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0.xml" ContentType="application/vnd.openxmlformats-officedocument.drawingml.chart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5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notesSlides/notesSlide6.xml" ContentType="application/vnd.openxmlformats-officedocument.presentationml.notesSlide+xml"/>
  <Override PartName="/ppt/charts/chart14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5.xml" ContentType="application/vnd.openxmlformats-officedocument.drawingml.chart+xml"/>
  <Override PartName="/ppt/notesSlides/notesSlide7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8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8.xml" ContentType="application/vnd.openxmlformats-officedocument.presentationml.notesSlide+xml"/>
  <Override PartName="/ppt/charts/chart19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0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0.xml" ContentType="application/vnd.openxmlformats-officedocument.presentationml.notesSlide+xml"/>
  <Override PartName="/ppt/charts/chart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1.xml" ContentType="application/vnd.openxmlformats-officedocument.presentationml.notesSlide+xml"/>
  <Override PartName="/ppt/charts/chart30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31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12.xml" ContentType="application/vnd.openxmlformats-officedocument.presentationml.notesSlide+xml"/>
  <Override PartName="/ppt/charts/chart33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4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13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14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notesSlides/notesSlide15.xml" ContentType="application/vnd.openxmlformats-officedocument.presentationml.notesSlide+xml"/>
  <Override PartName="/ppt/charts/chart4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8.xml" ContentType="application/vnd.openxmlformats-officedocument.drawingml.chart+xml"/>
  <Override PartName="/ppt/notesSlides/notesSlide16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notesSlides/notesSlide17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18.xml" ContentType="application/vnd.openxmlformats-officedocument.presentationml.notesSlide+xml"/>
  <Override PartName="/ppt/charts/chart5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5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5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5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59.xml" ContentType="application/vnd.openxmlformats-officedocument.drawingml.chart+xml"/>
  <Override PartName="/ppt/notesSlides/notesSlide19.xml" ContentType="application/vnd.openxmlformats-officedocument.presentationml.notesSlide+xml"/>
  <Override PartName="/ppt/charts/chart6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6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6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63.xml" ContentType="application/vnd.openxmlformats-officedocument.drawingml.chart+xml"/>
  <Override PartName="/ppt/notesSlides/notesSlide20.xml" ContentType="application/vnd.openxmlformats-officedocument.presentationml.notesSlide+xml"/>
  <Override PartName="/ppt/charts/chart64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65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66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67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21.xml" ContentType="application/vnd.openxmlformats-officedocument.presentationml.notesSlide+xml"/>
  <Override PartName="/ppt/charts/chart68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69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70.xml" ContentType="application/vnd.openxmlformats-officedocument.drawingml.chart+xml"/>
  <Override PartName="/ppt/notesSlides/notesSlide22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73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23.xml" ContentType="application/vnd.openxmlformats-officedocument.presentationml.notesSlide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76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24.xml" ContentType="application/vnd.openxmlformats-officedocument.presentationml.notesSlide+xml"/>
  <Override PartName="/ppt/charts/chart77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78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79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80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25.xml" ContentType="application/vnd.openxmlformats-officedocument.presentationml.notesSlid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83.xml" ContentType="application/vnd.openxmlformats-officedocument.drawingml.chart+xml"/>
  <Override PartName="/ppt/notesSlides/notesSlide26.xml" ContentType="application/vnd.openxmlformats-officedocument.presentationml.notesSlide+xml"/>
  <Override PartName="/ppt/charts/chart84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8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8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89.xml" ContentType="application/vnd.openxmlformats-officedocument.drawingml.chart+xml"/>
  <Override PartName="/ppt/notesSlides/notesSlide27.xml" ContentType="application/vnd.openxmlformats-officedocument.presentationml.notesSlid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28.xml" ContentType="application/vnd.openxmlformats-officedocument.presentationml.notesSlide+xml"/>
  <Override PartName="/ppt/charts/chart9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9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29.xml" ContentType="application/vnd.openxmlformats-officedocument.presentationml.notesSlide+xml"/>
  <Override PartName="/ppt/charts/chart9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9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9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9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9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99.xml" ContentType="application/vnd.openxmlformats-officedocument.drawingml.chart+xml"/>
  <Override PartName="/ppt/notesSlides/notesSlide30.xml" ContentType="application/vnd.openxmlformats-officedocument.presentationml.notesSlide+xml"/>
  <Override PartName="/ppt/charts/chart10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0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0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0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718" r:id="rId2"/>
    <p:sldId id="997" r:id="rId3"/>
    <p:sldId id="996" r:id="rId4"/>
    <p:sldId id="993" r:id="rId5"/>
    <p:sldId id="994" r:id="rId6"/>
    <p:sldId id="992" r:id="rId7"/>
    <p:sldId id="998" r:id="rId8"/>
    <p:sldId id="1001" r:id="rId9"/>
    <p:sldId id="999" r:id="rId10"/>
    <p:sldId id="1000" r:id="rId11"/>
    <p:sldId id="1002" r:id="rId12"/>
    <p:sldId id="1003" r:id="rId13"/>
    <p:sldId id="1004" r:id="rId14"/>
    <p:sldId id="995" r:id="rId15"/>
    <p:sldId id="1005" r:id="rId16"/>
    <p:sldId id="1006" r:id="rId17"/>
    <p:sldId id="1008" r:id="rId18"/>
    <p:sldId id="1009" r:id="rId19"/>
    <p:sldId id="1007" r:id="rId20"/>
    <p:sldId id="1011" r:id="rId21"/>
    <p:sldId id="1010" r:id="rId22"/>
    <p:sldId id="1013" r:id="rId23"/>
    <p:sldId id="1015" r:id="rId24"/>
    <p:sldId id="1017" r:id="rId25"/>
    <p:sldId id="1014" r:id="rId26"/>
    <p:sldId id="1012" r:id="rId27"/>
    <p:sldId id="1019" r:id="rId28"/>
    <p:sldId id="1020" r:id="rId29"/>
    <p:sldId id="1018" r:id="rId30"/>
    <p:sldId id="1021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3997" userDrawn="1">
          <p15:clr>
            <a:srgbClr val="A4A3A4"/>
          </p15:clr>
        </p15:guide>
        <p15:guide id="4" pos="5269" userDrawn="1">
          <p15:clr>
            <a:srgbClr val="A4A3A4"/>
          </p15:clr>
        </p15:guide>
        <p15:guide id="5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2C2C"/>
    <a:srgbClr val="999999"/>
    <a:srgbClr val="000000"/>
    <a:srgbClr val="C0C0C0"/>
    <a:srgbClr val="EAEAEA"/>
    <a:srgbClr val="5F5F5F"/>
    <a:srgbClr val="969696"/>
    <a:srgbClr val="4E5E76"/>
    <a:srgbClr val="354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683" autoAdjust="0"/>
    <p:restoredTop sz="84732" autoAdjust="0"/>
  </p:normalViewPr>
  <p:slideViewPr>
    <p:cSldViewPr snapToGrid="0" showGuides="1">
      <p:cViewPr>
        <p:scale>
          <a:sx n="69" d="100"/>
          <a:sy n="69" d="100"/>
        </p:scale>
        <p:origin x="1728" y="948"/>
      </p:cViewPr>
      <p:guideLst>
        <p:guide orient="horz" pos="3997"/>
        <p:guide pos="5269"/>
        <p:guide pos="3840"/>
      </p:guideLst>
    </p:cSldViewPr>
  </p:slideViewPr>
  <p:outlineViewPr>
    <p:cViewPr>
      <p:scale>
        <a:sx n="33" d="100"/>
        <a:sy n="33" d="100"/>
      </p:scale>
      <p:origin x="0" y="-4604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98" d="100"/>
          <a:sy n="98" d="100"/>
        </p:scale>
        <p:origin x="3516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invertIfNegative val="0"/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153022912"/>
        <c:axId val="-1153022368"/>
      </c:barChart>
      <c:catAx>
        <c:axId val="-1153022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1153022368"/>
        <c:crosses val="autoZero"/>
        <c:auto val="1"/>
        <c:lblAlgn val="ctr"/>
        <c:lblOffset val="100"/>
        <c:noMultiLvlLbl val="0"/>
      </c:catAx>
      <c:valAx>
        <c:axId val="-1153022368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-11530229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2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Project A</c:v>
                </c:pt>
                <c:pt idx="1">
                  <c:v>Project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C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ofPieChart>
        <c:ofPieType val="bar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Posts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gapWidth val="100"/>
        <c:secondPieSize val="75"/>
        <c:ser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serLines>
      </c:of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1153014208"/>
        <c:axId val="-1153015840"/>
      </c:barChart>
      <c:catAx>
        <c:axId val="-1153014208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-1153015840"/>
        <c:crosses val="autoZero"/>
        <c:auto val="1"/>
        <c:lblAlgn val="ctr"/>
        <c:lblOffset val="100"/>
        <c:noMultiLvlLbl val="0"/>
      </c:catAx>
      <c:valAx>
        <c:axId val="-1153015840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-11530142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/>
              </a:solidFill>
              <a:ln w="63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45</c:v>
                </c:pt>
                <c:pt idx="1">
                  <c:v>35</c:v>
                </c:pt>
                <c:pt idx="2">
                  <c:v>27</c:v>
                </c:pt>
                <c:pt idx="3">
                  <c:v>49</c:v>
                </c:pt>
                <c:pt idx="4">
                  <c:v>15</c:v>
                </c:pt>
                <c:pt idx="5">
                  <c:v>60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20"/>
        <c:overlap val="-27"/>
        <c:axId val="-1153014752"/>
        <c:axId val="-1153007680"/>
      </c:barChart>
      <c:catAx>
        <c:axId val="-1153014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3007680"/>
        <c:crosses val="autoZero"/>
        <c:auto val="1"/>
        <c:lblAlgn val="ctr"/>
        <c:lblOffset val="100"/>
        <c:noMultiLvlLbl val="0"/>
      </c:catAx>
      <c:valAx>
        <c:axId val="-1153007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301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6</c:v>
                </c:pt>
                <c:pt idx="1">
                  <c:v>5</c:v>
                </c:pt>
                <c:pt idx="2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1</c:v>
                </c:pt>
                <c:pt idx="2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2</c:v>
                </c:pt>
                <c:pt idx="1">
                  <c:v>4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-1153004416"/>
        <c:axId val="-1153005504"/>
      </c:barChart>
      <c:catAx>
        <c:axId val="-1153004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1"/>
            </a:pPr>
            <a:endParaRPr lang="en-US"/>
          </a:p>
        </c:txPr>
        <c:crossAx val="-1153005504"/>
        <c:crosses val="autoZero"/>
        <c:auto val="1"/>
        <c:lblAlgn val="ctr"/>
        <c:lblOffset val="100"/>
        <c:noMultiLvlLbl val="0"/>
      </c:catAx>
      <c:valAx>
        <c:axId val="-11530055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low"/>
        <c:crossAx val="-11530044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166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-1153011488"/>
        <c:axId val="-1153012032"/>
      </c:barChart>
      <c:catAx>
        <c:axId val="-1153011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153012032"/>
        <c:crosses val="autoZero"/>
        <c:auto val="1"/>
        <c:lblAlgn val="ctr"/>
        <c:lblOffset val="100"/>
        <c:noMultiLvlLbl val="0"/>
      </c:catAx>
      <c:valAx>
        <c:axId val="-1153012032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-11530114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Progress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5</c:v>
                </c:pt>
                <c:pt idx="2">
                  <c:v>3.5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153019648"/>
        <c:axId val="-1152994080"/>
      </c:barChart>
      <c:catAx>
        <c:axId val="-1153019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94080"/>
        <c:crosses val="autoZero"/>
        <c:auto val="1"/>
        <c:lblAlgn val="ctr"/>
        <c:lblOffset val="100"/>
        <c:noMultiLvlLbl val="0"/>
      </c:catAx>
      <c:valAx>
        <c:axId val="-11529940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153019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153002240"/>
        <c:axId val="-1152992992"/>
      </c:barChart>
      <c:catAx>
        <c:axId val="-1153002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92992"/>
        <c:crosses val="autoZero"/>
        <c:auto val="1"/>
        <c:lblAlgn val="ctr"/>
        <c:lblOffset val="100"/>
        <c:tickLblSkip val="1"/>
        <c:noMultiLvlLbl val="0"/>
      </c:catAx>
      <c:valAx>
        <c:axId val="-1152992992"/>
        <c:scaling>
          <c:logBase val="10"/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high"/>
        <c:crossAx val="-1153002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Africa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Europe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Asia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Australia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40"/>
        <c:axId val="-1153029984"/>
        <c:axId val="-1153025632"/>
      </c:barChart>
      <c:catAx>
        <c:axId val="-115302998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1153025632"/>
        <c:crosses val="autoZero"/>
        <c:auto val="1"/>
        <c:lblAlgn val="ctr"/>
        <c:lblOffset val="100"/>
        <c:noMultiLvlLbl val="0"/>
      </c:catAx>
      <c:valAx>
        <c:axId val="-115302563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low"/>
        <c:crossAx val="-1153029984"/>
        <c:crosses val="autoZero"/>
        <c:crossBetween val="between"/>
      </c:valAx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Child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-1152990816"/>
        <c:axId val="-1152995712"/>
      </c:barChart>
      <c:catAx>
        <c:axId val="-1152990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95712"/>
        <c:crosses val="autoZero"/>
        <c:auto val="1"/>
        <c:lblAlgn val="ctr"/>
        <c:lblOffset val="100"/>
        <c:noMultiLvlLbl val="0"/>
      </c:catAx>
      <c:valAx>
        <c:axId val="-11529957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90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1152999520"/>
        <c:axId val="-1152991360"/>
      </c:barChart>
      <c:catAx>
        <c:axId val="-115299952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1152991360"/>
        <c:crosses val="autoZero"/>
        <c:auto val="1"/>
        <c:lblAlgn val="ctr"/>
        <c:lblOffset val="100"/>
        <c:noMultiLvlLbl val="0"/>
      </c:catAx>
      <c:valAx>
        <c:axId val="-115299136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11529995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 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1152988640"/>
        <c:axId val="-1152988096"/>
      </c:barChart>
      <c:catAx>
        <c:axId val="-1152988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88096"/>
        <c:crosses val="autoZero"/>
        <c:auto val="1"/>
        <c:lblAlgn val="ctr"/>
        <c:lblOffset val="100"/>
        <c:noMultiLvlLbl val="0"/>
      </c:catAx>
      <c:valAx>
        <c:axId val="-11529880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152988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9888089415711172"/>
          <c:w val="0.99684435334360588"/>
          <c:h val="0.174269022332785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0"/>
        <c:axId val="-1152993536"/>
        <c:axId val="-1153002784"/>
      </c:barChart>
      <c:valAx>
        <c:axId val="-1153002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93536"/>
        <c:crosses val="autoZero"/>
        <c:crossBetween val="between"/>
      </c:valAx>
      <c:catAx>
        <c:axId val="-11529935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11530027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Tu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Sa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11</c:v>
                </c:pt>
                <c:pt idx="1">
                  <c:v>23</c:v>
                </c:pt>
                <c:pt idx="2">
                  <c:v>25</c:v>
                </c:pt>
                <c:pt idx="3">
                  <c:v>18</c:v>
                </c:pt>
                <c:pt idx="4">
                  <c:v>28</c:v>
                </c:pt>
                <c:pt idx="5">
                  <c:v>30</c:v>
                </c:pt>
                <c:pt idx="6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152976128"/>
        <c:axId val="-1152986464"/>
      </c:barChart>
      <c:catAx>
        <c:axId val="-1152976128"/>
        <c:scaling>
          <c:orientation val="maxMin"/>
        </c:scaling>
        <c:delete val="0"/>
        <c:axPos val="r"/>
        <c:numFmt formatCode="General" sourceLinked="1"/>
        <c:majorTickMark val="in"/>
        <c:minorTickMark val="in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86464"/>
        <c:crosses val="autoZero"/>
        <c:auto val="1"/>
        <c:lblAlgn val="ctr"/>
        <c:lblOffset val="100"/>
        <c:noMultiLvlLbl val="0"/>
      </c:catAx>
      <c:valAx>
        <c:axId val="-1152986464"/>
        <c:scaling>
          <c:logBase val="10"/>
          <c:orientation val="maxMin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761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  <c:pt idx="4">
                  <c:v>1987</c:v>
                </c:pt>
                <c:pt idx="5">
                  <c:v>2546</c:v>
                </c:pt>
                <c:pt idx="6">
                  <c:v>3819</c:v>
                </c:pt>
                <c:pt idx="7">
                  <c:v>4502</c:v>
                </c:pt>
                <c:pt idx="8">
                  <c:v>3302</c:v>
                </c:pt>
                <c:pt idx="9">
                  <c:v>1520</c:v>
                </c:pt>
                <c:pt idx="10">
                  <c:v>6789</c:v>
                </c:pt>
                <c:pt idx="11">
                  <c:v>4563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1152981568"/>
        <c:axId val="-1152981024"/>
      </c:lineChart>
      <c:catAx>
        <c:axId val="-1152981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81024"/>
        <c:crosses val="autoZero"/>
        <c:auto val="1"/>
        <c:lblAlgn val="ctr"/>
        <c:lblOffset val="100"/>
        <c:noMultiLvlLbl val="0"/>
      </c:catAx>
      <c:valAx>
        <c:axId val="-11529810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15298156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56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1153031072"/>
        <c:axId val="-1153028352"/>
      </c:barChart>
      <c:catAx>
        <c:axId val="-1153031072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-1153028352"/>
        <c:crosses val="autoZero"/>
        <c:auto val="1"/>
        <c:lblAlgn val="ctr"/>
        <c:lblOffset val="100"/>
        <c:noMultiLvlLbl val="0"/>
      </c:catAx>
      <c:valAx>
        <c:axId val="-1153028352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-11530310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152969600"/>
        <c:axId val="-1152977216"/>
      </c:barChart>
      <c:catAx>
        <c:axId val="-11529696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77216"/>
        <c:crosses val="autoZero"/>
        <c:auto val="1"/>
        <c:lblAlgn val="ctr"/>
        <c:lblOffset val="100"/>
        <c:tickLblSkip val="1"/>
        <c:noMultiLvlLbl val="0"/>
      </c:catAx>
      <c:valAx>
        <c:axId val="-1152977216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696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solidFill>
              <a:schemeClr val="accent3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1152973408"/>
        <c:axId val="-1152970144"/>
      </c:areaChart>
      <c:catAx>
        <c:axId val="-1152973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70144"/>
        <c:crosses val="autoZero"/>
        <c:auto val="1"/>
        <c:lblAlgn val="ctr"/>
        <c:lblOffset val="100"/>
        <c:noMultiLvlLbl val="0"/>
      </c:catAx>
      <c:valAx>
        <c:axId val="-11529701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15297340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1152976672"/>
        <c:axId val="-1152969056"/>
      </c:barChart>
      <c:valAx>
        <c:axId val="-115296905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76672"/>
        <c:crosses val="autoZero"/>
        <c:crossBetween val="between"/>
      </c:valAx>
      <c:catAx>
        <c:axId val="-115297667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15296905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25400">
                <a:noFill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marker>
            <c:symbol val="circle"/>
            <c:size val="10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3.9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marker val="1"/>
        <c:smooth val="0"/>
        <c:axId val="-1152965248"/>
        <c:axId val="-1152960352"/>
      </c:lineChart>
      <c:catAx>
        <c:axId val="-1152965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152960352"/>
        <c:crosses val="autoZero"/>
        <c:auto val="1"/>
        <c:lblAlgn val="ctr"/>
        <c:lblOffset val="100"/>
        <c:noMultiLvlLbl val="0"/>
      </c:catAx>
      <c:valAx>
        <c:axId val="-115296035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-11529652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AS</c:v>
                </c:pt>
                <c:pt idx="1">
                  <c:v>FR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1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1152962528"/>
        <c:axId val="-1152957632"/>
      </c:lineChart>
      <c:catAx>
        <c:axId val="-1152962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152957632"/>
        <c:crosses val="autoZero"/>
        <c:auto val="1"/>
        <c:lblAlgn val="ctr"/>
        <c:lblOffset val="100"/>
        <c:noMultiLvlLbl val="0"/>
      </c:catAx>
      <c:valAx>
        <c:axId val="-115295763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11529625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2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4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1152956544"/>
        <c:axId val="-1152960896"/>
      </c:lineChart>
      <c:catAx>
        <c:axId val="-1152956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152960896"/>
        <c:crosses val="autoZero"/>
        <c:auto val="1"/>
        <c:lblAlgn val="ctr"/>
        <c:lblOffset val="100"/>
        <c:noMultiLvlLbl val="0"/>
      </c:catAx>
      <c:valAx>
        <c:axId val="-1152960896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11529565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3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1152958176"/>
        <c:axId val="-1152954912"/>
      </c:lineChart>
      <c:catAx>
        <c:axId val="-115295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152954912"/>
        <c:crosses val="autoZero"/>
        <c:auto val="1"/>
        <c:lblAlgn val="ctr"/>
        <c:lblOffset val="100"/>
        <c:noMultiLvlLbl val="0"/>
      </c:catAx>
      <c:valAx>
        <c:axId val="-115295491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11529581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FG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-1152938048"/>
        <c:axId val="-733186720"/>
      </c:barChart>
      <c:catAx>
        <c:axId val="-1152938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86720"/>
        <c:crosses val="autoZero"/>
        <c:auto val="1"/>
        <c:lblAlgn val="ctr"/>
        <c:lblOffset val="100"/>
        <c:noMultiLvlLbl val="0"/>
      </c:catAx>
      <c:valAx>
        <c:axId val="-733186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2938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733189440"/>
        <c:axId val="-733174208"/>
      </c:barChart>
      <c:catAx>
        <c:axId val="-73318944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733174208"/>
        <c:crosses val="autoZero"/>
        <c:auto val="1"/>
        <c:lblAlgn val="ctr"/>
        <c:lblOffset val="100"/>
        <c:noMultiLvlLbl val="0"/>
      </c:catAx>
      <c:valAx>
        <c:axId val="-733174208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7331894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Month</c:v>
                </c:pt>
              </c:strCache>
            </c:strRef>
          </c:tx>
          <c:spPr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QI</c:v>
                </c:pt>
                <c:pt idx="1">
                  <c:v>QII</c:v>
                </c:pt>
                <c:pt idx="2">
                  <c:v>QIII</c:v>
                </c:pt>
                <c:pt idx="3">
                  <c:v>QIV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14</c:v>
                </c:pt>
                <c:pt idx="1">
                  <c:v>12</c:v>
                </c:pt>
                <c:pt idx="2">
                  <c:v>23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Iq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IIq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IIIq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4.5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IVq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9"/>
        <c:overlap val="-67"/>
        <c:axId val="-733175840"/>
        <c:axId val="-733188896"/>
      </c:barChart>
      <c:catAx>
        <c:axId val="-7331758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733188896"/>
        <c:crosses val="autoZero"/>
        <c:auto val="1"/>
        <c:lblAlgn val="ctr"/>
        <c:lblOffset val="100"/>
        <c:noMultiLvlLbl val="0"/>
      </c:catAx>
      <c:valAx>
        <c:axId val="-73318889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3175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733178016"/>
        <c:axId val="-733188352"/>
      </c:barChart>
      <c:catAx>
        <c:axId val="-7331780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733188352"/>
        <c:crosses val="autoZero"/>
        <c:auto val="1"/>
        <c:lblAlgn val="ctr"/>
        <c:lblOffset val="100"/>
        <c:noMultiLvlLbl val="0"/>
      </c:catAx>
      <c:valAx>
        <c:axId val="-73318835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-733178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5400"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cat>
            <c:numRef>
              <c:f>Sheet1!$A$2:$A$10</c:f>
              <c:numCache>
                <c:formatCode>General</c:formatCode>
                <c:ptCount val="9"/>
                <c:pt idx="0">
                  <c:v>14</c:v>
                </c:pt>
                <c:pt idx="1">
                  <c:v>15</c:v>
                </c:pt>
                <c:pt idx="2">
                  <c:v>16</c:v>
                </c:pt>
                <c:pt idx="3">
                  <c:v>17</c:v>
                </c:pt>
                <c:pt idx="4">
                  <c:v>18</c:v>
                </c:pt>
                <c:pt idx="5">
                  <c:v>19</c:v>
                </c:pt>
                <c:pt idx="6">
                  <c:v>20</c:v>
                </c:pt>
                <c:pt idx="7">
                  <c:v>21</c:v>
                </c:pt>
                <c:pt idx="8">
                  <c:v>22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3</c:v>
                </c:pt>
                <c:pt idx="8">
                  <c:v>3.7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3180192"/>
        <c:axId val="-733176384"/>
      </c:barChart>
      <c:catAx>
        <c:axId val="-733180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>
                <a:solidFill>
                  <a:srgbClr val="FFFFFF"/>
                </a:solidFill>
              </a:defRPr>
            </a:pPr>
            <a:endParaRPr lang="en-US"/>
          </a:p>
        </c:txPr>
        <c:crossAx val="-733176384"/>
        <c:crosses val="autoZero"/>
        <c:auto val="1"/>
        <c:lblAlgn val="ctr"/>
        <c:lblOffset val="100"/>
        <c:noMultiLvlLbl val="0"/>
      </c:catAx>
      <c:valAx>
        <c:axId val="-73317638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31801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-733173120"/>
        <c:axId val="-733172032"/>
      </c:barChart>
      <c:catAx>
        <c:axId val="-7331731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172032"/>
        <c:crosses val="autoZero"/>
        <c:auto val="1"/>
        <c:lblAlgn val="ctr"/>
        <c:lblOffset val="100"/>
        <c:noMultiLvlLbl val="0"/>
      </c:catAx>
      <c:valAx>
        <c:axId val="-733172032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-733173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733184544"/>
        <c:axId val="-733186176"/>
      </c:barChart>
      <c:catAx>
        <c:axId val="-73318454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733186176"/>
        <c:crosses val="autoZero"/>
        <c:auto val="1"/>
        <c:lblAlgn val="ctr"/>
        <c:lblOffset val="100"/>
        <c:noMultiLvlLbl val="0"/>
      </c:catAx>
      <c:valAx>
        <c:axId val="-733186176"/>
        <c:scaling>
          <c:logBase val="10"/>
          <c:orientation val="minMax"/>
        </c:scaling>
        <c:delete val="1"/>
        <c:axPos val="b"/>
        <c:majorGridlines/>
        <c:numFmt formatCode="0%" sourceLinked="1"/>
        <c:majorTickMark val="none"/>
        <c:minorTickMark val="none"/>
        <c:tickLblPos val="none"/>
        <c:crossAx val="-7331845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3179104"/>
        <c:axId val="-733168768"/>
      </c:barChart>
      <c:catAx>
        <c:axId val="-733179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3168768"/>
        <c:crosses val="autoZero"/>
        <c:auto val="1"/>
        <c:lblAlgn val="ctr"/>
        <c:lblOffset val="100"/>
        <c:noMultiLvlLbl val="0"/>
      </c:catAx>
      <c:valAx>
        <c:axId val="-7331687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31791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3169312"/>
        <c:axId val="-733168224"/>
      </c:barChart>
      <c:catAx>
        <c:axId val="-733169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3168224"/>
        <c:crosses val="autoZero"/>
        <c:auto val="1"/>
        <c:lblAlgn val="ctr"/>
        <c:lblOffset val="100"/>
        <c:noMultiLvlLbl val="0"/>
      </c:catAx>
      <c:valAx>
        <c:axId val="-73316822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31693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6.2</c:v>
                </c:pt>
                <c:pt idx="2">
                  <c:v>6.8</c:v>
                </c:pt>
                <c:pt idx="3">
                  <c:v>7.1</c:v>
                </c:pt>
                <c:pt idx="4">
                  <c:v>10</c:v>
                </c:pt>
                <c:pt idx="5">
                  <c:v>13</c:v>
                </c:pt>
              </c:numCache>
            </c:numRef>
          </c:val>
        </c:ser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7.2</c:v>
                </c:pt>
                <c:pt idx="1">
                  <c:v>8.1</c:v>
                </c:pt>
                <c:pt idx="2">
                  <c:v>9.5</c:v>
                </c:pt>
                <c:pt idx="3">
                  <c:v>8.8000000000000007</c:v>
                </c:pt>
                <c:pt idx="4">
                  <c:v>14</c:v>
                </c:pt>
                <c:pt idx="5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-733166048"/>
        <c:axId val="-733166592"/>
      </c:barChart>
      <c:catAx>
        <c:axId val="-733166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66592"/>
        <c:crosses val="autoZero"/>
        <c:auto val="1"/>
        <c:lblAlgn val="ctr"/>
        <c:lblOffset val="100"/>
        <c:noMultiLvlLbl val="0"/>
      </c:catAx>
      <c:valAx>
        <c:axId val="-7331665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1660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733155712"/>
        <c:axId val="-733157888"/>
      </c:barChart>
      <c:catAx>
        <c:axId val="-7331557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733157888"/>
        <c:crosses val="autoZero"/>
        <c:auto val="1"/>
        <c:lblAlgn val="ctr"/>
        <c:lblOffset val="100"/>
        <c:noMultiLvlLbl val="0"/>
      </c:catAx>
      <c:valAx>
        <c:axId val="-733157888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-7331557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40"/>
        <c:axId val="-733141024"/>
        <c:axId val="-733149728"/>
      </c:barChart>
      <c:catAx>
        <c:axId val="-73314102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3149728"/>
        <c:crosses val="autoZero"/>
        <c:auto val="1"/>
        <c:lblAlgn val="ctr"/>
        <c:lblOffset val="100"/>
        <c:noMultiLvlLbl val="0"/>
      </c:catAx>
      <c:valAx>
        <c:axId val="-7331497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7331410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chemeClr val="accent1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733143200"/>
        <c:axId val="-733150816"/>
      </c:barChart>
      <c:catAx>
        <c:axId val="-733143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50816"/>
        <c:crosses val="autoZero"/>
        <c:auto val="1"/>
        <c:lblAlgn val="ctr"/>
        <c:lblOffset val="100"/>
        <c:noMultiLvlLbl val="0"/>
      </c:catAx>
      <c:valAx>
        <c:axId val="-7331508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14320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733138304"/>
        <c:axId val="-733147008"/>
      </c:barChart>
      <c:catAx>
        <c:axId val="-73313830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47008"/>
        <c:crosses val="autoZero"/>
        <c:auto val="1"/>
        <c:lblAlgn val="ctr"/>
        <c:lblOffset val="100"/>
        <c:noMultiLvlLbl val="0"/>
      </c:catAx>
      <c:valAx>
        <c:axId val="-733147008"/>
        <c:scaling>
          <c:logBase val="10"/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38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PK</c:v>
                </c:pt>
              </c:strCache>
            </c:strRef>
          </c:tx>
          <c:spPr>
            <a:solidFill>
              <a:schemeClr val="accent2"/>
            </a:solidFill>
            <a:ln w="25400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[$$-409]#,##0.00</c:formatCode>
                <c:ptCount val="12"/>
                <c:pt idx="0">
                  <c:v>7</c:v>
                </c:pt>
                <c:pt idx="1">
                  <c:v>5</c:v>
                </c:pt>
                <c:pt idx="2">
                  <c:v>12</c:v>
                </c:pt>
                <c:pt idx="3">
                  <c:v>10</c:v>
                </c:pt>
                <c:pt idx="4">
                  <c:v>14</c:v>
                </c:pt>
                <c:pt idx="5">
                  <c:v>9</c:v>
                </c:pt>
                <c:pt idx="6">
                  <c:v>8</c:v>
                </c:pt>
                <c:pt idx="7">
                  <c:v>7</c:v>
                </c:pt>
                <c:pt idx="8">
                  <c:v>5</c:v>
                </c:pt>
                <c:pt idx="9">
                  <c:v>4</c:v>
                </c:pt>
                <c:pt idx="10">
                  <c:v>8</c:v>
                </c:pt>
                <c:pt idx="1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33136672"/>
        <c:axId val="-733145920"/>
      </c:areaChart>
      <c:catAx>
        <c:axId val="-733136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3145920"/>
        <c:crosses val="autoZero"/>
        <c:auto val="1"/>
        <c:lblAlgn val="ctr"/>
        <c:lblOffset val="100"/>
        <c:noMultiLvlLbl val="0"/>
      </c:catAx>
      <c:valAx>
        <c:axId val="-733145920"/>
        <c:scaling>
          <c:orientation val="minMax"/>
        </c:scaling>
        <c:delete val="1"/>
        <c:axPos val="l"/>
        <c:numFmt formatCode="[$$-409]#,##0.00" sourceLinked="1"/>
        <c:majorTickMark val="out"/>
        <c:minorTickMark val="none"/>
        <c:tickLblPos val="nextTo"/>
        <c:crossAx val="-733136672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733151360"/>
        <c:axId val="-733134496"/>
      </c:barChart>
      <c:catAx>
        <c:axId val="-73315136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733134496"/>
        <c:crosses val="autoZero"/>
        <c:auto val="1"/>
        <c:lblAlgn val="ctr"/>
        <c:lblOffset val="100"/>
        <c:noMultiLvlLbl val="0"/>
      </c:catAx>
      <c:valAx>
        <c:axId val="-73313449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high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7331513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</c:v>
                </c:pt>
                <c:pt idx="5">
                  <c:v>4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733130688"/>
        <c:axId val="-733132864"/>
      </c:barChart>
      <c:catAx>
        <c:axId val="-733130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32864"/>
        <c:crosses val="autoZero"/>
        <c:auto val="1"/>
        <c:lblAlgn val="ctr"/>
        <c:lblOffset val="100"/>
        <c:noMultiLvlLbl val="0"/>
      </c:catAx>
      <c:valAx>
        <c:axId val="-733132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1306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733124704"/>
        <c:axId val="-733123072"/>
      </c:barChart>
      <c:catAx>
        <c:axId val="-73312470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i="1"/>
            </a:pPr>
            <a:endParaRPr lang="en-US"/>
          </a:p>
        </c:txPr>
        <c:crossAx val="-733123072"/>
        <c:crosses val="autoZero"/>
        <c:auto val="1"/>
        <c:lblAlgn val="ctr"/>
        <c:lblOffset val="100"/>
        <c:noMultiLvlLbl val="0"/>
      </c:catAx>
      <c:valAx>
        <c:axId val="-733123072"/>
        <c:scaling>
          <c:logBase val="10"/>
          <c:orientation val="minMax"/>
        </c:scaling>
        <c:delete val="1"/>
        <c:axPos val="l"/>
        <c:majorGridlines/>
        <c:numFmt formatCode="0%" sourceLinked="1"/>
        <c:majorTickMark val="none"/>
        <c:minorTickMark val="none"/>
        <c:tickLblPos val="none"/>
        <c:crossAx val="-7331247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733129056"/>
        <c:axId val="-733123616"/>
      </c:lineChart>
      <c:catAx>
        <c:axId val="-733129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23616"/>
        <c:crosses val="autoZero"/>
        <c:auto val="1"/>
        <c:lblAlgn val="ctr"/>
        <c:lblOffset val="100"/>
        <c:noMultiLvlLbl val="0"/>
      </c:catAx>
      <c:valAx>
        <c:axId val="-7331236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1290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733127424"/>
        <c:axId val="-733121440"/>
      </c:barChart>
      <c:valAx>
        <c:axId val="-73312144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27424"/>
        <c:crosses val="autoZero"/>
        <c:crossBetween val="between"/>
      </c:valAx>
      <c:catAx>
        <c:axId val="-73312742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31214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FFFFFF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rgbClr val="FFFFFF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733117632"/>
        <c:axId val="-733114912"/>
      </c:barChart>
      <c:catAx>
        <c:axId val="-73311763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14912"/>
        <c:crosses val="autoZero"/>
        <c:auto val="1"/>
        <c:lblAlgn val="ctr"/>
        <c:lblOffset val="100"/>
        <c:noMultiLvlLbl val="0"/>
      </c:catAx>
      <c:valAx>
        <c:axId val="-73311491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1763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30"/>
        <c:axId val="-733113280"/>
        <c:axId val="-733107296"/>
      </c:barChart>
      <c:catAx>
        <c:axId val="-733113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3107296"/>
        <c:crosses val="autoZero"/>
        <c:auto val="1"/>
        <c:lblAlgn val="ctr"/>
        <c:lblOffset val="100"/>
        <c:noMultiLvlLbl val="0"/>
      </c:catAx>
      <c:valAx>
        <c:axId val="-73310729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31132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104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4.2</c:v>
                </c:pt>
                <c:pt idx="4">
                  <c:v>2</c:v>
                </c:pt>
                <c:pt idx="5">
                  <c:v>1.9</c:v>
                </c:pt>
                <c:pt idx="6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4.5</c:v>
                </c:pt>
                <c:pt idx="1">
                  <c:v>4</c:v>
                </c:pt>
                <c:pt idx="2">
                  <c:v>5</c:v>
                </c:pt>
                <c:pt idx="3">
                  <c:v>2</c:v>
                </c:pt>
                <c:pt idx="4">
                  <c:v>4</c:v>
                </c:pt>
                <c:pt idx="5">
                  <c:v>3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-733117088"/>
        <c:axId val="-733113824"/>
      </c:barChart>
      <c:catAx>
        <c:axId val="-733117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 b="0"/>
            </a:pPr>
            <a:endParaRPr lang="en-US"/>
          </a:p>
        </c:txPr>
        <c:crossAx val="-733113824"/>
        <c:crosses val="autoZero"/>
        <c:auto val="1"/>
        <c:lblAlgn val="ctr"/>
        <c:lblOffset val="100"/>
        <c:noMultiLvlLbl val="0"/>
      </c:catAx>
      <c:valAx>
        <c:axId val="-7331138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1170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733110016"/>
        <c:axId val="-733120352"/>
      </c:barChart>
      <c:catAx>
        <c:axId val="-733110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733120352"/>
        <c:crosses val="autoZero"/>
        <c:auto val="1"/>
        <c:lblAlgn val="ctr"/>
        <c:lblOffset val="100"/>
        <c:noMultiLvlLbl val="0"/>
      </c:catAx>
      <c:valAx>
        <c:axId val="-73312035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low"/>
        <c:spPr>
          <a:ln>
            <a:noFill/>
          </a:ln>
        </c:spPr>
        <c:crossAx val="-733110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38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2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733119264"/>
        <c:axId val="-733087712"/>
      </c:barChart>
      <c:catAx>
        <c:axId val="-7331192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733087712"/>
        <c:crosses val="autoZero"/>
        <c:auto val="1"/>
        <c:lblAlgn val="ctr"/>
        <c:lblOffset val="100"/>
        <c:noMultiLvlLbl val="0"/>
      </c:catAx>
      <c:valAx>
        <c:axId val="-73308771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crossAx val="-7331192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3</c:v>
                </c:pt>
                <c:pt idx="1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3090432"/>
        <c:axId val="-733091520"/>
      </c:barChart>
      <c:catAx>
        <c:axId val="-733090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733091520"/>
        <c:crosses val="autoZero"/>
        <c:auto val="1"/>
        <c:lblAlgn val="ctr"/>
        <c:lblOffset val="100"/>
        <c:noMultiLvlLbl val="0"/>
      </c:catAx>
      <c:valAx>
        <c:axId val="-73309152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3090432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Product 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Sheet1!$E$2:$E$4</c:f>
              <c:numCache>
                <c:formatCode>General</c:formatCode>
                <c:ptCount val="3"/>
                <c:pt idx="0">
                  <c:v>3</c:v>
                </c:pt>
                <c:pt idx="1">
                  <c:v>3</c:v>
                </c:pt>
                <c:pt idx="2">
                  <c:v>3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Product 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Sheet1!$F$2:$F$4</c:f>
              <c:numCache>
                <c:formatCode>General</c:formatCode>
                <c:ptCount val="3"/>
                <c:pt idx="0">
                  <c:v>4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3101856"/>
        <c:axId val="-733093696"/>
      </c:barChart>
      <c:catAx>
        <c:axId val="-733101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93696"/>
        <c:crosses val="autoZero"/>
        <c:auto val="1"/>
        <c:lblAlgn val="ctr"/>
        <c:lblOffset val="100"/>
        <c:noMultiLvlLbl val="0"/>
      </c:catAx>
      <c:valAx>
        <c:axId val="-733093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title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01856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</c:dTable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8575"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33090976"/>
        <c:axId val="-733088256"/>
      </c:areaChart>
      <c:catAx>
        <c:axId val="-73309097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rgbClr val="FFFFFF">
                  <a:alpha val="1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cap="all" spc="120" normalizeH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88256"/>
        <c:crosses val="autoZero"/>
        <c:auto val="1"/>
        <c:lblAlgn val="ctr"/>
        <c:lblOffset val="100"/>
        <c:noMultiLvlLbl val="0"/>
      </c:catAx>
      <c:valAx>
        <c:axId val="-733088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09097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Expense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3094240"/>
        <c:axId val="-733095328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733092608"/>
        <c:axId val="-733086624"/>
      </c:lineChart>
      <c:catAx>
        <c:axId val="-733094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95328"/>
        <c:crosses val="autoZero"/>
        <c:auto val="1"/>
        <c:lblAlgn val="ctr"/>
        <c:lblOffset val="100"/>
        <c:noMultiLvlLbl val="0"/>
      </c:catAx>
      <c:valAx>
        <c:axId val="-733095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94240"/>
        <c:crosses val="autoZero"/>
        <c:crossBetween val="between"/>
      </c:valAx>
      <c:valAx>
        <c:axId val="-733086624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92608"/>
        <c:crosses val="max"/>
        <c:crossBetween val="between"/>
      </c:valAx>
      <c:catAx>
        <c:axId val="-7330926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73308662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T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D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2</c:v>
                </c:pt>
                <c:pt idx="8">
                  <c:v>3</c:v>
                </c:pt>
                <c:pt idx="9">
                  <c:v>1</c:v>
                </c:pt>
                <c:pt idx="10">
                  <c:v>4</c:v>
                </c:pt>
                <c:pt idx="11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  <c:pt idx="4">
                  <c:v>4</c:v>
                </c:pt>
                <c:pt idx="5">
                  <c:v>3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3071936"/>
        <c:axId val="-733080640"/>
      </c:barChart>
      <c:catAx>
        <c:axId val="-733071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3080640"/>
        <c:crosses val="autoZero"/>
        <c:auto val="1"/>
        <c:lblAlgn val="ctr"/>
        <c:lblOffset val="100"/>
        <c:noMultiLvlLbl val="0"/>
      </c:catAx>
      <c:valAx>
        <c:axId val="-733080640"/>
        <c:scaling>
          <c:orientation val="minMax"/>
        </c:scaling>
        <c:delete val="1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7330719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064" b="0" i="0" u="none" strike="noStrike" kern="1200" baseline="0"/>
    <cs:bodyPr rot="-5400000" spcFirstLastPara="1" vertOverflow="clip" horzOverflow="clip" vert="horz" wrap="square" lIns="38100" tIns="19050" rIns="38100" bIns="19050" anchor="ctr" anchorCtr="1">
      <a:spAutoFit/>
    </cs:bodyPr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D0EA65-10BA-4D37-A504-0F796BCF9BE5}" type="datetimeFigureOut">
              <a:rPr lang="en-US" smtClean="0"/>
              <a:t>5/24/2023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4F08D6-0100-4538-B729-F6D194553D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1851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C6379-D09B-4EDF-8171-A80808F52BFC}" type="datetimeFigureOut">
              <a:rPr lang="en-US" smtClean="0"/>
              <a:t>5/24/2023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6424E5-ACCF-4548-A01F-8C993A087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726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24962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8834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6727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2459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6523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8922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8971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4758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1425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6167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082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4532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9485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803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3943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4105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6106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9008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8673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2877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001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5005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5528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264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33973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9565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131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5624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4928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696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42215781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181671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22712" y="6047008"/>
            <a:ext cx="440254" cy="440252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61723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4712" y="1567807"/>
            <a:ext cx="10479087" cy="45481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>
          <a:xfrm>
            <a:off x="874712" y="365125"/>
            <a:ext cx="10479087" cy="9090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232583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74" r:id="rId1"/>
    <p:sldLayoutId id="2147483776" r:id="rId2"/>
    <p:sldLayoutId id="2147483775" r:id="rId3"/>
  </p:sldLayoutIdLst>
  <p:transition spd="med">
    <p:pull/>
  </p:transition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551">
          <p15:clr>
            <a:srgbClr val="F26B43"/>
          </p15:clr>
        </p15:guide>
        <p15:guide id="2" pos="7151">
          <p15:clr>
            <a:srgbClr val="F26B43"/>
          </p15:clr>
        </p15:guide>
        <p15:guide id="3" orient="horz" pos="799">
          <p15:clr>
            <a:srgbClr val="F26B43"/>
          </p15:clr>
        </p15:guide>
        <p15:guide id="4" orient="horz" pos="3861">
          <p15:clr>
            <a:srgbClr val="F26B43"/>
          </p15:clr>
        </p15:guide>
        <p15:guide id="5" pos="3545">
          <p15:clr>
            <a:srgbClr val="F26B43"/>
          </p15:clr>
        </p15:guide>
        <p15:guide id="6" pos="413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5" Type="http://schemas.openxmlformats.org/officeDocument/2006/relationships/chart" Target="../charts/chart28.xml"/><Relationship Id="rId4" Type="http://schemas.openxmlformats.org/officeDocument/2006/relationships/chart" Target="../charts/chart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7" Type="http://schemas.openxmlformats.org/officeDocument/2006/relationships/chart" Target="../charts/chart3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7" Type="http://schemas.openxmlformats.org/officeDocument/2006/relationships/chart" Target="../charts/chart4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3.xml"/><Relationship Id="rId5" Type="http://schemas.openxmlformats.org/officeDocument/2006/relationships/chart" Target="../charts/chart42.xml"/><Relationship Id="rId4" Type="http://schemas.openxmlformats.org/officeDocument/2006/relationships/chart" Target="../charts/chart4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63.xml"/><Relationship Id="rId5" Type="http://schemas.openxmlformats.org/officeDocument/2006/relationships/chart" Target="../charts/chart62.xml"/><Relationship Id="rId4" Type="http://schemas.openxmlformats.org/officeDocument/2006/relationships/chart" Target="../charts/chart6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7.xml"/><Relationship Id="rId5" Type="http://schemas.openxmlformats.org/officeDocument/2006/relationships/chart" Target="../charts/chart66.xml"/><Relationship Id="rId4" Type="http://schemas.openxmlformats.org/officeDocument/2006/relationships/chart" Target="../charts/chart6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70.xml"/><Relationship Id="rId4" Type="http://schemas.openxmlformats.org/officeDocument/2006/relationships/chart" Target="../charts/chart6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3.xml"/><Relationship Id="rId4" Type="http://schemas.openxmlformats.org/officeDocument/2006/relationships/chart" Target="../charts/chart7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0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chart" Target="../charts/chart84.xml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7.xml"/><Relationship Id="rId5" Type="http://schemas.openxmlformats.org/officeDocument/2006/relationships/chart" Target="../charts/chart86.xml"/><Relationship Id="rId4" Type="http://schemas.openxmlformats.org/officeDocument/2006/relationships/chart" Target="../charts/chart8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0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chart" Target="../charts/chart3.xml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10" Type="http://schemas.openxmlformats.org/officeDocument/2006/relationships/chart" Target="../charts/chart10.xml"/><Relationship Id="rId4" Type="http://schemas.openxmlformats.org/officeDocument/2006/relationships/chart" Target="../charts/chart4.xml"/><Relationship Id="rId9" Type="http://schemas.openxmlformats.org/officeDocument/2006/relationships/chart" Target="../charts/char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5.xml"/><Relationship Id="rId4" Type="http://schemas.openxmlformats.org/officeDocument/2006/relationships/chart" Target="../charts/char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362857" y="159657"/>
            <a:ext cx="11717241" cy="6554240"/>
            <a:chOff x="1833035" y="1180668"/>
            <a:chExt cx="6388013" cy="3573244"/>
          </a:xfrm>
          <a:solidFill>
            <a:schemeClr val="accent1"/>
          </a:solidFill>
          <a:effectLst/>
        </p:grpSpPr>
        <p:grpSp>
          <p:nvGrpSpPr>
            <p:cNvPr id="18" name="Group 17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159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60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124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5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6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7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8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0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1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2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3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4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5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6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7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8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9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0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1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2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3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4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5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6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7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8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9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0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1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2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3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4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5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6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7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8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122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3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97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1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7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0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1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57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8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9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0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1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2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3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4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5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6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7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8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9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0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1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2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3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4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5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6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7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8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9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0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1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2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35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6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5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6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11" name="Freeform 20"/>
          <p:cNvSpPr>
            <a:spLocks/>
          </p:cNvSpPr>
          <p:nvPr/>
        </p:nvSpPr>
        <p:spPr bwMode="auto">
          <a:xfrm>
            <a:off x="740229" y="1640414"/>
            <a:ext cx="10711542" cy="3577172"/>
          </a:xfrm>
          <a:prstGeom prst="roundRect">
            <a:avLst>
              <a:gd name="adj" fmla="val 9212"/>
            </a:avLst>
          </a:prstGeom>
          <a:solidFill>
            <a:schemeClr val="bg1">
              <a:alpha val="10000"/>
            </a:schemeClr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2" name="Oval 161"/>
          <p:cNvSpPr/>
          <p:nvPr/>
        </p:nvSpPr>
        <p:spPr>
          <a:xfrm>
            <a:off x="1847441" y="1616973"/>
            <a:ext cx="3478714" cy="3478714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18271" y="1992531"/>
            <a:ext cx="482701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Maps </a:t>
            </a: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Data</a:t>
            </a:r>
            <a:endParaRPr lang="ru-RU" sz="4800" b="1" dirty="0" smtClean="0">
              <a:solidFill>
                <a:srgbClr val="FFFFFF"/>
              </a:solidFill>
              <a:latin typeface="+mj-lt"/>
            </a:endParaRP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Dashboards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490276" y="4518946"/>
            <a:ext cx="478313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spc="300" dirty="0" smtClean="0">
                <a:solidFill>
                  <a:srgbClr val="FFFFFF"/>
                </a:solidFill>
              </a:rPr>
              <a:t>POWERPOINT PRESENTATION TEMPLATE</a:t>
            </a:r>
            <a:endParaRPr lang="en-US" sz="1200" spc="300" dirty="0">
              <a:solidFill>
                <a:srgbClr val="FFFFFF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8112615" y="1964750"/>
            <a:ext cx="1915886" cy="1915886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TextBox 160"/>
          <p:cNvSpPr txBox="1"/>
          <p:nvPr/>
        </p:nvSpPr>
        <p:spPr>
          <a:xfrm>
            <a:off x="8250503" y="2588195"/>
            <a:ext cx="170730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+mj-lt"/>
              </a:rPr>
              <a:t>PPTX</a:t>
            </a:r>
            <a:endParaRPr lang="en-US" sz="6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919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1" grpId="0" animBg="1"/>
      <p:bldP spid="162" grpId="0" animBg="1"/>
      <p:bldP spid="12" grpId="0"/>
      <p:bldP spid="25" grpId="0"/>
      <p:bldP spid="2" grpId="0" animBg="1"/>
      <p:bldP spid="16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10396124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8291513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9615038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987546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135894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0396322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0656749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8643096" y="4433195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987933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4" name="Freeform 20"/>
          <p:cNvSpPr>
            <a:spLocks/>
          </p:cNvSpPr>
          <p:nvPr/>
        </p:nvSpPr>
        <p:spPr bwMode="auto">
          <a:xfrm>
            <a:off x="11554780" y="1308580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>
            <a:off x="11537000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643096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368"/>
          <p:cNvSpPr>
            <a:spLocks/>
          </p:cNvSpPr>
          <p:nvPr/>
        </p:nvSpPr>
        <p:spPr bwMode="auto">
          <a:xfrm>
            <a:off x="8717308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48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875050"/>
              </p:ext>
            </p:extLst>
          </p:nvPr>
        </p:nvGraphicFramePr>
        <p:xfrm>
          <a:off x="8492835" y="1950107"/>
          <a:ext cx="3505201" cy="23900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Oval 40"/>
          <p:cNvSpPr/>
          <p:nvPr/>
        </p:nvSpPr>
        <p:spPr>
          <a:xfrm>
            <a:off x="9211092" y="3425867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74"/>
          <p:cNvSpPr>
            <a:spLocks noEditPoints="1"/>
          </p:cNvSpPr>
          <p:nvPr/>
        </p:nvSpPr>
        <p:spPr bwMode="auto">
          <a:xfrm>
            <a:off x="9412289" y="3593574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8708319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1135759" y="380954"/>
            <a:ext cx="6800456" cy="5203799"/>
            <a:chOff x="31554" y="1299812"/>
            <a:chExt cx="2789794" cy="2134787"/>
          </a:xfrm>
          <a:solidFill>
            <a:schemeClr val="tx1">
              <a:alpha val="5000"/>
            </a:schemeClr>
          </a:solidFill>
        </p:grpSpPr>
        <p:sp>
          <p:nvSpPr>
            <p:cNvPr id="49" name="Freeform 965"/>
            <p:cNvSpPr>
              <a:spLocks/>
            </p:cNvSpPr>
            <p:nvPr/>
          </p:nvSpPr>
          <p:spPr bwMode="auto">
            <a:xfrm>
              <a:off x="1996570" y="1990939"/>
              <a:ext cx="1204" cy="4816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1 w 2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966"/>
            <p:cNvSpPr>
              <a:spLocks/>
            </p:cNvSpPr>
            <p:nvPr/>
          </p:nvSpPr>
          <p:spPr bwMode="auto">
            <a:xfrm>
              <a:off x="2018243" y="2080039"/>
              <a:ext cx="2408" cy="240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967"/>
            <p:cNvSpPr>
              <a:spLocks/>
            </p:cNvSpPr>
            <p:nvPr/>
          </p:nvSpPr>
          <p:spPr bwMode="auto">
            <a:xfrm>
              <a:off x="1717230" y="1739291"/>
              <a:ext cx="0" cy="120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968"/>
            <p:cNvSpPr>
              <a:spLocks/>
            </p:cNvSpPr>
            <p:nvPr/>
          </p:nvSpPr>
          <p:spPr bwMode="auto">
            <a:xfrm>
              <a:off x="1821983" y="1856085"/>
              <a:ext cx="2408" cy="2408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969"/>
            <p:cNvSpPr>
              <a:spLocks/>
            </p:cNvSpPr>
            <p:nvPr/>
          </p:nvSpPr>
          <p:spPr bwMode="auto">
            <a:xfrm>
              <a:off x="1716026" y="1740496"/>
              <a:ext cx="1204" cy="1204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70"/>
            <p:cNvSpPr>
              <a:spLocks/>
            </p:cNvSpPr>
            <p:nvPr/>
          </p:nvSpPr>
          <p:spPr bwMode="auto">
            <a:xfrm>
              <a:off x="1762984" y="1893410"/>
              <a:ext cx="0" cy="2408"/>
            </a:xfrm>
            <a:custGeom>
              <a:avLst/>
              <a:gdLst>
                <a:gd name="T0" fmla="*/ 0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971"/>
            <p:cNvSpPr>
              <a:spLocks/>
            </p:cNvSpPr>
            <p:nvPr/>
          </p:nvSpPr>
          <p:spPr bwMode="auto">
            <a:xfrm>
              <a:off x="1762984" y="1893410"/>
              <a:ext cx="0" cy="120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972"/>
            <p:cNvSpPr>
              <a:spLocks/>
            </p:cNvSpPr>
            <p:nvPr/>
          </p:nvSpPr>
          <p:spPr bwMode="auto">
            <a:xfrm>
              <a:off x="2061589" y="1358810"/>
              <a:ext cx="759759" cy="989733"/>
            </a:xfrm>
            <a:custGeom>
              <a:avLst/>
              <a:gdLst>
                <a:gd name="T0" fmla="*/ 718 w 982"/>
                <a:gd name="T1" fmla="*/ 860 h 1279"/>
                <a:gd name="T2" fmla="*/ 736 w 982"/>
                <a:gd name="T3" fmla="*/ 849 h 1279"/>
                <a:gd name="T4" fmla="*/ 737 w 982"/>
                <a:gd name="T5" fmla="*/ 772 h 1279"/>
                <a:gd name="T6" fmla="*/ 716 w 982"/>
                <a:gd name="T7" fmla="*/ 723 h 1279"/>
                <a:gd name="T8" fmla="*/ 774 w 982"/>
                <a:gd name="T9" fmla="*/ 709 h 1279"/>
                <a:gd name="T10" fmla="*/ 798 w 982"/>
                <a:gd name="T11" fmla="*/ 680 h 1279"/>
                <a:gd name="T12" fmla="*/ 814 w 982"/>
                <a:gd name="T13" fmla="*/ 620 h 1279"/>
                <a:gd name="T14" fmla="*/ 836 w 982"/>
                <a:gd name="T15" fmla="*/ 556 h 1279"/>
                <a:gd name="T16" fmla="*/ 835 w 982"/>
                <a:gd name="T17" fmla="*/ 525 h 1279"/>
                <a:gd name="T18" fmla="*/ 847 w 982"/>
                <a:gd name="T19" fmla="*/ 494 h 1279"/>
                <a:gd name="T20" fmla="*/ 820 w 982"/>
                <a:gd name="T21" fmla="*/ 445 h 1279"/>
                <a:gd name="T22" fmla="*/ 857 w 982"/>
                <a:gd name="T23" fmla="*/ 366 h 1279"/>
                <a:gd name="T24" fmla="*/ 864 w 982"/>
                <a:gd name="T25" fmla="*/ 314 h 1279"/>
                <a:gd name="T26" fmla="*/ 884 w 982"/>
                <a:gd name="T27" fmla="*/ 267 h 1279"/>
                <a:gd name="T28" fmla="*/ 939 w 982"/>
                <a:gd name="T29" fmla="*/ 169 h 1279"/>
                <a:gd name="T30" fmla="*/ 831 w 982"/>
                <a:gd name="T31" fmla="*/ 247 h 1279"/>
                <a:gd name="T32" fmla="*/ 816 w 982"/>
                <a:gd name="T33" fmla="*/ 200 h 1279"/>
                <a:gd name="T34" fmla="*/ 772 w 982"/>
                <a:gd name="T35" fmla="*/ 188 h 1279"/>
                <a:gd name="T36" fmla="*/ 763 w 982"/>
                <a:gd name="T37" fmla="*/ 155 h 1279"/>
                <a:gd name="T38" fmla="*/ 841 w 982"/>
                <a:gd name="T39" fmla="*/ 129 h 1279"/>
                <a:gd name="T40" fmla="*/ 783 w 982"/>
                <a:gd name="T41" fmla="*/ 77 h 1279"/>
                <a:gd name="T42" fmla="*/ 761 w 982"/>
                <a:gd name="T43" fmla="*/ 20 h 1279"/>
                <a:gd name="T44" fmla="*/ 555 w 982"/>
                <a:gd name="T45" fmla="*/ 32 h 1279"/>
                <a:gd name="T46" fmla="*/ 538 w 982"/>
                <a:gd name="T47" fmla="*/ 104 h 1279"/>
                <a:gd name="T48" fmla="*/ 477 w 982"/>
                <a:gd name="T49" fmla="*/ 86 h 1279"/>
                <a:gd name="T50" fmla="*/ 436 w 982"/>
                <a:gd name="T51" fmla="*/ 93 h 1279"/>
                <a:gd name="T52" fmla="*/ 317 w 982"/>
                <a:gd name="T53" fmla="*/ 110 h 1279"/>
                <a:gd name="T54" fmla="*/ 246 w 982"/>
                <a:gd name="T55" fmla="*/ 153 h 1279"/>
                <a:gd name="T56" fmla="*/ 160 w 982"/>
                <a:gd name="T57" fmla="*/ 226 h 1279"/>
                <a:gd name="T58" fmla="*/ 102 w 982"/>
                <a:gd name="T59" fmla="*/ 294 h 1279"/>
                <a:gd name="T60" fmla="*/ 23 w 982"/>
                <a:gd name="T61" fmla="*/ 347 h 1279"/>
                <a:gd name="T62" fmla="*/ 64 w 982"/>
                <a:gd name="T63" fmla="*/ 396 h 1279"/>
                <a:gd name="T64" fmla="*/ 29 w 982"/>
                <a:gd name="T65" fmla="*/ 423 h 1279"/>
                <a:gd name="T66" fmla="*/ 90 w 982"/>
                <a:gd name="T67" fmla="*/ 501 h 1279"/>
                <a:gd name="T68" fmla="*/ 174 w 982"/>
                <a:gd name="T69" fmla="*/ 519 h 1279"/>
                <a:gd name="T70" fmla="*/ 195 w 982"/>
                <a:gd name="T71" fmla="*/ 562 h 1279"/>
                <a:gd name="T72" fmla="*/ 199 w 982"/>
                <a:gd name="T73" fmla="*/ 607 h 1279"/>
                <a:gd name="T74" fmla="*/ 182 w 982"/>
                <a:gd name="T75" fmla="*/ 677 h 1279"/>
                <a:gd name="T76" fmla="*/ 170 w 982"/>
                <a:gd name="T77" fmla="*/ 742 h 1279"/>
                <a:gd name="T78" fmla="*/ 201 w 982"/>
                <a:gd name="T79" fmla="*/ 744 h 1279"/>
                <a:gd name="T80" fmla="*/ 188 w 982"/>
                <a:gd name="T81" fmla="*/ 793 h 1279"/>
                <a:gd name="T82" fmla="*/ 229 w 982"/>
                <a:gd name="T83" fmla="*/ 850 h 1279"/>
                <a:gd name="T84" fmla="*/ 156 w 982"/>
                <a:gd name="T85" fmla="*/ 908 h 1279"/>
                <a:gd name="T86" fmla="*/ 133 w 982"/>
                <a:gd name="T87" fmla="*/ 1023 h 1279"/>
                <a:gd name="T88" fmla="*/ 149 w 982"/>
                <a:gd name="T89" fmla="*/ 1120 h 1279"/>
                <a:gd name="T90" fmla="*/ 187 w 982"/>
                <a:gd name="T91" fmla="*/ 1224 h 1279"/>
                <a:gd name="T92" fmla="*/ 268 w 982"/>
                <a:gd name="T93" fmla="*/ 1277 h 1279"/>
                <a:gd name="T94" fmla="*/ 319 w 982"/>
                <a:gd name="T95" fmla="*/ 1200 h 1279"/>
                <a:gd name="T96" fmla="*/ 364 w 982"/>
                <a:gd name="T97" fmla="*/ 1107 h 1279"/>
                <a:gd name="T98" fmla="*/ 411 w 982"/>
                <a:gd name="T99" fmla="*/ 1065 h 1279"/>
                <a:gd name="T100" fmla="*/ 447 w 982"/>
                <a:gd name="T101" fmla="*/ 1069 h 1279"/>
                <a:gd name="T102" fmla="*/ 528 w 982"/>
                <a:gd name="T103" fmla="*/ 1004 h 1279"/>
                <a:gd name="T104" fmla="*/ 622 w 982"/>
                <a:gd name="T105" fmla="*/ 957 h 1279"/>
                <a:gd name="T106" fmla="*/ 738 w 982"/>
                <a:gd name="T107" fmla="*/ 88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2" h="1279">
                  <a:moveTo>
                    <a:pt x="738" y="889"/>
                  </a:moveTo>
                  <a:cubicBezTo>
                    <a:pt x="748" y="873"/>
                    <a:pt x="733" y="870"/>
                    <a:pt x="718" y="860"/>
                  </a:cubicBezTo>
                  <a:cubicBezTo>
                    <a:pt x="708" y="854"/>
                    <a:pt x="689" y="842"/>
                    <a:pt x="708" y="826"/>
                  </a:cubicBezTo>
                  <a:cubicBezTo>
                    <a:pt x="728" y="810"/>
                    <a:pt x="728" y="839"/>
                    <a:pt x="736" y="849"/>
                  </a:cubicBezTo>
                  <a:cubicBezTo>
                    <a:pt x="768" y="886"/>
                    <a:pt x="789" y="825"/>
                    <a:pt x="768" y="801"/>
                  </a:cubicBezTo>
                  <a:cubicBezTo>
                    <a:pt x="759" y="790"/>
                    <a:pt x="744" y="783"/>
                    <a:pt x="737" y="772"/>
                  </a:cubicBezTo>
                  <a:cubicBezTo>
                    <a:pt x="720" y="750"/>
                    <a:pt x="740" y="750"/>
                    <a:pt x="748" y="732"/>
                  </a:cubicBezTo>
                  <a:cubicBezTo>
                    <a:pt x="736" y="733"/>
                    <a:pt x="727" y="728"/>
                    <a:pt x="716" y="723"/>
                  </a:cubicBezTo>
                  <a:cubicBezTo>
                    <a:pt x="713" y="708"/>
                    <a:pt x="735" y="708"/>
                    <a:pt x="745" y="706"/>
                  </a:cubicBezTo>
                  <a:cubicBezTo>
                    <a:pt x="762" y="702"/>
                    <a:pt x="757" y="701"/>
                    <a:pt x="774" y="709"/>
                  </a:cubicBezTo>
                  <a:cubicBezTo>
                    <a:pt x="789" y="716"/>
                    <a:pt x="798" y="720"/>
                    <a:pt x="811" y="704"/>
                  </a:cubicBezTo>
                  <a:cubicBezTo>
                    <a:pt x="821" y="690"/>
                    <a:pt x="817" y="681"/>
                    <a:pt x="798" y="680"/>
                  </a:cubicBezTo>
                  <a:cubicBezTo>
                    <a:pt x="793" y="656"/>
                    <a:pt x="831" y="678"/>
                    <a:pt x="843" y="663"/>
                  </a:cubicBezTo>
                  <a:cubicBezTo>
                    <a:pt x="864" y="635"/>
                    <a:pt x="810" y="642"/>
                    <a:pt x="814" y="620"/>
                  </a:cubicBezTo>
                  <a:cubicBezTo>
                    <a:pt x="849" y="626"/>
                    <a:pt x="849" y="604"/>
                    <a:pt x="825" y="584"/>
                  </a:cubicBezTo>
                  <a:cubicBezTo>
                    <a:pt x="831" y="577"/>
                    <a:pt x="841" y="567"/>
                    <a:pt x="836" y="556"/>
                  </a:cubicBezTo>
                  <a:cubicBezTo>
                    <a:pt x="833" y="547"/>
                    <a:pt x="810" y="547"/>
                    <a:pt x="808" y="540"/>
                  </a:cubicBezTo>
                  <a:cubicBezTo>
                    <a:pt x="806" y="528"/>
                    <a:pt x="826" y="522"/>
                    <a:pt x="835" y="525"/>
                  </a:cubicBezTo>
                  <a:cubicBezTo>
                    <a:pt x="847" y="529"/>
                    <a:pt x="849" y="545"/>
                    <a:pt x="859" y="547"/>
                  </a:cubicBezTo>
                  <a:cubicBezTo>
                    <a:pt x="864" y="533"/>
                    <a:pt x="880" y="487"/>
                    <a:pt x="847" y="494"/>
                  </a:cubicBezTo>
                  <a:cubicBezTo>
                    <a:pt x="850" y="477"/>
                    <a:pt x="873" y="477"/>
                    <a:pt x="857" y="456"/>
                  </a:cubicBezTo>
                  <a:cubicBezTo>
                    <a:pt x="839" y="459"/>
                    <a:pt x="818" y="482"/>
                    <a:pt x="820" y="445"/>
                  </a:cubicBezTo>
                  <a:cubicBezTo>
                    <a:pt x="822" y="421"/>
                    <a:pt x="842" y="414"/>
                    <a:pt x="853" y="394"/>
                  </a:cubicBezTo>
                  <a:cubicBezTo>
                    <a:pt x="858" y="384"/>
                    <a:pt x="854" y="376"/>
                    <a:pt x="857" y="366"/>
                  </a:cubicBezTo>
                  <a:cubicBezTo>
                    <a:pt x="861" y="352"/>
                    <a:pt x="865" y="356"/>
                    <a:pt x="873" y="347"/>
                  </a:cubicBezTo>
                  <a:cubicBezTo>
                    <a:pt x="884" y="336"/>
                    <a:pt x="891" y="308"/>
                    <a:pt x="864" y="314"/>
                  </a:cubicBezTo>
                  <a:cubicBezTo>
                    <a:pt x="859" y="293"/>
                    <a:pt x="897" y="308"/>
                    <a:pt x="908" y="296"/>
                  </a:cubicBezTo>
                  <a:cubicBezTo>
                    <a:pt x="928" y="274"/>
                    <a:pt x="895" y="276"/>
                    <a:pt x="884" y="267"/>
                  </a:cubicBezTo>
                  <a:cubicBezTo>
                    <a:pt x="901" y="232"/>
                    <a:pt x="969" y="252"/>
                    <a:pt x="978" y="210"/>
                  </a:cubicBezTo>
                  <a:cubicBezTo>
                    <a:pt x="982" y="187"/>
                    <a:pt x="964" y="163"/>
                    <a:pt x="939" y="169"/>
                  </a:cubicBezTo>
                  <a:cubicBezTo>
                    <a:pt x="925" y="173"/>
                    <a:pt x="906" y="219"/>
                    <a:pt x="895" y="188"/>
                  </a:cubicBezTo>
                  <a:cubicBezTo>
                    <a:pt x="868" y="195"/>
                    <a:pt x="863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6" y="200"/>
                  </a:cubicBezTo>
                  <a:cubicBezTo>
                    <a:pt x="799" y="214"/>
                    <a:pt x="808" y="193"/>
                    <a:pt x="800" y="189"/>
                  </a:cubicBezTo>
                  <a:cubicBezTo>
                    <a:pt x="791" y="184"/>
                    <a:pt x="783" y="188"/>
                    <a:pt x="772" y="188"/>
                  </a:cubicBezTo>
                  <a:cubicBezTo>
                    <a:pt x="778" y="181"/>
                    <a:pt x="801" y="174"/>
                    <a:pt x="800" y="163"/>
                  </a:cubicBezTo>
                  <a:cubicBezTo>
                    <a:pt x="799" y="150"/>
                    <a:pt x="774" y="154"/>
                    <a:pt x="763" y="155"/>
                  </a:cubicBezTo>
                  <a:cubicBezTo>
                    <a:pt x="735" y="158"/>
                    <a:pt x="701" y="176"/>
                    <a:pt x="673" y="163"/>
                  </a:cubicBezTo>
                  <a:cubicBezTo>
                    <a:pt x="676" y="118"/>
                    <a:pt x="812" y="136"/>
                    <a:pt x="841" y="129"/>
                  </a:cubicBezTo>
                  <a:cubicBezTo>
                    <a:pt x="866" y="123"/>
                    <a:pt x="895" y="93"/>
                    <a:pt x="857" y="80"/>
                  </a:cubicBezTo>
                  <a:cubicBezTo>
                    <a:pt x="837" y="73"/>
                    <a:pt x="799" y="93"/>
                    <a:pt x="783" y="77"/>
                  </a:cubicBezTo>
                  <a:cubicBezTo>
                    <a:pt x="788" y="63"/>
                    <a:pt x="812" y="57"/>
                    <a:pt x="807" y="42"/>
                  </a:cubicBezTo>
                  <a:cubicBezTo>
                    <a:pt x="803" y="32"/>
                    <a:pt x="770" y="24"/>
                    <a:pt x="761" y="20"/>
                  </a:cubicBezTo>
                  <a:cubicBezTo>
                    <a:pt x="720" y="5"/>
                    <a:pt x="662" y="0"/>
                    <a:pt x="618" y="8"/>
                  </a:cubicBezTo>
                  <a:cubicBezTo>
                    <a:pt x="593" y="13"/>
                    <a:pt x="577" y="23"/>
                    <a:pt x="555" y="32"/>
                  </a:cubicBezTo>
                  <a:cubicBezTo>
                    <a:pt x="539" y="40"/>
                    <a:pt x="521" y="34"/>
                    <a:pt x="522" y="59"/>
                  </a:cubicBezTo>
                  <a:cubicBezTo>
                    <a:pt x="522" y="75"/>
                    <a:pt x="537" y="87"/>
                    <a:pt x="538" y="104"/>
                  </a:cubicBezTo>
                  <a:cubicBezTo>
                    <a:pt x="540" y="124"/>
                    <a:pt x="526" y="142"/>
                    <a:pt x="510" y="122"/>
                  </a:cubicBezTo>
                  <a:cubicBezTo>
                    <a:pt x="500" y="110"/>
                    <a:pt x="505" y="77"/>
                    <a:pt x="477" y="86"/>
                  </a:cubicBezTo>
                  <a:cubicBezTo>
                    <a:pt x="467" y="89"/>
                    <a:pt x="470" y="100"/>
                    <a:pt x="458" y="102"/>
                  </a:cubicBezTo>
                  <a:cubicBezTo>
                    <a:pt x="452" y="103"/>
                    <a:pt x="442" y="96"/>
                    <a:pt x="436" y="93"/>
                  </a:cubicBezTo>
                  <a:cubicBezTo>
                    <a:pt x="433" y="47"/>
                    <a:pt x="387" y="74"/>
                    <a:pt x="364" y="87"/>
                  </a:cubicBezTo>
                  <a:cubicBezTo>
                    <a:pt x="349" y="96"/>
                    <a:pt x="331" y="100"/>
                    <a:pt x="317" y="110"/>
                  </a:cubicBezTo>
                  <a:cubicBezTo>
                    <a:pt x="303" y="120"/>
                    <a:pt x="303" y="134"/>
                    <a:pt x="294" y="146"/>
                  </a:cubicBezTo>
                  <a:cubicBezTo>
                    <a:pt x="277" y="170"/>
                    <a:pt x="265" y="154"/>
                    <a:pt x="246" y="153"/>
                  </a:cubicBezTo>
                  <a:cubicBezTo>
                    <a:pt x="229" y="152"/>
                    <a:pt x="201" y="171"/>
                    <a:pt x="187" y="180"/>
                  </a:cubicBezTo>
                  <a:cubicBezTo>
                    <a:pt x="175" y="187"/>
                    <a:pt x="145" y="209"/>
                    <a:pt x="160" y="226"/>
                  </a:cubicBezTo>
                  <a:cubicBezTo>
                    <a:pt x="171" y="239"/>
                    <a:pt x="198" y="222"/>
                    <a:pt x="196" y="249"/>
                  </a:cubicBezTo>
                  <a:cubicBezTo>
                    <a:pt x="194" y="281"/>
                    <a:pt x="126" y="293"/>
                    <a:pt x="102" y="294"/>
                  </a:cubicBezTo>
                  <a:cubicBezTo>
                    <a:pt x="85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2" y="361"/>
                    <a:pt x="57" y="353"/>
                    <a:pt x="70" y="362"/>
                  </a:cubicBezTo>
                  <a:cubicBezTo>
                    <a:pt x="87" y="373"/>
                    <a:pt x="85" y="394"/>
                    <a:pt x="64" y="396"/>
                  </a:cubicBezTo>
                  <a:cubicBezTo>
                    <a:pt x="44" y="398"/>
                    <a:pt x="34" y="366"/>
                    <a:pt x="15" y="381"/>
                  </a:cubicBezTo>
                  <a:cubicBezTo>
                    <a:pt x="0" y="392"/>
                    <a:pt x="10" y="422"/>
                    <a:pt x="29" y="423"/>
                  </a:cubicBezTo>
                  <a:cubicBezTo>
                    <a:pt x="28" y="442"/>
                    <a:pt x="33" y="466"/>
                    <a:pt x="41" y="482"/>
                  </a:cubicBezTo>
                  <a:cubicBezTo>
                    <a:pt x="52" y="505"/>
                    <a:pt x="66" y="507"/>
                    <a:pt x="90" y="501"/>
                  </a:cubicBezTo>
                  <a:cubicBezTo>
                    <a:pt x="107" y="496"/>
                    <a:pt x="122" y="472"/>
                    <a:pt x="139" y="472"/>
                  </a:cubicBezTo>
                  <a:cubicBezTo>
                    <a:pt x="160" y="472"/>
                    <a:pt x="166" y="505"/>
                    <a:pt x="174" y="519"/>
                  </a:cubicBezTo>
                  <a:cubicBezTo>
                    <a:pt x="178" y="527"/>
                    <a:pt x="184" y="533"/>
                    <a:pt x="188" y="541"/>
                  </a:cubicBezTo>
                  <a:cubicBezTo>
                    <a:pt x="195" y="553"/>
                    <a:pt x="195" y="547"/>
                    <a:pt x="195" y="562"/>
                  </a:cubicBezTo>
                  <a:cubicBezTo>
                    <a:pt x="194" y="571"/>
                    <a:pt x="189" y="578"/>
                    <a:pt x="190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0" y="636"/>
                    <a:pt x="193" y="652"/>
                  </a:cubicBezTo>
                  <a:cubicBezTo>
                    <a:pt x="189" y="661"/>
                    <a:pt x="183" y="666"/>
                    <a:pt x="182" y="677"/>
                  </a:cubicBezTo>
                  <a:cubicBezTo>
                    <a:pt x="182" y="684"/>
                    <a:pt x="189" y="688"/>
                    <a:pt x="188" y="697"/>
                  </a:cubicBezTo>
                  <a:cubicBezTo>
                    <a:pt x="188" y="717"/>
                    <a:pt x="167" y="720"/>
                    <a:pt x="170" y="742"/>
                  </a:cubicBezTo>
                  <a:cubicBezTo>
                    <a:pt x="171" y="752"/>
                    <a:pt x="175" y="763"/>
                    <a:pt x="186" y="760"/>
                  </a:cubicBezTo>
                  <a:cubicBezTo>
                    <a:pt x="189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19" y="781"/>
                  </a:cubicBezTo>
                  <a:cubicBezTo>
                    <a:pt x="218" y="799"/>
                    <a:pt x="198" y="817"/>
                    <a:pt x="188" y="793"/>
                  </a:cubicBezTo>
                  <a:cubicBezTo>
                    <a:pt x="144" y="797"/>
                    <a:pt x="164" y="874"/>
                    <a:pt x="202" y="866"/>
                  </a:cubicBezTo>
                  <a:cubicBezTo>
                    <a:pt x="199" y="849"/>
                    <a:pt x="223" y="828"/>
                    <a:pt x="229" y="850"/>
                  </a:cubicBezTo>
                  <a:cubicBezTo>
                    <a:pt x="233" y="864"/>
                    <a:pt x="214" y="893"/>
                    <a:pt x="202" y="899"/>
                  </a:cubicBezTo>
                  <a:cubicBezTo>
                    <a:pt x="183" y="909"/>
                    <a:pt x="176" y="888"/>
                    <a:pt x="156" y="908"/>
                  </a:cubicBezTo>
                  <a:cubicBezTo>
                    <a:pt x="136" y="926"/>
                    <a:pt x="127" y="947"/>
                    <a:pt x="125" y="973"/>
                  </a:cubicBezTo>
                  <a:cubicBezTo>
                    <a:pt x="123" y="993"/>
                    <a:pt x="126" y="1004"/>
                    <a:pt x="133" y="1023"/>
                  </a:cubicBezTo>
                  <a:cubicBezTo>
                    <a:pt x="138" y="1037"/>
                    <a:pt x="151" y="1056"/>
                    <a:pt x="152" y="1071"/>
                  </a:cubicBezTo>
                  <a:cubicBezTo>
                    <a:pt x="152" y="1088"/>
                    <a:pt x="146" y="1102"/>
                    <a:pt x="149" y="1120"/>
                  </a:cubicBezTo>
                  <a:cubicBezTo>
                    <a:pt x="152" y="1139"/>
                    <a:pt x="158" y="1158"/>
                    <a:pt x="166" y="1175"/>
                  </a:cubicBezTo>
                  <a:cubicBezTo>
                    <a:pt x="174" y="1191"/>
                    <a:pt x="179" y="1209"/>
                    <a:pt x="187" y="1224"/>
                  </a:cubicBezTo>
                  <a:cubicBezTo>
                    <a:pt x="198" y="1246"/>
                    <a:pt x="209" y="1237"/>
                    <a:pt x="226" y="1249"/>
                  </a:cubicBezTo>
                  <a:cubicBezTo>
                    <a:pt x="241" y="1259"/>
                    <a:pt x="246" y="1275"/>
                    <a:pt x="268" y="1277"/>
                  </a:cubicBezTo>
                  <a:cubicBezTo>
                    <a:pt x="289" y="1279"/>
                    <a:pt x="289" y="1265"/>
                    <a:pt x="297" y="1247"/>
                  </a:cubicBezTo>
                  <a:cubicBezTo>
                    <a:pt x="305" y="1232"/>
                    <a:pt x="313" y="1215"/>
                    <a:pt x="319" y="1200"/>
                  </a:cubicBezTo>
                  <a:cubicBezTo>
                    <a:pt x="328" y="1181"/>
                    <a:pt x="345" y="1172"/>
                    <a:pt x="354" y="1155"/>
                  </a:cubicBezTo>
                  <a:cubicBezTo>
                    <a:pt x="362" y="1140"/>
                    <a:pt x="355" y="1124"/>
                    <a:pt x="364" y="1107"/>
                  </a:cubicBezTo>
                  <a:cubicBezTo>
                    <a:pt x="370" y="1096"/>
                    <a:pt x="378" y="1078"/>
                    <a:pt x="389" y="1071"/>
                  </a:cubicBezTo>
                  <a:cubicBezTo>
                    <a:pt x="396" y="1067"/>
                    <a:pt x="404" y="1071"/>
                    <a:pt x="411" y="1065"/>
                  </a:cubicBezTo>
                  <a:cubicBezTo>
                    <a:pt x="418" y="1061"/>
                    <a:pt x="414" y="1053"/>
                    <a:pt x="421" y="1048"/>
                  </a:cubicBezTo>
                  <a:cubicBezTo>
                    <a:pt x="444" y="1032"/>
                    <a:pt x="441" y="1056"/>
                    <a:pt x="447" y="1069"/>
                  </a:cubicBezTo>
                  <a:cubicBezTo>
                    <a:pt x="475" y="1060"/>
                    <a:pt x="485" y="1056"/>
                    <a:pt x="504" y="1030"/>
                  </a:cubicBezTo>
                  <a:cubicBezTo>
                    <a:pt x="511" y="1021"/>
                    <a:pt x="521" y="1013"/>
                    <a:pt x="528" y="1004"/>
                  </a:cubicBezTo>
                  <a:cubicBezTo>
                    <a:pt x="537" y="993"/>
                    <a:pt x="540" y="980"/>
                    <a:pt x="548" y="969"/>
                  </a:cubicBezTo>
                  <a:cubicBezTo>
                    <a:pt x="565" y="946"/>
                    <a:pt x="597" y="961"/>
                    <a:pt x="622" y="957"/>
                  </a:cubicBezTo>
                  <a:cubicBezTo>
                    <a:pt x="651" y="953"/>
                    <a:pt x="678" y="938"/>
                    <a:pt x="702" y="920"/>
                  </a:cubicBezTo>
                  <a:cubicBezTo>
                    <a:pt x="712" y="912"/>
                    <a:pt x="732" y="900"/>
                    <a:pt x="738" y="8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973"/>
            <p:cNvSpPr>
              <a:spLocks/>
            </p:cNvSpPr>
            <p:nvPr/>
          </p:nvSpPr>
          <p:spPr bwMode="auto">
            <a:xfrm>
              <a:off x="1841248" y="1299812"/>
              <a:ext cx="491254" cy="392522"/>
            </a:xfrm>
            <a:custGeom>
              <a:avLst/>
              <a:gdLst>
                <a:gd name="T0" fmla="*/ 35 w 634"/>
                <a:gd name="T1" fmla="*/ 208 h 506"/>
                <a:gd name="T2" fmla="*/ 30 w 634"/>
                <a:gd name="T3" fmla="*/ 312 h 506"/>
                <a:gd name="T4" fmla="*/ 114 w 634"/>
                <a:gd name="T5" fmla="*/ 287 h 506"/>
                <a:gd name="T6" fmla="*/ 170 w 634"/>
                <a:gd name="T7" fmla="*/ 275 h 506"/>
                <a:gd name="T8" fmla="*/ 142 w 634"/>
                <a:gd name="T9" fmla="*/ 310 h 506"/>
                <a:gd name="T10" fmla="*/ 100 w 634"/>
                <a:gd name="T11" fmla="*/ 359 h 506"/>
                <a:gd name="T12" fmla="*/ 88 w 634"/>
                <a:gd name="T13" fmla="*/ 392 h 506"/>
                <a:gd name="T14" fmla="*/ 78 w 634"/>
                <a:gd name="T15" fmla="*/ 368 h 506"/>
                <a:gd name="T16" fmla="*/ 27 w 634"/>
                <a:gd name="T17" fmla="*/ 417 h 506"/>
                <a:gd name="T18" fmla="*/ 73 w 634"/>
                <a:gd name="T19" fmla="*/ 467 h 506"/>
                <a:gd name="T20" fmla="*/ 126 w 634"/>
                <a:gd name="T21" fmla="*/ 503 h 506"/>
                <a:gd name="T22" fmla="*/ 130 w 634"/>
                <a:gd name="T23" fmla="*/ 437 h 506"/>
                <a:gd name="T24" fmla="*/ 159 w 634"/>
                <a:gd name="T25" fmla="*/ 430 h 506"/>
                <a:gd name="T26" fmla="*/ 222 w 634"/>
                <a:gd name="T27" fmla="*/ 402 h 506"/>
                <a:gd name="T28" fmla="*/ 270 w 634"/>
                <a:gd name="T29" fmla="*/ 378 h 506"/>
                <a:gd name="T30" fmla="*/ 280 w 634"/>
                <a:gd name="T31" fmla="*/ 358 h 506"/>
                <a:gd name="T32" fmla="*/ 253 w 634"/>
                <a:gd name="T33" fmla="*/ 327 h 506"/>
                <a:gd name="T34" fmla="*/ 302 w 634"/>
                <a:gd name="T35" fmla="*/ 309 h 506"/>
                <a:gd name="T36" fmla="*/ 340 w 634"/>
                <a:gd name="T37" fmla="*/ 294 h 506"/>
                <a:gd name="T38" fmla="*/ 351 w 634"/>
                <a:gd name="T39" fmla="*/ 291 h 506"/>
                <a:gd name="T40" fmla="*/ 403 w 634"/>
                <a:gd name="T41" fmla="*/ 286 h 506"/>
                <a:gd name="T42" fmla="*/ 443 w 634"/>
                <a:gd name="T43" fmla="*/ 253 h 506"/>
                <a:gd name="T44" fmla="*/ 541 w 634"/>
                <a:gd name="T45" fmla="*/ 186 h 506"/>
                <a:gd name="T46" fmla="*/ 501 w 634"/>
                <a:gd name="T47" fmla="*/ 179 h 506"/>
                <a:gd name="T48" fmla="*/ 513 w 634"/>
                <a:gd name="T49" fmla="*/ 170 h 506"/>
                <a:gd name="T50" fmla="*/ 577 w 634"/>
                <a:gd name="T51" fmla="*/ 155 h 506"/>
                <a:gd name="T52" fmla="*/ 615 w 634"/>
                <a:gd name="T53" fmla="*/ 115 h 506"/>
                <a:gd name="T54" fmla="*/ 570 w 634"/>
                <a:gd name="T55" fmla="*/ 64 h 506"/>
                <a:gd name="T56" fmla="*/ 549 w 634"/>
                <a:gd name="T57" fmla="*/ 47 h 506"/>
                <a:gd name="T58" fmla="*/ 499 w 634"/>
                <a:gd name="T59" fmla="*/ 37 h 506"/>
                <a:gd name="T60" fmla="*/ 465 w 634"/>
                <a:gd name="T61" fmla="*/ 51 h 506"/>
                <a:gd name="T62" fmla="*/ 425 w 634"/>
                <a:gd name="T63" fmla="*/ 8 h 506"/>
                <a:gd name="T64" fmla="*/ 415 w 634"/>
                <a:gd name="T65" fmla="*/ 24 h 506"/>
                <a:gd name="T66" fmla="*/ 379 w 634"/>
                <a:gd name="T67" fmla="*/ 27 h 506"/>
                <a:gd name="T68" fmla="*/ 356 w 634"/>
                <a:gd name="T69" fmla="*/ 19 h 506"/>
                <a:gd name="T70" fmla="*/ 333 w 634"/>
                <a:gd name="T71" fmla="*/ 38 h 506"/>
                <a:gd name="T72" fmla="*/ 309 w 634"/>
                <a:gd name="T73" fmla="*/ 24 h 506"/>
                <a:gd name="T74" fmla="*/ 265 w 634"/>
                <a:gd name="T75" fmla="*/ 48 h 506"/>
                <a:gd name="T76" fmla="*/ 255 w 634"/>
                <a:gd name="T77" fmla="*/ 53 h 506"/>
                <a:gd name="T78" fmla="*/ 223 w 634"/>
                <a:gd name="T79" fmla="*/ 44 h 506"/>
                <a:gd name="T80" fmla="*/ 182 w 634"/>
                <a:gd name="T81" fmla="*/ 78 h 506"/>
                <a:gd name="T82" fmla="*/ 171 w 634"/>
                <a:gd name="T83" fmla="*/ 111 h 506"/>
                <a:gd name="T84" fmla="*/ 165 w 634"/>
                <a:gd name="T85" fmla="*/ 149 h 506"/>
                <a:gd name="T86" fmla="*/ 206 w 634"/>
                <a:gd name="T87" fmla="*/ 189 h 506"/>
                <a:gd name="T88" fmla="*/ 242 w 634"/>
                <a:gd name="T89" fmla="*/ 192 h 506"/>
                <a:gd name="T90" fmla="*/ 313 w 634"/>
                <a:gd name="T91" fmla="*/ 170 h 506"/>
                <a:gd name="T92" fmla="*/ 219 w 634"/>
                <a:gd name="T93" fmla="*/ 226 h 506"/>
                <a:gd name="T94" fmla="*/ 226 w 634"/>
                <a:gd name="T95" fmla="*/ 278 h 506"/>
                <a:gd name="T96" fmla="*/ 187 w 634"/>
                <a:gd name="T97" fmla="*/ 201 h 506"/>
                <a:gd name="T98" fmla="*/ 162 w 634"/>
                <a:gd name="T99" fmla="*/ 250 h 506"/>
                <a:gd name="T100" fmla="*/ 130 w 634"/>
                <a:gd name="T101" fmla="*/ 191 h 506"/>
                <a:gd name="T102" fmla="*/ 138 w 634"/>
                <a:gd name="T103" fmla="*/ 120 h 506"/>
                <a:gd name="T104" fmla="*/ 119 w 634"/>
                <a:gd name="T105" fmla="*/ 75 h 506"/>
                <a:gd name="T106" fmla="*/ 85 w 634"/>
                <a:gd name="T107" fmla="*/ 101 h 506"/>
                <a:gd name="T108" fmla="*/ 55 w 634"/>
                <a:gd name="T109" fmla="*/ 12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42" y="170"/>
                  </a:moveTo>
                  <a:cubicBezTo>
                    <a:pt x="33" y="172"/>
                    <a:pt x="21" y="171"/>
                    <a:pt x="20" y="185"/>
                  </a:cubicBezTo>
                  <a:cubicBezTo>
                    <a:pt x="20" y="194"/>
                    <a:pt x="30" y="201"/>
                    <a:pt x="35" y="208"/>
                  </a:cubicBezTo>
                  <a:cubicBezTo>
                    <a:pt x="42" y="217"/>
                    <a:pt x="49" y="229"/>
                    <a:pt x="53" y="239"/>
                  </a:cubicBezTo>
                  <a:cubicBezTo>
                    <a:pt x="59" y="253"/>
                    <a:pt x="50" y="253"/>
                    <a:pt x="40" y="260"/>
                  </a:cubicBezTo>
                  <a:cubicBezTo>
                    <a:pt x="19" y="274"/>
                    <a:pt x="32" y="293"/>
                    <a:pt x="30" y="312"/>
                  </a:cubicBezTo>
                  <a:cubicBezTo>
                    <a:pt x="28" y="332"/>
                    <a:pt x="53" y="341"/>
                    <a:pt x="70" y="330"/>
                  </a:cubicBezTo>
                  <a:cubicBezTo>
                    <a:pt x="78" y="324"/>
                    <a:pt x="86" y="315"/>
                    <a:pt x="92" y="307"/>
                  </a:cubicBezTo>
                  <a:cubicBezTo>
                    <a:pt x="98" y="301"/>
                    <a:pt x="105" y="289"/>
                    <a:pt x="114" y="287"/>
                  </a:cubicBezTo>
                  <a:cubicBezTo>
                    <a:pt x="127" y="285"/>
                    <a:pt x="131" y="294"/>
                    <a:pt x="141" y="280"/>
                  </a:cubicBezTo>
                  <a:cubicBezTo>
                    <a:pt x="147" y="271"/>
                    <a:pt x="152" y="264"/>
                    <a:pt x="162" y="260"/>
                  </a:cubicBezTo>
                  <a:cubicBezTo>
                    <a:pt x="164" y="264"/>
                    <a:pt x="169" y="269"/>
                    <a:pt x="170" y="275"/>
                  </a:cubicBezTo>
                  <a:cubicBezTo>
                    <a:pt x="170" y="282"/>
                    <a:pt x="163" y="283"/>
                    <a:pt x="162" y="290"/>
                  </a:cubicBezTo>
                  <a:cubicBezTo>
                    <a:pt x="160" y="299"/>
                    <a:pt x="180" y="307"/>
                    <a:pt x="173" y="317"/>
                  </a:cubicBezTo>
                  <a:cubicBezTo>
                    <a:pt x="166" y="328"/>
                    <a:pt x="149" y="314"/>
                    <a:pt x="142" y="310"/>
                  </a:cubicBezTo>
                  <a:cubicBezTo>
                    <a:pt x="133" y="306"/>
                    <a:pt x="126" y="305"/>
                    <a:pt x="116" y="309"/>
                  </a:cubicBezTo>
                  <a:cubicBezTo>
                    <a:pt x="107" y="313"/>
                    <a:pt x="71" y="329"/>
                    <a:pt x="80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4" y="365"/>
                    <a:pt x="92" y="370"/>
                  </a:cubicBezTo>
                  <a:cubicBezTo>
                    <a:pt x="91" y="374"/>
                    <a:pt x="92" y="379"/>
                    <a:pt x="92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1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09"/>
                  </a:cubicBezTo>
                  <a:cubicBezTo>
                    <a:pt x="70" y="418"/>
                    <a:pt x="79" y="382"/>
                    <a:pt x="78" y="368"/>
                  </a:cubicBezTo>
                  <a:cubicBezTo>
                    <a:pt x="76" y="343"/>
                    <a:pt x="22" y="354"/>
                    <a:pt x="35" y="383"/>
                  </a:cubicBezTo>
                  <a:cubicBezTo>
                    <a:pt x="38" y="391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49"/>
                  </a:cubicBezTo>
                  <a:cubicBezTo>
                    <a:pt x="48" y="455"/>
                    <a:pt x="50" y="467"/>
                    <a:pt x="57" y="470"/>
                  </a:cubicBezTo>
                  <a:cubicBezTo>
                    <a:pt x="62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8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4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9" y="440"/>
                    <a:pt x="138" y="444"/>
                    <a:pt x="130" y="437"/>
                  </a:cubicBezTo>
                  <a:cubicBezTo>
                    <a:pt x="122" y="431"/>
                    <a:pt x="121" y="421"/>
                    <a:pt x="129" y="415"/>
                  </a:cubicBezTo>
                  <a:cubicBezTo>
                    <a:pt x="138" y="409"/>
                    <a:pt x="143" y="413"/>
                    <a:pt x="149" y="420"/>
                  </a:cubicBezTo>
                  <a:cubicBezTo>
                    <a:pt x="154" y="426"/>
                    <a:pt x="151" y="428"/>
                    <a:pt x="159" y="430"/>
                  </a:cubicBezTo>
                  <a:cubicBezTo>
                    <a:pt x="165" y="432"/>
                    <a:pt x="174" y="432"/>
                    <a:pt x="179" y="429"/>
                  </a:cubicBezTo>
                  <a:cubicBezTo>
                    <a:pt x="188" y="425"/>
                    <a:pt x="194" y="414"/>
                    <a:pt x="201" y="408"/>
                  </a:cubicBezTo>
                  <a:cubicBezTo>
                    <a:pt x="209" y="400"/>
                    <a:pt x="211" y="402"/>
                    <a:pt x="222" y="402"/>
                  </a:cubicBezTo>
                  <a:cubicBezTo>
                    <a:pt x="235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70" y="378"/>
                  </a:cubicBezTo>
                  <a:cubicBezTo>
                    <a:pt x="273" y="376"/>
                    <a:pt x="275" y="374"/>
                    <a:pt x="275" y="371"/>
                  </a:cubicBezTo>
                  <a:cubicBezTo>
                    <a:pt x="276" y="367"/>
                    <a:pt x="272" y="366"/>
                    <a:pt x="272" y="364"/>
                  </a:cubicBezTo>
                  <a:cubicBezTo>
                    <a:pt x="272" y="356"/>
                    <a:pt x="271" y="360"/>
                    <a:pt x="280" y="358"/>
                  </a:cubicBezTo>
                  <a:cubicBezTo>
                    <a:pt x="296" y="355"/>
                    <a:pt x="293" y="346"/>
                    <a:pt x="286" y="335"/>
                  </a:cubicBezTo>
                  <a:cubicBezTo>
                    <a:pt x="281" y="327"/>
                    <a:pt x="281" y="324"/>
                    <a:pt x="271" y="323"/>
                  </a:cubicBezTo>
                  <a:cubicBezTo>
                    <a:pt x="264" y="323"/>
                    <a:pt x="259" y="325"/>
                    <a:pt x="253" y="327"/>
                  </a:cubicBezTo>
                  <a:cubicBezTo>
                    <a:pt x="248" y="314"/>
                    <a:pt x="256" y="311"/>
                    <a:pt x="267" y="306"/>
                  </a:cubicBezTo>
                  <a:cubicBezTo>
                    <a:pt x="272" y="303"/>
                    <a:pt x="282" y="292"/>
                    <a:pt x="288" y="294"/>
                  </a:cubicBezTo>
                  <a:cubicBezTo>
                    <a:pt x="297" y="297"/>
                    <a:pt x="288" y="309"/>
                    <a:pt x="302" y="309"/>
                  </a:cubicBezTo>
                  <a:cubicBezTo>
                    <a:pt x="306" y="310"/>
                    <a:pt x="309" y="306"/>
                    <a:pt x="312" y="306"/>
                  </a:cubicBezTo>
                  <a:cubicBezTo>
                    <a:pt x="318" y="307"/>
                    <a:pt x="319" y="312"/>
                    <a:pt x="323" y="313"/>
                  </a:cubicBezTo>
                  <a:cubicBezTo>
                    <a:pt x="334" y="316"/>
                    <a:pt x="343" y="303"/>
                    <a:pt x="340" y="294"/>
                  </a:cubicBezTo>
                  <a:cubicBezTo>
                    <a:pt x="339" y="291"/>
                    <a:pt x="331" y="287"/>
                    <a:pt x="332" y="283"/>
                  </a:cubicBezTo>
                  <a:cubicBezTo>
                    <a:pt x="334" y="280"/>
                    <a:pt x="343" y="279"/>
                    <a:pt x="345" y="280"/>
                  </a:cubicBezTo>
                  <a:cubicBezTo>
                    <a:pt x="349" y="282"/>
                    <a:pt x="349" y="289"/>
                    <a:pt x="351" y="291"/>
                  </a:cubicBezTo>
                  <a:cubicBezTo>
                    <a:pt x="356" y="296"/>
                    <a:pt x="364" y="298"/>
                    <a:pt x="370" y="299"/>
                  </a:cubicBezTo>
                  <a:cubicBezTo>
                    <a:pt x="378" y="299"/>
                    <a:pt x="383" y="295"/>
                    <a:pt x="390" y="292"/>
                  </a:cubicBezTo>
                  <a:cubicBezTo>
                    <a:pt x="394" y="290"/>
                    <a:pt x="400" y="288"/>
                    <a:pt x="403" y="286"/>
                  </a:cubicBezTo>
                  <a:cubicBezTo>
                    <a:pt x="423" y="271"/>
                    <a:pt x="378" y="267"/>
                    <a:pt x="381" y="260"/>
                  </a:cubicBezTo>
                  <a:cubicBezTo>
                    <a:pt x="388" y="247"/>
                    <a:pt x="412" y="277"/>
                    <a:pt x="417" y="252"/>
                  </a:cubicBezTo>
                  <a:cubicBezTo>
                    <a:pt x="426" y="261"/>
                    <a:pt x="430" y="260"/>
                    <a:pt x="443" y="253"/>
                  </a:cubicBezTo>
                  <a:cubicBezTo>
                    <a:pt x="455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5" y="202"/>
                    <a:pt x="545" y="193"/>
                    <a:pt x="541" y="186"/>
                  </a:cubicBezTo>
                  <a:cubicBezTo>
                    <a:pt x="536" y="174"/>
                    <a:pt x="485" y="193"/>
                    <a:pt x="474" y="193"/>
                  </a:cubicBezTo>
                  <a:cubicBezTo>
                    <a:pt x="465" y="194"/>
                    <a:pt x="452" y="189"/>
                    <a:pt x="464" y="183"/>
                  </a:cubicBezTo>
                  <a:cubicBezTo>
                    <a:pt x="475" y="177"/>
                    <a:pt x="491" y="185"/>
                    <a:pt x="501" y="179"/>
                  </a:cubicBezTo>
                  <a:cubicBezTo>
                    <a:pt x="513" y="172"/>
                    <a:pt x="489" y="168"/>
                    <a:pt x="484" y="165"/>
                  </a:cubicBezTo>
                  <a:cubicBezTo>
                    <a:pt x="489" y="165"/>
                    <a:pt x="495" y="165"/>
                    <a:pt x="500" y="166"/>
                  </a:cubicBezTo>
                  <a:cubicBezTo>
                    <a:pt x="506" y="166"/>
                    <a:pt x="508" y="169"/>
                    <a:pt x="513" y="170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7"/>
                    <a:pt x="574" y="157"/>
                    <a:pt x="577" y="155"/>
                  </a:cubicBezTo>
                  <a:cubicBezTo>
                    <a:pt x="578" y="153"/>
                    <a:pt x="576" y="151"/>
                    <a:pt x="578" y="149"/>
                  </a:cubicBezTo>
                  <a:cubicBezTo>
                    <a:pt x="580" y="148"/>
                    <a:pt x="584" y="149"/>
                    <a:pt x="586" y="148"/>
                  </a:cubicBezTo>
                  <a:cubicBezTo>
                    <a:pt x="597" y="145"/>
                    <a:pt x="634" y="132"/>
                    <a:pt x="615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10" y="80"/>
                  </a:cubicBezTo>
                  <a:cubicBezTo>
                    <a:pt x="600" y="64"/>
                    <a:pt x="587" y="60"/>
                    <a:pt x="570" y="64"/>
                  </a:cubicBezTo>
                  <a:cubicBezTo>
                    <a:pt x="563" y="65"/>
                    <a:pt x="532" y="82"/>
                    <a:pt x="533" y="66"/>
                  </a:cubicBezTo>
                  <a:cubicBezTo>
                    <a:pt x="543" y="62"/>
                    <a:pt x="554" y="61"/>
                    <a:pt x="564" y="57"/>
                  </a:cubicBezTo>
                  <a:cubicBezTo>
                    <a:pt x="563" y="54"/>
                    <a:pt x="553" y="50"/>
                    <a:pt x="549" y="47"/>
                  </a:cubicBezTo>
                  <a:cubicBezTo>
                    <a:pt x="542" y="43"/>
                    <a:pt x="542" y="42"/>
                    <a:pt x="538" y="35"/>
                  </a:cubicBezTo>
                  <a:cubicBezTo>
                    <a:pt x="534" y="28"/>
                    <a:pt x="526" y="23"/>
                    <a:pt x="518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7" y="31"/>
                    <a:pt x="500" y="23"/>
                    <a:pt x="495" y="19"/>
                  </a:cubicBezTo>
                  <a:cubicBezTo>
                    <a:pt x="492" y="15"/>
                    <a:pt x="481" y="15"/>
                    <a:pt x="477" y="18"/>
                  </a:cubicBezTo>
                  <a:cubicBezTo>
                    <a:pt x="465" y="25"/>
                    <a:pt x="472" y="43"/>
                    <a:pt x="465" y="51"/>
                  </a:cubicBezTo>
                  <a:cubicBezTo>
                    <a:pt x="459" y="44"/>
                    <a:pt x="466" y="31"/>
                    <a:pt x="466" y="23"/>
                  </a:cubicBezTo>
                  <a:cubicBezTo>
                    <a:pt x="466" y="12"/>
                    <a:pt x="459" y="11"/>
                    <a:pt x="449" y="7"/>
                  </a:cubicBezTo>
                  <a:cubicBezTo>
                    <a:pt x="442" y="5"/>
                    <a:pt x="431" y="1"/>
                    <a:pt x="425" y="8"/>
                  </a:cubicBezTo>
                  <a:cubicBezTo>
                    <a:pt x="417" y="16"/>
                    <a:pt x="424" y="24"/>
                    <a:pt x="426" y="32"/>
                  </a:cubicBezTo>
                  <a:cubicBezTo>
                    <a:pt x="427" y="38"/>
                    <a:pt x="424" y="56"/>
                    <a:pt x="414" y="53"/>
                  </a:cubicBezTo>
                  <a:cubicBezTo>
                    <a:pt x="404" y="49"/>
                    <a:pt x="414" y="30"/>
                    <a:pt x="415" y="24"/>
                  </a:cubicBezTo>
                  <a:cubicBezTo>
                    <a:pt x="416" y="15"/>
                    <a:pt x="417" y="8"/>
                    <a:pt x="408" y="5"/>
                  </a:cubicBezTo>
                  <a:cubicBezTo>
                    <a:pt x="401" y="3"/>
                    <a:pt x="381" y="3"/>
                    <a:pt x="378" y="9"/>
                  </a:cubicBezTo>
                  <a:cubicBezTo>
                    <a:pt x="374" y="14"/>
                    <a:pt x="382" y="22"/>
                    <a:pt x="379" y="27"/>
                  </a:cubicBezTo>
                  <a:cubicBezTo>
                    <a:pt x="375" y="31"/>
                    <a:pt x="370" y="27"/>
                    <a:pt x="369" y="24"/>
                  </a:cubicBezTo>
                  <a:cubicBezTo>
                    <a:pt x="367" y="20"/>
                    <a:pt x="371" y="16"/>
                    <a:pt x="369" y="12"/>
                  </a:cubicBezTo>
                  <a:cubicBezTo>
                    <a:pt x="364" y="0"/>
                    <a:pt x="357" y="12"/>
                    <a:pt x="356" y="19"/>
                  </a:cubicBezTo>
                  <a:cubicBezTo>
                    <a:pt x="355" y="27"/>
                    <a:pt x="358" y="36"/>
                    <a:pt x="353" y="43"/>
                  </a:cubicBezTo>
                  <a:cubicBezTo>
                    <a:pt x="347" y="38"/>
                    <a:pt x="354" y="21"/>
                    <a:pt x="344" y="19"/>
                  </a:cubicBezTo>
                  <a:cubicBezTo>
                    <a:pt x="337" y="18"/>
                    <a:pt x="331" y="33"/>
                    <a:pt x="333" y="38"/>
                  </a:cubicBezTo>
                  <a:cubicBezTo>
                    <a:pt x="311" y="37"/>
                    <a:pt x="330" y="56"/>
                    <a:pt x="328" y="69"/>
                  </a:cubicBezTo>
                  <a:cubicBezTo>
                    <a:pt x="319" y="65"/>
                    <a:pt x="313" y="58"/>
                    <a:pt x="311" y="49"/>
                  </a:cubicBezTo>
                  <a:cubicBezTo>
                    <a:pt x="309" y="42"/>
                    <a:pt x="312" y="29"/>
                    <a:pt x="309" y="24"/>
                  </a:cubicBezTo>
                  <a:cubicBezTo>
                    <a:pt x="305" y="16"/>
                    <a:pt x="288" y="14"/>
                    <a:pt x="282" y="19"/>
                  </a:cubicBezTo>
                  <a:cubicBezTo>
                    <a:pt x="276" y="25"/>
                    <a:pt x="278" y="31"/>
                    <a:pt x="270" y="36"/>
                  </a:cubicBezTo>
                  <a:cubicBezTo>
                    <a:pt x="261" y="41"/>
                    <a:pt x="258" y="37"/>
                    <a:pt x="265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2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1"/>
                    <a:pt x="241" y="39"/>
                  </a:cubicBezTo>
                  <a:cubicBezTo>
                    <a:pt x="237" y="37"/>
                    <a:pt x="227" y="41"/>
                    <a:pt x="223" y="44"/>
                  </a:cubicBezTo>
                  <a:cubicBezTo>
                    <a:pt x="216" y="49"/>
                    <a:pt x="220" y="52"/>
                    <a:pt x="210" y="52"/>
                  </a:cubicBezTo>
                  <a:cubicBezTo>
                    <a:pt x="194" y="52"/>
                    <a:pt x="183" y="44"/>
                    <a:pt x="170" y="57"/>
                  </a:cubicBezTo>
                  <a:cubicBezTo>
                    <a:pt x="151" y="77"/>
                    <a:pt x="185" y="65"/>
                    <a:pt x="182" y="78"/>
                  </a:cubicBezTo>
                  <a:cubicBezTo>
                    <a:pt x="180" y="83"/>
                    <a:pt x="166" y="87"/>
                    <a:pt x="176" y="93"/>
                  </a:cubicBezTo>
                  <a:cubicBezTo>
                    <a:pt x="181" y="96"/>
                    <a:pt x="190" y="89"/>
                    <a:pt x="196" y="90"/>
                  </a:cubicBezTo>
                  <a:cubicBezTo>
                    <a:pt x="199" y="102"/>
                    <a:pt x="177" y="105"/>
                    <a:pt x="171" y="111"/>
                  </a:cubicBezTo>
                  <a:cubicBezTo>
                    <a:pt x="168" y="114"/>
                    <a:pt x="162" y="120"/>
                    <a:pt x="166" y="125"/>
                  </a:cubicBezTo>
                  <a:cubicBezTo>
                    <a:pt x="169" y="129"/>
                    <a:pt x="178" y="126"/>
                    <a:pt x="182" y="127"/>
                  </a:cubicBezTo>
                  <a:cubicBezTo>
                    <a:pt x="178" y="136"/>
                    <a:pt x="156" y="133"/>
                    <a:pt x="165" y="149"/>
                  </a:cubicBezTo>
                  <a:cubicBezTo>
                    <a:pt x="175" y="166"/>
                    <a:pt x="188" y="153"/>
                    <a:pt x="202" y="154"/>
                  </a:cubicBezTo>
                  <a:cubicBezTo>
                    <a:pt x="210" y="167"/>
                    <a:pt x="176" y="174"/>
                    <a:pt x="200" y="186"/>
                  </a:cubicBezTo>
                  <a:cubicBezTo>
                    <a:pt x="202" y="187"/>
                    <a:pt x="205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20" y="176"/>
                    <a:pt x="231" y="179"/>
                  </a:cubicBezTo>
                  <a:cubicBezTo>
                    <a:pt x="238" y="181"/>
                    <a:pt x="233" y="188"/>
                    <a:pt x="242" y="192"/>
                  </a:cubicBezTo>
                  <a:cubicBezTo>
                    <a:pt x="253" y="195"/>
                    <a:pt x="270" y="188"/>
                    <a:pt x="280" y="184"/>
                  </a:cubicBezTo>
                  <a:cubicBezTo>
                    <a:pt x="290" y="179"/>
                    <a:pt x="322" y="140"/>
                    <a:pt x="332" y="160"/>
                  </a:cubicBezTo>
                  <a:cubicBezTo>
                    <a:pt x="326" y="163"/>
                    <a:pt x="319" y="165"/>
                    <a:pt x="313" y="170"/>
                  </a:cubicBezTo>
                  <a:cubicBezTo>
                    <a:pt x="309" y="174"/>
                    <a:pt x="305" y="181"/>
                    <a:pt x="301" y="186"/>
                  </a:cubicBezTo>
                  <a:cubicBezTo>
                    <a:pt x="292" y="196"/>
                    <a:pt x="284" y="198"/>
                    <a:pt x="270" y="198"/>
                  </a:cubicBezTo>
                  <a:cubicBezTo>
                    <a:pt x="252" y="199"/>
                    <a:pt x="216" y="202"/>
                    <a:pt x="219" y="226"/>
                  </a:cubicBezTo>
                  <a:cubicBezTo>
                    <a:pt x="220" y="232"/>
                    <a:pt x="223" y="235"/>
                    <a:pt x="222" y="241"/>
                  </a:cubicBezTo>
                  <a:cubicBezTo>
                    <a:pt x="222" y="246"/>
                    <a:pt x="219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3" y="248"/>
                    <a:pt x="212" y="241"/>
                  </a:cubicBezTo>
                  <a:cubicBezTo>
                    <a:pt x="212" y="232"/>
                    <a:pt x="217" y="217"/>
                    <a:pt x="212" y="209"/>
                  </a:cubicBezTo>
                  <a:cubicBezTo>
                    <a:pt x="207" y="200"/>
                    <a:pt x="194" y="205"/>
                    <a:pt x="187" y="201"/>
                  </a:cubicBezTo>
                  <a:cubicBezTo>
                    <a:pt x="184" y="200"/>
                    <a:pt x="184" y="195"/>
                    <a:pt x="181" y="194"/>
                  </a:cubicBezTo>
                  <a:cubicBezTo>
                    <a:pt x="176" y="193"/>
                    <a:pt x="169" y="198"/>
                    <a:pt x="167" y="201"/>
                  </a:cubicBezTo>
                  <a:cubicBezTo>
                    <a:pt x="159" y="213"/>
                    <a:pt x="162" y="236"/>
                    <a:pt x="162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9" y="221"/>
                    <a:pt x="154" y="212"/>
                    <a:pt x="149" y="206"/>
                  </a:cubicBezTo>
                  <a:cubicBezTo>
                    <a:pt x="143" y="199"/>
                    <a:pt x="133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40" y="159"/>
                    <a:pt x="136" y="151"/>
                    <a:pt x="135" y="144"/>
                  </a:cubicBezTo>
                  <a:cubicBezTo>
                    <a:pt x="133" y="133"/>
                    <a:pt x="133" y="129"/>
                    <a:pt x="138" y="120"/>
                  </a:cubicBezTo>
                  <a:cubicBezTo>
                    <a:pt x="142" y="114"/>
                    <a:pt x="147" y="103"/>
                    <a:pt x="147" y="95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79"/>
                    <a:pt x="102" y="85"/>
                  </a:cubicBezTo>
                  <a:cubicBezTo>
                    <a:pt x="102" y="93"/>
                    <a:pt x="111" y="96"/>
                    <a:pt x="111" y="103"/>
                  </a:cubicBezTo>
                  <a:cubicBezTo>
                    <a:pt x="103" y="105"/>
                    <a:pt x="93" y="97"/>
                    <a:pt x="85" y="101"/>
                  </a:cubicBezTo>
                  <a:cubicBezTo>
                    <a:pt x="76" y="107"/>
                    <a:pt x="82" y="118"/>
                    <a:pt x="84" y="125"/>
                  </a:cubicBezTo>
                  <a:cubicBezTo>
                    <a:pt x="85" y="133"/>
                    <a:pt x="86" y="146"/>
                    <a:pt x="76" y="137"/>
                  </a:cubicBezTo>
                  <a:cubicBezTo>
                    <a:pt x="68" y="130"/>
                    <a:pt x="68" y="119"/>
                    <a:pt x="55" y="125"/>
                  </a:cubicBezTo>
                  <a:cubicBezTo>
                    <a:pt x="44" y="130"/>
                    <a:pt x="37" y="141"/>
                    <a:pt x="42" y="152"/>
                  </a:cubicBezTo>
                  <a:cubicBezTo>
                    <a:pt x="46" y="162"/>
                    <a:pt x="55" y="166"/>
                    <a:pt x="42" y="17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974"/>
            <p:cNvSpPr>
              <a:spLocks/>
            </p:cNvSpPr>
            <p:nvPr/>
          </p:nvSpPr>
          <p:spPr bwMode="auto">
            <a:xfrm>
              <a:off x="1412604" y="1475604"/>
              <a:ext cx="154119" cy="81876"/>
            </a:xfrm>
            <a:custGeom>
              <a:avLst/>
              <a:gdLst>
                <a:gd name="T0" fmla="*/ 14 w 199"/>
                <a:gd name="T1" fmla="*/ 86 h 106"/>
                <a:gd name="T2" fmla="*/ 24 w 199"/>
                <a:gd name="T3" fmla="*/ 82 h 106"/>
                <a:gd name="T4" fmla="*/ 23 w 199"/>
                <a:gd name="T5" fmla="*/ 94 h 106"/>
                <a:gd name="T6" fmla="*/ 48 w 199"/>
                <a:gd name="T7" fmla="*/ 86 h 106"/>
                <a:gd name="T8" fmla="*/ 44 w 199"/>
                <a:gd name="T9" fmla="*/ 100 h 106"/>
                <a:gd name="T10" fmla="*/ 65 w 199"/>
                <a:gd name="T11" fmla="*/ 87 h 106"/>
                <a:gd name="T12" fmla="*/ 80 w 199"/>
                <a:gd name="T13" fmla="*/ 72 h 106"/>
                <a:gd name="T14" fmla="*/ 83 w 199"/>
                <a:gd name="T15" fmla="*/ 72 h 106"/>
                <a:gd name="T16" fmla="*/ 80 w 199"/>
                <a:gd name="T17" fmla="*/ 89 h 106"/>
                <a:gd name="T18" fmla="*/ 105 w 199"/>
                <a:gd name="T19" fmla="*/ 62 h 106"/>
                <a:gd name="T20" fmla="*/ 127 w 199"/>
                <a:gd name="T21" fmla="*/ 50 h 106"/>
                <a:gd name="T22" fmla="*/ 110 w 199"/>
                <a:gd name="T23" fmla="*/ 76 h 106"/>
                <a:gd name="T24" fmla="*/ 126 w 199"/>
                <a:gd name="T25" fmla="*/ 80 h 106"/>
                <a:gd name="T26" fmla="*/ 136 w 199"/>
                <a:gd name="T27" fmla="*/ 70 h 106"/>
                <a:gd name="T28" fmla="*/ 152 w 199"/>
                <a:gd name="T29" fmla="*/ 67 h 106"/>
                <a:gd name="T30" fmla="*/ 163 w 199"/>
                <a:gd name="T31" fmla="*/ 57 h 106"/>
                <a:gd name="T32" fmla="*/ 168 w 199"/>
                <a:gd name="T33" fmla="*/ 45 h 106"/>
                <a:gd name="T34" fmla="*/ 188 w 199"/>
                <a:gd name="T35" fmla="*/ 37 h 106"/>
                <a:gd name="T36" fmla="*/ 195 w 199"/>
                <a:gd name="T37" fmla="*/ 11 h 106"/>
                <a:gd name="T38" fmla="*/ 166 w 199"/>
                <a:gd name="T39" fmla="*/ 11 h 106"/>
                <a:gd name="T40" fmla="*/ 156 w 199"/>
                <a:gd name="T41" fmla="*/ 10 h 106"/>
                <a:gd name="T42" fmla="*/ 143 w 199"/>
                <a:gd name="T43" fmla="*/ 6 h 106"/>
                <a:gd name="T44" fmla="*/ 111 w 199"/>
                <a:gd name="T45" fmla="*/ 23 h 106"/>
                <a:gd name="T46" fmla="*/ 60 w 199"/>
                <a:gd name="T47" fmla="*/ 45 h 106"/>
                <a:gd name="T48" fmla="*/ 54 w 199"/>
                <a:gd name="T49" fmla="*/ 49 h 106"/>
                <a:gd name="T50" fmla="*/ 9 w 199"/>
                <a:gd name="T51" fmla="*/ 70 h 106"/>
                <a:gd name="T52" fmla="*/ 14 w 199"/>
                <a:gd name="T53" fmla="*/ 8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106">
                  <a:moveTo>
                    <a:pt x="14" y="86"/>
                  </a:moveTo>
                  <a:cubicBezTo>
                    <a:pt x="18" y="85"/>
                    <a:pt x="19" y="77"/>
                    <a:pt x="24" y="82"/>
                  </a:cubicBezTo>
                  <a:cubicBezTo>
                    <a:pt x="26" y="85"/>
                    <a:pt x="24" y="92"/>
                    <a:pt x="23" y="94"/>
                  </a:cubicBezTo>
                  <a:cubicBezTo>
                    <a:pt x="33" y="99"/>
                    <a:pt x="36" y="83"/>
                    <a:pt x="48" y="86"/>
                  </a:cubicBezTo>
                  <a:cubicBezTo>
                    <a:pt x="49" y="92"/>
                    <a:pt x="43" y="95"/>
                    <a:pt x="44" y="100"/>
                  </a:cubicBezTo>
                  <a:cubicBezTo>
                    <a:pt x="55" y="106"/>
                    <a:pt x="59" y="94"/>
                    <a:pt x="65" y="87"/>
                  </a:cubicBezTo>
                  <a:cubicBezTo>
                    <a:pt x="70" y="82"/>
                    <a:pt x="79" y="81"/>
                    <a:pt x="80" y="72"/>
                  </a:cubicBezTo>
                  <a:cubicBezTo>
                    <a:pt x="81" y="72"/>
                    <a:pt x="82" y="72"/>
                    <a:pt x="83" y="72"/>
                  </a:cubicBezTo>
                  <a:cubicBezTo>
                    <a:pt x="85" y="79"/>
                    <a:pt x="79" y="83"/>
                    <a:pt x="80" y="89"/>
                  </a:cubicBezTo>
                  <a:cubicBezTo>
                    <a:pt x="96" y="92"/>
                    <a:pt x="97" y="70"/>
                    <a:pt x="105" y="62"/>
                  </a:cubicBezTo>
                  <a:cubicBezTo>
                    <a:pt x="112" y="63"/>
                    <a:pt x="120" y="43"/>
                    <a:pt x="127" y="50"/>
                  </a:cubicBezTo>
                  <a:cubicBezTo>
                    <a:pt x="133" y="56"/>
                    <a:pt x="113" y="70"/>
                    <a:pt x="110" y="76"/>
                  </a:cubicBezTo>
                  <a:cubicBezTo>
                    <a:pt x="105" y="92"/>
                    <a:pt x="118" y="87"/>
                    <a:pt x="126" y="80"/>
                  </a:cubicBezTo>
                  <a:cubicBezTo>
                    <a:pt x="130" y="77"/>
                    <a:pt x="131" y="72"/>
                    <a:pt x="136" y="70"/>
                  </a:cubicBezTo>
                  <a:cubicBezTo>
                    <a:pt x="141" y="68"/>
                    <a:pt x="146" y="70"/>
                    <a:pt x="152" y="67"/>
                  </a:cubicBezTo>
                  <a:cubicBezTo>
                    <a:pt x="156" y="64"/>
                    <a:pt x="160" y="61"/>
                    <a:pt x="163" y="57"/>
                  </a:cubicBezTo>
                  <a:cubicBezTo>
                    <a:pt x="165" y="54"/>
                    <a:pt x="167" y="46"/>
                    <a:pt x="168" y="45"/>
                  </a:cubicBezTo>
                  <a:cubicBezTo>
                    <a:pt x="173" y="39"/>
                    <a:pt x="182" y="44"/>
                    <a:pt x="188" y="37"/>
                  </a:cubicBezTo>
                  <a:cubicBezTo>
                    <a:pt x="193" y="32"/>
                    <a:pt x="199" y="17"/>
                    <a:pt x="195" y="11"/>
                  </a:cubicBezTo>
                  <a:cubicBezTo>
                    <a:pt x="188" y="0"/>
                    <a:pt x="174" y="8"/>
                    <a:pt x="166" y="11"/>
                  </a:cubicBezTo>
                  <a:cubicBezTo>
                    <a:pt x="158" y="14"/>
                    <a:pt x="163" y="12"/>
                    <a:pt x="156" y="10"/>
                  </a:cubicBezTo>
                  <a:cubicBezTo>
                    <a:pt x="151" y="8"/>
                    <a:pt x="149" y="6"/>
                    <a:pt x="143" y="6"/>
                  </a:cubicBezTo>
                  <a:cubicBezTo>
                    <a:pt x="131" y="7"/>
                    <a:pt x="119" y="16"/>
                    <a:pt x="111" y="23"/>
                  </a:cubicBezTo>
                  <a:cubicBezTo>
                    <a:pt x="97" y="36"/>
                    <a:pt x="73" y="32"/>
                    <a:pt x="60" y="45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35" y="50"/>
                    <a:pt x="19" y="53"/>
                    <a:pt x="9" y="70"/>
                  </a:cubicBezTo>
                  <a:cubicBezTo>
                    <a:pt x="4" y="78"/>
                    <a:pt x="0" y="92"/>
                    <a:pt x="14" y="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975"/>
            <p:cNvSpPr>
              <a:spLocks/>
            </p:cNvSpPr>
            <p:nvPr/>
          </p:nvSpPr>
          <p:spPr bwMode="auto">
            <a:xfrm>
              <a:off x="1584784" y="1451523"/>
              <a:ext cx="15653" cy="34917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0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1" y="17"/>
                    <a:pt x="19" y="10"/>
                  </a:cubicBezTo>
                  <a:cubicBezTo>
                    <a:pt x="10" y="0"/>
                    <a:pt x="4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976"/>
            <p:cNvSpPr>
              <a:spLocks/>
            </p:cNvSpPr>
            <p:nvPr/>
          </p:nvSpPr>
          <p:spPr bwMode="auto">
            <a:xfrm>
              <a:off x="1595621" y="1473196"/>
              <a:ext cx="67427" cy="40938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4 w 87"/>
                <a:gd name="T7" fmla="*/ 21 h 53"/>
                <a:gd name="T8" fmla="*/ 73 w 87"/>
                <a:gd name="T9" fmla="*/ 5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7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7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6" y="24"/>
                    <a:pt x="74" y="21"/>
                  </a:cubicBezTo>
                  <a:cubicBezTo>
                    <a:pt x="87" y="17"/>
                    <a:pt x="85" y="8"/>
                    <a:pt x="73" y="5"/>
                  </a:cubicBezTo>
                  <a:cubicBezTo>
                    <a:pt x="69" y="4"/>
                    <a:pt x="63" y="6"/>
                    <a:pt x="59" y="5"/>
                  </a:cubicBezTo>
                  <a:cubicBezTo>
                    <a:pt x="53" y="4"/>
                    <a:pt x="51" y="0"/>
                    <a:pt x="45" y="0"/>
                  </a:cubicBezTo>
                  <a:cubicBezTo>
                    <a:pt x="37" y="0"/>
                    <a:pt x="29" y="13"/>
                    <a:pt x="22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0" y="13"/>
                    <a:pt x="2" y="21"/>
                    <a:pt x="1" y="30"/>
                  </a:cubicBezTo>
                  <a:cubicBezTo>
                    <a:pt x="0" y="41"/>
                    <a:pt x="8" y="49"/>
                    <a:pt x="19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977"/>
            <p:cNvSpPr>
              <a:spLocks/>
            </p:cNvSpPr>
            <p:nvPr/>
          </p:nvSpPr>
          <p:spPr bwMode="auto">
            <a:xfrm>
              <a:off x="1725658" y="1427442"/>
              <a:ext cx="73448" cy="119201"/>
            </a:xfrm>
            <a:custGeom>
              <a:avLst/>
              <a:gdLst>
                <a:gd name="T0" fmla="*/ 25 w 94"/>
                <a:gd name="T1" fmla="*/ 87 h 154"/>
                <a:gd name="T2" fmla="*/ 15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0 h 154"/>
                <a:gd name="T16" fmla="*/ 75 w 94"/>
                <a:gd name="T17" fmla="*/ 130 h 154"/>
                <a:gd name="T18" fmla="*/ 78 w 94"/>
                <a:gd name="T19" fmla="*/ 106 h 154"/>
                <a:gd name="T20" fmla="*/ 89 w 94"/>
                <a:gd name="T21" fmla="*/ 86 h 154"/>
                <a:gd name="T22" fmla="*/ 83 w 94"/>
                <a:gd name="T23" fmla="*/ 64 h 154"/>
                <a:gd name="T24" fmla="*/ 81 w 94"/>
                <a:gd name="T25" fmla="*/ 44 h 154"/>
                <a:gd name="T26" fmla="*/ 57 w 94"/>
                <a:gd name="T27" fmla="*/ 47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5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5" y="87"/>
                  </a:moveTo>
                  <a:cubicBezTo>
                    <a:pt x="33" y="94"/>
                    <a:pt x="15" y="96"/>
                    <a:pt x="15" y="104"/>
                  </a:cubicBezTo>
                  <a:cubicBezTo>
                    <a:pt x="23" y="105"/>
                    <a:pt x="31" y="98"/>
                    <a:pt x="39" y="101"/>
                  </a:cubicBezTo>
                  <a:cubicBezTo>
                    <a:pt x="46" y="103"/>
                    <a:pt x="43" y="102"/>
                    <a:pt x="45" y="108"/>
                  </a:cubicBezTo>
                  <a:cubicBezTo>
                    <a:pt x="45" y="108"/>
                    <a:pt x="44" y="111"/>
                    <a:pt x="44" y="113"/>
                  </a:cubicBezTo>
                  <a:cubicBezTo>
                    <a:pt x="45" y="114"/>
                    <a:pt x="48" y="116"/>
                    <a:pt x="48" y="117"/>
                  </a:cubicBezTo>
                  <a:cubicBezTo>
                    <a:pt x="50" y="122"/>
                    <a:pt x="51" y="120"/>
                    <a:pt x="49" y="127"/>
                  </a:cubicBezTo>
                  <a:cubicBezTo>
                    <a:pt x="48" y="131"/>
                    <a:pt x="42" y="136"/>
                    <a:pt x="44" y="140"/>
                  </a:cubicBezTo>
                  <a:cubicBezTo>
                    <a:pt x="50" y="154"/>
                    <a:pt x="70" y="137"/>
                    <a:pt x="75" y="130"/>
                  </a:cubicBezTo>
                  <a:cubicBezTo>
                    <a:pt x="80" y="121"/>
                    <a:pt x="78" y="115"/>
                    <a:pt x="78" y="106"/>
                  </a:cubicBezTo>
                  <a:cubicBezTo>
                    <a:pt x="78" y="94"/>
                    <a:pt x="84" y="94"/>
                    <a:pt x="89" y="86"/>
                  </a:cubicBezTo>
                  <a:cubicBezTo>
                    <a:pt x="94" y="77"/>
                    <a:pt x="88" y="71"/>
                    <a:pt x="83" y="64"/>
                  </a:cubicBezTo>
                  <a:cubicBezTo>
                    <a:pt x="77" y="55"/>
                    <a:pt x="82" y="55"/>
                    <a:pt x="81" y="44"/>
                  </a:cubicBezTo>
                  <a:cubicBezTo>
                    <a:pt x="76" y="44"/>
                    <a:pt x="60" y="49"/>
                    <a:pt x="57" y="47"/>
                  </a:cubicBezTo>
                  <a:cubicBezTo>
                    <a:pt x="50" y="41"/>
                    <a:pt x="65" y="28"/>
                    <a:pt x="67" y="24"/>
                  </a:cubicBezTo>
                  <a:cubicBezTo>
                    <a:pt x="70" y="16"/>
                    <a:pt x="69" y="8"/>
                    <a:pt x="60" y="4"/>
                  </a:cubicBezTo>
                  <a:cubicBezTo>
                    <a:pt x="53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7" y="42"/>
                    <a:pt x="31" y="42"/>
                    <a:pt x="31" y="50"/>
                  </a:cubicBezTo>
                  <a:cubicBezTo>
                    <a:pt x="31" y="56"/>
                    <a:pt x="27" y="61"/>
                    <a:pt x="29" y="67"/>
                  </a:cubicBezTo>
                  <a:cubicBezTo>
                    <a:pt x="26" y="68"/>
                    <a:pt x="21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7"/>
                    <a:pt x="4" y="82"/>
                  </a:cubicBezTo>
                  <a:cubicBezTo>
                    <a:pt x="10" y="89"/>
                    <a:pt x="19" y="82"/>
                    <a:pt x="25" y="8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978"/>
            <p:cNvSpPr>
              <a:spLocks/>
            </p:cNvSpPr>
            <p:nvPr/>
          </p:nvSpPr>
          <p:spPr bwMode="auto">
            <a:xfrm>
              <a:off x="1795494" y="1480420"/>
              <a:ext cx="60203" cy="7585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3 h 97"/>
                <a:gd name="T6" fmla="*/ 59 w 77"/>
                <a:gd name="T7" fmla="*/ 74 h 97"/>
                <a:gd name="T8" fmla="*/ 70 w 77"/>
                <a:gd name="T9" fmla="*/ 71 h 97"/>
                <a:gd name="T10" fmla="*/ 62 w 77"/>
                <a:gd name="T11" fmla="*/ 61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9 w 77"/>
                <a:gd name="T25" fmla="*/ 37 h 97"/>
                <a:gd name="T26" fmla="*/ 21 w 77"/>
                <a:gd name="T27" fmla="*/ 60 h 97"/>
                <a:gd name="T28" fmla="*/ 12 w 77"/>
                <a:gd name="T29" fmla="*/ 64 h 97"/>
                <a:gd name="T30" fmla="*/ 6 w 77"/>
                <a:gd name="T31" fmla="*/ 76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3"/>
                  </a:cubicBezTo>
                  <a:cubicBezTo>
                    <a:pt x="55" y="81"/>
                    <a:pt x="56" y="77"/>
                    <a:pt x="59" y="74"/>
                  </a:cubicBezTo>
                  <a:cubicBezTo>
                    <a:pt x="62" y="73"/>
                    <a:pt x="68" y="75"/>
                    <a:pt x="70" y="71"/>
                  </a:cubicBezTo>
                  <a:cubicBezTo>
                    <a:pt x="73" y="64"/>
                    <a:pt x="64" y="65"/>
                    <a:pt x="62" y="61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5"/>
                    <a:pt x="77" y="47"/>
                    <a:pt x="68" y="38"/>
                  </a:cubicBezTo>
                  <a:cubicBezTo>
                    <a:pt x="63" y="32"/>
                    <a:pt x="61" y="36"/>
                    <a:pt x="59" y="27"/>
                  </a:cubicBezTo>
                  <a:cubicBezTo>
                    <a:pt x="58" y="22"/>
                    <a:pt x="62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6" y="0"/>
                    <a:pt x="39" y="15"/>
                    <a:pt x="35" y="19"/>
                  </a:cubicBezTo>
                  <a:cubicBezTo>
                    <a:pt x="31" y="25"/>
                    <a:pt x="21" y="31"/>
                    <a:pt x="19" y="37"/>
                  </a:cubicBezTo>
                  <a:cubicBezTo>
                    <a:pt x="16" y="45"/>
                    <a:pt x="25" y="53"/>
                    <a:pt x="21" y="60"/>
                  </a:cubicBezTo>
                  <a:cubicBezTo>
                    <a:pt x="20" y="63"/>
                    <a:pt x="15" y="62"/>
                    <a:pt x="12" y="64"/>
                  </a:cubicBezTo>
                  <a:cubicBezTo>
                    <a:pt x="8" y="68"/>
                    <a:pt x="7" y="71"/>
                    <a:pt x="6" y="76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979"/>
            <p:cNvSpPr>
              <a:spLocks/>
            </p:cNvSpPr>
            <p:nvPr/>
          </p:nvSpPr>
          <p:spPr bwMode="auto">
            <a:xfrm>
              <a:off x="1846064" y="1410585"/>
              <a:ext cx="25286" cy="27693"/>
            </a:xfrm>
            <a:custGeom>
              <a:avLst/>
              <a:gdLst>
                <a:gd name="T0" fmla="*/ 6 w 33"/>
                <a:gd name="T1" fmla="*/ 24 h 37"/>
                <a:gd name="T2" fmla="*/ 6 w 33"/>
                <a:gd name="T3" fmla="*/ 37 h 37"/>
                <a:gd name="T4" fmla="*/ 26 w 33"/>
                <a:gd name="T5" fmla="*/ 18 h 37"/>
                <a:gd name="T6" fmla="*/ 9 w 33"/>
                <a:gd name="T7" fmla="*/ 0 h 37"/>
                <a:gd name="T8" fmla="*/ 4 w 33"/>
                <a:gd name="T9" fmla="*/ 12 h 37"/>
                <a:gd name="T10" fmla="*/ 6 w 33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28"/>
                    <a:pt x="6" y="33"/>
                    <a:pt x="6" y="37"/>
                  </a:cubicBezTo>
                  <a:cubicBezTo>
                    <a:pt x="10" y="37"/>
                    <a:pt x="24" y="22"/>
                    <a:pt x="26" y="18"/>
                  </a:cubicBezTo>
                  <a:cubicBezTo>
                    <a:pt x="33" y="4"/>
                    <a:pt x="14" y="6"/>
                    <a:pt x="9" y="0"/>
                  </a:cubicBezTo>
                  <a:cubicBezTo>
                    <a:pt x="9" y="0"/>
                    <a:pt x="2" y="8"/>
                    <a:pt x="4" y="12"/>
                  </a:cubicBezTo>
                  <a:cubicBezTo>
                    <a:pt x="5" y="14"/>
                    <a:pt x="0" y="22"/>
                    <a:pt x="6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980"/>
            <p:cNvSpPr>
              <a:spLocks/>
            </p:cNvSpPr>
            <p:nvPr/>
          </p:nvSpPr>
          <p:spPr bwMode="auto">
            <a:xfrm>
              <a:off x="1619702" y="1439482"/>
              <a:ext cx="58999" cy="38530"/>
            </a:xfrm>
            <a:custGeom>
              <a:avLst/>
              <a:gdLst>
                <a:gd name="T0" fmla="*/ 17 w 75"/>
                <a:gd name="T1" fmla="*/ 22 h 50"/>
                <a:gd name="T2" fmla="*/ 33 w 75"/>
                <a:gd name="T3" fmla="*/ 32 h 50"/>
                <a:gd name="T4" fmla="*/ 73 w 75"/>
                <a:gd name="T5" fmla="*/ 26 h 50"/>
                <a:gd name="T6" fmla="*/ 64 w 75"/>
                <a:gd name="T7" fmla="*/ 6 h 50"/>
                <a:gd name="T8" fmla="*/ 45 w 75"/>
                <a:gd name="T9" fmla="*/ 10 h 50"/>
                <a:gd name="T10" fmla="*/ 25 w 75"/>
                <a:gd name="T11" fmla="*/ 7 h 50"/>
                <a:gd name="T12" fmla="*/ 16 w 75"/>
                <a:gd name="T13" fmla="*/ 5 h 50"/>
                <a:gd name="T14" fmla="*/ 4 w 75"/>
                <a:gd name="T15" fmla="*/ 10 h 50"/>
                <a:gd name="T16" fmla="*/ 2 w 75"/>
                <a:gd name="T17" fmla="*/ 12 h 50"/>
                <a:gd name="T18" fmla="*/ 17 w 75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0">
                  <a:moveTo>
                    <a:pt x="17" y="22"/>
                  </a:moveTo>
                  <a:cubicBezTo>
                    <a:pt x="25" y="24"/>
                    <a:pt x="27" y="30"/>
                    <a:pt x="33" y="32"/>
                  </a:cubicBezTo>
                  <a:cubicBezTo>
                    <a:pt x="47" y="38"/>
                    <a:pt x="68" y="50"/>
                    <a:pt x="73" y="26"/>
                  </a:cubicBezTo>
                  <a:cubicBezTo>
                    <a:pt x="75" y="18"/>
                    <a:pt x="71" y="10"/>
                    <a:pt x="64" y="6"/>
                  </a:cubicBezTo>
                  <a:cubicBezTo>
                    <a:pt x="54" y="0"/>
                    <a:pt x="54" y="6"/>
                    <a:pt x="45" y="10"/>
                  </a:cubicBezTo>
                  <a:cubicBezTo>
                    <a:pt x="38" y="13"/>
                    <a:pt x="32" y="9"/>
                    <a:pt x="25" y="7"/>
                  </a:cubicBezTo>
                  <a:cubicBezTo>
                    <a:pt x="22" y="6"/>
                    <a:pt x="19" y="4"/>
                    <a:pt x="16" y="5"/>
                  </a:cubicBezTo>
                  <a:cubicBezTo>
                    <a:pt x="11" y="5"/>
                    <a:pt x="9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3"/>
                    <a:pt x="9" y="21"/>
                    <a:pt x="17" y="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981"/>
            <p:cNvSpPr>
              <a:spLocks/>
            </p:cNvSpPr>
            <p:nvPr/>
          </p:nvSpPr>
          <p:spPr bwMode="auto">
            <a:xfrm>
              <a:off x="1480031" y="1569520"/>
              <a:ext cx="4816" cy="3612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6 w 6"/>
                <a:gd name="T5" fmla="*/ 0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982"/>
            <p:cNvSpPr>
              <a:spLocks/>
            </p:cNvSpPr>
            <p:nvPr/>
          </p:nvSpPr>
          <p:spPr bwMode="auto">
            <a:xfrm>
              <a:off x="1481235" y="1567112"/>
              <a:ext cx="6021" cy="361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5 w 8"/>
                <a:gd name="T5" fmla="*/ 3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2" y="4"/>
                    <a:pt x="3" y="3"/>
                    <a:pt x="5" y="3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983"/>
            <p:cNvSpPr>
              <a:spLocks/>
            </p:cNvSpPr>
            <p:nvPr/>
          </p:nvSpPr>
          <p:spPr bwMode="auto">
            <a:xfrm>
              <a:off x="1457154" y="1535807"/>
              <a:ext cx="186629" cy="120405"/>
            </a:xfrm>
            <a:custGeom>
              <a:avLst/>
              <a:gdLst>
                <a:gd name="T0" fmla="*/ 149 w 240"/>
                <a:gd name="T1" fmla="*/ 94 h 156"/>
                <a:gd name="T2" fmla="*/ 121 w 240"/>
                <a:gd name="T3" fmla="*/ 65 h 156"/>
                <a:gd name="T4" fmla="*/ 130 w 240"/>
                <a:gd name="T5" fmla="*/ 47 h 156"/>
                <a:gd name="T6" fmla="*/ 126 w 240"/>
                <a:gd name="T7" fmla="*/ 39 h 156"/>
                <a:gd name="T8" fmla="*/ 125 w 240"/>
                <a:gd name="T9" fmla="*/ 26 h 156"/>
                <a:gd name="T10" fmla="*/ 111 w 240"/>
                <a:gd name="T11" fmla="*/ 25 h 156"/>
                <a:gd name="T12" fmla="*/ 113 w 240"/>
                <a:gd name="T13" fmla="*/ 7 h 156"/>
                <a:gd name="T14" fmla="*/ 91 w 240"/>
                <a:gd name="T15" fmla="*/ 7 h 156"/>
                <a:gd name="T16" fmla="*/ 79 w 240"/>
                <a:gd name="T17" fmla="*/ 19 h 156"/>
                <a:gd name="T18" fmla="*/ 91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5 w 240"/>
                <a:gd name="T27" fmla="*/ 44 h 156"/>
                <a:gd name="T28" fmla="*/ 29 w 240"/>
                <a:gd name="T29" fmla="*/ 48 h 156"/>
                <a:gd name="T30" fmla="*/ 28 w 240"/>
                <a:gd name="T31" fmla="*/ 53 h 156"/>
                <a:gd name="T32" fmla="*/ 39 w 240"/>
                <a:gd name="T33" fmla="*/ 56 h 156"/>
                <a:gd name="T34" fmla="*/ 55 w 240"/>
                <a:gd name="T35" fmla="*/ 57 h 156"/>
                <a:gd name="T36" fmla="*/ 46 w 240"/>
                <a:gd name="T37" fmla="*/ 70 h 156"/>
                <a:gd name="T38" fmla="*/ 2 w 240"/>
                <a:gd name="T39" fmla="*/ 75 h 156"/>
                <a:gd name="T40" fmla="*/ 19 w 240"/>
                <a:gd name="T41" fmla="*/ 88 h 156"/>
                <a:gd name="T42" fmla="*/ 20 w 240"/>
                <a:gd name="T43" fmla="*/ 99 h 156"/>
                <a:gd name="T44" fmla="*/ 32 w 240"/>
                <a:gd name="T45" fmla="*/ 102 h 156"/>
                <a:gd name="T46" fmla="*/ 54 w 240"/>
                <a:gd name="T47" fmla="*/ 95 h 156"/>
                <a:gd name="T48" fmla="*/ 81 w 240"/>
                <a:gd name="T49" fmla="*/ 84 h 156"/>
                <a:gd name="T50" fmla="*/ 84 w 240"/>
                <a:gd name="T51" fmla="*/ 104 h 156"/>
                <a:gd name="T52" fmla="*/ 103 w 240"/>
                <a:gd name="T53" fmla="*/ 105 h 156"/>
                <a:gd name="T54" fmla="*/ 114 w 240"/>
                <a:gd name="T55" fmla="*/ 112 h 156"/>
                <a:gd name="T56" fmla="*/ 52 w 240"/>
                <a:gd name="T57" fmla="*/ 128 h 156"/>
                <a:gd name="T58" fmla="*/ 28 w 240"/>
                <a:gd name="T59" fmla="*/ 141 h 156"/>
                <a:gd name="T60" fmla="*/ 64 w 240"/>
                <a:gd name="T61" fmla="*/ 155 h 156"/>
                <a:gd name="T62" fmla="*/ 124 w 240"/>
                <a:gd name="T63" fmla="*/ 137 h 156"/>
                <a:gd name="T64" fmla="*/ 151 w 240"/>
                <a:gd name="T65" fmla="*/ 140 h 156"/>
                <a:gd name="T66" fmla="*/ 176 w 240"/>
                <a:gd name="T67" fmla="*/ 150 h 156"/>
                <a:gd name="T68" fmla="*/ 210 w 240"/>
                <a:gd name="T69" fmla="*/ 134 h 156"/>
                <a:gd name="T70" fmla="*/ 218 w 240"/>
                <a:gd name="T71" fmla="*/ 153 h 156"/>
                <a:gd name="T72" fmla="*/ 232 w 240"/>
                <a:gd name="T73" fmla="*/ 140 h 156"/>
                <a:gd name="T74" fmla="*/ 216 w 240"/>
                <a:gd name="T75" fmla="*/ 134 h 156"/>
                <a:gd name="T76" fmla="*/ 221 w 240"/>
                <a:gd name="T77" fmla="*/ 117 h 156"/>
                <a:gd name="T78" fmla="*/ 229 w 240"/>
                <a:gd name="T79" fmla="*/ 84 h 156"/>
                <a:gd name="T80" fmla="*/ 201 w 240"/>
                <a:gd name="T81" fmla="*/ 104 h 156"/>
                <a:gd name="T82" fmla="*/ 205 w 240"/>
                <a:gd name="T83" fmla="*/ 83 h 156"/>
                <a:gd name="T84" fmla="*/ 193 w 240"/>
                <a:gd name="T85" fmla="*/ 83 h 156"/>
                <a:gd name="T86" fmla="*/ 195 w 240"/>
                <a:gd name="T87" fmla="*/ 67 h 156"/>
                <a:gd name="T88" fmla="*/ 195 w 240"/>
                <a:gd name="T89" fmla="*/ 64 h 156"/>
                <a:gd name="T90" fmla="*/ 213 w 240"/>
                <a:gd name="T91" fmla="*/ 50 h 156"/>
                <a:gd name="T92" fmla="*/ 212 w 240"/>
                <a:gd name="T93" fmla="*/ 39 h 156"/>
                <a:gd name="T94" fmla="*/ 218 w 240"/>
                <a:gd name="T95" fmla="*/ 28 h 156"/>
                <a:gd name="T96" fmla="*/ 205 w 240"/>
                <a:gd name="T97" fmla="*/ 18 h 156"/>
                <a:gd name="T98" fmla="*/ 182 w 240"/>
                <a:gd name="T99" fmla="*/ 33 h 156"/>
                <a:gd name="T100" fmla="*/ 171 w 240"/>
                <a:gd name="T101" fmla="*/ 48 h 156"/>
                <a:gd name="T102" fmla="*/ 168 w 240"/>
                <a:gd name="T103" fmla="*/ 69 h 156"/>
                <a:gd name="T104" fmla="*/ 157 w 240"/>
                <a:gd name="T105" fmla="*/ 74 h 156"/>
                <a:gd name="T106" fmla="*/ 162 w 240"/>
                <a:gd name="T107" fmla="*/ 85 h 156"/>
                <a:gd name="T108" fmla="*/ 149 w 240"/>
                <a:gd name="T109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8" y="90"/>
                    <a:pt x="111" y="81"/>
                    <a:pt x="121" y="65"/>
                  </a:cubicBezTo>
                  <a:cubicBezTo>
                    <a:pt x="126" y="55"/>
                    <a:pt x="135" y="60"/>
                    <a:pt x="130" y="47"/>
                  </a:cubicBezTo>
                  <a:cubicBezTo>
                    <a:pt x="129" y="44"/>
                    <a:pt x="127" y="43"/>
                    <a:pt x="126" y="39"/>
                  </a:cubicBezTo>
                  <a:cubicBezTo>
                    <a:pt x="125" y="35"/>
                    <a:pt x="126" y="30"/>
                    <a:pt x="125" y="26"/>
                  </a:cubicBezTo>
                  <a:cubicBezTo>
                    <a:pt x="120" y="26"/>
                    <a:pt x="115" y="27"/>
                    <a:pt x="111" y="25"/>
                  </a:cubicBezTo>
                  <a:cubicBezTo>
                    <a:pt x="110" y="20"/>
                    <a:pt x="116" y="12"/>
                    <a:pt x="113" y="7"/>
                  </a:cubicBezTo>
                  <a:cubicBezTo>
                    <a:pt x="109" y="0"/>
                    <a:pt x="96" y="4"/>
                    <a:pt x="91" y="7"/>
                  </a:cubicBezTo>
                  <a:cubicBezTo>
                    <a:pt x="86" y="9"/>
                    <a:pt x="76" y="13"/>
                    <a:pt x="79" y="19"/>
                  </a:cubicBezTo>
                  <a:cubicBezTo>
                    <a:pt x="81" y="23"/>
                    <a:pt x="90" y="20"/>
                    <a:pt x="91" y="25"/>
                  </a:cubicBezTo>
                  <a:cubicBezTo>
                    <a:pt x="93" y="35"/>
                    <a:pt x="68" y="20"/>
                    <a:pt x="62" y="21"/>
                  </a:cubicBezTo>
                  <a:cubicBezTo>
                    <a:pt x="56" y="22"/>
                    <a:pt x="47" y="27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1"/>
                    <a:pt x="44" y="42"/>
                    <a:pt x="35" y="4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50"/>
                    <a:pt x="28" y="51"/>
                    <a:pt x="28" y="53"/>
                  </a:cubicBezTo>
                  <a:cubicBezTo>
                    <a:pt x="32" y="53"/>
                    <a:pt x="35" y="55"/>
                    <a:pt x="39" y="56"/>
                  </a:cubicBezTo>
                  <a:cubicBezTo>
                    <a:pt x="43" y="57"/>
                    <a:pt x="52" y="55"/>
                    <a:pt x="55" y="57"/>
                  </a:cubicBezTo>
                  <a:cubicBezTo>
                    <a:pt x="65" y="64"/>
                    <a:pt x="54" y="70"/>
                    <a:pt x="46" y="70"/>
                  </a:cubicBezTo>
                  <a:cubicBezTo>
                    <a:pt x="35" y="69"/>
                    <a:pt x="5" y="51"/>
                    <a:pt x="2" y="75"/>
                  </a:cubicBezTo>
                  <a:cubicBezTo>
                    <a:pt x="0" y="88"/>
                    <a:pt x="14" y="81"/>
                    <a:pt x="19" y="88"/>
                  </a:cubicBezTo>
                  <a:cubicBezTo>
                    <a:pt x="21" y="91"/>
                    <a:pt x="17" y="95"/>
                    <a:pt x="20" y="99"/>
                  </a:cubicBezTo>
                  <a:cubicBezTo>
                    <a:pt x="23" y="102"/>
                    <a:pt x="29" y="102"/>
                    <a:pt x="32" y="102"/>
                  </a:cubicBezTo>
                  <a:cubicBezTo>
                    <a:pt x="41" y="102"/>
                    <a:pt x="48" y="99"/>
                    <a:pt x="54" y="95"/>
                  </a:cubicBezTo>
                  <a:cubicBezTo>
                    <a:pt x="63" y="89"/>
                    <a:pt x="68" y="82"/>
                    <a:pt x="81" y="84"/>
                  </a:cubicBezTo>
                  <a:cubicBezTo>
                    <a:pt x="79" y="96"/>
                    <a:pt x="61" y="102"/>
                    <a:pt x="84" y="104"/>
                  </a:cubicBezTo>
                  <a:cubicBezTo>
                    <a:pt x="91" y="104"/>
                    <a:pt x="96" y="103"/>
                    <a:pt x="103" y="105"/>
                  </a:cubicBezTo>
                  <a:cubicBezTo>
                    <a:pt x="107" y="107"/>
                    <a:pt x="110" y="111"/>
                    <a:pt x="114" y="112"/>
                  </a:cubicBezTo>
                  <a:cubicBezTo>
                    <a:pt x="107" y="127"/>
                    <a:pt x="68" y="127"/>
                    <a:pt x="52" y="128"/>
                  </a:cubicBezTo>
                  <a:cubicBezTo>
                    <a:pt x="45" y="129"/>
                    <a:pt x="29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2" y="137"/>
                    <a:pt x="124" y="137"/>
                  </a:cubicBezTo>
                  <a:cubicBezTo>
                    <a:pt x="133" y="137"/>
                    <a:pt x="143" y="136"/>
                    <a:pt x="151" y="140"/>
                  </a:cubicBezTo>
                  <a:cubicBezTo>
                    <a:pt x="161" y="144"/>
                    <a:pt x="164" y="151"/>
                    <a:pt x="176" y="150"/>
                  </a:cubicBezTo>
                  <a:cubicBezTo>
                    <a:pt x="188" y="150"/>
                    <a:pt x="202" y="142"/>
                    <a:pt x="210" y="134"/>
                  </a:cubicBezTo>
                  <a:cubicBezTo>
                    <a:pt x="211" y="141"/>
                    <a:pt x="211" y="150"/>
                    <a:pt x="218" y="153"/>
                  </a:cubicBezTo>
                  <a:cubicBezTo>
                    <a:pt x="225" y="155"/>
                    <a:pt x="233" y="147"/>
                    <a:pt x="232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29"/>
                    <a:pt x="219" y="121"/>
                    <a:pt x="221" y="117"/>
                  </a:cubicBezTo>
                  <a:cubicBezTo>
                    <a:pt x="228" y="109"/>
                    <a:pt x="240" y="90"/>
                    <a:pt x="229" y="84"/>
                  </a:cubicBezTo>
                  <a:cubicBezTo>
                    <a:pt x="208" y="72"/>
                    <a:pt x="215" y="107"/>
                    <a:pt x="201" y="104"/>
                  </a:cubicBezTo>
                  <a:cubicBezTo>
                    <a:pt x="200" y="96"/>
                    <a:pt x="206" y="90"/>
                    <a:pt x="205" y="83"/>
                  </a:cubicBezTo>
                  <a:cubicBezTo>
                    <a:pt x="201" y="81"/>
                    <a:pt x="196" y="81"/>
                    <a:pt x="193" y="83"/>
                  </a:cubicBezTo>
                  <a:cubicBezTo>
                    <a:pt x="193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1" y="58"/>
                    <a:pt x="213" y="50"/>
                  </a:cubicBezTo>
                  <a:cubicBezTo>
                    <a:pt x="213" y="46"/>
                    <a:pt x="210" y="44"/>
                    <a:pt x="212" y="39"/>
                  </a:cubicBezTo>
                  <a:cubicBezTo>
                    <a:pt x="213" y="35"/>
                    <a:pt x="217" y="32"/>
                    <a:pt x="218" y="28"/>
                  </a:cubicBezTo>
                  <a:cubicBezTo>
                    <a:pt x="223" y="17"/>
                    <a:pt x="215" y="14"/>
                    <a:pt x="205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1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0"/>
                    <a:pt x="157" y="74"/>
                  </a:cubicBezTo>
                  <a:cubicBezTo>
                    <a:pt x="153" y="80"/>
                    <a:pt x="160" y="81"/>
                    <a:pt x="162" y="85"/>
                  </a:cubicBezTo>
                  <a:cubicBezTo>
                    <a:pt x="169" y="97"/>
                    <a:pt x="160" y="97"/>
                    <a:pt x="149" y="9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984"/>
            <p:cNvSpPr>
              <a:spLocks/>
            </p:cNvSpPr>
            <p:nvPr/>
          </p:nvSpPr>
          <p:spPr bwMode="auto">
            <a:xfrm>
              <a:off x="1477623" y="1570724"/>
              <a:ext cx="3613" cy="3612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2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985"/>
            <p:cNvSpPr>
              <a:spLocks/>
            </p:cNvSpPr>
            <p:nvPr/>
          </p:nvSpPr>
          <p:spPr bwMode="auto">
            <a:xfrm>
              <a:off x="1767800" y="1589989"/>
              <a:ext cx="164956" cy="169771"/>
            </a:xfrm>
            <a:custGeom>
              <a:avLst/>
              <a:gdLst>
                <a:gd name="T0" fmla="*/ 14 w 213"/>
                <a:gd name="T1" fmla="*/ 56 h 220"/>
                <a:gd name="T2" fmla="*/ 36 w 213"/>
                <a:gd name="T3" fmla="*/ 54 h 220"/>
                <a:gd name="T4" fmla="*/ 43 w 213"/>
                <a:gd name="T5" fmla="*/ 95 h 220"/>
                <a:gd name="T6" fmla="*/ 37 w 213"/>
                <a:gd name="T7" fmla="*/ 113 h 220"/>
                <a:gd name="T8" fmla="*/ 24 w 213"/>
                <a:gd name="T9" fmla="*/ 132 h 220"/>
                <a:gd name="T10" fmla="*/ 21 w 213"/>
                <a:gd name="T11" fmla="*/ 154 h 220"/>
                <a:gd name="T12" fmla="*/ 23 w 213"/>
                <a:gd name="T13" fmla="*/ 171 h 220"/>
                <a:gd name="T14" fmla="*/ 29 w 213"/>
                <a:gd name="T15" fmla="*/ 170 h 220"/>
                <a:gd name="T16" fmla="*/ 44 w 213"/>
                <a:gd name="T17" fmla="*/ 186 h 220"/>
                <a:gd name="T18" fmla="*/ 58 w 213"/>
                <a:gd name="T19" fmla="*/ 184 h 220"/>
                <a:gd name="T20" fmla="*/ 64 w 213"/>
                <a:gd name="T21" fmla="*/ 174 h 220"/>
                <a:gd name="T22" fmla="*/ 79 w 213"/>
                <a:gd name="T23" fmla="*/ 180 h 220"/>
                <a:gd name="T24" fmla="*/ 70 w 213"/>
                <a:gd name="T25" fmla="*/ 187 h 220"/>
                <a:gd name="T26" fmla="*/ 81 w 213"/>
                <a:gd name="T27" fmla="*/ 196 h 220"/>
                <a:gd name="T28" fmla="*/ 108 w 213"/>
                <a:gd name="T29" fmla="*/ 198 h 220"/>
                <a:gd name="T30" fmla="*/ 116 w 213"/>
                <a:gd name="T31" fmla="*/ 205 h 220"/>
                <a:gd name="T32" fmla="*/ 129 w 213"/>
                <a:gd name="T33" fmla="*/ 205 h 220"/>
                <a:gd name="T34" fmla="*/ 147 w 213"/>
                <a:gd name="T35" fmla="*/ 215 h 220"/>
                <a:gd name="T36" fmla="*/ 172 w 213"/>
                <a:gd name="T37" fmla="*/ 215 h 220"/>
                <a:gd name="T38" fmla="*/ 196 w 213"/>
                <a:gd name="T39" fmla="*/ 206 h 220"/>
                <a:gd name="T40" fmla="*/ 186 w 213"/>
                <a:gd name="T41" fmla="*/ 197 h 220"/>
                <a:gd name="T42" fmla="*/ 210 w 213"/>
                <a:gd name="T43" fmla="*/ 170 h 220"/>
                <a:gd name="T44" fmla="*/ 204 w 213"/>
                <a:gd name="T45" fmla="*/ 164 h 220"/>
                <a:gd name="T46" fmla="*/ 202 w 213"/>
                <a:gd name="T47" fmla="*/ 157 h 220"/>
                <a:gd name="T48" fmla="*/ 192 w 213"/>
                <a:gd name="T49" fmla="*/ 142 h 220"/>
                <a:gd name="T50" fmla="*/ 157 w 213"/>
                <a:gd name="T51" fmla="*/ 136 h 220"/>
                <a:gd name="T52" fmla="*/ 139 w 213"/>
                <a:gd name="T53" fmla="*/ 129 h 220"/>
                <a:gd name="T54" fmla="*/ 135 w 213"/>
                <a:gd name="T55" fmla="*/ 143 h 220"/>
                <a:gd name="T56" fmla="*/ 110 w 213"/>
                <a:gd name="T57" fmla="*/ 131 h 220"/>
                <a:gd name="T58" fmla="*/ 97 w 213"/>
                <a:gd name="T59" fmla="*/ 131 h 220"/>
                <a:gd name="T60" fmla="*/ 92 w 213"/>
                <a:gd name="T61" fmla="*/ 127 h 220"/>
                <a:gd name="T62" fmla="*/ 84 w 213"/>
                <a:gd name="T63" fmla="*/ 127 h 220"/>
                <a:gd name="T64" fmla="*/ 89 w 213"/>
                <a:gd name="T65" fmla="*/ 102 h 220"/>
                <a:gd name="T66" fmla="*/ 72 w 213"/>
                <a:gd name="T67" fmla="*/ 81 h 220"/>
                <a:gd name="T68" fmla="*/ 101 w 213"/>
                <a:gd name="T69" fmla="*/ 85 h 220"/>
                <a:gd name="T70" fmla="*/ 89 w 213"/>
                <a:gd name="T71" fmla="*/ 62 h 220"/>
                <a:gd name="T72" fmla="*/ 92 w 213"/>
                <a:gd name="T73" fmla="*/ 45 h 220"/>
                <a:gd name="T74" fmla="*/ 74 w 213"/>
                <a:gd name="T75" fmla="*/ 40 h 220"/>
                <a:gd name="T76" fmla="*/ 71 w 213"/>
                <a:gd name="T77" fmla="*/ 41 h 220"/>
                <a:gd name="T78" fmla="*/ 64 w 213"/>
                <a:gd name="T79" fmla="*/ 37 h 220"/>
                <a:gd name="T80" fmla="*/ 57 w 213"/>
                <a:gd name="T81" fmla="*/ 9 h 220"/>
                <a:gd name="T82" fmla="*/ 29 w 213"/>
                <a:gd name="T83" fmla="*/ 0 h 220"/>
                <a:gd name="T84" fmla="*/ 7 w 213"/>
                <a:gd name="T85" fmla="*/ 15 h 220"/>
                <a:gd name="T86" fmla="*/ 0 w 213"/>
                <a:gd name="T87" fmla="*/ 28 h 220"/>
                <a:gd name="T88" fmla="*/ 13 w 213"/>
                <a:gd name="T89" fmla="*/ 34 h 220"/>
                <a:gd name="T90" fmla="*/ 14 w 213"/>
                <a:gd name="T91" fmla="*/ 5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3" h="220">
                  <a:moveTo>
                    <a:pt x="14" y="56"/>
                  </a:moveTo>
                  <a:cubicBezTo>
                    <a:pt x="23" y="64"/>
                    <a:pt x="28" y="55"/>
                    <a:pt x="36" y="54"/>
                  </a:cubicBezTo>
                  <a:cubicBezTo>
                    <a:pt x="54" y="53"/>
                    <a:pt x="41" y="85"/>
                    <a:pt x="43" y="95"/>
                  </a:cubicBezTo>
                  <a:cubicBezTo>
                    <a:pt x="44" y="105"/>
                    <a:pt x="44" y="106"/>
                    <a:pt x="37" y="113"/>
                  </a:cubicBezTo>
                  <a:cubicBezTo>
                    <a:pt x="30" y="119"/>
                    <a:pt x="26" y="122"/>
                    <a:pt x="24" y="132"/>
                  </a:cubicBezTo>
                  <a:cubicBezTo>
                    <a:pt x="22" y="142"/>
                    <a:pt x="27" y="145"/>
                    <a:pt x="21" y="154"/>
                  </a:cubicBezTo>
                  <a:cubicBezTo>
                    <a:pt x="14" y="164"/>
                    <a:pt x="10" y="167"/>
                    <a:pt x="23" y="171"/>
                  </a:cubicBezTo>
                  <a:cubicBezTo>
                    <a:pt x="23" y="172"/>
                    <a:pt x="28" y="170"/>
                    <a:pt x="29" y="170"/>
                  </a:cubicBezTo>
                  <a:cubicBezTo>
                    <a:pt x="32" y="179"/>
                    <a:pt x="32" y="184"/>
                    <a:pt x="44" y="186"/>
                  </a:cubicBezTo>
                  <a:cubicBezTo>
                    <a:pt x="48" y="187"/>
                    <a:pt x="54" y="187"/>
                    <a:pt x="58" y="184"/>
                  </a:cubicBezTo>
                  <a:cubicBezTo>
                    <a:pt x="62" y="181"/>
                    <a:pt x="61" y="177"/>
                    <a:pt x="64" y="174"/>
                  </a:cubicBezTo>
                  <a:cubicBezTo>
                    <a:pt x="70" y="168"/>
                    <a:pt x="83" y="170"/>
                    <a:pt x="79" y="180"/>
                  </a:cubicBezTo>
                  <a:cubicBezTo>
                    <a:pt x="78" y="183"/>
                    <a:pt x="71" y="182"/>
                    <a:pt x="70" y="187"/>
                  </a:cubicBezTo>
                  <a:cubicBezTo>
                    <a:pt x="70" y="193"/>
                    <a:pt x="77" y="195"/>
                    <a:pt x="81" y="196"/>
                  </a:cubicBezTo>
                  <a:cubicBezTo>
                    <a:pt x="89" y="199"/>
                    <a:pt x="101" y="194"/>
                    <a:pt x="108" y="198"/>
                  </a:cubicBezTo>
                  <a:cubicBezTo>
                    <a:pt x="111" y="199"/>
                    <a:pt x="112" y="204"/>
                    <a:pt x="116" y="205"/>
                  </a:cubicBezTo>
                  <a:cubicBezTo>
                    <a:pt x="120" y="206"/>
                    <a:pt x="125" y="205"/>
                    <a:pt x="129" y="205"/>
                  </a:cubicBezTo>
                  <a:cubicBezTo>
                    <a:pt x="139" y="206"/>
                    <a:pt x="140" y="210"/>
                    <a:pt x="147" y="215"/>
                  </a:cubicBezTo>
                  <a:cubicBezTo>
                    <a:pt x="155" y="220"/>
                    <a:pt x="162" y="219"/>
                    <a:pt x="172" y="215"/>
                  </a:cubicBezTo>
                  <a:cubicBezTo>
                    <a:pt x="178" y="212"/>
                    <a:pt x="191" y="210"/>
                    <a:pt x="196" y="206"/>
                  </a:cubicBezTo>
                  <a:cubicBezTo>
                    <a:pt x="209" y="196"/>
                    <a:pt x="194" y="195"/>
                    <a:pt x="186" y="197"/>
                  </a:cubicBezTo>
                  <a:cubicBezTo>
                    <a:pt x="185" y="185"/>
                    <a:pt x="213" y="185"/>
                    <a:pt x="210" y="170"/>
                  </a:cubicBezTo>
                  <a:cubicBezTo>
                    <a:pt x="209" y="166"/>
                    <a:pt x="206" y="168"/>
                    <a:pt x="204" y="164"/>
                  </a:cubicBezTo>
                  <a:cubicBezTo>
                    <a:pt x="203" y="162"/>
                    <a:pt x="203" y="160"/>
                    <a:pt x="202" y="157"/>
                  </a:cubicBezTo>
                  <a:cubicBezTo>
                    <a:pt x="200" y="150"/>
                    <a:pt x="200" y="146"/>
                    <a:pt x="192" y="142"/>
                  </a:cubicBezTo>
                  <a:cubicBezTo>
                    <a:pt x="181" y="137"/>
                    <a:pt x="169" y="137"/>
                    <a:pt x="157" y="136"/>
                  </a:cubicBezTo>
                  <a:cubicBezTo>
                    <a:pt x="153" y="135"/>
                    <a:pt x="143" y="128"/>
                    <a:pt x="139" y="129"/>
                  </a:cubicBezTo>
                  <a:cubicBezTo>
                    <a:pt x="131" y="130"/>
                    <a:pt x="136" y="138"/>
                    <a:pt x="135" y="143"/>
                  </a:cubicBezTo>
                  <a:cubicBezTo>
                    <a:pt x="125" y="149"/>
                    <a:pt x="118" y="132"/>
                    <a:pt x="110" y="131"/>
                  </a:cubicBezTo>
                  <a:cubicBezTo>
                    <a:pt x="102" y="131"/>
                    <a:pt x="104" y="134"/>
                    <a:pt x="97" y="131"/>
                  </a:cubicBezTo>
                  <a:cubicBezTo>
                    <a:pt x="95" y="130"/>
                    <a:pt x="95" y="128"/>
                    <a:pt x="92" y="127"/>
                  </a:cubicBezTo>
                  <a:cubicBezTo>
                    <a:pt x="90" y="125"/>
                    <a:pt x="85" y="128"/>
                    <a:pt x="84" y="127"/>
                  </a:cubicBezTo>
                  <a:cubicBezTo>
                    <a:pt x="74" y="120"/>
                    <a:pt x="91" y="112"/>
                    <a:pt x="89" y="102"/>
                  </a:cubicBezTo>
                  <a:cubicBezTo>
                    <a:pt x="86" y="89"/>
                    <a:pt x="69" y="96"/>
                    <a:pt x="72" y="81"/>
                  </a:cubicBezTo>
                  <a:cubicBezTo>
                    <a:pt x="79" y="80"/>
                    <a:pt x="94" y="93"/>
                    <a:pt x="101" y="85"/>
                  </a:cubicBezTo>
                  <a:cubicBezTo>
                    <a:pt x="109" y="76"/>
                    <a:pt x="93" y="66"/>
                    <a:pt x="89" y="62"/>
                  </a:cubicBezTo>
                  <a:cubicBezTo>
                    <a:pt x="98" y="63"/>
                    <a:pt x="97" y="49"/>
                    <a:pt x="92" y="45"/>
                  </a:cubicBezTo>
                  <a:cubicBezTo>
                    <a:pt x="87" y="40"/>
                    <a:pt x="76" y="45"/>
                    <a:pt x="74" y="40"/>
                  </a:cubicBezTo>
                  <a:cubicBezTo>
                    <a:pt x="73" y="41"/>
                    <a:pt x="72" y="41"/>
                    <a:pt x="71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6" y="16"/>
                    <a:pt x="57" y="9"/>
                  </a:cubicBezTo>
                  <a:cubicBezTo>
                    <a:pt x="49" y="2"/>
                    <a:pt x="39" y="0"/>
                    <a:pt x="29" y="0"/>
                  </a:cubicBezTo>
                  <a:cubicBezTo>
                    <a:pt x="16" y="0"/>
                    <a:pt x="12" y="4"/>
                    <a:pt x="7" y="15"/>
                  </a:cubicBezTo>
                  <a:cubicBezTo>
                    <a:pt x="6" y="17"/>
                    <a:pt x="0" y="25"/>
                    <a:pt x="0" y="28"/>
                  </a:cubicBezTo>
                  <a:cubicBezTo>
                    <a:pt x="0" y="34"/>
                    <a:pt x="9" y="35"/>
                    <a:pt x="13" y="34"/>
                  </a:cubicBezTo>
                  <a:cubicBezTo>
                    <a:pt x="9" y="40"/>
                    <a:pt x="7" y="50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986"/>
            <p:cNvSpPr>
              <a:spLocks/>
            </p:cNvSpPr>
            <p:nvPr/>
          </p:nvSpPr>
          <p:spPr bwMode="auto">
            <a:xfrm>
              <a:off x="1655823" y="1571928"/>
              <a:ext cx="121610" cy="146895"/>
            </a:xfrm>
            <a:custGeom>
              <a:avLst/>
              <a:gdLst>
                <a:gd name="T0" fmla="*/ 17 w 157"/>
                <a:gd name="T1" fmla="*/ 9 h 189"/>
                <a:gd name="T2" fmla="*/ 18 w 157"/>
                <a:gd name="T3" fmla="*/ 36 h 189"/>
                <a:gd name="T4" fmla="*/ 1 w 157"/>
                <a:gd name="T5" fmla="*/ 36 h 189"/>
                <a:gd name="T6" fmla="*/ 13 w 157"/>
                <a:gd name="T7" fmla="*/ 45 h 189"/>
                <a:gd name="T8" fmla="*/ 5 w 157"/>
                <a:gd name="T9" fmla="*/ 51 h 189"/>
                <a:gd name="T10" fmla="*/ 14 w 157"/>
                <a:gd name="T11" fmla="*/ 57 h 189"/>
                <a:gd name="T12" fmla="*/ 8 w 157"/>
                <a:gd name="T13" fmla="*/ 60 h 189"/>
                <a:gd name="T14" fmla="*/ 22 w 157"/>
                <a:gd name="T15" fmla="*/ 67 h 189"/>
                <a:gd name="T16" fmla="*/ 18 w 157"/>
                <a:gd name="T17" fmla="*/ 69 h 189"/>
                <a:gd name="T18" fmla="*/ 17 w 157"/>
                <a:gd name="T19" fmla="*/ 73 h 189"/>
                <a:gd name="T20" fmla="*/ 11 w 157"/>
                <a:gd name="T21" fmla="*/ 79 h 189"/>
                <a:gd name="T22" fmla="*/ 46 w 157"/>
                <a:gd name="T23" fmla="*/ 99 h 189"/>
                <a:gd name="T24" fmla="*/ 29 w 157"/>
                <a:gd name="T25" fmla="*/ 114 h 189"/>
                <a:gd name="T26" fmla="*/ 36 w 157"/>
                <a:gd name="T27" fmla="*/ 139 h 189"/>
                <a:gd name="T28" fmla="*/ 50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1 w 157"/>
                <a:gd name="T41" fmla="*/ 139 h 189"/>
                <a:gd name="T42" fmla="*/ 98 w 157"/>
                <a:gd name="T43" fmla="*/ 158 h 189"/>
                <a:gd name="T44" fmla="*/ 133 w 157"/>
                <a:gd name="T45" fmla="*/ 178 h 189"/>
                <a:gd name="T46" fmla="*/ 148 w 157"/>
                <a:gd name="T47" fmla="*/ 158 h 189"/>
                <a:gd name="T48" fmla="*/ 151 w 157"/>
                <a:gd name="T49" fmla="*/ 135 h 189"/>
                <a:gd name="T50" fmla="*/ 120 w 157"/>
                <a:gd name="T51" fmla="*/ 119 h 189"/>
                <a:gd name="T52" fmla="*/ 124 w 157"/>
                <a:gd name="T53" fmla="*/ 114 h 189"/>
                <a:gd name="T54" fmla="*/ 106 w 157"/>
                <a:gd name="T55" fmla="*/ 113 h 189"/>
                <a:gd name="T56" fmla="*/ 106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8 w 157"/>
                <a:gd name="T63" fmla="*/ 34 h 189"/>
                <a:gd name="T64" fmla="*/ 109 w 157"/>
                <a:gd name="T65" fmla="*/ 40 h 189"/>
                <a:gd name="T66" fmla="*/ 100 w 157"/>
                <a:gd name="T67" fmla="*/ 34 h 189"/>
                <a:gd name="T68" fmla="*/ 81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7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5 w 157"/>
                <a:gd name="T83" fmla="*/ 36 h 189"/>
                <a:gd name="T84" fmla="*/ 53 w 157"/>
                <a:gd name="T85" fmla="*/ 54 h 189"/>
                <a:gd name="T86" fmla="*/ 42 w 157"/>
                <a:gd name="T87" fmla="*/ 56 h 189"/>
                <a:gd name="T88" fmla="*/ 44 w 157"/>
                <a:gd name="T89" fmla="*/ 62 h 189"/>
                <a:gd name="T90" fmla="*/ 49 w 157"/>
                <a:gd name="T91" fmla="*/ 63 h 189"/>
                <a:gd name="T92" fmla="*/ 42 w 157"/>
                <a:gd name="T93" fmla="*/ 74 h 189"/>
                <a:gd name="T94" fmla="*/ 34 w 157"/>
                <a:gd name="T95" fmla="*/ 67 h 189"/>
                <a:gd name="T96" fmla="*/ 21 w 157"/>
                <a:gd name="T97" fmla="*/ 65 h 189"/>
                <a:gd name="T98" fmla="*/ 40 w 157"/>
                <a:gd name="T99" fmla="*/ 59 h 189"/>
                <a:gd name="T100" fmla="*/ 19 w 157"/>
                <a:gd name="T101" fmla="*/ 54 h 189"/>
                <a:gd name="T102" fmla="*/ 19 w 157"/>
                <a:gd name="T103" fmla="*/ 50 h 189"/>
                <a:gd name="T104" fmla="*/ 33 w 157"/>
                <a:gd name="T105" fmla="*/ 40 h 189"/>
                <a:gd name="T106" fmla="*/ 24 w 157"/>
                <a:gd name="T107" fmla="*/ 34 h 189"/>
                <a:gd name="T108" fmla="*/ 34 w 157"/>
                <a:gd name="T109" fmla="*/ 27 h 189"/>
                <a:gd name="T110" fmla="*/ 17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7" y="9"/>
                  </a:moveTo>
                  <a:cubicBezTo>
                    <a:pt x="5" y="19"/>
                    <a:pt x="19" y="26"/>
                    <a:pt x="18" y="36"/>
                  </a:cubicBezTo>
                  <a:cubicBezTo>
                    <a:pt x="14" y="35"/>
                    <a:pt x="3" y="27"/>
                    <a:pt x="1" y="36"/>
                  </a:cubicBezTo>
                  <a:cubicBezTo>
                    <a:pt x="0" y="43"/>
                    <a:pt x="10" y="42"/>
                    <a:pt x="13" y="45"/>
                  </a:cubicBezTo>
                  <a:cubicBezTo>
                    <a:pt x="10" y="47"/>
                    <a:pt x="4" y="45"/>
                    <a:pt x="5" y="51"/>
                  </a:cubicBezTo>
                  <a:cubicBezTo>
                    <a:pt x="6" y="56"/>
                    <a:pt x="12" y="53"/>
                    <a:pt x="14" y="57"/>
                  </a:cubicBezTo>
                  <a:cubicBezTo>
                    <a:pt x="12" y="58"/>
                    <a:pt x="10" y="59"/>
                    <a:pt x="8" y="60"/>
                  </a:cubicBezTo>
                  <a:cubicBezTo>
                    <a:pt x="12" y="66"/>
                    <a:pt x="17" y="66"/>
                    <a:pt x="22" y="67"/>
                  </a:cubicBezTo>
                  <a:cubicBezTo>
                    <a:pt x="22" y="68"/>
                    <a:pt x="20" y="68"/>
                    <a:pt x="18" y="69"/>
                  </a:cubicBezTo>
                  <a:cubicBezTo>
                    <a:pt x="18" y="70"/>
                    <a:pt x="18" y="72"/>
                    <a:pt x="17" y="73"/>
                  </a:cubicBezTo>
                  <a:cubicBezTo>
                    <a:pt x="11" y="69"/>
                    <a:pt x="8" y="73"/>
                    <a:pt x="11" y="79"/>
                  </a:cubicBezTo>
                  <a:cubicBezTo>
                    <a:pt x="17" y="93"/>
                    <a:pt x="55" y="82"/>
                    <a:pt x="46" y="99"/>
                  </a:cubicBezTo>
                  <a:cubicBezTo>
                    <a:pt x="43" y="106"/>
                    <a:pt x="33" y="108"/>
                    <a:pt x="29" y="114"/>
                  </a:cubicBezTo>
                  <a:cubicBezTo>
                    <a:pt x="21" y="124"/>
                    <a:pt x="27" y="132"/>
                    <a:pt x="36" y="139"/>
                  </a:cubicBezTo>
                  <a:cubicBezTo>
                    <a:pt x="41" y="142"/>
                    <a:pt x="44" y="144"/>
                    <a:pt x="50" y="144"/>
                  </a:cubicBezTo>
                  <a:cubicBezTo>
                    <a:pt x="52" y="143"/>
                    <a:pt x="54" y="140"/>
                    <a:pt x="56" y="140"/>
                  </a:cubicBezTo>
                  <a:cubicBezTo>
                    <a:pt x="58" y="140"/>
                    <a:pt x="61" y="142"/>
                    <a:pt x="62" y="142"/>
                  </a:cubicBezTo>
                  <a:cubicBezTo>
                    <a:pt x="73" y="140"/>
                    <a:pt x="72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4" y="108"/>
                    <a:pt x="98" y="119"/>
                    <a:pt x="102" y="123"/>
                  </a:cubicBezTo>
                  <a:cubicBezTo>
                    <a:pt x="109" y="131"/>
                    <a:pt x="110" y="131"/>
                    <a:pt x="101" y="139"/>
                  </a:cubicBezTo>
                  <a:cubicBezTo>
                    <a:pt x="93" y="148"/>
                    <a:pt x="93" y="149"/>
                    <a:pt x="98" y="158"/>
                  </a:cubicBezTo>
                  <a:cubicBezTo>
                    <a:pt x="107" y="172"/>
                    <a:pt x="113" y="189"/>
                    <a:pt x="133" y="178"/>
                  </a:cubicBezTo>
                  <a:cubicBezTo>
                    <a:pt x="142" y="173"/>
                    <a:pt x="148" y="167"/>
                    <a:pt x="148" y="158"/>
                  </a:cubicBezTo>
                  <a:cubicBezTo>
                    <a:pt x="149" y="150"/>
                    <a:pt x="150" y="143"/>
                    <a:pt x="151" y="135"/>
                  </a:cubicBezTo>
                  <a:cubicBezTo>
                    <a:pt x="157" y="100"/>
                    <a:pt x="133" y="131"/>
                    <a:pt x="120" y="119"/>
                  </a:cubicBezTo>
                  <a:cubicBezTo>
                    <a:pt x="121" y="118"/>
                    <a:pt x="123" y="115"/>
                    <a:pt x="124" y="114"/>
                  </a:cubicBezTo>
                  <a:cubicBezTo>
                    <a:pt x="118" y="108"/>
                    <a:pt x="113" y="114"/>
                    <a:pt x="106" y="113"/>
                  </a:cubicBezTo>
                  <a:cubicBezTo>
                    <a:pt x="93" y="110"/>
                    <a:pt x="104" y="105"/>
                    <a:pt x="106" y="99"/>
                  </a:cubicBezTo>
                  <a:cubicBezTo>
                    <a:pt x="107" y="97"/>
                    <a:pt x="106" y="91"/>
                    <a:pt x="107" y="87"/>
                  </a:cubicBezTo>
                  <a:cubicBezTo>
                    <a:pt x="108" y="83"/>
                    <a:pt x="110" y="80"/>
                    <a:pt x="112" y="76"/>
                  </a:cubicBezTo>
                  <a:cubicBezTo>
                    <a:pt x="115" y="68"/>
                    <a:pt x="139" y="36"/>
                    <a:pt x="118" y="34"/>
                  </a:cubicBezTo>
                  <a:cubicBezTo>
                    <a:pt x="110" y="33"/>
                    <a:pt x="113" y="39"/>
                    <a:pt x="109" y="40"/>
                  </a:cubicBezTo>
                  <a:cubicBezTo>
                    <a:pt x="102" y="42"/>
                    <a:pt x="105" y="39"/>
                    <a:pt x="100" y="34"/>
                  </a:cubicBezTo>
                  <a:cubicBezTo>
                    <a:pt x="95" y="29"/>
                    <a:pt x="90" y="22"/>
                    <a:pt x="81" y="24"/>
                  </a:cubicBezTo>
                  <a:cubicBezTo>
                    <a:pt x="70" y="26"/>
                    <a:pt x="69" y="33"/>
                    <a:pt x="73" y="41"/>
                  </a:cubicBezTo>
                  <a:cubicBezTo>
                    <a:pt x="76" y="49"/>
                    <a:pt x="78" y="53"/>
                    <a:pt x="78" y="63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8"/>
                    <a:pt x="74" y="69"/>
                    <a:pt x="76" y="70"/>
                  </a:cubicBezTo>
                  <a:cubicBezTo>
                    <a:pt x="69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59" y="34"/>
                    <a:pt x="50" y="27"/>
                    <a:pt x="45" y="36"/>
                  </a:cubicBezTo>
                  <a:cubicBezTo>
                    <a:pt x="41" y="43"/>
                    <a:pt x="52" y="49"/>
                    <a:pt x="53" y="54"/>
                  </a:cubicBezTo>
                  <a:cubicBezTo>
                    <a:pt x="49" y="54"/>
                    <a:pt x="45" y="54"/>
                    <a:pt x="42" y="56"/>
                  </a:cubicBezTo>
                  <a:cubicBezTo>
                    <a:pt x="42" y="58"/>
                    <a:pt x="43" y="61"/>
                    <a:pt x="44" y="62"/>
                  </a:cubicBezTo>
                  <a:cubicBezTo>
                    <a:pt x="46" y="62"/>
                    <a:pt x="47" y="63"/>
                    <a:pt x="49" y="63"/>
                  </a:cubicBezTo>
                  <a:cubicBezTo>
                    <a:pt x="46" y="71"/>
                    <a:pt x="55" y="82"/>
                    <a:pt x="42" y="74"/>
                  </a:cubicBezTo>
                  <a:cubicBezTo>
                    <a:pt x="39" y="73"/>
                    <a:pt x="38" y="69"/>
                    <a:pt x="34" y="67"/>
                  </a:cubicBezTo>
                  <a:cubicBezTo>
                    <a:pt x="30" y="66"/>
                    <a:pt x="25" y="67"/>
                    <a:pt x="21" y="65"/>
                  </a:cubicBezTo>
                  <a:cubicBezTo>
                    <a:pt x="25" y="60"/>
                    <a:pt x="34" y="61"/>
                    <a:pt x="40" y="59"/>
                  </a:cubicBezTo>
                  <a:cubicBezTo>
                    <a:pt x="36" y="52"/>
                    <a:pt x="26" y="55"/>
                    <a:pt x="19" y="54"/>
                  </a:cubicBezTo>
                  <a:cubicBezTo>
                    <a:pt x="19" y="53"/>
                    <a:pt x="19" y="51"/>
                    <a:pt x="19" y="50"/>
                  </a:cubicBezTo>
                  <a:cubicBezTo>
                    <a:pt x="27" y="49"/>
                    <a:pt x="45" y="50"/>
                    <a:pt x="33" y="40"/>
                  </a:cubicBezTo>
                  <a:cubicBezTo>
                    <a:pt x="29" y="37"/>
                    <a:pt x="23" y="40"/>
                    <a:pt x="24" y="34"/>
                  </a:cubicBezTo>
                  <a:cubicBezTo>
                    <a:pt x="25" y="30"/>
                    <a:pt x="32" y="29"/>
                    <a:pt x="34" y="27"/>
                  </a:cubicBezTo>
                  <a:cubicBezTo>
                    <a:pt x="40" y="16"/>
                    <a:pt x="29" y="0"/>
                    <a:pt x="17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987"/>
            <p:cNvSpPr>
              <a:spLocks/>
            </p:cNvSpPr>
            <p:nvPr/>
          </p:nvSpPr>
          <p:spPr bwMode="auto">
            <a:xfrm>
              <a:off x="1353605" y="1706782"/>
              <a:ext cx="2408" cy="1204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0"/>
                    <a:pt x="2" y="0"/>
                    <a:pt x="0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988"/>
            <p:cNvSpPr>
              <a:spLocks/>
            </p:cNvSpPr>
            <p:nvPr/>
          </p:nvSpPr>
          <p:spPr bwMode="auto">
            <a:xfrm>
              <a:off x="1244037" y="1594805"/>
              <a:ext cx="345564" cy="344360"/>
            </a:xfrm>
            <a:custGeom>
              <a:avLst/>
              <a:gdLst>
                <a:gd name="T0" fmla="*/ 248 w 446"/>
                <a:gd name="T1" fmla="*/ 403 h 445"/>
                <a:gd name="T2" fmla="*/ 274 w 446"/>
                <a:gd name="T3" fmla="*/ 392 h 445"/>
                <a:gd name="T4" fmla="*/ 295 w 446"/>
                <a:gd name="T5" fmla="*/ 403 h 445"/>
                <a:gd name="T6" fmla="*/ 318 w 446"/>
                <a:gd name="T7" fmla="*/ 442 h 445"/>
                <a:gd name="T8" fmla="*/ 368 w 446"/>
                <a:gd name="T9" fmla="*/ 421 h 445"/>
                <a:gd name="T10" fmla="*/ 368 w 446"/>
                <a:gd name="T11" fmla="*/ 387 h 445"/>
                <a:gd name="T12" fmla="*/ 400 w 446"/>
                <a:gd name="T13" fmla="*/ 361 h 445"/>
                <a:gd name="T14" fmla="*/ 392 w 446"/>
                <a:gd name="T15" fmla="*/ 350 h 445"/>
                <a:gd name="T16" fmla="*/ 379 w 446"/>
                <a:gd name="T17" fmla="*/ 325 h 445"/>
                <a:gd name="T18" fmla="*/ 379 w 446"/>
                <a:gd name="T19" fmla="*/ 274 h 445"/>
                <a:gd name="T20" fmla="*/ 399 w 446"/>
                <a:gd name="T21" fmla="*/ 198 h 445"/>
                <a:gd name="T22" fmla="*/ 436 w 446"/>
                <a:gd name="T23" fmla="*/ 180 h 445"/>
                <a:gd name="T24" fmla="*/ 397 w 446"/>
                <a:gd name="T25" fmla="*/ 165 h 445"/>
                <a:gd name="T26" fmla="*/ 406 w 446"/>
                <a:gd name="T27" fmla="*/ 179 h 445"/>
                <a:gd name="T28" fmla="*/ 394 w 446"/>
                <a:gd name="T29" fmla="*/ 178 h 445"/>
                <a:gd name="T30" fmla="*/ 380 w 446"/>
                <a:gd name="T31" fmla="*/ 177 h 445"/>
                <a:gd name="T32" fmla="*/ 362 w 446"/>
                <a:gd name="T33" fmla="*/ 180 h 445"/>
                <a:gd name="T34" fmla="*/ 341 w 446"/>
                <a:gd name="T35" fmla="*/ 224 h 445"/>
                <a:gd name="T36" fmla="*/ 313 w 446"/>
                <a:gd name="T37" fmla="*/ 254 h 445"/>
                <a:gd name="T38" fmla="*/ 328 w 446"/>
                <a:gd name="T39" fmla="*/ 185 h 445"/>
                <a:gd name="T40" fmla="*/ 309 w 446"/>
                <a:gd name="T41" fmla="*/ 198 h 445"/>
                <a:gd name="T42" fmla="*/ 265 w 446"/>
                <a:gd name="T43" fmla="*/ 202 h 445"/>
                <a:gd name="T44" fmla="*/ 277 w 446"/>
                <a:gd name="T45" fmla="*/ 156 h 445"/>
                <a:gd name="T46" fmla="*/ 257 w 446"/>
                <a:gd name="T47" fmla="*/ 166 h 445"/>
                <a:gd name="T48" fmla="*/ 258 w 446"/>
                <a:gd name="T49" fmla="*/ 132 h 445"/>
                <a:gd name="T50" fmla="*/ 177 w 446"/>
                <a:gd name="T51" fmla="*/ 141 h 445"/>
                <a:gd name="T52" fmla="*/ 147 w 446"/>
                <a:gd name="T53" fmla="*/ 149 h 445"/>
                <a:gd name="T54" fmla="*/ 142 w 446"/>
                <a:gd name="T55" fmla="*/ 144 h 445"/>
                <a:gd name="T56" fmla="*/ 153 w 446"/>
                <a:gd name="T57" fmla="*/ 147 h 445"/>
                <a:gd name="T58" fmla="*/ 199 w 446"/>
                <a:gd name="T59" fmla="*/ 126 h 445"/>
                <a:gd name="T60" fmla="*/ 246 w 446"/>
                <a:gd name="T61" fmla="*/ 108 h 445"/>
                <a:gd name="T62" fmla="*/ 240 w 446"/>
                <a:gd name="T63" fmla="*/ 57 h 445"/>
                <a:gd name="T64" fmla="*/ 206 w 446"/>
                <a:gd name="T65" fmla="*/ 54 h 445"/>
                <a:gd name="T66" fmla="*/ 197 w 446"/>
                <a:gd name="T67" fmla="*/ 38 h 445"/>
                <a:gd name="T68" fmla="*/ 174 w 446"/>
                <a:gd name="T69" fmla="*/ 10 h 445"/>
                <a:gd name="T70" fmla="*/ 126 w 446"/>
                <a:gd name="T71" fmla="*/ 7 h 445"/>
                <a:gd name="T72" fmla="*/ 115 w 446"/>
                <a:gd name="T73" fmla="*/ 26 h 445"/>
                <a:gd name="T74" fmla="*/ 87 w 446"/>
                <a:gd name="T75" fmla="*/ 59 h 445"/>
                <a:gd name="T76" fmla="*/ 61 w 446"/>
                <a:gd name="T77" fmla="*/ 85 h 445"/>
                <a:gd name="T78" fmla="*/ 55 w 446"/>
                <a:gd name="T79" fmla="*/ 100 h 445"/>
                <a:gd name="T80" fmla="*/ 32 w 446"/>
                <a:gd name="T81" fmla="*/ 124 h 445"/>
                <a:gd name="T82" fmla="*/ 6 w 446"/>
                <a:gd name="T83" fmla="*/ 159 h 445"/>
                <a:gd name="T84" fmla="*/ 30 w 446"/>
                <a:gd name="T85" fmla="*/ 198 h 445"/>
                <a:gd name="T86" fmla="*/ 52 w 446"/>
                <a:gd name="T87" fmla="*/ 206 h 445"/>
                <a:gd name="T88" fmla="*/ 91 w 446"/>
                <a:gd name="T89" fmla="*/ 180 h 445"/>
                <a:gd name="T90" fmla="*/ 134 w 446"/>
                <a:gd name="T91" fmla="*/ 156 h 445"/>
                <a:gd name="T92" fmla="*/ 147 w 446"/>
                <a:gd name="T93" fmla="*/ 186 h 445"/>
                <a:gd name="T94" fmla="*/ 126 w 446"/>
                <a:gd name="T95" fmla="*/ 228 h 445"/>
                <a:gd name="T96" fmla="*/ 150 w 446"/>
                <a:gd name="T97" fmla="*/ 240 h 445"/>
                <a:gd name="T98" fmla="*/ 109 w 446"/>
                <a:gd name="T99" fmla="*/ 266 h 445"/>
                <a:gd name="T100" fmla="*/ 160 w 446"/>
                <a:gd name="T101" fmla="*/ 282 h 445"/>
                <a:gd name="T102" fmla="*/ 209 w 446"/>
                <a:gd name="T103" fmla="*/ 311 h 445"/>
                <a:gd name="T104" fmla="*/ 162 w 446"/>
                <a:gd name="T105" fmla="*/ 305 h 445"/>
                <a:gd name="T106" fmla="*/ 90 w 446"/>
                <a:gd name="T107" fmla="*/ 330 h 445"/>
                <a:gd name="T108" fmla="*/ 122 w 446"/>
                <a:gd name="T109" fmla="*/ 356 h 445"/>
                <a:gd name="T110" fmla="*/ 128 w 446"/>
                <a:gd name="T111" fmla="*/ 395 h 445"/>
                <a:gd name="T112" fmla="*/ 166 w 446"/>
                <a:gd name="T113" fmla="*/ 419 h 445"/>
                <a:gd name="T114" fmla="*/ 194 w 446"/>
                <a:gd name="T115" fmla="*/ 409 h 445"/>
                <a:gd name="T116" fmla="*/ 247 w 446"/>
                <a:gd name="T117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445">
                  <a:moveTo>
                    <a:pt x="247" y="390"/>
                  </a:moveTo>
                  <a:cubicBezTo>
                    <a:pt x="254" y="394"/>
                    <a:pt x="252" y="399"/>
                    <a:pt x="248" y="403"/>
                  </a:cubicBezTo>
                  <a:cubicBezTo>
                    <a:pt x="250" y="402"/>
                    <a:pt x="253" y="401"/>
                    <a:pt x="256" y="399"/>
                  </a:cubicBezTo>
                  <a:cubicBezTo>
                    <a:pt x="263" y="394"/>
                    <a:pt x="264" y="388"/>
                    <a:pt x="274" y="392"/>
                  </a:cubicBezTo>
                  <a:cubicBezTo>
                    <a:pt x="277" y="393"/>
                    <a:pt x="279" y="398"/>
                    <a:pt x="282" y="399"/>
                  </a:cubicBezTo>
                  <a:cubicBezTo>
                    <a:pt x="286" y="402"/>
                    <a:pt x="291" y="399"/>
                    <a:pt x="295" y="403"/>
                  </a:cubicBezTo>
                  <a:cubicBezTo>
                    <a:pt x="304" y="411"/>
                    <a:pt x="296" y="418"/>
                    <a:pt x="307" y="423"/>
                  </a:cubicBezTo>
                  <a:cubicBezTo>
                    <a:pt x="320" y="429"/>
                    <a:pt x="317" y="428"/>
                    <a:pt x="318" y="442"/>
                  </a:cubicBezTo>
                  <a:cubicBezTo>
                    <a:pt x="328" y="445"/>
                    <a:pt x="335" y="441"/>
                    <a:pt x="343" y="437"/>
                  </a:cubicBezTo>
                  <a:cubicBezTo>
                    <a:pt x="352" y="433"/>
                    <a:pt x="364" y="432"/>
                    <a:pt x="368" y="421"/>
                  </a:cubicBezTo>
                  <a:cubicBezTo>
                    <a:pt x="374" y="405"/>
                    <a:pt x="364" y="383"/>
                    <a:pt x="346" y="394"/>
                  </a:cubicBezTo>
                  <a:cubicBezTo>
                    <a:pt x="348" y="384"/>
                    <a:pt x="360" y="383"/>
                    <a:pt x="368" y="387"/>
                  </a:cubicBezTo>
                  <a:cubicBezTo>
                    <a:pt x="378" y="391"/>
                    <a:pt x="379" y="398"/>
                    <a:pt x="388" y="388"/>
                  </a:cubicBezTo>
                  <a:cubicBezTo>
                    <a:pt x="397" y="394"/>
                    <a:pt x="404" y="367"/>
                    <a:pt x="400" y="361"/>
                  </a:cubicBezTo>
                  <a:cubicBezTo>
                    <a:pt x="399" y="359"/>
                    <a:pt x="394" y="362"/>
                    <a:pt x="392" y="358"/>
                  </a:cubicBezTo>
                  <a:cubicBezTo>
                    <a:pt x="390" y="356"/>
                    <a:pt x="392" y="352"/>
                    <a:pt x="392" y="350"/>
                  </a:cubicBezTo>
                  <a:cubicBezTo>
                    <a:pt x="389" y="342"/>
                    <a:pt x="388" y="341"/>
                    <a:pt x="380" y="345"/>
                  </a:cubicBezTo>
                  <a:cubicBezTo>
                    <a:pt x="379" y="338"/>
                    <a:pt x="383" y="331"/>
                    <a:pt x="379" y="325"/>
                  </a:cubicBezTo>
                  <a:cubicBezTo>
                    <a:pt x="374" y="317"/>
                    <a:pt x="368" y="318"/>
                    <a:pt x="366" y="308"/>
                  </a:cubicBezTo>
                  <a:cubicBezTo>
                    <a:pt x="361" y="291"/>
                    <a:pt x="378" y="290"/>
                    <a:pt x="379" y="274"/>
                  </a:cubicBezTo>
                  <a:cubicBezTo>
                    <a:pt x="380" y="260"/>
                    <a:pt x="375" y="245"/>
                    <a:pt x="381" y="232"/>
                  </a:cubicBezTo>
                  <a:cubicBezTo>
                    <a:pt x="386" y="220"/>
                    <a:pt x="399" y="212"/>
                    <a:pt x="399" y="198"/>
                  </a:cubicBezTo>
                  <a:cubicBezTo>
                    <a:pt x="408" y="201"/>
                    <a:pt x="412" y="195"/>
                    <a:pt x="419" y="189"/>
                  </a:cubicBezTo>
                  <a:cubicBezTo>
                    <a:pt x="423" y="186"/>
                    <a:pt x="433" y="184"/>
                    <a:pt x="436" y="180"/>
                  </a:cubicBezTo>
                  <a:cubicBezTo>
                    <a:pt x="446" y="168"/>
                    <a:pt x="434" y="150"/>
                    <a:pt x="421" y="147"/>
                  </a:cubicBezTo>
                  <a:cubicBezTo>
                    <a:pt x="410" y="145"/>
                    <a:pt x="384" y="152"/>
                    <a:pt x="397" y="165"/>
                  </a:cubicBezTo>
                  <a:cubicBezTo>
                    <a:pt x="399" y="168"/>
                    <a:pt x="403" y="166"/>
                    <a:pt x="405" y="170"/>
                  </a:cubicBezTo>
                  <a:cubicBezTo>
                    <a:pt x="407" y="172"/>
                    <a:pt x="406" y="177"/>
                    <a:pt x="406" y="179"/>
                  </a:cubicBezTo>
                  <a:cubicBezTo>
                    <a:pt x="406" y="185"/>
                    <a:pt x="405" y="193"/>
                    <a:pt x="401" y="197"/>
                  </a:cubicBezTo>
                  <a:cubicBezTo>
                    <a:pt x="397" y="192"/>
                    <a:pt x="397" y="182"/>
                    <a:pt x="394" y="178"/>
                  </a:cubicBezTo>
                  <a:cubicBezTo>
                    <a:pt x="390" y="173"/>
                    <a:pt x="389" y="176"/>
                    <a:pt x="384" y="175"/>
                  </a:cubicBezTo>
                  <a:cubicBezTo>
                    <a:pt x="383" y="175"/>
                    <a:pt x="382" y="178"/>
                    <a:pt x="380" y="177"/>
                  </a:cubicBezTo>
                  <a:cubicBezTo>
                    <a:pt x="377" y="176"/>
                    <a:pt x="378" y="173"/>
                    <a:pt x="378" y="172"/>
                  </a:cubicBezTo>
                  <a:cubicBezTo>
                    <a:pt x="368" y="168"/>
                    <a:pt x="368" y="170"/>
                    <a:pt x="362" y="180"/>
                  </a:cubicBezTo>
                  <a:cubicBezTo>
                    <a:pt x="357" y="188"/>
                    <a:pt x="351" y="193"/>
                    <a:pt x="349" y="202"/>
                  </a:cubicBezTo>
                  <a:cubicBezTo>
                    <a:pt x="347" y="211"/>
                    <a:pt x="346" y="216"/>
                    <a:pt x="341" y="224"/>
                  </a:cubicBezTo>
                  <a:cubicBezTo>
                    <a:pt x="336" y="232"/>
                    <a:pt x="338" y="241"/>
                    <a:pt x="332" y="248"/>
                  </a:cubicBezTo>
                  <a:cubicBezTo>
                    <a:pt x="328" y="252"/>
                    <a:pt x="318" y="259"/>
                    <a:pt x="313" y="254"/>
                  </a:cubicBezTo>
                  <a:cubicBezTo>
                    <a:pt x="308" y="247"/>
                    <a:pt x="316" y="228"/>
                    <a:pt x="319" y="222"/>
                  </a:cubicBezTo>
                  <a:cubicBezTo>
                    <a:pt x="325" y="211"/>
                    <a:pt x="335" y="198"/>
                    <a:pt x="328" y="185"/>
                  </a:cubicBezTo>
                  <a:cubicBezTo>
                    <a:pt x="326" y="181"/>
                    <a:pt x="315" y="173"/>
                    <a:pt x="311" y="177"/>
                  </a:cubicBezTo>
                  <a:cubicBezTo>
                    <a:pt x="308" y="180"/>
                    <a:pt x="311" y="194"/>
                    <a:pt x="309" y="198"/>
                  </a:cubicBezTo>
                  <a:cubicBezTo>
                    <a:pt x="299" y="199"/>
                    <a:pt x="298" y="191"/>
                    <a:pt x="287" y="197"/>
                  </a:cubicBezTo>
                  <a:cubicBezTo>
                    <a:pt x="279" y="202"/>
                    <a:pt x="275" y="205"/>
                    <a:pt x="265" y="202"/>
                  </a:cubicBezTo>
                  <a:cubicBezTo>
                    <a:pt x="271" y="192"/>
                    <a:pt x="288" y="194"/>
                    <a:pt x="293" y="183"/>
                  </a:cubicBezTo>
                  <a:cubicBezTo>
                    <a:pt x="298" y="173"/>
                    <a:pt x="284" y="163"/>
                    <a:pt x="277" y="156"/>
                  </a:cubicBezTo>
                  <a:cubicBezTo>
                    <a:pt x="273" y="152"/>
                    <a:pt x="272" y="148"/>
                    <a:pt x="266" y="150"/>
                  </a:cubicBezTo>
                  <a:cubicBezTo>
                    <a:pt x="257" y="153"/>
                    <a:pt x="260" y="161"/>
                    <a:pt x="257" y="166"/>
                  </a:cubicBezTo>
                  <a:cubicBezTo>
                    <a:pt x="249" y="177"/>
                    <a:pt x="240" y="166"/>
                    <a:pt x="229" y="166"/>
                  </a:cubicBezTo>
                  <a:cubicBezTo>
                    <a:pt x="238" y="160"/>
                    <a:pt x="259" y="144"/>
                    <a:pt x="258" y="132"/>
                  </a:cubicBezTo>
                  <a:cubicBezTo>
                    <a:pt x="256" y="117"/>
                    <a:pt x="228" y="133"/>
                    <a:pt x="219" y="135"/>
                  </a:cubicBezTo>
                  <a:cubicBezTo>
                    <a:pt x="204" y="137"/>
                    <a:pt x="191" y="133"/>
                    <a:pt x="177" y="141"/>
                  </a:cubicBezTo>
                  <a:cubicBezTo>
                    <a:pt x="170" y="145"/>
                    <a:pt x="150" y="162"/>
                    <a:pt x="142" y="153"/>
                  </a:cubicBezTo>
                  <a:cubicBezTo>
                    <a:pt x="144" y="152"/>
                    <a:pt x="144" y="150"/>
                    <a:pt x="147" y="149"/>
                  </a:cubicBezTo>
                  <a:cubicBezTo>
                    <a:pt x="147" y="147"/>
                    <a:pt x="147" y="145"/>
                    <a:pt x="145" y="145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4" y="144"/>
                    <a:pt x="145" y="144"/>
                    <a:pt x="145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6" y="138"/>
                    <a:pt x="168" y="137"/>
                    <a:pt x="176" y="134"/>
                  </a:cubicBezTo>
                  <a:cubicBezTo>
                    <a:pt x="184" y="131"/>
                    <a:pt x="190" y="127"/>
                    <a:pt x="199" y="126"/>
                  </a:cubicBezTo>
                  <a:cubicBezTo>
                    <a:pt x="209" y="125"/>
                    <a:pt x="217" y="124"/>
                    <a:pt x="226" y="121"/>
                  </a:cubicBezTo>
                  <a:cubicBezTo>
                    <a:pt x="236" y="117"/>
                    <a:pt x="243" y="119"/>
                    <a:pt x="246" y="108"/>
                  </a:cubicBezTo>
                  <a:cubicBezTo>
                    <a:pt x="248" y="98"/>
                    <a:pt x="243" y="91"/>
                    <a:pt x="243" y="83"/>
                  </a:cubicBezTo>
                  <a:cubicBezTo>
                    <a:pt x="243" y="72"/>
                    <a:pt x="249" y="67"/>
                    <a:pt x="240" y="57"/>
                  </a:cubicBezTo>
                  <a:cubicBezTo>
                    <a:pt x="234" y="51"/>
                    <a:pt x="227" y="47"/>
                    <a:pt x="219" y="52"/>
                  </a:cubicBezTo>
                  <a:cubicBezTo>
                    <a:pt x="210" y="57"/>
                    <a:pt x="208" y="70"/>
                    <a:pt x="206" y="54"/>
                  </a:cubicBezTo>
                  <a:cubicBezTo>
                    <a:pt x="205" y="49"/>
                    <a:pt x="207" y="49"/>
                    <a:pt x="204" y="44"/>
                  </a:cubicBezTo>
                  <a:cubicBezTo>
                    <a:pt x="202" y="41"/>
                    <a:pt x="199" y="41"/>
                    <a:pt x="197" y="38"/>
                  </a:cubicBezTo>
                  <a:cubicBezTo>
                    <a:pt x="194" y="31"/>
                    <a:pt x="198" y="19"/>
                    <a:pt x="194" y="13"/>
                  </a:cubicBezTo>
                  <a:cubicBezTo>
                    <a:pt x="190" y="3"/>
                    <a:pt x="182" y="9"/>
                    <a:pt x="174" y="10"/>
                  </a:cubicBezTo>
                  <a:cubicBezTo>
                    <a:pt x="165" y="11"/>
                    <a:pt x="157" y="8"/>
                    <a:pt x="149" y="6"/>
                  </a:cubicBezTo>
                  <a:cubicBezTo>
                    <a:pt x="141" y="4"/>
                    <a:pt x="133" y="0"/>
                    <a:pt x="126" y="7"/>
                  </a:cubicBezTo>
                  <a:cubicBezTo>
                    <a:pt x="122" y="11"/>
                    <a:pt x="124" y="14"/>
                    <a:pt x="122" y="18"/>
                  </a:cubicBezTo>
                  <a:cubicBezTo>
                    <a:pt x="120" y="23"/>
                    <a:pt x="118" y="22"/>
                    <a:pt x="115" y="26"/>
                  </a:cubicBezTo>
                  <a:cubicBezTo>
                    <a:pt x="109" y="33"/>
                    <a:pt x="112" y="40"/>
                    <a:pt x="106" y="47"/>
                  </a:cubicBezTo>
                  <a:cubicBezTo>
                    <a:pt x="101" y="55"/>
                    <a:pt x="95" y="54"/>
                    <a:pt x="87" y="59"/>
                  </a:cubicBezTo>
                  <a:cubicBezTo>
                    <a:pt x="80" y="63"/>
                    <a:pt x="75" y="71"/>
                    <a:pt x="69" y="77"/>
                  </a:cubicBezTo>
                  <a:cubicBezTo>
                    <a:pt x="67" y="80"/>
                    <a:pt x="62" y="81"/>
                    <a:pt x="61" y="85"/>
                  </a:cubicBezTo>
                  <a:cubicBezTo>
                    <a:pt x="60" y="90"/>
                    <a:pt x="67" y="92"/>
                    <a:pt x="64" y="97"/>
                  </a:cubicBezTo>
                  <a:cubicBezTo>
                    <a:pt x="62" y="102"/>
                    <a:pt x="58" y="98"/>
                    <a:pt x="55" y="100"/>
                  </a:cubicBezTo>
                  <a:cubicBezTo>
                    <a:pt x="50" y="102"/>
                    <a:pt x="50" y="102"/>
                    <a:pt x="46" y="107"/>
                  </a:cubicBezTo>
                  <a:cubicBezTo>
                    <a:pt x="42" y="112"/>
                    <a:pt x="38" y="120"/>
                    <a:pt x="32" y="124"/>
                  </a:cubicBezTo>
                  <a:cubicBezTo>
                    <a:pt x="23" y="131"/>
                    <a:pt x="15" y="128"/>
                    <a:pt x="8" y="137"/>
                  </a:cubicBezTo>
                  <a:cubicBezTo>
                    <a:pt x="1" y="144"/>
                    <a:pt x="0" y="150"/>
                    <a:pt x="6" y="159"/>
                  </a:cubicBezTo>
                  <a:cubicBezTo>
                    <a:pt x="11" y="166"/>
                    <a:pt x="22" y="167"/>
                    <a:pt x="27" y="175"/>
                  </a:cubicBezTo>
                  <a:cubicBezTo>
                    <a:pt x="32" y="183"/>
                    <a:pt x="32" y="190"/>
                    <a:pt x="30" y="198"/>
                  </a:cubicBezTo>
                  <a:cubicBezTo>
                    <a:pt x="28" y="203"/>
                    <a:pt x="19" y="218"/>
                    <a:pt x="28" y="220"/>
                  </a:cubicBezTo>
                  <a:cubicBezTo>
                    <a:pt x="32" y="221"/>
                    <a:pt x="46" y="208"/>
                    <a:pt x="52" y="206"/>
                  </a:cubicBezTo>
                  <a:cubicBezTo>
                    <a:pt x="60" y="203"/>
                    <a:pt x="67" y="205"/>
                    <a:pt x="75" y="200"/>
                  </a:cubicBezTo>
                  <a:cubicBezTo>
                    <a:pt x="83" y="195"/>
                    <a:pt x="85" y="187"/>
                    <a:pt x="91" y="180"/>
                  </a:cubicBezTo>
                  <a:cubicBezTo>
                    <a:pt x="98" y="173"/>
                    <a:pt x="107" y="174"/>
                    <a:pt x="115" y="169"/>
                  </a:cubicBezTo>
                  <a:cubicBezTo>
                    <a:pt x="123" y="163"/>
                    <a:pt x="124" y="157"/>
                    <a:pt x="134" y="156"/>
                  </a:cubicBezTo>
                  <a:cubicBezTo>
                    <a:pt x="140" y="156"/>
                    <a:pt x="152" y="158"/>
                    <a:pt x="155" y="163"/>
                  </a:cubicBezTo>
                  <a:cubicBezTo>
                    <a:pt x="157" y="169"/>
                    <a:pt x="152" y="183"/>
                    <a:pt x="147" y="186"/>
                  </a:cubicBezTo>
                  <a:cubicBezTo>
                    <a:pt x="138" y="193"/>
                    <a:pt x="118" y="186"/>
                    <a:pt x="114" y="203"/>
                  </a:cubicBezTo>
                  <a:cubicBezTo>
                    <a:pt x="111" y="217"/>
                    <a:pt x="139" y="211"/>
                    <a:pt x="126" y="228"/>
                  </a:cubicBezTo>
                  <a:cubicBezTo>
                    <a:pt x="134" y="231"/>
                    <a:pt x="143" y="227"/>
                    <a:pt x="151" y="228"/>
                  </a:cubicBezTo>
                  <a:cubicBezTo>
                    <a:pt x="163" y="230"/>
                    <a:pt x="161" y="236"/>
                    <a:pt x="150" y="240"/>
                  </a:cubicBezTo>
                  <a:cubicBezTo>
                    <a:pt x="135" y="244"/>
                    <a:pt x="113" y="229"/>
                    <a:pt x="104" y="246"/>
                  </a:cubicBezTo>
                  <a:cubicBezTo>
                    <a:pt x="99" y="254"/>
                    <a:pt x="104" y="260"/>
                    <a:pt x="109" y="266"/>
                  </a:cubicBezTo>
                  <a:cubicBezTo>
                    <a:pt x="113" y="270"/>
                    <a:pt x="124" y="283"/>
                    <a:pt x="129" y="286"/>
                  </a:cubicBezTo>
                  <a:cubicBezTo>
                    <a:pt x="137" y="289"/>
                    <a:pt x="152" y="283"/>
                    <a:pt x="160" y="282"/>
                  </a:cubicBezTo>
                  <a:cubicBezTo>
                    <a:pt x="169" y="282"/>
                    <a:pt x="178" y="282"/>
                    <a:pt x="186" y="286"/>
                  </a:cubicBezTo>
                  <a:cubicBezTo>
                    <a:pt x="195" y="289"/>
                    <a:pt x="210" y="300"/>
                    <a:pt x="209" y="311"/>
                  </a:cubicBezTo>
                  <a:cubicBezTo>
                    <a:pt x="201" y="314"/>
                    <a:pt x="193" y="311"/>
                    <a:pt x="185" y="309"/>
                  </a:cubicBezTo>
                  <a:cubicBezTo>
                    <a:pt x="178" y="307"/>
                    <a:pt x="170" y="307"/>
                    <a:pt x="162" y="305"/>
                  </a:cubicBezTo>
                  <a:cubicBezTo>
                    <a:pt x="145" y="301"/>
                    <a:pt x="130" y="302"/>
                    <a:pt x="112" y="301"/>
                  </a:cubicBezTo>
                  <a:cubicBezTo>
                    <a:pt x="93" y="300"/>
                    <a:pt x="88" y="311"/>
                    <a:pt x="90" y="330"/>
                  </a:cubicBezTo>
                  <a:cubicBezTo>
                    <a:pt x="90" y="339"/>
                    <a:pt x="89" y="346"/>
                    <a:pt x="100" y="349"/>
                  </a:cubicBezTo>
                  <a:cubicBezTo>
                    <a:pt x="110" y="351"/>
                    <a:pt x="114" y="349"/>
                    <a:pt x="122" y="356"/>
                  </a:cubicBezTo>
                  <a:cubicBezTo>
                    <a:pt x="128" y="362"/>
                    <a:pt x="134" y="367"/>
                    <a:pt x="133" y="374"/>
                  </a:cubicBezTo>
                  <a:cubicBezTo>
                    <a:pt x="131" y="382"/>
                    <a:pt x="123" y="386"/>
                    <a:pt x="128" y="395"/>
                  </a:cubicBezTo>
                  <a:cubicBezTo>
                    <a:pt x="133" y="404"/>
                    <a:pt x="142" y="400"/>
                    <a:pt x="150" y="404"/>
                  </a:cubicBezTo>
                  <a:cubicBezTo>
                    <a:pt x="158" y="408"/>
                    <a:pt x="157" y="418"/>
                    <a:pt x="166" y="419"/>
                  </a:cubicBezTo>
                  <a:cubicBezTo>
                    <a:pt x="174" y="420"/>
                    <a:pt x="180" y="411"/>
                    <a:pt x="188" y="409"/>
                  </a:cubicBezTo>
                  <a:cubicBezTo>
                    <a:pt x="190" y="409"/>
                    <a:pt x="192" y="409"/>
                    <a:pt x="194" y="409"/>
                  </a:cubicBezTo>
                  <a:cubicBezTo>
                    <a:pt x="198" y="405"/>
                    <a:pt x="208" y="402"/>
                    <a:pt x="213" y="401"/>
                  </a:cubicBezTo>
                  <a:cubicBezTo>
                    <a:pt x="219" y="399"/>
                    <a:pt x="241" y="387"/>
                    <a:pt x="247" y="39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989"/>
            <p:cNvSpPr>
              <a:spLocks/>
            </p:cNvSpPr>
            <p:nvPr/>
          </p:nvSpPr>
          <p:spPr bwMode="auto">
            <a:xfrm>
              <a:off x="1587192" y="1722435"/>
              <a:ext cx="104753" cy="119201"/>
            </a:xfrm>
            <a:custGeom>
              <a:avLst/>
              <a:gdLst>
                <a:gd name="T0" fmla="*/ 131 w 135"/>
                <a:gd name="T1" fmla="*/ 28 h 154"/>
                <a:gd name="T2" fmla="*/ 114 w 135"/>
                <a:gd name="T3" fmla="*/ 12 h 154"/>
                <a:gd name="T4" fmla="*/ 126 w 135"/>
                <a:gd name="T5" fmla="*/ 3 h 154"/>
                <a:gd name="T6" fmla="*/ 99 w 135"/>
                <a:gd name="T7" fmla="*/ 8 h 154"/>
                <a:gd name="T8" fmla="*/ 122 w 135"/>
                <a:gd name="T9" fmla="*/ 16 h 154"/>
                <a:gd name="T10" fmla="*/ 108 w 135"/>
                <a:gd name="T11" fmla="*/ 22 h 154"/>
                <a:gd name="T12" fmla="*/ 89 w 135"/>
                <a:gd name="T13" fmla="*/ 24 h 154"/>
                <a:gd name="T14" fmla="*/ 82 w 135"/>
                <a:gd name="T15" fmla="*/ 10 h 154"/>
                <a:gd name="T16" fmla="*/ 75 w 135"/>
                <a:gd name="T17" fmla="*/ 2 h 154"/>
                <a:gd name="T18" fmla="*/ 65 w 135"/>
                <a:gd name="T19" fmla="*/ 7 h 154"/>
                <a:gd name="T20" fmla="*/ 59 w 135"/>
                <a:gd name="T21" fmla="*/ 22 h 154"/>
                <a:gd name="T22" fmla="*/ 60 w 135"/>
                <a:gd name="T23" fmla="*/ 38 h 154"/>
                <a:gd name="T24" fmla="*/ 47 w 135"/>
                <a:gd name="T25" fmla="*/ 24 h 154"/>
                <a:gd name="T26" fmla="*/ 49 w 135"/>
                <a:gd name="T27" fmla="*/ 41 h 154"/>
                <a:gd name="T28" fmla="*/ 64 w 135"/>
                <a:gd name="T29" fmla="*/ 48 h 154"/>
                <a:gd name="T30" fmla="*/ 47 w 135"/>
                <a:gd name="T31" fmla="*/ 48 h 154"/>
                <a:gd name="T32" fmla="*/ 55 w 135"/>
                <a:gd name="T33" fmla="*/ 66 h 154"/>
                <a:gd name="T34" fmla="*/ 26 w 135"/>
                <a:gd name="T35" fmla="*/ 69 h 154"/>
                <a:gd name="T36" fmla="*/ 23 w 135"/>
                <a:gd name="T37" fmla="*/ 51 h 154"/>
                <a:gd name="T38" fmla="*/ 11 w 135"/>
                <a:gd name="T39" fmla="*/ 54 h 154"/>
                <a:gd name="T40" fmla="*/ 0 w 135"/>
                <a:gd name="T41" fmla="*/ 68 h 154"/>
                <a:gd name="T42" fmla="*/ 9 w 135"/>
                <a:gd name="T43" fmla="*/ 89 h 154"/>
                <a:gd name="T44" fmla="*/ 16 w 135"/>
                <a:gd name="T45" fmla="*/ 94 h 154"/>
                <a:gd name="T46" fmla="*/ 19 w 135"/>
                <a:gd name="T47" fmla="*/ 101 h 154"/>
                <a:gd name="T48" fmla="*/ 26 w 135"/>
                <a:gd name="T49" fmla="*/ 121 h 154"/>
                <a:gd name="T50" fmla="*/ 26 w 135"/>
                <a:gd name="T51" fmla="*/ 132 h 154"/>
                <a:gd name="T52" fmla="*/ 20 w 135"/>
                <a:gd name="T53" fmla="*/ 139 h 154"/>
                <a:gd name="T54" fmla="*/ 31 w 135"/>
                <a:gd name="T55" fmla="*/ 153 h 154"/>
                <a:gd name="T56" fmla="*/ 46 w 135"/>
                <a:gd name="T57" fmla="*/ 144 h 154"/>
                <a:gd name="T58" fmla="*/ 55 w 135"/>
                <a:gd name="T59" fmla="*/ 128 h 154"/>
                <a:gd name="T60" fmla="*/ 89 w 135"/>
                <a:gd name="T61" fmla="*/ 130 h 154"/>
                <a:gd name="T62" fmla="*/ 93 w 135"/>
                <a:gd name="T63" fmla="*/ 117 h 154"/>
                <a:gd name="T64" fmla="*/ 100 w 135"/>
                <a:gd name="T65" fmla="*/ 115 h 154"/>
                <a:gd name="T66" fmla="*/ 103 w 135"/>
                <a:gd name="T67" fmla="*/ 109 h 154"/>
                <a:gd name="T68" fmla="*/ 108 w 135"/>
                <a:gd name="T69" fmla="*/ 95 h 154"/>
                <a:gd name="T70" fmla="*/ 95 w 135"/>
                <a:gd name="T71" fmla="*/ 92 h 154"/>
                <a:gd name="T72" fmla="*/ 98 w 135"/>
                <a:gd name="T73" fmla="*/ 73 h 154"/>
                <a:gd name="T74" fmla="*/ 80 w 135"/>
                <a:gd name="T75" fmla="*/ 69 h 154"/>
                <a:gd name="T76" fmla="*/ 91 w 135"/>
                <a:gd name="T77" fmla="*/ 59 h 154"/>
                <a:gd name="T78" fmla="*/ 93 w 135"/>
                <a:gd name="T79" fmla="*/ 59 h 154"/>
                <a:gd name="T80" fmla="*/ 112 w 135"/>
                <a:gd name="T81" fmla="*/ 48 h 154"/>
                <a:gd name="T82" fmla="*/ 110 w 135"/>
                <a:gd name="T83" fmla="*/ 48 h 154"/>
                <a:gd name="T84" fmla="*/ 131 w 135"/>
                <a:gd name="T85" fmla="*/ 2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4">
                  <a:moveTo>
                    <a:pt x="131" y="28"/>
                  </a:moveTo>
                  <a:cubicBezTo>
                    <a:pt x="135" y="16"/>
                    <a:pt x="123" y="17"/>
                    <a:pt x="114" y="12"/>
                  </a:cubicBezTo>
                  <a:cubicBezTo>
                    <a:pt x="120" y="13"/>
                    <a:pt x="128" y="10"/>
                    <a:pt x="126" y="3"/>
                  </a:cubicBezTo>
                  <a:cubicBezTo>
                    <a:pt x="120" y="2"/>
                    <a:pt x="100" y="0"/>
                    <a:pt x="99" y="8"/>
                  </a:cubicBezTo>
                  <a:cubicBezTo>
                    <a:pt x="98" y="16"/>
                    <a:pt x="116" y="16"/>
                    <a:pt x="122" y="16"/>
                  </a:cubicBezTo>
                  <a:cubicBezTo>
                    <a:pt x="121" y="22"/>
                    <a:pt x="113" y="21"/>
                    <a:pt x="108" y="22"/>
                  </a:cubicBezTo>
                  <a:cubicBezTo>
                    <a:pt x="103" y="23"/>
                    <a:pt x="95" y="25"/>
                    <a:pt x="89" y="24"/>
                  </a:cubicBezTo>
                  <a:cubicBezTo>
                    <a:pt x="89" y="16"/>
                    <a:pt x="95" y="4"/>
                    <a:pt x="82" y="10"/>
                  </a:cubicBezTo>
                  <a:cubicBezTo>
                    <a:pt x="82" y="5"/>
                    <a:pt x="79" y="3"/>
                    <a:pt x="75" y="2"/>
                  </a:cubicBezTo>
                  <a:cubicBezTo>
                    <a:pt x="67" y="1"/>
                    <a:pt x="69" y="4"/>
                    <a:pt x="65" y="7"/>
                  </a:cubicBezTo>
                  <a:cubicBezTo>
                    <a:pt x="59" y="12"/>
                    <a:pt x="56" y="14"/>
                    <a:pt x="59" y="22"/>
                  </a:cubicBezTo>
                  <a:cubicBezTo>
                    <a:pt x="61" y="25"/>
                    <a:pt x="73" y="41"/>
                    <a:pt x="60" y="38"/>
                  </a:cubicBezTo>
                  <a:cubicBezTo>
                    <a:pt x="51" y="36"/>
                    <a:pt x="57" y="20"/>
                    <a:pt x="47" y="24"/>
                  </a:cubicBezTo>
                  <a:cubicBezTo>
                    <a:pt x="37" y="27"/>
                    <a:pt x="42" y="39"/>
                    <a:pt x="49" y="41"/>
                  </a:cubicBezTo>
                  <a:cubicBezTo>
                    <a:pt x="50" y="42"/>
                    <a:pt x="72" y="39"/>
                    <a:pt x="64" y="48"/>
                  </a:cubicBezTo>
                  <a:cubicBezTo>
                    <a:pt x="60" y="53"/>
                    <a:pt x="50" y="40"/>
                    <a:pt x="47" y="48"/>
                  </a:cubicBezTo>
                  <a:cubicBezTo>
                    <a:pt x="44" y="55"/>
                    <a:pt x="61" y="55"/>
                    <a:pt x="55" y="66"/>
                  </a:cubicBezTo>
                  <a:cubicBezTo>
                    <a:pt x="46" y="59"/>
                    <a:pt x="35" y="77"/>
                    <a:pt x="26" y="69"/>
                  </a:cubicBezTo>
                  <a:cubicBezTo>
                    <a:pt x="21" y="64"/>
                    <a:pt x="25" y="56"/>
                    <a:pt x="23" y="51"/>
                  </a:cubicBezTo>
                  <a:cubicBezTo>
                    <a:pt x="20" y="43"/>
                    <a:pt x="12" y="46"/>
                    <a:pt x="11" y="54"/>
                  </a:cubicBezTo>
                  <a:cubicBezTo>
                    <a:pt x="7" y="48"/>
                    <a:pt x="0" y="62"/>
                    <a:pt x="0" y="68"/>
                  </a:cubicBezTo>
                  <a:cubicBezTo>
                    <a:pt x="0" y="74"/>
                    <a:pt x="5" y="84"/>
                    <a:pt x="9" y="89"/>
                  </a:cubicBezTo>
                  <a:cubicBezTo>
                    <a:pt x="11" y="91"/>
                    <a:pt x="14" y="92"/>
                    <a:pt x="16" y="94"/>
                  </a:cubicBezTo>
                  <a:cubicBezTo>
                    <a:pt x="18" y="97"/>
                    <a:pt x="17" y="98"/>
                    <a:pt x="19" y="101"/>
                  </a:cubicBezTo>
                  <a:cubicBezTo>
                    <a:pt x="22" y="108"/>
                    <a:pt x="24" y="114"/>
                    <a:pt x="26" y="121"/>
                  </a:cubicBezTo>
                  <a:cubicBezTo>
                    <a:pt x="26" y="127"/>
                    <a:pt x="28" y="126"/>
                    <a:pt x="26" y="132"/>
                  </a:cubicBezTo>
                  <a:cubicBezTo>
                    <a:pt x="25" y="135"/>
                    <a:pt x="21" y="136"/>
                    <a:pt x="20" y="139"/>
                  </a:cubicBezTo>
                  <a:cubicBezTo>
                    <a:pt x="17" y="149"/>
                    <a:pt x="24" y="153"/>
                    <a:pt x="31" y="153"/>
                  </a:cubicBezTo>
                  <a:cubicBezTo>
                    <a:pt x="40" y="154"/>
                    <a:pt x="43" y="151"/>
                    <a:pt x="46" y="144"/>
                  </a:cubicBezTo>
                  <a:cubicBezTo>
                    <a:pt x="48" y="139"/>
                    <a:pt x="45" y="126"/>
                    <a:pt x="55" y="128"/>
                  </a:cubicBezTo>
                  <a:cubicBezTo>
                    <a:pt x="43" y="152"/>
                    <a:pt x="82" y="144"/>
                    <a:pt x="89" y="130"/>
                  </a:cubicBezTo>
                  <a:cubicBezTo>
                    <a:pt x="92" y="126"/>
                    <a:pt x="90" y="121"/>
                    <a:pt x="93" y="117"/>
                  </a:cubicBezTo>
                  <a:cubicBezTo>
                    <a:pt x="95" y="115"/>
                    <a:pt x="99" y="116"/>
                    <a:pt x="100" y="115"/>
                  </a:cubicBezTo>
                  <a:cubicBezTo>
                    <a:pt x="102" y="114"/>
                    <a:pt x="102" y="111"/>
                    <a:pt x="103" y="109"/>
                  </a:cubicBezTo>
                  <a:cubicBezTo>
                    <a:pt x="106" y="106"/>
                    <a:pt x="110" y="99"/>
                    <a:pt x="108" y="95"/>
                  </a:cubicBezTo>
                  <a:cubicBezTo>
                    <a:pt x="105" y="90"/>
                    <a:pt x="101" y="93"/>
                    <a:pt x="95" y="92"/>
                  </a:cubicBezTo>
                  <a:cubicBezTo>
                    <a:pt x="94" y="85"/>
                    <a:pt x="101" y="80"/>
                    <a:pt x="98" y="73"/>
                  </a:cubicBezTo>
                  <a:cubicBezTo>
                    <a:pt x="94" y="62"/>
                    <a:pt x="89" y="68"/>
                    <a:pt x="80" y="69"/>
                  </a:cubicBezTo>
                  <a:cubicBezTo>
                    <a:pt x="81" y="64"/>
                    <a:pt x="87" y="61"/>
                    <a:pt x="91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111" y="51"/>
                    <a:pt x="112" y="48"/>
                  </a:cubicBezTo>
                  <a:cubicBezTo>
                    <a:pt x="111" y="48"/>
                    <a:pt x="111" y="48"/>
                    <a:pt x="110" y="48"/>
                  </a:cubicBezTo>
                  <a:cubicBezTo>
                    <a:pt x="110" y="42"/>
                    <a:pt x="128" y="37"/>
                    <a:pt x="131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990"/>
            <p:cNvSpPr>
              <a:spLocks/>
            </p:cNvSpPr>
            <p:nvPr/>
          </p:nvSpPr>
          <p:spPr bwMode="auto">
            <a:xfrm>
              <a:off x="1714822" y="1740496"/>
              <a:ext cx="2408" cy="120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91"/>
            <p:cNvSpPr>
              <a:spLocks/>
            </p:cNvSpPr>
            <p:nvPr/>
          </p:nvSpPr>
          <p:spPr bwMode="auto">
            <a:xfrm>
              <a:off x="1616089" y="1730863"/>
              <a:ext cx="164956" cy="204689"/>
            </a:xfrm>
            <a:custGeom>
              <a:avLst/>
              <a:gdLst>
                <a:gd name="T0" fmla="*/ 65 w 214"/>
                <a:gd name="T1" fmla="*/ 237 h 264"/>
                <a:gd name="T2" fmla="*/ 78 w 214"/>
                <a:gd name="T3" fmla="*/ 239 h 264"/>
                <a:gd name="T4" fmla="*/ 83 w 214"/>
                <a:gd name="T5" fmla="*/ 239 h 264"/>
                <a:gd name="T6" fmla="*/ 81 w 214"/>
                <a:gd name="T7" fmla="*/ 232 h 264"/>
                <a:gd name="T8" fmla="*/ 99 w 214"/>
                <a:gd name="T9" fmla="*/ 222 h 264"/>
                <a:gd name="T10" fmla="*/ 96 w 214"/>
                <a:gd name="T11" fmla="*/ 212 h 264"/>
                <a:gd name="T12" fmla="*/ 96 w 214"/>
                <a:gd name="T13" fmla="*/ 206 h 264"/>
                <a:gd name="T14" fmla="*/ 92 w 214"/>
                <a:gd name="T15" fmla="*/ 201 h 264"/>
                <a:gd name="T16" fmla="*/ 89 w 214"/>
                <a:gd name="T17" fmla="*/ 192 h 264"/>
                <a:gd name="T18" fmla="*/ 93 w 214"/>
                <a:gd name="T19" fmla="*/ 182 h 264"/>
                <a:gd name="T20" fmla="*/ 99 w 214"/>
                <a:gd name="T21" fmla="*/ 159 h 264"/>
                <a:gd name="T22" fmla="*/ 97 w 214"/>
                <a:gd name="T23" fmla="*/ 137 h 264"/>
                <a:gd name="T24" fmla="*/ 88 w 214"/>
                <a:gd name="T25" fmla="*/ 123 h 264"/>
                <a:gd name="T26" fmla="*/ 106 w 214"/>
                <a:gd name="T27" fmla="*/ 116 h 264"/>
                <a:gd name="T28" fmla="*/ 116 w 214"/>
                <a:gd name="T29" fmla="*/ 95 h 264"/>
                <a:gd name="T30" fmla="*/ 128 w 214"/>
                <a:gd name="T31" fmla="*/ 85 h 264"/>
                <a:gd name="T32" fmla="*/ 150 w 214"/>
                <a:gd name="T33" fmla="*/ 91 h 264"/>
                <a:gd name="T34" fmla="*/ 165 w 214"/>
                <a:gd name="T35" fmla="*/ 76 h 264"/>
                <a:gd name="T36" fmla="*/ 185 w 214"/>
                <a:gd name="T37" fmla="*/ 60 h 264"/>
                <a:gd name="T38" fmla="*/ 199 w 214"/>
                <a:gd name="T39" fmla="*/ 42 h 264"/>
                <a:gd name="T40" fmla="*/ 202 w 214"/>
                <a:gd name="T41" fmla="*/ 28 h 264"/>
                <a:gd name="T42" fmla="*/ 191 w 214"/>
                <a:gd name="T43" fmla="*/ 27 h 264"/>
                <a:gd name="T44" fmla="*/ 182 w 214"/>
                <a:gd name="T45" fmla="*/ 18 h 264"/>
                <a:gd name="T46" fmla="*/ 162 w 214"/>
                <a:gd name="T47" fmla="*/ 6 h 264"/>
                <a:gd name="T48" fmla="*/ 160 w 214"/>
                <a:gd name="T49" fmla="*/ 10 h 264"/>
                <a:gd name="T50" fmla="*/ 131 w 214"/>
                <a:gd name="T51" fmla="*/ 12 h 264"/>
                <a:gd name="T52" fmla="*/ 132 w 214"/>
                <a:gd name="T53" fmla="*/ 11 h 264"/>
                <a:gd name="T54" fmla="*/ 131 w 214"/>
                <a:gd name="T55" fmla="*/ 12 h 264"/>
                <a:gd name="T56" fmla="*/ 132 w 214"/>
                <a:gd name="T57" fmla="*/ 14 h 264"/>
                <a:gd name="T58" fmla="*/ 130 w 214"/>
                <a:gd name="T59" fmla="*/ 14 h 264"/>
                <a:gd name="T60" fmla="*/ 133 w 214"/>
                <a:gd name="T61" fmla="*/ 29 h 264"/>
                <a:gd name="T62" fmla="*/ 117 w 214"/>
                <a:gd name="T63" fmla="*/ 24 h 264"/>
                <a:gd name="T64" fmla="*/ 107 w 214"/>
                <a:gd name="T65" fmla="*/ 44 h 264"/>
                <a:gd name="T66" fmla="*/ 86 w 214"/>
                <a:gd name="T67" fmla="*/ 83 h 264"/>
                <a:gd name="T68" fmla="*/ 86 w 214"/>
                <a:gd name="T69" fmla="*/ 93 h 264"/>
                <a:gd name="T70" fmla="*/ 82 w 214"/>
                <a:gd name="T71" fmla="*/ 105 h 264"/>
                <a:gd name="T72" fmla="*/ 79 w 214"/>
                <a:gd name="T73" fmla="*/ 115 h 264"/>
                <a:gd name="T74" fmla="*/ 85 w 214"/>
                <a:gd name="T75" fmla="*/ 122 h 264"/>
                <a:gd name="T76" fmla="*/ 52 w 214"/>
                <a:gd name="T77" fmla="*/ 141 h 264"/>
                <a:gd name="T78" fmla="*/ 57 w 214"/>
                <a:gd name="T79" fmla="*/ 153 h 264"/>
                <a:gd name="T80" fmla="*/ 48 w 214"/>
                <a:gd name="T81" fmla="*/ 151 h 264"/>
                <a:gd name="T82" fmla="*/ 34 w 214"/>
                <a:gd name="T83" fmla="*/ 170 h 264"/>
                <a:gd name="T84" fmla="*/ 22 w 214"/>
                <a:gd name="T85" fmla="*/ 177 h 264"/>
                <a:gd name="T86" fmla="*/ 29 w 214"/>
                <a:gd name="T87" fmla="*/ 191 h 264"/>
                <a:gd name="T88" fmla="*/ 23 w 214"/>
                <a:gd name="T89" fmla="*/ 195 h 264"/>
                <a:gd name="T90" fmla="*/ 9 w 214"/>
                <a:gd name="T91" fmla="*/ 205 h 264"/>
                <a:gd name="T92" fmla="*/ 0 w 214"/>
                <a:gd name="T93" fmla="*/ 218 h 264"/>
                <a:gd name="T94" fmla="*/ 9 w 214"/>
                <a:gd name="T95" fmla="*/ 232 h 264"/>
                <a:gd name="T96" fmla="*/ 30 w 214"/>
                <a:gd name="T97" fmla="*/ 251 h 264"/>
                <a:gd name="T98" fmla="*/ 31 w 214"/>
                <a:gd name="T99" fmla="*/ 247 h 264"/>
                <a:gd name="T100" fmla="*/ 43 w 214"/>
                <a:gd name="T101" fmla="*/ 247 h 264"/>
                <a:gd name="T102" fmla="*/ 33 w 214"/>
                <a:gd name="T103" fmla="*/ 254 h 264"/>
                <a:gd name="T104" fmla="*/ 50 w 214"/>
                <a:gd name="T105" fmla="*/ 264 h 264"/>
                <a:gd name="T106" fmla="*/ 65 w 214"/>
                <a:gd name="T107" fmla="*/ 23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264">
                  <a:moveTo>
                    <a:pt x="65" y="237"/>
                  </a:moveTo>
                  <a:cubicBezTo>
                    <a:pt x="70" y="234"/>
                    <a:pt x="75" y="236"/>
                    <a:pt x="78" y="239"/>
                  </a:cubicBezTo>
                  <a:cubicBezTo>
                    <a:pt x="79" y="239"/>
                    <a:pt x="81" y="239"/>
                    <a:pt x="83" y="239"/>
                  </a:cubicBezTo>
                  <a:cubicBezTo>
                    <a:pt x="82" y="238"/>
                    <a:pt x="82" y="234"/>
                    <a:pt x="81" y="232"/>
                  </a:cubicBezTo>
                  <a:cubicBezTo>
                    <a:pt x="90" y="233"/>
                    <a:pt x="98" y="232"/>
                    <a:pt x="99" y="222"/>
                  </a:cubicBezTo>
                  <a:cubicBezTo>
                    <a:pt x="99" y="222"/>
                    <a:pt x="96" y="213"/>
                    <a:pt x="96" y="212"/>
                  </a:cubicBezTo>
                  <a:cubicBezTo>
                    <a:pt x="96" y="211"/>
                    <a:pt x="97" y="208"/>
                    <a:pt x="96" y="206"/>
                  </a:cubicBezTo>
                  <a:cubicBezTo>
                    <a:pt x="95" y="204"/>
                    <a:pt x="93" y="203"/>
                    <a:pt x="92" y="201"/>
                  </a:cubicBezTo>
                  <a:cubicBezTo>
                    <a:pt x="90" y="196"/>
                    <a:pt x="88" y="198"/>
                    <a:pt x="89" y="192"/>
                  </a:cubicBezTo>
                  <a:cubicBezTo>
                    <a:pt x="89" y="189"/>
                    <a:pt x="92" y="184"/>
                    <a:pt x="93" y="182"/>
                  </a:cubicBezTo>
                  <a:cubicBezTo>
                    <a:pt x="97" y="173"/>
                    <a:pt x="100" y="169"/>
                    <a:pt x="99" y="159"/>
                  </a:cubicBezTo>
                  <a:cubicBezTo>
                    <a:pt x="98" y="155"/>
                    <a:pt x="99" y="140"/>
                    <a:pt x="97" y="137"/>
                  </a:cubicBezTo>
                  <a:cubicBezTo>
                    <a:pt x="94" y="131"/>
                    <a:pt x="81" y="134"/>
                    <a:pt x="88" y="123"/>
                  </a:cubicBezTo>
                  <a:cubicBezTo>
                    <a:pt x="92" y="118"/>
                    <a:pt x="101" y="119"/>
                    <a:pt x="106" y="116"/>
                  </a:cubicBezTo>
                  <a:cubicBezTo>
                    <a:pt x="114" y="111"/>
                    <a:pt x="115" y="104"/>
                    <a:pt x="116" y="95"/>
                  </a:cubicBezTo>
                  <a:cubicBezTo>
                    <a:pt x="116" y="87"/>
                    <a:pt x="115" y="82"/>
                    <a:pt x="128" y="85"/>
                  </a:cubicBezTo>
                  <a:cubicBezTo>
                    <a:pt x="134" y="86"/>
                    <a:pt x="142" y="93"/>
                    <a:pt x="150" y="91"/>
                  </a:cubicBezTo>
                  <a:cubicBezTo>
                    <a:pt x="155" y="89"/>
                    <a:pt x="160" y="80"/>
                    <a:pt x="165" y="76"/>
                  </a:cubicBezTo>
                  <a:cubicBezTo>
                    <a:pt x="172" y="71"/>
                    <a:pt x="179" y="67"/>
                    <a:pt x="185" y="60"/>
                  </a:cubicBezTo>
                  <a:cubicBezTo>
                    <a:pt x="191" y="54"/>
                    <a:pt x="194" y="47"/>
                    <a:pt x="199" y="42"/>
                  </a:cubicBezTo>
                  <a:cubicBezTo>
                    <a:pt x="205" y="36"/>
                    <a:pt x="214" y="33"/>
                    <a:pt x="202" y="28"/>
                  </a:cubicBezTo>
                  <a:cubicBezTo>
                    <a:pt x="199" y="27"/>
                    <a:pt x="194" y="28"/>
                    <a:pt x="191" y="27"/>
                  </a:cubicBezTo>
                  <a:cubicBezTo>
                    <a:pt x="186" y="25"/>
                    <a:pt x="185" y="21"/>
                    <a:pt x="182" y="18"/>
                  </a:cubicBezTo>
                  <a:cubicBezTo>
                    <a:pt x="175" y="11"/>
                    <a:pt x="172" y="7"/>
                    <a:pt x="162" y="6"/>
                  </a:cubicBezTo>
                  <a:cubicBezTo>
                    <a:pt x="161" y="6"/>
                    <a:pt x="160" y="9"/>
                    <a:pt x="160" y="10"/>
                  </a:cubicBezTo>
                  <a:cubicBezTo>
                    <a:pt x="155" y="4"/>
                    <a:pt x="132" y="0"/>
                    <a:pt x="131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1"/>
                    <a:pt x="131" y="11"/>
                    <a:pt x="131" y="12"/>
                  </a:cubicBezTo>
                  <a:cubicBezTo>
                    <a:pt x="131" y="12"/>
                    <a:pt x="131" y="13"/>
                    <a:pt x="132" y="14"/>
                  </a:cubicBezTo>
                  <a:cubicBezTo>
                    <a:pt x="131" y="14"/>
                    <a:pt x="130" y="14"/>
                    <a:pt x="130" y="14"/>
                  </a:cubicBezTo>
                  <a:cubicBezTo>
                    <a:pt x="127" y="19"/>
                    <a:pt x="128" y="26"/>
                    <a:pt x="133" y="29"/>
                  </a:cubicBezTo>
                  <a:cubicBezTo>
                    <a:pt x="124" y="30"/>
                    <a:pt x="126" y="19"/>
                    <a:pt x="117" y="24"/>
                  </a:cubicBezTo>
                  <a:cubicBezTo>
                    <a:pt x="111" y="27"/>
                    <a:pt x="110" y="39"/>
                    <a:pt x="107" y="44"/>
                  </a:cubicBezTo>
                  <a:cubicBezTo>
                    <a:pt x="101" y="57"/>
                    <a:pt x="87" y="69"/>
                    <a:pt x="86" y="83"/>
                  </a:cubicBezTo>
                  <a:cubicBezTo>
                    <a:pt x="86" y="87"/>
                    <a:pt x="87" y="88"/>
                    <a:pt x="86" y="93"/>
                  </a:cubicBezTo>
                  <a:cubicBezTo>
                    <a:pt x="85" y="97"/>
                    <a:pt x="83" y="101"/>
                    <a:pt x="82" y="105"/>
                  </a:cubicBezTo>
                  <a:cubicBezTo>
                    <a:pt x="82" y="108"/>
                    <a:pt x="79" y="112"/>
                    <a:pt x="79" y="115"/>
                  </a:cubicBezTo>
                  <a:cubicBezTo>
                    <a:pt x="80" y="118"/>
                    <a:pt x="85" y="119"/>
                    <a:pt x="85" y="122"/>
                  </a:cubicBezTo>
                  <a:cubicBezTo>
                    <a:pt x="87" y="137"/>
                    <a:pt x="56" y="123"/>
                    <a:pt x="52" y="141"/>
                  </a:cubicBezTo>
                  <a:cubicBezTo>
                    <a:pt x="51" y="145"/>
                    <a:pt x="59" y="149"/>
                    <a:pt x="57" y="153"/>
                  </a:cubicBezTo>
                  <a:cubicBezTo>
                    <a:pt x="55" y="163"/>
                    <a:pt x="50" y="151"/>
                    <a:pt x="48" y="151"/>
                  </a:cubicBezTo>
                  <a:cubicBezTo>
                    <a:pt x="41" y="150"/>
                    <a:pt x="34" y="162"/>
                    <a:pt x="34" y="170"/>
                  </a:cubicBezTo>
                  <a:cubicBezTo>
                    <a:pt x="30" y="173"/>
                    <a:pt x="24" y="170"/>
                    <a:pt x="22" y="177"/>
                  </a:cubicBezTo>
                  <a:cubicBezTo>
                    <a:pt x="19" y="184"/>
                    <a:pt x="27" y="186"/>
                    <a:pt x="29" y="191"/>
                  </a:cubicBezTo>
                  <a:cubicBezTo>
                    <a:pt x="34" y="203"/>
                    <a:pt x="28" y="195"/>
                    <a:pt x="23" y="195"/>
                  </a:cubicBezTo>
                  <a:cubicBezTo>
                    <a:pt x="16" y="195"/>
                    <a:pt x="13" y="198"/>
                    <a:pt x="9" y="205"/>
                  </a:cubicBezTo>
                  <a:cubicBezTo>
                    <a:pt x="8" y="206"/>
                    <a:pt x="0" y="218"/>
                    <a:pt x="0" y="218"/>
                  </a:cubicBezTo>
                  <a:cubicBezTo>
                    <a:pt x="0" y="222"/>
                    <a:pt x="8" y="228"/>
                    <a:pt x="9" y="232"/>
                  </a:cubicBezTo>
                  <a:cubicBezTo>
                    <a:pt x="15" y="244"/>
                    <a:pt x="14" y="252"/>
                    <a:pt x="30" y="251"/>
                  </a:cubicBezTo>
                  <a:cubicBezTo>
                    <a:pt x="30" y="250"/>
                    <a:pt x="31" y="248"/>
                    <a:pt x="31" y="247"/>
                  </a:cubicBezTo>
                  <a:cubicBezTo>
                    <a:pt x="35" y="245"/>
                    <a:pt x="42" y="241"/>
                    <a:pt x="43" y="247"/>
                  </a:cubicBezTo>
                  <a:cubicBezTo>
                    <a:pt x="46" y="256"/>
                    <a:pt x="37" y="251"/>
                    <a:pt x="33" y="254"/>
                  </a:cubicBezTo>
                  <a:cubicBezTo>
                    <a:pt x="24" y="263"/>
                    <a:pt x="45" y="259"/>
                    <a:pt x="50" y="264"/>
                  </a:cubicBezTo>
                  <a:cubicBezTo>
                    <a:pt x="59" y="258"/>
                    <a:pt x="53" y="242"/>
                    <a:pt x="65" y="2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992"/>
            <p:cNvSpPr>
              <a:spLocks/>
            </p:cNvSpPr>
            <p:nvPr/>
          </p:nvSpPr>
          <p:spPr bwMode="auto">
            <a:xfrm>
              <a:off x="1996570" y="1990939"/>
              <a:ext cx="0" cy="240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993"/>
            <p:cNvSpPr>
              <a:spLocks/>
            </p:cNvSpPr>
            <p:nvPr/>
          </p:nvSpPr>
          <p:spPr bwMode="auto">
            <a:xfrm>
              <a:off x="1821983" y="1854881"/>
              <a:ext cx="3613" cy="3612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4" y="1"/>
                    <a:pt x="1" y="0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94"/>
            <p:cNvSpPr>
              <a:spLocks/>
            </p:cNvSpPr>
            <p:nvPr/>
          </p:nvSpPr>
          <p:spPr bwMode="auto">
            <a:xfrm>
              <a:off x="1762984" y="1892207"/>
              <a:ext cx="0" cy="1204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95"/>
            <p:cNvSpPr>
              <a:spLocks/>
            </p:cNvSpPr>
            <p:nvPr/>
          </p:nvSpPr>
          <p:spPr bwMode="auto">
            <a:xfrm>
              <a:off x="1958041" y="2242586"/>
              <a:ext cx="6021" cy="4816"/>
            </a:xfrm>
            <a:custGeom>
              <a:avLst/>
              <a:gdLst>
                <a:gd name="T0" fmla="*/ 1 w 8"/>
                <a:gd name="T1" fmla="*/ 5 h 6"/>
                <a:gd name="T2" fmla="*/ 4 w 8"/>
                <a:gd name="T3" fmla="*/ 6 h 6"/>
                <a:gd name="T4" fmla="*/ 8 w 8"/>
                <a:gd name="T5" fmla="*/ 6 h 6"/>
                <a:gd name="T6" fmla="*/ 1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5" y="0"/>
                    <a:pt x="0" y="3"/>
                    <a:pt x="1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96"/>
            <p:cNvSpPr>
              <a:spLocks/>
            </p:cNvSpPr>
            <p:nvPr/>
          </p:nvSpPr>
          <p:spPr bwMode="auto">
            <a:xfrm>
              <a:off x="1734086" y="1774209"/>
              <a:ext cx="316667" cy="497274"/>
            </a:xfrm>
            <a:custGeom>
              <a:avLst/>
              <a:gdLst>
                <a:gd name="T0" fmla="*/ 357 w 410"/>
                <a:gd name="T1" fmla="*/ 501 h 642"/>
                <a:gd name="T2" fmla="*/ 369 w 410"/>
                <a:gd name="T3" fmla="*/ 481 h 642"/>
                <a:gd name="T4" fmla="*/ 408 w 410"/>
                <a:gd name="T5" fmla="*/ 436 h 642"/>
                <a:gd name="T6" fmla="*/ 389 w 410"/>
                <a:gd name="T7" fmla="*/ 401 h 642"/>
                <a:gd name="T8" fmla="*/ 371 w 410"/>
                <a:gd name="T9" fmla="*/ 396 h 642"/>
                <a:gd name="T10" fmla="*/ 329 w 410"/>
                <a:gd name="T11" fmla="*/ 353 h 642"/>
                <a:gd name="T12" fmla="*/ 325 w 410"/>
                <a:gd name="T13" fmla="*/ 313 h 642"/>
                <a:gd name="T14" fmla="*/ 345 w 410"/>
                <a:gd name="T15" fmla="*/ 309 h 642"/>
                <a:gd name="T16" fmla="*/ 340 w 410"/>
                <a:gd name="T17" fmla="*/ 283 h 642"/>
                <a:gd name="T18" fmla="*/ 349 w 410"/>
                <a:gd name="T19" fmla="*/ 285 h 642"/>
                <a:gd name="T20" fmla="*/ 321 w 410"/>
                <a:gd name="T21" fmla="*/ 253 h 642"/>
                <a:gd name="T22" fmla="*/ 331 w 410"/>
                <a:gd name="T23" fmla="*/ 228 h 642"/>
                <a:gd name="T24" fmla="*/ 305 w 410"/>
                <a:gd name="T25" fmla="*/ 218 h 642"/>
                <a:gd name="T26" fmla="*/ 284 w 410"/>
                <a:gd name="T27" fmla="*/ 209 h 642"/>
                <a:gd name="T28" fmla="*/ 280 w 410"/>
                <a:gd name="T29" fmla="*/ 194 h 642"/>
                <a:gd name="T30" fmla="*/ 304 w 410"/>
                <a:gd name="T31" fmla="*/ 176 h 642"/>
                <a:gd name="T32" fmla="*/ 271 w 410"/>
                <a:gd name="T33" fmla="*/ 158 h 642"/>
                <a:gd name="T34" fmla="*/ 261 w 410"/>
                <a:gd name="T35" fmla="*/ 145 h 642"/>
                <a:gd name="T36" fmla="*/ 249 w 410"/>
                <a:gd name="T37" fmla="*/ 112 h 642"/>
                <a:gd name="T38" fmla="*/ 213 w 410"/>
                <a:gd name="T39" fmla="*/ 92 h 642"/>
                <a:gd name="T40" fmla="*/ 177 w 410"/>
                <a:gd name="T41" fmla="*/ 104 h 642"/>
                <a:gd name="T42" fmla="*/ 241 w 410"/>
                <a:gd name="T43" fmla="*/ 68 h 642"/>
                <a:gd name="T44" fmla="*/ 144 w 410"/>
                <a:gd name="T45" fmla="*/ 32 h 642"/>
                <a:gd name="T46" fmla="*/ 129 w 410"/>
                <a:gd name="T47" fmla="*/ 64 h 642"/>
                <a:gd name="T48" fmla="*/ 122 w 410"/>
                <a:gd name="T49" fmla="*/ 88 h 642"/>
                <a:gd name="T50" fmla="*/ 114 w 410"/>
                <a:gd name="T51" fmla="*/ 106 h 642"/>
                <a:gd name="T52" fmla="*/ 104 w 410"/>
                <a:gd name="T53" fmla="*/ 133 h 642"/>
                <a:gd name="T54" fmla="*/ 80 w 410"/>
                <a:gd name="T55" fmla="*/ 112 h 642"/>
                <a:gd name="T56" fmla="*/ 148 w 410"/>
                <a:gd name="T57" fmla="*/ 12 h 642"/>
                <a:gd name="T58" fmla="*/ 23 w 410"/>
                <a:gd name="T59" fmla="*/ 80 h 642"/>
                <a:gd name="T60" fmla="*/ 8 w 410"/>
                <a:gd name="T61" fmla="*/ 120 h 642"/>
                <a:gd name="T62" fmla="*/ 38 w 410"/>
                <a:gd name="T63" fmla="*/ 154 h 642"/>
                <a:gd name="T64" fmla="*/ 37 w 410"/>
                <a:gd name="T65" fmla="*/ 155 h 642"/>
                <a:gd name="T66" fmla="*/ 0 w 410"/>
                <a:gd name="T67" fmla="*/ 153 h 642"/>
                <a:gd name="T68" fmla="*/ 38 w 410"/>
                <a:gd name="T69" fmla="*/ 183 h 642"/>
                <a:gd name="T70" fmla="*/ 87 w 410"/>
                <a:gd name="T71" fmla="*/ 210 h 642"/>
                <a:gd name="T72" fmla="*/ 127 w 410"/>
                <a:gd name="T73" fmla="*/ 228 h 642"/>
                <a:gd name="T74" fmla="*/ 161 w 410"/>
                <a:gd name="T75" fmla="*/ 237 h 642"/>
                <a:gd name="T76" fmla="*/ 164 w 410"/>
                <a:gd name="T77" fmla="*/ 231 h 642"/>
                <a:gd name="T78" fmla="*/ 167 w 410"/>
                <a:gd name="T79" fmla="*/ 248 h 642"/>
                <a:gd name="T80" fmla="*/ 180 w 410"/>
                <a:gd name="T81" fmla="*/ 257 h 642"/>
                <a:gd name="T82" fmla="*/ 190 w 410"/>
                <a:gd name="T83" fmla="*/ 317 h 642"/>
                <a:gd name="T84" fmla="*/ 205 w 410"/>
                <a:gd name="T85" fmla="*/ 377 h 642"/>
                <a:gd name="T86" fmla="*/ 181 w 410"/>
                <a:gd name="T87" fmla="*/ 457 h 642"/>
                <a:gd name="T88" fmla="*/ 96 w 410"/>
                <a:gd name="T89" fmla="*/ 457 h 642"/>
                <a:gd name="T90" fmla="*/ 97 w 410"/>
                <a:gd name="T91" fmla="*/ 473 h 642"/>
                <a:gd name="T92" fmla="*/ 201 w 410"/>
                <a:gd name="T93" fmla="*/ 481 h 642"/>
                <a:gd name="T94" fmla="*/ 164 w 410"/>
                <a:gd name="T95" fmla="*/ 530 h 642"/>
                <a:gd name="T96" fmla="*/ 185 w 410"/>
                <a:gd name="T97" fmla="*/ 590 h 642"/>
                <a:gd name="T98" fmla="*/ 208 w 410"/>
                <a:gd name="T99" fmla="*/ 602 h 642"/>
                <a:gd name="T100" fmla="*/ 285 w 410"/>
                <a:gd name="T101" fmla="*/ 638 h 642"/>
                <a:gd name="T102" fmla="*/ 261 w 410"/>
                <a:gd name="T103" fmla="*/ 598 h 642"/>
                <a:gd name="T104" fmla="*/ 233 w 410"/>
                <a:gd name="T105" fmla="*/ 546 h 642"/>
                <a:gd name="T106" fmla="*/ 285 w 410"/>
                <a:gd name="T107" fmla="*/ 590 h 642"/>
                <a:gd name="T108" fmla="*/ 290 w 410"/>
                <a:gd name="T109" fmla="*/ 611 h 642"/>
                <a:gd name="T110" fmla="*/ 313 w 410"/>
                <a:gd name="T111" fmla="*/ 538 h 642"/>
                <a:gd name="T112" fmla="*/ 289 w 410"/>
                <a:gd name="T113" fmla="*/ 478 h 642"/>
                <a:gd name="T114" fmla="*/ 292 w 410"/>
                <a:gd name="T115" fmla="*/ 449 h 642"/>
                <a:gd name="T116" fmla="*/ 304 w 410"/>
                <a:gd name="T117" fmla="*/ 435 h 642"/>
                <a:gd name="T118" fmla="*/ 349 w 410"/>
                <a:gd name="T119" fmla="*/ 505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642">
                  <a:moveTo>
                    <a:pt x="349" y="505"/>
                  </a:moveTo>
                  <a:cubicBezTo>
                    <a:pt x="357" y="501"/>
                    <a:pt x="357" y="501"/>
                    <a:pt x="357" y="501"/>
                  </a:cubicBezTo>
                  <a:cubicBezTo>
                    <a:pt x="357" y="497"/>
                    <a:pt x="357" y="489"/>
                    <a:pt x="357" y="485"/>
                  </a:cubicBezTo>
                  <a:cubicBezTo>
                    <a:pt x="361" y="485"/>
                    <a:pt x="365" y="485"/>
                    <a:pt x="369" y="481"/>
                  </a:cubicBezTo>
                  <a:cubicBezTo>
                    <a:pt x="369" y="477"/>
                    <a:pt x="373" y="473"/>
                    <a:pt x="373" y="473"/>
                  </a:cubicBezTo>
                  <a:cubicBezTo>
                    <a:pt x="393" y="469"/>
                    <a:pt x="393" y="449"/>
                    <a:pt x="408" y="436"/>
                  </a:cubicBezTo>
                  <a:cubicBezTo>
                    <a:pt x="410" y="425"/>
                    <a:pt x="398" y="421"/>
                    <a:pt x="389" y="422"/>
                  </a:cubicBezTo>
                  <a:cubicBezTo>
                    <a:pt x="390" y="414"/>
                    <a:pt x="397" y="407"/>
                    <a:pt x="389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69" y="396"/>
                    <a:pt x="370" y="395"/>
                    <a:pt x="371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7" y="333"/>
                  </a:cubicBezTo>
                  <a:cubicBezTo>
                    <a:pt x="313" y="321"/>
                    <a:pt x="317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50" y="290"/>
                    <a:pt x="344" y="286"/>
                    <a:pt x="340" y="283"/>
                  </a:cubicBezTo>
                  <a:cubicBezTo>
                    <a:pt x="341" y="285"/>
                    <a:pt x="341" y="286"/>
                    <a:pt x="339" y="281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9" y="239"/>
                    <a:pt x="349" y="226"/>
                    <a:pt x="331" y="228"/>
                  </a:cubicBezTo>
                  <a:cubicBezTo>
                    <a:pt x="338" y="218"/>
                    <a:pt x="324" y="217"/>
                    <a:pt x="319" y="219"/>
                  </a:cubicBezTo>
                  <a:cubicBezTo>
                    <a:pt x="309" y="223"/>
                    <a:pt x="314" y="220"/>
                    <a:pt x="305" y="218"/>
                  </a:cubicBezTo>
                  <a:cubicBezTo>
                    <a:pt x="306" y="212"/>
                    <a:pt x="314" y="209"/>
                    <a:pt x="308" y="205"/>
                  </a:cubicBezTo>
                  <a:cubicBezTo>
                    <a:pt x="302" y="200"/>
                    <a:pt x="291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8" y="204"/>
                    <a:pt x="277" y="195"/>
                    <a:pt x="280" y="194"/>
                  </a:cubicBezTo>
                  <a:cubicBezTo>
                    <a:pt x="287" y="192"/>
                    <a:pt x="292" y="198"/>
                    <a:pt x="298" y="196"/>
                  </a:cubicBezTo>
                  <a:cubicBezTo>
                    <a:pt x="305" y="194"/>
                    <a:pt x="306" y="182"/>
                    <a:pt x="304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8"/>
                  </a:cubicBezTo>
                  <a:cubicBezTo>
                    <a:pt x="268" y="154"/>
                    <a:pt x="259" y="156"/>
                    <a:pt x="255" y="150"/>
                  </a:cubicBezTo>
                  <a:cubicBezTo>
                    <a:pt x="261" y="149"/>
                    <a:pt x="265" y="149"/>
                    <a:pt x="261" y="145"/>
                  </a:cubicBezTo>
                  <a:cubicBezTo>
                    <a:pt x="253" y="145"/>
                    <a:pt x="253" y="137"/>
                    <a:pt x="245" y="137"/>
                  </a:cubicBezTo>
                  <a:cubicBezTo>
                    <a:pt x="245" y="128"/>
                    <a:pt x="261" y="120"/>
                    <a:pt x="249" y="112"/>
                  </a:cubicBezTo>
                  <a:cubicBezTo>
                    <a:pt x="249" y="112"/>
                    <a:pt x="245" y="116"/>
                    <a:pt x="241" y="116"/>
                  </a:cubicBezTo>
                  <a:cubicBezTo>
                    <a:pt x="225" y="116"/>
                    <a:pt x="225" y="92"/>
                    <a:pt x="213" y="92"/>
                  </a:cubicBezTo>
                  <a:cubicBezTo>
                    <a:pt x="189" y="96"/>
                    <a:pt x="201" y="112"/>
                    <a:pt x="197" y="120"/>
                  </a:cubicBezTo>
                  <a:cubicBezTo>
                    <a:pt x="189" y="124"/>
                    <a:pt x="172" y="116"/>
                    <a:pt x="177" y="104"/>
                  </a:cubicBezTo>
                  <a:cubicBezTo>
                    <a:pt x="185" y="80"/>
                    <a:pt x="213" y="84"/>
                    <a:pt x="233" y="88"/>
                  </a:cubicBezTo>
                  <a:cubicBezTo>
                    <a:pt x="245" y="92"/>
                    <a:pt x="249" y="76"/>
                    <a:pt x="241" y="68"/>
                  </a:cubicBezTo>
                  <a:cubicBezTo>
                    <a:pt x="221" y="48"/>
                    <a:pt x="201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2" y="53"/>
                    <a:pt x="129" y="58"/>
                    <a:pt x="129" y="64"/>
                  </a:cubicBezTo>
                  <a:cubicBezTo>
                    <a:pt x="117" y="41"/>
                    <a:pt x="89" y="77"/>
                    <a:pt x="112" y="82"/>
                  </a:cubicBezTo>
                  <a:cubicBezTo>
                    <a:pt x="119" y="83"/>
                    <a:pt x="123" y="79"/>
                    <a:pt x="122" y="88"/>
                  </a:cubicBezTo>
                  <a:cubicBezTo>
                    <a:pt x="122" y="93"/>
                    <a:pt x="119" y="104"/>
                    <a:pt x="117" y="109"/>
                  </a:cubicBezTo>
                  <a:cubicBezTo>
                    <a:pt x="115" y="107"/>
                    <a:pt x="114" y="106"/>
                    <a:pt x="114" y="106"/>
                  </a:cubicBezTo>
                  <a:cubicBezTo>
                    <a:pt x="107" y="97"/>
                    <a:pt x="99" y="86"/>
                    <a:pt x="92" y="100"/>
                  </a:cubicBezTo>
                  <a:cubicBezTo>
                    <a:pt x="88" y="112"/>
                    <a:pt x="100" y="120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0"/>
                    <a:pt x="80" y="112"/>
                  </a:cubicBezTo>
                  <a:cubicBezTo>
                    <a:pt x="76" y="76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0"/>
                    <a:pt x="16" y="80"/>
                    <a:pt x="16" y="80"/>
                  </a:cubicBezTo>
                  <a:cubicBezTo>
                    <a:pt x="12" y="92"/>
                    <a:pt x="0" y="108"/>
                    <a:pt x="8" y="120"/>
                  </a:cubicBezTo>
                  <a:cubicBezTo>
                    <a:pt x="16" y="133"/>
                    <a:pt x="53" y="123"/>
                    <a:pt x="41" y="146"/>
                  </a:cubicBezTo>
                  <a:cubicBezTo>
                    <a:pt x="40" y="148"/>
                    <a:pt x="38" y="152"/>
                    <a:pt x="38" y="154"/>
                  </a:cubicBezTo>
                  <a:cubicBezTo>
                    <a:pt x="38" y="155"/>
                    <a:pt x="38" y="156"/>
                    <a:pt x="38" y="155"/>
                  </a:cubicBezTo>
                  <a:cubicBezTo>
                    <a:pt x="38" y="155"/>
                    <a:pt x="38" y="155"/>
                    <a:pt x="37" y="155"/>
                  </a:cubicBezTo>
                  <a:cubicBezTo>
                    <a:pt x="37" y="157"/>
                    <a:pt x="37" y="157"/>
                    <a:pt x="37" y="155"/>
                  </a:cubicBezTo>
                  <a:cubicBezTo>
                    <a:pt x="27" y="152"/>
                    <a:pt x="2" y="131"/>
                    <a:pt x="0" y="153"/>
                  </a:cubicBezTo>
                  <a:cubicBezTo>
                    <a:pt x="0" y="163"/>
                    <a:pt x="6" y="173"/>
                    <a:pt x="13" y="177"/>
                  </a:cubicBezTo>
                  <a:cubicBezTo>
                    <a:pt x="21" y="182"/>
                    <a:pt x="34" y="177"/>
                    <a:pt x="38" y="183"/>
                  </a:cubicBezTo>
                  <a:cubicBezTo>
                    <a:pt x="21" y="193"/>
                    <a:pt x="66" y="207"/>
                    <a:pt x="73" y="209"/>
                  </a:cubicBezTo>
                  <a:cubicBezTo>
                    <a:pt x="77" y="210"/>
                    <a:pt x="82" y="208"/>
                    <a:pt x="87" y="210"/>
                  </a:cubicBezTo>
                  <a:cubicBezTo>
                    <a:pt x="92" y="212"/>
                    <a:pt x="94" y="216"/>
                    <a:pt x="99" y="219"/>
                  </a:cubicBezTo>
                  <a:cubicBezTo>
                    <a:pt x="107" y="224"/>
                    <a:pt x="118" y="223"/>
                    <a:pt x="127" y="228"/>
                  </a:cubicBezTo>
                  <a:cubicBezTo>
                    <a:pt x="135" y="233"/>
                    <a:pt x="140" y="243"/>
                    <a:pt x="149" y="246"/>
                  </a:cubicBezTo>
                  <a:cubicBezTo>
                    <a:pt x="155" y="247"/>
                    <a:pt x="165" y="244"/>
                    <a:pt x="161" y="237"/>
                  </a:cubicBezTo>
                  <a:cubicBezTo>
                    <a:pt x="160" y="235"/>
                    <a:pt x="138" y="228"/>
                    <a:pt x="151" y="227"/>
                  </a:cubicBezTo>
                  <a:cubicBezTo>
                    <a:pt x="155" y="226"/>
                    <a:pt x="160" y="231"/>
                    <a:pt x="164" y="231"/>
                  </a:cubicBezTo>
                  <a:cubicBezTo>
                    <a:pt x="169" y="232"/>
                    <a:pt x="175" y="231"/>
                    <a:pt x="180" y="231"/>
                  </a:cubicBezTo>
                  <a:cubicBezTo>
                    <a:pt x="174" y="235"/>
                    <a:pt x="168" y="241"/>
                    <a:pt x="167" y="248"/>
                  </a:cubicBezTo>
                  <a:cubicBezTo>
                    <a:pt x="177" y="248"/>
                    <a:pt x="182" y="246"/>
                    <a:pt x="181" y="258"/>
                  </a:cubicBezTo>
                  <a:cubicBezTo>
                    <a:pt x="181" y="258"/>
                    <a:pt x="179" y="256"/>
                    <a:pt x="180" y="257"/>
                  </a:cubicBezTo>
                  <a:cubicBezTo>
                    <a:pt x="177" y="277"/>
                    <a:pt x="189" y="293"/>
                    <a:pt x="193" y="309"/>
                  </a:cubicBezTo>
                  <a:cubicBezTo>
                    <a:pt x="193" y="311"/>
                    <a:pt x="192" y="314"/>
                    <a:pt x="190" y="317"/>
                  </a:cubicBezTo>
                  <a:cubicBezTo>
                    <a:pt x="201" y="314"/>
                    <a:pt x="209" y="322"/>
                    <a:pt x="213" y="333"/>
                  </a:cubicBezTo>
                  <a:cubicBezTo>
                    <a:pt x="217" y="349"/>
                    <a:pt x="213" y="365"/>
                    <a:pt x="205" y="377"/>
                  </a:cubicBezTo>
                  <a:cubicBezTo>
                    <a:pt x="185" y="397"/>
                    <a:pt x="168" y="421"/>
                    <a:pt x="185" y="449"/>
                  </a:cubicBezTo>
                  <a:cubicBezTo>
                    <a:pt x="181" y="457"/>
                    <a:pt x="181" y="457"/>
                    <a:pt x="181" y="457"/>
                  </a:cubicBezTo>
                  <a:cubicBezTo>
                    <a:pt x="164" y="457"/>
                    <a:pt x="148" y="445"/>
                    <a:pt x="132" y="445"/>
                  </a:cubicBezTo>
                  <a:cubicBezTo>
                    <a:pt x="120" y="445"/>
                    <a:pt x="108" y="453"/>
                    <a:pt x="96" y="457"/>
                  </a:cubicBezTo>
                  <a:cubicBezTo>
                    <a:pt x="92" y="461"/>
                    <a:pt x="92" y="465"/>
                    <a:pt x="92" y="469"/>
                  </a:cubicBezTo>
                  <a:cubicBezTo>
                    <a:pt x="92" y="469"/>
                    <a:pt x="96" y="473"/>
                    <a:pt x="97" y="473"/>
                  </a:cubicBezTo>
                  <a:cubicBezTo>
                    <a:pt x="108" y="505"/>
                    <a:pt x="160" y="505"/>
                    <a:pt x="185" y="485"/>
                  </a:cubicBezTo>
                  <a:cubicBezTo>
                    <a:pt x="193" y="477"/>
                    <a:pt x="197" y="481"/>
                    <a:pt x="201" y="481"/>
                  </a:cubicBezTo>
                  <a:cubicBezTo>
                    <a:pt x="209" y="485"/>
                    <a:pt x="205" y="493"/>
                    <a:pt x="205" y="497"/>
                  </a:cubicBezTo>
                  <a:cubicBezTo>
                    <a:pt x="185" y="501"/>
                    <a:pt x="168" y="505"/>
                    <a:pt x="164" y="530"/>
                  </a:cubicBezTo>
                  <a:cubicBezTo>
                    <a:pt x="164" y="546"/>
                    <a:pt x="172" y="558"/>
                    <a:pt x="181" y="570"/>
                  </a:cubicBezTo>
                  <a:cubicBezTo>
                    <a:pt x="181" y="574"/>
                    <a:pt x="181" y="586"/>
                    <a:pt x="185" y="590"/>
                  </a:cubicBezTo>
                  <a:cubicBezTo>
                    <a:pt x="193" y="598"/>
                    <a:pt x="205" y="590"/>
                    <a:pt x="208" y="602"/>
                  </a:cubicBezTo>
                  <a:cubicBezTo>
                    <a:pt x="209" y="593"/>
                    <a:pt x="225" y="603"/>
                    <a:pt x="208" y="602"/>
                  </a:cubicBezTo>
                  <a:cubicBezTo>
                    <a:pt x="229" y="606"/>
                    <a:pt x="249" y="614"/>
                    <a:pt x="265" y="626"/>
                  </a:cubicBezTo>
                  <a:cubicBezTo>
                    <a:pt x="273" y="638"/>
                    <a:pt x="277" y="642"/>
                    <a:pt x="285" y="638"/>
                  </a:cubicBezTo>
                  <a:cubicBezTo>
                    <a:pt x="289" y="634"/>
                    <a:pt x="285" y="626"/>
                    <a:pt x="281" y="626"/>
                  </a:cubicBezTo>
                  <a:cubicBezTo>
                    <a:pt x="257" y="626"/>
                    <a:pt x="269" y="606"/>
                    <a:pt x="261" y="598"/>
                  </a:cubicBezTo>
                  <a:cubicBezTo>
                    <a:pt x="249" y="582"/>
                    <a:pt x="237" y="566"/>
                    <a:pt x="229" y="550"/>
                  </a:cubicBezTo>
                  <a:cubicBezTo>
                    <a:pt x="233" y="546"/>
                    <a:pt x="233" y="546"/>
                    <a:pt x="233" y="546"/>
                  </a:cubicBezTo>
                  <a:cubicBezTo>
                    <a:pt x="237" y="546"/>
                    <a:pt x="245" y="550"/>
                    <a:pt x="249" y="554"/>
                  </a:cubicBezTo>
                  <a:cubicBezTo>
                    <a:pt x="261" y="570"/>
                    <a:pt x="277" y="578"/>
                    <a:pt x="285" y="590"/>
                  </a:cubicBezTo>
                  <a:cubicBezTo>
                    <a:pt x="285" y="594"/>
                    <a:pt x="289" y="602"/>
                    <a:pt x="289" y="610"/>
                  </a:cubicBezTo>
                  <a:cubicBezTo>
                    <a:pt x="289" y="610"/>
                    <a:pt x="289" y="610"/>
                    <a:pt x="290" y="611"/>
                  </a:cubicBezTo>
                  <a:cubicBezTo>
                    <a:pt x="289" y="609"/>
                    <a:pt x="294" y="606"/>
                    <a:pt x="297" y="612"/>
                  </a:cubicBezTo>
                  <a:cubicBezTo>
                    <a:pt x="293" y="586"/>
                    <a:pt x="325" y="566"/>
                    <a:pt x="313" y="538"/>
                  </a:cubicBezTo>
                  <a:cubicBezTo>
                    <a:pt x="313" y="530"/>
                    <a:pt x="309" y="526"/>
                    <a:pt x="309" y="518"/>
                  </a:cubicBezTo>
                  <a:cubicBezTo>
                    <a:pt x="305" y="501"/>
                    <a:pt x="285" y="493"/>
                    <a:pt x="289" y="478"/>
                  </a:cubicBezTo>
                  <a:cubicBezTo>
                    <a:pt x="286" y="470"/>
                    <a:pt x="270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3"/>
                    <a:pt x="288" y="426"/>
                  </a:cubicBezTo>
                  <a:cubicBezTo>
                    <a:pt x="295" y="418"/>
                    <a:pt x="300" y="430"/>
                    <a:pt x="304" y="435"/>
                  </a:cubicBezTo>
                  <a:cubicBezTo>
                    <a:pt x="309" y="443"/>
                    <a:pt x="316" y="449"/>
                    <a:pt x="327" y="451"/>
                  </a:cubicBezTo>
                  <a:cubicBezTo>
                    <a:pt x="313" y="473"/>
                    <a:pt x="329" y="493"/>
                    <a:pt x="349" y="5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97"/>
            <p:cNvSpPr>
              <a:spLocks/>
            </p:cNvSpPr>
            <p:nvPr/>
          </p:nvSpPr>
          <p:spPr bwMode="auto">
            <a:xfrm>
              <a:off x="1960449" y="2247402"/>
              <a:ext cx="3613" cy="1204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98"/>
            <p:cNvSpPr>
              <a:spLocks/>
            </p:cNvSpPr>
            <p:nvPr/>
          </p:nvSpPr>
          <p:spPr bwMode="auto">
            <a:xfrm>
              <a:off x="1894226" y="2232954"/>
              <a:ext cx="13245" cy="7224"/>
            </a:xfrm>
            <a:custGeom>
              <a:avLst/>
              <a:gdLst>
                <a:gd name="T0" fmla="*/ 0 w 17"/>
                <a:gd name="T1" fmla="*/ 9 h 10"/>
                <a:gd name="T2" fmla="*/ 0 w 17"/>
                <a:gd name="T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17" y="10"/>
                    <a:pt x="1" y="0"/>
                    <a:pt x="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99"/>
            <p:cNvSpPr>
              <a:spLocks/>
            </p:cNvSpPr>
            <p:nvPr/>
          </p:nvSpPr>
          <p:spPr bwMode="auto">
            <a:xfrm>
              <a:off x="2018243" y="2080039"/>
              <a:ext cx="3613" cy="240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4" y="3"/>
                    <a:pt x="4" y="1"/>
                    <a:pt x="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000"/>
            <p:cNvSpPr>
              <a:spLocks/>
            </p:cNvSpPr>
            <p:nvPr/>
          </p:nvSpPr>
          <p:spPr bwMode="auto">
            <a:xfrm>
              <a:off x="1744923" y="1822372"/>
              <a:ext cx="7224" cy="13244"/>
            </a:xfrm>
            <a:custGeom>
              <a:avLst/>
              <a:gdLst>
                <a:gd name="T0" fmla="*/ 9 w 10"/>
                <a:gd name="T1" fmla="*/ 18 h 18"/>
                <a:gd name="T2" fmla="*/ 9 w 1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8">
                  <a:moveTo>
                    <a:pt x="9" y="18"/>
                  </a:moveTo>
                  <a:cubicBezTo>
                    <a:pt x="10" y="0"/>
                    <a:pt x="0" y="16"/>
                    <a:pt x="9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001"/>
            <p:cNvSpPr>
              <a:spLocks/>
            </p:cNvSpPr>
            <p:nvPr/>
          </p:nvSpPr>
          <p:spPr bwMode="auto">
            <a:xfrm>
              <a:off x="1803922" y="2140242"/>
              <a:ext cx="4816" cy="21673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4" y="28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002"/>
            <p:cNvSpPr>
              <a:spLocks/>
            </p:cNvSpPr>
            <p:nvPr/>
          </p:nvSpPr>
          <p:spPr bwMode="auto">
            <a:xfrm>
              <a:off x="1854492" y="2024653"/>
              <a:ext cx="34918" cy="40938"/>
            </a:xfrm>
            <a:custGeom>
              <a:avLst/>
              <a:gdLst>
                <a:gd name="T0" fmla="*/ 0 w 45"/>
                <a:gd name="T1" fmla="*/ 25 h 53"/>
                <a:gd name="T2" fmla="*/ 8 w 45"/>
                <a:gd name="T3" fmla="*/ 45 h 53"/>
                <a:gd name="T4" fmla="*/ 33 w 45"/>
                <a:gd name="T5" fmla="*/ 21 h 53"/>
                <a:gd name="T6" fmla="*/ 37 w 45"/>
                <a:gd name="T7" fmla="*/ 25 h 53"/>
                <a:gd name="T8" fmla="*/ 45 w 45"/>
                <a:gd name="T9" fmla="*/ 21 h 53"/>
                <a:gd name="T10" fmla="*/ 29 w 45"/>
                <a:gd name="T11" fmla="*/ 0 h 53"/>
                <a:gd name="T12" fmla="*/ 29 w 45"/>
                <a:gd name="T13" fmla="*/ 1 h 53"/>
                <a:gd name="T14" fmla="*/ 0 w 45"/>
                <a:gd name="T1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3">
                  <a:moveTo>
                    <a:pt x="0" y="25"/>
                  </a:moveTo>
                  <a:cubicBezTo>
                    <a:pt x="0" y="33"/>
                    <a:pt x="4" y="41"/>
                    <a:pt x="8" y="45"/>
                  </a:cubicBezTo>
                  <a:cubicBezTo>
                    <a:pt x="25" y="53"/>
                    <a:pt x="29" y="37"/>
                    <a:pt x="33" y="2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1" y="25"/>
                    <a:pt x="45" y="21"/>
                    <a:pt x="45" y="21"/>
                  </a:cubicBezTo>
                  <a:cubicBezTo>
                    <a:pt x="45" y="14"/>
                    <a:pt x="32" y="1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6" y="9"/>
                    <a:pt x="0" y="9"/>
                    <a:pt x="0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003"/>
            <p:cNvSpPr>
              <a:spLocks/>
            </p:cNvSpPr>
            <p:nvPr/>
          </p:nvSpPr>
          <p:spPr bwMode="auto">
            <a:xfrm>
              <a:off x="1877369" y="2019837"/>
              <a:ext cx="3613" cy="4816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5 w 5"/>
                <a:gd name="T5" fmla="*/ 0 h 7"/>
                <a:gd name="T6" fmla="*/ 4 w 5"/>
                <a:gd name="T7" fmla="*/ 0 h 7"/>
                <a:gd name="T8" fmla="*/ 0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004"/>
            <p:cNvSpPr>
              <a:spLocks/>
            </p:cNvSpPr>
            <p:nvPr/>
          </p:nvSpPr>
          <p:spPr bwMode="auto">
            <a:xfrm>
              <a:off x="1931551" y="1887391"/>
              <a:ext cx="13245" cy="7224"/>
            </a:xfrm>
            <a:custGeom>
              <a:avLst/>
              <a:gdLst>
                <a:gd name="T0" fmla="*/ 0 w 18"/>
                <a:gd name="T1" fmla="*/ 3 h 9"/>
                <a:gd name="T2" fmla="*/ 0 w 18"/>
                <a:gd name="T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4" y="9"/>
                    <a:pt x="18" y="0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005"/>
            <p:cNvSpPr>
              <a:spLocks/>
            </p:cNvSpPr>
            <p:nvPr/>
          </p:nvSpPr>
          <p:spPr bwMode="auto">
            <a:xfrm>
              <a:off x="1958041" y="2247402"/>
              <a:ext cx="2408" cy="0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006"/>
            <p:cNvSpPr>
              <a:spLocks/>
            </p:cNvSpPr>
            <p:nvPr/>
          </p:nvSpPr>
          <p:spPr bwMode="auto">
            <a:xfrm>
              <a:off x="1978510" y="2120977"/>
              <a:ext cx="8429" cy="9632"/>
            </a:xfrm>
            <a:custGeom>
              <a:avLst/>
              <a:gdLst>
                <a:gd name="T0" fmla="*/ 11 w 11"/>
                <a:gd name="T1" fmla="*/ 2 h 12"/>
                <a:gd name="T2" fmla="*/ 11 w 11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0" y="0"/>
                    <a:pt x="6" y="12"/>
                    <a:pt x="1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007"/>
            <p:cNvSpPr>
              <a:spLocks/>
            </p:cNvSpPr>
            <p:nvPr/>
          </p:nvSpPr>
          <p:spPr bwMode="auto">
            <a:xfrm>
              <a:off x="1394543" y="1894615"/>
              <a:ext cx="45754" cy="19265"/>
            </a:xfrm>
            <a:custGeom>
              <a:avLst/>
              <a:gdLst>
                <a:gd name="T0" fmla="*/ 54 w 60"/>
                <a:gd name="T1" fmla="*/ 16 h 24"/>
                <a:gd name="T2" fmla="*/ 53 w 60"/>
                <a:gd name="T3" fmla="*/ 3 h 24"/>
                <a:gd name="T4" fmla="*/ 19 w 60"/>
                <a:gd name="T5" fmla="*/ 14 h 24"/>
                <a:gd name="T6" fmla="*/ 0 w 60"/>
                <a:gd name="T7" fmla="*/ 22 h 24"/>
                <a:gd name="T8" fmla="*/ 16 w 60"/>
                <a:gd name="T9" fmla="*/ 24 h 24"/>
                <a:gd name="T10" fmla="*/ 54 w 60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4">
                  <a:moveTo>
                    <a:pt x="54" y="16"/>
                  </a:moveTo>
                  <a:cubicBezTo>
                    <a:pt x="58" y="12"/>
                    <a:pt x="60" y="7"/>
                    <a:pt x="53" y="3"/>
                  </a:cubicBezTo>
                  <a:cubicBezTo>
                    <a:pt x="47" y="0"/>
                    <a:pt x="25" y="12"/>
                    <a:pt x="19" y="14"/>
                  </a:cubicBezTo>
                  <a:cubicBezTo>
                    <a:pt x="14" y="15"/>
                    <a:pt x="4" y="18"/>
                    <a:pt x="0" y="22"/>
                  </a:cubicBezTo>
                  <a:cubicBezTo>
                    <a:pt x="6" y="23"/>
                    <a:pt x="11" y="24"/>
                    <a:pt x="16" y="24"/>
                  </a:cubicBezTo>
                  <a:cubicBezTo>
                    <a:pt x="26" y="24"/>
                    <a:pt x="42" y="21"/>
                    <a:pt x="5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008"/>
            <p:cNvSpPr>
              <a:spLocks/>
            </p:cNvSpPr>
            <p:nvPr/>
          </p:nvSpPr>
          <p:spPr bwMode="auto">
            <a:xfrm>
              <a:off x="1649803" y="1911472"/>
              <a:ext cx="26489" cy="36122"/>
            </a:xfrm>
            <a:custGeom>
              <a:avLst/>
              <a:gdLst>
                <a:gd name="T0" fmla="*/ 6 w 33"/>
                <a:gd name="T1" fmla="*/ 32 h 47"/>
                <a:gd name="T2" fmla="*/ 4 w 33"/>
                <a:gd name="T3" fmla="*/ 44 h 47"/>
                <a:gd name="T4" fmla="*/ 15 w 33"/>
                <a:gd name="T5" fmla="*/ 39 h 47"/>
                <a:gd name="T6" fmla="*/ 27 w 33"/>
                <a:gd name="T7" fmla="*/ 33 h 47"/>
                <a:gd name="T8" fmla="*/ 22 w 33"/>
                <a:gd name="T9" fmla="*/ 25 h 47"/>
                <a:gd name="T10" fmla="*/ 33 w 33"/>
                <a:gd name="T11" fmla="*/ 5 h 47"/>
                <a:gd name="T12" fmla="*/ 20 w 33"/>
                <a:gd name="T13" fmla="*/ 3 h 47"/>
                <a:gd name="T14" fmla="*/ 5 w 33"/>
                <a:gd name="T15" fmla="*/ 30 h 47"/>
                <a:gd name="T16" fmla="*/ 6 w 33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7">
                  <a:moveTo>
                    <a:pt x="6" y="32"/>
                  </a:moveTo>
                  <a:cubicBezTo>
                    <a:pt x="7" y="34"/>
                    <a:pt x="0" y="40"/>
                    <a:pt x="4" y="44"/>
                  </a:cubicBezTo>
                  <a:cubicBezTo>
                    <a:pt x="8" y="47"/>
                    <a:pt x="12" y="41"/>
                    <a:pt x="15" y="39"/>
                  </a:cubicBezTo>
                  <a:cubicBezTo>
                    <a:pt x="18" y="37"/>
                    <a:pt x="26" y="36"/>
                    <a:pt x="27" y="33"/>
                  </a:cubicBezTo>
                  <a:cubicBezTo>
                    <a:pt x="30" y="29"/>
                    <a:pt x="30" y="24"/>
                    <a:pt x="22" y="25"/>
                  </a:cubicBezTo>
                  <a:cubicBezTo>
                    <a:pt x="24" y="17"/>
                    <a:pt x="24" y="7"/>
                    <a:pt x="33" y="5"/>
                  </a:cubicBezTo>
                  <a:cubicBezTo>
                    <a:pt x="30" y="2"/>
                    <a:pt x="25" y="0"/>
                    <a:pt x="20" y="3"/>
                  </a:cubicBezTo>
                  <a:cubicBezTo>
                    <a:pt x="8" y="8"/>
                    <a:pt x="14" y="24"/>
                    <a:pt x="5" y="30"/>
                  </a:cubicBezTo>
                  <a:cubicBezTo>
                    <a:pt x="6" y="31"/>
                    <a:pt x="6" y="31"/>
                    <a:pt x="6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010"/>
            <p:cNvSpPr>
              <a:spLocks/>
            </p:cNvSpPr>
            <p:nvPr/>
          </p:nvSpPr>
          <p:spPr bwMode="auto">
            <a:xfrm>
              <a:off x="1366850" y="2434031"/>
              <a:ext cx="120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018"/>
            <p:cNvSpPr>
              <a:spLocks/>
            </p:cNvSpPr>
            <p:nvPr/>
          </p:nvSpPr>
          <p:spPr bwMode="auto">
            <a:xfrm>
              <a:off x="1654619" y="2089672"/>
              <a:ext cx="114386" cy="92712"/>
            </a:xfrm>
            <a:custGeom>
              <a:avLst/>
              <a:gdLst>
                <a:gd name="T0" fmla="*/ 102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7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8 h 120"/>
                <a:gd name="T16" fmla="*/ 109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5 w 147"/>
                <a:gd name="T37" fmla="*/ 93 h 120"/>
                <a:gd name="T38" fmla="*/ 29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2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2" y="98"/>
                  </a:moveTo>
                  <a:cubicBezTo>
                    <a:pt x="105" y="102"/>
                    <a:pt x="108" y="108"/>
                    <a:pt x="112" y="111"/>
                  </a:cubicBezTo>
                  <a:cubicBezTo>
                    <a:pt x="118" y="115"/>
                    <a:pt x="124" y="113"/>
                    <a:pt x="130" y="111"/>
                  </a:cubicBezTo>
                  <a:cubicBezTo>
                    <a:pt x="131" y="110"/>
                    <a:pt x="135" y="104"/>
                    <a:pt x="137" y="103"/>
                  </a:cubicBezTo>
                  <a:cubicBezTo>
                    <a:pt x="138" y="102"/>
                    <a:pt x="146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4" y="83"/>
                    <a:pt x="120" y="91"/>
                    <a:pt x="121" y="78"/>
                  </a:cubicBezTo>
                  <a:cubicBezTo>
                    <a:pt x="122" y="70"/>
                    <a:pt x="130" y="67"/>
                    <a:pt x="122" y="58"/>
                  </a:cubicBezTo>
                  <a:cubicBezTo>
                    <a:pt x="116" y="51"/>
                    <a:pt x="105" y="56"/>
                    <a:pt x="109" y="42"/>
                  </a:cubicBezTo>
                  <a:cubicBezTo>
                    <a:pt x="98" y="39"/>
                    <a:pt x="98" y="35"/>
                    <a:pt x="94" y="28"/>
                  </a:cubicBezTo>
                  <a:cubicBezTo>
                    <a:pt x="91" y="22"/>
                    <a:pt x="92" y="12"/>
                    <a:pt x="82" y="15"/>
                  </a:cubicBezTo>
                  <a:cubicBezTo>
                    <a:pt x="81" y="19"/>
                    <a:pt x="75" y="22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3" y="8"/>
                    <a:pt x="56" y="15"/>
                  </a:cubicBezTo>
                  <a:cubicBezTo>
                    <a:pt x="48" y="22"/>
                    <a:pt x="51" y="31"/>
                    <a:pt x="46" y="39"/>
                  </a:cubicBezTo>
                  <a:cubicBezTo>
                    <a:pt x="41" y="46"/>
                    <a:pt x="36" y="44"/>
                    <a:pt x="30" y="51"/>
                  </a:cubicBezTo>
                  <a:cubicBezTo>
                    <a:pt x="24" y="58"/>
                    <a:pt x="24" y="69"/>
                    <a:pt x="24" y="77"/>
                  </a:cubicBezTo>
                  <a:cubicBezTo>
                    <a:pt x="11" y="78"/>
                    <a:pt x="0" y="77"/>
                    <a:pt x="3" y="95"/>
                  </a:cubicBezTo>
                  <a:cubicBezTo>
                    <a:pt x="9" y="96"/>
                    <a:pt x="21" y="90"/>
                    <a:pt x="25" y="93"/>
                  </a:cubicBezTo>
                  <a:cubicBezTo>
                    <a:pt x="31" y="97"/>
                    <a:pt x="28" y="110"/>
                    <a:pt x="29" y="116"/>
                  </a:cubicBezTo>
                  <a:cubicBezTo>
                    <a:pt x="50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2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19"/>
            <p:cNvSpPr>
              <a:spLocks/>
            </p:cNvSpPr>
            <p:nvPr/>
          </p:nvSpPr>
          <p:spPr bwMode="auto">
            <a:xfrm>
              <a:off x="1717230" y="2189608"/>
              <a:ext cx="2408" cy="1204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20"/>
            <p:cNvSpPr>
              <a:spLocks/>
            </p:cNvSpPr>
            <p:nvPr/>
          </p:nvSpPr>
          <p:spPr bwMode="auto">
            <a:xfrm>
              <a:off x="1689537" y="2187200"/>
              <a:ext cx="40938" cy="34917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5 w 54"/>
                <a:gd name="T11" fmla="*/ 18 h 45"/>
                <a:gd name="T12" fmla="*/ 39 w 54"/>
                <a:gd name="T13" fmla="*/ 5 h 45"/>
                <a:gd name="T14" fmla="*/ 33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5" y="22"/>
                    <a:pt x="0" y="31"/>
                    <a:pt x="3" y="36"/>
                  </a:cubicBezTo>
                  <a:cubicBezTo>
                    <a:pt x="9" y="45"/>
                    <a:pt x="12" y="36"/>
                    <a:pt x="18" y="34"/>
                  </a:cubicBezTo>
                  <a:cubicBezTo>
                    <a:pt x="28" y="30"/>
                    <a:pt x="37" y="26"/>
                    <a:pt x="45" y="18"/>
                  </a:cubicBezTo>
                  <a:cubicBezTo>
                    <a:pt x="54" y="9"/>
                    <a:pt x="43" y="6"/>
                    <a:pt x="39" y="5"/>
                  </a:cubicBezTo>
                  <a:cubicBezTo>
                    <a:pt x="37" y="7"/>
                    <a:pt x="32" y="9"/>
                    <a:pt x="33" y="5"/>
                  </a:cubicBezTo>
                  <a:cubicBezTo>
                    <a:pt x="34" y="0"/>
                    <a:pt x="24" y="5"/>
                    <a:pt x="19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1"/>
            <p:cNvSpPr>
              <a:spLocks/>
            </p:cNvSpPr>
            <p:nvPr/>
          </p:nvSpPr>
          <p:spPr bwMode="auto">
            <a:xfrm>
              <a:off x="1743719" y="2217301"/>
              <a:ext cx="18061" cy="28897"/>
            </a:xfrm>
            <a:custGeom>
              <a:avLst/>
              <a:gdLst>
                <a:gd name="T0" fmla="*/ 23 w 23"/>
                <a:gd name="T1" fmla="*/ 0 h 38"/>
                <a:gd name="T2" fmla="*/ 11 w 23"/>
                <a:gd name="T3" fmla="*/ 8 h 38"/>
                <a:gd name="T4" fmla="*/ 3 w 23"/>
                <a:gd name="T5" fmla="*/ 26 h 38"/>
                <a:gd name="T6" fmla="*/ 15 w 23"/>
                <a:gd name="T7" fmla="*/ 26 h 38"/>
                <a:gd name="T8" fmla="*/ 19 w 23"/>
                <a:gd name="T9" fmla="*/ 20 h 38"/>
                <a:gd name="T10" fmla="*/ 23 w 23"/>
                <a:gd name="T11" fmla="*/ 8 h 38"/>
                <a:gd name="T12" fmla="*/ 23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19" y="2"/>
                    <a:pt x="14" y="5"/>
                    <a:pt x="11" y="8"/>
                  </a:cubicBezTo>
                  <a:cubicBezTo>
                    <a:pt x="4" y="15"/>
                    <a:pt x="0" y="15"/>
                    <a:pt x="3" y="26"/>
                  </a:cubicBezTo>
                  <a:cubicBezTo>
                    <a:pt x="6" y="36"/>
                    <a:pt x="8" y="38"/>
                    <a:pt x="15" y="26"/>
                  </a:cubicBezTo>
                  <a:cubicBezTo>
                    <a:pt x="16" y="23"/>
                    <a:pt x="18" y="22"/>
                    <a:pt x="19" y="20"/>
                  </a:cubicBezTo>
                  <a:cubicBezTo>
                    <a:pt x="21" y="17"/>
                    <a:pt x="22" y="13"/>
                    <a:pt x="23" y="8"/>
                  </a:cubicBezTo>
                  <a:cubicBezTo>
                    <a:pt x="23" y="5"/>
                    <a:pt x="23" y="3"/>
                    <a:pt x="2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22"/>
            <p:cNvSpPr>
              <a:spLocks/>
            </p:cNvSpPr>
            <p:nvPr/>
          </p:nvSpPr>
          <p:spPr bwMode="auto">
            <a:xfrm>
              <a:off x="1758168" y="2214893"/>
              <a:ext cx="8429" cy="16857"/>
            </a:xfrm>
            <a:custGeom>
              <a:avLst/>
              <a:gdLst>
                <a:gd name="T0" fmla="*/ 11 w 11"/>
                <a:gd name="T1" fmla="*/ 4 h 22"/>
                <a:gd name="T2" fmla="*/ 4 w 11"/>
                <a:gd name="T3" fmla="*/ 2 h 22"/>
                <a:gd name="T4" fmla="*/ 4 w 11"/>
                <a:gd name="T5" fmla="*/ 10 h 22"/>
                <a:gd name="T6" fmla="*/ 0 w 11"/>
                <a:gd name="T7" fmla="*/ 22 h 22"/>
                <a:gd name="T8" fmla="*/ 11 w 11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4"/>
                  </a:moveTo>
                  <a:cubicBezTo>
                    <a:pt x="11" y="0"/>
                    <a:pt x="8" y="0"/>
                    <a:pt x="4" y="2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3" y="15"/>
                    <a:pt x="2" y="19"/>
                    <a:pt x="0" y="22"/>
                  </a:cubicBezTo>
                  <a:cubicBezTo>
                    <a:pt x="5" y="17"/>
                    <a:pt x="10" y="17"/>
                    <a:pt x="11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23"/>
            <p:cNvSpPr>
              <a:spLocks/>
            </p:cNvSpPr>
            <p:nvPr/>
          </p:nvSpPr>
          <p:spPr bwMode="auto">
            <a:xfrm>
              <a:off x="1947204" y="2559253"/>
              <a:ext cx="122814" cy="127630"/>
            </a:xfrm>
            <a:custGeom>
              <a:avLst/>
              <a:gdLst>
                <a:gd name="T0" fmla="*/ 149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6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9 w 159"/>
                <a:gd name="T19" fmla="*/ 31 h 165"/>
                <a:gd name="T20" fmla="*/ 118 w 159"/>
                <a:gd name="T21" fmla="*/ 9 h 165"/>
                <a:gd name="T22" fmla="*/ 77 w 159"/>
                <a:gd name="T23" fmla="*/ 32 h 165"/>
                <a:gd name="T24" fmla="*/ 52 w 159"/>
                <a:gd name="T25" fmla="*/ 72 h 165"/>
                <a:gd name="T26" fmla="*/ 46 w 159"/>
                <a:gd name="T27" fmla="*/ 83 h 165"/>
                <a:gd name="T28" fmla="*/ 48 w 159"/>
                <a:gd name="T29" fmla="*/ 94 h 165"/>
                <a:gd name="T30" fmla="*/ 30 w 159"/>
                <a:gd name="T31" fmla="*/ 110 h 165"/>
                <a:gd name="T32" fmla="*/ 46 w 159"/>
                <a:gd name="T33" fmla="*/ 132 h 165"/>
                <a:gd name="T34" fmla="*/ 66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4 w 159"/>
                <a:gd name="T41" fmla="*/ 109 h 165"/>
                <a:gd name="T42" fmla="*/ 83 w 159"/>
                <a:gd name="T43" fmla="*/ 111 h 165"/>
                <a:gd name="T44" fmla="*/ 108 w 159"/>
                <a:gd name="T45" fmla="*/ 131 h 165"/>
                <a:gd name="T46" fmla="*/ 96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9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9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5" y="132"/>
                    <a:pt x="125" y="131"/>
                  </a:cubicBezTo>
                  <a:cubicBezTo>
                    <a:pt x="127" y="124"/>
                    <a:pt x="152" y="104"/>
                    <a:pt x="136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7" y="82"/>
                    <a:pt x="111" y="67"/>
                    <a:pt x="109" y="64"/>
                  </a:cubicBezTo>
                  <a:cubicBezTo>
                    <a:pt x="104" y="53"/>
                    <a:pt x="102" y="49"/>
                    <a:pt x="89" y="56"/>
                  </a:cubicBezTo>
                  <a:cubicBezTo>
                    <a:pt x="88" y="49"/>
                    <a:pt x="99" y="39"/>
                    <a:pt x="102" y="36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4" y="22"/>
                    <a:pt x="120" y="20"/>
                    <a:pt x="118" y="9"/>
                  </a:cubicBezTo>
                  <a:cubicBezTo>
                    <a:pt x="99" y="0"/>
                    <a:pt x="89" y="22"/>
                    <a:pt x="77" y="32"/>
                  </a:cubicBezTo>
                  <a:cubicBezTo>
                    <a:pt x="63" y="43"/>
                    <a:pt x="61" y="56"/>
                    <a:pt x="52" y="72"/>
                  </a:cubicBezTo>
                  <a:cubicBezTo>
                    <a:pt x="49" y="77"/>
                    <a:pt x="47" y="77"/>
                    <a:pt x="46" y="83"/>
                  </a:cubicBezTo>
                  <a:cubicBezTo>
                    <a:pt x="45" y="87"/>
                    <a:pt x="50" y="89"/>
                    <a:pt x="48" y="94"/>
                  </a:cubicBezTo>
                  <a:cubicBezTo>
                    <a:pt x="46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6" y="134"/>
                  </a:cubicBezTo>
                  <a:cubicBezTo>
                    <a:pt x="69" y="134"/>
                    <a:pt x="72" y="133"/>
                    <a:pt x="75" y="132"/>
                  </a:cubicBezTo>
                  <a:cubicBezTo>
                    <a:pt x="79" y="132"/>
                    <a:pt x="79" y="128"/>
                    <a:pt x="84" y="132"/>
                  </a:cubicBezTo>
                  <a:cubicBezTo>
                    <a:pt x="101" y="106"/>
                    <a:pt x="61" y="120"/>
                    <a:pt x="54" y="109"/>
                  </a:cubicBezTo>
                  <a:cubicBezTo>
                    <a:pt x="62" y="97"/>
                    <a:pt x="75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7" y="145"/>
                    <a:pt x="93" y="143"/>
                    <a:pt x="96" y="156"/>
                  </a:cubicBezTo>
                  <a:cubicBezTo>
                    <a:pt x="111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9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25"/>
            <p:cNvSpPr>
              <a:spLocks/>
            </p:cNvSpPr>
            <p:nvPr/>
          </p:nvSpPr>
          <p:spPr bwMode="auto">
            <a:xfrm>
              <a:off x="784088" y="2343727"/>
              <a:ext cx="27694" cy="69835"/>
            </a:xfrm>
            <a:custGeom>
              <a:avLst/>
              <a:gdLst>
                <a:gd name="T0" fmla="*/ 18 w 35"/>
                <a:gd name="T1" fmla="*/ 19 h 91"/>
                <a:gd name="T2" fmla="*/ 1 w 35"/>
                <a:gd name="T3" fmla="*/ 44 h 91"/>
                <a:gd name="T4" fmla="*/ 14 w 35"/>
                <a:gd name="T5" fmla="*/ 91 h 91"/>
                <a:gd name="T6" fmla="*/ 15 w 35"/>
                <a:gd name="T7" fmla="*/ 55 h 91"/>
                <a:gd name="T8" fmla="*/ 18 w 35"/>
                <a:gd name="T9" fmla="*/ 47 h 91"/>
                <a:gd name="T10" fmla="*/ 19 w 35"/>
                <a:gd name="T11" fmla="*/ 33 h 91"/>
                <a:gd name="T12" fmla="*/ 18 w 35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91">
                  <a:moveTo>
                    <a:pt x="18" y="19"/>
                  </a:moveTo>
                  <a:cubicBezTo>
                    <a:pt x="1" y="0"/>
                    <a:pt x="1" y="34"/>
                    <a:pt x="1" y="44"/>
                  </a:cubicBezTo>
                  <a:cubicBezTo>
                    <a:pt x="0" y="60"/>
                    <a:pt x="7" y="77"/>
                    <a:pt x="14" y="91"/>
                  </a:cubicBezTo>
                  <a:cubicBezTo>
                    <a:pt x="21" y="84"/>
                    <a:pt x="13" y="64"/>
                    <a:pt x="15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0" y="43"/>
                    <a:pt x="20" y="38"/>
                    <a:pt x="19" y="33"/>
                  </a:cubicBezTo>
                  <a:cubicBezTo>
                    <a:pt x="35" y="29"/>
                    <a:pt x="27" y="11"/>
                    <a:pt x="18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26"/>
            <p:cNvSpPr>
              <a:spLocks/>
            </p:cNvSpPr>
            <p:nvPr/>
          </p:nvSpPr>
          <p:spPr bwMode="auto">
            <a:xfrm>
              <a:off x="1883389" y="2590558"/>
              <a:ext cx="45754" cy="28897"/>
            </a:xfrm>
            <a:custGeom>
              <a:avLst/>
              <a:gdLst>
                <a:gd name="T0" fmla="*/ 37 w 60"/>
                <a:gd name="T1" fmla="*/ 11 h 38"/>
                <a:gd name="T2" fmla="*/ 8 w 60"/>
                <a:gd name="T3" fmla="*/ 19 h 38"/>
                <a:gd name="T4" fmla="*/ 23 w 60"/>
                <a:gd name="T5" fmla="*/ 31 h 38"/>
                <a:gd name="T6" fmla="*/ 44 w 60"/>
                <a:gd name="T7" fmla="*/ 36 h 38"/>
                <a:gd name="T8" fmla="*/ 53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9" y="4"/>
                    <a:pt x="0" y="0"/>
                    <a:pt x="8" y="19"/>
                  </a:cubicBezTo>
                  <a:cubicBezTo>
                    <a:pt x="18" y="18"/>
                    <a:pt x="17" y="27"/>
                    <a:pt x="23" y="31"/>
                  </a:cubicBezTo>
                  <a:cubicBezTo>
                    <a:pt x="25" y="33"/>
                    <a:pt x="42" y="36"/>
                    <a:pt x="44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3" y="15"/>
                    <a:pt x="3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27"/>
            <p:cNvSpPr>
              <a:spLocks/>
            </p:cNvSpPr>
            <p:nvPr/>
          </p:nvSpPr>
          <p:spPr bwMode="auto">
            <a:xfrm>
              <a:off x="1502908" y="3166096"/>
              <a:ext cx="146895" cy="67427"/>
            </a:xfrm>
            <a:custGeom>
              <a:avLst/>
              <a:gdLst>
                <a:gd name="T0" fmla="*/ 156 w 190"/>
                <a:gd name="T1" fmla="*/ 72 h 87"/>
                <a:gd name="T2" fmla="*/ 189 w 190"/>
                <a:gd name="T3" fmla="*/ 61 h 87"/>
                <a:gd name="T4" fmla="*/ 190 w 190"/>
                <a:gd name="T5" fmla="*/ 54 h 87"/>
                <a:gd name="T6" fmla="*/ 151 w 190"/>
                <a:gd name="T7" fmla="*/ 53 h 87"/>
                <a:gd name="T8" fmla="*/ 123 w 190"/>
                <a:gd name="T9" fmla="*/ 35 h 87"/>
                <a:gd name="T10" fmla="*/ 98 w 190"/>
                <a:gd name="T11" fmla="*/ 10 h 87"/>
                <a:gd name="T12" fmla="*/ 58 w 190"/>
                <a:gd name="T13" fmla="*/ 5 h 87"/>
                <a:gd name="T14" fmla="*/ 17 w 190"/>
                <a:gd name="T15" fmla="*/ 0 h 87"/>
                <a:gd name="T16" fmla="*/ 17 w 190"/>
                <a:gd name="T17" fmla="*/ 2 h 87"/>
                <a:gd name="T18" fmla="*/ 2 w 190"/>
                <a:gd name="T19" fmla="*/ 9 h 87"/>
                <a:gd name="T20" fmla="*/ 13 w 190"/>
                <a:gd name="T21" fmla="*/ 16 h 87"/>
                <a:gd name="T22" fmla="*/ 51 w 190"/>
                <a:gd name="T23" fmla="*/ 21 h 87"/>
                <a:gd name="T24" fmla="*/ 69 w 190"/>
                <a:gd name="T25" fmla="*/ 27 h 87"/>
                <a:gd name="T26" fmla="*/ 86 w 190"/>
                <a:gd name="T27" fmla="*/ 33 h 87"/>
                <a:gd name="T28" fmla="*/ 98 w 190"/>
                <a:gd name="T29" fmla="*/ 46 h 87"/>
                <a:gd name="T30" fmla="*/ 108 w 190"/>
                <a:gd name="T31" fmla="*/ 59 h 87"/>
                <a:gd name="T32" fmla="*/ 110 w 190"/>
                <a:gd name="T33" fmla="*/ 60 h 87"/>
                <a:gd name="T34" fmla="*/ 108 w 190"/>
                <a:gd name="T35" fmla="*/ 73 h 87"/>
                <a:gd name="T36" fmla="*/ 123 w 190"/>
                <a:gd name="T37" fmla="*/ 80 h 87"/>
                <a:gd name="T38" fmla="*/ 156 w 190"/>
                <a:gd name="T39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87">
                  <a:moveTo>
                    <a:pt x="156" y="72"/>
                  </a:moveTo>
                  <a:cubicBezTo>
                    <a:pt x="167" y="69"/>
                    <a:pt x="175" y="60"/>
                    <a:pt x="189" y="61"/>
                  </a:cubicBezTo>
                  <a:cubicBezTo>
                    <a:pt x="190" y="59"/>
                    <a:pt x="190" y="57"/>
                    <a:pt x="190" y="54"/>
                  </a:cubicBezTo>
                  <a:cubicBezTo>
                    <a:pt x="177" y="50"/>
                    <a:pt x="164" y="54"/>
                    <a:pt x="151" y="53"/>
                  </a:cubicBezTo>
                  <a:cubicBezTo>
                    <a:pt x="152" y="32"/>
                    <a:pt x="136" y="41"/>
                    <a:pt x="123" y="35"/>
                  </a:cubicBezTo>
                  <a:cubicBezTo>
                    <a:pt x="113" y="30"/>
                    <a:pt x="110" y="17"/>
                    <a:pt x="98" y="10"/>
                  </a:cubicBezTo>
                  <a:cubicBezTo>
                    <a:pt x="84" y="2"/>
                    <a:pt x="75" y="2"/>
                    <a:pt x="58" y="5"/>
                  </a:cubicBezTo>
                  <a:cubicBezTo>
                    <a:pt x="46" y="7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1"/>
                    <a:pt x="3" y="3"/>
                    <a:pt x="2" y="9"/>
                  </a:cubicBezTo>
                  <a:cubicBezTo>
                    <a:pt x="0" y="17"/>
                    <a:pt x="7" y="15"/>
                    <a:pt x="13" y="16"/>
                  </a:cubicBezTo>
                  <a:cubicBezTo>
                    <a:pt x="25" y="18"/>
                    <a:pt x="39" y="18"/>
                    <a:pt x="51" y="21"/>
                  </a:cubicBezTo>
                  <a:cubicBezTo>
                    <a:pt x="58" y="23"/>
                    <a:pt x="62" y="26"/>
                    <a:pt x="69" y="27"/>
                  </a:cubicBezTo>
                  <a:cubicBezTo>
                    <a:pt x="77" y="28"/>
                    <a:pt x="81" y="26"/>
                    <a:pt x="86" y="33"/>
                  </a:cubicBezTo>
                  <a:cubicBezTo>
                    <a:pt x="91" y="40"/>
                    <a:pt x="89" y="42"/>
                    <a:pt x="98" y="46"/>
                  </a:cubicBezTo>
                  <a:cubicBezTo>
                    <a:pt x="105" y="50"/>
                    <a:pt x="108" y="48"/>
                    <a:pt x="108" y="59"/>
                  </a:cubicBezTo>
                  <a:cubicBezTo>
                    <a:pt x="108" y="59"/>
                    <a:pt x="110" y="60"/>
                    <a:pt x="110" y="60"/>
                  </a:cubicBezTo>
                  <a:cubicBezTo>
                    <a:pt x="105" y="66"/>
                    <a:pt x="95" y="70"/>
                    <a:pt x="108" y="73"/>
                  </a:cubicBezTo>
                  <a:cubicBezTo>
                    <a:pt x="112" y="74"/>
                    <a:pt x="133" y="68"/>
                    <a:pt x="123" y="80"/>
                  </a:cubicBezTo>
                  <a:cubicBezTo>
                    <a:pt x="130" y="87"/>
                    <a:pt x="148" y="74"/>
                    <a:pt x="156" y="7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28"/>
            <p:cNvSpPr>
              <a:spLocks/>
            </p:cNvSpPr>
            <p:nvPr/>
          </p:nvSpPr>
          <p:spPr bwMode="auto">
            <a:xfrm>
              <a:off x="1631742" y="3217870"/>
              <a:ext cx="122814" cy="49366"/>
            </a:xfrm>
            <a:custGeom>
              <a:avLst/>
              <a:gdLst>
                <a:gd name="T0" fmla="*/ 14 w 158"/>
                <a:gd name="T1" fmla="*/ 47 h 63"/>
                <a:gd name="T2" fmla="*/ 46 w 158"/>
                <a:gd name="T3" fmla="*/ 52 h 63"/>
                <a:gd name="T4" fmla="*/ 63 w 158"/>
                <a:gd name="T5" fmla="*/ 53 h 63"/>
                <a:gd name="T6" fmla="*/ 69 w 158"/>
                <a:gd name="T7" fmla="*/ 50 h 63"/>
                <a:gd name="T8" fmla="*/ 75 w 158"/>
                <a:gd name="T9" fmla="*/ 55 h 63"/>
                <a:gd name="T10" fmla="*/ 88 w 158"/>
                <a:gd name="T11" fmla="*/ 60 h 63"/>
                <a:gd name="T12" fmla="*/ 101 w 158"/>
                <a:gd name="T13" fmla="*/ 48 h 63"/>
                <a:gd name="T14" fmla="*/ 132 w 158"/>
                <a:gd name="T15" fmla="*/ 44 h 63"/>
                <a:gd name="T16" fmla="*/ 156 w 158"/>
                <a:gd name="T17" fmla="*/ 33 h 63"/>
                <a:gd name="T18" fmla="*/ 133 w 158"/>
                <a:gd name="T19" fmla="*/ 20 h 63"/>
                <a:gd name="T20" fmla="*/ 99 w 158"/>
                <a:gd name="T21" fmla="*/ 6 h 63"/>
                <a:gd name="T22" fmla="*/ 80 w 158"/>
                <a:gd name="T23" fmla="*/ 1 h 63"/>
                <a:gd name="T24" fmla="*/ 63 w 158"/>
                <a:gd name="T25" fmla="*/ 3 h 63"/>
                <a:gd name="T26" fmla="*/ 49 w 158"/>
                <a:gd name="T27" fmla="*/ 0 h 63"/>
                <a:gd name="T28" fmla="*/ 39 w 158"/>
                <a:gd name="T29" fmla="*/ 14 h 63"/>
                <a:gd name="T30" fmla="*/ 53 w 158"/>
                <a:gd name="T31" fmla="*/ 24 h 63"/>
                <a:gd name="T32" fmla="*/ 56 w 158"/>
                <a:gd name="T33" fmla="*/ 35 h 63"/>
                <a:gd name="T34" fmla="*/ 27 w 158"/>
                <a:gd name="T35" fmla="*/ 37 h 63"/>
                <a:gd name="T36" fmla="*/ 14 w 158"/>
                <a:gd name="T37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63">
                  <a:moveTo>
                    <a:pt x="14" y="47"/>
                  </a:moveTo>
                  <a:cubicBezTo>
                    <a:pt x="21" y="52"/>
                    <a:pt x="39" y="51"/>
                    <a:pt x="46" y="52"/>
                  </a:cubicBezTo>
                  <a:cubicBezTo>
                    <a:pt x="52" y="52"/>
                    <a:pt x="57" y="52"/>
                    <a:pt x="63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80" y="63"/>
                    <a:pt x="88" y="60"/>
                  </a:cubicBezTo>
                  <a:cubicBezTo>
                    <a:pt x="93" y="59"/>
                    <a:pt x="96" y="51"/>
                    <a:pt x="101" y="48"/>
                  </a:cubicBezTo>
                  <a:cubicBezTo>
                    <a:pt x="109" y="44"/>
                    <a:pt x="124" y="44"/>
                    <a:pt x="132" y="44"/>
                  </a:cubicBezTo>
                  <a:cubicBezTo>
                    <a:pt x="142" y="45"/>
                    <a:pt x="155" y="49"/>
                    <a:pt x="156" y="33"/>
                  </a:cubicBezTo>
                  <a:cubicBezTo>
                    <a:pt x="158" y="16"/>
                    <a:pt x="145" y="22"/>
                    <a:pt x="133" y="20"/>
                  </a:cubicBezTo>
                  <a:cubicBezTo>
                    <a:pt x="122" y="18"/>
                    <a:pt x="110" y="10"/>
                    <a:pt x="99" y="6"/>
                  </a:cubicBezTo>
                  <a:cubicBezTo>
                    <a:pt x="91" y="3"/>
                    <a:pt x="90" y="0"/>
                    <a:pt x="80" y="1"/>
                  </a:cubicBezTo>
                  <a:cubicBezTo>
                    <a:pt x="73" y="1"/>
                    <a:pt x="66" y="5"/>
                    <a:pt x="63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2" y="0"/>
                    <a:pt x="36" y="6"/>
                    <a:pt x="39" y="14"/>
                  </a:cubicBezTo>
                  <a:cubicBezTo>
                    <a:pt x="41" y="20"/>
                    <a:pt x="51" y="17"/>
                    <a:pt x="53" y="24"/>
                  </a:cubicBezTo>
                  <a:cubicBezTo>
                    <a:pt x="49" y="29"/>
                    <a:pt x="51" y="33"/>
                    <a:pt x="56" y="35"/>
                  </a:cubicBezTo>
                  <a:cubicBezTo>
                    <a:pt x="50" y="44"/>
                    <a:pt x="36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29"/>
            <p:cNvSpPr>
              <a:spLocks/>
            </p:cNvSpPr>
            <p:nvPr/>
          </p:nvSpPr>
          <p:spPr bwMode="auto">
            <a:xfrm>
              <a:off x="1752148" y="3244359"/>
              <a:ext cx="54183" cy="16857"/>
            </a:xfrm>
            <a:custGeom>
              <a:avLst/>
              <a:gdLst>
                <a:gd name="T0" fmla="*/ 38 w 70"/>
                <a:gd name="T1" fmla="*/ 6 h 23"/>
                <a:gd name="T2" fmla="*/ 27 w 70"/>
                <a:gd name="T3" fmla="*/ 20 h 23"/>
                <a:gd name="T4" fmla="*/ 69 w 70"/>
                <a:gd name="T5" fmla="*/ 8 h 23"/>
                <a:gd name="T6" fmla="*/ 44 w 70"/>
                <a:gd name="T7" fmla="*/ 6 h 23"/>
                <a:gd name="T8" fmla="*/ 38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38" y="6"/>
                  </a:moveTo>
                  <a:cubicBezTo>
                    <a:pt x="22" y="0"/>
                    <a:pt x="0" y="19"/>
                    <a:pt x="27" y="20"/>
                  </a:cubicBezTo>
                  <a:cubicBezTo>
                    <a:pt x="37" y="20"/>
                    <a:pt x="70" y="23"/>
                    <a:pt x="69" y="8"/>
                  </a:cubicBezTo>
                  <a:cubicBezTo>
                    <a:pt x="61" y="5"/>
                    <a:pt x="53" y="6"/>
                    <a:pt x="44" y="6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031"/>
            <p:cNvSpPr>
              <a:spLocks/>
            </p:cNvSpPr>
            <p:nvPr/>
          </p:nvSpPr>
          <p:spPr bwMode="auto">
            <a:xfrm>
              <a:off x="455381" y="2139038"/>
              <a:ext cx="86692" cy="79468"/>
            </a:xfrm>
            <a:custGeom>
              <a:avLst/>
              <a:gdLst>
                <a:gd name="T0" fmla="*/ 107 w 111"/>
                <a:gd name="T1" fmla="*/ 1 h 103"/>
                <a:gd name="T2" fmla="*/ 76 w 111"/>
                <a:gd name="T3" fmla="*/ 14 h 103"/>
                <a:gd name="T4" fmla="*/ 62 w 111"/>
                <a:gd name="T5" fmla="*/ 34 h 103"/>
                <a:gd name="T6" fmla="*/ 51 w 111"/>
                <a:gd name="T7" fmla="*/ 34 h 103"/>
                <a:gd name="T8" fmla="*/ 42 w 111"/>
                <a:gd name="T9" fmla="*/ 44 h 103"/>
                <a:gd name="T10" fmla="*/ 29 w 111"/>
                <a:gd name="T11" fmla="*/ 43 h 103"/>
                <a:gd name="T12" fmla="*/ 21 w 111"/>
                <a:gd name="T13" fmla="*/ 58 h 103"/>
                <a:gd name="T14" fmla="*/ 17 w 111"/>
                <a:gd name="T15" fmla="*/ 85 h 103"/>
                <a:gd name="T16" fmla="*/ 4 w 111"/>
                <a:gd name="T17" fmla="*/ 91 h 103"/>
                <a:gd name="T18" fmla="*/ 9 w 111"/>
                <a:gd name="T19" fmla="*/ 103 h 103"/>
                <a:gd name="T20" fmla="*/ 29 w 111"/>
                <a:gd name="T21" fmla="*/ 87 h 103"/>
                <a:gd name="T22" fmla="*/ 36 w 111"/>
                <a:gd name="T23" fmla="*/ 76 h 103"/>
                <a:gd name="T24" fmla="*/ 50 w 111"/>
                <a:gd name="T25" fmla="*/ 73 h 103"/>
                <a:gd name="T26" fmla="*/ 69 w 111"/>
                <a:gd name="T27" fmla="*/ 60 h 103"/>
                <a:gd name="T28" fmla="*/ 90 w 111"/>
                <a:gd name="T29" fmla="*/ 50 h 103"/>
                <a:gd name="T30" fmla="*/ 95 w 111"/>
                <a:gd name="T31" fmla="*/ 27 h 103"/>
                <a:gd name="T32" fmla="*/ 107 w 111"/>
                <a:gd name="T33" fmla="*/ 12 h 103"/>
                <a:gd name="T34" fmla="*/ 107 w 111"/>
                <a:gd name="T35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3">
                  <a:moveTo>
                    <a:pt x="107" y="1"/>
                  </a:moveTo>
                  <a:cubicBezTo>
                    <a:pt x="99" y="0"/>
                    <a:pt x="81" y="8"/>
                    <a:pt x="76" y="14"/>
                  </a:cubicBezTo>
                  <a:cubicBezTo>
                    <a:pt x="67" y="25"/>
                    <a:pt x="78" y="31"/>
                    <a:pt x="62" y="34"/>
                  </a:cubicBezTo>
                  <a:cubicBezTo>
                    <a:pt x="56" y="35"/>
                    <a:pt x="59" y="29"/>
                    <a:pt x="51" y="34"/>
                  </a:cubicBezTo>
                  <a:cubicBezTo>
                    <a:pt x="46" y="37"/>
                    <a:pt x="50" y="41"/>
                    <a:pt x="42" y="44"/>
                  </a:cubicBezTo>
                  <a:cubicBezTo>
                    <a:pt x="38" y="46"/>
                    <a:pt x="35" y="41"/>
                    <a:pt x="29" y="43"/>
                  </a:cubicBezTo>
                  <a:cubicBezTo>
                    <a:pt x="21" y="46"/>
                    <a:pt x="21" y="52"/>
                    <a:pt x="21" y="58"/>
                  </a:cubicBezTo>
                  <a:cubicBezTo>
                    <a:pt x="20" y="69"/>
                    <a:pt x="28" y="75"/>
                    <a:pt x="17" y="85"/>
                  </a:cubicBezTo>
                  <a:cubicBezTo>
                    <a:pt x="13" y="88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3"/>
                    <a:pt x="25" y="91"/>
                    <a:pt x="29" y="87"/>
                  </a:cubicBezTo>
                  <a:cubicBezTo>
                    <a:pt x="32" y="83"/>
                    <a:pt x="31" y="79"/>
                    <a:pt x="36" y="76"/>
                  </a:cubicBezTo>
                  <a:cubicBezTo>
                    <a:pt x="41" y="73"/>
                    <a:pt x="46" y="75"/>
                    <a:pt x="50" y="73"/>
                  </a:cubicBezTo>
                  <a:cubicBezTo>
                    <a:pt x="58" y="69"/>
                    <a:pt x="62" y="64"/>
                    <a:pt x="69" y="60"/>
                  </a:cubicBezTo>
                  <a:cubicBezTo>
                    <a:pt x="75" y="57"/>
                    <a:pt x="86" y="57"/>
                    <a:pt x="90" y="50"/>
                  </a:cubicBezTo>
                  <a:cubicBezTo>
                    <a:pt x="96" y="39"/>
                    <a:pt x="86" y="35"/>
                    <a:pt x="95" y="27"/>
                  </a:cubicBezTo>
                  <a:cubicBezTo>
                    <a:pt x="100" y="22"/>
                    <a:pt x="111" y="24"/>
                    <a:pt x="107" y="12"/>
                  </a:cubicBezTo>
                  <a:lnTo>
                    <a:pt x="107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032"/>
            <p:cNvSpPr>
              <a:spLocks/>
            </p:cNvSpPr>
            <p:nvPr/>
          </p:nvSpPr>
          <p:spPr bwMode="auto">
            <a:xfrm>
              <a:off x="155572" y="2251015"/>
              <a:ext cx="86692" cy="45754"/>
            </a:xfrm>
            <a:custGeom>
              <a:avLst/>
              <a:gdLst>
                <a:gd name="T0" fmla="*/ 81 w 112"/>
                <a:gd name="T1" fmla="*/ 6 h 60"/>
                <a:gd name="T2" fmla="*/ 50 w 112"/>
                <a:gd name="T3" fmla="*/ 35 h 60"/>
                <a:gd name="T4" fmla="*/ 49 w 112"/>
                <a:gd name="T5" fmla="*/ 21 h 60"/>
                <a:gd name="T6" fmla="*/ 28 w 112"/>
                <a:gd name="T7" fmla="*/ 31 h 60"/>
                <a:gd name="T8" fmla="*/ 24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5 w 112"/>
                <a:gd name="T15" fmla="*/ 40 h 60"/>
                <a:gd name="T16" fmla="*/ 54 w 112"/>
                <a:gd name="T17" fmla="*/ 41 h 60"/>
                <a:gd name="T18" fmla="*/ 76 w 112"/>
                <a:gd name="T19" fmla="*/ 35 h 60"/>
                <a:gd name="T20" fmla="*/ 110 w 112"/>
                <a:gd name="T21" fmla="*/ 12 h 60"/>
                <a:gd name="T22" fmla="*/ 107 w 112"/>
                <a:gd name="T23" fmla="*/ 12 h 60"/>
                <a:gd name="T24" fmla="*/ 112 w 112"/>
                <a:gd name="T25" fmla="*/ 4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50" y="35"/>
                  </a:cubicBezTo>
                  <a:cubicBezTo>
                    <a:pt x="48" y="31"/>
                    <a:pt x="48" y="25"/>
                    <a:pt x="49" y="21"/>
                  </a:cubicBezTo>
                  <a:cubicBezTo>
                    <a:pt x="42" y="17"/>
                    <a:pt x="32" y="25"/>
                    <a:pt x="28" y="31"/>
                  </a:cubicBezTo>
                  <a:cubicBezTo>
                    <a:pt x="25" y="33"/>
                    <a:pt x="27" y="37"/>
                    <a:pt x="24" y="40"/>
                  </a:cubicBezTo>
                  <a:cubicBezTo>
                    <a:pt x="21" y="43"/>
                    <a:pt x="15" y="43"/>
                    <a:pt x="12" y="46"/>
                  </a:cubicBezTo>
                  <a:cubicBezTo>
                    <a:pt x="2" y="53"/>
                    <a:pt x="0" y="60"/>
                    <a:pt x="13" y="55"/>
                  </a:cubicBezTo>
                  <a:cubicBezTo>
                    <a:pt x="21" y="52"/>
                    <a:pt x="27" y="44"/>
                    <a:pt x="35" y="40"/>
                  </a:cubicBezTo>
                  <a:cubicBezTo>
                    <a:pt x="41" y="47"/>
                    <a:pt x="47" y="44"/>
                    <a:pt x="54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9" y="19"/>
                    <a:pt x="110" y="12"/>
                  </a:cubicBezTo>
                  <a:cubicBezTo>
                    <a:pt x="109" y="12"/>
                    <a:pt x="108" y="13"/>
                    <a:pt x="107" y="12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2" y="0"/>
                    <a:pt x="82" y="23"/>
                    <a:pt x="8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033"/>
            <p:cNvSpPr>
              <a:spLocks/>
            </p:cNvSpPr>
            <p:nvPr/>
          </p:nvSpPr>
          <p:spPr bwMode="auto">
            <a:xfrm>
              <a:off x="31554" y="2291953"/>
              <a:ext cx="73448" cy="28897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5 w 95"/>
                <a:gd name="T7" fmla="*/ 15 h 37"/>
                <a:gd name="T8" fmla="*/ 62 w 95"/>
                <a:gd name="T9" fmla="*/ 11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6 h 37"/>
                <a:gd name="T18" fmla="*/ 46 w 95"/>
                <a:gd name="T19" fmla="*/ 34 h 37"/>
                <a:gd name="T20" fmla="*/ 65 w 95"/>
                <a:gd name="T21" fmla="*/ 36 h 37"/>
                <a:gd name="T22" fmla="*/ 44 w 95"/>
                <a:gd name="T23" fmla="*/ 21 h 37"/>
                <a:gd name="T24" fmla="*/ 73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5" y="15"/>
                  </a:cubicBezTo>
                  <a:cubicBezTo>
                    <a:pt x="83" y="28"/>
                    <a:pt x="72" y="10"/>
                    <a:pt x="62" y="11"/>
                  </a:cubicBezTo>
                  <a:cubicBezTo>
                    <a:pt x="58" y="0"/>
                    <a:pt x="47" y="11"/>
                    <a:pt x="41" y="13"/>
                  </a:cubicBezTo>
                  <a:cubicBezTo>
                    <a:pt x="40" y="7"/>
                    <a:pt x="36" y="5"/>
                    <a:pt x="30" y="7"/>
                  </a:cubicBezTo>
                  <a:cubicBezTo>
                    <a:pt x="24" y="20"/>
                    <a:pt x="8" y="16"/>
                    <a:pt x="0" y="24"/>
                  </a:cubicBezTo>
                  <a:cubicBezTo>
                    <a:pt x="5" y="33"/>
                    <a:pt x="25" y="29"/>
                    <a:pt x="32" y="26"/>
                  </a:cubicBezTo>
                  <a:cubicBezTo>
                    <a:pt x="35" y="35"/>
                    <a:pt x="39" y="33"/>
                    <a:pt x="46" y="34"/>
                  </a:cubicBezTo>
                  <a:cubicBezTo>
                    <a:pt x="48" y="35"/>
                    <a:pt x="63" y="37"/>
                    <a:pt x="65" y="36"/>
                  </a:cubicBezTo>
                  <a:cubicBezTo>
                    <a:pt x="83" y="24"/>
                    <a:pt x="47" y="24"/>
                    <a:pt x="44" y="21"/>
                  </a:cubicBezTo>
                  <a:cubicBezTo>
                    <a:pt x="53" y="10"/>
                    <a:pt x="64" y="24"/>
                    <a:pt x="73" y="26"/>
                  </a:cubicBezTo>
                  <a:cubicBezTo>
                    <a:pt x="92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2" y="8"/>
                    <a:pt x="89" y="9"/>
                    <a:pt x="86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034"/>
            <p:cNvSpPr>
              <a:spLocks/>
            </p:cNvSpPr>
            <p:nvPr/>
          </p:nvSpPr>
          <p:spPr bwMode="auto">
            <a:xfrm>
              <a:off x="318119" y="2010204"/>
              <a:ext cx="39734" cy="34917"/>
            </a:xfrm>
            <a:custGeom>
              <a:avLst/>
              <a:gdLst>
                <a:gd name="T0" fmla="*/ 31 w 52"/>
                <a:gd name="T1" fmla="*/ 13 h 46"/>
                <a:gd name="T2" fmla="*/ 19 w 52"/>
                <a:gd name="T3" fmla="*/ 16 h 46"/>
                <a:gd name="T4" fmla="*/ 20 w 52"/>
                <a:gd name="T5" fmla="*/ 12 h 46"/>
                <a:gd name="T6" fmla="*/ 24 w 52"/>
                <a:gd name="T7" fmla="*/ 40 h 46"/>
                <a:gd name="T8" fmla="*/ 47 w 52"/>
                <a:gd name="T9" fmla="*/ 18 h 46"/>
                <a:gd name="T10" fmla="*/ 42 w 52"/>
                <a:gd name="T11" fmla="*/ 12 h 46"/>
                <a:gd name="T12" fmla="*/ 31 w 52"/>
                <a:gd name="T1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31" y="13"/>
                  </a:moveTo>
                  <a:cubicBezTo>
                    <a:pt x="32" y="11"/>
                    <a:pt x="19" y="16"/>
                    <a:pt x="19" y="16"/>
                  </a:cubicBezTo>
                  <a:cubicBezTo>
                    <a:pt x="19" y="15"/>
                    <a:pt x="19" y="13"/>
                    <a:pt x="20" y="12"/>
                  </a:cubicBezTo>
                  <a:cubicBezTo>
                    <a:pt x="0" y="0"/>
                    <a:pt x="9" y="34"/>
                    <a:pt x="24" y="40"/>
                  </a:cubicBezTo>
                  <a:cubicBezTo>
                    <a:pt x="37" y="46"/>
                    <a:pt x="52" y="30"/>
                    <a:pt x="47" y="18"/>
                  </a:cubicBezTo>
                  <a:cubicBezTo>
                    <a:pt x="46" y="16"/>
                    <a:pt x="44" y="14"/>
                    <a:pt x="42" y="12"/>
                  </a:cubicBezTo>
                  <a:cubicBezTo>
                    <a:pt x="38" y="15"/>
                    <a:pt x="29" y="17"/>
                    <a:pt x="31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035"/>
            <p:cNvSpPr>
              <a:spLocks/>
            </p:cNvSpPr>
            <p:nvPr/>
          </p:nvSpPr>
          <p:spPr bwMode="auto">
            <a:xfrm>
              <a:off x="350629" y="2019837"/>
              <a:ext cx="3613" cy="3612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0 h 6"/>
                <a:gd name="T4" fmla="*/ 5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4"/>
                    <a:pt x="5" y="6"/>
                  </a:cubicBezTo>
                  <a:cubicBezTo>
                    <a:pt x="4" y="4"/>
                    <a:pt x="3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036"/>
            <p:cNvSpPr>
              <a:spLocks/>
            </p:cNvSpPr>
            <p:nvPr/>
          </p:nvSpPr>
          <p:spPr bwMode="auto">
            <a:xfrm>
              <a:off x="338588" y="1852473"/>
              <a:ext cx="43346" cy="48162"/>
            </a:xfrm>
            <a:custGeom>
              <a:avLst/>
              <a:gdLst>
                <a:gd name="T0" fmla="*/ 14 w 56"/>
                <a:gd name="T1" fmla="*/ 26 h 61"/>
                <a:gd name="T2" fmla="*/ 20 w 56"/>
                <a:gd name="T3" fmla="*/ 48 h 61"/>
                <a:gd name="T4" fmla="*/ 34 w 56"/>
                <a:gd name="T5" fmla="*/ 50 h 61"/>
                <a:gd name="T6" fmla="*/ 56 w 56"/>
                <a:gd name="T7" fmla="*/ 47 h 61"/>
                <a:gd name="T8" fmla="*/ 41 w 56"/>
                <a:gd name="T9" fmla="*/ 31 h 61"/>
                <a:gd name="T10" fmla="*/ 40 w 56"/>
                <a:gd name="T11" fmla="*/ 22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4 h 61"/>
                <a:gd name="T20" fmla="*/ 14 w 56"/>
                <a:gd name="T2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6"/>
                  </a:moveTo>
                  <a:cubicBezTo>
                    <a:pt x="21" y="32"/>
                    <a:pt x="17" y="41"/>
                    <a:pt x="20" y="48"/>
                  </a:cubicBezTo>
                  <a:cubicBezTo>
                    <a:pt x="25" y="61"/>
                    <a:pt x="25" y="52"/>
                    <a:pt x="34" y="50"/>
                  </a:cubicBezTo>
                  <a:cubicBezTo>
                    <a:pt x="39" y="50"/>
                    <a:pt x="56" y="56"/>
                    <a:pt x="56" y="47"/>
                  </a:cubicBezTo>
                  <a:cubicBezTo>
                    <a:pt x="56" y="39"/>
                    <a:pt x="40" y="41"/>
                    <a:pt x="41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4" y="9"/>
                    <a:pt x="39" y="8"/>
                    <a:pt x="30" y="12"/>
                  </a:cubicBezTo>
                  <a:cubicBezTo>
                    <a:pt x="25" y="14"/>
                    <a:pt x="30" y="21"/>
                    <a:pt x="22" y="20"/>
                  </a:cubicBezTo>
                  <a:cubicBezTo>
                    <a:pt x="19" y="20"/>
                    <a:pt x="18" y="14"/>
                    <a:pt x="15" y="12"/>
                  </a:cubicBezTo>
                  <a:cubicBezTo>
                    <a:pt x="7" y="6"/>
                    <a:pt x="5" y="0"/>
                    <a:pt x="2" y="14"/>
                  </a:cubicBezTo>
                  <a:cubicBezTo>
                    <a:pt x="0" y="25"/>
                    <a:pt x="4" y="34"/>
                    <a:pt x="14" y="2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37"/>
            <p:cNvSpPr>
              <a:spLocks/>
            </p:cNvSpPr>
            <p:nvPr/>
          </p:nvSpPr>
          <p:spPr bwMode="auto">
            <a:xfrm>
              <a:off x="2591373" y="2159507"/>
              <a:ext cx="183016" cy="101141"/>
            </a:xfrm>
            <a:custGeom>
              <a:avLst/>
              <a:gdLst>
                <a:gd name="T0" fmla="*/ 91 w 237"/>
                <a:gd name="T1" fmla="*/ 125 h 131"/>
                <a:gd name="T2" fmla="*/ 125 w 237"/>
                <a:gd name="T3" fmla="*/ 125 h 131"/>
                <a:gd name="T4" fmla="*/ 156 w 237"/>
                <a:gd name="T5" fmla="*/ 117 h 131"/>
                <a:gd name="T6" fmla="*/ 170 w 237"/>
                <a:gd name="T7" fmla="*/ 103 h 131"/>
                <a:gd name="T8" fmla="*/ 185 w 237"/>
                <a:gd name="T9" fmla="*/ 101 h 131"/>
                <a:gd name="T10" fmla="*/ 209 w 237"/>
                <a:gd name="T11" fmla="*/ 88 h 131"/>
                <a:gd name="T12" fmla="*/ 229 w 237"/>
                <a:gd name="T13" fmla="*/ 68 h 131"/>
                <a:gd name="T14" fmla="*/ 210 w 237"/>
                <a:gd name="T15" fmla="*/ 49 h 131"/>
                <a:gd name="T16" fmla="*/ 209 w 237"/>
                <a:gd name="T17" fmla="*/ 33 h 131"/>
                <a:gd name="T18" fmla="*/ 201 w 237"/>
                <a:gd name="T19" fmla="*/ 24 h 131"/>
                <a:gd name="T20" fmla="*/ 173 w 237"/>
                <a:gd name="T21" fmla="*/ 9 h 131"/>
                <a:gd name="T22" fmla="*/ 157 w 237"/>
                <a:gd name="T23" fmla="*/ 14 h 131"/>
                <a:gd name="T24" fmla="*/ 141 w 237"/>
                <a:gd name="T25" fmla="*/ 11 h 131"/>
                <a:gd name="T26" fmla="*/ 125 w 237"/>
                <a:gd name="T27" fmla="*/ 14 h 131"/>
                <a:gd name="T28" fmla="*/ 119 w 237"/>
                <a:gd name="T29" fmla="*/ 29 h 131"/>
                <a:gd name="T30" fmla="*/ 95 w 237"/>
                <a:gd name="T31" fmla="*/ 22 h 131"/>
                <a:gd name="T32" fmla="*/ 71 w 237"/>
                <a:gd name="T33" fmla="*/ 38 h 131"/>
                <a:gd name="T34" fmla="*/ 78 w 237"/>
                <a:gd name="T35" fmla="*/ 25 h 131"/>
                <a:gd name="T36" fmla="*/ 66 w 237"/>
                <a:gd name="T37" fmla="*/ 19 h 131"/>
                <a:gd name="T38" fmla="*/ 51 w 237"/>
                <a:gd name="T39" fmla="*/ 4 h 131"/>
                <a:gd name="T40" fmla="*/ 56 w 237"/>
                <a:gd name="T41" fmla="*/ 25 h 131"/>
                <a:gd name="T42" fmla="*/ 44 w 237"/>
                <a:gd name="T43" fmla="*/ 16 h 131"/>
                <a:gd name="T44" fmla="*/ 24 w 237"/>
                <a:gd name="T45" fmla="*/ 16 h 131"/>
                <a:gd name="T46" fmla="*/ 25 w 237"/>
                <a:gd name="T47" fmla="*/ 18 h 131"/>
                <a:gd name="T48" fmla="*/ 28 w 237"/>
                <a:gd name="T49" fmla="*/ 30 h 131"/>
                <a:gd name="T50" fmla="*/ 8 w 237"/>
                <a:gd name="T51" fmla="*/ 40 h 131"/>
                <a:gd name="T52" fmla="*/ 35 w 237"/>
                <a:gd name="T53" fmla="*/ 45 h 131"/>
                <a:gd name="T54" fmla="*/ 51 w 237"/>
                <a:gd name="T55" fmla="*/ 58 h 131"/>
                <a:gd name="T56" fmla="*/ 27 w 237"/>
                <a:gd name="T57" fmla="*/ 61 h 131"/>
                <a:gd name="T58" fmla="*/ 11 w 237"/>
                <a:gd name="T59" fmla="*/ 70 h 131"/>
                <a:gd name="T60" fmla="*/ 39 w 237"/>
                <a:gd name="T61" fmla="*/ 72 h 131"/>
                <a:gd name="T62" fmla="*/ 52 w 237"/>
                <a:gd name="T63" fmla="*/ 89 h 131"/>
                <a:gd name="T64" fmla="*/ 41 w 237"/>
                <a:gd name="T65" fmla="*/ 112 h 131"/>
                <a:gd name="T66" fmla="*/ 74 w 237"/>
                <a:gd name="T67" fmla="*/ 104 h 131"/>
                <a:gd name="T68" fmla="*/ 91 w 237"/>
                <a:gd name="T6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7" h="131">
                  <a:moveTo>
                    <a:pt x="91" y="125"/>
                  </a:moveTo>
                  <a:cubicBezTo>
                    <a:pt x="105" y="130"/>
                    <a:pt x="112" y="131"/>
                    <a:pt x="125" y="125"/>
                  </a:cubicBezTo>
                  <a:cubicBezTo>
                    <a:pt x="135" y="121"/>
                    <a:pt x="147" y="122"/>
                    <a:pt x="156" y="117"/>
                  </a:cubicBezTo>
                  <a:cubicBezTo>
                    <a:pt x="161" y="115"/>
                    <a:pt x="164" y="106"/>
                    <a:pt x="170" y="103"/>
                  </a:cubicBezTo>
                  <a:cubicBezTo>
                    <a:pt x="176" y="100"/>
                    <a:pt x="178" y="102"/>
                    <a:pt x="185" y="101"/>
                  </a:cubicBezTo>
                  <a:cubicBezTo>
                    <a:pt x="196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7" y="51"/>
                    <a:pt x="217" y="59"/>
                    <a:pt x="210" y="49"/>
                  </a:cubicBezTo>
                  <a:cubicBezTo>
                    <a:pt x="207" y="45"/>
                    <a:pt x="211" y="38"/>
                    <a:pt x="209" y="33"/>
                  </a:cubicBezTo>
                  <a:cubicBezTo>
                    <a:pt x="206" y="25"/>
                    <a:pt x="206" y="28"/>
                    <a:pt x="201" y="24"/>
                  </a:cubicBezTo>
                  <a:cubicBezTo>
                    <a:pt x="193" y="17"/>
                    <a:pt x="184" y="8"/>
                    <a:pt x="173" y="9"/>
                  </a:cubicBezTo>
                  <a:cubicBezTo>
                    <a:pt x="167" y="9"/>
                    <a:pt x="163" y="14"/>
                    <a:pt x="157" y="14"/>
                  </a:cubicBezTo>
                  <a:cubicBezTo>
                    <a:pt x="150" y="15"/>
                    <a:pt x="146" y="11"/>
                    <a:pt x="141" y="11"/>
                  </a:cubicBezTo>
                  <a:cubicBezTo>
                    <a:pt x="134" y="10"/>
                    <a:pt x="131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8" y="15"/>
                    <a:pt x="95" y="22"/>
                  </a:cubicBezTo>
                  <a:cubicBezTo>
                    <a:pt x="107" y="43"/>
                    <a:pt x="69" y="59"/>
                    <a:pt x="71" y="38"/>
                  </a:cubicBezTo>
                  <a:cubicBezTo>
                    <a:pt x="72" y="32"/>
                    <a:pt x="80" y="33"/>
                    <a:pt x="78" y="25"/>
                  </a:cubicBezTo>
                  <a:cubicBezTo>
                    <a:pt x="76" y="21"/>
                    <a:pt x="69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9" y="13"/>
                    <a:pt x="59" y="15"/>
                    <a:pt x="56" y="25"/>
                  </a:cubicBezTo>
                  <a:cubicBezTo>
                    <a:pt x="51" y="23"/>
                    <a:pt x="48" y="19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7" y="15"/>
                    <a:pt x="25" y="17"/>
                    <a:pt x="25" y="18"/>
                  </a:cubicBezTo>
                  <a:cubicBezTo>
                    <a:pt x="26" y="22"/>
                    <a:pt x="28" y="26"/>
                    <a:pt x="28" y="30"/>
                  </a:cubicBezTo>
                  <a:cubicBezTo>
                    <a:pt x="19" y="30"/>
                    <a:pt x="4" y="27"/>
                    <a:pt x="8" y="40"/>
                  </a:cubicBezTo>
                  <a:cubicBezTo>
                    <a:pt x="12" y="53"/>
                    <a:pt x="26" y="46"/>
                    <a:pt x="35" y="45"/>
                  </a:cubicBezTo>
                  <a:cubicBezTo>
                    <a:pt x="44" y="43"/>
                    <a:pt x="58" y="44"/>
                    <a:pt x="51" y="58"/>
                  </a:cubicBezTo>
                  <a:cubicBezTo>
                    <a:pt x="45" y="70"/>
                    <a:pt x="36" y="63"/>
                    <a:pt x="27" y="61"/>
                  </a:cubicBezTo>
                  <a:cubicBezTo>
                    <a:pt x="21" y="60"/>
                    <a:pt x="0" y="59"/>
                    <a:pt x="11" y="70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2" y="89"/>
                  </a:cubicBezTo>
                  <a:cubicBezTo>
                    <a:pt x="48" y="99"/>
                    <a:pt x="34" y="96"/>
                    <a:pt x="41" y="112"/>
                  </a:cubicBezTo>
                  <a:cubicBezTo>
                    <a:pt x="53" y="114"/>
                    <a:pt x="62" y="105"/>
                    <a:pt x="74" y="104"/>
                  </a:cubicBezTo>
                  <a:cubicBezTo>
                    <a:pt x="66" y="118"/>
                    <a:pt x="80" y="121"/>
                    <a:pt x="91" y="1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63"/>
            <p:cNvSpPr>
              <a:spLocks/>
            </p:cNvSpPr>
            <p:nvPr/>
          </p:nvSpPr>
          <p:spPr bwMode="auto">
            <a:xfrm>
              <a:off x="792516" y="2450888"/>
              <a:ext cx="1057159" cy="693535"/>
            </a:xfrm>
            <a:custGeom>
              <a:avLst/>
              <a:gdLst>
                <a:gd name="T0" fmla="*/ 293 w 1366"/>
                <a:gd name="T1" fmla="*/ 704 h 896"/>
                <a:gd name="T2" fmla="*/ 354 w 1366"/>
                <a:gd name="T3" fmla="*/ 694 h 896"/>
                <a:gd name="T4" fmla="*/ 430 w 1366"/>
                <a:gd name="T5" fmla="*/ 743 h 896"/>
                <a:gd name="T6" fmla="*/ 523 w 1366"/>
                <a:gd name="T7" fmla="*/ 804 h 896"/>
                <a:gd name="T8" fmla="*/ 610 w 1366"/>
                <a:gd name="T9" fmla="*/ 769 h 896"/>
                <a:gd name="T10" fmla="*/ 696 w 1366"/>
                <a:gd name="T11" fmla="*/ 740 h 896"/>
                <a:gd name="T12" fmla="*/ 809 w 1366"/>
                <a:gd name="T13" fmla="*/ 726 h 896"/>
                <a:gd name="T14" fmla="*/ 867 w 1366"/>
                <a:gd name="T15" fmla="*/ 743 h 896"/>
                <a:gd name="T16" fmla="*/ 904 w 1366"/>
                <a:gd name="T17" fmla="*/ 780 h 896"/>
                <a:gd name="T18" fmla="*/ 926 w 1366"/>
                <a:gd name="T19" fmla="*/ 865 h 896"/>
                <a:gd name="T20" fmla="*/ 963 w 1366"/>
                <a:gd name="T21" fmla="*/ 846 h 896"/>
                <a:gd name="T22" fmla="*/ 947 w 1366"/>
                <a:gd name="T23" fmla="*/ 742 h 896"/>
                <a:gd name="T24" fmla="*/ 1014 w 1366"/>
                <a:gd name="T25" fmla="*/ 661 h 896"/>
                <a:gd name="T26" fmla="*/ 1091 w 1366"/>
                <a:gd name="T27" fmla="*/ 560 h 896"/>
                <a:gd name="T28" fmla="*/ 1201 w 1366"/>
                <a:gd name="T29" fmla="*/ 440 h 896"/>
                <a:gd name="T30" fmla="*/ 1249 w 1366"/>
                <a:gd name="T31" fmla="*/ 400 h 896"/>
                <a:gd name="T32" fmla="*/ 1322 w 1366"/>
                <a:gd name="T33" fmla="*/ 339 h 896"/>
                <a:gd name="T34" fmla="*/ 1360 w 1366"/>
                <a:gd name="T35" fmla="*/ 312 h 896"/>
                <a:gd name="T36" fmla="*/ 1350 w 1366"/>
                <a:gd name="T37" fmla="*/ 257 h 896"/>
                <a:gd name="T38" fmla="*/ 1262 w 1366"/>
                <a:gd name="T39" fmla="*/ 328 h 896"/>
                <a:gd name="T40" fmla="*/ 1214 w 1366"/>
                <a:gd name="T41" fmla="*/ 329 h 896"/>
                <a:gd name="T42" fmla="*/ 1132 w 1366"/>
                <a:gd name="T43" fmla="*/ 379 h 896"/>
                <a:gd name="T44" fmla="*/ 1084 w 1366"/>
                <a:gd name="T45" fmla="*/ 387 h 896"/>
                <a:gd name="T46" fmla="*/ 1078 w 1366"/>
                <a:gd name="T47" fmla="*/ 399 h 896"/>
                <a:gd name="T48" fmla="*/ 1029 w 1366"/>
                <a:gd name="T49" fmla="*/ 424 h 896"/>
                <a:gd name="T50" fmla="*/ 977 w 1366"/>
                <a:gd name="T51" fmla="*/ 419 h 896"/>
                <a:gd name="T52" fmla="*/ 1012 w 1366"/>
                <a:gd name="T53" fmla="*/ 384 h 896"/>
                <a:gd name="T54" fmla="*/ 984 w 1366"/>
                <a:gd name="T55" fmla="*/ 367 h 896"/>
                <a:gd name="T56" fmla="*/ 997 w 1366"/>
                <a:gd name="T57" fmla="*/ 320 h 896"/>
                <a:gd name="T58" fmla="*/ 935 w 1366"/>
                <a:gd name="T59" fmla="*/ 328 h 896"/>
                <a:gd name="T60" fmla="*/ 906 w 1366"/>
                <a:gd name="T61" fmla="*/ 418 h 896"/>
                <a:gd name="T62" fmla="*/ 873 w 1366"/>
                <a:gd name="T63" fmla="*/ 396 h 896"/>
                <a:gd name="T64" fmla="*/ 907 w 1366"/>
                <a:gd name="T65" fmla="*/ 316 h 896"/>
                <a:gd name="T66" fmla="*/ 955 w 1366"/>
                <a:gd name="T67" fmla="*/ 284 h 896"/>
                <a:gd name="T68" fmla="*/ 926 w 1366"/>
                <a:gd name="T69" fmla="*/ 269 h 896"/>
                <a:gd name="T70" fmla="*/ 879 w 1366"/>
                <a:gd name="T71" fmla="*/ 253 h 896"/>
                <a:gd name="T72" fmla="*/ 841 w 1366"/>
                <a:gd name="T73" fmla="*/ 249 h 896"/>
                <a:gd name="T74" fmla="*/ 875 w 1366"/>
                <a:gd name="T75" fmla="*/ 214 h 896"/>
                <a:gd name="T76" fmla="*/ 766 w 1366"/>
                <a:gd name="T77" fmla="*/ 166 h 896"/>
                <a:gd name="T78" fmla="*/ 464 w 1366"/>
                <a:gd name="T79" fmla="*/ 143 h 896"/>
                <a:gd name="T80" fmla="*/ 158 w 1366"/>
                <a:gd name="T81" fmla="*/ 107 h 896"/>
                <a:gd name="T82" fmla="*/ 100 w 1366"/>
                <a:gd name="T83" fmla="*/ 67 h 896"/>
                <a:gd name="T84" fmla="*/ 43 w 1366"/>
                <a:gd name="T85" fmla="*/ 4 h 896"/>
                <a:gd name="T86" fmla="*/ 54 w 1366"/>
                <a:gd name="T87" fmla="*/ 75 h 896"/>
                <a:gd name="T88" fmla="*/ 67 w 1366"/>
                <a:gd name="T89" fmla="*/ 161 h 896"/>
                <a:gd name="T90" fmla="*/ 42 w 1366"/>
                <a:gd name="T91" fmla="*/ 249 h 896"/>
                <a:gd name="T92" fmla="*/ 6 w 1366"/>
                <a:gd name="T93" fmla="*/ 375 h 896"/>
                <a:gd name="T94" fmla="*/ 16 w 1366"/>
                <a:gd name="T95" fmla="*/ 468 h 896"/>
                <a:gd name="T96" fmla="*/ 62 w 1366"/>
                <a:gd name="T97" fmla="*/ 578 h 896"/>
                <a:gd name="T98" fmla="*/ 132 w 1366"/>
                <a:gd name="T99" fmla="*/ 665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6" h="896">
                  <a:moveTo>
                    <a:pt x="234" y="668"/>
                  </a:moveTo>
                  <a:cubicBezTo>
                    <a:pt x="245" y="675"/>
                    <a:pt x="250" y="687"/>
                    <a:pt x="260" y="694"/>
                  </a:cubicBezTo>
                  <a:cubicBezTo>
                    <a:pt x="270" y="701"/>
                    <a:pt x="281" y="701"/>
                    <a:pt x="293" y="704"/>
                  </a:cubicBezTo>
                  <a:cubicBezTo>
                    <a:pt x="304" y="707"/>
                    <a:pt x="316" y="705"/>
                    <a:pt x="328" y="705"/>
                  </a:cubicBezTo>
                  <a:cubicBezTo>
                    <a:pt x="333" y="705"/>
                    <a:pt x="341" y="707"/>
                    <a:pt x="345" y="705"/>
                  </a:cubicBezTo>
                  <a:cubicBezTo>
                    <a:pt x="349" y="704"/>
                    <a:pt x="350" y="697"/>
                    <a:pt x="354" y="694"/>
                  </a:cubicBezTo>
                  <a:cubicBezTo>
                    <a:pt x="365" y="689"/>
                    <a:pt x="384" y="693"/>
                    <a:pt x="394" y="698"/>
                  </a:cubicBezTo>
                  <a:cubicBezTo>
                    <a:pt x="406" y="703"/>
                    <a:pt x="408" y="708"/>
                    <a:pt x="413" y="719"/>
                  </a:cubicBezTo>
                  <a:cubicBezTo>
                    <a:pt x="418" y="728"/>
                    <a:pt x="427" y="735"/>
                    <a:pt x="430" y="743"/>
                  </a:cubicBezTo>
                  <a:cubicBezTo>
                    <a:pt x="433" y="752"/>
                    <a:pt x="429" y="765"/>
                    <a:pt x="439" y="771"/>
                  </a:cubicBezTo>
                  <a:cubicBezTo>
                    <a:pt x="461" y="784"/>
                    <a:pt x="473" y="752"/>
                    <a:pt x="494" y="757"/>
                  </a:cubicBezTo>
                  <a:cubicBezTo>
                    <a:pt x="512" y="761"/>
                    <a:pt x="522" y="787"/>
                    <a:pt x="523" y="804"/>
                  </a:cubicBezTo>
                  <a:cubicBezTo>
                    <a:pt x="524" y="823"/>
                    <a:pt x="537" y="836"/>
                    <a:pt x="552" y="848"/>
                  </a:cubicBezTo>
                  <a:cubicBezTo>
                    <a:pt x="552" y="833"/>
                    <a:pt x="550" y="818"/>
                    <a:pt x="558" y="803"/>
                  </a:cubicBezTo>
                  <a:cubicBezTo>
                    <a:pt x="571" y="777"/>
                    <a:pt x="589" y="780"/>
                    <a:pt x="610" y="769"/>
                  </a:cubicBezTo>
                  <a:cubicBezTo>
                    <a:pt x="621" y="763"/>
                    <a:pt x="626" y="754"/>
                    <a:pt x="638" y="752"/>
                  </a:cubicBezTo>
                  <a:cubicBezTo>
                    <a:pt x="648" y="750"/>
                    <a:pt x="660" y="750"/>
                    <a:pt x="670" y="749"/>
                  </a:cubicBezTo>
                  <a:cubicBezTo>
                    <a:pt x="683" y="748"/>
                    <a:pt x="687" y="746"/>
                    <a:pt x="696" y="740"/>
                  </a:cubicBezTo>
                  <a:cubicBezTo>
                    <a:pt x="729" y="719"/>
                    <a:pt x="723" y="763"/>
                    <a:pt x="751" y="762"/>
                  </a:cubicBezTo>
                  <a:cubicBezTo>
                    <a:pt x="750" y="754"/>
                    <a:pt x="751" y="751"/>
                    <a:pt x="754" y="744"/>
                  </a:cubicBezTo>
                  <a:cubicBezTo>
                    <a:pt x="765" y="723"/>
                    <a:pt x="789" y="724"/>
                    <a:pt x="809" y="726"/>
                  </a:cubicBezTo>
                  <a:cubicBezTo>
                    <a:pt x="815" y="727"/>
                    <a:pt x="821" y="726"/>
                    <a:pt x="827" y="730"/>
                  </a:cubicBezTo>
                  <a:cubicBezTo>
                    <a:pt x="832" y="734"/>
                    <a:pt x="832" y="740"/>
                    <a:pt x="837" y="745"/>
                  </a:cubicBezTo>
                  <a:cubicBezTo>
                    <a:pt x="848" y="754"/>
                    <a:pt x="856" y="745"/>
                    <a:pt x="867" y="743"/>
                  </a:cubicBezTo>
                  <a:cubicBezTo>
                    <a:pt x="876" y="742"/>
                    <a:pt x="885" y="745"/>
                    <a:pt x="891" y="753"/>
                  </a:cubicBezTo>
                  <a:cubicBezTo>
                    <a:pt x="894" y="758"/>
                    <a:pt x="892" y="764"/>
                    <a:pt x="895" y="769"/>
                  </a:cubicBezTo>
                  <a:cubicBezTo>
                    <a:pt x="897" y="772"/>
                    <a:pt x="903" y="777"/>
                    <a:pt x="904" y="780"/>
                  </a:cubicBezTo>
                  <a:cubicBezTo>
                    <a:pt x="907" y="792"/>
                    <a:pt x="893" y="798"/>
                    <a:pt x="893" y="809"/>
                  </a:cubicBezTo>
                  <a:cubicBezTo>
                    <a:pt x="894" y="824"/>
                    <a:pt x="913" y="819"/>
                    <a:pt x="910" y="836"/>
                  </a:cubicBezTo>
                  <a:cubicBezTo>
                    <a:pt x="927" y="843"/>
                    <a:pt x="923" y="850"/>
                    <a:pt x="926" y="865"/>
                  </a:cubicBezTo>
                  <a:cubicBezTo>
                    <a:pt x="929" y="875"/>
                    <a:pt x="941" y="896"/>
                    <a:pt x="951" y="883"/>
                  </a:cubicBezTo>
                  <a:cubicBezTo>
                    <a:pt x="954" y="878"/>
                    <a:pt x="952" y="869"/>
                    <a:pt x="954" y="864"/>
                  </a:cubicBezTo>
                  <a:cubicBezTo>
                    <a:pt x="957" y="858"/>
                    <a:pt x="961" y="854"/>
                    <a:pt x="963" y="846"/>
                  </a:cubicBezTo>
                  <a:cubicBezTo>
                    <a:pt x="966" y="831"/>
                    <a:pt x="960" y="819"/>
                    <a:pt x="959" y="804"/>
                  </a:cubicBezTo>
                  <a:cubicBezTo>
                    <a:pt x="958" y="795"/>
                    <a:pt x="961" y="782"/>
                    <a:pt x="958" y="773"/>
                  </a:cubicBezTo>
                  <a:cubicBezTo>
                    <a:pt x="954" y="760"/>
                    <a:pt x="946" y="757"/>
                    <a:pt x="947" y="742"/>
                  </a:cubicBezTo>
                  <a:cubicBezTo>
                    <a:pt x="948" y="722"/>
                    <a:pt x="944" y="698"/>
                    <a:pt x="964" y="685"/>
                  </a:cubicBezTo>
                  <a:cubicBezTo>
                    <a:pt x="973" y="679"/>
                    <a:pt x="982" y="681"/>
                    <a:pt x="991" y="678"/>
                  </a:cubicBezTo>
                  <a:cubicBezTo>
                    <a:pt x="1000" y="675"/>
                    <a:pt x="1006" y="667"/>
                    <a:pt x="1014" y="661"/>
                  </a:cubicBezTo>
                  <a:cubicBezTo>
                    <a:pt x="1028" y="649"/>
                    <a:pt x="1064" y="638"/>
                    <a:pt x="1063" y="618"/>
                  </a:cubicBezTo>
                  <a:cubicBezTo>
                    <a:pt x="1073" y="619"/>
                    <a:pt x="1089" y="603"/>
                    <a:pt x="1091" y="594"/>
                  </a:cubicBezTo>
                  <a:cubicBezTo>
                    <a:pt x="1095" y="583"/>
                    <a:pt x="1089" y="570"/>
                    <a:pt x="1091" y="560"/>
                  </a:cubicBezTo>
                  <a:cubicBezTo>
                    <a:pt x="1094" y="542"/>
                    <a:pt x="1118" y="517"/>
                    <a:pt x="1129" y="504"/>
                  </a:cubicBezTo>
                  <a:cubicBezTo>
                    <a:pt x="1143" y="487"/>
                    <a:pt x="1155" y="468"/>
                    <a:pt x="1171" y="453"/>
                  </a:cubicBezTo>
                  <a:cubicBezTo>
                    <a:pt x="1180" y="445"/>
                    <a:pt x="1190" y="443"/>
                    <a:pt x="1201" y="440"/>
                  </a:cubicBezTo>
                  <a:cubicBezTo>
                    <a:pt x="1211" y="437"/>
                    <a:pt x="1220" y="429"/>
                    <a:pt x="1231" y="427"/>
                  </a:cubicBezTo>
                  <a:cubicBezTo>
                    <a:pt x="1240" y="425"/>
                    <a:pt x="1254" y="433"/>
                    <a:pt x="1261" y="424"/>
                  </a:cubicBezTo>
                  <a:cubicBezTo>
                    <a:pt x="1270" y="411"/>
                    <a:pt x="1253" y="407"/>
                    <a:pt x="1249" y="400"/>
                  </a:cubicBezTo>
                  <a:cubicBezTo>
                    <a:pt x="1243" y="389"/>
                    <a:pt x="1259" y="354"/>
                    <a:pt x="1276" y="359"/>
                  </a:cubicBezTo>
                  <a:cubicBezTo>
                    <a:pt x="1276" y="360"/>
                    <a:pt x="1275" y="360"/>
                    <a:pt x="1275" y="361"/>
                  </a:cubicBezTo>
                  <a:cubicBezTo>
                    <a:pt x="1293" y="348"/>
                    <a:pt x="1301" y="344"/>
                    <a:pt x="1322" y="339"/>
                  </a:cubicBezTo>
                  <a:cubicBezTo>
                    <a:pt x="1334" y="336"/>
                    <a:pt x="1336" y="333"/>
                    <a:pt x="1344" y="325"/>
                  </a:cubicBezTo>
                  <a:cubicBezTo>
                    <a:pt x="1349" y="320"/>
                    <a:pt x="1353" y="315"/>
                    <a:pt x="1359" y="316"/>
                  </a:cubicBezTo>
                  <a:cubicBezTo>
                    <a:pt x="1360" y="314"/>
                    <a:pt x="1360" y="313"/>
                    <a:pt x="1360" y="312"/>
                  </a:cubicBezTo>
                  <a:cubicBezTo>
                    <a:pt x="1360" y="302"/>
                    <a:pt x="1366" y="290"/>
                    <a:pt x="1364" y="281"/>
                  </a:cubicBezTo>
                  <a:cubicBezTo>
                    <a:pt x="1362" y="274"/>
                    <a:pt x="1358" y="276"/>
                    <a:pt x="1355" y="270"/>
                  </a:cubicBezTo>
                  <a:cubicBezTo>
                    <a:pt x="1353" y="267"/>
                    <a:pt x="1353" y="260"/>
                    <a:pt x="1350" y="257"/>
                  </a:cubicBezTo>
                  <a:cubicBezTo>
                    <a:pt x="1341" y="251"/>
                    <a:pt x="1329" y="266"/>
                    <a:pt x="1325" y="270"/>
                  </a:cubicBezTo>
                  <a:cubicBezTo>
                    <a:pt x="1315" y="278"/>
                    <a:pt x="1311" y="283"/>
                    <a:pt x="1306" y="294"/>
                  </a:cubicBezTo>
                  <a:cubicBezTo>
                    <a:pt x="1298" y="309"/>
                    <a:pt x="1282" y="331"/>
                    <a:pt x="1262" y="328"/>
                  </a:cubicBezTo>
                  <a:cubicBezTo>
                    <a:pt x="1259" y="327"/>
                    <a:pt x="1250" y="322"/>
                    <a:pt x="1248" y="323"/>
                  </a:cubicBezTo>
                  <a:cubicBezTo>
                    <a:pt x="1242" y="324"/>
                    <a:pt x="1243" y="327"/>
                    <a:pt x="1239" y="329"/>
                  </a:cubicBezTo>
                  <a:cubicBezTo>
                    <a:pt x="1232" y="332"/>
                    <a:pt x="1216" y="342"/>
                    <a:pt x="1214" y="329"/>
                  </a:cubicBezTo>
                  <a:cubicBezTo>
                    <a:pt x="1199" y="326"/>
                    <a:pt x="1181" y="340"/>
                    <a:pt x="1168" y="346"/>
                  </a:cubicBezTo>
                  <a:cubicBezTo>
                    <a:pt x="1161" y="350"/>
                    <a:pt x="1153" y="356"/>
                    <a:pt x="1145" y="361"/>
                  </a:cubicBezTo>
                  <a:cubicBezTo>
                    <a:pt x="1150" y="367"/>
                    <a:pt x="1137" y="377"/>
                    <a:pt x="1132" y="379"/>
                  </a:cubicBezTo>
                  <a:cubicBezTo>
                    <a:pt x="1123" y="381"/>
                    <a:pt x="1112" y="377"/>
                    <a:pt x="1103" y="376"/>
                  </a:cubicBezTo>
                  <a:cubicBezTo>
                    <a:pt x="1100" y="376"/>
                    <a:pt x="1095" y="377"/>
                    <a:pt x="1090" y="378"/>
                  </a:cubicBezTo>
                  <a:cubicBezTo>
                    <a:pt x="1088" y="381"/>
                    <a:pt x="1087" y="384"/>
                    <a:pt x="1084" y="387"/>
                  </a:cubicBezTo>
                  <a:cubicBezTo>
                    <a:pt x="1084" y="387"/>
                    <a:pt x="1083" y="388"/>
                    <a:pt x="1082" y="389"/>
                  </a:cubicBezTo>
                  <a:cubicBezTo>
                    <a:pt x="1085" y="390"/>
                    <a:pt x="1087" y="392"/>
                    <a:pt x="1089" y="395"/>
                  </a:cubicBezTo>
                  <a:cubicBezTo>
                    <a:pt x="1078" y="399"/>
                    <a:pt x="1078" y="399"/>
                    <a:pt x="1078" y="399"/>
                  </a:cubicBezTo>
                  <a:cubicBezTo>
                    <a:pt x="1078" y="401"/>
                    <a:pt x="1078" y="402"/>
                    <a:pt x="1078" y="404"/>
                  </a:cubicBezTo>
                  <a:cubicBezTo>
                    <a:pt x="1071" y="411"/>
                    <a:pt x="1062" y="411"/>
                    <a:pt x="1054" y="416"/>
                  </a:cubicBezTo>
                  <a:cubicBezTo>
                    <a:pt x="1043" y="422"/>
                    <a:pt x="1040" y="422"/>
                    <a:pt x="1029" y="424"/>
                  </a:cubicBezTo>
                  <a:cubicBezTo>
                    <a:pt x="1020" y="426"/>
                    <a:pt x="1013" y="432"/>
                    <a:pt x="1004" y="434"/>
                  </a:cubicBezTo>
                  <a:cubicBezTo>
                    <a:pt x="994" y="435"/>
                    <a:pt x="985" y="432"/>
                    <a:pt x="975" y="431"/>
                  </a:cubicBezTo>
                  <a:cubicBezTo>
                    <a:pt x="975" y="427"/>
                    <a:pt x="975" y="422"/>
                    <a:pt x="977" y="419"/>
                  </a:cubicBezTo>
                  <a:cubicBezTo>
                    <a:pt x="986" y="414"/>
                    <a:pt x="994" y="414"/>
                    <a:pt x="1004" y="413"/>
                  </a:cubicBezTo>
                  <a:cubicBezTo>
                    <a:pt x="1005" y="407"/>
                    <a:pt x="1008" y="404"/>
                    <a:pt x="1011" y="402"/>
                  </a:cubicBezTo>
                  <a:cubicBezTo>
                    <a:pt x="1011" y="397"/>
                    <a:pt x="1011" y="390"/>
                    <a:pt x="1012" y="384"/>
                  </a:cubicBezTo>
                  <a:cubicBezTo>
                    <a:pt x="1012" y="384"/>
                    <a:pt x="1012" y="384"/>
                    <a:pt x="1011" y="384"/>
                  </a:cubicBezTo>
                  <a:cubicBezTo>
                    <a:pt x="1011" y="378"/>
                    <a:pt x="1014" y="363"/>
                    <a:pt x="1010" y="359"/>
                  </a:cubicBezTo>
                  <a:cubicBezTo>
                    <a:pt x="1002" y="351"/>
                    <a:pt x="994" y="367"/>
                    <a:pt x="984" y="367"/>
                  </a:cubicBezTo>
                  <a:cubicBezTo>
                    <a:pt x="960" y="368"/>
                    <a:pt x="983" y="354"/>
                    <a:pt x="986" y="348"/>
                  </a:cubicBezTo>
                  <a:cubicBezTo>
                    <a:pt x="988" y="344"/>
                    <a:pt x="985" y="338"/>
                    <a:pt x="987" y="333"/>
                  </a:cubicBezTo>
                  <a:cubicBezTo>
                    <a:pt x="989" y="328"/>
                    <a:pt x="996" y="325"/>
                    <a:pt x="997" y="320"/>
                  </a:cubicBezTo>
                  <a:cubicBezTo>
                    <a:pt x="1000" y="308"/>
                    <a:pt x="968" y="290"/>
                    <a:pt x="956" y="307"/>
                  </a:cubicBezTo>
                  <a:cubicBezTo>
                    <a:pt x="953" y="311"/>
                    <a:pt x="953" y="317"/>
                    <a:pt x="950" y="321"/>
                  </a:cubicBezTo>
                  <a:cubicBezTo>
                    <a:pt x="945" y="325"/>
                    <a:pt x="939" y="323"/>
                    <a:pt x="935" y="328"/>
                  </a:cubicBezTo>
                  <a:cubicBezTo>
                    <a:pt x="930" y="334"/>
                    <a:pt x="933" y="336"/>
                    <a:pt x="931" y="343"/>
                  </a:cubicBezTo>
                  <a:cubicBezTo>
                    <a:pt x="930" y="347"/>
                    <a:pt x="926" y="350"/>
                    <a:pt x="924" y="354"/>
                  </a:cubicBezTo>
                  <a:cubicBezTo>
                    <a:pt x="916" y="374"/>
                    <a:pt x="916" y="398"/>
                    <a:pt x="906" y="418"/>
                  </a:cubicBezTo>
                  <a:cubicBezTo>
                    <a:pt x="904" y="421"/>
                    <a:pt x="898" y="431"/>
                    <a:pt x="893" y="431"/>
                  </a:cubicBezTo>
                  <a:cubicBezTo>
                    <a:pt x="889" y="431"/>
                    <a:pt x="888" y="425"/>
                    <a:pt x="885" y="422"/>
                  </a:cubicBezTo>
                  <a:cubicBezTo>
                    <a:pt x="876" y="414"/>
                    <a:pt x="870" y="411"/>
                    <a:pt x="873" y="396"/>
                  </a:cubicBezTo>
                  <a:cubicBezTo>
                    <a:pt x="875" y="387"/>
                    <a:pt x="884" y="380"/>
                    <a:pt x="885" y="371"/>
                  </a:cubicBezTo>
                  <a:cubicBezTo>
                    <a:pt x="888" y="359"/>
                    <a:pt x="887" y="352"/>
                    <a:pt x="893" y="340"/>
                  </a:cubicBezTo>
                  <a:cubicBezTo>
                    <a:pt x="896" y="332"/>
                    <a:pt x="905" y="323"/>
                    <a:pt x="907" y="316"/>
                  </a:cubicBezTo>
                  <a:cubicBezTo>
                    <a:pt x="909" y="310"/>
                    <a:pt x="905" y="304"/>
                    <a:pt x="908" y="299"/>
                  </a:cubicBezTo>
                  <a:cubicBezTo>
                    <a:pt x="913" y="291"/>
                    <a:pt x="916" y="296"/>
                    <a:pt x="923" y="295"/>
                  </a:cubicBezTo>
                  <a:cubicBezTo>
                    <a:pt x="934" y="292"/>
                    <a:pt x="944" y="284"/>
                    <a:pt x="955" y="284"/>
                  </a:cubicBezTo>
                  <a:cubicBezTo>
                    <a:pt x="964" y="284"/>
                    <a:pt x="973" y="292"/>
                    <a:pt x="982" y="285"/>
                  </a:cubicBezTo>
                  <a:cubicBezTo>
                    <a:pt x="979" y="275"/>
                    <a:pt x="969" y="266"/>
                    <a:pt x="959" y="264"/>
                  </a:cubicBezTo>
                  <a:cubicBezTo>
                    <a:pt x="946" y="262"/>
                    <a:pt x="939" y="275"/>
                    <a:pt x="926" y="269"/>
                  </a:cubicBezTo>
                  <a:cubicBezTo>
                    <a:pt x="924" y="254"/>
                    <a:pt x="907" y="261"/>
                    <a:pt x="902" y="250"/>
                  </a:cubicBezTo>
                  <a:cubicBezTo>
                    <a:pt x="898" y="243"/>
                    <a:pt x="911" y="236"/>
                    <a:pt x="895" y="241"/>
                  </a:cubicBezTo>
                  <a:cubicBezTo>
                    <a:pt x="889" y="244"/>
                    <a:pt x="885" y="251"/>
                    <a:pt x="879" y="253"/>
                  </a:cubicBezTo>
                  <a:cubicBezTo>
                    <a:pt x="876" y="254"/>
                    <a:pt x="866" y="253"/>
                    <a:pt x="861" y="254"/>
                  </a:cubicBezTo>
                  <a:cubicBezTo>
                    <a:pt x="854" y="255"/>
                    <a:pt x="854" y="256"/>
                    <a:pt x="847" y="254"/>
                  </a:cubicBezTo>
                  <a:cubicBezTo>
                    <a:pt x="846" y="254"/>
                    <a:pt x="844" y="250"/>
                    <a:pt x="841" y="249"/>
                  </a:cubicBezTo>
                  <a:cubicBezTo>
                    <a:pt x="839" y="249"/>
                    <a:pt x="835" y="251"/>
                    <a:pt x="832" y="251"/>
                  </a:cubicBezTo>
                  <a:cubicBezTo>
                    <a:pt x="825" y="253"/>
                    <a:pt x="821" y="257"/>
                    <a:pt x="813" y="256"/>
                  </a:cubicBezTo>
                  <a:cubicBezTo>
                    <a:pt x="815" y="228"/>
                    <a:pt x="859" y="228"/>
                    <a:pt x="875" y="214"/>
                  </a:cubicBezTo>
                  <a:cubicBezTo>
                    <a:pt x="875" y="214"/>
                    <a:pt x="875" y="214"/>
                    <a:pt x="876" y="213"/>
                  </a:cubicBezTo>
                  <a:cubicBezTo>
                    <a:pt x="863" y="210"/>
                    <a:pt x="844" y="210"/>
                    <a:pt x="836" y="208"/>
                  </a:cubicBezTo>
                  <a:cubicBezTo>
                    <a:pt x="809" y="203"/>
                    <a:pt x="791" y="176"/>
                    <a:pt x="766" y="166"/>
                  </a:cubicBezTo>
                  <a:cubicBezTo>
                    <a:pt x="743" y="157"/>
                    <a:pt x="709" y="162"/>
                    <a:pt x="685" y="162"/>
                  </a:cubicBezTo>
                  <a:cubicBezTo>
                    <a:pt x="650" y="161"/>
                    <a:pt x="615" y="155"/>
                    <a:pt x="580" y="152"/>
                  </a:cubicBezTo>
                  <a:cubicBezTo>
                    <a:pt x="541" y="148"/>
                    <a:pt x="503" y="144"/>
                    <a:pt x="464" y="143"/>
                  </a:cubicBezTo>
                  <a:cubicBezTo>
                    <a:pt x="433" y="142"/>
                    <a:pt x="400" y="131"/>
                    <a:pt x="368" y="128"/>
                  </a:cubicBezTo>
                  <a:cubicBezTo>
                    <a:pt x="319" y="124"/>
                    <a:pt x="272" y="113"/>
                    <a:pt x="222" y="110"/>
                  </a:cubicBezTo>
                  <a:cubicBezTo>
                    <a:pt x="202" y="109"/>
                    <a:pt x="177" y="112"/>
                    <a:pt x="158" y="107"/>
                  </a:cubicBezTo>
                  <a:cubicBezTo>
                    <a:pt x="147" y="103"/>
                    <a:pt x="128" y="100"/>
                    <a:pt x="117" y="92"/>
                  </a:cubicBezTo>
                  <a:cubicBezTo>
                    <a:pt x="117" y="95"/>
                    <a:pt x="116" y="98"/>
                    <a:pt x="115" y="100"/>
                  </a:cubicBezTo>
                  <a:cubicBezTo>
                    <a:pt x="103" y="100"/>
                    <a:pt x="104" y="76"/>
                    <a:pt x="100" y="67"/>
                  </a:cubicBezTo>
                  <a:cubicBezTo>
                    <a:pt x="97" y="59"/>
                    <a:pt x="92" y="53"/>
                    <a:pt x="87" y="46"/>
                  </a:cubicBezTo>
                  <a:cubicBezTo>
                    <a:pt x="83" y="39"/>
                    <a:pt x="76" y="36"/>
                    <a:pt x="71" y="31"/>
                  </a:cubicBezTo>
                  <a:cubicBezTo>
                    <a:pt x="62" y="21"/>
                    <a:pt x="59" y="8"/>
                    <a:pt x="43" y="4"/>
                  </a:cubicBezTo>
                  <a:cubicBezTo>
                    <a:pt x="25" y="0"/>
                    <a:pt x="29" y="18"/>
                    <a:pt x="34" y="28"/>
                  </a:cubicBezTo>
                  <a:cubicBezTo>
                    <a:pt x="40" y="41"/>
                    <a:pt x="50" y="52"/>
                    <a:pt x="40" y="67"/>
                  </a:cubicBezTo>
                  <a:cubicBezTo>
                    <a:pt x="44" y="73"/>
                    <a:pt x="50" y="71"/>
                    <a:pt x="54" y="75"/>
                  </a:cubicBezTo>
                  <a:cubicBezTo>
                    <a:pt x="58" y="80"/>
                    <a:pt x="56" y="82"/>
                    <a:pt x="58" y="87"/>
                  </a:cubicBezTo>
                  <a:cubicBezTo>
                    <a:pt x="61" y="98"/>
                    <a:pt x="62" y="103"/>
                    <a:pt x="67" y="112"/>
                  </a:cubicBezTo>
                  <a:cubicBezTo>
                    <a:pt x="78" y="130"/>
                    <a:pt x="74" y="141"/>
                    <a:pt x="67" y="161"/>
                  </a:cubicBezTo>
                  <a:cubicBezTo>
                    <a:pt x="64" y="171"/>
                    <a:pt x="61" y="181"/>
                    <a:pt x="59" y="191"/>
                  </a:cubicBezTo>
                  <a:cubicBezTo>
                    <a:pt x="56" y="202"/>
                    <a:pt x="58" y="212"/>
                    <a:pt x="54" y="222"/>
                  </a:cubicBezTo>
                  <a:cubicBezTo>
                    <a:pt x="51" y="231"/>
                    <a:pt x="44" y="239"/>
                    <a:pt x="42" y="249"/>
                  </a:cubicBezTo>
                  <a:cubicBezTo>
                    <a:pt x="39" y="262"/>
                    <a:pt x="35" y="265"/>
                    <a:pt x="28" y="276"/>
                  </a:cubicBezTo>
                  <a:cubicBezTo>
                    <a:pt x="16" y="295"/>
                    <a:pt x="17" y="322"/>
                    <a:pt x="15" y="344"/>
                  </a:cubicBezTo>
                  <a:cubicBezTo>
                    <a:pt x="14" y="356"/>
                    <a:pt x="9" y="363"/>
                    <a:pt x="6" y="375"/>
                  </a:cubicBezTo>
                  <a:cubicBezTo>
                    <a:pt x="3" y="385"/>
                    <a:pt x="5" y="396"/>
                    <a:pt x="4" y="407"/>
                  </a:cubicBezTo>
                  <a:cubicBezTo>
                    <a:pt x="3" y="417"/>
                    <a:pt x="0" y="426"/>
                    <a:pt x="3" y="437"/>
                  </a:cubicBezTo>
                  <a:cubicBezTo>
                    <a:pt x="6" y="447"/>
                    <a:pt x="14" y="457"/>
                    <a:pt x="16" y="468"/>
                  </a:cubicBezTo>
                  <a:cubicBezTo>
                    <a:pt x="21" y="488"/>
                    <a:pt x="21" y="510"/>
                    <a:pt x="33" y="528"/>
                  </a:cubicBezTo>
                  <a:cubicBezTo>
                    <a:pt x="39" y="537"/>
                    <a:pt x="44" y="544"/>
                    <a:pt x="49" y="553"/>
                  </a:cubicBezTo>
                  <a:cubicBezTo>
                    <a:pt x="52" y="562"/>
                    <a:pt x="56" y="571"/>
                    <a:pt x="62" y="578"/>
                  </a:cubicBezTo>
                  <a:cubicBezTo>
                    <a:pt x="68" y="587"/>
                    <a:pt x="76" y="597"/>
                    <a:pt x="86" y="602"/>
                  </a:cubicBezTo>
                  <a:cubicBezTo>
                    <a:pt x="99" y="610"/>
                    <a:pt x="120" y="627"/>
                    <a:pt x="127" y="641"/>
                  </a:cubicBezTo>
                  <a:cubicBezTo>
                    <a:pt x="130" y="646"/>
                    <a:pt x="131" y="659"/>
                    <a:pt x="132" y="665"/>
                  </a:cubicBezTo>
                  <a:cubicBezTo>
                    <a:pt x="132" y="667"/>
                    <a:pt x="132" y="669"/>
                    <a:pt x="132" y="671"/>
                  </a:cubicBezTo>
                  <a:cubicBezTo>
                    <a:pt x="165" y="659"/>
                    <a:pt x="203" y="647"/>
                    <a:pt x="234" y="6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68"/>
            <p:cNvSpPr>
              <a:spLocks/>
            </p:cNvSpPr>
            <p:nvPr/>
          </p:nvSpPr>
          <p:spPr bwMode="auto">
            <a:xfrm>
              <a:off x="1435481" y="3406906"/>
              <a:ext cx="50570" cy="27693"/>
            </a:xfrm>
            <a:custGeom>
              <a:avLst/>
              <a:gdLst>
                <a:gd name="T0" fmla="*/ 44 w 64"/>
                <a:gd name="T1" fmla="*/ 10 h 36"/>
                <a:gd name="T2" fmla="*/ 31 w 64"/>
                <a:gd name="T3" fmla="*/ 0 h 36"/>
                <a:gd name="T4" fmla="*/ 13 w 64"/>
                <a:gd name="T5" fmla="*/ 1 h 36"/>
                <a:gd name="T6" fmla="*/ 0 w 64"/>
                <a:gd name="T7" fmla="*/ 5 h 36"/>
                <a:gd name="T8" fmla="*/ 13 w 64"/>
                <a:gd name="T9" fmla="*/ 24 h 36"/>
                <a:gd name="T10" fmla="*/ 28 w 64"/>
                <a:gd name="T11" fmla="*/ 25 h 36"/>
                <a:gd name="T12" fmla="*/ 40 w 64"/>
                <a:gd name="T13" fmla="*/ 30 h 36"/>
                <a:gd name="T14" fmla="*/ 56 w 64"/>
                <a:gd name="T15" fmla="*/ 36 h 36"/>
                <a:gd name="T16" fmla="*/ 64 w 64"/>
                <a:gd name="T17" fmla="*/ 11 h 36"/>
                <a:gd name="T18" fmla="*/ 44 w 64"/>
                <a:gd name="T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6">
                  <a:moveTo>
                    <a:pt x="44" y="10"/>
                  </a:moveTo>
                  <a:cubicBezTo>
                    <a:pt x="38" y="8"/>
                    <a:pt x="34" y="4"/>
                    <a:pt x="31" y="0"/>
                  </a:cubicBezTo>
                  <a:cubicBezTo>
                    <a:pt x="27" y="1"/>
                    <a:pt x="22" y="1"/>
                    <a:pt x="13" y="1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7" y="11"/>
                    <a:pt x="6" y="19"/>
                    <a:pt x="13" y="24"/>
                  </a:cubicBezTo>
                  <a:cubicBezTo>
                    <a:pt x="19" y="28"/>
                    <a:pt x="22" y="24"/>
                    <a:pt x="28" y="25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7" y="32"/>
                    <a:pt x="52" y="33"/>
                    <a:pt x="56" y="36"/>
                  </a:cubicBezTo>
                  <a:cubicBezTo>
                    <a:pt x="58" y="27"/>
                    <a:pt x="60" y="18"/>
                    <a:pt x="64" y="11"/>
                  </a:cubicBezTo>
                  <a:cubicBezTo>
                    <a:pt x="57" y="11"/>
                    <a:pt x="50" y="12"/>
                    <a:pt x="4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169"/>
            <p:cNvSpPr>
              <a:spLocks/>
            </p:cNvSpPr>
            <p:nvPr/>
          </p:nvSpPr>
          <p:spPr bwMode="auto">
            <a:xfrm>
              <a:off x="892452" y="2951774"/>
              <a:ext cx="526172" cy="379277"/>
            </a:xfrm>
            <a:custGeom>
              <a:avLst/>
              <a:gdLst>
                <a:gd name="T0" fmla="*/ 638 w 681"/>
                <a:gd name="T1" fmla="*/ 444 h 491"/>
                <a:gd name="T2" fmla="*/ 648 w 681"/>
                <a:gd name="T3" fmla="*/ 432 h 491"/>
                <a:gd name="T4" fmla="*/ 601 w 681"/>
                <a:gd name="T5" fmla="*/ 436 h 491"/>
                <a:gd name="T6" fmla="*/ 618 w 681"/>
                <a:gd name="T7" fmla="*/ 377 h 491"/>
                <a:gd name="T8" fmla="*/ 632 w 681"/>
                <a:gd name="T9" fmla="*/ 356 h 491"/>
                <a:gd name="T10" fmla="*/ 648 w 681"/>
                <a:gd name="T11" fmla="*/ 284 h 491"/>
                <a:gd name="T12" fmla="*/ 633 w 681"/>
                <a:gd name="T13" fmla="*/ 284 h 491"/>
                <a:gd name="T14" fmla="*/ 589 w 681"/>
                <a:gd name="T15" fmla="*/ 281 h 491"/>
                <a:gd name="T16" fmla="*/ 497 w 681"/>
                <a:gd name="T17" fmla="*/ 371 h 491"/>
                <a:gd name="T18" fmla="*/ 406 w 681"/>
                <a:gd name="T19" fmla="*/ 280 h 491"/>
                <a:gd name="T20" fmla="*/ 421 w 681"/>
                <a:gd name="T21" fmla="*/ 217 h 491"/>
                <a:gd name="T22" fmla="*/ 394 w 681"/>
                <a:gd name="T23" fmla="*/ 157 h 491"/>
                <a:gd name="T24" fmla="*/ 310 w 681"/>
                <a:gd name="T25" fmla="*/ 124 h 491"/>
                <a:gd name="T26" fmla="*/ 284 w 681"/>
                <a:gd name="T27" fmla="*/ 72 h 491"/>
                <a:gd name="T28" fmla="*/ 225 w 681"/>
                <a:gd name="T29" fmla="*/ 47 h 491"/>
                <a:gd name="T30" fmla="*/ 199 w 681"/>
                <a:gd name="T31" fmla="*/ 58 h 491"/>
                <a:gd name="T32" fmla="*/ 131 w 681"/>
                <a:gd name="T33" fmla="*/ 47 h 491"/>
                <a:gd name="T34" fmla="*/ 3 w 681"/>
                <a:gd name="T35" fmla="*/ 24 h 491"/>
                <a:gd name="T36" fmla="*/ 24 w 681"/>
                <a:gd name="T37" fmla="*/ 99 h 491"/>
                <a:gd name="T38" fmla="*/ 20 w 681"/>
                <a:gd name="T39" fmla="*/ 134 h 491"/>
                <a:gd name="T40" fmla="*/ 54 w 681"/>
                <a:gd name="T41" fmla="*/ 169 h 491"/>
                <a:gd name="T42" fmla="*/ 73 w 681"/>
                <a:gd name="T43" fmla="*/ 221 h 491"/>
                <a:gd name="T44" fmla="*/ 95 w 681"/>
                <a:gd name="T45" fmla="*/ 246 h 491"/>
                <a:gd name="T46" fmla="*/ 112 w 681"/>
                <a:gd name="T47" fmla="*/ 245 h 491"/>
                <a:gd name="T48" fmla="*/ 99 w 681"/>
                <a:gd name="T49" fmla="*/ 206 h 491"/>
                <a:gd name="T50" fmla="*/ 69 w 681"/>
                <a:gd name="T51" fmla="*/ 137 h 491"/>
                <a:gd name="T52" fmla="*/ 37 w 681"/>
                <a:gd name="T53" fmla="*/ 48 h 491"/>
                <a:gd name="T54" fmla="*/ 80 w 681"/>
                <a:gd name="T55" fmla="*/ 70 h 491"/>
                <a:gd name="T56" fmla="*/ 97 w 681"/>
                <a:gd name="T57" fmla="*/ 120 h 491"/>
                <a:gd name="T58" fmla="*/ 135 w 681"/>
                <a:gd name="T59" fmla="*/ 170 h 491"/>
                <a:gd name="T60" fmla="*/ 158 w 681"/>
                <a:gd name="T61" fmla="*/ 206 h 491"/>
                <a:gd name="T62" fmla="*/ 179 w 681"/>
                <a:gd name="T63" fmla="*/ 244 h 491"/>
                <a:gd name="T64" fmla="*/ 223 w 681"/>
                <a:gd name="T65" fmla="*/ 273 h 491"/>
                <a:gd name="T66" fmla="*/ 232 w 681"/>
                <a:gd name="T67" fmla="*/ 343 h 491"/>
                <a:gd name="T68" fmla="*/ 296 w 681"/>
                <a:gd name="T69" fmla="*/ 378 h 491"/>
                <a:gd name="T70" fmla="*/ 363 w 681"/>
                <a:gd name="T71" fmla="*/ 411 h 491"/>
                <a:gd name="T72" fmla="*/ 456 w 681"/>
                <a:gd name="T73" fmla="*/ 413 h 491"/>
                <a:gd name="T74" fmla="*/ 513 w 681"/>
                <a:gd name="T75" fmla="*/ 447 h 491"/>
                <a:gd name="T76" fmla="*/ 545 w 681"/>
                <a:gd name="T77" fmla="*/ 459 h 491"/>
                <a:gd name="T78" fmla="*/ 567 w 681"/>
                <a:gd name="T79" fmla="*/ 430 h 491"/>
                <a:gd name="T80" fmla="*/ 608 w 681"/>
                <a:gd name="T81" fmla="*/ 398 h 491"/>
                <a:gd name="T82" fmla="*/ 608 w 681"/>
                <a:gd name="T83" fmla="*/ 398 h 491"/>
                <a:gd name="T84" fmla="*/ 567 w 681"/>
                <a:gd name="T85" fmla="*/ 430 h 491"/>
                <a:gd name="T86" fmla="*/ 545 w 681"/>
                <a:gd name="T87" fmla="*/ 459 h 491"/>
                <a:gd name="T88" fmla="*/ 534 w 681"/>
                <a:gd name="T89" fmla="*/ 476 h 491"/>
                <a:gd name="T90" fmla="*/ 595 w 681"/>
                <a:gd name="T91" fmla="*/ 491 h 491"/>
                <a:gd name="T92" fmla="*/ 615 w 681"/>
                <a:gd name="T93" fmla="*/ 46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1" h="491">
                  <a:moveTo>
                    <a:pt x="615" y="462"/>
                  </a:moveTo>
                  <a:cubicBezTo>
                    <a:pt x="623" y="456"/>
                    <a:pt x="630" y="449"/>
                    <a:pt x="638" y="444"/>
                  </a:cubicBezTo>
                  <a:cubicBezTo>
                    <a:pt x="644" y="440"/>
                    <a:pt x="648" y="438"/>
                    <a:pt x="650" y="434"/>
                  </a:cubicBezTo>
                  <a:cubicBezTo>
                    <a:pt x="650" y="433"/>
                    <a:pt x="649" y="432"/>
                    <a:pt x="648" y="432"/>
                  </a:cubicBezTo>
                  <a:cubicBezTo>
                    <a:pt x="642" y="430"/>
                    <a:pt x="639" y="432"/>
                    <a:pt x="633" y="432"/>
                  </a:cubicBezTo>
                  <a:cubicBezTo>
                    <a:pt x="626" y="433"/>
                    <a:pt x="608" y="440"/>
                    <a:pt x="601" y="436"/>
                  </a:cubicBezTo>
                  <a:cubicBezTo>
                    <a:pt x="591" y="429"/>
                    <a:pt x="603" y="412"/>
                    <a:pt x="608" y="406"/>
                  </a:cubicBezTo>
                  <a:cubicBezTo>
                    <a:pt x="617" y="394"/>
                    <a:pt x="621" y="393"/>
                    <a:pt x="618" y="377"/>
                  </a:cubicBezTo>
                  <a:cubicBezTo>
                    <a:pt x="617" y="371"/>
                    <a:pt x="611" y="367"/>
                    <a:pt x="616" y="360"/>
                  </a:cubicBezTo>
                  <a:cubicBezTo>
                    <a:pt x="620" y="355"/>
                    <a:pt x="627" y="359"/>
                    <a:pt x="632" y="356"/>
                  </a:cubicBezTo>
                  <a:cubicBezTo>
                    <a:pt x="643" y="349"/>
                    <a:pt x="639" y="339"/>
                    <a:pt x="644" y="329"/>
                  </a:cubicBezTo>
                  <a:cubicBezTo>
                    <a:pt x="650" y="314"/>
                    <a:pt x="681" y="288"/>
                    <a:pt x="648" y="284"/>
                  </a:cubicBezTo>
                  <a:cubicBezTo>
                    <a:pt x="647" y="284"/>
                    <a:pt x="643" y="287"/>
                    <a:pt x="640" y="288"/>
                  </a:cubicBezTo>
                  <a:cubicBezTo>
                    <a:pt x="639" y="288"/>
                    <a:pt x="636" y="284"/>
                    <a:pt x="633" y="284"/>
                  </a:cubicBezTo>
                  <a:cubicBezTo>
                    <a:pt x="628" y="283"/>
                    <a:pt x="623" y="286"/>
                    <a:pt x="617" y="285"/>
                  </a:cubicBezTo>
                  <a:cubicBezTo>
                    <a:pt x="607" y="284"/>
                    <a:pt x="601" y="279"/>
                    <a:pt x="589" y="281"/>
                  </a:cubicBezTo>
                  <a:cubicBezTo>
                    <a:pt x="555" y="286"/>
                    <a:pt x="572" y="308"/>
                    <a:pt x="560" y="331"/>
                  </a:cubicBezTo>
                  <a:cubicBezTo>
                    <a:pt x="549" y="351"/>
                    <a:pt x="518" y="367"/>
                    <a:pt x="497" y="371"/>
                  </a:cubicBezTo>
                  <a:cubicBezTo>
                    <a:pt x="472" y="375"/>
                    <a:pt x="449" y="356"/>
                    <a:pt x="433" y="340"/>
                  </a:cubicBezTo>
                  <a:cubicBezTo>
                    <a:pt x="419" y="326"/>
                    <a:pt x="406" y="298"/>
                    <a:pt x="406" y="280"/>
                  </a:cubicBezTo>
                  <a:cubicBezTo>
                    <a:pt x="406" y="269"/>
                    <a:pt x="404" y="256"/>
                    <a:pt x="407" y="246"/>
                  </a:cubicBezTo>
                  <a:cubicBezTo>
                    <a:pt x="410" y="235"/>
                    <a:pt x="418" y="228"/>
                    <a:pt x="421" y="217"/>
                  </a:cubicBezTo>
                  <a:cubicBezTo>
                    <a:pt x="422" y="212"/>
                    <a:pt x="423" y="206"/>
                    <a:pt x="423" y="201"/>
                  </a:cubicBezTo>
                  <a:cubicBezTo>
                    <a:pt x="408" y="189"/>
                    <a:pt x="395" y="176"/>
                    <a:pt x="394" y="157"/>
                  </a:cubicBezTo>
                  <a:cubicBezTo>
                    <a:pt x="393" y="140"/>
                    <a:pt x="383" y="114"/>
                    <a:pt x="365" y="110"/>
                  </a:cubicBezTo>
                  <a:cubicBezTo>
                    <a:pt x="344" y="105"/>
                    <a:pt x="332" y="137"/>
                    <a:pt x="310" y="124"/>
                  </a:cubicBezTo>
                  <a:cubicBezTo>
                    <a:pt x="300" y="118"/>
                    <a:pt x="304" y="105"/>
                    <a:pt x="301" y="96"/>
                  </a:cubicBezTo>
                  <a:cubicBezTo>
                    <a:pt x="298" y="88"/>
                    <a:pt x="289" y="81"/>
                    <a:pt x="284" y="72"/>
                  </a:cubicBezTo>
                  <a:cubicBezTo>
                    <a:pt x="279" y="61"/>
                    <a:pt x="277" y="56"/>
                    <a:pt x="265" y="51"/>
                  </a:cubicBezTo>
                  <a:cubicBezTo>
                    <a:pt x="255" y="46"/>
                    <a:pt x="236" y="42"/>
                    <a:pt x="225" y="47"/>
                  </a:cubicBezTo>
                  <a:cubicBezTo>
                    <a:pt x="221" y="50"/>
                    <a:pt x="220" y="57"/>
                    <a:pt x="216" y="58"/>
                  </a:cubicBezTo>
                  <a:cubicBezTo>
                    <a:pt x="212" y="60"/>
                    <a:pt x="204" y="58"/>
                    <a:pt x="199" y="58"/>
                  </a:cubicBezTo>
                  <a:cubicBezTo>
                    <a:pt x="187" y="58"/>
                    <a:pt x="175" y="60"/>
                    <a:pt x="164" y="57"/>
                  </a:cubicBezTo>
                  <a:cubicBezTo>
                    <a:pt x="152" y="54"/>
                    <a:pt x="141" y="54"/>
                    <a:pt x="131" y="47"/>
                  </a:cubicBezTo>
                  <a:cubicBezTo>
                    <a:pt x="121" y="40"/>
                    <a:pt x="116" y="28"/>
                    <a:pt x="105" y="21"/>
                  </a:cubicBezTo>
                  <a:cubicBezTo>
                    <a:pt x="74" y="0"/>
                    <a:pt x="36" y="12"/>
                    <a:pt x="3" y="24"/>
                  </a:cubicBezTo>
                  <a:cubicBezTo>
                    <a:pt x="2" y="37"/>
                    <a:pt x="0" y="49"/>
                    <a:pt x="6" y="62"/>
                  </a:cubicBezTo>
                  <a:cubicBezTo>
                    <a:pt x="12" y="76"/>
                    <a:pt x="13" y="89"/>
                    <a:pt x="24" y="99"/>
                  </a:cubicBezTo>
                  <a:cubicBezTo>
                    <a:pt x="34" y="110"/>
                    <a:pt x="41" y="122"/>
                    <a:pt x="36" y="138"/>
                  </a:cubicBezTo>
                  <a:cubicBezTo>
                    <a:pt x="30" y="137"/>
                    <a:pt x="26" y="134"/>
                    <a:pt x="20" y="134"/>
                  </a:cubicBezTo>
                  <a:cubicBezTo>
                    <a:pt x="19" y="142"/>
                    <a:pt x="29" y="163"/>
                    <a:pt x="37" y="167"/>
                  </a:cubicBezTo>
                  <a:cubicBezTo>
                    <a:pt x="42" y="169"/>
                    <a:pt x="48" y="166"/>
                    <a:pt x="54" y="169"/>
                  </a:cubicBezTo>
                  <a:cubicBezTo>
                    <a:pt x="59" y="171"/>
                    <a:pt x="68" y="182"/>
                    <a:pt x="71" y="186"/>
                  </a:cubicBezTo>
                  <a:cubicBezTo>
                    <a:pt x="77" y="199"/>
                    <a:pt x="64" y="208"/>
                    <a:pt x="73" y="221"/>
                  </a:cubicBezTo>
                  <a:cubicBezTo>
                    <a:pt x="77" y="226"/>
                    <a:pt x="84" y="226"/>
                    <a:pt x="88" y="231"/>
                  </a:cubicBezTo>
                  <a:cubicBezTo>
                    <a:pt x="92" y="236"/>
                    <a:pt x="92" y="242"/>
                    <a:pt x="95" y="246"/>
                  </a:cubicBezTo>
                  <a:cubicBezTo>
                    <a:pt x="99" y="255"/>
                    <a:pt x="104" y="265"/>
                    <a:pt x="116" y="262"/>
                  </a:cubicBezTo>
                  <a:cubicBezTo>
                    <a:pt x="134" y="259"/>
                    <a:pt x="118" y="251"/>
                    <a:pt x="112" y="245"/>
                  </a:cubicBezTo>
                  <a:cubicBezTo>
                    <a:pt x="104" y="236"/>
                    <a:pt x="110" y="231"/>
                    <a:pt x="106" y="218"/>
                  </a:cubicBezTo>
                  <a:cubicBezTo>
                    <a:pt x="104" y="214"/>
                    <a:pt x="100" y="211"/>
                    <a:pt x="99" y="206"/>
                  </a:cubicBezTo>
                  <a:cubicBezTo>
                    <a:pt x="97" y="203"/>
                    <a:pt x="96" y="195"/>
                    <a:pt x="96" y="192"/>
                  </a:cubicBezTo>
                  <a:cubicBezTo>
                    <a:pt x="91" y="168"/>
                    <a:pt x="81" y="157"/>
                    <a:pt x="69" y="137"/>
                  </a:cubicBezTo>
                  <a:cubicBezTo>
                    <a:pt x="58" y="120"/>
                    <a:pt x="49" y="99"/>
                    <a:pt x="42" y="79"/>
                  </a:cubicBezTo>
                  <a:cubicBezTo>
                    <a:pt x="39" y="69"/>
                    <a:pt x="40" y="58"/>
                    <a:pt x="37" y="48"/>
                  </a:cubicBezTo>
                  <a:cubicBezTo>
                    <a:pt x="35" y="37"/>
                    <a:pt x="28" y="26"/>
                    <a:pt x="46" y="26"/>
                  </a:cubicBezTo>
                  <a:cubicBezTo>
                    <a:pt x="64" y="26"/>
                    <a:pt x="80" y="54"/>
                    <a:pt x="80" y="70"/>
                  </a:cubicBezTo>
                  <a:cubicBezTo>
                    <a:pt x="80" y="80"/>
                    <a:pt x="74" y="92"/>
                    <a:pt x="79" y="102"/>
                  </a:cubicBezTo>
                  <a:cubicBezTo>
                    <a:pt x="82" y="110"/>
                    <a:pt x="91" y="115"/>
                    <a:pt x="97" y="120"/>
                  </a:cubicBezTo>
                  <a:cubicBezTo>
                    <a:pt x="108" y="129"/>
                    <a:pt x="107" y="135"/>
                    <a:pt x="113" y="146"/>
                  </a:cubicBezTo>
                  <a:cubicBezTo>
                    <a:pt x="118" y="156"/>
                    <a:pt x="131" y="160"/>
                    <a:pt x="135" y="170"/>
                  </a:cubicBezTo>
                  <a:cubicBezTo>
                    <a:pt x="140" y="182"/>
                    <a:pt x="135" y="189"/>
                    <a:pt x="146" y="198"/>
                  </a:cubicBezTo>
                  <a:cubicBezTo>
                    <a:pt x="150" y="201"/>
                    <a:pt x="155" y="201"/>
                    <a:pt x="158" y="206"/>
                  </a:cubicBezTo>
                  <a:cubicBezTo>
                    <a:pt x="160" y="210"/>
                    <a:pt x="159" y="216"/>
                    <a:pt x="161" y="220"/>
                  </a:cubicBezTo>
                  <a:cubicBezTo>
                    <a:pt x="166" y="229"/>
                    <a:pt x="175" y="234"/>
                    <a:pt x="179" y="244"/>
                  </a:cubicBezTo>
                  <a:cubicBezTo>
                    <a:pt x="185" y="257"/>
                    <a:pt x="182" y="263"/>
                    <a:pt x="196" y="263"/>
                  </a:cubicBezTo>
                  <a:cubicBezTo>
                    <a:pt x="207" y="264"/>
                    <a:pt x="219" y="258"/>
                    <a:pt x="223" y="273"/>
                  </a:cubicBezTo>
                  <a:cubicBezTo>
                    <a:pt x="227" y="287"/>
                    <a:pt x="215" y="287"/>
                    <a:pt x="211" y="296"/>
                  </a:cubicBezTo>
                  <a:cubicBezTo>
                    <a:pt x="200" y="315"/>
                    <a:pt x="220" y="332"/>
                    <a:pt x="232" y="343"/>
                  </a:cubicBezTo>
                  <a:cubicBezTo>
                    <a:pt x="244" y="355"/>
                    <a:pt x="251" y="356"/>
                    <a:pt x="268" y="360"/>
                  </a:cubicBezTo>
                  <a:cubicBezTo>
                    <a:pt x="281" y="363"/>
                    <a:pt x="288" y="369"/>
                    <a:pt x="296" y="378"/>
                  </a:cubicBezTo>
                  <a:cubicBezTo>
                    <a:pt x="305" y="387"/>
                    <a:pt x="314" y="393"/>
                    <a:pt x="324" y="400"/>
                  </a:cubicBezTo>
                  <a:cubicBezTo>
                    <a:pt x="338" y="409"/>
                    <a:pt x="348" y="408"/>
                    <a:pt x="363" y="411"/>
                  </a:cubicBezTo>
                  <a:cubicBezTo>
                    <a:pt x="387" y="416"/>
                    <a:pt x="399" y="435"/>
                    <a:pt x="425" y="425"/>
                  </a:cubicBezTo>
                  <a:cubicBezTo>
                    <a:pt x="435" y="421"/>
                    <a:pt x="445" y="413"/>
                    <a:pt x="456" y="413"/>
                  </a:cubicBezTo>
                  <a:cubicBezTo>
                    <a:pt x="467" y="414"/>
                    <a:pt x="474" y="423"/>
                    <a:pt x="483" y="429"/>
                  </a:cubicBezTo>
                  <a:cubicBezTo>
                    <a:pt x="492" y="436"/>
                    <a:pt x="504" y="438"/>
                    <a:pt x="513" y="447"/>
                  </a:cubicBezTo>
                  <a:cubicBezTo>
                    <a:pt x="520" y="454"/>
                    <a:pt x="523" y="468"/>
                    <a:pt x="532" y="475"/>
                  </a:cubicBezTo>
                  <a:cubicBezTo>
                    <a:pt x="535" y="466"/>
                    <a:pt x="539" y="467"/>
                    <a:pt x="545" y="459"/>
                  </a:cubicBezTo>
                  <a:cubicBezTo>
                    <a:pt x="550" y="453"/>
                    <a:pt x="549" y="447"/>
                    <a:pt x="555" y="441"/>
                  </a:cubicBezTo>
                  <a:cubicBezTo>
                    <a:pt x="560" y="436"/>
                    <a:pt x="564" y="436"/>
                    <a:pt x="567" y="430"/>
                  </a:cubicBezTo>
                  <a:cubicBezTo>
                    <a:pt x="575" y="417"/>
                    <a:pt x="567" y="397"/>
                    <a:pt x="588" y="397"/>
                  </a:cubicBezTo>
                  <a:cubicBezTo>
                    <a:pt x="596" y="397"/>
                    <a:pt x="599" y="403"/>
                    <a:pt x="608" y="398"/>
                  </a:cubicBezTo>
                  <a:cubicBezTo>
                    <a:pt x="614" y="394"/>
                    <a:pt x="619" y="386"/>
                    <a:pt x="613" y="379"/>
                  </a:cubicBezTo>
                  <a:cubicBezTo>
                    <a:pt x="619" y="386"/>
                    <a:pt x="614" y="394"/>
                    <a:pt x="608" y="398"/>
                  </a:cubicBezTo>
                  <a:cubicBezTo>
                    <a:pt x="599" y="403"/>
                    <a:pt x="596" y="397"/>
                    <a:pt x="588" y="397"/>
                  </a:cubicBezTo>
                  <a:cubicBezTo>
                    <a:pt x="567" y="397"/>
                    <a:pt x="575" y="417"/>
                    <a:pt x="567" y="430"/>
                  </a:cubicBezTo>
                  <a:cubicBezTo>
                    <a:pt x="564" y="436"/>
                    <a:pt x="560" y="436"/>
                    <a:pt x="555" y="441"/>
                  </a:cubicBezTo>
                  <a:cubicBezTo>
                    <a:pt x="549" y="447"/>
                    <a:pt x="550" y="453"/>
                    <a:pt x="545" y="459"/>
                  </a:cubicBezTo>
                  <a:cubicBezTo>
                    <a:pt x="539" y="467"/>
                    <a:pt x="535" y="466"/>
                    <a:pt x="532" y="475"/>
                  </a:cubicBezTo>
                  <a:cubicBezTo>
                    <a:pt x="533" y="475"/>
                    <a:pt x="533" y="476"/>
                    <a:pt x="534" y="476"/>
                  </a:cubicBezTo>
                  <a:cubicBezTo>
                    <a:pt x="544" y="481"/>
                    <a:pt x="558" y="478"/>
                    <a:pt x="569" y="479"/>
                  </a:cubicBezTo>
                  <a:cubicBezTo>
                    <a:pt x="579" y="480"/>
                    <a:pt x="587" y="486"/>
                    <a:pt x="595" y="491"/>
                  </a:cubicBezTo>
                  <a:cubicBezTo>
                    <a:pt x="596" y="489"/>
                    <a:pt x="596" y="488"/>
                    <a:pt x="597" y="486"/>
                  </a:cubicBezTo>
                  <a:cubicBezTo>
                    <a:pt x="600" y="474"/>
                    <a:pt x="607" y="470"/>
                    <a:pt x="615" y="4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170"/>
            <p:cNvSpPr>
              <a:spLocks/>
            </p:cNvSpPr>
            <p:nvPr/>
          </p:nvSpPr>
          <p:spPr bwMode="auto">
            <a:xfrm>
              <a:off x="1393339" y="3312990"/>
              <a:ext cx="66223" cy="97528"/>
            </a:xfrm>
            <a:custGeom>
              <a:avLst/>
              <a:gdLst>
                <a:gd name="T0" fmla="*/ 86 w 86"/>
                <a:gd name="T1" fmla="*/ 121 h 126"/>
                <a:gd name="T2" fmla="*/ 71 w 86"/>
                <a:gd name="T3" fmla="*/ 80 h 126"/>
                <a:gd name="T4" fmla="*/ 66 w 86"/>
                <a:gd name="T5" fmla="*/ 52 h 126"/>
                <a:gd name="T6" fmla="*/ 74 w 86"/>
                <a:gd name="T7" fmla="*/ 40 h 126"/>
                <a:gd name="T8" fmla="*/ 74 w 86"/>
                <a:gd name="T9" fmla="*/ 24 h 126"/>
                <a:gd name="T10" fmla="*/ 78 w 86"/>
                <a:gd name="T11" fmla="*/ 0 h 126"/>
                <a:gd name="T12" fmla="*/ 59 w 86"/>
                <a:gd name="T13" fmla="*/ 9 h 126"/>
                <a:gd name="T14" fmla="*/ 38 w 86"/>
                <a:gd name="T15" fmla="*/ 35 h 126"/>
                <a:gd name="T16" fmla="*/ 9 w 86"/>
                <a:gd name="T17" fmla="*/ 52 h 126"/>
                <a:gd name="T18" fmla="*/ 0 w 86"/>
                <a:gd name="T19" fmla="*/ 72 h 126"/>
                <a:gd name="T20" fmla="*/ 13 w 86"/>
                <a:gd name="T21" fmla="*/ 80 h 126"/>
                <a:gd name="T22" fmla="*/ 12 w 86"/>
                <a:gd name="T23" fmla="*/ 87 h 126"/>
                <a:gd name="T24" fmla="*/ 24 w 86"/>
                <a:gd name="T25" fmla="*/ 111 h 126"/>
                <a:gd name="T26" fmla="*/ 51 w 86"/>
                <a:gd name="T27" fmla="*/ 123 h 126"/>
                <a:gd name="T28" fmla="*/ 55 w 86"/>
                <a:gd name="T29" fmla="*/ 126 h 126"/>
                <a:gd name="T30" fmla="*/ 68 w 86"/>
                <a:gd name="T31" fmla="*/ 122 h 126"/>
                <a:gd name="T32" fmla="*/ 86 w 86"/>
                <a:gd name="T33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26">
                  <a:moveTo>
                    <a:pt x="86" y="121"/>
                  </a:moveTo>
                  <a:cubicBezTo>
                    <a:pt x="78" y="109"/>
                    <a:pt x="75" y="92"/>
                    <a:pt x="71" y="80"/>
                  </a:cubicBezTo>
                  <a:cubicBezTo>
                    <a:pt x="68" y="69"/>
                    <a:pt x="60" y="65"/>
                    <a:pt x="66" y="52"/>
                  </a:cubicBezTo>
                  <a:cubicBezTo>
                    <a:pt x="68" y="47"/>
                    <a:pt x="72" y="45"/>
                    <a:pt x="74" y="40"/>
                  </a:cubicBezTo>
                  <a:cubicBezTo>
                    <a:pt x="75" y="35"/>
                    <a:pt x="73" y="29"/>
                    <a:pt x="74" y="24"/>
                  </a:cubicBezTo>
                  <a:cubicBezTo>
                    <a:pt x="74" y="14"/>
                    <a:pt x="77" y="7"/>
                    <a:pt x="78" y="0"/>
                  </a:cubicBezTo>
                  <a:cubicBezTo>
                    <a:pt x="72" y="2"/>
                    <a:pt x="65" y="5"/>
                    <a:pt x="59" y="9"/>
                  </a:cubicBezTo>
                  <a:cubicBezTo>
                    <a:pt x="49" y="17"/>
                    <a:pt x="46" y="27"/>
                    <a:pt x="38" y="35"/>
                  </a:cubicBezTo>
                  <a:cubicBezTo>
                    <a:pt x="29" y="44"/>
                    <a:pt x="16" y="42"/>
                    <a:pt x="9" y="52"/>
                  </a:cubicBezTo>
                  <a:cubicBezTo>
                    <a:pt x="4" y="58"/>
                    <a:pt x="2" y="65"/>
                    <a:pt x="0" y="72"/>
                  </a:cubicBezTo>
                  <a:cubicBezTo>
                    <a:pt x="4" y="75"/>
                    <a:pt x="8" y="78"/>
                    <a:pt x="13" y="80"/>
                  </a:cubicBezTo>
                  <a:cubicBezTo>
                    <a:pt x="13" y="82"/>
                    <a:pt x="12" y="86"/>
                    <a:pt x="12" y="87"/>
                  </a:cubicBezTo>
                  <a:cubicBezTo>
                    <a:pt x="15" y="102"/>
                    <a:pt x="9" y="103"/>
                    <a:pt x="24" y="111"/>
                  </a:cubicBezTo>
                  <a:cubicBezTo>
                    <a:pt x="33" y="115"/>
                    <a:pt x="42" y="118"/>
                    <a:pt x="51" y="123"/>
                  </a:cubicBezTo>
                  <a:cubicBezTo>
                    <a:pt x="52" y="124"/>
                    <a:pt x="54" y="125"/>
                    <a:pt x="55" y="126"/>
                  </a:cubicBezTo>
                  <a:cubicBezTo>
                    <a:pt x="59" y="124"/>
                    <a:pt x="64" y="123"/>
                    <a:pt x="68" y="122"/>
                  </a:cubicBezTo>
                  <a:cubicBezTo>
                    <a:pt x="77" y="122"/>
                    <a:pt x="82" y="122"/>
                    <a:pt x="86" y="1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171"/>
            <p:cNvSpPr>
              <a:spLocks/>
            </p:cNvSpPr>
            <p:nvPr/>
          </p:nvSpPr>
          <p:spPr bwMode="auto">
            <a:xfrm>
              <a:off x="1352401" y="3280481"/>
              <a:ext cx="103549" cy="87896"/>
            </a:xfrm>
            <a:custGeom>
              <a:avLst/>
              <a:gdLst>
                <a:gd name="T0" fmla="*/ 91 w 133"/>
                <a:gd name="T1" fmla="*/ 76 h 113"/>
                <a:gd name="T2" fmla="*/ 112 w 133"/>
                <a:gd name="T3" fmla="*/ 50 h 113"/>
                <a:gd name="T4" fmla="*/ 131 w 133"/>
                <a:gd name="T5" fmla="*/ 41 h 113"/>
                <a:gd name="T6" fmla="*/ 119 w 133"/>
                <a:gd name="T7" fmla="*/ 9 h 113"/>
                <a:gd name="T8" fmla="*/ 89 w 133"/>
                <a:gd name="T9" fmla="*/ 4 h 113"/>
                <a:gd name="T10" fmla="*/ 62 w 133"/>
                <a:gd name="T11" fmla="*/ 14 h 113"/>
                <a:gd name="T12" fmla="*/ 55 w 133"/>
                <a:gd name="T13" fmla="*/ 8 h 113"/>
                <a:gd name="T14" fmla="*/ 43 w 133"/>
                <a:gd name="T15" fmla="*/ 18 h 113"/>
                <a:gd name="T16" fmla="*/ 20 w 133"/>
                <a:gd name="T17" fmla="*/ 36 h 113"/>
                <a:gd name="T18" fmla="*/ 2 w 133"/>
                <a:gd name="T19" fmla="*/ 60 h 113"/>
                <a:gd name="T20" fmla="*/ 0 w 133"/>
                <a:gd name="T21" fmla="*/ 65 h 113"/>
                <a:gd name="T22" fmla="*/ 8 w 133"/>
                <a:gd name="T23" fmla="*/ 68 h 113"/>
                <a:gd name="T24" fmla="*/ 29 w 133"/>
                <a:gd name="T25" fmla="*/ 79 h 113"/>
                <a:gd name="T26" fmla="*/ 53 w 133"/>
                <a:gd name="T27" fmla="*/ 113 h 113"/>
                <a:gd name="T28" fmla="*/ 62 w 133"/>
                <a:gd name="T29" fmla="*/ 93 h 113"/>
                <a:gd name="T30" fmla="*/ 91 w 133"/>
                <a:gd name="T31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3" h="113">
                  <a:moveTo>
                    <a:pt x="91" y="76"/>
                  </a:moveTo>
                  <a:cubicBezTo>
                    <a:pt x="99" y="68"/>
                    <a:pt x="102" y="58"/>
                    <a:pt x="112" y="50"/>
                  </a:cubicBezTo>
                  <a:cubicBezTo>
                    <a:pt x="118" y="46"/>
                    <a:pt x="125" y="43"/>
                    <a:pt x="131" y="41"/>
                  </a:cubicBezTo>
                  <a:cubicBezTo>
                    <a:pt x="133" y="30"/>
                    <a:pt x="133" y="21"/>
                    <a:pt x="119" y="9"/>
                  </a:cubicBezTo>
                  <a:cubicBezTo>
                    <a:pt x="108" y="0"/>
                    <a:pt x="103" y="1"/>
                    <a:pt x="89" y="4"/>
                  </a:cubicBezTo>
                  <a:cubicBezTo>
                    <a:pt x="82" y="6"/>
                    <a:pt x="68" y="15"/>
                    <a:pt x="62" y="14"/>
                  </a:cubicBezTo>
                  <a:cubicBezTo>
                    <a:pt x="59" y="14"/>
                    <a:pt x="58" y="10"/>
                    <a:pt x="55" y="8"/>
                  </a:cubicBezTo>
                  <a:cubicBezTo>
                    <a:pt x="53" y="12"/>
                    <a:pt x="49" y="14"/>
                    <a:pt x="43" y="18"/>
                  </a:cubicBezTo>
                  <a:cubicBezTo>
                    <a:pt x="35" y="23"/>
                    <a:pt x="28" y="30"/>
                    <a:pt x="20" y="36"/>
                  </a:cubicBezTo>
                  <a:cubicBezTo>
                    <a:pt x="12" y="44"/>
                    <a:pt x="5" y="48"/>
                    <a:pt x="2" y="60"/>
                  </a:cubicBezTo>
                  <a:cubicBezTo>
                    <a:pt x="1" y="62"/>
                    <a:pt x="1" y="63"/>
                    <a:pt x="0" y="65"/>
                  </a:cubicBezTo>
                  <a:cubicBezTo>
                    <a:pt x="3" y="66"/>
                    <a:pt x="5" y="67"/>
                    <a:pt x="8" y="68"/>
                  </a:cubicBezTo>
                  <a:cubicBezTo>
                    <a:pt x="17" y="72"/>
                    <a:pt x="22" y="71"/>
                    <a:pt x="29" y="79"/>
                  </a:cubicBezTo>
                  <a:cubicBezTo>
                    <a:pt x="37" y="90"/>
                    <a:pt x="44" y="103"/>
                    <a:pt x="53" y="113"/>
                  </a:cubicBezTo>
                  <a:cubicBezTo>
                    <a:pt x="55" y="106"/>
                    <a:pt x="57" y="99"/>
                    <a:pt x="62" y="93"/>
                  </a:cubicBezTo>
                  <a:cubicBezTo>
                    <a:pt x="69" y="83"/>
                    <a:pt x="82" y="85"/>
                    <a:pt x="91" y="7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217"/>
            <p:cNvSpPr>
              <a:spLocks/>
            </p:cNvSpPr>
            <p:nvPr/>
          </p:nvSpPr>
          <p:spPr bwMode="auto">
            <a:xfrm>
              <a:off x="232631" y="1565908"/>
              <a:ext cx="740494" cy="671862"/>
            </a:xfrm>
            <a:custGeom>
              <a:avLst/>
              <a:gdLst>
                <a:gd name="T0" fmla="*/ 900 w 957"/>
                <a:gd name="T1" fmla="*/ 169 h 868"/>
                <a:gd name="T2" fmla="*/ 842 w 957"/>
                <a:gd name="T3" fmla="*/ 142 h 868"/>
                <a:gd name="T4" fmla="*/ 787 w 957"/>
                <a:gd name="T5" fmla="*/ 101 h 868"/>
                <a:gd name="T6" fmla="*/ 742 w 957"/>
                <a:gd name="T7" fmla="*/ 49 h 868"/>
                <a:gd name="T8" fmla="*/ 735 w 957"/>
                <a:gd name="T9" fmla="*/ 10 h 868"/>
                <a:gd name="T10" fmla="*/ 659 w 957"/>
                <a:gd name="T11" fmla="*/ 21 h 868"/>
                <a:gd name="T12" fmla="*/ 535 w 957"/>
                <a:gd name="T13" fmla="*/ 59 h 868"/>
                <a:gd name="T14" fmla="*/ 418 w 957"/>
                <a:gd name="T15" fmla="*/ 114 h 868"/>
                <a:gd name="T16" fmla="*/ 431 w 957"/>
                <a:gd name="T17" fmla="*/ 236 h 868"/>
                <a:gd name="T18" fmla="*/ 448 w 957"/>
                <a:gd name="T19" fmla="*/ 257 h 868"/>
                <a:gd name="T20" fmla="*/ 409 w 957"/>
                <a:gd name="T21" fmla="*/ 277 h 868"/>
                <a:gd name="T22" fmla="*/ 390 w 957"/>
                <a:gd name="T23" fmla="*/ 242 h 868"/>
                <a:gd name="T24" fmla="*/ 329 w 957"/>
                <a:gd name="T25" fmla="*/ 249 h 868"/>
                <a:gd name="T26" fmla="*/ 261 w 957"/>
                <a:gd name="T27" fmla="*/ 267 h 868"/>
                <a:gd name="T28" fmla="*/ 269 w 957"/>
                <a:gd name="T29" fmla="*/ 324 h 868"/>
                <a:gd name="T30" fmla="*/ 362 w 957"/>
                <a:gd name="T31" fmla="*/ 357 h 868"/>
                <a:gd name="T32" fmla="*/ 330 w 957"/>
                <a:gd name="T33" fmla="*/ 419 h 868"/>
                <a:gd name="T34" fmla="*/ 273 w 957"/>
                <a:gd name="T35" fmla="*/ 426 h 868"/>
                <a:gd name="T36" fmla="*/ 243 w 957"/>
                <a:gd name="T37" fmla="*/ 431 h 868"/>
                <a:gd name="T38" fmla="*/ 200 w 957"/>
                <a:gd name="T39" fmla="*/ 467 h 868"/>
                <a:gd name="T40" fmla="*/ 175 w 957"/>
                <a:gd name="T41" fmla="*/ 533 h 868"/>
                <a:gd name="T42" fmla="*/ 148 w 957"/>
                <a:gd name="T43" fmla="*/ 578 h 868"/>
                <a:gd name="T44" fmla="*/ 157 w 957"/>
                <a:gd name="T45" fmla="*/ 592 h 868"/>
                <a:gd name="T46" fmla="*/ 202 w 957"/>
                <a:gd name="T47" fmla="*/ 598 h 868"/>
                <a:gd name="T48" fmla="*/ 181 w 957"/>
                <a:gd name="T49" fmla="*/ 682 h 868"/>
                <a:gd name="T50" fmla="*/ 223 w 957"/>
                <a:gd name="T51" fmla="*/ 691 h 868"/>
                <a:gd name="T52" fmla="*/ 290 w 957"/>
                <a:gd name="T53" fmla="*/ 682 h 868"/>
                <a:gd name="T54" fmla="*/ 201 w 957"/>
                <a:gd name="T55" fmla="*/ 769 h 868"/>
                <a:gd name="T56" fmla="*/ 136 w 957"/>
                <a:gd name="T57" fmla="*/ 809 h 868"/>
                <a:gd name="T58" fmla="*/ 81 w 957"/>
                <a:gd name="T59" fmla="*/ 828 h 868"/>
                <a:gd name="T60" fmla="*/ 10 w 957"/>
                <a:gd name="T61" fmla="*/ 864 h 868"/>
                <a:gd name="T62" fmla="*/ 64 w 957"/>
                <a:gd name="T63" fmla="*/ 857 h 868"/>
                <a:gd name="T64" fmla="*/ 158 w 957"/>
                <a:gd name="T65" fmla="*/ 825 h 868"/>
                <a:gd name="T66" fmla="*/ 233 w 957"/>
                <a:gd name="T67" fmla="*/ 785 h 868"/>
                <a:gd name="T68" fmla="*/ 305 w 957"/>
                <a:gd name="T69" fmla="*/ 741 h 868"/>
                <a:gd name="T70" fmla="*/ 354 w 957"/>
                <a:gd name="T71" fmla="*/ 689 h 868"/>
                <a:gd name="T72" fmla="*/ 436 w 957"/>
                <a:gd name="T73" fmla="*/ 625 h 868"/>
                <a:gd name="T74" fmla="*/ 417 w 957"/>
                <a:gd name="T75" fmla="*/ 672 h 868"/>
                <a:gd name="T76" fmla="*/ 436 w 957"/>
                <a:gd name="T77" fmla="*/ 689 h 868"/>
                <a:gd name="T78" fmla="*/ 497 w 957"/>
                <a:gd name="T79" fmla="*/ 683 h 868"/>
                <a:gd name="T80" fmla="*/ 519 w 957"/>
                <a:gd name="T81" fmla="*/ 637 h 868"/>
                <a:gd name="T82" fmla="*/ 571 w 957"/>
                <a:gd name="T83" fmla="*/ 681 h 868"/>
                <a:gd name="T84" fmla="*/ 623 w 957"/>
                <a:gd name="T85" fmla="*/ 710 h 868"/>
                <a:gd name="T86" fmla="*/ 948 w 957"/>
                <a:gd name="T87" fmla="*/ 215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7" h="868">
                  <a:moveTo>
                    <a:pt x="948" y="215"/>
                  </a:moveTo>
                  <a:cubicBezTo>
                    <a:pt x="939" y="209"/>
                    <a:pt x="934" y="195"/>
                    <a:pt x="927" y="187"/>
                  </a:cubicBezTo>
                  <a:cubicBezTo>
                    <a:pt x="918" y="178"/>
                    <a:pt x="913" y="170"/>
                    <a:pt x="900" y="169"/>
                  </a:cubicBezTo>
                  <a:cubicBezTo>
                    <a:pt x="888" y="168"/>
                    <a:pt x="874" y="174"/>
                    <a:pt x="864" y="163"/>
                  </a:cubicBezTo>
                  <a:cubicBezTo>
                    <a:pt x="860" y="159"/>
                    <a:pt x="860" y="150"/>
                    <a:pt x="857" y="146"/>
                  </a:cubicBezTo>
                  <a:cubicBezTo>
                    <a:pt x="851" y="141"/>
                    <a:pt x="849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4" y="101"/>
                    <a:pt x="787" y="101"/>
                  </a:cubicBezTo>
                  <a:cubicBezTo>
                    <a:pt x="782" y="100"/>
                    <a:pt x="777" y="101"/>
                    <a:pt x="772" y="100"/>
                  </a:cubicBezTo>
                  <a:cubicBezTo>
                    <a:pt x="763" y="85"/>
                    <a:pt x="783" y="58"/>
                    <a:pt x="758" y="51"/>
                  </a:cubicBezTo>
                  <a:cubicBezTo>
                    <a:pt x="753" y="50"/>
                    <a:pt x="747" y="53"/>
                    <a:pt x="742" y="49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6"/>
                    <a:pt x="735" y="10"/>
                  </a:cubicBezTo>
                  <a:cubicBezTo>
                    <a:pt x="728" y="0"/>
                    <a:pt x="715" y="14"/>
                    <a:pt x="709" y="17"/>
                  </a:cubicBezTo>
                  <a:cubicBezTo>
                    <a:pt x="701" y="20"/>
                    <a:pt x="692" y="21"/>
                    <a:pt x="685" y="23"/>
                  </a:cubicBezTo>
                  <a:cubicBezTo>
                    <a:pt x="673" y="25"/>
                    <a:pt x="670" y="23"/>
                    <a:pt x="659" y="21"/>
                  </a:cubicBezTo>
                  <a:cubicBezTo>
                    <a:pt x="651" y="20"/>
                    <a:pt x="644" y="21"/>
                    <a:pt x="634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9" y="43"/>
                    <a:pt x="552" y="50"/>
                    <a:pt x="535" y="59"/>
                  </a:cubicBezTo>
                  <a:cubicBezTo>
                    <a:pt x="512" y="72"/>
                    <a:pt x="502" y="98"/>
                    <a:pt x="476" y="104"/>
                  </a:cubicBezTo>
                  <a:cubicBezTo>
                    <a:pt x="460" y="107"/>
                    <a:pt x="457" y="107"/>
                    <a:pt x="443" y="103"/>
                  </a:cubicBezTo>
                  <a:cubicBezTo>
                    <a:pt x="430" y="99"/>
                    <a:pt x="426" y="105"/>
                    <a:pt x="418" y="114"/>
                  </a:cubicBezTo>
                  <a:cubicBezTo>
                    <a:pt x="403" y="131"/>
                    <a:pt x="413" y="147"/>
                    <a:pt x="417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1" y="235"/>
                    <a:pt x="425" y="232"/>
                    <a:pt x="431" y="236"/>
                  </a:cubicBezTo>
                  <a:cubicBezTo>
                    <a:pt x="439" y="240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8" y="258"/>
                    <a:pt x="443" y="254"/>
                    <a:pt x="448" y="257"/>
                  </a:cubicBezTo>
                  <a:cubicBezTo>
                    <a:pt x="451" y="260"/>
                    <a:pt x="457" y="265"/>
                    <a:pt x="453" y="270"/>
                  </a:cubicBezTo>
                  <a:cubicBezTo>
                    <a:pt x="449" y="277"/>
                    <a:pt x="444" y="270"/>
                    <a:pt x="439" y="270"/>
                  </a:cubicBezTo>
                  <a:cubicBezTo>
                    <a:pt x="427" y="270"/>
                    <a:pt x="420" y="278"/>
                    <a:pt x="409" y="277"/>
                  </a:cubicBezTo>
                  <a:cubicBezTo>
                    <a:pt x="404" y="276"/>
                    <a:pt x="401" y="273"/>
                    <a:pt x="394" y="273"/>
                  </a:cubicBezTo>
                  <a:cubicBezTo>
                    <a:pt x="389" y="273"/>
                    <a:pt x="385" y="279"/>
                    <a:pt x="379" y="273"/>
                  </a:cubicBezTo>
                  <a:cubicBezTo>
                    <a:pt x="369" y="264"/>
                    <a:pt x="391" y="253"/>
                    <a:pt x="390" y="242"/>
                  </a:cubicBezTo>
                  <a:cubicBezTo>
                    <a:pt x="381" y="242"/>
                    <a:pt x="375" y="243"/>
                    <a:pt x="365" y="242"/>
                  </a:cubicBezTo>
                  <a:cubicBezTo>
                    <a:pt x="352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9" y="244"/>
                    <a:pt x="316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0"/>
                    <a:pt x="283" y="291"/>
                    <a:pt x="288" y="303"/>
                  </a:cubicBezTo>
                  <a:cubicBezTo>
                    <a:pt x="285" y="298"/>
                    <a:pt x="280" y="295"/>
                    <a:pt x="274" y="297"/>
                  </a:cubicBezTo>
                  <a:cubicBezTo>
                    <a:pt x="274" y="310"/>
                    <a:pt x="273" y="312"/>
                    <a:pt x="269" y="324"/>
                  </a:cubicBezTo>
                  <a:cubicBezTo>
                    <a:pt x="267" y="332"/>
                    <a:pt x="266" y="342"/>
                    <a:pt x="271" y="348"/>
                  </a:cubicBezTo>
                  <a:cubicBezTo>
                    <a:pt x="282" y="359"/>
                    <a:pt x="305" y="359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0"/>
                    <a:pt x="368" y="372"/>
                    <a:pt x="360" y="377"/>
                  </a:cubicBezTo>
                  <a:cubicBezTo>
                    <a:pt x="348" y="385"/>
                    <a:pt x="347" y="378"/>
                    <a:pt x="344" y="392"/>
                  </a:cubicBezTo>
                  <a:cubicBezTo>
                    <a:pt x="341" y="403"/>
                    <a:pt x="342" y="410"/>
                    <a:pt x="330" y="419"/>
                  </a:cubicBezTo>
                  <a:cubicBezTo>
                    <a:pt x="321" y="426"/>
                    <a:pt x="319" y="423"/>
                    <a:pt x="310" y="420"/>
                  </a:cubicBezTo>
                  <a:cubicBezTo>
                    <a:pt x="298" y="417"/>
                    <a:pt x="299" y="419"/>
                    <a:pt x="290" y="426"/>
                  </a:cubicBezTo>
                  <a:cubicBezTo>
                    <a:pt x="284" y="431"/>
                    <a:pt x="273" y="441"/>
                    <a:pt x="273" y="426"/>
                  </a:cubicBezTo>
                  <a:cubicBezTo>
                    <a:pt x="268" y="425"/>
                    <a:pt x="262" y="426"/>
                    <a:pt x="258" y="427"/>
                  </a:cubicBezTo>
                  <a:cubicBezTo>
                    <a:pt x="255" y="427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9" y="432"/>
                    <a:pt x="234" y="434"/>
                    <a:pt x="231" y="439"/>
                  </a:cubicBezTo>
                  <a:cubicBezTo>
                    <a:pt x="228" y="443"/>
                    <a:pt x="230" y="449"/>
                    <a:pt x="228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7" y="477"/>
                    <a:pt x="182" y="483"/>
                  </a:cubicBezTo>
                  <a:cubicBezTo>
                    <a:pt x="175" y="490"/>
                    <a:pt x="168" y="499"/>
                    <a:pt x="168" y="508"/>
                  </a:cubicBezTo>
                  <a:cubicBezTo>
                    <a:pt x="168" y="517"/>
                    <a:pt x="176" y="524"/>
                    <a:pt x="175" y="533"/>
                  </a:cubicBezTo>
                  <a:cubicBezTo>
                    <a:pt x="174" y="540"/>
                    <a:pt x="170" y="540"/>
                    <a:pt x="166" y="545"/>
                  </a:cubicBezTo>
                  <a:cubicBezTo>
                    <a:pt x="161" y="551"/>
                    <a:pt x="162" y="556"/>
                    <a:pt x="158" y="562"/>
                  </a:cubicBezTo>
                  <a:cubicBezTo>
                    <a:pt x="155" y="568"/>
                    <a:pt x="149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52" y="586"/>
                    <a:pt x="153" y="586"/>
                    <a:pt x="153" y="586"/>
                  </a:cubicBezTo>
                  <a:cubicBezTo>
                    <a:pt x="155" y="588"/>
                    <a:pt x="156" y="590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1" y="608"/>
                    <a:pt x="162" y="610"/>
                  </a:cubicBezTo>
                  <a:cubicBezTo>
                    <a:pt x="170" y="618"/>
                    <a:pt x="192" y="600"/>
                    <a:pt x="202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6" y="636"/>
                    <a:pt x="194" y="639"/>
                    <a:pt x="186" y="651"/>
                  </a:cubicBezTo>
                  <a:cubicBezTo>
                    <a:pt x="182" y="658"/>
                    <a:pt x="170" y="673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6"/>
                    <a:pt x="208" y="668"/>
                    <a:pt x="209" y="671"/>
                  </a:cubicBezTo>
                  <a:cubicBezTo>
                    <a:pt x="226" y="674"/>
                    <a:pt x="219" y="679"/>
                    <a:pt x="223" y="691"/>
                  </a:cubicBezTo>
                  <a:cubicBezTo>
                    <a:pt x="231" y="711"/>
                    <a:pt x="232" y="689"/>
                    <a:pt x="238" y="684"/>
                  </a:cubicBezTo>
                  <a:cubicBezTo>
                    <a:pt x="246" y="678"/>
                    <a:pt x="247" y="689"/>
                    <a:pt x="258" y="690"/>
                  </a:cubicBezTo>
                  <a:cubicBezTo>
                    <a:pt x="268" y="690"/>
                    <a:pt x="278" y="680"/>
                    <a:pt x="290" y="682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1" y="766"/>
                    <a:pt x="205" y="766"/>
                    <a:pt x="201" y="769"/>
                  </a:cubicBezTo>
                  <a:cubicBezTo>
                    <a:pt x="196" y="772"/>
                    <a:pt x="196" y="779"/>
                    <a:pt x="191" y="782"/>
                  </a:cubicBezTo>
                  <a:cubicBezTo>
                    <a:pt x="184" y="786"/>
                    <a:pt x="173" y="784"/>
                    <a:pt x="165" y="789"/>
                  </a:cubicBezTo>
                  <a:cubicBezTo>
                    <a:pt x="156" y="795"/>
                    <a:pt x="146" y="807"/>
                    <a:pt x="136" y="809"/>
                  </a:cubicBezTo>
                  <a:cubicBezTo>
                    <a:pt x="133" y="810"/>
                    <a:pt x="127" y="807"/>
                    <a:pt x="123" y="807"/>
                  </a:cubicBezTo>
                  <a:cubicBezTo>
                    <a:pt x="118" y="808"/>
                    <a:pt x="113" y="811"/>
                    <a:pt x="108" y="813"/>
                  </a:cubicBezTo>
                  <a:cubicBezTo>
                    <a:pt x="99" y="818"/>
                    <a:pt x="89" y="823"/>
                    <a:pt x="81" y="828"/>
                  </a:cubicBezTo>
                  <a:cubicBezTo>
                    <a:pt x="70" y="835"/>
                    <a:pt x="67" y="833"/>
                    <a:pt x="55" y="836"/>
                  </a:cubicBezTo>
                  <a:cubicBezTo>
                    <a:pt x="45" y="838"/>
                    <a:pt x="35" y="842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4" y="868"/>
                    <a:pt x="37" y="866"/>
                    <a:pt x="43" y="864"/>
                  </a:cubicBezTo>
                  <a:cubicBezTo>
                    <a:pt x="46" y="862"/>
                    <a:pt x="48" y="855"/>
                    <a:pt x="52" y="853"/>
                  </a:cubicBezTo>
                  <a:cubicBezTo>
                    <a:pt x="57" y="852"/>
                    <a:pt x="60" y="857"/>
                    <a:pt x="64" y="857"/>
                  </a:cubicBezTo>
                  <a:cubicBezTo>
                    <a:pt x="78" y="857"/>
                    <a:pt x="84" y="847"/>
                    <a:pt x="95" y="842"/>
                  </a:cubicBezTo>
                  <a:cubicBezTo>
                    <a:pt x="105" y="837"/>
                    <a:pt x="117" y="839"/>
                    <a:pt x="127" y="834"/>
                  </a:cubicBezTo>
                  <a:cubicBezTo>
                    <a:pt x="139" y="829"/>
                    <a:pt x="145" y="828"/>
                    <a:pt x="158" y="825"/>
                  </a:cubicBezTo>
                  <a:cubicBezTo>
                    <a:pt x="171" y="823"/>
                    <a:pt x="172" y="817"/>
                    <a:pt x="179" y="809"/>
                  </a:cubicBezTo>
                  <a:cubicBezTo>
                    <a:pt x="189" y="799"/>
                    <a:pt x="195" y="805"/>
                    <a:pt x="207" y="799"/>
                  </a:cubicBezTo>
                  <a:cubicBezTo>
                    <a:pt x="217" y="795"/>
                    <a:pt x="221" y="788"/>
                    <a:pt x="233" y="785"/>
                  </a:cubicBezTo>
                  <a:cubicBezTo>
                    <a:pt x="248" y="782"/>
                    <a:pt x="248" y="782"/>
                    <a:pt x="257" y="770"/>
                  </a:cubicBezTo>
                  <a:cubicBezTo>
                    <a:pt x="263" y="763"/>
                    <a:pt x="270" y="758"/>
                    <a:pt x="278" y="753"/>
                  </a:cubicBezTo>
                  <a:cubicBezTo>
                    <a:pt x="286" y="747"/>
                    <a:pt x="296" y="745"/>
                    <a:pt x="305" y="741"/>
                  </a:cubicBezTo>
                  <a:cubicBezTo>
                    <a:pt x="316" y="737"/>
                    <a:pt x="325" y="731"/>
                    <a:pt x="336" y="728"/>
                  </a:cubicBezTo>
                  <a:cubicBezTo>
                    <a:pt x="346" y="725"/>
                    <a:pt x="358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5" y="679"/>
                    <a:pt x="370" y="671"/>
                    <a:pt x="377" y="668"/>
                  </a:cubicBezTo>
                  <a:cubicBezTo>
                    <a:pt x="389" y="662"/>
                    <a:pt x="398" y="656"/>
                    <a:pt x="409" y="649"/>
                  </a:cubicBezTo>
                  <a:cubicBezTo>
                    <a:pt x="420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4"/>
                  </a:cubicBezTo>
                  <a:cubicBezTo>
                    <a:pt x="481" y="619"/>
                    <a:pt x="439" y="640"/>
                    <a:pt x="430" y="647"/>
                  </a:cubicBezTo>
                  <a:cubicBezTo>
                    <a:pt x="421" y="654"/>
                    <a:pt x="422" y="663"/>
                    <a:pt x="417" y="672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7" y="692"/>
                    <a:pt x="415" y="696"/>
                    <a:pt x="423" y="694"/>
                  </a:cubicBezTo>
                  <a:cubicBezTo>
                    <a:pt x="428" y="694"/>
                    <a:pt x="431" y="690"/>
                    <a:pt x="436" y="689"/>
                  </a:cubicBezTo>
                  <a:cubicBezTo>
                    <a:pt x="440" y="688"/>
                    <a:pt x="446" y="690"/>
                    <a:pt x="449" y="689"/>
                  </a:cubicBezTo>
                  <a:cubicBezTo>
                    <a:pt x="458" y="685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3"/>
                  </a:cubicBezTo>
                  <a:cubicBezTo>
                    <a:pt x="505" y="683"/>
                    <a:pt x="518" y="681"/>
                    <a:pt x="522" y="673"/>
                  </a:cubicBezTo>
                  <a:cubicBezTo>
                    <a:pt x="531" y="655"/>
                    <a:pt x="512" y="668"/>
                    <a:pt x="507" y="660"/>
                  </a:cubicBezTo>
                  <a:cubicBezTo>
                    <a:pt x="505" y="658"/>
                    <a:pt x="517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5" y="645"/>
                    <a:pt x="565" y="660"/>
                  </a:cubicBezTo>
                  <a:cubicBezTo>
                    <a:pt x="568" y="666"/>
                    <a:pt x="566" y="675"/>
                    <a:pt x="571" y="681"/>
                  </a:cubicBezTo>
                  <a:cubicBezTo>
                    <a:pt x="577" y="688"/>
                    <a:pt x="584" y="689"/>
                    <a:pt x="592" y="690"/>
                  </a:cubicBezTo>
                  <a:cubicBezTo>
                    <a:pt x="599" y="691"/>
                    <a:pt x="608" y="691"/>
                    <a:pt x="614" y="695"/>
                  </a:cubicBezTo>
                  <a:cubicBezTo>
                    <a:pt x="618" y="699"/>
                    <a:pt x="619" y="705"/>
                    <a:pt x="623" y="710"/>
                  </a:cubicBezTo>
                  <a:cubicBezTo>
                    <a:pt x="633" y="719"/>
                    <a:pt x="645" y="719"/>
                    <a:pt x="656" y="718"/>
                  </a:cubicBezTo>
                  <a:cubicBezTo>
                    <a:pt x="957" y="220"/>
                    <a:pt x="957" y="220"/>
                    <a:pt x="957" y="220"/>
                  </a:cubicBezTo>
                  <a:cubicBezTo>
                    <a:pt x="955" y="219"/>
                    <a:pt x="952" y="218"/>
                    <a:pt x="948" y="2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218"/>
            <p:cNvSpPr>
              <a:spLocks noEditPoints="1"/>
            </p:cNvSpPr>
            <p:nvPr/>
          </p:nvSpPr>
          <p:spPr bwMode="auto">
            <a:xfrm>
              <a:off x="725089" y="1729659"/>
              <a:ext cx="1301583" cy="1033079"/>
            </a:xfrm>
            <a:custGeom>
              <a:avLst/>
              <a:gdLst>
                <a:gd name="T0" fmla="*/ 1608 w 1682"/>
                <a:gd name="T1" fmla="*/ 933 h 1336"/>
                <a:gd name="T2" fmla="*/ 1585 w 1682"/>
                <a:gd name="T3" fmla="*/ 874 h 1336"/>
                <a:gd name="T4" fmla="*/ 1558 w 1682"/>
                <a:gd name="T5" fmla="*/ 753 h 1336"/>
                <a:gd name="T6" fmla="*/ 1415 w 1682"/>
                <a:gd name="T7" fmla="*/ 622 h 1336"/>
                <a:gd name="T8" fmla="*/ 1327 w 1682"/>
                <a:gd name="T9" fmla="*/ 668 h 1336"/>
                <a:gd name="T10" fmla="*/ 1308 w 1682"/>
                <a:gd name="T11" fmla="*/ 851 h 1336"/>
                <a:gd name="T12" fmla="*/ 1185 w 1682"/>
                <a:gd name="T13" fmla="*/ 1018 h 1336"/>
                <a:gd name="T14" fmla="*/ 1072 w 1682"/>
                <a:gd name="T15" fmla="*/ 837 h 1336"/>
                <a:gd name="T16" fmla="*/ 990 w 1682"/>
                <a:gd name="T17" fmla="*/ 734 h 1336"/>
                <a:gd name="T18" fmla="*/ 1041 w 1682"/>
                <a:gd name="T19" fmla="*/ 585 h 1336"/>
                <a:gd name="T20" fmla="*/ 1166 w 1682"/>
                <a:gd name="T21" fmla="*/ 510 h 1336"/>
                <a:gd name="T22" fmla="*/ 1208 w 1682"/>
                <a:gd name="T23" fmla="*/ 452 h 1336"/>
                <a:gd name="T24" fmla="*/ 1293 w 1682"/>
                <a:gd name="T25" fmla="*/ 407 h 1336"/>
                <a:gd name="T26" fmla="*/ 1379 w 1682"/>
                <a:gd name="T27" fmla="*/ 284 h 1336"/>
                <a:gd name="T28" fmla="*/ 1264 w 1682"/>
                <a:gd name="T29" fmla="*/ 360 h 1336"/>
                <a:gd name="T30" fmla="*/ 1234 w 1682"/>
                <a:gd name="T31" fmla="*/ 261 h 1336"/>
                <a:gd name="T32" fmla="*/ 1202 w 1682"/>
                <a:gd name="T33" fmla="*/ 268 h 1336"/>
                <a:gd name="T34" fmla="*/ 1126 w 1682"/>
                <a:gd name="T35" fmla="*/ 301 h 1336"/>
                <a:gd name="T36" fmla="*/ 1119 w 1682"/>
                <a:gd name="T37" fmla="*/ 271 h 1336"/>
                <a:gd name="T38" fmla="*/ 1062 w 1682"/>
                <a:gd name="T39" fmla="*/ 230 h 1336"/>
                <a:gd name="T40" fmla="*/ 976 w 1682"/>
                <a:gd name="T41" fmla="*/ 299 h 1336"/>
                <a:gd name="T42" fmla="*/ 865 w 1682"/>
                <a:gd name="T43" fmla="*/ 236 h 1336"/>
                <a:gd name="T44" fmla="*/ 842 w 1682"/>
                <a:gd name="T45" fmla="*/ 283 h 1336"/>
                <a:gd name="T46" fmla="*/ 724 w 1682"/>
                <a:gd name="T47" fmla="*/ 217 h 1336"/>
                <a:gd name="T48" fmla="*/ 676 w 1682"/>
                <a:gd name="T49" fmla="*/ 134 h 1336"/>
                <a:gd name="T50" fmla="*/ 619 w 1682"/>
                <a:gd name="T51" fmla="*/ 61 h 1336"/>
                <a:gd name="T52" fmla="*/ 523 w 1682"/>
                <a:gd name="T53" fmla="*/ 63 h 1336"/>
                <a:gd name="T54" fmla="*/ 401 w 1682"/>
                <a:gd name="T55" fmla="*/ 55 h 1336"/>
                <a:gd name="T56" fmla="*/ 20 w 1682"/>
                <a:gd name="T57" fmla="*/ 507 h 1336"/>
                <a:gd name="T58" fmla="*/ 56 w 1682"/>
                <a:gd name="T59" fmla="*/ 630 h 1336"/>
                <a:gd name="T60" fmla="*/ 103 w 1682"/>
                <a:gd name="T61" fmla="*/ 807 h 1336"/>
                <a:gd name="T62" fmla="*/ 185 w 1682"/>
                <a:gd name="T63" fmla="*/ 975 h 1336"/>
                <a:gd name="T64" fmla="*/ 551 w 1682"/>
                <a:gd name="T65" fmla="*/ 1075 h 1336"/>
                <a:gd name="T66" fmla="*/ 1019 w 1682"/>
                <a:gd name="T67" fmla="*/ 1119 h 1336"/>
                <a:gd name="T68" fmla="*/ 1067 w 1682"/>
                <a:gd name="T69" fmla="*/ 1207 h 1336"/>
                <a:gd name="T70" fmla="*/ 1145 w 1682"/>
                <a:gd name="T71" fmla="*/ 1224 h 1336"/>
                <a:gd name="T72" fmla="*/ 1132 w 1682"/>
                <a:gd name="T73" fmla="*/ 1333 h 1336"/>
                <a:gd name="T74" fmla="*/ 1196 w 1682"/>
                <a:gd name="T75" fmla="*/ 1304 h 1336"/>
                <a:gd name="T76" fmla="*/ 1335 w 1682"/>
                <a:gd name="T77" fmla="*/ 1255 h 1336"/>
                <a:gd name="T78" fmla="*/ 1451 w 1682"/>
                <a:gd name="T79" fmla="*/ 1213 h 1336"/>
                <a:gd name="T80" fmla="*/ 1478 w 1682"/>
                <a:gd name="T81" fmla="*/ 1280 h 1336"/>
                <a:gd name="T82" fmla="*/ 1528 w 1682"/>
                <a:gd name="T83" fmla="*/ 1214 h 1336"/>
                <a:gd name="T84" fmla="*/ 1412 w 1682"/>
                <a:gd name="T85" fmla="*/ 1137 h 1336"/>
                <a:gd name="T86" fmla="*/ 1610 w 1682"/>
                <a:gd name="T87" fmla="*/ 1069 h 1336"/>
                <a:gd name="T88" fmla="*/ 1672 w 1682"/>
                <a:gd name="T89" fmla="*/ 985 h 1336"/>
                <a:gd name="T90" fmla="*/ 613 w 1682"/>
                <a:gd name="T91" fmla="*/ 543 h 1336"/>
                <a:gd name="T92" fmla="*/ 621 w 1682"/>
                <a:gd name="T93" fmla="*/ 574 h 1336"/>
                <a:gd name="T94" fmla="*/ 623 w 1682"/>
                <a:gd name="T95" fmla="*/ 696 h 1336"/>
                <a:gd name="T96" fmla="*/ 669 w 1682"/>
                <a:gd name="T97" fmla="*/ 661 h 1336"/>
                <a:gd name="T98" fmla="*/ 829 w 1682"/>
                <a:gd name="T99" fmla="*/ 1053 h 1336"/>
                <a:gd name="T100" fmla="*/ 788 w 1682"/>
                <a:gd name="T101" fmla="*/ 958 h 1336"/>
                <a:gd name="T102" fmla="*/ 789 w 1682"/>
                <a:gd name="T103" fmla="*/ 911 h 1336"/>
                <a:gd name="T104" fmla="*/ 848 w 1682"/>
                <a:gd name="T105" fmla="*/ 91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2" h="1336">
                  <a:moveTo>
                    <a:pt x="1672" y="985"/>
                  </a:moveTo>
                  <a:cubicBezTo>
                    <a:pt x="1666" y="979"/>
                    <a:pt x="1646" y="984"/>
                    <a:pt x="1648" y="973"/>
                  </a:cubicBezTo>
                  <a:cubicBezTo>
                    <a:pt x="1655" y="971"/>
                    <a:pt x="1666" y="968"/>
                    <a:pt x="1665" y="959"/>
                  </a:cubicBezTo>
                  <a:cubicBezTo>
                    <a:pt x="1659" y="957"/>
                    <a:pt x="1654" y="958"/>
                    <a:pt x="1648" y="955"/>
                  </a:cubicBezTo>
                  <a:cubicBezTo>
                    <a:pt x="1644" y="953"/>
                    <a:pt x="1641" y="945"/>
                    <a:pt x="1638" y="942"/>
                  </a:cubicBezTo>
                  <a:cubicBezTo>
                    <a:pt x="1628" y="932"/>
                    <a:pt x="1621" y="934"/>
                    <a:pt x="1608" y="933"/>
                  </a:cubicBezTo>
                  <a:cubicBezTo>
                    <a:pt x="1607" y="933"/>
                    <a:pt x="1607" y="933"/>
                    <a:pt x="1607" y="932"/>
                  </a:cubicBezTo>
                  <a:cubicBezTo>
                    <a:pt x="1607" y="932"/>
                    <a:pt x="1611" y="920"/>
                    <a:pt x="1610" y="918"/>
                  </a:cubicBezTo>
                  <a:cubicBezTo>
                    <a:pt x="1608" y="911"/>
                    <a:pt x="1607" y="912"/>
                    <a:pt x="1603" y="908"/>
                  </a:cubicBezTo>
                  <a:cubicBezTo>
                    <a:pt x="1600" y="905"/>
                    <a:pt x="1593" y="904"/>
                    <a:pt x="1591" y="899"/>
                  </a:cubicBezTo>
                  <a:cubicBezTo>
                    <a:pt x="1588" y="892"/>
                    <a:pt x="1595" y="889"/>
                    <a:pt x="1594" y="884"/>
                  </a:cubicBezTo>
                  <a:cubicBezTo>
                    <a:pt x="1593" y="878"/>
                    <a:pt x="1587" y="879"/>
                    <a:pt x="1585" y="874"/>
                  </a:cubicBezTo>
                  <a:cubicBezTo>
                    <a:pt x="1582" y="868"/>
                    <a:pt x="1586" y="864"/>
                    <a:pt x="1588" y="859"/>
                  </a:cubicBezTo>
                  <a:cubicBezTo>
                    <a:pt x="1590" y="851"/>
                    <a:pt x="1599" y="840"/>
                    <a:pt x="1595" y="831"/>
                  </a:cubicBezTo>
                  <a:cubicBezTo>
                    <a:pt x="1593" y="826"/>
                    <a:pt x="1586" y="827"/>
                    <a:pt x="1583" y="821"/>
                  </a:cubicBezTo>
                  <a:cubicBezTo>
                    <a:pt x="1582" y="817"/>
                    <a:pt x="1584" y="810"/>
                    <a:pt x="1583" y="805"/>
                  </a:cubicBezTo>
                  <a:cubicBezTo>
                    <a:pt x="1582" y="797"/>
                    <a:pt x="1580" y="784"/>
                    <a:pt x="1575" y="776"/>
                  </a:cubicBezTo>
                  <a:cubicBezTo>
                    <a:pt x="1568" y="767"/>
                    <a:pt x="1560" y="765"/>
                    <a:pt x="1558" y="753"/>
                  </a:cubicBezTo>
                  <a:cubicBezTo>
                    <a:pt x="1556" y="743"/>
                    <a:pt x="1560" y="727"/>
                    <a:pt x="1545" y="725"/>
                  </a:cubicBezTo>
                  <a:cubicBezTo>
                    <a:pt x="1541" y="735"/>
                    <a:pt x="1512" y="764"/>
                    <a:pt x="1504" y="743"/>
                  </a:cubicBezTo>
                  <a:cubicBezTo>
                    <a:pt x="1482" y="741"/>
                    <a:pt x="1490" y="719"/>
                    <a:pt x="1483" y="703"/>
                  </a:cubicBezTo>
                  <a:cubicBezTo>
                    <a:pt x="1476" y="688"/>
                    <a:pt x="1467" y="673"/>
                    <a:pt x="1460" y="657"/>
                  </a:cubicBezTo>
                  <a:cubicBezTo>
                    <a:pt x="1456" y="647"/>
                    <a:pt x="1453" y="639"/>
                    <a:pt x="1445" y="630"/>
                  </a:cubicBezTo>
                  <a:cubicBezTo>
                    <a:pt x="1435" y="617"/>
                    <a:pt x="1430" y="621"/>
                    <a:pt x="1415" y="622"/>
                  </a:cubicBezTo>
                  <a:cubicBezTo>
                    <a:pt x="1401" y="624"/>
                    <a:pt x="1392" y="622"/>
                    <a:pt x="1380" y="615"/>
                  </a:cubicBezTo>
                  <a:cubicBezTo>
                    <a:pt x="1370" y="609"/>
                    <a:pt x="1363" y="604"/>
                    <a:pt x="1351" y="610"/>
                  </a:cubicBezTo>
                  <a:cubicBezTo>
                    <a:pt x="1340" y="616"/>
                    <a:pt x="1340" y="622"/>
                    <a:pt x="1340" y="630"/>
                  </a:cubicBezTo>
                  <a:cubicBezTo>
                    <a:pt x="1344" y="628"/>
                    <a:pt x="1347" y="628"/>
                    <a:pt x="1347" y="632"/>
                  </a:cubicBezTo>
                  <a:cubicBezTo>
                    <a:pt x="1346" y="645"/>
                    <a:pt x="1341" y="645"/>
                    <a:pt x="1336" y="650"/>
                  </a:cubicBezTo>
                  <a:cubicBezTo>
                    <a:pt x="1333" y="656"/>
                    <a:pt x="1328" y="661"/>
                    <a:pt x="1327" y="668"/>
                  </a:cubicBezTo>
                  <a:cubicBezTo>
                    <a:pt x="1323" y="679"/>
                    <a:pt x="1331" y="690"/>
                    <a:pt x="1331" y="701"/>
                  </a:cubicBezTo>
                  <a:cubicBezTo>
                    <a:pt x="1330" y="712"/>
                    <a:pt x="1324" y="720"/>
                    <a:pt x="1321" y="730"/>
                  </a:cubicBezTo>
                  <a:cubicBezTo>
                    <a:pt x="1315" y="734"/>
                    <a:pt x="1308" y="735"/>
                    <a:pt x="1301" y="739"/>
                  </a:cubicBezTo>
                  <a:cubicBezTo>
                    <a:pt x="1291" y="745"/>
                    <a:pt x="1291" y="747"/>
                    <a:pt x="1296" y="756"/>
                  </a:cubicBezTo>
                  <a:cubicBezTo>
                    <a:pt x="1303" y="771"/>
                    <a:pt x="1312" y="784"/>
                    <a:pt x="1316" y="801"/>
                  </a:cubicBezTo>
                  <a:cubicBezTo>
                    <a:pt x="1320" y="817"/>
                    <a:pt x="1314" y="835"/>
                    <a:pt x="1308" y="851"/>
                  </a:cubicBezTo>
                  <a:cubicBezTo>
                    <a:pt x="1301" y="870"/>
                    <a:pt x="1292" y="876"/>
                    <a:pt x="1276" y="886"/>
                  </a:cubicBezTo>
                  <a:cubicBezTo>
                    <a:pt x="1266" y="893"/>
                    <a:pt x="1257" y="903"/>
                    <a:pt x="1245" y="904"/>
                  </a:cubicBezTo>
                  <a:cubicBezTo>
                    <a:pt x="1231" y="905"/>
                    <a:pt x="1224" y="896"/>
                    <a:pt x="1224" y="915"/>
                  </a:cubicBezTo>
                  <a:cubicBezTo>
                    <a:pt x="1224" y="926"/>
                    <a:pt x="1229" y="935"/>
                    <a:pt x="1230" y="946"/>
                  </a:cubicBezTo>
                  <a:cubicBezTo>
                    <a:pt x="1232" y="960"/>
                    <a:pt x="1228" y="968"/>
                    <a:pt x="1223" y="980"/>
                  </a:cubicBezTo>
                  <a:cubicBezTo>
                    <a:pt x="1217" y="995"/>
                    <a:pt x="1202" y="1021"/>
                    <a:pt x="1185" y="1018"/>
                  </a:cubicBezTo>
                  <a:cubicBezTo>
                    <a:pt x="1163" y="1014"/>
                    <a:pt x="1168" y="976"/>
                    <a:pt x="1148" y="974"/>
                  </a:cubicBezTo>
                  <a:cubicBezTo>
                    <a:pt x="1146" y="964"/>
                    <a:pt x="1154" y="948"/>
                    <a:pt x="1156" y="938"/>
                  </a:cubicBezTo>
                  <a:cubicBezTo>
                    <a:pt x="1159" y="922"/>
                    <a:pt x="1167" y="917"/>
                    <a:pt x="1173" y="904"/>
                  </a:cubicBezTo>
                  <a:cubicBezTo>
                    <a:pt x="1187" y="877"/>
                    <a:pt x="1142" y="880"/>
                    <a:pt x="1127" y="875"/>
                  </a:cubicBezTo>
                  <a:cubicBezTo>
                    <a:pt x="1116" y="871"/>
                    <a:pt x="1108" y="863"/>
                    <a:pt x="1098" y="857"/>
                  </a:cubicBezTo>
                  <a:cubicBezTo>
                    <a:pt x="1087" y="851"/>
                    <a:pt x="1078" y="849"/>
                    <a:pt x="1072" y="837"/>
                  </a:cubicBezTo>
                  <a:cubicBezTo>
                    <a:pt x="1065" y="827"/>
                    <a:pt x="1063" y="816"/>
                    <a:pt x="1051" y="810"/>
                  </a:cubicBezTo>
                  <a:cubicBezTo>
                    <a:pt x="1042" y="805"/>
                    <a:pt x="1029" y="803"/>
                    <a:pt x="1018" y="800"/>
                  </a:cubicBezTo>
                  <a:cubicBezTo>
                    <a:pt x="1008" y="797"/>
                    <a:pt x="995" y="798"/>
                    <a:pt x="991" y="791"/>
                  </a:cubicBezTo>
                  <a:cubicBezTo>
                    <a:pt x="990" y="789"/>
                    <a:pt x="990" y="780"/>
                    <a:pt x="989" y="778"/>
                  </a:cubicBezTo>
                  <a:cubicBezTo>
                    <a:pt x="988" y="773"/>
                    <a:pt x="985" y="771"/>
                    <a:pt x="984" y="765"/>
                  </a:cubicBezTo>
                  <a:cubicBezTo>
                    <a:pt x="983" y="754"/>
                    <a:pt x="990" y="745"/>
                    <a:pt x="990" y="734"/>
                  </a:cubicBezTo>
                  <a:cubicBezTo>
                    <a:pt x="989" y="720"/>
                    <a:pt x="979" y="722"/>
                    <a:pt x="969" y="714"/>
                  </a:cubicBezTo>
                  <a:cubicBezTo>
                    <a:pt x="957" y="706"/>
                    <a:pt x="953" y="701"/>
                    <a:pt x="960" y="689"/>
                  </a:cubicBezTo>
                  <a:cubicBezTo>
                    <a:pt x="967" y="678"/>
                    <a:pt x="973" y="672"/>
                    <a:pt x="977" y="661"/>
                  </a:cubicBezTo>
                  <a:cubicBezTo>
                    <a:pt x="982" y="648"/>
                    <a:pt x="990" y="643"/>
                    <a:pt x="998" y="633"/>
                  </a:cubicBezTo>
                  <a:cubicBezTo>
                    <a:pt x="1005" y="623"/>
                    <a:pt x="1005" y="612"/>
                    <a:pt x="1014" y="603"/>
                  </a:cubicBezTo>
                  <a:cubicBezTo>
                    <a:pt x="1022" y="595"/>
                    <a:pt x="1031" y="592"/>
                    <a:pt x="1041" y="585"/>
                  </a:cubicBezTo>
                  <a:cubicBezTo>
                    <a:pt x="1051" y="578"/>
                    <a:pt x="1057" y="569"/>
                    <a:pt x="1067" y="563"/>
                  </a:cubicBezTo>
                  <a:cubicBezTo>
                    <a:pt x="1075" y="559"/>
                    <a:pt x="1094" y="555"/>
                    <a:pt x="1099" y="548"/>
                  </a:cubicBezTo>
                  <a:cubicBezTo>
                    <a:pt x="1109" y="537"/>
                    <a:pt x="1093" y="535"/>
                    <a:pt x="1094" y="522"/>
                  </a:cubicBezTo>
                  <a:cubicBezTo>
                    <a:pt x="1103" y="531"/>
                    <a:pt x="1125" y="518"/>
                    <a:pt x="1133" y="513"/>
                  </a:cubicBezTo>
                  <a:cubicBezTo>
                    <a:pt x="1141" y="508"/>
                    <a:pt x="1141" y="505"/>
                    <a:pt x="1150" y="506"/>
                  </a:cubicBezTo>
                  <a:cubicBezTo>
                    <a:pt x="1157" y="507"/>
                    <a:pt x="1159" y="511"/>
                    <a:pt x="1166" y="510"/>
                  </a:cubicBezTo>
                  <a:cubicBezTo>
                    <a:pt x="1182" y="508"/>
                    <a:pt x="1191" y="491"/>
                    <a:pt x="1202" y="482"/>
                  </a:cubicBezTo>
                  <a:cubicBezTo>
                    <a:pt x="1218" y="470"/>
                    <a:pt x="1212" y="466"/>
                    <a:pt x="1197" y="456"/>
                  </a:cubicBezTo>
                  <a:cubicBezTo>
                    <a:pt x="1188" y="451"/>
                    <a:pt x="1174" y="446"/>
                    <a:pt x="1170" y="436"/>
                  </a:cubicBezTo>
                  <a:cubicBezTo>
                    <a:pt x="1168" y="432"/>
                    <a:pt x="1166" y="423"/>
                    <a:pt x="1173" y="421"/>
                  </a:cubicBezTo>
                  <a:cubicBezTo>
                    <a:pt x="1179" y="418"/>
                    <a:pt x="1181" y="425"/>
                    <a:pt x="1185" y="429"/>
                  </a:cubicBezTo>
                  <a:cubicBezTo>
                    <a:pt x="1193" y="437"/>
                    <a:pt x="1195" y="453"/>
                    <a:pt x="1208" y="452"/>
                  </a:cubicBezTo>
                  <a:cubicBezTo>
                    <a:pt x="1215" y="452"/>
                    <a:pt x="1228" y="444"/>
                    <a:pt x="1236" y="442"/>
                  </a:cubicBezTo>
                  <a:cubicBezTo>
                    <a:pt x="1241" y="440"/>
                    <a:pt x="1248" y="440"/>
                    <a:pt x="1251" y="434"/>
                  </a:cubicBezTo>
                  <a:cubicBezTo>
                    <a:pt x="1254" y="426"/>
                    <a:pt x="1246" y="427"/>
                    <a:pt x="1245" y="420"/>
                  </a:cubicBezTo>
                  <a:cubicBezTo>
                    <a:pt x="1242" y="406"/>
                    <a:pt x="1253" y="406"/>
                    <a:pt x="1259" y="415"/>
                  </a:cubicBezTo>
                  <a:cubicBezTo>
                    <a:pt x="1266" y="423"/>
                    <a:pt x="1262" y="437"/>
                    <a:pt x="1278" y="434"/>
                  </a:cubicBezTo>
                  <a:cubicBezTo>
                    <a:pt x="1292" y="431"/>
                    <a:pt x="1284" y="417"/>
                    <a:pt x="1293" y="407"/>
                  </a:cubicBezTo>
                  <a:cubicBezTo>
                    <a:pt x="1302" y="419"/>
                    <a:pt x="1311" y="420"/>
                    <a:pt x="1327" y="419"/>
                  </a:cubicBezTo>
                  <a:cubicBezTo>
                    <a:pt x="1341" y="417"/>
                    <a:pt x="1359" y="404"/>
                    <a:pt x="1363" y="387"/>
                  </a:cubicBezTo>
                  <a:cubicBezTo>
                    <a:pt x="1365" y="374"/>
                    <a:pt x="1360" y="355"/>
                    <a:pt x="1367" y="344"/>
                  </a:cubicBezTo>
                  <a:cubicBezTo>
                    <a:pt x="1373" y="333"/>
                    <a:pt x="1392" y="329"/>
                    <a:pt x="1373" y="315"/>
                  </a:cubicBezTo>
                  <a:cubicBezTo>
                    <a:pt x="1379" y="309"/>
                    <a:pt x="1394" y="307"/>
                    <a:pt x="1398" y="299"/>
                  </a:cubicBezTo>
                  <a:cubicBezTo>
                    <a:pt x="1404" y="284"/>
                    <a:pt x="1387" y="289"/>
                    <a:pt x="1379" y="284"/>
                  </a:cubicBezTo>
                  <a:cubicBezTo>
                    <a:pt x="1405" y="269"/>
                    <a:pt x="1348" y="264"/>
                    <a:pt x="1345" y="258"/>
                  </a:cubicBezTo>
                  <a:cubicBezTo>
                    <a:pt x="1333" y="264"/>
                    <a:pt x="1328" y="267"/>
                    <a:pt x="1325" y="280"/>
                  </a:cubicBezTo>
                  <a:cubicBezTo>
                    <a:pt x="1323" y="292"/>
                    <a:pt x="1323" y="295"/>
                    <a:pt x="1316" y="303"/>
                  </a:cubicBezTo>
                  <a:cubicBezTo>
                    <a:pt x="1310" y="310"/>
                    <a:pt x="1284" y="342"/>
                    <a:pt x="1275" y="344"/>
                  </a:cubicBezTo>
                  <a:cubicBezTo>
                    <a:pt x="1276" y="339"/>
                    <a:pt x="1275" y="337"/>
                    <a:pt x="1274" y="332"/>
                  </a:cubicBezTo>
                  <a:cubicBezTo>
                    <a:pt x="1265" y="339"/>
                    <a:pt x="1258" y="348"/>
                    <a:pt x="1264" y="360"/>
                  </a:cubicBezTo>
                  <a:cubicBezTo>
                    <a:pt x="1250" y="363"/>
                    <a:pt x="1236" y="368"/>
                    <a:pt x="1234" y="348"/>
                  </a:cubicBezTo>
                  <a:cubicBezTo>
                    <a:pt x="1232" y="339"/>
                    <a:pt x="1237" y="332"/>
                    <a:pt x="1243" y="325"/>
                  </a:cubicBezTo>
                  <a:cubicBezTo>
                    <a:pt x="1254" y="312"/>
                    <a:pt x="1276" y="301"/>
                    <a:pt x="1274" y="280"/>
                  </a:cubicBezTo>
                  <a:cubicBezTo>
                    <a:pt x="1271" y="249"/>
                    <a:pt x="1248" y="264"/>
                    <a:pt x="1240" y="281"/>
                  </a:cubicBezTo>
                  <a:cubicBezTo>
                    <a:pt x="1237" y="289"/>
                    <a:pt x="1229" y="323"/>
                    <a:pt x="1215" y="316"/>
                  </a:cubicBezTo>
                  <a:cubicBezTo>
                    <a:pt x="1201" y="309"/>
                    <a:pt x="1231" y="272"/>
                    <a:pt x="1234" y="261"/>
                  </a:cubicBezTo>
                  <a:cubicBezTo>
                    <a:pt x="1236" y="255"/>
                    <a:pt x="1234" y="246"/>
                    <a:pt x="1229" y="241"/>
                  </a:cubicBezTo>
                  <a:cubicBezTo>
                    <a:pt x="1220" y="243"/>
                    <a:pt x="1220" y="253"/>
                    <a:pt x="1218" y="261"/>
                  </a:cubicBezTo>
                  <a:cubicBezTo>
                    <a:pt x="1226" y="260"/>
                    <a:pt x="1226" y="265"/>
                    <a:pt x="1223" y="269"/>
                  </a:cubicBezTo>
                  <a:cubicBezTo>
                    <a:pt x="1222" y="272"/>
                    <a:pt x="1214" y="273"/>
                    <a:pt x="1211" y="275"/>
                  </a:cubicBezTo>
                  <a:cubicBezTo>
                    <a:pt x="1208" y="277"/>
                    <a:pt x="1204" y="283"/>
                    <a:pt x="1200" y="280"/>
                  </a:cubicBezTo>
                  <a:cubicBezTo>
                    <a:pt x="1196" y="276"/>
                    <a:pt x="1203" y="270"/>
                    <a:pt x="1202" y="268"/>
                  </a:cubicBezTo>
                  <a:cubicBezTo>
                    <a:pt x="1202" y="267"/>
                    <a:pt x="1202" y="267"/>
                    <a:pt x="1201" y="266"/>
                  </a:cubicBezTo>
                  <a:cubicBezTo>
                    <a:pt x="1200" y="267"/>
                    <a:pt x="1199" y="267"/>
                    <a:pt x="1198" y="268"/>
                  </a:cubicBezTo>
                  <a:cubicBezTo>
                    <a:pt x="1185" y="273"/>
                    <a:pt x="1175" y="261"/>
                    <a:pt x="1165" y="258"/>
                  </a:cubicBezTo>
                  <a:cubicBezTo>
                    <a:pt x="1156" y="255"/>
                    <a:pt x="1138" y="258"/>
                    <a:pt x="1145" y="272"/>
                  </a:cubicBezTo>
                  <a:cubicBezTo>
                    <a:pt x="1155" y="269"/>
                    <a:pt x="1168" y="272"/>
                    <a:pt x="1161" y="285"/>
                  </a:cubicBezTo>
                  <a:cubicBezTo>
                    <a:pt x="1147" y="285"/>
                    <a:pt x="1139" y="298"/>
                    <a:pt x="1126" y="301"/>
                  </a:cubicBezTo>
                  <a:cubicBezTo>
                    <a:pt x="1116" y="304"/>
                    <a:pt x="1101" y="302"/>
                    <a:pt x="1095" y="315"/>
                  </a:cubicBezTo>
                  <a:cubicBezTo>
                    <a:pt x="1093" y="319"/>
                    <a:pt x="1095" y="353"/>
                    <a:pt x="1079" y="337"/>
                  </a:cubicBezTo>
                  <a:cubicBezTo>
                    <a:pt x="1069" y="327"/>
                    <a:pt x="1085" y="317"/>
                    <a:pt x="1090" y="309"/>
                  </a:cubicBezTo>
                  <a:cubicBezTo>
                    <a:pt x="1099" y="295"/>
                    <a:pt x="1093" y="298"/>
                    <a:pt x="1085" y="288"/>
                  </a:cubicBezTo>
                  <a:cubicBezTo>
                    <a:pt x="1076" y="277"/>
                    <a:pt x="1074" y="267"/>
                    <a:pt x="1089" y="270"/>
                  </a:cubicBezTo>
                  <a:cubicBezTo>
                    <a:pt x="1096" y="272"/>
                    <a:pt x="1113" y="283"/>
                    <a:pt x="1119" y="271"/>
                  </a:cubicBezTo>
                  <a:cubicBezTo>
                    <a:pt x="1124" y="262"/>
                    <a:pt x="1114" y="265"/>
                    <a:pt x="1114" y="259"/>
                  </a:cubicBezTo>
                  <a:cubicBezTo>
                    <a:pt x="1114" y="253"/>
                    <a:pt x="1118" y="251"/>
                    <a:pt x="1119" y="246"/>
                  </a:cubicBezTo>
                  <a:cubicBezTo>
                    <a:pt x="1121" y="234"/>
                    <a:pt x="1110" y="233"/>
                    <a:pt x="1107" y="222"/>
                  </a:cubicBezTo>
                  <a:cubicBezTo>
                    <a:pt x="1105" y="213"/>
                    <a:pt x="1112" y="195"/>
                    <a:pt x="1094" y="200"/>
                  </a:cubicBezTo>
                  <a:cubicBezTo>
                    <a:pt x="1082" y="203"/>
                    <a:pt x="1084" y="219"/>
                    <a:pt x="1074" y="225"/>
                  </a:cubicBezTo>
                  <a:cubicBezTo>
                    <a:pt x="1069" y="228"/>
                    <a:pt x="1067" y="226"/>
                    <a:pt x="1062" y="230"/>
                  </a:cubicBezTo>
                  <a:cubicBezTo>
                    <a:pt x="1058" y="234"/>
                    <a:pt x="1066" y="240"/>
                    <a:pt x="1056" y="240"/>
                  </a:cubicBezTo>
                  <a:cubicBezTo>
                    <a:pt x="1058" y="253"/>
                    <a:pt x="1069" y="250"/>
                    <a:pt x="1073" y="260"/>
                  </a:cubicBezTo>
                  <a:cubicBezTo>
                    <a:pt x="1079" y="276"/>
                    <a:pt x="1060" y="270"/>
                    <a:pt x="1053" y="273"/>
                  </a:cubicBezTo>
                  <a:cubicBezTo>
                    <a:pt x="1024" y="285"/>
                    <a:pt x="1074" y="297"/>
                    <a:pt x="1062" y="315"/>
                  </a:cubicBezTo>
                  <a:cubicBezTo>
                    <a:pt x="1043" y="309"/>
                    <a:pt x="1025" y="302"/>
                    <a:pt x="1006" y="301"/>
                  </a:cubicBezTo>
                  <a:cubicBezTo>
                    <a:pt x="998" y="301"/>
                    <a:pt x="984" y="302"/>
                    <a:pt x="976" y="299"/>
                  </a:cubicBezTo>
                  <a:cubicBezTo>
                    <a:pt x="968" y="295"/>
                    <a:pt x="962" y="286"/>
                    <a:pt x="956" y="281"/>
                  </a:cubicBezTo>
                  <a:cubicBezTo>
                    <a:pt x="948" y="274"/>
                    <a:pt x="942" y="268"/>
                    <a:pt x="935" y="261"/>
                  </a:cubicBezTo>
                  <a:cubicBezTo>
                    <a:pt x="925" y="250"/>
                    <a:pt x="918" y="246"/>
                    <a:pt x="904" y="242"/>
                  </a:cubicBezTo>
                  <a:cubicBezTo>
                    <a:pt x="905" y="240"/>
                    <a:pt x="913" y="235"/>
                    <a:pt x="919" y="230"/>
                  </a:cubicBezTo>
                  <a:cubicBezTo>
                    <a:pt x="907" y="235"/>
                    <a:pt x="891" y="238"/>
                    <a:pt x="881" y="238"/>
                  </a:cubicBezTo>
                  <a:cubicBezTo>
                    <a:pt x="876" y="238"/>
                    <a:pt x="871" y="237"/>
                    <a:pt x="865" y="236"/>
                  </a:cubicBezTo>
                  <a:cubicBezTo>
                    <a:pt x="863" y="239"/>
                    <a:pt x="863" y="242"/>
                    <a:pt x="870" y="245"/>
                  </a:cubicBezTo>
                  <a:cubicBezTo>
                    <a:pt x="882" y="251"/>
                    <a:pt x="896" y="239"/>
                    <a:pt x="906" y="244"/>
                  </a:cubicBezTo>
                  <a:cubicBezTo>
                    <a:pt x="902" y="257"/>
                    <a:pt x="886" y="255"/>
                    <a:pt x="878" y="257"/>
                  </a:cubicBezTo>
                  <a:cubicBezTo>
                    <a:pt x="863" y="262"/>
                    <a:pt x="860" y="273"/>
                    <a:pt x="859" y="287"/>
                  </a:cubicBezTo>
                  <a:cubicBezTo>
                    <a:pt x="858" y="297"/>
                    <a:pt x="846" y="322"/>
                    <a:pt x="841" y="300"/>
                  </a:cubicBezTo>
                  <a:cubicBezTo>
                    <a:pt x="840" y="292"/>
                    <a:pt x="846" y="291"/>
                    <a:pt x="842" y="283"/>
                  </a:cubicBezTo>
                  <a:cubicBezTo>
                    <a:pt x="840" y="279"/>
                    <a:pt x="834" y="277"/>
                    <a:pt x="832" y="274"/>
                  </a:cubicBezTo>
                  <a:cubicBezTo>
                    <a:pt x="827" y="265"/>
                    <a:pt x="830" y="254"/>
                    <a:pt x="823" y="247"/>
                  </a:cubicBezTo>
                  <a:cubicBezTo>
                    <a:pt x="812" y="237"/>
                    <a:pt x="802" y="248"/>
                    <a:pt x="791" y="248"/>
                  </a:cubicBezTo>
                  <a:cubicBezTo>
                    <a:pt x="778" y="248"/>
                    <a:pt x="772" y="245"/>
                    <a:pt x="759" y="247"/>
                  </a:cubicBezTo>
                  <a:cubicBezTo>
                    <a:pt x="747" y="250"/>
                    <a:pt x="740" y="244"/>
                    <a:pt x="729" y="237"/>
                  </a:cubicBezTo>
                  <a:cubicBezTo>
                    <a:pt x="719" y="231"/>
                    <a:pt x="713" y="227"/>
                    <a:pt x="724" y="217"/>
                  </a:cubicBezTo>
                  <a:cubicBezTo>
                    <a:pt x="733" y="209"/>
                    <a:pt x="745" y="215"/>
                    <a:pt x="756" y="210"/>
                  </a:cubicBezTo>
                  <a:cubicBezTo>
                    <a:pt x="767" y="205"/>
                    <a:pt x="767" y="193"/>
                    <a:pt x="761" y="184"/>
                  </a:cubicBezTo>
                  <a:cubicBezTo>
                    <a:pt x="758" y="181"/>
                    <a:pt x="741" y="166"/>
                    <a:pt x="737" y="165"/>
                  </a:cubicBezTo>
                  <a:cubicBezTo>
                    <a:pt x="726" y="162"/>
                    <a:pt x="714" y="176"/>
                    <a:pt x="705" y="164"/>
                  </a:cubicBezTo>
                  <a:cubicBezTo>
                    <a:pt x="698" y="155"/>
                    <a:pt x="704" y="144"/>
                    <a:pt x="690" y="137"/>
                  </a:cubicBezTo>
                  <a:cubicBezTo>
                    <a:pt x="686" y="135"/>
                    <a:pt x="680" y="137"/>
                    <a:pt x="676" y="134"/>
                  </a:cubicBezTo>
                  <a:cubicBezTo>
                    <a:pt x="671" y="131"/>
                    <a:pt x="673" y="125"/>
                    <a:pt x="670" y="121"/>
                  </a:cubicBezTo>
                  <a:cubicBezTo>
                    <a:pt x="666" y="114"/>
                    <a:pt x="656" y="99"/>
                    <a:pt x="649" y="95"/>
                  </a:cubicBezTo>
                  <a:cubicBezTo>
                    <a:pt x="635" y="86"/>
                    <a:pt x="630" y="95"/>
                    <a:pt x="621" y="103"/>
                  </a:cubicBezTo>
                  <a:cubicBezTo>
                    <a:pt x="617" y="107"/>
                    <a:pt x="600" y="117"/>
                    <a:pt x="594" y="107"/>
                  </a:cubicBezTo>
                  <a:cubicBezTo>
                    <a:pt x="593" y="105"/>
                    <a:pt x="603" y="91"/>
                    <a:pt x="607" y="87"/>
                  </a:cubicBezTo>
                  <a:cubicBezTo>
                    <a:pt x="615" y="77"/>
                    <a:pt x="624" y="77"/>
                    <a:pt x="619" y="61"/>
                  </a:cubicBezTo>
                  <a:cubicBezTo>
                    <a:pt x="618" y="62"/>
                    <a:pt x="618" y="63"/>
                    <a:pt x="617" y="65"/>
                  </a:cubicBezTo>
                  <a:cubicBezTo>
                    <a:pt x="607" y="52"/>
                    <a:pt x="596" y="76"/>
                    <a:pt x="590" y="83"/>
                  </a:cubicBezTo>
                  <a:cubicBezTo>
                    <a:pt x="582" y="91"/>
                    <a:pt x="570" y="101"/>
                    <a:pt x="564" y="91"/>
                  </a:cubicBezTo>
                  <a:cubicBezTo>
                    <a:pt x="556" y="78"/>
                    <a:pt x="573" y="57"/>
                    <a:pt x="573" y="44"/>
                  </a:cubicBezTo>
                  <a:cubicBezTo>
                    <a:pt x="573" y="23"/>
                    <a:pt x="558" y="0"/>
                    <a:pt x="553" y="31"/>
                  </a:cubicBezTo>
                  <a:cubicBezTo>
                    <a:pt x="550" y="49"/>
                    <a:pt x="542" y="57"/>
                    <a:pt x="523" y="63"/>
                  </a:cubicBezTo>
                  <a:cubicBezTo>
                    <a:pt x="510" y="67"/>
                    <a:pt x="488" y="69"/>
                    <a:pt x="474" y="68"/>
                  </a:cubicBezTo>
                  <a:cubicBezTo>
                    <a:pt x="479" y="52"/>
                    <a:pt x="523" y="58"/>
                    <a:pt x="519" y="41"/>
                  </a:cubicBezTo>
                  <a:cubicBezTo>
                    <a:pt x="509" y="41"/>
                    <a:pt x="501" y="35"/>
                    <a:pt x="490" y="38"/>
                  </a:cubicBezTo>
                  <a:cubicBezTo>
                    <a:pt x="480" y="41"/>
                    <a:pt x="471" y="51"/>
                    <a:pt x="461" y="53"/>
                  </a:cubicBezTo>
                  <a:cubicBezTo>
                    <a:pt x="450" y="55"/>
                    <a:pt x="444" y="47"/>
                    <a:pt x="434" y="46"/>
                  </a:cubicBezTo>
                  <a:cubicBezTo>
                    <a:pt x="421" y="45"/>
                    <a:pt x="413" y="56"/>
                    <a:pt x="401" y="55"/>
                  </a:cubicBezTo>
                  <a:cubicBezTo>
                    <a:pt x="397" y="55"/>
                    <a:pt x="395" y="50"/>
                    <a:pt x="391" y="50"/>
                  </a:cubicBezTo>
                  <a:cubicBezTo>
                    <a:pt x="389" y="50"/>
                    <a:pt x="380" y="53"/>
                    <a:pt x="377" y="54"/>
                  </a:cubicBezTo>
                  <a:cubicBezTo>
                    <a:pt x="371" y="57"/>
                    <a:pt x="363" y="68"/>
                    <a:pt x="356" y="69"/>
                  </a:cubicBezTo>
                  <a:cubicBezTo>
                    <a:pt x="336" y="71"/>
                    <a:pt x="333" y="39"/>
                    <a:pt x="332" y="26"/>
                  </a:cubicBezTo>
                  <a:cubicBezTo>
                    <a:pt x="331" y="12"/>
                    <a:pt x="328" y="11"/>
                    <a:pt x="321" y="9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23" y="507"/>
                    <a:pt x="26" y="506"/>
                    <a:pt x="28" y="506"/>
                  </a:cubicBezTo>
                  <a:cubicBezTo>
                    <a:pt x="0" y="520"/>
                    <a:pt x="35" y="531"/>
                    <a:pt x="39" y="547"/>
                  </a:cubicBezTo>
                  <a:cubicBezTo>
                    <a:pt x="42" y="558"/>
                    <a:pt x="34" y="564"/>
                    <a:pt x="41" y="575"/>
                  </a:cubicBezTo>
                  <a:cubicBezTo>
                    <a:pt x="46" y="583"/>
                    <a:pt x="52" y="589"/>
                    <a:pt x="55" y="599"/>
                  </a:cubicBezTo>
                  <a:cubicBezTo>
                    <a:pt x="57" y="603"/>
                    <a:pt x="60" y="611"/>
                    <a:pt x="60" y="615"/>
                  </a:cubicBezTo>
                  <a:cubicBezTo>
                    <a:pt x="61" y="622"/>
                    <a:pt x="57" y="624"/>
                    <a:pt x="56" y="630"/>
                  </a:cubicBezTo>
                  <a:cubicBezTo>
                    <a:pt x="55" y="641"/>
                    <a:pt x="60" y="649"/>
                    <a:pt x="63" y="660"/>
                  </a:cubicBezTo>
                  <a:cubicBezTo>
                    <a:pt x="67" y="675"/>
                    <a:pt x="52" y="703"/>
                    <a:pt x="74" y="709"/>
                  </a:cubicBezTo>
                  <a:cubicBezTo>
                    <a:pt x="72" y="724"/>
                    <a:pt x="53" y="749"/>
                    <a:pt x="64" y="764"/>
                  </a:cubicBezTo>
                  <a:cubicBezTo>
                    <a:pt x="72" y="775"/>
                    <a:pt x="96" y="748"/>
                    <a:pt x="110" y="749"/>
                  </a:cubicBezTo>
                  <a:cubicBezTo>
                    <a:pt x="125" y="750"/>
                    <a:pt x="127" y="780"/>
                    <a:pt x="121" y="789"/>
                  </a:cubicBezTo>
                  <a:cubicBezTo>
                    <a:pt x="116" y="797"/>
                    <a:pt x="105" y="797"/>
                    <a:pt x="103" y="807"/>
                  </a:cubicBezTo>
                  <a:cubicBezTo>
                    <a:pt x="102" y="816"/>
                    <a:pt x="110" y="819"/>
                    <a:pt x="115" y="824"/>
                  </a:cubicBezTo>
                  <a:cubicBezTo>
                    <a:pt x="126" y="834"/>
                    <a:pt x="123" y="838"/>
                    <a:pt x="125" y="852"/>
                  </a:cubicBezTo>
                  <a:cubicBezTo>
                    <a:pt x="127" y="865"/>
                    <a:pt x="139" y="866"/>
                    <a:pt x="141" y="876"/>
                  </a:cubicBezTo>
                  <a:cubicBezTo>
                    <a:pt x="143" y="884"/>
                    <a:pt x="131" y="894"/>
                    <a:pt x="130" y="902"/>
                  </a:cubicBezTo>
                  <a:cubicBezTo>
                    <a:pt x="129" y="913"/>
                    <a:pt x="140" y="922"/>
                    <a:pt x="145" y="931"/>
                  </a:cubicBezTo>
                  <a:cubicBezTo>
                    <a:pt x="155" y="950"/>
                    <a:pt x="176" y="955"/>
                    <a:pt x="185" y="975"/>
                  </a:cubicBezTo>
                  <a:cubicBezTo>
                    <a:pt x="189" y="984"/>
                    <a:pt x="192" y="991"/>
                    <a:pt x="197" y="1000"/>
                  </a:cubicBezTo>
                  <a:cubicBezTo>
                    <a:pt x="201" y="1008"/>
                    <a:pt x="204" y="1016"/>
                    <a:pt x="204" y="1024"/>
                  </a:cubicBezTo>
                  <a:cubicBezTo>
                    <a:pt x="215" y="1032"/>
                    <a:pt x="234" y="1035"/>
                    <a:pt x="245" y="1039"/>
                  </a:cubicBezTo>
                  <a:cubicBezTo>
                    <a:pt x="264" y="1044"/>
                    <a:pt x="289" y="1041"/>
                    <a:pt x="309" y="1042"/>
                  </a:cubicBezTo>
                  <a:cubicBezTo>
                    <a:pt x="359" y="1045"/>
                    <a:pt x="406" y="1056"/>
                    <a:pt x="455" y="1060"/>
                  </a:cubicBezTo>
                  <a:cubicBezTo>
                    <a:pt x="487" y="1063"/>
                    <a:pt x="520" y="1074"/>
                    <a:pt x="551" y="1075"/>
                  </a:cubicBezTo>
                  <a:cubicBezTo>
                    <a:pt x="590" y="1076"/>
                    <a:pt x="628" y="1080"/>
                    <a:pt x="667" y="1084"/>
                  </a:cubicBezTo>
                  <a:cubicBezTo>
                    <a:pt x="702" y="1087"/>
                    <a:pt x="737" y="1093"/>
                    <a:pt x="772" y="1094"/>
                  </a:cubicBezTo>
                  <a:cubicBezTo>
                    <a:pt x="796" y="1094"/>
                    <a:pt x="830" y="1089"/>
                    <a:pt x="853" y="1098"/>
                  </a:cubicBezTo>
                  <a:cubicBezTo>
                    <a:pt x="878" y="1108"/>
                    <a:pt x="896" y="1135"/>
                    <a:pt x="923" y="1140"/>
                  </a:cubicBezTo>
                  <a:cubicBezTo>
                    <a:pt x="931" y="1142"/>
                    <a:pt x="950" y="1142"/>
                    <a:pt x="963" y="1145"/>
                  </a:cubicBezTo>
                  <a:cubicBezTo>
                    <a:pt x="973" y="1137"/>
                    <a:pt x="1012" y="1104"/>
                    <a:pt x="1019" y="1119"/>
                  </a:cubicBezTo>
                  <a:cubicBezTo>
                    <a:pt x="1031" y="1106"/>
                    <a:pt x="1044" y="1132"/>
                    <a:pt x="1050" y="1137"/>
                  </a:cubicBezTo>
                  <a:cubicBezTo>
                    <a:pt x="1050" y="1137"/>
                    <a:pt x="1050" y="1137"/>
                    <a:pt x="1051" y="1142"/>
                  </a:cubicBezTo>
                  <a:cubicBezTo>
                    <a:pt x="1052" y="1145"/>
                    <a:pt x="1060" y="1145"/>
                    <a:pt x="1062" y="1146"/>
                  </a:cubicBezTo>
                  <a:cubicBezTo>
                    <a:pt x="1067" y="1152"/>
                    <a:pt x="1062" y="1150"/>
                    <a:pt x="1063" y="1154"/>
                  </a:cubicBezTo>
                  <a:cubicBezTo>
                    <a:pt x="1066" y="1162"/>
                    <a:pt x="1069" y="1170"/>
                    <a:pt x="1068" y="1178"/>
                  </a:cubicBezTo>
                  <a:cubicBezTo>
                    <a:pt x="1068" y="1187"/>
                    <a:pt x="1065" y="1196"/>
                    <a:pt x="1067" y="1207"/>
                  </a:cubicBezTo>
                  <a:cubicBezTo>
                    <a:pt x="1070" y="1220"/>
                    <a:pt x="1070" y="1217"/>
                    <a:pt x="1081" y="1215"/>
                  </a:cubicBezTo>
                  <a:cubicBezTo>
                    <a:pt x="1092" y="1212"/>
                    <a:pt x="1094" y="1215"/>
                    <a:pt x="1105" y="1217"/>
                  </a:cubicBezTo>
                  <a:cubicBezTo>
                    <a:pt x="1108" y="1218"/>
                    <a:pt x="1139" y="1218"/>
                    <a:pt x="1124" y="1227"/>
                  </a:cubicBezTo>
                  <a:cubicBezTo>
                    <a:pt x="1121" y="1228"/>
                    <a:pt x="1099" y="1215"/>
                    <a:pt x="1106" y="1232"/>
                  </a:cubicBezTo>
                  <a:cubicBezTo>
                    <a:pt x="1108" y="1236"/>
                    <a:pt x="1126" y="1242"/>
                    <a:pt x="1130" y="1242"/>
                  </a:cubicBezTo>
                  <a:cubicBezTo>
                    <a:pt x="1129" y="1233"/>
                    <a:pt x="1132" y="1220"/>
                    <a:pt x="1145" y="1224"/>
                  </a:cubicBezTo>
                  <a:cubicBezTo>
                    <a:pt x="1151" y="1226"/>
                    <a:pt x="1156" y="1240"/>
                    <a:pt x="1158" y="1247"/>
                  </a:cubicBezTo>
                  <a:cubicBezTo>
                    <a:pt x="1167" y="1277"/>
                    <a:pt x="1143" y="1273"/>
                    <a:pt x="1129" y="1257"/>
                  </a:cubicBezTo>
                  <a:cubicBezTo>
                    <a:pt x="1129" y="1271"/>
                    <a:pt x="1118" y="1276"/>
                    <a:pt x="1116" y="1288"/>
                  </a:cubicBezTo>
                  <a:cubicBezTo>
                    <a:pt x="1113" y="1299"/>
                    <a:pt x="1117" y="1319"/>
                    <a:pt x="1099" y="1316"/>
                  </a:cubicBezTo>
                  <a:cubicBezTo>
                    <a:pt x="1098" y="1322"/>
                    <a:pt x="1098" y="1329"/>
                    <a:pt x="1098" y="1334"/>
                  </a:cubicBezTo>
                  <a:cubicBezTo>
                    <a:pt x="1107" y="1330"/>
                    <a:pt x="1122" y="1336"/>
                    <a:pt x="1132" y="1333"/>
                  </a:cubicBezTo>
                  <a:cubicBezTo>
                    <a:pt x="1140" y="1331"/>
                    <a:pt x="1158" y="1317"/>
                    <a:pt x="1169" y="1321"/>
                  </a:cubicBezTo>
                  <a:cubicBezTo>
                    <a:pt x="1170" y="1320"/>
                    <a:pt x="1171" y="1319"/>
                    <a:pt x="1171" y="1319"/>
                  </a:cubicBezTo>
                  <a:cubicBezTo>
                    <a:pt x="1174" y="1316"/>
                    <a:pt x="1175" y="1313"/>
                    <a:pt x="1177" y="1310"/>
                  </a:cubicBezTo>
                  <a:cubicBezTo>
                    <a:pt x="1170" y="1310"/>
                    <a:pt x="1163" y="1311"/>
                    <a:pt x="1160" y="1307"/>
                  </a:cubicBezTo>
                  <a:cubicBezTo>
                    <a:pt x="1167" y="1298"/>
                    <a:pt x="1175" y="1296"/>
                    <a:pt x="1186" y="1296"/>
                  </a:cubicBezTo>
                  <a:cubicBezTo>
                    <a:pt x="1186" y="1296"/>
                    <a:pt x="1192" y="1300"/>
                    <a:pt x="1196" y="1304"/>
                  </a:cubicBezTo>
                  <a:cubicBezTo>
                    <a:pt x="1210" y="1307"/>
                    <a:pt x="1217" y="1287"/>
                    <a:pt x="1228" y="1291"/>
                  </a:cubicBezTo>
                  <a:cubicBezTo>
                    <a:pt x="1230" y="1291"/>
                    <a:pt x="1232" y="1292"/>
                    <a:pt x="1232" y="1293"/>
                  </a:cubicBezTo>
                  <a:cubicBezTo>
                    <a:pt x="1240" y="1288"/>
                    <a:pt x="1248" y="1282"/>
                    <a:pt x="1255" y="1278"/>
                  </a:cubicBezTo>
                  <a:cubicBezTo>
                    <a:pt x="1268" y="1272"/>
                    <a:pt x="1286" y="1258"/>
                    <a:pt x="1301" y="1261"/>
                  </a:cubicBezTo>
                  <a:cubicBezTo>
                    <a:pt x="1303" y="1274"/>
                    <a:pt x="1319" y="1264"/>
                    <a:pt x="1326" y="1261"/>
                  </a:cubicBezTo>
                  <a:cubicBezTo>
                    <a:pt x="1330" y="1259"/>
                    <a:pt x="1329" y="1256"/>
                    <a:pt x="1335" y="1255"/>
                  </a:cubicBezTo>
                  <a:cubicBezTo>
                    <a:pt x="1337" y="1254"/>
                    <a:pt x="1346" y="1259"/>
                    <a:pt x="1349" y="1260"/>
                  </a:cubicBezTo>
                  <a:cubicBezTo>
                    <a:pt x="1369" y="1263"/>
                    <a:pt x="1385" y="1241"/>
                    <a:pt x="1393" y="1226"/>
                  </a:cubicBezTo>
                  <a:cubicBezTo>
                    <a:pt x="1398" y="1215"/>
                    <a:pt x="1402" y="1210"/>
                    <a:pt x="1412" y="1202"/>
                  </a:cubicBezTo>
                  <a:cubicBezTo>
                    <a:pt x="1416" y="1198"/>
                    <a:pt x="1428" y="1183"/>
                    <a:pt x="1437" y="1189"/>
                  </a:cubicBezTo>
                  <a:cubicBezTo>
                    <a:pt x="1440" y="1192"/>
                    <a:pt x="1440" y="1199"/>
                    <a:pt x="1442" y="1202"/>
                  </a:cubicBezTo>
                  <a:cubicBezTo>
                    <a:pt x="1445" y="1208"/>
                    <a:pt x="1449" y="1206"/>
                    <a:pt x="1451" y="1213"/>
                  </a:cubicBezTo>
                  <a:cubicBezTo>
                    <a:pt x="1453" y="1222"/>
                    <a:pt x="1447" y="1234"/>
                    <a:pt x="1447" y="1244"/>
                  </a:cubicBezTo>
                  <a:cubicBezTo>
                    <a:pt x="1447" y="1245"/>
                    <a:pt x="1447" y="1246"/>
                    <a:pt x="1446" y="1248"/>
                  </a:cubicBezTo>
                  <a:cubicBezTo>
                    <a:pt x="1448" y="1248"/>
                    <a:pt x="1450" y="1248"/>
                    <a:pt x="1452" y="1249"/>
                  </a:cubicBezTo>
                  <a:cubicBezTo>
                    <a:pt x="1453" y="1262"/>
                    <a:pt x="1449" y="1262"/>
                    <a:pt x="1444" y="1272"/>
                  </a:cubicBezTo>
                  <a:cubicBezTo>
                    <a:pt x="1438" y="1282"/>
                    <a:pt x="1440" y="1294"/>
                    <a:pt x="1455" y="1298"/>
                  </a:cubicBezTo>
                  <a:cubicBezTo>
                    <a:pt x="1471" y="1302"/>
                    <a:pt x="1473" y="1291"/>
                    <a:pt x="1478" y="1280"/>
                  </a:cubicBezTo>
                  <a:cubicBezTo>
                    <a:pt x="1485" y="1263"/>
                    <a:pt x="1488" y="1276"/>
                    <a:pt x="1503" y="1272"/>
                  </a:cubicBezTo>
                  <a:cubicBezTo>
                    <a:pt x="1514" y="1269"/>
                    <a:pt x="1515" y="1256"/>
                    <a:pt x="1526" y="1253"/>
                  </a:cubicBezTo>
                  <a:cubicBezTo>
                    <a:pt x="1531" y="1252"/>
                    <a:pt x="1538" y="1255"/>
                    <a:pt x="1543" y="1253"/>
                  </a:cubicBezTo>
                  <a:cubicBezTo>
                    <a:pt x="1552" y="1249"/>
                    <a:pt x="1547" y="1250"/>
                    <a:pt x="1550" y="1242"/>
                  </a:cubicBezTo>
                  <a:cubicBezTo>
                    <a:pt x="1554" y="1233"/>
                    <a:pt x="1557" y="1217"/>
                    <a:pt x="1550" y="1208"/>
                  </a:cubicBezTo>
                  <a:cubicBezTo>
                    <a:pt x="1541" y="1195"/>
                    <a:pt x="1533" y="1204"/>
                    <a:pt x="1528" y="1214"/>
                  </a:cubicBezTo>
                  <a:cubicBezTo>
                    <a:pt x="1525" y="1224"/>
                    <a:pt x="1526" y="1237"/>
                    <a:pt x="1510" y="1230"/>
                  </a:cubicBezTo>
                  <a:cubicBezTo>
                    <a:pt x="1510" y="1225"/>
                    <a:pt x="1510" y="1219"/>
                    <a:pt x="1510" y="1213"/>
                  </a:cubicBezTo>
                  <a:cubicBezTo>
                    <a:pt x="1486" y="1213"/>
                    <a:pt x="1472" y="1203"/>
                    <a:pt x="1471" y="1180"/>
                  </a:cubicBezTo>
                  <a:cubicBezTo>
                    <a:pt x="1470" y="1167"/>
                    <a:pt x="1472" y="1163"/>
                    <a:pt x="1477" y="1153"/>
                  </a:cubicBezTo>
                  <a:cubicBezTo>
                    <a:pt x="1487" y="1132"/>
                    <a:pt x="1475" y="1126"/>
                    <a:pt x="1455" y="1129"/>
                  </a:cubicBezTo>
                  <a:cubicBezTo>
                    <a:pt x="1452" y="1129"/>
                    <a:pt x="1412" y="1138"/>
                    <a:pt x="1412" y="1137"/>
                  </a:cubicBezTo>
                  <a:cubicBezTo>
                    <a:pt x="1416" y="1119"/>
                    <a:pt x="1425" y="1114"/>
                    <a:pt x="1442" y="1113"/>
                  </a:cubicBezTo>
                  <a:cubicBezTo>
                    <a:pt x="1463" y="1111"/>
                    <a:pt x="1455" y="1104"/>
                    <a:pt x="1468" y="1091"/>
                  </a:cubicBezTo>
                  <a:cubicBezTo>
                    <a:pt x="1480" y="1080"/>
                    <a:pt x="1490" y="1091"/>
                    <a:pt x="1502" y="1094"/>
                  </a:cubicBezTo>
                  <a:cubicBezTo>
                    <a:pt x="1516" y="1097"/>
                    <a:pt x="1527" y="1090"/>
                    <a:pt x="1541" y="1094"/>
                  </a:cubicBezTo>
                  <a:cubicBezTo>
                    <a:pt x="1562" y="1101"/>
                    <a:pt x="1582" y="1097"/>
                    <a:pt x="1599" y="1081"/>
                  </a:cubicBezTo>
                  <a:cubicBezTo>
                    <a:pt x="1603" y="1077"/>
                    <a:pt x="1605" y="1071"/>
                    <a:pt x="1610" y="1069"/>
                  </a:cubicBezTo>
                  <a:cubicBezTo>
                    <a:pt x="1615" y="1066"/>
                    <a:pt x="1621" y="1068"/>
                    <a:pt x="1626" y="1066"/>
                  </a:cubicBezTo>
                  <a:cubicBezTo>
                    <a:pt x="1636" y="1062"/>
                    <a:pt x="1640" y="1055"/>
                    <a:pt x="1651" y="1053"/>
                  </a:cubicBezTo>
                  <a:cubicBezTo>
                    <a:pt x="1665" y="1050"/>
                    <a:pt x="1672" y="1053"/>
                    <a:pt x="1676" y="1038"/>
                  </a:cubicBezTo>
                  <a:cubicBezTo>
                    <a:pt x="1677" y="1034"/>
                    <a:pt x="1676" y="1028"/>
                    <a:pt x="1677" y="1024"/>
                  </a:cubicBezTo>
                  <a:cubicBezTo>
                    <a:pt x="1678" y="1020"/>
                    <a:pt x="1682" y="1015"/>
                    <a:pt x="1682" y="1011"/>
                  </a:cubicBezTo>
                  <a:cubicBezTo>
                    <a:pt x="1682" y="1006"/>
                    <a:pt x="1676" y="989"/>
                    <a:pt x="1672" y="985"/>
                  </a:cubicBezTo>
                  <a:close/>
                  <a:moveTo>
                    <a:pt x="595" y="581"/>
                  </a:moveTo>
                  <a:cubicBezTo>
                    <a:pt x="584" y="582"/>
                    <a:pt x="581" y="588"/>
                    <a:pt x="570" y="583"/>
                  </a:cubicBezTo>
                  <a:cubicBezTo>
                    <a:pt x="559" y="578"/>
                    <a:pt x="529" y="555"/>
                    <a:pt x="533" y="542"/>
                  </a:cubicBezTo>
                  <a:cubicBezTo>
                    <a:pt x="546" y="539"/>
                    <a:pt x="554" y="575"/>
                    <a:pt x="564" y="556"/>
                  </a:cubicBezTo>
                  <a:cubicBezTo>
                    <a:pt x="580" y="565"/>
                    <a:pt x="576" y="551"/>
                    <a:pt x="584" y="544"/>
                  </a:cubicBezTo>
                  <a:cubicBezTo>
                    <a:pt x="592" y="539"/>
                    <a:pt x="602" y="547"/>
                    <a:pt x="613" y="543"/>
                  </a:cubicBezTo>
                  <a:cubicBezTo>
                    <a:pt x="614" y="533"/>
                    <a:pt x="602" y="529"/>
                    <a:pt x="598" y="520"/>
                  </a:cubicBezTo>
                  <a:cubicBezTo>
                    <a:pt x="595" y="512"/>
                    <a:pt x="598" y="495"/>
                    <a:pt x="610" y="498"/>
                  </a:cubicBezTo>
                  <a:cubicBezTo>
                    <a:pt x="610" y="498"/>
                    <a:pt x="620" y="497"/>
                    <a:pt x="618" y="502"/>
                  </a:cubicBezTo>
                  <a:cubicBezTo>
                    <a:pt x="619" y="502"/>
                    <a:pt x="620" y="503"/>
                    <a:pt x="621" y="504"/>
                  </a:cubicBezTo>
                  <a:cubicBezTo>
                    <a:pt x="617" y="525"/>
                    <a:pt x="651" y="530"/>
                    <a:pt x="658" y="539"/>
                  </a:cubicBezTo>
                  <a:cubicBezTo>
                    <a:pt x="675" y="563"/>
                    <a:pt x="634" y="565"/>
                    <a:pt x="621" y="574"/>
                  </a:cubicBezTo>
                  <a:cubicBezTo>
                    <a:pt x="617" y="577"/>
                    <a:pt x="616" y="581"/>
                    <a:pt x="612" y="582"/>
                  </a:cubicBezTo>
                  <a:cubicBezTo>
                    <a:pt x="607" y="584"/>
                    <a:pt x="601" y="580"/>
                    <a:pt x="595" y="581"/>
                  </a:cubicBezTo>
                  <a:close/>
                  <a:moveTo>
                    <a:pt x="688" y="677"/>
                  </a:moveTo>
                  <a:cubicBezTo>
                    <a:pt x="680" y="677"/>
                    <a:pt x="670" y="678"/>
                    <a:pt x="663" y="680"/>
                  </a:cubicBezTo>
                  <a:cubicBezTo>
                    <a:pt x="656" y="681"/>
                    <a:pt x="650" y="686"/>
                    <a:pt x="643" y="691"/>
                  </a:cubicBezTo>
                  <a:cubicBezTo>
                    <a:pt x="635" y="696"/>
                    <a:pt x="633" y="697"/>
                    <a:pt x="623" y="696"/>
                  </a:cubicBezTo>
                  <a:cubicBezTo>
                    <a:pt x="619" y="695"/>
                    <a:pt x="608" y="699"/>
                    <a:pt x="603" y="697"/>
                  </a:cubicBezTo>
                  <a:cubicBezTo>
                    <a:pt x="599" y="695"/>
                    <a:pt x="597" y="690"/>
                    <a:pt x="600" y="686"/>
                  </a:cubicBezTo>
                  <a:cubicBezTo>
                    <a:pt x="603" y="682"/>
                    <a:pt x="607" y="685"/>
                    <a:pt x="610" y="685"/>
                  </a:cubicBezTo>
                  <a:cubicBezTo>
                    <a:pt x="618" y="685"/>
                    <a:pt x="625" y="689"/>
                    <a:pt x="631" y="688"/>
                  </a:cubicBezTo>
                  <a:cubicBezTo>
                    <a:pt x="639" y="685"/>
                    <a:pt x="644" y="675"/>
                    <a:pt x="651" y="672"/>
                  </a:cubicBezTo>
                  <a:cubicBezTo>
                    <a:pt x="657" y="668"/>
                    <a:pt x="663" y="665"/>
                    <a:pt x="669" y="661"/>
                  </a:cubicBezTo>
                  <a:cubicBezTo>
                    <a:pt x="677" y="655"/>
                    <a:pt x="685" y="655"/>
                    <a:pt x="685" y="666"/>
                  </a:cubicBezTo>
                  <a:cubicBezTo>
                    <a:pt x="691" y="667"/>
                    <a:pt x="691" y="667"/>
                    <a:pt x="691" y="667"/>
                  </a:cubicBezTo>
                  <a:cubicBezTo>
                    <a:pt x="697" y="669"/>
                    <a:pt x="704" y="668"/>
                    <a:pt x="709" y="669"/>
                  </a:cubicBezTo>
                  <a:cubicBezTo>
                    <a:pt x="711" y="682"/>
                    <a:pt x="696" y="677"/>
                    <a:pt x="688" y="677"/>
                  </a:cubicBezTo>
                  <a:close/>
                  <a:moveTo>
                    <a:pt x="848" y="999"/>
                  </a:moveTo>
                  <a:cubicBezTo>
                    <a:pt x="848" y="1009"/>
                    <a:pt x="846" y="1068"/>
                    <a:pt x="829" y="1053"/>
                  </a:cubicBezTo>
                  <a:cubicBezTo>
                    <a:pt x="819" y="1044"/>
                    <a:pt x="829" y="1031"/>
                    <a:pt x="831" y="1022"/>
                  </a:cubicBezTo>
                  <a:cubicBezTo>
                    <a:pt x="836" y="1005"/>
                    <a:pt x="824" y="1008"/>
                    <a:pt x="818" y="995"/>
                  </a:cubicBezTo>
                  <a:cubicBezTo>
                    <a:pt x="815" y="991"/>
                    <a:pt x="817" y="983"/>
                    <a:pt x="815" y="978"/>
                  </a:cubicBezTo>
                  <a:cubicBezTo>
                    <a:pt x="814" y="974"/>
                    <a:pt x="809" y="969"/>
                    <a:pt x="808" y="966"/>
                  </a:cubicBezTo>
                  <a:cubicBezTo>
                    <a:pt x="807" y="955"/>
                    <a:pt x="816" y="939"/>
                    <a:pt x="799" y="935"/>
                  </a:cubicBezTo>
                  <a:cubicBezTo>
                    <a:pt x="798" y="944"/>
                    <a:pt x="790" y="949"/>
                    <a:pt x="788" y="958"/>
                  </a:cubicBezTo>
                  <a:cubicBezTo>
                    <a:pt x="786" y="967"/>
                    <a:pt x="789" y="976"/>
                    <a:pt x="790" y="985"/>
                  </a:cubicBezTo>
                  <a:cubicBezTo>
                    <a:pt x="790" y="989"/>
                    <a:pt x="791" y="1012"/>
                    <a:pt x="781" y="1006"/>
                  </a:cubicBezTo>
                  <a:cubicBezTo>
                    <a:pt x="776" y="1004"/>
                    <a:pt x="779" y="987"/>
                    <a:pt x="778" y="982"/>
                  </a:cubicBezTo>
                  <a:cubicBezTo>
                    <a:pt x="775" y="971"/>
                    <a:pt x="773" y="969"/>
                    <a:pt x="774" y="958"/>
                  </a:cubicBezTo>
                  <a:cubicBezTo>
                    <a:pt x="775" y="949"/>
                    <a:pt x="772" y="940"/>
                    <a:pt x="773" y="932"/>
                  </a:cubicBezTo>
                  <a:cubicBezTo>
                    <a:pt x="774" y="927"/>
                    <a:pt x="784" y="914"/>
                    <a:pt x="789" y="911"/>
                  </a:cubicBezTo>
                  <a:cubicBezTo>
                    <a:pt x="796" y="906"/>
                    <a:pt x="801" y="906"/>
                    <a:pt x="806" y="915"/>
                  </a:cubicBezTo>
                  <a:cubicBezTo>
                    <a:pt x="815" y="910"/>
                    <a:pt x="830" y="912"/>
                    <a:pt x="841" y="911"/>
                  </a:cubicBezTo>
                  <a:cubicBezTo>
                    <a:pt x="831" y="911"/>
                    <a:pt x="831" y="911"/>
                    <a:pt x="831" y="911"/>
                  </a:cubicBezTo>
                  <a:cubicBezTo>
                    <a:pt x="831" y="911"/>
                    <a:pt x="830" y="911"/>
                    <a:pt x="829" y="911"/>
                  </a:cubicBezTo>
                  <a:cubicBezTo>
                    <a:pt x="830" y="911"/>
                    <a:pt x="831" y="911"/>
                    <a:pt x="831" y="911"/>
                  </a:cubicBezTo>
                  <a:cubicBezTo>
                    <a:pt x="837" y="911"/>
                    <a:pt x="842" y="906"/>
                    <a:pt x="848" y="912"/>
                  </a:cubicBezTo>
                  <a:cubicBezTo>
                    <a:pt x="851" y="916"/>
                    <a:pt x="851" y="928"/>
                    <a:pt x="851" y="932"/>
                  </a:cubicBezTo>
                  <a:cubicBezTo>
                    <a:pt x="852" y="955"/>
                    <a:pt x="849" y="977"/>
                    <a:pt x="848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19" name="Chart 118"/>
          <p:cNvGraphicFramePr/>
          <p:nvPr>
            <p:extLst>
              <p:ext uri="{D42A27DB-BD31-4B8C-83A1-F6EECF244321}">
                <p14:modId xmlns:p14="http://schemas.microsoft.com/office/powerpoint/2010/main" val="2233212487"/>
              </p:ext>
            </p:extLst>
          </p:nvPr>
        </p:nvGraphicFramePr>
        <p:xfrm>
          <a:off x="1215484" y="5256030"/>
          <a:ext cx="6891453" cy="1346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0" name="TextBox 119"/>
          <p:cNvSpPr txBox="1"/>
          <p:nvPr/>
        </p:nvSpPr>
        <p:spPr>
          <a:xfrm>
            <a:off x="8708319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aphicFrame>
        <p:nvGraphicFramePr>
          <p:cNvPr id="124" name="Chart 123"/>
          <p:cNvGraphicFramePr/>
          <p:nvPr>
            <p:extLst>
              <p:ext uri="{D42A27DB-BD31-4B8C-83A1-F6EECF244321}">
                <p14:modId xmlns:p14="http://schemas.microsoft.com/office/powerpoint/2010/main" val="1323671487"/>
              </p:ext>
            </p:extLst>
          </p:nvPr>
        </p:nvGraphicFramePr>
        <p:xfrm>
          <a:off x="4041083" y="3425867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5" name="Rectangle 124"/>
          <p:cNvSpPr/>
          <p:nvPr/>
        </p:nvSpPr>
        <p:spPr>
          <a:xfrm>
            <a:off x="4495066" y="4039888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$29k</a:t>
            </a:r>
            <a:endParaRPr lang="en-US" dirty="0">
              <a:latin typeface="+mj-lt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4353877" y="4402929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127" name="Chart 126"/>
          <p:cNvGraphicFramePr/>
          <p:nvPr>
            <p:extLst>
              <p:ext uri="{D42A27DB-BD31-4B8C-83A1-F6EECF244321}">
                <p14:modId xmlns:p14="http://schemas.microsoft.com/office/powerpoint/2010/main" val="347817515"/>
              </p:ext>
            </p:extLst>
          </p:nvPr>
        </p:nvGraphicFramePr>
        <p:xfrm>
          <a:off x="3374870" y="173982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8" name="Rectangle 127"/>
          <p:cNvSpPr/>
          <p:nvPr/>
        </p:nvSpPr>
        <p:spPr>
          <a:xfrm>
            <a:off x="3828853" y="235384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3687664" y="271688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554060" y="1793534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5947937" y="1792117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32" name="Freeform 40"/>
          <p:cNvSpPr>
            <a:spLocks noEditPoints="1"/>
          </p:cNvSpPr>
          <p:nvPr/>
        </p:nvSpPr>
        <p:spPr bwMode="auto">
          <a:xfrm>
            <a:off x="5675686" y="1917178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5606449" y="2259483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06449" y="2632534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35" name="Oval 134"/>
          <p:cNvSpPr/>
          <p:nvPr/>
        </p:nvSpPr>
        <p:spPr>
          <a:xfrm>
            <a:off x="1773789" y="388144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6" name="TextBox 135"/>
          <p:cNvSpPr txBox="1"/>
          <p:nvPr/>
        </p:nvSpPr>
        <p:spPr>
          <a:xfrm>
            <a:off x="2167666" y="388002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$59k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(+1,9%)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37" name="Freeform 40"/>
          <p:cNvSpPr>
            <a:spLocks noEditPoints="1"/>
          </p:cNvSpPr>
          <p:nvPr/>
        </p:nvSpPr>
        <p:spPr bwMode="auto">
          <a:xfrm>
            <a:off x="1895415" y="400508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TextBox 137"/>
          <p:cNvSpPr txBox="1"/>
          <p:nvPr/>
        </p:nvSpPr>
        <p:spPr>
          <a:xfrm>
            <a:off x="1826178" y="434739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1826178" y="472044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246892" y="1255821"/>
            <a:ext cx="20604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1246892" y="805805"/>
            <a:ext cx="531262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3" name="TextBox 142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1793421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80202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8"/>
          <p:cNvSpPr/>
          <p:nvPr/>
        </p:nvSpPr>
        <p:spPr>
          <a:xfrm>
            <a:off x="0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ounded Rectangle 109"/>
          <p:cNvSpPr/>
          <p:nvPr/>
        </p:nvSpPr>
        <p:spPr>
          <a:xfrm>
            <a:off x="0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6"/>
          <p:cNvSpPr>
            <a:spLocks noEditPoints="1"/>
          </p:cNvSpPr>
          <p:nvPr/>
        </p:nvSpPr>
        <p:spPr bwMode="auto">
          <a:xfrm>
            <a:off x="1323525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6"/>
          <p:cNvSpPr>
            <a:spLocks noEditPoints="1"/>
          </p:cNvSpPr>
          <p:nvPr/>
        </p:nvSpPr>
        <p:spPr bwMode="auto">
          <a:xfrm>
            <a:off x="1583953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6"/>
          <p:cNvSpPr>
            <a:spLocks noEditPoints="1"/>
          </p:cNvSpPr>
          <p:nvPr/>
        </p:nvSpPr>
        <p:spPr bwMode="auto">
          <a:xfrm>
            <a:off x="184438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210461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236523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351583" y="1911297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96420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8" name="Freeform 20"/>
          <p:cNvSpPr>
            <a:spLocks/>
          </p:cNvSpPr>
          <p:nvPr/>
        </p:nvSpPr>
        <p:spPr bwMode="auto">
          <a:xfrm>
            <a:off x="3263267" y="1308580"/>
            <a:ext cx="310382" cy="310518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9" name="TextBox 118"/>
          <p:cNvSpPr txBox="1"/>
          <p:nvPr/>
        </p:nvSpPr>
        <p:spPr>
          <a:xfrm>
            <a:off x="3245487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51583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368"/>
          <p:cNvSpPr>
            <a:spLocks/>
          </p:cNvSpPr>
          <p:nvPr/>
        </p:nvSpPr>
        <p:spPr bwMode="auto">
          <a:xfrm>
            <a:off x="425795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25" name="Chart 124"/>
          <p:cNvGraphicFramePr/>
          <p:nvPr>
            <p:extLst>
              <p:ext uri="{D42A27DB-BD31-4B8C-83A1-F6EECF244321}">
                <p14:modId xmlns:p14="http://schemas.microsoft.com/office/powerpoint/2010/main" val="3444285453"/>
              </p:ext>
            </p:extLst>
          </p:nvPr>
        </p:nvGraphicFramePr>
        <p:xfrm>
          <a:off x="560212" y="2734045"/>
          <a:ext cx="2874364" cy="24920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TextBox 125"/>
          <p:cNvSpPr txBox="1"/>
          <p:nvPr/>
        </p:nvSpPr>
        <p:spPr>
          <a:xfrm>
            <a:off x="1106492" y="3668564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106492" y="3952099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71173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71173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pSp>
        <p:nvGrpSpPr>
          <p:cNvPr id="36" name="Группа 274"/>
          <p:cNvGrpSpPr/>
          <p:nvPr/>
        </p:nvGrpSpPr>
        <p:grpSpPr>
          <a:xfrm>
            <a:off x="4226671" y="913429"/>
            <a:ext cx="4278111" cy="5609464"/>
            <a:chOff x="2808288" y="123825"/>
            <a:chExt cx="3514726" cy="4608513"/>
          </a:xfrm>
          <a:solidFill>
            <a:schemeClr val="tx1">
              <a:alpha val="5000"/>
            </a:schemeClr>
          </a:solidFill>
        </p:grpSpPr>
        <p:sp>
          <p:nvSpPr>
            <p:cNvPr id="37" name="Freeform 818"/>
            <p:cNvSpPr>
              <a:spLocks/>
            </p:cNvSpPr>
            <p:nvPr/>
          </p:nvSpPr>
          <p:spPr bwMode="auto">
            <a:xfrm>
              <a:off x="3081338" y="493713"/>
              <a:ext cx="22225" cy="26988"/>
            </a:xfrm>
            <a:custGeom>
              <a:avLst/>
              <a:gdLst>
                <a:gd name="T0" fmla="*/ 18 w 32"/>
                <a:gd name="T1" fmla="*/ 7 h 40"/>
                <a:gd name="T2" fmla="*/ 23 w 32"/>
                <a:gd name="T3" fmla="*/ 38 h 40"/>
                <a:gd name="T4" fmla="*/ 26 w 32"/>
                <a:gd name="T5" fmla="*/ 24 h 40"/>
                <a:gd name="T6" fmla="*/ 18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8" y="7"/>
                  </a:moveTo>
                  <a:cubicBezTo>
                    <a:pt x="0" y="0"/>
                    <a:pt x="0" y="40"/>
                    <a:pt x="23" y="38"/>
                  </a:cubicBezTo>
                  <a:cubicBezTo>
                    <a:pt x="32" y="37"/>
                    <a:pt x="29" y="31"/>
                    <a:pt x="26" y="24"/>
                  </a:cubicBezTo>
                  <a:cubicBezTo>
                    <a:pt x="25" y="19"/>
                    <a:pt x="23" y="10"/>
                    <a:pt x="1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19"/>
            <p:cNvSpPr>
              <a:spLocks/>
            </p:cNvSpPr>
            <p:nvPr/>
          </p:nvSpPr>
          <p:spPr bwMode="auto">
            <a:xfrm>
              <a:off x="3898901" y="4033838"/>
              <a:ext cx="41275" cy="41275"/>
            </a:xfrm>
            <a:custGeom>
              <a:avLst/>
              <a:gdLst>
                <a:gd name="T0" fmla="*/ 57 w 60"/>
                <a:gd name="T1" fmla="*/ 45 h 62"/>
                <a:gd name="T2" fmla="*/ 42 w 60"/>
                <a:gd name="T3" fmla="*/ 6 h 62"/>
                <a:gd name="T4" fmla="*/ 27 w 60"/>
                <a:gd name="T5" fmla="*/ 10 h 62"/>
                <a:gd name="T6" fmla="*/ 10 w 60"/>
                <a:gd name="T7" fmla="*/ 21 h 62"/>
                <a:gd name="T8" fmla="*/ 26 w 60"/>
                <a:gd name="T9" fmla="*/ 54 h 62"/>
                <a:gd name="T10" fmla="*/ 57 w 60"/>
                <a:gd name="T1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2">
                  <a:moveTo>
                    <a:pt x="57" y="45"/>
                  </a:moveTo>
                  <a:cubicBezTo>
                    <a:pt x="60" y="30"/>
                    <a:pt x="37" y="20"/>
                    <a:pt x="42" y="6"/>
                  </a:cubicBezTo>
                  <a:cubicBezTo>
                    <a:pt x="44" y="0"/>
                    <a:pt x="28" y="10"/>
                    <a:pt x="27" y="10"/>
                  </a:cubicBezTo>
                  <a:cubicBezTo>
                    <a:pt x="21" y="15"/>
                    <a:pt x="18" y="21"/>
                    <a:pt x="10" y="21"/>
                  </a:cubicBezTo>
                  <a:cubicBezTo>
                    <a:pt x="0" y="22"/>
                    <a:pt x="23" y="52"/>
                    <a:pt x="26" y="54"/>
                  </a:cubicBezTo>
                  <a:cubicBezTo>
                    <a:pt x="38" y="62"/>
                    <a:pt x="53" y="61"/>
                    <a:pt x="57" y="4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20"/>
            <p:cNvSpPr>
              <a:spLocks/>
            </p:cNvSpPr>
            <p:nvPr/>
          </p:nvSpPr>
          <p:spPr bwMode="auto">
            <a:xfrm>
              <a:off x="3910013" y="3990975"/>
              <a:ext cx="15875" cy="30163"/>
            </a:xfrm>
            <a:custGeom>
              <a:avLst/>
              <a:gdLst>
                <a:gd name="T0" fmla="*/ 14 w 24"/>
                <a:gd name="T1" fmla="*/ 18 h 45"/>
                <a:gd name="T2" fmla="*/ 1 w 24"/>
                <a:gd name="T3" fmla="*/ 14 h 45"/>
                <a:gd name="T4" fmla="*/ 7 w 24"/>
                <a:gd name="T5" fmla="*/ 31 h 45"/>
                <a:gd name="T6" fmla="*/ 22 w 24"/>
                <a:gd name="T7" fmla="*/ 39 h 45"/>
                <a:gd name="T8" fmla="*/ 15 w 24"/>
                <a:gd name="T9" fmla="*/ 31 h 45"/>
                <a:gd name="T10" fmla="*/ 14 w 24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5">
                  <a:moveTo>
                    <a:pt x="14" y="18"/>
                  </a:moveTo>
                  <a:cubicBezTo>
                    <a:pt x="14" y="7"/>
                    <a:pt x="4" y="0"/>
                    <a:pt x="1" y="14"/>
                  </a:cubicBezTo>
                  <a:cubicBezTo>
                    <a:pt x="0" y="19"/>
                    <a:pt x="5" y="27"/>
                    <a:pt x="7" y="31"/>
                  </a:cubicBezTo>
                  <a:cubicBezTo>
                    <a:pt x="8" y="33"/>
                    <a:pt x="24" y="45"/>
                    <a:pt x="22" y="39"/>
                  </a:cubicBezTo>
                  <a:cubicBezTo>
                    <a:pt x="21" y="33"/>
                    <a:pt x="17" y="35"/>
                    <a:pt x="15" y="31"/>
                  </a:cubicBezTo>
                  <a:cubicBezTo>
                    <a:pt x="12" y="26"/>
                    <a:pt x="14" y="24"/>
                    <a:pt x="14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21"/>
            <p:cNvSpPr>
              <a:spLocks/>
            </p:cNvSpPr>
            <p:nvPr/>
          </p:nvSpPr>
          <p:spPr bwMode="auto">
            <a:xfrm>
              <a:off x="3879851" y="4011613"/>
              <a:ext cx="41275" cy="33338"/>
            </a:xfrm>
            <a:custGeom>
              <a:avLst/>
              <a:gdLst>
                <a:gd name="T0" fmla="*/ 25 w 60"/>
                <a:gd name="T1" fmla="*/ 23 h 48"/>
                <a:gd name="T2" fmla="*/ 17 w 60"/>
                <a:gd name="T3" fmla="*/ 35 h 48"/>
                <a:gd name="T4" fmla="*/ 39 w 60"/>
                <a:gd name="T5" fmla="*/ 39 h 48"/>
                <a:gd name="T6" fmla="*/ 56 w 60"/>
                <a:gd name="T7" fmla="*/ 23 h 48"/>
                <a:gd name="T8" fmla="*/ 44 w 60"/>
                <a:gd name="T9" fmla="*/ 18 h 48"/>
                <a:gd name="T10" fmla="*/ 33 w 60"/>
                <a:gd name="T11" fmla="*/ 11 h 48"/>
                <a:gd name="T12" fmla="*/ 14 w 60"/>
                <a:gd name="T13" fmla="*/ 3 h 48"/>
                <a:gd name="T14" fmla="*/ 25 w 60"/>
                <a:gd name="T1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25" y="23"/>
                  </a:moveTo>
                  <a:cubicBezTo>
                    <a:pt x="30" y="31"/>
                    <a:pt x="19" y="29"/>
                    <a:pt x="17" y="35"/>
                  </a:cubicBezTo>
                  <a:cubicBezTo>
                    <a:pt x="13" y="48"/>
                    <a:pt x="33" y="42"/>
                    <a:pt x="39" y="39"/>
                  </a:cubicBezTo>
                  <a:cubicBezTo>
                    <a:pt x="44" y="36"/>
                    <a:pt x="60" y="32"/>
                    <a:pt x="56" y="23"/>
                  </a:cubicBezTo>
                  <a:cubicBezTo>
                    <a:pt x="54" y="20"/>
                    <a:pt x="47" y="20"/>
                    <a:pt x="44" y="18"/>
                  </a:cubicBezTo>
                  <a:cubicBezTo>
                    <a:pt x="38" y="16"/>
                    <a:pt x="38" y="15"/>
                    <a:pt x="33" y="11"/>
                  </a:cubicBezTo>
                  <a:cubicBezTo>
                    <a:pt x="29" y="7"/>
                    <a:pt x="20" y="0"/>
                    <a:pt x="14" y="3"/>
                  </a:cubicBezTo>
                  <a:cubicBezTo>
                    <a:pt x="0" y="10"/>
                    <a:pt x="22" y="18"/>
                    <a:pt x="25" y="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22"/>
            <p:cNvSpPr>
              <a:spLocks/>
            </p:cNvSpPr>
            <p:nvPr/>
          </p:nvSpPr>
          <p:spPr bwMode="auto">
            <a:xfrm>
              <a:off x="3913188" y="4392613"/>
              <a:ext cx="23813" cy="47625"/>
            </a:xfrm>
            <a:custGeom>
              <a:avLst/>
              <a:gdLst>
                <a:gd name="T0" fmla="*/ 32 w 35"/>
                <a:gd name="T1" fmla="*/ 20 h 71"/>
                <a:gd name="T2" fmla="*/ 17 w 35"/>
                <a:gd name="T3" fmla="*/ 3 h 71"/>
                <a:gd name="T4" fmla="*/ 15 w 35"/>
                <a:gd name="T5" fmla="*/ 36 h 71"/>
                <a:gd name="T6" fmla="*/ 11 w 35"/>
                <a:gd name="T7" fmla="*/ 51 h 71"/>
                <a:gd name="T8" fmla="*/ 22 w 35"/>
                <a:gd name="T9" fmla="*/ 50 h 71"/>
                <a:gd name="T10" fmla="*/ 20 w 35"/>
                <a:gd name="T11" fmla="*/ 32 h 71"/>
                <a:gd name="T12" fmla="*/ 32 w 35"/>
                <a:gd name="T1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1">
                  <a:moveTo>
                    <a:pt x="32" y="20"/>
                  </a:moveTo>
                  <a:cubicBezTo>
                    <a:pt x="35" y="11"/>
                    <a:pt x="26" y="0"/>
                    <a:pt x="17" y="3"/>
                  </a:cubicBezTo>
                  <a:cubicBezTo>
                    <a:pt x="0" y="8"/>
                    <a:pt x="14" y="28"/>
                    <a:pt x="15" y="36"/>
                  </a:cubicBezTo>
                  <a:cubicBezTo>
                    <a:pt x="17" y="43"/>
                    <a:pt x="13" y="46"/>
                    <a:pt x="11" y="51"/>
                  </a:cubicBezTo>
                  <a:cubicBezTo>
                    <a:pt x="6" y="71"/>
                    <a:pt x="28" y="69"/>
                    <a:pt x="22" y="50"/>
                  </a:cubicBezTo>
                  <a:cubicBezTo>
                    <a:pt x="20" y="43"/>
                    <a:pt x="16" y="39"/>
                    <a:pt x="20" y="32"/>
                  </a:cubicBezTo>
                  <a:cubicBezTo>
                    <a:pt x="23" y="27"/>
                    <a:pt x="29" y="26"/>
                    <a:pt x="32" y="2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23"/>
            <p:cNvSpPr>
              <a:spLocks/>
            </p:cNvSpPr>
            <p:nvPr/>
          </p:nvSpPr>
          <p:spPr bwMode="auto">
            <a:xfrm>
              <a:off x="3935413" y="4467225"/>
              <a:ext cx="36513" cy="38100"/>
            </a:xfrm>
            <a:custGeom>
              <a:avLst/>
              <a:gdLst>
                <a:gd name="T0" fmla="*/ 47 w 52"/>
                <a:gd name="T1" fmla="*/ 14 h 56"/>
                <a:gd name="T2" fmla="*/ 17 w 52"/>
                <a:gd name="T3" fmla="*/ 31 h 56"/>
                <a:gd name="T4" fmla="*/ 1 w 52"/>
                <a:gd name="T5" fmla="*/ 37 h 56"/>
                <a:gd name="T6" fmla="*/ 30 w 52"/>
                <a:gd name="T7" fmla="*/ 7 h 56"/>
                <a:gd name="T8" fmla="*/ 47 w 52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6">
                  <a:moveTo>
                    <a:pt x="47" y="14"/>
                  </a:moveTo>
                  <a:cubicBezTo>
                    <a:pt x="43" y="25"/>
                    <a:pt x="26" y="24"/>
                    <a:pt x="17" y="31"/>
                  </a:cubicBezTo>
                  <a:cubicBezTo>
                    <a:pt x="12" y="35"/>
                    <a:pt x="1" y="56"/>
                    <a:pt x="1" y="37"/>
                  </a:cubicBezTo>
                  <a:cubicBezTo>
                    <a:pt x="0" y="21"/>
                    <a:pt x="18" y="12"/>
                    <a:pt x="30" y="7"/>
                  </a:cubicBezTo>
                  <a:cubicBezTo>
                    <a:pt x="39" y="4"/>
                    <a:pt x="52" y="0"/>
                    <a:pt x="4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24"/>
            <p:cNvSpPr>
              <a:spLocks/>
            </p:cNvSpPr>
            <p:nvPr/>
          </p:nvSpPr>
          <p:spPr bwMode="auto">
            <a:xfrm>
              <a:off x="3944938" y="4497388"/>
              <a:ext cx="34925" cy="42863"/>
            </a:xfrm>
            <a:custGeom>
              <a:avLst/>
              <a:gdLst>
                <a:gd name="T0" fmla="*/ 18 w 53"/>
                <a:gd name="T1" fmla="*/ 33 h 63"/>
                <a:gd name="T2" fmla="*/ 28 w 53"/>
                <a:gd name="T3" fmla="*/ 52 h 63"/>
                <a:gd name="T4" fmla="*/ 34 w 53"/>
                <a:gd name="T5" fmla="*/ 50 h 63"/>
                <a:gd name="T6" fmla="*/ 39 w 53"/>
                <a:gd name="T7" fmla="*/ 63 h 63"/>
                <a:gd name="T8" fmla="*/ 39 w 53"/>
                <a:gd name="T9" fmla="*/ 20 h 63"/>
                <a:gd name="T10" fmla="*/ 19 w 53"/>
                <a:gd name="T11" fmla="*/ 2 h 63"/>
                <a:gd name="T12" fmla="*/ 18 w 53"/>
                <a:gd name="T13" fmla="*/ 3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3">
                  <a:moveTo>
                    <a:pt x="18" y="33"/>
                  </a:moveTo>
                  <a:cubicBezTo>
                    <a:pt x="21" y="39"/>
                    <a:pt x="24" y="46"/>
                    <a:pt x="28" y="52"/>
                  </a:cubicBezTo>
                  <a:cubicBezTo>
                    <a:pt x="30" y="50"/>
                    <a:pt x="32" y="51"/>
                    <a:pt x="34" y="50"/>
                  </a:cubicBezTo>
                  <a:cubicBezTo>
                    <a:pt x="35" y="54"/>
                    <a:pt x="36" y="59"/>
                    <a:pt x="39" y="63"/>
                  </a:cubicBezTo>
                  <a:cubicBezTo>
                    <a:pt x="53" y="55"/>
                    <a:pt x="41" y="30"/>
                    <a:pt x="39" y="20"/>
                  </a:cubicBezTo>
                  <a:cubicBezTo>
                    <a:pt x="37" y="11"/>
                    <a:pt x="29" y="0"/>
                    <a:pt x="19" y="2"/>
                  </a:cubicBezTo>
                  <a:cubicBezTo>
                    <a:pt x="0" y="7"/>
                    <a:pt x="13" y="24"/>
                    <a:pt x="18" y="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25"/>
            <p:cNvSpPr>
              <a:spLocks/>
            </p:cNvSpPr>
            <p:nvPr/>
          </p:nvSpPr>
          <p:spPr bwMode="auto">
            <a:xfrm>
              <a:off x="4416426" y="4660900"/>
              <a:ext cx="34925" cy="14288"/>
            </a:xfrm>
            <a:custGeom>
              <a:avLst/>
              <a:gdLst>
                <a:gd name="T0" fmla="*/ 4 w 51"/>
                <a:gd name="T1" fmla="*/ 21 h 21"/>
                <a:gd name="T2" fmla="*/ 51 w 51"/>
                <a:gd name="T3" fmla="*/ 1 h 21"/>
                <a:gd name="T4" fmla="*/ 27 w 51"/>
                <a:gd name="T5" fmla="*/ 0 h 21"/>
                <a:gd name="T6" fmla="*/ 4 w 5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4" y="21"/>
                  </a:moveTo>
                  <a:cubicBezTo>
                    <a:pt x="4" y="21"/>
                    <a:pt x="50" y="11"/>
                    <a:pt x="51" y="1"/>
                  </a:cubicBezTo>
                  <a:cubicBezTo>
                    <a:pt x="43" y="0"/>
                    <a:pt x="35" y="0"/>
                    <a:pt x="27" y="0"/>
                  </a:cubicBezTo>
                  <a:cubicBezTo>
                    <a:pt x="16" y="1"/>
                    <a:pt x="0" y="6"/>
                    <a:pt x="4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26"/>
            <p:cNvSpPr>
              <a:spLocks/>
            </p:cNvSpPr>
            <p:nvPr/>
          </p:nvSpPr>
          <p:spPr bwMode="auto">
            <a:xfrm>
              <a:off x="5265738" y="935038"/>
              <a:ext cx="71438" cy="23813"/>
            </a:xfrm>
            <a:custGeom>
              <a:avLst/>
              <a:gdLst>
                <a:gd name="T0" fmla="*/ 24 w 105"/>
                <a:gd name="T1" fmla="*/ 11 h 33"/>
                <a:gd name="T2" fmla="*/ 60 w 105"/>
                <a:gd name="T3" fmla="*/ 33 h 33"/>
                <a:gd name="T4" fmla="*/ 92 w 105"/>
                <a:gd name="T5" fmla="*/ 15 h 33"/>
                <a:gd name="T6" fmla="*/ 68 w 105"/>
                <a:gd name="T7" fmla="*/ 5 h 33"/>
                <a:gd name="T8" fmla="*/ 24 w 105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3">
                  <a:moveTo>
                    <a:pt x="24" y="11"/>
                  </a:moveTo>
                  <a:cubicBezTo>
                    <a:pt x="0" y="27"/>
                    <a:pt x="51" y="33"/>
                    <a:pt x="60" y="33"/>
                  </a:cubicBezTo>
                  <a:cubicBezTo>
                    <a:pt x="72" y="32"/>
                    <a:pt x="84" y="23"/>
                    <a:pt x="92" y="15"/>
                  </a:cubicBezTo>
                  <a:cubicBezTo>
                    <a:pt x="105" y="0"/>
                    <a:pt x="78" y="5"/>
                    <a:pt x="68" y="5"/>
                  </a:cubicBezTo>
                  <a:cubicBezTo>
                    <a:pt x="55" y="5"/>
                    <a:pt x="35" y="4"/>
                    <a:pt x="24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27"/>
            <p:cNvSpPr>
              <a:spLocks/>
            </p:cNvSpPr>
            <p:nvPr/>
          </p:nvSpPr>
          <p:spPr bwMode="auto">
            <a:xfrm>
              <a:off x="5324476" y="952500"/>
              <a:ext cx="15875" cy="15875"/>
            </a:xfrm>
            <a:custGeom>
              <a:avLst/>
              <a:gdLst>
                <a:gd name="T0" fmla="*/ 5 w 21"/>
                <a:gd name="T1" fmla="*/ 8 h 24"/>
                <a:gd name="T2" fmla="*/ 17 w 21"/>
                <a:gd name="T3" fmla="*/ 13 h 24"/>
                <a:gd name="T4" fmla="*/ 5 w 21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5" y="8"/>
                  </a:moveTo>
                  <a:cubicBezTo>
                    <a:pt x="9" y="0"/>
                    <a:pt x="21" y="3"/>
                    <a:pt x="17" y="13"/>
                  </a:cubicBezTo>
                  <a:cubicBezTo>
                    <a:pt x="13" y="24"/>
                    <a:pt x="0" y="17"/>
                    <a:pt x="5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28"/>
            <p:cNvSpPr>
              <a:spLocks/>
            </p:cNvSpPr>
            <p:nvPr/>
          </p:nvSpPr>
          <p:spPr bwMode="auto">
            <a:xfrm>
              <a:off x="5286376" y="919163"/>
              <a:ext cx="19050" cy="11113"/>
            </a:xfrm>
            <a:custGeom>
              <a:avLst/>
              <a:gdLst>
                <a:gd name="T0" fmla="*/ 17 w 28"/>
                <a:gd name="T1" fmla="*/ 14 h 16"/>
                <a:gd name="T2" fmla="*/ 14 w 28"/>
                <a:gd name="T3" fmla="*/ 1 h 16"/>
                <a:gd name="T4" fmla="*/ 17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17" y="14"/>
                  </a:moveTo>
                  <a:cubicBezTo>
                    <a:pt x="5" y="16"/>
                    <a:pt x="0" y="1"/>
                    <a:pt x="14" y="1"/>
                  </a:cubicBezTo>
                  <a:cubicBezTo>
                    <a:pt x="25" y="0"/>
                    <a:pt x="28" y="12"/>
                    <a:pt x="1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29"/>
            <p:cNvSpPr>
              <a:spLocks/>
            </p:cNvSpPr>
            <p:nvPr/>
          </p:nvSpPr>
          <p:spPr bwMode="auto">
            <a:xfrm>
              <a:off x="5230813" y="992188"/>
              <a:ext cx="25400" cy="17463"/>
            </a:xfrm>
            <a:custGeom>
              <a:avLst/>
              <a:gdLst>
                <a:gd name="T0" fmla="*/ 26 w 37"/>
                <a:gd name="T1" fmla="*/ 17 h 25"/>
                <a:gd name="T2" fmla="*/ 10 w 37"/>
                <a:gd name="T3" fmla="*/ 10 h 25"/>
                <a:gd name="T4" fmla="*/ 26 w 37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26" y="17"/>
                  </a:moveTo>
                  <a:cubicBezTo>
                    <a:pt x="18" y="25"/>
                    <a:pt x="0" y="24"/>
                    <a:pt x="10" y="10"/>
                  </a:cubicBezTo>
                  <a:cubicBezTo>
                    <a:pt x="18" y="0"/>
                    <a:pt x="37" y="4"/>
                    <a:pt x="26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30"/>
            <p:cNvSpPr>
              <a:spLocks/>
            </p:cNvSpPr>
            <p:nvPr/>
          </p:nvSpPr>
          <p:spPr bwMode="auto">
            <a:xfrm>
              <a:off x="5237163" y="954088"/>
              <a:ext cx="33338" cy="20638"/>
            </a:xfrm>
            <a:custGeom>
              <a:avLst/>
              <a:gdLst>
                <a:gd name="T0" fmla="*/ 38 w 48"/>
                <a:gd name="T1" fmla="*/ 15 h 32"/>
                <a:gd name="T2" fmla="*/ 13 w 48"/>
                <a:gd name="T3" fmla="*/ 32 h 32"/>
                <a:gd name="T4" fmla="*/ 12 w 48"/>
                <a:gd name="T5" fmla="*/ 17 h 32"/>
                <a:gd name="T6" fmla="*/ 38 w 48"/>
                <a:gd name="T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38" y="15"/>
                  </a:moveTo>
                  <a:cubicBezTo>
                    <a:pt x="34" y="20"/>
                    <a:pt x="20" y="32"/>
                    <a:pt x="13" y="32"/>
                  </a:cubicBezTo>
                  <a:cubicBezTo>
                    <a:pt x="0" y="32"/>
                    <a:pt x="5" y="22"/>
                    <a:pt x="12" y="17"/>
                  </a:cubicBezTo>
                  <a:cubicBezTo>
                    <a:pt x="16" y="13"/>
                    <a:pt x="48" y="0"/>
                    <a:pt x="38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31"/>
            <p:cNvSpPr>
              <a:spLocks/>
            </p:cNvSpPr>
            <p:nvPr/>
          </p:nvSpPr>
          <p:spPr bwMode="auto">
            <a:xfrm>
              <a:off x="4481513" y="212725"/>
              <a:ext cx="65088" cy="63500"/>
            </a:xfrm>
            <a:custGeom>
              <a:avLst/>
              <a:gdLst>
                <a:gd name="T0" fmla="*/ 33 w 96"/>
                <a:gd name="T1" fmla="*/ 21 h 91"/>
                <a:gd name="T2" fmla="*/ 28 w 96"/>
                <a:gd name="T3" fmla="*/ 57 h 91"/>
                <a:gd name="T4" fmla="*/ 1 w 96"/>
                <a:gd name="T5" fmla="*/ 81 h 91"/>
                <a:gd name="T6" fmla="*/ 86 w 96"/>
                <a:gd name="T7" fmla="*/ 74 h 91"/>
                <a:gd name="T8" fmla="*/ 86 w 96"/>
                <a:gd name="T9" fmla="*/ 36 h 91"/>
                <a:gd name="T10" fmla="*/ 76 w 96"/>
                <a:gd name="T11" fmla="*/ 4 h 91"/>
                <a:gd name="T12" fmla="*/ 33 w 96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1">
                  <a:moveTo>
                    <a:pt x="33" y="21"/>
                  </a:moveTo>
                  <a:cubicBezTo>
                    <a:pt x="24" y="32"/>
                    <a:pt x="39" y="47"/>
                    <a:pt x="28" y="57"/>
                  </a:cubicBezTo>
                  <a:cubicBezTo>
                    <a:pt x="20" y="64"/>
                    <a:pt x="0" y="67"/>
                    <a:pt x="1" y="81"/>
                  </a:cubicBezTo>
                  <a:cubicBezTo>
                    <a:pt x="25" y="82"/>
                    <a:pt x="66" y="91"/>
                    <a:pt x="86" y="74"/>
                  </a:cubicBezTo>
                  <a:cubicBezTo>
                    <a:pt x="96" y="65"/>
                    <a:pt x="88" y="47"/>
                    <a:pt x="86" y="36"/>
                  </a:cubicBezTo>
                  <a:cubicBezTo>
                    <a:pt x="85" y="28"/>
                    <a:pt x="84" y="7"/>
                    <a:pt x="76" y="4"/>
                  </a:cubicBezTo>
                  <a:cubicBezTo>
                    <a:pt x="69" y="0"/>
                    <a:pt x="39" y="15"/>
                    <a:pt x="33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32"/>
            <p:cNvSpPr>
              <a:spLocks/>
            </p:cNvSpPr>
            <p:nvPr/>
          </p:nvSpPr>
          <p:spPr bwMode="auto">
            <a:xfrm>
              <a:off x="4303713" y="198438"/>
              <a:ext cx="39688" cy="20638"/>
            </a:xfrm>
            <a:custGeom>
              <a:avLst/>
              <a:gdLst>
                <a:gd name="T0" fmla="*/ 52 w 58"/>
                <a:gd name="T1" fmla="*/ 3 h 30"/>
                <a:gd name="T2" fmla="*/ 41 w 58"/>
                <a:gd name="T3" fmla="*/ 25 h 30"/>
                <a:gd name="T4" fmla="*/ 16 w 58"/>
                <a:gd name="T5" fmla="*/ 19 h 30"/>
                <a:gd name="T6" fmla="*/ 2 w 58"/>
                <a:gd name="T7" fmla="*/ 12 h 30"/>
                <a:gd name="T8" fmla="*/ 11 w 58"/>
                <a:gd name="T9" fmla="*/ 0 h 30"/>
                <a:gd name="T10" fmla="*/ 29 w 58"/>
                <a:gd name="T11" fmla="*/ 11 h 30"/>
                <a:gd name="T12" fmla="*/ 52 w 58"/>
                <a:gd name="T1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0">
                  <a:moveTo>
                    <a:pt x="52" y="3"/>
                  </a:moveTo>
                  <a:cubicBezTo>
                    <a:pt x="58" y="15"/>
                    <a:pt x="51" y="21"/>
                    <a:pt x="41" y="25"/>
                  </a:cubicBezTo>
                  <a:cubicBezTo>
                    <a:pt x="28" y="30"/>
                    <a:pt x="27" y="23"/>
                    <a:pt x="16" y="19"/>
                  </a:cubicBezTo>
                  <a:cubicBezTo>
                    <a:pt x="11" y="16"/>
                    <a:pt x="5" y="19"/>
                    <a:pt x="2" y="12"/>
                  </a:cubicBezTo>
                  <a:cubicBezTo>
                    <a:pt x="0" y="6"/>
                    <a:pt x="4" y="0"/>
                    <a:pt x="11" y="0"/>
                  </a:cubicBezTo>
                  <a:cubicBezTo>
                    <a:pt x="18" y="0"/>
                    <a:pt x="22" y="10"/>
                    <a:pt x="29" y="11"/>
                  </a:cubicBezTo>
                  <a:cubicBezTo>
                    <a:pt x="38" y="12"/>
                    <a:pt x="42" y="0"/>
                    <a:pt x="52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33"/>
            <p:cNvSpPr>
              <a:spLocks/>
            </p:cNvSpPr>
            <p:nvPr/>
          </p:nvSpPr>
          <p:spPr bwMode="auto">
            <a:xfrm>
              <a:off x="3879851" y="130175"/>
              <a:ext cx="49213" cy="50800"/>
            </a:xfrm>
            <a:custGeom>
              <a:avLst/>
              <a:gdLst>
                <a:gd name="T0" fmla="*/ 14 w 72"/>
                <a:gd name="T1" fmla="*/ 66 h 75"/>
                <a:gd name="T2" fmla="*/ 50 w 72"/>
                <a:gd name="T3" fmla="*/ 68 h 75"/>
                <a:gd name="T4" fmla="*/ 68 w 72"/>
                <a:gd name="T5" fmla="*/ 45 h 75"/>
                <a:gd name="T6" fmla="*/ 51 w 72"/>
                <a:gd name="T7" fmla="*/ 20 h 75"/>
                <a:gd name="T8" fmla="*/ 14 w 72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5">
                  <a:moveTo>
                    <a:pt x="14" y="66"/>
                  </a:moveTo>
                  <a:cubicBezTo>
                    <a:pt x="20" y="75"/>
                    <a:pt x="41" y="69"/>
                    <a:pt x="50" y="68"/>
                  </a:cubicBezTo>
                  <a:cubicBezTo>
                    <a:pt x="62" y="66"/>
                    <a:pt x="72" y="58"/>
                    <a:pt x="68" y="45"/>
                  </a:cubicBezTo>
                  <a:cubicBezTo>
                    <a:pt x="66" y="36"/>
                    <a:pt x="57" y="26"/>
                    <a:pt x="51" y="20"/>
                  </a:cubicBezTo>
                  <a:cubicBezTo>
                    <a:pt x="31" y="0"/>
                    <a:pt x="0" y="48"/>
                    <a:pt x="14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34"/>
            <p:cNvSpPr>
              <a:spLocks/>
            </p:cNvSpPr>
            <p:nvPr/>
          </p:nvSpPr>
          <p:spPr bwMode="auto">
            <a:xfrm>
              <a:off x="4567238" y="4432300"/>
              <a:ext cx="74613" cy="68263"/>
            </a:xfrm>
            <a:custGeom>
              <a:avLst/>
              <a:gdLst>
                <a:gd name="T0" fmla="*/ 100 w 109"/>
                <a:gd name="T1" fmla="*/ 9 h 99"/>
                <a:gd name="T2" fmla="*/ 108 w 109"/>
                <a:gd name="T3" fmla="*/ 24 h 99"/>
                <a:gd name="T4" fmla="*/ 95 w 109"/>
                <a:gd name="T5" fmla="*/ 39 h 99"/>
                <a:gd name="T6" fmla="*/ 77 w 109"/>
                <a:gd name="T7" fmla="*/ 55 h 99"/>
                <a:gd name="T8" fmla="*/ 59 w 109"/>
                <a:gd name="T9" fmla="*/ 68 h 99"/>
                <a:gd name="T10" fmla="*/ 44 w 109"/>
                <a:gd name="T11" fmla="*/ 87 h 99"/>
                <a:gd name="T12" fmla="*/ 2 w 109"/>
                <a:gd name="T13" fmla="*/ 63 h 99"/>
                <a:gd name="T14" fmla="*/ 15 w 109"/>
                <a:gd name="T15" fmla="*/ 66 h 99"/>
                <a:gd name="T16" fmla="*/ 31 w 109"/>
                <a:gd name="T17" fmla="*/ 58 h 99"/>
                <a:gd name="T18" fmla="*/ 34 w 109"/>
                <a:gd name="T19" fmla="*/ 50 h 99"/>
                <a:gd name="T20" fmla="*/ 28 w 109"/>
                <a:gd name="T21" fmla="*/ 43 h 99"/>
                <a:gd name="T22" fmla="*/ 46 w 109"/>
                <a:gd name="T23" fmla="*/ 39 h 99"/>
                <a:gd name="T24" fmla="*/ 37 w 109"/>
                <a:gd name="T25" fmla="*/ 22 h 99"/>
                <a:gd name="T26" fmla="*/ 40 w 109"/>
                <a:gd name="T27" fmla="*/ 5 h 99"/>
                <a:gd name="T28" fmla="*/ 49 w 109"/>
                <a:gd name="T29" fmla="*/ 12 h 99"/>
                <a:gd name="T30" fmla="*/ 59 w 109"/>
                <a:gd name="T31" fmla="*/ 5 h 99"/>
                <a:gd name="T32" fmla="*/ 69 w 109"/>
                <a:gd name="T33" fmla="*/ 16 h 99"/>
                <a:gd name="T34" fmla="*/ 100 w 109"/>
                <a:gd name="T3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99">
                  <a:moveTo>
                    <a:pt x="100" y="9"/>
                  </a:moveTo>
                  <a:cubicBezTo>
                    <a:pt x="106" y="11"/>
                    <a:pt x="109" y="18"/>
                    <a:pt x="108" y="24"/>
                  </a:cubicBezTo>
                  <a:cubicBezTo>
                    <a:pt x="107" y="31"/>
                    <a:pt x="100" y="34"/>
                    <a:pt x="95" y="39"/>
                  </a:cubicBezTo>
                  <a:cubicBezTo>
                    <a:pt x="88" y="44"/>
                    <a:pt x="84" y="50"/>
                    <a:pt x="77" y="55"/>
                  </a:cubicBezTo>
                  <a:cubicBezTo>
                    <a:pt x="72" y="60"/>
                    <a:pt x="65" y="63"/>
                    <a:pt x="59" y="68"/>
                  </a:cubicBezTo>
                  <a:cubicBezTo>
                    <a:pt x="52" y="73"/>
                    <a:pt x="50" y="82"/>
                    <a:pt x="44" y="87"/>
                  </a:cubicBezTo>
                  <a:cubicBezTo>
                    <a:pt x="29" y="99"/>
                    <a:pt x="0" y="80"/>
                    <a:pt x="2" y="63"/>
                  </a:cubicBezTo>
                  <a:cubicBezTo>
                    <a:pt x="3" y="51"/>
                    <a:pt x="10" y="64"/>
                    <a:pt x="15" y="66"/>
                  </a:cubicBezTo>
                  <a:cubicBezTo>
                    <a:pt x="21" y="69"/>
                    <a:pt x="27" y="63"/>
                    <a:pt x="31" y="58"/>
                  </a:cubicBezTo>
                  <a:cubicBezTo>
                    <a:pt x="33" y="55"/>
                    <a:pt x="35" y="54"/>
                    <a:pt x="34" y="50"/>
                  </a:cubicBezTo>
                  <a:cubicBezTo>
                    <a:pt x="34" y="47"/>
                    <a:pt x="28" y="46"/>
                    <a:pt x="28" y="43"/>
                  </a:cubicBezTo>
                  <a:cubicBezTo>
                    <a:pt x="28" y="34"/>
                    <a:pt x="43" y="43"/>
                    <a:pt x="46" y="39"/>
                  </a:cubicBezTo>
                  <a:cubicBezTo>
                    <a:pt x="51" y="32"/>
                    <a:pt x="40" y="27"/>
                    <a:pt x="37" y="22"/>
                  </a:cubicBezTo>
                  <a:cubicBezTo>
                    <a:pt x="35" y="18"/>
                    <a:pt x="31" y="3"/>
                    <a:pt x="40" y="5"/>
                  </a:cubicBezTo>
                  <a:cubicBezTo>
                    <a:pt x="44" y="6"/>
                    <a:pt x="45" y="11"/>
                    <a:pt x="49" y="12"/>
                  </a:cubicBezTo>
                  <a:cubicBezTo>
                    <a:pt x="51" y="13"/>
                    <a:pt x="51" y="0"/>
                    <a:pt x="59" y="5"/>
                  </a:cubicBezTo>
                  <a:cubicBezTo>
                    <a:pt x="64" y="7"/>
                    <a:pt x="62" y="14"/>
                    <a:pt x="69" y="16"/>
                  </a:cubicBezTo>
                  <a:cubicBezTo>
                    <a:pt x="79" y="19"/>
                    <a:pt x="89" y="7"/>
                    <a:pt x="10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35"/>
            <p:cNvSpPr>
              <a:spLocks/>
            </p:cNvSpPr>
            <p:nvPr/>
          </p:nvSpPr>
          <p:spPr bwMode="auto">
            <a:xfrm>
              <a:off x="4622801" y="4429125"/>
              <a:ext cx="79375" cy="80963"/>
            </a:xfrm>
            <a:custGeom>
              <a:avLst/>
              <a:gdLst>
                <a:gd name="T0" fmla="*/ 44 w 116"/>
                <a:gd name="T1" fmla="*/ 43 h 117"/>
                <a:gd name="T2" fmla="*/ 38 w 116"/>
                <a:gd name="T3" fmla="*/ 49 h 117"/>
                <a:gd name="T4" fmla="*/ 22 w 116"/>
                <a:gd name="T5" fmla="*/ 60 h 117"/>
                <a:gd name="T6" fmla="*/ 4 w 116"/>
                <a:gd name="T7" fmla="*/ 94 h 117"/>
                <a:gd name="T8" fmla="*/ 40 w 116"/>
                <a:gd name="T9" fmla="*/ 86 h 117"/>
                <a:gd name="T10" fmla="*/ 57 w 116"/>
                <a:gd name="T11" fmla="*/ 76 h 117"/>
                <a:gd name="T12" fmla="*/ 72 w 116"/>
                <a:gd name="T13" fmla="*/ 65 h 117"/>
                <a:gd name="T14" fmla="*/ 103 w 116"/>
                <a:gd name="T15" fmla="*/ 59 h 117"/>
                <a:gd name="T16" fmla="*/ 95 w 116"/>
                <a:gd name="T17" fmla="*/ 36 h 117"/>
                <a:gd name="T18" fmla="*/ 87 w 116"/>
                <a:gd name="T19" fmla="*/ 7 h 117"/>
                <a:gd name="T20" fmla="*/ 56 w 116"/>
                <a:gd name="T21" fmla="*/ 13 h 117"/>
                <a:gd name="T22" fmla="*/ 44 w 116"/>
                <a:gd name="T23" fmla="*/ 4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17">
                  <a:moveTo>
                    <a:pt x="44" y="43"/>
                  </a:moveTo>
                  <a:cubicBezTo>
                    <a:pt x="42" y="48"/>
                    <a:pt x="42" y="46"/>
                    <a:pt x="38" y="49"/>
                  </a:cubicBezTo>
                  <a:cubicBezTo>
                    <a:pt x="32" y="52"/>
                    <a:pt x="28" y="55"/>
                    <a:pt x="22" y="60"/>
                  </a:cubicBezTo>
                  <a:cubicBezTo>
                    <a:pt x="13" y="69"/>
                    <a:pt x="0" y="80"/>
                    <a:pt x="4" y="94"/>
                  </a:cubicBezTo>
                  <a:cubicBezTo>
                    <a:pt x="10" y="117"/>
                    <a:pt x="31" y="92"/>
                    <a:pt x="40" y="86"/>
                  </a:cubicBezTo>
                  <a:cubicBezTo>
                    <a:pt x="46" y="83"/>
                    <a:pt x="52" y="81"/>
                    <a:pt x="57" y="76"/>
                  </a:cubicBezTo>
                  <a:cubicBezTo>
                    <a:pt x="63" y="70"/>
                    <a:pt x="63" y="66"/>
                    <a:pt x="72" y="65"/>
                  </a:cubicBezTo>
                  <a:cubicBezTo>
                    <a:pt x="83" y="64"/>
                    <a:pt x="94" y="66"/>
                    <a:pt x="103" y="59"/>
                  </a:cubicBezTo>
                  <a:cubicBezTo>
                    <a:pt x="116" y="47"/>
                    <a:pt x="103" y="43"/>
                    <a:pt x="95" y="36"/>
                  </a:cubicBezTo>
                  <a:cubicBezTo>
                    <a:pt x="88" y="28"/>
                    <a:pt x="94" y="13"/>
                    <a:pt x="87" y="7"/>
                  </a:cubicBezTo>
                  <a:cubicBezTo>
                    <a:pt x="78" y="0"/>
                    <a:pt x="64" y="6"/>
                    <a:pt x="56" y="13"/>
                  </a:cubicBezTo>
                  <a:cubicBezTo>
                    <a:pt x="48" y="22"/>
                    <a:pt x="50" y="33"/>
                    <a:pt x="44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36"/>
            <p:cNvSpPr>
              <a:spLocks/>
            </p:cNvSpPr>
            <p:nvPr/>
          </p:nvSpPr>
          <p:spPr bwMode="auto">
            <a:xfrm>
              <a:off x="2808288" y="276225"/>
              <a:ext cx="231775" cy="179388"/>
            </a:xfrm>
            <a:custGeom>
              <a:avLst/>
              <a:gdLst>
                <a:gd name="T0" fmla="*/ 302 w 337"/>
                <a:gd name="T1" fmla="*/ 240 h 264"/>
                <a:gd name="T2" fmla="*/ 300 w 337"/>
                <a:gd name="T3" fmla="*/ 221 h 264"/>
                <a:gd name="T4" fmla="*/ 308 w 337"/>
                <a:gd name="T5" fmla="*/ 209 h 264"/>
                <a:gd name="T6" fmla="*/ 299 w 337"/>
                <a:gd name="T7" fmla="*/ 193 h 264"/>
                <a:gd name="T8" fmla="*/ 311 w 337"/>
                <a:gd name="T9" fmla="*/ 140 h 264"/>
                <a:gd name="T10" fmla="*/ 337 w 337"/>
                <a:gd name="T11" fmla="*/ 141 h 264"/>
                <a:gd name="T12" fmla="*/ 333 w 337"/>
                <a:gd name="T13" fmla="*/ 137 h 264"/>
                <a:gd name="T14" fmla="*/ 309 w 337"/>
                <a:gd name="T15" fmla="*/ 127 h 264"/>
                <a:gd name="T16" fmla="*/ 293 w 337"/>
                <a:gd name="T17" fmla="*/ 113 h 264"/>
                <a:gd name="T18" fmla="*/ 275 w 337"/>
                <a:gd name="T19" fmla="*/ 89 h 264"/>
                <a:gd name="T20" fmla="*/ 255 w 337"/>
                <a:gd name="T21" fmla="*/ 64 h 264"/>
                <a:gd name="T22" fmla="*/ 228 w 337"/>
                <a:gd name="T23" fmla="*/ 33 h 264"/>
                <a:gd name="T24" fmla="*/ 201 w 337"/>
                <a:gd name="T25" fmla="*/ 33 h 264"/>
                <a:gd name="T26" fmla="*/ 175 w 337"/>
                <a:gd name="T27" fmla="*/ 31 h 264"/>
                <a:gd name="T28" fmla="*/ 130 w 337"/>
                <a:gd name="T29" fmla="*/ 9 h 264"/>
                <a:gd name="T30" fmla="*/ 113 w 337"/>
                <a:gd name="T31" fmla="*/ 11 h 264"/>
                <a:gd name="T32" fmla="*/ 105 w 337"/>
                <a:gd name="T33" fmla="*/ 22 h 264"/>
                <a:gd name="T34" fmla="*/ 80 w 337"/>
                <a:gd name="T35" fmla="*/ 22 h 264"/>
                <a:gd name="T36" fmla="*/ 31 w 337"/>
                <a:gd name="T37" fmla="*/ 7 h 264"/>
                <a:gd name="T38" fmla="*/ 18 w 337"/>
                <a:gd name="T39" fmla="*/ 29 h 264"/>
                <a:gd name="T40" fmla="*/ 1 w 337"/>
                <a:gd name="T41" fmla="*/ 45 h 264"/>
                <a:gd name="T42" fmla="*/ 22 w 337"/>
                <a:gd name="T43" fmla="*/ 53 h 264"/>
                <a:gd name="T44" fmla="*/ 18 w 337"/>
                <a:gd name="T45" fmla="*/ 73 h 264"/>
                <a:gd name="T46" fmla="*/ 8 w 337"/>
                <a:gd name="T47" fmla="*/ 120 h 264"/>
                <a:gd name="T48" fmla="*/ 45 w 337"/>
                <a:gd name="T49" fmla="*/ 144 h 264"/>
                <a:gd name="T50" fmla="*/ 68 w 337"/>
                <a:gd name="T51" fmla="*/ 146 h 264"/>
                <a:gd name="T52" fmla="*/ 86 w 337"/>
                <a:gd name="T53" fmla="*/ 164 h 264"/>
                <a:gd name="T54" fmla="*/ 100 w 337"/>
                <a:gd name="T55" fmla="*/ 145 h 264"/>
                <a:gd name="T56" fmla="*/ 98 w 337"/>
                <a:gd name="T57" fmla="*/ 129 h 264"/>
                <a:gd name="T58" fmla="*/ 76 w 337"/>
                <a:gd name="T59" fmla="*/ 116 h 264"/>
                <a:gd name="T60" fmla="*/ 86 w 337"/>
                <a:gd name="T61" fmla="*/ 106 h 264"/>
                <a:gd name="T62" fmla="*/ 104 w 337"/>
                <a:gd name="T63" fmla="*/ 122 h 264"/>
                <a:gd name="T64" fmla="*/ 121 w 337"/>
                <a:gd name="T65" fmla="*/ 128 h 264"/>
                <a:gd name="T66" fmla="*/ 130 w 337"/>
                <a:gd name="T67" fmla="*/ 164 h 264"/>
                <a:gd name="T68" fmla="*/ 182 w 337"/>
                <a:gd name="T69" fmla="*/ 168 h 264"/>
                <a:gd name="T70" fmla="*/ 231 w 337"/>
                <a:gd name="T71" fmla="*/ 204 h 264"/>
                <a:gd name="T72" fmla="*/ 234 w 337"/>
                <a:gd name="T73" fmla="*/ 227 h 264"/>
                <a:gd name="T74" fmla="*/ 222 w 337"/>
                <a:gd name="T75" fmla="*/ 249 h 264"/>
                <a:gd name="T76" fmla="*/ 262 w 337"/>
                <a:gd name="T77" fmla="*/ 263 h 264"/>
                <a:gd name="T78" fmla="*/ 258 w 337"/>
                <a:gd name="T79" fmla="*/ 228 h 264"/>
                <a:gd name="T80" fmla="*/ 282 w 337"/>
                <a:gd name="T81" fmla="*/ 252 h 264"/>
                <a:gd name="T82" fmla="*/ 288 w 337"/>
                <a:gd name="T83" fmla="*/ 263 h 264"/>
                <a:gd name="T84" fmla="*/ 302 w 337"/>
                <a:gd name="T85" fmla="*/ 24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7" h="264">
                  <a:moveTo>
                    <a:pt x="302" y="240"/>
                  </a:moveTo>
                  <a:cubicBezTo>
                    <a:pt x="302" y="232"/>
                    <a:pt x="298" y="228"/>
                    <a:pt x="300" y="221"/>
                  </a:cubicBezTo>
                  <a:cubicBezTo>
                    <a:pt x="301" y="216"/>
                    <a:pt x="306" y="213"/>
                    <a:pt x="308" y="209"/>
                  </a:cubicBezTo>
                  <a:cubicBezTo>
                    <a:pt x="316" y="189"/>
                    <a:pt x="310" y="203"/>
                    <a:pt x="299" y="193"/>
                  </a:cubicBezTo>
                  <a:cubicBezTo>
                    <a:pt x="286" y="181"/>
                    <a:pt x="294" y="148"/>
                    <a:pt x="311" y="140"/>
                  </a:cubicBezTo>
                  <a:cubicBezTo>
                    <a:pt x="321" y="136"/>
                    <a:pt x="329" y="138"/>
                    <a:pt x="337" y="141"/>
                  </a:cubicBezTo>
                  <a:cubicBezTo>
                    <a:pt x="336" y="139"/>
                    <a:pt x="335" y="138"/>
                    <a:pt x="333" y="137"/>
                  </a:cubicBezTo>
                  <a:cubicBezTo>
                    <a:pt x="326" y="132"/>
                    <a:pt x="317" y="130"/>
                    <a:pt x="309" y="127"/>
                  </a:cubicBezTo>
                  <a:cubicBezTo>
                    <a:pt x="302" y="124"/>
                    <a:pt x="298" y="119"/>
                    <a:pt x="293" y="113"/>
                  </a:cubicBezTo>
                  <a:cubicBezTo>
                    <a:pt x="287" y="105"/>
                    <a:pt x="282" y="96"/>
                    <a:pt x="275" y="89"/>
                  </a:cubicBezTo>
                  <a:cubicBezTo>
                    <a:pt x="268" y="81"/>
                    <a:pt x="261" y="73"/>
                    <a:pt x="255" y="64"/>
                  </a:cubicBezTo>
                  <a:cubicBezTo>
                    <a:pt x="247" y="53"/>
                    <a:pt x="238" y="42"/>
                    <a:pt x="228" y="33"/>
                  </a:cubicBezTo>
                  <a:cubicBezTo>
                    <a:pt x="218" y="24"/>
                    <a:pt x="213" y="28"/>
                    <a:pt x="201" y="33"/>
                  </a:cubicBezTo>
                  <a:cubicBezTo>
                    <a:pt x="190" y="37"/>
                    <a:pt x="185" y="36"/>
                    <a:pt x="175" y="31"/>
                  </a:cubicBezTo>
                  <a:cubicBezTo>
                    <a:pt x="157" y="22"/>
                    <a:pt x="153" y="8"/>
                    <a:pt x="130" y="9"/>
                  </a:cubicBezTo>
                  <a:cubicBezTo>
                    <a:pt x="125" y="10"/>
                    <a:pt x="117" y="9"/>
                    <a:pt x="113" y="11"/>
                  </a:cubicBezTo>
                  <a:cubicBezTo>
                    <a:pt x="108" y="14"/>
                    <a:pt x="109" y="19"/>
                    <a:pt x="105" y="22"/>
                  </a:cubicBezTo>
                  <a:cubicBezTo>
                    <a:pt x="98" y="28"/>
                    <a:pt x="88" y="25"/>
                    <a:pt x="80" y="22"/>
                  </a:cubicBezTo>
                  <a:cubicBezTo>
                    <a:pt x="67" y="15"/>
                    <a:pt x="45" y="0"/>
                    <a:pt x="31" y="7"/>
                  </a:cubicBezTo>
                  <a:cubicBezTo>
                    <a:pt x="22" y="12"/>
                    <a:pt x="22" y="23"/>
                    <a:pt x="18" y="29"/>
                  </a:cubicBezTo>
                  <a:cubicBezTo>
                    <a:pt x="13" y="34"/>
                    <a:pt x="4" y="36"/>
                    <a:pt x="1" y="45"/>
                  </a:cubicBezTo>
                  <a:cubicBezTo>
                    <a:pt x="9" y="48"/>
                    <a:pt x="16" y="45"/>
                    <a:pt x="22" y="53"/>
                  </a:cubicBezTo>
                  <a:cubicBezTo>
                    <a:pt x="29" y="61"/>
                    <a:pt x="23" y="64"/>
                    <a:pt x="18" y="73"/>
                  </a:cubicBezTo>
                  <a:cubicBezTo>
                    <a:pt x="8" y="89"/>
                    <a:pt x="0" y="101"/>
                    <a:pt x="8" y="120"/>
                  </a:cubicBezTo>
                  <a:cubicBezTo>
                    <a:pt x="14" y="134"/>
                    <a:pt x="30" y="146"/>
                    <a:pt x="45" y="144"/>
                  </a:cubicBezTo>
                  <a:cubicBezTo>
                    <a:pt x="54" y="144"/>
                    <a:pt x="60" y="141"/>
                    <a:pt x="68" y="146"/>
                  </a:cubicBezTo>
                  <a:cubicBezTo>
                    <a:pt x="76" y="151"/>
                    <a:pt x="79" y="159"/>
                    <a:pt x="86" y="164"/>
                  </a:cubicBezTo>
                  <a:cubicBezTo>
                    <a:pt x="90" y="161"/>
                    <a:pt x="97" y="150"/>
                    <a:pt x="100" y="145"/>
                  </a:cubicBezTo>
                  <a:cubicBezTo>
                    <a:pt x="104" y="138"/>
                    <a:pt x="104" y="135"/>
                    <a:pt x="98" y="129"/>
                  </a:cubicBezTo>
                  <a:cubicBezTo>
                    <a:pt x="92" y="124"/>
                    <a:pt x="80" y="122"/>
                    <a:pt x="76" y="116"/>
                  </a:cubicBezTo>
                  <a:cubicBezTo>
                    <a:pt x="70" y="107"/>
                    <a:pt x="76" y="103"/>
                    <a:pt x="86" y="106"/>
                  </a:cubicBezTo>
                  <a:cubicBezTo>
                    <a:pt x="94" y="108"/>
                    <a:pt x="98" y="118"/>
                    <a:pt x="104" y="122"/>
                  </a:cubicBezTo>
                  <a:cubicBezTo>
                    <a:pt x="110" y="125"/>
                    <a:pt x="116" y="124"/>
                    <a:pt x="121" y="128"/>
                  </a:cubicBezTo>
                  <a:cubicBezTo>
                    <a:pt x="134" y="137"/>
                    <a:pt x="126" y="152"/>
                    <a:pt x="130" y="164"/>
                  </a:cubicBezTo>
                  <a:cubicBezTo>
                    <a:pt x="147" y="169"/>
                    <a:pt x="165" y="158"/>
                    <a:pt x="182" y="168"/>
                  </a:cubicBezTo>
                  <a:cubicBezTo>
                    <a:pt x="200" y="178"/>
                    <a:pt x="222" y="185"/>
                    <a:pt x="231" y="204"/>
                  </a:cubicBezTo>
                  <a:cubicBezTo>
                    <a:pt x="235" y="213"/>
                    <a:pt x="237" y="218"/>
                    <a:pt x="234" y="227"/>
                  </a:cubicBezTo>
                  <a:cubicBezTo>
                    <a:pt x="232" y="234"/>
                    <a:pt x="223" y="241"/>
                    <a:pt x="222" y="249"/>
                  </a:cubicBezTo>
                  <a:cubicBezTo>
                    <a:pt x="220" y="264"/>
                    <a:pt x="250" y="263"/>
                    <a:pt x="262" y="263"/>
                  </a:cubicBezTo>
                  <a:cubicBezTo>
                    <a:pt x="266" y="250"/>
                    <a:pt x="256" y="241"/>
                    <a:pt x="258" y="228"/>
                  </a:cubicBezTo>
                  <a:cubicBezTo>
                    <a:pt x="265" y="228"/>
                    <a:pt x="277" y="247"/>
                    <a:pt x="282" y="252"/>
                  </a:cubicBezTo>
                  <a:cubicBezTo>
                    <a:pt x="284" y="254"/>
                    <a:pt x="286" y="258"/>
                    <a:pt x="288" y="263"/>
                  </a:cubicBezTo>
                  <a:cubicBezTo>
                    <a:pt x="296" y="255"/>
                    <a:pt x="302" y="256"/>
                    <a:pt x="302" y="2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37"/>
            <p:cNvSpPr>
              <a:spLocks/>
            </p:cNvSpPr>
            <p:nvPr/>
          </p:nvSpPr>
          <p:spPr bwMode="auto">
            <a:xfrm>
              <a:off x="3005138" y="347663"/>
              <a:ext cx="414338" cy="184150"/>
            </a:xfrm>
            <a:custGeom>
              <a:avLst/>
              <a:gdLst>
                <a:gd name="T0" fmla="*/ 538 w 605"/>
                <a:gd name="T1" fmla="*/ 174 h 269"/>
                <a:gd name="T2" fmla="*/ 564 w 605"/>
                <a:gd name="T3" fmla="*/ 183 h 269"/>
                <a:gd name="T4" fmla="*/ 570 w 605"/>
                <a:gd name="T5" fmla="*/ 153 h 269"/>
                <a:gd name="T6" fmla="*/ 562 w 605"/>
                <a:gd name="T7" fmla="*/ 115 h 269"/>
                <a:gd name="T8" fmla="*/ 563 w 605"/>
                <a:gd name="T9" fmla="*/ 91 h 269"/>
                <a:gd name="T10" fmla="*/ 547 w 605"/>
                <a:gd name="T11" fmla="*/ 68 h 269"/>
                <a:gd name="T12" fmla="*/ 501 w 605"/>
                <a:gd name="T13" fmla="*/ 34 h 269"/>
                <a:gd name="T14" fmla="*/ 441 w 605"/>
                <a:gd name="T15" fmla="*/ 12 h 269"/>
                <a:gd name="T16" fmla="*/ 386 w 605"/>
                <a:gd name="T17" fmla="*/ 2 h 269"/>
                <a:gd name="T18" fmla="*/ 345 w 605"/>
                <a:gd name="T19" fmla="*/ 3 h 269"/>
                <a:gd name="T20" fmla="*/ 325 w 605"/>
                <a:gd name="T21" fmla="*/ 16 h 269"/>
                <a:gd name="T22" fmla="*/ 299 w 605"/>
                <a:gd name="T23" fmla="*/ 37 h 269"/>
                <a:gd name="T24" fmla="*/ 239 w 605"/>
                <a:gd name="T25" fmla="*/ 66 h 269"/>
                <a:gd name="T26" fmla="*/ 201 w 605"/>
                <a:gd name="T27" fmla="*/ 83 h 269"/>
                <a:gd name="T28" fmla="*/ 184 w 605"/>
                <a:gd name="T29" fmla="*/ 96 h 269"/>
                <a:gd name="T30" fmla="*/ 144 w 605"/>
                <a:gd name="T31" fmla="*/ 82 h 269"/>
                <a:gd name="T32" fmla="*/ 122 w 605"/>
                <a:gd name="T33" fmla="*/ 71 h 269"/>
                <a:gd name="T34" fmla="*/ 110 w 605"/>
                <a:gd name="T35" fmla="*/ 87 h 269"/>
                <a:gd name="T36" fmla="*/ 83 w 605"/>
                <a:gd name="T37" fmla="*/ 78 h 269"/>
                <a:gd name="T38" fmla="*/ 59 w 605"/>
                <a:gd name="T39" fmla="*/ 48 h 269"/>
                <a:gd name="T40" fmla="*/ 51 w 605"/>
                <a:gd name="T41" fmla="*/ 36 h 269"/>
                <a:gd name="T42" fmla="*/ 25 w 605"/>
                <a:gd name="T43" fmla="*/ 35 h 269"/>
                <a:gd name="T44" fmla="*/ 13 w 605"/>
                <a:gd name="T45" fmla="*/ 88 h 269"/>
                <a:gd name="T46" fmla="*/ 22 w 605"/>
                <a:gd name="T47" fmla="*/ 104 h 269"/>
                <a:gd name="T48" fmla="*/ 14 w 605"/>
                <a:gd name="T49" fmla="*/ 116 h 269"/>
                <a:gd name="T50" fmla="*/ 16 w 605"/>
                <a:gd name="T51" fmla="*/ 135 h 269"/>
                <a:gd name="T52" fmla="*/ 2 w 605"/>
                <a:gd name="T53" fmla="*/ 158 h 269"/>
                <a:gd name="T54" fmla="*/ 14 w 605"/>
                <a:gd name="T55" fmla="*/ 172 h 269"/>
                <a:gd name="T56" fmla="*/ 37 w 605"/>
                <a:gd name="T57" fmla="*/ 162 h 269"/>
                <a:gd name="T58" fmla="*/ 70 w 605"/>
                <a:gd name="T59" fmla="*/ 165 h 269"/>
                <a:gd name="T60" fmla="*/ 130 w 605"/>
                <a:gd name="T61" fmla="*/ 177 h 269"/>
                <a:gd name="T62" fmla="*/ 151 w 605"/>
                <a:gd name="T63" fmla="*/ 199 h 269"/>
                <a:gd name="T64" fmla="*/ 169 w 605"/>
                <a:gd name="T65" fmla="*/ 216 h 269"/>
                <a:gd name="T66" fmla="*/ 187 w 605"/>
                <a:gd name="T67" fmla="*/ 198 h 269"/>
                <a:gd name="T68" fmla="*/ 206 w 605"/>
                <a:gd name="T69" fmla="*/ 216 h 269"/>
                <a:gd name="T70" fmla="*/ 244 w 605"/>
                <a:gd name="T71" fmla="*/ 257 h 269"/>
                <a:gd name="T72" fmla="*/ 264 w 605"/>
                <a:gd name="T73" fmla="*/ 236 h 269"/>
                <a:gd name="T74" fmla="*/ 289 w 605"/>
                <a:gd name="T75" fmla="*/ 227 h 269"/>
                <a:gd name="T76" fmla="*/ 319 w 605"/>
                <a:gd name="T77" fmla="*/ 221 h 269"/>
                <a:gd name="T78" fmla="*/ 306 w 605"/>
                <a:gd name="T79" fmla="*/ 191 h 269"/>
                <a:gd name="T80" fmla="*/ 276 w 605"/>
                <a:gd name="T81" fmla="*/ 165 h 269"/>
                <a:gd name="T82" fmla="*/ 303 w 605"/>
                <a:gd name="T83" fmla="*/ 122 h 269"/>
                <a:gd name="T84" fmla="*/ 326 w 605"/>
                <a:gd name="T85" fmla="*/ 106 h 269"/>
                <a:gd name="T86" fmla="*/ 345 w 605"/>
                <a:gd name="T87" fmla="*/ 81 h 269"/>
                <a:gd name="T88" fmla="*/ 372 w 605"/>
                <a:gd name="T89" fmla="*/ 69 h 269"/>
                <a:gd name="T90" fmla="*/ 429 w 605"/>
                <a:gd name="T91" fmla="*/ 79 h 269"/>
                <a:gd name="T92" fmla="*/ 449 w 605"/>
                <a:gd name="T93" fmla="*/ 100 h 269"/>
                <a:gd name="T94" fmla="*/ 463 w 605"/>
                <a:gd name="T95" fmla="*/ 120 h 269"/>
                <a:gd name="T96" fmla="*/ 487 w 605"/>
                <a:gd name="T97" fmla="*/ 113 h 269"/>
                <a:gd name="T98" fmla="*/ 477 w 605"/>
                <a:gd name="T99" fmla="*/ 136 h 269"/>
                <a:gd name="T100" fmla="*/ 462 w 605"/>
                <a:gd name="T101" fmla="*/ 153 h 269"/>
                <a:gd name="T102" fmla="*/ 470 w 605"/>
                <a:gd name="T103" fmla="*/ 173 h 269"/>
                <a:gd name="T104" fmla="*/ 488 w 605"/>
                <a:gd name="T105" fmla="*/ 193 h 269"/>
                <a:gd name="T106" fmla="*/ 510 w 605"/>
                <a:gd name="T107" fmla="*/ 210 h 269"/>
                <a:gd name="T108" fmla="*/ 514 w 605"/>
                <a:gd name="T109" fmla="*/ 217 h 269"/>
                <a:gd name="T110" fmla="*/ 516 w 605"/>
                <a:gd name="T111" fmla="*/ 214 h 269"/>
                <a:gd name="T112" fmla="*/ 538 w 605"/>
                <a:gd name="T113" fmla="*/ 17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269">
                  <a:moveTo>
                    <a:pt x="538" y="174"/>
                  </a:moveTo>
                  <a:cubicBezTo>
                    <a:pt x="545" y="183"/>
                    <a:pt x="552" y="191"/>
                    <a:pt x="564" y="183"/>
                  </a:cubicBezTo>
                  <a:cubicBezTo>
                    <a:pt x="578" y="173"/>
                    <a:pt x="566" y="165"/>
                    <a:pt x="570" y="153"/>
                  </a:cubicBezTo>
                  <a:cubicBezTo>
                    <a:pt x="605" y="169"/>
                    <a:pt x="565" y="121"/>
                    <a:pt x="562" y="115"/>
                  </a:cubicBezTo>
                  <a:cubicBezTo>
                    <a:pt x="559" y="107"/>
                    <a:pt x="560" y="99"/>
                    <a:pt x="563" y="91"/>
                  </a:cubicBezTo>
                  <a:cubicBezTo>
                    <a:pt x="558" y="83"/>
                    <a:pt x="553" y="75"/>
                    <a:pt x="547" y="68"/>
                  </a:cubicBezTo>
                  <a:cubicBezTo>
                    <a:pt x="533" y="53"/>
                    <a:pt x="519" y="44"/>
                    <a:pt x="501" y="34"/>
                  </a:cubicBezTo>
                  <a:cubicBezTo>
                    <a:pt x="481" y="25"/>
                    <a:pt x="461" y="20"/>
                    <a:pt x="441" y="12"/>
                  </a:cubicBezTo>
                  <a:cubicBezTo>
                    <a:pt x="422" y="5"/>
                    <a:pt x="405" y="3"/>
                    <a:pt x="386" y="2"/>
                  </a:cubicBezTo>
                  <a:cubicBezTo>
                    <a:pt x="373" y="2"/>
                    <a:pt x="358" y="0"/>
                    <a:pt x="345" y="3"/>
                  </a:cubicBezTo>
                  <a:cubicBezTo>
                    <a:pt x="337" y="5"/>
                    <a:pt x="330" y="10"/>
                    <a:pt x="325" y="16"/>
                  </a:cubicBezTo>
                  <a:cubicBezTo>
                    <a:pt x="317" y="24"/>
                    <a:pt x="309" y="30"/>
                    <a:pt x="299" y="37"/>
                  </a:cubicBezTo>
                  <a:cubicBezTo>
                    <a:pt x="279" y="50"/>
                    <a:pt x="262" y="59"/>
                    <a:pt x="239" y="66"/>
                  </a:cubicBezTo>
                  <a:cubicBezTo>
                    <a:pt x="226" y="70"/>
                    <a:pt x="213" y="76"/>
                    <a:pt x="201" y="83"/>
                  </a:cubicBezTo>
                  <a:cubicBezTo>
                    <a:pt x="195" y="87"/>
                    <a:pt x="190" y="93"/>
                    <a:pt x="184" y="96"/>
                  </a:cubicBezTo>
                  <a:cubicBezTo>
                    <a:pt x="165" y="105"/>
                    <a:pt x="158" y="92"/>
                    <a:pt x="144" y="82"/>
                  </a:cubicBezTo>
                  <a:cubicBezTo>
                    <a:pt x="141" y="79"/>
                    <a:pt x="127" y="69"/>
                    <a:pt x="122" y="71"/>
                  </a:cubicBezTo>
                  <a:cubicBezTo>
                    <a:pt x="114" y="74"/>
                    <a:pt x="123" y="85"/>
                    <a:pt x="110" y="87"/>
                  </a:cubicBezTo>
                  <a:cubicBezTo>
                    <a:pt x="100" y="88"/>
                    <a:pt x="90" y="86"/>
                    <a:pt x="83" y="78"/>
                  </a:cubicBezTo>
                  <a:cubicBezTo>
                    <a:pt x="75" y="68"/>
                    <a:pt x="67" y="58"/>
                    <a:pt x="59" y="48"/>
                  </a:cubicBezTo>
                  <a:cubicBezTo>
                    <a:pt x="56" y="44"/>
                    <a:pt x="54" y="39"/>
                    <a:pt x="51" y="36"/>
                  </a:cubicBezTo>
                  <a:cubicBezTo>
                    <a:pt x="43" y="33"/>
                    <a:pt x="35" y="31"/>
                    <a:pt x="25" y="35"/>
                  </a:cubicBezTo>
                  <a:cubicBezTo>
                    <a:pt x="8" y="43"/>
                    <a:pt x="0" y="76"/>
                    <a:pt x="13" y="88"/>
                  </a:cubicBezTo>
                  <a:cubicBezTo>
                    <a:pt x="24" y="98"/>
                    <a:pt x="30" y="84"/>
                    <a:pt x="22" y="104"/>
                  </a:cubicBezTo>
                  <a:cubicBezTo>
                    <a:pt x="20" y="108"/>
                    <a:pt x="15" y="111"/>
                    <a:pt x="14" y="116"/>
                  </a:cubicBezTo>
                  <a:cubicBezTo>
                    <a:pt x="12" y="123"/>
                    <a:pt x="16" y="127"/>
                    <a:pt x="16" y="135"/>
                  </a:cubicBezTo>
                  <a:cubicBezTo>
                    <a:pt x="16" y="151"/>
                    <a:pt x="10" y="150"/>
                    <a:pt x="2" y="158"/>
                  </a:cubicBezTo>
                  <a:cubicBezTo>
                    <a:pt x="6" y="164"/>
                    <a:pt x="9" y="171"/>
                    <a:pt x="14" y="172"/>
                  </a:cubicBezTo>
                  <a:cubicBezTo>
                    <a:pt x="21" y="174"/>
                    <a:pt x="30" y="164"/>
                    <a:pt x="37" y="162"/>
                  </a:cubicBezTo>
                  <a:cubicBezTo>
                    <a:pt x="49" y="159"/>
                    <a:pt x="59" y="165"/>
                    <a:pt x="70" y="165"/>
                  </a:cubicBezTo>
                  <a:cubicBezTo>
                    <a:pt x="93" y="165"/>
                    <a:pt x="111" y="164"/>
                    <a:pt x="130" y="177"/>
                  </a:cubicBezTo>
                  <a:cubicBezTo>
                    <a:pt x="139" y="184"/>
                    <a:pt x="145" y="189"/>
                    <a:pt x="151" y="199"/>
                  </a:cubicBezTo>
                  <a:cubicBezTo>
                    <a:pt x="156" y="206"/>
                    <a:pt x="160" y="215"/>
                    <a:pt x="169" y="216"/>
                  </a:cubicBezTo>
                  <a:cubicBezTo>
                    <a:pt x="184" y="218"/>
                    <a:pt x="178" y="202"/>
                    <a:pt x="187" y="198"/>
                  </a:cubicBezTo>
                  <a:cubicBezTo>
                    <a:pt x="194" y="194"/>
                    <a:pt x="202" y="210"/>
                    <a:pt x="206" y="216"/>
                  </a:cubicBezTo>
                  <a:cubicBezTo>
                    <a:pt x="213" y="228"/>
                    <a:pt x="223" y="269"/>
                    <a:pt x="244" y="257"/>
                  </a:cubicBezTo>
                  <a:cubicBezTo>
                    <a:pt x="251" y="253"/>
                    <a:pt x="257" y="241"/>
                    <a:pt x="264" y="236"/>
                  </a:cubicBezTo>
                  <a:cubicBezTo>
                    <a:pt x="272" y="229"/>
                    <a:pt x="279" y="228"/>
                    <a:pt x="289" y="227"/>
                  </a:cubicBezTo>
                  <a:cubicBezTo>
                    <a:pt x="298" y="226"/>
                    <a:pt x="315" y="229"/>
                    <a:pt x="319" y="221"/>
                  </a:cubicBezTo>
                  <a:cubicBezTo>
                    <a:pt x="327" y="208"/>
                    <a:pt x="315" y="197"/>
                    <a:pt x="306" y="191"/>
                  </a:cubicBezTo>
                  <a:cubicBezTo>
                    <a:pt x="297" y="185"/>
                    <a:pt x="280" y="177"/>
                    <a:pt x="276" y="165"/>
                  </a:cubicBezTo>
                  <a:cubicBezTo>
                    <a:pt x="269" y="142"/>
                    <a:pt x="288" y="134"/>
                    <a:pt x="303" y="122"/>
                  </a:cubicBezTo>
                  <a:cubicBezTo>
                    <a:pt x="310" y="116"/>
                    <a:pt x="319" y="112"/>
                    <a:pt x="326" y="106"/>
                  </a:cubicBezTo>
                  <a:cubicBezTo>
                    <a:pt x="334" y="98"/>
                    <a:pt x="338" y="89"/>
                    <a:pt x="345" y="81"/>
                  </a:cubicBezTo>
                  <a:cubicBezTo>
                    <a:pt x="351" y="73"/>
                    <a:pt x="363" y="71"/>
                    <a:pt x="372" y="69"/>
                  </a:cubicBezTo>
                  <a:cubicBezTo>
                    <a:pt x="393" y="63"/>
                    <a:pt x="410" y="67"/>
                    <a:pt x="429" y="79"/>
                  </a:cubicBezTo>
                  <a:cubicBezTo>
                    <a:pt x="437" y="84"/>
                    <a:pt x="444" y="93"/>
                    <a:pt x="449" y="100"/>
                  </a:cubicBezTo>
                  <a:cubicBezTo>
                    <a:pt x="455" y="108"/>
                    <a:pt x="454" y="115"/>
                    <a:pt x="463" y="120"/>
                  </a:cubicBezTo>
                  <a:cubicBezTo>
                    <a:pt x="472" y="124"/>
                    <a:pt x="483" y="111"/>
                    <a:pt x="487" y="113"/>
                  </a:cubicBezTo>
                  <a:cubicBezTo>
                    <a:pt x="493" y="117"/>
                    <a:pt x="480" y="133"/>
                    <a:pt x="477" y="136"/>
                  </a:cubicBezTo>
                  <a:cubicBezTo>
                    <a:pt x="472" y="141"/>
                    <a:pt x="465" y="146"/>
                    <a:pt x="462" y="153"/>
                  </a:cubicBezTo>
                  <a:cubicBezTo>
                    <a:pt x="456" y="164"/>
                    <a:pt x="462" y="166"/>
                    <a:pt x="470" y="173"/>
                  </a:cubicBezTo>
                  <a:cubicBezTo>
                    <a:pt x="477" y="179"/>
                    <a:pt x="481" y="188"/>
                    <a:pt x="488" y="193"/>
                  </a:cubicBezTo>
                  <a:cubicBezTo>
                    <a:pt x="496" y="199"/>
                    <a:pt x="504" y="201"/>
                    <a:pt x="510" y="210"/>
                  </a:cubicBezTo>
                  <a:cubicBezTo>
                    <a:pt x="512" y="212"/>
                    <a:pt x="513" y="214"/>
                    <a:pt x="514" y="217"/>
                  </a:cubicBezTo>
                  <a:cubicBezTo>
                    <a:pt x="515" y="216"/>
                    <a:pt x="516" y="215"/>
                    <a:pt x="516" y="214"/>
                  </a:cubicBezTo>
                  <a:cubicBezTo>
                    <a:pt x="525" y="203"/>
                    <a:pt x="525" y="181"/>
                    <a:pt x="538" y="1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38"/>
            <p:cNvSpPr>
              <a:spLocks/>
            </p:cNvSpPr>
            <p:nvPr/>
          </p:nvSpPr>
          <p:spPr bwMode="auto">
            <a:xfrm>
              <a:off x="3281363" y="123825"/>
              <a:ext cx="858838" cy="1122363"/>
            </a:xfrm>
            <a:custGeom>
              <a:avLst/>
              <a:gdLst>
                <a:gd name="T0" fmla="*/ 210 w 1255"/>
                <a:gd name="T1" fmla="*/ 1232 h 1641"/>
                <a:gd name="T2" fmla="*/ 317 w 1255"/>
                <a:gd name="T3" fmla="*/ 1230 h 1641"/>
                <a:gd name="T4" fmla="*/ 438 w 1255"/>
                <a:gd name="T5" fmla="*/ 1272 h 1641"/>
                <a:gd name="T6" fmla="*/ 535 w 1255"/>
                <a:gd name="T7" fmla="*/ 1360 h 1641"/>
                <a:gd name="T8" fmla="*/ 614 w 1255"/>
                <a:gd name="T9" fmla="*/ 1427 h 1641"/>
                <a:gd name="T10" fmla="*/ 694 w 1255"/>
                <a:gd name="T11" fmla="*/ 1479 h 1641"/>
                <a:gd name="T12" fmla="*/ 811 w 1255"/>
                <a:gd name="T13" fmla="*/ 1450 h 1641"/>
                <a:gd name="T14" fmla="*/ 914 w 1255"/>
                <a:gd name="T15" fmla="*/ 1485 h 1641"/>
                <a:gd name="T16" fmla="*/ 903 w 1255"/>
                <a:gd name="T17" fmla="*/ 1611 h 1641"/>
                <a:gd name="T18" fmla="*/ 972 w 1255"/>
                <a:gd name="T19" fmla="*/ 1306 h 1641"/>
                <a:gd name="T20" fmla="*/ 916 w 1255"/>
                <a:gd name="T21" fmla="*/ 1163 h 1641"/>
                <a:gd name="T22" fmla="*/ 984 w 1255"/>
                <a:gd name="T23" fmla="*/ 1146 h 1641"/>
                <a:gd name="T24" fmla="*/ 961 w 1255"/>
                <a:gd name="T25" fmla="*/ 1106 h 1641"/>
                <a:gd name="T26" fmla="*/ 1008 w 1255"/>
                <a:gd name="T27" fmla="*/ 1044 h 1641"/>
                <a:gd name="T28" fmla="*/ 1100 w 1255"/>
                <a:gd name="T29" fmla="*/ 1016 h 1641"/>
                <a:gd name="T30" fmla="*/ 1217 w 1255"/>
                <a:gd name="T31" fmla="*/ 1089 h 1641"/>
                <a:gd name="T32" fmla="*/ 1143 w 1255"/>
                <a:gd name="T33" fmla="*/ 912 h 1641"/>
                <a:gd name="T34" fmla="*/ 1133 w 1255"/>
                <a:gd name="T35" fmla="*/ 756 h 1641"/>
                <a:gd name="T36" fmla="*/ 1153 w 1255"/>
                <a:gd name="T37" fmla="*/ 663 h 1641"/>
                <a:gd name="T38" fmla="*/ 1161 w 1255"/>
                <a:gd name="T39" fmla="*/ 590 h 1641"/>
                <a:gd name="T40" fmla="*/ 999 w 1255"/>
                <a:gd name="T41" fmla="*/ 613 h 1641"/>
                <a:gd name="T42" fmla="*/ 875 w 1255"/>
                <a:gd name="T43" fmla="*/ 527 h 1641"/>
                <a:gd name="T44" fmla="*/ 760 w 1255"/>
                <a:gd name="T45" fmla="*/ 525 h 1641"/>
                <a:gd name="T46" fmla="*/ 670 w 1255"/>
                <a:gd name="T47" fmla="*/ 492 h 1641"/>
                <a:gd name="T48" fmla="*/ 663 w 1255"/>
                <a:gd name="T49" fmla="*/ 445 h 1641"/>
                <a:gd name="T50" fmla="*/ 633 w 1255"/>
                <a:gd name="T51" fmla="*/ 346 h 1641"/>
                <a:gd name="T52" fmla="*/ 573 w 1255"/>
                <a:gd name="T53" fmla="*/ 331 h 1641"/>
                <a:gd name="T54" fmla="*/ 642 w 1255"/>
                <a:gd name="T55" fmla="*/ 173 h 1641"/>
                <a:gd name="T56" fmla="*/ 705 w 1255"/>
                <a:gd name="T57" fmla="*/ 83 h 1641"/>
                <a:gd name="T58" fmla="*/ 791 w 1255"/>
                <a:gd name="T59" fmla="*/ 57 h 1641"/>
                <a:gd name="T60" fmla="*/ 758 w 1255"/>
                <a:gd name="T61" fmla="*/ 1 h 1641"/>
                <a:gd name="T62" fmla="*/ 680 w 1255"/>
                <a:gd name="T63" fmla="*/ 56 h 1641"/>
                <a:gd name="T64" fmla="*/ 568 w 1255"/>
                <a:gd name="T65" fmla="*/ 131 h 1641"/>
                <a:gd name="T66" fmla="*/ 503 w 1255"/>
                <a:gd name="T67" fmla="*/ 122 h 1641"/>
                <a:gd name="T68" fmla="*/ 478 w 1255"/>
                <a:gd name="T69" fmla="*/ 166 h 1641"/>
                <a:gd name="T70" fmla="*/ 452 w 1255"/>
                <a:gd name="T71" fmla="*/ 150 h 1641"/>
                <a:gd name="T72" fmla="*/ 365 w 1255"/>
                <a:gd name="T73" fmla="*/ 195 h 1641"/>
                <a:gd name="T74" fmla="*/ 336 w 1255"/>
                <a:gd name="T75" fmla="*/ 258 h 1641"/>
                <a:gd name="T76" fmla="*/ 336 w 1255"/>
                <a:gd name="T77" fmla="*/ 305 h 1641"/>
                <a:gd name="T78" fmla="*/ 292 w 1255"/>
                <a:gd name="T79" fmla="*/ 341 h 1641"/>
                <a:gd name="T80" fmla="*/ 250 w 1255"/>
                <a:gd name="T81" fmla="*/ 386 h 1641"/>
                <a:gd name="T82" fmla="*/ 219 w 1255"/>
                <a:gd name="T83" fmla="*/ 429 h 1641"/>
                <a:gd name="T84" fmla="*/ 212 w 1255"/>
                <a:gd name="T85" fmla="*/ 457 h 1641"/>
                <a:gd name="T86" fmla="*/ 157 w 1255"/>
                <a:gd name="T87" fmla="*/ 442 h 1641"/>
                <a:gd name="T88" fmla="*/ 133 w 1255"/>
                <a:gd name="T89" fmla="*/ 501 h 1641"/>
                <a:gd name="T90" fmla="*/ 116 w 1255"/>
                <a:gd name="T91" fmla="*/ 555 h 1641"/>
                <a:gd name="T92" fmla="*/ 161 w 1255"/>
                <a:gd name="T93" fmla="*/ 633 h 1641"/>
                <a:gd name="T94" fmla="*/ 149 w 1255"/>
                <a:gd name="T95" fmla="*/ 712 h 1641"/>
                <a:gd name="T96" fmla="*/ 167 w 1255"/>
                <a:gd name="T97" fmla="*/ 793 h 1641"/>
                <a:gd name="T98" fmla="*/ 180 w 1255"/>
                <a:gd name="T99" fmla="*/ 879 h 1641"/>
                <a:gd name="T100" fmla="*/ 90 w 1255"/>
                <a:gd name="T101" fmla="*/ 1022 h 1641"/>
                <a:gd name="T102" fmla="*/ 51 w 1255"/>
                <a:gd name="T103" fmla="*/ 1086 h 1641"/>
                <a:gd name="T104" fmla="*/ 21 w 1255"/>
                <a:gd name="T105" fmla="*/ 113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5" h="1641">
                  <a:moveTo>
                    <a:pt x="151" y="1186"/>
                  </a:moveTo>
                  <a:cubicBezTo>
                    <a:pt x="163" y="1202"/>
                    <a:pt x="154" y="1212"/>
                    <a:pt x="174" y="1219"/>
                  </a:cubicBezTo>
                  <a:cubicBezTo>
                    <a:pt x="184" y="1223"/>
                    <a:pt x="199" y="1229"/>
                    <a:pt x="210" y="1232"/>
                  </a:cubicBezTo>
                  <a:cubicBezTo>
                    <a:pt x="220" y="1234"/>
                    <a:pt x="245" y="1236"/>
                    <a:pt x="254" y="1234"/>
                  </a:cubicBezTo>
                  <a:cubicBezTo>
                    <a:pt x="269" y="1230"/>
                    <a:pt x="259" y="1227"/>
                    <a:pt x="266" y="1221"/>
                  </a:cubicBezTo>
                  <a:cubicBezTo>
                    <a:pt x="280" y="1211"/>
                    <a:pt x="304" y="1220"/>
                    <a:pt x="317" y="1230"/>
                  </a:cubicBezTo>
                  <a:cubicBezTo>
                    <a:pt x="329" y="1238"/>
                    <a:pt x="329" y="1246"/>
                    <a:pt x="344" y="1250"/>
                  </a:cubicBezTo>
                  <a:cubicBezTo>
                    <a:pt x="355" y="1253"/>
                    <a:pt x="368" y="1252"/>
                    <a:pt x="380" y="1252"/>
                  </a:cubicBezTo>
                  <a:cubicBezTo>
                    <a:pt x="408" y="1252"/>
                    <a:pt x="414" y="1261"/>
                    <a:pt x="438" y="1272"/>
                  </a:cubicBezTo>
                  <a:cubicBezTo>
                    <a:pt x="453" y="1278"/>
                    <a:pt x="469" y="1280"/>
                    <a:pt x="478" y="1295"/>
                  </a:cubicBezTo>
                  <a:cubicBezTo>
                    <a:pt x="487" y="1309"/>
                    <a:pt x="484" y="1328"/>
                    <a:pt x="497" y="1339"/>
                  </a:cubicBezTo>
                  <a:cubicBezTo>
                    <a:pt x="506" y="1346"/>
                    <a:pt x="524" y="1355"/>
                    <a:pt x="535" y="1360"/>
                  </a:cubicBezTo>
                  <a:cubicBezTo>
                    <a:pt x="551" y="1367"/>
                    <a:pt x="559" y="1363"/>
                    <a:pt x="567" y="1378"/>
                  </a:cubicBezTo>
                  <a:cubicBezTo>
                    <a:pt x="572" y="1387"/>
                    <a:pt x="572" y="1403"/>
                    <a:pt x="583" y="1409"/>
                  </a:cubicBezTo>
                  <a:cubicBezTo>
                    <a:pt x="597" y="1417"/>
                    <a:pt x="609" y="1405"/>
                    <a:pt x="614" y="1427"/>
                  </a:cubicBezTo>
                  <a:cubicBezTo>
                    <a:pt x="618" y="1440"/>
                    <a:pt x="608" y="1459"/>
                    <a:pt x="619" y="1471"/>
                  </a:cubicBezTo>
                  <a:cubicBezTo>
                    <a:pt x="631" y="1482"/>
                    <a:pt x="646" y="1472"/>
                    <a:pt x="658" y="1470"/>
                  </a:cubicBezTo>
                  <a:cubicBezTo>
                    <a:pt x="676" y="1467"/>
                    <a:pt x="679" y="1478"/>
                    <a:pt x="694" y="1479"/>
                  </a:cubicBezTo>
                  <a:cubicBezTo>
                    <a:pt x="702" y="1480"/>
                    <a:pt x="725" y="1467"/>
                    <a:pt x="732" y="1463"/>
                  </a:cubicBezTo>
                  <a:cubicBezTo>
                    <a:pt x="755" y="1447"/>
                    <a:pt x="747" y="1438"/>
                    <a:pt x="773" y="1453"/>
                  </a:cubicBezTo>
                  <a:cubicBezTo>
                    <a:pt x="789" y="1463"/>
                    <a:pt x="797" y="1459"/>
                    <a:pt x="811" y="1450"/>
                  </a:cubicBezTo>
                  <a:cubicBezTo>
                    <a:pt x="827" y="1440"/>
                    <a:pt x="827" y="1441"/>
                    <a:pt x="845" y="1452"/>
                  </a:cubicBezTo>
                  <a:cubicBezTo>
                    <a:pt x="858" y="1458"/>
                    <a:pt x="871" y="1459"/>
                    <a:pt x="883" y="1465"/>
                  </a:cubicBezTo>
                  <a:cubicBezTo>
                    <a:pt x="892" y="1470"/>
                    <a:pt x="906" y="1479"/>
                    <a:pt x="914" y="1485"/>
                  </a:cubicBezTo>
                  <a:cubicBezTo>
                    <a:pt x="928" y="1495"/>
                    <a:pt x="923" y="1499"/>
                    <a:pt x="912" y="1515"/>
                  </a:cubicBezTo>
                  <a:cubicBezTo>
                    <a:pt x="900" y="1534"/>
                    <a:pt x="858" y="1572"/>
                    <a:pt x="862" y="1596"/>
                  </a:cubicBezTo>
                  <a:cubicBezTo>
                    <a:pt x="884" y="1596"/>
                    <a:pt x="887" y="1596"/>
                    <a:pt x="903" y="1611"/>
                  </a:cubicBezTo>
                  <a:cubicBezTo>
                    <a:pt x="913" y="1620"/>
                    <a:pt x="923" y="1631"/>
                    <a:pt x="934" y="1641"/>
                  </a:cubicBezTo>
                  <a:cubicBezTo>
                    <a:pt x="953" y="1555"/>
                    <a:pt x="956" y="1465"/>
                    <a:pt x="982" y="1381"/>
                  </a:cubicBezTo>
                  <a:cubicBezTo>
                    <a:pt x="992" y="1350"/>
                    <a:pt x="985" y="1334"/>
                    <a:pt x="972" y="1306"/>
                  </a:cubicBezTo>
                  <a:cubicBezTo>
                    <a:pt x="965" y="1293"/>
                    <a:pt x="968" y="1276"/>
                    <a:pt x="961" y="1264"/>
                  </a:cubicBezTo>
                  <a:cubicBezTo>
                    <a:pt x="954" y="1251"/>
                    <a:pt x="940" y="1257"/>
                    <a:pt x="930" y="1246"/>
                  </a:cubicBezTo>
                  <a:cubicBezTo>
                    <a:pt x="920" y="1235"/>
                    <a:pt x="907" y="1179"/>
                    <a:pt x="916" y="1163"/>
                  </a:cubicBezTo>
                  <a:cubicBezTo>
                    <a:pt x="921" y="1154"/>
                    <a:pt x="943" y="1152"/>
                    <a:pt x="952" y="1148"/>
                  </a:cubicBezTo>
                  <a:cubicBezTo>
                    <a:pt x="957" y="1145"/>
                    <a:pt x="963" y="1138"/>
                    <a:pt x="968" y="1138"/>
                  </a:cubicBezTo>
                  <a:cubicBezTo>
                    <a:pt x="979" y="1137"/>
                    <a:pt x="976" y="1143"/>
                    <a:pt x="984" y="1146"/>
                  </a:cubicBezTo>
                  <a:cubicBezTo>
                    <a:pt x="996" y="1151"/>
                    <a:pt x="1016" y="1156"/>
                    <a:pt x="1011" y="1133"/>
                  </a:cubicBezTo>
                  <a:cubicBezTo>
                    <a:pt x="1008" y="1118"/>
                    <a:pt x="993" y="1117"/>
                    <a:pt x="982" y="1113"/>
                  </a:cubicBezTo>
                  <a:cubicBezTo>
                    <a:pt x="976" y="1111"/>
                    <a:pt x="968" y="1106"/>
                    <a:pt x="961" y="1106"/>
                  </a:cubicBezTo>
                  <a:cubicBezTo>
                    <a:pt x="954" y="1105"/>
                    <a:pt x="949" y="1112"/>
                    <a:pt x="942" y="1108"/>
                  </a:cubicBezTo>
                  <a:cubicBezTo>
                    <a:pt x="934" y="1103"/>
                    <a:pt x="934" y="1076"/>
                    <a:pt x="936" y="1068"/>
                  </a:cubicBezTo>
                  <a:cubicBezTo>
                    <a:pt x="940" y="1032"/>
                    <a:pt x="980" y="1042"/>
                    <a:pt x="1008" y="1044"/>
                  </a:cubicBezTo>
                  <a:cubicBezTo>
                    <a:pt x="1025" y="1045"/>
                    <a:pt x="1039" y="1042"/>
                    <a:pt x="1056" y="1039"/>
                  </a:cubicBezTo>
                  <a:cubicBezTo>
                    <a:pt x="1072" y="1036"/>
                    <a:pt x="1084" y="1042"/>
                    <a:pt x="1099" y="1040"/>
                  </a:cubicBezTo>
                  <a:cubicBezTo>
                    <a:pt x="1098" y="1032"/>
                    <a:pt x="1098" y="1024"/>
                    <a:pt x="1100" y="1016"/>
                  </a:cubicBezTo>
                  <a:cubicBezTo>
                    <a:pt x="1124" y="1011"/>
                    <a:pt x="1119" y="1051"/>
                    <a:pt x="1143" y="1029"/>
                  </a:cubicBezTo>
                  <a:cubicBezTo>
                    <a:pt x="1154" y="1019"/>
                    <a:pt x="1160" y="993"/>
                    <a:pt x="1179" y="992"/>
                  </a:cubicBezTo>
                  <a:cubicBezTo>
                    <a:pt x="1225" y="989"/>
                    <a:pt x="1216" y="1063"/>
                    <a:pt x="1217" y="1089"/>
                  </a:cubicBezTo>
                  <a:cubicBezTo>
                    <a:pt x="1255" y="1099"/>
                    <a:pt x="1223" y="1024"/>
                    <a:pt x="1217" y="1010"/>
                  </a:cubicBezTo>
                  <a:cubicBezTo>
                    <a:pt x="1210" y="996"/>
                    <a:pt x="1208" y="978"/>
                    <a:pt x="1197" y="965"/>
                  </a:cubicBezTo>
                  <a:cubicBezTo>
                    <a:pt x="1184" y="951"/>
                    <a:pt x="1133" y="931"/>
                    <a:pt x="1143" y="912"/>
                  </a:cubicBezTo>
                  <a:cubicBezTo>
                    <a:pt x="1152" y="894"/>
                    <a:pt x="1181" y="899"/>
                    <a:pt x="1190" y="881"/>
                  </a:cubicBezTo>
                  <a:cubicBezTo>
                    <a:pt x="1198" y="865"/>
                    <a:pt x="1163" y="837"/>
                    <a:pt x="1154" y="822"/>
                  </a:cubicBezTo>
                  <a:cubicBezTo>
                    <a:pt x="1141" y="802"/>
                    <a:pt x="1138" y="778"/>
                    <a:pt x="1133" y="756"/>
                  </a:cubicBezTo>
                  <a:cubicBezTo>
                    <a:pt x="1130" y="744"/>
                    <a:pt x="1132" y="733"/>
                    <a:pt x="1132" y="721"/>
                  </a:cubicBezTo>
                  <a:cubicBezTo>
                    <a:pt x="1132" y="710"/>
                    <a:pt x="1126" y="698"/>
                    <a:pt x="1130" y="687"/>
                  </a:cubicBezTo>
                  <a:cubicBezTo>
                    <a:pt x="1134" y="676"/>
                    <a:pt x="1149" y="672"/>
                    <a:pt x="1153" y="663"/>
                  </a:cubicBezTo>
                  <a:cubicBezTo>
                    <a:pt x="1158" y="654"/>
                    <a:pt x="1150" y="650"/>
                    <a:pt x="1152" y="642"/>
                  </a:cubicBezTo>
                  <a:cubicBezTo>
                    <a:pt x="1154" y="634"/>
                    <a:pt x="1160" y="633"/>
                    <a:pt x="1163" y="626"/>
                  </a:cubicBezTo>
                  <a:cubicBezTo>
                    <a:pt x="1169" y="616"/>
                    <a:pt x="1173" y="599"/>
                    <a:pt x="1161" y="590"/>
                  </a:cubicBezTo>
                  <a:cubicBezTo>
                    <a:pt x="1150" y="583"/>
                    <a:pt x="1132" y="592"/>
                    <a:pt x="1121" y="595"/>
                  </a:cubicBezTo>
                  <a:cubicBezTo>
                    <a:pt x="1093" y="601"/>
                    <a:pt x="1069" y="604"/>
                    <a:pt x="1038" y="604"/>
                  </a:cubicBezTo>
                  <a:cubicBezTo>
                    <a:pt x="1022" y="604"/>
                    <a:pt x="1013" y="611"/>
                    <a:pt x="999" y="613"/>
                  </a:cubicBezTo>
                  <a:cubicBezTo>
                    <a:pt x="982" y="615"/>
                    <a:pt x="975" y="606"/>
                    <a:pt x="965" y="598"/>
                  </a:cubicBezTo>
                  <a:cubicBezTo>
                    <a:pt x="945" y="583"/>
                    <a:pt x="934" y="549"/>
                    <a:pt x="912" y="537"/>
                  </a:cubicBezTo>
                  <a:cubicBezTo>
                    <a:pt x="902" y="532"/>
                    <a:pt x="888" y="531"/>
                    <a:pt x="875" y="527"/>
                  </a:cubicBezTo>
                  <a:cubicBezTo>
                    <a:pt x="864" y="523"/>
                    <a:pt x="851" y="517"/>
                    <a:pt x="838" y="517"/>
                  </a:cubicBezTo>
                  <a:cubicBezTo>
                    <a:pt x="823" y="517"/>
                    <a:pt x="816" y="528"/>
                    <a:pt x="802" y="532"/>
                  </a:cubicBezTo>
                  <a:cubicBezTo>
                    <a:pt x="787" y="535"/>
                    <a:pt x="775" y="524"/>
                    <a:pt x="760" y="525"/>
                  </a:cubicBezTo>
                  <a:cubicBezTo>
                    <a:pt x="747" y="525"/>
                    <a:pt x="737" y="536"/>
                    <a:pt x="724" y="537"/>
                  </a:cubicBezTo>
                  <a:cubicBezTo>
                    <a:pt x="700" y="539"/>
                    <a:pt x="710" y="529"/>
                    <a:pt x="701" y="514"/>
                  </a:cubicBezTo>
                  <a:cubicBezTo>
                    <a:pt x="692" y="499"/>
                    <a:pt x="678" y="508"/>
                    <a:pt x="670" y="492"/>
                  </a:cubicBezTo>
                  <a:cubicBezTo>
                    <a:pt x="667" y="486"/>
                    <a:pt x="670" y="479"/>
                    <a:pt x="665" y="474"/>
                  </a:cubicBezTo>
                  <a:cubicBezTo>
                    <a:pt x="662" y="469"/>
                    <a:pt x="655" y="468"/>
                    <a:pt x="652" y="464"/>
                  </a:cubicBezTo>
                  <a:cubicBezTo>
                    <a:pt x="634" y="444"/>
                    <a:pt x="651" y="453"/>
                    <a:pt x="663" y="445"/>
                  </a:cubicBezTo>
                  <a:cubicBezTo>
                    <a:pt x="671" y="440"/>
                    <a:pt x="677" y="421"/>
                    <a:pt x="671" y="410"/>
                  </a:cubicBezTo>
                  <a:cubicBezTo>
                    <a:pt x="666" y="401"/>
                    <a:pt x="652" y="397"/>
                    <a:pt x="645" y="387"/>
                  </a:cubicBezTo>
                  <a:cubicBezTo>
                    <a:pt x="637" y="374"/>
                    <a:pt x="640" y="357"/>
                    <a:pt x="633" y="346"/>
                  </a:cubicBezTo>
                  <a:cubicBezTo>
                    <a:pt x="627" y="337"/>
                    <a:pt x="623" y="342"/>
                    <a:pt x="618" y="337"/>
                  </a:cubicBezTo>
                  <a:cubicBezTo>
                    <a:pt x="615" y="334"/>
                    <a:pt x="613" y="324"/>
                    <a:pt x="610" y="323"/>
                  </a:cubicBezTo>
                  <a:cubicBezTo>
                    <a:pt x="595" y="316"/>
                    <a:pt x="588" y="336"/>
                    <a:pt x="573" y="331"/>
                  </a:cubicBezTo>
                  <a:cubicBezTo>
                    <a:pt x="572" y="315"/>
                    <a:pt x="589" y="300"/>
                    <a:pt x="598" y="288"/>
                  </a:cubicBezTo>
                  <a:cubicBezTo>
                    <a:pt x="611" y="272"/>
                    <a:pt x="611" y="263"/>
                    <a:pt x="613" y="243"/>
                  </a:cubicBezTo>
                  <a:cubicBezTo>
                    <a:pt x="615" y="215"/>
                    <a:pt x="630" y="198"/>
                    <a:pt x="642" y="173"/>
                  </a:cubicBezTo>
                  <a:cubicBezTo>
                    <a:pt x="647" y="162"/>
                    <a:pt x="652" y="149"/>
                    <a:pt x="663" y="142"/>
                  </a:cubicBezTo>
                  <a:cubicBezTo>
                    <a:pt x="675" y="133"/>
                    <a:pt x="682" y="136"/>
                    <a:pt x="688" y="121"/>
                  </a:cubicBezTo>
                  <a:cubicBezTo>
                    <a:pt x="694" y="108"/>
                    <a:pt x="691" y="93"/>
                    <a:pt x="705" y="83"/>
                  </a:cubicBezTo>
                  <a:cubicBezTo>
                    <a:pt x="716" y="73"/>
                    <a:pt x="734" y="74"/>
                    <a:pt x="748" y="71"/>
                  </a:cubicBezTo>
                  <a:cubicBezTo>
                    <a:pt x="760" y="69"/>
                    <a:pt x="772" y="66"/>
                    <a:pt x="784" y="64"/>
                  </a:cubicBezTo>
                  <a:cubicBezTo>
                    <a:pt x="786" y="62"/>
                    <a:pt x="789" y="60"/>
                    <a:pt x="791" y="57"/>
                  </a:cubicBezTo>
                  <a:cubicBezTo>
                    <a:pt x="796" y="50"/>
                    <a:pt x="802" y="45"/>
                    <a:pt x="803" y="36"/>
                  </a:cubicBezTo>
                  <a:cubicBezTo>
                    <a:pt x="805" y="25"/>
                    <a:pt x="801" y="22"/>
                    <a:pt x="792" y="16"/>
                  </a:cubicBezTo>
                  <a:cubicBezTo>
                    <a:pt x="782" y="10"/>
                    <a:pt x="771" y="0"/>
                    <a:pt x="758" y="1"/>
                  </a:cubicBezTo>
                  <a:cubicBezTo>
                    <a:pt x="750" y="2"/>
                    <a:pt x="740" y="7"/>
                    <a:pt x="733" y="10"/>
                  </a:cubicBezTo>
                  <a:cubicBezTo>
                    <a:pt x="725" y="14"/>
                    <a:pt x="719" y="15"/>
                    <a:pt x="710" y="17"/>
                  </a:cubicBezTo>
                  <a:cubicBezTo>
                    <a:pt x="690" y="23"/>
                    <a:pt x="689" y="40"/>
                    <a:pt x="680" y="56"/>
                  </a:cubicBezTo>
                  <a:cubicBezTo>
                    <a:pt x="672" y="70"/>
                    <a:pt x="658" y="72"/>
                    <a:pt x="645" y="78"/>
                  </a:cubicBezTo>
                  <a:cubicBezTo>
                    <a:pt x="630" y="86"/>
                    <a:pt x="616" y="95"/>
                    <a:pt x="604" y="107"/>
                  </a:cubicBezTo>
                  <a:cubicBezTo>
                    <a:pt x="593" y="120"/>
                    <a:pt x="585" y="130"/>
                    <a:pt x="568" y="131"/>
                  </a:cubicBezTo>
                  <a:cubicBezTo>
                    <a:pt x="560" y="131"/>
                    <a:pt x="554" y="129"/>
                    <a:pt x="547" y="128"/>
                  </a:cubicBezTo>
                  <a:cubicBezTo>
                    <a:pt x="537" y="126"/>
                    <a:pt x="529" y="129"/>
                    <a:pt x="520" y="128"/>
                  </a:cubicBezTo>
                  <a:cubicBezTo>
                    <a:pt x="514" y="128"/>
                    <a:pt x="509" y="124"/>
                    <a:pt x="503" y="122"/>
                  </a:cubicBezTo>
                  <a:cubicBezTo>
                    <a:pt x="495" y="120"/>
                    <a:pt x="493" y="123"/>
                    <a:pt x="488" y="130"/>
                  </a:cubicBezTo>
                  <a:cubicBezTo>
                    <a:pt x="482" y="138"/>
                    <a:pt x="484" y="140"/>
                    <a:pt x="486" y="149"/>
                  </a:cubicBezTo>
                  <a:cubicBezTo>
                    <a:pt x="488" y="157"/>
                    <a:pt x="483" y="160"/>
                    <a:pt x="478" y="166"/>
                  </a:cubicBezTo>
                  <a:cubicBezTo>
                    <a:pt x="473" y="171"/>
                    <a:pt x="471" y="179"/>
                    <a:pt x="465" y="182"/>
                  </a:cubicBezTo>
                  <a:cubicBezTo>
                    <a:pt x="456" y="187"/>
                    <a:pt x="455" y="180"/>
                    <a:pt x="455" y="173"/>
                  </a:cubicBezTo>
                  <a:cubicBezTo>
                    <a:pt x="454" y="167"/>
                    <a:pt x="456" y="155"/>
                    <a:pt x="452" y="150"/>
                  </a:cubicBezTo>
                  <a:cubicBezTo>
                    <a:pt x="446" y="145"/>
                    <a:pt x="434" y="147"/>
                    <a:pt x="430" y="150"/>
                  </a:cubicBezTo>
                  <a:cubicBezTo>
                    <a:pt x="415" y="160"/>
                    <a:pt x="401" y="173"/>
                    <a:pt x="386" y="184"/>
                  </a:cubicBezTo>
                  <a:cubicBezTo>
                    <a:pt x="379" y="188"/>
                    <a:pt x="371" y="191"/>
                    <a:pt x="365" y="195"/>
                  </a:cubicBezTo>
                  <a:cubicBezTo>
                    <a:pt x="359" y="200"/>
                    <a:pt x="351" y="211"/>
                    <a:pt x="346" y="217"/>
                  </a:cubicBezTo>
                  <a:cubicBezTo>
                    <a:pt x="341" y="225"/>
                    <a:pt x="337" y="235"/>
                    <a:pt x="334" y="244"/>
                  </a:cubicBezTo>
                  <a:cubicBezTo>
                    <a:pt x="331" y="251"/>
                    <a:pt x="330" y="254"/>
                    <a:pt x="336" y="258"/>
                  </a:cubicBezTo>
                  <a:cubicBezTo>
                    <a:pt x="342" y="261"/>
                    <a:pt x="344" y="262"/>
                    <a:pt x="345" y="270"/>
                  </a:cubicBezTo>
                  <a:cubicBezTo>
                    <a:pt x="345" y="277"/>
                    <a:pt x="342" y="281"/>
                    <a:pt x="339" y="287"/>
                  </a:cubicBezTo>
                  <a:cubicBezTo>
                    <a:pt x="336" y="292"/>
                    <a:pt x="332" y="299"/>
                    <a:pt x="336" y="305"/>
                  </a:cubicBezTo>
                  <a:cubicBezTo>
                    <a:pt x="339" y="309"/>
                    <a:pt x="349" y="308"/>
                    <a:pt x="346" y="316"/>
                  </a:cubicBezTo>
                  <a:cubicBezTo>
                    <a:pt x="345" y="322"/>
                    <a:pt x="328" y="322"/>
                    <a:pt x="322" y="322"/>
                  </a:cubicBezTo>
                  <a:cubicBezTo>
                    <a:pt x="309" y="324"/>
                    <a:pt x="301" y="331"/>
                    <a:pt x="292" y="341"/>
                  </a:cubicBezTo>
                  <a:cubicBezTo>
                    <a:pt x="288" y="346"/>
                    <a:pt x="283" y="351"/>
                    <a:pt x="278" y="357"/>
                  </a:cubicBezTo>
                  <a:cubicBezTo>
                    <a:pt x="274" y="362"/>
                    <a:pt x="274" y="368"/>
                    <a:pt x="270" y="373"/>
                  </a:cubicBezTo>
                  <a:cubicBezTo>
                    <a:pt x="265" y="379"/>
                    <a:pt x="256" y="382"/>
                    <a:pt x="250" y="386"/>
                  </a:cubicBezTo>
                  <a:cubicBezTo>
                    <a:pt x="243" y="391"/>
                    <a:pt x="237" y="394"/>
                    <a:pt x="231" y="399"/>
                  </a:cubicBezTo>
                  <a:cubicBezTo>
                    <a:pt x="226" y="403"/>
                    <a:pt x="220" y="406"/>
                    <a:pt x="217" y="412"/>
                  </a:cubicBezTo>
                  <a:cubicBezTo>
                    <a:pt x="215" y="418"/>
                    <a:pt x="218" y="423"/>
                    <a:pt x="219" y="429"/>
                  </a:cubicBezTo>
                  <a:cubicBezTo>
                    <a:pt x="221" y="442"/>
                    <a:pt x="227" y="457"/>
                    <a:pt x="225" y="470"/>
                  </a:cubicBezTo>
                  <a:cubicBezTo>
                    <a:pt x="224" y="475"/>
                    <a:pt x="219" y="484"/>
                    <a:pt x="213" y="477"/>
                  </a:cubicBezTo>
                  <a:cubicBezTo>
                    <a:pt x="210" y="473"/>
                    <a:pt x="214" y="463"/>
                    <a:pt x="212" y="457"/>
                  </a:cubicBezTo>
                  <a:cubicBezTo>
                    <a:pt x="205" y="439"/>
                    <a:pt x="184" y="439"/>
                    <a:pt x="170" y="430"/>
                  </a:cubicBezTo>
                  <a:cubicBezTo>
                    <a:pt x="165" y="427"/>
                    <a:pt x="162" y="422"/>
                    <a:pt x="158" y="418"/>
                  </a:cubicBezTo>
                  <a:cubicBezTo>
                    <a:pt x="155" y="426"/>
                    <a:pt x="154" y="434"/>
                    <a:pt x="157" y="442"/>
                  </a:cubicBezTo>
                  <a:cubicBezTo>
                    <a:pt x="160" y="448"/>
                    <a:pt x="200" y="496"/>
                    <a:pt x="165" y="480"/>
                  </a:cubicBezTo>
                  <a:cubicBezTo>
                    <a:pt x="161" y="492"/>
                    <a:pt x="173" y="500"/>
                    <a:pt x="159" y="510"/>
                  </a:cubicBezTo>
                  <a:cubicBezTo>
                    <a:pt x="147" y="518"/>
                    <a:pt x="140" y="510"/>
                    <a:pt x="133" y="501"/>
                  </a:cubicBezTo>
                  <a:cubicBezTo>
                    <a:pt x="120" y="508"/>
                    <a:pt x="120" y="530"/>
                    <a:pt x="111" y="541"/>
                  </a:cubicBezTo>
                  <a:cubicBezTo>
                    <a:pt x="111" y="542"/>
                    <a:pt x="110" y="543"/>
                    <a:pt x="109" y="544"/>
                  </a:cubicBezTo>
                  <a:cubicBezTo>
                    <a:pt x="111" y="548"/>
                    <a:pt x="114" y="551"/>
                    <a:pt x="116" y="555"/>
                  </a:cubicBezTo>
                  <a:cubicBezTo>
                    <a:pt x="126" y="570"/>
                    <a:pt x="135" y="589"/>
                    <a:pt x="148" y="601"/>
                  </a:cubicBezTo>
                  <a:cubicBezTo>
                    <a:pt x="155" y="607"/>
                    <a:pt x="162" y="605"/>
                    <a:pt x="166" y="612"/>
                  </a:cubicBezTo>
                  <a:cubicBezTo>
                    <a:pt x="170" y="621"/>
                    <a:pt x="165" y="627"/>
                    <a:pt x="161" y="633"/>
                  </a:cubicBezTo>
                  <a:cubicBezTo>
                    <a:pt x="150" y="650"/>
                    <a:pt x="160" y="658"/>
                    <a:pt x="167" y="675"/>
                  </a:cubicBezTo>
                  <a:cubicBezTo>
                    <a:pt x="170" y="681"/>
                    <a:pt x="175" y="693"/>
                    <a:pt x="173" y="699"/>
                  </a:cubicBezTo>
                  <a:cubicBezTo>
                    <a:pt x="170" y="712"/>
                    <a:pt x="155" y="702"/>
                    <a:pt x="149" y="712"/>
                  </a:cubicBezTo>
                  <a:cubicBezTo>
                    <a:pt x="143" y="722"/>
                    <a:pt x="162" y="730"/>
                    <a:pt x="164" y="740"/>
                  </a:cubicBezTo>
                  <a:cubicBezTo>
                    <a:pt x="166" y="750"/>
                    <a:pt x="161" y="761"/>
                    <a:pt x="161" y="771"/>
                  </a:cubicBezTo>
                  <a:cubicBezTo>
                    <a:pt x="162" y="779"/>
                    <a:pt x="165" y="785"/>
                    <a:pt x="167" y="793"/>
                  </a:cubicBezTo>
                  <a:cubicBezTo>
                    <a:pt x="168" y="801"/>
                    <a:pt x="166" y="808"/>
                    <a:pt x="166" y="816"/>
                  </a:cubicBezTo>
                  <a:cubicBezTo>
                    <a:pt x="166" y="829"/>
                    <a:pt x="155" y="837"/>
                    <a:pt x="156" y="850"/>
                  </a:cubicBezTo>
                  <a:cubicBezTo>
                    <a:pt x="158" y="865"/>
                    <a:pt x="170" y="869"/>
                    <a:pt x="180" y="879"/>
                  </a:cubicBezTo>
                  <a:cubicBezTo>
                    <a:pt x="192" y="892"/>
                    <a:pt x="185" y="898"/>
                    <a:pt x="178" y="911"/>
                  </a:cubicBezTo>
                  <a:cubicBezTo>
                    <a:pt x="170" y="924"/>
                    <a:pt x="161" y="936"/>
                    <a:pt x="154" y="949"/>
                  </a:cubicBezTo>
                  <a:cubicBezTo>
                    <a:pt x="139" y="974"/>
                    <a:pt x="123" y="1014"/>
                    <a:pt x="90" y="1022"/>
                  </a:cubicBezTo>
                  <a:cubicBezTo>
                    <a:pt x="80" y="1024"/>
                    <a:pt x="71" y="1023"/>
                    <a:pt x="60" y="1028"/>
                  </a:cubicBezTo>
                  <a:cubicBezTo>
                    <a:pt x="52" y="1032"/>
                    <a:pt x="42" y="1040"/>
                    <a:pt x="39" y="1050"/>
                  </a:cubicBezTo>
                  <a:cubicBezTo>
                    <a:pt x="36" y="1064"/>
                    <a:pt x="48" y="1073"/>
                    <a:pt x="51" y="1086"/>
                  </a:cubicBezTo>
                  <a:cubicBezTo>
                    <a:pt x="55" y="1104"/>
                    <a:pt x="35" y="1095"/>
                    <a:pt x="24" y="1097"/>
                  </a:cubicBezTo>
                  <a:cubicBezTo>
                    <a:pt x="6" y="1099"/>
                    <a:pt x="0" y="1113"/>
                    <a:pt x="14" y="1124"/>
                  </a:cubicBezTo>
                  <a:cubicBezTo>
                    <a:pt x="18" y="1128"/>
                    <a:pt x="21" y="1133"/>
                    <a:pt x="21" y="1138"/>
                  </a:cubicBezTo>
                  <a:cubicBezTo>
                    <a:pt x="38" y="1146"/>
                    <a:pt x="54" y="1157"/>
                    <a:pt x="71" y="1167"/>
                  </a:cubicBezTo>
                  <a:cubicBezTo>
                    <a:pt x="94" y="1179"/>
                    <a:pt x="135" y="1166"/>
                    <a:pt x="151" y="1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39"/>
            <p:cNvSpPr>
              <a:spLocks/>
            </p:cNvSpPr>
            <p:nvPr/>
          </p:nvSpPr>
          <p:spPr bwMode="auto">
            <a:xfrm>
              <a:off x="4745038" y="533400"/>
              <a:ext cx="296863" cy="287338"/>
            </a:xfrm>
            <a:custGeom>
              <a:avLst/>
              <a:gdLst>
                <a:gd name="T0" fmla="*/ 80 w 432"/>
                <a:gd name="T1" fmla="*/ 79 h 419"/>
                <a:gd name="T2" fmla="*/ 84 w 432"/>
                <a:gd name="T3" fmla="*/ 100 h 419"/>
                <a:gd name="T4" fmla="*/ 47 w 432"/>
                <a:gd name="T5" fmla="*/ 107 h 419"/>
                <a:gd name="T6" fmla="*/ 12 w 432"/>
                <a:gd name="T7" fmla="*/ 164 h 419"/>
                <a:gd name="T8" fmla="*/ 2 w 432"/>
                <a:gd name="T9" fmla="*/ 201 h 419"/>
                <a:gd name="T10" fmla="*/ 20 w 432"/>
                <a:gd name="T11" fmla="*/ 234 h 419"/>
                <a:gd name="T12" fmla="*/ 44 w 432"/>
                <a:gd name="T13" fmla="*/ 266 h 419"/>
                <a:gd name="T14" fmla="*/ 79 w 432"/>
                <a:gd name="T15" fmla="*/ 274 h 419"/>
                <a:gd name="T16" fmla="*/ 112 w 432"/>
                <a:gd name="T17" fmla="*/ 350 h 419"/>
                <a:gd name="T18" fmla="*/ 164 w 432"/>
                <a:gd name="T19" fmla="*/ 404 h 419"/>
                <a:gd name="T20" fmla="*/ 184 w 432"/>
                <a:gd name="T21" fmla="*/ 406 h 419"/>
                <a:gd name="T22" fmla="*/ 200 w 432"/>
                <a:gd name="T23" fmla="*/ 415 h 419"/>
                <a:gd name="T24" fmla="*/ 227 w 432"/>
                <a:gd name="T25" fmla="*/ 400 h 419"/>
                <a:gd name="T26" fmla="*/ 211 w 432"/>
                <a:gd name="T27" fmla="*/ 368 h 419"/>
                <a:gd name="T28" fmla="*/ 241 w 432"/>
                <a:gd name="T29" fmla="*/ 365 h 419"/>
                <a:gd name="T30" fmla="*/ 323 w 432"/>
                <a:gd name="T31" fmla="*/ 354 h 419"/>
                <a:gd name="T32" fmla="*/ 386 w 432"/>
                <a:gd name="T33" fmla="*/ 341 h 419"/>
                <a:gd name="T34" fmla="*/ 396 w 432"/>
                <a:gd name="T35" fmla="*/ 301 h 419"/>
                <a:gd name="T36" fmla="*/ 410 w 432"/>
                <a:gd name="T37" fmla="*/ 265 h 419"/>
                <a:gd name="T38" fmla="*/ 368 w 432"/>
                <a:gd name="T39" fmla="*/ 123 h 419"/>
                <a:gd name="T40" fmla="*/ 390 w 432"/>
                <a:gd name="T41" fmla="*/ 99 h 419"/>
                <a:gd name="T42" fmla="*/ 409 w 432"/>
                <a:gd name="T43" fmla="*/ 68 h 419"/>
                <a:gd name="T44" fmla="*/ 431 w 432"/>
                <a:gd name="T45" fmla="*/ 41 h 419"/>
                <a:gd name="T46" fmla="*/ 432 w 432"/>
                <a:gd name="T47" fmla="*/ 39 h 419"/>
                <a:gd name="T48" fmla="*/ 414 w 432"/>
                <a:gd name="T49" fmla="*/ 31 h 419"/>
                <a:gd name="T50" fmla="*/ 368 w 432"/>
                <a:gd name="T51" fmla="*/ 17 h 419"/>
                <a:gd name="T52" fmla="*/ 314 w 432"/>
                <a:gd name="T53" fmla="*/ 15 h 419"/>
                <a:gd name="T54" fmla="*/ 261 w 432"/>
                <a:gd name="T55" fmla="*/ 10 h 419"/>
                <a:gd name="T56" fmla="*/ 225 w 432"/>
                <a:gd name="T57" fmla="*/ 19 h 419"/>
                <a:gd name="T58" fmla="*/ 217 w 432"/>
                <a:gd name="T59" fmla="*/ 29 h 419"/>
                <a:gd name="T60" fmla="*/ 202 w 432"/>
                <a:gd name="T61" fmla="*/ 24 h 419"/>
                <a:gd name="T62" fmla="*/ 161 w 432"/>
                <a:gd name="T63" fmla="*/ 13 h 419"/>
                <a:gd name="T64" fmla="*/ 95 w 432"/>
                <a:gd name="T65" fmla="*/ 14 h 419"/>
                <a:gd name="T66" fmla="*/ 94 w 432"/>
                <a:gd name="T67" fmla="*/ 7 h 419"/>
                <a:gd name="T68" fmla="*/ 83 w 432"/>
                <a:gd name="T69" fmla="*/ 58 h 419"/>
                <a:gd name="T70" fmla="*/ 80 w 432"/>
                <a:gd name="T71" fmla="*/ 7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9">
                  <a:moveTo>
                    <a:pt x="80" y="79"/>
                  </a:moveTo>
                  <a:cubicBezTo>
                    <a:pt x="80" y="85"/>
                    <a:pt x="88" y="93"/>
                    <a:pt x="84" y="100"/>
                  </a:cubicBezTo>
                  <a:cubicBezTo>
                    <a:pt x="78" y="111"/>
                    <a:pt x="57" y="107"/>
                    <a:pt x="47" y="107"/>
                  </a:cubicBezTo>
                  <a:cubicBezTo>
                    <a:pt x="13" y="110"/>
                    <a:pt x="22" y="140"/>
                    <a:pt x="12" y="164"/>
                  </a:cubicBezTo>
                  <a:cubicBezTo>
                    <a:pt x="7" y="176"/>
                    <a:pt x="0" y="189"/>
                    <a:pt x="2" y="201"/>
                  </a:cubicBezTo>
                  <a:cubicBezTo>
                    <a:pt x="4" y="212"/>
                    <a:pt x="13" y="225"/>
                    <a:pt x="20" y="234"/>
                  </a:cubicBezTo>
                  <a:cubicBezTo>
                    <a:pt x="27" y="244"/>
                    <a:pt x="34" y="259"/>
                    <a:pt x="44" y="266"/>
                  </a:cubicBezTo>
                  <a:cubicBezTo>
                    <a:pt x="56" y="276"/>
                    <a:pt x="69" y="269"/>
                    <a:pt x="79" y="274"/>
                  </a:cubicBezTo>
                  <a:cubicBezTo>
                    <a:pt x="101" y="286"/>
                    <a:pt x="101" y="331"/>
                    <a:pt x="112" y="350"/>
                  </a:cubicBezTo>
                  <a:cubicBezTo>
                    <a:pt x="124" y="370"/>
                    <a:pt x="140" y="397"/>
                    <a:pt x="164" y="404"/>
                  </a:cubicBezTo>
                  <a:cubicBezTo>
                    <a:pt x="171" y="406"/>
                    <a:pt x="177" y="404"/>
                    <a:pt x="184" y="406"/>
                  </a:cubicBezTo>
                  <a:cubicBezTo>
                    <a:pt x="189" y="408"/>
                    <a:pt x="194" y="413"/>
                    <a:pt x="200" y="415"/>
                  </a:cubicBezTo>
                  <a:cubicBezTo>
                    <a:pt x="213" y="419"/>
                    <a:pt x="225" y="417"/>
                    <a:pt x="227" y="400"/>
                  </a:cubicBezTo>
                  <a:cubicBezTo>
                    <a:pt x="214" y="395"/>
                    <a:pt x="203" y="382"/>
                    <a:pt x="211" y="368"/>
                  </a:cubicBezTo>
                  <a:cubicBezTo>
                    <a:pt x="221" y="350"/>
                    <a:pt x="229" y="363"/>
                    <a:pt x="241" y="365"/>
                  </a:cubicBezTo>
                  <a:cubicBezTo>
                    <a:pt x="268" y="367"/>
                    <a:pt x="294" y="343"/>
                    <a:pt x="323" y="354"/>
                  </a:cubicBezTo>
                  <a:cubicBezTo>
                    <a:pt x="348" y="363"/>
                    <a:pt x="373" y="374"/>
                    <a:pt x="386" y="341"/>
                  </a:cubicBezTo>
                  <a:cubicBezTo>
                    <a:pt x="391" y="329"/>
                    <a:pt x="392" y="314"/>
                    <a:pt x="396" y="301"/>
                  </a:cubicBezTo>
                  <a:cubicBezTo>
                    <a:pt x="401" y="288"/>
                    <a:pt x="408" y="279"/>
                    <a:pt x="410" y="265"/>
                  </a:cubicBezTo>
                  <a:cubicBezTo>
                    <a:pt x="418" y="218"/>
                    <a:pt x="349" y="171"/>
                    <a:pt x="368" y="123"/>
                  </a:cubicBezTo>
                  <a:cubicBezTo>
                    <a:pt x="373" y="112"/>
                    <a:pt x="383" y="108"/>
                    <a:pt x="390" y="99"/>
                  </a:cubicBezTo>
                  <a:cubicBezTo>
                    <a:pt x="398" y="89"/>
                    <a:pt x="400" y="78"/>
                    <a:pt x="409" y="68"/>
                  </a:cubicBezTo>
                  <a:cubicBezTo>
                    <a:pt x="417" y="58"/>
                    <a:pt x="427" y="52"/>
                    <a:pt x="431" y="41"/>
                  </a:cubicBezTo>
                  <a:cubicBezTo>
                    <a:pt x="431" y="40"/>
                    <a:pt x="432" y="40"/>
                    <a:pt x="432" y="39"/>
                  </a:cubicBezTo>
                  <a:cubicBezTo>
                    <a:pt x="426" y="36"/>
                    <a:pt x="420" y="34"/>
                    <a:pt x="414" y="31"/>
                  </a:cubicBezTo>
                  <a:cubicBezTo>
                    <a:pt x="401" y="25"/>
                    <a:pt x="382" y="20"/>
                    <a:pt x="368" y="17"/>
                  </a:cubicBezTo>
                  <a:cubicBezTo>
                    <a:pt x="350" y="14"/>
                    <a:pt x="331" y="18"/>
                    <a:pt x="314" y="15"/>
                  </a:cubicBezTo>
                  <a:cubicBezTo>
                    <a:pt x="296" y="11"/>
                    <a:pt x="279" y="9"/>
                    <a:pt x="261" y="10"/>
                  </a:cubicBezTo>
                  <a:cubicBezTo>
                    <a:pt x="248" y="11"/>
                    <a:pt x="230" y="6"/>
                    <a:pt x="225" y="19"/>
                  </a:cubicBezTo>
                  <a:cubicBezTo>
                    <a:pt x="223" y="25"/>
                    <a:pt x="224" y="27"/>
                    <a:pt x="217" y="29"/>
                  </a:cubicBezTo>
                  <a:cubicBezTo>
                    <a:pt x="211" y="30"/>
                    <a:pt x="206" y="27"/>
                    <a:pt x="202" y="24"/>
                  </a:cubicBezTo>
                  <a:cubicBezTo>
                    <a:pt x="189" y="16"/>
                    <a:pt x="177" y="14"/>
                    <a:pt x="161" y="13"/>
                  </a:cubicBezTo>
                  <a:cubicBezTo>
                    <a:pt x="139" y="12"/>
                    <a:pt x="116" y="0"/>
                    <a:pt x="95" y="14"/>
                  </a:cubicBezTo>
                  <a:cubicBezTo>
                    <a:pt x="95" y="12"/>
                    <a:pt x="94" y="9"/>
                    <a:pt x="94" y="7"/>
                  </a:cubicBezTo>
                  <a:cubicBezTo>
                    <a:pt x="89" y="27"/>
                    <a:pt x="85" y="50"/>
                    <a:pt x="83" y="58"/>
                  </a:cubicBezTo>
                  <a:cubicBezTo>
                    <a:pt x="81" y="66"/>
                    <a:pt x="79" y="70"/>
                    <a:pt x="8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40"/>
            <p:cNvSpPr>
              <a:spLocks/>
            </p:cNvSpPr>
            <p:nvPr/>
          </p:nvSpPr>
          <p:spPr bwMode="auto">
            <a:xfrm>
              <a:off x="3673476" y="168275"/>
              <a:ext cx="954088" cy="731838"/>
            </a:xfrm>
            <a:custGeom>
              <a:avLst/>
              <a:gdLst>
                <a:gd name="T0" fmla="*/ 814 w 1394"/>
                <a:gd name="T1" fmla="*/ 1072 h 1072"/>
                <a:gd name="T2" fmla="*/ 846 w 1394"/>
                <a:gd name="T3" fmla="*/ 1028 h 1072"/>
                <a:gd name="T4" fmla="*/ 897 w 1394"/>
                <a:gd name="T5" fmla="*/ 998 h 1072"/>
                <a:gd name="T6" fmla="*/ 952 w 1394"/>
                <a:gd name="T7" fmla="*/ 962 h 1072"/>
                <a:gd name="T8" fmla="*/ 1006 w 1394"/>
                <a:gd name="T9" fmla="*/ 893 h 1072"/>
                <a:gd name="T10" fmla="*/ 941 w 1394"/>
                <a:gd name="T11" fmla="*/ 829 h 1072"/>
                <a:gd name="T12" fmla="*/ 919 w 1394"/>
                <a:gd name="T13" fmla="*/ 729 h 1072"/>
                <a:gd name="T14" fmla="*/ 1009 w 1394"/>
                <a:gd name="T15" fmla="*/ 750 h 1072"/>
                <a:gd name="T16" fmla="*/ 1058 w 1394"/>
                <a:gd name="T17" fmla="*/ 768 h 1072"/>
                <a:gd name="T18" fmla="*/ 1127 w 1394"/>
                <a:gd name="T19" fmla="*/ 726 h 1072"/>
                <a:gd name="T20" fmla="*/ 1206 w 1394"/>
                <a:gd name="T21" fmla="*/ 714 h 1072"/>
                <a:gd name="T22" fmla="*/ 1272 w 1394"/>
                <a:gd name="T23" fmla="*/ 688 h 1072"/>
                <a:gd name="T24" fmla="*/ 1275 w 1394"/>
                <a:gd name="T25" fmla="*/ 604 h 1072"/>
                <a:gd name="T26" fmla="*/ 1258 w 1394"/>
                <a:gd name="T27" fmla="*/ 491 h 1072"/>
                <a:gd name="T28" fmla="*/ 1309 w 1394"/>
                <a:gd name="T29" fmla="*/ 428 h 1072"/>
                <a:gd name="T30" fmla="*/ 1394 w 1394"/>
                <a:gd name="T31" fmla="*/ 310 h 1072"/>
                <a:gd name="T32" fmla="*/ 1293 w 1394"/>
                <a:gd name="T33" fmla="*/ 288 h 1072"/>
                <a:gd name="T34" fmla="*/ 1216 w 1394"/>
                <a:gd name="T35" fmla="*/ 294 h 1072"/>
                <a:gd name="T36" fmla="*/ 1272 w 1394"/>
                <a:gd name="T37" fmla="*/ 255 h 1072"/>
                <a:gd name="T38" fmla="*/ 1290 w 1394"/>
                <a:gd name="T39" fmla="*/ 221 h 1072"/>
                <a:gd name="T40" fmla="*/ 1224 w 1394"/>
                <a:gd name="T41" fmla="*/ 179 h 1072"/>
                <a:gd name="T42" fmla="*/ 1154 w 1394"/>
                <a:gd name="T43" fmla="*/ 151 h 1072"/>
                <a:gd name="T44" fmla="*/ 1124 w 1394"/>
                <a:gd name="T45" fmla="*/ 170 h 1072"/>
                <a:gd name="T46" fmla="*/ 1088 w 1394"/>
                <a:gd name="T47" fmla="*/ 124 h 1072"/>
                <a:gd name="T48" fmla="*/ 1104 w 1394"/>
                <a:gd name="T49" fmla="*/ 105 h 1072"/>
                <a:gd name="T50" fmla="*/ 1163 w 1394"/>
                <a:gd name="T51" fmla="*/ 83 h 1072"/>
                <a:gd name="T52" fmla="*/ 994 w 1394"/>
                <a:gd name="T53" fmla="*/ 96 h 1072"/>
                <a:gd name="T54" fmla="*/ 924 w 1394"/>
                <a:gd name="T55" fmla="*/ 126 h 1072"/>
                <a:gd name="T56" fmla="*/ 842 w 1394"/>
                <a:gd name="T57" fmla="*/ 149 h 1072"/>
                <a:gd name="T58" fmla="*/ 726 w 1394"/>
                <a:gd name="T59" fmla="*/ 103 h 1072"/>
                <a:gd name="T60" fmla="*/ 629 w 1394"/>
                <a:gd name="T61" fmla="*/ 106 h 1072"/>
                <a:gd name="T62" fmla="*/ 518 w 1394"/>
                <a:gd name="T63" fmla="*/ 78 h 1072"/>
                <a:gd name="T64" fmla="*/ 303 w 1394"/>
                <a:gd name="T65" fmla="*/ 48 h 1072"/>
                <a:gd name="T66" fmla="*/ 198 w 1394"/>
                <a:gd name="T67" fmla="*/ 90 h 1072"/>
                <a:gd name="T68" fmla="*/ 222 w 1394"/>
                <a:gd name="T69" fmla="*/ 249 h 1072"/>
                <a:gd name="T70" fmla="*/ 171 w 1394"/>
                <a:gd name="T71" fmla="*/ 249 h 1072"/>
                <a:gd name="T72" fmla="*/ 151 w 1394"/>
                <a:gd name="T73" fmla="*/ 173 h 1072"/>
                <a:gd name="T74" fmla="*/ 176 w 1394"/>
                <a:gd name="T75" fmla="*/ 83 h 1072"/>
                <a:gd name="T76" fmla="*/ 171 w 1394"/>
                <a:gd name="T77" fmla="*/ 20 h 1072"/>
                <a:gd name="T78" fmla="*/ 133 w 1394"/>
                <a:gd name="T79" fmla="*/ 19 h 1072"/>
                <a:gd name="T80" fmla="*/ 70 w 1394"/>
                <a:gd name="T81" fmla="*/ 109 h 1072"/>
                <a:gd name="T82" fmla="*/ 1 w 1394"/>
                <a:gd name="T83" fmla="*/ 267 h 1072"/>
                <a:gd name="T84" fmla="*/ 61 w 1394"/>
                <a:gd name="T85" fmla="*/ 282 h 1072"/>
                <a:gd name="T86" fmla="*/ 91 w 1394"/>
                <a:gd name="T87" fmla="*/ 381 h 1072"/>
                <a:gd name="T88" fmla="*/ 98 w 1394"/>
                <a:gd name="T89" fmla="*/ 428 h 1072"/>
                <a:gd name="T90" fmla="*/ 188 w 1394"/>
                <a:gd name="T91" fmla="*/ 461 h 1072"/>
                <a:gd name="T92" fmla="*/ 303 w 1394"/>
                <a:gd name="T93" fmla="*/ 463 h 1072"/>
                <a:gd name="T94" fmla="*/ 427 w 1394"/>
                <a:gd name="T95" fmla="*/ 549 h 1072"/>
                <a:gd name="T96" fmla="*/ 589 w 1394"/>
                <a:gd name="T97" fmla="*/ 526 h 1072"/>
                <a:gd name="T98" fmla="*/ 581 w 1394"/>
                <a:gd name="T99" fmla="*/ 599 h 1072"/>
                <a:gd name="T100" fmla="*/ 561 w 1394"/>
                <a:gd name="T101" fmla="*/ 692 h 1072"/>
                <a:gd name="T102" fmla="*/ 571 w 1394"/>
                <a:gd name="T103" fmla="*/ 848 h 1072"/>
                <a:gd name="T104" fmla="*/ 663 w 1394"/>
                <a:gd name="T105" fmla="*/ 1007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4" h="1072">
                  <a:moveTo>
                    <a:pt x="737" y="1064"/>
                  </a:moveTo>
                  <a:cubicBezTo>
                    <a:pt x="756" y="1066"/>
                    <a:pt x="768" y="1052"/>
                    <a:pt x="784" y="1043"/>
                  </a:cubicBezTo>
                  <a:cubicBezTo>
                    <a:pt x="821" y="1025"/>
                    <a:pt x="794" y="1070"/>
                    <a:pt x="814" y="1072"/>
                  </a:cubicBezTo>
                  <a:cubicBezTo>
                    <a:pt x="816" y="1068"/>
                    <a:pt x="817" y="1057"/>
                    <a:pt x="820" y="1054"/>
                  </a:cubicBezTo>
                  <a:cubicBezTo>
                    <a:pt x="825" y="1049"/>
                    <a:pt x="833" y="1051"/>
                    <a:pt x="839" y="1046"/>
                  </a:cubicBezTo>
                  <a:cubicBezTo>
                    <a:pt x="843" y="1041"/>
                    <a:pt x="841" y="1033"/>
                    <a:pt x="846" y="1028"/>
                  </a:cubicBezTo>
                  <a:cubicBezTo>
                    <a:pt x="850" y="1023"/>
                    <a:pt x="861" y="1020"/>
                    <a:pt x="867" y="1018"/>
                  </a:cubicBezTo>
                  <a:cubicBezTo>
                    <a:pt x="868" y="1008"/>
                    <a:pt x="875" y="1012"/>
                    <a:pt x="883" y="1008"/>
                  </a:cubicBezTo>
                  <a:cubicBezTo>
                    <a:pt x="889" y="1005"/>
                    <a:pt x="891" y="1001"/>
                    <a:pt x="897" y="998"/>
                  </a:cubicBezTo>
                  <a:cubicBezTo>
                    <a:pt x="902" y="995"/>
                    <a:pt x="910" y="989"/>
                    <a:pt x="916" y="989"/>
                  </a:cubicBezTo>
                  <a:cubicBezTo>
                    <a:pt x="921" y="989"/>
                    <a:pt x="923" y="1000"/>
                    <a:pt x="934" y="996"/>
                  </a:cubicBezTo>
                  <a:cubicBezTo>
                    <a:pt x="944" y="992"/>
                    <a:pt x="949" y="969"/>
                    <a:pt x="952" y="962"/>
                  </a:cubicBezTo>
                  <a:cubicBezTo>
                    <a:pt x="958" y="948"/>
                    <a:pt x="959" y="947"/>
                    <a:pt x="974" y="937"/>
                  </a:cubicBezTo>
                  <a:cubicBezTo>
                    <a:pt x="986" y="930"/>
                    <a:pt x="1000" y="923"/>
                    <a:pt x="1011" y="915"/>
                  </a:cubicBezTo>
                  <a:cubicBezTo>
                    <a:pt x="1029" y="902"/>
                    <a:pt x="1025" y="896"/>
                    <a:pt x="1006" y="893"/>
                  </a:cubicBezTo>
                  <a:cubicBezTo>
                    <a:pt x="993" y="891"/>
                    <a:pt x="975" y="898"/>
                    <a:pt x="963" y="895"/>
                  </a:cubicBezTo>
                  <a:cubicBezTo>
                    <a:pt x="941" y="891"/>
                    <a:pt x="957" y="879"/>
                    <a:pt x="958" y="865"/>
                  </a:cubicBezTo>
                  <a:cubicBezTo>
                    <a:pt x="958" y="851"/>
                    <a:pt x="944" y="842"/>
                    <a:pt x="941" y="829"/>
                  </a:cubicBezTo>
                  <a:cubicBezTo>
                    <a:pt x="937" y="814"/>
                    <a:pt x="946" y="796"/>
                    <a:pt x="939" y="782"/>
                  </a:cubicBezTo>
                  <a:cubicBezTo>
                    <a:pt x="930" y="761"/>
                    <a:pt x="885" y="746"/>
                    <a:pt x="887" y="719"/>
                  </a:cubicBezTo>
                  <a:cubicBezTo>
                    <a:pt x="898" y="716"/>
                    <a:pt x="909" y="727"/>
                    <a:pt x="919" y="729"/>
                  </a:cubicBezTo>
                  <a:cubicBezTo>
                    <a:pt x="929" y="732"/>
                    <a:pt x="943" y="731"/>
                    <a:pt x="951" y="737"/>
                  </a:cubicBezTo>
                  <a:cubicBezTo>
                    <a:pt x="966" y="747"/>
                    <a:pt x="958" y="750"/>
                    <a:pt x="975" y="749"/>
                  </a:cubicBezTo>
                  <a:cubicBezTo>
                    <a:pt x="987" y="749"/>
                    <a:pt x="998" y="750"/>
                    <a:pt x="1009" y="750"/>
                  </a:cubicBezTo>
                  <a:cubicBezTo>
                    <a:pt x="1015" y="750"/>
                    <a:pt x="1017" y="750"/>
                    <a:pt x="1022" y="749"/>
                  </a:cubicBezTo>
                  <a:cubicBezTo>
                    <a:pt x="1029" y="748"/>
                    <a:pt x="1027" y="741"/>
                    <a:pt x="1038" y="744"/>
                  </a:cubicBezTo>
                  <a:cubicBezTo>
                    <a:pt x="1048" y="748"/>
                    <a:pt x="1051" y="762"/>
                    <a:pt x="1058" y="768"/>
                  </a:cubicBezTo>
                  <a:cubicBezTo>
                    <a:pt x="1062" y="772"/>
                    <a:pt x="1081" y="782"/>
                    <a:pt x="1087" y="778"/>
                  </a:cubicBezTo>
                  <a:cubicBezTo>
                    <a:pt x="1095" y="772"/>
                    <a:pt x="1086" y="746"/>
                    <a:pt x="1087" y="737"/>
                  </a:cubicBezTo>
                  <a:cubicBezTo>
                    <a:pt x="1102" y="735"/>
                    <a:pt x="1112" y="728"/>
                    <a:pt x="1127" y="726"/>
                  </a:cubicBezTo>
                  <a:cubicBezTo>
                    <a:pt x="1140" y="725"/>
                    <a:pt x="1156" y="730"/>
                    <a:pt x="1170" y="726"/>
                  </a:cubicBezTo>
                  <a:cubicBezTo>
                    <a:pt x="1177" y="724"/>
                    <a:pt x="1180" y="719"/>
                    <a:pt x="1186" y="716"/>
                  </a:cubicBezTo>
                  <a:cubicBezTo>
                    <a:pt x="1192" y="714"/>
                    <a:pt x="1199" y="715"/>
                    <a:pt x="1206" y="714"/>
                  </a:cubicBezTo>
                  <a:cubicBezTo>
                    <a:pt x="1215" y="711"/>
                    <a:pt x="1211" y="711"/>
                    <a:pt x="1219" y="706"/>
                  </a:cubicBezTo>
                  <a:cubicBezTo>
                    <a:pt x="1225" y="702"/>
                    <a:pt x="1227" y="700"/>
                    <a:pt x="1235" y="697"/>
                  </a:cubicBezTo>
                  <a:cubicBezTo>
                    <a:pt x="1246" y="692"/>
                    <a:pt x="1265" y="696"/>
                    <a:pt x="1272" y="688"/>
                  </a:cubicBezTo>
                  <a:cubicBezTo>
                    <a:pt x="1276" y="684"/>
                    <a:pt x="1274" y="673"/>
                    <a:pt x="1277" y="668"/>
                  </a:cubicBezTo>
                  <a:cubicBezTo>
                    <a:pt x="1281" y="662"/>
                    <a:pt x="1287" y="663"/>
                    <a:pt x="1293" y="659"/>
                  </a:cubicBezTo>
                  <a:cubicBezTo>
                    <a:pt x="1321" y="640"/>
                    <a:pt x="1291" y="623"/>
                    <a:pt x="1275" y="604"/>
                  </a:cubicBezTo>
                  <a:cubicBezTo>
                    <a:pt x="1263" y="589"/>
                    <a:pt x="1245" y="570"/>
                    <a:pt x="1237" y="553"/>
                  </a:cubicBezTo>
                  <a:cubicBezTo>
                    <a:pt x="1229" y="535"/>
                    <a:pt x="1238" y="536"/>
                    <a:pt x="1248" y="524"/>
                  </a:cubicBezTo>
                  <a:cubicBezTo>
                    <a:pt x="1257" y="514"/>
                    <a:pt x="1260" y="507"/>
                    <a:pt x="1258" y="491"/>
                  </a:cubicBezTo>
                  <a:cubicBezTo>
                    <a:pt x="1257" y="479"/>
                    <a:pt x="1249" y="470"/>
                    <a:pt x="1264" y="462"/>
                  </a:cubicBezTo>
                  <a:cubicBezTo>
                    <a:pt x="1273" y="457"/>
                    <a:pt x="1291" y="460"/>
                    <a:pt x="1302" y="457"/>
                  </a:cubicBezTo>
                  <a:cubicBezTo>
                    <a:pt x="1327" y="451"/>
                    <a:pt x="1353" y="426"/>
                    <a:pt x="1309" y="428"/>
                  </a:cubicBezTo>
                  <a:cubicBezTo>
                    <a:pt x="1303" y="415"/>
                    <a:pt x="1295" y="388"/>
                    <a:pt x="1304" y="378"/>
                  </a:cubicBezTo>
                  <a:cubicBezTo>
                    <a:pt x="1313" y="366"/>
                    <a:pt x="1332" y="355"/>
                    <a:pt x="1345" y="351"/>
                  </a:cubicBezTo>
                  <a:cubicBezTo>
                    <a:pt x="1366" y="344"/>
                    <a:pt x="1380" y="328"/>
                    <a:pt x="1394" y="310"/>
                  </a:cubicBezTo>
                  <a:cubicBezTo>
                    <a:pt x="1384" y="306"/>
                    <a:pt x="1377" y="301"/>
                    <a:pt x="1367" y="295"/>
                  </a:cubicBezTo>
                  <a:cubicBezTo>
                    <a:pt x="1354" y="286"/>
                    <a:pt x="1337" y="280"/>
                    <a:pt x="1321" y="283"/>
                  </a:cubicBezTo>
                  <a:cubicBezTo>
                    <a:pt x="1310" y="284"/>
                    <a:pt x="1305" y="292"/>
                    <a:pt x="1293" y="288"/>
                  </a:cubicBezTo>
                  <a:cubicBezTo>
                    <a:pt x="1281" y="285"/>
                    <a:pt x="1276" y="282"/>
                    <a:pt x="1263" y="286"/>
                  </a:cubicBezTo>
                  <a:cubicBezTo>
                    <a:pt x="1254" y="289"/>
                    <a:pt x="1248" y="294"/>
                    <a:pt x="1240" y="298"/>
                  </a:cubicBezTo>
                  <a:cubicBezTo>
                    <a:pt x="1235" y="301"/>
                    <a:pt x="1213" y="304"/>
                    <a:pt x="1216" y="294"/>
                  </a:cubicBezTo>
                  <a:cubicBezTo>
                    <a:pt x="1223" y="292"/>
                    <a:pt x="1230" y="293"/>
                    <a:pt x="1237" y="291"/>
                  </a:cubicBezTo>
                  <a:cubicBezTo>
                    <a:pt x="1245" y="287"/>
                    <a:pt x="1245" y="282"/>
                    <a:pt x="1248" y="275"/>
                  </a:cubicBezTo>
                  <a:cubicBezTo>
                    <a:pt x="1252" y="265"/>
                    <a:pt x="1267" y="266"/>
                    <a:pt x="1272" y="255"/>
                  </a:cubicBezTo>
                  <a:cubicBezTo>
                    <a:pt x="1273" y="252"/>
                    <a:pt x="1272" y="249"/>
                    <a:pt x="1276" y="246"/>
                  </a:cubicBezTo>
                  <a:cubicBezTo>
                    <a:pt x="1279" y="244"/>
                    <a:pt x="1283" y="244"/>
                    <a:pt x="1285" y="242"/>
                  </a:cubicBezTo>
                  <a:cubicBezTo>
                    <a:pt x="1290" y="237"/>
                    <a:pt x="1290" y="227"/>
                    <a:pt x="1290" y="221"/>
                  </a:cubicBezTo>
                  <a:cubicBezTo>
                    <a:pt x="1289" y="210"/>
                    <a:pt x="1278" y="200"/>
                    <a:pt x="1267" y="197"/>
                  </a:cubicBezTo>
                  <a:cubicBezTo>
                    <a:pt x="1260" y="195"/>
                    <a:pt x="1252" y="196"/>
                    <a:pt x="1245" y="193"/>
                  </a:cubicBezTo>
                  <a:cubicBezTo>
                    <a:pt x="1237" y="191"/>
                    <a:pt x="1230" y="185"/>
                    <a:pt x="1224" y="179"/>
                  </a:cubicBezTo>
                  <a:cubicBezTo>
                    <a:pt x="1218" y="172"/>
                    <a:pt x="1213" y="166"/>
                    <a:pt x="1203" y="166"/>
                  </a:cubicBezTo>
                  <a:cubicBezTo>
                    <a:pt x="1190" y="167"/>
                    <a:pt x="1189" y="172"/>
                    <a:pt x="1185" y="181"/>
                  </a:cubicBezTo>
                  <a:cubicBezTo>
                    <a:pt x="1175" y="173"/>
                    <a:pt x="1170" y="149"/>
                    <a:pt x="1154" y="151"/>
                  </a:cubicBezTo>
                  <a:cubicBezTo>
                    <a:pt x="1143" y="153"/>
                    <a:pt x="1145" y="160"/>
                    <a:pt x="1142" y="166"/>
                  </a:cubicBezTo>
                  <a:cubicBezTo>
                    <a:pt x="1140" y="171"/>
                    <a:pt x="1142" y="169"/>
                    <a:pt x="1137" y="170"/>
                  </a:cubicBezTo>
                  <a:cubicBezTo>
                    <a:pt x="1134" y="171"/>
                    <a:pt x="1127" y="171"/>
                    <a:pt x="1124" y="170"/>
                  </a:cubicBezTo>
                  <a:cubicBezTo>
                    <a:pt x="1116" y="168"/>
                    <a:pt x="1116" y="159"/>
                    <a:pt x="1113" y="152"/>
                  </a:cubicBezTo>
                  <a:cubicBezTo>
                    <a:pt x="1111" y="143"/>
                    <a:pt x="1108" y="142"/>
                    <a:pt x="1100" y="138"/>
                  </a:cubicBezTo>
                  <a:cubicBezTo>
                    <a:pt x="1094" y="134"/>
                    <a:pt x="1092" y="130"/>
                    <a:pt x="1088" y="124"/>
                  </a:cubicBezTo>
                  <a:cubicBezTo>
                    <a:pt x="1085" y="119"/>
                    <a:pt x="1074" y="110"/>
                    <a:pt x="1074" y="104"/>
                  </a:cubicBezTo>
                  <a:cubicBezTo>
                    <a:pt x="1074" y="104"/>
                    <a:pt x="1073" y="103"/>
                    <a:pt x="1073" y="102"/>
                  </a:cubicBezTo>
                  <a:cubicBezTo>
                    <a:pt x="1085" y="98"/>
                    <a:pt x="1092" y="103"/>
                    <a:pt x="1104" y="105"/>
                  </a:cubicBezTo>
                  <a:cubicBezTo>
                    <a:pt x="1113" y="106"/>
                    <a:pt x="1125" y="106"/>
                    <a:pt x="1134" y="104"/>
                  </a:cubicBezTo>
                  <a:cubicBezTo>
                    <a:pt x="1141" y="103"/>
                    <a:pt x="1147" y="99"/>
                    <a:pt x="1154" y="96"/>
                  </a:cubicBezTo>
                  <a:cubicBezTo>
                    <a:pt x="1160" y="94"/>
                    <a:pt x="1171" y="92"/>
                    <a:pt x="1163" y="83"/>
                  </a:cubicBezTo>
                  <a:cubicBezTo>
                    <a:pt x="1152" y="71"/>
                    <a:pt x="1128" y="79"/>
                    <a:pt x="1115" y="81"/>
                  </a:cubicBezTo>
                  <a:cubicBezTo>
                    <a:pt x="1093" y="84"/>
                    <a:pt x="1070" y="78"/>
                    <a:pt x="1047" y="83"/>
                  </a:cubicBezTo>
                  <a:cubicBezTo>
                    <a:pt x="1028" y="87"/>
                    <a:pt x="1013" y="96"/>
                    <a:pt x="994" y="96"/>
                  </a:cubicBezTo>
                  <a:cubicBezTo>
                    <a:pt x="984" y="96"/>
                    <a:pt x="974" y="95"/>
                    <a:pt x="965" y="102"/>
                  </a:cubicBezTo>
                  <a:cubicBezTo>
                    <a:pt x="959" y="107"/>
                    <a:pt x="958" y="115"/>
                    <a:pt x="951" y="120"/>
                  </a:cubicBezTo>
                  <a:cubicBezTo>
                    <a:pt x="943" y="125"/>
                    <a:pt x="933" y="124"/>
                    <a:pt x="924" y="126"/>
                  </a:cubicBezTo>
                  <a:cubicBezTo>
                    <a:pt x="916" y="128"/>
                    <a:pt x="907" y="131"/>
                    <a:pt x="900" y="135"/>
                  </a:cubicBezTo>
                  <a:cubicBezTo>
                    <a:pt x="892" y="139"/>
                    <a:pt x="884" y="146"/>
                    <a:pt x="876" y="149"/>
                  </a:cubicBezTo>
                  <a:cubicBezTo>
                    <a:pt x="867" y="152"/>
                    <a:pt x="852" y="149"/>
                    <a:pt x="842" y="149"/>
                  </a:cubicBezTo>
                  <a:cubicBezTo>
                    <a:pt x="815" y="149"/>
                    <a:pt x="792" y="144"/>
                    <a:pt x="767" y="134"/>
                  </a:cubicBezTo>
                  <a:cubicBezTo>
                    <a:pt x="757" y="131"/>
                    <a:pt x="751" y="128"/>
                    <a:pt x="743" y="120"/>
                  </a:cubicBezTo>
                  <a:cubicBezTo>
                    <a:pt x="738" y="115"/>
                    <a:pt x="733" y="107"/>
                    <a:pt x="726" y="103"/>
                  </a:cubicBezTo>
                  <a:cubicBezTo>
                    <a:pt x="719" y="98"/>
                    <a:pt x="707" y="100"/>
                    <a:pt x="699" y="100"/>
                  </a:cubicBezTo>
                  <a:cubicBezTo>
                    <a:pt x="688" y="100"/>
                    <a:pt x="678" y="98"/>
                    <a:pt x="667" y="98"/>
                  </a:cubicBezTo>
                  <a:cubicBezTo>
                    <a:pt x="654" y="99"/>
                    <a:pt x="641" y="104"/>
                    <a:pt x="629" y="106"/>
                  </a:cubicBezTo>
                  <a:cubicBezTo>
                    <a:pt x="615" y="108"/>
                    <a:pt x="602" y="108"/>
                    <a:pt x="589" y="109"/>
                  </a:cubicBezTo>
                  <a:cubicBezTo>
                    <a:pt x="573" y="111"/>
                    <a:pt x="553" y="116"/>
                    <a:pt x="536" y="113"/>
                  </a:cubicBezTo>
                  <a:cubicBezTo>
                    <a:pt x="518" y="109"/>
                    <a:pt x="516" y="93"/>
                    <a:pt x="518" y="78"/>
                  </a:cubicBezTo>
                  <a:cubicBezTo>
                    <a:pt x="520" y="60"/>
                    <a:pt x="502" y="51"/>
                    <a:pt x="490" y="40"/>
                  </a:cubicBezTo>
                  <a:cubicBezTo>
                    <a:pt x="453" y="5"/>
                    <a:pt x="400" y="30"/>
                    <a:pt x="355" y="32"/>
                  </a:cubicBezTo>
                  <a:cubicBezTo>
                    <a:pt x="335" y="33"/>
                    <a:pt x="321" y="41"/>
                    <a:pt x="303" y="48"/>
                  </a:cubicBezTo>
                  <a:cubicBezTo>
                    <a:pt x="296" y="51"/>
                    <a:pt x="287" y="50"/>
                    <a:pt x="279" y="52"/>
                  </a:cubicBezTo>
                  <a:cubicBezTo>
                    <a:pt x="269" y="54"/>
                    <a:pt x="259" y="58"/>
                    <a:pt x="249" y="61"/>
                  </a:cubicBezTo>
                  <a:cubicBezTo>
                    <a:pt x="230" y="67"/>
                    <a:pt x="213" y="76"/>
                    <a:pt x="198" y="90"/>
                  </a:cubicBezTo>
                  <a:cubicBezTo>
                    <a:pt x="187" y="100"/>
                    <a:pt x="183" y="120"/>
                    <a:pt x="191" y="132"/>
                  </a:cubicBezTo>
                  <a:cubicBezTo>
                    <a:pt x="200" y="145"/>
                    <a:pt x="208" y="158"/>
                    <a:pt x="215" y="172"/>
                  </a:cubicBezTo>
                  <a:cubicBezTo>
                    <a:pt x="227" y="195"/>
                    <a:pt x="242" y="226"/>
                    <a:pt x="222" y="249"/>
                  </a:cubicBezTo>
                  <a:cubicBezTo>
                    <a:pt x="214" y="260"/>
                    <a:pt x="204" y="265"/>
                    <a:pt x="190" y="265"/>
                  </a:cubicBezTo>
                  <a:cubicBezTo>
                    <a:pt x="185" y="265"/>
                    <a:pt x="176" y="268"/>
                    <a:pt x="172" y="266"/>
                  </a:cubicBezTo>
                  <a:cubicBezTo>
                    <a:pt x="165" y="262"/>
                    <a:pt x="170" y="255"/>
                    <a:pt x="171" y="249"/>
                  </a:cubicBezTo>
                  <a:cubicBezTo>
                    <a:pt x="173" y="236"/>
                    <a:pt x="151" y="226"/>
                    <a:pt x="143" y="216"/>
                  </a:cubicBezTo>
                  <a:cubicBezTo>
                    <a:pt x="137" y="208"/>
                    <a:pt x="130" y="203"/>
                    <a:pt x="136" y="193"/>
                  </a:cubicBezTo>
                  <a:cubicBezTo>
                    <a:pt x="140" y="186"/>
                    <a:pt x="147" y="180"/>
                    <a:pt x="151" y="173"/>
                  </a:cubicBezTo>
                  <a:cubicBezTo>
                    <a:pt x="156" y="165"/>
                    <a:pt x="163" y="157"/>
                    <a:pt x="168" y="148"/>
                  </a:cubicBezTo>
                  <a:cubicBezTo>
                    <a:pt x="172" y="141"/>
                    <a:pt x="173" y="134"/>
                    <a:pt x="175" y="126"/>
                  </a:cubicBezTo>
                  <a:cubicBezTo>
                    <a:pt x="178" y="115"/>
                    <a:pt x="183" y="93"/>
                    <a:pt x="176" y="83"/>
                  </a:cubicBezTo>
                  <a:cubicBezTo>
                    <a:pt x="173" y="78"/>
                    <a:pt x="169" y="74"/>
                    <a:pt x="165" y="68"/>
                  </a:cubicBezTo>
                  <a:cubicBezTo>
                    <a:pt x="161" y="61"/>
                    <a:pt x="155" y="54"/>
                    <a:pt x="151" y="46"/>
                  </a:cubicBezTo>
                  <a:cubicBezTo>
                    <a:pt x="141" y="30"/>
                    <a:pt x="157" y="24"/>
                    <a:pt x="171" y="20"/>
                  </a:cubicBezTo>
                  <a:cubicBezTo>
                    <a:pt x="187" y="16"/>
                    <a:pt x="201" y="11"/>
                    <a:pt x="212" y="0"/>
                  </a:cubicBezTo>
                  <a:cubicBezTo>
                    <a:pt x="200" y="2"/>
                    <a:pt x="188" y="5"/>
                    <a:pt x="176" y="7"/>
                  </a:cubicBezTo>
                  <a:cubicBezTo>
                    <a:pt x="162" y="10"/>
                    <a:pt x="144" y="9"/>
                    <a:pt x="133" y="19"/>
                  </a:cubicBezTo>
                  <a:cubicBezTo>
                    <a:pt x="119" y="29"/>
                    <a:pt x="122" y="44"/>
                    <a:pt x="116" y="57"/>
                  </a:cubicBezTo>
                  <a:cubicBezTo>
                    <a:pt x="110" y="72"/>
                    <a:pt x="103" y="69"/>
                    <a:pt x="91" y="78"/>
                  </a:cubicBezTo>
                  <a:cubicBezTo>
                    <a:pt x="80" y="85"/>
                    <a:pt x="75" y="98"/>
                    <a:pt x="70" y="109"/>
                  </a:cubicBezTo>
                  <a:cubicBezTo>
                    <a:pt x="58" y="134"/>
                    <a:pt x="43" y="151"/>
                    <a:pt x="41" y="179"/>
                  </a:cubicBezTo>
                  <a:cubicBezTo>
                    <a:pt x="39" y="199"/>
                    <a:pt x="39" y="208"/>
                    <a:pt x="26" y="224"/>
                  </a:cubicBezTo>
                  <a:cubicBezTo>
                    <a:pt x="17" y="236"/>
                    <a:pt x="0" y="251"/>
                    <a:pt x="1" y="267"/>
                  </a:cubicBezTo>
                  <a:cubicBezTo>
                    <a:pt x="16" y="272"/>
                    <a:pt x="23" y="252"/>
                    <a:pt x="38" y="259"/>
                  </a:cubicBezTo>
                  <a:cubicBezTo>
                    <a:pt x="41" y="260"/>
                    <a:pt x="43" y="270"/>
                    <a:pt x="46" y="273"/>
                  </a:cubicBezTo>
                  <a:cubicBezTo>
                    <a:pt x="51" y="278"/>
                    <a:pt x="55" y="273"/>
                    <a:pt x="61" y="282"/>
                  </a:cubicBezTo>
                  <a:cubicBezTo>
                    <a:pt x="68" y="293"/>
                    <a:pt x="65" y="310"/>
                    <a:pt x="73" y="323"/>
                  </a:cubicBezTo>
                  <a:cubicBezTo>
                    <a:pt x="80" y="333"/>
                    <a:pt x="94" y="337"/>
                    <a:pt x="99" y="346"/>
                  </a:cubicBezTo>
                  <a:cubicBezTo>
                    <a:pt x="105" y="357"/>
                    <a:pt x="99" y="376"/>
                    <a:pt x="91" y="381"/>
                  </a:cubicBezTo>
                  <a:cubicBezTo>
                    <a:pt x="79" y="389"/>
                    <a:pt x="62" y="380"/>
                    <a:pt x="80" y="400"/>
                  </a:cubicBezTo>
                  <a:cubicBezTo>
                    <a:pt x="83" y="404"/>
                    <a:pt x="90" y="405"/>
                    <a:pt x="93" y="410"/>
                  </a:cubicBezTo>
                  <a:cubicBezTo>
                    <a:pt x="98" y="415"/>
                    <a:pt x="95" y="422"/>
                    <a:pt x="98" y="428"/>
                  </a:cubicBezTo>
                  <a:cubicBezTo>
                    <a:pt x="106" y="444"/>
                    <a:pt x="120" y="435"/>
                    <a:pt x="129" y="450"/>
                  </a:cubicBezTo>
                  <a:cubicBezTo>
                    <a:pt x="138" y="465"/>
                    <a:pt x="128" y="475"/>
                    <a:pt x="152" y="473"/>
                  </a:cubicBezTo>
                  <a:cubicBezTo>
                    <a:pt x="165" y="472"/>
                    <a:pt x="175" y="461"/>
                    <a:pt x="188" y="461"/>
                  </a:cubicBezTo>
                  <a:cubicBezTo>
                    <a:pt x="203" y="460"/>
                    <a:pt x="215" y="471"/>
                    <a:pt x="230" y="468"/>
                  </a:cubicBezTo>
                  <a:cubicBezTo>
                    <a:pt x="244" y="464"/>
                    <a:pt x="251" y="453"/>
                    <a:pt x="266" y="453"/>
                  </a:cubicBezTo>
                  <a:cubicBezTo>
                    <a:pt x="279" y="453"/>
                    <a:pt x="292" y="459"/>
                    <a:pt x="303" y="463"/>
                  </a:cubicBezTo>
                  <a:cubicBezTo>
                    <a:pt x="316" y="467"/>
                    <a:pt x="330" y="468"/>
                    <a:pt x="340" y="473"/>
                  </a:cubicBezTo>
                  <a:cubicBezTo>
                    <a:pt x="362" y="485"/>
                    <a:pt x="373" y="519"/>
                    <a:pt x="393" y="534"/>
                  </a:cubicBezTo>
                  <a:cubicBezTo>
                    <a:pt x="403" y="542"/>
                    <a:pt x="410" y="551"/>
                    <a:pt x="427" y="549"/>
                  </a:cubicBezTo>
                  <a:cubicBezTo>
                    <a:pt x="441" y="547"/>
                    <a:pt x="450" y="540"/>
                    <a:pt x="466" y="540"/>
                  </a:cubicBezTo>
                  <a:cubicBezTo>
                    <a:pt x="497" y="540"/>
                    <a:pt x="521" y="537"/>
                    <a:pt x="549" y="531"/>
                  </a:cubicBezTo>
                  <a:cubicBezTo>
                    <a:pt x="560" y="528"/>
                    <a:pt x="578" y="519"/>
                    <a:pt x="589" y="526"/>
                  </a:cubicBezTo>
                  <a:cubicBezTo>
                    <a:pt x="601" y="535"/>
                    <a:pt x="597" y="552"/>
                    <a:pt x="591" y="562"/>
                  </a:cubicBezTo>
                  <a:cubicBezTo>
                    <a:pt x="588" y="569"/>
                    <a:pt x="582" y="570"/>
                    <a:pt x="580" y="578"/>
                  </a:cubicBezTo>
                  <a:cubicBezTo>
                    <a:pt x="578" y="586"/>
                    <a:pt x="586" y="590"/>
                    <a:pt x="581" y="599"/>
                  </a:cubicBezTo>
                  <a:cubicBezTo>
                    <a:pt x="577" y="608"/>
                    <a:pt x="562" y="612"/>
                    <a:pt x="558" y="623"/>
                  </a:cubicBezTo>
                  <a:cubicBezTo>
                    <a:pt x="554" y="634"/>
                    <a:pt x="560" y="646"/>
                    <a:pt x="560" y="657"/>
                  </a:cubicBezTo>
                  <a:cubicBezTo>
                    <a:pt x="560" y="669"/>
                    <a:pt x="558" y="680"/>
                    <a:pt x="561" y="692"/>
                  </a:cubicBezTo>
                  <a:cubicBezTo>
                    <a:pt x="566" y="714"/>
                    <a:pt x="569" y="738"/>
                    <a:pt x="582" y="758"/>
                  </a:cubicBezTo>
                  <a:cubicBezTo>
                    <a:pt x="591" y="773"/>
                    <a:pt x="626" y="801"/>
                    <a:pt x="618" y="817"/>
                  </a:cubicBezTo>
                  <a:cubicBezTo>
                    <a:pt x="609" y="835"/>
                    <a:pt x="580" y="830"/>
                    <a:pt x="571" y="848"/>
                  </a:cubicBezTo>
                  <a:cubicBezTo>
                    <a:pt x="561" y="867"/>
                    <a:pt x="612" y="887"/>
                    <a:pt x="625" y="901"/>
                  </a:cubicBezTo>
                  <a:cubicBezTo>
                    <a:pt x="636" y="914"/>
                    <a:pt x="638" y="932"/>
                    <a:pt x="645" y="946"/>
                  </a:cubicBezTo>
                  <a:cubicBezTo>
                    <a:pt x="648" y="955"/>
                    <a:pt x="662" y="986"/>
                    <a:pt x="663" y="1007"/>
                  </a:cubicBezTo>
                  <a:cubicBezTo>
                    <a:pt x="684" y="1021"/>
                    <a:pt x="708" y="1060"/>
                    <a:pt x="737" y="10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41"/>
            <p:cNvSpPr>
              <a:spLocks/>
            </p:cNvSpPr>
            <p:nvPr/>
          </p:nvSpPr>
          <p:spPr bwMode="auto">
            <a:xfrm>
              <a:off x="4981576" y="560388"/>
              <a:ext cx="215900" cy="250825"/>
            </a:xfrm>
            <a:custGeom>
              <a:avLst/>
              <a:gdLst>
                <a:gd name="T0" fmla="*/ 73 w 316"/>
                <a:gd name="T1" fmla="*/ 351 h 366"/>
                <a:gd name="T2" fmla="*/ 97 w 316"/>
                <a:gd name="T3" fmla="*/ 336 h 366"/>
                <a:gd name="T4" fmla="*/ 125 w 316"/>
                <a:gd name="T5" fmla="*/ 346 h 366"/>
                <a:gd name="T6" fmla="*/ 161 w 316"/>
                <a:gd name="T7" fmla="*/ 352 h 366"/>
                <a:gd name="T8" fmla="*/ 258 w 316"/>
                <a:gd name="T9" fmla="*/ 242 h 366"/>
                <a:gd name="T10" fmla="*/ 307 w 316"/>
                <a:gd name="T11" fmla="*/ 181 h 366"/>
                <a:gd name="T12" fmla="*/ 316 w 316"/>
                <a:gd name="T13" fmla="*/ 158 h 366"/>
                <a:gd name="T14" fmla="*/ 302 w 316"/>
                <a:gd name="T15" fmla="*/ 127 h 366"/>
                <a:gd name="T16" fmla="*/ 288 w 316"/>
                <a:gd name="T17" fmla="*/ 117 h 366"/>
                <a:gd name="T18" fmla="*/ 274 w 316"/>
                <a:gd name="T19" fmla="*/ 108 h 366"/>
                <a:gd name="T20" fmla="*/ 238 w 316"/>
                <a:gd name="T21" fmla="*/ 79 h 366"/>
                <a:gd name="T22" fmla="*/ 212 w 316"/>
                <a:gd name="T23" fmla="*/ 45 h 366"/>
                <a:gd name="T24" fmla="*/ 197 w 316"/>
                <a:gd name="T25" fmla="*/ 32 h 366"/>
                <a:gd name="T26" fmla="*/ 154 w 316"/>
                <a:gd name="T27" fmla="*/ 26 h 366"/>
                <a:gd name="T28" fmla="*/ 110 w 316"/>
                <a:gd name="T29" fmla="*/ 9 h 366"/>
                <a:gd name="T30" fmla="*/ 88 w 316"/>
                <a:gd name="T31" fmla="*/ 0 h 366"/>
                <a:gd name="T32" fmla="*/ 87 w 316"/>
                <a:gd name="T33" fmla="*/ 2 h 366"/>
                <a:gd name="T34" fmla="*/ 65 w 316"/>
                <a:gd name="T35" fmla="*/ 29 h 366"/>
                <a:gd name="T36" fmla="*/ 46 w 316"/>
                <a:gd name="T37" fmla="*/ 60 h 366"/>
                <a:gd name="T38" fmla="*/ 24 w 316"/>
                <a:gd name="T39" fmla="*/ 84 h 366"/>
                <a:gd name="T40" fmla="*/ 66 w 316"/>
                <a:gd name="T41" fmla="*/ 226 h 366"/>
                <a:gd name="T42" fmla="*/ 52 w 316"/>
                <a:gd name="T43" fmla="*/ 262 h 366"/>
                <a:gd name="T44" fmla="*/ 42 w 316"/>
                <a:gd name="T45" fmla="*/ 302 h 366"/>
                <a:gd name="T46" fmla="*/ 0 w 316"/>
                <a:gd name="T47" fmla="*/ 322 h 366"/>
                <a:gd name="T48" fmla="*/ 73 w 316"/>
                <a:gd name="T49" fmla="*/ 35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6" h="366">
                  <a:moveTo>
                    <a:pt x="73" y="351"/>
                  </a:moveTo>
                  <a:cubicBezTo>
                    <a:pt x="81" y="347"/>
                    <a:pt x="88" y="338"/>
                    <a:pt x="97" y="336"/>
                  </a:cubicBezTo>
                  <a:cubicBezTo>
                    <a:pt x="109" y="334"/>
                    <a:pt x="115" y="345"/>
                    <a:pt x="125" y="346"/>
                  </a:cubicBezTo>
                  <a:cubicBezTo>
                    <a:pt x="138" y="348"/>
                    <a:pt x="154" y="327"/>
                    <a:pt x="161" y="352"/>
                  </a:cubicBezTo>
                  <a:cubicBezTo>
                    <a:pt x="229" y="364"/>
                    <a:pt x="229" y="280"/>
                    <a:pt x="258" y="242"/>
                  </a:cubicBezTo>
                  <a:cubicBezTo>
                    <a:pt x="273" y="221"/>
                    <a:pt x="295" y="203"/>
                    <a:pt x="307" y="181"/>
                  </a:cubicBezTo>
                  <a:cubicBezTo>
                    <a:pt x="310" y="176"/>
                    <a:pt x="313" y="167"/>
                    <a:pt x="316" y="158"/>
                  </a:cubicBezTo>
                  <a:cubicBezTo>
                    <a:pt x="307" y="151"/>
                    <a:pt x="308" y="138"/>
                    <a:pt x="302" y="127"/>
                  </a:cubicBezTo>
                  <a:cubicBezTo>
                    <a:pt x="299" y="121"/>
                    <a:pt x="294" y="119"/>
                    <a:pt x="288" y="117"/>
                  </a:cubicBezTo>
                  <a:cubicBezTo>
                    <a:pt x="282" y="115"/>
                    <a:pt x="279" y="113"/>
                    <a:pt x="274" y="108"/>
                  </a:cubicBezTo>
                  <a:cubicBezTo>
                    <a:pt x="262" y="99"/>
                    <a:pt x="248" y="90"/>
                    <a:pt x="238" y="79"/>
                  </a:cubicBezTo>
                  <a:cubicBezTo>
                    <a:pt x="228" y="67"/>
                    <a:pt x="224" y="54"/>
                    <a:pt x="212" y="45"/>
                  </a:cubicBezTo>
                  <a:cubicBezTo>
                    <a:pt x="206" y="41"/>
                    <a:pt x="202" y="36"/>
                    <a:pt x="197" y="32"/>
                  </a:cubicBezTo>
                  <a:cubicBezTo>
                    <a:pt x="185" y="24"/>
                    <a:pt x="168" y="27"/>
                    <a:pt x="154" y="26"/>
                  </a:cubicBezTo>
                  <a:cubicBezTo>
                    <a:pt x="138" y="25"/>
                    <a:pt x="124" y="15"/>
                    <a:pt x="110" y="9"/>
                  </a:cubicBezTo>
                  <a:cubicBezTo>
                    <a:pt x="103" y="6"/>
                    <a:pt x="95" y="3"/>
                    <a:pt x="88" y="0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3" y="13"/>
                    <a:pt x="73" y="19"/>
                    <a:pt x="65" y="29"/>
                  </a:cubicBezTo>
                  <a:cubicBezTo>
                    <a:pt x="56" y="39"/>
                    <a:pt x="54" y="50"/>
                    <a:pt x="46" y="60"/>
                  </a:cubicBezTo>
                  <a:cubicBezTo>
                    <a:pt x="39" y="69"/>
                    <a:pt x="29" y="73"/>
                    <a:pt x="24" y="84"/>
                  </a:cubicBezTo>
                  <a:cubicBezTo>
                    <a:pt x="5" y="132"/>
                    <a:pt x="74" y="179"/>
                    <a:pt x="66" y="226"/>
                  </a:cubicBezTo>
                  <a:cubicBezTo>
                    <a:pt x="64" y="240"/>
                    <a:pt x="57" y="249"/>
                    <a:pt x="52" y="262"/>
                  </a:cubicBezTo>
                  <a:cubicBezTo>
                    <a:pt x="48" y="275"/>
                    <a:pt x="47" y="290"/>
                    <a:pt x="42" y="302"/>
                  </a:cubicBezTo>
                  <a:cubicBezTo>
                    <a:pt x="33" y="325"/>
                    <a:pt x="17" y="326"/>
                    <a:pt x="0" y="322"/>
                  </a:cubicBezTo>
                  <a:cubicBezTo>
                    <a:pt x="20" y="339"/>
                    <a:pt x="46" y="366"/>
                    <a:pt x="73" y="3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42"/>
            <p:cNvSpPr>
              <a:spLocks/>
            </p:cNvSpPr>
            <p:nvPr/>
          </p:nvSpPr>
          <p:spPr bwMode="auto">
            <a:xfrm>
              <a:off x="4514851" y="379413"/>
              <a:ext cx="336550" cy="482600"/>
            </a:xfrm>
            <a:custGeom>
              <a:avLst/>
              <a:gdLst>
                <a:gd name="T0" fmla="*/ 114 w 493"/>
                <a:gd name="T1" fmla="*/ 309 h 705"/>
                <a:gd name="T2" fmla="*/ 138 w 493"/>
                <a:gd name="T3" fmla="*/ 336 h 705"/>
                <a:gd name="T4" fmla="*/ 127 w 493"/>
                <a:gd name="T5" fmla="*/ 380 h 705"/>
                <a:gd name="T6" fmla="*/ 163 w 493"/>
                <a:gd name="T7" fmla="*/ 388 h 705"/>
                <a:gd name="T8" fmla="*/ 165 w 493"/>
                <a:gd name="T9" fmla="*/ 409 h 705"/>
                <a:gd name="T10" fmla="*/ 175 w 493"/>
                <a:gd name="T11" fmla="*/ 424 h 705"/>
                <a:gd name="T12" fmla="*/ 167 w 493"/>
                <a:gd name="T13" fmla="*/ 459 h 705"/>
                <a:gd name="T14" fmla="*/ 154 w 493"/>
                <a:gd name="T15" fmla="*/ 470 h 705"/>
                <a:gd name="T16" fmla="*/ 154 w 493"/>
                <a:gd name="T17" fmla="*/ 493 h 705"/>
                <a:gd name="T18" fmla="*/ 138 w 493"/>
                <a:gd name="T19" fmla="*/ 524 h 705"/>
                <a:gd name="T20" fmla="*/ 136 w 493"/>
                <a:gd name="T21" fmla="*/ 567 h 705"/>
                <a:gd name="T22" fmla="*/ 163 w 493"/>
                <a:gd name="T23" fmla="*/ 600 h 705"/>
                <a:gd name="T24" fmla="*/ 170 w 493"/>
                <a:gd name="T25" fmla="*/ 645 h 705"/>
                <a:gd name="T26" fmla="*/ 206 w 493"/>
                <a:gd name="T27" fmla="*/ 667 h 705"/>
                <a:gd name="T28" fmla="*/ 239 w 493"/>
                <a:gd name="T29" fmla="*/ 692 h 705"/>
                <a:gd name="T30" fmla="*/ 273 w 493"/>
                <a:gd name="T31" fmla="*/ 701 h 705"/>
                <a:gd name="T32" fmla="*/ 297 w 493"/>
                <a:gd name="T33" fmla="*/ 685 h 705"/>
                <a:gd name="T34" fmla="*/ 327 w 493"/>
                <a:gd name="T35" fmla="*/ 670 h 705"/>
                <a:gd name="T36" fmla="*/ 356 w 493"/>
                <a:gd name="T37" fmla="*/ 667 h 705"/>
                <a:gd name="T38" fmla="*/ 385 w 493"/>
                <a:gd name="T39" fmla="*/ 658 h 705"/>
                <a:gd name="T40" fmla="*/ 414 w 493"/>
                <a:gd name="T41" fmla="*/ 629 h 705"/>
                <a:gd name="T42" fmla="*/ 468 w 493"/>
                <a:gd name="T43" fmla="*/ 635 h 705"/>
                <a:gd name="T44" fmla="*/ 491 w 493"/>
                <a:gd name="T45" fmla="*/ 627 h 705"/>
                <a:gd name="T46" fmla="*/ 493 w 493"/>
                <a:gd name="T47" fmla="*/ 625 h 705"/>
                <a:gd name="T48" fmla="*/ 450 w 493"/>
                <a:gd name="T49" fmla="*/ 575 h 705"/>
                <a:gd name="T50" fmla="*/ 417 w 493"/>
                <a:gd name="T51" fmla="*/ 499 h 705"/>
                <a:gd name="T52" fmla="*/ 382 w 493"/>
                <a:gd name="T53" fmla="*/ 491 h 705"/>
                <a:gd name="T54" fmla="*/ 358 w 493"/>
                <a:gd name="T55" fmla="*/ 459 h 705"/>
                <a:gd name="T56" fmla="*/ 340 w 493"/>
                <a:gd name="T57" fmla="*/ 426 h 705"/>
                <a:gd name="T58" fmla="*/ 350 w 493"/>
                <a:gd name="T59" fmla="*/ 389 h 705"/>
                <a:gd name="T60" fmla="*/ 385 w 493"/>
                <a:gd name="T61" fmla="*/ 332 h 705"/>
                <a:gd name="T62" fmla="*/ 422 w 493"/>
                <a:gd name="T63" fmla="*/ 325 h 705"/>
                <a:gd name="T64" fmla="*/ 418 w 493"/>
                <a:gd name="T65" fmla="*/ 304 h 705"/>
                <a:gd name="T66" fmla="*/ 421 w 493"/>
                <a:gd name="T67" fmla="*/ 283 h 705"/>
                <a:gd name="T68" fmla="*/ 432 w 493"/>
                <a:gd name="T69" fmla="*/ 232 h 705"/>
                <a:gd name="T70" fmla="*/ 420 w 493"/>
                <a:gd name="T71" fmla="*/ 207 h 705"/>
                <a:gd name="T72" fmla="*/ 402 w 493"/>
                <a:gd name="T73" fmla="*/ 200 h 705"/>
                <a:gd name="T74" fmla="*/ 388 w 493"/>
                <a:gd name="T75" fmla="*/ 190 h 705"/>
                <a:gd name="T76" fmla="*/ 360 w 493"/>
                <a:gd name="T77" fmla="*/ 166 h 705"/>
                <a:gd name="T78" fmla="*/ 327 w 493"/>
                <a:gd name="T79" fmla="*/ 147 h 705"/>
                <a:gd name="T80" fmla="*/ 305 w 493"/>
                <a:gd name="T81" fmla="*/ 148 h 705"/>
                <a:gd name="T82" fmla="*/ 288 w 493"/>
                <a:gd name="T83" fmla="*/ 157 h 705"/>
                <a:gd name="T84" fmla="*/ 293 w 493"/>
                <a:gd name="T85" fmla="*/ 129 h 705"/>
                <a:gd name="T86" fmla="*/ 293 w 493"/>
                <a:gd name="T87" fmla="*/ 100 h 705"/>
                <a:gd name="T88" fmla="*/ 259 w 493"/>
                <a:gd name="T89" fmla="*/ 55 h 705"/>
                <a:gd name="T90" fmla="*/ 224 w 493"/>
                <a:gd name="T91" fmla="*/ 26 h 705"/>
                <a:gd name="T92" fmla="*/ 180 w 493"/>
                <a:gd name="T93" fmla="*/ 4 h 705"/>
                <a:gd name="T94" fmla="*/ 165 w 493"/>
                <a:gd name="T95" fmla="*/ 0 h 705"/>
                <a:gd name="T96" fmla="*/ 116 w 493"/>
                <a:gd name="T97" fmla="*/ 41 h 705"/>
                <a:gd name="T98" fmla="*/ 75 w 493"/>
                <a:gd name="T99" fmla="*/ 68 h 705"/>
                <a:gd name="T100" fmla="*/ 80 w 493"/>
                <a:gd name="T101" fmla="*/ 118 h 705"/>
                <a:gd name="T102" fmla="*/ 73 w 493"/>
                <a:gd name="T103" fmla="*/ 147 h 705"/>
                <a:gd name="T104" fmla="*/ 35 w 493"/>
                <a:gd name="T105" fmla="*/ 152 h 705"/>
                <a:gd name="T106" fmla="*/ 29 w 493"/>
                <a:gd name="T107" fmla="*/ 181 h 705"/>
                <a:gd name="T108" fmla="*/ 19 w 493"/>
                <a:gd name="T109" fmla="*/ 214 h 705"/>
                <a:gd name="T110" fmla="*/ 8 w 493"/>
                <a:gd name="T111" fmla="*/ 243 h 705"/>
                <a:gd name="T112" fmla="*/ 46 w 493"/>
                <a:gd name="T113" fmla="*/ 294 h 705"/>
                <a:gd name="T114" fmla="*/ 62 w 493"/>
                <a:gd name="T115" fmla="*/ 310 h 705"/>
                <a:gd name="T116" fmla="*/ 114 w 493"/>
                <a:gd name="T117" fmla="*/ 30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705">
                  <a:moveTo>
                    <a:pt x="114" y="309"/>
                  </a:moveTo>
                  <a:cubicBezTo>
                    <a:pt x="133" y="311"/>
                    <a:pt x="136" y="318"/>
                    <a:pt x="138" y="336"/>
                  </a:cubicBezTo>
                  <a:cubicBezTo>
                    <a:pt x="139" y="354"/>
                    <a:pt x="126" y="365"/>
                    <a:pt x="127" y="380"/>
                  </a:cubicBezTo>
                  <a:cubicBezTo>
                    <a:pt x="139" y="382"/>
                    <a:pt x="156" y="377"/>
                    <a:pt x="163" y="388"/>
                  </a:cubicBezTo>
                  <a:cubicBezTo>
                    <a:pt x="167" y="394"/>
                    <a:pt x="163" y="402"/>
                    <a:pt x="165" y="409"/>
                  </a:cubicBezTo>
                  <a:cubicBezTo>
                    <a:pt x="166" y="414"/>
                    <a:pt x="173" y="418"/>
                    <a:pt x="175" y="424"/>
                  </a:cubicBezTo>
                  <a:cubicBezTo>
                    <a:pt x="182" y="438"/>
                    <a:pt x="176" y="448"/>
                    <a:pt x="167" y="459"/>
                  </a:cubicBezTo>
                  <a:cubicBezTo>
                    <a:pt x="161" y="465"/>
                    <a:pt x="158" y="461"/>
                    <a:pt x="154" y="470"/>
                  </a:cubicBezTo>
                  <a:cubicBezTo>
                    <a:pt x="151" y="476"/>
                    <a:pt x="155" y="487"/>
                    <a:pt x="154" y="493"/>
                  </a:cubicBezTo>
                  <a:cubicBezTo>
                    <a:pt x="151" y="507"/>
                    <a:pt x="142" y="512"/>
                    <a:pt x="138" y="524"/>
                  </a:cubicBezTo>
                  <a:cubicBezTo>
                    <a:pt x="134" y="534"/>
                    <a:pt x="134" y="556"/>
                    <a:pt x="136" y="567"/>
                  </a:cubicBezTo>
                  <a:cubicBezTo>
                    <a:pt x="139" y="588"/>
                    <a:pt x="154" y="585"/>
                    <a:pt x="163" y="600"/>
                  </a:cubicBezTo>
                  <a:cubicBezTo>
                    <a:pt x="169" y="613"/>
                    <a:pt x="164" y="633"/>
                    <a:pt x="170" y="645"/>
                  </a:cubicBezTo>
                  <a:cubicBezTo>
                    <a:pt x="177" y="659"/>
                    <a:pt x="194" y="660"/>
                    <a:pt x="206" y="667"/>
                  </a:cubicBezTo>
                  <a:cubicBezTo>
                    <a:pt x="218" y="674"/>
                    <a:pt x="226" y="686"/>
                    <a:pt x="239" y="692"/>
                  </a:cubicBezTo>
                  <a:cubicBezTo>
                    <a:pt x="249" y="696"/>
                    <a:pt x="261" y="699"/>
                    <a:pt x="273" y="701"/>
                  </a:cubicBezTo>
                  <a:cubicBezTo>
                    <a:pt x="294" y="705"/>
                    <a:pt x="286" y="700"/>
                    <a:pt x="297" y="685"/>
                  </a:cubicBezTo>
                  <a:cubicBezTo>
                    <a:pt x="303" y="677"/>
                    <a:pt x="317" y="669"/>
                    <a:pt x="327" y="670"/>
                  </a:cubicBezTo>
                  <a:cubicBezTo>
                    <a:pt x="347" y="672"/>
                    <a:pt x="339" y="679"/>
                    <a:pt x="356" y="667"/>
                  </a:cubicBezTo>
                  <a:cubicBezTo>
                    <a:pt x="367" y="658"/>
                    <a:pt x="371" y="661"/>
                    <a:pt x="385" y="658"/>
                  </a:cubicBezTo>
                  <a:cubicBezTo>
                    <a:pt x="402" y="654"/>
                    <a:pt x="407" y="645"/>
                    <a:pt x="414" y="629"/>
                  </a:cubicBezTo>
                  <a:cubicBezTo>
                    <a:pt x="432" y="625"/>
                    <a:pt x="450" y="633"/>
                    <a:pt x="468" y="635"/>
                  </a:cubicBezTo>
                  <a:cubicBezTo>
                    <a:pt x="480" y="636"/>
                    <a:pt x="481" y="636"/>
                    <a:pt x="491" y="627"/>
                  </a:cubicBezTo>
                  <a:cubicBezTo>
                    <a:pt x="492" y="626"/>
                    <a:pt x="492" y="626"/>
                    <a:pt x="493" y="625"/>
                  </a:cubicBezTo>
                  <a:cubicBezTo>
                    <a:pt x="474" y="615"/>
                    <a:pt x="461" y="593"/>
                    <a:pt x="450" y="575"/>
                  </a:cubicBezTo>
                  <a:cubicBezTo>
                    <a:pt x="439" y="556"/>
                    <a:pt x="439" y="511"/>
                    <a:pt x="417" y="499"/>
                  </a:cubicBezTo>
                  <a:cubicBezTo>
                    <a:pt x="407" y="494"/>
                    <a:pt x="394" y="501"/>
                    <a:pt x="382" y="491"/>
                  </a:cubicBezTo>
                  <a:cubicBezTo>
                    <a:pt x="372" y="484"/>
                    <a:pt x="365" y="469"/>
                    <a:pt x="358" y="459"/>
                  </a:cubicBezTo>
                  <a:cubicBezTo>
                    <a:pt x="351" y="450"/>
                    <a:pt x="342" y="437"/>
                    <a:pt x="340" y="426"/>
                  </a:cubicBezTo>
                  <a:cubicBezTo>
                    <a:pt x="338" y="414"/>
                    <a:pt x="345" y="401"/>
                    <a:pt x="350" y="389"/>
                  </a:cubicBezTo>
                  <a:cubicBezTo>
                    <a:pt x="360" y="365"/>
                    <a:pt x="351" y="335"/>
                    <a:pt x="385" y="332"/>
                  </a:cubicBezTo>
                  <a:cubicBezTo>
                    <a:pt x="395" y="332"/>
                    <a:pt x="416" y="336"/>
                    <a:pt x="422" y="325"/>
                  </a:cubicBezTo>
                  <a:cubicBezTo>
                    <a:pt x="426" y="318"/>
                    <a:pt x="418" y="310"/>
                    <a:pt x="418" y="304"/>
                  </a:cubicBezTo>
                  <a:cubicBezTo>
                    <a:pt x="417" y="295"/>
                    <a:pt x="419" y="291"/>
                    <a:pt x="421" y="283"/>
                  </a:cubicBezTo>
                  <a:cubicBezTo>
                    <a:pt x="423" y="275"/>
                    <a:pt x="427" y="252"/>
                    <a:pt x="432" y="232"/>
                  </a:cubicBezTo>
                  <a:cubicBezTo>
                    <a:pt x="431" y="223"/>
                    <a:pt x="428" y="214"/>
                    <a:pt x="420" y="207"/>
                  </a:cubicBezTo>
                  <a:cubicBezTo>
                    <a:pt x="415" y="202"/>
                    <a:pt x="409" y="201"/>
                    <a:pt x="402" y="200"/>
                  </a:cubicBezTo>
                  <a:cubicBezTo>
                    <a:pt x="393" y="199"/>
                    <a:pt x="393" y="197"/>
                    <a:pt x="388" y="190"/>
                  </a:cubicBezTo>
                  <a:cubicBezTo>
                    <a:pt x="381" y="179"/>
                    <a:pt x="369" y="174"/>
                    <a:pt x="360" y="166"/>
                  </a:cubicBezTo>
                  <a:cubicBezTo>
                    <a:pt x="350" y="159"/>
                    <a:pt x="339" y="150"/>
                    <a:pt x="327" y="147"/>
                  </a:cubicBezTo>
                  <a:cubicBezTo>
                    <a:pt x="321" y="146"/>
                    <a:pt x="311" y="145"/>
                    <a:pt x="305" y="148"/>
                  </a:cubicBezTo>
                  <a:cubicBezTo>
                    <a:pt x="299" y="150"/>
                    <a:pt x="295" y="158"/>
                    <a:pt x="288" y="157"/>
                  </a:cubicBezTo>
                  <a:cubicBezTo>
                    <a:pt x="285" y="147"/>
                    <a:pt x="291" y="139"/>
                    <a:pt x="293" y="129"/>
                  </a:cubicBezTo>
                  <a:cubicBezTo>
                    <a:pt x="294" y="120"/>
                    <a:pt x="295" y="109"/>
                    <a:pt x="293" y="100"/>
                  </a:cubicBezTo>
                  <a:cubicBezTo>
                    <a:pt x="288" y="83"/>
                    <a:pt x="271" y="68"/>
                    <a:pt x="259" y="55"/>
                  </a:cubicBezTo>
                  <a:cubicBezTo>
                    <a:pt x="248" y="44"/>
                    <a:pt x="236" y="36"/>
                    <a:pt x="224" y="26"/>
                  </a:cubicBezTo>
                  <a:cubicBezTo>
                    <a:pt x="210" y="15"/>
                    <a:pt x="197" y="7"/>
                    <a:pt x="180" y="4"/>
                  </a:cubicBezTo>
                  <a:cubicBezTo>
                    <a:pt x="174" y="3"/>
                    <a:pt x="169" y="2"/>
                    <a:pt x="165" y="0"/>
                  </a:cubicBezTo>
                  <a:cubicBezTo>
                    <a:pt x="151" y="18"/>
                    <a:pt x="137" y="34"/>
                    <a:pt x="116" y="41"/>
                  </a:cubicBezTo>
                  <a:cubicBezTo>
                    <a:pt x="103" y="45"/>
                    <a:pt x="84" y="56"/>
                    <a:pt x="75" y="68"/>
                  </a:cubicBezTo>
                  <a:cubicBezTo>
                    <a:pt x="66" y="78"/>
                    <a:pt x="74" y="105"/>
                    <a:pt x="80" y="118"/>
                  </a:cubicBezTo>
                  <a:cubicBezTo>
                    <a:pt x="124" y="116"/>
                    <a:pt x="98" y="141"/>
                    <a:pt x="73" y="147"/>
                  </a:cubicBezTo>
                  <a:cubicBezTo>
                    <a:pt x="62" y="150"/>
                    <a:pt x="44" y="147"/>
                    <a:pt x="35" y="152"/>
                  </a:cubicBezTo>
                  <a:cubicBezTo>
                    <a:pt x="20" y="160"/>
                    <a:pt x="28" y="169"/>
                    <a:pt x="29" y="181"/>
                  </a:cubicBezTo>
                  <a:cubicBezTo>
                    <a:pt x="31" y="197"/>
                    <a:pt x="28" y="204"/>
                    <a:pt x="19" y="214"/>
                  </a:cubicBezTo>
                  <a:cubicBezTo>
                    <a:pt x="9" y="226"/>
                    <a:pt x="0" y="225"/>
                    <a:pt x="8" y="243"/>
                  </a:cubicBezTo>
                  <a:cubicBezTo>
                    <a:pt x="16" y="260"/>
                    <a:pt x="34" y="279"/>
                    <a:pt x="46" y="294"/>
                  </a:cubicBezTo>
                  <a:cubicBezTo>
                    <a:pt x="50" y="299"/>
                    <a:pt x="56" y="305"/>
                    <a:pt x="62" y="310"/>
                  </a:cubicBezTo>
                  <a:cubicBezTo>
                    <a:pt x="82" y="309"/>
                    <a:pt x="105" y="309"/>
                    <a:pt x="114" y="30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43"/>
            <p:cNvSpPr>
              <a:spLocks/>
            </p:cNvSpPr>
            <p:nvPr/>
          </p:nvSpPr>
          <p:spPr bwMode="auto">
            <a:xfrm>
              <a:off x="3143251" y="979488"/>
              <a:ext cx="889000" cy="1233488"/>
            </a:xfrm>
            <a:custGeom>
              <a:avLst/>
              <a:gdLst>
                <a:gd name="T0" fmla="*/ 1213 w 1299"/>
                <a:gd name="T1" fmla="*/ 1726 h 1803"/>
                <a:gd name="T2" fmla="*/ 1251 w 1299"/>
                <a:gd name="T3" fmla="*/ 1650 h 1803"/>
                <a:gd name="T4" fmla="*/ 1239 w 1299"/>
                <a:gd name="T5" fmla="*/ 1549 h 1803"/>
                <a:gd name="T6" fmla="*/ 1235 w 1299"/>
                <a:gd name="T7" fmla="*/ 1443 h 1803"/>
                <a:gd name="T8" fmla="*/ 1276 w 1299"/>
                <a:gd name="T9" fmla="*/ 1385 h 1803"/>
                <a:gd name="T10" fmla="*/ 1264 w 1299"/>
                <a:gd name="T11" fmla="*/ 1277 h 1803"/>
                <a:gd name="T12" fmla="*/ 1255 w 1299"/>
                <a:gd name="T13" fmla="*/ 1136 h 1803"/>
                <a:gd name="T14" fmla="*/ 1148 w 1299"/>
                <a:gd name="T15" fmla="*/ 1066 h 1803"/>
                <a:gd name="T16" fmla="*/ 1092 w 1299"/>
                <a:gd name="T17" fmla="*/ 915 h 1803"/>
                <a:gd name="T18" fmla="*/ 966 w 1299"/>
                <a:gd name="T19" fmla="*/ 967 h 1803"/>
                <a:gd name="T20" fmla="*/ 854 w 1299"/>
                <a:gd name="T21" fmla="*/ 922 h 1803"/>
                <a:gd name="T22" fmla="*/ 785 w 1299"/>
                <a:gd name="T23" fmla="*/ 788 h 1803"/>
                <a:gd name="T24" fmla="*/ 750 w 1299"/>
                <a:gd name="T25" fmla="*/ 743 h 1803"/>
                <a:gd name="T26" fmla="*/ 769 w 1299"/>
                <a:gd name="T27" fmla="*/ 694 h 1803"/>
                <a:gd name="T28" fmla="*/ 818 w 1299"/>
                <a:gd name="T29" fmla="*/ 602 h 1803"/>
                <a:gd name="T30" fmla="*/ 856 w 1299"/>
                <a:gd name="T31" fmla="*/ 486 h 1803"/>
                <a:gd name="T32" fmla="*/ 972 w 1299"/>
                <a:gd name="T33" fmla="*/ 420 h 1803"/>
                <a:gd name="T34" fmla="*/ 1042 w 1299"/>
                <a:gd name="T35" fmla="*/ 388 h 1803"/>
                <a:gd name="T36" fmla="*/ 1105 w 1299"/>
                <a:gd name="T37" fmla="*/ 359 h 1803"/>
                <a:gd name="T38" fmla="*/ 1116 w 1299"/>
                <a:gd name="T39" fmla="*/ 233 h 1803"/>
                <a:gd name="T40" fmla="*/ 1013 w 1299"/>
                <a:gd name="T41" fmla="*/ 198 h 1803"/>
                <a:gd name="T42" fmla="*/ 896 w 1299"/>
                <a:gd name="T43" fmla="*/ 227 h 1803"/>
                <a:gd name="T44" fmla="*/ 816 w 1299"/>
                <a:gd name="T45" fmla="*/ 175 h 1803"/>
                <a:gd name="T46" fmla="*/ 737 w 1299"/>
                <a:gd name="T47" fmla="*/ 108 h 1803"/>
                <a:gd name="T48" fmla="*/ 640 w 1299"/>
                <a:gd name="T49" fmla="*/ 20 h 1803"/>
                <a:gd name="T50" fmla="*/ 569 w 1299"/>
                <a:gd name="T51" fmla="*/ 18 h 1803"/>
                <a:gd name="T52" fmla="*/ 573 w 1299"/>
                <a:gd name="T53" fmla="*/ 106 h 1803"/>
                <a:gd name="T54" fmla="*/ 499 w 1299"/>
                <a:gd name="T55" fmla="*/ 240 h 1803"/>
                <a:gd name="T56" fmla="*/ 282 w 1299"/>
                <a:gd name="T57" fmla="*/ 400 h 1803"/>
                <a:gd name="T58" fmla="*/ 210 w 1299"/>
                <a:gd name="T59" fmla="*/ 518 h 1803"/>
                <a:gd name="T60" fmla="*/ 156 w 1299"/>
                <a:gd name="T61" fmla="*/ 474 h 1803"/>
                <a:gd name="T62" fmla="*/ 90 w 1299"/>
                <a:gd name="T63" fmla="*/ 481 h 1803"/>
                <a:gd name="T64" fmla="*/ 115 w 1299"/>
                <a:gd name="T65" fmla="*/ 422 h 1803"/>
                <a:gd name="T66" fmla="*/ 62 w 1299"/>
                <a:gd name="T67" fmla="*/ 412 h 1803"/>
                <a:gd name="T68" fmla="*/ 7 w 1299"/>
                <a:gd name="T69" fmla="*/ 523 h 1803"/>
                <a:gd name="T70" fmla="*/ 44 w 1299"/>
                <a:gd name="T71" fmla="*/ 594 h 1803"/>
                <a:gd name="T72" fmla="*/ 31 w 1299"/>
                <a:gd name="T73" fmla="*/ 669 h 1803"/>
                <a:gd name="T74" fmla="*/ 81 w 1299"/>
                <a:gd name="T75" fmla="*/ 679 h 1803"/>
                <a:gd name="T76" fmla="*/ 152 w 1299"/>
                <a:gd name="T77" fmla="*/ 714 h 1803"/>
                <a:gd name="T78" fmla="*/ 236 w 1299"/>
                <a:gd name="T79" fmla="*/ 829 h 1803"/>
                <a:gd name="T80" fmla="*/ 290 w 1299"/>
                <a:gd name="T81" fmla="*/ 926 h 1803"/>
                <a:gd name="T82" fmla="*/ 358 w 1299"/>
                <a:gd name="T83" fmla="*/ 1037 h 1803"/>
                <a:gd name="T84" fmla="*/ 402 w 1299"/>
                <a:gd name="T85" fmla="*/ 1115 h 1803"/>
                <a:gd name="T86" fmla="*/ 432 w 1299"/>
                <a:gd name="T87" fmla="*/ 1163 h 1803"/>
                <a:gd name="T88" fmla="*/ 493 w 1299"/>
                <a:gd name="T89" fmla="*/ 1250 h 1803"/>
                <a:gd name="T90" fmla="*/ 562 w 1299"/>
                <a:gd name="T91" fmla="*/ 1352 h 1803"/>
                <a:gd name="T92" fmla="*/ 571 w 1299"/>
                <a:gd name="T93" fmla="*/ 1438 h 1803"/>
                <a:gd name="T94" fmla="*/ 621 w 1299"/>
                <a:gd name="T95" fmla="*/ 1487 h 1803"/>
                <a:gd name="T96" fmla="*/ 681 w 1299"/>
                <a:gd name="T97" fmla="*/ 1534 h 1803"/>
                <a:gd name="T98" fmla="*/ 791 w 1299"/>
                <a:gd name="T99" fmla="*/ 1594 h 1803"/>
                <a:gd name="T100" fmla="*/ 919 w 1299"/>
                <a:gd name="T101" fmla="*/ 1648 h 1803"/>
                <a:gd name="T102" fmla="*/ 994 w 1299"/>
                <a:gd name="T103" fmla="*/ 1684 h 1803"/>
                <a:gd name="T104" fmla="*/ 1066 w 1299"/>
                <a:gd name="T105" fmla="*/ 1729 h 1803"/>
                <a:gd name="T106" fmla="*/ 1151 w 1299"/>
                <a:gd name="T107" fmla="*/ 1798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9" h="1803">
                  <a:moveTo>
                    <a:pt x="1197" y="1786"/>
                  </a:moveTo>
                  <a:cubicBezTo>
                    <a:pt x="1206" y="1775"/>
                    <a:pt x="1201" y="1764"/>
                    <a:pt x="1201" y="1752"/>
                  </a:cubicBezTo>
                  <a:cubicBezTo>
                    <a:pt x="1200" y="1734"/>
                    <a:pt x="1203" y="1737"/>
                    <a:pt x="1213" y="1726"/>
                  </a:cubicBezTo>
                  <a:cubicBezTo>
                    <a:pt x="1222" y="1716"/>
                    <a:pt x="1226" y="1714"/>
                    <a:pt x="1226" y="1701"/>
                  </a:cubicBezTo>
                  <a:cubicBezTo>
                    <a:pt x="1226" y="1689"/>
                    <a:pt x="1216" y="1686"/>
                    <a:pt x="1226" y="1673"/>
                  </a:cubicBezTo>
                  <a:cubicBezTo>
                    <a:pt x="1233" y="1664"/>
                    <a:pt x="1243" y="1659"/>
                    <a:pt x="1251" y="1650"/>
                  </a:cubicBezTo>
                  <a:cubicBezTo>
                    <a:pt x="1257" y="1642"/>
                    <a:pt x="1263" y="1632"/>
                    <a:pt x="1274" y="1632"/>
                  </a:cubicBezTo>
                  <a:cubicBezTo>
                    <a:pt x="1270" y="1609"/>
                    <a:pt x="1299" y="1605"/>
                    <a:pt x="1274" y="1584"/>
                  </a:cubicBezTo>
                  <a:cubicBezTo>
                    <a:pt x="1261" y="1574"/>
                    <a:pt x="1245" y="1569"/>
                    <a:pt x="1239" y="1549"/>
                  </a:cubicBezTo>
                  <a:cubicBezTo>
                    <a:pt x="1236" y="1539"/>
                    <a:pt x="1238" y="1531"/>
                    <a:pt x="1240" y="1521"/>
                  </a:cubicBezTo>
                  <a:cubicBezTo>
                    <a:pt x="1243" y="1511"/>
                    <a:pt x="1253" y="1504"/>
                    <a:pt x="1255" y="1496"/>
                  </a:cubicBezTo>
                  <a:cubicBezTo>
                    <a:pt x="1262" y="1476"/>
                    <a:pt x="1234" y="1463"/>
                    <a:pt x="1235" y="1443"/>
                  </a:cubicBezTo>
                  <a:cubicBezTo>
                    <a:pt x="1242" y="1439"/>
                    <a:pt x="1239" y="1433"/>
                    <a:pt x="1243" y="1427"/>
                  </a:cubicBezTo>
                  <a:cubicBezTo>
                    <a:pt x="1247" y="1421"/>
                    <a:pt x="1254" y="1419"/>
                    <a:pt x="1258" y="1414"/>
                  </a:cubicBezTo>
                  <a:cubicBezTo>
                    <a:pt x="1265" y="1407"/>
                    <a:pt x="1272" y="1395"/>
                    <a:pt x="1276" y="1385"/>
                  </a:cubicBezTo>
                  <a:cubicBezTo>
                    <a:pt x="1283" y="1367"/>
                    <a:pt x="1279" y="1368"/>
                    <a:pt x="1268" y="1353"/>
                  </a:cubicBezTo>
                  <a:cubicBezTo>
                    <a:pt x="1255" y="1336"/>
                    <a:pt x="1262" y="1336"/>
                    <a:pt x="1266" y="1319"/>
                  </a:cubicBezTo>
                  <a:cubicBezTo>
                    <a:pt x="1269" y="1306"/>
                    <a:pt x="1265" y="1290"/>
                    <a:pt x="1264" y="1277"/>
                  </a:cubicBezTo>
                  <a:cubicBezTo>
                    <a:pt x="1264" y="1262"/>
                    <a:pt x="1265" y="1253"/>
                    <a:pt x="1273" y="1242"/>
                  </a:cubicBezTo>
                  <a:cubicBezTo>
                    <a:pt x="1283" y="1228"/>
                    <a:pt x="1294" y="1226"/>
                    <a:pt x="1294" y="1209"/>
                  </a:cubicBezTo>
                  <a:cubicBezTo>
                    <a:pt x="1295" y="1186"/>
                    <a:pt x="1265" y="1157"/>
                    <a:pt x="1255" y="1136"/>
                  </a:cubicBezTo>
                  <a:cubicBezTo>
                    <a:pt x="1245" y="1116"/>
                    <a:pt x="1229" y="1091"/>
                    <a:pt x="1215" y="1074"/>
                  </a:cubicBezTo>
                  <a:cubicBezTo>
                    <a:pt x="1208" y="1065"/>
                    <a:pt x="1197" y="1056"/>
                    <a:pt x="1186" y="1054"/>
                  </a:cubicBezTo>
                  <a:cubicBezTo>
                    <a:pt x="1170" y="1050"/>
                    <a:pt x="1162" y="1061"/>
                    <a:pt x="1148" y="1066"/>
                  </a:cubicBezTo>
                  <a:cubicBezTo>
                    <a:pt x="1113" y="1077"/>
                    <a:pt x="1098" y="1046"/>
                    <a:pt x="1092" y="1017"/>
                  </a:cubicBezTo>
                  <a:cubicBezTo>
                    <a:pt x="1089" y="1000"/>
                    <a:pt x="1089" y="982"/>
                    <a:pt x="1089" y="965"/>
                  </a:cubicBezTo>
                  <a:cubicBezTo>
                    <a:pt x="1089" y="950"/>
                    <a:pt x="1098" y="930"/>
                    <a:pt x="1092" y="915"/>
                  </a:cubicBezTo>
                  <a:cubicBezTo>
                    <a:pt x="1075" y="916"/>
                    <a:pt x="1070" y="940"/>
                    <a:pt x="1057" y="949"/>
                  </a:cubicBezTo>
                  <a:cubicBezTo>
                    <a:pt x="1043" y="958"/>
                    <a:pt x="1027" y="966"/>
                    <a:pt x="1011" y="969"/>
                  </a:cubicBezTo>
                  <a:cubicBezTo>
                    <a:pt x="996" y="971"/>
                    <a:pt x="982" y="967"/>
                    <a:pt x="966" y="967"/>
                  </a:cubicBezTo>
                  <a:cubicBezTo>
                    <a:pt x="944" y="967"/>
                    <a:pt x="945" y="965"/>
                    <a:pt x="932" y="950"/>
                  </a:cubicBezTo>
                  <a:cubicBezTo>
                    <a:pt x="923" y="940"/>
                    <a:pt x="913" y="935"/>
                    <a:pt x="899" y="929"/>
                  </a:cubicBezTo>
                  <a:cubicBezTo>
                    <a:pt x="885" y="924"/>
                    <a:pt x="868" y="927"/>
                    <a:pt x="854" y="922"/>
                  </a:cubicBezTo>
                  <a:cubicBezTo>
                    <a:pt x="830" y="912"/>
                    <a:pt x="861" y="903"/>
                    <a:pt x="860" y="887"/>
                  </a:cubicBezTo>
                  <a:cubicBezTo>
                    <a:pt x="859" y="879"/>
                    <a:pt x="838" y="862"/>
                    <a:pt x="833" y="855"/>
                  </a:cubicBezTo>
                  <a:cubicBezTo>
                    <a:pt x="816" y="834"/>
                    <a:pt x="799" y="811"/>
                    <a:pt x="785" y="788"/>
                  </a:cubicBezTo>
                  <a:cubicBezTo>
                    <a:pt x="781" y="782"/>
                    <a:pt x="779" y="772"/>
                    <a:pt x="774" y="767"/>
                  </a:cubicBezTo>
                  <a:cubicBezTo>
                    <a:pt x="770" y="762"/>
                    <a:pt x="764" y="762"/>
                    <a:pt x="759" y="757"/>
                  </a:cubicBezTo>
                  <a:cubicBezTo>
                    <a:pt x="752" y="751"/>
                    <a:pt x="750" y="756"/>
                    <a:pt x="750" y="743"/>
                  </a:cubicBezTo>
                  <a:cubicBezTo>
                    <a:pt x="750" y="737"/>
                    <a:pt x="755" y="727"/>
                    <a:pt x="759" y="723"/>
                  </a:cubicBezTo>
                  <a:cubicBezTo>
                    <a:pt x="765" y="716"/>
                    <a:pt x="769" y="725"/>
                    <a:pt x="773" y="714"/>
                  </a:cubicBezTo>
                  <a:cubicBezTo>
                    <a:pt x="774" y="712"/>
                    <a:pt x="769" y="699"/>
                    <a:pt x="769" y="694"/>
                  </a:cubicBezTo>
                  <a:cubicBezTo>
                    <a:pt x="770" y="682"/>
                    <a:pt x="773" y="668"/>
                    <a:pt x="783" y="659"/>
                  </a:cubicBezTo>
                  <a:cubicBezTo>
                    <a:pt x="793" y="648"/>
                    <a:pt x="814" y="648"/>
                    <a:pt x="824" y="636"/>
                  </a:cubicBezTo>
                  <a:cubicBezTo>
                    <a:pt x="836" y="621"/>
                    <a:pt x="819" y="618"/>
                    <a:pt x="818" y="602"/>
                  </a:cubicBezTo>
                  <a:cubicBezTo>
                    <a:pt x="817" y="589"/>
                    <a:pt x="828" y="579"/>
                    <a:pt x="832" y="566"/>
                  </a:cubicBezTo>
                  <a:cubicBezTo>
                    <a:pt x="837" y="552"/>
                    <a:pt x="836" y="537"/>
                    <a:pt x="841" y="523"/>
                  </a:cubicBezTo>
                  <a:cubicBezTo>
                    <a:pt x="845" y="511"/>
                    <a:pt x="849" y="495"/>
                    <a:pt x="856" y="486"/>
                  </a:cubicBezTo>
                  <a:cubicBezTo>
                    <a:pt x="864" y="476"/>
                    <a:pt x="882" y="470"/>
                    <a:pt x="892" y="463"/>
                  </a:cubicBezTo>
                  <a:cubicBezTo>
                    <a:pt x="905" y="454"/>
                    <a:pt x="914" y="443"/>
                    <a:pt x="927" y="435"/>
                  </a:cubicBezTo>
                  <a:cubicBezTo>
                    <a:pt x="941" y="426"/>
                    <a:pt x="956" y="424"/>
                    <a:pt x="972" y="420"/>
                  </a:cubicBezTo>
                  <a:cubicBezTo>
                    <a:pt x="985" y="416"/>
                    <a:pt x="998" y="407"/>
                    <a:pt x="1012" y="404"/>
                  </a:cubicBezTo>
                  <a:cubicBezTo>
                    <a:pt x="1019" y="403"/>
                    <a:pt x="1027" y="406"/>
                    <a:pt x="1033" y="402"/>
                  </a:cubicBezTo>
                  <a:cubicBezTo>
                    <a:pt x="1040" y="398"/>
                    <a:pt x="1037" y="391"/>
                    <a:pt x="1042" y="388"/>
                  </a:cubicBezTo>
                  <a:cubicBezTo>
                    <a:pt x="1063" y="372"/>
                    <a:pt x="1101" y="385"/>
                    <a:pt x="1118" y="399"/>
                  </a:cubicBezTo>
                  <a:cubicBezTo>
                    <a:pt x="1127" y="395"/>
                    <a:pt x="1129" y="390"/>
                    <a:pt x="1131" y="384"/>
                  </a:cubicBezTo>
                  <a:cubicBezTo>
                    <a:pt x="1122" y="375"/>
                    <a:pt x="1114" y="367"/>
                    <a:pt x="1105" y="359"/>
                  </a:cubicBezTo>
                  <a:cubicBezTo>
                    <a:pt x="1089" y="344"/>
                    <a:pt x="1086" y="344"/>
                    <a:pt x="1064" y="344"/>
                  </a:cubicBezTo>
                  <a:cubicBezTo>
                    <a:pt x="1060" y="320"/>
                    <a:pt x="1102" y="282"/>
                    <a:pt x="1114" y="263"/>
                  </a:cubicBezTo>
                  <a:cubicBezTo>
                    <a:pt x="1125" y="247"/>
                    <a:pt x="1130" y="243"/>
                    <a:pt x="1116" y="233"/>
                  </a:cubicBezTo>
                  <a:cubicBezTo>
                    <a:pt x="1108" y="227"/>
                    <a:pt x="1094" y="218"/>
                    <a:pt x="1085" y="213"/>
                  </a:cubicBezTo>
                  <a:cubicBezTo>
                    <a:pt x="1073" y="207"/>
                    <a:pt x="1060" y="206"/>
                    <a:pt x="1047" y="200"/>
                  </a:cubicBezTo>
                  <a:cubicBezTo>
                    <a:pt x="1029" y="189"/>
                    <a:pt x="1029" y="188"/>
                    <a:pt x="1013" y="198"/>
                  </a:cubicBezTo>
                  <a:cubicBezTo>
                    <a:pt x="999" y="207"/>
                    <a:pt x="991" y="211"/>
                    <a:pt x="975" y="201"/>
                  </a:cubicBezTo>
                  <a:cubicBezTo>
                    <a:pt x="949" y="186"/>
                    <a:pt x="957" y="195"/>
                    <a:pt x="934" y="211"/>
                  </a:cubicBezTo>
                  <a:cubicBezTo>
                    <a:pt x="927" y="215"/>
                    <a:pt x="904" y="228"/>
                    <a:pt x="896" y="227"/>
                  </a:cubicBezTo>
                  <a:cubicBezTo>
                    <a:pt x="881" y="226"/>
                    <a:pt x="878" y="215"/>
                    <a:pt x="860" y="218"/>
                  </a:cubicBezTo>
                  <a:cubicBezTo>
                    <a:pt x="848" y="220"/>
                    <a:pt x="833" y="230"/>
                    <a:pt x="821" y="219"/>
                  </a:cubicBezTo>
                  <a:cubicBezTo>
                    <a:pt x="810" y="207"/>
                    <a:pt x="820" y="188"/>
                    <a:pt x="816" y="175"/>
                  </a:cubicBezTo>
                  <a:cubicBezTo>
                    <a:pt x="811" y="153"/>
                    <a:pt x="799" y="165"/>
                    <a:pt x="785" y="157"/>
                  </a:cubicBezTo>
                  <a:cubicBezTo>
                    <a:pt x="774" y="151"/>
                    <a:pt x="774" y="135"/>
                    <a:pt x="769" y="126"/>
                  </a:cubicBezTo>
                  <a:cubicBezTo>
                    <a:pt x="761" y="111"/>
                    <a:pt x="753" y="115"/>
                    <a:pt x="737" y="108"/>
                  </a:cubicBezTo>
                  <a:cubicBezTo>
                    <a:pt x="726" y="103"/>
                    <a:pt x="708" y="94"/>
                    <a:pt x="699" y="87"/>
                  </a:cubicBezTo>
                  <a:cubicBezTo>
                    <a:pt x="686" y="76"/>
                    <a:pt x="689" y="57"/>
                    <a:pt x="680" y="43"/>
                  </a:cubicBezTo>
                  <a:cubicBezTo>
                    <a:pt x="671" y="28"/>
                    <a:pt x="655" y="26"/>
                    <a:pt x="640" y="20"/>
                  </a:cubicBezTo>
                  <a:cubicBezTo>
                    <a:pt x="616" y="9"/>
                    <a:pt x="610" y="0"/>
                    <a:pt x="582" y="0"/>
                  </a:cubicBezTo>
                  <a:cubicBezTo>
                    <a:pt x="576" y="0"/>
                    <a:pt x="569" y="0"/>
                    <a:pt x="563" y="0"/>
                  </a:cubicBezTo>
                  <a:cubicBezTo>
                    <a:pt x="565" y="6"/>
                    <a:pt x="567" y="12"/>
                    <a:pt x="569" y="18"/>
                  </a:cubicBezTo>
                  <a:cubicBezTo>
                    <a:pt x="574" y="29"/>
                    <a:pt x="581" y="37"/>
                    <a:pt x="588" y="48"/>
                  </a:cubicBezTo>
                  <a:cubicBezTo>
                    <a:pt x="592" y="56"/>
                    <a:pt x="601" y="77"/>
                    <a:pt x="598" y="85"/>
                  </a:cubicBezTo>
                  <a:cubicBezTo>
                    <a:pt x="592" y="99"/>
                    <a:pt x="580" y="88"/>
                    <a:pt x="573" y="106"/>
                  </a:cubicBezTo>
                  <a:cubicBezTo>
                    <a:pt x="568" y="119"/>
                    <a:pt x="571" y="134"/>
                    <a:pt x="565" y="147"/>
                  </a:cubicBezTo>
                  <a:cubicBezTo>
                    <a:pt x="561" y="158"/>
                    <a:pt x="554" y="171"/>
                    <a:pt x="548" y="181"/>
                  </a:cubicBezTo>
                  <a:cubicBezTo>
                    <a:pt x="536" y="201"/>
                    <a:pt x="515" y="223"/>
                    <a:pt x="499" y="240"/>
                  </a:cubicBezTo>
                  <a:cubicBezTo>
                    <a:pt x="475" y="263"/>
                    <a:pt x="457" y="274"/>
                    <a:pt x="425" y="283"/>
                  </a:cubicBezTo>
                  <a:cubicBezTo>
                    <a:pt x="395" y="292"/>
                    <a:pt x="364" y="302"/>
                    <a:pt x="338" y="321"/>
                  </a:cubicBezTo>
                  <a:cubicBezTo>
                    <a:pt x="310" y="341"/>
                    <a:pt x="295" y="370"/>
                    <a:pt x="282" y="400"/>
                  </a:cubicBezTo>
                  <a:cubicBezTo>
                    <a:pt x="272" y="425"/>
                    <a:pt x="275" y="454"/>
                    <a:pt x="266" y="479"/>
                  </a:cubicBezTo>
                  <a:cubicBezTo>
                    <a:pt x="262" y="490"/>
                    <a:pt x="240" y="521"/>
                    <a:pt x="232" y="527"/>
                  </a:cubicBezTo>
                  <a:cubicBezTo>
                    <a:pt x="215" y="538"/>
                    <a:pt x="219" y="526"/>
                    <a:pt x="210" y="518"/>
                  </a:cubicBezTo>
                  <a:cubicBezTo>
                    <a:pt x="203" y="511"/>
                    <a:pt x="191" y="509"/>
                    <a:pt x="185" y="501"/>
                  </a:cubicBezTo>
                  <a:cubicBezTo>
                    <a:pt x="180" y="494"/>
                    <a:pt x="184" y="479"/>
                    <a:pt x="176" y="474"/>
                  </a:cubicBezTo>
                  <a:cubicBezTo>
                    <a:pt x="172" y="472"/>
                    <a:pt x="161" y="475"/>
                    <a:pt x="156" y="474"/>
                  </a:cubicBezTo>
                  <a:cubicBezTo>
                    <a:pt x="148" y="473"/>
                    <a:pt x="148" y="472"/>
                    <a:pt x="142" y="470"/>
                  </a:cubicBezTo>
                  <a:cubicBezTo>
                    <a:pt x="129" y="466"/>
                    <a:pt x="129" y="463"/>
                    <a:pt x="116" y="468"/>
                  </a:cubicBezTo>
                  <a:cubicBezTo>
                    <a:pt x="107" y="472"/>
                    <a:pt x="100" y="479"/>
                    <a:pt x="90" y="481"/>
                  </a:cubicBezTo>
                  <a:cubicBezTo>
                    <a:pt x="87" y="473"/>
                    <a:pt x="91" y="469"/>
                    <a:pt x="91" y="462"/>
                  </a:cubicBezTo>
                  <a:cubicBezTo>
                    <a:pt x="90" y="456"/>
                    <a:pt x="87" y="446"/>
                    <a:pt x="87" y="442"/>
                  </a:cubicBezTo>
                  <a:cubicBezTo>
                    <a:pt x="91" y="423"/>
                    <a:pt x="109" y="439"/>
                    <a:pt x="115" y="422"/>
                  </a:cubicBezTo>
                  <a:cubicBezTo>
                    <a:pt x="118" y="410"/>
                    <a:pt x="111" y="395"/>
                    <a:pt x="100" y="381"/>
                  </a:cubicBezTo>
                  <a:cubicBezTo>
                    <a:pt x="96" y="384"/>
                    <a:pt x="91" y="386"/>
                    <a:pt x="88" y="389"/>
                  </a:cubicBezTo>
                  <a:cubicBezTo>
                    <a:pt x="78" y="396"/>
                    <a:pt x="70" y="405"/>
                    <a:pt x="62" y="412"/>
                  </a:cubicBezTo>
                  <a:cubicBezTo>
                    <a:pt x="52" y="422"/>
                    <a:pt x="44" y="432"/>
                    <a:pt x="36" y="442"/>
                  </a:cubicBezTo>
                  <a:cubicBezTo>
                    <a:pt x="29" y="452"/>
                    <a:pt x="17" y="461"/>
                    <a:pt x="12" y="471"/>
                  </a:cubicBezTo>
                  <a:cubicBezTo>
                    <a:pt x="5" y="485"/>
                    <a:pt x="0" y="508"/>
                    <a:pt x="7" y="523"/>
                  </a:cubicBezTo>
                  <a:cubicBezTo>
                    <a:pt x="10" y="528"/>
                    <a:pt x="16" y="532"/>
                    <a:pt x="19" y="537"/>
                  </a:cubicBezTo>
                  <a:cubicBezTo>
                    <a:pt x="26" y="547"/>
                    <a:pt x="24" y="553"/>
                    <a:pt x="23" y="564"/>
                  </a:cubicBezTo>
                  <a:cubicBezTo>
                    <a:pt x="21" y="580"/>
                    <a:pt x="35" y="583"/>
                    <a:pt x="44" y="594"/>
                  </a:cubicBezTo>
                  <a:cubicBezTo>
                    <a:pt x="54" y="606"/>
                    <a:pt x="59" y="619"/>
                    <a:pt x="49" y="633"/>
                  </a:cubicBezTo>
                  <a:cubicBezTo>
                    <a:pt x="43" y="640"/>
                    <a:pt x="33" y="639"/>
                    <a:pt x="28" y="645"/>
                  </a:cubicBezTo>
                  <a:cubicBezTo>
                    <a:pt x="24" y="651"/>
                    <a:pt x="27" y="663"/>
                    <a:pt x="31" y="669"/>
                  </a:cubicBezTo>
                  <a:cubicBezTo>
                    <a:pt x="36" y="674"/>
                    <a:pt x="47" y="673"/>
                    <a:pt x="54" y="675"/>
                  </a:cubicBezTo>
                  <a:cubicBezTo>
                    <a:pt x="58" y="676"/>
                    <a:pt x="62" y="674"/>
                    <a:pt x="67" y="674"/>
                  </a:cubicBezTo>
                  <a:cubicBezTo>
                    <a:pt x="71" y="675"/>
                    <a:pt x="77" y="677"/>
                    <a:pt x="81" y="679"/>
                  </a:cubicBezTo>
                  <a:cubicBezTo>
                    <a:pt x="89" y="684"/>
                    <a:pt x="93" y="688"/>
                    <a:pt x="102" y="691"/>
                  </a:cubicBezTo>
                  <a:cubicBezTo>
                    <a:pt x="111" y="694"/>
                    <a:pt x="117" y="699"/>
                    <a:pt x="125" y="703"/>
                  </a:cubicBezTo>
                  <a:cubicBezTo>
                    <a:pt x="134" y="707"/>
                    <a:pt x="143" y="709"/>
                    <a:pt x="152" y="714"/>
                  </a:cubicBezTo>
                  <a:cubicBezTo>
                    <a:pt x="171" y="725"/>
                    <a:pt x="177" y="743"/>
                    <a:pt x="190" y="760"/>
                  </a:cubicBezTo>
                  <a:cubicBezTo>
                    <a:pt x="198" y="772"/>
                    <a:pt x="207" y="782"/>
                    <a:pt x="215" y="794"/>
                  </a:cubicBezTo>
                  <a:cubicBezTo>
                    <a:pt x="222" y="806"/>
                    <a:pt x="228" y="818"/>
                    <a:pt x="236" y="829"/>
                  </a:cubicBezTo>
                  <a:cubicBezTo>
                    <a:pt x="247" y="844"/>
                    <a:pt x="252" y="860"/>
                    <a:pt x="261" y="876"/>
                  </a:cubicBezTo>
                  <a:cubicBezTo>
                    <a:pt x="266" y="884"/>
                    <a:pt x="271" y="892"/>
                    <a:pt x="276" y="900"/>
                  </a:cubicBezTo>
                  <a:cubicBezTo>
                    <a:pt x="281" y="909"/>
                    <a:pt x="284" y="918"/>
                    <a:pt x="290" y="926"/>
                  </a:cubicBezTo>
                  <a:cubicBezTo>
                    <a:pt x="302" y="943"/>
                    <a:pt x="317" y="959"/>
                    <a:pt x="327" y="978"/>
                  </a:cubicBezTo>
                  <a:cubicBezTo>
                    <a:pt x="333" y="988"/>
                    <a:pt x="339" y="999"/>
                    <a:pt x="343" y="1010"/>
                  </a:cubicBezTo>
                  <a:cubicBezTo>
                    <a:pt x="346" y="1020"/>
                    <a:pt x="350" y="1030"/>
                    <a:pt x="358" y="1037"/>
                  </a:cubicBezTo>
                  <a:cubicBezTo>
                    <a:pt x="367" y="1046"/>
                    <a:pt x="366" y="1053"/>
                    <a:pt x="371" y="1064"/>
                  </a:cubicBezTo>
                  <a:cubicBezTo>
                    <a:pt x="377" y="1076"/>
                    <a:pt x="383" y="1088"/>
                    <a:pt x="390" y="1099"/>
                  </a:cubicBezTo>
                  <a:cubicBezTo>
                    <a:pt x="394" y="1105"/>
                    <a:pt x="399" y="1110"/>
                    <a:pt x="402" y="1115"/>
                  </a:cubicBezTo>
                  <a:cubicBezTo>
                    <a:pt x="406" y="1122"/>
                    <a:pt x="408" y="1129"/>
                    <a:pt x="409" y="1137"/>
                  </a:cubicBezTo>
                  <a:cubicBezTo>
                    <a:pt x="410" y="1143"/>
                    <a:pt x="408" y="1151"/>
                    <a:pt x="413" y="1156"/>
                  </a:cubicBezTo>
                  <a:cubicBezTo>
                    <a:pt x="418" y="1161"/>
                    <a:pt x="426" y="1162"/>
                    <a:pt x="432" y="1163"/>
                  </a:cubicBezTo>
                  <a:cubicBezTo>
                    <a:pt x="441" y="1166"/>
                    <a:pt x="446" y="1170"/>
                    <a:pt x="451" y="1177"/>
                  </a:cubicBezTo>
                  <a:cubicBezTo>
                    <a:pt x="462" y="1192"/>
                    <a:pt x="466" y="1211"/>
                    <a:pt x="474" y="1227"/>
                  </a:cubicBezTo>
                  <a:cubicBezTo>
                    <a:pt x="479" y="1237"/>
                    <a:pt x="486" y="1242"/>
                    <a:pt x="493" y="1250"/>
                  </a:cubicBezTo>
                  <a:cubicBezTo>
                    <a:pt x="499" y="1258"/>
                    <a:pt x="504" y="1266"/>
                    <a:pt x="508" y="1275"/>
                  </a:cubicBezTo>
                  <a:cubicBezTo>
                    <a:pt x="513" y="1284"/>
                    <a:pt x="522" y="1293"/>
                    <a:pt x="528" y="1302"/>
                  </a:cubicBezTo>
                  <a:cubicBezTo>
                    <a:pt x="539" y="1319"/>
                    <a:pt x="552" y="1335"/>
                    <a:pt x="562" y="1352"/>
                  </a:cubicBezTo>
                  <a:cubicBezTo>
                    <a:pt x="567" y="1361"/>
                    <a:pt x="569" y="1370"/>
                    <a:pt x="565" y="1380"/>
                  </a:cubicBezTo>
                  <a:cubicBezTo>
                    <a:pt x="561" y="1390"/>
                    <a:pt x="556" y="1398"/>
                    <a:pt x="556" y="1409"/>
                  </a:cubicBezTo>
                  <a:cubicBezTo>
                    <a:pt x="555" y="1424"/>
                    <a:pt x="560" y="1429"/>
                    <a:pt x="571" y="1438"/>
                  </a:cubicBezTo>
                  <a:cubicBezTo>
                    <a:pt x="578" y="1444"/>
                    <a:pt x="587" y="1449"/>
                    <a:pt x="594" y="1455"/>
                  </a:cubicBezTo>
                  <a:cubicBezTo>
                    <a:pt x="600" y="1460"/>
                    <a:pt x="605" y="1465"/>
                    <a:pt x="609" y="1472"/>
                  </a:cubicBezTo>
                  <a:cubicBezTo>
                    <a:pt x="613" y="1479"/>
                    <a:pt x="615" y="1483"/>
                    <a:pt x="621" y="1487"/>
                  </a:cubicBezTo>
                  <a:cubicBezTo>
                    <a:pt x="630" y="1494"/>
                    <a:pt x="644" y="1498"/>
                    <a:pt x="651" y="1507"/>
                  </a:cubicBezTo>
                  <a:cubicBezTo>
                    <a:pt x="656" y="1514"/>
                    <a:pt x="659" y="1522"/>
                    <a:pt x="667" y="1528"/>
                  </a:cubicBezTo>
                  <a:cubicBezTo>
                    <a:pt x="671" y="1531"/>
                    <a:pt x="676" y="1531"/>
                    <a:pt x="681" y="1534"/>
                  </a:cubicBezTo>
                  <a:cubicBezTo>
                    <a:pt x="686" y="1538"/>
                    <a:pt x="689" y="1542"/>
                    <a:pt x="695" y="1545"/>
                  </a:cubicBezTo>
                  <a:cubicBezTo>
                    <a:pt x="717" y="1556"/>
                    <a:pt x="736" y="1571"/>
                    <a:pt x="758" y="1582"/>
                  </a:cubicBezTo>
                  <a:cubicBezTo>
                    <a:pt x="769" y="1587"/>
                    <a:pt x="780" y="1590"/>
                    <a:pt x="791" y="1594"/>
                  </a:cubicBezTo>
                  <a:cubicBezTo>
                    <a:pt x="800" y="1598"/>
                    <a:pt x="808" y="1603"/>
                    <a:pt x="817" y="1607"/>
                  </a:cubicBezTo>
                  <a:cubicBezTo>
                    <a:pt x="839" y="1616"/>
                    <a:pt x="859" y="1627"/>
                    <a:pt x="882" y="1633"/>
                  </a:cubicBezTo>
                  <a:cubicBezTo>
                    <a:pt x="895" y="1637"/>
                    <a:pt x="907" y="1643"/>
                    <a:pt x="919" y="1648"/>
                  </a:cubicBezTo>
                  <a:cubicBezTo>
                    <a:pt x="929" y="1653"/>
                    <a:pt x="940" y="1657"/>
                    <a:pt x="950" y="1662"/>
                  </a:cubicBezTo>
                  <a:cubicBezTo>
                    <a:pt x="959" y="1666"/>
                    <a:pt x="965" y="1671"/>
                    <a:pt x="974" y="1674"/>
                  </a:cubicBezTo>
                  <a:cubicBezTo>
                    <a:pt x="980" y="1676"/>
                    <a:pt x="989" y="1681"/>
                    <a:pt x="994" y="1684"/>
                  </a:cubicBezTo>
                  <a:cubicBezTo>
                    <a:pt x="997" y="1686"/>
                    <a:pt x="999" y="1689"/>
                    <a:pt x="1001" y="1692"/>
                  </a:cubicBezTo>
                  <a:cubicBezTo>
                    <a:pt x="1007" y="1697"/>
                    <a:pt x="1017" y="1701"/>
                    <a:pt x="1025" y="1704"/>
                  </a:cubicBezTo>
                  <a:cubicBezTo>
                    <a:pt x="1041" y="1709"/>
                    <a:pt x="1059" y="1711"/>
                    <a:pt x="1066" y="1729"/>
                  </a:cubicBezTo>
                  <a:cubicBezTo>
                    <a:pt x="1069" y="1736"/>
                    <a:pt x="1068" y="1744"/>
                    <a:pt x="1071" y="1751"/>
                  </a:cubicBezTo>
                  <a:cubicBezTo>
                    <a:pt x="1075" y="1758"/>
                    <a:pt x="1084" y="1760"/>
                    <a:pt x="1091" y="1763"/>
                  </a:cubicBezTo>
                  <a:cubicBezTo>
                    <a:pt x="1112" y="1771"/>
                    <a:pt x="1136" y="1781"/>
                    <a:pt x="1151" y="1798"/>
                  </a:cubicBezTo>
                  <a:cubicBezTo>
                    <a:pt x="1153" y="1799"/>
                    <a:pt x="1154" y="1801"/>
                    <a:pt x="1155" y="1803"/>
                  </a:cubicBezTo>
                  <a:cubicBezTo>
                    <a:pt x="1173" y="1800"/>
                    <a:pt x="1190" y="1796"/>
                    <a:pt x="1197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44"/>
            <p:cNvSpPr>
              <a:spLocks/>
            </p:cNvSpPr>
            <p:nvPr/>
          </p:nvSpPr>
          <p:spPr bwMode="auto">
            <a:xfrm>
              <a:off x="3151188" y="901700"/>
              <a:ext cx="403225" cy="446088"/>
            </a:xfrm>
            <a:custGeom>
              <a:avLst/>
              <a:gdLst>
                <a:gd name="T0" fmla="*/ 103 w 589"/>
                <a:gd name="T1" fmla="*/ 536 h 652"/>
                <a:gd name="T2" fmla="*/ 75 w 589"/>
                <a:gd name="T3" fmla="*/ 556 h 652"/>
                <a:gd name="T4" fmla="*/ 79 w 589"/>
                <a:gd name="T5" fmla="*/ 576 h 652"/>
                <a:gd name="T6" fmla="*/ 78 w 589"/>
                <a:gd name="T7" fmla="*/ 595 h 652"/>
                <a:gd name="T8" fmla="*/ 104 w 589"/>
                <a:gd name="T9" fmla="*/ 582 h 652"/>
                <a:gd name="T10" fmla="*/ 130 w 589"/>
                <a:gd name="T11" fmla="*/ 584 h 652"/>
                <a:gd name="T12" fmla="*/ 144 w 589"/>
                <a:gd name="T13" fmla="*/ 588 h 652"/>
                <a:gd name="T14" fmla="*/ 164 w 589"/>
                <a:gd name="T15" fmla="*/ 588 h 652"/>
                <a:gd name="T16" fmla="*/ 173 w 589"/>
                <a:gd name="T17" fmla="*/ 615 h 652"/>
                <a:gd name="T18" fmla="*/ 198 w 589"/>
                <a:gd name="T19" fmla="*/ 632 h 652"/>
                <a:gd name="T20" fmla="*/ 220 w 589"/>
                <a:gd name="T21" fmla="*/ 641 h 652"/>
                <a:gd name="T22" fmla="*/ 254 w 589"/>
                <a:gd name="T23" fmla="*/ 593 h 652"/>
                <a:gd name="T24" fmla="*/ 270 w 589"/>
                <a:gd name="T25" fmla="*/ 514 h 652"/>
                <a:gd name="T26" fmla="*/ 326 w 589"/>
                <a:gd name="T27" fmla="*/ 435 h 652"/>
                <a:gd name="T28" fmla="*/ 413 w 589"/>
                <a:gd name="T29" fmla="*/ 397 h 652"/>
                <a:gd name="T30" fmla="*/ 487 w 589"/>
                <a:gd name="T31" fmla="*/ 354 h 652"/>
                <a:gd name="T32" fmla="*/ 536 w 589"/>
                <a:gd name="T33" fmla="*/ 295 h 652"/>
                <a:gd name="T34" fmla="*/ 553 w 589"/>
                <a:gd name="T35" fmla="*/ 261 h 652"/>
                <a:gd name="T36" fmla="*/ 561 w 589"/>
                <a:gd name="T37" fmla="*/ 220 h 652"/>
                <a:gd name="T38" fmla="*/ 586 w 589"/>
                <a:gd name="T39" fmla="*/ 199 h 652"/>
                <a:gd name="T40" fmla="*/ 576 w 589"/>
                <a:gd name="T41" fmla="*/ 162 h 652"/>
                <a:gd name="T42" fmla="*/ 557 w 589"/>
                <a:gd name="T43" fmla="*/ 132 h 652"/>
                <a:gd name="T44" fmla="*/ 551 w 589"/>
                <a:gd name="T45" fmla="*/ 114 h 652"/>
                <a:gd name="T46" fmla="*/ 534 w 589"/>
                <a:gd name="T47" fmla="*/ 112 h 652"/>
                <a:gd name="T48" fmla="*/ 507 w 589"/>
                <a:gd name="T49" fmla="*/ 92 h 652"/>
                <a:gd name="T50" fmla="*/ 456 w 589"/>
                <a:gd name="T51" fmla="*/ 83 h 652"/>
                <a:gd name="T52" fmla="*/ 444 w 589"/>
                <a:gd name="T53" fmla="*/ 96 h 652"/>
                <a:gd name="T54" fmla="*/ 400 w 589"/>
                <a:gd name="T55" fmla="*/ 94 h 652"/>
                <a:gd name="T56" fmla="*/ 364 w 589"/>
                <a:gd name="T57" fmla="*/ 81 h 652"/>
                <a:gd name="T58" fmla="*/ 341 w 589"/>
                <a:gd name="T59" fmla="*/ 48 h 652"/>
                <a:gd name="T60" fmla="*/ 261 w 589"/>
                <a:gd name="T61" fmla="*/ 29 h 652"/>
                <a:gd name="T62" fmla="*/ 211 w 589"/>
                <a:gd name="T63" fmla="*/ 0 h 652"/>
                <a:gd name="T64" fmla="*/ 203 w 589"/>
                <a:gd name="T65" fmla="*/ 21 h 652"/>
                <a:gd name="T66" fmla="*/ 183 w 589"/>
                <a:gd name="T67" fmla="*/ 31 h 652"/>
                <a:gd name="T68" fmla="*/ 155 w 589"/>
                <a:gd name="T69" fmla="*/ 42 h 652"/>
                <a:gd name="T70" fmla="*/ 100 w 589"/>
                <a:gd name="T71" fmla="*/ 71 h 652"/>
                <a:gd name="T72" fmla="*/ 87 w 589"/>
                <a:gd name="T73" fmla="*/ 93 h 652"/>
                <a:gd name="T74" fmla="*/ 94 w 589"/>
                <a:gd name="T75" fmla="*/ 116 h 652"/>
                <a:gd name="T76" fmla="*/ 82 w 589"/>
                <a:gd name="T77" fmla="*/ 160 h 652"/>
                <a:gd name="T78" fmla="*/ 66 w 589"/>
                <a:gd name="T79" fmla="*/ 176 h 652"/>
                <a:gd name="T80" fmla="*/ 53 w 589"/>
                <a:gd name="T81" fmla="*/ 195 h 652"/>
                <a:gd name="T82" fmla="*/ 51 w 589"/>
                <a:gd name="T83" fmla="*/ 216 h 652"/>
                <a:gd name="T84" fmla="*/ 37 w 589"/>
                <a:gd name="T85" fmla="*/ 244 h 652"/>
                <a:gd name="T86" fmla="*/ 6 w 589"/>
                <a:gd name="T87" fmla="*/ 257 h 652"/>
                <a:gd name="T88" fmla="*/ 21 w 589"/>
                <a:gd name="T89" fmla="*/ 290 h 652"/>
                <a:gd name="T90" fmla="*/ 27 w 589"/>
                <a:gd name="T91" fmla="*/ 306 h 652"/>
                <a:gd name="T92" fmla="*/ 22 w 589"/>
                <a:gd name="T93" fmla="*/ 323 h 652"/>
                <a:gd name="T94" fmla="*/ 32 w 589"/>
                <a:gd name="T95" fmla="*/ 357 h 652"/>
                <a:gd name="T96" fmla="*/ 17 w 589"/>
                <a:gd name="T97" fmla="*/ 385 h 652"/>
                <a:gd name="T98" fmla="*/ 40 w 589"/>
                <a:gd name="T99" fmla="*/ 404 h 652"/>
                <a:gd name="T100" fmla="*/ 54 w 589"/>
                <a:gd name="T101" fmla="*/ 414 h 652"/>
                <a:gd name="T102" fmla="*/ 83 w 589"/>
                <a:gd name="T103" fmla="*/ 426 h 652"/>
                <a:gd name="T104" fmla="*/ 102 w 589"/>
                <a:gd name="T105" fmla="*/ 412 h 652"/>
                <a:gd name="T106" fmla="*/ 129 w 589"/>
                <a:gd name="T107" fmla="*/ 428 h 652"/>
                <a:gd name="T108" fmla="*/ 105 w 589"/>
                <a:gd name="T109" fmla="*/ 483 h 652"/>
                <a:gd name="T110" fmla="*/ 88 w 589"/>
                <a:gd name="T111" fmla="*/ 495 h 652"/>
                <a:gd name="T112" fmla="*/ 103 w 589"/>
                <a:gd name="T113" fmla="*/ 5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9" h="652">
                  <a:moveTo>
                    <a:pt x="103" y="536"/>
                  </a:moveTo>
                  <a:cubicBezTo>
                    <a:pt x="97" y="553"/>
                    <a:pt x="79" y="537"/>
                    <a:pt x="75" y="556"/>
                  </a:cubicBezTo>
                  <a:cubicBezTo>
                    <a:pt x="75" y="560"/>
                    <a:pt x="78" y="570"/>
                    <a:pt x="79" y="576"/>
                  </a:cubicBezTo>
                  <a:cubicBezTo>
                    <a:pt x="79" y="583"/>
                    <a:pt x="75" y="587"/>
                    <a:pt x="78" y="595"/>
                  </a:cubicBezTo>
                  <a:cubicBezTo>
                    <a:pt x="88" y="593"/>
                    <a:pt x="95" y="586"/>
                    <a:pt x="104" y="582"/>
                  </a:cubicBezTo>
                  <a:cubicBezTo>
                    <a:pt x="117" y="577"/>
                    <a:pt x="117" y="580"/>
                    <a:pt x="130" y="584"/>
                  </a:cubicBezTo>
                  <a:cubicBezTo>
                    <a:pt x="136" y="586"/>
                    <a:pt x="136" y="587"/>
                    <a:pt x="144" y="588"/>
                  </a:cubicBezTo>
                  <a:cubicBezTo>
                    <a:pt x="149" y="589"/>
                    <a:pt x="160" y="586"/>
                    <a:pt x="164" y="588"/>
                  </a:cubicBezTo>
                  <a:cubicBezTo>
                    <a:pt x="172" y="593"/>
                    <a:pt x="168" y="608"/>
                    <a:pt x="173" y="615"/>
                  </a:cubicBezTo>
                  <a:cubicBezTo>
                    <a:pt x="179" y="623"/>
                    <a:pt x="191" y="625"/>
                    <a:pt x="198" y="632"/>
                  </a:cubicBezTo>
                  <a:cubicBezTo>
                    <a:pt x="207" y="640"/>
                    <a:pt x="203" y="652"/>
                    <a:pt x="220" y="641"/>
                  </a:cubicBezTo>
                  <a:cubicBezTo>
                    <a:pt x="228" y="635"/>
                    <a:pt x="250" y="604"/>
                    <a:pt x="254" y="593"/>
                  </a:cubicBezTo>
                  <a:cubicBezTo>
                    <a:pt x="263" y="568"/>
                    <a:pt x="260" y="539"/>
                    <a:pt x="270" y="514"/>
                  </a:cubicBezTo>
                  <a:cubicBezTo>
                    <a:pt x="283" y="484"/>
                    <a:pt x="298" y="455"/>
                    <a:pt x="326" y="435"/>
                  </a:cubicBezTo>
                  <a:cubicBezTo>
                    <a:pt x="352" y="416"/>
                    <a:pt x="383" y="406"/>
                    <a:pt x="413" y="397"/>
                  </a:cubicBezTo>
                  <a:cubicBezTo>
                    <a:pt x="445" y="388"/>
                    <a:pt x="463" y="377"/>
                    <a:pt x="487" y="354"/>
                  </a:cubicBezTo>
                  <a:cubicBezTo>
                    <a:pt x="503" y="337"/>
                    <a:pt x="524" y="315"/>
                    <a:pt x="536" y="295"/>
                  </a:cubicBezTo>
                  <a:cubicBezTo>
                    <a:pt x="542" y="285"/>
                    <a:pt x="549" y="272"/>
                    <a:pt x="553" y="261"/>
                  </a:cubicBezTo>
                  <a:cubicBezTo>
                    <a:pt x="559" y="248"/>
                    <a:pt x="556" y="233"/>
                    <a:pt x="561" y="220"/>
                  </a:cubicBezTo>
                  <a:cubicBezTo>
                    <a:pt x="568" y="202"/>
                    <a:pt x="580" y="213"/>
                    <a:pt x="586" y="199"/>
                  </a:cubicBezTo>
                  <a:cubicBezTo>
                    <a:pt x="589" y="191"/>
                    <a:pt x="580" y="170"/>
                    <a:pt x="576" y="162"/>
                  </a:cubicBezTo>
                  <a:cubicBezTo>
                    <a:pt x="569" y="151"/>
                    <a:pt x="562" y="143"/>
                    <a:pt x="557" y="132"/>
                  </a:cubicBezTo>
                  <a:cubicBezTo>
                    <a:pt x="555" y="126"/>
                    <a:pt x="553" y="120"/>
                    <a:pt x="551" y="114"/>
                  </a:cubicBezTo>
                  <a:cubicBezTo>
                    <a:pt x="545" y="114"/>
                    <a:pt x="539" y="113"/>
                    <a:pt x="534" y="112"/>
                  </a:cubicBezTo>
                  <a:cubicBezTo>
                    <a:pt x="519" y="108"/>
                    <a:pt x="519" y="100"/>
                    <a:pt x="507" y="92"/>
                  </a:cubicBezTo>
                  <a:cubicBezTo>
                    <a:pt x="494" y="82"/>
                    <a:pt x="470" y="73"/>
                    <a:pt x="456" y="83"/>
                  </a:cubicBezTo>
                  <a:cubicBezTo>
                    <a:pt x="449" y="89"/>
                    <a:pt x="459" y="92"/>
                    <a:pt x="444" y="96"/>
                  </a:cubicBezTo>
                  <a:cubicBezTo>
                    <a:pt x="435" y="98"/>
                    <a:pt x="410" y="96"/>
                    <a:pt x="400" y="94"/>
                  </a:cubicBezTo>
                  <a:cubicBezTo>
                    <a:pt x="389" y="91"/>
                    <a:pt x="374" y="85"/>
                    <a:pt x="364" y="81"/>
                  </a:cubicBezTo>
                  <a:cubicBezTo>
                    <a:pt x="344" y="74"/>
                    <a:pt x="353" y="64"/>
                    <a:pt x="341" y="48"/>
                  </a:cubicBezTo>
                  <a:cubicBezTo>
                    <a:pt x="325" y="28"/>
                    <a:pt x="284" y="41"/>
                    <a:pt x="261" y="29"/>
                  </a:cubicBezTo>
                  <a:cubicBezTo>
                    <a:pt x="244" y="19"/>
                    <a:pt x="228" y="8"/>
                    <a:pt x="211" y="0"/>
                  </a:cubicBezTo>
                  <a:cubicBezTo>
                    <a:pt x="212" y="7"/>
                    <a:pt x="209" y="15"/>
                    <a:pt x="203" y="21"/>
                  </a:cubicBezTo>
                  <a:cubicBezTo>
                    <a:pt x="197" y="28"/>
                    <a:pt x="191" y="27"/>
                    <a:pt x="183" y="31"/>
                  </a:cubicBezTo>
                  <a:cubicBezTo>
                    <a:pt x="173" y="35"/>
                    <a:pt x="165" y="39"/>
                    <a:pt x="155" y="42"/>
                  </a:cubicBezTo>
                  <a:cubicBezTo>
                    <a:pt x="134" y="48"/>
                    <a:pt x="117" y="58"/>
                    <a:pt x="100" y="71"/>
                  </a:cubicBezTo>
                  <a:cubicBezTo>
                    <a:pt x="94" y="76"/>
                    <a:pt x="86" y="84"/>
                    <a:pt x="87" y="93"/>
                  </a:cubicBezTo>
                  <a:cubicBezTo>
                    <a:pt x="89" y="102"/>
                    <a:pt x="94" y="106"/>
                    <a:pt x="94" y="116"/>
                  </a:cubicBezTo>
                  <a:cubicBezTo>
                    <a:pt x="93" y="129"/>
                    <a:pt x="92" y="149"/>
                    <a:pt x="82" y="160"/>
                  </a:cubicBezTo>
                  <a:cubicBezTo>
                    <a:pt x="77" y="165"/>
                    <a:pt x="71" y="170"/>
                    <a:pt x="66" y="176"/>
                  </a:cubicBezTo>
                  <a:cubicBezTo>
                    <a:pt x="60" y="182"/>
                    <a:pt x="55" y="185"/>
                    <a:pt x="53" y="195"/>
                  </a:cubicBezTo>
                  <a:cubicBezTo>
                    <a:pt x="51" y="201"/>
                    <a:pt x="51" y="208"/>
                    <a:pt x="51" y="216"/>
                  </a:cubicBezTo>
                  <a:cubicBezTo>
                    <a:pt x="51" y="229"/>
                    <a:pt x="50" y="239"/>
                    <a:pt x="37" y="244"/>
                  </a:cubicBezTo>
                  <a:cubicBezTo>
                    <a:pt x="27" y="247"/>
                    <a:pt x="12" y="246"/>
                    <a:pt x="6" y="257"/>
                  </a:cubicBezTo>
                  <a:cubicBezTo>
                    <a:pt x="0" y="267"/>
                    <a:pt x="16" y="281"/>
                    <a:pt x="21" y="290"/>
                  </a:cubicBezTo>
                  <a:cubicBezTo>
                    <a:pt x="24" y="295"/>
                    <a:pt x="26" y="301"/>
                    <a:pt x="27" y="306"/>
                  </a:cubicBezTo>
                  <a:cubicBezTo>
                    <a:pt x="27" y="313"/>
                    <a:pt x="23" y="317"/>
                    <a:pt x="22" y="323"/>
                  </a:cubicBezTo>
                  <a:cubicBezTo>
                    <a:pt x="21" y="334"/>
                    <a:pt x="30" y="346"/>
                    <a:pt x="32" y="357"/>
                  </a:cubicBezTo>
                  <a:cubicBezTo>
                    <a:pt x="33" y="369"/>
                    <a:pt x="33" y="386"/>
                    <a:pt x="17" y="385"/>
                  </a:cubicBezTo>
                  <a:cubicBezTo>
                    <a:pt x="15" y="398"/>
                    <a:pt x="32" y="399"/>
                    <a:pt x="40" y="404"/>
                  </a:cubicBezTo>
                  <a:cubicBezTo>
                    <a:pt x="45" y="407"/>
                    <a:pt x="50" y="411"/>
                    <a:pt x="54" y="414"/>
                  </a:cubicBezTo>
                  <a:cubicBezTo>
                    <a:pt x="63" y="419"/>
                    <a:pt x="72" y="427"/>
                    <a:pt x="83" y="426"/>
                  </a:cubicBezTo>
                  <a:cubicBezTo>
                    <a:pt x="91" y="425"/>
                    <a:pt x="96" y="417"/>
                    <a:pt x="102" y="412"/>
                  </a:cubicBezTo>
                  <a:cubicBezTo>
                    <a:pt x="117" y="403"/>
                    <a:pt x="129" y="410"/>
                    <a:pt x="129" y="428"/>
                  </a:cubicBezTo>
                  <a:cubicBezTo>
                    <a:pt x="129" y="446"/>
                    <a:pt x="118" y="470"/>
                    <a:pt x="105" y="483"/>
                  </a:cubicBezTo>
                  <a:cubicBezTo>
                    <a:pt x="100" y="488"/>
                    <a:pt x="94" y="492"/>
                    <a:pt x="88" y="495"/>
                  </a:cubicBezTo>
                  <a:cubicBezTo>
                    <a:pt x="99" y="509"/>
                    <a:pt x="106" y="524"/>
                    <a:pt x="103" y="53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45"/>
            <p:cNvSpPr>
              <a:spLocks/>
            </p:cNvSpPr>
            <p:nvPr/>
          </p:nvSpPr>
          <p:spPr bwMode="auto">
            <a:xfrm>
              <a:off x="3856038" y="2139950"/>
              <a:ext cx="546100" cy="2592388"/>
            </a:xfrm>
            <a:custGeom>
              <a:avLst/>
              <a:gdLst>
                <a:gd name="T0" fmla="*/ 235 w 798"/>
                <a:gd name="T1" fmla="*/ 3323 h 3789"/>
                <a:gd name="T2" fmla="*/ 256 w 798"/>
                <a:gd name="T3" fmla="*/ 3152 h 3789"/>
                <a:gd name="T4" fmla="*/ 282 w 798"/>
                <a:gd name="T5" fmla="*/ 2941 h 3789"/>
                <a:gd name="T6" fmla="*/ 286 w 798"/>
                <a:gd name="T7" fmla="*/ 2787 h 3789"/>
                <a:gd name="T8" fmla="*/ 233 w 798"/>
                <a:gd name="T9" fmla="*/ 2630 h 3789"/>
                <a:gd name="T10" fmla="*/ 209 w 798"/>
                <a:gd name="T11" fmla="*/ 2452 h 3789"/>
                <a:gd name="T12" fmla="*/ 202 w 798"/>
                <a:gd name="T13" fmla="*/ 2190 h 3789"/>
                <a:gd name="T14" fmla="*/ 256 w 798"/>
                <a:gd name="T15" fmla="*/ 1880 h 3789"/>
                <a:gd name="T16" fmla="*/ 257 w 798"/>
                <a:gd name="T17" fmla="*/ 1553 h 3789"/>
                <a:gd name="T18" fmla="*/ 240 w 798"/>
                <a:gd name="T19" fmla="*/ 1196 h 3789"/>
                <a:gd name="T20" fmla="*/ 337 w 798"/>
                <a:gd name="T21" fmla="*/ 911 h 3789"/>
                <a:gd name="T22" fmla="*/ 446 w 798"/>
                <a:gd name="T23" fmla="*/ 581 h 3789"/>
                <a:gd name="T24" fmla="*/ 289 w 798"/>
                <a:gd name="T25" fmla="*/ 243 h 3789"/>
                <a:gd name="T26" fmla="*/ 210 w 798"/>
                <a:gd name="T27" fmla="*/ 35 h 3789"/>
                <a:gd name="T28" fmla="*/ 136 w 798"/>
                <a:gd name="T29" fmla="*/ 207 h 3789"/>
                <a:gd name="T30" fmla="*/ 140 w 798"/>
                <a:gd name="T31" fmla="*/ 704 h 3789"/>
                <a:gd name="T32" fmla="*/ 143 w 798"/>
                <a:gd name="T33" fmla="*/ 931 h 3789"/>
                <a:gd name="T34" fmla="*/ 110 w 798"/>
                <a:gd name="T35" fmla="*/ 1271 h 3789"/>
                <a:gd name="T36" fmla="*/ 129 w 798"/>
                <a:gd name="T37" fmla="*/ 1566 h 3789"/>
                <a:gd name="T38" fmla="*/ 92 w 798"/>
                <a:gd name="T39" fmla="*/ 1801 h 3789"/>
                <a:gd name="T40" fmla="*/ 25 w 798"/>
                <a:gd name="T41" fmla="*/ 2024 h 3789"/>
                <a:gd name="T42" fmla="*/ 57 w 798"/>
                <a:gd name="T43" fmla="*/ 2270 h 3789"/>
                <a:gd name="T44" fmla="*/ 47 w 798"/>
                <a:gd name="T45" fmla="*/ 2561 h 3789"/>
                <a:gd name="T46" fmla="*/ 101 w 798"/>
                <a:gd name="T47" fmla="*/ 2515 h 3789"/>
                <a:gd name="T48" fmla="*/ 150 w 798"/>
                <a:gd name="T49" fmla="*/ 2514 h 3789"/>
                <a:gd name="T50" fmla="*/ 139 w 798"/>
                <a:gd name="T51" fmla="*/ 2672 h 3789"/>
                <a:gd name="T52" fmla="*/ 127 w 798"/>
                <a:gd name="T53" fmla="*/ 2869 h 3789"/>
                <a:gd name="T54" fmla="*/ 49 w 798"/>
                <a:gd name="T55" fmla="*/ 2883 h 3789"/>
                <a:gd name="T56" fmla="*/ 50 w 798"/>
                <a:gd name="T57" fmla="*/ 2965 h 3789"/>
                <a:gd name="T58" fmla="*/ 117 w 798"/>
                <a:gd name="T59" fmla="*/ 3071 h 3789"/>
                <a:gd name="T60" fmla="*/ 117 w 798"/>
                <a:gd name="T61" fmla="*/ 3165 h 3789"/>
                <a:gd name="T62" fmla="*/ 49 w 798"/>
                <a:gd name="T63" fmla="*/ 3101 h 3789"/>
                <a:gd name="T64" fmla="*/ 53 w 798"/>
                <a:gd name="T65" fmla="*/ 3190 h 3789"/>
                <a:gd name="T66" fmla="*/ 72 w 798"/>
                <a:gd name="T67" fmla="*/ 3267 h 3789"/>
                <a:gd name="T68" fmla="*/ 155 w 798"/>
                <a:gd name="T69" fmla="*/ 3276 h 3789"/>
                <a:gd name="T70" fmla="*/ 138 w 798"/>
                <a:gd name="T71" fmla="*/ 3339 h 3789"/>
                <a:gd name="T72" fmla="*/ 155 w 798"/>
                <a:gd name="T73" fmla="*/ 3396 h 3789"/>
                <a:gd name="T74" fmla="*/ 213 w 798"/>
                <a:gd name="T75" fmla="*/ 3437 h 3789"/>
                <a:gd name="T76" fmla="*/ 273 w 798"/>
                <a:gd name="T77" fmla="*/ 3460 h 3789"/>
                <a:gd name="T78" fmla="*/ 218 w 798"/>
                <a:gd name="T79" fmla="*/ 3483 h 3789"/>
                <a:gd name="T80" fmla="*/ 264 w 798"/>
                <a:gd name="T81" fmla="*/ 3548 h 3789"/>
                <a:gd name="T82" fmla="*/ 267 w 798"/>
                <a:gd name="T83" fmla="*/ 3581 h 3789"/>
                <a:gd name="T84" fmla="*/ 264 w 798"/>
                <a:gd name="T85" fmla="*/ 3628 h 3789"/>
                <a:gd name="T86" fmla="*/ 362 w 798"/>
                <a:gd name="T87" fmla="*/ 3628 h 3789"/>
                <a:gd name="T88" fmla="*/ 468 w 798"/>
                <a:gd name="T89" fmla="*/ 3497 h 3789"/>
                <a:gd name="T90" fmla="*/ 509 w 798"/>
                <a:gd name="T91" fmla="*/ 3578 h 3789"/>
                <a:gd name="T92" fmla="*/ 501 w 798"/>
                <a:gd name="T93" fmla="*/ 3667 h 3789"/>
                <a:gd name="T94" fmla="*/ 432 w 798"/>
                <a:gd name="T95" fmla="*/ 3660 h 3789"/>
                <a:gd name="T96" fmla="*/ 398 w 798"/>
                <a:gd name="T97" fmla="*/ 3690 h 3789"/>
                <a:gd name="T98" fmla="*/ 478 w 798"/>
                <a:gd name="T99" fmla="*/ 3752 h 3789"/>
                <a:gd name="T100" fmla="*/ 547 w 798"/>
                <a:gd name="T101" fmla="*/ 3779 h 3789"/>
                <a:gd name="T102" fmla="*/ 597 w 798"/>
                <a:gd name="T103" fmla="*/ 3746 h 3789"/>
                <a:gd name="T104" fmla="*/ 700 w 798"/>
                <a:gd name="T105" fmla="*/ 3745 h 3789"/>
                <a:gd name="T106" fmla="*/ 781 w 798"/>
                <a:gd name="T107" fmla="*/ 3703 h 3789"/>
                <a:gd name="T108" fmla="*/ 598 w 798"/>
                <a:gd name="T109" fmla="*/ 3563 h 3789"/>
                <a:gd name="T110" fmla="*/ 410 w 798"/>
                <a:gd name="T111" fmla="*/ 3453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8" h="3789">
                  <a:moveTo>
                    <a:pt x="410" y="3453"/>
                  </a:moveTo>
                  <a:cubicBezTo>
                    <a:pt x="398" y="3455"/>
                    <a:pt x="388" y="3459"/>
                    <a:pt x="377" y="3460"/>
                  </a:cubicBezTo>
                  <a:cubicBezTo>
                    <a:pt x="372" y="3461"/>
                    <a:pt x="353" y="3464"/>
                    <a:pt x="348" y="3461"/>
                  </a:cubicBezTo>
                  <a:cubicBezTo>
                    <a:pt x="342" y="3457"/>
                    <a:pt x="337" y="3439"/>
                    <a:pt x="332" y="3433"/>
                  </a:cubicBezTo>
                  <a:cubicBezTo>
                    <a:pt x="326" y="3426"/>
                    <a:pt x="318" y="3423"/>
                    <a:pt x="314" y="3414"/>
                  </a:cubicBezTo>
                  <a:cubicBezTo>
                    <a:pt x="303" y="3389"/>
                    <a:pt x="312" y="3358"/>
                    <a:pt x="293" y="3337"/>
                  </a:cubicBezTo>
                  <a:cubicBezTo>
                    <a:pt x="279" y="3322"/>
                    <a:pt x="272" y="3330"/>
                    <a:pt x="260" y="3337"/>
                  </a:cubicBezTo>
                  <a:cubicBezTo>
                    <a:pt x="238" y="3349"/>
                    <a:pt x="245" y="3340"/>
                    <a:pt x="235" y="3323"/>
                  </a:cubicBezTo>
                  <a:cubicBezTo>
                    <a:pt x="231" y="3318"/>
                    <a:pt x="225" y="3315"/>
                    <a:pt x="222" y="3309"/>
                  </a:cubicBezTo>
                  <a:cubicBezTo>
                    <a:pt x="219" y="3304"/>
                    <a:pt x="220" y="3295"/>
                    <a:pt x="218" y="3289"/>
                  </a:cubicBezTo>
                  <a:cubicBezTo>
                    <a:pt x="212" y="3274"/>
                    <a:pt x="211" y="3264"/>
                    <a:pt x="208" y="3247"/>
                  </a:cubicBezTo>
                  <a:cubicBezTo>
                    <a:pt x="206" y="3240"/>
                    <a:pt x="199" y="3232"/>
                    <a:pt x="203" y="3224"/>
                  </a:cubicBezTo>
                  <a:cubicBezTo>
                    <a:pt x="206" y="3216"/>
                    <a:pt x="216" y="3219"/>
                    <a:pt x="219" y="3213"/>
                  </a:cubicBezTo>
                  <a:cubicBezTo>
                    <a:pt x="223" y="3207"/>
                    <a:pt x="220" y="3198"/>
                    <a:pt x="222" y="3192"/>
                  </a:cubicBezTo>
                  <a:cubicBezTo>
                    <a:pt x="223" y="3191"/>
                    <a:pt x="232" y="3181"/>
                    <a:pt x="232" y="3180"/>
                  </a:cubicBezTo>
                  <a:cubicBezTo>
                    <a:pt x="241" y="3171"/>
                    <a:pt x="254" y="3165"/>
                    <a:pt x="256" y="3152"/>
                  </a:cubicBezTo>
                  <a:cubicBezTo>
                    <a:pt x="258" y="3144"/>
                    <a:pt x="252" y="3139"/>
                    <a:pt x="253" y="3132"/>
                  </a:cubicBezTo>
                  <a:cubicBezTo>
                    <a:pt x="253" y="3125"/>
                    <a:pt x="260" y="3122"/>
                    <a:pt x="260" y="3116"/>
                  </a:cubicBezTo>
                  <a:cubicBezTo>
                    <a:pt x="261" y="3100"/>
                    <a:pt x="247" y="3098"/>
                    <a:pt x="244" y="3085"/>
                  </a:cubicBezTo>
                  <a:cubicBezTo>
                    <a:pt x="241" y="3074"/>
                    <a:pt x="249" y="3056"/>
                    <a:pt x="250" y="3045"/>
                  </a:cubicBezTo>
                  <a:cubicBezTo>
                    <a:pt x="251" y="3039"/>
                    <a:pt x="250" y="3027"/>
                    <a:pt x="253" y="3022"/>
                  </a:cubicBezTo>
                  <a:cubicBezTo>
                    <a:pt x="256" y="3015"/>
                    <a:pt x="266" y="3013"/>
                    <a:pt x="269" y="3009"/>
                  </a:cubicBezTo>
                  <a:cubicBezTo>
                    <a:pt x="278" y="2994"/>
                    <a:pt x="263" y="2987"/>
                    <a:pt x="266" y="2972"/>
                  </a:cubicBezTo>
                  <a:cubicBezTo>
                    <a:pt x="268" y="2961"/>
                    <a:pt x="281" y="2953"/>
                    <a:pt x="282" y="2941"/>
                  </a:cubicBezTo>
                  <a:cubicBezTo>
                    <a:pt x="284" y="2926"/>
                    <a:pt x="275" y="2914"/>
                    <a:pt x="271" y="2900"/>
                  </a:cubicBezTo>
                  <a:cubicBezTo>
                    <a:pt x="270" y="2895"/>
                    <a:pt x="267" y="2887"/>
                    <a:pt x="269" y="2882"/>
                  </a:cubicBezTo>
                  <a:cubicBezTo>
                    <a:pt x="270" y="2879"/>
                    <a:pt x="277" y="2875"/>
                    <a:pt x="278" y="2874"/>
                  </a:cubicBezTo>
                  <a:cubicBezTo>
                    <a:pt x="279" y="2870"/>
                    <a:pt x="278" y="2865"/>
                    <a:pt x="276" y="2862"/>
                  </a:cubicBezTo>
                  <a:cubicBezTo>
                    <a:pt x="261" y="2862"/>
                    <a:pt x="261" y="2845"/>
                    <a:pt x="266" y="2835"/>
                  </a:cubicBezTo>
                  <a:cubicBezTo>
                    <a:pt x="269" y="2835"/>
                    <a:pt x="274" y="2833"/>
                    <a:pt x="278" y="2834"/>
                  </a:cubicBezTo>
                  <a:cubicBezTo>
                    <a:pt x="275" y="2816"/>
                    <a:pt x="289" y="2824"/>
                    <a:pt x="292" y="2814"/>
                  </a:cubicBezTo>
                  <a:cubicBezTo>
                    <a:pt x="295" y="2810"/>
                    <a:pt x="289" y="2792"/>
                    <a:pt x="286" y="2787"/>
                  </a:cubicBezTo>
                  <a:cubicBezTo>
                    <a:pt x="274" y="2769"/>
                    <a:pt x="256" y="2771"/>
                    <a:pt x="239" y="2773"/>
                  </a:cubicBezTo>
                  <a:cubicBezTo>
                    <a:pt x="235" y="2747"/>
                    <a:pt x="271" y="2755"/>
                    <a:pt x="287" y="2755"/>
                  </a:cubicBezTo>
                  <a:cubicBezTo>
                    <a:pt x="289" y="2741"/>
                    <a:pt x="282" y="2729"/>
                    <a:pt x="271" y="2724"/>
                  </a:cubicBezTo>
                  <a:cubicBezTo>
                    <a:pt x="257" y="2718"/>
                    <a:pt x="248" y="2730"/>
                    <a:pt x="242" y="2715"/>
                  </a:cubicBezTo>
                  <a:cubicBezTo>
                    <a:pt x="237" y="2704"/>
                    <a:pt x="248" y="2690"/>
                    <a:pt x="248" y="2679"/>
                  </a:cubicBezTo>
                  <a:cubicBezTo>
                    <a:pt x="247" y="2672"/>
                    <a:pt x="242" y="2667"/>
                    <a:pt x="242" y="2661"/>
                  </a:cubicBezTo>
                  <a:cubicBezTo>
                    <a:pt x="241" y="2656"/>
                    <a:pt x="246" y="2649"/>
                    <a:pt x="244" y="2643"/>
                  </a:cubicBezTo>
                  <a:cubicBezTo>
                    <a:pt x="242" y="2638"/>
                    <a:pt x="234" y="2632"/>
                    <a:pt x="233" y="2630"/>
                  </a:cubicBezTo>
                  <a:cubicBezTo>
                    <a:pt x="231" y="2622"/>
                    <a:pt x="237" y="2619"/>
                    <a:pt x="237" y="2614"/>
                  </a:cubicBezTo>
                  <a:cubicBezTo>
                    <a:pt x="236" y="2597"/>
                    <a:pt x="228" y="2598"/>
                    <a:pt x="215" y="2591"/>
                  </a:cubicBezTo>
                  <a:cubicBezTo>
                    <a:pt x="198" y="2582"/>
                    <a:pt x="202" y="2579"/>
                    <a:pt x="199" y="2560"/>
                  </a:cubicBezTo>
                  <a:cubicBezTo>
                    <a:pt x="197" y="2554"/>
                    <a:pt x="195" y="2550"/>
                    <a:pt x="195" y="2544"/>
                  </a:cubicBezTo>
                  <a:cubicBezTo>
                    <a:pt x="195" y="2538"/>
                    <a:pt x="199" y="2533"/>
                    <a:pt x="198" y="2526"/>
                  </a:cubicBezTo>
                  <a:cubicBezTo>
                    <a:pt x="174" y="2515"/>
                    <a:pt x="218" y="2501"/>
                    <a:pt x="220" y="2497"/>
                  </a:cubicBezTo>
                  <a:cubicBezTo>
                    <a:pt x="223" y="2490"/>
                    <a:pt x="213" y="2483"/>
                    <a:pt x="211" y="2477"/>
                  </a:cubicBezTo>
                  <a:cubicBezTo>
                    <a:pt x="209" y="2470"/>
                    <a:pt x="210" y="2460"/>
                    <a:pt x="209" y="2452"/>
                  </a:cubicBezTo>
                  <a:cubicBezTo>
                    <a:pt x="206" y="2436"/>
                    <a:pt x="198" y="2421"/>
                    <a:pt x="197" y="2405"/>
                  </a:cubicBezTo>
                  <a:cubicBezTo>
                    <a:pt x="195" y="2391"/>
                    <a:pt x="194" y="2377"/>
                    <a:pt x="192" y="2364"/>
                  </a:cubicBezTo>
                  <a:cubicBezTo>
                    <a:pt x="190" y="2349"/>
                    <a:pt x="197" y="2338"/>
                    <a:pt x="196" y="2324"/>
                  </a:cubicBezTo>
                  <a:cubicBezTo>
                    <a:pt x="196" y="2317"/>
                    <a:pt x="190" y="2312"/>
                    <a:pt x="191" y="2304"/>
                  </a:cubicBezTo>
                  <a:cubicBezTo>
                    <a:pt x="192" y="2297"/>
                    <a:pt x="196" y="2295"/>
                    <a:pt x="198" y="2289"/>
                  </a:cubicBezTo>
                  <a:cubicBezTo>
                    <a:pt x="203" y="2273"/>
                    <a:pt x="194" y="2269"/>
                    <a:pt x="194" y="2255"/>
                  </a:cubicBezTo>
                  <a:cubicBezTo>
                    <a:pt x="193" y="2241"/>
                    <a:pt x="205" y="2242"/>
                    <a:pt x="209" y="2228"/>
                  </a:cubicBezTo>
                  <a:cubicBezTo>
                    <a:pt x="215" y="2212"/>
                    <a:pt x="201" y="2205"/>
                    <a:pt x="202" y="2190"/>
                  </a:cubicBezTo>
                  <a:cubicBezTo>
                    <a:pt x="204" y="2174"/>
                    <a:pt x="218" y="2172"/>
                    <a:pt x="231" y="2165"/>
                  </a:cubicBezTo>
                  <a:cubicBezTo>
                    <a:pt x="247" y="2157"/>
                    <a:pt x="248" y="2157"/>
                    <a:pt x="244" y="2139"/>
                  </a:cubicBezTo>
                  <a:cubicBezTo>
                    <a:pt x="241" y="2127"/>
                    <a:pt x="236" y="2112"/>
                    <a:pt x="232" y="2100"/>
                  </a:cubicBezTo>
                  <a:cubicBezTo>
                    <a:pt x="222" y="2073"/>
                    <a:pt x="208" y="2052"/>
                    <a:pt x="204" y="2024"/>
                  </a:cubicBezTo>
                  <a:cubicBezTo>
                    <a:pt x="200" y="2000"/>
                    <a:pt x="196" y="1960"/>
                    <a:pt x="214" y="1941"/>
                  </a:cubicBezTo>
                  <a:cubicBezTo>
                    <a:pt x="219" y="1936"/>
                    <a:pt x="226" y="1936"/>
                    <a:pt x="231" y="1930"/>
                  </a:cubicBezTo>
                  <a:cubicBezTo>
                    <a:pt x="235" y="1925"/>
                    <a:pt x="234" y="1918"/>
                    <a:pt x="238" y="1912"/>
                  </a:cubicBezTo>
                  <a:cubicBezTo>
                    <a:pt x="250" y="1899"/>
                    <a:pt x="257" y="1903"/>
                    <a:pt x="256" y="1880"/>
                  </a:cubicBezTo>
                  <a:cubicBezTo>
                    <a:pt x="256" y="1866"/>
                    <a:pt x="252" y="1852"/>
                    <a:pt x="249" y="1838"/>
                  </a:cubicBezTo>
                  <a:cubicBezTo>
                    <a:pt x="246" y="1827"/>
                    <a:pt x="239" y="1814"/>
                    <a:pt x="239" y="1802"/>
                  </a:cubicBezTo>
                  <a:cubicBezTo>
                    <a:pt x="256" y="1799"/>
                    <a:pt x="257" y="1768"/>
                    <a:pt x="258" y="1755"/>
                  </a:cubicBezTo>
                  <a:cubicBezTo>
                    <a:pt x="259" y="1746"/>
                    <a:pt x="259" y="1736"/>
                    <a:pt x="261" y="1728"/>
                  </a:cubicBezTo>
                  <a:cubicBezTo>
                    <a:pt x="264" y="1715"/>
                    <a:pt x="271" y="1711"/>
                    <a:pt x="277" y="1699"/>
                  </a:cubicBezTo>
                  <a:cubicBezTo>
                    <a:pt x="286" y="1685"/>
                    <a:pt x="279" y="1683"/>
                    <a:pt x="278" y="1669"/>
                  </a:cubicBezTo>
                  <a:cubicBezTo>
                    <a:pt x="275" y="1642"/>
                    <a:pt x="289" y="1625"/>
                    <a:pt x="278" y="1599"/>
                  </a:cubicBezTo>
                  <a:cubicBezTo>
                    <a:pt x="255" y="1601"/>
                    <a:pt x="261" y="1567"/>
                    <a:pt x="257" y="1553"/>
                  </a:cubicBezTo>
                  <a:cubicBezTo>
                    <a:pt x="251" y="1533"/>
                    <a:pt x="236" y="1518"/>
                    <a:pt x="231" y="1497"/>
                  </a:cubicBezTo>
                  <a:cubicBezTo>
                    <a:pt x="229" y="1487"/>
                    <a:pt x="233" y="1478"/>
                    <a:pt x="229" y="1468"/>
                  </a:cubicBezTo>
                  <a:cubicBezTo>
                    <a:pt x="227" y="1462"/>
                    <a:pt x="217" y="1451"/>
                    <a:pt x="213" y="1445"/>
                  </a:cubicBezTo>
                  <a:cubicBezTo>
                    <a:pt x="206" y="1432"/>
                    <a:pt x="186" y="1402"/>
                    <a:pt x="211" y="1396"/>
                  </a:cubicBezTo>
                  <a:cubicBezTo>
                    <a:pt x="214" y="1383"/>
                    <a:pt x="212" y="1370"/>
                    <a:pt x="215" y="1357"/>
                  </a:cubicBezTo>
                  <a:cubicBezTo>
                    <a:pt x="218" y="1342"/>
                    <a:pt x="224" y="1342"/>
                    <a:pt x="235" y="1333"/>
                  </a:cubicBezTo>
                  <a:cubicBezTo>
                    <a:pt x="255" y="1315"/>
                    <a:pt x="251" y="1291"/>
                    <a:pt x="244" y="1268"/>
                  </a:cubicBezTo>
                  <a:cubicBezTo>
                    <a:pt x="235" y="1240"/>
                    <a:pt x="224" y="1220"/>
                    <a:pt x="240" y="1196"/>
                  </a:cubicBezTo>
                  <a:cubicBezTo>
                    <a:pt x="253" y="1174"/>
                    <a:pt x="246" y="1140"/>
                    <a:pt x="263" y="1114"/>
                  </a:cubicBezTo>
                  <a:cubicBezTo>
                    <a:pt x="270" y="1103"/>
                    <a:pt x="282" y="1096"/>
                    <a:pt x="288" y="1084"/>
                  </a:cubicBezTo>
                  <a:cubicBezTo>
                    <a:pt x="295" y="1071"/>
                    <a:pt x="294" y="1059"/>
                    <a:pt x="298" y="1046"/>
                  </a:cubicBezTo>
                  <a:cubicBezTo>
                    <a:pt x="302" y="1034"/>
                    <a:pt x="310" y="1025"/>
                    <a:pt x="312" y="1012"/>
                  </a:cubicBezTo>
                  <a:cubicBezTo>
                    <a:pt x="314" y="1004"/>
                    <a:pt x="311" y="988"/>
                    <a:pt x="319" y="983"/>
                  </a:cubicBezTo>
                  <a:cubicBezTo>
                    <a:pt x="330" y="977"/>
                    <a:pt x="342" y="991"/>
                    <a:pt x="354" y="980"/>
                  </a:cubicBezTo>
                  <a:cubicBezTo>
                    <a:pt x="364" y="970"/>
                    <a:pt x="355" y="953"/>
                    <a:pt x="350" y="943"/>
                  </a:cubicBezTo>
                  <a:cubicBezTo>
                    <a:pt x="344" y="932"/>
                    <a:pt x="337" y="924"/>
                    <a:pt x="337" y="911"/>
                  </a:cubicBezTo>
                  <a:cubicBezTo>
                    <a:pt x="338" y="897"/>
                    <a:pt x="347" y="889"/>
                    <a:pt x="347" y="875"/>
                  </a:cubicBezTo>
                  <a:cubicBezTo>
                    <a:pt x="345" y="848"/>
                    <a:pt x="322" y="822"/>
                    <a:pt x="330" y="797"/>
                  </a:cubicBezTo>
                  <a:cubicBezTo>
                    <a:pt x="331" y="792"/>
                    <a:pt x="336" y="785"/>
                    <a:pt x="337" y="781"/>
                  </a:cubicBezTo>
                  <a:cubicBezTo>
                    <a:pt x="338" y="769"/>
                    <a:pt x="335" y="772"/>
                    <a:pt x="332" y="763"/>
                  </a:cubicBezTo>
                  <a:cubicBezTo>
                    <a:pt x="327" y="749"/>
                    <a:pt x="326" y="745"/>
                    <a:pt x="336" y="731"/>
                  </a:cubicBezTo>
                  <a:cubicBezTo>
                    <a:pt x="352" y="708"/>
                    <a:pt x="376" y="695"/>
                    <a:pt x="401" y="687"/>
                  </a:cubicBezTo>
                  <a:cubicBezTo>
                    <a:pt x="434" y="676"/>
                    <a:pt x="441" y="660"/>
                    <a:pt x="444" y="626"/>
                  </a:cubicBezTo>
                  <a:cubicBezTo>
                    <a:pt x="445" y="611"/>
                    <a:pt x="446" y="596"/>
                    <a:pt x="446" y="581"/>
                  </a:cubicBezTo>
                  <a:cubicBezTo>
                    <a:pt x="445" y="560"/>
                    <a:pt x="445" y="553"/>
                    <a:pt x="424" y="552"/>
                  </a:cubicBezTo>
                  <a:cubicBezTo>
                    <a:pt x="383" y="549"/>
                    <a:pt x="380" y="530"/>
                    <a:pt x="372" y="494"/>
                  </a:cubicBezTo>
                  <a:cubicBezTo>
                    <a:pt x="365" y="466"/>
                    <a:pt x="358" y="433"/>
                    <a:pt x="347" y="407"/>
                  </a:cubicBezTo>
                  <a:cubicBezTo>
                    <a:pt x="337" y="385"/>
                    <a:pt x="327" y="357"/>
                    <a:pt x="302" y="349"/>
                  </a:cubicBezTo>
                  <a:cubicBezTo>
                    <a:pt x="303" y="339"/>
                    <a:pt x="306" y="328"/>
                    <a:pt x="299" y="320"/>
                  </a:cubicBezTo>
                  <a:cubicBezTo>
                    <a:pt x="291" y="308"/>
                    <a:pt x="284" y="314"/>
                    <a:pt x="282" y="297"/>
                  </a:cubicBezTo>
                  <a:cubicBezTo>
                    <a:pt x="280" y="286"/>
                    <a:pt x="283" y="277"/>
                    <a:pt x="287" y="268"/>
                  </a:cubicBezTo>
                  <a:cubicBezTo>
                    <a:pt x="292" y="254"/>
                    <a:pt x="291" y="259"/>
                    <a:pt x="289" y="243"/>
                  </a:cubicBezTo>
                  <a:cubicBezTo>
                    <a:pt x="288" y="229"/>
                    <a:pt x="299" y="217"/>
                    <a:pt x="297" y="204"/>
                  </a:cubicBezTo>
                  <a:cubicBezTo>
                    <a:pt x="295" y="192"/>
                    <a:pt x="279" y="183"/>
                    <a:pt x="271" y="176"/>
                  </a:cubicBezTo>
                  <a:cubicBezTo>
                    <a:pt x="250" y="158"/>
                    <a:pt x="245" y="131"/>
                    <a:pt x="242" y="103"/>
                  </a:cubicBezTo>
                  <a:cubicBezTo>
                    <a:pt x="241" y="95"/>
                    <a:pt x="244" y="86"/>
                    <a:pt x="241" y="79"/>
                  </a:cubicBezTo>
                  <a:cubicBezTo>
                    <a:pt x="238" y="69"/>
                    <a:pt x="234" y="70"/>
                    <a:pt x="229" y="65"/>
                  </a:cubicBezTo>
                  <a:cubicBezTo>
                    <a:pt x="227" y="63"/>
                    <a:pt x="223" y="64"/>
                    <a:pt x="220" y="61"/>
                  </a:cubicBezTo>
                  <a:cubicBezTo>
                    <a:pt x="218" y="58"/>
                    <a:pt x="220" y="55"/>
                    <a:pt x="218" y="52"/>
                  </a:cubicBezTo>
                  <a:cubicBezTo>
                    <a:pt x="215" y="47"/>
                    <a:pt x="214" y="41"/>
                    <a:pt x="210" y="35"/>
                  </a:cubicBezTo>
                  <a:cubicBezTo>
                    <a:pt x="204" y="27"/>
                    <a:pt x="195" y="13"/>
                    <a:pt x="185" y="0"/>
                  </a:cubicBezTo>
                  <a:cubicBezTo>
                    <a:pt x="186" y="2"/>
                    <a:pt x="186" y="3"/>
                    <a:pt x="186" y="5"/>
                  </a:cubicBezTo>
                  <a:cubicBezTo>
                    <a:pt x="186" y="18"/>
                    <a:pt x="182" y="20"/>
                    <a:pt x="173" y="30"/>
                  </a:cubicBezTo>
                  <a:cubicBezTo>
                    <a:pt x="163" y="41"/>
                    <a:pt x="160" y="38"/>
                    <a:pt x="161" y="56"/>
                  </a:cubicBezTo>
                  <a:cubicBezTo>
                    <a:pt x="161" y="68"/>
                    <a:pt x="166" y="79"/>
                    <a:pt x="157" y="90"/>
                  </a:cubicBezTo>
                  <a:cubicBezTo>
                    <a:pt x="150" y="100"/>
                    <a:pt x="133" y="104"/>
                    <a:pt x="115" y="107"/>
                  </a:cubicBezTo>
                  <a:cubicBezTo>
                    <a:pt x="124" y="120"/>
                    <a:pt x="125" y="131"/>
                    <a:pt x="123" y="148"/>
                  </a:cubicBezTo>
                  <a:cubicBezTo>
                    <a:pt x="122" y="168"/>
                    <a:pt x="131" y="189"/>
                    <a:pt x="136" y="207"/>
                  </a:cubicBezTo>
                  <a:cubicBezTo>
                    <a:pt x="141" y="228"/>
                    <a:pt x="150" y="244"/>
                    <a:pt x="147" y="266"/>
                  </a:cubicBezTo>
                  <a:cubicBezTo>
                    <a:pt x="143" y="290"/>
                    <a:pt x="143" y="308"/>
                    <a:pt x="153" y="330"/>
                  </a:cubicBezTo>
                  <a:cubicBezTo>
                    <a:pt x="159" y="342"/>
                    <a:pt x="158" y="356"/>
                    <a:pt x="160" y="369"/>
                  </a:cubicBezTo>
                  <a:cubicBezTo>
                    <a:pt x="165" y="395"/>
                    <a:pt x="174" y="415"/>
                    <a:pt x="163" y="440"/>
                  </a:cubicBezTo>
                  <a:cubicBezTo>
                    <a:pt x="145" y="479"/>
                    <a:pt x="149" y="522"/>
                    <a:pt x="147" y="564"/>
                  </a:cubicBezTo>
                  <a:cubicBezTo>
                    <a:pt x="146" y="579"/>
                    <a:pt x="131" y="582"/>
                    <a:pt x="130" y="598"/>
                  </a:cubicBezTo>
                  <a:cubicBezTo>
                    <a:pt x="129" y="612"/>
                    <a:pt x="137" y="625"/>
                    <a:pt x="138" y="638"/>
                  </a:cubicBezTo>
                  <a:cubicBezTo>
                    <a:pt x="141" y="660"/>
                    <a:pt x="142" y="682"/>
                    <a:pt x="140" y="704"/>
                  </a:cubicBezTo>
                  <a:cubicBezTo>
                    <a:pt x="138" y="723"/>
                    <a:pt x="134" y="743"/>
                    <a:pt x="138" y="762"/>
                  </a:cubicBezTo>
                  <a:cubicBezTo>
                    <a:pt x="140" y="769"/>
                    <a:pt x="142" y="774"/>
                    <a:pt x="146" y="780"/>
                  </a:cubicBezTo>
                  <a:cubicBezTo>
                    <a:pt x="150" y="786"/>
                    <a:pt x="157" y="795"/>
                    <a:pt x="158" y="802"/>
                  </a:cubicBezTo>
                  <a:cubicBezTo>
                    <a:pt x="159" y="808"/>
                    <a:pt x="154" y="816"/>
                    <a:pt x="152" y="821"/>
                  </a:cubicBezTo>
                  <a:cubicBezTo>
                    <a:pt x="149" y="829"/>
                    <a:pt x="145" y="835"/>
                    <a:pt x="143" y="843"/>
                  </a:cubicBezTo>
                  <a:cubicBezTo>
                    <a:pt x="140" y="853"/>
                    <a:pt x="139" y="863"/>
                    <a:pt x="138" y="873"/>
                  </a:cubicBezTo>
                  <a:cubicBezTo>
                    <a:pt x="137" y="884"/>
                    <a:pt x="142" y="895"/>
                    <a:pt x="143" y="906"/>
                  </a:cubicBezTo>
                  <a:cubicBezTo>
                    <a:pt x="143" y="914"/>
                    <a:pt x="143" y="923"/>
                    <a:pt x="143" y="931"/>
                  </a:cubicBezTo>
                  <a:cubicBezTo>
                    <a:pt x="143" y="945"/>
                    <a:pt x="138" y="961"/>
                    <a:pt x="132" y="973"/>
                  </a:cubicBezTo>
                  <a:cubicBezTo>
                    <a:pt x="125" y="989"/>
                    <a:pt x="124" y="1003"/>
                    <a:pt x="123" y="1019"/>
                  </a:cubicBezTo>
                  <a:cubicBezTo>
                    <a:pt x="123" y="1029"/>
                    <a:pt x="122" y="1039"/>
                    <a:pt x="122" y="1049"/>
                  </a:cubicBezTo>
                  <a:cubicBezTo>
                    <a:pt x="121" y="1061"/>
                    <a:pt x="118" y="1075"/>
                    <a:pt x="119" y="1087"/>
                  </a:cubicBezTo>
                  <a:cubicBezTo>
                    <a:pt x="119" y="1096"/>
                    <a:pt x="124" y="1104"/>
                    <a:pt x="124" y="1113"/>
                  </a:cubicBezTo>
                  <a:cubicBezTo>
                    <a:pt x="123" y="1148"/>
                    <a:pt x="75" y="1183"/>
                    <a:pt x="109" y="1216"/>
                  </a:cubicBezTo>
                  <a:cubicBezTo>
                    <a:pt x="117" y="1224"/>
                    <a:pt x="123" y="1231"/>
                    <a:pt x="119" y="1242"/>
                  </a:cubicBezTo>
                  <a:cubicBezTo>
                    <a:pt x="116" y="1253"/>
                    <a:pt x="112" y="1261"/>
                    <a:pt x="110" y="1271"/>
                  </a:cubicBezTo>
                  <a:cubicBezTo>
                    <a:pt x="108" y="1276"/>
                    <a:pt x="105" y="1281"/>
                    <a:pt x="104" y="1286"/>
                  </a:cubicBezTo>
                  <a:cubicBezTo>
                    <a:pt x="100" y="1297"/>
                    <a:pt x="100" y="1310"/>
                    <a:pt x="99" y="1322"/>
                  </a:cubicBezTo>
                  <a:cubicBezTo>
                    <a:pt x="99" y="1333"/>
                    <a:pt x="99" y="1345"/>
                    <a:pt x="101" y="1356"/>
                  </a:cubicBezTo>
                  <a:cubicBezTo>
                    <a:pt x="103" y="1371"/>
                    <a:pt x="102" y="1385"/>
                    <a:pt x="104" y="1400"/>
                  </a:cubicBezTo>
                  <a:cubicBezTo>
                    <a:pt x="106" y="1414"/>
                    <a:pt x="111" y="1427"/>
                    <a:pt x="118" y="1440"/>
                  </a:cubicBezTo>
                  <a:cubicBezTo>
                    <a:pt x="123" y="1449"/>
                    <a:pt x="129" y="1457"/>
                    <a:pt x="131" y="1468"/>
                  </a:cubicBezTo>
                  <a:cubicBezTo>
                    <a:pt x="135" y="1484"/>
                    <a:pt x="131" y="1502"/>
                    <a:pt x="130" y="1519"/>
                  </a:cubicBezTo>
                  <a:cubicBezTo>
                    <a:pt x="130" y="1535"/>
                    <a:pt x="133" y="1549"/>
                    <a:pt x="129" y="1566"/>
                  </a:cubicBezTo>
                  <a:cubicBezTo>
                    <a:pt x="126" y="1577"/>
                    <a:pt x="123" y="1583"/>
                    <a:pt x="118" y="1593"/>
                  </a:cubicBezTo>
                  <a:cubicBezTo>
                    <a:pt x="109" y="1608"/>
                    <a:pt x="120" y="1624"/>
                    <a:pt x="121" y="1640"/>
                  </a:cubicBezTo>
                  <a:cubicBezTo>
                    <a:pt x="121" y="1648"/>
                    <a:pt x="118" y="1652"/>
                    <a:pt x="115" y="1659"/>
                  </a:cubicBezTo>
                  <a:cubicBezTo>
                    <a:pt x="113" y="1666"/>
                    <a:pt x="113" y="1674"/>
                    <a:pt x="112" y="1680"/>
                  </a:cubicBezTo>
                  <a:cubicBezTo>
                    <a:pt x="110" y="1687"/>
                    <a:pt x="110" y="1695"/>
                    <a:pt x="110" y="1702"/>
                  </a:cubicBezTo>
                  <a:cubicBezTo>
                    <a:pt x="109" y="1710"/>
                    <a:pt x="105" y="1718"/>
                    <a:pt x="104" y="1727"/>
                  </a:cubicBezTo>
                  <a:cubicBezTo>
                    <a:pt x="102" y="1742"/>
                    <a:pt x="101" y="1758"/>
                    <a:pt x="98" y="1774"/>
                  </a:cubicBezTo>
                  <a:cubicBezTo>
                    <a:pt x="96" y="1783"/>
                    <a:pt x="94" y="1792"/>
                    <a:pt x="92" y="1801"/>
                  </a:cubicBezTo>
                  <a:cubicBezTo>
                    <a:pt x="91" y="1806"/>
                    <a:pt x="92" y="1810"/>
                    <a:pt x="92" y="1815"/>
                  </a:cubicBezTo>
                  <a:cubicBezTo>
                    <a:pt x="90" y="1822"/>
                    <a:pt x="85" y="1828"/>
                    <a:pt x="82" y="1835"/>
                  </a:cubicBezTo>
                  <a:cubicBezTo>
                    <a:pt x="78" y="1844"/>
                    <a:pt x="74" y="1852"/>
                    <a:pt x="71" y="1861"/>
                  </a:cubicBezTo>
                  <a:cubicBezTo>
                    <a:pt x="67" y="1876"/>
                    <a:pt x="61" y="1892"/>
                    <a:pt x="59" y="1907"/>
                  </a:cubicBezTo>
                  <a:cubicBezTo>
                    <a:pt x="57" y="1921"/>
                    <a:pt x="56" y="1935"/>
                    <a:pt x="54" y="1949"/>
                  </a:cubicBezTo>
                  <a:cubicBezTo>
                    <a:pt x="52" y="1959"/>
                    <a:pt x="47" y="1965"/>
                    <a:pt x="44" y="1974"/>
                  </a:cubicBezTo>
                  <a:cubicBezTo>
                    <a:pt x="37" y="1988"/>
                    <a:pt x="51" y="2013"/>
                    <a:pt x="33" y="2021"/>
                  </a:cubicBezTo>
                  <a:cubicBezTo>
                    <a:pt x="32" y="2022"/>
                    <a:pt x="27" y="2023"/>
                    <a:pt x="25" y="2024"/>
                  </a:cubicBezTo>
                  <a:cubicBezTo>
                    <a:pt x="22" y="2024"/>
                    <a:pt x="19" y="2021"/>
                    <a:pt x="16" y="2022"/>
                  </a:cubicBezTo>
                  <a:cubicBezTo>
                    <a:pt x="6" y="2026"/>
                    <a:pt x="15" y="2049"/>
                    <a:pt x="13" y="2057"/>
                  </a:cubicBezTo>
                  <a:cubicBezTo>
                    <a:pt x="12" y="2065"/>
                    <a:pt x="9" y="2074"/>
                    <a:pt x="12" y="2081"/>
                  </a:cubicBezTo>
                  <a:cubicBezTo>
                    <a:pt x="16" y="2090"/>
                    <a:pt x="26" y="2092"/>
                    <a:pt x="30" y="2100"/>
                  </a:cubicBezTo>
                  <a:cubicBezTo>
                    <a:pt x="34" y="2107"/>
                    <a:pt x="33" y="2115"/>
                    <a:pt x="33" y="2123"/>
                  </a:cubicBezTo>
                  <a:cubicBezTo>
                    <a:pt x="33" y="2139"/>
                    <a:pt x="34" y="2155"/>
                    <a:pt x="38" y="2170"/>
                  </a:cubicBezTo>
                  <a:cubicBezTo>
                    <a:pt x="44" y="2191"/>
                    <a:pt x="57" y="2209"/>
                    <a:pt x="62" y="2230"/>
                  </a:cubicBezTo>
                  <a:cubicBezTo>
                    <a:pt x="66" y="2244"/>
                    <a:pt x="58" y="2256"/>
                    <a:pt x="57" y="2270"/>
                  </a:cubicBezTo>
                  <a:cubicBezTo>
                    <a:pt x="57" y="2285"/>
                    <a:pt x="50" y="2298"/>
                    <a:pt x="50" y="2313"/>
                  </a:cubicBezTo>
                  <a:cubicBezTo>
                    <a:pt x="50" y="2325"/>
                    <a:pt x="52" y="2332"/>
                    <a:pt x="48" y="2344"/>
                  </a:cubicBezTo>
                  <a:cubicBezTo>
                    <a:pt x="40" y="2368"/>
                    <a:pt x="41" y="2401"/>
                    <a:pt x="49" y="2425"/>
                  </a:cubicBezTo>
                  <a:cubicBezTo>
                    <a:pt x="54" y="2441"/>
                    <a:pt x="58" y="2454"/>
                    <a:pt x="67" y="2467"/>
                  </a:cubicBezTo>
                  <a:cubicBezTo>
                    <a:pt x="70" y="2471"/>
                    <a:pt x="75" y="2479"/>
                    <a:pt x="72" y="2484"/>
                  </a:cubicBezTo>
                  <a:cubicBezTo>
                    <a:pt x="62" y="2495"/>
                    <a:pt x="50" y="2468"/>
                    <a:pt x="44" y="2487"/>
                  </a:cubicBezTo>
                  <a:cubicBezTo>
                    <a:pt x="40" y="2503"/>
                    <a:pt x="41" y="2521"/>
                    <a:pt x="45" y="2537"/>
                  </a:cubicBezTo>
                  <a:cubicBezTo>
                    <a:pt x="47" y="2545"/>
                    <a:pt x="46" y="2553"/>
                    <a:pt x="47" y="2561"/>
                  </a:cubicBezTo>
                  <a:cubicBezTo>
                    <a:pt x="47" y="2570"/>
                    <a:pt x="48" y="2578"/>
                    <a:pt x="48" y="2586"/>
                  </a:cubicBezTo>
                  <a:cubicBezTo>
                    <a:pt x="47" y="2601"/>
                    <a:pt x="41" y="2617"/>
                    <a:pt x="55" y="2629"/>
                  </a:cubicBezTo>
                  <a:cubicBezTo>
                    <a:pt x="66" y="2638"/>
                    <a:pt x="86" y="2632"/>
                    <a:pt x="90" y="2619"/>
                  </a:cubicBezTo>
                  <a:cubicBezTo>
                    <a:pt x="93" y="2612"/>
                    <a:pt x="94" y="2608"/>
                    <a:pt x="99" y="2602"/>
                  </a:cubicBezTo>
                  <a:cubicBezTo>
                    <a:pt x="103" y="2598"/>
                    <a:pt x="106" y="2594"/>
                    <a:pt x="108" y="2587"/>
                  </a:cubicBezTo>
                  <a:cubicBezTo>
                    <a:pt x="113" y="2568"/>
                    <a:pt x="89" y="2567"/>
                    <a:pt x="84" y="2552"/>
                  </a:cubicBezTo>
                  <a:cubicBezTo>
                    <a:pt x="81" y="2542"/>
                    <a:pt x="83" y="2535"/>
                    <a:pt x="91" y="2529"/>
                  </a:cubicBezTo>
                  <a:cubicBezTo>
                    <a:pt x="97" y="2525"/>
                    <a:pt x="101" y="2523"/>
                    <a:pt x="101" y="2515"/>
                  </a:cubicBezTo>
                  <a:cubicBezTo>
                    <a:pt x="101" y="2503"/>
                    <a:pt x="77" y="2490"/>
                    <a:pt x="90" y="2479"/>
                  </a:cubicBezTo>
                  <a:cubicBezTo>
                    <a:pt x="94" y="2475"/>
                    <a:pt x="102" y="2474"/>
                    <a:pt x="107" y="2472"/>
                  </a:cubicBezTo>
                  <a:cubicBezTo>
                    <a:pt x="116" y="2467"/>
                    <a:pt x="115" y="2461"/>
                    <a:pt x="120" y="2453"/>
                  </a:cubicBezTo>
                  <a:cubicBezTo>
                    <a:pt x="125" y="2444"/>
                    <a:pt x="135" y="2450"/>
                    <a:pt x="140" y="2457"/>
                  </a:cubicBezTo>
                  <a:cubicBezTo>
                    <a:pt x="143" y="2463"/>
                    <a:pt x="144" y="2472"/>
                    <a:pt x="143" y="2479"/>
                  </a:cubicBezTo>
                  <a:cubicBezTo>
                    <a:pt x="142" y="2487"/>
                    <a:pt x="140" y="2491"/>
                    <a:pt x="146" y="2497"/>
                  </a:cubicBezTo>
                  <a:cubicBezTo>
                    <a:pt x="149" y="2499"/>
                    <a:pt x="151" y="2498"/>
                    <a:pt x="152" y="2502"/>
                  </a:cubicBezTo>
                  <a:cubicBezTo>
                    <a:pt x="154" y="2506"/>
                    <a:pt x="152" y="2511"/>
                    <a:pt x="150" y="2514"/>
                  </a:cubicBezTo>
                  <a:cubicBezTo>
                    <a:pt x="148" y="2520"/>
                    <a:pt x="143" y="2525"/>
                    <a:pt x="142" y="2532"/>
                  </a:cubicBezTo>
                  <a:cubicBezTo>
                    <a:pt x="140" y="2540"/>
                    <a:pt x="145" y="2543"/>
                    <a:pt x="147" y="2550"/>
                  </a:cubicBezTo>
                  <a:cubicBezTo>
                    <a:pt x="150" y="2560"/>
                    <a:pt x="144" y="2570"/>
                    <a:pt x="146" y="2580"/>
                  </a:cubicBezTo>
                  <a:cubicBezTo>
                    <a:pt x="147" y="2586"/>
                    <a:pt x="148" y="2586"/>
                    <a:pt x="146" y="2592"/>
                  </a:cubicBezTo>
                  <a:cubicBezTo>
                    <a:pt x="145" y="2595"/>
                    <a:pt x="143" y="2599"/>
                    <a:pt x="142" y="2603"/>
                  </a:cubicBezTo>
                  <a:cubicBezTo>
                    <a:pt x="138" y="2614"/>
                    <a:pt x="127" y="2637"/>
                    <a:pt x="142" y="2644"/>
                  </a:cubicBezTo>
                  <a:cubicBezTo>
                    <a:pt x="143" y="2649"/>
                    <a:pt x="144" y="2654"/>
                    <a:pt x="144" y="2659"/>
                  </a:cubicBezTo>
                  <a:cubicBezTo>
                    <a:pt x="145" y="2666"/>
                    <a:pt x="144" y="2666"/>
                    <a:pt x="139" y="2672"/>
                  </a:cubicBezTo>
                  <a:cubicBezTo>
                    <a:pt x="133" y="2679"/>
                    <a:pt x="131" y="2697"/>
                    <a:pt x="138" y="2704"/>
                  </a:cubicBezTo>
                  <a:cubicBezTo>
                    <a:pt x="146" y="2712"/>
                    <a:pt x="161" y="2717"/>
                    <a:pt x="150" y="2728"/>
                  </a:cubicBezTo>
                  <a:cubicBezTo>
                    <a:pt x="142" y="2737"/>
                    <a:pt x="135" y="2747"/>
                    <a:pt x="133" y="2759"/>
                  </a:cubicBezTo>
                  <a:cubicBezTo>
                    <a:pt x="130" y="2773"/>
                    <a:pt x="138" y="2783"/>
                    <a:pt x="140" y="2796"/>
                  </a:cubicBezTo>
                  <a:cubicBezTo>
                    <a:pt x="141" y="2804"/>
                    <a:pt x="140" y="2811"/>
                    <a:pt x="141" y="2818"/>
                  </a:cubicBezTo>
                  <a:cubicBezTo>
                    <a:pt x="141" y="2823"/>
                    <a:pt x="145" y="2830"/>
                    <a:pt x="143" y="2835"/>
                  </a:cubicBezTo>
                  <a:cubicBezTo>
                    <a:pt x="140" y="2839"/>
                    <a:pt x="133" y="2841"/>
                    <a:pt x="130" y="2846"/>
                  </a:cubicBezTo>
                  <a:cubicBezTo>
                    <a:pt x="127" y="2852"/>
                    <a:pt x="126" y="2864"/>
                    <a:pt x="127" y="2869"/>
                  </a:cubicBezTo>
                  <a:cubicBezTo>
                    <a:pt x="128" y="2873"/>
                    <a:pt x="138" y="2881"/>
                    <a:pt x="133" y="2885"/>
                  </a:cubicBezTo>
                  <a:cubicBezTo>
                    <a:pt x="129" y="2888"/>
                    <a:pt x="113" y="2876"/>
                    <a:pt x="111" y="2872"/>
                  </a:cubicBezTo>
                  <a:cubicBezTo>
                    <a:pt x="109" y="2874"/>
                    <a:pt x="105" y="2878"/>
                    <a:pt x="102" y="2878"/>
                  </a:cubicBezTo>
                  <a:cubicBezTo>
                    <a:pt x="98" y="2878"/>
                    <a:pt x="93" y="2872"/>
                    <a:pt x="90" y="2870"/>
                  </a:cubicBezTo>
                  <a:cubicBezTo>
                    <a:pt x="87" y="2866"/>
                    <a:pt x="85" y="2865"/>
                    <a:pt x="84" y="2861"/>
                  </a:cubicBezTo>
                  <a:cubicBezTo>
                    <a:pt x="83" y="2858"/>
                    <a:pt x="85" y="2854"/>
                    <a:pt x="81" y="2851"/>
                  </a:cubicBezTo>
                  <a:cubicBezTo>
                    <a:pt x="74" y="2845"/>
                    <a:pt x="61" y="2855"/>
                    <a:pt x="57" y="2862"/>
                  </a:cubicBezTo>
                  <a:cubicBezTo>
                    <a:pt x="54" y="2869"/>
                    <a:pt x="53" y="2876"/>
                    <a:pt x="49" y="2883"/>
                  </a:cubicBezTo>
                  <a:cubicBezTo>
                    <a:pt x="44" y="2889"/>
                    <a:pt x="38" y="2887"/>
                    <a:pt x="36" y="2895"/>
                  </a:cubicBezTo>
                  <a:cubicBezTo>
                    <a:pt x="34" y="2904"/>
                    <a:pt x="33" y="2913"/>
                    <a:pt x="30" y="2922"/>
                  </a:cubicBezTo>
                  <a:cubicBezTo>
                    <a:pt x="27" y="2934"/>
                    <a:pt x="19" y="2943"/>
                    <a:pt x="13" y="2953"/>
                  </a:cubicBezTo>
                  <a:cubicBezTo>
                    <a:pt x="8" y="2962"/>
                    <a:pt x="0" y="2976"/>
                    <a:pt x="6" y="2986"/>
                  </a:cubicBezTo>
                  <a:cubicBezTo>
                    <a:pt x="10" y="2994"/>
                    <a:pt x="23" y="3002"/>
                    <a:pt x="31" y="2997"/>
                  </a:cubicBezTo>
                  <a:cubicBezTo>
                    <a:pt x="35" y="2995"/>
                    <a:pt x="36" y="2993"/>
                    <a:pt x="36" y="2989"/>
                  </a:cubicBezTo>
                  <a:cubicBezTo>
                    <a:pt x="37" y="2982"/>
                    <a:pt x="31" y="2980"/>
                    <a:pt x="31" y="2975"/>
                  </a:cubicBezTo>
                  <a:cubicBezTo>
                    <a:pt x="31" y="2968"/>
                    <a:pt x="44" y="2964"/>
                    <a:pt x="50" y="2965"/>
                  </a:cubicBezTo>
                  <a:cubicBezTo>
                    <a:pt x="62" y="2968"/>
                    <a:pt x="74" y="2984"/>
                    <a:pt x="86" y="2983"/>
                  </a:cubicBezTo>
                  <a:cubicBezTo>
                    <a:pt x="95" y="2982"/>
                    <a:pt x="91" y="2972"/>
                    <a:pt x="100" y="2971"/>
                  </a:cubicBezTo>
                  <a:cubicBezTo>
                    <a:pt x="109" y="2970"/>
                    <a:pt x="113" y="2978"/>
                    <a:pt x="118" y="2984"/>
                  </a:cubicBezTo>
                  <a:cubicBezTo>
                    <a:pt x="124" y="2989"/>
                    <a:pt x="129" y="2993"/>
                    <a:pt x="125" y="3002"/>
                  </a:cubicBezTo>
                  <a:cubicBezTo>
                    <a:pt x="123" y="3007"/>
                    <a:pt x="118" y="3012"/>
                    <a:pt x="115" y="3016"/>
                  </a:cubicBezTo>
                  <a:cubicBezTo>
                    <a:pt x="107" y="3029"/>
                    <a:pt x="100" y="3038"/>
                    <a:pt x="95" y="3052"/>
                  </a:cubicBezTo>
                  <a:cubicBezTo>
                    <a:pt x="93" y="3061"/>
                    <a:pt x="93" y="3064"/>
                    <a:pt x="101" y="3069"/>
                  </a:cubicBezTo>
                  <a:cubicBezTo>
                    <a:pt x="107" y="3074"/>
                    <a:pt x="110" y="3073"/>
                    <a:pt x="117" y="3071"/>
                  </a:cubicBezTo>
                  <a:cubicBezTo>
                    <a:pt x="122" y="3071"/>
                    <a:pt x="120" y="3070"/>
                    <a:pt x="124" y="3071"/>
                  </a:cubicBezTo>
                  <a:cubicBezTo>
                    <a:pt x="126" y="3072"/>
                    <a:pt x="127" y="3075"/>
                    <a:pt x="129" y="3075"/>
                  </a:cubicBezTo>
                  <a:cubicBezTo>
                    <a:pt x="124" y="3079"/>
                    <a:pt x="109" y="3084"/>
                    <a:pt x="106" y="3089"/>
                  </a:cubicBezTo>
                  <a:cubicBezTo>
                    <a:pt x="104" y="3095"/>
                    <a:pt x="110" y="3105"/>
                    <a:pt x="113" y="3109"/>
                  </a:cubicBezTo>
                  <a:cubicBezTo>
                    <a:pt x="115" y="3114"/>
                    <a:pt x="118" y="3124"/>
                    <a:pt x="123" y="3127"/>
                  </a:cubicBezTo>
                  <a:cubicBezTo>
                    <a:pt x="128" y="3131"/>
                    <a:pt x="139" y="3125"/>
                    <a:pt x="139" y="3136"/>
                  </a:cubicBezTo>
                  <a:cubicBezTo>
                    <a:pt x="138" y="3144"/>
                    <a:pt x="129" y="3148"/>
                    <a:pt x="128" y="3156"/>
                  </a:cubicBezTo>
                  <a:cubicBezTo>
                    <a:pt x="127" y="3162"/>
                    <a:pt x="126" y="3169"/>
                    <a:pt x="117" y="3165"/>
                  </a:cubicBezTo>
                  <a:cubicBezTo>
                    <a:pt x="107" y="3160"/>
                    <a:pt x="116" y="3148"/>
                    <a:pt x="115" y="3140"/>
                  </a:cubicBezTo>
                  <a:cubicBezTo>
                    <a:pt x="113" y="3134"/>
                    <a:pt x="105" y="3127"/>
                    <a:pt x="102" y="3122"/>
                  </a:cubicBezTo>
                  <a:cubicBezTo>
                    <a:pt x="98" y="3116"/>
                    <a:pt x="96" y="3113"/>
                    <a:pt x="90" y="3109"/>
                  </a:cubicBezTo>
                  <a:cubicBezTo>
                    <a:pt x="88" y="3107"/>
                    <a:pt x="84" y="3107"/>
                    <a:pt x="83" y="3105"/>
                  </a:cubicBezTo>
                  <a:cubicBezTo>
                    <a:pt x="79" y="3100"/>
                    <a:pt x="82" y="3101"/>
                    <a:pt x="84" y="3097"/>
                  </a:cubicBezTo>
                  <a:cubicBezTo>
                    <a:pt x="87" y="3087"/>
                    <a:pt x="79" y="3061"/>
                    <a:pt x="63" y="3069"/>
                  </a:cubicBezTo>
                  <a:cubicBezTo>
                    <a:pt x="53" y="3074"/>
                    <a:pt x="62" y="3080"/>
                    <a:pt x="62" y="3086"/>
                  </a:cubicBezTo>
                  <a:cubicBezTo>
                    <a:pt x="62" y="3091"/>
                    <a:pt x="54" y="3098"/>
                    <a:pt x="49" y="3101"/>
                  </a:cubicBezTo>
                  <a:cubicBezTo>
                    <a:pt x="43" y="3103"/>
                    <a:pt x="33" y="3102"/>
                    <a:pt x="33" y="3112"/>
                  </a:cubicBezTo>
                  <a:cubicBezTo>
                    <a:pt x="32" y="3121"/>
                    <a:pt x="42" y="3125"/>
                    <a:pt x="46" y="3131"/>
                  </a:cubicBezTo>
                  <a:cubicBezTo>
                    <a:pt x="53" y="3139"/>
                    <a:pt x="49" y="3140"/>
                    <a:pt x="44" y="3147"/>
                  </a:cubicBezTo>
                  <a:cubicBezTo>
                    <a:pt x="39" y="3153"/>
                    <a:pt x="41" y="3161"/>
                    <a:pt x="42" y="3169"/>
                  </a:cubicBezTo>
                  <a:cubicBezTo>
                    <a:pt x="43" y="3175"/>
                    <a:pt x="44" y="3181"/>
                    <a:pt x="51" y="3181"/>
                  </a:cubicBezTo>
                  <a:cubicBezTo>
                    <a:pt x="58" y="3181"/>
                    <a:pt x="60" y="3173"/>
                    <a:pt x="66" y="3171"/>
                  </a:cubicBezTo>
                  <a:cubicBezTo>
                    <a:pt x="74" y="3170"/>
                    <a:pt x="77" y="3176"/>
                    <a:pt x="70" y="3180"/>
                  </a:cubicBezTo>
                  <a:cubicBezTo>
                    <a:pt x="64" y="3184"/>
                    <a:pt x="55" y="3181"/>
                    <a:pt x="53" y="3190"/>
                  </a:cubicBezTo>
                  <a:cubicBezTo>
                    <a:pt x="52" y="3193"/>
                    <a:pt x="54" y="3204"/>
                    <a:pt x="55" y="3207"/>
                  </a:cubicBezTo>
                  <a:cubicBezTo>
                    <a:pt x="57" y="3209"/>
                    <a:pt x="60" y="3211"/>
                    <a:pt x="61" y="3213"/>
                  </a:cubicBezTo>
                  <a:cubicBezTo>
                    <a:pt x="62" y="3216"/>
                    <a:pt x="60" y="3218"/>
                    <a:pt x="61" y="3221"/>
                  </a:cubicBezTo>
                  <a:cubicBezTo>
                    <a:pt x="61" y="3222"/>
                    <a:pt x="61" y="3224"/>
                    <a:pt x="61" y="3225"/>
                  </a:cubicBezTo>
                  <a:cubicBezTo>
                    <a:pt x="72" y="3227"/>
                    <a:pt x="82" y="3196"/>
                    <a:pt x="93" y="3211"/>
                  </a:cubicBezTo>
                  <a:cubicBezTo>
                    <a:pt x="103" y="3224"/>
                    <a:pt x="68" y="3224"/>
                    <a:pt x="78" y="3240"/>
                  </a:cubicBezTo>
                  <a:cubicBezTo>
                    <a:pt x="81" y="3244"/>
                    <a:pt x="93" y="3248"/>
                    <a:pt x="88" y="3255"/>
                  </a:cubicBezTo>
                  <a:cubicBezTo>
                    <a:pt x="84" y="3262"/>
                    <a:pt x="71" y="3254"/>
                    <a:pt x="72" y="3267"/>
                  </a:cubicBezTo>
                  <a:cubicBezTo>
                    <a:pt x="73" y="3276"/>
                    <a:pt x="98" y="3290"/>
                    <a:pt x="105" y="3283"/>
                  </a:cubicBezTo>
                  <a:cubicBezTo>
                    <a:pt x="112" y="3277"/>
                    <a:pt x="111" y="3263"/>
                    <a:pt x="125" y="3265"/>
                  </a:cubicBezTo>
                  <a:cubicBezTo>
                    <a:pt x="124" y="3271"/>
                    <a:pt x="120" y="3287"/>
                    <a:pt x="129" y="3289"/>
                  </a:cubicBezTo>
                  <a:cubicBezTo>
                    <a:pt x="135" y="3290"/>
                    <a:pt x="141" y="3284"/>
                    <a:pt x="144" y="3280"/>
                  </a:cubicBezTo>
                  <a:cubicBezTo>
                    <a:pt x="152" y="3270"/>
                    <a:pt x="148" y="3257"/>
                    <a:pt x="153" y="3246"/>
                  </a:cubicBezTo>
                  <a:cubicBezTo>
                    <a:pt x="155" y="3240"/>
                    <a:pt x="159" y="3221"/>
                    <a:pt x="165" y="3222"/>
                  </a:cubicBezTo>
                  <a:cubicBezTo>
                    <a:pt x="181" y="3224"/>
                    <a:pt x="162" y="3248"/>
                    <a:pt x="159" y="3252"/>
                  </a:cubicBezTo>
                  <a:cubicBezTo>
                    <a:pt x="155" y="3260"/>
                    <a:pt x="154" y="3268"/>
                    <a:pt x="155" y="3276"/>
                  </a:cubicBezTo>
                  <a:cubicBezTo>
                    <a:pt x="155" y="3280"/>
                    <a:pt x="161" y="3291"/>
                    <a:pt x="159" y="3294"/>
                  </a:cubicBezTo>
                  <a:cubicBezTo>
                    <a:pt x="156" y="3299"/>
                    <a:pt x="145" y="3294"/>
                    <a:pt x="141" y="3301"/>
                  </a:cubicBezTo>
                  <a:cubicBezTo>
                    <a:pt x="139" y="3306"/>
                    <a:pt x="145" y="3313"/>
                    <a:pt x="148" y="3317"/>
                  </a:cubicBezTo>
                  <a:cubicBezTo>
                    <a:pt x="157" y="3325"/>
                    <a:pt x="177" y="3316"/>
                    <a:pt x="180" y="3329"/>
                  </a:cubicBezTo>
                  <a:cubicBezTo>
                    <a:pt x="183" y="3342"/>
                    <a:pt x="170" y="3336"/>
                    <a:pt x="164" y="3332"/>
                  </a:cubicBezTo>
                  <a:cubicBezTo>
                    <a:pt x="157" y="3327"/>
                    <a:pt x="148" y="3324"/>
                    <a:pt x="139" y="3324"/>
                  </a:cubicBezTo>
                  <a:cubicBezTo>
                    <a:pt x="135" y="3323"/>
                    <a:pt x="133" y="3323"/>
                    <a:pt x="131" y="3328"/>
                  </a:cubicBezTo>
                  <a:cubicBezTo>
                    <a:pt x="128" y="3335"/>
                    <a:pt x="131" y="3336"/>
                    <a:pt x="138" y="3339"/>
                  </a:cubicBezTo>
                  <a:cubicBezTo>
                    <a:pt x="144" y="3341"/>
                    <a:pt x="152" y="3342"/>
                    <a:pt x="156" y="3347"/>
                  </a:cubicBezTo>
                  <a:cubicBezTo>
                    <a:pt x="161" y="3352"/>
                    <a:pt x="159" y="3356"/>
                    <a:pt x="166" y="3360"/>
                  </a:cubicBezTo>
                  <a:cubicBezTo>
                    <a:pt x="173" y="3363"/>
                    <a:pt x="180" y="3364"/>
                    <a:pt x="184" y="3371"/>
                  </a:cubicBezTo>
                  <a:cubicBezTo>
                    <a:pt x="180" y="3377"/>
                    <a:pt x="174" y="3378"/>
                    <a:pt x="168" y="3374"/>
                  </a:cubicBezTo>
                  <a:cubicBezTo>
                    <a:pt x="162" y="3370"/>
                    <a:pt x="157" y="3366"/>
                    <a:pt x="150" y="3363"/>
                  </a:cubicBezTo>
                  <a:cubicBezTo>
                    <a:pt x="144" y="3358"/>
                    <a:pt x="133" y="3349"/>
                    <a:pt x="129" y="3362"/>
                  </a:cubicBezTo>
                  <a:cubicBezTo>
                    <a:pt x="126" y="3372"/>
                    <a:pt x="134" y="3381"/>
                    <a:pt x="141" y="3386"/>
                  </a:cubicBezTo>
                  <a:cubicBezTo>
                    <a:pt x="145" y="3389"/>
                    <a:pt x="150" y="3394"/>
                    <a:pt x="155" y="3396"/>
                  </a:cubicBezTo>
                  <a:cubicBezTo>
                    <a:pt x="158" y="3397"/>
                    <a:pt x="161" y="3395"/>
                    <a:pt x="164" y="3395"/>
                  </a:cubicBezTo>
                  <a:cubicBezTo>
                    <a:pt x="167" y="3396"/>
                    <a:pt x="167" y="3397"/>
                    <a:pt x="171" y="3398"/>
                  </a:cubicBezTo>
                  <a:cubicBezTo>
                    <a:pt x="174" y="3400"/>
                    <a:pt x="184" y="3407"/>
                    <a:pt x="186" y="3406"/>
                  </a:cubicBezTo>
                  <a:cubicBezTo>
                    <a:pt x="189" y="3405"/>
                    <a:pt x="190" y="3399"/>
                    <a:pt x="193" y="3397"/>
                  </a:cubicBezTo>
                  <a:cubicBezTo>
                    <a:pt x="196" y="3396"/>
                    <a:pt x="199" y="3396"/>
                    <a:pt x="202" y="3397"/>
                  </a:cubicBezTo>
                  <a:cubicBezTo>
                    <a:pt x="219" y="3403"/>
                    <a:pt x="188" y="3411"/>
                    <a:pt x="189" y="3420"/>
                  </a:cubicBezTo>
                  <a:cubicBezTo>
                    <a:pt x="196" y="3423"/>
                    <a:pt x="203" y="3416"/>
                    <a:pt x="210" y="3421"/>
                  </a:cubicBezTo>
                  <a:cubicBezTo>
                    <a:pt x="216" y="3425"/>
                    <a:pt x="219" y="3433"/>
                    <a:pt x="213" y="3437"/>
                  </a:cubicBezTo>
                  <a:cubicBezTo>
                    <a:pt x="208" y="3441"/>
                    <a:pt x="203" y="3437"/>
                    <a:pt x="205" y="3446"/>
                  </a:cubicBezTo>
                  <a:cubicBezTo>
                    <a:pt x="206" y="3453"/>
                    <a:pt x="210" y="3458"/>
                    <a:pt x="217" y="3458"/>
                  </a:cubicBezTo>
                  <a:cubicBezTo>
                    <a:pt x="225" y="3459"/>
                    <a:pt x="228" y="3454"/>
                    <a:pt x="232" y="3448"/>
                  </a:cubicBezTo>
                  <a:cubicBezTo>
                    <a:pt x="236" y="3442"/>
                    <a:pt x="241" y="3440"/>
                    <a:pt x="244" y="3449"/>
                  </a:cubicBezTo>
                  <a:cubicBezTo>
                    <a:pt x="247" y="3456"/>
                    <a:pt x="238" y="3475"/>
                    <a:pt x="245" y="3480"/>
                  </a:cubicBezTo>
                  <a:cubicBezTo>
                    <a:pt x="250" y="3482"/>
                    <a:pt x="256" y="3473"/>
                    <a:pt x="261" y="3472"/>
                  </a:cubicBezTo>
                  <a:cubicBezTo>
                    <a:pt x="264" y="3471"/>
                    <a:pt x="264" y="3474"/>
                    <a:pt x="268" y="3472"/>
                  </a:cubicBezTo>
                  <a:cubicBezTo>
                    <a:pt x="271" y="3470"/>
                    <a:pt x="272" y="3463"/>
                    <a:pt x="273" y="3460"/>
                  </a:cubicBezTo>
                  <a:cubicBezTo>
                    <a:pt x="276" y="3450"/>
                    <a:pt x="279" y="3447"/>
                    <a:pt x="287" y="3443"/>
                  </a:cubicBezTo>
                  <a:cubicBezTo>
                    <a:pt x="295" y="3440"/>
                    <a:pt x="303" y="3439"/>
                    <a:pt x="303" y="3450"/>
                  </a:cubicBezTo>
                  <a:cubicBezTo>
                    <a:pt x="303" y="3458"/>
                    <a:pt x="295" y="3465"/>
                    <a:pt x="289" y="3470"/>
                  </a:cubicBezTo>
                  <a:cubicBezTo>
                    <a:pt x="283" y="3474"/>
                    <a:pt x="277" y="3475"/>
                    <a:pt x="270" y="3478"/>
                  </a:cubicBezTo>
                  <a:cubicBezTo>
                    <a:pt x="265" y="3481"/>
                    <a:pt x="259" y="3485"/>
                    <a:pt x="253" y="3485"/>
                  </a:cubicBezTo>
                  <a:cubicBezTo>
                    <a:pt x="237" y="3487"/>
                    <a:pt x="225" y="3474"/>
                    <a:pt x="212" y="3468"/>
                  </a:cubicBezTo>
                  <a:cubicBezTo>
                    <a:pt x="203" y="3463"/>
                    <a:pt x="193" y="3459"/>
                    <a:pt x="183" y="3456"/>
                  </a:cubicBezTo>
                  <a:cubicBezTo>
                    <a:pt x="184" y="3469"/>
                    <a:pt x="210" y="3477"/>
                    <a:pt x="218" y="3483"/>
                  </a:cubicBezTo>
                  <a:cubicBezTo>
                    <a:pt x="224" y="3487"/>
                    <a:pt x="238" y="3497"/>
                    <a:pt x="238" y="3504"/>
                  </a:cubicBezTo>
                  <a:cubicBezTo>
                    <a:pt x="238" y="3507"/>
                    <a:pt x="226" y="3497"/>
                    <a:pt x="226" y="3497"/>
                  </a:cubicBezTo>
                  <a:cubicBezTo>
                    <a:pt x="217" y="3492"/>
                    <a:pt x="214" y="3498"/>
                    <a:pt x="217" y="3507"/>
                  </a:cubicBezTo>
                  <a:cubicBezTo>
                    <a:pt x="220" y="3514"/>
                    <a:pt x="225" y="3521"/>
                    <a:pt x="227" y="3529"/>
                  </a:cubicBezTo>
                  <a:cubicBezTo>
                    <a:pt x="229" y="3538"/>
                    <a:pt x="231" y="3544"/>
                    <a:pt x="241" y="3545"/>
                  </a:cubicBezTo>
                  <a:cubicBezTo>
                    <a:pt x="249" y="3545"/>
                    <a:pt x="253" y="3542"/>
                    <a:pt x="259" y="3537"/>
                  </a:cubicBezTo>
                  <a:cubicBezTo>
                    <a:pt x="263" y="3534"/>
                    <a:pt x="267" y="3530"/>
                    <a:pt x="271" y="3535"/>
                  </a:cubicBezTo>
                  <a:cubicBezTo>
                    <a:pt x="278" y="3543"/>
                    <a:pt x="270" y="3546"/>
                    <a:pt x="264" y="3548"/>
                  </a:cubicBezTo>
                  <a:cubicBezTo>
                    <a:pt x="260" y="3549"/>
                    <a:pt x="255" y="3549"/>
                    <a:pt x="255" y="3554"/>
                  </a:cubicBezTo>
                  <a:cubicBezTo>
                    <a:pt x="254" y="3560"/>
                    <a:pt x="257" y="3558"/>
                    <a:pt x="261" y="3559"/>
                  </a:cubicBezTo>
                  <a:cubicBezTo>
                    <a:pt x="269" y="3563"/>
                    <a:pt x="271" y="3568"/>
                    <a:pt x="278" y="3573"/>
                  </a:cubicBezTo>
                  <a:cubicBezTo>
                    <a:pt x="280" y="3574"/>
                    <a:pt x="283" y="3576"/>
                    <a:pt x="285" y="3577"/>
                  </a:cubicBezTo>
                  <a:cubicBezTo>
                    <a:pt x="290" y="3578"/>
                    <a:pt x="290" y="3575"/>
                    <a:pt x="294" y="3574"/>
                  </a:cubicBezTo>
                  <a:cubicBezTo>
                    <a:pt x="298" y="3573"/>
                    <a:pt x="308" y="3571"/>
                    <a:pt x="305" y="3579"/>
                  </a:cubicBezTo>
                  <a:cubicBezTo>
                    <a:pt x="303" y="3582"/>
                    <a:pt x="289" y="3589"/>
                    <a:pt x="286" y="3589"/>
                  </a:cubicBezTo>
                  <a:cubicBezTo>
                    <a:pt x="281" y="3588"/>
                    <a:pt x="270" y="3584"/>
                    <a:pt x="267" y="3581"/>
                  </a:cubicBezTo>
                  <a:cubicBezTo>
                    <a:pt x="264" y="3579"/>
                    <a:pt x="264" y="3576"/>
                    <a:pt x="261" y="3575"/>
                  </a:cubicBezTo>
                  <a:cubicBezTo>
                    <a:pt x="258" y="3574"/>
                    <a:pt x="254" y="3575"/>
                    <a:pt x="251" y="3574"/>
                  </a:cubicBezTo>
                  <a:cubicBezTo>
                    <a:pt x="243" y="3572"/>
                    <a:pt x="238" y="3566"/>
                    <a:pt x="231" y="3564"/>
                  </a:cubicBezTo>
                  <a:cubicBezTo>
                    <a:pt x="227" y="3562"/>
                    <a:pt x="203" y="3556"/>
                    <a:pt x="199" y="3560"/>
                  </a:cubicBezTo>
                  <a:cubicBezTo>
                    <a:pt x="189" y="3570"/>
                    <a:pt x="218" y="3580"/>
                    <a:pt x="222" y="3581"/>
                  </a:cubicBezTo>
                  <a:cubicBezTo>
                    <a:pt x="227" y="3583"/>
                    <a:pt x="237" y="3586"/>
                    <a:pt x="241" y="3589"/>
                  </a:cubicBezTo>
                  <a:cubicBezTo>
                    <a:pt x="251" y="3599"/>
                    <a:pt x="228" y="3615"/>
                    <a:pt x="245" y="3623"/>
                  </a:cubicBezTo>
                  <a:cubicBezTo>
                    <a:pt x="251" y="3625"/>
                    <a:pt x="258" y="3624"/>
                    <a:pt x="264" y="3628"/>
                  </a:cubicBezTo>
                  <a:cubicBezTo>
                    <a:pt x="271" y="3633"/>
                    <a:pt x="271" y="3635"/>
                    <a:pt x="280" y="3636"/>
                  </a:cubicBezTo>
                  <a:cubicBezTo>
                    <a:pt x="287" y="3637"/>
                    <a:pt x="290" y="3639"/>
                    <a:pt x="292" y="3646"/>
                  </a:cubicBezTo>
                  <a:cubicBezTo>
                    <a:pt x="294" y="3652"/>
                    <a:pt x="293" y="3671"/>
                    <a:pt x="298" y="3675"/>
                  </a:cubicBezTo>
                  <a:cubicBezTo>
                    <a:pt x="313" y="3685"/>
                    <a:pt x="310" y="3634"/>
                    <a:pt x="323" y="3659"/>
                  </a:cubicBezTo>
                  <a:cubicBezTo>
                    <a:pt x="325" y="3664"/>
                    <a:pt x="325" y="3668"/>
                    <a:pt x="332" y="3669"/>
                  </a:cubicBezTo>
                  <a:cubicBezTo>
                    <a:pt x="338" y="3671"/>
                    <a:pt x="344" y="3668"/>
                    <a:pt x="349" y="3665"/>
                  </a:cubicBezTo>
                  <a:cubicBezTo>
                    <a:pt x="354" y="3662"/>
                    <a:pt x="357" y="3657"/>
                    <a:pt x="359" y="3651"/>
                  </a:cubicBezTo>
                  <a:cubicBezTo>
                    <a:pt x="360" y="3645"/>
                    <a:pt x="357" y="3632"/>
                    <a:pt x="362" y="3628"/>
                  </a:cubicBezTo>
                  <a:cubicBezTo>
                    <a:pt x="368" y="3624"/>
                    <a:pt x="377" y="3631"/>
                    <a:pt x="381" y="3633"/>
                  </a:cubicBezTo>
                  <a:cubicBezTo>
                    <a:pt x="388" y="3637"/>
                    <a:pt x="391" y="3638"/>
                    <a:pt x="399" y="3639"/>
                  </a:cubicBezTo>
                  <a:cubicBezTo>
                    <a:pt x="415" y="3641"/>
                    <a:pt x="425" y="3644"/>
                    <a:pt x="430" y="3626"/>
                  </a:cubicBezTo>
                  <a:cubicBezTo>
                    <a:pt x="434" y="3612"/>
                    <a:pt x="430" y="3597"/>
                    <a:pt x="429" y="3582"/>
                  </a:cubicBezTo>
                  <a:cubicBezTo>
                    <a:pt x="429" y="3574"/>
                    <a:pt x="430" y="3567"/>
                    <a:pt x="428" y="3560"/>
                  </a:cubicBezTo>
                  <a:cubicBezTo>
                    <a:pt x="427" y="3552"/>
                    <a:pt x="426" y="3544"/>
                    <a:pt x="426" y="3536"/>
                  </a:cubicBezTo>
                  <a:cubicBezTo>
                    <a:pt x="427" y="3518"/>
                    <a:pt x="444" y="3524"/>
                    <a:pt x="454" y="3514"/>
                  </a:cubicBezTo>
                  <a:cubicBezTo>
                    <a:pt x="460" y="3509"/>
                    <a:pt x="461" y="3501"/>
                    <a:pt x="468" y="3497"/>
                  </a:cubicBezTo>
                  <a:cubicBezTo>
                    <a:pt x="473" y="3495"/>
                    <a:pt x="479" y="3495"/>
                    <a:pt x="485" y="3493"/>
                  </a:cubicBezTo>
                  <a:cubicBezTo>
                    <a:pt x="493" y="3490"/>
                    <a:pt x="494" y="3490"/>
                    <a:pt x="494" y="3500"/>
                  </a:cubicBezTo>
                  <a:cubicBezTo>
                    <a:pt x="494" y="3507"/>
                    <a:pt x="496" y="3515"/>
                    <a:pt x="489" y="3518"/>
                  </a:cubicBezTo>
                  <a:cubicBezTo>
                    <a:pt x="482" y="3521"/>
                    <a:pt x="474" y="3513"/>
                    <a:pt x="466" y="3516"/>
                  </a:cubicBezTo>
                  <a:cubicBezTo>
                    <a:pt x="461" y="3518"/>
                    <a:pt x="451" y="3523"/>
                    <a:pt x="451" y="3529"/>
                  </a:cubicBezTo>
                  <a:cubicBezTo>
                    <a:pt x="451" y="3538"/>
                    <a:pt x="460" y="3540"/>
                    <a:pt x="453" y="3548"/>
                  </a:cubicBezTo>
                  <a:cubicBezTo>
                    <a:pt x="447" y="3555"/>
                    <a:pt x="441" y="3560"/>
                    <a:pt x="443" y="3571"/>
                  </a:cubicBezTo>
                  <a:cubicBezTo>
                    <a:pt x="450" y="3602"/>
                    <a:pt x="492" y="3578"/>
                    <a:pt x="509" y="3578"/>
                  </a:cubicBezTo>
                  <a:cubicBezTo>
                    <a:pt x="517" y="3578"/>
                    <a:pt x="526" y="3580"/>
                    <a:pt x="518" y="3589"/>
                  </a:cubicBezTo>
                  <a:cubicBezTo>
                    <a:pt x="511" y="3596"/>
                    <a:pt x="499" y="3599"/>
                    <a:pt x="491" y="3605"/>
                  </a:cubicBezTo>
                  <a:cubicBezTo>
                    <a:pt x="485" y="3609"/>
                    <a:pt x="477" y="3612"/>
                    <a:pt x="473" y="3618"/>
                  </a:cubicBezTo>
                  <a:cubicBezTo>
                    <a:pt x="462" y="3638"/>
                    <a:pt x="489" y="3649"/>
                    <a:pt x="503" y="3654"/>
                  </a:cubicBezTo>
                  <a:cubicBezTo>
                    <a:pt x="521" y="3661"/>
                    <a:pt x="536" y="3665"/>
                    <a:pt x="551" y="3677"/>
                  </a:cubicBezTo>
                  <a:cubicBezTo>
                    <a:pt x="554" y="3679"/>
                    <a:pt x="556" y="3680"/>
                    <a:pt x="557" y="3683"/>
                  </a:cubicBezTo>
                  <a:cubicBezTo>
                    <a:pt x="546" y="3684"/>
                    <a:pt x="537" y="3677"/>
                    <a:pt x="528" y="3674"/>
                  </a:cubicBezTo>
                  <a:cubicBezTo>
                    <a:pt x="519" y="3671"/>
                    <a:pt x="510" y="3668"/>
                    <a:pt x="501" y="3667"/>
                  </a:cubicBezTo>
                  <a:cubicBezTo>
                    <a:pt x="487" y="3663"/>
                    <a:pt x="466" y="3669"/>
                    <a:pt x="459" y="3653"/>
                  </a:cubicBezTo>
                  <a:cubicBezTo>
                    <a:pt x="456" y="3647"/>
                    <a:pt x="458" y="3640"/>
                    <a:pt x="459" y="3634"/>
                  </a:cubicBezTo>
                  <a:cubicBezTo>
                    <a:pt x="459" y="3630"/>
                    <a:pt x="463" y="3620"/>
                    <a:pt x="461" y="3616"/>
                  </a:cubicBezTo>
                  <a:cubicBezTo>
                    <a:pt x="456" y="3609"/>
                    <a:pt x="446" y="3616"/>
                    <a:pt x="444" y="3621"/>
                  </a:cubicBezTo>
                  <a:cubicBezTo>
                    <a:pt x="441" y="3627"/>
                    <a:pt x="442" y="3635"/>
                    <a:pt x="442" y="3642"/>
                  </a:cubicBezTo>
                  <a:cubicBezTo>
                    <a:pt x="442" y="3649"/>
                    <a:pt x="442" y="3657"/>
                    <a:pt x="446" y="3664"/>
                  </a:cubicBezTo>
                  <a:cubicBezTo>
                    <a:pt x="449" y="3671"/>
                    <a:pt x="457" y="3673"/>
                    <a:pt x="460" y="3680"/>
                  </a:cubicBezTo>
                  <a:cubicBezTo>
                    <a:pt x="443" y="3686"/>
                    <a:pt x="442" y="3666"/>
                    <a:pt x="432" y="3660"/>
                  </a:cubicBezTo>
                  <a:cubicBezTo>
                    <a:pt x="427" y="3657"/>
                    <a:pt x="422" y="3659"/>
                    <a:pt x="417" y="3656"/>
                  </a:cubicBezTo>
                  <a:cubicBezTo>
                    <a:pt x="409" y="3653"/>
                    <a:pt x="404" y="3648"/>
                    <a:pt x="395" y="3647"/>
                  </a:cubicBezTo>
                  <a:cubicBezTo>
                    <a:pt x="385" y="3646"/>
                    <a:pt x="374" y="3646"/>
                    <a:pt x="371" y="3657"/>
                  </a:cubicBezTo>
                  <a:cubicBezTo>
                    <a:pt x="368" y="3667"/>
                    <a:pt x="375" y="3682"/>
                    <a:pt x="386" y="3683"/>
                  </a:cubicBezTo>
                  <a:cubicBezTo>
                    <a:pt x="398" y="3685"/>
                    <a:pt x="398" y="3672"/>
                    <a:pt x="406" y="3668"/>
                  </a:cubicBezTo>
                  <a:cubicBezTo>
                    <a:pt x="411" y="3665"/>
                    <a:pt x="417" y="3665"/>
                    <a:pt x="422" y="3662"/>
                  </a:cubicBezTo>
                  <a:cubicBezTo>
                    <a:pt x="428" y="3667"/>
                    <a:pt x="431" y="3674"/>
                    <a:pt x="435" y="3680"/>
                  </a:cubicBezTo>
                  <a:cubicBezTo>
                    <a:pt x="423" y="3683"/>
                    <a:pt x="408" y="3685"/>
                    <a:pt x="398" y="3690"/>
                  </a:cubicBezTo>
                  <a:cubicBezTo>
                    <a:pt x="386" y="3696"/>
                    <a:pt x="376" y="3715"/>
                    <a:pt x="394" y="3717"/>
                  </a:cubicBezTo>
                  <a:cubicBezTo>
                    <a:pt x="405" y="3718"/>
                    <a:pt x="416" y="3715"/>
                    <a:pt x="427" y="3715"/>
                  </a:cubicBezTo>
                  <a:cubicBezTo>
                    <a:pt x="433" y="3715"/>
                    <a:pt x="450" y="3715"/>
                    <a:pt x="455" y="3719"/>
                  </a:cubicBezTo>
                  <a:cubicBezTo>
                    <a:pt x="466" y="3727"/>
                    <a:pt x="447" y="3723"/>
                    <a:pt x="443" y="3723"/>
                  </a:cubicBezTo>
                  <a:cubicBezTo>
                    <a:pt x="438" y="3722"/>
                    <a:pt x="425" y="3722"/>
                    <a:pt x="425" y="3730"/>
                  </a:cubicBezTo>
                  <a:cubicBezTo>
                    <a:pt x="425" y="3739"/>
                    <a:pt x="449" y="3743"/>
                    <a:pt x="456" y="3744"/>
                  </a:cubicBezTo>
                  <a:cubicBezTo>
                    <a:pt x="460" y="3745"/>
                    <a:pt x="464" y="3745"/>
                    <a:pt x="468" y="3746"/>
                  </a:cubicBezTo>
                  <a:cubicBezTo>
                    <a:pt x="472" y="3747"/>
                    <a:pt x="475" y="3751"/>
                    <a:pt x="478" y="3752"/>
                  </a:cubicBezTo>
                  <a:cubicBezTo>
                    <a:pt x="485" y="3754"/>
                    <a:pt x="494" y="3752"/>
                    <a:pt x="493" y="3742"/>
                  </a:cubicBezTo>
                  <a:cubicBezTo>
                    <a:pt x="491" y="3734"/>
                    <a:pt x="478" y="3730"/>
                    <a:pt x="488" y="3724"/>
                  </a:cubicBezTo>
                  <a:cubicBezTo>
                    <a:pt x="494" y="3720"/>
                    <a:pt x="501" y="3723"/>
                    <a:pt x="508" y="3721"/>
                  </a:cubicBezTo>
                  <a:cubicBezTo>
                    <a:pt x="513" y="3720"/>
                    <a:pt x="521" y="3715"/>
                    <a:pt x="526" y="3720"/>
                  </a:cubicBezTo>
                  <a:cubicBezTo>
                    <a:pt x="531" y="3726"/>
                    <a:pt x="519" y="3728"/>
                    <a:pt x="516" y="3730"/>
                  </a:cubicBezTo>
                  <a:cubicBezTo>
                    <a:pt x="509" y="3734"/>
                    <a:pt x="503" y="3742"/>
                    <a:pt x="502" y="3750"/>
                  </a:cubicBezTo>
                  <a:cubicBezTo>
                    <a:pt x="501" y="3760"/>
                    <a:pt x="512" y="3761"/>
                    <a:pt x="519" y="3766"/>
                  </a:cubicBezTo>
                  <a:cubicBezTo>
                    <a:pt x="528" y="3771"/>
                    <a:pt x="536" y="3778"/>
                    <a:pt x="547" y="3779"/>
                  </a:cubicBezTo>
                  <a:cubicBezTo>
                    <a:pt x="556" y="3780"/>
                    <a:pt x="561" y="3779"/>
                    <a:pt x="557" y="3770"/>
                  </a:cubicBezTo>
                  <a:cubicBezTo>
                    <a:pt x="554" y="3763"/>
                    <a:pt x="532" y="3753"/>
                    <a:pt x="548" y="3750"/>
                  </a:cubicBezTo>
                  <a:cubicBezTo>
                    <a:pt x="564" y="3747"/>
                    <a:pt x="574" y="3769"/>
                    <a:pt x="584" y="3777"/>
                  </a:cubicBezTo>
                  <a:cubicBezTo>
                    <a:pt x="591" y="3783"/>
                    <a:pt x="593" y="3778"/>
                    <a:pt x="601" y="3777"/>
                  </a:cubicBezTo>
                  <a:cubicBezTo>
                    <a:pt x="608" y="3776"/>
                    <a:pt x="616" y="3781"/>
                    <a:pt x="621" y="3784"/>
                  </a:cubicBezTo>
                  <a:cubicBezTo>
                    <a:pt x="628" y="3787"/>
                    <a:pt x="635" y="3789"/>
                    <a:pt x="637" y="3780"/>
                  </a:cubicBezTo>
                  <a:cubicBezTo>
                    <a:pt x="639" y="3773"/>
                    <a:pt x="630" y="3765"/>
                    <a:pt x="624" y="3761"/>
                  </a:cubicBezTo>
                  <a:cubicBezTo>
                    <a:pt x="615" y="3756"/>
                    <a:pt x="601" y="3757"/>
                    <a:pt x="597" y="3746"/>
                  </a:cubicBezTo>
                  <a:cubicBezTo>
                    <a:pt x="593" y="3738"/>
                    <a:pt x="599" y="3730"/>
                    <a:pt x="608" y="3732"/>
                  </a:cubicBezTo>
                  <a:cubicBezTo>
                    <a:pt x="617" y="3734"/>
                    <a:pt x="621" y="3746"/>
                    <a:pt x="629" y="3748"/>
                  </a:cubicBezTo>
                  <a:cubicBezTo>
                    <a:pt x="633" y="3749"/>
                    <a:pt x="635" y="3746"/>
                    <a:pt x="638" y="3746"/>
                  </a:cubicBezTo>
                  <a:cubicBezTo>
                    <a:pt x="642" y="3746"/>
                    <a:pt x="645" y="3749"/>
                    <a:pt x="648" y="3749"/>
                  </a:cubicBezTo>
                  <a:cubicBezTo>
                    <a:pt x="651" y="3749"/>
                    <a:pt x="653" y="3746"/>
                    <a:pt x="656" y="3746"/>
                  </a:cubicBezTo>
                  <a:cubicBezTo>
                    <a:pt x="660" y="3745"/>
                    <a:pt x="663" y="3747"/>
                    <a:pt x="667" y="3747"/>
                  </a:cubicBezTo>
                  <a:cubicBezTo>
                    <a:pt x="673" y="3748"/>
                    <a:pt x="679" y="3745"/>
                    <a:pt x="685" y="3746"/>
                  </a:cubicBezTo>
                  <a:cubicBezTo>
                    <a:pt x="690" y="3746"/>
                    <a:pt x="698" y="3755"/>
                    <a:pt x="700" y="3745"/>
                  </a:cubicBezTo>
                  <a:cubicBezTo>
                    <a:pt x="701" y="3735"/>
                    <a:pt x="682" y="3742"/>
                    <a:pt x="688" y="3730"/>
                  </a:cubicBezTo>
                  <a:cubicBezTo>
                    <a:pt x="692" y="3721"/>
                    <a:pt x="703" y="3729"/>
                    <a:pt x="708" y="3733"/>
                  </a:cubicBezTo>
                  <a:cubicBezTo>
                    <a:pt x="713" y="3735"/>
                    <a:pt x="714" y="3735"/>
                    <a:pt x="716" y="3740"/>
                  </a:cubicBezTo>
                  <a:cubicBezTo>
                    <a:pt x="717" y="3744"/>
                    <a:pt x="716" y="3751"/>
                    <a:pt x="720" y="3753"/>
                  </a:cubicBezTo>
                  <a:cubicBezTo>
                    <a:pt x="730" y="3758"/>
                    <a:pt x="733" y="3741"/>
                    <a:pt x="731" y="3735"/>
                  </a:cubicBezTo>
                  <a:cubicBezTo>
                    <a:pt x="730" y="3731"/>
                    <a:pt x="727" y="3732"/>
                    <a:pt x="728" y="3727"/>
                  </a:cubicBezTo>
                  <a:cubicBezTo>
                    <a:pt x="729" y="3724"/>
                    <a:pt x="735" y="3721"/>
                    <a:pt x="738" y="3720"/>
                  </a:cubicBezTo>
                  <a:cubicBezTo>
                    <a:pt x="752" y="3713"/>
                    <a:pt x="767" y="3709"/>
                    <a:pt x="781" y="3703"/>
                  </a:cubicBezTo>
                  <a:cubicBezTo>
                    <a:pt x="787" y="3701"/>
                    <a:pt x="791" y="3698"/>
                    <a:pt x="794" y="3691"/>
                  </a:cubicBezTo>
                  <a:cubicBezTo>
                    <a:pt x="798" y="3680"/>
                    <a:pt x="793" y="3681"/>
                    <a:pt x="784" y="3681"/>
                  </a:cubicBezTo>
                  <a:cubicBezTo>
                    <a:pt x="761" y="3679"/>
                    <a:pt x="738" y="3672"/>
                    <a:pt x="716" y="3665"/>
                  </a:cubicBezTo>
                  <a:cubicBezTo>
                    <a:pt x="699" y="3660"/>
                    <a:pt x="684" y="3648"/>
                    <a:pt x="668" y="3639"/>
                  </a:cubicBezTo>
                  <a:cubicBezTo>
                    <a:pt x="656" y="3633"/>
                    <a:pt x="647" y="3624"/>
                    <a:pt x="637" y="3615"/>
                  </a:cubicBezTo>
                  <a:cubicBezTo>
                    <a:pt x="631" y="3610"/>
                    <a:pt x="624" y="3605"/>
                    <a:pt x="621" y="3599"/>
                  </a:cubicBezTo>
                  <a:cubicBezTo>
                    <a:pt x="617" y="3593"/>
                    <a:pt x="616" y="3586"/>
                    <a:pt x="613" y="3581"/>
                  </a:cubicBezTo>
                  <a:cubicBezTo>
                    <a:pt x="608" y="3572"/>
                    <a:pt x="606" y="3566"/>
                    <a:pt x="598" y="3563"/>
                  </a:cubicBezTo>
                  <a:cubicBezTo>
                    <a:pt x="591" y="3560"/>
                    <a:pt x="578" y="3560"/>
                    <a:pt x="573" y="3555"/>
                  </a:cubicBezTo>
                  <a:cubicBezTo>
                    <a:pt x="559" y="3541"/>
                    <a:pt x="599" y="3550"/>
                    <a:pt x="590" y="3533"/>
                  </a:cubicBezTo>
                  <a:cubicBezTo>
                    <a:pt x="587" y="3527"/>
                    <a:pt x="582" y="3522"/>
                    <a:pt x="578" y="3517"/>
                  </a:cubicBezTo>
                  <a:cubicBezTo>
                    <a:pt x="571" y="3509"/>
                    <a:pt x="562" y="3491"/>
                    <a:pt x="550" y="3495"/>
                  </a:cubicBezTo>
                  <a:cubicBezTo>
                    <a:pt x="542" y="3497"/>
                    <a:pt x="542" y="3503"/>
                    <a:pt x="533" y="3502"/>
                  </a:cubicBezTo>
                  <a:cubicBezTo>
                    <a:pt x="526" y="3500"/>
                    <a:pt x="520" y="3496"/>
                    <a:pt x="515" y="3492"/>
                  </a:cubicBezTo>
                  <a:cubicBezTo>
                    <a:pt x="507" y="3485"/>
                    <a:pt x="505" y="3475"/>
                    <a:pt x="511" y="3469"/>
                  </a:cubicBezTo>
                  <a:cubicBezTo>
                    <a:pt x="480" y="3454"/>
                    <a:pt x="446" y="3447"/>
                    <a:pt x="410" y="345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46"/>
            <p:cNvSpPr>
              <a:spLocks/>
            </p:cNvSpPr>
            <p:nvPr/>
          </p:nvSpPr>
          <p:spPr bwMode="auto">
            <a:xfrm>
              <a:off x="3657601" y="590550"/>
              <a:ext cx="2665413" cy="2679700"/>
            </a:xfrm>
            <a:custGeom>
              <a:avLst/>
              <a:gdLst>
                <a:gd name="T0" fmla="*/ 3767 w 3896"/>
                <a:gd name="T1" fmla="*/ 1158 h 3918"/>
                <a:gd name="T2" fmla="*/ 3641 w 3896"/>
                <a:gd name="T3" fmla="*/ 1096 h 3918"/>
                <a:gd name="T4" fmla="*/ 3407 w 3896"/>
                <a:gd name="T5" fmla="*/ 894 h 3918"/>
                <a:gd name="T6" fmla="*/ 3202 w 3896"/>
                <a:gd name="T7" fmla="*/ 858 h 3918"/>
                <a:gd name="T8" fmla="*/ 2992 w 3896"/>
                <a:gd name="T9" fmla="*/ 857 h 3918"/>
                <a:gd name="T10" fmla="*/ 2961 w 3896"/>
                <a:gd name="T11" fmla="*/ 773 h 3918"/>
                <a:gd name="T12" fmla="*/ 2821 w 3896"/>
                <a:gd name="T13" fmla="*/ 679 h 3918"/>
                <a:gd name="T14" fmla="*/ 2693 w 3896"/>
                <a:gd name="T15" fmla="*/ 617 h 3918"/>
                <a:gd name="T16" fmla="*/ 2575 w 3896"/>
                <a:gd name="T17" fmla="*/ 691 h 3918"/>
                <a:gd name="T18" fmla="*/ 2483 w 3896"/>
                <a:gd name="T19" fmla="*/ 723 h 3918"/>
                <a:gd name="T20" fmla="*/ 2493 w 3896"/>
                <a:gd name="T21" fmla="*/ 699 h 3918"/>
                <a:gd name="T22" fmla="*/ 2520 w 3896"/>
                <a:gd name="T23" fmla="*/ 563 h 3918"/>
                <a:gd name="T24" fmla="*/ 2350 w 3896"/>
                <a:gd name="T25" fmla="*/ 592 h 3918"/>
                <a:gd name="T26" fmla="*/ 2288 w 3896"/>
                <a:gd name="T27" fmla="*/ 641 h 3918"/>
                <a:gd name="T28" fmla="*/ 2343 w 3896"/>
                <a:gd name="T29" fmla="*/ 505 h 3918"/>
                <a:gd name="T30" fmla="*/ 2383 w 3896"/>
                <a:gd name="T31" fmla="*/ 350 h 3918"/>
                <a:gd name="T32" fmla="*/ 2251 w 3896"/>
                <a:gd name="T33" fmla="*/ 113 h 3918"/>
                <a:gd name="T34" fmla="*/ 1914 w 3896"/>
                <a:gd name="T35" fmla="*/ 270 h 3918"/>
                <a:gd name="T36" fmla="*/ 1744 w 3896"/>
                <a:gd name="T37" fmla="*/ 318 h 3918"/>
                <a:gd name="T38" fmla="*/ 1492 w 3896"/>
                <a:gd name="T39" fmla="*/ 383 h 3918"/>
                <a:gd name="T40" fmla="*/ 1420 w 3896"/>
                <a:gd name="T41" fmla="*/ 150 h 3918"/>
                <a:gd name="T42" fmla="*/ 1317 w 3896"/>
                <a:gd name="T43" fmla="*/ 40 h 3918"/>
                <a:gd name="T44" fmla="*/ 1151 w 3896"/>
                <a:gd name="T45" fmla="*/ 107 h 3918"/>
                <a:gd name="T46" fmla="*/ 975 w 3896"/>
                <a:gd name="T47" fmla="*/ 118 h 3918"/>
                <a:gd name="T48" fmla="*/ 1035 w 3896"/>
                <a:gd name="T49" fmla="*/ 296 h 3918"/>
                <a:gd name="T50" fmla="*/ 870 w 3896"/>
                <a:gd name="T51" fmla="*/ 409 h 3918"/>
                <a:gd name="T52" fmla="*/ 631 w 3896"/>
                <a:gd name="T53" fmla="*/ 309 h 3918"/>
                <a:gd name="T54" fmla="*/ 413 w 3896"/>
                <a:gd name="T55" fmla="*/ 423 h 3918"/>
                <a:gd name="T56" fmla="*/ 413 w 3896"/>
                <a:gd name="T57" fmla="*/ 581 h 3918"/>
                <a:gd name="T58" fmla="*/ 262 w 3896"/>
                <a:gd name="T59" fmla="*/ 973 h 3918"/>
                <a:gd name="T60" fmla="*/ 74 w 3896"/>
                <a:gd name="T61" fmla="*/ 1205 h 3918"/>
                <a:gd name="T62" fmla="*/ 35 w 3896"/>
                <a:gd name="T63" fmla="*/ 1357 h 3918"/>
                <a:gd name="T64" fmla="*/ 307 w 3896"/>
                <a:gd name="T65" fmla="*/ 1518 h 3918"/>
                <a:gd name="T66" fmla="*/ 508 w 3896"/>
                <a:gd name="T67" fmla="*/ 1622 h 3918"/>
                <a:gd name="T68" fmla="*/ 710 w 3896"/>
                <a:gd name="T69" fmla="*/ 1524 h 3918"/>
                <a:gd name="T70" fmla="*/ 880 w 3896"/>
                <a:gd name="T71" fmla="*/ 1673 h 3918"/>
                <a:gd name="T72" fmla="*/ 1175 w 3896"/>
                <a:gd name="T73" fmla="*/ 1821 h 3918"/>
                <a:gd name="T74" fmla="*/ 1350 w 3896"/>
                <a:gd name="T75" fmla="*/ 2036 h 3918"/>
                <a:gd name="T76" fmla="*/ 1573 w 3896"/>
                <a:gd name="T77" fmla="*/ 2248 h 3918"/>
                <a:gd name="T78" fmla="*/ 1586 w 3896"/>
                <a:gd name="T79" fmla="*/ 2498 h 3918"/>
                <a:gd name="T80" fmla="*/ 1732 w 3896"/>
                <a:gd name="T81" fmla="*/ 2718 h 3918"/>
                <a:gd name="T82" fmla="*/ 1892 w 3896"/>
                <a:gd name="T83" fmla="*/ 3057 h 3918"/>
                <a:gd name="T84" fmla="*/ 1845 w 3896"/>
                <a:gd name="T85" fmla="*/ 3291 h 3918"/>
                <a:gd name="T86" fmla="*/ 1619 w 3896"/>
                <a:gd name="T87" fmla="*/ 3506 h 3918"/>
                <a:gd name="T88" fmla="*/ 1831 w 3896"/>
                <a:gd name="T89" fmla="*/ 3654 h 3918"/>
                <a:gd name="T90" fmla="*/ 1948 w 3896"/>
                <a:gd name="T91" fmla="*/ 3863 h 3918"/>
                <a:gd name="T92" fmla="*/ 2107 w 3896"/>
                <a:gd name="T93" fmla="*/ 3714 h 3918"/>
                <a:gd name="T94" fmla="*/ 2163 w 3896"/>
                <a:gd name="T95" fmla="*/ 3576 h 3918"/>
                <a:gd name="T96" fmla="*/ 2129 w 3896"/>
                <a:gd name="T97" fmla="*/ 3703 h 3918"/>
                <a:gd name="T98" fmla="*/ 2399 w 3896"/>
                <a:gd name="T99" fmla="*/ 3371 h 3918"/>
                <a:gd name="T100" fmla="*/ 2442 w 3896"/>
                <a:gd name="T101" fmla="*/ 3103 h 3918"/>
                <a:gd name="T102" fmla="*/ 2640 w 3896"/>
                <a:gd name="T103" fmla="*/ 2963 h 3918"/>
                <a:gd name="T104" fmla="*/ 2811 w 3896"/>
                <a:gd name="T105" fmla="*/ 2889 h 3918"/>
                <a:gd name="T106" fmla="*/ 2910 w 3896"/>
                <a:gd name="T107" fmla="*/ 2894 h 3918"/>
                <a:gd name="T108" fmla="*/ 3101 w 3896"/>
                <a:gd name="T109" fmla="*/ 2841 h 3918"/>
                <a:gd name="T110" fmla="*/ 3324 w 3896"/>
                <a:gd name="T111" fmla="*/ 2460 h 3918"/>
                <a:gd name="T112" fmla="*/ 3415 w 3896"/>
                <a:gd name="T113" fmla="*/ 2209 h 3918"/>
                <a:gd name="T114" fmla="*/ 3437 w 3896"/>
                <a:gd name="T115" fmla="*/ 1960 h 3918"/>
                <a:gd name="T116" fmla="*/ 3542 w 3896"/>
                <a:gd name="T117" fmla="*/ 1895 h 3918"/>
                <a:gd name="T118" fmla="*/ 3737 w 3896"/>
                <a:gd name="T119" fmla="*/ 1680 h 3918"/>
                <a:gd name="T120" fmla="*/ 3886 w 3896"/>
                <a:gd name="T121" fmla="*/ 1463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6" h="3918">
                  <a:moveTo>
                    <a:pt x="3891" y="1362"/>
                  </a:moveTo>
                  <a:cubicBezTo>
                    <a:pt x="3889" y="1347"/>
                    <a:pt x="3890" y="1332"/>
                    <a:pt x="3888" y="1318"/>
                  </a:cubicBezTo>
                  <a:cubicBezTo>
                    <a:pt x="3886" y="1308"/>
                    <a:pt x="3885" y="1298"/>
                    <a:pt x="3882" y="1288"/>
                  </a:cubicBezTo>
                  <a:cubicBezTo>
                    <a:pt x="3880" y="1279"/>
                    <a:pt x="3875" y="1271"/>
                    <a:pt x="3872" y="1262"/>
                  </a:cubicBezTo>
                  <a:cubicBezTo>
                    <a:pt x="3869" y="1252"/>
                    <a:pt x="3867" y="1242"/>
                    <a:pt x="3865" y="1231"/>
                  </a:cubicBezTo>
                  <a:cubicBezTo>
                    <a:pt x="3864" y="1221"/>
                    <a:pt x="3859" y="1212"/>
                    <a:pt x="3854" y="1203"/>
                  </a:cubicBezTo>
                  <a:cubicBezTo>
                    <a:pt x="3846" y="1188"/>
                    <a:pt x="3837" y="1174"/>
                    <a:pt x="3821" y="1166"/>
                  </a:cubicBezTo>
                  <a:cubicBezTo>
                    <a:pt x="3804" y="1158"/>
                    <a:pt x="3786" y="1158"/>
                    <a:pt x="3767" y="1158"/>
                  </a:cubicBezTo>
                  <a:cubicBezTo>
                    <a:pt x="3756" y="1158"/>
                    <a:pt x="3740" y="1160"/>
                    <a:pt x="3730" y="1154"/>
                  </a:cubicBezTo>
                  <a:cubicBezTo>
                    <a:pt x="3726" y="1152"/>
                    <a:pt x="3724" y="1149"/>
                    <a:pt x="3721" y="1147"/>
                  </a:cubicBezTo>
                  <a:cubicBezTo>
                    <a:pt x="3716" y="1143"/>
                    <a:pt x="3710" y="1142"/>
                    <a:pt x="3704" y="1139"/>
                  </a:cubicBezTo>
                  <a:cubicBezTo>
                    <a:pt x="3697" y="1137"/>
                    <a:pt x="3693" y="1135"/>
                    <a:pt x="3686" y="1134"/>
                  </a:cubicBezTo>
                  <a:cubicBezTo>
                    <a:pt x="3683" y="1134"/>
                    <a:pt x="3676" y="1133"/>
                    <a:pt x="3674" y="1131"/>
                  </a:cubicBezTo>
                  <a:cubicBezTo>
                    <a:pt x="3670" y="1128"/>
                    <a:pt x="3673" y="1127"/>
                    <a:pt x="3671" y="1123"/>
                  </a:cubicBezTo>
                  <a:cubicBezTo>
                    <a:pt x="3669" y="1117"/>
                    <a:pt x="3663" y="1111"/>
                    <a:pt x="3659" y="1106"/>
                  </a:cubicBezTo>
                  <a:cubicBezTo>
                    <a:pt x="3653" y="1100"/>
                    <a:pt x="3649" y="1099"/>
                    <a:pt x="3641" y="1096"/>
                  </a:cubicBezTo>
                  <a:cubicBezTo>
                    <a:pt x="3633" y="1094"/>
                    <a:pt x="3628" y="1088"/>
                    <a:pt x="3623" y="1081"/>
                  </a:cubicBezTo>
                  <a:cubicBezTo>
                    <a:pt x="3618" y="1074"/>
                    <a:pt x="3614" y="1066"/>
                    <a:pt x="3608" y="1060"/>
                  </a:cubicBezTo>
                  <a:cubicBezTo>
                    <a:pt x="3602" y="1055"/>
                    <a:pt x="3598" y="1051"/>
                    <a:pt x="3593" y="1045"/>
                  </a:cubicBezTo>
                  <a:cubicBezTo>
                    <a:pt x="3585" y="1035"/>
                    <a:pt x="3574" y="1026"/>
                    <a:pt x="3566" y="1015"/>
                  </a:cubicBezTo>
                  <a:cubicBezTo>
                    <a:pt x="3561" y="1009"/>
                    <a:pt x="3560" y="1001"/>
                    <a:pt x="3555" y="995"/>
                  </a:cubicBezTo>
                  <a:cubicBezTo>
                    <a:pt x="3549" y="987"/>
                    <a:pt x="3539" y="987"/>
                    <a:pt x="3531" y="982"/>
                  </a:cubicBezTo>
                  <a:cubicBezTo>
                    <a:pt x="3495" y="963"/>
                    <a:pt x="3468" y="930"/>
                    <a:pt x="3433" y="909"/>
                  </a:cubicBezTo>
                  <a:cubicBezTo>
                    <a:pt x="3425" y="904"/>
                    <a:pt x="3416" y="897"/>
                    <a:pt x="3407" y="894"/>
                  </a:cubicBezTo>
                  <a:cubicBezTo>
                    <a:pt x="3398" y="891"/>
                    <a:pt x="3386" y="893"/>
                    <a:pt x="3377" y="893"/>
                  </a:cubicBezTo>
                  <a:cubicBezTo>
                    <a:pt x="3361" y="894"/>
                    <a:pt x="3345" y="890"/>
                    <a:pt x="3329" y="890"/>
                  </a:cubicBezTo>
                  <a:cubicBezTo>
                    <a:pt x="3322" y="890"/>
                    <a:pt x="3315" y="891"/>
                    <a:pt x="3309" y="891"/>
                  </a:cubicBezTo>
                  <a:cubicBezTo>
                    <a:pt x="3303" y="890"/>
                    <a:pt x="3297" y="888"/>
                    <a:pt x="3291" y="888"/>
                  </a:cubicBezTo>
                  <a:cubicBezTo>
                    <a:pt x="3286" y="888"/>
                    <a:pt x="3271" y="885"/>
                    <a:pt x="3270" y="892"/>
                  </a:cubicBezTo>
                  <a:cubicBezTo>
                    <a:pt x="3265" y="887"/>
                    <a:pt x="3258" y="880"/>
                    <a:pt x="3251" y="876"/>
                  </a:cubicBezTo>
                  <a:cubicBezTo>
                    <a:pt x="3243" y="871"/>
                    <a:pt x="3232" y="869"/>
                    <a:pt x="3224" y="865"/>
                  </a:cubicBezTo>
                  <a:cubicBezTo>
                    <a:pt x="3218" y="862"/>
                    <a:pt x="3208" y="857"/>
                    <a:pt x="3202" y="858"/>
                  </a:cubicBezTo>
                  <a:cubicBezTo>
                    <a:pt x="3195" y="859"/>
                    <a:pt x="3193" y="866"/>
                    <a:pt x="3186" y="865"/>
                  </a:cubicBezTo>
                  <a:cubicBezTo>
                    <a:pt x="3179" y="864"/>
                    <a:pt x="3169" y="857"/>
                    <a:pt x="3163" y="853"/>
                  </a:cubicBezTo>
                  <a:cubicBezTo>
                    <a:pt x="3155" y="848"/>
                    <a:pt x="3148" y="845"/>
                    <a:pt x="3140" y="842"/>
                  </a:cubicBezTo>
                  <a:cubicBezTo>
                    <a:pt x="3131" y="838"/>
                    <a:pt x="3123" y="831"/>
                    <a:pt x="3114" y="827"/>
                  </a:cubicBezTo>
                  <a:cubicBezTo>
                    <a:pt x="3105" y="823"/>
                    <a:pt x="3096" y="821"/>
                    <a:pt x="3087" y="818"/>
                  </a:cubicBezTo>
                  <a:cubicBezTo>
                    <a:pt x="3069" y="811"/>
                    <a:pt x="3056" y="826"/>
                    <a:pt x="3038" y="827"/>
                  </a:cubicBezTo>
                  <a:cubicBezTo>
                    <a:pt x="3028" y="828"/>
                    <a:pt x="3019" y="829"/>
                    <a:pt x="3010" y="836"/>
                  </a:cubicBezTo>
                  <a:cubicBezTo>
                    <a:pt x="3003" y="841"/>
                    <a:pt x="3001" y="856"/>
                    <a:pt x="2992" y="857"/>
                  </a:cubicBezTo>
                  <a:cubicBezTo>
                    <a:pt x="2986" y="843"/>
                    <a:pt x="3008" y="838"/>
                    <a:pt x="3005" y="826"/>
                  </a:cubicBezTo>
                  <a:cubicBezTo>
                    <a:pt x="3002" y="815"/>
                    <a:pt x="2984" y="823"/>
                    <a:pt x="2979" y="830"/>
                  </a:cubicBezTo>
                  <a:cubicBezTo>
                    <a:pt x="2972" y="840"/>
                    <a:pt x="2969" y="852"/>
                    <a:pt x="2961" y="862"/>
                  </a:cubicBezTo>
                  <a:cubicBezTo>
                    <a:pt x="2957" y="869"/>
                    <a:pt x="2951" y="882"/>
                    <a:pt x="2942" y="882"/>
                  </a:cubicBezTo>
                  <a:cubicBezTo>
                    <a:pt x="2941" y="871"/>
                    <a:pt x="2947" y="862"/>
                    <a:pt x="2950" y="852"/>
                  </a:cubicBezTo>
                  <a:cubicBezTo>
                    <a:pt x="2952" y="845"/>
                    <a:pt x="2950" y="836"/>
                    <a:pt x="2954" y="829"/>
                  </a:cubicBezTo>
                  <a:cubicBezTo>
                    <a:pt x="2961" y="816"/>
                    <a:pt x="2979" y="817"/>
                    <a:pt x="2978" y="799"/>
                  </a:cubicBezTo>
                  <a:cubicBezTo>
                    <a:pt x="2977" y="787"/>
                    <a:pt x="2959" y="786"/>
                    <a:pt x="2961" y="773"/>
                  </a:cubicBezTo>
                  <a:cubicBezTo>
                    <a:pt x="2962" y="767"/>
                    <a:pt x="2966" y="765"/>
                    <a:pt x="2962" y="758"/>
                  </a:cubicBezTo>
                  <a:cubicBezTo>
                    <a:pt x="2960" y="752"/>
                    <a:pt x="2954" y="748"/>
                    <a:pt x="2950" y="744"/>
                  </a:cubicBezTo>
                  <a:cubicBezTo>
                    <a:pt x="2945" y="740"/>
                    <a:pt x="2939" y="737"/>
                    <a:pt x="2936" y="731"/>
                  </a:cubicBezTo>
                  <a:cubicBezTo>
                    <a:pt x="2933" y="725"/>
                    <a:pt x="2933" y="718"/>
                    <a:pt x="2929" y="712"/>
                  </a:cubicBezTo>
                  <a:cubicBezTo>
                    <a:pt x="2926" y="708"/>
                    <a:pt x="2917" y="700"/>
                    <a:pt x="2913" y="700"/>
                  </a:cubicBezTo>
                  <a:cubicBezTo>
                    <a:pt x="2904" y="700"/>
                    <a:pt x="2902" y="712"/>
                    <a:pt x="2900" y="718"/>
                  </a:cubicBezTo>
                  <a:cubicBezTo>
                    <a:pt x="2891" y="740"/>
                    <a:pt x="2878" y="726"/>
                    <a:pt x="2868" y="715"/>
                  </a:cubicBezTo>
                  <a:cubicBezTo>
                    <a:pt x="2855" y="700"/>
                    <a:pt x="2836" y="693"/>
                    <a:pt x="2821" y="679"/>
                  </a:cubicBezTo>
                  <a:cubicBezTo>
                    <a:pt x="2815" y="673"/>
                    <a:pt x="2810" y="666"/>
                    <a:pt x="2802" y="662"/>
                  </a:cubicBezTo>
                  <a:cubicBezTo>
                    <a:pt x="2795" y="657"/>
                    <a:pt x="2786" y="658"/>
                    <a:pt x="2778" y="657"/>
                  </a:cubicBezTo>
                  <a:cubicBezTo>
                    <a:pt x="2772" y="656"/>
                    <a:pt x="2764" y="656"/>
                    <a:pt x="2758" y="655"/>
                  </a:cubicBezTo>
                  <a:cubicBezTo>
                    <a:pt x="2750" y="653"/>
                    <a:pt x="2752" y="647"/>
                    <a:pt x="2748" y="641"/>
                  </a:cubicBezTo>
                  <a:cubicBezTo>
                    <a:pt x="2743" y="636"/>
                    <a:pt x="2737" y="634"/>
                    <a:pt x="2731" y="633"/>
                  </a:cubicBezTo>
                  <a:cubicBezTo>
                    <a:pt x="2726" y="632"/>
                    <a:pt x="2720" y="633"/>
                    <a:pt x="2716" y="631"/>
                  </a:cubicBezTo>
                  <a:cubicBezTo>
                    <a:pt x="2713" y="630"/>
                    <a:pt x="2712" y="626"/>
                    <a:pt x="2709" y="624"/>
                  </a:cubicBezTo>
                  <a:cubicBezTo>
                    <a:pt x="2704" y="620"/>
                    <a:pt x="2698" y="620"/>
                    <a:pt x="2693" y="617"/>
                  </a:cubicBezTo>
                  <a:cubicBezTo>
                    <a:pt x="2687" y="613"/>
                    <a:pt x="2685" y="608"/>
                    <a:pt x="2677" y="611"/>
                  </a:cubicBezTo>
                  <a:cubicBezTo>
                    <a:pt x="2671" y="614"/>
                    <a:pt x="2672" y="618"/>
                    <a:pt x="2664" y="617"/>
                  </a:cubicBezTo>
                  <a:cubicBezTo>
                    <a:pt x="2658" y="616"/>
                    <a:pt x="2654" y="613"/>
                    <a:pt x="2648" y="612"/>
                  </a:cubicBezTo>
                  <a:cubicBezTo>
                    <a:pt x="2641" y="612"/>
                    <a:pt x="2634" y="611"/>
                    <a:pt x="2627" y="611"/>
                  </a:cubicBezTo>
                  <a:cubicBezTo>
                    <a:pt x="2616" y="613"/>
                    <a:pt x="2602" y="619"/>
                    <a:pt x="2593" y="626"/>
                  </a:cubicBezTo>
                  <a:cubicBezTo>
                    <a:pt x="2583" y="634"/>
                    <a:pt x="2572" y="645"/>
                    <a:pt x="2568" y="658"/>
                  </a:cubicBezTo>
                  <a:cubicBezTo>
                    <a:pt x="2567" y="663"/>
                    <a:pt x="2568" y="670"/>
                    <a:pt x="2568" y="675"/>
                  </a:cubicBezTo>
                  <a:cubicBezTo>
                    <a:pt x="2569" y="681"/>
                    <a:pt x="2575" y="686"/>
                    <a:pt x="2575" y="691"/>
                  </a:cubicBezTo>
                  <a:cubicBezTo>
                    <a:pt x="2576" y="700"/>
                    <a:pt x="2568" y="694"/>
                    <a:pt x="2563" y="693"/>
                  </a:cubicBezTo>
                  <a:cubicBezTo>
                    <a:pt x="2559" y="691"/>
                    <a:pt x="2552" y="690"/>
                    <a:pt x="2546" y="691"/>
                  </a:cubicBezTo>
                  <a:cubicBezTo>
                    <a:pt x="2536" y="694"/>
                    <a:pt x="2527" y="707"/>
                    <a:pt x="2520" y="715"/>
                  </a:cubicBezTo>
                  <a:cubicBezTo>
                    <a:pt x="2517" y="720"/>
                    <a:pt x="2514" y="727"/>
                    <a:pt x="2509" y="729"/>
                  </a:cubicBezTo>
                  <a:cubicBezTo>
                    <a:pt x="2504" y="732"/>
                    <a:pt x="2498" y="730"/>
                    <a:pt x="2492" y="733"/>
                  </a:cubicBezTo>
                  <a:cubicBezTo>
                    <a:pt x="2481" y="740"/>
                    <a:pt x="2479" y="756"/>
                    <a:pt x="2470" y="765"/>
                  </a:cubicBezTo>
                  <a:cubicBezTo>
                    <a:pt x="2469" y="766"/>
                    <a:pt x="2468" y="768"/>
                    <a:pt x="2467" y="769"/>
                  </a:cubicBezTo>
                  <a:cubicBezTo>
                    <a:pt x="2466" y="754"/>
                    <a:pt x="2474" y="734"/>
                    <a:pt x="2483" y="723"/>
                  </a:cubicBezTo>
                  <a:cubicBezTo>
                    <a:pt x="2477" y="730"/>
                    <a:pt x="2479" y="716"/>
                    <a:pt x="2470" y="716"/>
                  </a:cubicBezTo>
                  <a:cubicBezTo>
                    <a:pt x="2465" y="716"/>
                    <a:pt x="2459" y="720"/>
                    <a:pt x="2454" y="721"/>
                  </a:cubicBezTo>
                  <a:cubicBezTo>
                    <a:pt x="2449" y="723"/>
                    <a:pt x="2444" y="724"/>
                    <a:pt x="2439" y="726"/>
                  </a:cubicBezTo>
                  <a:cubicBezTo>
                    <a:pt x="2435" y="728"/>
                    <a:pt x="2431" y="733"/>
                    <a:pt x="2427" y="732"/>
                  </a:cubicBezTo>
                  <a:cubicBezTo>
                    <a:pt x="2423" y="726"/>
                    <a:pt x="2414" y="722"/>
                    <a:pt x="2408" y="717"/>
                  </a:cubicBezTo>
                  <a:cubicBezTo>
                    <a:pt x="2419" y="716"/>
                    <a:pt x="2429" y="717"/>
                    <a:pt x="2439" y="715"/>
                  </a:cubicBezTo>
                  <a:cubicBezTo>
                    <a:pt x="2446" y="713"/>
                    <a:pt x="2452" y="711"/>
                    <a:pt x="2459" y="708"/>
                  </a:cubicBezTo>
                  <a:cubicBezTo>
                    <a:pt x="2470" y="704"/>
                    <a:pt x="2481" y="700"/>
                    <a:pt x="2493" y="699"/>
                  </a:cubicBezTo>
                  <a:cubicBezTo>
                    <a:pt x="2506" y="697"/>
                    <a:pt x="2518" y="698"/>
                    <a:pt x="2529" y="689"/>
                  </a:cubicBezTo>
                  <a:cubicBezTo>
                    <a:pt x="2535" y="684"/>
                    <a:pt x="2537" y="678"/>
                    <a:pt x="2538" y="671"/>
                  </a:cubicBezTo>
                  <a:cubicBezTo>
                    <a:pt x="2539" y="663"/>
                    <a:pt x="2541" y="659"/>
                    <a:pt x="2545" y="652"/>
                  </a:cubicBezTo>
                  <a:cubicBezTo>
                    <a:pt x="2552" y="641"/>
                    <a:pt x="2562" y="629"/>
                    <a:pt x="2566" y="617"/>
                  </a:cubicBezTo>
                  <a:cubicBezTo>
                    <a:pt x="2570" y="605"/>
                    <a:pt x="2573" y="590"/>
                    <a:pt x="2576" y="578"/>
                  </a:cubicBezTo>
                  <a:cubicBezTo>
                    <a:pt x="2578" y="572"/>
                    <a:pt x="2579" y="570"/>
                    <a:pt x="2571" y="567"/>
                  </a:cubicBezTo>
                  <a:cubicBezTo>
                    <a:pt x="2564" y="565"/>
                    <a:pt x="2555" y="567"/>
                    <a:pt x="2548" y="567"/>
                  </a:cubicBezTo>
                  <a:cubicBezTo>
                    <a:pt x="2539" y="566"/>
                    <a:pt x="2529" y="566"/>
                    <a:pt x="2520" y="563"/>
                  </a:cubicBezTo>
                  <a:cubicBezTo>
                    <a:pt x="2513" y="560"/>
                    <a:pt x="2508" y="557"/>
                    <a:pt x="2501" y="556"/>
                  </a:cubicBezTo>
                  <a:cubicBezTo>
                    <a:pt x="2493" y="555"/>
                    <a:pt x="2486" y="555"/>
                    <a:pt x="2479" y="558"/>
                  </a:cubicBezTo>
                  <a:cubicBezTo>
                    <a:pt x="2474" y="561"/>
                    <a:pt x="2471" y="565"/>
                    <a:pt x="2465" y="566"/>
                  </a:cubicBezTo>
                  <a:cubicBezTo>
                    <a:pt x="2458" y="567"/>
                    <a:pt x="2451" y="564"/>
                    <a:pt x="2444" y="562"/>
                  </a:cubicBezTo>
                  <a:cubicBezTo>
                    <a:pt x="2437" y="560"/>
                    <a:pt x="2429" y="560"/>
                    <a:pt x="2421" y="559"/>
                  </a:cubicBezTo>
                  <a:cubicBezTo>
                    <a:pt x="2404" y="557"/>
                    <a:pt x="2389" y="550"/>
                    <a:pt x="2371" y="550"/>
                  </a:cubicBezTo>
                  <a:cubicBezTo>
                    <a:pt x="2354" y="550"/>
                    <a:pt x="2341" y="559"/>
                    <a:pt x="2342" y="577"/>
                  </a:cubicBezTo>
                  <a:cubicBezTo>
                    <a:pt x="2343" y="584"/>
                    <a:pt x="2346" y="587"/>
                    <a:pt x="2350" y="592"/>
                  </a:cubicBezTo>
                  <a:cubicBezTo>
                    <a:pt x="2353" y="595"/>
                    <a:pt x="2359" y="600"/>
                    <a:pt x="2357" y="605"/>
                  </a:cubicBezTo>
                  <a:cubicBezTo>
                    <a:pt x="2355" y="610"/>
                    <a:pt x="2345" y="609"/>
                    <a:pt x="2342" y="613"/>
                  </a:cubicBezTo>
                  <a:cubicBezTo>
                    <a:pt x="2339" y="617"/>
                    <a:pt x="2338" y="623"/>
                    <a:pt x="2339" y="628"/>
                  </a:cubicBezTo>
                  <a:cubicBezTo>
                    <a:pt x="2343" y="638"/>
                    <a:pt x="2364" y="633"/>
                    <a:pt x="2351" y="647"/>
                  </a:cubicBezTo>
                  <a:cubicBezTo>
                    <a:pt x="2344" y="654"/>
                    <a:pt x="2335" y="662"/>
                    <a:pt x="2334" y="673"/>
                  </a:cubicBezTo>
                  <a:cubicBezTo>
                    <a:pt x="2327" y="663"/>
                    <a:pt x="2328" y="646"/>
                    <a:pt x="2328" y="633"/>
                  </a:cubicBezTo>
                  <a:cubicBezTo>
                    <a:pt x="2328" y="620"/>
                    <a:pt x="2325" y="616"/>
                    <a:pt x="2313" y="625"/>
                  </a:cubicBezTo>
                  <a:cubicBezTo>
                    <a:pt x="2305" y="631"/>
                    <a:pt x="2296" y="635"/>
                    <a:pt x="2288" y="641"/>
                  </a:cubicBezTo>
                  <a:cubicBezTo>
                    <a:pt x="2280" y="647"/>
                    <a:pt x="2268" y="657"/>
                    <a:pt x="2259" y="660"/>
                  </a:cubicBezTo>
                  <a:cubicBezTo>
                    <a:pt x="2264" y="637"/>
                    <a:pt x="2293" y="626"/>
                    <a:pt x="2300" y="604"/>
                  </a:cubicBezTo>
                  <a:cubicBezTo>
                    <a:pt x="2304" y="592"/>
                    <a:pt x="2291" y="577"/>
                    <a:pt x="2280" y="577"/>
                  </a:cubicBezTo>
                  <a:cubicBezTo>
                    <a:pt x="2276" y="577"/>
                    <a:pt x="2275" y="582"/>
                    <a:pt x="2272" y="577"/>
                  </a:cubicBezTo>
                  <a:cubicBezTo>
                    <a:pt x="2270" y="574"/>
                    <a:pt x="2274" y="568"/>
                    <a:pt x="2275" y="565"/>
                  </a:cubicBezTo>
                  <a:cubicBezTo>
                    <a:pt x="2280" y="557"/>
                    <a:pt x="2287" y="551"/>
                    <a:pt x="2293" y="543"/>
                  </a:cubicBezTo>
                  <a:cubicBezTo>
                    <a:pt x="2300" y="533"/>
                    <a:pt x="2310" y="524"/>
                    <a:pt x="2321" y="518"/>
                  </a:cubicBezTo>
                  <a:cubicBezTo>
                    <a:pt x="2328" y="513"/>
                    <a:pt x="2337" y="511"/>
                    <a:pt x="2343" y="505"/>
                  </a:cubicBezTo>
                  <a:cubicBezTo>
                    <a:pt x="2347" y="501"/>
                    <a:pt x="2350" y="497"/>
                    <a:pt x="2354" y="493"/>
                  </a:cubicBezTo>
                  <a:cubicBezTo>
                    <a:pt x="2360" y="488"/>
                    <a:pt x="2367" y="483"/>
                    <a:pt x="2372" y="477"/>
                  </a:cubicBezTo>
                  <a:cubicBezTo>
                    <a:pt x="2377" y="471"/>
                    <a:pt x="2380" y="464"/>
                    <a:pt x="2386" y="459"/>
                  </a:cubicBezTo>
                  <a:cubicBezTo>
                    <a:pt x="2391" y="453"/>
                    <a:pt x="2395" y="453"/>
                    <a:pt x="2403" y="453"/>
                  </a:cubicBezTo>
                  <a:cubicBezTo>
                    <a:pt x="2419" y="452"/>
                    <a:pt x="2420" y="442"/>
                    <a:pt x="2418" y="429"/>
                  </a:cubicBezTo>
                  <a:cubicBezTo>
                    <a:pt x="2416" y="412"/>
                    <a:pt x="2428" y="401"/>
                    <a:pt x="2427" y="386"/>
                  </a:cubicBezTo>
                  <a:cubicBezTo>
                    <a:pt x="2427" y="377"/>
                    <a:pt x="2427" y="372"/>
                    <a:pt x="2422" y="364"/>
                  </a:cubicBezTo>
                  <a:cubicBezTo>
                    <a:pt x="2411" y="348"/>
                    <a:pt x="2401" y="353"/>
                    <a:pt x="2383" y="350"/>
                  </a:cubicBezTo>
                  <a:cubicBezTo>
                    <a:pt x="2364" y="347"/>
                    <a:pt x="2346" y="336"/>
                    <a:pt x="2340" y="317"/>
                  </a:cubicBezTo>
                  <a:cubicBezTo>
                    <a:pt x="2335" y="298"/>
                    <a:pt x="2333" y="280"/>
                    <a:pt x="2326" y="262"/>
                  </a:cubicBezTo>
                  <a:cubicBezTo>
                    <a:pt x="2320" y="245"/>
                    <a:pt x="2308" y="226"/>
                    <a:pt x="2306" y="208"/>
                  </a:cubicBezTo>
                  <a:cubicBezTo>
                    <a:pt x="2304" y="193"/>
                    <a:pt x="2310" y="176"/>
                    <a:pt x="2308" y="160"/>
                  </a:cubicBezTo>
                  <a:cubicBezTo>
                    <a:pt x="2307" y="148"/>
                    <a:pt x="2304" y="139"/>
                    <a:pt x="2296" y="129"/>
                  </a:cubicBezTo>
                  <a:cubicBezTo>
                    <a:pt x="2289" y="120"/>
                    <a:pt x="2284" y="111"/>
                    <a:pt x="2274" y="105"/>
                  </a:cubicBezTo>
                  <a:cubicBezTo>
                    <a:pt x="2264" y="98"/>
                    <a:pt x="2252" y="104"/>
                    <a:pt x="2260" y="117"/>
                  </a:cubicBezTo>
                  <a:cubicBezTo>
                    <a:pt x="2256" y="116"/>
                    <a:pt x="2253" y="114"/>
                    <a:pt x="2251" y="113"/>
                  </a:cubicBezTo>
                  <a:cubicBezTo>
                    <a:pt x="2248" y="122"/>
                    <a:pt x="2245" y="131"/>
                    <a:pt x="2242" y="136"/>
                  </a:cubicBezTo>
                  <a:cubicBezTo>
                    <a:pt x="2230" y="158"/>
                    <a:pt x="2208" y="176"/>
                    <a:pt x="2193" y="197"/>
                  </a:cubicBezTo>
                  <a:cubicBezTo>
                    <a:pt x="2164" y="235"/>
                    <a:pt x="2164" y="319"/>
                    <a:pt x="2096" y="307"/>
                  </a:cubicBezTo>
                  <a:cubicBezTo>
                    <a:pt x="2089" y="282"/>
                    <a:pt x="2073" y="303"/>
                    <a:pt x="2060" y="301"/>
                  </a:cubicBezTo>
                  <a:cubicBezTo>
                    <a:pt x="2050" y="300"/>
                    <a:pt x="2044" y="289"/>
                    <a:pt x="2032" y="291"/>
                  </a:cubicBezTo>
                  <a:cubicBezTo>
                    <a:pt x="2023" y="293"/>
                    <a:pt x="2016" y="302"/>
                    <a:pt x="2008" y="306"/>
                  </a:cubicBezTo>
                  <a:cubicBezTo>
                    <a:pt x="1981" y="321"/>
                    <a:pt x="1955" y="294"/>
                    <a:pt x="1935" y="277"/>
                  </a:cubicBezTo>
                  <a:cubicBezTo>
                    <a:pt x="1928" y="275"/>
                    <a:pt x="1921" y="272"/>
                    <a:pt x="1914" y="270"/>
                  </a:cubicBezTo>
                  <a:cubicBezTo>
                    <a:pt x="1885" y="259"/>
                    <a:pt x="1859" y="283"/>
                    <a:pt x="1832" y="281"/>
                  </a:cubicBezTo>
                  <a:cubicBezTo>
                    <a:pt x="1820" y="279"/>
                    <a:pt x="1812" y="266"/>
                    <a:pt x="1802" y="284"/>
                  </a:cubicBezTo>
                  <a:cubicBezTo>
                    <a:pt x="1794" y="298"/>
                    <a:pt x="1805" y="311"/>
                    <a:pt x="1818" y="316"/>
                  </a:cubicBezTo>
                  <a:cubicBezTo>
                    <a:pt x="1816" y="333"/>
                    <a:pt x="1804" y="335"/>
                    <a:pt x="1791" y="331"/>
                  </a:cubicBezTo>
                  <a:cubicBezTo>
                    <a:pt x="1785" y="329"/>
                    <a:pt x="1780" y="324"/>
                    <a:pt x="1775" y="322"/>
                  </a:cubicBezTo>
                  <a:cubicBezTo>
                    <a:pt x="1768" y="320"/>
                    <a:pt x="1762" y="322"/>
                    <a:pt x="1755" y="320"/>
                  </a:cubicBezTo>
                  <a:cubicBezTo>
                    <a:pt x="1752" y="319"/>
                    <a:pt x="1749" y="318"/>
                    <a:pt x="1746" y="316"/>
                  </a:cubicBezTo>
                  <a:cubicBezTo>
                    <a:pt x="1745" y="317"/>
                    <a:pt x="1745" y="317"/>
                    <a:pt x="1744" y="318"/>
                  </a:cubicBezTo>
                  <a:cubicBezTo>
                    <a:pt x="1734" y="327"/>
                    <a:pt x="1733" y="327"/>
                    <a:pt x="1721" y="326"/>
                  </a:cubicBezTo>
                  <a:cubicBezTo>
                    <a:pt x="1703" y="324"/>
                    <a:pt x="1685" y="316"/>
                    <a:pt x="1667" y="320"/>
                  </a:cubicBezTo>
                  <a:cubicBezTo>
                    <a:pt x="1660" y="336"/>
                    <a:pt x="1655" y="345"/>
                    <a:pt x="1638" y="349"/>
                  </a:cubicBezTo>
                  <a:cubicBezTo>
                    <a:pt x="1624" y="352"/>
                    <a:pt x="1620" y="349"/>
                    <a:pt x="1609" y="358"/>
                  </a:cubicBezTo>
                  <a:cubicBezTo>
                    <a:pt x="1592" y="370"/>
                    <a:pt x="1600" y="363"/>
                    <a:pt x="1580" y="361"/>
                  </a:cubicBezTo>
                  <a:cubicBezTo>
                    <a:pt x="1570" y="360"/>
                    <a:pt x="1556" y="368"/>
                    <a:pt x="1550" y="376"/>
                  </a:cubicBezTo>
                  <a:cubicBezTo>
                    <a:pt x="1539" y="391"/>
                    <a:pt x="1547" y="396"/>
                    <a:pt x="1526" y="392"/>
                  </a:cubicBezTo>
                  <a:cubicBezTo>
                    <a:pt x="1514" y="390"/>
                    <a:pt x="1502" y="387"/>
                    <a:pt x="1492" y="383"/>
                  </a:cubicBezTo>
                  <a:cubicBezTo>
                    <a:pt x="1479" y="377"/>
                    <a:pt x="1471" y="365"/>
                    <a:pt x="1459" y="358"/>
                  </a:cubicBezTo>
                  <a:cubicBezTo>
                    <a:pt x="1447" y="351"/>
                    <a:pt x="1430" y="350"/>
                    <a:pt x="1423" y="336"/>
                  </a:cubicBezTo>
                  <a:cubicBezTo>
                    <a:pt x="1417" y="324"/>
                    <a:pt x="1422" y="304"/>
                    <a:pt x="1416" y="291"/>
                  </a:cubicBezTo>
                  <a:cubicBezTo>
                    <a:pt x="1407" y="276"/>
                    <a:pt x="1392" y="279"/>
                    <a:pt x="1389" y="258"/>
                  </a:cubicBezTo>
                  <a:cubicBezTo>
                    <a:pt x="1387" y="247"/>
                    <a:pt x="1387" y="225"/>
                    <a:pt x="1391" y="215"/>
                  </a:cubicBezTo>
                  <a:cubicBezTo>
                    <a:pt x="1395" y="203"/>
                    <a:pt x="1404" y="198"/>
                    <a:pt x="1407" y="184"/>
                  </a:cubicBezTo>
                  <a:cubicBezTo>
                    <a:pt x="1408" y="178"/>
                    <a:pt x="1404" y="167"/>
                    <a:pt x="1407" y="161"/>
                  </a:cubicBezTo>
                  <a:cubicBezTo>
                    <a:pt x="1411" y="152"/>
                    <a:pt x="1414" y="156"/>
                    <a:pt x="1420" y="150"/>
                  </a:cubicBezTo>
                  <a:cubicBezTo>
                    <a:pt x="1429" y="139"/>
                    <a:pt x="1435" y="129"/>
                    <a:pt x="1428" y="115"/>
                  </a:cubicBezTo>
                  <a:cubicBezTo>
                    <a:pt x="1426" y="109"/>
                    <a:pt x="1419" y="105"/>
                    <a:pt x="1418" y="100"/>
                  </a:cubicBezTo>
                  <a:cubicBezTo>
                    <a:pt x="1416" y="93"/>
                    <a:pt x="1420" y="85"/>
                    <a:pt x="1416" y="79"/>
                  </a:cubicBezTo>
                  <a:cubicBezTo>
                    <a:pt x="1409" y="68"/>
                    <a:pt x="1392" y="73"/>
                    <a:pt x="1380" y="71"/>
                  </a:cubicBezTo>
                  <a:cubicBezTo>
                    <a:pt x="1379" y="56"/>
                    <a:pt x="1392" y="45"/>
                    <a:pt x="1391" y="27"/>
                  </a:cubicBezTo>
                  <a:cubicBezTo>
                    <a:pt x="1389" y="9"/>
                    <a:pt x="1386" y="2"/>
                    <a:pt x="1367" y="0"/>
                  </a:cubicBezTo>
                  <a:cubicBezTo>
                    <a:pt x="1358" y="0"/>
                    <a:pt x="1335" y="0"/>
                    <a:pt x="1315" y="1"/>
                  </a:cubicBezTo>
                  <a:cubicBezTo>
                    <a:pt x="1327" y="14"/>
                    <a:pt x="1337" y="26"/>
                    <a:pt x="1317" y="40"/>
                  </a:cubicBezTo>
                  <a:cubicBezTo>
                    <a:pt x="1311" y="44"/>
                    <a:pt x="1305" y="43"/>
                    <a:pt x="1301" y="49"/>
                  </a:cubicBezTo>
                  <a:cubicBezTo>
                    <a:pt x="1298" y="54"/>
                    <a:pt x="1300" y="65"/>
                    <a:pt x="1296" y="69"/>
                  </a:cubicBezTo>
                  <a:cubicBezTo>
                    <a:pt x="1289" y="77"/>
                    <a:pt x="1270" y="73"/>
                    <a:pt x="1259" y="78"/>
                  </a:cubicBezTo>
                  <a:cubicBezTo>
                    <a:pt x="1251" y="81"/>
                    <a:pt x="1249" y="83"/>
                    <a:pt x="1243" y="87"/>
                  </a:cubicBezTo>
                  <a:cubicBezTo>
                    <a:pt x="1235" y="92"/>
                    <a:pt x="1239" y="92"/>
                    <a:pt x="1230" y="95"/>
                  </a:cubicBezTo>
                  <a:cubicBezTo>
                    <a:pt x="1223" y="96"/>
                    <a:pt x="1216" y="95"/>
                    <a:pt x="1210" y="97"/>
                  </a:cubicBezTo>
                  <a:cubicBezTo>
                    <a:pt x="1204" y="100"/>
                    <a:pt x="1201" y="105"/>
                    <a:pt x="1194" y="107"/>
                  </a:cubicBezTo>
                  <a:cubicBezTo>
                    <a:pt x="1180" y="111"/>
                    <a:pt x="1164" y="106"/>
                    <a:pt x="1151" y="107"/>
                  </a:cubicBezTo>
                  <a:cubicBezTo>
                    <a:pt x="1136" y="109"/>
                    <a:pt x="1126" y="116"/>
                    <a:pt x="1111" y="118"/>
                  </a:cubicBezTo>
                  <a:cubicBezTo>
                    <a:pt x="1110" y="127"/>
                    <a:pt x="1119" y="153"/>
                    <a:pt x="1111" y="159"/>
                  </a:cubicBezTo>
                  <a:cubicBezTo>
                    <a:pt x="1105" y="163"/>
                    <a:pt x="1086" y="153"/>
                    <a:pt x="1082" y="149"/>
                  </a:cubicBezTo>
                  <a:cubicBezTo>
                    <a:pt x="1075" y="143"/>
                    <a:pt x="1072" y="129"/>
                    <a:pt x="1062" y="125"/>
                  </a:cubicBezTo>
                  <a:cubicBezTo>
                    <a:pt x="1051" y="122"/>
                    <a:pt x="1053" y="129"/>
                    <a:pt x="1046" y="130"/>
                  </a:cubicBezTo>
                  <a:cubicBezTo>
                    <a:pt x="1041" y="131"/>
                    <a:pt x="1039" y="131"/>
                    <a:pt x="1033" y="131"/>
                  </a:cubicBezTo>
                  <a:cubicBezTo>
                    <a:pt x="1022" y="131"/>
                    <a:pt x="1011" y="130"/>
                    <a:pt x="999" y="130"/>
                  </a:cubicBezTo>
                  <a:cubicBezTo>
                    <a:pt x="982" y="131"/>
                    <a:pt x="990" y="128"/>
                    <a:pt x="975" y="118"/>
                  </a:cubicBezTo>
                  <a:cubicBezTo>
                    <a:pt x="967" y="112"/>
                    <a:pt x="953" y="113"/>
                    <a:pt x="943" y="110"/>
                  </a:cubicBezTo>
                  <a:cubicBezTo>
                    <a:pt x="933" y="108"/>
                    <a:pt x="922" y="97"/>
                    <a:pt x="911" y="100"/>
                  </a:cubicBezTo>
                  <a:cubicBezTo>
                    <a:pt x="909" y="127"/>
                    <a:pt x="954" y="142"/>
                    <a:pt x="963" y="163"/>
                  </a:cubicBezTo>
                  <a:cubicBezTo>
                    <a:pt x="970" y="177"/>
                    <a:pt x="961" y="195"/>
                    <a:pt x="965" y="210"/>
                  </a:cubicBezTo>
                  <a:cubicBezTo>
                    <a:pt x="968" y="223"/>
                    <a:pt x="982" y="232"/>
                    <a:pt x="982" y="246"/>
                  </a:cubicBezTo>
                  <a:cubicBezTo>
                    <a:pt x="981" y="260"/>
                    <a:pt x="965" y="272"/>
                    <a:pt x="987" y="276"/>
                  </a:cubicBezTo>
                  <a:cubicBezTo>
                    <a:pt x="999" y="279"/>
                    <a:pt x="1017" y="272"/>
                    <a:pt x="1030" y="274"/>
                  </a:cubicBezTo>
                  <a:cubicBezTo>
                    <a:pt x="1049" y="277"/>
                    <a:pt x="1053" y="283"/>
                    <a:pt x="1035" y="296"/>
                  </a:cubicBezTo>
                  <a:cubicBezTo>
                    <a:pt x="1024" y="304"/>
                    <a:pt x="1010" y="311"/>
                    <a:pt x="998" y="318"/>
                  </a:cubicBezTo>
                  <a:cubicBezTo>
                    <a:pt x="983" y="328"/>
                    <a:pt x="982" y="329"/>
                    <a:pt x="976" y="343"/>
                  </a:cubicBezTo>
                  <a:cubicBezTo>
                    <a:pt x="973" y="350"/>
                    <a:pt x="968" y="373"/>
                    <a:pt x="958" y="377"/>
                  </a:cubicBezTo>
                  <a:cubicBezTo>
                    <a:pt x="947" y="381"/>
                    <a:pt x="945" y="370"/>
                    <a:pt x="940" y="370"/>
                  </a:cubicBezTo>
                  <a:cubicBezTo>
                    <a:pt x="934" y="370"/>
                    <a:pt x="926" y="376"/>
                    <a:pt x="921" y="379"/>
                  </a:cubicBezTo>
                  <a:cubicBezTo>
                    <a:pt x="915" y="382"/>
                    <a:pt x="913" y="386"/>
                    <a:pt x="907" y="389"/>
                  </a:cubicBezTo>
                  <a:cubicBezTo>
                    <a:pt x="899" y="393"/>
                    <a:pt x="892" y="389"/>
                    <a:pt x="891" y="399"/>
                  </a:cubicBezTo>
                  <a:cubicBezTo>
                    <a:pt x="885" y="401"/>
                    <a:pt x="874" y="404"/>
                    <a:pt x="870" y="409"/>
                  </a:cubicBezTo>
                  <a:cubicBezTo>
                    <a:pt x="865" y="414"/>
                    <a:pt x="867" y="422"/>
                    <a:pt x="863" y="427"/>
                  </a:cubicBezTo>
                  <a:cubicBezTo>
                    <a:pt x="857" y="432"/>
                    <a:pt x="849" y="430"/>
                    <a:pt x="844" y="435"/>
                  </a:cubicBezTo>
                  <a:cubicBezTo>
                    <a:pt x="841" y="438"/>
                    <a:pt x="840" y="449"/>
                    <a:pt x="838" y="453"/>
                  </a:cubicBezTo>
                  <a:cubicBezTo>
                    <a:pt x="818" y="451"/>
                    <a:pt x="845" y="406"/>
                    <a:pt x="808" y="424"/>
                  </a:cubicBezTo>
                  <a:cubicBezTo>
                    <a:pt x="792" y="433"/>
                    <a:pt x="780" y="447"/>
                    <a:pt x="761" y="445"/>
                  </a:cubicBezTo>
                  <a:cubicBezTo>
                    <a:pt x="732" y="441"/>
                    <a:pt x="708" y="402"/>
                    <a:pt x="687" y="388"/>
                  </a:cubicBezTo>
                  <a:cubicBezTo>
                    <a:pt x="688" y="401"/>
                    <a:pt x="684" y="410"/>
                    <a:pt x="669" y="406"/>
                  </a:cubicBezTo>
                  <a:cubicBezTo>
                    <a:pt x="668" y="380"/>
                    <a:pt x="677" y="306"/>
                    <a:pt x="631" y="309"/>
                  </a:cubicBezTo>
                  <a:cubicBezTo>
                    <a:pt x="612" y="310"/>
                    <a:pt x="606" y="336"/>
                    <a:pt x="595" y="346"/>
                  </a:cubicBezTo>
                  <a:cubicBezTo>
                    <a:pt x="571" y="368"/>
                    <a:pt x="576" y="328"/>
                    <a:pt x="552" y="333"/>
                  </a:cubicBezTo>
                  <a:cubicBezTo>
                    <a:pt x="550" y="341"/>
                    <a:pt x="550" y="349"/>
                    <a:pt x="551" y="357"/>
                  </a:cubicBezTo>
                  <a:cubicBezTo>
                    <a:pt x="536" y="359"/>
                    <a:pt x="524" y="353"/>
                    <a:pt x="508" y="356"/>
                  </a:cubicBezTo>
                  <a:cubicBezTo>
                    <a:pt x="491" y="359"/>
                    <a:pt x="477" y="362"/>
                    <a:pt x="460" y="361"/>
                  </a:cubicBezTo>
                  <a:cubicBezTo>
                    <a:pt x="432" y="359"/>
                    <a:pt x="392" y="349"/>
                    <a:pt x="388" y="385"/>
                  </a:cubicBezTo>
                  <a:cubicBezTo>
                    <a:pt x="386" y="393"/>
                    <a:pt x="386" y="420"/>
                    <a:pt x="394" y="425"/>
                  </a:cubicBezTo>
                  <a:cubicBezTo>
                    <a:pt x="401" y="429"/>
                    <a:pt x="406" y="422"/>
                    <a:pt x="413" y="423"/>
                  </a:cubicBezTo>
                  <a:cubicBezTo>
                    <a:pt x="420" y="423"/>
                    <a:pt x="428" y="428"/>
                    <a:pt x="434" y="430"/>
                  </a:cubicBezTo>
                  <a:cubicBezTo>
                    <a:pt x="445" y="434"/>
                    <a:pt x="460" y="435"/>
                    <a:pt x="463" y="450"/>
                  </a:cubicBezTo>
                  <a:cubicBezTo>
                    <a:pt x="468" y="473"/>
                    <a:pt x="448" y="468"/>
                    <a:pt x="436" y="463"/>
                  </a:cubicBezTo>
                  <a:cubicBezTo>
                    <a:pt x="428" y="460"/>
                    <a:pt x="431" y="454"/>
                    <a:pt x="420" y="455"/>
                  </a:cubicBezTo>
                  <a:cubicBezTo>
                    <a:pt x="415" y="455"/>
                    <a:pt x="409" y="462"/>
                    <a:pt x="404" y="465"/>
                  </a:cubicBezTo>
                  <a:cubicBezTo>
                    <a:pt x="395" y="469"/>
                    <a:pt x="373" y="471"/>
                    <a:pt x="368" y="480"/>
                  </a:cubicBezTo>
                  <a:cubicBezTo>
                    <a:pt x="359" y="496"/>
                    <a:pt x="372" y="552"/>
                    <a:pt x="382" y="563"/>
                  </a:cubicBezTo>
                  <a:cubicBezTo>
                    <a:pt x="392" y="574"/>
                    <a:pt x="406" y="568"/>
                    <a:pt x="413" y="581"/>
                  </a:cubicBezTo>
                  <a:cubicBezTo>
                    <a:pt x="420" y="593"/>
                    <a:pt x="417" y="610"/>
                    <a:pt x="424" y="623"/>
                  </a:cubicBezTo>
                  <a:cubicBezTo>
                    <a:pt x="437" y="651"/>
                    <a:pt x="444" y="667"/>
                    <a:pt x="434" y="698"/>
                  </a:cubicBezTo>
                  <a:cubicBezTo>
                    <a:pt x="408" y="782"/>
                    <a:pt x="405" y="872"/>
                    <a:pt x="386" y="958"/>
                  </a:cubicBezTo>
                  <a:cubicBezTo>
                    <a:pt x="384" y="956"/>
                    <a:pt x="383" y="954"/>
                    <a:pt x="381" y="953"/>
                  </a:cubicBezTo>
                  <a:cubicBezTo>
                    <a:pt x="379" y="959"/>
                    <a:pt x="377" y="964"/>
                    <a:pt x="368" y="968"/>
                  </a:cubicBezTo>
                  <a:cubicBezTo>
                    <a:pt x="351" y="954"/>
                    <a:pt x="313" y="941"/>
                    <a:pt x="292" y="957"/>
                  </a:cubicBezTo>
                  <a:cubicBezTo>
                    <a:pt x="287" y="960"/>
                    <a:pt x="290" y="967"/>
                    <a:pt x="283" y="971"/>
                  </a:cubicBezTo>
                  <a:cubicBezTo>
                    <a:pt x="277" y="975"/>
                    <a:pt x="269" y="972"/>
                    <a:pt x="262" y="973"/>
                  </a:cubicBezTo>
                  <a:cubicBezTo>
                    <a:pt x="248" y="976"/>
                    <a:pt x="235" y="985"/>
                    <a:pt x="222" y="989"/>
                  </a:cubicBezTo>
                  <a:cubicBezTo>
                    <a:pt x="206" y="993"/>
                    <a:pt x="191" y="995"/>
                    <a:pt x="177" y="1004"/>
                  </a:cubicBezTo>
                  <a:cubicBezTo>
                    <a:pt x="164" y="1012"/>
                    <a:pt x="155" y="1023"/>
                    <a:pt x="142" y="1032"/>
                  </a:cubicBezTo>
                  <a:cubicBezTo>
                    <a:pt x="132" y="1039"/>
                    <a:pt x="114" y="1045"/>
                    <a:pt x="106" y="1055"/>
                  </a:cubicBezTo>
                  <a:cubicBezTo>
                    <a:pt x="99" y="1064"/>
                    <a:pt x="95" y="1080"/>
                    <a:pt x="91" y="1092"/>
                  </a:cubicBezTo>
                  <a:cubicBezTo>
                    <a:pt x="86" y="1106"/>
                    <a:pt x="87" y="1121"/>
                    <a:pt x="82" y="1135"/>
                  </a:cubicBezTo>
                  <a:cubicBezTo>
                    <a:pt x="78" y="1148"/>
                    <a:pt x="67" y="1158"/>
                    <a:pt x="68" y="1171"/>
                  </a:cubicBezTo>
                  <a:cubicBezTo>
                    <a:pt x="69" y="1187"/>
                    <a:pt x="86" y="1190"/>
                    <a:pt x="74" y="1205"/>
                  </a:cubicBezTo>
                  <a:cubicBezTo>
                    <a:pt x="64" y="1217"/>
                    <a:pt x="43" y="1217"/>
                    <a:pt x="33" y="1228"/>
                  </a:cubicBezTo>
                  <a:cubicBezTo>
                    <a:pt x="23" y="1237"/>
                    <a:pt x="20" y="1251"/>
                    <a:pt x="19" y="1263"/>
                  </a:cubicBezTo>
                  <a:cubicBezTo>
                    <a:pt x="19" y="1268"/>
                    <a:pt x="24" y="1281"/>
                    <a:pt x="23" y="1283"/>
                  </a:cubicBezTo>
                  <a:cubicBezTo>
                    <a:pt x="19" y="1294"/>
                    <a:pt x="15" y="1285"/>
                    <a:pt x="9" y="1292"/>
                  </a:cubicBezTo>
                  <a:cubicBezTo>
                    <a:pt x="5" y="1296"/>
                    <a:pt x="0" y="1306"/>
                    <a:pt x="0" y="1312"/>
                  </a:cubicBezTo>
                  <a:cubicBezTo>
                    <a:pt x="0" y="1325"/>
                    <a:pt x="2" y="1320"/>
                    <a:pt x="9" y="1326"/>
                  </a:cubicBezTo>
                  <a:cubicBezTo>
                    <a:pt x="14" y="1331"/>
                    <a:pt x="20" y="1331"/>
                    <a:pt x="24" y="1336"/>
                  </a:cubicBezTo>
                  <a:cubicBezTo>
                    <a:pt x="29" y="1341"/>
                    <a:pt x="31" y="1351"/>
                    <a:pt x="35" y="1357"/>
                  </a:cubicBezTo>
                  <a:cubicBezTo>
                    <a:pt x="49" y="1380"/>
                    <a:pt x="66" y="1403"/>
                    <a:pt x="83" y="1424"/>
                  </a:cubicBezTo>
                  <a:cubicBezTo>
                    <a:pt x="88" y="1431"/>
                    <a:pt x="109" y="1448"/>
                    <a:pt x="110" y="1456"/>
                  </a:cubicBezTo>
                  <a:cubicBezTo>
                    <a:pt x="111" y="1472"/>
                    <a:pt x="80" y="1481"/>
                    <a:pt x="104" y="1491"/>
                  </a:cubicBezTo>
                  <a:cubicBezTo>
                    <a:pt x="118" y="1496"/>
                    <a:pt x="135" y="1493"/>
                    <a:pt x="149" y="1498"/>
                  </a:cubicBezTo>
                  <a:cubicBezTo>
                    <a:pt x="163" y="1504"/>
                    <a:pt x="173" y="1509"/>
                    <a:pt x="182" y="1519"/>
                  </a:cubicBezTo>
                  <a:cubicBezTo>
                    <a:pt x="195" y="1534"/>
                    <a:pt x="194" y="1536"/>
                    <a:pt x="216" y="1536"/>
                  </a:cubicBezTo>
                  <a:cubicBezTo>
                    <a:pt x="232" y="1536"/>
                    <a:pt x="246" y="1540"/>
                    <a:pt x="261" y="1538"/>
                  </a:cubicBezTo>
                  <a:cubicBezTo>
                    <a:pt x="277" y="1535"/>
                    <a:pt x="293" y="1527"/>
                    <a:pt x="307" y="1518"/>
                  </a:cubicBezTo>
                  <a:cubicBezTo>
                    <a:pt x="320" y="1509"/>
                    <a:pt x="325" y="1485"/>
                    <a:pt x="342" y="1484"/>
                  </a:cubicBezTo>
                  <a:cubicBezTo>
                    <a:pt x="348" y="1499"/>
                    <a:pt x="339" y="1519"/>
                    <a:pt x="339" y="1534"/>
                  </a:cubicBezTo>
                  <a:cubicBezTo>
                    <a:pt x="339" y="1551"/>
                    <a:pt x="339" y="1569"/>
                    <a:pt x="342" y="1586"/>
                  </a:cubicBezTo>
                  <a:cubicBezTo>
                    <a:pt x="348" y="1615"/>
                    <a:pt x="363" y="1646"/>
                    <a:pt x="398" y="1635"/>
                  </a:cubicBezTo>
                  <a:cubicBezTo>
                    <a:pt x="412" y="1630"/>
                    <a:pt x="420" y="1619"/>
                    <a:pt x="436" y="1623"/>
                  </a:cubicBezTo>
                  <a:cubicBezTo>
                    <a:pt x="437" y="1623"/>
                    <a:pt x="437" y="1623"/>
                    <a:pt x="437" y="1623"/>
                  </a:cubicBezTo>
                  <a:cubicBezTo>
                    <a:pt x="449" y="1617"/>
                    <a:pt x="457" y="1619"/>
                    <a:pt x="471" y="1619"/>
                  </a:cubicBezTo>
                  <a:cubicBezTo>
                    <a:pt x="484" y="1619"/>
                    <a:pt x="494" y="1620"/>
                    <a:pt x="508" y="1622"/>
                  </a:cubicBezTo>
                  <a:cubicBezTo>
                    <a:pt x="516" y="1623"/>
                    <a:pt x="521" y="1622"/>
                    <a:pt x="528" y="1625"/>
                  </a:cubicBezTo>
                  <a:cubicBezTo>
                    <a:pt x="534" y="1627"/>
                    <a:pt x="535" y="1633"/>
                    <a:pt x="543" y="1633"/>
                  </a:cubicBezTo>
                  <a:cubicBezTo>
                    <a:pt x="546" y="1633"/>
                    <a:pt x="573" y="1620"/>
                    <a:pt x="577" y="1617"/>
                  </a:cubicBezTo>
                  <a:cubicBezTo>
                    <a:pt x="588" y="1606"/>
                    <a:pt x="582" y="1591"/>
                    <a:pt x="604" y="1589"/>
                  </a:cubicBezTo>
                  <a:cubicBezTo>
                    <a:pt x="609" y="1588"/>
                    <a:pt x="617" y="1594"/>
                    <a:pt x="623" y="1591"/>
                  </a:cubicBezTo>
                  <a:cubicBezTo>
                    <a:pt x="631" y="1588"/>
                    <a:pt x="633" y="1579"/>
                    <a:pt x="638" y="1574"/>
                  </a:cubicBezTo>
                  <a:cubicBezTo>
                    <a:pt x="651" y="1560"/>
                    <a:pt x="660" y="1563"/>
                    <a:pt x="674" y="1558"/>
                  </a:cubicBezTo>
                  <a:cubicBezTo>
                    <a:pt x="691" y="1552"/>
                    <a:pt x="694" y="1534"/>
                    <a:pt x="710" y="1524"/>
                  </a:cubicBezTo>
                  <a:cubicBezTo>
                    <a:pt x="724" y="1516"/>
                    <a:pt x="742" y="1512"/>
                    <a:pt x="757" y="1505"/>
                  </a:cubicBezTo>
                  <a:cubicBezTo>
                    <a:pt x="777" y="1496"/>
                    <a:pt x="785" y="1491"/>
                    <a:pt x="807" y="1493"/>
                  </a:cubicBezTo>
                  <a:cubicBezTo>
                    <a:pt x="822" y="1495"/>
                    <a:pt x="856" y="1499"/>
                    <a:pt x="857" y="1477"/>
                  </a:cubicBezTo>
                  <a:cubicBezTo>
                    <a:pt x="862" y="1486"/>
                    <a:pt x="862" y="1499"/>
                    <a:pt x="866" y="1509"/>
                  </a:cubicBezTo>
                  <a:cubicBezTo>
                    <a:pt x="872" y="1525"/>
                    <a:pt x="870" y="1523"/>
                    <a:pt x="867" y="1539"/>
                  </a:cubicBezTo>
                  <a:cubicBezTo>
                    <a:pt x="865" y="1550"/>
                    <a:pt x="862" y="1564"/>
                    <a:pt x="862" y="1574"/>
                  </a:cubicBezTo>
                  <a:cubicBezTo>
                    <a:pt x="861" y="1588"/>
                    <a:pt x="867" y="1593"/>
                    <a:pt x="871" y="1606"/>
                  </a:cubicBezTo>
                  <a:cubicBezTo>
                    <a:pt x="878" y="1628"/>
                    <a:pt x="867" y="1653"/>
                    <a:pt x="880" y="1673"/>
                  </a:cubicBezTo>
                  <a:cubicBezTo>
                    <a:pt x="889" y="1688"/>
                    <a:pt x="906" y="1700"/>
                    <a:pt x="916" y="1718"/>
                  </a:cubicBezTo>
                  <a:cubicBezTo>
                    <a:pt x="942" y="1721"/>
                    <a:pt x="948" y="1742"/>
                    <a:pt x="965" y="1754"/>
                  </a:cubicBezTo>
                  <a:cubicBezTo>
                    <a:pt x="992" y="1773"/>
                    <a:pt x="1010" y="1747"/>
                    <a:pt x="1038" y="1756"/>
                  </a:cubicBezTo>
                  <a:cubicBezTo>
                    <a:pt x="1048" y="1760"/>
                    <a:pt x="1059" y="1772"/>
                    <a:pt x="1069" y="1774"/>
                  </a:cubicBezTo>
                  <a:cubicBezTo>
                    <a:pt x="1078" y="1776"/>
                    <a:pt x="1081" y="1768"/>
                    <a:pt x="1089" y="1772"/>
                  </a:cubicBezTo>
                  <a:cubicBezTo>
                    <a:pt x="1095" y="1774"/>
                    <a:pt x="1101" y="1786"/>
                    <a:pt x="1104" y="1790"/>
                  </a:cubicBezTo>
                  <a:cubicBezTo>
                    <a:pt x="1117" y="1805"/>
                    <a:pt x="1120" y="1802"/>
                    <a:pt x="1138" y="1806"/>
                  </a:cubicBezTo>
                  <a:cubicBezTo>
                    <a:pt x="1150" y="1810"/>
                    <a:pt x="1163" y="1816"/>
                    <a:pt x="1175" y="1821"/>
                  </a:cubicBezTo>
                  <a:cubicBezTo>
                    <a:pt x="1187" y="1825"/>
                    <a:pt x="1193" y="1830"/>
                    <a:pt x="1203" y="1839"/>
                  </a:cubicBezTo>
                  <a:cubicBezTo>
                    <a:pt x="1214" y="1851"/>
                    <a:pt x="1217" y="1855"/>
                    <a:pt x="1236" y="1857"/>
                  </a:cubicBezTo>
                  <a:cubicBezTo>
                    <a:pt x="1253" y="1858"/>
                    <a:pt x="1267" y="1851"/>
                    <a:pt x="1286" y="1856"/>
                  </a:cubicBezTo>
                  <a:cubicBezTo>
                    <a:pt x="1309" y="1862"/>
                    <a:pt x="1344" y="1877"/>
                    <a:pt x="1356" y="1898"/>
                  </a:cubicBezTo>
                  <a:cubicBezTo>
                    <a:pt x="1365" y="1913"/>
                    <a:pt x="1355" y="1913"/>
                    <a:pt x="1355" y="1931"/>
                  </a:cubicBezTo>
                  <a:cubicBezTo>
                    <a:pt x="1354" y="1944"/>
                    <a:pt x="1364" y="1949"/>
                    <a:pt x="1368" y="1960"/>
                  </a:cubicBezTo>
                  <a:cubicBezTo>
                    <a:pt x="1371" y="1970"/>
                    <a:pt x="1378" y="2000"/>
                    <a:pt x="1373" y="2009"/>
                  </a:cubicBezTo>
                  <a:cubicBezTo>
                    <a:pt x="1367" y="2021"/>
                    <a:pt x="1346" y="2018"/>
                    <a:pt x="1350" y="2036"/>
                  </a:cubicBezTo>
                  <a:cubicBezTo>
                    <a:pt x="1354" y="2050"/>
                    <a:pt x="1370" y="2057"/>
                    <a:pt x="1374" y="2072"/>
                  </a:cubicBezTo>
                  <a:cubicBezTo>
                    <a:pt x="1380" y="2093"/>
                    <a:pt x="1375" y="2112"/>
                    <a:pt x="1378" y="2133"/>
                  </a:cubicBezTo>
                  <a:cubicBezTo>
                    <a:pt x="1409" y="2134"/>
                    <a:pt x="1438" y="2132"/>
                    <a:pt x="1468" y="2135"/>
                  </a:cubicBezTo>
                  <a:cubicBezTo>
                    <a:pt x="1484" y="2136"/>
                    <a:pt x="1498" y="2138"/>
                    <a:pt x="1513" y="2140"/>
                  </a:cubicBezTo>
                  <a:cubicBezTo>
                    <a:pt x="1519" y="2141"/>
                    <a:pt x="1556" y="2140"/>
                    <a:pt x="1557" y="2141"/>
                  </a:cubicBezTo>
                  <a:cubicBezTo>
                    <a:pt x="1566" y="2149"/>
                    <a:pt x="1546" y="2175"/>
                    <a:pt x="1543" y="2184"/>
                  </a:cubicBezTo>
                  <a:cubicBezTo>
                    <a:pt x="1539" y="2196"/>
                    <a:pt x="1542" y="2213"/>
                    <a:pt x="1546" y="2225"/>
                  </a:cubicBezTo>
                  <a:cubicBezTo>
                    <a:pt x="1552" y="2243"/>
                    <a:pt x="1559" y="2239"/>
                    <a:pt x="1573" y="2248"/>
                  </a:cubicBezTo>
                  <a:cubicBezTo>
                    <a:pt x="1578" y="2251"/>
                    <a:pt x="1581" y="2256"/>
                    <a:pt x="1586" y="2259"/>
                  </a:cubicBezTo>
                  <a:cubicBezTo>
                    <a:pt x="1591" y="2262"/>
                    <a:pt x="1602" y="2262"/>
                    <a:pt x="1605" y="2265"/>
                  </a:cubicBezTo>
                  <a:cubicBezTo>
                    <a:pt x="1615" y="2274"/>
                    <a:pt x="1611" y="2290"/>
                    <a:pt x="1617" y="2300"/>
                  </a:cubicBezTo>
                  <a:cubicBezTo>
                    <a:pt x="1626" y="2316"/>
                    <a:pt x="1633" y="2315"/>
                    <a:pt x="1629" y="2336"/>
                  </a:cubicBezTo>
                  <a:cubicBezTo>
                    <a:pt x="1627" y="2350"/>
                    <a:pt x="1621" y="2364"/>
                    <a:pt x="1616" y="2378"/>
                  </a:cubicBezTo>
                  <a:cubicBezTo>
                    <a:pt x="1612" y="2391"/>
                    <a:pt x="1614" y="2409"/>
                    <a:pt x="1609" y="2420"/>
                  </a:cubicBezTo>
                  <a:cubicBezTo>
                    <a:pt x="1602" y="2433"/>
                    <a:pt x="1590" y="2438"/>
                    <a:pt x="1586" y="2454"/>
                  </a:cubicBezTo>
                  <a:cubicBezTo>
                    <a:pt x="1582" y="2470"/>
                    <a:pt x="1583" y="2482"/>
                    <a:pt x="1586" y="2498"/>
                  </a:cubicBezTo>
                  <a:cubicBezTo>
                    <a:pt x="1589" y="2517"/>
                    <a:pt x="1586" y="2509"/>
                    <a:pt x="1575" y="2525"/>
                  </a:cubicBezTo>
                  <a:cubicBezTo>
                    <a:pt x="1566" y="2539"/>
                    <a:pt x="1572" y="2545"/>
                    <a:pt x="1578" y="2559"/>
                  </a:cubicBezTo>
                  <a:cubicBezTo>
                    <a:pt x="1584" y="2570"/>
                    <a:pt x="1593" y="2585"/>
                    <a:pt x="1596" y="2599"/>
                  </a:cubicBezTo>
                  <a:cubicBezTo>
                    <a:pt x="1599" y="2612"/>
                    <a:pt x="1595" y="2624"/>
                    <a:pt x="1593" y="2638"/>
                  </a:cubicBezTo>
                  <a:cubicBezTo>
                    <a:pt x="1588" y="2668"/>
                    <a:pt x="1587" y="2698"/>
                    <a:pt x="1590" y="2728"/>
                  </a:cubicBezTo>
                  <a:cubicBezTo>
                    <a:pt x="1607" y="2705"/>
                    <a:pt x="1655" y="2733"/>
                    <a:pt x="1676" y="2738"/>
                  </a:cubicBezTo>
                  <a:cubicBezTo>
                    <a:pt x="1692" y="2741"/>
                    <a:pt x="1704" y="2739"/>
                    <a:pt x="1717" y="2728"/>
                  </a:cubicBezTo>
                  <a:cubicBezTo>
                    <a:pt x="1725" y="2722"/>
                    <a:pt x="1720" y="2714"/>
                    <a:pt x="1732" y="2718"/>
                  </a:cubicBezTo>
                  <a:cubicBezTo>
                    <a:pt x="1739" y="2720"/>
                    <a:pt x="1739" y="2731"/>
                    <a:pt x="1744" y="2736"/>
                  </a:cubicBezTo>
                  <a:cubicBezTo>
                    <a:pt x="1765" y="2755"/>
                    <a:pt x="1795" y="2747"/>
                    <a:pt x="1802" y="2783"/>
                  </a:cubicBezTo>
                  <a:cubicBezTo>
                    <a:pt x="1808" y="2810"/>
                    <a:pt x="1815" y="2838"/>
                    <a:pt x="1819" y="2865"/>
                  </a:cubicBezTo>
                  <a:cubicBezTo>
                    <a:pt x="1823" y="2891"/>
                    <a:pt x="1819" y="2924"/>
                    <a:pt x="1853" y="2915"/>
                  </a:cubicBezTo>
                  <a:cubicBezTo>
                    <a:pt x="1868" y="2911"/>
                    <a:pt x="1878" y="2901"/>
                    <a:pt x="1894" y="2907"/>
                  </a:cubicBezTo>
                  <a:cubicBezTo>
                    <a:pt x="1908" y="2913"/>
                    <a:pt x="1915" y="2925"/>
                    <a:pt x="1918" y="2938"/>
                  </a:cubicBezTo>
                  <a:cubicBezTo>
                    <a:pt x="1923" y="2969"/>
                    <a:pt x="1910" y="2991"/>
                    <a:pt x="1899" y="3017"/>
                  </a:cubicBezTo>
                  <a:cubicBezTo>
                    <a:pt x="1895" y="3030"/>
                    <a:pt x="1896" y="3044"/>
                    <a:pt x="1892" y="3057"/>
                  </a:cubicBezTo>
                  <a:cubicBezTo>
                    <a:pt x="1887" y="3072"/>
                    <a:pt x="1878" y="3082"/>
                    <a:pt x="1900" y="3079"/>
                  </a:cubicBezTo>
                  <a:cubicBezTo>
                    <a:pt x="1915" y="3077"/>
                    <a:pt x="1919" y="3066"/>
                    <a:pt x="1934" y="3078"/>
                  </a:cubicBezTo>
                  <a:cubicBezTo>
                    <a:pt x="1942" y="3086"/>
                    <a:pt x="1950" y="3104"/>
                    <a:pt x="1954" y="3112"/>
                  </a:cubicBezTo>
                  <a:cubicBezTo>
                    <a:pt x="1964" y="3137"/>
                    <a:pt x="1967" y="3166"/>
                    <a:pt x="1963" y="3192"/>
                  </a:cubicBezTo>
                  <a:cubicBezTo>
                    <a:pt x="1961" y="3207"/>
                    <a:pt x="1962" y="3221"/>
                    <a:pt x="1952" y="3232"/>
                  </a:cubicBezTo>
                  <a:cubicBezTo>
                    <a:pt x="1944" y="3243"/>
                    <a:pt x="1927" y="3251"/>
                    <a:pt x="1916" y="3256"/>
                  </a:cubicBezTo>
                  <a:cubicBezTo>
                    <a:pt x="1902" y="3262"/>
                    <a:pt x="1887" y="3263"/>
                    <a:pt x="1874" y="3269"/>
                  </a:cubicBezTo>
                  <a:cubicBezTo>
                    <a:pt x="1864" y="3274"/>
                    <a:pt x="1855" y="3285"/>
                    <a:pt x="1845" y="3291"/>
                  </a:cubicBezTo>
                  <a:cubicBezTo>
                    <a:pt x="1823" y="3305"/>
                    <a:pt x="1804" y="3322"/>
                    <a:pt x="1782" y="3338"/>
                  </a:cubicBezTo>
                  <a:cubicBezTo>
                    <a:pt x="1771" y="3346"/>
                    <a:pt x="1757" y="3351"/>
                    <a:pt x="1748" y="3362"/>
                  </a:cubicBezTo>
                  <a:cubicBezTo>
                    <a:pt x="1740" y="3370"/>
                    <a:pt x="1733" y="3381"/>
                    <a:pt x="1726" y="3390"/>
                  </a:cubicBezTo>
                  <a:cubicBezTo>
                    <a:pt x="1717" y="3401"/>
                    <a:pt x="1714" y="3413"/>
                    <a:pt x="1705" y="3422"/>
                  </a:cubicBezTo>
                  <a:cubicBezTo>
                    <a:pt x="1694" y="3431"/>
                    <a:pt x="1682" y="3438"/>
                    <a:pt x="1672" y="3450"/>
                  </a:cubicBezTo>
                  <a:cubicBezTo>
                    <a:pt x="1669" y="3453"/>
                    <a:pt x="1663" y="3455"/>
                    <a:pt x="1660" y="3460"/>
                  </a:cubicBezTo>
                  <a:cubicBezTo>
                    <a:pt x="1656" y="3466"/>
                    <a:pt x="1658" y="3475"/>
                    <a:pt x="1654" y="3481"/>
                  </a:cubicBezTo>
                  <a:cubicBezTo>
                    <a:pt x="1647" y="3494"/>
                    <a:pt x="1630" y="3496"/>
                    <a:pt x="1619" y="3506"/>
                  </a:cubicBezTo>
                  <a:cubicBezTo>
                    <a:pt x="1613" y="3512"/>
                    <a:pt x="1606" y="3524"/>
                    <a:pt x="1602" y="3533"/>
                  </a:cubicBezTo>
                  <a:cubicBezTo>
                    <a:pt x="1597" y="3545"/>
                    <a:pt x="1655" y="3525"/>
                    <a:pt x="1656" y="3524"/>
                  </a:cubicBezTo>
                  <a:cubicBezTo>
                    <a:pt x="1679" y="3517"/>
                    <a:pt x="1685" y="3531"/>
                    <a:pt x="1698" y="3549"/>
                  </a:cubicBezTo>
                  <a:cubicBezTo>
                    <a:pt x="1707" y="3562"/>
                    <a:pt x="1719" y="3571"/>
                    <a:pt x="1729" y="3582"/>
                  </a:cubicBezTo>
                  <a:cubicBezTo>
                    <a:pt x="1739" y="3593"/>
                    <a:pt x="1738" y="3617"/>
                    <a:pt x="1745" y="3623"/>
                  </a:cubicBezTo>
                  <a:cubicBezTo>
                    <a:pt x="1759" y="3635"/>
                    <a:pt x="1763" y="3604"/>
                    <a:pt x="1778" y="3607"/>
                  </a:cubicBezTo>
                  <a:cubicBezTo>
                    <a:pt x="1781" y="3619"/>
                    <a:pt x="1790" y="3630"/>
                    <a:pt x="1798" y="3638"/>
                  </a:cubicBezTo>
                  <a:cubicBezTo>
                    <a:pt x="1811" y="3651"/>
                    <a:pt x="1815" y="3650"/>
                    <a:pt x="1831" y="3654"/>
                  </a:cubicBezTo>
                  <a:cubicBezTo>
                    <a:pt x="1844" y="3658"/>
                    <a:pt x="1882" y="3686"/>
                    <a:pt x="1878" y="3706"/>
                  </a:cubicBezTo>
                  <a:cubicBezTo>
                    <a:pt x="1887" y="3706"/>
                    <a:pt x="1908" y="3709"/>
                    <a:pt x="1916" y="3712"/>
                  </a:cubicBezTo>
                  <a:cubicBezTo>
                    <a:pt x="1934" y="3719"/>
                    <a:pt x="1926" y="3728"/>
                    <a:pt x="1930" y="3744"/>
                  </a:cubicBezTo>
                  <a:cubicBezTo>
                    <a:pt x="1934" y="3761"/>
                    <a:pt x="1947" y="3760"/>
                    <a:pt x="1958" y="3771"/>
                  </a:cubicBezTo>
                  <a:cubicBezTo>
                    <a:pt x="1964" y="3778"/>
                    <a:pt x="1962" y="3779"/>
                    <a:pt x="1966" y="3786"/>
                  </a:cubicBezTo>
                  <a:cubicBezTo>
                    <a:pt x="1967" y="3788"/>
                    <a:pt x="1975" y="3799"/>
                    <a:pt x="1975" y="3801"/>
                  </a:cubicBezTo>
                  <a:cubicBezTo>
                    <a:pt x="1979" y="3815"/>
                    <a:pt x="1969" y="3816"/>
                    <a:pt x="1959" y="3828"/>
                  </a:cubicBezTo>
                  <a:cubicBezTo>
                    <a:pt x="1949" y="3841"/>
                    <a:pt x="1952" y="3849"/>
                    <a:pt x="1948" y="3863"/>
                  </a:cubicBezTo>
                  <a:cubicBezTo>
                    <a:pt x="1945" y="3879"/>
                    <a:pt x="1937" y="3887"/>
                    <a:pt x="1941" y="3903"/>
                  </a:cubicBezTo>
                  <a:cubicBezTo>
                    <a:pt x="1943" y="3908"/>
                    <a:pt x="1945" y="3913"/>
                    <a:pt x="1948" y="3918"/>
                  </a:cubicBezTo>
                  <a:cubicBezTo>
                    <a:pt x="1954" y="3904"/>
                    <a:pt x="1962" y="3896"/>
                    <a:pt x="1973" y="3885"/>
                  </a:cubicBezTo>
                  <a:cubicBezTo>
                    <a:pt x="1985" y="3874"/>
                    <a:pt x="1992" y="3861"/>
                    <a:pt x="2002" y="3848"/>
                  </a:cubicBezTo>
                  <a:cubicBezTo>
                    <a:pt x="2012" y="3835"/>
                    <a:pt x="2024" y="3826"/>
                    <a:pt x="2032" y="3811"/>
                  </a:cubicBezTo>
                  <a:cubicBezTo>
                    <a:pt x="2042" y="3792"/>
                    <a:pt x="2043" y="3771"/>
                    <a:pt x="2060" y="3756"/>
                  </a:cubicBezTo>
                  <a:cubicBezTo>
                    <a:pt x="2068" y="3749"/>
                    <a:pt x="2076" y="3740"/>
                    <a:pt x="2085" y="3734"/>
                  </a:cubicBezTo>
                  <a:cubicBezTo>
                    <a:pt x="2089" y="3730"/>
                    <a:pt x="2109" y="3721"/>
                    <a:pt x="2107" y="3714"/>
                  </a:cubicBezTo>
                  <a:cubicBezTo>
                    <a:pt x="2106" y="3709"/>
                    <a:pt x="2099" y="3711"/>
                    <a:pt x="2095" y="3712"/>
                  </a:cubicBezTo>
                  <a:cubicBezTo>
                    <a:pt x="2083" y="3714"/>
                    <a:pt x="2073" y="3721"/>
                    <a:pt x="2061" y="3725"/>
                  </a:cubicBezTo>
                  <a:cubicBezTo>
                    <a:pt x="2060" y="3715"/>
                    <a:pt x="2065" y="3710"/>
                    <a:pt x="2071" y="3705"/>
                  </a:cubicBezTo>
                  <a:cubicBezTo>
                    <a:pt x="2079" y="3698"/>
                    <a:pt x="2085" y="3691"/>
                    <a:pt x="2091" y="3684"/>
                  </a:cubicBezTo>
                  <a:cubicBezTo>
                    <a:pt x="2097" y="3675"/>
                    <a:pt x="2102" y="3666"/>
                    <a:pt x="2108" y="3657"/>
                  </a:cubicBezTo>
                  <a:cubicBezTo>
                    <a:pt x="2112" y="3650"/>
                    <a:pt x="2119" y="3647"/>
                    <a:pt x="2125" y="3641"/>
                  </a:cubicBezTo>
                  <a:cubicBezTo>
                    <a:pt x="2134" y="3632"/>
                    <a:pt x="2141" y="3620"/>
                    <a:pt x="2147" y="3608"/>
                  </a:cubicBezTo>
                  <a:cubicBezTo>
                    <a:pt x="2153" y="3598"/>
                    <a:pt x="2154" y="3583"/>
                    <a:pt x="2163" y="3576"/>
                  </a:cubicBezTo>
                  <a:cubicBezTo>
                    <a:pt x="2169" y="3571"/>
                    <a:pt x="2174" y="3571"/>
                    <a:pt x="2180" y="3570"/>
                  </a:cubicBezTo>
                  <a:cubicBezTo>
                    <a:pt x="2185" y="3570"/>
                    <a:pt x="2196" y="3564"/>
                    <a:pt x="2200" y="3567"/>
                  </a:cubicBezTo>
                  <a:cubicBezTo>
                    <a:pt x="2202" y="3568"/>
                    <a:pt x="2203" y="3587"/>
                    <a:pt x="2203" y="3591"/>
                  </a:cubicBezTo>
                  <a:cubicBezTo>
                    <a:pt x="2202" y="3599"/>
                    <a:pt x="2190" y="3604"/>
                    <a:pt x="2186" y="3612"/>
                  </a:cubicBezTo>
                  <a:cubicBezTo>
                    <a:pt x="2181" y="3620"/>
                    <a:pt x="2177" y="3630"/>
                    <a:pt x="2170" y="3636"/>
                  </a:cubicBezTo>
                  <a:cubicBezTo>
                    <a:pt x="2165" y="3641"/>
                    <a:pt x="2162" y="3642"/>
                    <a:pt x="2160" y="3649"/>
                  </a:cubicBezTo>
                  <a:cubicBezTo>
                    <a:pt x="2155" y="3663"/>
                    <a:pt x="2150" y="3673"/>
                    <a:pt x="2140" y="3684"/>
                  </a:cubicBezTo>
                  <a:cubicBezTo>
                    <a:pt x="2137" y="3689"/>
                    <a:pt x="2128" y="3697"/>
                    <a:pt x="2129" y="3703"/>
                  </a:cubicBezTo>
                  <a:cubicBezTo>
                    <a:pt x="2140" y="3695"/>
                    <a:pt x="2151" y="3687"/>
                    <a:pt x="2162" y="3678"/>
                  </a:cubicBezTo>
                  <a:cubicBezTo>
                    <a:pt x="2168" y="3673"/>
                    <a:pt x="2175" y="3671"/>
                    <a:pt x="2180" y="3664"/>
                  </a:cubicBezTo>
                  <a:cubicBezTo>
                    <a:pt x="2187" y="3656"/>
                    <a:pt x="2191" y="3646"/>
                    <a:pt x="2198" y="3638"/>
                  </a:cubicBezTo>
                  <a:cubicBezTo>
                    <a:pt x="2220" y="3609"/>
                    <a:pt x="2240" y="3579"/>
                    <a:pt x="2256" y="3546"/>
                  </a:cubicBezTo>
                  <a:cubicBezTo>
                    <a:pt x="2270" y="3518"/>
                    <a:pt x="2282" y="3494"/>
                    <a:pt x="2302" y="3472"/>
                  </a:cubicBezTo>
                  <a:cubicBezTo>
                    <a:pt x="2313" y="3460"/>
                    <a:pt x="2321" y="3451"/>
                    <a:pt x="2335" y="3443"/>
                  </a:cubicBezTo>
                  <a:cubicBezTo>
                    <a:pt x="2351" y="3433"/>
                    <a:pt x="2368" y="3421"/>
                    <a:pt x="2378" y="3406"/>
                  </a:cubicBezTo>
                  <a:cubicBezTo>
                    <a:pt x="2386" y="3395"/>
                    <a:pt x="2393" y="3383"/>
                    <a:pt x="2399" y="3371"/>
                  </a:cubicBezTo>
                  <a:cubicBezTo>
                    <a:pt x="2408" y="3352"/>
                    <a:pt x="2419" y="3332"/>
                    <a:pt x="2421" y="3311"/>
                  </a:cubicBezTo>
                  <a:cubicBezTo>
                    <a:pt x="2423" y="3289"/>
                    <a:pt x="2419" y="3269"/>
                    <a:pt x="2417" y="3247"/>
                  </a:cubicBezTo>
                  <a:cubicBezTo>
                    <a:pt x="2416" y="3237"/>
                    <a:pt x="2411" y="3230"/>
                    <a:pt x="2410" y="3220"/>
                  </a:cubicBezTo>
                  <a:cubicBezTo>
                    <a:pt x="2409" y="3211"/>
                    <a:pt x="2407" y="3202"/>
                    <a:pt x="2413" y="3194"/>
                  </a:cubicBezTo>
                  <a:cubicBezTo>
                    <a:pt x="2418" y="3187"/>
                    <a:pt x="2427" y="3183"/>
                    <a:pt x="2426" y="3173"/>
                  </a:cubicBezTo>
                  <a:cubicBezTo>
                    <a:pt x="2425" y="3167"/>
                    <a:pt x="2421" y="3161"/>
                    <a:pt x="2422" y="3153"/>
                  </a:cubicBezTo>
                  <a:cubicBezTo>
                    <a:pt x="2423" y="3147"/>
                    <a:pt x="2425" y="3142"/>
                    <a:pt x="2428" y="3136"/>
                  </a:cubicBezTo>
                  <a:cubicBezTo>
                    <a:pt x="2433" y="3124"/>
                    <a:pt x="2453" y="3115"/>
                    <a:pt x="2442" y="3103"/>
                  </a:cubicBezTo>
                  <a:cubicBezTo>
                    <a:pt x="2436" y="3096"/>
                    <a:pt x="2432" y="3092"/>
                    <a:pt x="2444" y="3085"/>
                  </a:cubicBezTo>
                  <a:cubicBezTo>
                    <a:pt x="2453" y="3081"/>
                    <a:pt x="2452" y="3087"/>
                    <a:pt x="2458" y="3091"/>
                  </a:cubicBezTo>
                  <a:cubicBezTo>
                    <a:pt x="2469" y="3099"/>
                    <a:pt x="2485" y="3077"/>
                    <a:pt x="2489" y="3068"/>
                  </a:cubicBezTo>
                  <a:cubicBezTo>
                    <a:pt x="2492" y="3063"/>
                    <a:pt x="2492" y="3056"/>
                    <a:pt x="2496" y="3051"/>
                  </a:cubicBezTo>
                  <a:cubicBezTo>
                    <a:pt x="2500" y="3045"/>
                    <a:pt x="2510" y="3040"/>
                    <a:pt x="2517" y="3036"/>
                  </a:cubicBezTo>
                  <a:cubicBezTo>
                    <a:pt x="2534" y="3027"/>
                    <a:pt x="2555" y="3020"/>
                    <a:pt x="2570" y="3008"/>
                  </a:cubicBezTo>
                  <a:cubicBezTo>
                    <a:pt x="2582" y="2999"/>
                    <a:pt x="2593" y="2990"/>
                    <a:pt x="2604" y="2980"/>
                  </a:cubicBezTo>
                  <a:cubicBezTo>
                    <a:pt x="2614" y="2972"/>
                    <a:pt x="2627" y="2966"/>
                    <a:pt x="2640" y="2963"/>
                  </a:cubicBezTo>
                  <a:cubicBezTo>
                    <a:pt x="2648" y="2960"/>
                    <a:pt x="2655" y="2960"/>
                    <a:pt x="2663" y="2958"/>
                  </a:cubicBezTo>
                  <a:cubicBezTo>
                    <a:pt x="2672" y="2955"/>
                    <a:pt x="2680" y="2951"/>
                    <a:pt x="2690" y="2951"/>
                  </a:cubicBezTo>
                  <a:cubicBezTo>
                    <a:pt x="2698" y="2951"/>
                    <a:pt x="2706" y="2953"/>
                    <a:pt x="2714" y="2953"/>
                  </a:cubicBezTo>
                  <a:cubicBezTo>
                    <a:pt x="2721" y="2953"/>
                    <a:pt x="2730" y="2952"/>
                    <a:pt x="2735" y="2947"/>
                  </a:cubicBezTo>
                  <a:cubicBezTo>
                    <a:pt x="2741" y="2942"/>
                    <a:pt x="2743" y="2933"/>
                    <a:pt x="2750" y="2928"/>
                  </a:cubicBezTo>
                  <a:cubicBezTo>
                    <a:pt x="2763" y="2918"/>
                    <a:pt x="2782" y="2916"/>
                    <a:pt x="2798" y="2915"/>
                  </a:cubicBezTo>
                  <a:cubicBezTo>
                    <a:pt x="2808" y="2914"/>
                    <a:pt x="2813" y="2918"/>
                    <a:pt x="2813" y="2907"/>
                  </a:cubicBezTo>
                  <a:cubicBezTo>
                    <a:pt x="2813" y="2901"/>
                    <a:pt x="2810" y="2895"/>
                    <a:pt x="2811" y="2889"/>
                  </a:cubicBezTo>
                  <a:cubicBezTo>
                    <a:pt x="2817" y="2887"/>
                    <a:pt x="2844" y="2878"/>
                    <a:pt x="2843" y="2889"/>
                  </a:cubicBezTo>
                  <a:cubicBezTo>
                    <a:pt x="2842" y="2895"/>
                    <a:pt x="2830" y="2899"/>
                    <a:pt x="2838" y="2907"/>
                  </a:cubicBezTo>
                  <a:cubicBezTo>
                    <a:pt x="2847" y="2916"/>
                    <a:pt x="2851" y="2900"/>
                    <a:pt x="2856" y="2896"/>
                  </a:cubicBezTo>
                  <a:cubicBezTo>
                    <a:pt x="2858" y="2895"/>
                    <a:pt x="2861" y="2895"/>
                    <a:pt x="2863" y="2893"/>
                  </a:cubicBezTo>
                  <a:cubicBezTo>
                    <a:pt x="2866" y="2891"/>
                    <a:pt x="2866" y="2888"/>
                    <a:pt x="2869" y="2886"/>
                  </a:cubicBezTo>
                  <a:cubicBezTo>
                    <a:pt x="2872" y="2884"/>
                    <a:pt x="2881" y="2884"/>
                    <a:pt x="2884" y="2885"/>
                  </a:cubicBezTo>
                  <a:cubicBezTo>
                    <a:pt x="2889" y="2888"/>
                    <a:pt x="2886" y="2889"/>
                    <a:pt x="2889" y="2892"/>
                  </a:cubicBezTo>
                  <a:cubicBezTo>
                    <a:pt x="2896" y="2898"/>
                    <a:pt x="2903" y="2894"/>
                    <a:pt x="2910" y="2894"/>
                  </a:cubicBezTo>
                  <a:cubicBezTo>
                    <a:pt x="2918" y="2894"/>
                    <a:pt x="2921" y="2896"/>
                    <a:pt x="2928" y="2894"/>
                  </a:cubicBezTo>
                  <a:cubicBezTo>
                    <a:pt x="2936" y="2891"/>
                    <a:pt x="2939" y="2891"/>
                    <a:pt x="2947" y="2893"/>
                  </a:cubicBezTo>
                  <a:cubicBezTo>
                    <a:pt x="2955" y="2896"/>
                    <a:pt x="2963" y="2896"/>
                    <a:pt x="2971" y="2897"/>
                  </a:cubicBezTo>
                  <a:cubicBezTo>
                    <a:pt x="2985" y="2898"/>
                    <a:pt x="2999" y="2900"/>
                    <a:pt x="3013" y="2900"/>
                  </a:cubicBezTo>
                  <a:cubicBezTo>
                    <a:pt x="3025" y="2899"/>
                    <a:pt x="3040" y="2912"/>
                    <a:pt x="3051" y="2906"/>
                  </a:cubicBezTo>
                  <a:cubicBezTo>
                    <a:pt x="3061" y="2901"/>
                    <a:pt x="3059" y="2884"/>
                    <a:pt x="3061" y="2876"/>
                  </a:cubicBezTo>
                  <a:cubicBezTo>
                    <a:pt x="3063" y="2865"/>
                    <a:pt x="3072" y="2854"/>
                    <a:pt x="3081" y="2848"/>
                  </a:cubicBezTo>
                  <a:cubicBezTo>
                    <a:pt x="3087" y="2844"/>
                    <a:pt x="3094" y="2843"/>
                    <a:pt x="3101" y="2841"/>
                  </a:cubicBezTo>
                  <a:cubicBezTo>
                    <a:pt x="3115" y="2836"/>
                    <a:pt x="3131" y="2836"/>
                    <a:pt x="3145" y="2831"/>
                  </a:cubicBezTo>
                  <a:cubicBezTo>
                    <a:pt x="3160" y="2825"/>
                    <a:pt x="3164" y="2812"/>
                    <a:pt x="3163" y="2796"/>
                  </a:cubicBezTo>
                  <a:cubicBezTo>
                    <a:pt x="3162" y="2773"/>
                    <a:pt x="3158" y="2753"/>
                    <a:pt x="3173" y="2732"/>
                  </a:cubicBezTo>
                  <a:cubicBezTo>
                    <a:pt x="3184" y="2716"/>
                    <a:pt x="3194" y="2706"/>
                    <a:pt x="3209" y="2694"/>
                  </a:cubicBezTo>
                  <a:cubicBezTo>
                    <a:pt x="3237" y="2671"/>
                    <a:pt x="3248" y="2640"/>
                    <a:pt x="3267" y="2611"/>
                  </a:cubicBezTo>
                  <a:cubicBezTo>
                    <a:pt x="3275" y="2598"/>
                    <a:pt x="3293" y="2594"/>
                    <a:pt x="3296" y="2580"/>
                  </a:cubicBezTo>
                  <a:cubicBezTo>
                    <a:pt x="3300" y="2566"/>
                    <a:pt x="3306" y="2553"/>
                    <a:pt x="3306" y="2538"/>
                  </a:cubicBezTo>
                  <a:cubicBezTo>
                    <a:pt x="3305" y="2513"/>
                    <a:pt x="3308" y="2480"/>
                    <a:pt x="3324" y="2460"/>
                  </a:cubicBezTo>
                  <a:cubicBezTo>
                    <a:pt x="3329" y="2453"/>
                    <a:pt x="3334" y="2446"/>
                    <a:pt x="3339" y="2440"/>
                  </a:cubicBezTo>
                  <a:cubicBezTo>
                    <a:pt x="3345" y="2433"/>
                    <a:pt x="3353" y="2429"/>
                    <a:pt x="3360" y="2423"/>
                  </a:cubicBezTo>
                  <a:cubicBezTo>
                    <a:pt x="3366" y="2417"/>
                    <a:pt x="3370" y="2410"/>
                    <a:pt x="3372" y="2402"/>
                  </a:cubicBezTo>
                  <a:cubicBezTo>
                    <a:pt x="3378" y="2383"/>
                    <a:pt x="3371" y="2361"/>
                    <a:pt x="3375" y="2342"/>
                  </a:cubicBezTo>
                  <a:cubicBezTo>
                    <a:pt x="3379" y="2323"/>
                    <a:pt x="3386" y="2302"/>
                    <a:pt x="3394" y="2285"/>
                  </a:cubicBezTo>
                  <a:cubicBezTo>
                    <a:pt x="3398" y="2277"/>
                    <a:pt x="3401" y="2268"/>
                    <a:pt x="3405" y="2260"/>
                  </a:cubicBezTo>
                  <a:cubicBezTo>
                    <a:pt x="3409" y="2252"/>
                    <a:pt x="3413" y="2244"/>
                    <a:pt x="3415" y="2235"/>
                  </a:cubicBezTo>
                  <a:cubicBezTo>
                    <a:pt x="3417" y="2226"/>
                    <a:pt x="3417" y="2218"/>
                    <a:pt x="3415" y="2209"/>
                  </a:cubicBezTo>
                  <a:cubicBezTo>
                    <a:pt x="3413" y="2201"/>
                    <a:pt x="3414" y="2192"/>
                    <a:pt x="3413" y="2183"/>
                  </a:cubicBezTo>
                  <a:cubicBezTo>
                    <a:pt x="3412" y="2175"/>
                    <a:pt x="3412" y="2167"/>
                    <a:pt x="3412" y="2159"/>
                  </a:cubicBezTo>
                  <a:cubicBezTo>
                    <a:pt x="3411" y="2140"/>
                    <a:pt x="3412" y="2122"/>
                    <a:pt x="3412" y="2103"/>
                  </a:cubicBezTo>
                  <a:cubicBezTo>
                    <a:pt x="3412" y="2086"/>
                    <a:pt x="3421" y="2069"/>
                    <a:pt x="3426" y="2054"/>
                  </a:cubicBezTo>
                  <a:cubicBezTo>
                    <a:pt x="3431" y="2040"/>
                    <a:pt x="3431" y="2030"/>
                    <a:pt x="3427" y="2016"/>
                  </a:cubicBezTo>
                  <a:cubicBezTo>
                    <a:pt x="3424" y="2007"/>
                    <a:pt x="3424" y="2005"/>
                    <a:pt x="3428" y="1997"/>
                  </a:cubicBezTo>
                  <a:cubicBezTo>
                    <a:pt x="3431" y="1991"/>
                    <a:pt x="3435" y="1984"/>
                    <a:pt x="3436" y="1978"/>
                  </a:cubicBezTo>
                  <a:cubicBezTo>
                    <a:pt x="3438" y="1973"/>
                    <a:pt x="3434" y="1965"/>
                    <a:pt x="3437" y="1960"/>
                  </a:cubicBezTo>
                  <a:cubicBezTo>
                    <a:pt x="3440" y="1955"/>
                    <a:pt x="3450" y="1950"/>
                    <a:pt x="3454" y="1946"/>
                  </a:cubicBezTo>
                  <a:cubicBezTo>
                    <a:pt x="3459" y="1942"/>
                    <a:pt x="3464" y="1939"/>
                    <a:pt x="3465" y="1932"/>
                  </a:cubicBezTo>
                  <a:cubicBezTo>
                    <a:pt x="3466" y="1926"/>
                    <a:pt x="3462" y="1919"/>
                    <a:pt x="3463" y="1912"/>
                  </a:cubicBezTo>
                  <a:cubicBezTo>
                    <a:pt x="3464" y="1908"/>
                    <a:pt x="3462" y="1907"/>
                    <a:pt x="3467" y="1906"/>
                  </a:cubicBezTo>
                  <a:cubicBezTo>
                    <a:pt x="3471" y="1905"/>
                    <a:pt x="3473" y="1908"/>
                    <a:pt x="3475" y="1910"/>
                  </a:cubicBezTo>
                  <a:cubicBezTo>
                    <a:pt x="3481" y="1916"/>
                    <a:pt x="3481" y="1922"/>
                    <a:pt x="3485" y="1928"/>
                  </a:cubicBezTo>
                  <a:cubicBezTo>
                    <a:pt x="3493" y="1940"/>
                    <a:pt x="3511" y="1927"/>
                    <a:pt x="3519" y="1921"/>
                  </a:cubicBezTo>
                  <a:cubicBezTo>
                    <a:pt x="3529" y="1914"/>
                    <a:pt x="3534" y="1904"/>
                    <a:pt x="3542" y="1895"/>
                  </a:cubicBezTo>
                  <a:cubicBezTo>
                    <a:pt x="3555" y="1878"/>
                    <a:pt x="3566" y="1860"/>
                    <a:pt x="3580" y="1844"/>
                  </a:cubicBezTo>
                  <a:cubicBezTo>
                    <a:pt x="3597" y="1827"/>
                    <a:pt x="3604" y="1810"/>
                    <a:pt x="3613" y="1789"/>
                  </a:cubicBezTo>
                  <a:cubicBezTo>
                    <a:pt x="3620" y="1772"/>
                    <a:pt x="3633" y="1758"/>
                    <a:pt x="3647" y="1745"/>
                  </a:cubicBezTo>
                  <a:cubicBezTo>
                    <a:pt x="3656" y="1737"/>
                    <a:pt x="3667" y="1731"/>
                    <a:pt x="3675" y="1723"/>
                  </a:cubicBezTo>
                  <a:cubicBezTo>
                    <a:pt x="3683" y="1716"/>
                    <a:pt x="3688" y="1712"/>
                    <a:pt x="3698" y="1708"/>
                  </a:cubicBezTo>
                  <a:cubicBezTo>
                    <a:pt x="3708" y="1705"/>
                    <a:pt x="3716" y="1704"/>
                    <a:pt x="3724" y="1697"/>
                  </a:cubicBezTo>
                  <a:cubicBezTo>
                    <a:pt x="3727" y="1694"/>
                    <a:pt x="3731" y="1691"/>
                    <a:pt x="3734" y="1688"/>
                  </a:cubicBezTo>
                  <a:cubicBezTo>
                    <a:pt x="3736" y="1685"/>
                    <a:pt x="3735" y="1683"/>
                    <a:pt x="3737" y="1680"/>
                  </a:cubicBezTo>
                  <a:cubicBezTo>
                    <a:pt x="3741" y="1676"/>
                    <a:pt x="3747" y="1675"/>
                    <a:pt x="3751" y="1671"/>
                  </a:cubicBezTo>
                  <a:cubicBezTo>
                    <a:pt x="3757" y="1666"/>
                    <a:pt x="3762" y="1660"/>
                    <a:pt x="3767" y="1654"/>
                  </a:cubicBezTo>
                  <a:cubicBezTo>
                    <a:pt x="3779" y="1641"/>
                    <a:pt x="3789" y="1626"/>
                    <a:pt x="3801" y="1613"/>
                  </a:cubicBezTo>
                  <a:cubicBezTo>
                    <a:pt x="3812" y="1602"/>
                    <a:pt x="3824" y="1593"/>
                    <a:pt x="3836" y="1583"/>
                  </a:cubicBezTo>
                  <a:cubicBezTo>
                    <a:pt x="3842" y="1577"/>
                    <a:pt x="3849" y="1571"/>
                    <a:pt x="3854" y="1563"/>
                  </a:cubicBezTo>
                  <a:cubicBezTo>
                    <a:pt x="3858" y="1556"/>
                    <a:pt x="3860" y="1548"/>
                    <a:pt x="3863" y="1540"/>
                  </a:cubicBezTo>
                  <a:cubicBezTo>
                    <a:pt x="3867" y="1531"/>
                    <a:pt x="3871" y="1522"/>
                    <a:pt x="3875" y="1512"/>
                  </a:cubicBezTo>
                  <a:cubicBezTo>
                    <a:pt x="3882" y="1497"/>
                    <a:pt x="3884" y="1480"/>
                    <a:pt x="3886" y="1463"/>
                  </a:cubicBezTo>
                  <a:cubicBezTo>
                    <a:pt x="3888" y="1447"/>
                    <a:pt x="3896" y="1431"/>
                    <a:pt x="3895" y="1414"/>
                  </a:cubicBezTo>
                  <a:cubicBezTo>
                    <a:pt x="3895" y="1396"/>
                    <a:pt x="3894" y="1379"/>
                    <a:pt x="3891" y="1362"/>
                  </a:cubicBezTo>
                  <a:close/>
                </a:path>
              </a:pathLst>
            </a:custGeom>
            <a:solidFill>
              <a:schemeClr val="accent1"/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47"/>
            <p:cNvSpPr>
              <a:spLocks/>
            </p:cNvSpPr>
            <p:nvPr/>
          </p:nvSpPr>
          <p:spPr bwMode="auto">
            <a:xfrm>
              <a:off x="4697413" y="2997200"/>
              <a:ext cx="314325" cy="341313"/>
            </a:xfrm>
            <a:custGeom>
              <a:avLst/>
              <a:gdLst>
                <a:gd name="T0" fmla="*/ 455 w 459"/>
                <a:gd name="T1" fmla="*/ 284 h 501"/>
                <a:gd name="T2" fmla="*/ 446 w 459"/>
                <a:gd name="T3" fmla="*/ 269 h 501"/>
                <a:gd name="T4" fmla="*/ 438 w 459"/>
                <a:gd name="T5" fmla="*/ 254 h 501"/>
                <a:gd name="T6" fmla="*/ 410 w 459"/>
                <a:gd name="T7" fmla="*/ 227 h 501"/>
                <a:gd name="T8" fmla="*/ 396 w 459"/>
                <a:gd name="T9" fmla="*/ 195 h 501"/>
                <a:gd name="T10" fmla="*/ 358 w 459"/>
                <a:gd name="T11" fmla="*/ 189 h 501"/>
                <a:gd name="T12" fmla="*/ 311 w 459"/>
                <a:gd name="T13" fmla="*/ 137 h 501"/>
                <a:gd name="T14" fmla="*/ 278 w 459"/>
                <a:gd name="T15" fmla="*/ 121 h 501"/>
                <a:gd name="T16" fmla="*/ 258 w 459"/>
                <a:gd name="T17" fmla="*/ 90 h 501"/>
                <a:gd name="T18" fmla="*/ 225 w 459"/>
                <a:gd name="T19" fmla="*/ 106 h 501"/>
                <a:gd name="T20" fmla="*/ 209 w 459"/>
                <a:gd name="T21" fmla="*/ 65 h 501"/>
                <a:gd name="T22" fmla="*/ 178 w 459"/>
                <a:gd name="T23" fmla="*/ 32 h 501"/>
                <a:gd name="T24" fmla="*/ 136 w 459"/>
                <a:gd name="T25" fmla="*/ 7 h 501"/>
                <a:gd name="T26" fmla="*/ 82 w 459"/>
                <a:gd name="T27" fmla="*/ 17 h 501"/>
                <a:gd name="T28" fmla="*/ 65 w 459"/>
                <a:gd name="T29" fmla="*/ 37 h 501"/>
                <a:gd name="T30" fmla="*/ 60 w 459"/>
                <a:gd name="T31" fmla="*/ 72 h 501"/>
                <a:gd name="T32" fmla="*/ 53 w 459"/>
                <a:gd name="T33" fmla="*/ 109 h 501"/>
                <a:gd name="T34" fmla="*/ 51 w 459"/>
                <a:gd name="T35" fmla="*/ 150 h 501"/>
                <a:gd name="T36" fmla="*/ 43 w 459"/>
                <a:gd name="T37" fmla="*/ 167 h 501"/>
                <a:gd name="T38" fmla="*/ 40 w 459"/>
                <a:gd name="T39" fmla="*/ 177 h 501"/>
                <a:gd name="T40" fmla="*/ 31 w 459"/>
                <a:gd name="T41" fmla="*/ 182 h 501"/>
                <a:gd name="T42" fmla="*/ 29 w 459"/>
                <a:gd name="T43" fmla="*/ 224 h 501"/>
                <a:gd name="T44" fmla="*/ 34 w 459"/>
                <a:gd name="T45" fmla="*/ 241 h 501"/>
                <a:gd name="T46" fmla="*/ 28 w 459"/>
                <a:gd name="T47" fmla="*/ 258 h 501"/>
                <a:gd name="T48" fmla="*/ 36 w 459"/>
                <a:gd name="T49" fmla="*/ 305 h 501"/>
                <a:gd name="T50" fmla="*/ 5 w 459"/>
                <a:gd name="T51" fmla="*/ 323 h 501"/>
                <a:gd name="T52" fmla="*/ 2 w 459"/>
                <a:gd name="T53" fmla="*/ 366 h 501"/>
                <a:gd name="T54" fmla="*/ 17 w 459"/>
                <a:gd name="T55" fmla="*/ 415 h 501"/>
                <a:gd name="T56" fmla="*/ 27 w 459"/>
                <a:gd name="T57" fmla="*/ 415 h 501"/>
                <a:gd name="T58" fmla="*/ 60 w 459"/>
                <a:gd name="T59" fmla="*/ 446 h 501"/>
                <a:gd name="T60" fmla="*/ 112 w 459"/>
                <a:gd name="T61" fmla="*/ 447 h 501"/>
                <a:gd name="T62" fmla="*/ 148 w 459"/>
                <a:gd name="T63" fmla="*/ 472 h 501"/>
                <a:gd name="T64" fmla="*/ 203 w 459"/>
                <a:gd name="T65" fmla="*/ 478 h 501"/>
                <a:gd name="T66" fmla="*/ 253 w 459"/>
                <a:gd name="T67" fmla="*/ 477 h 501"/>
                <a:gd name="T68" fmla="*/ 278 w 459"/>
                <a:gd name="T69" fmla="*/ 486 h 501"/>
                <a:gd name="T70" fmla="*/ 298 w 459"/>
                <a:gd name="T71" fmla="*/ 499 h 501"/>
                <a:gd name="T72" fmla="*/ 330 w 459"/>
                <a:gd name="T73" fmla="*/ 489 h 501"/>
                <a:gd name="T74" fmla="*/ 357 w 459"/>
                <a:gd name="T75" fmla="*/ 473 h 501"/>
                <a:gd name="T76" fmla="*/ 394 w 459"/>
                <a:gd name="T77" fmla="*/ 439 h 501"/>
                <a:gd name="T78" fmla="*/ 427 w 459"/>
                <a:gd name="T79" fmla="*/ 401 h 501"/>
                <a:gd name="T80" fmla="*/ 428 w 459"/>
                <a:gd name="T81" fmla="*/ 401 h 501"/>
                <a:gd name="T82" fmla="*/ 421 w 459"/>
                <a:gd name="T83" fmla="*/ 386 h 501"/>
                <a:gd name="T84" fmla="*/ 428 w 459"/>
                <a:gd name="T85" fmla="*/ 346 h 501"/>
                <a:gd name="T86" fmla="*/ 439 w 459"/>
                <a:gd name="T87" fmla="*/ 311 h 501"/>
                <a:gd name="T88" fmla="*/ 455 w 459"/>
                <a:gd name="T89" fmla="*/ 284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9" h="501">
                  <a:moveTo>
                    <a:pt x="455" y="284"/>
                  </a:moveTo>
                  <a:cubicBezTo>
                    <a:pt x="455" y="282"/>
                    <a:pt x="447" y="271"/>
                    <a:pt x="446" y="269"/>
                  </a:cubicBezTo>
                  <a:cubicBezTo>
                    <a:pt x="442" y="262"/>
                    <a:pt x="444" y="261"/>
                    <a:pt x="438" y="254"/>
                  </a:cubicBezTo>
                  <a:cubicBezTo>
                    <a:pt x="427" y="243"/>
                    <a:pt x="414" y="244"/>
                    <a:pt x="410" y="227"/>
                  </a:cubicBezTo>
                  <a:cubicBezTo>
                    <a:pt x="406" y="211"/>
                    <a:pt x="414" y="202"/>
                    <a:pt x="396" y="195"/>
                  </a:cubicBezTo>
                  <a:cubicBezTo>
                    <a:pt x="388" y="192"/>
                    <a:pt x="367" y="189"/>
                    <a:pt x="358" y="189"/>
                  </a:cubicBezTo>
                  <a:cubicBezTo>
                    <a:pt x="362" y="169"/>
                    <a:pt x="324" y="141"/>
                    <a:pt x="311" y="137"/>
                  </a:cubicBezTo>
                  <a:cubicBezTo>
                    <a:pt x="295" y="133"/>
                    <a:pt x="291" y="134"/>
                    <a:pt x="278" y="121"/>
                  </a:cubicBezTo>
                  <a:cubicBezTo>
                    <a:pt x="270" y="113"/>
                    <a:pt x="261" y="102"/>
                    <a:pt x="258" y="90"/>
                  </a:cubicBezTo>
                  <a:cubicBezTo>
                    <a:pt x="243" y="87"/>
                    <a:pt x="239" y="118"/>
                    <a:pt x="225" y="106"/>
                  </a:cubicBezTo>
                  <a:cubicBezTo>
                    <a:pt x="218" y="100"/>
                    <a:pt x="219" y="76"/>
                    <a:pt x="209" y="65"/>
                  </a:cubicBezTo>
                  <a:cubicBezTo>
                    <a:pt x="199" y="54"/>
                    <a:pt x="187" y="45"/>
                    <a:pt x="178" y="32"/>
                  </a:cubicBezTo>
                  <a:cubicBezTo>
                    <a:pt x="165" y="14"/>
                    <a:pt x="159" y="0"/>
                    <a:pt x="136" y="7"/>
                  </a:cubicBezTo>
                  <a:cubicBezTo>
                    <a:pt x="135" y="8"/>
                    <a:pt x="82" y="26"/>
                    <a:pt x="82" y="17"/>
                  </a:cubicBezTo>
                  <a:cubicBezTo>
                    <a:pt x="75" y="25"/>
                    <a:pt x="69" y="32"/>
                    <a:pt x="65" y="37"/>
                  </a:cubicBezTo>
                  <a:cubicBezTo>
                    <a:pt x="52" y="53"/>
                    <a:pt x="59" y="56"/>
                    <a:pt x="60" y="72"/>
                  </a:cubicBezTo>
                  <a:cubicBezTo>
                    <a:pt x="60" y="86"/>
                    <a:pt x="53" y="97"/>
                    <a:pt x="53" y="109"/>
                  </a:cubicBezTo>
                  <a:cubicBezTo>
                    <a:pt x="52" y="122"/>
                    <a:pt x="55" y="136"/>
                    <a:pt x="51" y="150"/>
                  </a:cubicBezTo>
                  <a:cubicBezTo>
                    <a:pt x="49" y="155"/>
                    <a:pt x="47" y="162"/>
                    <a:pt x="43" y="167"/>
                  </a:cubicBezTo>
                  <a:cubicBezTo>
                    <a:pt x="42" y="170"/>
                    <a:pt x="42" y="174"/>
                    <a:pt x="40" y="177"/>
                  </a:cubicBezTo>
                  <a:cubicBezTo>
                    <a:pt x="39" y="180"/>
                    <a:pt x="32" y="179"/>
                    <a:pt x="31" y="182"/>
                  </a:cubicBezTo>
                  <a:cubicBezTo>
                    <a:pt x="27" y="191"/>
                    <a:pt x="28" y="214"/>
                    <a:pt x="29" y="224"/>
                  </a:cubicBezTo>
                  <a:cubicBezTo>
                    <a:pt x="30" y="230"/>
                    <a:pt x="35" y="235"/>
                    <a:pt x="34" y="241"/>
                  </a:cubicBezTo>
                  <a:cubicBezTo>
                    <a:pt x="34" y="245"/>
                    <a:pt x="29" y="252"/>
                    <a:pt x="28" y="258"/>
                  </a:cubicBezTo>
                  <a:cubicBezTo>
                    <a:pt x="27" y="273"/>
                    <a:pt x="38" y="289"/>
                    <a:pt x="36" y="305"/>
                  </a:cubicBezTo>
                  <a:cubicBezTo>
                    <a:pt x="23" y="309"/>
                    <a:pt x="11" y="308"/>
                    <a:pt x="5" y="323"/>
                  </a:cubicBezTo>
                  <a:cubicBezTo>
                    <a:pt x="0" y="334"/>
                    <a:pt x="0" y="354"/>
                    <a:pt x="2" y="366"/>
                  </a:cubicBezTo>
                  <a:cubicBezTo>
                    <a:pt x="4" y="377"/>
                    <a:pt x="10" y="397"/>
                    <a:pt x="17" y="415"/>
                  </a:cubicBezTo>
                  <a:cubicBezTo>
                    <a:pt x="19" y="414"/>
                    <a:pt x="23" y="414"/>
                    <a:pt x="27" y="415"/>
                  </a:cubicBezTo>
                  <a:cubicBezTo>
                    <a:pt x="42" y="421"/>
                    <a:pt x="47" y="440"/>
                    <a:pt x="60" y="446"/>
                  </a:cubicBezTo>
                  <a:cubicBezTo>
                    <a:pt x="76" y="454"/>
                    <a:pt x="95" y="444"/>
                    <a:pt x="112" y="447"/>
                  </a:cubicBezTo>
                  <a:cubicBezTo>
                    <a:pt x="128" y="450"/>
                    <a:pt x="133" y="467"/>
                    <a:pt x="148" y="472"/>
                  </a:cubicBezTo>
                  <a:cubicBezTo>
                    <a:pt x="166" y="478"/>
                    <a:pt x="185" y="475"/>
                    <a:pt x="203" y="478"/>
                  </a:cubicBezTo>
                  <a:cubicBezTo>
                    <a:pt x="220" y="481"/>
                    <a:pt x="236" y="472"/>
                    <a:pt x="253" y="477"/>
                  </a:cubicBezTo>
                  <a:cubicBezTo>
                    <a:pt x="261" y="480"/>
                    <a:pt x="270" y="483"/>
                    <a:pt x="278" y="486"/>
                  </a:cubicBezTo>
                  <a:cubicBezTo>
                    <a:pt x="285" y="489"/>
                    <a:pt x="290" y="497"/>
                    <a:pt x="298" y="499"/>
                  </a:cubicBezTo>
                  <a:cubicBezTo>
                    <a:pt x="308" y="501"/>
                    <a:pt x="321" y="493"/>
                    <a:pt x="330" y="489"/>
                  </a:cubicBezTo>
                  <a:cubicBezTo>
                    <a:pt x="340" y="484"/>
                    <a:pt x="349" y="479"/>
                    <a:pt x="357" y="473"/>
                  </a:cubicBezTo>
                  <a:cubicBezTo>
                    <a:pt x="372" y="463"/>
                    <a:pt x="381" y="450"/>
                    <a:pt x="394" y="439"/>
                  </a:cubicBezTo>
                  <a:cubicBezTo>
                    <a:pt x="406" y="428"/>
                    <a:pt x="419" y="417"/>
                    <a:pt x="427" y="401"/>
                  </a:cubicBezTo>
                  <a:cubicBezTo>
                    <a:pt x="427" y="401"/>
                    <a:pt x="427" y="401"/>
                    <a:pt x="428" y="401"/>
                  </a:cubicBezTo>
                  <a:cubicBezTo>
                    <a:pt x="425" y="396"/>
                    <a:pt x="423" y="391"/>
                    <a:pt x="421" y="386"/>
                  </a:cubicBezTo>
                  <a:cubicBezTo>
                    <a:pt x="417" y="370"/>
                    <a:pt x="425" y="362"/>
                    <a:pt x="428" y="346"/>
                  </a:cubicBezTo>
                  <a:cubicBezTo>
                    <a:pt x="432" y="332"/>
                    <a:pt x="429" y="324"/>
                    <a:pt x="439" y="311"/>
                  </a:cubicBezTo>
                  <a:cubicBezTo>
                    <a:pt x="449" y="299"/>
                    <a:pt x="459" y="298"/>
                    <a:pt x="455" y="28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48"/>
            <p:cNvSpPr>
              <a:spLocks/>
            </p:cNvSpPr>
            <p:nvPr/>
          </p:nvSpPr>
          <p:spPr bwMode="auto">
            <a:xfrm>
              <a:off x="3956051" y="1601788"/>
              <a:ext cx="817563" cy="915988"/>
            </a:xfrm>
            <a:custGeom>
              <a:avLst/>
              <a:gdLst>
                <a:gd name="T0" fmla="*/ 337 w 1196"/>
                <a:gd name="T1" fmla="*/ 1263 h 1340"/>
                <a:gd name="T2" fmla="*/ 373 w 1196"/>
                <a:gd name="T3" fmla="*/ 1221 h 1340"/>
                <a:gd name="T4" fmla="*/ 452 w 1196"/>
                <a:gd name="T5" fmla="*/ 1244 h 1340"/>
                <a:gd name="T6" fmla="*/ 534 w 1196"/>
                <a:gd name="T7" fmla="*/ 1267 h 1340"/>
                <a:gd name="T8" fmla="*/ 602 w 1196"/>
                <a:gd name="T9" fmla="*/ 1241 h 1340"/>
                <a:gd name="T10" fmla="*/ 669 w 1196"/>
                <a:gd name="T11" fmla="*/ 1236 h 1340"/>
                <a:gd name="T12" fmla="*/ 708 w 1196"/>
                <a:gd name="T13" fmla="*/ 1250 h 1340"/>
                <a:gd name="T14" fmla="*/ 746 w 1196"/>
                <a:gd name="T15" fmla="*/ 1089 h 1340"/>
                <a:gd name="T16" fmla="*/ 834 w 1196"/>
                <a:gd name="T17" fmla="*/ 994 h 1340"/>
                <a:gd name="T18" fmla="*/ 972 w 1196"/>
                <a:gd name="T19" fmla="*/ 957 h 1340"/>
                <a:gd name="T20" fmla="*/ 1097 w 1196"/>
                <a:gd name="T21" fmla="*/ 997 h 1340"/>
                <a:gd name="T22" fmla="*/ 1149 w 1196"/>
                <a:gd name="T23" fmla="*/ 1021 h 1340"/>
                <a:gd name="T24" fmla="*/ 1172 w 1196"/>
                <a:gd name="T25" fmla="*/ 943 h 1340"/>
                <a:gd name="T26" fmla="*/ 1192 w 1196"/>
                <a:gd name="T27" fmla="*/ 859 h 1340"/>
                <a:gd name="T28" fmla="*/ 1168 w 1196"/>
                <a:gd name="T29" fmla="*/ 788 h 1340"/>
                <a:gd name="T30" fmla="*/ 1136 w 1196"/>
                <a:gd name="T31" fmla="*/ 771 h 1340"/>
                <a:gd name="T32" fmla="*/ 1106 w 1196"/>
                <a:gd name="T33" fmla="*/ 707 h 1340"/>
                <a:gd name="T34" fmla="*/ 1076 w 1196"/>
                <a:gd name="T35" fmla="*/ 663 h 1340"/>
                <a:gd name="T36" fmla="*/ 941 w 1196"/>
                <a:gd name="T37" fmla="*/ 656 h 1340"/>
                <a:gd name="T38" fmla="*/ 913 w 1196"/>
                <a:gd name="T39" fmla="*/ 559 h 1340"/>
                <a:gd name="T40" fmla="*/ 931 w 1196"/>
                <a:gd name="T41" fmla="*/ 483 h 1340"/>
                <a:gd name="T42" fmla="*/ 919 w 1196"/>
                <a:gd name="T43" fmla="*/ 421 h 1340"/>
                <a:gd name="T44" fmla="*/ 799 w 1196"/>
                <a:gd name="T45" fmla="*/ 380 h 1340"/>
                <a:gd name="T46" fmla="*/ 738 w 1196"/>
                <a:gd name="T47" fmla="*/ 344 h 1340"/>
                <a:gd name="T48" fmla="*/ 667 w 1196"/>
                <a:gd name="T49" fmla="*/ 313 h 1340"/>
                <a:gd name="T50" fmla="*/ 632 w 1196"/>
                <a:gd name="T51" fmla="*/ 297 h 1340"/>
                <a:gd name="T52" fmla="*/ 528 w 1196"/>
                <a:gd name="T53" fmla="*/ 277 h 1340"/>
                <a:gd name="T54" fmla="*/ 443 w 1196"/>
                <a:gd name="T55" fmla="*/ 196 h 1340"/>
                <a:gd name="T56" fmla="*/ 425 w 1196"/>
                <a:gd name="T57" fmla="*/ 97 h 1340"/>
                <a:gd name="T58" fmla="*/ 429 w 1196"/>
                <a:gd name="T59" fmla="*/ 32 h 1340"/>
                <a:gd name="T60" fmla="*/ 370 w 1196"/>
                <a:gd name="T61" fmla="*/ 16 h 1340"/>
                <a:gd name="T62" fmla="*/ 273 w 1196"/>
                <a:gd name="T63" fmla="*/ 47 h 1340"/>
                <a:gd name="T64" fmla="*/ 201 w 1196"/>
                <a:gd name="T65" fmla="*/ 97 h 1340"/>
                <a:gd name="T66" fmla="*/ 167 w 1196"/>
                <a:gd name="T67" fmla="*/ 112 h 1340"/>
                <a:gd name="T68" fmla="*/ 106 w 1196"/>
                <a:gd name="T69" fmla="*/ 156 h 1340"/>
                <a:gd name="T70" fmla="*/ 71 w 1196"/>
                <a:gd name="T71" fmla="*/ 145 h 1340"/>
                <a:gd name="T72" fmla="*/ 0 w 1196"/>
                <a:gd name="T73" fmla="*/ 146 h 1340"/>
                <a:gd name="T74" fmla="*/ 68 w 1196"/>
                <a:gd name="T75" fmla="*/ 228 h 1340"/>
                <a:gd name="T76" fmla="*/ 86 w 1196"/>
                <a:gd name="T77" fmla="*/ 334 h 1340"/>
                <a:gd name="T78" fmla="*/ 79 w 1196"/>
                <a:gd name="T79" fmla="*/ 411 h 1340"/>
                <a:gd name="T80" fmla="*/ 89 w 1196"/>
                <a:gd name="T81" fmla="*/ 477 h 1340"/>
                <a:gd name="T82" fmla="*/ 56 w 1196"/>
                <a:gd name="T83" fmla="*/ 519 h 1340"/>
                <a:gd name="T84" fmla="*/ 68 w 1196"/>
                <a:gd name="T85" fmla="*/ 588 h 1340"/>
                <a:gd name="T86" fmla="*/ 52 w 1196"/>
                <a:gd name="T87" fmla="*/ 641 h 1340"/>
                <a:gd name="T88" fmla="*/ 87 w 1196"/>
                <a:gd name="T89" fmla="*/ 724 h 1340"/>
                <a:gd name="T90" fmla="*/ 39 w 1196"/>
                <a:gd name="T91" fmla="*/ 765 h 1340"/>
                <a:gd name="T92" fmla="*/ 63 w 1196"/>
                <a:gd name="T93" fmla="*/ 823 h 1340"/>
                <a:gd name="T94" fmla="*/ 73 w 1196"/>
                <a:gd name="T95" fmla="*/ 849 h 1340"/>
                <a:gd name="T96" fmla="*/ 94 w 1196"/>
                <a:gd name="T97" fmla="*/ 867 h 1340"/>
                <a:gd name="T98" fmla="*/ 124 w 1196"/>
                <a:gd name="T99" fmla="*/ 964 h 1340"/>
                <a:gd name="T100" fmla="*/ 142 w 1196"/>
                <a:gd name="T101" fmla="*/ 1031 h 1340"/>
                <a:gd name="T102" fmla="*/ 135 w 1196"/>
                <a:gd name="T103" fmla="*/ 1085 h 1340"/>
                <a:gd name="T104" fmla="*/ 155 w 1196"/>
                <a:gd name="T105" fmla="*/ 1137 h 1340"/>
                <a:gd name="T106" fmla="*/ 225 w 1196"/>
                <a:gd name="T107" fmla="*/ 1282 h 1340"/>
                <a:gd name="T108" fmla="*/ 320 w 1196"/>
                <a:gd name="T109" fmla="*/ 128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6" h="1340">
                  <a:moveTo>
                    <a:pt x="333" y="1275"/>
                  </a:moveTo>
                  <a:cubicBezTo>
                    <a:pt x="336" y="1271"/>
                    <a:pt x="332" y="1267"/>
                    <a:pt x="337" y="1263"/>
                  </a:cubicBezTo>
                  <a:cubicBezTo>
                    <a:pt x="338" y="1261"/>
                    <a:pt x="347" y="1260"/>
                    <a:pt x="350" y="1259"/>
                  </a:cubicBezTo>
                  <a:cubicBezTo>
                    <a:pt x="369" y="1249"/>
                    <a:pt x="372" y="1243"/>
                    <a:pt x="373" y="1221"/>
                  </a:cubicBezTo>
                  <a:cubicBezTo>
                    <a:pt x="388" y="1227"/>
                    <a:pt x="401" y="1241"/>
                    <a:pt x="418" y="1245"/>
                  </a:cubicBezTo>
                  <a:cubicBezTo>
                    <a:pt x="429" y="1247"/>
                    <a:pt x="440" y="1243"/>
                    <a:pt x="452" y="1244"/>
                  </a:cubicBezTo>
                  <a:cubicBezTo>
                    <a:pt x="462" y="1245"/>
                    <a:pt x="471" y="1250"/>
                    <a:pt x="481" y="1250"/>
                  </a:cubicBezTo>
                  <a:cubicBezTo>
                    <a:pt x="508" y="1250"/>
                    <a:pt x="523" y="1237"/>
                    <a:pt x="534" y="1267"/>
                  </a:cubicBezTo>
                  <a:cubicBezTo>
                    <a:pt x="539" y="1284"/>
                    <a:pt x="539" y="1311"/>
                    <a:pt x="553" y="1323"/>
                  </a:cubicBezTo>
                  <a:cubicBezTo>
                    <a:pt x="563" y="1295"/>
                    <a:pt x="573" y="1249"/>
                    <a:pt x="602" y="1241"/>
                  </a:cubicBezTo>
                  <a:cubicBezTo>
                    <a:pt x="617" y="1237"/>
                    <a:pt x="633" y="1234"/>
                    <a:pt x="649" y="1235"/>
                  </a:cubicBezTo>
                  <a:cubicBezTo>
                    <a:pt x="657" y="1235"/>
                    <a:pt x="660" y="1236"/>
                    <a:pt x="669" y="1236"/>
                  </a:cubicBezTo>
                  <a:cubicBezTo>
                    <a:pt x="677" y="1235"/>
                    <a:pt x="685" y="1232"/>
                    <a:pt x="694" y="1234"/>
                  </a:cubicBezTo>
                  <a:cubicBezTo>
                    <a:pt x="696" y="1241"/>
                    <a:pt x="702" y="1246"/>
                    <a:pt x="708" y="1250"/>
                  </a:cubicBezTo>
                  <a:cubicBezTo>
                    <a:pt x="724" y="1238"/>
                    <a:pt x="732" y="1194"/>
                    <a:pt x="737" y="1175"/>
                  </a:cubicBezTo>
                  <a:cubicBezTo>
                    <a:pt x="744" y="1148"/>
                    <a:pt x="739" y="1116"/>
                    <a:pt x="746" y="1089"/>
                  </a:cubicBezTo>
                  <a:cubicBezTo>
                    <a:pt x="753" y="1064"/>
                    <a:pt x="770" y="1040"/>
                    <a:pt x="783" y="1017"/>
                  </a:cubicBezTo>
                  <a:cubicBezTo>
                    <a:pt x="797" y="991"/>
                    <a:pt x="806" y="995"/>
                    <a:pt x="834" y="994"/>
                  </a:cubicBezTo>
                  <a:cubicBezTo>
                    <a:pt x="858" y="992"/>
                    <a:pt x="884" y="984"/>
                    <a:pt x="905" y="972"/>
                  </a:cubicBezTo>
                  <a:cubicBezTo>
                    <a:pt x="928" y="960"/>
                    <a:pt x="946" y="958"/>
                    <a:pt x="972" y="957"/>
                  </a:cubicBezTo>
                  <a:cubicBezTo>
                    <a:pt x="995" y="956"/>
                    <a:pt x="1019" y="948"/>
                    <a:pt x="1042" y="956"/>
                  </a:cubicBezTo>
                  <a:cubicBezTo>
                    <a:pt x="1064" y="962"/>
                    <a:pt x="1079" y="983"/>
                    <a:pt x="1097" y="997"/>
                  </a:cubicBezTo>
                  <a:cubicBezTo>
                    <a:pt x="1111" y="1009"/>
                    <a:pt x="1130" y="1018"/>
                    <a:pt x="1149" y="1022"/>
                  </a:cubicBezTo>
                  <a:cubicBezTo>
                    <a:pt x="1149" y="1022"/>
                    <a:pt x="1149" y="1021"/>
                    <a:pt x="1149" y="1021"/>
                  </a:cubicBezTo>
                  <a:cubicBezTo>
                    <a:pt x="1146" y="1005"/>
                    <a:pt x="1145" y="993"/>
                    <a:pt x="1149" y="977"/>
                  </a:cubicBezTo>
                  <a:cubicBezTo>
                    <a:pt x="1153" y="961"/>
                    <a:pt x="1165" y="956"/>
                    <a:pt x="1172" y="943"/>
                  </a:cubicBezTo>
                  <a:cubicBezTo>
                    <a:pt x="1177" y="932"/>
                    <a:pt x="1175" y="914"/>
                    <a:pt x="1179" y="901"/>
                  </a:cubicBezTo>
                  <a:cubicBezTo>
                    <a:pt x="1184" y="887"/>
                    <a:pt x="1190" y="873"/>
                    <a:pt x="1192" y="859"/>
                  </a:cubicBezTo>
                  <a:cubicBezTo>
                    <a:pt x="1196" y="838"/>
                    <a:pt x="1189" y="839"/>
                    <a:pt x="1180" y="823"/>
                  </a:cubicBezTo>
                  <a:cubicBezTo>
                    <a:pt x="1174" y="813"/>
                    <a:pt x="1178" y="797"/>
                    <a:pt x="1168" y="788"/>
                  </a:cubicBezTo>
                  <a:cubicBezTo>
                    <a:pt x="1165" y="785"/>
                    <a:pt x="1154" y="785"/>
                    <a:pt x="1149" y="782"/>
                  </a:cubicBezTo>
                  <a:cubicBezTo>
                    <a:pt x="1144" y="779"/>
                    <a:pt x="1141" y="774"/>
                    <a:pt x="1136" y="771"/>
                  </a:cubicBezTo>
                  <a:cubicBezTo>
                    <a:pt x="1122" y="762"/>
                    <a:pt x="1115" y="766"/>
                    <a:pt x="1109" y="748"/>
                  </a:cubicBezTo>
                  <a:cubicBezTo>
                    <a:pt x="1105" y="736"/>
                    <a:pt x="1102" y="719"/>
                    <a:pt x="1106" y="707"/>
                  </a:cubicBezTo>
                  <a:cubicBezTo>
                    <a:pt x="1109" y="698"/>
                    <a:pt x="1129" y="672"/>
                    <a:pt x="1120" y="664"/>
                  </a:cubicBezTo>
                  <a:cubicBezTo>
                    <a:pt x="1119" y="663"/>
                    <a:pt x="1082" y="664"/>
                    <a:pt x="1076" y="663"/>
                  </a:cubicBezTo>
                  <a:cubicBezTo>
                    <a:pt x="1061" y="661"/>
                    <a:pt x="1047" y="659"/>
                    <a:pt x="1031" y="658"/>
                  </a:cubicBezTo>
                  <a:cubicBezTo>
                    <a:pt x="1001" y="655"/>
                    <a:pt x="972" y="657"/>
                    <a:pt x="941" y="656"/>
                  </a:cubicBezTo>
                  <a:cubicBezTo>
                    <a:pt x="938" y="635"/>
                    <a:pt x="943" y="616"/>
                    <a:pt x="937" y="595"/>
                  </a:cubicBezTo>
                  <a:cubicBezTo>
                    <a:pt x="933" y="580"/>
                    <a:pt x="917" y="573"/>
                    <a:pt x="913" y="559"/>
                  </a:cubicBezTo>
                  <a:cubicBezTo>
                    <a:pt x="909" y="541"/>
                    <a:pt x="930" y="544"/>
                    <a:pt x="936" y="532"/>
                  </a:cubicBezTo>
                  <a:cubicBezTo>
                    <a:pt x="941" y="523"/>
                    <a:pt x="934" y="493"/>
                    <a:pt x="931" y="483"/>
                  </a:cubicBezTo>
                  <a:cubicBezTo>
                    <a:pt x="927" y="472"/>
                    <a:pt x="917" y="467"/>
                    <a:pt x="918" y="454"/>
                  </a:cubicBezTo>
                  <a:cubicBezTo>
                    <a:pt x="918" y="436"/>
                    <a:pt x="928" y="436"/>
                    <a:pt x="919" y="421"/>
                  </a:cubicBezTo>
                  <a:cubicBezTo>
                    <a:pt x="907" y="400"/>
                    <a:pt x="872" y="385"/>
                    <a:pt x="849" y="379"/>
                  </a:cubicBezTo>
                  <a:cubicBezTo>
                    <a:pt x="830" y="374"/>
                    <a:pt x="816" y="381"/>
                    <a:pt x="799" y="380"/>
                  </a:cubicBezTo>
                  <a:cubicBezTo>
                    <a:pt x="780" y="378"/>
                    <a:pt x="777" y="374"/>
                    <a:pt x="766" y="362"/>
                  </a:cubicBezTo>
                  <a:cubicBezTo>
                    <a:pt x="756" y="353"/>
                    <a:pt x="750" y="348"/>
                    <a:pt x="738" y="344"/>
                  </a:cubicBezTo>
                  <a:cubicBezTo>
                    <a:pt x="726" y="339"/>
                    <a:pt x="713" y="333"/>
                    <a:pt x="701" y="329"/>
                  </a:cubicBezTo>
                  <a:cubicBezTo>
                    <a:pt x="683" y="325"/>
                    <a:pt x="680" y="328"/>
                    <a:pt x="667" y="313"/>
                  </a:cubicBezTo>
                  <a:cubicBezTo>
                    <a:pt x="664" y="309"/>
                    <a:pt x="658" y="297"/>
                    <a:pt x="652" y="295"/>
                  </a:cubicBezTo>
                  <a:cubicBezTo>
                    <a:pt x="644" y="291"/>
                    <a:pt x="641" y="299"/>
                    <a:pt x="632" y="297"/>
                  </a:cubicBezTo>
                  <a:cubicBezTo>
                    <a:pt x="622" y="295"/>
                    <a:pt x="611" y="283"/>
                    <a:pt x="601" y="279"/>
                  </a:cubicBezTo>
                  <a:cubicBezTo>
                    <a:pt x="573" y="270"/>
                    <a:pt x="555" y="296"/>
                    <a:pt x="528" y="277"/>
                  </a:cubicBezTo>
                  <a:cubicBezTo>
                    <a:pt x="511" y="265"/>
                    <a:pt x="505" y="244"/>
                    <a:pt x="479" y="241"/>
                  </a:cubicBezTo>
                  <a:cubicBezTo>
                    <a:pt x="469" y="223"/>
                    <a:pt x="452" y="211"/>
                    <a:pt x="443" y="196"/>
                  </a:cubicBezTo>
                  <a:cubicBezTo>
                    <a:pt x="430" y="176"/>
                    <a:pt x="441" y="151"/>
                    <a:pt x="434" y="129"/>
                  </a:cubicBezTo>
                  <a:cubicBezTo>
                    <a:pt x="430" y="116"/>
                    <a:pt x="424" y="111"/>
                    <a:pt x="425" y="97"/>
                  </a:cubicBezTo>
                  <a:cubicBezTo>
                    <a:pt x="425" y="87"/>
                    <a:pt x="428" y="73"/>
                    <a:pt x="430" y="62"/>
                  </a:cubicBezTo>
                  <a:cubicBezTo>
                    <a:pt x="433" y="46"/>
                    <a:pt x="435" y="48"/>
                    <a:pt x="429" y="32"/>
                  </a:cubicBezTo>
                  <a:cubicBezTo>
                    <a:pt x="425" y="22"/>
                    <a:pt x="425" y="9"/>
                    <a:pt x="420" y="0"/>
                  </a:cubicBezTo>
                  <a:cubicBezTo>
                    <a:pt x="419" y="22"/>
                    <a:pt x="385" y="18"/>
                    <a:pt x="370" y="16"/>
                  </a:cubicBezTo>
                  <a:cubicBezTo>
                    <a:pt x="348" y="14"/>
                    <a:pt x="340" y="19"/>
                    <a:pt x="320" y="28"/>
                  </a:cubicBezTo>
                  <a:cubicBezTo>
                    <a:pt x="305" y="35"/>
                    <a:pt x="287" y="39"/>
                    <a:pt x="273" y="47"/>
                  </a:cubicBezTo>
                  <a:cubicBezTo>
                    <a:pt x="257" y="57"/>
                    <a:pt x="254" y="75"/>
                    <a:pt x="237" y="81"/>
                  </a:cubicBezTo>
                  <a:cubicBezTo>
                    <a:pt x="223" y="86"/>
                    <a:pt x="214" y="83"/>
                    <a:pt x="201" y="97"/>
                  </a:cubicBezTo>
                  <a:cubicBezTo>
                    <a:pt x="196" y="102"/>
                    <a:pt x="194" y="111"/>
                    <a:pt x="186" y="114"/>
                  </a:cubicBezTo>
                  <a:cubicBezTo>
                    <a:pt x="180" y="117"/>
                    <a:pt x="172" y="111"/>
                    <a:pt x="167" y="112"/>
                  </a:cubicBezTo>
                  <a:cubicBezTo>
                    <a:pt x="145" y="114"/>
                    <a:pt x="151" y="129"/>
                    <a:pt x="140" y="140"/>
                  </a:cubicBezTo>
                  <a:cubicBezTo>
                    <a:pt x="136" y="143"/>
                    <a:pt x="109" y="156"/>
                    <a:pt x="106" y="156"/>
                  </a:cubicBezTo>
                  <a:cubicBezTo>
                    <a:pt x="98" y="156"/>
                    <a:pt x="97" y="150"/>
                    <a:pt x="91" y="148"/>
                  </a:cubicBezTo>
                  <a:cubicBezTo>
                    <a:pt x="84" y="145"/>
                    <a:pt x="79" y="146"/>
                    <a:pt x="71" y="145"/>
                  </a:cubicBezTo>
                  <a:cubicBezTo>
                    <a:pt x="57" y="143"/>
                    <a:pt x="47" y="142"/>
                    <a:pt x="34" y="142"/>
                  </a:cubicBezTo>
                  <a:cubicBezTo>
                    <a:pt x="20" y="142"/>
                    <a:pt x="12" y="140"/>
                    <a:pt x="0" y="146"/>
                  </a:cubicBezTo>
                  <a:cubicBezTo>
                    <a:pt x="11" y="149"/>
                    <a:pt x="21" y="157"/>
                    <a:pt x="28" y="166"/>
                  </a:cubicBezTo>
                  <a:cubicBezTo>
                    <a:pt x="42" y="183"/>
                    <a:pt x="58" y="208"/>
                    <a:pt x="68" y="228"/>
                  </a:cubicBezTo>
                  <a:cubicBezTo>
                    <a:pt x="78" y="249"/>
                    <a:pt x="108" y="278"/>
                    <a:pt x="107" y="301"/>
                  </a:cubicBezTo>
                  <a:cubicBezTo>
                    <a:pt x="107" y="318"/>
                    <a:pt x="96" y="320"/>
                    <a:pt x="86" y="334"/>
                  </a:cubicBezTo>
                  <a:cubicBezTo>
                    <a:pt x="78" y="345"/>
                    <a:pt x="77" y="354"/>
                    <a:pt x="77" y="369"/>
                  </a:cubicBezTo>
                  <a:cubicBezTo>
                    <a:pt x="78" y="382"/>
                    <a:pt x="82" y="398"/>
                    <a:pt x="79" y="411"/>
                  </a:cubicBezTo>
                  <a:cubicBezTo>
                    <a:pt x="75" y="428"/>
                    <a:pt x="68" y="428"/>
                    <a:pt x="81" y="445"/>
                  </a:cubicBezTo>
                  <a:cubicBezTo>
                    <a:pt x="92" y="460"/>
                    <a:pt x="96" y="459"/>
                    <a:pt x="89" y="477"/>
                  </a:cubicBezTo>
                  <a:cubicBezTo>
                    <a:pt x="85" y="487"/>
                    <a:pt x="78" y="499"/>
                    <a:pt x="71" y="506"/>
                  </a:cubicBezTo>
                  <a:cubicBezTo>
                    <a:pt x="67" y="511"/>
                    <a:pt x="60" y="513"/>
                    <a:pt x="56" y="519"/>
                  </a:cubicBezTo>
                  <a:cubicBezTo>
                    <a:pt x="52" y="525"/>
                    <a:pt x="55" y="531"/>
                    <a:pt x="48" y="535"/>
                  </a:cubicBezTo>
                  <a:cubicBezTo>
                    <a:pt x="47" y="555"/>
                    <a:pt x="75" y="568"/>
                    <a:pt x="68" y="588"/>
                  </a:cubicBezTo>
                  <a:cubicBezTo>
                    <a:pt x="66" y="596"/>
                    <a:pt x="56" y="603"/>
                    <a:pt x="53" y="613"/>
                  </a:cubicBezTo>
                  <a:cubicBezTo>
                    <a:pt x="51" y="623"/>
                    <a:pt x="49" y="631"/>
                    <a:pt x="52" y="641"/>
                  </a:cubicBezTo>
                  <a:cubicBezTo>
                    <a:pt x="58" y="661"/>
                    <a:pt x="74" y="666"/>
                    <a:pt x="87" y="676"/>
                  </a:cubicBezTo>
                  <a:cubicBezTo>
                    <a:pt x="112" y="697"/>
                    <a:pt x="83" y="701"/>
                    <a:pt x="87" y="724"/>
                  </a:cubicBezTo>
                  <a:cubicBezTo>
                    <a:pt x="76" y="724"/>
                    <a:pt x="70" y="734"/>
                    <a:pt x="64" y="742"/>
                  </a:cubicBezTo>
                  <a:cubicBezTo>
                    <a:pt x="56" y="751"/>
                    <a:pt x="46" y="756"/>
                    <a:pt x="39" y="765"/>
                  </a:cubicBezTo>
                  <a:cubicBezTo>
                    <a:pt x="31" y="775"/>
                    <a:pt x="36" y="780"/>
                    <a:pt x="38" y="788"/>
                  </a:cubicBezTo>
                  <a:cubicBezTo>
                    <a:pt x="48" y="801"/>
                    <a:pt x="57" y="815"/>
                    <a:pt x="63" y="823"/>
                  </a:cubicBezTo>
                  <a:cubicBezTo>
                    <a:pt x="67" y="829"/>
                    <a:pt x="68" y="835"/>
                    <a:pt x="71" y="840"/>
                  </a:cubicBezTo>
                  <a:cubicBezTo>
                    <a:pt x="73" y="843"/>
                    <a:pt x="71" y="846"/>
                    <a:pt x="73" y="849"/>
                  </a:cubicBezTo>
                  <a:cubicBezTo>
                    <a:pt x="76" y="852"/>
                    <a:pt x="80" y="851"/>
                    <a:pt x="82" y="853"/>
                  </a:cubicBezTo>
                  <a:cubicBezTo>
                    <a:pt x="87" y="858"/>
                    <a:pt x="91" y="857"/>
                    <a:pt x="94" y="867"/>
                  </a:cubicBezTo>
                  <a:cubicBezTo>
                    <a:pt x="97" y="874"/>
                    <a:pt x="94" y="883"/>
                    <a:pt x="95" y="891"/>
                  </a:cubicBezTo>
                  <a:cubicBezTo>
                    <a:pt x="98" y="919"/>
                    <a:pt x="103" y="946"/>
                    <a:pt x="124" y="964"/>
                  </a:cubicBezTo>
                  <a:cubicBezTo>
                    <a:pt x="132" y="971"/>
                    <a:pt x="148" y="980"/>
                    <a:pt x="150" y="992"/>
                  </a:cubicBezTo>
                  <a:cubicBezTo>
                    <a:pt x="152" y="1005"/>
                    <a:pt x="141" y="1017"/>
                    <a:pt x="142" y="1031"/>
                  </a:cubicBezTo>
                  <a:cubicBezTo>
                    <a:pt x="144" y="1047"/>
                    <a:pt x="145" y="1042"/>
                    <a:pt x="140" y="1056"/>
                  </a:cubicBezTo>
                  <a:cubicBezTo>
                    <a:pt x="136" y="1065"/>
                    <a:pt x="133" y="1074"/>
                    <a:pt x="135" y="1085"/>
                  </a:cubicBezTo>
                  <a:cubicBezTo>
                    <a:pt x="137" y="1102"/>
                    <a:pt x="144" y="1096"/>
                    <a:pt x="152" y="1108"/>
                  </a:cubicBezTo>
                  <a:cubicBezTo>
                    <a:pt x="159" y="1116"/>
                    <a:pt x="156" y="1127"/>
                    <a:pt x="155" y="1137"/>
                  </a:cubicBezTo>
                  <a:cubicBezTo>
                    <a:pt x="180" y="1145"/>
                    <a:pt x="190" y="1173"/>
                    <a:pt x="200" y="1195"/>
                  </a:cubicBezTo>
                  <a:cubicBezTo>
                    <a:pt x="211" y="1221"/>
                    <a:pt x="218" y="1254"/>
                    <a:pt x="225" y="1282"/>
                  </a:cubicBezTo>
                  <a:cubicBezTo>
                    <a:pt x="233" y="1317"/>
                    <a:pt x="236" y="1337"/>
                    <a:pt x="277" y="1340"/>
                  </a:cubicBezTo>
                  <a:cubicBezTo>
                    <a:pt x="290" y="1320"/>
                    <a:pt x="314" y="1297"/>
                    <a:pt x="320" y="1289"/>
                  </a:cubicBezTo>
                  <a:cubicBezTo>
                    <a:pt x="325" y="1284"/>
                    <a:pt x="329" y="1280"/>
                    <a:pt x="333" y="12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49"/>
            <p:cNvSpPr>
              <a:spLocks/>
            </p:cNvSpPr>
            <p:nvPr/>
          </p:nvSpPr>
          <p:spPr bwMode="auto">
            <a:xfrm>
              <a:off x="4441826" y="2249488"/>
              <a:ext cx="530225" cy="581025"/>
            </a:xfrm>
            <a:custGeom>
              <a:avLst/>
              <a:gdLst>
                <a:gd name="T0" fmla="*/ 28 w 775"/>
                <a:gd name="T1" fmla="*/ 329 h 849"/>
                <a:gd name="T2" fmla="*/ 76 w 775"/>
                <a:gd name="T3" fmla="*/ 397 h 849"/>
                <a:gd name="T4" fmla="*/ 111 w 775"/>
                <a:gd name="T5" fmla="*/ 417 h 849"/>
                <a:gd name="T6" fmla="*/ 138 w 775"/>
                <a:gd name="T7" fmla="*/ 440 h 849"/>
                <a:gd name="T8" fmla="*/ 165 w 775"/>
                <a:gd name="T9" fmla="*/ 475 h 849"/>
                <a:gd name="T10" fmla="*/ 216 w 775"/>
                <a:gd name="T11" fmla="*/ 484 h 849"/>
                <a:gd name="T12" fmla="*/ 259 w 775"/>
                <a:gd name="T13" fmla="*/ 490 h 849"/>
                <a:gd name="T14" fmla="*/ 286 w 775"/>
                <a:gd name="T15" fmla="*/ 520 h 849"/>
                <a:gd name="T16" fmla="*/ 351 w 775"/>
                <a:gd name="T17" fmla="*/ 566 h 849"/>
                <a:gd name="T18" fmla="*/ 387 w 775"/>
                <a:gd name="T19" fmla="*/ 585 h 849"/>
                <a:gd name="T20" fmla="*/ 427 w 775"/>
                <a:gd name="T21" fmla="*/ 596 h 849"/>
                <a:gd name="T22" fmla="*/ 459 w 775"/>
                <a:gd name="T23" fmla="*/ 617 h 849"/>
                <a:gd name="T24" fmla="*/ 448 w 775"/>
                <a:gd name="T25" fmla="*/ 657 h 849"/>
                <a:gd name="T26" fmla="*/ 414 w 775"/>
                <a:gd name="T27" fmla="*/ 700 h 849"/>
                <a:gd name="T28" fmla="*/ 405 w 775"/>
                <a:gd name="T29" fmla="*/ 760 h 849"/>
                <a:gd name="T30" fmla="*/ 377 w 775"/>
                <a:gd name="T31" fmla="*/ 812 h 849"/>
                <a:gd name="T32" fmla="*/ 425 w 775"/>
                <a:gd name="T33" fmla="*/ 812 h 849"/>
                <a:gd name="T34" fmla="*/ 478 w 775"/>
                <a:gd name="T35" fmla="*/ 832 h 849"/>
                <a:gd name="T36" fmla="*/ 542 w 775"/>
                <a:gd name="T37" fmla="*/ 834 h 849"/>
                <a:gd name="T38" fmla="*/ 567 w 775"/>
                <a:gd name="T39" fmla="*/ 845 h 849"/>
                <a:gd name="T40" fmla="*/ 588 w 775"/>
                <a:gd name="T41" fmla="*/ 827 h 849"/>
                <a:gd name="T42" fmla="*/ 641 w 775"/>
                <a:gd name="T43" fmla="*/ 837 h 849"/>
                <a:gd name="T44" fmla="*/ 649 w 775"/>
                <a:gd name="T45" fmla="*/ 809 h 849"/>
                <a:gd name="T46" fmla="*/ 673 w 775"/>
                <a:gd name="T47" fmla="*/ 795 h 849"/>
                <a:gd name="T48" fmla="*/ 715 w 775"/>
                <a:gd name="T49" fmla="*/ 751 h 849"/>
                <a:gd name="T50" fmla="*/ 734 w 775"/>
                <a:gd name="T51" fmla="*/ 690 h 849"/>
                <a:gd name="T52" fmla="*/ 738 w 775"/>
                <a:gd name="T53" fmla="*/ 653 h 849"/>
                <a:gd name="T54" fmla="*/ 744 w 775"/>
                <a:gd name="T55" fmla="*/ 632 h 849"/>
                <a:gd name="T56" fmla="*/ 751 w 775"/>
                <a:gd name="T57" fmla="*/ 592 h 849"/>
                <a:gd name="T58" fmla="*/ 770 w 775"/>
                <a:gd name="T59" fmla="*/ 513 h 849"/>
                <a:gd name="T60" fmla="*/ 746 w 775"/>
                <a:gd name="T61" fmla="*/ 482 h 849"/>
                <a:gd name="T62" fmla="*/ 705 w 775"/>
                <a:gd name="T63" fmla="*/ 490 h 849"/>
                <a:gd name="T64" fmla="*/ 671 w 775"/>
                <a:gd name="T65" fmla="*/ 440 h 849"/>
                <a:gd name="T66" fmla="*/ 654 w 775"/>
                <a:gd name="T67" fmla="*/ 358 h 849"/>
                <a:gd name="T68" fmla="*/ 596 w 775"/>
                <a:gd name="T69" fmla="*/ 311 h 849"/>
                <a:gd name="T70" fmla="*/ 584 w 775"/>
                <a:gd name="T71" fmla="*/ 293 h 849"/>
                <a:gd name="T72" fmla="*/ 569 w 775"/>
                <a:gd name="T73" fmla="*/ 303 h 849"/>
                <a:gd name="T74" fmla="*/ 528 w 775"/>
                <a:gd name="T75" fmla="*/ 313 h 849"/>
                <a:gd name="T76" fmla="*/ 442 w 775"/>
                <a:gd name="T77" fmla="*/ 303 h 849"/>
                <a:gd name="T78" fmla="*/ 445 w 775"/>
                <a:gd name="T79" fmla="*/ 213 h 849"/>
                <a:gd name="T80" fmla="*/ 448 w 775"/>
                <a:gd name="T81" fmla="*/ 174 h 849"/>
                <a:gd name="T82" fmla="*/ 430 w 775"/>
                <a:gd name="T83" fmla="*/ 134 h 849"/>
                <a:gd name="T84" fmla="*/ 427 w 775"/>
                <a:gd name="T85" fmla="*/ 100 h 849"/>
                <a:gd name="T86" fmla="*/ 438 w 775"/>
                <a:gd name="T87" fmla="*/ 74 h 849"/>
                <a:gd name="T88" fmla="*/ 386 w 775"/>
                <a:gd name="T89" fmla="*/ 49 h 849"/>
                <a:gd name="T90" fmla="*/ 331 w 775"/>
                <a:gd name="T91" fmla="*/ 8 h 849"/>
                <a:gd name="T92" fmla="*/ 261 w 775"/>
                <a:gd name="T93" fmla="*/ 9 h 849"/>
                <a:gd name="T94" fmla="*/ 194 w 775"/>
                <a:gd name="T95" fmla="*/ 24 h 849"/>
                <a:gd name="T96" fmla="*/ 123 w 775"/>
                <a:gd name="T97" fmla="*/ 46 h 849"/>
                <a:gd name="T98" fmla="*/ 72 w 775"/>
                <a:gd name="T99" fmla="*/ 69 h 849"/>
                <a:gd name="T100" fmla="*/ 35 w 775"/>
                <a:gd name="T101" fmla="*/ 141 h 849"/>
                <a:gd name="T102" fmla="*/ 26 w 775"/>
                <a:gd name="T103" fmla="*/ 227 h 849"/>
                <a:gd name="T104" fmla="*/ 0 w 775"/>
                <a:gd name="T105" fmla="*/ 300 h 849"/>
                <a:gd name="T106" fmla="*/ 28 w 775"/>
                <a:gd name="T107" fmla="*/ 329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" h="849">
                  <a:moveTo>
                    <a:pt x="28" y="329"/>
                  </a:moveTo>
                  <a:cubicBezTo>
                    <a:pt x="49" y="347"/>
                    <a:pt x="55" y="377"/>
                    <a:pt x="76" y="397"/>
                  </a:cubicBezTo>
                  <a:cubicBezTo>
                    <a:pt x="87" y="408"/>
                    <a:pt x="98" y="411"/>
                    <a:pt x="111" y="417"/>
                  </a:cubicBezTo>
                  <a:cubicBezTo>
                    <a:pt x="123" y="423"/>
                    <a:pt x="129" y="431"/>
                    <a:pt x="138" y="440"/>
                  </a:cubicBezTo>
                  <a:cubicBezTo>
                    <a:pt x="148" y="450"/>
                    <a:pt x="155" y="469"/>
                    <a:pt x="165" y="475"/>
                  </a:cubicBezTo>
                  <a:cubicBezTo>
                    <a:pt x="174" y="481"/>
                    <a:pt x="204" y="482"/>
                    <a:pt x="216" y="484"/>
                  </a:cubicBezTo>
                  <a:cubicBezTo>
                    <a:pt x="231" y="486"/>
                    <a:pt x="245" y="482"/>
                    <a:pt x="259" y="490"/>
                  </a:cubicBezTo>
                  <a:cubicBezTo>
                    <a:pt x="269" y="496"/>
                    <a:pt x="277" y="511"/>
                    <a:pt x="286" y="520"/>
                  </a:cubicBezTo>
                  <a:cubicBezTo>
                    <a:pt x="306" y="542"/>
                    <a:pt x="329" y="547"/>
                    <a:pt x="351" y="566"/>
                  </a:cubicBezTo>
                  <a:cubicBezTo>
                    <a:pt x="365" y="578"/>
                    <a:pt x="368" y="582"/>
                    <a:pt x="387" y="585"/>
                  </a:cubicBezTo>
                  <a:cubicBezTo>
                    <a:pt x="401" y="587"/>
                    <a:pt x="413" y="591"/>
                    <a:pt x="427" y="596"/>
                  </a:cubicBezTo>
                  <a:cubicBezTo>
                    <a:pt x="437" y="599"/>
                    <a:pt x="457" y="604"/>
                    <a:pt x="459" y="617"/>
                  </a:cubicBezTo>
                  <a:cubicBezTo>
                    <a:pt x="460" y="625"/>
                    <a:pt x="450" y="648"/>
                    <a:pt x="448" y="657"/>
                  </a:cubicBezTo>
                  <a:cubicBezTo>
                    <a:pt x="443" y="680"/>
                    <a:pt x="428" y="684"/>
                    <a:pt x="414" y="700"/>
                  </a:cubicBezTo>
                  <a:cubicBezTo>
                    <a:pt x="396" y="720"/>
                    <a:pt x="411" y="739"/>
                    <a:pt x="405" y="760"/>
                  </a:cubicBezTo>
                  <a:cubicBezTo>
                    <a:pt x="402" y="772"/>
                    <a:pt x="359" y="793"/>
                    <a:pt x="377" y="812"/>
                  </a:cubicBezTo>
                  <a:cubicBezTo>
                    <a:pt x="384" y="820"/>
                    <a:pt x="414" y="811"/>
                    <a:pt x="425" y="812"/>
                  </a:cubicBezTo>
                  <a:cubicBezTo>
                    <a:pt x="444" y="815"/>
                    <a:pt x="459" y="828"/>
                    <a:pt x="478" y="832"/>
                  </a:cubicBezTo>
                  <a:cubicBezTo>
                    <a:pt x="500" y="838"/>
                    <a:pt x="520" y="834"/>
                    <a:pt x="542" y="834"/>
                  </a:cubicBezTo>
                  <a:cubicBezTo>
                    <a:pt x="555" y="834"/>
                    <a:pt x="557" y="842"/>
                    <a:pt x="567" y="845"/>
                  </a:cubicBezTo>
                  <a:cubicBezTo>
                    <a:pt x="587" y="849"/>
                    <a:pt x="575" y="836"/>
                    <a:pt x="588" y="827"/>
                  </a:cubicBezTo>
                  <a:cubicBezTo>
                    <a:pt x="601" y="817"/>
                    <a:pt x="626" y="835"/>
                    <a:pt x="641" y="837"/>
                  </a:cubicBezTo>
                  <a:cubicBezTo>
                    <a:pt x="646" y="828"/>
                    <a:pt x="643" y="817"/>
                    <a:pt x="649" y="809"/>
                  </a:cubicBezTo>
                  <a:cubicBezTo>
                    <a:pt x="656" y="799"/>
                    <a:pt x="663" y="801"/>
                    <a:pt x="673" y="795"/>
                  </a:cubicBezTo>
                  <a:cubicBezTo>
                    <a:pt x="687" y="786"/>
                    <a:pt x="707" y="765"/>
                    <a:pt x="715" y="751"/>
                  </a:cubicBezTo>
                  <a:cubicBezTo>
                    <a:pt x="728" y="729"/>
                    <a:pt x="732" y="715"/>
                    <a:pt x="734" y="690"/>
                  </a:cubicBezTo>
                  <a:cubicBezTo>
                    <a:pt x="735" y="678"/>
                    <a:pt x="734" y="664"/>
                    <a:pt x="738" y="653"/>
                  </a:cubicBezTo>
                  <a:cubicBezTo>
                    <a:pt x="736" y="649"/>
                    <a:pt x="741" y="642"/>
                    <a:pt x="744" y="632"/>
                  </a:cubicBezTo>
                  <a:cubicBezTo>
                    <a:pt x="748" y="619"/>
                    <a:pt x="747" y="605"/>
                    <a:pt x="751" y="592"/>
                  </a:cubicBezTo>
                  <a:cubicBezTo>
                    <a:pt x="762" y="566"/>
                    <a:pt x="775" y="544"/>
                    <a:pt x="770" y="513"/>
                  </a:cubicBezTo>
                  <a:cubicBezTo>
                    <a:pt x="767" y="500"/>
                    <a:pt x="760" y="488"/>
                    <a:pt x="746" y="482"/>
                  </a:cubicBezTo>
                  <a:cubicBezTo>
                    <a:pt x="730" y="476"/>
                    <a:pt x="720" y="486"/>
                    <a:pt x="705" y="490"/>
                  </a:cubicBezTo>
                  <a:cubicBezTo>
                    <a:pt x="671" y="499"/>
                    <a:pt x="675" y="466"/>
                    <a:pt x="671" y="440"/>
                  </a:cubicBezTo>
                  <a:cubicBezTo>
                    <a:pt x="667" y="413"/>
                    <a:pt x="660" y="385"/>
                    <a:pt x="654" y="358"/>
                  </a:cubicBezTo>
                  <a:cubicBezTo>
                    <a:pt x="647" y="322"/>
                    <a:pt x="617" y="330"/>
                    <a:pt x="596" y="311"/>
                  </a:cubicBezTo>
                  <a:cubicBezTo>
                    <a:pt x="591" y="306"/>
                    <a:pt x="591" y="295"/>
                    <a:pt x="584" y="293"/>
                  </a:cubicBezTo>
                  <a:cubicBezTo>
                    <a:pt x="572" y="289"/>
                    <a:pt x="577" y="297"/>
                    <a:pt x="569" y="303"/>
                  </a:cubicBezTo>
                  <a:cubicBezTo>
                    <a:pt x="556" y="314"/>
                    <a:pt x="544" y="316"/>
                    <a:pt x="528" y="313"/>
                  </a:cubicBezTo>
                  <a:cubicBezTo>
                    <a:pt x="507" y="308"/>
                    <a:pt x="459" y="280"/>
                    <a:pt x="442" y="303"/>
                  </a:cubicBezTo>
                  <a:cubicBezTo>
                    <a:pt x="439" y="273"/>
                    <a:pt x="440" y="243"/>
                    <a:pt x="445" y="213"/>
                  </a:cubicBezTo>
                  <a:cubicBezTo>
                    <a:pt x="447" y="199"/>
                    <a:pt x="451" y="187"/>
                    <a:pt x="448" y="174"/>
                  </a:cubicBezTo>
                  <a:cubicBezTo>
                    <a:pt x="445" y="160"/>
                    <a:pt x="436" y="145"/>
                    <a:pt x="430" y="134"/>
                  </a:cubicBezTo>
                  <a:cubicBezTo>
                    <a:pt x="424" y="120"/>
                    <a:pt x="418" y="114"/>
                    <a:pt x="427" y="100"/>
                  </a:cubicBezTo>
                  <a:cubicBezTo>
                    <a:pt x="437" y="85"/>
                    <a:pt x="441" y="91"/>
                    <a:pt x="438" y="74"/>
                  </a:cubicBezTo>
                  <a:cubicBezTo>
                    <a:pt x="419" y="70"/>
                    <a:pt x="400" y="61"/>
                    <a:pt x="386" y="49"/>
                  </a:cubicBezTo>
                  <a:cubicBezTo>
                    <a:pt x="368" y="35"/>
                    <a:pt x="353" y="14"/>
                    <a:pt x="331" y="8"/>
                  </a:cubicBezTo>
                  <a:cubicBezTo>
                    <a:pt x="308" y="0"/>
                    <a:pt x="284" y="8"/>
                    <a:pt x="261" y="9"/>
                  </a:cubicBezTo>
                  <a:cubicBezTo>
                    <a:pt x="235" y="10"/>
                    <a:pt x="217" y="12"/>
                    <a:pt x="194" y="24"/>
                  </a:cubicBezTo>
                  <a:cubicBezTo>
                    <a:pt x="173" y="36"/>
                    <a:pt x="147" y="44"/>
                    <a:pt x="123" y="46"/>
                  </a:cubicBezTo>
                  <a:cubicBezTo>
                    <a:pt x="95" y="47"/>
                    <a:pt x="86" y="43"/>
                    <a:pt x="72" y="69"/>
                  </a:cubicBezTo>
                  <a:cubicBezTo>
                    <a:pt x="59" y="92"/>
                    <a:pt x="42" y="116"/>
                    <a:pt x="35" y="141"/>
                  </a:cubicBezTo>
                  <a:cubicBezTo>
                    <a:pt x="28" y="168"/>
                    <a:pt x="33" y="200"/>
                    <a:pt x="26" y="227"/>
                  </a:cubicBezTo>
                  <a:cubicBezTo>
                    <a:pt x="21" y="245"/>
                    <a:pt x="14" y="285"/>
                    <a:pt x="0" y="300"/>
                  </a:cubicBezTo>
                  <a:cubicBezTo>
                    <a:pt x="8" y="311"/>
                    <a:pt x="19" y="321"/>
                    <a:pt x="28" y="3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50"/>
            <p:cNvSpPr>
              <a:spLocks/>
            </p:cNvSpPr>
            <p:nvPr/>
          </p:nvSpPr>
          <p:spPr bwMode="auto">
            <a:xfrm>
              <a:off x="3975101" y="2436813"/>
              <a:ext cx="1027113" cy="2082800"/>
            </a:xfrm>
            <a:custGeom>
              <a:avLst/>
              <a:gdLst>
                <a:gd name="T0" fmla="*/ 1418 w 1503"/>
                <a:gd name="T1" fmla="*/ 417 h 3046"/>
                <a:gd name="T2" fmla="*/ 1272 w 1503"/>
                <a:gd name="T3" fmla="*/ 554 h 3046"/>
                <a:gd name="T4" fmla="*/ 1061 w 1503"/>
                <a:gd name="T5" fmla="*/ 539 h 3046"/>
                <a:gd name="T6" fmla="*/ 1111 w 1503"/>
                <a:gd name="T7" fmla="*/ 323 h 3046"/>
                <a:gd name="T8" fmla="*/ 900 w 1503"/>
                <a:gd name="T9" fmla="*/ 211 h 3046"/>
                <a:gd name="T10" fmla="*/ 712 w 1503"/>
                <a:gd name="T11" fmla="*/ 56 h 3046"/>
                <a:gd name="T12" fmla="*/ 622 w 1503"/>
                <a:gd name="T13" fmla="*/ 14 h 3046"/>
                <a:gd name="T14" fmla="*/ 425 w 1503"/>
                <a:gd name="T15" fmla="*/ 23 h 3046"/>
                <a:gd name="T16" fmla="*/ 306 w 1503"/>
                <a:gd name="T17" fmla="*/ 54 h 3046"/>
                <a:gd name="T18" fmla="*/ 270 w 1503"/>
                <a:gd name="T19" fmla="*/ 193 h 3046"/>
                <a:gd name="T20" fmla="*/ 156 w 1503"/>
                <a:gd name="T21" fmla="*/ 364 h 3046"/>
                <a:gd name="T22" fmla="*/ 145 w 1503"/>
                <a:gd name="T23" fmla="*/ 550 h 3046"/>
                <a:gd name="T24" fmla="*/ 66 w 1503"/>
                <a:gd name="T25" fmla="*/ 763 h 3046"/>
                <a:gd name="T26" fmla="*/ 39 w 1503"/>
                <a:gd name="T27" fmla="*/ 1012 h 3046"/>
                <a:gd name="T28" fmla="*/ 104 w 1503"/>
                <a:gd name="T29" fmla="*/ 1236 h 3046"/>
                <a:gd name="T30" fmla="*/ 75 w 1503"/>
                <a:gd name="T31" fmla="*/ 1405 h 3046"/>
                <a:gd name="T32" fmla="*/ 30 w 1503"/>
                <a:gd name="T33" fmla="*/ 1591 h 3046"/>
                <a:gd name="T34" fmla="*/ 35 w 1503"/>
                <a:gd name="T35" fmla="*/ 1795 h 3046"/>
                <a:gd name="T36" fmla="*/ 18 w 1503"/>
                <a:gd name="T37" fmla="*/ 1931 h 3046"/>
                <a:gd name="T38" fmla="*/ 24 w 1503"/>
                <a:gd name="T39" fmla="*/ 2093 h 3046"/>
                <a:gd name="T40" fmla="*/ 59 w 1503"/>
                <a:gd name="T41" fmla="*/ 2197 h 3046"/>
                <a:gd name="T42" fmla="*/ 97 w 1503"/>
                <a:gd name="T43" fmla="*/ 2291 h 3046"/>
                <a:gd name="T44" fmla="*/ 104 w 1503"/>
                <a:gd name="T45" fmla="*/ 2401 h 3046"/>
                <a:gd name="T46" fmla="*/ 97 w 1503"/>
                <a:gd name="T47" fmla="*/ 2467 h 3046"/>
                <a:gd name="T48" fmla="*/ 76 w 1503"/>
                <a:gd name="T49" fmla="*/ 2612 h 3046"/>
                <a:gd name="T50" fmla="*/ 58 w 1503"/>
                <a:gd name="T51" fmla="*/ 2747 h 3046"/>
                <a:gd name="T52" fmla="*/ 44 w 1503"/>
                <a:gd name="T53" fmla="*/ 2856 h 3046"/>
                <a:gd name="T54" fmla="*/ 140 w 1503"/>
                <a:gd name="T55" fmla="*/ 2981 h 3046"/>
                <a:gd name="T56" fmla="*/ 337 w 1503"/>
                <a:gd name="T57" fmla="*/ 3036 h 3046"/>
                <a:gd name="T58" fmla="*/ 363 w 1503"/>
                <a:gd name="T59" fmla="*/ 2986 h 3046"/>
                <a:gd name="T60" fmla="*/ 362 w 1503"/>
                <a:gd name="T61" fmla="*/ 2836 h 3046"/>
                <a:gd name="T62" fmla="*/ 418 w 1503"/>
                <a:gd name="T63" fmla="*/ 2711 h 3046"/>
                <a:gd name="T64" fmla="*/ 530 w 1503"/>
                <a:gd name="T65" fmla="*/ 2593 h 3046"/>
                <a:gd name="T66" fmla="*/ 446 w 1503"/>
                <a:gd name="T67" fmla="*/ 2500 h 3046"/>
                <a:gd name="T68" fmla="*/ 405 w 1503"/>
                <a:gd name="T69" fmla="*/ 2450 h 3046"/>
                <a:gd name="T70" fmla="*/ 471 w 1503"/>
                <a:gd name="T71" fmla="*/ 2323 h 3046"/>
                <a:gd name="T72" fmla="*/ 531 w 1503"/>
                <a:gd name="T73" fmla="*/ 2269 h 3046"/>
                <a:gd name="T74" fmla="*/ 574 w 1503"/>
                <a:gd name="T75" fmla="*/ 2135 h 3046"/>
                <a:gd name="T76" fmla="*/ 574 w 1503"/>
                <a:gd name="T77" fmla="*/ 2069 h 3046"/>
                <a:gd name="T78" fmla="*/ 637 w 1503"/>
                <a:gd name="T79" fmla="*/ 2020 h 3046"/>
                <a:gd name="T80" fmla="*/ 551 w 1503"/>
                <a:gd name="T81" fmla="*/ 1978 h 3046"/>
                <a:gd name="T82" fmla="*/ 638 w 1503"/>
                <a:gd name="T83" fmla="*/ 1926 h 3046"/>
                <a:gd name="T84" fmla="*/ 751 w 1503"/>
                <a:gd name="T85" fmla="*/ 1860 h 3046"/>
                <a:gd name="T86" fmla="*/ 774 w 1503"/>
                <a:gd name="T87" fmla="*/ 1782 h 3046"/>
                <a:gd name="T88" fmla="*/ 789 w 1503"/>
                <a:gd name="T89" fmla="*/ 1716 h 3046"/>
                <a:gd name="T90" fmla="*/ 1021 w 1503"/>
                <a:gd name="T91" fmla="*/ 1678 h 3046"/>
                <a:gd name="T92" fmla="*/ 1203 w 1503"/>
                <a:gd name="T93" fmla="*/ 1479 h 3046"/>
                <a:gd name="T94" fmla="*/ 1171 w 1503"/>
                <a:gd name="T95" fmla="*/ 1367 h 3046"/>
                <a:gd name="T96" fmla="*/ 1054 w 1503"/>
                <a:gd name="T97" fmla="*/ 1294 h 3046"/>
                <a:gd name="T98" fmla="*/ 1061 w 1503"/>
                <a:gd name="T99" fmla="*/ 1142 h 3046"/>
                <a:gd name="T100" fmla="*/ 1087 w 1503"/>
                <a:gd name="T101" fmla="*/ 1001 h 3046"/>
                <a:gd name="T102" fmla="*/ 1116 w 1503"/>
                <a:gd name="T103" fmla="*/ 891 h 3046"/>
                <a:gd name="T104" fmla="*/ 1190 w 1503"/>
                <a:gd name="T105" fmla="*/ 783 h 3046"/>
                <a:gd name="T106" fmla="*/ 1284 w 1503"/>
                <a:gd name="T107" fmla="*/ 664 h 3046"/>
                <a:gd name="T108" fmla="*/ 1488 w 1503"/>
                <a:gd name="T109" fmla="*/ 534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3" h="3046">
                  <a:moveTo>
                    <a:pt x="1490" y="414"/>
                  </a:moveTo>
                  <a:cubicBezTo>
                    <a:pt x="1486" y="406"/>
                    <a:pt x="1478" y="388"/>
                    <a:pt x="1470" y="380"/>
                  </a:cubicBezTo>
                  <a:cubicBezTo>
                    <a:pt x="1455" y="368"/>
                    <a:pt x="1451" y="379"/>
                    <a:pt x="1436" y="381"/>
                  </a:cubicBezTo>
                  <a:cubicBezTo>
                    <a:pt x="1428" y="382"/>
                    <a:pt x="1424" y="382"/>
                    <a:pt x="1422" y="380"/>
                  </a:cubicBezTo>
                  <a:cubicBezTo>
                    <a:pt x="1418" y="391"/>
                    <a:pt x="1419" y="405"/>
                    <a:pt x="1418" y="417"/>
                  </a:cubicBezTo>
                  <a:cubicBezTo>
                    <a:pt x="1416" y="442"/>
                    <a:pt x="1412" y="456"/>
                    <a:pt x="1399" y="478"/>
                  </a:cubicBezTo>
                  <a:cubicBezTo>
                    <a:pt x="1391" y="492"/>
                    <a:pt x="1371" y="513"/>
                    <a:pt x="1357" y="522"/>
                  </a:cubicBezTo>
                  <a:cubicBezTo>
                    <a:pt x="1347" y="528"/>
                    <a:pt x="1340" y="526"/>
                    <a:pt x="1333" y="536"/>
                  </a:cubicBezTo>
                  <a:cubicBezTo>
                    <a:pt x="1327" y="544"/>
                    <a:pt x="1330" y="555"/>
                    <a:pt x="1325" y="564"/>
                  </a:cubicBezTo>
                  <a:cubicBezTo>
                    <a:pt x="1310" y="562"/>
                    <a:pt x="1285" y="544"/>
                    <a:pt x="1272" y="554"/>
                  </a:cubicBezTo>
                  <a:cubicBezTo>
                    <a:pt x="1259" y="563"/>
                    <a:pt x="1271" y="576"/>
                    <a:pt x="1251" y="572"/>
                  </a:cubicBezTo>
                  <a:cubicBezTo>
                    <a:pt x="1241" y="569"/>
                    <a:pt x="1239" y="561"/>
                    <a:pt x="1226" y="561"/>
                  </a:cubicBezTo>
                  <a:cubicBezTo>
                    <a:pt x="1204" y="561"/>
                    <a:pt x="1184" y="565"/>
                    <a:pt x="1162" y="559"/>
                  </a:cubicBezTo>
                  <a:cubicBezTo>
                    <a:pt x="1143" y="555"/>
                    <a:pt x="1128" y="542"/>
                    <a:pt x="1109" y="539"/>
                  </a:cubicBezTo>
                  <a:cubicBezTo>
                    <a:pt x="1098" y="538"/>
                    <a:pt x="1068" y="547"/>
                    <a:pt x="1061" y="539"/>
                  </a:cubicBezTo>
                  <a:cubicBezTo>
                    <a:pt x="1043" y="520"/>
                    <a:pt x="1086" y="499"/>
                    <a:pt x="1089" y="487"/>
                  </a:cubicBezTo>
                  <a:cubicBezTo>
                    <a:pt x="1095" y="466"/>
                    <a:pt x="1080" y="447"/>
                    <a:pt x="1098" y="427"/>
                  </a:cubicBezTo>
                  <a:cubicBezTo>
                    <a:pt x="1112" y="411"/>
                    <a:pt x="1127" y="407"/>
                    <a:pt x="1132" y="384"/>
                  </a:cubicBezTo>
                  <a:cubicBezTo>
                    <a:pt x="1134" y="375"/>
                    <a:pt x="1144" y="352"/>
                    <a:pt x="1143" y="344"/>
                  </a:cubicBezTo>
                  <a:cubicBezTo>
                    <a:pt x="1141" y="331"/>
                    <a:pt x="1121" y="326"/>
                    <a:pt x="1111" y="323"/>
                  </a:cubicBezTo>
                  <a:cubicBezTo>
                    <a:pt x="1097" y="318"/>
                    <a:pt x="1085" y="314"/>
                    <a:pt x="1071" y="312"/>
                  </a:cubicBezTo>
                  <a:cubicBezTo>
                    <a:pt x="1052" y="309"/>
                    <a:pt x="1049" y="305"/>
                    <a:pt x="1035" y="293"/>
                  </a:cubicBezTo>
                  <a:cubicBezTo>
                    <a:pt x="1013" y="274"/>
                    <a:pt x="990" y="269"/>
                    <a:pt x="970" y="247"/>
                  </a:cubicBezTo>
                  <a:cubicBezTo>
                    <a:pt x="961" y="238"/>
                    <a:pt x="953" y="223"/>
                    <a:pt x="943" y="217"/>
                  </a:cubicBezTo>
                  <a:cubicBezTo>
                    <a:pt x="929" y="209"/>
                    <a:pt x="915" y="213"/>
                    <a:pt x="900" y="211"/>
                  </a:cubicBezTo>
                  <a:cubicBezTo>
                    <a:pt x="888" y="209"/>
                    <a:pt x="858" y="208"/>
                    <a:pt x="849" y="202"/>
                  </a:cubicBezTo>
                  <a:cubicBezTo>
                    <a:pt x="839" y="196"/>
                    <a:pt x="832" y="177"/>
                    <a:pt x="822" y="167"/>
                  </a:cubicBezTo>
                  <a:cubicBezTo>
                    <a:pt x="813" y="158"/>
                    <a:pt x="807" y="150"/>
                    <a:pt x="795" y="144"/>
                  </a:cubicBezTo>
                  <a:cubicBezTo>
                    <a:pt x="782" y="138"/>
                    <a:pt x="771" y="135"/>
                    <a:pt x="760" y="124"/>
                  </a:cubicBezTo>
                  <a:cubicBezTo>
                    <a:pt x="739" y="104"/>
                    <a:pt x="733" y="74"/>
                    <a:pt x="712" y="56"/>
                  </a:cubicBezTo>
                  <a:cubicBezTo>
                    <a:pt x="703" y="48"/>
                    <a:pt x="692" y="38"/>
                    <a:pt x="684" y="27"/>
                  </a:cubicBezTo>
                  <a:cubicBezTo>
                    <a:pt x="683" y="28"/>
                    <a:pt x="682" y="28"/>
                    <a:pt x="681" y="29"/>
                  </a:cubicBezTo>
                  <a:cubicBezTo>
                    <a:pt x="675" y="25"/>
                    <a:pt x="669" y="20"/>
                    <a:pt x="667" y="13"/>
                  </a:cubicBezTo>
                  <a:cubicBezTo>
                    <a:pt x="658" y="11"/>
                    <a:pt x="650" y="14"/>
                    <a:pt x="642" y="15"/>
                  </a:cubicBezTo>
                  <a:cubicBezTo>
                    <a:pt x="633" y="15"/>
                    <a:pt x="630" y="14"/>
                    <a:pt x="622" y="14"/>
                  </a:cubicBezTo>
                  <a:cubicBezTo>
                    <a:pt x="606" y="13"/>
                    <a:pt x="590" y="16"/>
                    <a:pt x="575" y="20"/>
                  </a:cubicBezTo>
                  <a:cubicBezTo>
                    <a:pt x="546" y="28"/>
                    <a:pt x="536" y="74"/>
                    <a:pt x="526" y="102"/>
                  </a:cubicBezTo>
                  <a:cubicBezTo>
                    <a:pt x="512" y="90"/>
                    <a:pt x="512" y="63"/>
                    <a:pt x="507" y="46"/>
                  </a:cubicBezTo>
                  <a:cubicBezTo>
                    <a:pt x="496" y="16"/>
                    <a:pt x="481" y="29"/>
                    <a:pt x="454" y="29"/>
                  </a:cubicBezTo>
                  <a:cubicBezTo>
                    <a:pt x="444" y="29"/>
                    <a:pt x="435" y="24"/>
                    <a:pt x="425" y="23"/>
                  </a:cubicBezTo>
                  <a:cubicBezTo>
                    <a:pt x="413" y="22"/>
                    <a:pt x="402" y="26"/>
                    <a:pt x="391" y="24"/>
                  </a:cubicBezTo>
                  <a:cubicBezTo>
                    <a:pt x="374" y="20"/>
                    <a:pt x="361" y="6"/>
                    <a:pt x="346" y="0"/>
                  </a:cubicBezTo>
                  <a:cubicBezTo>
                    <a:pt x="345" y="22"/>
                    <a:pt x="342" y="28"/>
                    <a:pt x="323" y="38"/>
                  </a:cubicBezTo>
                  <a:cubicBezTo>
                    <a:pt x="320" y="39"/>
                    <a:pt x="311" y="40"/>
                    <a:pt x="310" y="42"/>
                  </a:cubicBezTo>
                  <a:cubicBezTo>
                    <a:pt x="305" y="46"/>
                    <a:pt x="309" y="50"/>
                    <a:pt x="306" y="54"/>
                  </a:cubicBezTo>
                  <a:cubicBezTo>
                    <a:pt x="302" y="59"/>
                    <a:pt x="298" y="63"/>
                    <a:pt x="293" y="68"/>
                  </a:cubicBezTo>
                  <a:cubicBezTo>
                    <a:pt x="287" y="76"/>
                    <a:pt x="263" y="99"/>
                    <a:pt x="250" y="119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71" y="120"/>
                    <a:pt x="271" y="127"/>
                    <a:pt x="272" y="148"/>
                  </a:cubicBezTo>
                  <a:cubicBezTo>
                    <a:pt x="272" y="163"/>
                    <a:pt x="271" y="178"/>
                    <a:pt x="270" y="193"/>
                  </a:cubicBezTo>
                  <a:cubicBezTo>
                    <a:pt x="267" y="227"/>
                    <a:pt x="260" y="243"/>
                    <a:pt x="227" y="254"/>
                  </a:cubicBezTo>
                  <a:cubicBezTo>
                    <a:pt x="202" y="262"/>
                    <a:pt x="178" y="275"/>
                    <a:pt x="162" y="298"/>
                  </a:cubicBezTo>
                  <a:cubicBezTo>
                    <a:pt x="152" y="312"/>
                    <a:pt x="153" y="316"/>
                    <a:pt x="158" y="330"/>
                  </a:cubicBezTo>
                  <a:cubicBezTo>
                    <a:pt x="161" y="339"/>
                    <a:pt x="164" y="336"/>
                    <a:pt x="163" y="348"/>
                  </a:cubicBezTo>
                  <a:cubicBezTo>
                    <a:pt x="162" y="352"/>
                    <a:pt x="157" y="359"/>
                    <a:pt x="156" y="364"/>
                  </a:cubicBezTo>
                  <a:cubicBezTo>
                    <a:pt x="148" y="389"/>
                    <a:pt x="171" y="415"/>
                    <a:pt x="173" y="442"/>
                  </a:cubicBezTo>
                  <a:cubicBezTo>
                    <a:pt x="173" y="456"/>
                    <a:pt x="164" y="464"/>
                    <a:pt x="163" y="478"/>
                  </a:cubicBezTo>
                  <a:cubicBezTo>
                    <a:pt x="163" y="491"/>
                    <a:pt x="170" y="499"/>
                    <a:pt x="176" y="510"/>
                  </a:cubicBezTo>
                  <a:cubicBezTo>
                    <a:pt x="181" y="520"/>
                    <a:pt x="190" y="537"/>
                    <a:pt x="180" y="547"/>
                  </a:cubicBezTo>
                  <a:cubicBezTo>
                    <a:pt x="168" y="558"/>
                    <a:pt x="156" y="544"/>
                    <a:pt x="145" y="550"/>
                  </a:cubicBezTo>
                  <a:cubicBezTo>
                    <a:pt x="137" y="555"/>
                    <a:pt x="140" y="571"/>
                    <a:pt x="138" y="579"/>
                  </a:cubicBezTo>
                  <a:cubicBezTo>
                    <a:pt x="136" y="592"/>
                    <a:pt x="128" y="601"/>
                    <a:pt x="124" y="613"/>
                  </a:cubicBezTo>
                  <a:cubicBezTo>
                    <a:pt x="120" y="626"/>
                    <a:pt x="121" y="638"/>
                    <a:pt x="114" y="651"/>
                  </a:cubicBezTo>
                  <a:cubicBezTo>
                    <a:pt x="108" y="663"/>
                    <a:pt x="96" y="670"/>
                    <a:pt x="89" y="681"/>
                  </a:cubicBezTo>
                  <a:cubicBezTo>
                    <a:pt x="72" y="707"/>
                    <a:pt x="79" y="741"/>
                    <a:pt x="66" y="763"/>
                  </a:cubicBezTo>
                  <a:cubicBezTo>
                    <a:pt x="50" y="787"/>
                    <a:pt x="61" y="807"/>
                    <a:pt x="70" y="835"/>
                  </a:cubicBezTo>
                  <a:cubicBezTo>
                    <a:pt x="77" y="858"/>
                    <a:pt x="81" y="882"/>
                    <a:pt x="61" y="900"/>
                  </a:cubicBezTo>
                  <a:cubicBezTo>
                    <a:pt x="50" y="909"/>
                    <a:pt x="44" y="909"/>
                    <a:pt x="41" y="924"/>
                  </a:cubicBezTo>
                  <a:cubicBezTo>
                    <a:pt x="38" y="937"/>
                    <a:pt x="40" y="950"/>
                    <a:pt x="37" y="963"/>
                  </a:cubicBezTo>
                  <a:cubicBezTo>
                    <a:pt x="12" y="969"/>
                    <a:pt x="32" y="999"/>
                    <a:pt x="39" y="1012"/>
                  </a:cubicBezTo>
                  <a:cubicBezTo>
                    <a:pt x="43" y="1018"/>
                    <a:pt x="53" y="1029"/>
                    <a:pt x="55" y="1035"/>
                  </a:cubicBezTo>
                  <a:cubicBezTo>
                    <a:pt x="59" y="1045"/>
                    <a:pt x="55" y="1054"/>
                    <a:pt x="57" y="1064"/>
                  </a:cubicBezTo>
                  <a:cubicBezTo>
                    <a:pt x="62" y="1085"/>
                    <a:pt x="77" y="1100"/>
                    <a:pt x="83" y="1120"/>
                  </a:cubicBezTo>
                  <a:cubicBezTo>
                    <a:pt x="87" y="1134"/>
                    <a:pt x="81" y="1168"/>
                    <a:pt x="104" y="1166"/>
                  </a:cubicBezTo>
                  <a:cubicBezTo>
                    <a:pt x="115" y="1192"/>
                    <a:pt x="101" y="1209"/>
                    <a:pt x="104" y="1236"/>
                  </a:cubicBezTo>
                  <a:cubicBezTo>
                    <a:pt x="105" y="1250"/>
                    <a:pt x="112" y="1252"/>
                    <a:pt x="103" y="1266"/>
                  </a:cubicBezTo>
                  <a:cubicBezTo>
                    <a:pt x="97" y="1278"/>
                    <a:pt x="90" y="1282"/>
                    <a:pt x="87" y="1295"/>
                  </a:cubicBezTo>
                  <a:cubicBezTo>
                    <a:pt x="85" y="1303"/>
                    <a:pt x="85" y="1313"/>
                    <a:pt x="84" y="1322"/>
                  </a:cubicBezTo>
                  <a:cubicBezTo>
                    <a:pt x="83" y="1335"/>
                    <a:pt x="82" y="1366"/>
                    <a:pt x="65" y="1369"/>
                  </a:cubicBezTo>
                  <a:cubicBezTo>
                    <a:pt x="65" y="1381"/>
                    <a:pt x="72" y="1394"/>
                    <a:pt x="75" y="1405"/>
                  </a:cubicBezTo>
                  <a:cubicBezTo>
                    <a:pt x="78" y="1419"/>
                    <a:pt x="82" y="1433"/>
                    <a:pt x="82" y="1447"/>
                  </a:cubicBezTo>
                  <a:cubicBezTo>
                    <a:pt x="83" y="1470"/>
                    <a:pt x="76" y="1466"/>
                    <a:pt x="64" y="1479"/>
                  </a:cubicBezTo>
                  <a:cubicBezTo>
                    <a:pt x="60" y="1485"/>
                    <a:pt x="61" y="1492"/>
                    <a:pt x="57" y="1497"/>
                  </a:cubicBezTo>
                  <a:cubicBezTo>
                    <a:pt x="52" y="1503"/>
                    <a:pt x="45" y="1503"/>
                    <a:pt x="40" y="1508"/>
                  </a:cubicBezTo>
                  <a:cubicBezTo>
                    <a:pt x="22" y="1527"/>
                    <a:pt x="26" y="1567"/>
                    <a:pt x="30" y="1591"/>
                  </a:cubicBezTo>
                  <a:cubicBezTo>
                    <a:pt x="34" y="1619"/>
                    <a:pt x="48" y="1640"/>
                    <a:pt x="58" y="1667"/>
                  </a:cubicBezTo>
                  <a:cubicBezTo>
                    <a:pt x="62" y="1679"/>
                    <a:pt x="67" y="1694"/>
                    <a:pt x="70" y="1706"/>
                  </a:cubicBezTo>
                  <a:cubicBezTo>
                    <a:pt x="74" y="1724"/>
                    <a:pt x="73" y="1724"/>
                    <a:pt x="57" y="1732"/>
                  </a:cubicBezTo>
                  <a:cubicBezTo>
                    <a:pt x="44" y="1739"/>
                    <a:pt x="30" y="1741"/>
                    <a:pt x="28" y="1757"/>
                  </a:cubicBezTo>
                  <a:cubicBezTo>
                    <a:pt x="27" y="1772"/>
                    <a:pt x="41" y="1779"/>
                    <a:pt x="35" y="1795"/>
                  </a:cubicBezTo>
                  <a:cubicBezTo>
                    <a:pt x="31" y="1809"/>
                    <a:pt x="19" y="1808"/>
                    <a:pt x="20" y="1822"/>
                  </a:cubicBezTo>
                  <a:cubicBezTo>
                    <a:pt x="20" y="1836"/>
                    <a:pt x="29" y="1840"/>
                    <a:pt x="24" y="1856"/>
                  </a:cubicBezTo>
                  <a:cubicBezTo>
                    <a:pt x="22" y="1862"/>
                    <a:pt x="18" y="1864"/>
                    <a:pt x="17" y="1871"/>
                  </a:cubicBezTo>
                  <a:cubicBezTo>
                    <a:pt x="16" y="1879"/>
                    <a:pt x="22" y="1884"/>
                    <a:pt x="22" y="1891"/>
                  </a:cubicBezTo>
                  <a:cubicBezTo>
                    <a:pt x="23" y="1905"/>
                    <a:pt x="16" y="1916"/>
                    <a:pt x="18" y="1931"/>
                  </a:cubicBezTo>
                  <a:cubicBezTo>
                    <a:pt x="20" y="1944"/>
                    <a:pt x="21" y="1958"/>
                    <a:pt x="23" y="1972"/>
                  </a:cubicBezTo>
                  <a:cubicBezTo>
                    <a:pt x="24" y="1988"/>
                    <a:pt x="32" y="2003"/>
                    <a:pt x="35" y="2019"/>
                  </a:cubicBezTo>
                  <a:cubicBezTo>
                    <a:pt x="36" y="2027"/>
                    <a:pt x="35" y="2037"/>
                    <a:pt x="37" y="2044"/>
                  </a:cubicBezTo>
                  <a:cubicBezTo>
                    <a:pt x="39" y="2050"/>
                    <a:pt x="49" y="2057"/>
                    <a:pt x="46" y="2064"/>
                  </a:cubicBezTo>
                  <a:cubicBezTo>
                    <a:pt x="44" y="2068"/>
                    <a:pt x="0" y="2082"/>
                    <a:pt x="24" y="2093"/>
                  </a:cubicBezTo>
                  <a:cubicBezTo>
                    <a:pt x="25" y="2100"/>
                    <a:pt x="21" y="2105"/>
                    <a:pt x="21" y="2111"/>
                  </a:cubicBezTo>
                  <a:cubicBezTo>
                    <a:pt x="21" y="2117"/>
                    <a:pt x="23" y="2121"/>
                    <a:pt x="25" y="2127"/>
                  </a:cubicBezTo>
                  <a:cubicBezTo>
                    <a:pt x="28" y="2146"/>
                    <a:pt x="24" y="2149"/>
                    <a:pt x="41" y="2158"/>
                  </a:cubicBezTo>
                  <a:cubicBezTo>
                    <a:pt x="54" y="2165"/>
                    <a:pt x="62" y="2164"/>
                    <a:pt x="63" y="2181"/>
                  </a:cubicBezTo>
                  <a:cubicBezTo>
                    <a:pt x="63" y="2186"/>
                    <a:pt x="57" y="2189"/>
                    <a:pt x="59" y="2197"/>
                  </a:cubicBezTo>
                  <a:cubicBezTo>
                    <a:pt x="60" y="2199"/>
                    <a:pt x="68" y="2205"/>
                    <a:pt x="70" y="2210"/>
                  </a:cubicBezTo>
                  <a:cubicBezTo>
                    <a:pt x="72" y="2216"/>
                    <a:pt x="67" y="2223"/>
                    <a:pt x="68" y="2228"/>
                  </a:cubicBezTo>
                  <a:cubicBezTo>
                    <a:pt x="68" y="2234"/>
                    <a:pt x="73" y="2239"/>
                    <a:pt x="74" y="2246"/>
                  </a:cubicBezTo>
                  <a:cubicBezTo>
                    <a:pt x="74" y="2257"/>
                    <a:pt x="63" y="2271"/>
                    <a:pt x="68" y="2282"/>
                  </a:cubicBezTo>
                  <a:cubicBezTo>
                    <a:pt x="74" y="2297"/>
                    <a:pt x="83" y="2285"/>
                    <a:pt x="97" y="2291"/>
                  </a:cubicBezTo>
                  <a:cubicBezTo>
                    <a:pt x="108" y="2296"/>
                    <a:pt x="115" y="2308"/>
                    <a:pt x="113" y="2322"/>
                  </a:cubicBezTo>
                  <a:cubicBezTo>
                    <a:pt x="97" y="2322"/>
                    <a:pt x="61" y="2314"/>
                    <a:pt x="65" y="2340"/>
                  </a:cubicBezTo>
                  <a:cubicBezTo>
                    <a:pt x="82" y="2338"/>
                    <a:pt x="100" y="2336"/>
                    <a:pt x="112" y="2354"/>
                  </a:cubicBezTo>
                  <a:cubicBezTo>
                    <a:pt x="115" y="2359"/>
                    <a:pt x="121" y="2377"/>
                    <a:pt x="118" y="2381"/>
                  </a:cubicBezTo>
                  <a:cubicBezTo>
                    <a:pt x="115" y="2391"/>
                    <a:pt x="101" y="2383"/>
                    <a:pt x="104" y="2401"/>
                  </a:cubicBezTo>
                  <a:cubicBezTo>
                    <a:pt x="100" y="2400"/>
                    <a:pt x="95" y="2402"/>
                    <a:pt x="92" y="2402"/>
                  </a:cubicBezTo>
                  <a:cubicBezTo>
                    <a:pt x="87" y="2412"/>
                    <a:pt x="87" y="2429"/>
                    <a:pt x="102" y="2429"/>
                  </a:cubicBezTo>
                  <a:cubicBezTo>
                    <a:pt x="104" y="2432"/>
                    <a:pt x="105" y="2437"/>
                    <a:pt x="104" y="2441"/>
                  </a:cubicBezTo>
                  <a:cubicBezTo>
                    <a:pt x="103" y="2442"/>
                    <a:pt x="96" y="2446"/>
                    <a:pt x="95" y="2449"/>
                  </a:cubicBezTo>
                  <a:cubicBezTo>
                    <a:pt x="93" y="2454"/>
                    <a:pt x="96" y="2462"/>
                    <a:pt x="97" y="2467"/>
                  </a:cubicBezTo>
                  <a:cubicBezTo>
                    <a:pt x="101" y="2481"/>
                    <a:pt x="110" y="2493"/>
                    <a:pt x="108" y="2508"/>
                  </a:cubicBezTo>
                  <a:cubicBezTo>
                    <a:pt x="107" y="2520"/>
                    <a:pt x="94" y="2528"/>
                    <a:pt x="92" y="2539"/>
                  </a:cubicBezTo>
                  <a:cubicBezTo>
                    <a:pt x="89" y="2554"/>
                    <a:pt x="104" y="2561"/>
                    <a:pt x="95" y="2576"/>
                  </a:cubicBezTo>
                  <a:cubicBezTo>
                    <a:pt x="92" y="2580"/>
                    <a:pt x="82" y="2582"/>
                    <a:pt x="79" y="2589"/>
                  </a:cubicBezTo>
                  <a:cubicBezTo>
                    <a:pt x="76" y="2594"/>
                    <a:pt x="77" y="2606"/>
                    <a:pt x="76" y="2612"/>
                  </a:cubicBezTo>
                  <a:cubicBezTo>
                    <a:pt x="75" y="2623"/>
                    <a:pt x="67" y="2641"/>
                    <a:pt x="70" y="2652"/>
                  </a:cubicBezTo>
                  <a:cubicBezTo>
                    <a:pt x="73" y="2665"/>
                    <a:pt x="87" y="2667"/>
                    <a:pt x="86" y="2683"/>
                  </a:cubicBezTo>
                  <a:cubicBezTo>
                    <a:pt x="86" y="2689"/>
                    <a:pt x="79" y="2692"/>
                    <a:pt x="79" y="2699"/>
                  </a:cubicBezTo>
                  <a:cubicBezTo>
                    <a:pt x="78" y="2706"/>
                    <a:pt x="84" y="2711"/>
                    <a:pt x="82" y="2719"/>
                  </a:cubicBezTo>
                  <a:cubicBezTo>
                    <a:pt x="80" y="2732"/>
                    <a:pt x="67" y="2738"/>
                    <a:pt x="58" y="2747"/>
                  </a:cubicBezTo>
                  <a:cubicBezTo>
                    <a:pt x="58" y="2748"/>
                    <a:pt x="49" y="2758"/>
                    <a:pt x="48" y="2759"/>
                  </a:cubicBezTo>
                  <a:cubicBezTo>
                    <a:pt x="46" y="2765"/>
                    <a:pt x="49" y="2774"/>
                    <a:pt x="45" y="2780"/>
                  </a:cubicBezTo>
                  <a:cubicBezTo>
                    <a:pt x="42" y="2786"/>
                    <a:pt x="32" y="2783"/>
                    <a:pt x="29" y="2791"/>
                  </a:cubicBezTo>
                  <a:cubicBezTo>
                    <a:pt x="25" y="2799"/>
                    <a:pt x="32" y="2807"/>
                    <a:pt x="34" y="2814"/>
                  </a:cubicBezTo>
                  <a:cubicBezTo>
                    <a:pt x="37" y="2831"/>
                    <a:pt x="38" y="2841"/>
                    <a:pt x="44" y="2856"/>
                  </a:cubicBezTo>
                  <a:cubicBezTo>
                    <a:pt x="46" y="2862"/>
                    <a:pt x="45" y="2871"/>
                    <a:pt x="48" y="2876"/>
                  </a:cubicBezTo>
                  <a:cubicBezTo>
                    <a:pt x="51" y="2882"/>
                    <a:pt x="57" y="2885"/>
                    <a:pt x="61" y="2890"/>
                  </a:cubicBezTo>
                  <a:cubicBezTo>
                    <a:pt x="71" y="2907"/>
                    <a:pt x="64" y="2916"/>
                    <a:pt x="86" y="2904"/>
                  </a:cubicBezTo>
                  <a:cubicBezTo>
                    <a:pt x="98" y="2897"/>
                    <a:pt x="105" y="2889"/>
                    <a:pt x="119" y="2904"/>
                  </a:cubicBezTo>
                  <a:cubicBezTo>
                    <a:pt x="138" y="2925"/>
                    <a:pt x="129" y="2956"/>
                    <a:pt x="140" y="2981"/>
                  </a:cubicBezTo>
                  <a:cubicBezTo>
                    <a:pt x="144" y="2990"/>
                    <a:pt x="152" y="2993"/>
                    <a:pt x="158" y="3000"/>
                  </a:cubicBezTo>
                  <a:cubicBezTo>
                    <a:pt x="163" y="3006"/>
                    <a:pt x="168" y="3024"/>
                    <a:pt x="174" y="3028"/>
                  </a:cubicBezTo>
                  <a:cubicBezTo>
                    <a:pt x="179" y="3031"/>
                    <a:pt x="198" y="3028"/>
                    <a:pt x="203" y="3027"/>
                  </a:cubicBezTo>
                  <a:cubicBezTo>
                    <a:pt x="214" y="3026"/>
                    <a:pt x="224" y="3022"/>
                    <a:pt x="236" y="3020"/>
                  </a:cubicBezTo>
                  <a:cubicBezTo>
                    <a:pt x="272" y="3014"/>
                    <a:pt x="306" y="3021"/>
                    <a:pt x="337" y="3036"/>
                  </a:cubicBezTo>
                  <a:cubicBezTo>
                    <a:pt x="338" y="3034"/>
                    <a:pt x="341" y="3032"/>
                    <a:pt x="345" y="3032"/>
                  </a:cubicBezTo>
                  <a:cubicBezTo>
                    <a:pt x="360" y="3030"/>
                    <a:pt x="372" y="3042"/>
                    <a:pt x="386" y="3044"/>
                  </a:cubicBezTo>
                  <a:cubicBezTo>
                    <a:pt x="411" y="3046"/>
                    <a:pt x="395" y="3030"/>
                    <a:pt x="387" y="3019"/>
                  </a:cubicBezTo>
                  <a:cubicBezTo>
                    <a:pt x="383" y="3012"/>
                    <a:pt x="381" y="3006"/>
                    <a:pt x="376" y="3000"/>
                  </a:cubicBezTo>
                  <a:cubicBezTo>
                    <a:pt x="371" y="2996"/>
                    <a:pt x="367" y="2992"/>
                    <a:pt x="363" y="2986"/>
                  </a:cubicBezTo>
                  <a:cubicBezTo>
                    <a:pt x="354" y="2973"/>
                    <a:pt x="354" y="2960"/>
                    <a:pt x="349" y="2946"/>
                  </a:cubicBezTo>
                  <a:cubicBezTo>
                    <a:pt x="346" y="2935"/>
                    <a:pt x="344" y="2927"/>
                    <a:pt x="338" y="2919"/>
                  </a:cubicBezTo>
                  <a:cubicBezTo>
                    <a:pt x="335" y="2915"/>
                    <a:pt x="332" y="2911"/>
                    <a:pt x="332" y="2906"/>
                  </a:cubicBezTo>
                  <a:cubicBezTo>
                    <a:pt x="334" y="2888"/>
                    <a:pt x="334" y="2866"/>
                    <a:pt x="345" y="2851"/>
                  </a:cubicBezTo>
                  <a:cubicBezTo>
                    <a:pt x="350" y="2844"/>
                    <a:pt x="356" y="2840"/>
                    <a:pt x="362" y="2836"/>
                  </a:cubicBezTo>
                  <a:cubicBezTo>
                    <a:pt x="368" y="2832"/>
                    <a:pt x="371" y="2827"/>
                    <a:pt x="376" y="2823"/>
                  </a:cubicBezTo>
                  <a:cubicBezTo>
                    <a:pt x="386" y="2816"/>
                    <a:pt x="400" y="2816"/>
                    <a:pt x="410" y="2807"/>
                  </a:cubicBezTo>
                  <a:cubicBezTo>
                    <a:pt x="419" y="2799"/>
                    <a:pt x="419" y="2776"/>
                    <a:pt x="419" y="2764"/>
                  </a:cubicBezTo>
                  <a:cubicBezTo>
                    <a:pt x="418" y="2753"/>
                    <a:pt x="417" y="2742"/>
                    <a:pt x="415" y="2731"/>
                  </a:cubicBezTo>
                  <a:cubicBezTo>
                    <a:pt x="413" y="2724"/>
                    <a:pt x="413" y="2717"/>
                    <a:pt x="418" y="2711"/>
                  </a:cubicBezTo>
                  <a:cubicBezTo>
                    <a:pt x="423" y="2702"/>
                    <a:pt x="432" y="2697"/>
                    <a:pt x="439" y="2690"/>
                  </a:cubicBezTo>
                  <a:cubicBezTo>
                    <a:pt x="449" y="2680"/>
                    <a:pt x="460" y="2670"/>
                    <a:pt x="472" y="2663"/>
                  </a:cubicBezTo>
                  <a:cubicBezTo>
                    <a:pt x="477" y="2660"/>
                    <a:pt x="482" y="2657"/>
                    <a:pt x="487" y="2653"/>
                  </a:cubicBezTo>
                  <a:cubicBezTo>
                    <a:pt x="497" y="2644"/>
                    <a:pt x="507" y="2635"/>
                    <a:pt x="515" y="2625"/>
                  </a:cubicBezTo>
                  <a:cubicBezTo>
                    <a:pt x="521" y="2619"/>
                    <a:pt x="537" y="2599"/>
                    <a:pt x="530" y="2593"/>
                  </a:cubicBezTo>
                  <a:cubicBezTo>
                    <a:pt x="526" y="2589"/>
                    <a:pt x="517" y="2592"/>
                    <a:pt x="515" y="2586"/>
                  </a:cubicBezTo>
                  <a:cubicBezTo>
                    <a:pt x="513" y="2581"/>
                    <a:pt x="523" y="2573"/>
                    <a:pt x="526" y="2570"/>
                  </a:cubicBezTo>
                  <a:cubicBezTo>
                    <a:pt x="538" y="2554"/>
                    <a:pt x="538" y="2544"/>
                    <a:pt x="530" y="2526"/>
                  </a:cubicBezTo>
                  <a:cubicBezTo>
                    <a:pt x="523" y="2510"/>
                    <a:pt x="507" y="2514"/>
                    <a:pt x="492" y="2513"/>
                  </a:cubicBezTo>
                  <a:cubicBezTo>
                    <a:pt x="477" y="2513"/>
                    <a:pt x="456" y="2512"/>
                    <a:pt x="446" y="2500"/>
                  </a:cubicBezTo>
                  <a:cubicBezTo>
                    <a:pt x="444" y="2498"/>
                    <a:pt x="444" y="2497"/>
                    <a:pt x="441" y="2495"/>
                  </a:cubicBezTo>
                  <a:cubicBezTo>
                    <a:pt x="436" y="2492"/>
                    <a:pt x="431" y="2493"/>
                    <a:pt x="428" y="2488"/>
                  </a:cubicBezTo>
                  <a:cubicBezTo>
                    <a:pt x="426" y="2486"/>
                    <a:pt x="426" y="2482"/>
                    <a:pt x="424" y="2480"/>
                  </a:cubicBezTo>
                  <a:cubicBezTo>
                    <a:pt x="422" y="2476"/>
                    <a:pt x="419" y="2474"/>
                    <a:pt x="417" y="2471"/>
                  </a:cubicBezTo>
                  <a:cubicBezTo>
                    <a:pt x="412" y="2465"/>
                    <a:pt x="409" y="2457"/>
                    <a:pt x="405" y="2450"/>
                  </a:cubicBezTo>
                  <a:cubicBezTo>
                    <a:pt x="401" y="2443"/>
                    <a:pt x="394" y="2434"/>
                    <a:pt x="392" y="2426"/>
                  </a:cubicBezTo>
                  <a:cubicBezTo>
                    <a:pt x="389" y="2411"/>
                    <a:pt x="403" y="2403"/>
                    <a:pt x="406" y="2390"/>
                  </a:cubicBezTo>
                  <a:cubicBezTo>
                    <a:pt x="411" y="2372"/>
                    <a:pt x="422" y="2356"/>
                    <a:pt x="435" y="2343"/>
                  </a:cubicBezTo>
                  <a:cubicBezTo>
                    <a:pt x="442" y="2336"/>
                    <a:pt x="443" y="2334"/>
                    <a:pt x="452" y="2333"/>
                  </a:cubicBezTo>
                  <a:cubicBezTo>
                    <a:pt x="460" y="2331"/>
                    <a:pt x="465" y="2329"/>
                    <a:pt x="471" y="2323"/>
                  </a:cubicBezTo>
                  <a:cubicBezTo>
                    <a:pt x="483" y="2313"/>
                    <a:pt x="495" y="2311"/>
                    <a:pt x="510" y="2313"/>
                  </a:cubicBezTo>
                  <a:cubicBezTo>
                    <a:pt x="517" y="2314"/>
                    <a:pt x="524" y="2317"/>
                    <a:pt x="529" y="2312"/>
                  </a:cubicBezTo>
                  <a:cubicBezTo>
                    <a:pt x="534" y="2307"/>
                    <a:pt x="534" y="2297"/>
                    <a:pt x="529" y="2292"/>
                  </a:cubicBezTo>
                  <a:cubicBezTo>
                    <a:pt x="523" y="2288"/>
                    <a:pt x="520" y="2291"/>
                    <a:pt x="519" y="2283"/>
                  </a:cubicBezTo>
                  <a:cubicBezTo>
                    <a:pt x="518" y="2275"/>
                    <a:pt x="524" y="2272"/>
                    <a:pt x="531" y="2269"/>
                  </a:cubicBezTo>
                  <a:cubicBezTo>
                    <a:pt x="545" y="2261"/>
                    <a:pt x="554" y="2250"/>
                    <a:pt x="550" y="2233"/>
                  </a:cubicBezTo>
                  <a:cubicBezTo>
                    <a:pt x="547" y="2224"/>
                    <a:pt x="541" y="2216"/>
                    <a:pt x="540" y="2207"/>
                  </a:cubicBezTo>
                  <a:cubicBezTo>
                    <a:pt x="539" y="2202"/>
                    <a:pt x="539" y="2195"/>
                    <a:pt x="539" y="2189"/>
                  </a:cubicBezTo>
                  <a:cubicBezTo>
                    <a:pt x="540" y="2179"/>
                    <a:pt x="544" y="2167"/>
                    <a:pt x="549" y="2158"/>
                  </a:cubicBezTo>
                  <a:cubicBezTo>
                    <a:pt x="554" y="2147"/>
                    <a:pt x="565" y="2142"/>
                    <a:pt x="574" y="2135"/>
                  </a:cubicBezTo>
                  <a:cubicBezTo>
                    <a:pt x="581" y="2130"/>
                    <a:pt x="588" y="2128"/>
                    <a:pt x="596" y="2123"/>
                  </a:cubicBezTo>
                  <a:cubicBezTo>
                    <a:pt x="600" y="2121"/>
                    <a:pt x="608" y="2117"/>
                    <a:pt x="609" y="2113"/>
                  </a:cubicBezTo>
                  <a:cubicBezTo>
                    <a:pt x="610" y="2106"/>
                    <a:pt x="598" y="2106"/>
                    <a:pt x="591" y="2104"/>
                  </a:cubicBezTo>
                  <a:cubicBezTo>
                    <a:pt x="582" y="2102"/>
                    <a:pt x="567" y="2097"/>
                    <a:pt x="561" y="2089"/>
                  </a:cubicBezTo>
                  <a:cubicBezTo>
                    <a:pt x="555" y="2081"/>
                    <a:pt x="568" y="2075"/>
                    <a:pt x="574" y="2069"/>
                  </a:cubicBezTo>
                  <a:cubicBezTo>
                    <a:pt x="581" y="2063"/>
                    <a:pt x="587" y="2056"/>
                    <a:pt x="597" y="2058"/>
                  </a:cubicBezTo>
                  <a:cubicBezTo>
                    <a:pt x="606" y="2060"/>
                    <a:pt x="612" y="2068"/>
                    <a:pt x="614" y="2076"/>
                  </a:cubicBezTo>
                  <a:cubicBezTo>
                    <a:pt x="617" y="2087"/>
                    <a:pt x="622" y="2107"/>
                    <a:pt x="640" y="2102"/>
                  </a:cubicBezTo>
                  <a:cubicBezTo>
                    <a:pt x="655" y="2098"/>
                    <a:pt x="665" y="2074"/>
                    <a:pt x="666" y="2060"/>
                  </a:cubicBezTo>
                  <a:cubicBezTo>
                    <a:pt x="667" y="2042"/>
                    <a:pt x="659" y="2019"/>
                    <a:pt x="637" y="2020"/>
                  </a:cubicBezTo>
                  <a:cubicBezTo>
                    <a:pt x="614" y="2020"/>
                    <a:pt x="628" y="2045"/>
                    <a:pt x="619" y="2053"/>
                  </a:cubicBezTo>
                  <a:cubicBezTo>
                    <a:pt x="614" y="2057"/>
                    <a:pt x="589" y="2053"/>
                    <a:pt x="585" y="2048"/>
                  </a:cubicBezTo>
                  <a:cubicBezTo>
                    <a:pt x="588" y="2046"/>
                    <a:pt x="591" y="2044"/>
                    <a:pt x="593" y="2042"/>
                  </a:cubicBezTo>
                  <a:cubicBezTo>
                    <a:pt x="575" y="2033"/>
                    <a:pt x="545" y="2032"/>
                    <a:pt x="548" y="2005"/>
                  </a:cubicBezTo>
                  <a:cubicBezTo>
                    <a:pt x="548" y="1997"/>
                    <a:pt x="552" y="1986"/>
                    <a:pt x="551" y="1978"/>
                  </a:cubicBezTo>
                  <a:cubicBezTo>
                    <a:pt x="550" y="1971"/>
                    <a:pt x="547" y="1963"/>
                    <a:pt x="545" y="1956"/>
                  </a:cubicBezTo>
                  <a:cubicBezTo>
                    <a:pt x="541" y="1941"/>
                    <a:pt x="530" y="1920"/>
                    <a:pt x="536" y="1905"/>
                  </a:cubicBezTo>
                  <a:cubicBezTo>
                    <a:pt x="543" y="1888"/>
                    <a:pt x="578" y="1896"/>
                    <a:pt x="590" y="1902"/>
                  </a:cubicBezTo>
                  <a:cubicBezTo>
                    <a:pt x="599" y="1906"/>
                    <a:pt x="608" y="1912"/>
                    <a:pt x="617" y="1916"/>
                  </a:cubicBezTo>
                  <a:cubicBezTo>
                    <a:pt x="623" y="1919"/>
                    <a:pt x="631" y="1924"/>
                    <a:pt x="638" y="1926"/>
                  </a:cubicBezTo>
                  <a:cubicBezTo>
                    <a:pt x="650" y="1930"/>
                    <a:pt x="665" y="1933"/>
                    <a:pt x="678" y="1932"/>
                  </a:cubicBezTo>
                  <a:cubicBezTo>
                    <a:pt x="693" y="1931"/>
                    <a:pt x="706" y="1925"/>
                    <a:pt x="719" y="1918"/>
                  </a:cubicBezTo>
                  <a:cubicBezTo>
                    <a:pt x="730" y="1912"/>
                    <a:pt x="743" y="1907"/>
                    <a:pt x="752" y="1898"/>
                  </a:cubicBezTo>
                  <a:cubicBezTo>
                    <a:pt x="755" y="1894"/>
                    <a:pt x="757" y="1891"/>
                    <a:pt x="759" y="1887"/>
                  </a:cubicBezTo>
                  <a:cubicBezTo>
                    <a:pt x="762" y="1879"/>
                    <a:pt x="758" y="1865"/>
                    <a:pt x="751" y="1860"/>
                  </a:cubicBezTo>
                  <a:cubicBezTo>
                    <a:pt x="744" y="1856"/>
                    <a:pt x="740" y="1854"/>
                    <a:pt x="741" y="1844"/>
                  </a:cubicBezTo>
                  <a:cubicBezTo>
                    <a:pt x="743" y="1834"/>
                    <a:pt x="748" y="1840"/>
                    <a:pt x="753" y="1833"/>
                  </a:cubicBezTo>
                  <a:cubicBezTo>
                    <a:pt x="757" y="1827"/>
                    <a:pt x="751" y="1818"/>
                    <a:pt x="752" y="1813"/>
                  </a:cubicBezTo>
                  <a:cubicBezTo>
                    <a:pt x="754" y="1808"/>
                    <a:pt x="760" y="1803"/>
                    <a:pt x="764" y="1799"/>
                  </a:cubicBezTo>
                  <a:cubicBezTo>
                    <a:pt x="768" y="1793"/>
                    <a:pt x="772" y="1789"/>
                    <a:pt x="774" y="1782"/>
                  </a:cubicBezTo>
                  <a:cubicBezTo>
                    <a:pt x="776" y="1769"/>
                    <a:pt x="773" y="1755"/>
                    <a:pt x="768" y="1744"/>
                  </a:cubicBezTo>
                  <a:cubicBezTo>
                    <a:pt x="763" y="1735"/>
                    <a:pt x="752" y="1734"/>
                    <a:pt x="749" y="1727"/>
                  </a:cubicBezTo>
                  <a:cubicBezTo>
                    <a:pt x="746" y="1718"/>
                    <a:pt x="754" y="1704"/>
                    <a:pt x="763" y="1705"/>
                  </a:cubicBezTo>
                  <a:cubicBezTo>
                    <a:pt x="769" y="1705"/>
                    <a:pt x="769" y="1709"/>
                    <a:pt x="773" y="1712"/>
                  </a:cubicBezTo>
                  <a:cubicBezTo>
                    <a:pt x="778" y="1715"/>
                    <a:pt x="784" y="1715"/>
                    <a:pt x="789" y="1716"/>
                  </a:cubicBezTo>
                  <a:cubicBezTo>
                    <a:pt x="806" y="1718"/>
                    <a:pt x="821" y="1714"/>
                    <a:pt x="837" y="1711"/>
                  </a:cubicBezTo>
                  <a:cubicBezTo>
                    <a:pt x="847" y="1710"/>
                    <a:pt x="857" y="1710"/>
                    <a:pt x="867" y="1709"/>
                  </a:cubicBezTo>
                  <a:cubicBezTo>
                    <a:pt x="889" y="1706"/>
                    <a:pt x="912" y="1703"/>
                    <a:pt x="934" y="1700"/>
                  </a:cubicBezTo>
                  <a:cubicBezTo>
                    <a:pt x="953" y="1698"/>
                    <a:pt x="972" y="1693"/>
                    <a:pt x="990" y="1688"/>
                  </a:cubicBezTo>
                  <a:cubicBezTo>
                    <a:pt x="1000" y="1685"/>
                    <a:pt x="1010" y="1682"/>
                    <a:pt x="1021" y="1678"/>
                  </a:cubicBezTo>
                  <a:cubicBezTo>
                    <a:pt x="1049" y="1669"/>
                    <a:pt x="1079" y="1664"/>
                    <a:pt x="1105" y="1648"/>
                  </a:cubicBezTo>
                  <a:cubicBezTo>
                    <a:pt x="1126" y="1636"/>
                    <a:pt x="1137" y="1607"/>
                    <a:pt x="1149" y="1587"/>
                  </a:cubicBezTo>
                  <a:cubicBezTo>
                    <a:pt x="1160" y="1567"/>
                    <a:pt x="1173" y="1549"/>
                    <a:pt x="1184" y="1529"/>
                  </a:cubicBezTo>
                  <a:cubicBezTo>
                    <a:pt x="1188" y="1521"/>
                    <a:pt x="1194" y="1514"/>
                    <a:pt x="1197" y="1506"/>
                  </a:cubicBezTo>
                  <a:cubicBezTo>
                    <a:pt x="1199" y="1497"/>
                    <a:pt x="1201" y="1488"/>
                    <a:pt x="1203" y="1479"/>
                  </a:cubicBezTo>
                  <a:cubicBezTo>
                    <a:pt x="1207" y="1462"/>
                    <a:pt x="1194" y="1446"/>
                    <a:pt x="1177" y="1444"/>
                  </a:cubicBezTo>
                  <a:cubicBezTo>
                    <a:pt x="1167" y="1442"/>
                    <a:pt x="1159" y="1442"/>
                    <a:pt x="1153" y="1433"/>
                  </a:cubicBezTo>
                  <a:cubicBezTo>
                    <a:pt x="1147" y="1423"/>
                    <a:pt x="1144" y="1407"/>
                    <a:pt x="1147" y="1396"/>
                  </a:cubicBezTo>
                  <a:cubicBezTo>
                    <a:pt x="1149" y="1391"/>
                    <a:pt x="1153" y="1383"/>
                    <a:pt x="1157" y="1378"/>
                  </a:cubicBezTo>
                  <a:cubicBezTo>
                    <a:pt x="1161" y="1373"/>
                    <a:pt x="1168" y="1373"/>
                    <a:pt x="1171" y="1367"/>
                  </a:cubicBezTo>
                  <a:cubicBezTo>
                    <a:pt x="1174" y="1359"/>
                    <a:pt x="1170" y="1349"/>
                    <a:pt x="1165" y="1342"/>
                  </a:cubicBezTo>
                  <a:cubicBezTo>
                    <a:pt x="1157" y="1327"/>
                    <a:pt x="1140" y="1312"/>
                    <a:pt x="1125" y="1305"/>
                  </a:cubicBezTo>
                  <a:cubicBezTo>
                    <a:pt x="1109" y="1299"/>
                    <a:pt x="1095" y="1297"/>
                    <a:pt x="1079" y="1294"/>
                  </a:cubicBezTo>
                  <a:cubicBezTo>
                    <a:pt x="1076" y="1294"/>
                    <a:pt x="1072" y="1292"/>
                    <a:pt x="1068" y="1292"/>
                  </a:cubicBezTo>
                  <a:cubicBezTo>
                    <a:pt x="1064" y="1292"/>
                    <a:pt x="1058" y="1296"/>
                    <a:pt x="1054" y="1294"/>
                  </a:cubicBezTo>
                  <a:cubicBezTo>
                    <a:pt x="1048" y="1292"/>
                    <a:pt x="1050" y="1275"/>
                    <a:pt x="1052" y="1270"/>
                  </a:cubicBezTo>
                  <a:cubicBezTo>
                    <a:pt x="1055" y="1262"/>
                    <a:pt x="1059" y="1254"/>
                    <a:pt x="1062" y="1246"/>
                  </a:cubicBezTo>
                  <a:cubicBezTo>
                    <a:pt x="1065" y="1240"/>
                    <a:pt x="1068" y="1235"/>
                    <a:pt x="1073" y="1234"/>
                  </a:cubicBezTo>
                  <a:cubicBezTo>
                    <a:pt x="1066" y="1216"/>
                    <a:pt x="1060" y="1196"/>
                    <a:pt x="1058" y="1185"/>
                  </a:cubicBezTo>
                  <a:cubicBezTo>
                    <a:pt x="1056" y="1173"/>
                    <a:pt x="1056" y="1153"/>
                    <a:pt x="1061" y="1142"/>
                  </a:cubicBezTo>
                  <a:cubicBezTo>
                    <a:pt x="1067" y="1127"/>
                    <a:pt x="1079" y="1128"/>
                    <a:pt x="1092" y="1124"/>
                  </a:cubicBezTo>
                  <a:cubicBezTo>
                    <a:pt x="1094" y="1108"/>
                    <a:pt x="1083" y="1092"/>
                    <a:pt x="1084" y="1077"/>
                  </a:cubicBezTo>
                  <a:cubicBezTo>
                    <a:pt x="1085" y="1071"/>
                    <a:pt x="1090" y="1064"/>
                    <a:pt x="1090" y="1060"/>
                  </a:cubicBezTo>
                  <a:cubicBezTo>
                    <a:pt x="1091" y="1054"/>
                    <a:pt x="1086" y="1049"/>
                    <a:pt x="1085" y="1043"/>
                  </a:cubicBezTo>
                  <a:cubicBezTo>
                    <a:pt x="1084" y="1033"/>
                    <a:pt x="1083" y="1010"/>
                    <a:pt x="1087" y="1001"/>
                  </a:cubicBezTo>
                  <a:cubicBezTo>
                    <a:pt x="1088" y="998"/>
                    <a:pt x="1095" y="999"/>
                    <a:pt x="1096" y="996"/>
                  </a:cubicBezTo>
                  <a:cubicBezTo>
                    <a:pt x="1098" y="993"/>
                    <a:pt x="1098" y="989"/>
                    <a:pt x="1099" y="986"/>
                  </a:cubicBezTo>
                  <a:cubicBezTo>
                    <a:pt x="1103" y="981"/>
                    <a:pt x="1105" y="974"/>
                    <a:pt x="1107" y="969"/>
                  </a:cubicBezTo>
                  <a:cubicBezTo>
                    <a:pt x="1111" y="955"/>
                    <a:pt x="1108" y="941"/>
                    <a:pt x="1109" y="928"/>
                  </a:cubicBezTo>
                  <a:cubicBezTo>
                    <a:pt x="1109" y="916"/>
                    <a:pt x="1116" y="905"/>
                    <a:pt x="1116" y="891"/>
                  </a:cubicBezTo>
                  <a:cubicBezTo>
                    <a:pt x="1115" y="875"/>
                    <a:pt x="1108" y="872"/>
                    <a:pt x="1121" y="856"/>
                  </a:cubicBezTo>
                  <a:cubicBezTo>
                    <a:pt x="1125" y="851"/>
                    <a:pt x="1131" y="844"/>
                    <a:pt x="1138" y="836"/>
                  </a:cubicBezTo>
                  <a:cubicBezTo>
                    <a:pt x="1138" y="836"/>
                    <a:pt x="1138" y="835"/>
                    <a:pt x="1138" y="835"/>
                  </a:cubicBezTo>
                  <a:cubicBezTo>
                    <a:pt x="1142" y="826"/>
                    <a:pt x="1149" y="814"/>
                    <a:pt x="1155" y="808"/>
                  </a:cubicBezTo>
                  <a:cubicBezTo>
                    <a:pt x="1166" y="798"/>
                    <a:pt x="1183" y="796"/>
                    <a:pt x="1190" y="783"/>
                  </a:cubicBezTo>
                  <a:cubicBezTo>
                    <a:pt x="1194" y="777"/>
                    <a:pt x="1192" y="768"/>
                    <a:pt x="1196" y="762"/>
                  </a:cubicBezTo>
                  <a:cubicBezTo>
                    <a:pt x="1199" y="757"/>
                    <a:pt x="1205" y="755"/>
                    <a:pt x="1208" y="752"/>
                  </a:cubicBezTo>
                  <a:cubicBezTo>
                    <a:pt x="1218" y="740"/>
                    <a:pt x="1230" y="733"/>
                    <a:pt x="1241" y="724"/>
                  </a:cubicBezTo>
                  <a:cubicBezTo>
                    <a:pt x="1250" y="715"/>
                    <a:pt x="1253" y="703"/>
                    <a:pt x="1262" y="692"/>
                  </a:cubicBezTo>
                  <a:cubicBezTo>
                    <a:pt x="1269" y="683"/>
                    <a:pt x="1276" y="672"/>
                    <a:pt x="1284" y="664"/>
                  </a:cubicBezTo>
                  <a:cubicBezTo>
                    <a:pt x="1293" y="653"/>
                    <a:pt x="1307" y="648"/>
                    <a:pt x="1318" y="640"/>
                  </a:cubicBezTo>
                  <a:cubicBezTo>
                    <a:pt x="1340" y="624"/>
                    <a:pt x="1359" y="607"/>
                    <a:pt x="1381" y="593"/>
                  </a:cubicBezTo>
                  <a:cubicBezTo>
                    <a:pt x="1391" y="587"/>
                    <a:pt x="1400" y="576"/>
                    <a:pt x="1410" y="571"/>
                  </a:cubicBezTo>
                  <a:cubicBezTo>
                    <a:pt x="1423" y="565"/>
                    <a:pt x="1438" y="564"/>
                    <a:pt x="1452" y="558"/>
                  </a:cubicBezTo>
                  <a:cubicBezTo>
                    <a:pt x="1463" y="553"/>
                    <a:pt x="1480" y="545"/>
                    <a:pt x="1488" y="534"/>
                  </a:cubicBezTo>
                  <a:cubicBezTo>
                    <a:pt x="1498" y="523"/>
                    <a:pt x="1497" y="509"/>
                    <a:pt x="1499" y="494"/>
                  </a:cubicBezTo>
                  <a:cubicBezTo>
                    <a:pt x="1503" y="468"/>
                    <a:pt x="1500" y="439"/>
                    <a:pt x="1490" y="4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7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2584509"/>
              </p:ext>
            </p:extLst>
          </p:nvPr>
        </p:nvGraphicFramePr>
        <p:xfrm>
          <a:off x="5303279" y="4312227"/>
          <a:ext cx="2555094" cy="2131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1" name="Oval 70"/>
          <p:cNvSpPr/>
          <p:nvPr/>
        </p:nvSpPr>
        <p:spPr>
          <a:xfrm>
            <a:off x="5969259" y="5073466"/>
            <a:ext cx="582530" cy="5825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261"/>
          <p:cNvSpPr>
            <a:spLocks noEditPoints="1"/>
          </p:cNvSpPr>
          <p:nvPr/>
        </p:nvSpPr>
        <p:spPr bwMode="auto">
          <a:xfrm>
            <a:off x="6097960" y="5225119"/>
            <a:ext cx="258184" cy="259436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/>
          <p:cNvSpPr/>
          <p:nvPr/>
        </p:nvSpPr>
        <p:spPr>
          <a:xfrm>
            <a:off x="8804226" y="1852207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4" name="Oval 73"/>
          <p:cNvSpPr/>
          <p:nvPr/>
        </p:nvSpPr>
        <p:spPr>
          <a:xfrm>
            <a:off x="8851081" y="1264423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9410729" y="1509274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9410729" y="1217323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77" name="Freeform 129"/>
          <p:cNvSpPr>
            <a:spLocks noEditPoints="1"/>
          </p:cNvSpPr>
          <p:nvPr/>
        </p:nvSpPr>
        <p:spPr bwMode="auto">
          <a:xfrm>
            <a:off x="8964079" y="1371863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8804226" y="450082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9" name="Oval 78"/>
          <p:cNvSpPr/>
          <p:nvPr/>
        </p:nvSpPr>
        <p:spPr>
          <a:xfrm>
            <a:off x="8851081" y="391303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410729" y="415788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410729" y="386593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82" name="Freeform 170"/>
          <p:cNvSpPr>
            <a:spLocks noEditPoints="1"/>
          </p:cNvSpPr>
          <p:nvPr/>
        </p:nvSpPr>
        <p:spPr bwMode="auto">
          <a:xfrm>
            <a:off x="8964079" y="402966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/>
          <p:cNvSpPr/>
          <p:nvPr/>
        </p:nvSpPr>
        <p:spPr>
          <a:xfrm>
            <a:off x="8804226" y="314068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4" name="Oval 83"/>
          <p:cNvSpPr/>
          <p:nvPr/>
        </p:nvSpPr>
        <p:spPr>
          <a:xfrm>
            <a:off x="8851081" y="2552896"/>
            <a:ext cx="489702" cy="4897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>
            <a:off x="9410729" y="279774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9410729" y="250579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ru-RU" b="1" i="0" dirty="0" smtClean="0">
                <a:effectLst/>
                <a:latin typeface="+mj-lt"/>
              </a:rPr>
              <a:t>24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87" name="Freeform 129"/>
          <p:cNvSpPr>
            <a:spLocks noEditPoints="1"/>
          </p:cNvSpPr>
          <p:nvPr/>
        </p:nvSpPr>
        <p:spPr bwMode="auto">
          <a:xfrm>
            <a:off x="8964079" y="266033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8804226" y="5789293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9" name="Oval 88"/>
          <p:cNvSpPr/>
          <p:nvPr/>
        </p:nvSpPr>
        <p:spPr>
          <a:xfrm>
            <a:off x="8851081" y="5201509"/>
            <a:ext cx="489702" cy="4897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9410729" y="5446360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410729" y="5154409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</a:t>
            </a:r>
            <a:r>
              <a:rPr lang="ru-RU" b="1" i="0" dirty="0" smtClean="0">
                <a:effectLst/>
                <a:latin typeface="+mj-lt"/>
              </a:rPr>
              <a:t>1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92" name="Freeform 170"/>
          <p:cNvSpPr>
            <a:spLocks noEditPoints="1"/>
          </p:cNvSpPr>
          <p:nvPr/>
        </p:nvSpPr>
        <p:spPr bwMode="auto">
          <a:xfrm>
            <a:off x="8964079" y="5318140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93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930569"/>
              </p:ext>
            </p:extLst>
          </p:nvPr>
        </p:nvGraphicFramePr>
        <p:xfrm>
          <a:off x="6335752" y="2162805"/>
          <a:ext cx="1850162" cy="1408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5" name="Rounded Rectangle 94"/>
          <p:cNvSpPr/>
          <p:nvPr/>
        </p:nvSpPr>
        <p:spPr>
          <a:xfrm>
            <a:off x="4359292" y="50966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96" name="TextBox 95"/>
          <p:cNvSpPr txBox="1"/>
          <p:nvPr/>
        </p:nvSpPr>
        <p:spPr>
          <a:xfrm>
            <a:off x="4434820" y="51513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390998" y="438189"/>
            <a:ext cx="444100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2968019291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0848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0848" y="17855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1232114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307642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72171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6501717" y="2468977"/>
            <a:ext cx="5363988" cy="4116749"/>
          </a:xfrm>
          <a:prstGeom prst="roundRect">
            <a:avLst>
              <a:gd name="adj" fmla="val 535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8107628" y="145529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Ipsum has been the industry's standard dummy text ever since the 1500s, when an unknown printer took a galley of type and scrambled </a:t>
            </a:r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book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. </a:t>
            </a:r>
          </a:p>
        </p:txBody>
      </p:sp>
      <p:sp>
        <p:nvSpPr>
          <p:cNvPr id="22" name="Oval 21"/>
          <p:cNvSpPr/>
          <p:nvPr/>
        </p:nvSpPr>
        <p:spPr>
          <a:xfrm>
            <a:off x="6509598" y="1271435"/>
            <a:ext cx="392978" cy="392978"/>
          </a:xfrm>
          <a:prstGeom prst="ellipse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904091" y="1270633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79%</a:t>
            </a:r>
            <a:endParaRPr lang="en-US" b="1" dirty="0">
              <a:latin typeface="+mj-lt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6583004" y="1760219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78%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2" name="Freeform 368"/>
          <p:cNvSpPr>
            <a:spLocks/>
          </p:cNvSpPr>
          <p:nvPr/>
        </p:nvSpPr>
        <p:spPr bwMode="auto">
          <a:xfrm>
            <a:off x="6580566" y="1405467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1345668792"/>
              </p:ext>
            </p:extLst>
          </p:nvPr>
        </p:nvGraphicFramePr>
        <p:xfrm>
          <a:off x="6902576" y="2825026"/>
          <a:ext cx="4604640" cy="1767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1579129570"/>
              </p:ext>
            </p:extLst>
          </p:nvPr>
        </p:nvGraphicFramePr>
        <p:xfrm>
          <a:off x="6831608" y="4959352"/>
          <a:ext cx="4765660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Rounded Rectangle 35"/>
          <p:cNvSpPr/>
          <p:nvPr/>
        </p:nvSpPr>
        <p:spPr>
          <a:xfrm>
            <a:off x="9840416" y="487017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210653" y="1260465"/>
            <a:ext cx="5152692" cy="5170508"/>
            <a:chOff x="485374" y="1009720"/>
            <a:chExt cx="3595163" cy="3607594"/>
          </a:xfrm>
          <a:solidFill>
            <a:schemeClr val="tx1">
              <a:alpha val="5000"/>
            </a:schemeClr>
          </a:solidFill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3503720" y="1502004"/>
              <a:ext cx="21134" cy="38538"/>
            </a:xfrm>
            <a:custGeom>
              <a:avLst/>
              <a:gdLst>
                <a:gd name="T0" fmla="*/ 26 w 35"/>
                <a:gd name="T1" fmla="*/ 18 h 63"/>
                <a:gd name="T2" fmla="*/ 10 w 35"/>
                <a:gd name="T3" fmla="*/ 31 h 63"/>
                <a:gd name="T4" fmla="*/ 18 w 35"/>
                <a:gd name="T5" fmla="*/ 36 h 63"/>
                <a:gd name="T6" fmla="*/ 20 w 35"/>
                <a:gd name="T7" fmla="*/ 47 h 63"/>
                <a:gd name="T8" fmla="*/ 33 w 35"/>
                <a:gd name="T9" fmla="*/ 63 h 63"/>
                <a:gd name="T10" fmla="*/ 33 w 35"/>
                <a:gd name="T11" fmla="*/ 48 h 63"/>
                <a:gd name="T12" fmla="*/ 27 w 35"/>
                <a:gd name="T13" fmla="*/ 36 h 63"/>
                <a:gd name="T14" fmla="*/ 26 w 35"/>
                <a:gd name="T15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3">
                  <a:moveTo>
                    <a:pt x="26" y="18"/>
                  </a:moveTo>
                  <a:cubicBezTo>
                    <a:pt x="15" y="0"/>
                    <a:pt x="0" y="17"/>
                    <a:pt x="10" y="31"/>
                  </a:cubicBezTo>
                  <a:cubicBezTo>
                    <a:pt x="12" y="34"/>
                    <a:pt x="17" y="33"/>
                    <a:pt x="18" y="36"/>
                  </a:cubicBezTo>
                  <a:cubicBezTo>
                    <a:pt x="20" y="39"/>
                    <a:pt x="18" y="44"/>
                    <a:pt x="20" y="47"/>
                  </a:cubicBezTo>
                  <a:cubicBezTo>
                    <a:pt x="24" y="54"/>
                    <a:pt x="32" y="55"/>
                    <a:pt x="33" y="63"/>
                  </a:cubicBezTo>
                  <a:cubicBezTo>
                    <a:pt x="34" y="58"/>
                    <a:pt x="35" y="53"/>
                    <a:pt x="33" y="48"/>
                  </a:cubicBezTo>
                  <a:cubicBezTo>
                    <a:pt x="32" y="43"/>
                    <a:pt x="24" y="41"/>
                    <a:pt x="27" y="36"/>
                  </a:cubicBezTo>
                  <a:cubicBezTo>
                    <a:pt x="35" y="24"/>
                    <a:pt x="26" y="18"/>
                    <a:pt x="26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3659112" y="1549243"/>
              <a:ext cx="36051" cy="23620"/>
            </a:xfrm>
            <a:custGeom>
              <a:avLst/>
              <a:gdLst>
                <a:gd name="T0" fmla="*/ 52 w 59"/>
                <a:gd name="T1" fmla="*/ 11 h 38"/>
                <a:gd name="T2" fmla="*/ 40 w 59"/>
                <a:gd name="T3" fmla="*/ 14 h 38"/>
                <a:gd name="T4" fmla="*/ 16 w 59"/>
                <a:gd name="T5" fmla="*/ 14 h 38"/>
                <a:gd name="T6" fmla="*/ 21 w 59"/>
                <a:gd name="T7" fmla="*/ 29 h 38"/>
                <a:gd name="T8" fmla="*/ 43 w 59"/>
                <a:gd name="T9" fmla="*/ 24 h 38"/>
                <a:gd name="T10" fmla="*/ 52 w 59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8">
                  <a:moveTo>
                    <a:pt x="52" y="11"/>
                  </a:moveTo>
                  <a:cubicBezTo>
                    <a:pt x="40" y="14"/>
                    <a:pt x="59" y="14"/>
                    <a:pt x="40" y="14"/>
                  </a:cubicBezTo>
                  <a:cubicBezTo>
                    <a:pt x="20" y="14"/>
                    <a:pt x="17" y="0"/>
                    <a:pt x="16" y="14"/>
                  </a:cubicBezTo>
                  <a:cubicBezTo>
                    <a:pt x="15" y="28"/>
                    <a:pt x="0" y="33"/>
                    <a:pt x="21" y="29"/>
                  </a:cubicBezTo>
                  <a:cubicBezTo>
                    <a:pt x="43" y="24"/>
                    <a:pt x="34" y="38"/>
                    <a:pt x="43" y="24"/>
                  </a:cubicBezTo>
                  <a:cubicBezTo>
                    <a:pt x="52" y="11"/>
                    <a:pt x="52" y="11"/>
                    <a:pt x="5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3277468" y="2029095"/>
              <a:ext cx="31079" cy="27349"/>
            </a:xfrm>
            <a:custGeom>
              <a:avLst/>
              <a:gdLst>
                <a:gd name="T0" fmla="*/ 38 w 52"/>
                <a:gd name="T1" fmla="*/ 6 h 44"/>
                <a:gd name="T2" fmla="*/ 16 w 52"/>
                <a:gd name="T3" fmla="*/ 12 h 44"/>
                <a:gd name="T4" fmla="*/ 10 w 52"/>
                <a:gd name="T5" fmla="*/ 24 h 44"/>
                <a:gd name="T6" fmla="*/ 2 w 52"/>
                <a:gd name="T7" fmla="*/ 32 h 44"/>
                <a:gd name="T8" fmla="*/ 24 w 52"/>
                <a:gd name="T9" fmla="*/ 30 h 44"/>
                <a:gd name="T10" fmla="*/ 47 w 52"/>
                <a:gd name="T11" fmla="*/ 41 h 44"/>
                <a:gd name="T12" fmla="*/ 41 w 52"/>
                <a:gd name="T13" fmla="*/ 19 h 44"/>
                <a:gd name="T14" fmla="*/ 38 w 52"/>
                <a:gd name="T1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38" y="6"/>
                  </a:moveTo>
                  <a:cubicBezTo>
                    <a:pt x="27" y="0"/>
                    <a:pt x="21" y="2"/>
                    <a:pt x="16" y="12"/>
                  </a:cubicBezTo>
                  <a:cubicBezTo>
                    <a:pt x="13" y="16"/>
                    <a:pt x="13" y="19"/>
                    <a:pt x="10" y="24"/>
                  </a:cubicBezTo>
                  <a:cubicBezTo>
                    <a:pt x="7" y="27"/>
                    <a:pt x="0" y="25"/>
                    <a:pt x="2" y="32"/>
                  </a:cubicBezTo>
                  <a:cubicBezTo>
                    <a:pt x="4" y="44"/>
                    <a:pt x="18" y="30"/>
                    <a:pt x="24" y="30"/>
                  </a:cubicBezTo>
                  <a:cubicBezTo>
                    <a:pt x="31" y="30"/>
                    <a:pt x="41" y="38"/>
                    <a:pt x="47" y="41"/>
                  </a:cubicBezTo>
                  <a:cubicBezTo>
                    <a:pt x="52" y="32"/>
                    <a:pt x="43" y="27"/>
                    <a:pt x="41" y="19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3384378" y="1981856"/>
              <a:ext cx="244899" cy="269762"/>
            </a:xfrm>
            <a:custGeom>
              <a:avLst/>
              <a:gdLst>
                <a:gd name="T0" fmla="*/ 42 w 399"/>
                <a:gd name="T1" fmla="*/ 32 h 441"/>
                <a:gd name="T2" fmla="*/ 50 w 399"/>
                <a:gd name="T3" fmla="*/ 64 h 441"/>
                <a:gd name="T4" fmla="*/ 37 w 399"/>
                <a:gd name="T5" fmla="*/ 64 h 441"/>
                <a:gd name="T6" fmla="*/ 38 w 399"/>
                <a:gd name="T7" fmla="*/ 84 h 441"/>
                <a:gd name="T8" fmla="*/ 60 w 399"/>
                <a:gd name="T9" fmla="*/ 101 h 441"/>
                <a:gd name="T10" fmla="*/ 82 w 399"/>
                <a:gd name="T11" fmla="*/ 144 h 441"/>
                <a:gd name="T12" fmla="*/ 122 w 399"/>
                <a:gd name="T13" fmla="*/ 165 h 441"/>
                <a:gd name="T14" fmla="*/ 156 w 399"/>
                <a:gd name="T15" fmla="*/ 190 h 441"/>
                <a:gd name="T16" fmla="*/ 184 w 399"/>
                <a:gd name="T17" fmla="*/ 227 h 441"/>
                <a:gd name="T18" fmla="*/ 215 w 399"/>
                <a:gd name="T19" fmla="*/ 264 h 441"/>
                <a:gd name="T20" fmla="*/ 229 w 399"/>
                <a:gd name="T21" fmla="*/ 284 h 441"/>
                <a:gd name="T22" fmla="*/ 236 w 399"/>
                <a:gd name="T23" fmla="*/ 308 h 441"/>
                <a:gd name="T24" fmla="*/ 258 w 399"/>
                <a:gd name="T25" fmla="*/ 318 h 441"/>
                <a:gd name="T26" fmla="*/ 275 w 399"/>
                <a:gd name="T27" fmla="*/ 334 h 441"/>
                <a:gd name="T28" fmla="*/ 288 w 399"/>
                <a:gd name="T29" fmla="*/ 365 h 441"/>
                <a:gd name="T30" fmla="*/ 314 w 399"/>
                <a:gd name="T31" fmla="*/ 389 h 441"/>
                <a:gd name="T32" fmla="*/ 356 w 399"/>
                <a:gd name="T33" fmla="*/ 441 h 441"/>
                <a:gd name="T34" fmla="*/ 349 w 399"/>
                <a:gd name="T35" fmla="*/ 386 h 441"/>
                <a:gd name="T36" fmla="*/ 391 w 399"/>
                <a:gd name="T37" fmla="*/ 396 h 441"/>
                <a:gd name="T38" fmla="*/ 393 w 399"/>
                <a:gd name="T39" fmla="*/ 371 h 441"/>
                <a:gd name="T40" fmla="*/ 369 w 399"/>
                <a:gd name="T41" fmla="*/ 363 h 441"/>
                <a:gd name="T42" fmla="*/ 348 w 399"/>
                <a:gd name="T43" fmla="*/ 355 h 441"/>
                <a:gd name="T44" fmla="*/ 333 w 399"/>
                <a:gd name="T45" fmla="*/ 342 h 441"/>
                <a:gd name="T46" fmla="*/ 307 w 399"/>
                <a:gd name="T47" fmla="*/ 338 h 441"/>
                <a:gd name="T48" fmla="*/ 289 w 399"/>
                <a:gd name="T49" fmla="*/ 321 h 441"/>
                <a:gd name="T50" fmla="*/ 265 w 399"/>
                <a:gd name="T51" fmla="*/ 278 h 441"/>
                <a:gd name="T52" fmla="*/ 256 w 399"/>
                <a:gd name="T53" fmla="*/ 249 h 441"/>
                <a:gd name="T54" fmla="*/ 259 w 399"/>
                <a:gd name="T55" fmla="*/ 230 h 441"/>
                <a:gd name="T56" fmla="*/ 288 w 399"/>
                <a:gd name="T57" fmla="*/ 225 h 441"/>
                <a:gd name="T58" fmla="*/ 318 w 399"/>
                <a:gd name="T59" fmla="*/ 228 h 441"/>
                <a:gd name="T60" fmla="*/ 282 w 399"/>
                <a:gd name="T61" fmla="*/ 211 h 441"/>
                <a:gd name="T62" fmla="*/ 254 w 399"/>
                <a:gd name="T63" fmla="*/ 190 h 441"/>
                <a:gd name="T64" fmla="*/ 218 w 399"/>
                <a:gd name="T65" fmla="*/ 173 h 441"/>
                <a:gd name="T66" fmla="*/ 179 w 399"/>
                <a:gd name="T67" fmla="*/ 139 h 441"/>
                <a:gd name="T68" fmla="*/ 158 w 399"/>
                <a:gd name="T69" fmla="*/ 129 h 441"/>
                <a:gd name="T70" fmla="*/ 138 w 399"/>
                <a:gd name="T71" fmla="*/ 118 h 441"/>
                <a:gd name="T72" fmla="*/ 120 w 399"/>
                <a:gd name="T73" fmla="*/ 102 h 441"/>
                <a:gd name="T74" fmla="*/ 89 w 399"/>
                <a:gd name="T75" fmla="*/ 52 h 441"/>
                <a:gd name="T76" fmla="*/ 47 w 399"/>
                <a:gd name="T77" fmla="*/ 39 h 441"/>
                <a:gd name="T78" fmla="*/ 17 w 399"/>
                <a:gd name="T79" fmla="*/ 11 h 441"/>
                <a:gd name="T80" fmla="*/ 42 w 399"/>
                <a:gd name="T81" fmla="*/ 3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9" h="441">
                  <a:moveTo>
                    <a:pt x="42" y="32"/>
                  </a:moveTo>
                  <a:cubicBezTo>
                    <a:pt x="53" y="38"/>
                    <a:pt x="51" y="53"/>
                    <a:pt x="50" y="64"/>
                  </a:cubicBezTo>
                  <a:cubicBezTo>
                    <a:pt x="45" y="65"/>
                    <a:pt x="42" y="64"/>
                    <a:pt x="37" y="64"/>
                  </a:cubicBezTo>
                  <a:cubicBezTo>
                    <a:pt x="38" y="75"/>
                    <a:pt x="29" y="77"/>
                    <a:pt x="38" y="84"/>
                  </a:cubicBezTo>
                  <a:cubicBezTo>
                    <a:pt x="46" y="92"/>
                    <a:pt x="53" y="90"/>
                    <a:pt x="60" y="101"/>
                  </a:cubicBezTo>
                  <a:cubicBezTo>
                    <a:pt x="68" y="115"/>
                    <a:pt x="72" y="131"/>
                    <a:pt x="82" y="144"/>
                  </a:cubicBezTo>
                  <a:cubicBezTo>
                    <a:pt x="92" y="160"/>
                    <a:pt x="105" y="161"/>
                    <a:pt x="122" y="165"/>
                  </a:cubicBezTo>
                  <a:cubicBezTo>
                    <a:pt x="137" y="168"/>
                    <a:pt x="147" y="177"/>
                    <a:pt x="156" y="190"/>
                  </a:cubicBezTo>
                  <a:cubicBezTo>
                    <a:pt x="165" y="204"/>
                    <a:pt x="172" y="215"/>
                    <a:pt x="184" y="227"/>
                  </a:cubicBezTo>
                  <a:cubicBezTo>
                    <a:pt x="195" y="238"/>
                    <a:pt x="207" y="251"/>
                    <a:pt x="215" y="264"/>
                  </a:cubicBezTo>
                  <a:cubicBezTo>
                    <a:pt x="219" y="271"/>
                    <a:pt x="225" y="277"/>
                    <a:pt x="229" y="284"/>
                  </a:cubicBezTo>
                  <a:cubicBezTo>
                    <a:pt x="233" y="291"/>
                    <a:pt x="231" y="301"/>
                    <a:pt x="236" y="308"/>
                  </a:cubicBezTo>
                  <a:cubicBezTo>
                    <a:pt x="241" y="314"/>
                    <a:pt x="251" y="315"/>
                    <a:pt x="258" y="318"/>
                  </a:cubicBezTo>
                  <a:cubicBezTo>
                    <a:pt x="266" y="321"/>
                    <a:pt x="270" y="325"/>
                    <a:pt x="275" y="334"/>
                  </a:cubicBezTo>
                  <a:cubicBezTo>
                    <a:pt x="280" y="343"/>
                    <a:pt x="282" y="356"/>
                    <a:pt x="288" y="365"/>
                  </a:cubicBezTo>
                  <a:cubicBezTo>
                    <a:pt x="295" y="376"/>
                    <a:pt x="307" y="377"/>
                    <a:pt x="314" y="389"/>
                  </a:cubicBezTo>
                  <a:cubicBezTo>
                    <a:pt x="324" y="408"/>
                    <a:pt x="335" y="431"/>
                    <a:pt x="356" y="441"/>
                  </a:cubicBezTo>
                  <a:cubicBezTo>
                    <a:pt x="362" y="423"/>
                    <a:pt x="336" y="401"/>
                    <a:pt x="349" y="386"/>
                  </a:cubicBezTo>
                  <a:cubicBezTo>
                    <a:pt x="359" y="376"/>
                    <a:pt x="391" y="378"/>
                    <a:pt x="391" y="396"/>
                  </a:cubicBezTo>
                  <a:cubicBezTo>
                    <a:pt x="396" y="390"/>
                    <a:pt x="399" y="377"/>
                    <a:pt x="393" y="371"/>
                  </a:cubicBezTo>
                  <a:cubicBezTo>
                    <a:pt x="389" y="366"/>
                    <a:pt x="375" y="365"/>
                    <a:pt x="369" y="363"/>
                  </a:cubicBezTo>
                  <a:cubicBezTo>
                    <a:pt x="364" y="361"/>
                    <a:pt x="353" y="358"/>
                    <a:pt x="348" y="355"/>
                  </a:cubicBezTo>
                  <a:cubicBezTo>
                    <a:pt x="342" y="351"/>
                    <a:pt x="339" y="345"/>
                    <a:pt x="333" y="342"/>
                  </a:cubicBezTo>
                  <a:cubicBezTo>
                    <a:pt x="325" y="339"/>
                    <a:pt x="315" y="340"/>
                    <a:pt x="307" y="338"/>
                  </a:cubicBezTo>
                  <a:cubicBezTo>
                    <a:pt x="298" y="335"/>
                    <a:pt x="295" y="329"/>
                    <a:pt x="289" y="321"/>
                  </a:cubicBezTo>
                  <a:cubicBezTo>
                    <a:pt x="280" y="307"/>
                    <a:pt x="271" y="294"/>
                    <a:pt x="265" y="278"/>
                  </a:cubicBezTo>
                  <a:cubicBezTo>
                    <a:pt x="262" y="268"/>
                    <a:pt x="260" y="258"/>
                    <a:pt x="256" y="249"/>
                  </a:cubicBezTo>
                  <a:cubicBezTo>
                    <a:pt x="252" y="239"/>
                    <a:pt x="245" y="235"/>
                    <a:pt x="259" y="230"/>
                  </a:cubicBezTo>
                  <a:cubicBezTo>
                    <a:pt x="268" y="227"/>
                    <a:pt x="278" y="223"/>
                    <a:pt x="288" y="225"/>
                  </a:cubicBezTo>
                  <a:cubicBezTo>
                    <a:pt x="295" y="226"/>
                    <a:pt x="313" y="233"/>
                    <a:pt x="318" y="228"/>
                  </a:cubicBezTo>
                  <a:cubicBezTo>
                    <a:pt x="308" y="220"/>
                    <a:pt x="293" y="218"/>
                    <a:pt x="282" y="211"/>
                  </a:cubicBezTo>
                  <a:cubicBezTo>
                    <a:pt x="272" y="205"/>
                    <a:pt x="264" y="196"/>
                    <a:pt x="254" y="190"/>
                  </a:cubicBezTo>
                  <a:cubicBezTo>
                    <a:pt x="242" y="183"/>
                    <a:pt x="229" y="181"/>
                    <a:pt x="218" y="173"/>
                  </a:cubicBezTo>
                  <a:cubicBezTo>
                    <a:pt x="204" y="163"/>
                    <a:pt x="194" y="147"/>
                    <a:pt x="179" y="139"/>
                  </a:cubicBezTo>
                  <a:cubicBezTo>
                    <a:pt x="171" y="136"/>
                    <a:pt x="165" y="134"/>
                    <a:pt x="158" y="129"/>
                  </a:cubicBezTo>
                  <a:cubicBezTo>
                    <a:pt x="152" y="125"/>
                    <a:pt x="145" y="122"/>
                    <a:pt x="138" y="118"/>
                  </a:cubicBezTo>
                  <a:cubicBezTo>
                    <a:pt x="129" y="114"/>
                    <a:pt x="126" y="110"/>
                    <a:pt x="120" y="102"/>
                  </a:cubicBezTo>
                  <a:cubicBezTo>
                    <a:pt x="108" y="86"/>
                    <a:pt x="107" y="64"/>
                    <a:pt x="89" y="52"/>
                  </a:cubicBezTo>
                  <a:cubicBezTo>
                    <a:pt x="76" y="43"/>
                    <a:pt x="59" y="47"/>
                    <a:pt x="47" y="39"/>
                  </a:cubicBezTo>
                  <a:cubicBezTo>
                    <a:pt x="39" y="35"/>
                    <a:pt x="30" y="0"/>
                    <a:pt x="17" y="11"/>
                  </a:cubicBezTo>
                  <a:cubicBezTo>
                    <a:pt x="0" y="26"/>
                    <a:pt x="38" y="30"/>
                    <a:pt x="4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3702622" y="1848840"/>
              <a:ext cx="24863" cy="45997"/>
            </a:xfrm>
            <a:custGeom>
              <a:avLst/>
              <a:gdLst>
                <a:gd name="T0" fmla="*/ 24 w 40"/>
                <a:gd name="T1" fmla="*/ 11 h 74"/>
                <a:gd name="T2" fmla="*/ 14 w 40"/>
                <a:gd name="T3" fmla="*/ 4 h 74"/>
                <a:gd name="T4" fmla="*/ 10 w 40"/>
                <a:gd name="T5" fmla="*/ 22 h 74"/>
                <a:gd name="T6" fmla="*/ 4 w 40"/>
                <a:gd name="T7" fmla="*/ 20 h 74"/>
                <a:gd name="T8" fmla="*/ 23 w 40"/>
                <a:gd name="T9" fmla="*/ 37 h 74"/>
                <a:gd name="T10" fmla="*/ 14 w 40"/>
                <a:gd name="T11" fmla="*/ 63 h 74"/>
                <a:gd name="T12" fmla="*/ 37 w 40"/>
                <a:gd name="T13" fmla="*/ 57 h 74"/>
                <a:gd name="T14" fmla="*/ 27 w 40"/>
                <a:gd name="T15" fmla="*/ 31 h 74"/>
                <a:gd name="T16" fmla="*/ 24 w 40"/>
                <a:gd name="T1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4">
                  <a:moveTo>
                    <a:pt x="24" y="11"/>
                  </a:moveTo>
                  <a:cubicBezTo>
                    <a:pt x="24" y="4"/>
                    <a:pt x="19" y="0"/>
                    <a:pt x="14" y="4"/>
                  </a:cubicBezTo>
                  <a:cubicBezTo>
                    <a:pt x="10" y="8"/>
                    <a:pt x="10" y="17"/>
                    <a:pt x="10" y="22"/>
                  </a:cubicBezTo>
                  <a:cubicBezTo>
                    <a:pt x="9" y="22"/>
                    <a:pt x="5" y="21"/>
                    <a:pt x="4" y="20"/>
                  </a:cubicBezTo>
                  <a:cubicBezTo>
                    <a:pt x="0" y="34"/>
                    <a:pt x="19" y="28"/>
                    <a:pt x="23" y="37"/>
                  </a:cubicBezTo>
                  <a:cubicBezTo>
                    <a:pt x="28" y="50"/>
                    <a:pt x="6" y="50"/>
                    <a:pt x="14" y="63"/>
                  </a:cubicBezTo>
                  <a:cubicBezTo>
                    <a:pt x="21" y="74"/>
                    <a:pt x="35" y="68"/>
                    <a:pt x="37" y="57"/>
                  </a:cubicBezTo>
                  <a:cubicBezTo>
                    <a:pt x="40" y="47"/>
                    <a:pt x="35" y="37"/>
                    <a:pt x="27" y="31"/>
                  </a:cubicBezTo>
                  <a:lnTo>
                    <a:pt x="24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3729971" y="1909754"/>
              <a:ext cx="12431" cy="23620"/>
            </a:xfrm>
            <a:custGeom>
              <a:avLst/>
              <a:gdLst>
                <a:gd name="T0" fmla="*/ 14 w 21"/>
                <a:gd name="T1" fmla="*/ 38 h 39"/>
                <a:gd name="T2" fmla="*/ 1 w 21"/>
                <a:gd name="T3" fmla="*/ 12 h 39"/>
                <a:gd name="T4" fmla="*/ 11 w 21"/>
                <a:gd name="T5" fmla="*/ 7 h 39"/>
                <a:gd name="T6" fmla="*/ 11 w 21"/>
                <a:gd name="T7" fmla="*/ 27 h 39"/>
                <a:gd name="T8" fmla="*/ 19 w 21"/>
                <a:gd name="T9" fmla="*/ 39 h 39"/>
                <a:gd name="T10" fmla="*/ 14 w 21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9">
                  <a:moveTo>
                    <a:pt x="14" y="38"/>
                  </a:moveTo>
                  <a:cubicBezTo>
                    <a:pt x="11" y="39"/>
                    <a:pt x="0" y="18"/>
                    <a:pt x="1" y="12"/>
                  </a:cubicBezTo>
                  <a:cubicBezTo>
                    <a:pt x="1" y="5"/>
                    <a:pt x="6" y="0"/>
                    <a:pt x="11" y="7"/>
                  </a:cubicBezTo>
                  <a:cubicBezTo>
                    <a:pt x="13" y="11"/>
                    <a:pt x="11" y="22"/>
                    <a:pt x="11" y="27"/>
                  </a:cubicBezTo>
                  <a:cubicBezTo>
                    <a:pt x="21" y="26"/>
                    <a:pt x="19" y="34"/>
                    <a:pt x="19" y="39"/>
                  </a:cubicBezTo>
                  <a:lnTo>
                    <a:pt x="14" y="38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3752348" y="2082550"/>
              <a:ext cx="14918" cy="47239"/>
            </a:xfrm>
            <a:custGeom>
              <a:avLst/>
              <a:gdLst>
                <a:gd name="T0" fmla="*/ 8 w 23"/>
                <a:gd name="T1" fmla="*/ 77 h 77"/>
                <a:gd name="T2" fmla="*/ 17 w 23"/>
                <a:gd name="T3" fmla="*/ 18 h 77"/>
                <a:gd name="T4" fmla="*/ 5 w 23"/>
                <a:gd name="T5" fmla="*/ 30 h 77"/>
                <a:gd name="T6" fmla="*/ 4 w 23"/>
                <a:gd name="T7" fmla="*/ 61 h 77"/>
                <a:gd name="T8" fmla="*/ 8 w 23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7">
                  <a:moveTo>
                    <a:pt x="8" y="77"/>
                  </a:moveTo>
                  <a:cubicBezTo>
                    <a:pt x="20" y="65"/>
                    <a:pt x="23" y="33"/>
                    <a:pt x="17" y="18"/>
                  </a:cubicBezTo>
                  <a:cubicBezTo>
                    <a:pt x="9" y="0"/>
                    <a:pt x="7" y="22"/>
                    <a:pt x="5" y="30"/>
                  </a:cubicBezTo>
                  <a:cubicBezTo>
                    <a:pt x="3" y="39"/>
                    <a:pt x="0" y="51"/>
                    <a:pt x="4" y="61"/>
                  </a:cubicBezTo>
                  <a:lnTo>
                    <a:pt x="8" y="7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3734944" y="2142221"/>
              <a:ext cx="21134" cy="69616"/>
            </a:xfrm>
            <a:custGeom>
              <a:avLst/>
              <a:gdLst>
                <a:gd name="T0" fmla="*/ 19 w 34"/>
                <a:gd name="T1" fmla="*/ 37 h 114"/>
                <a:gd name="T2" fmla="*/ 14 w 34"/>
                <a:gd name="T3" fmla="*/ 57 h 114"/>
                <a:gd name="T4" fmla="*/ 18 w 34"/>
                <a:gd name="T5" fmla="*/ 76 h 114"/>
                <a:gd name="T6" fmla="*/ 12 w 34"/>
                <a:gd name="T7" fmla="*/ 114 h 114"/>
                <a:gd name="T8" fmla="*/ 3 w 34"/>
                <a:gd name="T9" fmla="*/ 75 h 114"/>
                <a:gd name="T10" fmla="*/ 15 w 34"/>
                <a:gd name="T11" fmla="*/ 38 h 114"/>
                <a:gd name="T12" fmla="*/ 23 w 34"/>
                <a:gd name="T13" fmla="*/ 0 h 114"/>
                <a:gd name="T14" fmla="*/ 21 w 34"/>
                <a:gd name="T15" fmla="*/ 33 h 114"/>
                <a:gd name="T16" fmla="*/ 19 w 34"/>
                <a:gd name="T17" fmla="*/ 39 h 114"/>
                <a:gd name="T18" fmla="*/ 19 w 34"/>
                <a:gd name="T1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14">
                  <a:moveTo>
                    <a:pt x="19" y="37"/>
                  </a:moveTo>
                  <a:cubicBezTo>
                    <a:pt x="19" y="39"/>
                    <a:pt x="15" y="51"/>
                    <a:pt x="14" y="57"/>
                  </a:cubicBezTo>
                  <a:cubicBezTo>
                    <a:pt x="14" y="64"/>
                    <a:pt x="17" y="69"/>
                    <a:pt x="18" y="76"/>
                  </a:cubicBezTo>
                  <a:cubicBezTo>
                    <a:pt x="18" y="86"/>
                    <a:pt x="23" y="111"/>
                    <a:pt x="12" y="114"/>
                  </a:cubicBezTo>
                  <a:cubicBezTo>
                    <a:pt x="12" y="100"/>
                    <a:pt x="4" y="90"/>
                    <a:pt x="3" y="75"/>
                  </a:cubicBezTo>
                  <a:cubicBezTo>
                    <a:pt x="2" y="65"/>
                    <a:pt x="0" y="37"/>
                    <a:pt x="15" y="38"/>
                  </a:cubicBezTo>
                  <a:cubicBezTo>
                    <a:pt x="15" y="26"/>
                    <a:pt x="18" y="10"/>
                    <a:pt x="23" y="0"/>
                  </a:cubicBezTo>
                  <a:cubicBezTo>
                    <a:pt x="34" y="4"/>
                    <a:pt x="22" y="25"/>
                    <a:pt x="21" y="33"/>
                  </a:cubicBezTo>
                  <a:cubicBezTo>
                    <a:pt x="19" y="39"/>
                    <a:pt x="19" y="39"/>
                    <a:pt x="19" y="39"/>
                  </a:cubicBezTo>
                  <a:lnTo>
                    <a:pt x="19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3761049" y="2030338"/>
              <a:ext cx="6216" cy="21134"/>
            </a:xfrm>
            <a:custGeom>
              <a:avLst/>
              <a:gdLst>
                <a:gd name="T0" fmla="*/ 8 w 10"/>
                <a:gd name="T1" fmla="*/ 11 h 33"/>
                <a:gd name="T2" fmla="*/ 8 w 10"/>
                <a:gd name="T3" fmla="*/ 0 h 33"/>
                <a:gd name="T4" fmla="*/ 5 w 10"/>
                <a:gd name="T5" fmla="*/ 33 h 33"/>
                <a:gd name="T6" fmla="*/ 8 w 10"/>
                <a:gd name="T7" fmla="*/ 17 h 33"/>
                <a:gd name="T8" fmla="*/ 8 w 1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8" y="11"/>
                  </a:moveTo>
                  <a:cubicBezTo>
                    <a:pt x="9" y="7"/>
                    <a:pt x="8" y="3"/>
                    <a:pt x="8" y="0"/>
                  </a:cubicBezTo>
                  <a:cubicBezTo>
                    <a:pt x="0" y="1"/>
                    <a:pt x="0" y="28"/>
                    <a:pt x="5" y="33"/>
                  </a:cubicBezTo>
                  <a:cubicBezTo>
                    <a:pt x="10" y="29"/>
                    <a:pt x="8" y="23"/>
                    <a:pt x="8" y="17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605657" y="2239186"/>
              <a:ext cx="144204" cy="191444"/>
            </a:xfrm>
            <a:custGeom>
              <a:avLst/>
              <a:gdLst>
                <a:gd name="T0" fmla="*/ 117 w 236"/>
                <a:gd name="T1" fmla="*/ 63 h 311"/>
                <a:gd name="T2" fmla="*/ 68 w 236"/>
                <a:gd name="T3" fmla="*/ 57 h 311"/>
                <a:gd name="T4" fmla="*/ 44 w 236"/>
                <a:gd name="T5" fmla="*/ 50 h 311"/>
                <a:gd name="T6" fmla="*/ 21 w 236"/>
                <a:gd name="T7" fmla="*/ 42 h 311"/>
                <a:gd name="T8" fmla="*/ 2 w 236"/>
                <a:gd name="T9" fmla="*/ 53 h 311"/>
                <a:gd name="T10" fmla="*/ 17 w 236"/>
                <a:gd name="T11" fmla="*/ 73 h 311"/>
                <a:gd name="T12" fmla="*/ 29 w 236"/>
                <a:gd name="T13" fmla="*/ 93 h 311"/>
                <a:gd name="T14" fmla="*/ 45 w 236"/>
                <a:gd name="T15" fmla="*/ 108 h 311"/>
                <a:gd name="T16" fmla="*/ 56 w 236"/>
                <a:gd name="T17" fmla="*/ 146 h 311"/>
                <a:gd name="T18" fmla="*/ 57 w 236"/>
                <a:gd name="T19" fmla="*/ 154 h 311"/>
                <a:gd name="T20" fmla="*/ 76 w 236"/>
                <a:gd name="T21" fmla="*/ 186 h 311"/>
                <a:gd name="T22" fmla="*/ 40 w 236"/>
                <a:gd name="T23" fmla="*/ 205 h 311"/>
                <a:gd name="T24" fmla="*/ 54 w 236"/>
                <a:gd name="T25" fmla="*/ 218 h 311"/>
                <a:gd name="T26" fmla="*/ 54 w 236"/>
                <a:gd name="T27" fmla="*/ 232 h 311"/>
                <a:gd name="T28" fmla="*/ 49 w 236"/>
                <a:gd name="T29" fmla="*/ 244 h 311"/>
                <a:gd name="T30" fmla="*/ 78 w 236"/>
                <a:gd name="T31" fmla="*/ 280 h 311"/>
                <a:gd name="T32" fmla="*/ 94 w 236"/>
                <a:gd name="T33" fmla="*/ 292 h 311"/>
                <a:gd name="T34" fmla="*/ 106 w 236"/>
                <a:gd name="T35" fmla="*/ 308 h 311"/>
                <a:gd name="T36" fmla="*/ 115 w 236"/>
                <a:gd name="T37" fmla="*/ 285 h 311"/>
                <a:gd name="T38" fmla="*/ 117 w 236"/>
                <a:gd name="T39" fmla="*/ 273 h 311"/>
                <a:gd name="T40" fmla="*/ 127 w 236"/>
                <a:gd name="T41" fmla="*/ 267 h 311"/>
                <a:gd name="T42" fmla="*/ 94 w 236"/>
                <a:gd name="T43" fmla="*/ 256 h 311"/>
                <a:gd name="T44" fmla="*/ 78 w 236"/>
                <a:gd name="T45" fmla="*/ 241 h 311"/>
                <a:gd name="T46" fmla="*/ 96 w 236"/>
                <a:gd name="T47" fmla="*/ 226 h 311"/>
                <a:gd name="T48" fmla="*/ 113 w 236"/>
                <a:gd name="T49" fmla="*/ 212 h 311"/>
                <a:gd name="T50" fmla="*/ 124 w 236"/>
                <a:gd name="T51" fmla="*/ 196 h 311"/>
                <a:gd name="T52" fmla="*/ 148 w 236"/>
                <a:gd name="T53" fmla="*/ 190 h 311"/>
                <a:gd name="T54" fmla="*/ 174 w 236"/>
                <a:gd name="T55" fmla="*/ 187 h 311"/>
                <a:gd name="T56" fmla="*/ 197 w 236"/>
                <a:gd name="T57" fmla="*/ 186 h 311"/>
                <a:gd name="T58" fmla="*/ 194 w 236"/>
                <a:gd name="T59" fmla="*/ 166 h 311"/>
                <a:gd name="T60" fmla="*/ 187 w 236"/>
                <a:gd name="T61" fmla="*/ 142 h 311"/>
                <a:gd name="T62" fmla="*/ 186 w 236"/>
                <a:gd name="T63" fmla="*/ 115 h 311"/>
                <a:gd name="T64" fmla="*/ 221 w 236"/>
                <a:gd name="T65" fmla="*/ 85 h 311"/>
                <a:gd name="T66" fmla="*/ 227 w 236"/>
                <a:gd name="T67" fmla="*/ 59 h 311"/>
                <a:gd name="T68" fmla="*/ 232 w 236"/>
                <a:gd name="T69" fmla="*/ 35 h 311"/>
                <a:gd name="T70" fmla="*/ 235 w 236"/>
                <a:gd name="T71" fmla="*/ 20 h 311"/>
                <a:gd name="T72" fmla="*/ 216 w 236"/>
                <a:gd name="T73" fmla="*/ 60 h 311"/>
                <a:gd name="T74" fmla="*/ 205 w 236"/>
                <a:gd name="T75" fmla="*/ 48 h 311"/>
                <a:gd name="T76" fmla="*/ 188 w 236"/>
                <a:gd name="T77" fmla="*/ 39 h 311"/>
                <a:gd name="T78" fmla="*/ 177 w 236"/>
                <a:gd name="T79" fmla="*/ 0 h 311"/>
                <a:gd name="T80" fmla="*/ 167 w 236"/>
                <a:gd name="T81" fmla="*/ 45 h 311"/>
                <a:gd name="T82" fmla="*/ 146 w 236"/>
                <a:gd name="T83" fmla="*/ 47 h 311"/>
                <a:gd name="T84" fmla="*/ 130 w 236"/>
                <a:gd name="T85" fmla="*/ 59 h 311"/>
                <a:gd name="T86" fmla="*/ 117 w 236"/>
                <a:gd name="T87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11">
                  <a:moveTo>
                    <a:pt x="117" y="63"/>
                  </a:moveTo>
                  <a:cubicBezTo>
                    <a:pt x="101" y="59"/>
                    <a:pt x="84" y="62"/>
                    <a:pt x="68" y="57"/>
                  </a:cubicBezTo>
                  <a:cubicBezTo>
                    <a:pt x="60" y="54"/>
                    <a:pt x="52" y="53"/>
                    <a:pt x="44" y="50"/>
                  </a:cubicBezTo>
                  <a:cubicBezTo>
                    <a:pt x="37" y="48"/>
                    <a:pt x="29" y="43"/>
                    <a:pt x="21" y="42"/>
                  </a:cubicBezTo>
                  <a:cubicBezTo>
                    <a:pt x="12" y="40"/>
                    <a:pt x="3" y="44"/>
                    <a:pt x="2" y="53"/>
                  </a:cubicBezTo>
                  <a:cubicBezTo>
                    <a:pt x="0" y="64"/>
                    <a:pt x="10" y="67"/>
                    <a:pt x="17" y="73"/>
                  </a:cubicBezTo>
                  <a:cubicBezTo>
                    <a:pt x="23" y="79"/>
                    <a:pt x="24" y="86"/>
                    <a:pt x="29" y="93"/>
                  </a:cubicBezTo>
                  <a:cubicBezTo>
                    <a:pt x="33" y="99"/>
                    <a:pt x="40" y="103"/>
                    <a:pt x="45" y="108"/>
                  </a:cubicBezTo>
                  <a:cubicBezTo>
                    <a:pt x="50" y="113"/>
                    <a:pt x="76" y="146"/>
                    <a:pt x="56" y="146"/>
                  </a:cubicBezTo>
                  <a:cubicBezTo>
                    <a:pt x="56" y="148"/>
                    <a:pt x="56" y="152"/>
                    <a:pt x="57" y="154"/>
                  </a:cubicBezTo>
                  <a:cubicBezTo>
                    <a:pt x="67" y="156"/>
                    <a:pt x="87" y="176"/>
                    <a:pt x="76" y="186"/>
                  </a:cubicBezTo>
                  <a:cubicBezTo>
                    <a:pt x="66" y="194"/>
                    <a:pt x="39" y="183"/>
                    <a:pt x="40" y="205"/>
                  </a:cubicBezTo>
                  <a:cubicBezTo>
                    <a:pt x="50" y="208"/>
                    <a:pt x="53" y="206"/>
                    <a:pt x="54" y="218"/>
                  </a:cubicBezTo>
                  <a:cubicBezTo>
                    <a:pt x="54" y="222"/>
                    <a:pt x="55" y="228"/>
                    <a:pt x="54" y="232"/>
                  </a:cubicBezTo>
                  <a:cubicBezTo>
                    <a:pt x="53" y="237"/>
                    <a:pt x="50" y="240"/>
                    <a:pt x="49" y="244"/>
                  </a:cubicBezTo>
                  <a:cubicBezTo>
                    <a:pt x="46" y="264"/>
                    <a:pt x="62" y="274"/>
                    <a:pt x="78" y="280"/>
                  </a:cubicBezTo>
                  <a:cubicBezTo>
                    <a:pt x="86" y="283"/>
                    <a:pt x="91" y="283"/>
                    <a:pt x="94" y="292"/>
                  </a:cubicBezTo>
                  <a:cubicBezTo>
                    <a:pt x="96" y="299"/>
                    <a:pt x="93" y="311"/>
                    <a:pt x="106" y="308"/>
                  </a:cubicBezTo>
                  <a:cubicBezTo>
                    <a:pt x="116" y="305"/>
                    <a:pt x="114" y="294"/>
                    <a:pt x="115" y="285"/>
                  </a:cubicBezTo>
                  <a:cubicBezTo>
                    <a:pt x="116" y="282"/>
                    <a:pt x="116" y="276"/>
                    <a:pt x="117" y="273"/>
                  </a:cubicBezTo>
                  <a:cubicBezTo>
                    <a:pt x="121" y="267"/>
                    <a:pt x="123" y="271"/>
                    <a:pt x="127" y="267"/>
                  </a:cubicBezTo>
                  <a:cubicBezTo>
                    <a:pt x="146" y="249"/>
                    <a:pt x="104" y="256"/>
                    <a:pt x="94" y="256"/>
                  </a:cubicBezTo>
                  <a:cubicBezTo>
                    <a:pt x="83" y="256"/>
                    <a:pt x="77" y="254"/>
                    <a:pt x="78" y="241"/>
                  </a:cubicBezTo>
                  <a:cubicBezTo>
                    <a:pt x="78" y="227"/>
                    <a:pt x="85" y="229"/>
                    <a:pt x="96" y="226"/>
                  </a:cubicBezTo>
                  <a:cubicBezTo>
                    <a:pt x="104" y="224"/>
                    <a:pt x="111" y="220"/>
                    <a:pt x="113" y="212"/>
                  </a:cubicBezTo>
                  <a:cubicBezTo>
                    <a:pt x="116" y="200"/>
                    <a:pt x="111" y="200"/>
                    <a:pt x="124" y="196"/>
                  </a:cubicBezTo>
                  <a:cubicBezTo>
                    <a:pt x="133" y="193"/>
                    <a:pt x="138" y="189"/>
                    <a:pt x="148" y="190"/>
                  </a:cubicBezTo>
                  <a:cubicBezTo>
                    <a:pt x="159" y="191"/>
                    <a:pt x="164" y="190"/>
                    <a:pt x="174" y="187"/>
                  </a:cubicBezTo>
                  <a:cubicBezTo>
                    <a:pt x="181" y="185"/>
                    <a:pt x="191" y="189"/>
                    <a:pt x="197" y="186"/>
                  </a:cubicBezTo>
                  <a:cubicBezTo>
                    <a:pt x="207" y="181"/>
                    <a:pt x="197" y="170"/>
                    <a:pt x="194" y="166"/>
                  </a:cubicBezTo>
                  <a:cubicBezTo>
                    <a:pt x="186" y="158"/>
                    <a:pt x="187" y="154"/>
                    <a:pt x="187" y="142"/>
                  </a:cubicBezTo>
                  <a:cubicBezTo>
                    <a:pt x="186" y="134"/>
                    <a:pt x="184" y="124"/>
                    <a:pt x="186" y="115"/>
                  </a:cubicBezTo>
                  <a:cubicBezTo>
                    <a:pt x="190" y="97"/>
                    <a:pt x="215" y="100"/>
                    <a:pt x="221" y="85"/>
                  </a:cubicBezTo>
                  <a:cubicBezTo>
                    <a:pt x="225" y="78"/>
                    <a:pt x="227" y="66"/>
                    <a:pt x="227" y="59"/>
                  </a:cubicBezTo>
                  <a:cubicBezTo>
                    <a:pt x="228" y="48"/>
                    <a:pt x="228" y="45"/>
                    <a:pt x="232" y="35"/>
                  </a:cubicBezTo>
                  <a:cubicBezTo>
                    <a:pt x="234" y="31"/>
                    <a:pt x="236" y="25"/>
                    <a:pt x="235" y="20"/>
                  </a:cubicBezTo>
                  <a:cubicBezTo>
                    <a:pt x="225" y="20"/>
                    <a:pt x="223" y="53"/>
                    <a:pt x="216" y="60"/>
                  </a:cubicBezTo>
                  <a:cubicBezTo>
                    <a:pt x="211" y="57"/>
                    <a:pt x="209" y="51"/>
                    <a:pt x="205" y="48"/>
                  </a:cubicBezTo>
                  <a:cubicBezTo>
                    <a:pt x="199" y="44"/>
                    <a:pt x="192" y="46"/>
                    <a:pt x="188" y="39"/>
                  </a:cubicBezTo>
                  <a:cubicBezTo>
                    <a:pt x="181" y="30"/>
                    <a:pt x="182" y="11"/>
                    <a:pt x="177" y="0"/>
                  </a:cubicBezTo>
                  <a:cubicBezTo>
                    <a:pt x="163" y="0"/>
                    <a:pt x="173" y="37"/>
                    <a:pt x="167" y="45"/>
                  </a:cubicBezTo>
                  <a:cubicBezTo>
                    <a:pt x="163" y="52"/>
                    <a:pt x="152" y="47"/>
                    <a:pt x="146" y="47"/>
                  </a:cubicBezTo>
                  <a:cubicBezTo>
                    <a:pt x="135" y="48"/>
                    <a:pt x="135" y="50"/>
                    <a:pt x="130" y="59"/>
                  </a:cubicBezTo>
                  <a:lnTo>
                    <a:pt x="117" y="6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3718783" y="2216809"/>
              <a:ext cx="21134" cy="39780"/>
            </a:xfrm>
            <a:custGeom>
              <a:avLst/>
              <a:gdLst>
                <a:gd name="T0" fmla="*/ 16 w 35"/>
                <a:gd name="T1" fmla="*/ 5 h 65"/>
                <a:gd name="T2" fmla="*/ 10 w 35"/>
                <a:gd name="T3" fmla="*/ 34 h 65"/>
                <a:gd name="T4" fmla="*/ 17 w 35"/>
                <a:gd name="T5" fmla="*/ 63 h 65"/>
                <a:gd name="T6" fmla="*/ 16 w 35"/>
                <a:gd name="T7" fmla="*/ 29 h 65"/>
                <a:gd name="T8" fmla="*/ 25 w 35"/>
                <a:gd name="T9" fmla="*/ 0 h 65"/>
                <a:gd name="T10" fmla="*/ 16 w 35"/>
                <a:gd name="T1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65">
                  <a:moveTo>
                    <a:pt x="16" y="5"/>
                  </a:moveTo>
                  <a:cubicBezTo>
                    <a:pt x="0" y="5"/>
                    <a:pt x="9" y="24"/>
                    <a:pt x="10" y="34"/>
                  </a:cubicBezTo>
                  <a:cubicBezTo>
                    <a:pt x="10" y="42"/>
                    <a:pt x="6" y="65"/>
                    <a:pt x="17" y="63"/>
                  </a:cubicBezTo>
                  <a:cubicBezTo>
                    <a:pt x="14" y="55"/>
                    <a:pt x="12" y="36"/>
                    <a:pt x="16" y="29"/>
                  </a:cubicBezTo>
                  <a:cubicBezTo>
                    <a:pt x="21" y="20"/>
                    <a:pt x="35" y="12"/>
                    <a:pt x="25" y="0"/>
                  </a:cubicBezTo>
                  <a:lnTo>
                    <a:pt x="16" y="5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3552202" y="2405766"/>
              <a:ext cx="272248" cy="528335"/>
            </a:xfrm>
            <a:custGeom>
              <a:avLst/>
              <a:gdLst>
                <a:gd name="T0" fmla="*/ 250 w 444"/>
                <a:gd name="T1" fmla="*/ 41 h 863"/>
                <a:gd name="T2" fmla="*/ 221 w 444"/>
                <a:gd name="T3" fmla="*/ 13 h 863"/>
                <a:gd name="T4" fmla="*/ 216 w 444"/>
                <a:gd name="T5" fmla="*/ 51 h 863"/>
                <a:gd name="T6" fmla="*/ 270 w 444"/>
                <a:gd name="T7" fmla="*/ 165 h 863"/>
                <a:gd name="T8" fmla="*/ 286 w 444"/>
                <a:gd name="T9" fmla="*/ 240 h 863"/>
                <a:gd name="T10" fmla="*/ 277 w 444"/>
                <a:gd name="T11" fmla="*/ 306 h 863"/>
                <a:gd name="T12" fmla="*/ 232 w 444"/>
                <a:gd name="T13" fmla="*/ 360 h 863"/>
                <a:gd name="T14" fmla="*/ 211 w 444"/>
                <a:gd name="T15" fmla="*/ 332 h 863"/>
                <a:gd name="T16" fmla="*/ 215 w 444"/>
                <a:gd name="T17" fmla="*/ 422 h 863"/>
                <a:gd name="T18" fmla="*/ 197 w 444"/>
                <a:gd name="T19" fmla="*/ 485 h 863"/>
                <a:gd name="T20" fmla="*/ 140 w 444"/>
                <a:gd name="T21" fmla="*/ 522 h 863"/>
                <a:gd name="T22" fmla="*/ 82 w 444"/>
                <a:gd name="T23" fmla="*/ 585 h 863"/>
                <a:gd name="T24" fmla="*/ 38 w 444"/>
                <a:gd name="T25" fmla="*/ 676 h 863"/>
                <a:gd name="T26" fmla="*/ 21 w 444"/>
                <a:gd name="T27" fmla="*/ 739 h 863"/>
                <a:gd name="T28" fmla="*/ 21 w 444"/>
                <a:gd name="T29" fmla="*/ 776 h 863"/>
                <a:gd name="T30" fmla="*/ 62 w 444"/>
                <a:gd name="T31" fmla="*/ 806 h 863"/>
                <a:gd name="T32" fmla="*/ 52 w 444"/>
                <a:gd name="T33" fmla="*/ 758 h 863"/>
                <a:gd name="T34" fmla="*/ 69 w 444"/>
                <a:gd name="T35" fmla="*/ 820 h 863"/>
                <a:gd name="T36" fmla="*/ 112 w 444"/>
                <a:gd name="T37" fmla="*/ 863 h 863"/>
                <a:gd name="T38" fmla="*/ 124 w 444"/>
                <a:gd name="T39" fmla="*/ 852 h 863"/>
                <a:gd name="T40" fmla="*/ 142 w 444"/>
                <a:gd name="T41" fmla="*/ 793 h 863"/>
                <a:gd name="T42" fmla="*/ 129 w 444"/>
                <a:gd name="T43" fmla="*/ 717 h 863"/>
                <a:gd name="T44" fmla="*/ 81 w 444"/>
                <a:gd name="T45" fmla="*/ 702 h 863"/>
                <a:gd name="T46" fmla="*/ 81 w 444"/>
                <a:gd name="T47" fmla="*/ 669 h 863"/>
                <a:gd name="T48" fmla="*/ 107 w 444"/>
                <a:gd name="T49" fmla="*/ 639 h 863"/>
                <a:gd name="T50" fmla="*/ 162 w 444"/>
                <a:gd name="T51" fmla="*/ 592 h 863"/>
                <a:gd name="T52" fmla="*/ 187 w 444"/>
                <a:gd name="T53" fmla="*/ 569 h 863"/>
                <a:gd name="T54" fmla="*/ 195 w 444"/>
                <a:gd name="T55" fmla="*/ 582 h 863"/>
                <a:gd name="T56" fmla="*/ 137 w 444"/>
                <a:gd name="T57" fmla="*/ 661 h 863"/>
                <a:gd name="T58" fmla="*/ 164 w 444"/>
                <a:gd name="T59" fmla="*/ 705 h 863"/>
                <a:gd name="T60" fmla="*/ 204 w 444"/>
                <a:gd name="T61" fmla="*/ 637 h 863"/>
                <a:gd name="T62" fmla="*/ 232 w 444"/>
                <a:gd name="T63" fmla="*/ 563 h 863"/>
                <a:gd name="T64" fmla="*/ 254 w 444"/>
                <a:gd name="T65" fmla="*/ 588 h 863"/>
                <a:gd name="T66" fmla="*/ 297 w 444"/>
                <a:gd name="T67" fmla="*/ 539 h 863"/>
                <a:gd name="T68" fmla="*/ 292 w 444"/>
                <a:gd name="T69" fmla="*/ 496 h 863"/>
                <a:gd name="T70" fmla="*/ 311 w 444"/>
                <a:gd name="T71" fmla="*/ 473 h 863"/>
                <a:gd name="T72" fmla="*/ 367 w 444"/>
                <a:gd name="T73" fmla="*/ 445 h 863"/>
                <a:gd name="T74" fmla="*/ 388 w 444"/>
                <a:gd name="T75" fmla="*/ 432 h 863"/>
                <a:gd name="T76" fmla="*/ 396 w 444"/>
                <a:gd name="T77" fmla="*/ 369 h 863"/>
                <a:gd name="T78" fmla="*/ 434 w 444"/>
                <a:gd name="T79" fmla="*/ 342 h 863"/>
                <a:gd name="T80" fmla="*/ 394 w 444"/>
                <a:gd name="T81" fmla="*/ 260 h 863"/>
                <a:gd name="T82" fmla="*/ 346 w 444"/>
                <a:gd name="T83" fmla="*/ 165 h 863"/>
                <a:gd name="T84" fmla="*/ 338 w 444"/>
                <a:gd name="T85" fmla="*/ 12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4" h="863">
                  <a:moveTo>
                    <a:pt x="279" y="35"/>
                  </a:moveTo>
                  <a:cubicBezTo>
                    <a:pt x="268" y="32"/>
                    <a:pt x="269" y="19"/>
                    <a:pt x="257" y="16"/>
                  </a:cubicBezTo>
                  <a:cubicBezTo>
                    <a:pt x="250" y="26"/>
                    <a:pt x="258" y="33"/>
                    <a:pt x="250" y="41"/>
                  </a:cubicBezTo>
                  <a:cubicBezTo>
                    <a:pt x="244" y="46"/>
                    <a:pt x="235" y="49"/>
                    <a:pt x="229" y="43"/>
                  </a:cubicBezTo>
                  <a:cubicBezTo>
                    <a:pt x="210" y="25"/>
                    <a:pt x="247" y="21"/>
                    <a:pt x="243" y="5"/>
                  </a:cubicBezTo>
                  <a:cubicBezTo>
                    <a:pt x="232" y="6"/>
                    <a:pt x="225" y="0"/>
                    <a:pt x="221" y="13"/>
                  </a:cubicBezTo>
                  <a:cubicBezTo>
                    <a:pt x="220" y="17"/>
                    <a:pt x="223" y="23"/>
                    <a:pt x="221" y="27"/>
                  </a:cubicBezTo>
                  <a:cubicBezTo>
                    <a:pt x="219" y="34"/>
                    <a:pt x="218" y="30"/>
                    <a:pt x="213" y="34"/>
                  </a:cubicBezTo>
                  <a:cubicBezTo>
                    <a:pt x="205" y="43"/>
                    <a:pt x="211" y="42"/>
                    <a:pt x="216" y="51"/>
                  </a:cubicBezTo>
                  <a:cubicBezTo>
                    <a:pt x="221" y="60"/>
                    <a:pt x="218" y="68"/>
                    <a:pt x="219" y="78"/>
                  </a:cubicBezTo>
                  <a:cubicBezTo>
                    <a:pt x="222" y="96"/>
                    <a:pt x="239" y="105"/>
                    <a:pt x="248" y="119"/>
                  </a:cubicBezTo>
                  <a:cubicBezTo>
                    <a:pt x="256" y="133"/>
                    <a:pt x="265" y="149"/>
                    <a:pt x="270" y="165"/>
                  </a:cubicBezTo>
                  <a:cubicBezTo>
                    <a:pt x="273" y="174"/>
                    <a:pt x="276" y="180"/>
                    <a:pt x="279" y="189"/>
                  </a:cubicBezTo>
                  <a:cubicBezTo>
                    <a:pt x="283" y="198"/>
                    <a:pt x="279" y="207"/>
                    <a:pt x="282" y="216"/>
                  </a:cubicBezTo>
                  <a:cubicBezTo>
                    <a:pt x="284" y="225"/>
                    <a:pt x="290" y="229"/>
                    <a:pt x="286" y="240"/>
                  </a:cubicBezTo>
                  <a:cubicBezTo>
                    <a:pt x="284" y="246"/>
                    <a:pt x="275" y="253"/>
                    <a:pt x="275" y="259"/>
                  </a:cubicBezTo>
                  <a:cubicBezTo>
                    <a:pt x="274" y="267"/>
                    <a:pt x="282" y="271"/>
                    <a:pt x="282" y="280"/>
                  </a:cubicBezTo>
                  <a:cubicBezTo>
                    <a:pt x="281" y="288"/>
                    <a:pt x="279" y="299"/>
                    <a:pt x="277" y="306"/>
                  </a:cubicBezTo>
                  <a:cubicBezTo>
                    <a:pt x="273" y="323"/>
                    <a:pt x="256" y="332"/>
                    <a:pt x="250" y="348"/>
                  </a:cubicBezTo>
                  <a:cubicBezTo>
                    <a:pt x="247" y="354"/>
                    <a:pt x="248" y="369"/>
                    <a:pt x="240" y="370"/>
                  </a:cubicBezTo>
                  <a:cubicBezTo>
                    <a:pt x="231" y="371"/>
                    <a:pt x="235" y="363"/>
                    <a:pt x="232" y="360"/>
                  </a:cubicBezTo>
                  <a:cubicBezTo>
                    <a:pt x="228" y="356"/>
                    <a:pt x="226" y="355"/>
                    <a:pt x="219" y="355"/>
                  </a:cubicBezTo>
                  <a:cubicBezTo>
                    <a:pt x="221" y="345"/>
                    <a:pt x="228" y="342"/>
                    <a:pt x="225" y="329"/>
                  </a:cubicBezTo>
                  <a:cubicBezTo>
                    <a:pt x="222" y="315"/>
                    <a:pt x="218" y="322"/>
                    <a:pt x="211" y="332"/>
                  </a:cubicBezTo>
                  <a:cubicBezTo>
                    <a:pt x="207" y="339"/>
                    <a:pt x="201" y="348"/>
                    <a:pt x="204" y="356"/>
                  </a:cubicBezTo>
                  <a:cubicBezTo>
                    <a:pt x="206" y="364"/>
                    <a:pt x="217" y="364"/>
                    <a:pt x="221" y="370"/>
                  </a:cubicBezTo>
                  <a:cubicBezTo>
                    <a:pt x="233" y="387"/>
                    <a:pt x="215" y="406"/>
                    <a:pt x="215" y="422"/>
                  </a:cubicBezTo>
                  <a:cubicBezTo>
                    <a:pt x="215" y="443"/>
                    <a:pt x="231" y="449"/>
                    <a:pt x="223" y="469"/>
                  </a:cubicBezTo>
                  <a:cubicBezTo>
                    <a:pt x="221" y="476"/>
                    <a:pt x="220" y="478"/>
                    <a:pt x="215" y="481"/>
                  </a:cubicBezTo>
                  <a:cubicBezTo>
                    <a:pt x="213" y="482"/>
                    <a:pt x="199" y="486"/>
                    <a:pt x="197" y="485"/>
                  </a:cubicBezTo>
                  <a:cubicBezTo>
                    <a:pt x="195" y="485"/>
                    <a:pt x="195" y="476"/>
                    <a:pt x="188" y="476"/>
                  </a:cubicBezTo>
                  <a:cubicBezTo>
                    <a:pt x="181" y="476"/>
                    <a:pt x="179" y="485"/>
                    <a:pt x="175" y="489"/>
                  </a:cubicBezTo>
                  <a:cubicBezTo>
                    <a:pt x="165" y="502"/>
                    <a:pt x="152" y="510"/>
                    <a:pt x="140" y="522"/>
                  </a:cubicBezTo>
                  <a:cubicBezTo>
                    <a:pt x="134" y="528"/>
                    <a:pt x="132" y="533"/>
                    <a:pt x="124" y="536"/>
                  </a:cubicBezTo>
                  <a:cubicBezTo>
                    <a:pt x="116" y="539"/>
                    <a:pt x="106" y="537"/>
                    <a:pt x="99" y="540"/>
                  </a:cubicBezTo>
                  <a:cubicBezTo>
                    <a:pt x="85" y="546"/>
                    <a:pt x="86" y="572"/>
                    <a:pt x="82" y="585"/>
                  </a:cubicBezTo>
                  <a:cubicBezTo>
                    <a:pt x="76" y="602"/>
                    <a:pt x="73" y="617"/>
                    <a:pt x="66" y="634"/>
                  </a:cubicBezTo>
                  <a:cubicBezTo>
                    <a:pt x="61" y="645"/>
                    <a:pt x="58" y="648"/>
                    <a:pt x="48" y="656"/>
                  </a:cubicBezTo>
                  <a:cubicBezTo>
                    <a:pt x="41" y="662"/>
                    <a:pt x="36" y="666"/>
                    <a:pt x="38" y="676"/>
                  </a:cubicBezTo>
                  <a:cubicBezTo>
                    <a:pt x="39" y="685"/>
                    <a:pt x="47" y="690"/>
                    <a:pt x="44" y="697"/>
                  </a:cubicBezTo>
                  <a:cubicBezTo>
                    <a:pt x="40" y="705"/>
                    <a:pt x="33" y="707"/>
                    <a:pt x="31" y="716"/>
                  </a:cubicBezTo>
                  <a:cubicBezTo>
                    <a:pt x="28" y="727"/>
                    <a:pt x="28" y="729"/>
                    <a:pt x="21" y="739"/>
                  </a:cubicBezTo>
                  <a:cubicBezTo>
                    <a:pt x="17" y="745"/>
                    <a:pt x="13" y="747"/>
                    <a:pt x="8" y="753"/>
                  </a:cubicBezTo>
                  <a:cubicBezTo>
                    <a:pt x="1" y="761"/>
                    <a:pt x="0" y="771"/>
                    <a:pt x="8" y="775"/>
                  </a:cubicBezTo>
                  <a:cubicBezTo>
                    <a:pt x="13" y="776"/>
                    <a:pt x="16" y="772"/>
                    <a:pt x="21" y="776"/>
                  </a:cubicBezTo>
                  <a:cubicBezTo>
                    <a:pt x="24" y="777"/>
                    <a:pt x="24" y="783"/>
                    <a:pt x="27" y="785"/>
                  </a:cubicBezTo>
                  <a:cubicBezTo>
                    <a:pt x="37" y="791"/>
                    <a:pt x="41" y="777"/>
                    <a:pt x="51" y="783"/>
                  </a:cubicBezTo>
                  <a:cubicBezTo>
                    <a:pt x="60" y="787"/>
                    <a:pt x="52" y="806"/>
                    <a:pt x="62" y="806"/>
                  </a:cubicBezTo>
                  <a:cubicBezTo>
                    <a:pt x="69" y="807"/>
                    <a:pt x="65" y="799"/>
                    <a:pt x="65" y="795"/>
                  </a:cubicBezTo>
                  <a:cubicBezTo>
                    <a:pt x="65" y="790"/>
                    <a:pt x="65" y="785"/>
                    <a:pt x="65" y="780"/>
                  </a:cubicBezTo>
                  <a:cubicBezTo>
                    <a:pt x="65" y="766"/>
                    <a:pt x="56" y="768"/>
                    <a:pt x="52" y="758"/>
                  </a:cubicBezTo>
                  <a:cubicBezTo>
                    <a:pt x="63" y="758"/>
                    <a:pt x="76" y="777"/>
                    <a:pt x="76" y="788"/>
                  </a:cubicBezTo>
                  <a:cubicBezTo>
                    <a:pt x="77" y="791"/>
                    <a:pt x="75" y="802"/>
                    <a:pt x="74" y="805"/>
                  </a:cubicBezTo>
                  <a:cubicBezTo>
                    <a:pt x="70" y="813"/>
                    <a:pt x="63" y="809"/>
                    <a:pt x="69" y="820"/>
                  </a:cubicBezTo>
                  <a:cubicBezTo>
                    <a:pt x="75" y="829"/>
                    <a:pt x="85" y="835"/>
                    <a:pt x="90" y="842"/>
                  </a:cubicBezTo>
                  <a:cubicBezTo>
                    <a:pt x="93" y="846"/>
                    <a:pt x="93" y="853"/>
                    <a:pt x="97" y="857"/>
                  </a:cubicBezTo>
                  <a:cubicBezTo>
                    <a:pt x="101" y="860"/>
                    <a:pt x="107" y="859"/>
                    <a:pt x="112" y="863"/>
                  </a:cubicBezTo>
                  <a:cubicBezTo>
                    <a:pt x="121" y="854"/>
                    <a:pt x="109" y="848"/>
                    <a:pt x="106" y="842"/>
                  </a:cubicBezTo>
                  <a:cubicBezTo>
                    <a:pt x="100" y="832"/>
                    <a:pt x="103" y="820"/>
                    <a:pt x="113" y="831"/>
                  </a:cubicBezTo>
                  <a:cubicBezTo>
                    <a:pt x="117" y="836"/>
                    <a:pt x="120" y="847"/>
                    <a:pt x="124" y="852"/>
                  </a:cubicBezTo>
                  <a:cubicBezTo>
                    <a:pt x="128" y="855"/>
                    <a:pt x="125" y="859"/>
                    <a:pt x="132" y="855"/>
                  </a:cubicBezTo>
                  <a:cubicBezTo>
                    <a:pt x="134" y="853"/>
                    <a:pt x="137" y="844"/>
                    <a:pt x="139" y="841"/>
                  </a:cubicBezTo>
                  <a:cubicBezTo>
                    <a:pt x="148" y="823"/>
                    <a:pt x="149" y="812"/>
                    <a:pt x="142" y="793"/>
                  </a:cubicBezTo>
                  <a:cubicBezTo>
                    <a:pt x="136" y="777"/>
                    <a:pt x="128" y="760"/>
                    <a:pt x="134" y="744"/>
                  </a:cubicBezTo>
                  <a:cubicBezTo>
                    <a:pt x="136" y="738"/>
                    <a:pt x="141" y="736"/>
                    <a:pt x="139" y="728"/>
                  </a:cubicBezTo>
                  <a:cubicBezTo>
                    <a:pt x="137" y="720"/>
                    <a:pt x="135" y="722"/>
                    <a:pt x="129" y="717"/>
                  </a:cubicBezTo>
                  <a:cubicBezTo>
                    <a:pt x="121" y="710"/>
                    <a:pt x="109" y="706"/>
                    <a:pt x="103" y="698"/>
                  </a:cubicBezTo>
                  <a:cubicBezTo>
                    <a:pt x="99" y="693"/>
                    <a:pt x="102" y="687"/>
                    <a:pt x="91" y="688"/>
                  </a:cubicBezTo>
                  <a:cubicBezTo>
                    <a:pt x="81" y="690"/>
                    <a:pt x="87" y="697"/>
                    <a:pt x="81" y="702"/>
                  </a:cubicBezTo>
                  <a:cubicBezTo>
                    <a:pt x="71" y="710"/>
                    <a:pt x="62" y="693"/>
                    <a:pt x="54" y="688"/>
                  </a:cubicBezTo>
                  <a:cubicBezTo>
                    <a:pt x="58" y="681"/>
                    <a:pt x="67" y="683"/>
                    <a:pt x="74" y="678"/>
                  </a:cubicBezTo>
                  <a:cubicBezTo>
                    <a:pt x="77" y="675"/>
                    <a:pt x="77" y="671"/>
                    <a:pt x="81" y="669"/>
                  </a:cubicBezTo>
                  <a:cubicBezTo>
                    <a:pt x="84" y="667"/>
                    <a:pt x="90" y="668"/>
                    <a:pt x="94" y="667"/>
                  </a:cubicBezTo>
                  <a:cubicBezTo>
                    <a:pt x="99" y="666"/>
                    <a:pt x="109" y="660"/>
                    <a:pt x="113" y="656"/>
                  </a:cubicBezTo>
                  <a:cubicBezTo>
                    <a:pt x="119" y="648"/>
                    <a:pt x="113" y="647"/>
                    <a:pt x="107" y="639"/>
                  </a:cubicBezTo>
                  <a:cubicBezTo>
                    <a:pt x="110" y="634"/>
                    <a:pt x="118" y="635"/>
                    <a:pt x="124" y="632"/>
                  </a:cubicBezTo>
                  <a:cubicBezTo>
                    <a:pt x="131" y="628"/>
                    <a:pt x="133" y="625"/>
                    <a:pt x="138" y="618"/>
                  </a:cubicBezTo>
                  <a:cubicBezTo>
                    <a:pt x="145" y="608"/>
                    <a:pt x="154" y="600"/>
                    <a:pt x="162" y="592"/>
                  </a:cubicBezTo>
                  <a:cubicBezTo>
                    <a:pt x="168" y="587"/>
                    <a:pt x="170" y="583"/>
                    <a:pt x="176" y="580"/>
                  </a:cubicBezTo>
                  <a:cubicBezTo>
                    <a:pt x="178" y="579"/>
                    <a:pt x="180" y="582"/>
                    <a:pt x="183" y="580"/>
                  </a:cubicBezTo>
                  <a:cubicBezTo>
                    <a:pt x="185" y="578"/>
                    <a:pt x="186" y="572"/>
                    <a:pt x="187" y="569"/>
                  </a:cubicBezTo>
                  <a:cubicBezTo>
                    <a:pt x="190" y="553"/>
                    <a:pt x="194" y="544"/>
                    <a:pt x="213" y="546"/>
                  </a:cubicBezTo>
                  <a:cubicBezTo>
                    <a:pt x="218" y="552"/>
                    <a:pt x="214" y="562"/>
                    <a:pt x="212" y="569"/>
                  </a:cubicBezTo>
                  <a:cubicBezTo>
                    <a:pt x="210" y="581"/>
                    <a:pt x="207" y="580"/>
                    <a:pt x="195" y="582"/>
                  </a:cubicBezTo>
                  <a:cubicBezTo>
                    <a:pt x="171" y="587"/>
                    <a:pt x="177" y="599"/>
                    <a:pt x="168" y="617"/>
                  </a:cubicBezTo>
                  <a:cubicBezTo>
                    <a:pt x="159" y="635"/>
                    <a:pt x="139" y="628"/>
                    <a:pt x="137" y="648"/>
                  </a:cubicBezTo>
                  <a:cubicBezTo>
                    <a:pt x="136" y="652"/>
                    <a:pt x="137" y="657"/>
                    <a:pt x="137" y="661"/>
                  </a:cubicBezTo>
                  <a:cubicBezTo>
                    <a:pt x="136" y="666"/>
                    <a:pt x="132" y="669"/>
                    <a:pt x="131" y="673"/>
                  </a:cubicBezTo>
                  <a:cubicBezTo>
                    <a:pt x="129" y="680"/>
                    <a:pt x="142" y="681"/>
                    <a:pt x="147" y="686"/>
                  </a:cubicBezTo>
                  <a:cubicBezTo>
                    <a:pt x="153" y="692"/>
                    <a:pt x="156" y="701"/>
                    <a:pt x="164" y="705"/>
                  </a:cubicBezTo>
                  <a:cubicBezTo>
                    <a:pt x="186" y="718"/>
                    <a:pt x="184" y="693"/>
                    <a:pt x="183" y="677"/>
                  </a:cubicBezTo>
                  <a:cubicBezTo>
                    <a:pt x="182" y="668"/>
                    <a:pt x="180" y="659"/>
                    <a:pt x="185" y="652"/>
                  </a:cubicBezTo>
                  <a:cubicBezTo>
                    <a:pt x="190" y="646"/>
                    <a:pt x="200" y="643"/>
                    <a:pt x="204" y="637"/>
                  </a:cubicBezTo>
                  <a:cubicBezTo>
                    <a:pt x="212" y="629"/>
                    <a:pt x="229" y="608"/>
                    <a:pt x="229" y="597"/>
                  </a:cubicBezTo>
                  <a:cubicBezTo>
                    <a:pt x="229" y="585"/>
                    <a:pt x="218" y="588"/>
                    <a:pt x="217" y="579"/>
                  </a:cubicBezTo>
                  <a:cubicBezTo>
                    <a:pt x="215" y="569"/>
                    <a:pt x="230" y="573"/>
                    <a:pt x="232" y="563"/>
                  </a:cubicBezTo>
                  <a:cubicBezTo>
                    <a:pt x="233" y="553"/>
                    <a:pt x="219" y="552"/>
                    <a:pt x="221" y="543"/>
                  </a:cubicBezTo>
                  <a:cubicBezTo>
                    <a:pt x="224" y="533"/>
                    <a:pt x="239" y="539"/>
                    <a:pt x="241" y="546"/>
                  </a:cubicBezTo>
                  <a:cubicBezTo>
                    <a:pt x="247" y="562"/>
                    <a:pt x="225" y="587"/>
                    <a:pt x="254" y="588"/>
                  </a:cubicBezTo>
                  <a:cubicBezTo>
                    <a:pt x="272" y="588"/>
                    <a:pt x="293" y="590"/>
                    <a:pt x="295" y="568"/>
                  </a:cubicBezTo>
                  <a:cubicBezTo>
                    <a:pt x="296" y="562"/>
                    <a:pt x="295" y="558"/>
                    <a:pt x="297" y="553"/>
                  </a:cubicBezTo>
                  <a:cubicBezTo>
                    <a:pt x="298" y="546"/>
                    <a:pt x="300" y="545"/>
                    <a:pt x="297" y="539"/>
                  </a:cubicBezTo>
                  <a:cubicBezTo>
                    <a:pt x="295" y="532"/>
                    <a:pt x="289" y="534"/>
                    <a:pt x="294" y="524"/>
                  </a:cubicBezTo>
                  <a:cubicBezTo>
                    <a:pt x="298" y="518"/>
                    <a:pt x="306" y="517"/>
                    <a:pt x="310" y="511"/>
                  </a:cubicBezTo>
                  <a:cubicBezTo>
                    <a:pt x="320" y="497"/>
                    <a:pt x="301" y="499"/>
                    <a:pt x="292" y="496"/>
                  </a:cubicBezTo>
                  <a:cubicBezTo>
                    <a:pt x="282" y="492"/>
                    <a:pt x="273" y="470"/>
                    <a:pt x="289" y="469"/>
                  </a:cubicBezTo>
                  <a:cubicBezTo>
                    <a:pt x="291" y="479"/>
                    <a:pt x="302" y="483"/>
                    <a:pt x="311" y="482"/>
                  </a:cubicBezTo>
                  <a:cubicBezTo>
                    <a:pt x="310" y="479"/>
                    <a:pt x="312" y="476"/>
                    <a:pt x="311" y="473"/>
                  </a:cubicBezTo>
                  <a:cubicBezTo>
                    <a:pt x="320" y="472"/>
                    <a:pt x="324" y="480"/>
                    <a:pt x="332" y="476"/>
                  </a:cubicBezTo>
                  <a:cubicBezTo>
                    <a:pt x="339" y="473"/>
                    <a:pt x="342" y="460"/>
                    <a:pt x="348" y="456"/>
                  </a:cubicBezTo>
                  <a:cubicBezTo>
                    <a:pt x="356" y="451"/>
                    <a:pt x="366" y="458"/>
                    <a:pt x="367" y="445"/>
                  </a:cubicBezTo>
                  <a:cubicBezTo>
                    <a:pt x="367" y="436"/>
                    <a:pt x="359" y="434"/>
                    <a:pt x="363" y="423"/>
                  </a:cubicBezTo>
                  <a:cubicBezTo>
                    <a:pt x="365" y="417"/>
                    <a:pt x="370" y="406"/>
                    <a:pt x="378" y="410"/>
                  </a:cubicBezTo>
                  <a:cubicBezTo>
                    <a:pt x="385" y="415"/>
                    <a:pt x="379" y="430"/>
                    <a:pt x="388" y="432"/>
                  </a:cubicBezTo>
                  <a:cubicBezTo>
                    <a:pt x="398" y="435"/>
                    <a:pt x="397" y="418"/>
                    <a:pt x="394" y="413"/>
                  </a:cubicBezTo>
                  <a:cubicBezTo>
                    <a:pt x="392" y="409"/>
                    <a:pt x="378" y="398"/>
                    <a:pt x="392" y="398"/>
                  </a:cubicBezTo>
                  <a:cubicBezTo>
                    <a:pt x="389" y="390"/>
                    <a:pt x="382" y="372"/>
                    <a:pt x="396" y="369"/>
                  </a:cubicBezTo>
                  <a:cubicBezTo>
                    <a:pt x="406" y="366"/>
                    <a:pt x="420" y="381"/>
                    <a:pt x="430" y="383"/>
                  </a:cubicBezTo>
                  <a:cubicBezTo>
                    <a:pt x="429" y="370"/>
                    <a:pt x="441" y="367"/>
                    <a:pt x="440" y="356"/>
                  </a:cubicBezTo>
                  <a:cubicBezTo>
                    <a:pt x="440" y="352"/>
                    <a:pt x="434" y="346"/>
                    <a:pt x="434" y="342"/>
                  </a:cubicBezTo>
                  <a:cubicBezTo>
                    <a:pt x="433" y="333"/>
                    <a:pt x="434" y="337"/>
                    <a:pt x="436" y="330"/>
                  </a:cubicBezTo>
                  <a:cubicBezTo>
                    <a:pt x="444" y="312"/>
                    <a:pt x="427" y="308"/>
                    <a:pt x="415" y="300"/>
                  </a:cubicBezTo>
                  <a:cubicBezTo>
                    <a:pt x="402" y="291"/>
                    <a:pt x="397" y="276"/>
                    <a:pt x="394" y="260"/>
                  </a:cubicBezTo>
                  <a:cubicBezTo>
                    <a:pt x="390" y="241"/>
                    <a:pt x="394" y="230"/>
                    <a:pt x="379" y="214"/>
                  </a:cubicBezTo>
                  <a:cubicBezTo>
                    <a:pt x="368" y="202"/>
                    <a:pt x="351" y="195"/>
                    <a:pt x="347" y="179"/>
                  </a:cubicBezTo>
                  <a:cubicBezTo>
                    <a:pt x="346" y="175"/>
                    <a:pt x="345" y="168"/>
                    <a:pt x="346" y="165"/>
                  </a:cubicBezTo>
                  <a:cubicBezTo>
                    <a:pt x="349" y="159"/>
                    <a:pt x="352" y="162"/>
                    <a:pt x="355" y="159"/>
                  </a:cubicBezTo>
                  <a:cubicBezTo>
                    <a:pt x="362" y="153"/>
                    <a:pt x="363" y="148"/>
                    <a:pt x="355" y="140"/>
                  </a:cubicBezTo>
                  <a:cubicBezTo>
                    <a:pt x="349" y="134"/>
                    <a:pt x="340" y="133"/>
                    <a:pt x="338" y="123"/>
                  </a:cubicBezTo>
                  <a:cubicBezTo>
                    <a:pt x="334" y="109"/>
                    <a:pt x="345" y="114"/>
                    <a:pt x="350" y="105"/>
                  </a:cubicBezTo>
                  <a:cubicBezTo>
                    <a:pt x="366" y="75"/>
                    <a:pt x="300" y="40"/>
                    <a:pt x="279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3696406" y="2554943"/>
              <a:ext cx="16161" cy="34808"/>
            </a:xfrm>
            <a:custGeom>
              <a:avLst/>
              <a:gdLst>
                <a:gd name="T0" fmla="*/ 3 w 26"/>
                <a:gd name="T1" fmla="*/ 7 h 57"/>
                <a:gd name="T2" fmla="*/ 1 w 26"/>
                <a:gd name="T3" fmla="*/ 16 h 57"/>
                <a:gd name="T4" fmla="*/ 22 w 26"/>
                <a:gd name="T5" fmla="*/ 31 h 57"/>
                <a:gd name="T6" fmla="*/ 20 w 26"/>
                <a:gd name="T7" fmla="*/ 14 h 57"/>
                <a:gd name="T8" fmla="*/ 13 w 26"/>
                <a:gd name="T9" fmla="*/ 7 h 57"/>
                <a:gd name="T10" fmla="*/ 9 w 26"/>
                <a:gd name="T11" fmla="*/ 0 h 57"/>
                <a:gd name="T12" fmla="*/ 3 w 26"/>
                <a:gd name="T1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7">
                  <a:moveTo>
                    <a:pt x="3" y="7"/>
                  </a:moveTo>
                  <a:cubicBezTo>
                    <a:pt x="1" y="9"/>
                    <a:pt x="0" y="12"/>
                    <a:pt x="1" y="16"/>
                  </a:cubicBezTo>
                  <a:cubicBezTo>
                    <a:pt x="10" y="17"/>
                    <a:pt x="9" y="57"/>
                    <a:pt x="22" y="31"/>
                  </a:cubicBezTo>
                  <a:cubicBezTo>
                    <a:pt x="26" y="22"/>
                    <a:pt x="24" y="19"/>
                    <a:pt x="20" y="14"/>
                  </a:cubicBezTo>
                  <a:cubicBezTo>
                    <a:pt x="19" y="12"/>
                    <a:pt x="15" y="10"/>
                    <a:pt x="13" y="7"/>
                  </a:cubicBezTo>
                  <a:cubicBezTo>
                    <a:pt x="12" y="5"/>
                    <a:pt x="9" y="0"/>
                    <a:pt x="9" y="0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457723" y="2901780"/>
              <a:ext cx="14918" cy="17404"/>
            </a:xfrm>
            <a:custGeom>
              <a:avLst/>
              <a:gdLst>
                <a:gd name="T0" fmla="*/ 4 w 25"/>
                <a:gd name="T1" fmla="*/ 13 h 28"/>
                <a:gd name="T2" fmla="*/ 2 w 25"/>
                <a:gd name="T3" fmla="*/ 17 h 28"/>
                <a:gd name="T4" fmla="*/ 1 w 25"/>
                <a:gd name="T5" fmla="*/ 21 h 28"/>
                <a:gd name="T6" fmla="*/ 4 w 25"/>
                <a:gd name="T7" fmla="*/ 27 h 28"/>
                <a:gd name="T8" fmla="*/ 11 w 25"/>
                <a:gd name="T9" fmla="*/ 25 h 28"/>
                <a:gd name="T10" fmla="*/ 16 w 25"/>
                <a:gd name="T11" fmla="*/ 19 h 28"/>
                <a:gd name="T12" fmla="*/ 17 w 25"/>
                <a:gd name="T13" fmla="*/ 16 h 28"/>
                <a:gd name="T14" fmla="*/ 19 w 25"/>
                <a:gd name="T15" fmla="*/ 13 h 28"/>
                <a:gd name="T16" fmla="*/ 24 w 25"/>
                <a:gd name="T17" fmla="*/ 6 h 28"/>
                <a:gd name="T18" fmla="*/ 21 w 25"/>
                <a:gd name="T19" fmla="*/ 0 h 28"/>
                <a:gd name="T20" fmla="*/ 13 w 25"/>
                <a:gd name="T21" fmla="*/ 3 h 28"/>
                <a:gd name="T22" fmla="*/ 8 w 25"/>
                <a:gd name="T23" fmla="*/ 7 h 28"/>
                <a:gd name="T24" fmla="*/ 4 w 25"/>
                <a:gd name="T25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8">
                  <a:moveTo>
                    <a:pt x="4" y="13"/>
                  </a:moveTo>
                  <a:cubicBezTo>
                    <a:pt x="4" y="15"/>
                    <a:pt x="3" y="16"/>
                    <a:pt x="2" y="17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0" y="24"/>
                    <a:pt x="2" y="27"/>
                    <a:pt x="4" y="27"/>
                  </a:cubicBezTo>
                  <a:cubicBezTo>
                    <a:pt x="7" y="28"/>
                    <a:pt x="10" y="26"/>
                    <a:pt x="11" y="25"/>
                  </a:cubicBezTo>
                  <a:cubicBezTo>
                    <a:pt x="13" y="23"/>
                    <a:pt x="14" y="21"/>
                    <a:pt x="16" y="19"/>
                  </a:cubicBezTo>
                  <a:cubicBezTo>
                    <a:pt x="16" y="18"/>
                    <a:pt x="17" y="17"/>
                    <a:pt x="17" y="16"/>
                  </a:cubicBezTo>
                  <a:cubicBezTo>
                    <a:pt x="18" y="15"/>
                    <a:pt x="19" y="14"/>
                    <a:pt x="19" y="13"/>
                  </a:cubicBezTo>
                  <a:cubicBezTo>
                    <a:pt x="21" y="10"/>
                    <a:pt x="23" y="8"/>
                    <a:pt x="24" y="6"/>
                  </a:cubicBezTo>
                  <a:cubicBezTo>
                    <a:pt x="25" y="3"/>
                    <a:pt x="24" y="0"/>
                    <a:pt x="21" y="0"/>
                  </a:cubicBezTo>
                  <a:cubicBezTo>
                    <a:pt x="18" y="0"/>
                    <a:pt x="15" y="2"/>
                    <a:pt x="13" y="3"/>
                  </a:cubicBezTo>
                  <a:cubicBezTo>
                    <a:pt x="11" y="5"/>
                    <a:pt x="9" y="6"/>
                    <a:pt x="8" y="7"/>
                  </a:cubicBezTo>
                  <a:cubicBezTo>
                    <a:pt x="7" y="8"/>
                    <a:pt x="4" y="13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3451508" y="3493515"/>
              <a:ext cx="203875" cy="266032"/>
            </a:xfrm>
            <a:custGeom>
              <a:avLst/>
              <a:gdLst>
                <a:gd name="T0" fmla="*/ 119 w 334"/>
                <a:gd name="T1" fmla="*/ 71 h 434"/>
                <a:gd name="T2" fmla="*/ 127 w 334"/>
                <a:gd name="T3" fmla="*/ 77 h 434"/>
                <a:gd name="T4" fmla="*/ 137 w 334"/>
                <a:gd name="T5" fmla="*/ 78 h 434"/>
                <a:gd name="T6" fmla="*/ 149 w 334"/>
                <a:gd name="T7" fmla="*/ 147 h 434"/>
                <a:gd name="T8" fmla="*/ 127 w 334"/>
                <a:gd name="T9" fmla="*/ 167 h 434"/>
                <a:gd name="T10" fmla="*/ 117 w 334"/>
                <a:gd name="T11" fmla="*/ 180 h 434"/>
                <a:gd name="T12" fmla="*/ 125 w 334"/>
                <a:gd name="T13" fmla="*/ 194 h 434"/>
                <a:gd name="T14" fmla="*/ 120 w 334"/>
                <a:gd name="T15" fmla="*/ 218 h 434"/>
                <a:gd name="T16" fmla="*/ 137 w 334"/>
                <a:gd name="T17" fmla="*/ 246 h 434"/>
                <a:gd name="T18" fmla="*/ 174 w 334"/>
                <a:gd name="T19" fmla="*/ 297 h 434"/>
                <a:gd name="T20" fmla="*/ 191 w 334"/>
                <a:gd name="T21" fmla="*/ 256 h 434"/>
                <a:gd name="T22" fmla="*/ 235 w 334"/>
                <a:gd name="T23" fmla="*/ 259 h 434"/>
                <a:gd name="T24" fmla="*/ 238 w 334"/>
                <a:gd name="T25" fmla="*/ 283 h 434"/>
                <a:gd name="T26" fmla="*/ 255 w 334"/>
                <a:gd name="T27" fmla="*/ 272 h 434"/>
                <a:gd name="T28" fmla="*/ 288 w 334"/>
                <a:gd name="T29" fmla="*/ 268 h 434"/>
                <a:gd name="T30" fmla="*/ 292 w 334"/>
                <a:gd name="T31" fmla="*/ 285 h 434"/>
                <a:gd name="T32" fmla="*/ 301 w 334"/>
                <a:gd name="T33" fmla="*/ 309 h 434"/>
                <a:gd name="T34" fmla="*/ 319 w 334"/>
                <a:gd name="T35" fmla="*/ 295 h 434"/>
                <a:gd name="T36" fmla="*/ 331 w 334"/>
                <a:gd name="T37" fmla="*/ 316 h 434"/>
                <a:gd name="T38" fmla="*/ 302 w 334"/>
                <a:gd name="T39" fmla="*/ 325 h 434"/>
                <a:gd name="T40" fmla="*/ 277 w 334"/>
                <a:gd name="T41" fmla="*/ 324 h 434"/>
                <a:gd name="T42" fmla="*/ 263 w 334"/>
                <a:gd name="T43" fmla="*/ 305 h 434"/>
                <a:gd name="T44" fmla="*/ 218 w 334"/>
                <a:gd name="T45" fmla="*/ 284 h 434"/>
                <a:gd name="T46" fmla="*/ 207 w 334"/>
                <a:gd name="T47" fmla="*/ 286 h 434"/>
                <a:gd name="T48" fmla="*/ 226 w 334"/>
                <a:gd name="T49" fmla="*/ 324 h 434"/>
                <a:gd name="T50" fmla="*/ 205 w 334"/>
                <a:gd name="T51" fmla="*/ 308 h 434"/>
                <a:gd name="T52" fmla="*/ 176 w 334"/>
                <a:gd name="T53" fmla="*/ 303 h 434"/>
                <a:gd name="T54" fmla="*/ 144 w 334"/>
                <a:gd name="T55" fmla="*/ 311 h 434"/>
                <a:gd name="T56" fmla="*/ 127 w 334"/>
                <a:gd name="T57" fmla="*/ 330 h 434"/>
                <a:gd name="T58" fmla="*/ 136 w 334"/>
                <a:gd name="T59" fmla="*/ 344 h 434"/>
                <a:gd name="T60" fmla="*/ 155 w 334"/>
                <a:gd name="T61" fmla="*/ 349 h 434"/>
                <a:gd name="T62" fmla="*/ 163 w 334"/>
                <a:gd name="T63" fmla="*/ 365 h 434"/>
                <a:gd name="T64" fmla="*/ 169 w 334"/>
                <a:gd name="T65" fmla="*/ 402 h 434"/>
                <a:gd name="T66" fmla="*/ 116 w 334"/>
                <a:gd name="T67" fmla="*/ 375 h 434"/>
                <a:gd name="T68" fmla="*/ 102 w 334"/>
                <a:gd name="T69" fmla="*/ 363 h 434"/>
                <a:gd name="T70" fmla="*/ 83 w 334"/>
                <a:gd name="T71" fmla="*/ 361 h 434"/>
                <a:gd name="T72" fmla="*/ 112 w 334"/>
                <a:gd name="T73" fmla="*/ 350 h 434"/>
                <a:gd name="T74" fmla="*/ 90 w 334"/>
                <a:gd name="T75" fmla="*/ 315 h 434"/>
                <a:gd name="T76" fmla="*/ 79 w 334"/>
                <a:gd name="T77" fmla="*/ 274 h 434"/>
                <a:gd name="T78" fmla="*/ 40 w 334"/>
                <a:gd name="T79" fmla="*/ 256 h 434"/>
                <a:gd name="T80" fmla="*/ 3 w 334"/>
                <a:gd name="T81" fmla="*/ 199 h 434"/>
                <a:gd name="T82" fmla="*/ 35 w 334"/>
                <a:gd name="T83" fmla="*/ 196 h 434"/>
                <a:gd name="T84" fmla="*/ 20 w 334"/>
                <a:gd name="T85" fmla="*/ 170 h 434"/>
                <a:gd name="T86" fmla="*/ 29 w 334"/>
                <a:gd name="T87" fmla="*/ 156 h 434"/>
                <a:gd name="T88" fmla="*/ 25 w 334"/>
                <a:gd name="T89" fmla="*/ 137 h 434"/>
                <a:gd name="T90" fmla="*/ 16 w 334"/>
                <a:gd name="T91" fmla="*/ 104 h 434"/>
                <a:gd name="T92" fmla="*/ 25 w 334"/>
                <a:gd name="T93" fmla="*/ 35 h 434"/>
                <a:gd name="T94" fmla="*/ 100 w 334"/>
                <a:gd name="T95" fmla="*/ 33 h 434"/>
                <a:gd name="T96" fmla="*/ 116 w 334"/>
                <a:gd name="T97" fmla="*/ 17 h 434"/>
                <a:gd name="T98" fmla="*/ 120 w 334"/>
                <a:gd name="T99" fmla="*/ 56 h 434"/>
                <a:gd name="T100" fmla="*/ 119 w 334"/>
                <a:gd name="T101" fmla="*/ 7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4" h="434">
                  <a:moveTo>
                    <a:pt x="119" y="71"/>
                  </a:moveTo>
                  <a:cubicBezTo>
                    <a:pt x="120" y="71"/>
                    <a:pt x="127" y="74"/>
                    <a:pt x="127" y="77"/>
                  </a:cubicBezTo>
                  <a:cubicBezTo>
                    <a:pt x="129" y="77"/>
                    <a:pt x="136" y="77"/>
                    <a:pt x="137" y="78"/>
                  </a:cubicBezTo>
                  <a:cubicBezTo>
                    <a:pt x="158" y="93"/>
                    <a:pt x="158" y="124"/>
                    <a:pt x="149" y="147"/>
                  </a:cubicBezTo>
                  <a:cubicBezTo>
                    <a:pt x="144" y="160"/>
                    <a:pt x="136" y="159"/>
                    <a:pt x="127" y="167"/>
                  </a:cubicBezTo>
                  <a:cubicBezTo>
                    <a:pt x="123" y="170"/>
                    <a:pt x="117" y="175"/>
                    <a:pt x="117" y="180"/>
                  </a:cubicBezTo>
                  <a:cubicBezTo>
                    <a:pt x="116" y="190"/>
                    <a:pt x="124" y="188"/>
                    <a:pt x="125" y="194"/>
                  </a:cubicBezTo>
                  <a:cubicBezTo>
                    <a:pt x="129" y="211"/>
                    <a:pt x="112" y="201"/>
                    <a:pt x="120" y="218"/>
                  </a:cubicBezTo>
                  <a:cubicBezTo>
                    <a:pt x="125" y="229"/>
                    <a:pt x="134" y="235"/>
                    <a:pt x="137" y="246"/>
                  </a:cubicBezTo>
                  <a:cubicBezTo>
                    <a:pt x="141" y="258"/>
                    <a:pt x="158" y="305"/>
                    <a:pt x="174" y="297"/>
                  </a:cubicBezTo>
                  <a:cubicBezTo>
                    <a:pt x="174" y="282"/>
                    <a:pt x="177" y="266"/>
                    <a:pt x="191" y="256"/>
                  </a:cubicBezTo>
                  <a:cubicBezTo>
                    <a:pt x="201" y="249"/>
                    <a:pt x="227" y="247"/>
                    <a:pt x="235" y="259"/>
                  </a:cubicBezTo>
                  <a:cubicBezTo>
                    <a:pt x="239" y="266"/>
                    <a:pt x="232" y="278"/>
                    <a:pt x="238" y="283"/>
                  </a:cubicBezTo>
                  <a:cubicBezTo>
                    <a:pt x="248" y="292"/>
                    <a:pt x="250" y="277"/>
                    <a:pt x="255" y="272"/>
                  </a:cubicBezTo>
                  <a:cubicBezTo>
                    <a:pt x="262" y="265"/>
                    <a:pt x="288" y="249"/>
                    <a:pt x="288" y="268"/>
                  </a:cubicBezTo>
                  <a:cubicBezTo>
                    <a:pt x="270" y="273"/>
                    <a:pt x="287" y="280"/>
                    <a:pt x="292" y="285"/>
                  </a:cubicBezTo>
                  <a:cubicBezTo>
                    <a:pt x="299" y="294"/>
                    <a:pt x="300" y="297"/>
                    <a:pt x="301" y="309"/>
                  </a:cubicBezTo>
                  <a:cubicBezTo>
                    <a:pt x="309" y="307"/>
                    <a:pt x="309" y="296"/>
                    <a:pt x="319" y="295"/>
                  </a:cubicBezTo>
                  <a:cubicBezTo>
                    <a:pt x="334" y="293"/>
                    <a:pt x="330" y="305"/>
                    <a:pt x="331" y="316"/>
                  </a:cubicBezTo>
                  <a:cubicBezTo>
                    <a:pt x="334" y="347"/>
                    <a:pt x="320" y="332"/>
                    <a:pt x="302" y="325"/>
                  </a:cubicBezTo>
                  <a:cubicBezTo>
                    <a:pt x="291" y="320"/>
                    <a:pt x="286" y="326"/>
                    <a:pt x="277" y="324"/>
                  </a:cubicBezTo>
                  <a:cubicBezTo>
                    <a:pt x="263" y="322"/>
                    <a:pt x="269" y="313"/>
                    <a:pt x="263" y="305"/>
                  </a:cubicBezTo>
                  <a:cubicBezTo>
                    <a:pt x="251" y="292"/>
                    <a:pt x="229" y="298"/>
                    <a:pt x="218" y="284"/>
                  </a:cubicBezTo>
                  <a:cubicBezTo>
                    <a:pt x="214" y="283"/>
                    <a:pt x="211" y="283"/>
                    <a:pt x="207" y="286"/>
                  </a:cubicBezTo>
                  <a:cubicBezTo>
                    <a:pt x="211" y="295"/>
                    <a:pt x="231" y="319"/>
                    <a:pt x="226" y="324"/>
                  </a:cubicBezTo>
                  <a:cubicBezTo>
                    <a:pt x="217" y="321"/>
                    <a:pt x="212" y="311"/>
                    <a:pt x="205" y="308"/>
                  </a:cubicBezTo>
                  <a:cubicBezTo>
                    <a:pt x="200" y="305"/>
                    <a:pt x="182" y="303"/>
                    <a:pt x="176" y="303"/>
                  </a:cubicBezTo>
                  <a:cubicBezTo>
                    <a:pt x="167" y="302"/>
                    <a:pt x="152" y="304"/>
                    <a:pt x="144" y="311"/>
                  </a:cubicBezTo>
                  <a:cubicBezTo>
                    <a:pt x="137" y="318"/>
                    <a:pt x="143" y="331"/>
                    <a:pt x="127" y="330"/>
                  </a:cubicBezTo>
                  <a:cubicBezTo>
                    <a:pt x="127" y="336"/>
                    <a:pt x="130" y="341"/>
                    <a:pt x="136" y="344"/>
                  </a:cubicBezTo>
                  <a:cubicBezTo>
                    <a:pt x="142" y="348"/>
                    <a:pt x="148" y="344"/>
                    <a:pt x="155" y="349"/>
                  </a:cubicBezTo>
                  <a:cubicBezTo>
                    <a:pt x="162" y="355"/>
                    <a:pt x="160" y="358"/>
                    <a:pt x="163" y="365"/>
                  </a:cubicBezTo>
                  <a:cubicBezTo>
                    <a:pt x="166" y="374"/>
                    <a:pt x="173" y="393"/>
                    <a:pt x="169" y="402"/>
                  </a:cubicBezTo>
                  <a:cubicBezTo>
                    <a:pt x="155" y="434"/>
                    <a:pt x="127" y="386"/>
                    <a:pt x="116" y="375"/>
                  </a:cubicBezTo>
                  <a:cubicBezTo>
                    <a:pt x="109" y="369"/>
                    <a:pt x="110" y="366"/>
                    <a:pt x="102" y="363"/>
                  </a:cubicBezTo>
                  <a:cubicBezTo>
                    <a:pt x="96" y="361"/>
                    <a:pt x="87" y="367"/>
                    <a:pt x="83" y="361"/>
                  </a:cubicBezTo>
                  <a:cubicBezTo>
                    <a:pt x="72" y="344"/>
                    <a:pt x="107" y="350"/>
                    <a:pt x="112" y="350"/>
                  </a:cubicBezTo>
                  <a:cubicBezTo>
                    <a:pt x="150" y="344"/>
                    <a:pt x="106" y="321"/>
                    <a:pt x="90" y="315"/>
                  </a:cubicBezTo>
                  <a:cubicBezTo>
                    <a:pt x="90" y="303"/>
                    <a:pt x="87" y="284"/>
                    <a:pt x="79" y="274"/>
                  </a:cubicBezTo>
                  <a:cubicBezTo>
                    <a:pt x="83" y="316"/>
                    <a:pt x="46" y="265"/>
                    <a:pt x="40" y="256"/>
                  </a:cubicBezTo>
                  <a:cubicBezTo>
                    <a:pt x="31" y="243"/>
                    <a:pt x="0" y="217"/>
                    <a:pt x="3" y="199"/>
                  </a:cubicBezTo>
                  <a:cubicBezTo>
                    <a:pt x="13" y="201"/>
                    <a:pt x="31" y="211"/>
                    <a:pt x="35" y="196"/>
                  </a:cubicBezTo>
                  <a:cubicBezTo>
                    <a:pt x="39" y="184"/>
                    <a:pt x="21" y="179"/>
                    <a:pt x="20" y="170"/>
                  </a:cubicBezTo>
                  <a:cubicBezTo>
                    <a:pt x="19" y="162"/>
                    <a:pt x="28" y="162"/>
                    <a:pt x="29" y="156"/>
                  </a:cubicBezTo>
                  <a:cubicBezTo>
                    <a:pt x="29" y="151"/>
                    <a:pt x="26" y="143"/>
                    <a:pt x="25" y="137"/>
                  </a:cubicBezTo>
                  <a:cubicBezTo>
                    <a:pt x="23" y="125"/>
                    <a:pt x="19" y="116"/>
                    <a:pt x="16" y="104"/>
                  </a:cubicBezTo>
                  <a:cubicBezTo>
                    <a:pt x="11" y="83"/>
                    <a:pt x="5" y="50"/>
                    <a:pt x="25" y="35"/>
                  </a:cubicBezTo>
                  <a:cubicBezTo>
                    <a:pt x="41" y="22"/>
                    <a:pt x="78" y="34"/>
                    <a:pt x="100" y="33"/>
                  </a:cubicBezTo>
                  <a:cubicBezTo>
                    <a:pt x="99" y="20"/>
                    <a:pt x="103" y="0"/>
                    <a:pt x="116" y="17"/>
                  </a:cubicBezTo>
                  <a:cubicBezTo>
                    <a:pt x="125" y="28"/>
                    <a:pt x="115" y="44"/>
                    <a:pt x="120" y="56"/>
                  </a:cubicBezTo>
                  <a:lnTo>
                    <a:pt x="119" y="7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60355" y="3671284"/>
              <a:ext cx="68373" cy="111883"/>
            </a:xfrm>
            <a:custGeom>
              <a:avLst/>
              <a:gdLst>
                <a:gd name="T0" fmla="*/ 36 w 111"/>
                <a:gd name="T1" fmla="*/ 27 h 182"/>
                <a:gd name="T2" fmla="*/ 0 w 111"/>
                <a:gd name="T3" fmla="*/ 50 h 182"/>
                <a:gd name="T4" fmla="*/ 50 w 111"/>
                <a:gd name="T5" fmla="*/ 71 h 182"/>
                <a:gd name="T6" fmla="*/ 38 w 111"/>
                <a:gd name="T7" fmla="*/ 111 h 182"/>
                <a:gd name="T8" fmla="*/ 32 w 111"/>
                <a:gd name="T9" fmla="*/ 88 h 182"/>
                <a:gd name="T10" fmla="*/ 15 w 111"/>
                <a:gd name="T11" fmla="*/ 110 h 182"/>
                <a:gd name="T12" fmla="*/ 36 w 111"/>
                <a:gd name="T13" fmla="*/ 127 h 182"/>
                <a:gd name="T14" fmla="*/ 35 w 111"/>
                <a:gd name="T15" fmla="*/ 154 h 182"/>
                <a:gd name="T16" fmla="*/ 51 w 111"/>
                <a:gd name="T17" fmla="*/ 131 h 182"/>
                <a:gd name="T18" fmla="*/ 73 w 111"/>
                <a:gd name="T19" fmla="*/ 181 h 182"/>
                <a:gd name="T20" fmla="*/ 73 w 111"/>
                <a:gd name="T21" fmla="*/ 181 h 182"/>
                <a:gd name="T22" fmla="*/ 86 w 111"/>
                <a:gd name="T23" fmla="*/ 163 h 182"/>
                <a:gd name="T24" fmla="*/ 104 w 111"/>
                <a:gd name="T25" fmla="*/ 151 h 182"/>
                <a:gd name="T26" fmla="*/ 80 w 111"/>
                <a:gd name="T27" fmla="*/ 112 h 182"/>
                <a:gd name="T28" fmla="*/ 62 w 111"/>
                <a:gd name="T29" fmla="*/ 100 h 182"/>
                <a:gd name="T30" fmla="*/ 111 w 111"/>
                <a:gd name="T31" fmla="*/ 91 h 182"/>
                <a:gd name="T32" fmla="*/ 82 w 111"/>
                <a:gd name="T33" fmla="*/ 52 h 182"/>
                <a:gd name="T34" fmla="*/ 55 w 111"/>
                <a:gd name="T35" fmla="*/ 18 h 182"/>
                <a:gd name="T36" fmla="*/ 36 w 111"/>
                <a:gd name="T37" fmla="*/ 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82">
                  <a:moveTo>
                    <a:pt x="36" y="27"/>
                  </a:moveTo>
                  <a:cubicBezTo>
                    <a:pt x="20" y="37"/>
                    <a:pt x="2" y="22"/>
                    <a:pt x="0" y="50"/>
                  </a:cubicBezTo>
                  <a:cubicBezTo>
                    <a:pt x="16" y="59"/>
                    <a:pt x="37" y="57"/>
                    <a:pt x="50" y="71"/>
                  </a:cubicBezTo>
                  <a:cubicBezTo>
                    <a:pt x="64" y="87"/>
                    <a:pt x="59" y="107"/>
                    <a:pt x="38" y="111"/>
                  </a:cubicBezTo>
                  <a:cubicBezTo>
                    <a:pt x="36" y="100"/>
                    <a:pt x="48" y="90"/>
                    <a:pt x="32" y="88"/>
                  </a:cubicBezTo>
                  <a:cubicBezTo>
                    <a:pt x="21" y="86"/>
                    <a:pt x="12" y="99"/>
                    <a:pt x="15" y="110"/>
                  </a:cubicBezTo>
                  <a:cubicBezTo>
                    <a:pt x="18" y="121"/>
                    <a:pt x="31" y="120"/>
                    <a:pt x="36" y="127"/>
                  </a:cubicBezTo>
                  <a:cubicBezTo>
                    <a:pt x="42" y="134"/>
                    <a:pt x="43" y="148"/>
                    <a:pt x="35" y="154"/>
                  </a:cubicBezTo>
                  <a:cubicBezTo>
                    <a:pt x="44" y="151"/>
                    <a:pt x="56" y="141"/>
                    <a:pt x="51" y="131"/>
                  </a:cubicBezTo>
                  <a:cubicBezTo>
                    <a:pt x="69" y="129"/>
                    <a:pt x="70" y="170"/>
                    <a:pt x="73" y="181"/>
                  </a:cubicBezTo>
                  <a:cubicBezTo>
                    <a:pt x="72" y="182"/>
                    <a:pt x="72" y="182"/>
                    <a:pt x="73" y="181"/>
                  </a:cubicBezTo>
                  <a:cubicBezTo>
                    <a:pt x="83" y="176"/>
                    <a:pt x="79" y="168"/>
                    <a:pt x="86" y="163"/>
                  </a:cubicBezTo>
                  <a:cubicBezTo>
                    <a:pt x="92" y="158"/>
                    <a:pt x="102" y="159"/>
                    <a:pt x="104" y="151"/>
                  </a:cubicBezTo>
                  <a:cubicBezTo>
                    <a:pt x="107" y="137"/>
                    <a:pt x="80" y="129"/>
                    <a:pt x="80" y="112"/>
                  </a:cubicBezTo>
                  <a:cubicBezTo>
                    <a:pt x="73" y="110"/>
                    <a:pt x="66" y="106"/>
                    <a:pt x="62" y="100"/>
                  </a:cubicBezTo>
                  <a:cubicBezTo>
                    <a:pt x="78" y="99"/>
                    <a:pt x="101" y="115"/>
                    <a:pt x="111" y="91"/>
                  </a:cubicBezTo>
                  <a:cubicBezTo>
                    <a:pt x="101" y="76"/>
                    <a:pt x="87" y="70"/>
                    <a:pt x="82" y="52"/>
                  </a:cubicBezTo>
                  <a:cubicBezTo>
                    <a:pt x="80" y="43"/>
                    <a:pt x="74" y="0"/>
                    <a:pt x="55" y="18"/>
                  </a:cubicBezTo>
                  <a:lnTo>
                    <a:pt x="36" y="2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3565877" y="3709821"/>
              <a:ext cx="63401" cy="96965"/>
            </a:xfrm>
            <a:custGeom>
              <a:avLst/>
              <a:gdLst>
                <a:gd name="T0" fmla="*/ 39 w 104"/>
                <a:gd name="T1" fmla="*/ 26 h 159"/>
                <a:gd name="T2" fmla="*/ 52 w 104"/>
                <a:gd name="T3" fmla="*/ 29 h 159"/>
                <a:gd name="T4" fmla="*/ 22 w 104"/>
                <a:gd name="T5" fmla="*/ 29 h 159"/>
                <a:gd name="T6" fmla="*/ 5 w 104"/>
                <a:gd name="T7" fmla="*/ 41 h 159"/>
                <a:gd name="T8" fmla="*/ 15 w 104"/>
                <a:gd name="T9" fmla="*/ 77 h 159"/>
                <a:gd name="T10" fmla="*/ 20 w 104"/>
                <a:gd name="T11" fmla="*/ 77 h 159"/>
                <a:gd name="T12" fmla="*/ 34 w 104"/>
                <a:gd name="T13" fmla="*/ 75 h 159"/>
                <a:gd name="T14" fmla="*/ 32 w 104"/>
                <a:gd name="T15" fmla="*/ 104 h 159"/>
                <a:gd name="T16" fmla="*/ 42 w 104"/>
                <a:gd name="T17" fmla="*/ 155 h 159"/>
                <a:gd name="T18" fmla="*/ 59 w 104"/>
                <a:gd name="T19" fmla="*/ 143 h 159"/>
                <a:gd name="T20" fmla="*/ 72 w 104"/>
                <a:gd name="T21" fmla="*/ 132 h 159"/>
                <a:gd name="T22" fmla="*/ 89 w 104"/>
                <a:gd name="T23" fmla="*/ 138 h 159"/>
                <a:gd name="T24" fmla="*/ 71 w 104"/>
                <a:gd name="T25" fmla="*/ 125 h 159"/>
                <a:gd name="T26" fmla="*/ 71 w 104"/>
                <a:gd name="T27" fmla="*/ 129 h 159"/>
                <a:gd name="T28" fmla="*/ 100 w 104"/>
                <a:gd name="T29" fmla="*/ 90 h 159"/>
                <a:gd name="T30" fmla="*/ 101 w 104"/>
                <a:gd name="T31" fmla="*/ 62 h 159"/>
                <a:gd name="T32" fmla="*/ 78 w 104"/>
                <a:gd name="T33" fmla="*/ 65 h 159"/>
                <a:gd name="T34" fmla="*/ 50 w 104"/>
                <a:gd name="T35" fmla="*/ 65 h 159"/>
                <a:gd name="T36" fmla="*/ 22 w 104"/>
                <a:gd name="T37" fmla="*/ 70 h 159"/>
                <a:gd name="T38" fmla="*/ 30 w 104"/>
                <a:gd name="T39" fmla="*/ 31 h 159"/>
                <a:gd name="T40" fmla="*/ 39 w 104"/>
                <a:gd name="T41" fmla="*/ 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59">
                  <a:moveTo>
                    <a:pt x="39" y="26"/>
                  </a:moveTo>
                  <a:cubicBezTo>
                    <a:pt x="43" y="27"/>
                    <a:pt x="48" y="27"/>
                    <a:pt x="52" y="29"/>
                  </a:cubicBezTo>
                  <a:cubicBezTo>
                    <a:pt x="55" y="0"/>
                    <a:pt x="29" y="30"/>
                    <a:pt x="22" y="29"/>
                  </a:cubicBezTo>
                  <a:cubicBezTo>
                    <a:pt x="23" y="12"/>
                    <a:pt x="0" y="22"/>
                    <a:pt x="5" y="41"/>
                  </a:cubicBezTo>
                  <a:cubicBezTo>
                    <a:pt x="9" y="55"/>
                    <a:pt x="16" y="60"/>
                    <a:pt x="15" y="77"/>
                  </a:cubicBezTo>
                  <a:cubicBezTo>
                    <a:pt x="15" y="77"/>
                    <a:pt x="20" y="77"/>
                    <a:pt x="20" y="77"/>
                  </a:cubicBezTo>
                  <a:cubicBezTo>
                    <a:pt x="22" y="65"/>
                    <a:pt x="30" y="68"/>
                    <a:pt x="34" y="75"/>
                  </a:cubicBezTo>
                  <a:cubicBezTo>
                    <a:pt x="37" y="82"/>
                    <a:pt x="32" y="97"/>
                    <a:pt x="32" y="104"/>
                  </a:cubicBezTo>
                  <a:cubicBezTo>
                    <a:pt x="32" y="114"/>
                    <a:pt x="32" y="150"/>
                    <a:pt x="42" y="155"/>
                  </a:cubicBezTo>
                  <a:cubicBezTo>
                    <a:pt x="51" y="159"/>
                    <a:pt x="54" y="150"/>
                    <a:pt x="59" y="143"/>
                  </a:cubicBezTo>
                  <a:cubicBezTo>
                    <a:pt x="66" y="131"/>
                    <a:pt x="59" y="129"/>
                    <a:pt x="72" y="132"/>
                  </a:cubicBezTo>
                  <a:cubicBezTo>
                    <a:pt x="75" y="132"/>
                    <a:pt x="83" y="151"/>
                    <a:pt x="89" y="138"/>
                  </a:cubicBezTo>
                  <a:cubicBezTo>
                    <a:pt x="94" y="127"/>
                    <a:pt x="78" y="124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1" y="113"/>
                    <a:pt x="95" y="106"/>
                    <a:pt x="100" y="90"/>
                  </a:cubicBezTo>
                  <a:cubicBezTo>
                    <a:pt x="102" y="86"/>
                    <a:pt x="104" y="66"/>
                    <a:pt x="101" y="62"/>
                  </a:cubicBezTo>
                  <a:cubicBezTo>
                    <a:pt x="93" y="52"/>
                    <a:pt x="85" y="63"/>
                    <a:pt x="78" y="65"/>
                  </a:cubicBezTo>
                  <a:cubicBezTo>
                    <a:pt x="68" y="67"/>
                    <a:pt x="61" y="65"/>
                    <a:pt x="50" y="65"/>
                  </a:cubicBezTo>
                  <a:cubicBezTo>
                    <a:pt x="42" y="65"/>
                    <a:pt x="29" y="72"/>
                    <a:pt x="22" y="70"/>
                  </a:cubicBezTo>
                  <a:cubicBezTo>
                    <a:pt x="5" y="65"/>
                    <a:pt x="23" y="41"/>
                    <a:pt x="30" y="31"/>
                  </a:cubicBezTo>
                  <a:lnTo>
                    <a:pt x="39" y="2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19331" y="3701119"/>
              <a:ext cx="38538" cy="29835"/>
            </a:xfrm>
            <a:custGeom>
              <a:avLst/>
              <a:gdLst>
                <a:gd name="T0" fmla="*/ 1 w 63"/>
                <a:gd name="T1" fmla="*/ 10 h 49"/>
                <a:gd name="T2" fmla="*/ 11 w 63"/>
                <a:gd name="T3" fmla="*/ 49 h 49"/>
                <a:gd name="T4" fmla="*/ 26 w 63"/>
                <a:gd name="T5" fmla="*/ 29 h 49"/>
                <a:gd name="T6" fmla="*/ 42 w 63"/>
                <a:gd name="T7" fmla="*/ 35 h 49"/>
                <a:gd name="T8" fmla="*/ 57 w 63"/>
                <a:gd name="T9" fmla="*/ 35 h 49"/>
                <a:gd name="T10" fmla="*/ 32 w 63"/>
                <a:gd name="T11" fmla="*/ 17 h 49"/>
                <a:gd name="T12" fmla="*/ 18 w 63"/>
                <a:gd name="T13" fmla="*/ 8 h 49"/>
                <a:gd name="T14" fmla="*/ 3 w 63"/>
                <a:gd name="T15" fmla="*/ 8 h 49"/>
                <a:gd name="T16" fmla="*/ 1 w 63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9">
                  <a:moveTo>
                    <a:pt x="1" y="10"/>
                  </a:moveTo>
                  <a:cubicBezTo>
                    <a:pt x="0" y="21"/>
                    <a:pt x="0" y="43"/>
                    <a:pt x="11" y="49"/>
                  </a:cubicBezTo>
                  <a:cubicBezTo>
                    <a:pt x="21" y="39"/>
                    <a:pt x="11" y="30"/>
                    <a:pt x="26" y="29"/>
                  </a:cubicBezTo>
                  <a:cubicBezTo>
                    <a:pt x="30" y="28"/>
                    <a:pt x="37" y="35"/>
                    <a:pt x="42" y="35"/>
                  </a:cubicBezTo>
                  <a:cubicBezTo>
                    <a:pt x="46" y="36"/>
                    <a:pt x="52" y="35"/>
                    <a:pt x="57" y="35"/>
                  </a:cubicBezTo>
                  <a:cubicBezTo>
                    <a:pt x="63" y="23"/>
                    <a:pt x="41" y="16"/>
                    <a:pt x="32" y="17"/>
                  </a:cubicBezTo>
                  <a:cubicBezTo>
                    <a:pt x="34" y="0"/>
                    <a:pt x="22" y="7"/>
                    <a:pt x="18" y="8"/>
                  </a:cubicBezTo>
                  <a:cubicBezTo>
                    <a:pt x="13" y="9"/>
                    <a:pt x="8" y="23"/>
                    <a:pt x="3" y="8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609386" y="3760790"/>
              <a:ext cx="48483" cy="85777"/>
            </a:xfrm>
            <a:custGeom>
              <a:avLst/>
              <a:gdLst>
                <a:gd name="T0" fmla="*/ 56 w 79"/>
                <a:gd name="T1" fmla="*/ 56 h 141"/>
                <a:gd name="T2" fmla="*/ 64 w 79"/>
                <a:gd name="T3" fmla="*/ 18 h 141"/>
                <a:gd name="T4" fmla="*/ 33 w 79"/>
                <a:gd name="T5" fmla="*/ 18 h 141"/>
                <a:gd name="T6" fmla="*/ 22 w 79"/>
                <a:gd name="T7" fmla="*/ 83 h 141"/>
                <a:gd name="T8" fmla="*/ 6 w 79"/>
                <a:gd name="T9" fmla="*/ 88 h 141"/>
                <a:gd name="T10" fmla="*/ 10 w 79"/>
                <a:gd name="T11" fmla="*/ 103 h 141"/>
                <a:gd name="T12" fmla="*/ 42 w 79"/>
                <a:gd name="T13" fmla="*/ 118 h 141"/>
                <a:gd name="T14" fmla="*/ 69 w 79"/>
                <a:gd name="T15" fmla="*/ 127 h 141"/>
                <a:gd name="T16" fmla="*/ 66 w 79"/>
                <a:gd name="T17" fmla="*/ 94 h 141"/>
                <a:gd name="T18" fmla="*/ 58 w 79"/>
                <a:gd name="T19" fmla="*/ 69 h 141"/>
                <a:gd name="T20" fmla="*/ 56 w 79"/>
                <a:gd name="T21" fmla="*/ 5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41">
                  <a:moveTo>
                    <a:pt x="56" y="56"/>
                  </a:moveTo>
                  <a:cubicBezTo>
                    <a:pt x="55" y="43"/>
                    <a:pt x="68" y="31"/>
                    <a:pt x="64" y="18"/>
                  </a:cubicBezTo>
                  <a:cubicBezTo>
                    <a:pt x="59" y="0"/>
                    <a:pt x="42" y="5"/>
                    <a:pt x="33" y="18"/>
                  </a:cubicBezTo>
                  <a:cubicBezTo>
                    <a:pt x="20" y="39"/>
                    <a:pt x="38" y="71"/>
                    <a:pt x="22" y="83"/>
                  </a:cubicBezTo>
                  <a:cubicBezTo>
                    <a:pt x="17" y="87"/>
                    <a:pt x="11" y="81"/>
                    <a:pt x="6" y="88"/>
                  </a:cubicBezTo>
                  <a:cubicBezTo>
                    <a:pt x="0" y="96"/>
                    <a:pt x="6" y="97"/>
                    <a:pt x="10" y="103"/>
                  </a:cubicBezTo>
                  <a:cubicBezTo>
                    <a:pt x="20" y="117"/>
                    <a:pt x="29" y="111"/>
                    <a:pt x="42" y="118"/>
                  </a:cubicBezTo>
                  <a:cubicBezTo>
                    <a:pt x="55" y="125"/>
                    <a:pt x="57" y="141"/>
                    <a:pt x="69" y="127"/>
                  </a:cubicBezTo>
                  <a:cubicBezTo>
                    <a:pt x="79" y="115"/>
                    <a:pt x="72" y="104"/>
                    <a:pt x="66" y="94"/>
                  </a:cubicBezTo>
                  <a:cubicBezTo>
                    <a:pt x="60" y="84"/>
                    <a:pt x="51" y="81"/>
                    <a:pt x="58" y="69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3664084" y="3775707"/>
              <a:ext cx="33565" cy="38538"/>
            </a:xfrm>
            <a:custGeom>
              <a:avLst/>
              <a:gdLst>
                <a:gd name="T0" fmla="*/ 23 w 56"/>
                <a:gd name="T1" fmla="*/ 22 h 64"/>
                <a:gd name="T2" fmla="*/ 6 w 56"/>
                <a:gd name="T3" fmla="*/ 51 h 64"/>
                <a:gd name="T4" fmla="*/ 35 w 56"/>
                <a:gd name="T5" fmla="*/ 46 h 64"/>
                <a:gd name="T6" fmla="*/ 55 w 56"/>
                <a:gd name="T7" fmla="*/ 23 h 64"/>
                <a:gd name="T8" fmla="*/ 37 w 56"/>
                <a:gd name="T9" fmla="*/ 15 h 64"/>
                <a:gd name="T10" fmla="*/ 23 w 56"/>
                <a:gd name="T11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23" y="22"/>
                  </a:moveTo>
                  <a:cubicBezTo>
                    <a:pt x="19" y="29"/>
                    <a:pt x="0" y="39"/>
                    <a:pt x="6" y="51"/>
                  </a:cubicBezTo>
                  <a:cubicBezTo>
                    <a:pt x="13" y="64"/>
                    <a:pt x="29" y="49"/>
                    <a:pt x="35" y="46"/>
                  </a:cubicBezTo>
                  <a:cubicBezTo>
                    <a:pt x="45" y="41"/>
                    <a:pt x="55" y="37"/>
                    <a:pt x="55" y="23"/>
                  </a:cubicBezTo>
                  <a:cubicBezTo>
                    <a:pt x="56" y="13"/>
                    <a:pt x="46" y="0"/>
                    <a:pt x="37" y="15"/>
                  </a:cubicBezTo>
                  <a:lnTo>
                    <a:pt x="23" y="22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649167" y="3748358"/>
              <a:ext cx="19890" cy="63401"/>
            </a:xfrm>
            <a:custGeom>
              <a:avLst/>
              <a:gdLst>
                <a:gd name="T0" fmla="*/ 28 w 33"/>
                <a:gd name="T1" fmla="*/ 0 h 104"/>
                <a:gd name="T2" fmla="*/ 11 w 33"/>
                <a:gd name="T3" fmla="*/ 55 h 104"/>
                <a:gd name="T4" fmla="*/ 11 w 33"/>
                <a:gd name="T5" fmla="*/ 104 h 104"/>
                <a:gd name="T6" fmla="*/ 23 w 33"/>
                <a:gd name="T7" fmla="*/ 68 h 104"/>
                <a:gd name="T8" fmla="*/ 32 w 33"/>
                <a:gd name="T9" fmla="*/ 33 h 104"/>
                <a:gd name="T10" fmla="*/ 28 w 33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4">
                  <a:moveTo>
                    <a:pt x="28" y="0"/>
                  </a:moveTo>
                  <a:cubicBezTo>
                    <a:pt x="20" y="19"/>
                    <a:pt x="12" y="34"/>
                    <a:pt x="11" y="55"/>
                  </a:cubicBezTo>
                  <a:cubicBezTo>
                    <a:pt x="11" y="68"/>
                    <a:pt x="0" y="96"/>
                    <a:pt x="11" y="104"/>
                  </a:cubicBezTo>
                  <a:cubicBezTo>
                    <a:pt x="19" y="94"/>
                    <a:pt x="18" y="80"/>
                    <a:pt x="23" y="68"/>
                  </a:cubicBezTo>
                  <a:cubicBezTo>
                    <a:pt x="27" y="55"/>
                    <a:pt x="33" y="45"/>
                    <a:pt x="32" y="33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611873" y="3775707"/>
              <a:ext cx="201389" cy="170311"/>
            </a:xfrm>
            <a:custGeom>
              <a:avLst/>
              <a:gdLst>
                <a:gd name="T0" fmla="*/ 217 w 329"/>
                <a:gd name="T1" fmla="*/ 13 h 278"/>
                <a:gd name="T2" fmla="*/ 198 w 329"/>
                <a:gd name="T3" fmla="*/ 20 h 278"/>
                <a:gd name="T4" fmla="*/ 215 w 329"/>
                <a:gd name="T5" fmla="*/ 49 h 278"/>
                <a:gd name="T6" fmla="*/ 189 w 329"/>
                <a:gd name="T7" fmla="*/ 65 h 278"/>
                <a:gd name="T8" fmla="*/ 159 w 329"/>
                <a:gd name="T9" fmla="*/ 58 h 278"/>
                <a:gd name="T10" fmla="*/ 166 w 329"/>
                <a:gd name="T11" fmla="*/ 105 h 278"/>
                <a:gd name="T12" fmla="*/ 141 w 329"/>
                <a:gd name="T13" fmla="*/ 119 h 278"/>
                <a:gd name="T14" fmla="*/ 122 w 329"/>
                <a:gd name="T15" fmla="*/ 142 h 278"/>
                <a:gd name="T16" fmla="*/ 105 w 329"/>
                <a:gd name="T17" fmla="*/ 116 h 278"/>
                <a:gd name="T18" fmla="*/ 76 w 329"/>
                <a:gd name="T19" fmla="*/ 131 h 278"/>
                <a:gd name="T20" fmla="*/ 63 w 329"/>
                <a:gd name="T21" fmla="*/ 140 h 278"/>
                <a:gd name="T22" fmla="*/ 56 w 329"/>
                <a:gd name="T23" fmla="*/ 163 h 278"/>
                <a:gd name="T24" fmla="*/ 28 w 329"/>
                <a:gd name="T25" fmla="*/ 179 h 278"/>
                <a:gd name="T26" fmla="*/ 11 w 329"/>
                <a:gd name="T27" fmla="*/ 244 h 278"/>
                <a:gd name="T28" fmla="*/ 9 w 329"/>
                <a:gd name="T29" fmla="*/ 258 h 278"/>
                <a:gd name="T30" fmla="*/ 29 w 329"/>
                <a:gd name="T31" fmla="*/ 256 h 278"/>
                <a:gd name="T32" fmla="*/ 35 w 329"/>
                <a:gd name="T33" fmla="*/ 217 h 278"/>
                <a:gd name="T34" fmla="*/ 51 w 329"/>
                <a:gd name="T35" fmla="*/ 190 h 278"/>
                <a:gd name="T36" fmla="*/ 71 w 329"/>
                <a:gd name="T37" fmla="*/ 207 h 278"/>
                <a:gd name="T38" fmla="*/ 103 w 329"/>
                <a:gd name="T39" fmla="*/ 200 h 278"/>
                <a:gd name="T40" fmla="*/ 108 w 329"/>
                <a:gd name="T41" fmla="*/ 173 h 278"/>
                <a:gd name="T42" fmla="*/ 158 w 329"/>
                <a:gd name="T43" fmla="*/ 183 h 278"/>
                <a:gd name="T44" fmla="*/ 154 w 329"/>
                <a:gd name="T45" fmla="*/ 234 h 278"/>
                <a:gd name="T46" fmla="*/ 174 w 329"/>
                <a:gd name="T47" fmla="*/ 246 h 278"/>
                <a:gd name="T48" fmla="*/ 193 w 329"/>
                <a:gd name="T49" fmla="*/ 259 h 278"/>
                <a:gd name="T50" fmla="*/ 243 w 329"/>
                <a:gd name="T51" fmla="*/ 244 h 278"/>
                <a:gd name="T52" fmla="*/ 268 w 329"/>
                <a:gd name="T53" fmla="*/ 263 h 278"/>
                <a:gd name="T54" fmla="*/ 273 w 329"/>
                <a:gd name="T55" fmla="*/ 220 h 278"/>
                <a:gd name="T56" fmla="*/ 266 w 329"/>
                <a:gd name="T57" fmla="*/ 205 h 278"/>
                <a:gd name="T58" fmla="*/ 248 w 329"/>
                <a:gd name="T59" fmla="*/ 200 h 278"/>
                <a:gd name="T60" fmla="*/ 261 w 329"/>
                <a:gd name="T61" fmla="*/ 168 h 278"/>
                <a:gd name="T62" fmla="*/ 297 w 329"/>
                <a:gd name="T63" fmla="*/ 203 h 278"/>
                <a:gd name="T64" fmla="*/ 295 w 329"/>
                <a:gd name="T65" fmla="*/ 168 h 278"/>
                <a:gd name="T66" fmla="*/ 312 w 329"/>
                <a:gd name="T67" fmla="*/ 146 h 278"/>
                <a:gd name="T68" fmla="*/ 292 w 329"/>
                <a:gd name="T69" fmla="*/ 98 h 278"/>
                <a:gd name="T70" fmla="*/ 282 w 329"/>
                <a:gd name="T71" fmla="*/ 70 h 278"/>
                <a:gd name="T72" fmla="*/ 268 w 329"/>
                <a:gd name="T73" fmla="*/ 49 h 278"/>
                <a:gd name="T74" fmla="*/ 230 w 329"/>
                <a:gd name="T75" fmla="*/ 15 h 278"/>
                <a:gd name="T76" fmla="*/ 217 w 329"/>
                <a:gd name="T77" fmla="*/ 1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9" h="278">
                  <a:moveTo>
                    <a:pt x="217" y="13"/>
                  </a:moveTo>
                  <a:cubicBezTo>
                    <a:pt x="216" y="0"/>
                    <a:pt x="195" y="7"/>
                    <a:pt x="198" y="20"/>
                  </a:cubicBezTo>
                  <a:cubicBezTo>
                    <a:pt x="201" y="32"/>
                    <a:pt x="224" y="30"/>
                    <a:pt x="215" y="49"/>
                  </a:cubicBezTo>
                  <a:cubicBezTo>
                    <a:pt x="212" y="55"/>
                    <a:pt x="196" y="64"/>
                    <a:pt x="189" y="65"/>
                  </a:cubicBezTo>
                  <a:cubicBezTo>
                    <a:pt x="174" y="69"/>
                    <a:pt x="172" y="59"/>
                    <a:pt x="159" y="58"/>
                  </a:cubicBezTo>
                  <a:cubicBezTo>
                    <a:pt x="152" y="75"/>
                    <a:pt x="177" y="85"/>
                    <a:pt x="166" y="105"/>
                  </a:cubicBezTo>
                  <a:cubicBezTo>
                    <a:pt x="150" y="103"/>
                    <a:pt x="148" y="104"/>
                    <a:pt x="141" y="119"/>
                  </a:cubicBezTo>
                  <a:cubicBezTo>
                    <a:pt x="136" y="129"/>
                    <a:pt x="134" y="138"/>
                    <a:pt x="122" y="142"/>
                  </a:cubicBezTo>
                  <a:cubicBezTo>
                    <a:pt x="123" y="128"/>
                    <a:pt x="120" y="120"/>
                    <a:pt x="105" y="116"/>
                  </a:cubicBezTo>
                  <a:cubicBezTo>
                    <a:pt x="89" y="112"/>
                    <a:pt x="88" y="120"/>
                    <a:pt x="76" y="131"/>
                  </a:cubicBezTo>
                  <a:cubicBezTo>
                    <a:pt x="72" y="135"/>
                    <a:pt x="66" y="135"/>
                    <a:pt x="63" y="140"/>
                  </a:cubicBezTo>
                  <a:cubicBezTo>
                    <a:pt x="58" y="147"/>
                    <a:pt x="60" y="156"/>
                    <a:pt x="56" y="163"/>
                  </a:cubicBezTo>
                  <a:cubicBezTo>
                    <a:pt x="49" y="173"/>
                    <a:pt x="39" y="171"/>
                    <a:pt x="28" y="179"/>
                  </a:cubicBezTo>
                  <a:cubicBezTo>
                    <a:pt x="0" y="199"/>
                    <a:pt x="15" y="217"/>
                    <a:pt x="11" y="244"/>
                  </a:cubicBezTo>
                  <a:cubicBezTo>
                    <a:pt x="10" y="251"/>
                    <a:pt x="2" y="251"/>
                    <a:pt x="9" y="258"/>
                  </a:cubicBezTo>
                  <a:cubicBezTo>
                    <a:pt x="14" y="263"/>
                    <a:pt x="25" y="259"/>
                    <a:pt x="29" y="256"/>
                  </a:cubicBezTo>
                  <a:cubicBezTo>
                    <a:pt x="38" y="248"/>
                    <a:pt x="31" y="227"/>
                    <a:pt x="35" y="217"/>
                  </a:cubicBezTo>
                  <a:cubicBezTo>
                    <a:pt x="36" y="212"/>
                    <a:pt x="46" y="192"/>
                    <a:pt x="51" y="190"/>
                  </a:cubicBezTo>
                  <a:cubicBezTo>
                    <a:pt x="65" y="185"/>
                    <a:pt x="59" y="202"/>
                    <a:pt x="71" y="207"/>
                  </a:cubicBezTo>
                  <a:cubicBezTo>
                    <a:pt x="77" y="209"/>
                    <a:pt x="95" y="203"/>
                    <a:pt x="103" y="200"/>
                  </a:cubicBezTo>
                  <a:cubicBezTo>
                    <a:pt x="125" y="193"/>
                    <a:pt x="115" y="189"/>
                    <a:pt x="108" y="173"/>
                  </a:cubicBezTo>
                  <a:cubicBezTo>
                    <a:pt x="121" y="168"/>
                    <a:pt x="150" y="172"/>
                    <a:pt x="158" y="183"/>
                  </a:cubicBezTo>
                  <a:cubicBezTo>
                    <a:pt x="171" y="201"/>
                    <a:pt x="142" y="218"/>
                    <a:pt x="154" y="234"/>
                  </a:cubicBezTo>
                  <a:cubicBezTo>
                    <a:pt x="158" y="241"/>
                    <a:pt x="168" y="241"/>
                    <a:pt x="174" y="246"/>
                  </a:cubicBezTo>
                  <a:cubicBezTo>
                    <a:pt x="183" y="253"/>
                    <a:pt x="178" y="257"/>
                    <a:pt x="193" y="259"/>
                  </a:cubicBezTo>
                  <a:cubicBezTo>
                    <a:pt x="206" y="261"/>
                    <a:pt x="248" y="267"/>
                    <a:pt x="243" y="244"/>
                  </a:cubicBezTo>
                  <a:cubicBezTo>
                    <a:pt x="251" y="245"/>
                    <a:pt x="251" y="278"/>
                    <a:pt x="268" y="263"/>
                  </a:cubicBezTo>
                  <a:cubicBezTo>
                    <a:pt x="274" y="258"/>
                    <a:pt x="275" y="227"/>
                    <a:pt x="273" y="220"/>
                  </a:cubicBezTo>
                  <a:cubicBezTo>
                    <a:pt x="272" y="216"/>
                    <a:pt x="269" y="209"/>
                    <a:pt x="266" y="205"/>
                  </a:cubicBezTo>
                  <a:cubicBezTo>
                    <a:pt x="263" y="203"/>
                    <a:pt x="249" y="201"/>
                    <a:pt x="248" y="200"/>
                  </a:cubicBezTo>
                  <a:cubicBezTo>
                    <a:pt x="242" y="190"/>
                    <a:pt x="256" y="175"/>
                    <a:pt x="261" y="168"/>
                  </a:cubicBezTo>
                  <a:cubicBezTo>
                    <a:pt x="290" y="164"/>
                    <a:pt x="281" y="192"/>
                    <a:pt x="297" y="203"/>
                  </a:cubicBezTo>
                  <a:cubicBezTo>
                    <a:pt x="297" y="194"/>
                    <a:pt x="293" y="175"/>
                    <a:pt x="295" y="168"/>
                  </a:cubicBezTo>
                  <a:cubicBezTo>
                    <a:pt x="298" y="158"/>
                    <a:pt x="307" y="155"/>
                    <a:pt x="312" y="146"/>
                  </a:cubicBezTo>
                  <a:cubicBezTo>
                    <a:pt x="329" y="118"/>
                    <a:pt x="301" y="116"/>
                    <a:pt x="292" y="98"/>
                  </a:cubicBezTo>
                  <a:cubicBezTo>
                    <a:pt x="287" y="88"/>
                    <a:pt x="290" y="80"/>
                    <a:pt x="282" y="70"/>
                  </a:cubicBezTo>
                  <a:cubicBezTo>
                    <a:pt x="274" y="61"/>
                    <a:pt x="272" y="62"/>
                    <a:pt x="268" y="49"/>
                  </a:cubicBezTo>
                  <a:cubicBezTo>
                    <a:pt x="261" y="26"/>
                    <a:pt x="257" y="17"/>
                    <a:pt x="230" y="15"/>
                  </a:cubicBezTo>
                  <a:lnTo>
                    <a:pt x="217" y="1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3410484" y="3790625"/>
              <a:ext cx="94479" cy="150420"/>
            </a:xfrm>
            <a:custGeom>
              <a:avLst/>
              <a:gdLst>
                <a:gd name="T0" fmla="*/ 130 w 154"/>
                <a:gd name="T1" fmla="*/ 42 h 246"/>
                <a:gd name="T2" fmla="*/ 117 w 154"/>
                <a:gd name="T3" fmla="*/ 30 h 246"/>
                <a:gd name="T4" fmla="*/ 128 w 154"/>
                <a:gd name="T5" fmla="*/ 72 h 246"/>
                <a:gd name="T6" fmla="*/ 64 w 154"/>
                <a:gd name="T7" fmla="*/ 154 h 246"/>
                <a:gd name="T8" fmla="*/ 14 w 154"/>
                <a:gd name="T9" fmla="*/ 246 h 246"/>
                <a:gd name="T10" fmla="*/ 56 w 154"/>
                <a:gd name="T11" fmla="*/ 197 h 246"/>
                <a:gd name="T12" fmla="*/ 95 w 154"/>
                <a:gd name="T13" fmla="*/ 148 h 246"/>
                <a:gd name="T14" fmla="*/ 120 w 154"/>
                <a:gd name="T15" fmla="*/ 88 h 246"/>
                <a:gd name="T16" fmla="*/ 146 w 154"/>
                <a:gd name="T17" fmla="*/ 68 h 246"/>
                <a:gd name="T18" fmla="*/ 135 w 154"/>
                <a:gd name="T19" fmla="*/ 52 h 246"/>
                <a:gd name="T20" fmla="*/ 130 w 154"/>
                <a:gd name="T21" fmla="*/ 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246">
                  <a:moveTo>
                    <a:pt x="130" y="42"/>
                  </a:moveTo>
                  <a:cubicBezTo>
                    <a:pt x="141" y="59"/>
                    <a:pt x="123" y="0"/>
                    <a:pt x="117" y="30"/>
                  </a:cubicBezTo>
                  <a:cubicBezTo>
                    <a:pt x="113" y="49"/>
                    <a:pt x="130" y="57"/>
                    <a:pt x="128" y="72"/>
                  </a:cubicBezTo>
                  <a:cubicBezTo>
                    <a:pt x="92" y="89"/>
                    <a:pt x="88" y="126"/>
                    <a:pt x="64" y="154"/>
                  </a:cubicBezTo>
                  <a:cubicBezTo>
                    <a:pt x="44" y="179"/>
                    <a:pt x="0" y="209"/>
                    <a:pt x="14" y="246"/>
                  </a:cubicBezTo>
                  <a:cubicBezTo>
                    <a:pt x="30" y="235"/>
                    <a:pt x="43" y="212"/>
                    <a:pt x="56" y="197"/>
                  </a:cubicBezTo>
                  <a:cubicBezTo>
                    <a:pt x="70" y="181"/>
                    <a:pt x="85" y="166"/>
                    <a:pt x="95" y="148"/>
                  </a:cubicBezTo>
                  <a:cubicBezTo>
                    <a:pt x="106" y="127"/>
                    <a:pt x="100" y="105"/>
                    <a:pt x="120" y="88"/>
                  </a:cubicBezTo>
                  <a:cubicBezTo>
                    <a:pt x="127" y="81"/>
                    <a:pt x="140" y="76"/>
                    <a:pt x="146" y="68"/>
                  </a:cubicBezTo>
                  <a:cubicBezTo>
                    <a:pt x="154" y="57"/>
                    <a:pt x="143" y="68"/>
                    <a:pt x="135" y="52"/>
                  </a:cubicBezTo>
                  <a:cubicBezTo>
                    <a:pt x="130" y="42"/>
                    <a:pt x="114" y="16"/>
                    <a:pt x="130" y="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554688" y="4082764"/>
              <a:ext cx="247385" cy="359268"/>
            </a:xfrm>
            <a:custGeom>
              <a:avLst/>
              <a:gdLst>
                <a:gd name="T0" fmla="*/ 371 w 404"/>
                <a:gd name="T1" fmla="*/ 17 h 586"/>
                <a:gd name="T2" fmla="*/ 351 w 404"/>
                <a:gd name="T3" fmla="*/ 48 h 586"/>
                <a:gd name="T4" fmla="*/ 260 w 404"/>
                <a:gd name="T5" fmla="*/ 100 h 586"/>
                <a:gd name="T6" fmla="*/ 191 w 404"/>
                <a:gd name="T7" fmla="*/ 116 h 586"/>
                <a:gd name="T8" fmla="*/ 116 w 404"/>
                <a:gd name="T9" fmla="*/ 117 h 586"/>
                <a:gd name="T10" fmla="*/ 72 w 404"/>
                <a:gd name="T11" fmla="*/ 163 h 586"/>
                <a:gd name="T12" fmla="*/ 42 w 404"/>
                <a:gd name="T13" fmla="*/ 224 h 586"/>
                <a:gd name="T14" fmla="*/ 31 w 404"/>
                <a:gd name="T15" fmla="*/ 290 h 586"/>
                <a:gd name="T16" fmla="*/ 11 w 404"/>
                <a:gd name="T17" fmla="*/ 405 h 586"/>
                <a:gd name="T18" fmla="*/ 54 w 404"/>
                <a:gd name="T19" fmla="*/ 454 h 586"/>
                <a:gd name="T20" fmla="*/ 79 w 404"/>
                <a:gd name="T21" fmla="*/ 525 h 586"/>
                <a:gd name="T22" fmla="*/ 101 w 404"/>
                <a:gd name="T23" fmla="*/ 571 h 586"/>
                <a:gd name="T24" fmla="*/ 128 w 404"/>
                <a:gd name="T25" fmla="*/ 537 h 586"/>
                <a:gd name="T26" fmla="*/ 125 w 404"/>
                <a:gd name="T27" fmla="*/ 459 h 586"/>
                <a:gd name="T28" fmla="*/ 110 w 404"/>
                <a:gd name="T29" fmla="*/ 386 h 586"/>
                <a:gd name="T30" fmla="*/ 164 w 404"/>
                <a:gd name="T31" fmla="*/ 396 h 586"/>
                <a:gd name="T32" fmla="*/ 201 w 404"/>
                <a:gd name="T33" fmla="*/ 435 h 586"/>
                <a:gd name="T34" fmla="*/ 233 w 404"/>
                <a:gd name="T35" fmla="*/ 476 h 586"/>
                <a:gd name="T36" fmla="*/ 295 w 404"/>
                <a:gd name="T37" fmla="*/ 444 h 586"/>
                <a:gd name="T38" fmla="*/ 266 w 404"/>
                <a:gd name="T39" fmla="*/ 481 h 586"/>
                <a:gd name="T40" fmla="*/ 293 w 404"/>
                <a:gd name="T41" fmla="*/ 500 h 586"/>
                <a:gd name="T42" fmla="*/ 330 w 404"/>
                <a:gd name="T43" fmla="*/ 481 h 586"/>
                <a:gd name="T44" fmla="*/ 328 w 404"/>
                <a:gd name="T45" fmla="*/ 437 h 586"/>
                <a:gd name="T46" fmla="*/ 315 w 404"/>
                <a:gd name="T47" fmla="*/ 440 h 586"/>
                <a:gd name="T48" fmla="*/ 298 w 404"/>
                <a:gd name="T49" fmla="*/ 418 h 586"/>
                <a:gd name="T50" fmla="*/ 247 w 404"/>
                <a:gd name="T51" fmla="*/ 395 h 586"/>
                <a:gd name="T52" fmla="*/ 219 w 404"/>
                <a:gd name="T53" fmla="*/ 332 h 586"/>
                <a:gd name="T54" fmla="*/ 190 w 404"/>
                <a:gd name="T55" fmla="*/ 312 h 586"/>
                <a:gd name="T56" fmla="*/ 228 w 404"/>
                <a:gd name="T57" fmla="*/ 274 h 586"/>
                <a:gd name="T58" fmla="*/ 277 w 404"/>
                <a:gd name="T59" fmla="*/ 211 h 586"/>
                <a:gd name="T60" fmla="*/ 274 w 404"/>
                <a:gd name="T61" fmla="*/ 253 h 586"/>
                <a:gd name="T62" fmla="*/ 302 w 404"/>
                <a:gd name="T63" fmla="*/ 202 h 586"/>
                <a:gd name="T64" fmla="*/ 218 w 404"/>
                <a:gd name="T65" fmla="*/ 229 h 586"/>
                <a:gd name="T66" fmla="*/ 167 w 404"/>
                <a:gd name="T67" fmla="*/ 247 h 586"/>
                <a:gd name="T68" fmla="*/ 133 w 404"/>
                <a:gd name="T69" fmla="*/ 292 h 586"/>
                <a:gd name="T70" fmla="*/ 77 w 404"/>
                <a:gd name="T71" fmla="*/ 261 h 586"/>
                <a:gd name="T72" fmla="*/ 111 w 404"/>
                <a:gd name="T73" fmla="*/ 169 h 586"/>
                <a:gd name="T74" fmla="*/ 186 w 404"/>
                <a:gd name="T75" fmla="*/ 153 h 586"/>
                <a:gd name="T76" fmla="*/ 305 w 404"/>
                <a:gd name="T77" fmla="*/ 131 h 586"/>
                <a:gd name="T78" fmla="*/ 380 w 404"/>
                <a:gd name="T79" fmla="*/ 4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4" h="586">
                  <a:moveTo>
                    <a:pt x="395" y="24"/>
                  </a:moveTo>
                  <a:cubicBezTo>
                    <a:pt x="387" y="10"/>
                    <a:pt x="384" y="0"/>
                    <a:pt x="371" y="17"/>
                  </a:cubicBezTo>
                  <a:cubicBezTo>
                    <a:pt x="367" y="22"/>
                    <a:pt x="367" y="30"/>
                    <a:pt x="364" y="36"/>
                  </a:cubicBezTo>
                  <a:cubicBezTo>
                    <a:pt x="361" y="41"/>
                    <a:pt x="355" y="42"/>
                    <a:pt x="351" y="48"/>
                  </a:cubicBezTo>
                  <a:cubicBezTo>
                    <a:pt x="335" y="68"/>
                    <a:pt x="328" y="87"/>
                    <a:pt x="300" y="93"/>
                  </a:cubicBezTo>
                  <a:cubicBezTo>
                    <a:pt x="287" y="96"/>
                    <a:pt x="272" y="95"/>
                    <a:pt x="260" y="100"/>
                  </a:cubicBezTo>
                  <a:cubicBezTo>
                    <a:pt x="245" y="105"/>
                    <a:pt x="244" y="112"/>
                    <a:pt x="226" y="110"/>
                  </a:cubicBezTo>
                  <a:cubicBezTo>
                    <a:pt x="211" y="109"/>
                    <a:pt x="205" y="112"/>
                    <a:pt x="191" y="116"/>
                  </a:cubicBezTo>
                  <a:cubicBezTo>
                    <a:pt x="182" y="118"/>
                    <a:pt x="160" y="124"/>
                    <a:pt x="152" y="124"/>
                  </a:cubicBezTo>
                  <a:cubicBezTo>
                    <a:pt x="141" y="123"/>
                    <a:pt x="131" y="113"/>
                    <a:pt x="116" y="117"/>
                  </a:cubicBezTo>
                  <a:cubicBezTo>
                    <a:pt x="97" y="122"/>
                    <a:pt x="104" y="129"/>
                    <a:pt x="99" y="144"/>
                  </a:cubicBezTo>
                  <a:cubicBezTo>
                    <a:pt x="94" y="161"/>
                    <a:pt x="86" y="158"/>
                    <a:pt x="72" y="163"/>
                  </a:cubicBezTo>
                  <a:cubicBezTo>
                    <a:pt x="58" y="168"/>
                    <a:pt x="57" y="173"/>
                    <a:pt x="50" y="187"/>
                  </a:cubicBezTo>
                  <a:cubicBezTo>
                    <a:pt x="44" y="200"/>
                    <a:pt x="40" y="209"/>
                    <a:pt x="42" y="224"/>
                  </a:cubicBezTo>
                  <a:cubicBezTo>
                    <a:pt x="43" y="235"/>
                    <a:pt x="53" y="250"/>
                    <a:pt x="50" y="262"/>
                  </a:cubicBezTo>
                  <a:cubicBezTo>
                    <a:pt x="47" y="273"/>
                    <a:pt x="34" y="278"/>
                    <a:pt x="31" y="290"/>
                  </a:cubicBezTo>
                  <a:cubicBezTo>
                    <a:pt x="28" y="302"/>
                    <a:pt x="28" y="316"/>
                    <a:pt x="26" y="328"/>
                  </a:cubicBezTo>
                  <a:cubicBezTo>
                    <a:pt x="20" y="356"/>
                    <a:pt x="24" y="380"/>
                    <a:pt x="11" y="405"/>
                  </a:cubicBezTo>
                  <a:cubicBezTo>
                    <a:pt x="5" y="417"/>
                    <a:pt x="0" y="476"/>
                    <a:pt x="29" y="462"/>
                  </a:cubicBezTo>
                  <a:cubicBezTo>
                    <a:pt x="43" y="455"/>
                    <a:pt x="35" y="439"/>
                    <a:pt x="54" y="454"/>
                  </a:cubicBezTo>
                  <a:cubicBezTo>
                    <a:pt x="64" y="462"/>
                    <a:pt x="71" y="474"/>
                    <a:pt x="72" y="486"/>
                  </a:cubicBezTo>
                  <a:cubicBezTo>
                    <a:pt x="73" y="497"/>
                    <a:pt x="80" y="515"/>
                    <a:pt x="79" y="525"/>
                  </a:cubicBezTo>
                  <a:cubicBezTo>
                    <a:pt x="77" y="539"/>
                    <a:pt x="61" y="545"/>
                    <a:pt x="66" y="562"/>
                  </a:cubicBezTo>
                  <a:cubicBezTo>
                    <a:pt x="73" y="586"/>
                    <a:pt x="87" y="577"/>
                    <a:pt x="101" y="571"/>
                  </a:cubicBezTo>
                  <a:cubicBezTo>
                    <a:pt x="114" y="565"/>
                    <a:pt x="132" y="558"/>
                    <a:pt x="147" y="562"/>
                  </a:cubicBezTo>
                  <a:cubicBezTo>
                    <a:pt x="150" y="542"/>
                    <a:pt x="136" y="548"/>
                    <a:pt x="128" y="537"/>
                  </a:cubicBezTo>
                  <a:cubicBezTo>
                    <a:pt x="121" y="525"/>
                    <a:pt x="131" y="511"/>
                    <a:pt x="131" y="500"/>
                  </a:cubicBezTo>
                  <a:cubicBezTo>
                    <a:pt x="132" y="485"/>
                    <a:pt x="125" y="473"/>
                    <a:pt x="125" y="459"/>
                  </a:cubicBezTo>
                  <a:cubicBezTo>
                    <a:pt x="124" y="445"/>
                    <a:pt x="130" y="430"/>
                    <a:pt x="124" y="417"/>
                  </a:cubicBezTo>
                  <a:cubicBezTo>
                    <a:pt x="119" y="405"/>
                    <a:pt x="101" y="399"/>
                    <a:pt x="110" y="386"/>
                  </a:cubicBezTo>
                  <a:cubicBezTo>
                    <a:pt x="112" y="383"/>
                    <a:pt x="137" y="369"/>
                    <a:pt x="142" y="368"/>
                  </a:cubicBezTo>
                  <a:cubicBezTo>
                    <a:pt x="157" y="366"/>
                    <a:pt x="166" y="381"/>
                    <a:pt x="164" y="396"/>
                  </a:cubicBezTo>
                  <a:cubicBezTo>
                    <a:pt x="161" y="410"/>
                    <a:pt x="147" y="411"/>
                    <a:pt x="160" y="424"/>
                  </a:cubicBezTo>
                  <a:cubicBezTo>
                    <a:pt x="172" y="436"/>
                    <a:pt x="187" y="430"/>
                    <a:pt x="201" y="435"/>
                  </a:cubicBezTo>
                  <a:cubicBezTo>
                    <a:pt x="222" y="442"/>
                    <a:pt x="199" y="457"/>
                    <a:pt x="203" y="474"/>
                  </a:cubicBezTo>
                  <a:cubicBezTo>
                    <a:pt x="213" y="477"/>
                    <a:pt x="223" y="475"/>
                    <a:pt x="233" y="476"/>
                  </a:cubicBezTo>
                  <a:cubicBezTo>
                    <a:pt x="248" y="477"/>
                    <a:pt x="249" y="483"/>
                    <a:pt x="257" y="467"/>
                  </a:cubicBezTo>
                  <a:cubicBezTo>
                    <a:pt x="262" y="456"/>
                    <a:pt x="273" y="423"/>
                    <a:pt x="295" y="444"/>
                  </a:cubicBezTo>
                  <a:cubicBezTo>
                    <a:pt x="307" y="456"/>
                    <a:pt x="293" y="454"/>
                    <a:pt x="284" y="459"/>
                  </a:cubicBezTo>
                  <a:cubicBezTo>
                    <a:pt x="275" y="464"/>
                    <a:pt x="270" y="471"/>
                    <a:pt x="266" y="481"/>
                  </a:cubicBezTo>
                  <a:cubicBezTo>
                    <a:pt x="264" y="486"/>
                    <a:pt x="260" y="501"/>
                    <a:pt x="264" y="506"/>
                  </a:cubicBezTo>
                  <a:cubicBezTo>
                    <a:pt x="274" y="515"/>
                    <a:pt x="283" y="500"/>
                    <a:pt x="293" y="500"/>
                  </a:cubicBezTo>
                  <a:cubicBezTo>
                    <a:pt x="293" y="508"/>
                    <a:pt x="291" y="515"/>
                    <a:pt x="291" y="523"/>
                  </a:cubicBezTo>
                  <a:cubicBezTo>
                    <a:pt x="303" y="525"/>
                    <a:pt x="334" y="493"/>
                    <a:pt x="330" y="481"/>
                  </a:cubicBezTo>
                  <a:cubicBezTo>
                    <a:pt x="327" y="469"/>
                    <a:pt x="313" y="478"/>
                    <a:pt x="313" y="464"/>
                  </a:cubicBezTo>
                  <a:cubicBezTo>
                    <a:pt x="314" y="453"/>
                    <a:pt x="332" y="451"/>
                    <a:pt x="328" y="437"/>
                  </a:cubicBezTo>
                  <a:cubicBezTo>
                    <a:pt x="310" y="430"/>
                    <a:pt x="334" y="407"/>
                    <a:pt x="326" y="401"/>
                  </a:cubicBezTo>
                  <a:cubicBezTo>
                    <a:pt x="309" y="389"/>
                    <a:pt x="315" y="436"/>
                    <a:pt x="315" y="440"/>
                  </a:cubicBezTo>
                  <a:cubicBezTo>
                    <a:pt x="312" y="442"/>
                    <a:pt x="306" y="446"/>
                    <a:pt x="303" y="448"/>
                  </a:cubicBezTo>
                  <a:cubicBezTo>
                    <a:pt x="299" y="439"/>
                    <a:pt x="305" y="425"/>
                    <a:pt x="298" y="418"/>
                  </a:cubicBezTo>
                  <a:cubicBezTo>
                    <a:pt x="294" y="414"/>
                    <a:pt x="278" y="408"/>
                    <a:pt x="272" y="405"/>
                  </a:cubicBezTo>
                  <a:cubicBezTo>
                    <a:pt x="266" y="401"/>
                    <a:pt x="251" y="400"/>
                    <a:pt x="247" y="395"/>
                  </a:cubicBezTo>
                  <a:cubicBezTo>
                    <a:pt x="237" y="384"/>
                    <a:pt x="253" y="382"/>
                    <a:pt x="255" y="372"/>
                  </a:cubicBezTo>
                  <a:cubicBezTo>
                    <a:pt x="260" y="354"/>
                    <a:pt x="230" y="340"/>
                    <a:pt x="219" y="332"/>
                  </a:cubicBezTo>
                  <a:cubicBezTo>
                    <a:pt x="206" y="321"/>
                    <a:pt x="173" y="321"/>
                    <a:pt x="167" y="306"/>
                  </a:cubicBezTo>
                  <a:cubicBezTo>
                    <a:pt x="178" y="300"/>
                    <a:pt x="181" y="315"/>
                    <a:pt x="190" y="312"/>
                  </a:cubicBezTo>
                  <a:cubicBezTo>
                    <a:pt x="200" y="309"/>
                    <a:pt x="197" y="291"/>
                    <a:pt x="204" y="285"/>
                  </a:cubicBezTo>
                  <a:cubicBezTo>
                    <a:pt x="211" y="280"/>
                    <a:pt x="221" y="281"/>
                    <a:pt x="228" y="274"/>
                  </a:cubicBezTo>
                  <a:cubicBezTo>
                    <a:pt x="235" y="267"/>
                    <a:pt x="240" y="257"/>
                    <a:pt x="247" y="249"/>
                  </a:cubicBezTo>
                  <a:cubicBezTo>
                    <a:pt x="258" y="236"/>
                    <a:pt x="256" y="203"/>
                    <a:pt x="277" y="211"/>
                  </a:cubicBezTo>
                  <a:cubicBezTo>
                    <a:pt x="283" y="213"/>
                    <a:pt x="297" y="225"/>
                    <a:pt x="293" y="233"/>
                  </a:cubicBezTo>
                  <a:cubicBezTo>
                    <a:pt x="288" y="242"/>
                    <a:pt x="268" y="233"/>
                    <a:pt x="274" y="253"/>
                  </a:cubicBezTo>
                  <a:cubicBezTo>
                    <a:pt x="280" y="254"/>
                    <a:pt x="311" y="243"/>
                    <a:pt x="314" y="238"/>
                  </a:cubicBezTo>
                  <a:cubicBezTo>
                    <a:pt x="323" y="220"/>
                    <a:pt x="277" y="225"/>
                    <a:pt x="302" y="202"/>
                  </a:cubicBezTo>
                  <a:cubicBezTo>
                    <a:pt x="279" y="166"/>
                    <a:pt x="266" y="206"/>
                    <a:pt x="249" y="216"/>
                  </a:cubicBezTo>
                  <a:cubicBezTo>
                    <a:pt x="239" y="222"/>
                    <a:pt x="229" y="220"/>
                    <a:pt x="218" y="229"/>
                  </a:cubicBezTo>
                  <a:cubicBezTo>
                    <a:pt x="205" y="239"/>
                    <a:pt x="200" y="240"/>
                    <a:pt x="182" y="243"/>
                  </a:cubicBezTo>
                  <a:cubicBezTo>
                    <a:pt x="175" y="244"/>
                    <a:pt x="175" y="241"/>
                    <a:pt x="167" y="247"/>
                  </a:cubicBezTo>
                  <a:cubicBezTo>
                    <a:pt x="164" y="249"/>
                    <a:pt x="159" y="261"/>
                    <a:pt x="156" y="265"/>
                  </a:cubicBezTo>
                  <a:cubicBezTo>
                    <a:pt x="150" y="276"/>
                    <a:pt x="146" y="288"/>
                    <a:pt x="133" y="292"/>
                  </a:cubicBezTo>
                  <a:cubicBezTo>
                    <a:pt x="114" y="298"/>
                    <a:pt x="117" y="286"/>
                    <a:pt x="108" y="277"/>
                  </a:cubicBezTo>
                  <a:cubicBezTo>
                    <a:pt x="98" y="268"/>
                    <a:pt x="87" y="272"/>
                    <a:pt x="77" y="261"/>
                  </a:cubicBezTo>
                  <a:cubicBezTo>
                    <a:pt x="61" y="244"/>
                    <a:pt x="63" y="208"/>
                    <a:pt x="78" y="190"/>
                  </a:cubicBezTo>
                  <a:cubicBezTo>
                    <a:pt x="86" y="180"/>
                    <a:pt x="99" y="173"/>
                    <a:pt x="111" y="169"/>
                  </a:cubicBezTo>
                  <a:cubicBezTo>
                    <a:pt x="125" y="164"/>
                    <a:pt x="135" y="170"/>
                    <a:pt x="148" y="166"/>
                  </a:cubicBezTo>
                  <a:cubicBezTo>
                    <a:pt x="162" y="163"/>
                    <a:pt x="171" y="155"/>
                    <a:pt x="186" y="153"/>
                  </a:cubicBezTo>
                  <a:cubicBezTo>
                    <a:pt x="199" y="151"/>
                    <a:pt x="212" y="149"/>
                    <a:pt x="225" y="146"/>
                  </a:cubicBezTo>
                  <a:cubicBezTo>
                    <a:pt x="250" y="139"/>
                    <a:pt x="282" y="141"/>
                    <a:pt x="305" y="131"/>
                  </a:cubicBezTo>
                  <a:cubicBezTo>
                    <a:pt x="320" y="124"/>
                    <a:pt x="344" y="112"/>
                    <a:pt x="357" y="101"/>
                  </a:cubicBezTo>
                  <a:cubicBezTo>
                    <a:pt x="366" y="94"/>
                    <a:pt x="384" y="55"/>
                    <a:pt x="380" y="49"/>
                  </a:cubicBezTo>
                  <a:cubicBezTo>
                    <a:pt x="380" y="49"/>
                    <a:pt x="404" y="40"/>
                    <a:pt x="3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517909" y="4169783"/>
              <a:ext cx="487311" cy="397805"/>
            </a:xfrm>
            <a:custGeom>
              <a:avLst/>
              <a:gdLst>
                <a:gd name="T0" fmla="*/ 198 w 795"/>
                <a:gd name="T1" fmla="*/ 50 h 650"/>
                <a:gd name="T2" fmla="*/ 238 w 795"/>
                <a:gd name="T3" fmla="*/ 91 h 650"/>
                <a:gd name="T4" fmla="*/ 296 w 795"/>
                <a:gd name="T5" fmla="*/ 123 h 650"/>
                <a:gd name="T6" fmla="*/ 357 w 795"/>
                <a:gd name="T7" fmla="*/ 156 h 650"/>
                <a:gd name="T8" fmla="*/ 398 w 795"/>
                <a:gd name="T9" fmla="*/ 196 h 650"/>
                <a:gd name="T10" fmla="*/ 447 w 795"/>
                <a:gd name="T11" fmla="*/ 196 h 650"/>
                <a:gd name="T12" fmla="*/ 466 w 795"/>
                <a:gd name="T13" fmla="*/ 196 h 650"/>
                <a:gd name="T14" fmla="*/ 493 w 795"/>
                <a:gd name="T15" fmla="*/ 218 h 650"/>
                <a:gd name="T16" fmla="*/ 517 w 795"/>
                <a:gd name="T17" fmla="*/ 245 h 650"/>
                <a:gd name="T18" fmla="*/ 553 w 795"/>
                <a:gd name="T19" fmla="*/ 244 h 650"/>
                <a:gd name="T20" fmla="*/ 587 w 795"/>
                <a:gd name="T21" fmla="*/ 271 h 650"/>
                <a:gd name="T22" fmla="*/ 615 w 795"/>
                <a:gd name="T23" fmla="*/ 283 h 650"/>
                <a:gd name="T24" fmla="*/ 614 w 795"/>
                <a:gd name="T25" fmla="*/ 307 h 650"/>
                <a:gd name="T26" fmla="*/ 597 w 795"/>
                <a:gd name="T27" fmla="*/ 310 h 650"/>
                <a:gd name="T28" fmla="*/ 594 w 795"/>
                <a:gd name="T29" fmla="*/ 325 h 650"/>
                <a:gd name="T30" fmla="*/ 605 w 795"/>
                <a:gd name="T31" fmla="*/ 356 h 650"/>
                <a:gd name="T32" fmla="*/ 668 w 795"/>
                <a:gd name="T33" fmla="*/ 358 h 650"/>
                <a:gd name="T34" fmla="*/ 676 w 795"/>
                <a:gd name="T35" fmla="*/ 380 h 650"/>
                <a:gd name="T36" fmla="*/ 687 w 795"/>
                <a:gd name="T37" fmla="*/ 405 h 650"/>
                <a:gd name="T38" fmla="*/ 704 w 795"/>
                <a:gd name="T39" fmla="*/ 424 h 650"/>
                <a:gd name="T40" fmla="*/ 694 w 795"/>
                <a:gd name="T41" fmla="*/ 453 h 650"/>
                <a:gd name="T42" fmla="*/ 714 w 795"/>
                <a:gd name="T43" fmla="*/ 427 h 650"/>
                <a:gd name="T44" fmla="*/ 748 w 795"/>
                <a:gd name="T45" fmla="*/ 429 h 650"/>
                <a:gd name="T46" fmla="*/ 775 w 795"/>
                <a:gd name="T47" fmla="*/ 453 h 650"/>
                <a:gd name="T48" fmla="*/ 789 w 795"/>
                <a:gd name="T49" fmla="*/ 480 h 650"/>
                <a:gd name="T50" fmla="*/ 786 w 795"/>
                <a:gd name="T51" fmla="*/ 517 h 650"/>
                <a:gd name="T52" fmla="*/ 792 w 795"/>
                <a:gd name="T53" fmla="*/ 553 h 650"/>
                <a:gd name="T54" fmla="*/ 791 w 795"/>
                <a:gd name="T55" fmla="*/ 593 h 650"/>
                <a:gd name="T56" fmla="*/ 790 w 795"/>
                <a:gd name="T57" fmla="*/ 632 h 650"/>
                <a:gd name="T58" fmla="*/ 760 w 795"/>
                <a:gd name="T59" fmla="*/ 624 h 650"/>
                <a:gd name="T60" fmla="*/ 740 w 795"/>
                <a:gd name="T61" fmla="*/ 633 h 650"/>
                <a:gd name="T62" fmla="*/ 723 w 795"/>
                <a:gd name="T63" fmla="*/ 633 h 650"/>
                <a:gd name="T64" fmla="*/ 707 w 795"/>
                <a:gd name="T65" fmla="*/ 637 h 650"/>
                <a:gd name="T66" fmla="*/ 696 w 795"/>
                <a:gd name="T67" fmla="*/ 650 h 650"/>
                <a:gd name="T68" fmla="*/ 675 w 795"/>
                <a:gd name="T69" fmla="*/ 618 h 650"/>
                <a:gd name="T70" fmla="*/ 633 w 795"/>
                <a:gd name="T71" fmla="*/ 598 h 650"/>
                <a:gd name="T72" fmla="*/ 614 w 795"/>
                <a:gd name="T73" fmla="*/ 587 h 650"/>
                <a:gd name="T74" fmla="*/ 594 w 795"/>
                <a:gd name="T75" fmla="*/ 578 h 650"/>
                <a:gd name="T76" fmla="*/ 558 w 795"/>
                <a:gd name="T77" fmla="*/ 561 h 650"/>
                <a:gd name="T78" fmla="*/ 536 w 795"/>
                <a:gd name="T79" fmla="*/ 532 h 650"/>
                <a:gd name="T80" fmla="*/ 498 w 795"/>
                <a:gd name="T81" fmla="*/ 519 h 650"/>
                <a:gd name="T82" fmla="*/ 466 w 795"/>
                <a:gd name="T83" fmla="*/ 492 h 650"/>
                <a:gd name="T84" fmla="*/ 423 w 795"/>
                <a:gd name="T85" fmla="*/ 427 h 650"/>
                <a:gd name="T86" fmla="*/ 376 w 795"/>
                <a:gd name="T87" fmla="*/ 366 h 650"/>
                <a:gd name="T88" fmla="*/ 311 w 795"/>
                <a:gd name="T89" fmla="*/ 312 h 650"/>
                <a:gd name="T90" fmla="*/ 286 w 795"/>
                <a:gd name="T91" fmla="*/ 288 h 650"/>
                <a:gd name="T92" fmla="*/ 271 w 795"/>
                <a:gd name="T93" fmla="*/ 252 h 650"/>
                <a:gd name="T94" fmla="*/ 204 w 795"/>
                <a:gd name="T95" fmla="*/ 206 h 650"/>
                <a:gd name="T96" fmla="*/ 184 w 795"/>
                <a:gd name="T97" fmla="*/ 177 h 650"/>
                <a:gd name="T98" fmla="*/ 151 w 795"/>
                <a:gd name="T99" fmla="*/ 151 h 650"/>
                <a:gd name="T100" fmla="*/ 116 w 795"/>
                <a:gd name="T101" fmla="*/ 127 h 650"/>
                <a:gd name="T102" fmla="*/ 80 w 795"/>
                <a:gd name="T103" fmla="*/ 106 h 650"/>
                <a:gd name="T104" fmla="*/ 22 w 795"/>
                <a:gd name="T105" fmla="*/ 49 h 650"/>
                <a:gd name="T106" fmla="*/ 56 w 795"/>
                <a:gd name="T107" fmla="*/ 18 h 650"/>
                <a:gd name="T108" fmla="*/ 91 w 795"/>
                <a:gd name="T109" fmla="*/ 36 h 650"/>
                <a:gd name="T110" fmla="*/ 130 w 795"/>
                <a:gd name="T111" fmla="*/ 26 h 650"/>
                <a:gd name="T112" fmla="*/ 172 w 795"/>
                <a:gd name="T113" fmla="*/ 28 h 650"/>
                <a:gd name="T114" fmla="*/ 198 w 795"/>
                <a:gd name="T115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5" h="650">
                  <a:moveTo>
                    <a:pt x="198" y="50"/>
                  </a:moveTo>
                  <a:cubicBezTo>
                    <a:pt x="212" y="62"/>
                    <a:pt x="222" y="82"/>
                    <a:pt x="238" y="91"/>
                  </a:cubicBezTo>
                  <a:cubicBezTo>
                    <a:pt x="258" y="101"/>
                    <a:pt x="277" y="111"/>
                    <a:pt x="296" y="123"/>
                  </a:cubicBezTo>
                  <a:cubicBezTo>
                    <a:pt x="315" y="135"/>
                    <a:pt x="339" y="143"/>
                    <a:pt x="357" y="156"/>
                  </a:cubicBezTo>
                  <a:cubicBezTo>
                    <a:pt x="375" y="168"/>
                    <a:pt x="375" y="190"/>
                    <a:pt x="398" y="196"/>
                  </a:cubicBezTo>
                  <a:cubicBezTo>
                    <a:pt x="405" y="169"/>
                    <a:pt x="436" y="184"/>
                    <a:pt x="447" y="196"/>
                  </a:cubicBezTo>
                  <a:cubicBezTo>
                    <a:pt x="453" y="193"/>
                    <a:pt x="460" y="194"/>
                    <a:pt x="466" y="196"/>
                  </a:cubicBezTo>
                  <a:cubicBezTo>
                    <a:pt x="464" y="219"/>
                    <a:pt x="476" y="215"/>
                    <a:pt x="493" y="218"/>
                  </a:cubicBezTo>
                  <a:cubicBezTo>
                    <a:pt x="515" y="222"/>
                    <a:pt x="515" y="225"/>
                    <a:pt x="517" y="245"/>
                  </a:cubicBezTo>
                  <a:cubicBezTo>
                    <a:pt x="530" y="241"/>
                    <a:pt x="539" y="240"/>
                    <a:pt x="553" y="244"/>
                  </a:cubicBezTo>
                  <a:cubicBezTo>
                    <a:pt x="537" y="265"/>
                    <a:pt x="573" y="268"/>
                    <a:pt x="587" y="271"/>
                  </a:cubicBezTo>
                  <a:cubicBezTo>
                    <a:pt x="599" y="273"/>
                    <a:pt x="608" y="270"/>
                    <a:pt x="615" y="283"/>
                  </a:cubicBezTo>
                  <a:cubicBezTo>
                    <a:pt x="619" y="290"/>
                    <a:pt x="621" y="301"/>
                    <a:pt x="614" y="307"/>
                  </a:cubicBezTo>
                  <a:cubicBezTo>
                    <a:pt x="611" y="309"/>
                    <a:pt x="602" y="306"/>
                    <a:pt x="597" y="310"/>
                  </a:cubicBezTo>
                  <a:cubicBezTo>
                    <a:pt x="593" y="314"/>
                    <a:pt x="594" y="320"/>
                    <a:pt x="594" y="325"/>
                  </a:cubicBezTo>
                  <a:cubicBezTo>
                    <a:pt x="593" y="336"/>
                    <a:pt x="596" y="350"/>
                    <a:pt x="605" y="356"/>
                  </a:cubicBezTo>
                  <a:cubicBezTo>
                    <a:pt x="624" y="370"/>
                    <a:pt x="656" y="346"/>
                    <a:pt x="668" y="358"/>
                  </a:cubicBezTo>
                  <a:cubicBezTo>
                    <a:pt x="659" y="370"/>
                    <a:pt x="672" y="372"/>
                    <a:pt x="676" y="380"/>
                  </a:cubicBezTo>
                  <a:cubicBezTo>
                    <a:pt x="682" y="389"/>
                    <a:pt x="681" y="397"/>
                    <a:pt x="687" y="405"/>
                  </a:cubicBezTo>
                  <a:cubicBezTo>
                    <a:pt x="695" y="414"/>
                    <a:pt x="702" y="410"/>
                    <a:pt x="704" y="424"/>
                  </a:cubicBezTo>
                  <a:cubicBezTo>
                    <a:pt x="706" y="436"/>
                    <a:pt x="693" y="441"/>
                    <a:pt x="694" y="453"/>
                  </a:cubicBezTo>
                  <a:cubicBezTo>
                    <a:pt x="704" y="443"/>
                    <a:pt x="699" y="432"/>
                    <a:pt x="714" y="427"/>
                  </a:cubicBezTo>
                  <a:cubicBezTo>
                    <a:pt x="722" y="425"/>
                    <a:pt x="741" y="425"/>
                    <a:pt x="748" y="429"/>
                  </a:cubicBezTo>
                  <a:cubicBezTo>
                    <a:pt x="758" y="434"/>
                    <a:pt x="764" y="445"/>
                    <a:pt x="775" y="453"/>
                  </a:cubicBezTo>
                  <a:cubicBezTo>
                    <a:pt x="788" y="462"/>
                    <a:pt x="791" y="464"/>
                    <a:pt x="789" y="480"/>
                  </a:cubicBezTo>
                  <a:cubicBezTo>
                    <a:pt x="787" y="494"/>
                    <a:pt x="784" y="502"/>
                    <a:pt x="786" y="517"/>
                  </a:cubicBezTo>
                  <a:cubicBezTo>
                    <a:pt x="788" y="529"/>
                    <a:pt x="792" y="540"/>
                    <a:pt x="792" y="553"/>
                  </a:cubicBezTo>
                  <a:cubicBezTo>
                    <a:pt x="793" y="567"/>
                    <a:pt x="790" y="579"/>
                    <a:pt x="791" y="593"/>
                  </a:cubicBezTo>
                  <a:cubicBezTo>
                    <a:pt x="791" y="601"/>
                    <a:pt x="795" y="627"/>
                    <a:pt x="790" y="632"/>
                  </a:cubicBezTo>
                  <a:cubicBezTo>
                    <a:pt x="779" y="647"/>
                    <a:pt x="772" y="626"/>
                    <a:pt x="760" y="624"/>
                  </a:cubicBezTo>
                  <a:cubicBezTo>
                    <a:pt x="751" y="623"/>
                    <a:pt x="747" y="631"/>
                    <a:pt x="740" y="633"/>
                  </a:cubicBezTo>
                  <a:cubicBezTo>
                    <a:pt x="734" y="634"/>
                    <a:pt x="728" y="632"/>
                    <a:pt x="723" y="633"/>
                  </a:cubicBezTo>
                  <a:cubicBezTo>
                    <a:pt x="714" y="634"/>
                    <a:pt x="715" y="632"/>
                    <a:pt x="707" y="637"/>
                  </a:cubicBezTo>
                  <a:cubicBezTo>
                    <a:pt x="704" y="640"/>
                    <a:pt x="700" y="650"/>
                    <a:pt x="696" y="650"/>
                  </a:cubicBezTo>
                  <a:cubicBezTo>
                    <a:pt x="689" y="650"/>
                    <a:pt x="681" y="623"/>
                    <a:pt x="675" y="618"/>
                  </a:cubicBezTo>
                  <a:cubicBezTo>
                    <a:pt x="662" y="604"/>
                    <a:pt x="648" y="604"/>
                    <a:pt x="633" y="598"/>
                  </a:cubicBezTo>
                  <a:cubicBezTo>
                    <a:pt x="626" y="596"/>
                    <a:pt x="620" y="591"/>
                    <a:pt x="614" y="587"/>
                  </a:cubicBezTo>
                  <a:cubicBezTo>
                    <a:pt x="605" y="582"/>
                    <a:pt x="602" y="582"/>
                    <a:pt x="594" y="578"/>
                  </a:cubicBezTo>
                  <a:cubicBezTo>
                    <a:pt x="583" y="574"/>
                    <a:pt x="568" y="568"/>
                    <a:pt x="558" y="561"/>
                  </a:cubicBezTo>
                  <a:cubicBezTo>
                    <a:pt x="545" y="553"/>
                    <a:pt x="547" y="542"/>
                    <a:pt x="536" y="532"/>
                  </a:cubicBezTo>
                  <a:cubicBezTo>
                    <a:pt x="525" y="522"/>
                    <a:pt x="511" y="526"/>
                    <a:pt x="498" y="519"/>
                  </a:cubicBezTo>
                  <a:cubicBezTo>
                    <a:pt x="487" y="514"/>
                    <a:pt x="475" y="502"/>
                    <a:pt x="466" y="492"/>
                  </a:cubicBezTo>
                  <a:cubicBezTo>
                    <a:pt x="447" y="472"/>
                    <a:pt x="439" y="449"/>
                    <a:pt x="423" y="427"/>
                  </a:cubicBezTo>
                  <a:cubicBezTo>
                    <a:pt x="408" y="405"/>
                    <a:pt x="395" y="384"/>
                    <a:pt x="376" y="366"/>
                  </a:cubicBezTo>
                  <a:cubicBezTo>
                    <a:pt x="356" y="345"/>
                    <a:pt x="332" y="332"/>
                    <a:pt x="311" y="312"/>
                  </a:cubicBezTo>
                  <a:cubicBezTo>
                    <a:pt x="303" y="304"/>
                    <a:pt x="293" y="297"/>
                    <a:pt x="286" y="288"/>
                  </a:cubicBezTo>
                  <a:cubicBezTo>
                    <a:pt x="277" y="277"/>
                    <a:pt x="276" y="264"/>
                    <a:pt x="271" y="252"/>
                  </a:cubicBezTo>
                  <a:cubicBezTo>
                    <a:pt x="259" y="224"/>
                    <a:pt x="233" y="213"/>
                    <a:pt x="204" y="206"/>
                  </a:cubicBezTo>
                  <a:cubicBezTo>
                    <a:pt x="181" y="201"/>
                    <a:pt x="190" y="197"/>
                    <a:pt x="184" y="177"/>
                  </a:cubicBezTo>
                  <a:cubicBezTo>
                    <a:pt x="179" y="162"/>
                    <a:pt x="164" y="159"/>
                    <a:pt x="151" y="151"/>
                  </a:cubicBezTo>
                  <a:cubicBezTo>
                    <a:pt x="139" y="142"/>
                    <a:pt x="130" y="133"/>
                    <a:pt x="116" y="127"/>
                  </a:cubicBezTo>
                  <a:cubicBezTo>
                    <a:pt x="103" y="121"/>
                    <a:pt x="91" y="115"/>
                    <a:pt x="80" y="106"/>
                  </a:cubicBezTo>
                  <a:cubicBezTo>
                    <a:pt x="61" y="90"/>
                    <a:pt x="38" y="68"/>
                    <a:pt x="22" y="49"/>
                  </a:cubicBezTo>
                  <a:cubicBezTo>
                    <a:pt x="0" y="20"/>
                    <a:pt x="28" y="0"/>
                    <a:pt x="56" y="18"/>
                  </a:cubicBezTo>
                  <a:cubicBezTo>
                    <a:pt x="67" y="25"/>
                    <a:pt x="77" y="36"/>
                    <a:pt x="91" y="36"/>
                  </a:cubicBezTo>
                  <a:cubicBezTo>
                    <a:pt x="106" y="36"/>
                    <a:pt x="112" y="26"/>
                    <a:pt x="130" y="26"/>
                  </a:cubicBezTo>
                  <a:cubicBezTo>
                    <a:pt x="141" y="26"/>
                    <a:pt x="161" y="24"/>
                    <a:pt x="172" y="28"/>
                  </a:cubicBezTo>
                  <a:cubicBezTo>
                    <a:pt x="181" y="32"/>
                    <a:pt x="190" y="45"/>
                    <a:pt x="19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2965439" y="4393549"/>
              <a:ext cx="79561" cy="62157"/>
            </a:xfrm>
            <a:custGeom>
              <a:avLst/>
              <a:gdLst>
                <a:gd name="T0" fmla="*/ 62 w 131"/>
                <a:gd name="T1" fmla="*/ 7 h 102"/>
                <a:gd name="T2" fmla="*/ 49 w 131"/>
                <a:gd name="T3" fmla="*/ 25 h 102"/>
                <a:gd name="T4" fmla="*/ 31 w 131"/>
                <a:gd name="T5" fmla="*/ 10 h 102"/>
                <a:gd name="T6" fmla="*/ 11 w 131"/>
                <a:gd name="T7" fmla="*/ 24 h 102"/>
                <a:gd name="T8" fmla="*/ 12 w 131"/>
                <a:gd name="T9" fmla="*/ 48 h 102"/>
                <a:gd name="T10" fmla="*/ 37 w 131"/>
                <a:gd name="T11" fmla="*/ 46 h 102"/>
                <a:gd name="T12" fmla="*/ 57 w 131"/>
                <a:gd name="T13" fmla="*/ 65 h 102"/>
                <a:gd name="T14" fmla="*/ 65 w 131"/>
                <a:gd name="T15" fmla="*/ 84 h 102"/>
                <a:gd name="T16" fmla="*/ 88 w 131"/>
                <a:gd name="T17" fmla="*/ 89 h 102"/>
                <a:gd name="T18" fmla="*/ 104 w 131"/>
                <a:gd name="T19" fmla="*/ 102 h 102"/>
                <a:gd name="T20" fmla="*/ 125 w 131"/>
                <a:gd name="T21" fmla="*/ 89 h 102"/>
                <a:gd name="T22" fmla="*/ 123 w 131"/>
                <a:gd name="T23" fmla="*/ 73 h 102"/>
                <a:gd name="T24" fmla="*/ 110 w 131"/>
                <a:gd name="T25" fmla="*/ 57 h 102"/>
                <a:gd name="T26" fmla="*/ 80 w 131"/>
                <a:gd name="T27" fmla="*/ 51 h 102"/>
                <a:gd name="T28" fmla="*/ 62 w 131"/>
                <a:gd name="T29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102">
                  <a:moveTo>
                    <a:pt x="62" y="7"/>
                  </a:moveTo>
                  <a:cubicBezTo>
                    <a:pt x="50" y="0"/>
                    <a:pt x="49" y="16"/>
                    <a:pt x="49" y="25"/>
                  </a:cubicBezTo>
                  <a:cubicBezTo>
                    <a:pt x="37" y="28"/>
                    <a:pt x="38" y="13"/>
                    <a:pt x="31" y="10"/>
                  </a:cubicBezTo>
                  <a:cubicBezTo>
                    <a:pt x="21" y="5"/>
                    <a:pt x="14" y="17"/>
                    <a:pt x="11" y="24"/>
                  </a:cubicBezTo>
                  <a:cubicBezTo>
                    <a:pt x="8" y="32"/>
                    <a:pt x="0" y="46"/>
                    <a:pt x="12" y="48"/>
                  </a:cubicBezTo>
                  <a:cubicBezTo>
                    <a:pt x="21" y="50"/>
                    <a:pt x="29" y="44"/>
                    <a:pt x="37" y="46"/>
                  </a:cubicBezTo>
                  <a:cubicBezTo>
                    <a:pt x="47" y="48"/>
                    <a:pt x="53" y="57"/>
                    <a:pt x="57" y="65"/>
                  </a:cubicBezTo>
                  <a:cubicBezTo>
                    <a:pt x="59" y="70"/>
                    <a:pt x="61" y="80"/>
                    <a:pt x="65" y="84"/>
                  </a:cubicBezTo>
                  <a:cubicBezTo>
                    <a:pt x="71" y="89"/>
                    <a:pt x="80" y="85"/>
                    <a:pt x="88" y="89"/>
                  </a:cubicBezTo>
                  <a:cubicBezTo>
                    <a:pt x="93" y="91"/>
                    <a:pt x="99" y="101"/>
                    <a:pt x="104" y="102"/>
                  </a:cubicBezTo>
                  <a:cubicBezTo>
                    <a:pt x="109" y="102"/>
                    <a:pt x="122" y="92"/>
                    <a:pt x="125" y="89"/>
                  </a:cubicBezTo>
                  <a:cubicBezTo>
                    <a:pt x="131" y="82"/>
                    <a:pt x="129" y="79"/>
                    <a:pt x="123" y="73"/>
                  </a:cubicBezTo>
                  <a:cubicBezTo>
                    <a:pt x="119" y="68"/>
                    <a:pt x="115" y="61"/>
                    <a:pt x="110" y="57"/>
                  </a:cubicBezTo>
                  <a:cubicBezTo>
                    <a:pt x="102" y="51"/>
                    <a:pt x="89" y="58"/>
                    <a:pt x="80" y="51"/>
                  </a:cubicBezTo>
                  <a:cubicBezTo>
                    <a:pt x="66" y="41"/>
                    <a:pt x="80" y="16"/>
                    <a:pt x="62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3066134" y="4417168"/>
              <a:ext cx="44753" cy="32322"/>
            </a:xfrm>
            <a:custGeom>
              <a:avLst/>
              <a:gdLst>
                <a:gd name="T0" fmla="*/ 19 w 72"/>
                <a:gd name="T1" fmla="*/ 11 h 53"/>
                <a:gd name="T2" fmla="*/ 8 w 72"/>
                <a:gd name="T3" fmla="*/ 32 h 53"/>
                <a:gd name="T4" fmla="*/ 6 w 72"/>
                <a:gd name="T5" fmla="*/ 46 h 53"/>
                <a:gd name="T6" fmla="*/ 22 w 72"/>
                <a:gd name="T7" fmla="*/ 53 h 53"/>
                <a:gd name="T8" fmla="*/ 57 w 72"/>
                <a:gd name="T9" fmla="*/ 40 h 53"/>
                <a:gd name="T10" fmla="*/ 19 w 72"/>
                <a:gd name="T1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3">
                  <a:moveTo>
                    <a:pt x="19" y="11"/>
                  </a:moveTo>
                  <a:cubicBezTo>
                    <a:pt x="13" y="15"/>
                    <a:pt x="11" y="26"/>
                    <a:pt x="8" y="32"/>
                  </a:cubicBezTo>
                  <a:cubicBezTo>
                    <a:pt x="5" y="39"/>
                    <a:pt x="0" y="38"/>
                    <a:pt x="6" y="46"/>
                  </a:cubicBezTo>
                  <a:cubicBezTo>
                    <a:pt x="11" y="52"/>
                    <a:pt x="16" y="53"/>
                    <a:pt x="22" y="53"/>
                  </a:cubicBezTo>
                  <a:cubicBezTo>
                    <a:pt x="31" y="53"/>
                    <a:pt x="51" y="48"/>
                    <a:pt x="57" y="40"/>
                  </a:cubicBezTo>
                  <a:cubicBezTo>
                    <a:pt x="72" y="19"/>
                    <a:pt x="36" y="0"/>
                    <a:pt x="19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975384" y="4535267"/>
              <a:ext cx="430127" cy="82047"/>
            </a:xfrm>
            <a:custGeom>
              <a:avLst/>
              <a:gdLst>
                <a:gd name="T0" fmla="*/ 267 w 701"/>
                <a:gd name="T1" fmla="*/ 63 h 135"/>
                <a:gd name="T2" fmla="*/ 247 w 701"/>
                <a:gd name="T3" fmla="*/ 57 h 135"/>
                <a:gd name="T4" fmla="*/ 244 w 701"/>
                <a:gd name="T5" fmla="*/ 48 h 135"/>
                <a:gd name="T6" fmla="*/ 236 w 701"/>
                <a:gd name="T7" fmla="*/ 40 h 135"/>
                <a:gd name="T8" fmla="*/ 199 w 701"/>
                <a:gd name="T9" fmla="*/ 42 h 135"/>
                <a:gd name="T10" fmla="*/ 154 w 701"/>
                <a:gd name="T11" fmla="*/ 37 h 135"/>
                <a:gd name="T12" fmla="*/ 132 w 701"/>
                <a:gd name="T13" fmla="*/ 34 h 135"/>
                <a:gd name="T14" fmla="*/ 110 w 701"/>
                <a:gd name="T15" fmla="*/ 40 h 135"/>
                <a:gd name="T16" fmla="*/ 87 w 701"/>
                <a:gd name="T17" fmla="*/ 39 h 135"/>
                <a:gd name="T18" fmla="*/ 50 w 701"/>
                <a:gd name="T19" fmla="*/ 61 h 135"/>
                <a:gd name="T20" fmla="*/ 39 w 701"/>
                <a:gd name="T21" fmla="*/ 80 h 135"/>
                <a:gd name="T22" fmla="*/ 28 w 701"/>
                <a:gd name="T23" fmla="*/ 97 h 135"/>
                <a:gd name="T24" fmla="*/ 9 w 701"/>
                <a:gd name="T25" fmla="*/ 94 h 135"/>
                <a:gd name="T26" fmla="*/ 47 w 701"/>
                <a:gd name="T27" fmla="*/ 101 h 135"/>
                <a:gd name="T28" fmla="*/ 92 w 701"/>
                <a:gd name="T29" fmla="*/ 102 h 135"/>
                <a:gd name="T30" fmla="*/ 131 w 701"/>
                <a:gd name="T31" fmla="*/ 123 h 135"/>
                <a:gd name="T32" fmla="*/ 153 w 701"/>
                <a:gd name="T33" fmla="*/ 120 h 135"/>
                <a:gd name="T34" fmla="*/ 176 w 701"/>
                <a:gd name="T35" fmla="*/ 123 h 135"/>
                <a:gd name="T36" fmla="*/ 221 w 701"/>
                <a:gd name="T37" fmla="*/ 131 h 135"/>
                <a:gd name="T38" fmla="*/ 244 w 701"/>
                <a:gd name="T39" fmla="*/ 124 h 135"/>
                <a:gd name="T40" fmla="*/ 268 w 701"/>
                <a:gd name="T41" fmla="*/ 120 h 135"/>
                <a:gd name="T42" fmla="*/ 314 w 701"/>
                <a:gd name="T43" fmla="*/ 109 h 135"/>
                <a:gd name="T44" fmla="*/ 357 w 701"/>
                <a:gd name="T45" fmla="*/ 112 h 135"/>
                <a:gd name="T46" fmla="*/ 418 w 701"/>
                <a:gd name="T47" fmla="*/ 130 h 135"/>
                <a:gd name="T48" fmla="*/ 467 w 701"/>
                <a:gd name="T49" fmla="*/ 126 h 135"/>
                <a:gd name="T50" fmla="*/ 510 w 701"/>
                <a:gd name="T51" fmla="*/ 111 h 135"/>
                <a:gd name="T52" fmla="*/ 562 w 701"/>
                <a:gd name="T53" fmla="*/ 118 h 135"/>
                <a:gd name="T54" fmla="*/ 581 w 701"/>
                <a:gd name="T55" fmla="*/ 104 h 135"/>
                <a:gd name="T56" fmla="*/ 603 w 701"/>
                <a:gd name="T57" fmla="*/ 99 h 135"/>
                <a:gd name="T58" fmla="*/ 649 w 701"/>
                <a:gd name="T59" fmla="*/ 109 h 135"/>
                <a:gd name="T60" fmla="*/ 693 w 701"/>
                <a:gd name="T61" fmla="*/ 112 h 135"/>
                <a:gd name="T62" fmla="*/ 684 w 701"/>
                <a:gd name="T63" fmla="*/ 98 h 135"/>
                <a:gd name="T64" fmla="*/ 675 w 701"/>
                <a:gd name="T65" fmla="*/ 83 h 135"/>
                <a:gd name="T66" fmla="*/ 686 w 701"/>
                <a:gd name="T67" fmla="*/ 67 h 135"/>
                <a:gd name="T68" fmla="*/ 674 w 701"/>
                <a:gd name="T69" fmla="*/ 49 h 135"/>
                <a:gd name="T70" fmla="*/ 626 w 701"/>
                <a:gd name="T71" fmla="*/ 55 h 135"/>
                <a:gd name="T72" fmla="*/ 609 w 701"/>
                <a:gd name="T73" fmla="*/ 66 h 135"/>
                <a:gd name="T74" fmla="*/ 586 w 701"/>
                <a:gd name="T75" fmla="*/ 64 h 135"/>
                <a:gd name="T76" fmla="*/ 551 w 701"/>
                <a:gd name="T77" fmla="*/ 48 h 135"/>
                <a:gd name="T78" fmla="*/ 593 w 701"/>
                <a:gd name="T79" fmla="*/ 35 h 135"/>
                <a:gd name="T80" fmla="*/ 635 w 701"/>
                <a:gd name="T81" fmla="*/ 18 h 135"/>
                <a:gd name="T82" fmla="*/ 633 w 701"/>
                <a:gd name="T83" fmla="*/ 2 h 135"/>
                <a:gd name="T84" fmla="*/ 609 w 701"/>
                <a:gd name="T85" fmla="*/ 8 h 135"/>
                <a:gd name="T86" fmla="*/ 562 w 701"/>
                <a:gd name="T87" fmla="*/ 16 h 135"/>
                <a:gd name="T88" fmla="*/ 539 w 701"/>
                <a:gd name="T89" fmla="*/ 28 h 135"/>
                <a:gd name="T90" fmla="*/ 518 w 701"/>
                <a:gd name="T91" fmla="*/ 22 h 135"/>
                <a:gd name="T92" fmla="*/ 496 w 701"/>
                <a:gd name="T93" fmla="*/ 30 h 135"/>
                <a:gd name="T94" fmla="*/ 475 w 701"/>
                <a:gd name="T95" fmla="*/ 24 h 135"/>
                <a:gd name="T96" fmla="*/ 456 w 701"/>
                <a:gd name="T97" fmla="*/ 23 h 135"/>
                <a:gd name="T98" fmla="*/ 438 w 701"/>
                <a:gd name="T99" fmla="*/ 28 h 135"/>
                <a:gd name="T100" fmla="*/ 425 w 701"/>
                <a:gd name="T101" fmla="*/ 19 h 135"/>
                <a:gd name="T102" fmla="*/ 407 w 701"/>
                <a:gd name="T103" fmla="*/ 22 h 135"/>
                <a:gd name="T104" fmla="*/ 387 w 701"/>
                <a:gd name="T105" fmla="*/ 53 h 135"/>
                <a:gd name="T106" fmla="*/ 337 w 701"/>
                <a:gd name="T107" fmla="*/ 60 h 135"/>
                <a:gd name="T108" fmla="*/ 267 w 701"/>
                <a:gd name="T109" fmla="*/ 6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1" h="135">
                  <a:moveTo>
                    <a:pt x="267" y="63"/>
                  </a:moveTo>
                  <a:cubicBezTo>
                    <a:pt x="261" y="62"/>
                    <a:pt x="251" y="62"/>
                    <a:pt x="247" y="57"/>
                  </a:cubicBezTo>
                  <a:cubicBezTo>
                    <a:pt x="245" y="55"/>
                    <a:pt x="246" y="51"/>
                    <a:pt x="244" y="48"/>
                  </a:cubicBezTo>
                  <a:cubicBezTo>
                    <a:pt x="242" y="44"/>
                    <a:pt x="239" y="43"/>
                    <a:pt x="236" y="40"/>
                  </a:cubicBezTo>
                  <a:cubicBezTo>
                    <a:pt x="221" y="24"/>
                    <a:pt x="215" y="34"/>
                    <a:pt x="199" y="42"/>
                  </a:cubicBezTo>
                  <a:cubicBezTo>
                    <a:pt x="186" y="48"/>
                    <a:pt x="167" y="39"/>
                    <a:pt x="154" y="37"/>
                  </a:cubicBezTo>
                  <a:cubicBezTo>
                    <a:pt x="147" y="36"/>
                    <a:pt x="139" y="33"/>
                    <a:pt x="132" y="34"/>
                  </a:cubicBezTo>
                  <a:cubicBezTo>
                    <a:pt x="123" y="36"/>
                    <a:pt x="119" y="40"/>
                    <a:pt x="110" y="40"/>
                  </a:cubicBezTo>
                  <a:cubicBezTo>
                    <a:pt x="102" y="40"/>
                    <a:pt x="94" y="40"/>
                    <a:pt x="87" y="39"/>
                  </a:cubicBezTo>
                  <a:cubicBezTo>
                    <a:pt x="69" y="37"/>
                    <a:pt x="53" y="41"/>
                    <a:pt x="50" y="61"/>
                  </a:cubicBezTo>
                  <a:cubicBezTo>
                    <a:pt x="48" y="73"/>
                    <a:pt x="49" y="73"/>
                    <a:pt x="39" y="80"/>
                  </a:cubicBezTo>
                  <a:cubicBezTo>
                    <a:pt x="30" y="85"/>
                    <a:pt x="33" y="92"/>
                    <a:pt x="28" y="97"/>
                  </a:cubicBezTo>
                  <a:cubicBezTo>
                    <a:pt x="22" y="105"/>
                    <a:pt x="16" y="97"/>
                    <a:pt x="9" y="94"/>
                  </a:cubicBezTo>
                  <a:cubicBezTo>
                    <a:pt x="0" y="110"/>
                    <a:pt x="41" y="103"/>
                    <a:pt x="47" y="101"/>
                  </a:cubicBezTo>
                  <a:cubicBezTo>
                    <a:pt x="60" y="97"/>
                    <a:pt x="79" y="96"/>
                    <a:pt x="92" y="102"/>
                  </a:cubicBezTo>
                  <a:cubicBezTo>
                    <a:pt x="106" y="109"/>
                    <a:pt x="113" y="124"/>
                    <a:pt x="131" y="123"/>
                  </a:cubicBezTo>
                  <a:cubicBezTo>
                    <a:pt x="138" y="122"/>
                    <a:pt x="145" y="120"/>
                    <a:pt x="153" y="120"/>
                  </a:cubicBezTo>
                  <a:cubicBezTo>
                    <a:pt x="161" y="120"/>
                    <a:pt x="167" y="123"/>
                    <a:pt x="176" y="123"/>
                  </a:cubicBezTo>
                  <a:cubicBezTo>
                    <a:pt x="192" y="122"/>
                    <a:pt x="205" y="130"/>
                    <a:pt x="221" y="131"/>
                  </a:cubicBezTo>
                  <a:cubicBezTo>
                    <a:pt x="230" y="132"/>
                    <a:pt x="236" y="126"/>
                    <a:pt x="244" y="124"/>
                  </a:cubicBezTo>
                  <a:cubicBezTo>
                    <a:pt x="252" y="121"/>
                    <a:pt x="260" y="120"/>
                    <a:pt x="268" y="120"/>
                  </a:cubicBezTo>
                  <a:cubicBezTo>
                    <a:pt x="285" y="119"/>
                    <a:pt x="296" y="108"/>
                    <a:pt x="314" y="109"/>
                  </a:cubicBezTo>
                  <a:cubicBezTo>
                    <a:pt x="329" y="109"/>
                    <a:pt x="343" y="106"/>
                    <a:pt x="357" y="112"/>
                  </a:cubicBezTo>
                  <a:cubicBezTo>
                    <a:pt x="376" y="121"/>
                    <a:pt x="397" y="128"/>
                    <a:pt x="418" y="130"/>
                  </a:cubicBezTo>
                  <a:cubicBezTo>
                    <a:pt x="437" y="132"/>
                    <a:pt x="451" y="135"/>
                    <a:pt x="467" y="126"/>
                  </a:cubicBezTo>
                  <a:cubicBezTo>
                    <a:pt x="480" y="118"/>
                    <a:pt x="495" y="111"/>
                    <a:pt x="510" y="111"/>
                  </a:cubicBezTo>
                  <a:cubicBezTo>
                    <a:pt x="527" y="110"/>
                    <a:pt x="545" y="121"/>
                    <a:pt x="562" y="118"/>
                  </a:cubicBezTo>
                  <a:cubicBezTo>
                    <a:pt x="571" y="116"/>
                    <a:pt x="574" y="109"/>
                    <a:pt x="581" y="104"/>
                  </a:cubicBezTo>
                  <a:cubicBezTo>
                    <a:pt x="587" y="100"/>
                    <a:pt x="596" y="99"/>
                    <a:pt x="603" y="99"/>
                  </a:cubicBezTo>
                  <a:cubicBezTo>
                    <a:pt x="620" y="99"/>
                    <a:pt x="632" y="108"/>
                    <a:pt x="649" y="109"/>
                  </a:cubicBezTo>
                  <a:cubicBezTo>
                    <a:pt x="660" y="109"/>
                    <a:pt x="681" y="121"/>
                    <a:pt x="693" y="112"/>
                  </a:cubicBezTo>
                  <a:cubicBezTo>
                    <a:pt x="701" y="105"/>
                    <a:pt x="689" y="103"/>
                    <a:pt x="684" y="98"/>
                  </a:cubicBezTo>
                  <a:cubicBezTo>
                    <a:pt x="682" y="96"/>
                    <a:pt x="675" y="86"/>
                    <a:pt x="675" y="83"/>
                  </a:cubicBezTo>
                  <a:cubicBezTo>
                    <a:pt x="673" y="74"/>
                    <a:pt x="685" y="74"/>
                    <a:pt x="686" y="67"/>
                  </a:cubicBezTo>
                  <a:cubicBezTo>
                    <a:pt x="687" y="61"/>
                    <a:pt x="678" y="51"/>
                    <a:pt x="674" y="49"/>
                  </a:cubicBezTo>
                  <a:cubicBezTo>
                    <a:pt x="660" y="42"/>
                    <a:pt x="639" y="47"/>
                    <a:pt x="626" y="55"/>
                  </a:cubicBezTo>
                  <a:cubicBezTo>
                    <a:pt x="620" y="58"/>
                    <a:pt x="615" y="64"/>
                    <a:pt x="609" y="66"/>
                  </a:cubicBezTo>
                  <a:cubicBezTo>
                    <a:pt x="602" y="67"/>
                    <a:pt x="592" y="64"/>
                    <a:pt x="586" y="64"/>
                  </a:cubicBezTo>
                  <a:cubicBezTo>
                    <a:pt x="578" y="63"/>
                    <a:pt x="540" y="66"/>
                    <a:pt x="551" y="48"/>
                  </a:cubicBezTo>
                  <a:cubicBezTo>
                    <a:pt x="556" y="38"/>
                    <a:pt x="584" y="36"/>
                    <a:pt x="593" y="35"/>
                  </a:cubicBezTo>
                  <a:cubicBezTo>
                    <a:pt x="607" y="34"/>
                    <a:pt x="624" y="28"/>
                    <a:pt x="635" y="18"/>
                  </a:cubicBezTo>
                  <a:cubicBezTo>
                    <a:pt x="640" y="13"/>
                    <a:pt x="645" y="6"/>
                    <a:pt x="633" y="2"/>
                  </a:cubicBezTo>
                  <a:cubicBezTo>
                    <a:pt x="626" y="0"/>
                    <a:pt x="616" y="6"/>
                    <a:pt x="609" y="8"/>
                  </a:cubicBezTo>
                  <a:cubicBezTo>
                    <a:pt x="594" y="13"/>
                    <a:pt x="578" y="9"/>
                    <a:pt x="562" y="16"/>
                  </a:cubicBezTo>
                  <a:cubicBezTo>
                    <a:pt x="555" y="19"/>
                    <a:pt x="547" y="28"/>
                    <a:pt x="539" y="28"/>
                  </a:cubicBezTo>
                  <a:cubicBezTo>
                    <a:pt x="530" y="29"/>
                    <a:pt x="527" y="21"/>
                    <a:pt x="518" y="22"/>
                  </a:cubicBezTo>
                  <a:cubicBezTo>
                    <a:pt x="510" y="24"/>
                    <a:pt x="505" y="30"/>
                    <a:pt x="496" y="30"/>
                  </a:cubicBezTo>
                  <a:cubicBezTo>
                    <a:pt x="489" y="29"/>
                    <a:pt x="482" y="25"/>
                    <a:pt x="475" y="24"/>
                  </a:cubicBezTo>
                  <a:cubicBezTo>
                    <a:pt x="469" y="23"/>
                    <a:pt x="462" y="22"/>
                    <a:pt x="456" y="23"/>
                  </a:cubicBezTo>
                  <a:cubicBezTo>
                    <a:pt x="451" y="24"/>
                    <a:pt x="443" y="28"/>
                    <a:pt x="438" y="28"/>
                  </a:cubicBezTo>
                  <a:cubicBezTo>
                    <a:pt x="430" y="27"/>
                    <a:pt x="432" y="21"/>
                    <a:pt x="425" y="19"/>
                  </a:cubicBezTo>
                  <a:cubicBezTo>
                    <a:pt x="420" y="17"/>
                    <a:pt x="411" y="19"/>
                    <a:pt x="407" y="22"/>
                  </a:cubicBezTo>
                  <a:cubicBezTo>
                    <a:pt x="397" y="29"/>
                    <a:pt x="397" y="44"/>
                    <a:pt x="387" y="53"/>
                  </a:cubicBezTo>
                  <a:cubicBezTo>
                    <a:pt x="375" y="65"/>
                    <a:pt x="353" y="59"/>
                    <a:pt x="337" y="60"/>
                  </a:cubicBezTo>
                  <a:cubicBezTo>
                    <a:pt x="314" y="62"/>
                    <a:pt x="291" y="65"/>
                    <a:pt x="267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3398052" y="4566345"/>
              <a:ext cx="48483" cy="29835"/>
            </a:xfrm>
            <a:custGeom>
              <a:avLst/>
              <a:gdLst>
                <a:gd name="T0" fmla="*/ 52 w 80"/>
                <a:gd name="T1" fmla="*/ 43 h 49"/>
                <a:gd name="T2" fmla="*/ 37 w 80"/>
                <a:gd name="T3" fmla="*/ 36 h 49"/>
                <a:gd name="T4" fmla="*/ 0 w 80"/>
                <a:gd name="T5" fmla="*/ 22 h 49"/>
                <a:gd name="T6" fmla="*/ 33 w 80"/>
                <a:gd name="T7" fmla="*/ 16 h 49"/>
                <a:gd name="T8" fmla="*/ 79 w 80"/>
                <a:gd name="T9" fmla="*/ 17 h 49"/>
                <a:gd name="T10" fmla="*/ 66 w 80"/>
                <a:gd name="T11" fmla="*/ 29 h 49"/>
                <a:gd name="T12" fmla="*/ 52 w 80"/>
                <a:gd name="T1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52" y="43"/>
                  </a:moveTo>
                  <a:cubicBezTo>
                    <a:pt x="43" y="49"/>
                    <a:pt x="43" y="40"/>
                    <a:pt x="37" y="36"/>
                  </a:cubicBezTo>
                  <a:cubicBezTo>
                    <a:pt x="28" y="30"/>
                    <a:pt x="6" y="33"/>
                    <a:pt x="0" y="22"/>
                  </a:cubicBezTo>
                  <a:cubicBezTo>
                    <a:pt x="5" y="15"/>
                    <a:pt x="25" y="20"/>
                    <a:pt x="33" y="16"/>
                  </a:cubicBezTo>
                  <a:cubicBezTo>
                    <a:pt x="41" y="13"/>
                    <a:pt x="76" y="0"/>
                    <a:pt x="79" y="17"/>
                  </a:cubicBezTo>
                  <a:cubicBezTo>
                    <a:pt x="80" y="24"/>
                    <a:pt x="70" y="26"/>
                    <a:pt x="66" y="29"/>
                  </a:cubicBezTo>
                  <a:cubicBezTo>
                    <a:pt x="59" y="33"/>
                    <a:pt x="58" y="39"/>
                    <a:pt x="52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3456480" y="4562616"/>
              <a:ext cx="45997" cy="37294"/>
            </a:xfrm>
            <a:custGeom>
              <a:avLst/>
              <a:gdLst>
                <a:gd name="T0" fmla="*/ 49 w 75"/>
                <a:gd name="T1" fmla="*/ 3 h 61"/>
                <a:gd name="T2" fmla="*/ 16 w 75"/>
                <a:gd name="T3" fmla="*/ 19 h 61"/>
                <a:gd name="T4" fmla="*/ 7 w 75"/>
                <a:gd name="T5" fmla="*/ 32 h 61"/>
                <a:gd name="T6" fmla="*/ 1 w 75"/>
                <a:gd name="T7" fmla="*/ 47 h 61"/>
                <a:gd name="T8" fmla="*/ 27 w 75"/>
                <a:gd name="T9" fmla="*/ 47 h 61"/>
                <a:gd name="T10" fmla="*/ 49 w 75"/>
                <a:gd name="T11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1">
                  <a:moveTo>
                    <a:pt x="49" y="3"/>
                  </a:moveTo>
                  <a:cubicBezTo>
                    <a:pt x="39" y="0"/>
                    <a:pt x="24" y="13"/>
                    <a:pt x="16" y="19"/>
                  </a:cubicBezTo>
                  <a:cubicBezTo>
                    <a:pt x="10" y="24"/>
                    <a:pt x="9" y="26"/>
                    <a:pt x="7" y="32"/>
                  </a:cubicBezTo>
                  <a:cubicBezTo>
                    <a:pt x="6" y="35"/>
                    <a:pt x="1" y="44"/>
                    <a:pt x="1" y="47"/>
                  </a:cubicBezTo>
                  <a:cubicBezTo>
                    <a:pt x="0" y="61"/>
                    <a:pt x="21" y="50"/>
                    <a:pt x="27" y="47"/>
                  </a:cubicBezTo>
                  <a:cubicBezTo>
                    <a:pt x="36" y="41"/>
                    <a:pt x="75" y="12"/>
                    <a:pt x="4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3491288" y="4560130"/>
              <a:ext cx="64643" cy="32322"/>
            </a:xfrm>
            <a:custGeom>
              <a:avLst/>
              <a:gdLst>
                <a:gd name="T0" fmla="*/ 35 w 105"/>
                <a:gd name="T1" fmla="*/ 3 h 53"/>
                <a:gd name="T2" fmla="*/ 19 w 105"/>
                <a:gd name="T3" fmla="*/ 17 h 53"/>
                <a:gd name="T4" fmla="*/ 23 w 105"/>
                <a:gd name="T5" fmla="*/ 52 h 53"/>
                <a:gd name="T6" fmla="*/ 59 w 105"/>
                <a:gd name="T7" fmla="*/ 39 h 53"/>
                <a:gd name="T8" fmla="*/ 89 w 105"/>
                <a:gd name="T9" fmla="*/ 25 h 53"/>
                <a:gd name="T10" fmla="*/ 75 w 105"/>
                <a:gd name="T11" fmla="*/ 7 h 53"/>
                <a:gd name="T12" fmla="*/ 35 w 10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53">
                  <a:moveTo>
                    <a:pt x="35" y="3"/>
                  </a:moveTo>
                  <a:cubicBezTo>
                    <a:pt x="26" y="4"/>
                    <a:pt x="24" y="10"/>
                    <a:pt x="19" y="17"/>
                  </a:cubicBezTo>
                  <a:cubicBezTo>
                    <a:pt x="9" y="29"/>
                    <a:pt x="0" y="49"/>
                    <a:pt x="23" y="52"/>
                  </a:cubicBezTo>
                  <a:cubicBezTo>
                    <a:pt x="36" y="53"/>
                    <a:pt x="48" y="45"/>
                    <a:pt x="59" y="39"/>
                  </a:cubicBezTo>
                  <a:cubicBezTo>
                    <a:pt x="69" y="34"/>
                    <a:pt x="80" y="31"/>
                    <a:pt x="89" y="25"/>
                  </a:cubicBezTo>
                  <a:cubicBezTo>
                    <a:pt x="105" y="16"/>
                    <a:pt x="83" y="10"/>
                    <a:pt x="75" y="7"/>
                  </a:cubicBezTo>
                  <a:cubicBezTo>
                    <a:pt x="61" y="1"/>
                    <a:pt x="50" y="0"/>
                    <a:pt x="35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3528583" y="4536509"/>
              <a:ext cx="80805" cy="33565"/>
            </a:xfrm>
            <a:custGeom>
              <a:avLst/>
              <a:gdLst>
                <a:gd name="T0" fmla="*/ 20 w 132"/>
                <a:gd name="T1" fmla="*/ 24 h 54"/>
                <a:gd name="T2" fmla="*/ 41 w 132"/>
                <a:gd name="T3" fmla="*/ 13 h 54"/>
                <a:gd name="T4" fmla="*/ 84 w 132"/>
                <a:gd name="T5" fmla="*/ 12 h 54"/>
                <a:gd name="T6" fmla="*/ 110 w 132"/>
                <a:gd name="T7" fmla="*/ 8 h 54"/>
                <a:gd name="T8" fmla="*/ 112 w 132"/>
                <a:gd name="T9" fmla="*/ 18 h 54"/>
                <a:gd name="T10" fmla="*/ 129 w 132"/>
                <a:gd name="T11" fmla="*/ 19 h 54"/>
                <a:gd name="T12" fmla="*/ 88 w 132"/>
                <a:gd name="T13" fmla="*/ 43 h 54"/>
                <a:gd name="T14" fmla="*/ 63 w 132"/>
                <a:gd name="T15" fmla="*/ 51 h 54"/>
                <a:gd name="T16" fmla="*/ 46 w 132"/>
                <a:gd name="T17" fmla="*/ 50 h 54"/>
                <a:gd name="T18" fmla="*/ 51 w 132"/>
                <a:gd name="T19" fmla="*/ 38 h 54"/>
                <a:gd name="T20" fmla="*/ 20 w 132"/>
                <a:gd name="T21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4">
                  <a:moveTo>
                    <a:pt x="20" y="24"/>
                  </a:moveTo>
                  <a:cubicBezTo>
                    <a:pt x="0" y="9"/>
                    <a:pt x="32" y="11"/>
                    <a:pt x="41" y="13"/>
                  </a:cubicBezTo>
                  <a:cubicBezTo>
                    <a:pt x="53" y="16"/>
                    <a:pt x="72" y="16"/>
                    <a:pt x="84" y="12"/>
                  </a:cubicBezTo>
                  <a:cubicBezTo>
                    <a:pt x="91" y="9"/>
                    <a:pt x="104" y="0"/>
                    <a:pt x="110" y="8"/>
                  </a:cubicBezTo>
                  <a:cubicBezTo>
                    <a:pt x="112" y="10"/>
                    <a:pt x="110" y="15"/>
                    <a:pt x="112" y="18"/>
                  </a:cubicBezTo>
                  <a:cubicBezTo>
                    <a:pt x="116" y="22"/>
                    <a:pt x="124" y="19"/>
                    <a:pt x="129" y="19"/>
                  </a:cubicBezTo>
                  <a:cubicBezTo>
                    <a:pt x="132" y="30"/>
                    <a:pt x="97" y="40"/>
                    <a:pt x="88" y="43"/>
                  </a:cubicBezTo>
                  <a:cubicBezTo>
                    <a:pt x="79" y="45"/>
                    <a:pt x="72" y="48"/>
                    <a:pt x="63" y="51"/>
                  </a:cubicBezTo>
                  <a:cubicBezTo>
                    <a:pt x="60" y="52"/>
                    <a:pt x="48" y="54"/>
                    <a:pt x="46" y="50"/>
                  </a:cubicBezTo>
                  <a:cubicBezTo>
                    <a:pt x="44" y="46"/>
                    <a:pt x="51" y="42"/>
                    <a:pt x="51" y="38"/>
                  </a:cubicBezTo>
                  <a:cubicBezTo>
                    <a:pt x="49" y="27"/>
                    <a:pt x="27" y="30"/>
                    <a:pt x="20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3623061" y="4480569"/>
              <a:ext cx="183985" cy="72102"/>
            </a:xfrm>
            <a:custGeom>
              <a:avLst/>
              <a:gdLst>
                <a:gd name="T0" fmla="*/ 78 w 299"/>
                <a:gd name="T1" fmla="*/ 62 h 118"/>
                <a:gd name="T2" fmla="*/ 67 w 299"/>
                <a:gd name="T3" fmla="*/ 71 h 118"/>
                <a:gd name="T4" fmla="*/ 49 w 299"/>
                <a:gd name="T5" fmla="*/ 69 h 118"/>
                <a:gd name="T6" fmla="*/ 35 w 299"/>
                <a:gd name="T7" fmla="*/ 75 h 118"/>
                <a:gd name="T8" fmla="*/ 25 w 299"/>
                <a:gd name="T9" fmla="*/ 85 h 118"/>
                <a:gd name="T10" fmla="*/ 14 w 299"/>
                <a:gd name="T11" fmla="*/ 99 h 118"/>
                <a:gd name="T12" fmla="*/ 0 w 299"/>
                <a:gd name="T13" fmla="*/ 113 h 118"/>
                <a:gd name="T14" fmla="*/ 42 w 299"/>
                <a:gd name="T15" fmla="*/ 104 h 118"/>
                <a:gd name="T16" fmla="*/ 79 w 299"/>
                <a:gd name="T17" fmla="*/ 101 h 118"/>
                <a:gd name="T18" fmla="*/ 123 w 299"/>
                <a:gd name="T19" fmla="*/ 93 h 118"/>
                <a:gd name="T20" fmla="*/ 144 w 299"/>
                <a:gd name="T21" fmla="*/ 84 h 118"/>
                <a:gd name="T22" fmla="*/ 166 w 299"/>
                <a:gd name="T23" fmla="*/ 79 h 118"/>
                <a:gd name="T24" fmla="*/ 201 w 299"/>
                <a:gd name="T25" fmla="*/ 58 h 118"/>
                <a:gd name="T26" fmla="*/ 220 w 299"/>
                <a:gd name="T27" fmla="*/ 49 h 118"/>
                <a:gd name="T28" fmla="*/ 235 w 299"/>
                <a:gd name="T29" fmla="*/ 33 h 118"/>
                <a:gd name="T30" fmla="*/ 270 w 299"/>
                <a:gd name="T31" fmla="*/ 28 h 118"/>
                <a:gd name="T32" fmla="*/ 296 w 299"/>
                <a:gd name="T33" fmla="*/ 11 h 118"/>
                <a:gd name="T34" fmla="*/ 278 w 299"/>
                <a:gd name="T35" fmla="*/ 10 h 118"/>
                <a:gd name="T36" fmla="*/ 260 w 299"/>
                <a:gd name="T37" fmla="*/ 20 h 118"/>
                <a:gd name="T38" fmla="*/ 242 w 299"/>
                <a:gd name="T39" fmla="*/ 28 h 118"/>
                <a:gd name="T40" fmla="*/ 220 w 299"/>
                <a:gd name="T41" fmla="*/ 27 h 118"/>
                <a:gd name="T42" fmla="*/ 188 w 299"/>
                <a:gd name="T43" fmla="*/ 54 h 118"/>
                <a:gd name="T44" fmla="*/ 147 w 299"/>
                <a:gd name="T45" fmla="*/ 59 h 118"/>
                <a:gd name="T46" fmla="*/ 117 w 299"/>
                <a:gd name="T47" fmla="*/ 69 h 118"/>
                <a:gd name="T48" fmla="*/ 78 w 299"/>
                <a:gd name="T49" fmla="*/ 6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9" h="118">
                  <a:moveTo>
                    <a:pt x="78" y="62"/>
                  </a:moveTo>
                  <a:cubicBezTo>
                    <a:pt x="72" y="64"/>
                    <a:pt x="73" y="69"/>
                    <a:pt x="67" y="71"/>
                  </a:cubicBezTo>
                  <a:cubicBezTo>
                    <a:pt x="64" y="72"/>
                    <a:pt x="54" y="68"/>
                    <a:pt x="49" y="69"/>
                  </a:cubicBezTo>
                  <a:cubicBezTo>
                    <a:pt x="43" y="70"/>
                    <a:pt x="40" y="71"/>
                    <a:pt x="35" y="75"/>
                  </a:cubicBezTo>
                  <a:cubicBezTo>
                    <a:pt x="32" y="78"/>
                    <a:pt x="29" y="81"/>
                    <a:pt x="25" y="85"/>
                  </a:cubicBezTo>
                  <a:cubicBezTo>
                    <a:pt x="20" y="88"/>
                    <a:pt x="14" y="92"/>
                    <a:pt x="14" y="99"/>
                  </a:cubicBezTo>
                  <a:cubicBezTo>
                    <a:pt x="9" y="101"/>
                    <a:pt x="0" y="107"/>
                    <a:pt x="0" y="113"/>
                  </a:cubicBezTo>
                  <a:cubicBezTo>
                    <a:pt x="17" y="118"/>
                    <a:pt x="26" y="108"/>
                    <a:pt x="42" y="104"/>
                  </a:cubicBezTo>
                  <a:cubicBezTo>
                    <a:pt x="54" y="100"/>
                    <a:pt x="67" y="102"/>
                    <a:pt x="79" y="101"/>
                  </a:cubicBezTo>
                  <a:cubicBezTo>
                    <a:pt x="94" y="100"/>
                    <a:pt x="109" y="98"/>
                    <a:pt x="123" y="93"/>
                  </a:cubicBezTo>
                  <a:cubicBezTo>
                    <a:pt x="131" y="91"/>
                    <a:pt x="137" y="87"/>
                    <a:pt x="144" y="84"/>
                  </a:cubicBezTo>
                  <a:cubicBezTo>
                    <a:pt x="152" y="80"/>
                    <a:pt x="157" y="81"/>
                    <a:pt x="166" y="79"/>
                  </a:cubicBezTo>
                  <a:cubicBezTo>
                    <a:pt x="179" y="77"/>
                    <a:pt x="188" y="62"/>
                    <a:pt x="201" y="58"/>
                  </a:cubicBezTo>
                  <a:cubicBezTo>
                    <a:pt x="208" y="55"/>
                    <a:pt x="214" y="53"/>
                    <a:pt x="220" y="49"/>
                  </a:cubicBezTo>
                  <a:cubicBezTo>
                    <a:pt x="227" y="45"/>
                    <a:pt x="230" y="38"/>
                    <a:pt x="235" y="33"/>
                  </a:cubicBezTo>
                  <a:cubicBezTo>
                    <a:pt x="245" y="25"/>
                    <a:pt x="258" y="31"/>
                    <a:pt x="270" y="28"/>
                  </a:cubicBezTo>
                  <a:cubicBezTo>
                    <a:pt x="281" y="25"/>
                    <a:pt x="284" y="11"/>
                    <a:pt x="296" y="11"/>
                  </a:cubicBezTo>
                  <a:cubicBezTo>
                    <a:pt x="299" y="0"/>
                    <a:pt x="283" y="7"/>
                    <a:pt x="278" y="10"/>
                  </a:cubicBezTo>
                  <a:cubicBezTo>
                    <a:pt x="271" y="14"/>
                    <a:pt x="268" y="17"/>
                    <a:pt x="260" y="20"/>
                  </a:cubicBezTo>
                  <a:cubicBezTo>
                    <a:pt x="255" y="22"/>
                    <a:pt x="248" y="27"/>
                    <a:pt x="242" y="28"/>
                  </a:cubicBezTo>
                  <a:cubicBezTo>
                    <a:pt x="233" y="28"/>
                    <a:pt x="229" y="23"/>
                    <a:pt x="220" y="27"/>
                  </a:cubicBezTo>
                  <a:cubicBezTo>
                    <a:pt x="209" y="32"/>
                    <a:pt x="196" y="46"/>
                    <a:pt x="188" y="54"/>
                  </a:cubicBezTo>
                  <a:cubicBezTo>
                    <a:pt x="176" y="66"/>
                    <a:pt x="163" y="56"/>
                    <a:pt x="147" y="59"/>
                  </a:cubicBezTo>
                  <a:cubicBezTo>
                    <a:pt x="135" y="61"/>
                    <a:pt x="131" y="72"/>
                    <a:pt x="117" y="69"/>
                  </a:cubicBezTo>
                  <a:cubicBezTo>
                    <a:pt x="106" y="67"/>
                    <a:pt x="90" y="59"/>
                    <a:pt x="78" y="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3590740" y="4570075"/>
              <a:ext cx="93236" cy="28593"/>
            </a:xfrm>
            <a:custGeom>
              <a:avLst/>
              <a:gdLst>
                <a:gd name="T0" fmla="*/ 88 w 152"/>
                <a:gd name="T1" fmla="*/ 10 h 47"/>
                <a:gd name="T2" fmla="*/ 69 w 152"/>
                <a:gd name="T3" fmla="*/ 1 h 47"/>
                <a:gd name="T4" fmla="*/ 48 w 152"/>
                <a:gd name="T5" fmla="*/ 8 h 47"/>
                <a:gd name="T6" fmla="*/ 9 w 152"/>
                <a:gd name="T7" fmla="*/ 26 h 47"/>
                <a:gd name="T8" fmla="*/ 8 w 152"/>
                <a:gd name="T9" fmla="*/ 43 h 47"/>
                <a:gd name="T10" fmla="*/ 34 w 152"/>
                <a:gd name="T11" fmla="*/ 36 h 47"/>
                <a:gd name="T12" fmla="*/ 78 w 152"/>
                <a:gd name="T13" fmla="*/ 36 h 47"/>
                <a:gd name="T14" fmla="*/ 110 w 152"/>
                <a:gd name="T15" fmla="*/ 46 h 47"/>
                <a:gd name="T16" fmla="*/ 143 w 152"/>
                <a:gd name="T17" fmla="*/ 34 h 47"/>
                <a:gd name="T18" fmla="*/ 126 w 152"/>
                <a:gd name="T19" fmla="*/ 13 h 47"/>
                <a:gd name="T20" fmla="*/ 88 w 152"/>
                <a:gd name="T2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47">
                  <a:moveTo>
                    <a:pt x="88" y="10"/>
                  </a:moveTo>
                  <a:cubicBezTo>
                    <a:pt x="81" y="7"/>
                    <a:pt x="78" y="2"/>
                    <a:pt x="69" y="1"/>
                  </a:cubicBezTo>
                  <a:cubicBezTo>
                    <a:pt x="60" y="0"/>
                    <a:pt x="56" y="4"/>
                    <a:pt x="48" y="8"/>
                  </a:cubicBezTo>
                  <a:cubicBezTo>
                    <a:pt x="35" y="13"/>
                    <a:pt x="20" y="17"/>
                    <a:pt x="9" y="26"/>
                  </a:cubicBezTo>
                  <a:cubicBezTo>
                    <a:pt x="4" y="30"/>
                    <a:pt x="0" y="39"/>
                    <a:pt x="8" y="43"/>
                  </a:cubicBezTo>
                  <a:cubicBezTo>
                    <a:pt x="17" y="47"/>
                    <a:pt x="27" y="39"/>
                    <a:pt x="34" y="36"/>
                  </a:cubicBezTo>
                  <a:cubicBezTo>
                    <a:pt x="48" y="29"/>
                    <a:pt x="65" y="25"/>
                    <a:pt x="78" y="36"/>
                  </a:cubicBezTo>
                  <a:cubicBezTo>
                    <a:pt x="88" y="44"/>
                    <a:pt x="98" y="45"/>
                    <a:pt x="110" y="46"/>
                  </a:cubicBezTo>
                  <a:cubicBezTo>
                    <a:pt x="121" y="47"/>
                    <a:pt x="135" y="44"/>
                    <a:pt x="143" y="34"/>
                  </a:cubicBezTo>
                  <a:cubicBezTo>
                    <a:pt x="152" y="22"/>
                    <a:pt x="134" y="16"/>
                    <a:pt x="126" y="13"/>
                  </a:cubicBezTo>
                  <a:cubicBezTo>
                    <a:pt x="113" y="9"/>
                    <a:pt x="99" y="15"/>
                    <a:pt x="8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3795857" y="4439545"/>
              <a:ext cx="159122" cy="129287"/>
            </a:xfrm>
            <a:custGeom>
              <a:avLst/>
              <a:gdLst>
                <a:gd name="T0" fmla="*/ 58 w 259"/>
                <a:gd name="T1" fmla="*/ 122 h 211"/>
                <a:gd name="T2" fmla="*/ 22 w 259"/>
                <a:gd name="T3" fmla="*/ 144 h 211"/>
                <a:gd name="T4" fmla="*/ 8 w 259"/>
                <a:gd name="T5" fmla="*/ 178 h 211"/>
                <a:gd name="T6" fmla="*/ 8 w 259"/>
                <a:gd name="T7" fmla="*/ 197 h 211"/>
                <a:gd name="T8" fmla="*/ 0 w 259"/>
                <a:gd name="T9" fmla="*/ 211 h 211"/>
                <a:gd name="T10" fmla="*/ 22 w 259"/>
                <a:gd name="T11" fmla="*/ 208 h 211"/>
                <a:gd name="T12" fmla="*/ 42 w 259"/>
                <a:gd name="T13" fmla="*/ 193 h 211"/>
                <a:gd name="T14" fmla="*/ 83 w 259"/>
                <a:gd name="T15" fmla="*/ 160 h 211"/>
                <a:gd name="T16" fmla="*/ 110 w 259"/>
                <a:gd name="T17" fmla="*/ 119 h 211"/>
                <a:gd name="T18" fmla="*/ 128 w 259"/>
                <a:gd name="T19" fmla="*/ 106 h 211"/>
                <a:gd name="T20" fmla="*/ 148 w 259"/>
                <a:gd name="T21" fmla="*/ 89 h 211"/>
                <a:gd name="T22" fmla="*/ 169 w 259"/>
                <a:gd name="T23" fmla="*/ 77 h 211"/>
                <a:gd name="T24" fmla="*/ 189 w 259"/>
                <a:gd name="T25" fmla="*/ 61 h 211"/>
                <a:gd name="T26" fmla="*/ 228 w 259"/>
                <a:gd name="T27" fmla="*/ 39 h 211"/>
                <a:gd name="T28" fmla="*/ 240 w 259"/>
                <a:gd name="T29" fmla="*/ 23 h 211"/>
                <a:gd name="T30" fmla="*/ 252 w 259"/>
                <a:gd name="T31" fmla="*/ 12 h 211"/>
                <a:gd name="T32" fmla="*/ 239 w 259"/>
                <a:gd name="T33" fmla="*/ 3 h 211"/>
                <a:gd name="T34" fmla="*/ 218 w 259"/>
                <a:gd name="T35" fmla="*/ 14 h 211"/>
                <a:gd name="T36" fmla="*/ 197 w 259"/>
                <a:gd name="T37" fmla="*/ 30 h 211"/>
                <a:gd name="T38" fmla="*/ 171 w 259"/>
                <a:gd name="T39" fmla="*/ 39 h 211"/>
                <a:gd name="T40" fmla="*/ 105 w 259"/>
                <a:gd name="T41" fmla="*/ 79 h 211"/>
                <a:gd name="T42" fmla="*/ 58 w 259"/>
                <a:gd name="T43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211">
                  <a:moveTo>
                    <a:pt x="58" y="122"/>
                  </a:moveTo>
                  <a:cubicBezTo>
                    <a:pt x="43" y="128"/>
                    <a:pt x="32" y="132"/>
                    <a:pt x="22" y="144"/>
                  </a:cubicBezTo>
                  <a:cubicBezTo>
                    <a:pt x="13" y="153"/>
                    <a:pt x="12" y="167"/>
                    <a:pt x="8" y="178"/>
                  </a:cubicBezTo>
                  <a:cubicBezTo>
                    <a:pt x="6" y="185"/>
                    <a:pt x="8" y="190"/>
                    <a:pt x="8" y="197"/>
                  </a:cubicBezTo>
                  <a:cubicBezTo>
                    <a:pt x="7" y="206"/>
                    <a:pt x="3" y="204"/>
                    <a:pt x="0" y="211"/>
                  </a:cubicBezTo>
                  <a:cubicBezTo>
                    <a:pt x="8" y="209"/>
                    <a:pt x="15" y="210"/>
                    <a:pt x="22" y="208"/>
                  </a:cubicBezTo>
                  <a:cubicBezTo>
                    <a:pt x="31" y="205"/>
                    <a:pt x="35" y="198"/>
                    <a:pt x="42" y="193"/>
                  </a:cubicBezTo>
                  <a:cubicBezTo>
                    <a:pt x="56" y="181"/>
                    <a:pt x="71" y="175"/>
                    <a:pt x="83" y="160"/>
                  </a:cubicBezTo>
                  <a:cubicBezTo>
                    <a:pt x="94" y="147"/>
                    <a:pt x="102" y="134"/>
                    <a:pt x="110" y="119"/>
                  </a:cubicBezTo>
                  <a:cubicBezTo>
                    <a:pt x="115" y="111"/>
                    <a:pt x="121" y="111"/>
                    <a:pt x="128" y="106"/>
                  </a:cubicBezTo>
                  <a:cubicBezTo>
                    <a:pt x="135" y="101"/>
                    <a:pt x="140" y="94"/>
                    <a:pt x="148" y="89"/>
                  </a:cubicBezTo>
                  <a:cubicBezTo>
                    <a:pt x="155" y="85"/>
                    <a:pt x="163" y="81"/>
                    <a:pt x="169" y="77"/>
                  </a:cubicBezTo>
                  <a:cubicBezTo>
                    <a:pt x="176" y="72"/>
                    <a:pt x="182" y="66"/>
                    <a:pt x="189" y="61"/>
                  </a:cubicBezTo>
                  <a:cubicBezTo>
                    <a:pt x="201" y="54"/>
                    <a:pt x="217" y="51"/>
                    <a:pt x="228" y="39"/>
                  </a:cubicBezTo>
                  <a:cubicBezTo>
                    <a:pt x="232" y="34"/>
                    <a:pt x="235" y="28"/>
                    <a:pt x="240" y="23"/>
                  </a:cubicBezTo>
                  <a:cubicBezTo>
                    <a:pt x="243" y="19"/>
                    <a:pt x="248" y="16"/>
                    <a:pt x="252" y="12"/>
                  </a:cubicBezTo>
                  <a:cubicBezTo>
                    <a:pt x="259" y="2"/>
                    <a:pt x="248" y="0"/>
                    <a:pt x="239" y="3"/>
                  </a:cubicBezTo>
                  <a:cubicBezTo>
                    <a:pt x="232" y="5"/>
                    <a:pt x="225" y="11"/>
                    <a:pt x="218" y="14"/>
                  </a:cubicBezTo>
                  <a:cubicBezTo>
                    <a:pt x="210" y="18"/>
                    <a:pt x="205" y="25"/>
                    <a:pt x="197" y="30"/>
                  </a:cubicBezTo>
                  <a:cubicBezTo>
                    <a:pt x="189" y="34"/>
                    <a:pt x="179" y="36"/>
                    <a:pt x="171" y="39"/>
                  </a:cubicBezTo>
                  <a:cubicBezTo>
                    <a:pt x="145" y="48"/>
                    <a:pt x="121" y="55"/>
                    <a:pt x="105" y="79"/>
                  </a:cubicBezTo>
                  <a:cubicBezTo>
                    <a:pt x="95" y="95"/>
                    <a:pt x="76" y="114"/>
                    <a:pt x="58" y="1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3809532" y="4461921"/>
              <a:ext cx="48483" cy="28593"/>
            </a:xfrm>
            <a:custGeom>
              <a:avLst/>
              <a:gdLst>
                <a:gd name="T0" fmla="*/ 5 w 80"/>
                <a:gd name="T1" fmla="*/ 44 h 47"/>
                <a:gd name="T2" fmla="*/ 44 w 80"/>
                <a:gd name="T3" fmla="*/ 27 h 47"/>
                <a:gd name="T4" fmla="*/ 80 w 80"/>
                <a:gd name="T5" fmla="*/ 9 h 47"/>
                <a:gd name="T6" fmla="*/ 41 w 80"/>
                <a:gd name="T7" fmla="*/ 24 h 47"/>
                <a:gd name="T8" fmla="*/ 5 w 80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7">
                  <a:moveTo>
                    <a:pt x="5" y="44"/>
                  </a:moveTo>
                  <a:cubicBezTo>
                    <a:pt x="17" y="47"/>
                    <a:pt x="33" y="30"/>
                    <a:pt x="44" y="27"/>
                  </a:cubicBezTo>
                  <a:cubicBezTo>
                    <a:pt x="51" y="25"/>
                    <a:pt x="80" y="16"/>
                    <a:pt x="80" y="9"/>
                  </a:cubicBezTo>
                  <a:cubicBezTo>
                    <a:pt x="79" y="0"/>
                    <a:pt x="43" y="22"/>
                    <a:pt x="41" y="24"/>
                  </a:cubicBezTo>
                  <a:cubicBezTo>
                    <a:pt x="31" y="29"/>
                    <a:pt x="0" y="26"/>
                    <a:pt x="5" y="4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890336" y="4414682"/>
              <a:ext cx="42267" cy="37294"/>
            </a:xfrm>
            <a:custGeom>
              <a:avLst/>
              <a:gdLst>
                <a:gd name="T0" fmla="*/ 22 w 70"/>
                <a:gd name="T1" fmla="*/ 39 h 61"/>
                <a:gd name="T2" fmla="*/ 61 w 70"/>
                <a:gd name="T3" fmla="*/ 11 h 61"/>
                <a:gd name="T4" fmla="*/ 35 w 70"/>
                <a:gd name="T5" fmla="*/ 19 h 61"/>
                <a:gd name="T6" fmla="*/ 29 w 70"/>
                <a:gd name="T7" fmla="*/ 29 h 61"/>
                <a:gd name="T8" fmla="*/ 0 w 70"/>
                <a:gd name="T9" fmla="*/ 45 h 61"/>
                <a:gd name="T10" fmla="*/ 22 w 70"/>
                <a:gd name="T11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61">
                  <a:moveTo>
                    <a:pt x="22" y="39"/>
                  </a:moveTo>
                  <a:cubicBezTo>
                    <a:pt x="27" y="36"/>
                    <a:pt x="70" y="25"/>
                    <a:pt x="61" y="11"/>
                  </a:cubicBezTo>
                  <a:cubicBezTo>
                    <a:pt x="55" y="0"/>
                    <a:pt x="38" y="12"/>
                    <a:pt x="35" y="19"/>
                  </a:cubicBezTo>
                  <a:cubicBezTo>
                    <a:pt x="32" y="27"/>
                    <a:pt x="37" y="25"/>
                    <a:pt x="29" y="29"/>
                  </a:cubicBezTo>
                  <a:cubicBezTo>
                    <a:pt x="22" y="32"/>
                    <a:pt x="0" y="33"/>
                    <a:pt x="0" y="45"/>
                  </a:cubicBezTo>
                  <a:cubicBezTo>
                    <a:pt x="0" y="61"/>
                    <a:pt x="18" y="41"/>
                    <a:pt x="22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779697" y="4203348"/>
              <a:ext cx="87020" cy="38538"/>
            </a:xfrm>
            <a:custGeom>
              <a:avLst/>
              <a:gdLst>
                <a:gd name="T0" fmla="*/ 19 w 141"/>
                <a:gd name="T1" fmla="*/ 32 h 62"/>
                <a:gd name="T2" fmla="*/ 21 w 141"/>
                <a:gd name="T3" fmla="*/ 58 h 62"/>
                <a:gd name="T4" fmla="*/ 56 w 141"/>
                <a:gd name="T5" fmla="*/ 36 h 62"/>
                <a:gd name="T6" fmla="*/ 78 w 141"/>
                <a:gd name="T7" fmla="*/ 32 h 62"/>
                <a:gd name="T8" fmla="*/ 99 w 141"/>
                <a:gd name="T9" fmla="*/ 24 h 62"/>
                <a:gd name="T10" fmla="*/ 119 w 141"/>
                <a:gd name="T11" fmla="*/ 26 h 62"/>
                <a:gd name="T12" fmla="*/ 131 w 141"/>
                <a:gd name="T13" fmla="*/ 42 h 62"/>
                <a:gd name="T14" fmla="*/ 127 w 141"/>
                <a:gd name="T15" fmla="*/ 21 h 62"/>
                <a:gd name="T16" fmla="*/ 139 w 141"/>
                <a:gd name="T17" fmla="*/ 6 h 62"/>
                <a:gd name="T18" fmla="*/ 107 w 141"/>
                <a:gd name="T19" fmla="*/ 19 h 62"/>
                <a:gd name="T20" fmla="*/ 66 w 141"/>
                <a:gd name="T21" fmla="*/ 20 h 62"/>
                <a:gd name="T22" fmla="*/ 19 w 141"/>
                <a:gd name="T2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62">
                  <a:moveTo>
                    <a:pt x="19" y="32"/>
                  </a:moveTo>
                  <a:cubicBezTo>
                    <a:pt x="8" y="39"/>
                    <a:pt x="0" y="62"/>
                    <a:pt x="21" y="58"/>
                  </a:cubicBezTo>
                  <a:cubicBezTo>
                    <a:pt x="35" y="56"/>
                    <a:pt x="42" y="41"/>
                    <a:pt x="56" y="36"/>
                  </a:cubicBezTo>
                  <a:cubicBezTo>
                    <a:pt x="63" y="34"/>
                    <a:pt x="70" y="35"/>
                    <a:pt x="78" y="32"/>
                  </a:cubicBezTo>
                  <a:cubicBezTo>
                    <a:pt x="85" y="29"/>
                    <a:pt x="91" y="25"/>
                    <a:pt x="99" y="24"/>
                  </a:cubicBezTo>
                  <a:cubicBezTo>
                    <a:pt x="105" y="22"/>
                    <a:pt x="115" y="20"/>
                    <a:pt x="119" y="26"/>
                  </a:cubicBezTo>
                  <a:cubicBezTo>
                    <a:pt x="122" y="30"/>
                    <a:pt x="120" y="44"/>
                    <a:pt x="131" y="42"/>
                  </a:cubicBezTo>
                  <a:cubicBezTo>
                    <a:pt x="141" y="41"/>
                    <a:pt x="129" y="26"/>
                    <a:pt x="127" y="21"/>
                  </a:cubicBezTo>
                  <a:cubicBezTo>
                    <a:pt x="123" y="10"/>
                    <a:pt x="129" y="10"/>
                    <a:pt x="139" y="6"/>
                  </a:cubicBezTo>
                  <a:cubicBezTo>
                    <a:pt x="124" y="0"/>
                    <a:pt x="118" y="14"/>
                    <a:pt x="107" y="19"/>
                  </a:cubicBezTo>
                  <a:cubicBezTo>
                    <a:pt x="92" y="27"/>
                    <a:pt x="81" y="22"/>
                    <a:pt x="66" y="20"/>
                  </a:cubicBezTo>
                  <a:cubicBezTo>
                    <a:pt x="52" y="18"/>
                    <a:pt x="31" y="25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3867960" y="4241886"/>
              <a:ext cx="54698" cy="36051"/>
            </a:xfrm>
            <a:custGeom>
              <a:avLst/>
              <a:gdLst>
                <a:gd name="T0" fmla="*/ 87 w 90"/>
                <a:gd name="T1" fmla="*/ 27 h 59"/>
                <a:gd name="T2" fmla="*/ 70 w 90"/>
                <a:gd name="T3" fmla="*/ 41 h 59"/>
                <a:gd name="T4" fmla="*/ 47 w 90"/>
                <a:gd name="T5" fmla="*/ 57 h 59"/>
                <a:gd name="T6" fmla="*/ 29 w 90"/>
                <a:gd name="T7" fmla="*/ 52 h 59"/>
                <a:gd name="T8" fmla="*/ 8 w 90"/>
                <a:gd name="T9" fmla="*/ 45 h 59"/>
                <a:gd name="T10" fmla="*/ 3 w 90"/>
                <a:gd name="T11" fmla="*/ 24 h 59"/>
                <a:gd name="T12" fmla="*/ 21 w 90"/>
                <a:gd name="T13" fmla="*/ 17 h 59"/>
                <a:gd name="T14" fmla="*/ 37 w 90"/>
                <a:gd name="T15" fmla="*/ 6 h 59"/>
                <a:gd name="T16" fmla="*/ 60 w 90"/>
                <a:gd name="T17" fmla="*/ 2 h 59"/>
                <a:gd name="T18" fmla="*/ 73 w 90"/>
                <a:gd name="T19" fmla="*/ 1 h 59"/>
                <a:gd name="T20" fmla="*/ 87 w 90"/>
                <a:gd name="T21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59">
                  <a:moveTo>
                    <a:pt x="87" y="27"/>
                  </a:moveTo>
                  <a:cubicBezTo>
                    <a:pt x="90" y="40"/>
                    <a:pt x="78" y="37"/>
                    <a:pt x="70" y="41"/>
                  </a:cubicBezTo>
                  <a:cubicBezTo>
                    <a:pt x="61" y="45"/>
                    <a:pt x="57" y="55"/>
                    <a:pt x="47" y="57"/>
                  </a:cubicBezTo>
                  <a:cubicBezTo>
                    <a:pt x="38" y="59"/>
                    <a:pt x="36" y="56"/>
                    <a:pt x="29" y="52"/>
                  </a:cubicBezTo>
                  <a:cubicBezTo>
                    <a:pt x="22" y="48"/>
                    <a:pt x="14" y="49"/>
                    <a:pt x="8" y="45"/>
                  </a:cubicBezTo>
                  <a:cubicBezTo>
                    <a:pt x="3" y="41"/>
                    <a:pt x="0" y="30"/>
                    <a:pt x="3" y="24"/>
                  </a:cubicBezTo>
                  <a:cubicBezTo>
                    <a:pt x="7" y="17"/>
                    <a:pt x="15" y="19"/>
                    <a:pt x="21" y="17"/>
                  </a:cubicBezTo>
                  <a:cubicBezTo>
                    <a:pt x="27" y="15"/>
                    <a:pt x="31" y="9"/>
                    <a:pt x="37" y="6"/>
                  </a:cubicBezTo>
                  <a:cubicBezTo>
                    <a:pt x="44" y="2"/>
                    <a:pt x="53" y="3"/>
                    <a:pt x="60" y="2"/>
                  </a:cubicBezTo>
                  <a:cubicBezTo>
                    <a:pt x="64" y="2"/>
                    <a:pt x="69" y="0"/>
                    <a:pt x="73" y="1"/>
                  </a:cubicBezTo>
                  <a:cubicBezTo>
                    <a:pt x="79" y="3"/>
                    <a:pt x="86" y="20"/>
                    <a:pt x="87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946278" y="4185944"/>
              <a:ext cx="134259" cy="65887"/>
            </a:xfrm>
            <a:custGeom>
              <a:avLst/>
              <a:gdLst>
                <a:gd name="T0" fmla="*/ 66 w 220"/>
                <a:gd name="T1" fmla="*/ 37 h 108"/>
                <a:gd name="T2" fmla="*/ 42 w 220"/>
                <a:gd name="T3" fmla="*/ 39 h 108"/>
                <a:gd name="T4" fmla="*/ 19 w 220"/>
                <a:gd name="T5" fmla="*/ 51 h 108"/>
                <a:gd name="T6" fmla="*/ 5 w 220"/>
                <a:gd name="T7" fmla="*/ 64 h 108"/>
                <a:gd name="T8" fmla="*/ 24 w 220"/>
                <a:gd name="T9" fmla="*/ 66 h 108"/>
                <a:gd name="T10" fmla="*/ 36 w 220"/>
                <a:gd name="T11" fmla="*/ 81 h 108"/>
                <a:gd name="T12" fmla="*/ 22 w 220"/>
                <a:gd name="T13" fmla="*/ 95 h 108"/>
                <a:gd name="T14" fmla="*/ 36 w 220"/>
                <a:gd name="T15" fmla="*/ 95 h 108"/>
                <a:gd name="T16" fmla="*/ 58 w 220"/>
                <a:gd name="T17" fmla="*/ 86 h 108"/>
                <a:gd name="T18" fmla="*/ 68 w 220"/>
                <a:gd name="T19" fmla="*/ 84 h 108"/>
                <a:gd name="T20" fmla="*/ 63 w 220"/>
                <a:gd name="T21" fmla="*/ 76 h 108"/>
                <a:gd name="T22" fmla="*/ 58 w 220"/>
                <a:gd name="T23" fmla="*/ 69 h 108"/>
                <a:gd name="T24" fmla="*/ 66 w 220"/>
                <a:gd name="T25" fmla="*/ 58 h 108"/>
                <a:gd name="T26" fmla="*/ 84 w 220"/>
                <a:gd name="T27" fmla="*/ 62 h 108"/>
                <a:gd name="T28" fmla="*/ 106 w 220"/>
                <a:gd name="T29" fmla="*/ 58 h 108"/>
                <a:gd name="T30" fmla="*/ 123 w 220"/>
                <a:gd name="T31" fmla="*/ 46 h 108"/>
                <a:gd name="T32" fmla="*/ 130 w 220"/>
                <a:gd name="T33" fmla="*/ 41 h 108"/>
                <a:gd name="T34" fmla="*/ 142 w 220"/>
                <a:gd name="T35" fmla="*/ 43 h 108"/>
                <a:gd name="T36" fmla="*/ 169 w 220"/>
                <a:gd name="T37" fmla="*/ 42 h 108"/>
                <a:gd name="T38" fmla="*/ 191 w 220"/>
                <a:gd name="T39" fmla="*/ 46 h 108"/>
                <a:gd name="T40" fmla="*/ 207 w 220"/>
                <a:gd name="T41" fmla="*/ 14 h 108"/>
                <a:gd name="T42" fmla="*/ 162 w 220"/>
                <a:gd name="T43" fmla="*/ 5 h 108"/>
                <a:gd name="T44" fmla="*/ 142 w 220"/>
                <a:gd name="T45" fmla="*/ 18 h 108"/>
                <a:gd name="T46" fmla="*/ 120 w 220"/>
                <a:gd name="T47" fmla="*/ 11 h 108"/>
                <a:gd name="T48" fmla="*/ 87 w 220"/>
                <a:gd name="T49" fmla="*/ 31 h 108"/>
                <a:gd name="T50" fmla="*/ 66 w 220"/>
                <a:gd name="T5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0" h="108">
                  <a:moveTo>
                    <a:pt x="66" y="37"/>
                  </a:moveTo>
                  <a:cubicBezTo>
                    <a:pt x="57" y="37"/>
                    <a:pt x="50" y="36"/>
                    <a:pt x="42" y="39"/>
                  </a:cubicBezTo>
                  <a:cubicBezTo>
                    <a:pt x="34" y="42"/>
                    <a:pt x="27" y="48"/>
                    <a:pt x="19" y="51"/>
                  </a:cubicBezTo>
                  <a:cubicBezTo>
                    <a:pt x="16" y="52"/>
                    <a:pt x="0" y="56"/>
                    <a:pt x="5" y="64"/>
                  </a:cubicBezTo>
                  <a:cubicBezTo>
                    <a:pt x="8" y="67"/>
                    <a:pt x="20" y="63"/>
                    <a:pt x="24" y="66"/>
                  </a:cubicBezTo>
                  <a:cubicBezTo>
                    <a:pt x="28" y="68"/>
                    <a:pt x="36" y="76"/>
                    <a:pt x="36" y="81"/>
                  </a:cubicBezTo>
                  <a:cubicBezTo>
                    <a:pt x="38" y="91"/>
                    <a:pt x="27" y="88"/>
                    <a:pt x="22" y="95"/>
                  </a:cubicBezTo>
                  <a:cubicBezTo>
                    <a:pt x="15" y="108"/>
                    <a:pt x="32" y="98"/>
                    <a:pt x="36" y="95"/>
                  </a:cubicBezTo>
                  <a:cubicBezTo>
                    <a:pt x="43" y="90"/>
                    <a:pt x="49" y="87"/>
                    <a:pt x="58" y="86"/>
                  </a:cubicBezTo>
                  <a:cubicBezTo>
                    <a:pt x="61" y="85"/>
                    <a:pt x="65" y="87"/>
                    <a:pt x="68" y="84"/>
                  </a:cubicBezTo>
                  <a:cubicBezTo>
                    <a:pt x="71" y="79"/>
                    <a:pt x="65" y="79"/>
                    <a:pt x="63" y="76"/>
                  </a:cubicBezTo>
                  <a:cubicBezTo>
                    <a:pt x="61" y="72"/>
                    <a:pt x="58" y="75"/>
                    <a:pt x="58" y="69"/>
                  </a:cubicBezTo>
                  <a:cubicBezTo>
                    <a:pt x="58" y="67"/>
                    <a:pt x="64" y="60"/>
                    <a:pt x="66" y="58"/>
                  </a:cubicBezTo>
                  <a:cubicBezTo>
                    <a:pt x="75" y="52"/>
                    <a:pt x="77" y="60"/>
                    <a:pt x="84" y="62"/>
                  </a:cubicBezTo>
                  <a:cubicBezTo>
                    <a:pt x="91" y="64"/>
                    <a:pt x="100" y="61"/>
                    <a:pt x="106" y="58"/>
                  </a:cubicBezTo>
                  <a:cubicBezTo>
                    <a:pt x="113" y="55"/>
                    <a:pt x="118" y="51"/>
                    <a:pt x="123" y="46"/>
                  </a:cubicBezTo>
                  <a:cubicBezTo>
                    <a:pt x="127" y="43"/>
                    <a:pt x="124" y="42"/>
                    <a:pt x="130" y="41"/>
                  </a:cubicBezTo>
                  <a:cubicBezTo>
                    <a:pt x="135" y="40"/>
                    <a:pt x="138" y="42"/>
                    <a:pt x="142" y="43"/>
                  </a:cubicBezTo>
                  <a:cubicBezTo>
                    <a:pt x="152" y="44"/>
                    <a:pt x="160" y="44"/>
                    <a:pt x="169" y="42"/>
                  </a:cubicBezTo>
                  <a:cubicBezTo>
                    <a:pt x="179" y="41"/>
                    <a:pt x="182" y="46"/>
                    <a:pt x="191" y="46"/>
                  </a:cubicBezTo>
                  <a:cubicBezTo>
                    <a:pt x="207" y="47"/>
                    <a:pt x="220" y="26"/>
                    <a:pt x="207" y="14"/>
                  </a:cubicBezTo>
                  <a:cubicBezTo>
                    <a:pt x="198" y="6"/>
                    <a:pt x="173" y="0"/>
                    <a:pt x="162" y="5"/>
                  </a:cubicBezTo>
                  <a:cubicBezTo>
                    <a:pt x="155" y="8"/>
                    <a:pt x="150" y="17"/>
                    <a:pt x="142" y="18"/>
                  </a:cubicBezTo>
                  <a:cubicBezTo>
                    <a:pt x="134" y="19"/>
                    <a:pt x="127" y="13"/>
                    <a:pt x="120" y="11"/>
                  </a:cubicBezTo>
                  <a:cubicBezTo>
                    <a:pt x="104" y="5"/>
                    <a:pt x="93" y="18"/>
                    <a:pt x="87" y="31"/>
                  </a:cubicBezTo>
                  <a:cubicBezTo>
                    <a:pt x="81" y="44"/>
                    <a:pt x="79" y="38"/>
                    <a:pt x="66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892822" y="4023093"/>
              <a:ext cx="70859" cy="124314"/>
            </a:xfrm>
            <a:custGeom>
              <a:avLst/>
              <a:gdLst>
                <a:gd name="T0" fmla="*/ 68 w 117"/>
                <a:gd name="T1" fmla="*/ 164 h 202"/>
                <a:gd name="T2" fmla="*/ 92 w 117"/>
                <a:gd name="T3" fmla="*/ 195 h 202"/>
                <a:gd name="T4" fmla="*/ 53 w 117"/>
                <a:gd name="T5" fmla="*/ 174 h 202"/>
                <a:gd name="T6" fmla="*/ 28 w 117"/>
                <a:gd name="T7" fmla="*/ 142 h 202"/>
                <a:gd name="T8" fmla="*/ 21 w 117"/>
                <a:gd name="T9" fmla="*/ 122 h 202"/>
                <a:gd name="T10" fmla="*/ 10 w 117"/>
                <a:gd name="T11" fmla="*/ 106 h 202"/>
                <a:gd name="T12" fmla="*/ 5 w 117"/>
                <a:gd name="T13" fmla="*/ 64 h 202"/>
                <a:gd name="T14" fmla="*/ 7 w 117"/>
                <a:gd name="T15" fmla="*/ 41 h 202"/>
                <a:gd name="T16" fmla="*/ 16 w 117"/>
                <a:gd name="T17" fmla="*/ 20 h 202"/>
                <a:gd name="T18" fmla="*/ 26 w 117"/>
                <a:gd name="T19" fmla="*/ 2 h 202"/>
                <a:gd name="T20" fmla="*/ 31 w 117"/>
                <a:gd name="T21" fmla="*/ 25 h 202"/>
                <a:gd name="T22" fmla="*/ 33 w 117"/>
                <a:gd name="T23" fmla="*/ 65 h 202"/>
                <a:gd name="T24" fmla="*/ 10 w 117"/>
                <a:gd name="T25" fmla="*/ 98 h 202"/>
                <a:gd name="T26" fmla="*/ 46 w 117"/>
                <a:gd name="T27" fmla="*/ 78 h 202"/>
                <a:gd name="T28" fmla="*/ 51 w 117"/>
                <a:gd name="T29" fmla="*/ 60 h 202"/>
                <a:gd name="T30" fmla="*/ 57 w 117"/>
                <a:gd name="T31" fmla="*/ 39 h 202"/>
                <a:gd name="T32" fmla="*/ 89 w 117"/>
                <a:gd name="T33" fmla="*/ 52 h 202"/>
                <a:gd name="T34" fmla="*/ 72 w 117"/>
                <a:gd name="T35" fmla="*/ 70 h 202"/>
                <a:gd name="T36" fmla="*/ 56 w 117"/>
                <a:gd name="T37" fmla="*/ 87 h 202"/>
                <a:gd name="T38" fmla="*/ 88 w 117"/>
                <a:gd name="T39" fmla="*/ 90 h 202"/>
                <a:gd name="T40" fmla="*/ 110 w 117"/>
                <a:gd name="T41" fmla="*/ 107 h 202"/>
                <a:gd name="T42" fmla="*/ 54 w 117"/>
                <a:gd name="T43" fmla="*/ 107 h 202"/>
                <a:gd name="T44" fmla="*/ 68 w 117"/>
                <a:gd name="T45" fmla="*/ 16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202">
                  <a:moveTo>
                    <a:pt x="68" y="164"/>
                  </a:moveTo>
                  <a:cubicBezTo>
                    <a:pt x="73" y="168"/>
                    <a:pt x="99" y="190"/>
                    <a:pt x="92" y="195"/>
                  </a:cubicBezTo>
                  <a:cubicBezTo>
                    <a:pt x="83" y="202"/>
                    <a:pt x="59" y="180"/>
                    <a:pt x="53" y="174"/>
                  </a:cubicBezTo>
                  <a:cubicBezTo>
                    <a:pt x="41" y="164"/>
                    <a:pt x="33" y="157"/>
                    <a:pt x="28" y="142"/>
                  </a:cubicBezTo>
                  <a:cubicBezTo>
                    <a:pt x="25" y="134"/>
                    <a:pt x="27" y="128"/>
                    <a:pt x="21" y="122"/>
                  </a:cubicBezTo>
                  <a:cubicBezTo>
                    <a:pt x="13" y="115"/>
                    <a:pt x="13" y="118"/>
                    <a:pt x="10" y="106"/>
                  </a:cubicBezTo>
                  <a:cubicBezTo>
                    <a:pt x="7" y="91"/>
                    <a:pt x="0" y="81"/>
                    <a:pt x="5" y="64"/>
                  </a:cubicBezTo>
                  <a:cubicBezTo>
                    <a:pt x="7" y="56"/>
                    <a:pt x="5" y="49"/>
                    <a:pt x="7" y="41"/>
                  </a:cubicBezTo>
                  <a:cubicBezTo>
                    <a:pt x="8" y="33"/>
                    <a:pt x="14" y="27"/>
                    <a:pt x="16" y="20"/>
                  </a:cubicBezTo>
                  <a:cubicBezTo>
                    <a:pt x="18" y="16"/>
                    <a:pt x="18" y="0"/>
                    <a:pt x="26" y="2"/>
                  </a:cubicBezTo>
                  <a:cubicBezTo>
                    <a:pt x="33" y="3"/>
                    <a:pt x="31" y="19"/>
                    <a:pt x="31" y="25"/>
                  </a:cubicBezTo>
                  <a:cubicBezTo>
                    <a:pt x="31" y="38"/>
                    <a:pt x="37" y="53"/>
                    <a:pt x="33" y="65"/>
                  </a:cubicBezTo>
                  <a:cubicBezTo>
                    <a:pt x="29" y="78"/>
                    <a:pt x="12" y="83"/>
                    <a:pt x="10" y="98"/>
                  </a:cubicBezTo>
                  <a:cubicBezTo>
                    <a:pt x="26" y="105"/>
                    <a:pt x="39" y="90"/>
                    <a:pt x="46" y="78"/>
                  </a:cubicBezTo>
                  <a:cubicBezTo>
                    <a:pt x="51" y="71"/>
                    <a:pt x="52" y="69"/>
                    <a:pt x="51" y="60"/>
                  </a:cubicBezTo>
                  <a:cubicBezTo>
                    <a:pt x="50" y="52"/>
                    <a:pt x="50" y="46"/>
                    <a:pt x="57" y="39"/>
                  </a:cubicBezTo>
                  <a:cubicBezTo>
                    <a:pt x="70" y="28"/>
                    <a:pt x="98" y="29"/>
                    <a:pt x="89" y="52"/>
                  </a:cubicBezTo>
                  <a:cubicBezTo>
                    <a:pt x="86" y="61"/>
                    <a:pt x="80" y="66"/>
                    <a:pt x="72" y="70"/>
                  </a:cubicBezTo>
                  <a:cubicBezTo>
                    <a:pt x="67" y="72"/>
                    <a:pt x="52" y="78"/>
                    <a:pt x="56" y="87"/>
                  </a:cubicBezTo>
                  <a:cubicBezTo>
                    <a:pt x="60" y="93"/>
                    <a:pt x="82" y="88"/>
                    <a:pt x="88" y="90"/>
                  </a:cubicBezTo>
                  <a:cubicBezTo>
                    <a:pt x="95" y="92"/>
                    <a:pt x="117" y="99"/>
                    <a:pt x="110" y="107"/>
                  </a:cubicBezTo>
                  <a:cubicBezTo>
                    <a:pt x="101" y="118"/>
                    <a:pt x="66" y="102"/>
                    <a:pt x="54" y="107"/>
                  </a:cubicBezTo>
                  <a:cubicBezTo>
                    <a:pt x="28" y="117"/>
                    <a:pt x="55" y="154"/>
                    <a:pt x="68" y="1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3900281" y="4126273"/>
              <a:ext cx="29835" cy="22377"/>
            </a:xfrm>
            <a:custGeom>
              <a:avLst/>
              <a:gdLst>
                <a:gd name="T0" fmla="*/ 41 w 49"/>
                <a:gd name="T1" fmla="*/ 19 h 37"/>
                <a:gd name="T2" fmla="*/ 37 w 49"/>
                <a:gd name="T3" fmla="*/ 35 h 37"/>
                <a:gd name="T4" fmla="*/ 0 w 49"/>
                <a:gd name="T5" fmla="*/ 17 h 37"/>
                <a:gd name="T6" fmla="*/ 41 w 49"/>
                <a:gd name="T7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7">
                  <a:moveTo>
                    <a:pt x="41" y="19"/>
                  </a:moveTo>
                  <a:cubicBezTo>
                    <a:pt x="48" y="26"/>
                    <a:pt x="49" y="33"/>
                    <a:pt x="37" y="35"/>
                  </a:cubicBezTo>
                  <a:cubicBezTo>
                    <a:pt x="28" y="37"/>
                    <a:pt x="0" y="30"/>
                    <a:pt x="0" y="17"/>
                  </a:cubicBezTo>
                  <a:cubicBezTo>
                    <a:pt x="1" y="0"/>
                    <a:pt x="35" y="13"/>
                    <a:pt x="41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3913956" y="4004445"/>
              <a:ext cx="19890" cy="24863"/>
            </a:xfrm>
            <a:custGeom>
              <a:avLst/>
              <a:gdLst>
                <a:gd name="T0" fmla="*/ 8 w 32"/>
                <a:gd name="T1" fmla="*/ 35 h 42"/>
                <a:gd name="T2" fmla="*/ 25 w 32"/>
                <a:gd name="T3" fmla="*/ 29 h 42"/>
                <a:gd name="T4" fmla="*/ 18 w 32"/>
                <a:gd name="T5" fmla="*/ 1 h 42"/>
                <a:gd name="T6" fmla="*/ 8 w 32"/>
                <a:gd name="T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2">
                  <a:moveTo>
                    <a:pt x="8" y="35"/>
                  </a:moveTo>
                  <a:cubicBezTo>
                    <a:pt x="15" y="42"/>
                    <a:pt x="22" y="37"/>
                    <a:pt x="25" y="29"/>
                  </a:cubicBezTo>
                  <a:cubicBezTo>
                    <a:pt x="28" y="21"/>
                    <a:pt x="32" y="0"/>
                    <a:pt x="18" y="1"/>
                  </a:cubicBezTo>
                  <a:cubicBezTo>
                    <a:pt x="6" y="3"/>
                    <a:pt x="0" y="28"/>
                    <a:pt x="8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11145" y="4321447"/>
              <a:ext cx="33565" cy="37294"/>
            </a:xfrm>
            <a:custGeom>
              <a:avLst/>
              <a:gdLst>
                <a:gd name="T0" fmla="*/ 10 w 55"/>
                <a:gd name="T1" fmla="*/ 6 h 60"/>
                <a:gd name="T2" fmla="*/ 52 w 55"/>
                <a:gd name="T3" fmla="*/ 59 h 60"/>
                <a:gd name="T4" fmla="*/ 49 w 55"/>
                <a:gd name="T5" fmla="*/ 22 h 60"/>
                <a:gd name="T6" fmla="*/ 10 w 55"/>
                <a:gd name="T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0">
                  <a:moveTo>
                    <a:pt x="10" y="6"/>
                  </a:moveTo>
                  <a:cubicBezTo>
                    <a:pt x="0" y="12"/>
                    <a:pt x="44" y="53"/>
                    <a:pt x="52" y="59"/>
                  </a:cubicBezTo>
                  <a:cubicBezTo>
                    <a:pt x="53" y="60"/>
                    <a:pt x="55" y="29"/>
                    <a:pt x="49" y="22"/>
                  </a:cubicBezTo>
                  <a:cubicBezTo>
                    <a:pt x="42" y="14"/>
                    <a:pt x="21" y="0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678274" y="4387333"/>
              <a:ext cx="37294" cy="62157"/>
            </a:xfrm>
            <a:custGeom>
              <a:avLst/>
              <a:gdLst>
                <a:gd name="T0" fmla="*/ 48 w 60"/>
                <a:gd name="T1" fmla="*/ 88 h 101"/>
                <a:gd name="T2" fmla="*/ 7 w 60"/>
                <a:gd name="T3" fmla="*/ 41 h 101"/>
                <a:gd name="T4" fmla="*/ 48 w 60"/>
                <a:gd name="T5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1">
                  <a:moveTo>
                    <a:pt x="48" y="88"/>
                  </a:moveTo>
                  <a:cubicBezTo>
                    <a:pt x="60" y="79"/>
                    <a:pt x="23" y="0"/>
                    <a:pt x="7" y="41"/>
                  </a:cubicBezTo>
                  <a:cubicBezTo>
                    <a:pt x="0" y="57"/>
                    <a:pt x="31" y="101"/>
                    <a:pt x="48" y="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1877692" y="4019363"/>
              <a:ext cx="94479" cy="139232"/>
            </a:xfrm>
            <a:custGeom>
              <a:avLst/>
              <a:gdLst>
                <a:gd name="T0" fmla="*/ 95 w 154"/>
                <a:gd name="T1" fmla="*/ 24 h 227"/>
                <a:gd name="T2" fmla="*/ 54 w 154"/>
                <a:gd name="T3" fmla="*/ 1 h 227"/>
                <a:gd name="T4" fmla="*/ 19 w 154"/>
                <a:gd name="T5" fmla="*/ 42 h 227"/>
                <a:gd name="T6" fmla="*/ 12 w 154"/>
                <a:gd name="T7" fmla="*/ 155 h 227"/>
                <a:gd name="T8" fmla="*/ 46 w 154"/>
                <a:gd name="T9" fmla="*/ 217 h 227"/>
                <a:gd name="T10" fmla="*/ 121 w 154"/>
                <a:gd name="T11" fmla="*/ 198 h 227"/>
                <a:gd name="T12" fmla="*/ 151 w 154"/>
                <a:gd name="T13" fmla="*/ 170 h 227"/>
                <a:gd name="T14" fmla="*/ 146 w 154"/>
                <a:gd name="T15" fmla="*/ 129 h 227"/>
                <a:gd name="T16" fmla="*/ 115 w 154"/>
                <a:gd name="T17" fmla="*/ 77 h 227"/>
                <a:gd name="T18" fmla="*/ 95 w 154"/>
                <a:gd name="T19" fmla="*/ 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227">
                  <a:moveTo>
                    <a:pt x="95" y="24"/>
                  </a:moveTo>
                  <a:cubicBezTo>
                    <a:pt x="91" y="19"/>
                    <a:pt x="61" y="0"/>
                    <a:pt x="54" y="1"/>
                  </a:cubicBezTo>
                  <a:cubicBezTo>
                    <a:pt x="46" y="4"/>
                    <a:pt x="24" y="35"/>
                    <a:pt x="19" y="42"/>
                  </a:cubicBezTo>
                  <a:cubicBezTo>
                    <a:pt x="0" y="70"/>
                    <a:pt x="2" y="124"/>
                    <a:pt x="12" y="155"/>
                  </a:cubicBezTo>
                  <a:cubicBezTo>
                    <a:pt x="17" y="170"/>
                    <a:pt x="31" y="209"/>
                    <a:pt x="46" y="217"/>
                  </a:cubicBezTo>
                  <a:cubicBezTo>
                    <a:pt x="65" y="227"/>
                    <a:pt x="104" y="207"/>
                    <a:pt x="121" y="198"/>
                  </a:cubicBezTo>
                  <a:cubicBezTo>
                    <a:pt x="133" y="192"/>
                    <a:pt x="148" y="183"/>
                    <a:pt x="151" y="170"/>
                  </a:cubicBezTo>
                  <a:cubicBezTo>
                    <a:pt x="154" y="161"/>
                    <a:pt x="150" y="138"/>
                    <a:pt x="146" y="129"/>
                  </a:cubicBezTo>
                  <a:cubicBezTo>
                    <a:pt x="137" y="111"/>
                    <a:pt x="121" y="97"/>
                    <a:pt x="115" y="77"/>
                  </a:cubicBezTo>
                  <a:cubicBezTo>
                    <a:pt x="109" y="60"/>
                    <a:pt x="108" y="38"/>
                    <a:pt x="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2398567" y="3890076"/>
              <a:ext cx="33565" cy="80805"/>
            </a:xfrm>
            <a:custGeom>
              <a:avLst/>
              <a:gdLst>
                <a:gd name="T0" fmla="*/ 12 w 55"/>
                <a:gd name="T1" fmla="*/ 127 h 132"/>
                <a:gd name="T2" fmla="*/ 34 w 55"/>
                <a:gd name="T3" fmla="*/ 67 h 132"/>
                <a:gd name="T4" fmla="*/ 35 w 55"/>
                <a:gd name="T5" fmla="*/ 33 h 132"/>
                <a:gd name="T6" fmla="*/ 43 w 55"/>
                <a:gd name="T7" fmla="*/ 0 h 132"/>
                <a:gd name="T8" fmla="*/ 42 w 55"/>
                <a:gd name="T9" fmla="*/ 69 h 132"/>
                <a:gd name="T10" fmla="*/ 30 w 55"/>
                <a:gd name="T11" fmla="*/ 106 h 132"/>
                <a:gd name="T12" fmla="*/ 12 w 55"/>
                <a:gd name="T13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2">
                  <a:moveTo>
                    <a:pt x="12" y="127"/>
                  </a:moveTo>
                  <a:cubicBezTo>
                    <a:pt x="0" y="100"/>
                    <a:pt x="28" y="90"/>
                    <a:pt x="34" y="67"/>
                  </a:cubicBezTo>
                  <a:cubicBezTo>
                    <a:pt x="37" y="57"/>
                    <a:pt x="33" y="44"/>
                    <a:pt x="35" y="33"/>
                  </a:cubicBezTo>
                  <a:cubicBezTo>
                    <a:pt x="37" y="21"/>
                    <a:pt x="42" y="11"/>
                    <a:pt x="43" y="0"/>
                  </a:cubicBezTo>
                  <a:cubicBezTo>
                    <a:pt x="55" y="16"/>
                    <a:pt x="45" y="50"/>
                    <a:pt x="42" y="69"/>
                  </a:cubicBezTo>
                  <a:cubicBezTo>
                    <a:pt x="39" y="82"/>
                    <a:pt x="36" y="95"/>
                    <a:pt x="30" y="106"/>
                  </a:cubicBezTo>
                  <a:cubicBezTo>
                    <a:pt x="30" y="108"/>
                    <a:pt x="14" y="132"/>
                    <a:pt x="12" y="1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2382407" y="1434874"/>
              <a:ext cx="55942" cy="65887"/>
            </a:xfrm>
            <a:custGeom>
              <a:avLst/>
              <a:gdLst>
                <a:gd name="T0" fmla="*/ 11 w 91"/>
                <a:gd name="T1" fmla="*/ 52 h 108"/>
                <a:gd name="T2" fmla="*/ 15 w 91"/>
                <a:gd name="T3" fmla="*/ 105 h 108"/>
                <a:gd name="T4" fmla="*/ 35 w 91"/>
                <a:gd name="T5" fmla="*/ 94 h 108"/>
                <a:gd name="T6" fmla="*/ 63 w 91"/>
                <a:gd name="T7" fmla="*/ 84 h 108"/>
                <a:gd name="T8" fmla="*/ 34 w 91"/>
                <a:gd name="T9" fmla="*/ 53 h 108"/>
                <a:gd name="T10" fmla="*/ 35 w 91"/>
                <a:gd name="T11" fmla="*/ 37 h 108"/>
                <a:gd name="T12" fmla="*/ 11 w 91"/>
                <a:gd name="T13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8">
                  <a:moveTo>
                    <a:pt x="11" y="52"/>
                  </a:moveTo>
                  <a:cubicBezTo>
                    <a:pt x="8" y="64"/>
                    <a:pt x="0" y="100"/>
                    <a:pt x="15" y="105"/>
                  </a:cubicBezTo>
                  <a:cubicBezTo>
                    <a:pt x="25" y="108"/>
                    <a:pt x="29" y="98"/>
                    <a:pt x="35" y="94"/>
                  </a:cubicBezTo>
                  <a:cubicBezTo>
                    <a:pt x="44" y="90"/>
                    <a:pt x="55" y="90"/>
                    <a:pt x="63" y="84"/>
                  </a:cubicBezTo>
                  <a:cubicBezTo>
                    <a:pt x="91" y="63"/>
                    <a:pt x="48" y="32"/>
                    <a:pt x="34" y="53"/>
                  </a:cubicBezTo>
                  <a:cubicBezTo>
                    <a:pt x="35" y="48"/>
                    <a:pt x="37" y="41"/>
                    <a:pt x="35" y="37"/>
                  </a:cubicBezTo>
                  <a:cubicBezTo>
                    <a:pt x="25" y="0"/>
                    <a:pt x="15" y="39"/>
                    <a:pt x="11" y="5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304089" y="1388877"/>
              <a:ext cx="79561" cy="88263"/>
            </a:xfrm>
            <a:custGeom>
              <a:avLst/>
              <a:gdLst>
                <a:gd name="T0" fmla="*/ 110 w 130"/>
                <a:gd name="T1" fmla="*/ 142 h 144"/>
                <a:gd name="T2" fmla="*/ 78 w 130"/>
                <a:gd name="T3" fmla="*/ 131 h 144"/>
                <a:gd name="T4" fmla="*/ 48 w 130"/>
                <a:gd name="T5" fmla="*/ 86 h 144"/>
                <a:gd name="T6" fmla="*/ 11 w 130"/>
                <a:gd name="T7" fmla="*/ 93 h 144"/>
                <a:gd name="T8" fmla="*/ 33 w 130"/>
                <a:gd name="T9" fmla="*/ 58 h 144"/>
                <a:gd name="T10" fmla="*/ 25 w 130"/>
                <a:gd name="T11" fmla="*/ 40 h 144"/>
                <a:gd name="T12" fmla="*/ 34 w 130"/>
                <a:gd name="T13" fmla="*/ 33 h 144"/>
                <a:gd name="T14" fmla="*/ 37 w 130"/>
                <a:gd name="T15" fmla="*/ 19 h 144"/>
                <a:gd name="T16" fmla="*/ 70 w 130"/>
                <a:gd name="T17" fmla="*/ 13 h 144"/>
                <a:gd name="T18" fmla="*/ 88 w 130"/>
                <a:gd name="T19" fmla="*/ 49 h 144"/>
                <a:gd name="T20" fmla="*/ 84 w 130"/>
                <a:gd name="T21" fmla="*/ 65 h 144"/>
                <a:gd name="T22" fmla="*/ 98 w 130"/>
                <a:gd name="T23" fmla="*/ 77 h 144"/>
                <a:gd name="T24" fmla="*/ 103 w 130"/>
                <a:gd name="T25" fmla="*/ 69 h 144"/>
                <a:gd name="T26" fmla="*/ 117 w 130"/>
                <a:gd name="T27" fmla="*/ 92 h 144"/>
                <a:gd name="T28" fmla="*/ 114 w 130"/>
                <a:gd name="T29" fmla="*/ 123 h 144"/>
                <a:gd name="T30" fmla="*/ 110 w 130"/>
                <a:gd name="T31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144">
                  <a:moveTo>
                    <a:pt x="110" y="142"/>
                  </a:moveTo>
                  <a:cubicBezTo>
                    <a:pt x="98" y="144"/>
                    <a:pt x="88" y="135"/>
                    <a:pt x="78" y="131"/>
                  </a:cubicBezTo>
                  <a:cubicBezTo>
                    <a:pt x="59" y="124"/>
                    <a:pt x="41" y="109"/>
                    <a:pt x="48" y="86"/>
                  </a:cubicBezTo>
                  <a:cubicBezTo>
                    <a:pt x="40" y="92"/>
                    <a:pt x="22" y="110"/>
                    <a:pt x="11" y="93"/>
                  </a:cubicBezTo>
                  <a:cubicBezTo>
                    <a:pt x="0" y="74"/>
                    <a:pt x="22" y="64"/>
                    <a:pt x="33" y="58"/>
                  </a:cubicBezTo>
                  <a:cubicBezTo>
                    <a:pt x="31" y="48"/>
                    <a:pt x="22" y="52"/>
                    <a:pt x="25" y="40"/>
                  </a:cubicBezTo>
                  <a:cubicBezTo>
                    <a:pt x="26" y="37"/>
                    <a:pt x="32" y="36"/>
                    <a:pt x="34" y="33"/>
                  </a:cubicBezTo>
                  <a:cubicBezTo>
                    <a:pt x="36" y="29"/>
                    <a:pt x="35" y="23"/>
                    <a:pt x="37" y="19"/>
                  </a:cubicBezTo>
                  <a:cubicBezTo>
                    <a:pt x="47" y="0"/>
                    <a:pt x="56" y="0"/>
                    <a:pt x="70" y="13"/>
                  </a:cubicBezTo>
                  <a:cubicBezTo>
                    <a:pt x="81" y="23"/>
                    <a:pt x="94" y="33"/>
                    <a:pt x="88" y="49"/>
                  </a:cubicBezTo>
                  <a:cubicBezTo>
                    <a:pt x="84" y="60"/>
                    <a:pt x="78" y="53"/>
                    <a:pt x="84" y="65"/>
                  </a:cubicBezTo>
                  <a:cubicBezTo>
                    <a:pt x="85" y="68"/>
                    <a:pt x="96" y="71"/>
                    <a:pt x="98" y="77"/>
                  </a:cubicBezTo>
                  <a:cubicBezTo>
                    <a:pt x="99" y="75"/>
                    <a:pt x="102" y="72"/>
                    <a:pt x="103" y="69"/>
                  </a:cubicBezTo>
                  <a:cubicBezTo>
                    <a:pt x="106" y="62"/>
                    <a:pt x="117" y="89"/>
                    <a:pt x="117" y="92"/>
                  </a:cubicBezTo>
                  <a:cubicBezTo>
                    <a:pt x="117" y="102"/>
                    <a:pt x="112" y="112"/>
                    <a:pt x="114" y="123"/>
                  </a:cubicBezTo>
                  <a:cubicBezTo>
                    <a:pt x="130" y="124"/>
                    <a:pt x="121" y="140"/>
                    <a:pt x="11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2713082" y="1392607"/>
              <a:ext cx="90750" cy="72102"/>
            </a:xfrm>
            <a:custGeom>
              <a:avLst/>
              <a:gdLst>
                <a:gd name="T0" fmla="*/ 93 w 149"/>
                <a:gd name="T1" fmla="*/ 110 h 119"/>
                <a:gd name="T2" fmla="*/ 46 w 149"/>
                <a:gd name="T3" fmla="*/ 107 h 119"/>
                <a:gd name="T4" fmla="*/ 25 w 149"/>
                <a:gd name="T5" fmla="*/ 46 h 119"/>
                <a:gd name="T6" fmla="*/ 62 w 149"/>
                <a:gd name="T7" fmla="*/ 47 h 119"/>
                <a:gd name="T8" fmla="*/ 68 w 149"/>
                <a:gd name="T9" fmla="*/ 18 h 119"/>
                <a:gd name="T10" fmla="*/ 86 w 149"/>
                <a:gd name="T11" fmla="*/ 18 h 119"/>
                <a:gd name="T12" fmla="*/ 96 w 149"/>
                <a:gd name="T13" fmla="*/ 8 h 119"/>
                <a:gd name="T14" fmla="*/ 127 w 149"/>
                <a:gd name="T15" fmla="*/ 17 h 119"/>
                <a:gd name="T16" fmla="*/ 144 w 149"/>
                <a:gd name="T17" fmla="*/ 40 h 119"/>
                <a:gd name="T18" fmla="*/ 134 w 149"/>
                <a:gd name="T19" fmla="*/ 70 h 119"/>
                <a:gd name="T20" fmla="*/ 109 w 149"/>
                <a:gd name="T21" fmla="*/ 80 h 119"/>
                <a:gd name="T22" fmla="*/ 105 w 149"/>
                <a:gd name="T23" fmla="*/ 93 h 119"/>
                <a:gd name="T24" fmla="*/ 93 w 149"/>
                <a:gd name="T25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19">
                  <a:moveTo>
                    <a:pt x="93" y="110"/>
                  </a:moveTo>
                  <a:cubicBezTo>
                    <a:pt x="78" y="119"/>
                    <a:pt x="61" y="100"/>
                    <a:pt x="46" y="107"/>
                  </a:cubicBezTo>
                  <a:cubicBezTo>
                    <a:pt x="42" y="92"/>
                    <a:pt x="0" y="62"/>
                    <a:pt x="25" y="46"/>
                  </a:cubicBezTo>
                  <a:cubicBezTo>
                    <a:pt x="35" y="39"/>
                    <a:pt x="54" y="57"/>
                    <a:pt x="62" y="47"/>
                  </a:cubicBezTo>
                  <a:cubicBezTo>
                    <a:pt x="73" y="33"/>
                    <a:pt x="43" y="27"/>
                    <a:pt x="68" y="18"/>
                  </a:cubicBezTo>
                  <a:cubicBezTo>
                    <a:pt x="73" y="17"/>
                    <a:pt x="81" y="21"/>
                    <a:pt x="86" y="18"/>
                  </a:cubicBezTo>
                  <a:cubicBezTo>
                    <a:pt x="92" y="16"/>
                    <a:pt x="92" y="10"/>
                    <a:pt x="96" y="8"/>
                  </a:cubicBezTo>
                  <a:cubicBezTo>
                    <a:pt x="113" y="0"/>
                    <a:pt x="114" y="10"/>
                    <a:pt x="127" y="17"/>
                  </a:cubicBezTo>
                  <a:cubicBezTo>
                    <a:pt x="138" y="24"/>
                    <a:pt x="149" y="19"/>
                    <a:pt x="144" y="40"/>
                  </a:cubicBezTo>
                  <a:cubicBezTo>
                    <a:pt x="141" y="52"/>
                    <a:pt x="132" y="56"/>
                    <a:pt x="134" y="70"/>
                  </a:cubicBezTo>
                  <a:cubicBezTo>
                    <a:pt x="134" y="69"/>
                    <a:pt x="111" y="78"/>
                    <a:pt x="109" y="80"/>
                  </a:cubicBezTo>
                  <a:cubicBezTo>
                    <a:pt x="107" y="82"/>
                    <a:pt x="106" y="91"/>
                    <a:pt x="105" y="93"/>
                  </a:cubicBezTo>
                  <a:cubicBezTo>
                    <a:pt x="103" y="96"/>
                    <a:pt x="96" y="108"/>
                    <a:pt x="93" y="1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800102" y="1359042"/>
              <a:ext cx="53455" cy="43510"/>
            </a:xfrm>
            <a:custGeom>
              <a:avLst/>
              <a:gdLst>
                <a:gd name="T0" fmla="*/ 6 w 87"/>
                <a:gd name="T1" fmla="*/ 39 h 71"/>
                <a:gd name="T2" fmla="*/ 10 w 87"/>
                <a:gd name="T3" fmla="*/ 63 h 71"/>
                <a:gd name="T4" fmla="*/ 52 w 87"/>
                <a:gd name="T5" fmla="*/ 47 h 71"/>
                <a:gd name="T6" fmla="*/ 71 w 87"/>
                <a:gd name="T7" fmla="*/ 10 h 71"/>
                <a:gd name="T8" fmla="*/ 40 w 87"/>
                <a:gd name="T9" fmla="*/ 22 h 71"/>
                <a:gd name="T10" fmla="*/ 28 w 87"/>
                <a:gd name="T11" fmla="*/ 34 h 71"/>
                <a:gd name="T12" fmla="*/ 6 w 87"/>
                <a:gd name="T13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71">
                  <a:moveTo>
                    <a:pt x="6" y="39"/>
                  </a:moveTo>
                  <a:cubicBezTo>
                    <a:pt x="0" y="46"/>
                    <a:pt x="1" y="58"/>
                    <a:pt x="10" y="63"/>
                  </a:cubicBezTo>
                  <a:cubicBezTo>
                    <a:pt x="24" y="71"/>
                    <a:pt x="43" y="52"/>
                    <a:pt x="52" y="47"/>
                  </a:cubicBezTo>
                  <a:cubicBezTo>
                    <a:pt x="62" y="41"/>
                    <a:pt x="87" y="24"/>
                    <a:pt x="71" y="10"/>
                  </a:cubicBezTo>
                  <a:cubicBezTo>
                    <a:pt x="59" y="0"/>
                    <a:pt x="47" y="14"/>
                    <a:pt x="40" y="22"/>
                  </a:cubicBezTo>
                  <a:cubicBezTo>
                    <a:pt x="35" y="26"/>
                    <a:pt x="34" y="31"/>
                    <a:pt x="28" y="34"/>
                  </a:cubicBezTo>
                  <a:cubicBezTo>
                    <a:pt x="20" y="38"/>
                    <a:pt x="13" y="31"/>
                    <a:pt x="6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811290" y="1457251"/>
              <a:ext cx="42267" cy="26106"/>
            </a:xfrm>
            <a:custGeom>
              <a:avLst/>
              <a:gdLst>
                <a:gd name="T0" fmla="*/ 17 w 68"/>
                <a:gd name="T1" fmla="*/ 34 h 42"/>
                <a:gd name="T2" fmla="*/ 40 w 68"/>
                <a:gd name="T3" fmla="*/ 29 h 42"/>
                <a:gd name="T4" fmla="*/ 63 w 68"/>
                <a:gd name="T5" fmla="*/ 8 h 42"/>
                <a:gd name="T6" fmla="*/ 44 w 68"/>
                <a:gd name="T7" fmla="*/ 5 h 42"/>
                <a:gd name="T8" fmla="*/ 23 w 68"/>
                <a:gd name="T9" fmla="*/ 0 h 42"/>
                <a:gd name="T10" fmla="*/ 17 w 68"/>
                <a:gd name="T1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2">
                  <a:moveTo>
                    <a:pt x="17" y="34"/>
                  </a:moveTo>
                  <a:cubicBezTo>
                    <a:pt x="30" y="42"/>
                    <a:pt x="28" y="38"/>
                    <a:pt x="40" y="29"/>
                  </a:cubicBezTo>
                  <a:cubicBezTo>
                    <a:pt x="46" y="26"/>
                    <a:pt x="68" y="17"/>
                    <a:pt x="63" y="8"/>
                  </a:cubicBezTo>
                  <a:cubicBezTo>
                    <a:pt x="58" y="0"/>
                    <a:pt x="50" y="6"/>
                    <a:pt x="44" y="5"/>
                  </a:cubicBezTo>
                  <a:cubicBezTo>
                    <a:pt x="38" y="4"/>
                    <a:pt x="27" y="0"/>
                    <a:pt x="23" y="0"/>
                  </a:cubicBezTo>
                  <a:cubicBezTo>
                    <a:pt x="3" y="1"/>
                    <a:pt x="0" y="24"/>
                    <a:pt x="17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3078566" y="1095496"/>
              <a:ext cx="42267" cy="53455"/>
            </a:xfrm>
            <a:custGeom>
              <a:avLst/>
              <a:gdLst>
                <a:gd name="T0" fmla="*/ 14 w 70"/>
                <a:gd name="T1" fmla="*/ 56 h 87"/>
                <a:gd name="T2" fmla="*/ 47 w 70"/>
                <a:gd name="T3" fmla="*/ 86 h 87"/>
                <a:gd name="T4" fmla="*/ 47 w 70"/>
                <a:gd name="T5" fmla="*/ 44 h 87"/>
                <a:gd name="T6" fmla="*/ 34 w 70"/>
                <a:gd name="T7" fmla="*/ 1 h 87"/>
                <a:gd name="T8" fmla="*/ 14 w 70"/>
                <a:gd name="T9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14" y="56"/>
                  </a:moveTo>
                  <a:cubicBezTo>
                    <a:pt x="20" y="64"/>
                    <a:pt x="37" y="87"/>
                    <a:pt x="47" y="86"/>
                  </a:cubicBezTo>
                  <a:cubicBezTo>
                    <a:pt x="70" y="84"/>
                    <a:pt x="48" y="54"/>
                    <a:pt x="47" y="44"/>
                  </a:cubicBezTo>
                  <a:cubicBezTo>
                    <a:pt x="44" y="29"/>
                    <a:pt x="59" y="0"/>
                    <a:pt x="34" y="1"/>
                  </a:cubicBezTo>
                  <a:cubicBezTo>
                    <a:pt x="7" y="2"/>
                    <a:pt x="0" y="38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1844126" y="1506976"/>
              <a:ext cx="285922" cy="181499"/>
            </a:xfrm>
            <a:custGeom>
              <a:avLst/>
              <a:gdLst>
                <a:gd name="T0" fmla="*/ 349 w 467"/>
                <a:gd name="T1" fmla="*/ 29 h 296"/>
                <a:gd name="T2" fmla="*/ 378 w 467"/>
                <a:gd name="T3" fmla="*/ 29 h 296"/>
                <a:gd name="T4" fmla="*/ 431 w 467"/>
                <a:gd name="T5" fmla="*/ 16 h 296"/>
                <a:gd name="T6" fmla="*/ 405 w 467"/>
                <a:gd name="T7" fmla="*/ 61 h 296"/>
                <a:gd name="T8" fmla="*/ 324 w 467"/>
                <a:gd name="T9" fmla="*/ 70 h 296"/>
                <a:gd name="T10" fmla="*/ 286 w 467"/>
                <a:gd name="T11" fmla="*/ 70 h 296"/>
                <a:gd name="T12" fmla="*/ 274 w 467"/>
                <a:gd name="T13" fmla="*/ 86 h 296"/>
                <a:gd name="T14" fmla="*/ 266 w 467"/>
                <a:gd name="T15" fmla="*/ 84 h 296"/>
                <a:gd name="T16" fmla="*/ 259 w 467"/>
                <a:gd name="T17" fmla="*/ 92 h 296"/>
                <a:gd name="T18" fmla="*/ 246 w 467"/>
                <a:gd name="T19" fmla="*/ 96 h 296"/>
                <a:gd name="T20" fmla="*/ 225 w 467"/>
                <a:gd name="T21" fmla="*/ 98 h 296"/>
                <a:gd name="T22" fmla="*/ 218 w 467"/>
                <a:gd name="T23" fmla="*/ 111 h 296"/>
                <a:gd name="T24" fmla="*/ 196 w 467"/>
                <a:gd name="T25" fmla="*/ 121 h 296"/>
                <a:gd name="T26" fmla="*/ 178 w 467"/>
                <a:gd name="T27" fmla="*/ 124 h 296"/>
                <a:gd name="T28" fmla="*/ 171 w 467"/>
                <a:gd name="T29" fmla="*/ 140 h 296"/>
                <a:gd name="T30" fmla="*/ 154 w 467"/>
                <a:gd name="T31" fmla="*/ 144 h 296"/>
                <a:gd name="T32" fmla="*/ 142 w 467"/>
                <a:gd name="T33" fmla="*/ 156 h 296"/>
                <a:gd name="T34" fmla="*/ 90 w 467"/>
                <a:gd name="T35" fmla="*/ 206 h 296"/>
                <a:gd name="T36" fmla="*/ 87 w 467"/>
                <a:gd name="T37" fmla="*/ 293 h 296"/>
                <a:gd name="T38" fmla="*/ 41 w 467"/>
                <a:gd name="T39" fmla="*/ 259 h 296"/>
                <a:gd name="T40" fmla="*/ 35 w 467"/>
                <a:gd name="T41" fmla="*/ 220 h 296"/>
                <a:gd name="T42" fmla="*/ 6 w 467"/>
                <a:gd name="T43" fmla="*/ 182 h 296"/>
                <a:gd name="T44" fmla="*/ 39 w 467"/>
                <a:gd name="T45" fmla="*/ 156 h 296"/>
                <a:gd name="T46" fmla="*/ 57 w 467"/>
                <a:gd name="T47" fmla="*/ 155 h 296"/>
                <a:gd name="T48" fmla="*/ 74 w 467"/>
                <a:gd name="T49" fmla="*/ 136 h 296"/>
                <a:gd name="T50" fmla="*/ 101 w 467"/>
                <a:gd name="T51" fmla="*/ 115 h 296"/>
                <a:gd name="T52" fmla="*/ 116 w 467"/>
                <a:gd name="T53" fmla="*/ 111 h 296"/>
                <a:gd name="T54" fmla="*/ 123 w 467"/>
                <a:gd name="T55" fmla="*/ 97 h 296"/>
                <a:gd name="T56" fmla="*/ 154 w 467"/>
                <a:gd name="T57" fmla="*/ 85 h 296"/>
                <a:gd name="T58" fmla="*/ 181 w 467"/>
                <a:gd name="T59" fmla="*/ 69 h 296"/>
                <a:gd name="T60" fmla="*/ 196 w 467"/>
                <a:gd name="T61" fmla="*/ 62 h 296"/>
                <a:gd name="T62" fmla="*/ 206 w 467"/>
                <a:gd name="T63" fmla="*/ 50 h 296"/>
                <a:gd name="T64" fmla="*/ 234 w 467"/>
                <a:gd name="T65" fmla="*/ 33 h 296"/>
                <a:gd name="T66" fmla="*/ 252 w 467"/>
                <a:gd name="T67" fmla="*/ 31 h 296"/>
                <a:gd name="T68" fmla="*/ 269 w 467"/>
                <a:gd name="T69" fmla="*/ 23 h 296"/>
                <a:gd name="T70" fmla="*/ 307 w 467"/>
                <a:gd name="T71" fmla="*/ 28 h 296"/>
                <a:gd name="T72" fmla="*/ 327 w 467"/>
                <a:gd name="T73" fmla="*/ 17 h 296"/>
                <a:gd name="T74" fmla="*/ 349 w 467"/>
                <a:gd name="T75" fmla="*/ 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7" h="296">
                  <a:moveTo>
                    <a:pt x="349" y="29"/>
                  </a:moveTo>
                  <a:cubicBezTo>
                    <a:pt x="359" y="33"/>
                    <a:pt x="368" y="32"/>
                    <a:pt x="378" y="29"/>
                  </a:cubicBezTo>
                  <a:cubicBezTo>
                    <a:pt x="398" y="25"/>
                    <a:pt x="410" y="0"/>
                    <a:pt x="431" y="16"/>
                  </a:cubicBezTo>
                  <a:cubicBezTo>
                    <a:pt x="467" y="44"/>
                    <a:pt x="407" y="44"/>
                    <a:pt x="405" y="61"/>
                  </a:cubicBezTo>
                  <a:cubicBezTo>
                    <a:pt x="376" y="60"/>
                    <a:pt x="353" y="73"/>
                    <a:pt x="324" y="70"/>
                  </a:cubicBezTo>
                  <a:cubicBezTo>
                    <a:pt x="312" y="69"/>
                    <a:pt x="297" y="63"/>
                    <a:pt x="286" y="70"/>
                  </a:cubicBezTo>
                  <a:cubicBezTo>
                    <a:pt x="281" y="74"/>
                    <a:pt x="280" y="82"/>
                    <a:pt x="274" y="86"/>
                  </a:cubicBezTo>
                  <a:cubicBezTo>
                    <a:pt x="272" y="87"/>
                    <a:pt x="269" y="81"/>
                    <a:pt x="266" y="84"/>
                  </a:cubicBezTo>
                  <a:cubicBezTo>
                    <a:pt x="264" y="85"/>
                    <a:pt x="260" y="92"/>
                    <a:pt x="259" y="92"/>
                  </a:cubicBezTo>
                  <a:cubicBezTo>
                    <a:pt x="254" y="94"/>
                    <a:pt x="253" y="95"/>
                    <a:pt x="246" y="96"/>
                  </a:cubicBezTo>
                  <a:cubicBezTo>
                    <a:pt x="239" y="96"/>
                    <a:pt x="231" y="94"/>
                    <a:pt x="225" y="98"/>
                  </a:cubicBezTo>
                  <a:cubicBezTo>
                    <a:pt x="224" y="99"/>
                    <a:pt x="221" y="108"/>
                    <a:pt x="218" y="111"/>
                  </a:cubicBezTo>
                  <a:cubicBezTo>
                    <a:pt x="212" y="118"/>
                    <a:pt x="204" y="119"/>
                    <a:pt x="196" y="121"/>
                  </a:cubicBezTo>
                  <a:cubicBezTo>
                    <a:pt x="191" y="122"/>
                    <a:pt x="182" y="122"/>
                    <a:pt x="178" y="124"/>
                  </a:cubicBezTo>
                  <a:cubicBezTo>
                    <a:pt x="175" y="127"/>
                    <a:pt x="176" y="136"/>
                    <a:pt x="171" y="140"/>
                  </a:cubicBezTo>
                  <a:cubicBezTo>
                    <a:pt x="168" y="142"/>
                    <a:pt x="158" y="141"/>
                    <a:pt x="154" y="144"/>
                  </a:cubicBezTo>
                  <a:cubicBezTo>
                    <a:pt x="149" y="147"/>
                    <a:pt x="147" y="152"/>
                    <a:pt x="142" y="156"/>
                  </a:cubicBezTo>
                  <a:cubicBezTo>
                    <a:pt x="123" y="170"/>
                    <a:pt x="103" y="185"/>
                    <a:pt x="90" y="206"/>
                  </a:cubicBezTo>
                  <a:cubicBezTo>
                    <a:pt x="72" y="236"/>
                    <a:pt x="84" y="262"/>
                    <a:pt x="87" y="293"/>
                  </a:cubicBezTo>
                  <a:cubicBezTo>
                    <a:pt x="70" y="296"/>
                    <a:pt x="45" y="277"/>
                    <a:pt x="41" y="259"/>
                  </a:cubicBezTo>
                  <a:cubicBezTo>
                    <a:pt x="17" y="253"/>
                    <a:pt x="33" y="233"/>
                    <a:pt x="35" y="220"/>
                  </a:cubicBezTo>
                  <a:cubicBezTo>
                    <a:pt x="39" y="196"/>
                    <a:pt x="11" y="197"/>
                    <a:pt x="6" y="182"/>
                  </a:cubicBezTo>
                  <a:cubicBezTo>
                    <a:pt x="0" y="167"/>
                    <a:pt x="30" y="155"/>
                    <a:pt x="39" y="156"/>
                  </a:cubicBezTo>
                  <a:cubicBezTo>
                    <a:pt x="51" y="156"/>
                    <a:pt x="45" y="170"/>
                    <a:pt x="57" y="155"/>
                  </a:cubicBezTo>
                  <a:cubicBezTo>
                    <a:pt x="63" y="147"/>
                    <a:pt x="57" y="137"/>
                    <a:pt x="74" y="136"/>
                  </a:cubicBezTo>
                  <a:cubicBezTo>
                    <a:pt x="74" y="122"/>
                    <a:pt x="91" y="118"/>
                    <a:pt x="101" y="115"/>
                  </a:cubicBezTo>
                  <a:cubicBezTo>
                    <a:pt x="102" y="115"/>
                    <a:pt x="118" y="110"/>
                    <a:pt x="116" y="111"/>
                  </a:cubicBezTo>
                  <a:cubicBezTo>
                    <a:pt x="126" y="104"/>
                    <a:pt x="118" y="106"/>
                    <a:pt x="123" y="97"/>
                  </a:cubicBezTo>
                  <a:cubicBezTo>
                    <a:pt x="132" y="83"/>
                    <a:pt x="136" y="89"/>
                    <a:pt x="154" y="85"/>
                  </a:cubicBezTo>
                  <a:cubicBezTo>
                    <a:pt x="167" y="83"/>
                    <a:pt x="170" y="75"/>
                    <a:pt x="181" y="69"/>
                  </a:cubicBezTo>
                  <a:cubicBezTo>
                    <a:pt x="186" y="66"/>
                    <a:pt x="192" y="64"/>
                    <a:pt x="196" y="62"/>
                  </a:cubicBezTo>
                  <a:cubicBezTo>
                    <a:pt x="204" y="56"/>
                    <a:pt x="201" y="57"/>
                    <a:pt x="206" y="50"/>
                  </a:cubicBezTo>
                  <a:cubicBezTo>
                    <a:pt x="215" y="39"/>
                    <a:pt x="221" y="35"/>
                    <a:pt x="234" y="33"/>
                  </a:cubicBezTo>
                  <a:cubicBezTo>
                    <a:pt x="239" y="32"/>
                    <a:pt x="247" y="33"/>
                    <a:pt x="252" y="31"/>
                  </a:cubicBezTo>
                  <a:cubicBezTo>
                    <a:pt x="260" y="29"/>
                    <a:pt x="262" y="26"/>
                    <a:pt x="269" y="23"/>
                  </a:cubicBezTo>
                  <a:cubicBezTo>
                    <a:pt x="287" y="16"/>
                    <a:pt x="292" y="29"/>
                    <a:pt x="307" y="28"/>
                  </a:cubicBezTo>
                  <a:cubicBezTo>
                    <a:pt x="315" y="27"/>
                    <a:pt x="319" y="17"/>
                    <a:pt x="327" y="17"/>
                  </a:cubicBezTo>
                  <a:cubicBezTo>
                    <a:pt x="336" y="17"/>
                    <a:pt x="341" y="26"/>
                    <a:pt x="349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459481" y="1546757"/>
              <a:ext cx="1244" cy="124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1529612" y="1577835"/>
              <a:ext cx="124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3308546" y="207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3303574" y="2062660"/>
              <a:ext cx="4973" cy="8702"/>
            </a:xfrm>
            <a:custGeom>
              <a:avLst/>
              <a:gdLst>
                <a:gd name="T0" fmla="*/ 8 w 8"/>
                <a:gd name="T1" fmla="*/ 0 h 13"/>
                <a:gd name="T2" fmla="*/ 5 w 8"/>
                <a:gd name="T3" fmla="*/ 0 h 13"/>
                <a:gd name="T4" fmla="*/ 7 w 8"/>
                <a:gd name="T5" fmla="*/ 13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0"/>
                    <a:pt x="5" y="0"/>
                    <a:pt x="5" y="0"/>
                  </a:cubicBezTo>
                  <a:cubicBezTo>
                    <a:pt x="0" y="11"/>
                    <a:pt x="4" y="9"/>
                    <a:pt x="7" y="13"/>
                  </a:cubicBezTo>
                  <a:cubicBezTo>
                    <a:pt x="7" y="8"/>
                    <a:pt x="7" y="5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3390594" y="2701634"/>
              <a:ext cx="125558" cy="181499"/>
            </a:xfrm>
            <a:custGeom>
              <a:avLst/>
              <a:gdLst>
                <a:gd name="T0" fmla="*/ 54 w 206"/>
                <a:gd name="T1" fmla="*/ 27 h 295"/>
                <a:gd name="T2" fmla="*/ 26 w 206"/>
                <a:gd name="T3" fmla="*/ 36 h 295"/>
                <a:gd name="T4" fmla="*/ 17 w 206"/>
                <a:gd name="T5" fmla="*/ 57 h 295"/>
                <a:gd name="T6" fmla="*/ 1 w 206"/>
                <a:gd name="T7" fmla="*/ 79 h 295"/>
                <a:gd name="T8" fmla="*/ 0 w 206"/>
                <a:gd name="T9" fmla="*/ 84 h 295"/>
                <a:gd name="T10" fmla="*/ 21 w 206"/>
                <a:gd name="T11" fmla="*/ 97 h 295"/>
                <a:gd name="T12" fmla="*/ 30 w 206"/>
                <a:gd name="T13" fmla="*/ 134 h 295"/>
                <a:gd name="T14" fmla="*/ 40 w 206"/>
                <a:gd name="T15" fmla="*/ 141 h 295"/>
                <a:gd name="T16" fmla="*/ 30 w 206"/>
                <a:gd name="T17" fmla="*/ 148 h 295"/>
                <a:gd name="T18" fmla="*/ 33 w 206"/>
                <a:gd name="T19" fmla="*/ 162 h 295"/>
                <a:gd name="T20" fmla="*/ 51 w 206"/>
                <a:gd name="T21" fmla="*/ 182 h 295"/>
                <a:gd name="T22" fmla="*/ 67 w 206"/>
                <a:gd name="T23" fmla="*/ 199 h 295"/>
                <a:gd name="T24" fmla="*/ 61 w 206"/>
                <a:gd name="T25" fmla="*/ 225 h 295"/>
                <a:gd name="T26" fmla="*/ 72 w 206"/>
                <a:gd name="T27" fmla="*/ 250 h 295"/>
                <a:gd name="T28" fmla="*/ 89 w 206"/>
                <a:gd name="T29" fmla="*/ 272 h 295"/>
                <a:gd name="T30" fmla="*/ 96 w 206"/>
                <a:gd name="T31" fmla="*/ 294 h 295"/>
                <a:gd name="T32" fmla="*/ 113 w 206"/>
                <a:gd name="T33" fmla="*/ 273 h 295"/>
                <a:gd name="T34" fmla="*/ 127 w 206"/>
                <a:gd name="T35" fmla="*/ 251 h 295"/>
                <a:gd name="T36" fmla="*/ 165 w 206"/>
                <a:gd name="T37" fmla="*/ 218 h 295"/>
                <a:gd name="T38" fmla="*/ 188 w 206"/>
                <a:gd name="T39" fmla="*/ 213 h 295"/>
                <a:gd name="T40" fmla="*/ 189 w 206"/>
                <a:gd name="T41" fmla="*/ 189 h 295"/>
                <a:gd name="T42" fmla="*/ 198 w 206"/>
                <a:gd name="T43" fmla="*/ 143 h 295"/>
                <a:gd name="T44" fmla="*/ 187 w 206"/>
                <a:gd name="T45" fmla="*/ 119 h 295"/>
                <a:gd name="T46" fmla="*/ 171 w 206"/>
                <a:gd name="T47" fmla="*/ 101 h 295"/>
                <a:gd name="T48" fmla="*/ 164 w 206"/>
                <a:gd name="T49" fmla="*/ 76 h 295"/>
                <a:gd name="T50" fmla="*/ 147 w 206"/>
                <a:gd name="T51" fmla="*/ 56 h 295"/>
                <a:gd name="T52" fmla="*/ 107 w 206"/>
                <a:gd name="T53" fmla="*/ 29 h 295"/>
                <a:gd name="T54" fmla="*/ 66 w 206"/>
                <a:gd name="T55" fmla="*/ 0 h 295"/>
                <a:gd name="T56" fmla="*/ 65 w 206"/>
                <a:gd name="T57" fmla="*/ 0 h 295"/>
                <a:gd name="T58" fmla="*/ 63 w 206"/>
                <a:gd name="T59" fmla="*/ 3 h 295"/>
                <a:gd name="T60" fmla="*/ 54 w 206"/>
                <a:gd name="T61" fmla="*/ 2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295">
                  <a:moveTo>
                    <a:pt x="54" y="27"/>
                  </a:moveTo>
                  <a:cubicBezTo>
                    <a:pt x="47" y="34"/>
                    <a:pt x="33" y="30"/>
                    <a:pt x="26" y="36"/>
                  </a:cubicBezTo>
                  <a:cubicBezTo>
                    <a:pt x="16" y="44"/>
                    <a:pt x="23" y="47"/>
                    <a:pt x="17" y="57"/>
                  </a:cubicBezTo>
                  <a:cubicBezTo>
                    <a:pt x="13" y="66"/>
                    <a:pt x="5" y="70"/>
                    <a:pt x="1" y="79"/>
                  </a:cubicBezTo>
                  <a:cubicBezTo>
                    <a:pt x="0" y="81"/>
                    <a:pt x="0" y="82"/>
                    <a:pt x="0" y="84"/>
                  </a:cubicBezTo>
                  <a:cubicBezTo>
                    <a:pt x="8" y="85"/>
                    <a:pt x="16" y="89"/>
                    <a:pt x="21" y="97"/>
                  </a:cubicBezTo>
                  <a:cubicBezTo>
                    <a:pt x="31" y="110"/>
                    <a:pt x="31" y="118"/>
                    <a:pt x="30" y="134"/>
                  </a:cubicBezTo>
                  <a:cubicBezTo>
                    <a:pt x="35" y="133"/>
                    <a:pt x="40" y="135"/>
                    <a:pt x="40" y="141"/>
                  </a:cubicBezTo>
                  <a:cubicBezTo>
                    <a:pt x="40" y="148"/>
                    <a:pt x="34" y="146"/>
                    <a:pt x="30" y="148"/>
                  </a:cubicBezTo>
                  <a:cubicBezTo>
                    <a:pt x="19" y="155"/>
                    <a:pt x="22" y="156"/>
                    <a:pt x="33" y="162"/>
                  </a:cubicBezTo>
                  <a:cubicBezTo>
                    <a:pt x="43" y="167"/>
                    <a:pt x="44" y="173"/>
                    <a:pt x="51" y="182"/>
                  </a:cubicBezTo>
                  <a:cubicBezTo>
                    <a:pt x="57" y="189"/>
                    <a:pt x="67" y="187"/>
                    <a:pt x="67" y="199"/>
                  </a:cubicBezTo>
                  <a:cubicBezTo>
                    <a:pt x="68" y="208"/>
                    <a:pt x="59" y="215"/>
                    <a:pt x="61" y="225"/>
                  </a:cubicBezTo>
                  <a:cubicBezTo>
                    <a:pt x="62" y="232"/>
                    <a:pt x="67" y="243"/>
                    <a:pt x="72" y="250"/>
                  </a:cubicBezTo>
                  <a:cubicBezTo>
                    <a:pt x="77" y="257"/>
                    <a:pt x="86" y="263"/>
                    <a:pt x="89" y="272"/>
                  </a:cubicBezTo>
                  <a:cubicBezTo>
                    <a:pt x="91" y="281"/>
                    <a:pt x="83" y="293"/>
                    <a:pt x="96" y="294"/>
                  </a:cubicBezTo>
                  <a:cubicBezTo>
                    <a:pt x="108" y="295"/>
                    <a:pt x="110" y="281"/>
                    <a:pt x="113" y="273"/>
                  </a:cubicBezTo>
                  <a:cubicBezTo>
                    <a:pt x="116" y="264"/>
                    <a:pt x="123" y="259"/>
                    <a:pt x="127" y="251"/>
                  </a:cubicBezTo>
                  <a:cubicBezTo>
                    <a:pt x="135" y="235"/>
                    <a:pt x="146" y="220"/>
                    <a:pt x="165" y="218"/>
                  </a:cubicBezTo>
                  <a:cubicBezTo>
                    <a:pt x="170" y="217"/>
                    <a:pt x="184" y="219"/>
                    <a:pt x="188" y="213"/>
                  </a:cubicBezTo>
                  <a:cubicBezTo>
                    <a:pt x="193" y="206"/>
                    <a:pt x="184" y="198"/>
                    <a:pt x="189" y="189"/>
                  </a:cubicBezTo>
                  <a:cubicBezTo>
                    <a:pt x="197" y="174"/>
                    <a:pt x="206" y="161"/>
                    <a:pt x="198" y="143"/>
                  </a:cubicBezTo>
                  <a:cubicBezTo>
                    <a:pt x="195" y="135"/>
                    <a:pt x="190" y="127"/>
                    <a:pt x="187" y="119"/>
                  </a:cubicBezTo>
                  <a:cubicBezTo>
                    <a:pt x="183" y="111"/>
                    <a:pt x="176" y="109"/>
                    <a:pt x="171" y="101"/>
                  </a:cubicBezTo>
                  <a:cubicBezTo>
                    <a:pt x="166" y="93"/>
                    <a:pt x="167" y="84"/>
                    <a:pt x="164" y="76"/>
                  </a:cubicBezTo>
                  <a:cubicBezTo>
                    <a:pt x="161" y="68"/>
                    <a:pt x="153" y="61"/>
                    <a:pt x="147" y="56"/>
                  </a:cubicBezTo>
                  <a:cubicBezTo>
                    <a:pt x="135" y="45"/>
                    <a:pt x="122" y="37"/>
                    <a:pt x="107" y="29"/>
                  </a:cubicBezTo>
                  <a:cubicBezTo>
                    <a:pt x="92" y="22"/>
                    <a:pt x="81" y="8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58" y="10"/>
                    <a:pt x="59" y="21"/>
                    <a:pt x="54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64"/>
            <p:cNvSpPr>
              <a:spLocks noEditPoints="1"/>
            </p:cNvSpPr>
            <p:nvPr/>
          </p:nvSpPr>
          <p:spPr bwMode="auto">
            <a:xfrm>
              <a:off x="959010" y="1009720"/>
              <a:ext cx="2751071" cy="1565114"/>
            </a:xfrm>
            <a:custGeom>
              <a:avLst/>
              <a:gdLst>
                <a:gd name="T0" fmla="*/ 4347 w 4490"/>
                <a:gd name="T1" fmla="*/ 1028 h 2554"/>
                <a:gd name="T2" fmla="*/ 4137 w 4490"/>
                <a:gd name="T3" fmla="*/ 858 h 2554"/>
                <a:gd name="T4" fmla="*/ 4120 w 4490"/>
                <a:gd name="T5" fmla="*/ 520 h 2554"/>
                <a:gd name="T6" fmla="*/ 3983 w 4490"/>
                <a:gd name="T7" fmla="*/ 315 h 2554"/>
                <a:gd name="T8" fmla="*/ 3856 w 4490"/>
                <a:gd name="T9" fmla="*/ 223 h 2554"/>
                <a:gd name="T10" fmla="*/ 3878 w 4490"/>
                <a:gd name="T11" fmla="*/ 39 h 2554"/>
                <a:gd name="T12" fmla="*/ 3660 w 4490"/>
                <a:gd name="T13" fmla="*/ 200 h 2554"/>
                <a:gd name="T14" fmla="*/ 3545 w 4490"/>
                <a:gd name="T15" fmla="*/ 453 h 2554"/>
                <a:gd name="T16" fmla="*/ 3545 w 4490"/>
                <a:gd name="T17" fmla="*/ 610 h 2554"/>
                <a:gd name="T18" fmla="*/ 3237 w 4490"/>
                <a:gd name="T19" fmla="*/ 728 h 2554"/>
                <a:gd name="T20" fmla="*/ 3134 w 4490"/>
                <a:gd name="T21" fmla="*/ 756 h 2554"/>
                <a:gd name="T22" fmla="*/ 3090 w 4490"/>
                <a:gd name="T23" fmla="*/ 893 h 2554"/>
                <a:gd name="T24" fmla="*/ 2932 w 4490"/>
                <a:gd name="T25" fmla="*/ 948 h 2554"/>
                <a:gd name="T26" fmla="*/ 2723 w 4490"/>
                <a:gd name="T27" fmla="*/ 1000 h 2554"/>
                <a:gd name="T28" fmla="*/ 2552 w 4490"/>
                <a:gd name="T29" fmla="*/ 1032 h 2554"/>
                <a:gd name="T30" fmla="*/ 2503 w 4490"/>
                <a:gd name="T31" fmla="*/ 844 h 2554"/>
                <a:gd name="T32" fmla="*/ 2380 w 4490"/>
                <a:gd name="T33" fmla="*/ 818 h 2554"/>
                <a:gd name="T34" fmla="*/ 2431 w 4490"/>
                <a:gd name="T35" fmla="*/ 994 h 2554"/>
                <a:gd name="T36" fmla="*/ 2253 w 4490"/>
                <a:gd name="T37" fmla="*/ 929 h 2554"/>
                <a:gd name="T38" fmla="*/ 2033 w 4490"/>
                <a:gd name="T39" fmla="*/ 1064 h 2554"/>
                <a:gd name="T40" fmla="*/ 2019 w 4490"/>
                <a:gd name="T41" fmla="*/ 1172 h 2554"/>
                <a:gd name="T42" fmla="*/ 1939 w 4490"/>
                <a:gd name="T43" fmla="*/ 1215 h 2554"/>
                <a:gd name="T44" fmla="*/ 1844 w 4490"/>
                <a:gd name="T45" fmla="*/ 1251 h 2554"/>
                <a:gd name="T46" fmla="*/ 1828 w 4490"/>
                <a:gd name="T47" fmla="*/ 1397 h 2554"/>
                <a:gd name="T48" fmla="*/ 1831 w 4490"/>
                <a:gd name="T49" fmla="*/ 1164 h 2554"/>
                <a:gd name="T50" fmla="*/ 1700 w 4490"/>
                <a:gd name="T51" fmla="*/ 1218 h 2554"/>
                <a:gd name="T52" fmla="*/ 1532 w 4490"/>
                <a:gd name="T53" fmla="*/ 1234 h 2554"/>
                <a:gd name="T54" fmla="*/ 1413 w 4490"/>
                <a:gd name="T55" fmla="*/ 1168 h 2554"/>
                <a:gd name="T56" fmla="*/ 1210 w 4490"/>
                <a:gd name="T57" fmla="*/ 1123 h 2554"/>
                <a:gd name="T58" fmla="*/ 1053 w 4490"/>
                <a:gd name="T59" fmla="*/ 1130 h 2554"/>
                <a:gd name="T60" fmla="*/ 891 w 4490"/>
                <a:gd name="T61" fmla="*/ 1135 h 2554"/>
                <a:gd name="T62" fmla="*/ 933 w 4490"/>
                <a:gd name="T63" fmla="*/ 927 h 2554"/>
                <a:gd name="T64" fmla="*/ 1096 w 4490"/>
                <a:gd name="T65" fmla="*/ 945 h 2554"/>
                <a:gd name="T66" fmla="*/ 783 w 4490"/>
                <a:gd name="T67" fmla="*/ 959 h 2554"/>
                <a:gd name="T68" fmla="*/ 535 w 4490"/>
                <a:gd name="T69" fmla="*/ 1177 h 2554"/>
                <a:gd name="T70" fmla="*/ 432 w 4490"/>
                <a:gd name="T71" fmla="*/ 1158 h 2554"/>
                <a:gd name="T72" fmla="*/ 266 w 4490"/>
                <a:gd name="T73" fmla="*/ 1456 h 2554"/>
                <a:gd name="T74" fmla="*/ 220 w 4490"/>
                <a:gd name="T75" fmla="*/ 1702 h 2554"/>
                <a:gd name="T76" fmla="*/ 248 w 4490"/>
                <a:gd name="T77" fmla="*/ 1943 h 2554"/>
                <a:gd name="T78" fmla="*/ 108 w 4490"/>
                <a:gd name="T79" fmla="*/ 2041 h 2554"/>
                <a:gd name="T80" fmla="*/ 164 w 4490"/>
                <a:gd name="T81" fmla="*/ 2331 h 2554"/>
                <a:gd name="T82" fmla="*/ 510 w 4490"/>
                <a:gd name="T83" fmla="*/ 2205 h 2554"/>
                <a:gd name="T84" fmla="*/ 829 w 4490"/>
                <a:gd name="T85" fmla="*/ 2107 h 2554"/>
                <a:gd name="T86" fmla="*/ 1147 w 4490"/>
                <a:gd name="T87" fmla="*/ 2077 h 2554"/>
                <a:gd name="T88" fmla="*/ 1720 w 4490"/>
                <a:gd name="T89" fmla="*/ 2251 h 2554"/>
                <a:gd name="T90" fmla="*/ 2144 w 4490"/>
                <a:gd name="T91" fmla="*/ 2543 h 2554"/>
                <a:gd name="T92" fmla="*/ 2628 w 4490"/>
                <a:gd name="T93" fmla="*/ 2376 h 2554"/>
                <a:gd name="T94" fmla="*/ 3327 w 4490"/>
                <a:gd name="T95" fmla="*/ 2321 h 2554"/>
                <a:gd name="T96" fmla="*/ 3650 w 4490"/>
                <a:gd name="T97" fmla="*/ 2135 h 2554"/>
                <a:gd name="T98" fmla="*/ 4018 w 4490"/>
                <a:gd name="T99" fmla="*/ 2452 h 2554"/>
                <a:gd name="T100" fmla="*/ 4156 w 4490"/>
                <a:gd name="T101" fmla="*/ 2080 h 2554"/>
                <a:gd name="T102" fmla="*/ 3957 w 4490"/>
                <a:gd name="T103" fmla="*/ 1683 h 2554"/>
                <a:gd name="T104" fmla="*/ 3749 w 4490"/>
                <a:gd name="T105" fmla="*/ 1702 h 2554"/>
                <a:gd name="T106" fmla="*/ 3759 w 4490"/>
                <a:gd name="T107" fmla="*/ 1350 h 2554"/>
                <a:gd name="T108" fmla="*/ 3953 w 4490"/>
                <a:gd name="T109" fmla="*/ 1187 h 2554"/>
                <a:gd name="T110" fmla="*/ 3928 w 4490"/>
                <a:gd name="T111" fmla="*/ 979 h 2554"/>
                <a:gd name="T112" fmla="*/ 3966 w 4490"/>
                <a:gd name="T113" fmla="*/ 708 h 2554"/>
                <a:gd name="T114" fmla="*/ 4242 w 4490"/>
                <a:gd name="T115" fmla="*/ 1217 h 2554"/>
                <a:gd name="T116" fmla="*/ 2824 w 4490"/>
                <a:gd name="T117" fmla="*/ 2317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90" h="2554">
                  <a:moveTo>
                    <a:pt x="4487" y="1328"/>
                  </a:moveTo>
                  <a:cubicBezTo>
                    <a:pt x="4484" y="1318"/>
                    <a:pt x="4482" y="1311"/>
                    <a:pt x="4481" y="1301"/>
                  </a:cubicBezTo>
                  <a:cubicBezTo>
                    <a:pt x="4479" y="1290"/>
                    <a:pt x="4480" y="1284"/>
                    <a:pt x="4475" y="1275"/>
                  </a:cubicBezTo>
                  <a:cubicBezTo>
                    <a:pt x="4472" y="1268"/>
                    <a:pt x="4468" y="1262"/>
                    <a:pt x="4465" y="1255"/>
                  </a:cubicBezTo>
                  <a:cubicBezTo>
                    <a:pt x="4458" y="1244"/>
                    <a:pt x="4444" y="1233"/>
                    <a:pt x="4433" y="1226"/>
                  </a:cubicBezTo>
                  <a:cubicBezTo>
                    <a:pt x="4425" y="1220"/>
                    <a:pt x="4414" y="1222"/>
                    <a:pt x="4422" y="1211"/>
                  </a:cubicBezTo>
                  <a:cubicBezTo>
                    <a:pt x="4424" y="1208"/>
                    <a:pt x="4430" y="1209"/>
                    <a:pt x="4432" y="1204"/>
                  </a:cubicBezTo>
                  <a:cubicBezTo>
                    <a:pt x="4434" y="1200"/>
                    <a:pt x="4431" y="1194"/>
                    <a:pt x="4431" y="1190"/>
                  </a:cubicBezTo>
                  <a:cubicBezTo>
                    <a:pt x="4430" y="1179"/>
                    <a:pt x="4427" y="1163"/>
                    <a:pt x="4442" y="1166"/>
                  </a:cubicBezTo>
                  <a:cubicBezTo>
                    <a:pt x="4442" y="1160"/>
                    <a:pt x="4410" y="1151"/>
                    <a:pt x="4403" y="1144"/>
                  </a:cubicBezTo>
                  <a:cubicBezTo>
                    <a:pt x="4390" y="1131"/>
                    <a:pt x="4382" y="1120"/>
                    <a:pt x="4380" y="1102"/>
                  </a:cubicBezTo>
                  <a:cubicBezTo>
                    <a:pt x="4379" y="1095"/>
                    <a:pt x="4375" y="1086"/>
                    <a:pt x="4381" y="1079"/>
                  </a:cubicBezTo>
                  <a:cubicBezTo>
                    <a:pt x="4388" y="1071"/>
                    <a:pt x="4395" y="1077"/>
                    <a:pt x="4396" y="1063"/>
                  </a:cubicBezTo>
                  <a:cubicBezTo>
                    <a:pt x="4397" y="1043"/>
                    <a:pt x="4381" y="1038"/>
                    <a:pt x="4366" y="1036"/>
                  </a:cubicBezTo>
                  <a:cubicBezTo>
                    <a:pt x="4357" y="1034"/>
                    <a:pt x="4354" y="1032"/>
                    <a:pt x="4347" y="1028"/>
                  </a:cubicBezTo>
                  <a:cubicBezTo>
                    <a:pt x="4335" y="1021"/>
                    <a:pt x="4322" y="1011"/>
                    <a:pt x="4313" y="1000"/>
                  </a:cubicBezTo>
                  <a:cubicBezTo>
                    <a:pt x="4310" y="996"/>
                    <a:pt x="4303" y="987"/>
                    <a:pt x="4306" y="981"/>
                  </a:cubicBezTo>
                  <a:cubicBezTo>
                    <a:pt x="4311" y="972"/>
                    <a:pt x="4323" y="979"/>
                    <a:pt x="4329" y="973"/>
                  </a:cubicBezTo>
                  <a:cubicBezTo>
                    <a:pt x="4343" y="959"/>
                    <a:pt x="4305" y="943"/>
                    <a:pt x="4309" y="958"/>
                  </a:cubicBezTo>
                  <a:cubicBezTo>
                    <a:pt x="4303" y="953"/>
                    <a:pt x="4303" y="944"/>
                    <a:pt x="4297" y="941"/>
                  </a:cubicBezTo>
                  <a:cubicBezTo>
                    <a:pt x="4289" y="938"/>
                    <a:pt x="4288" y="947"/>
                    <a:pt x="4281" y="948"/>
                  </a:cubicBezTo>
                  <a:cubicBezTo>
                    <a:pt x="4277" y="949"/>
                    <a:pt x="4266" y="945"/>
                    <a:pt x="4262" y="943"/>
                  </a:cubicBezTo>
                  <a:cubicBezTo>
                    <a:pt x="4253" y="939"/>
                    <a:pt x="4255" y="935"/>
                    <a:pt x="4252" y="928"/>
                  </a:cubicBezTo>
                  <a:cubicBezTo>
                    <a:pt x="4250" y="924"/>
                    <a:pt x="4246" y="914"/>
                    <a:pt x="4243" y="911"/>
                  </a:cubicBezTo>
                  <a:cubicBezTo>
                    <a:pt x="4237" y="905"/>
                    <a:pt x="4231" y="907"/>
                    <a:pt x="4222" y="907"/>
                  </a:cubicBezTo>
                  <a:cubicBezTo>
                    <a:pt x="4215" y="908"/>
                    <a:pt x="4207" y="907"/>
                    <a:pt x="4206" y="918"/>
                  </a:cubicBezTo>
                  <a:cubicBezTo>
                    <a:pt x="4206" y="924"/>
                    <a:pt x="4213" y="928"/>
                    <a:pt x="4214" y="935"/>
                  </a:cubicBezTo>
                  <a:cubicBezTo>
                    <a:pt x="4198" y="936"/>
                    <a:pt x="4185" y="921"/>
                    <a:pt x="4174" y="911"/>
                  </a:cubicBezTo>
                  <a:cubicBezTo>
                    <a:pt x="4160" y="899"/>
                    <a:pt x="4164" y="879"/>
                    <a:pt x="4152" y="868"/>
                  </a:cubicBezTo>
                  <a:cubicBezTo>
                    <a:pt x="4148" y="863"/>
                    <a:pt x="4142" y="863"/>
                    <a:pt x="4137" y="858"/>
                  </a:cubicBezTo>
                  <a:cubicBezTo>
                    <a:pt x="4136" y="855"/>
                    <a:pt x="4136" y="851"/>
                    <a:pt x="4133" y="848"/>
                  </a:cubicBezTo>
                  <a:cubicBezTo>
                    <a:pt x="4131" y="846"/>
                    <a:pt x="4126" y="845"/>
                    <a:pt x="4124" y="844"/>
                  </a:cubicBezTo>
                  <a:cubicBezTo>
                    <a:pt x="4111" y="835"/>
                    <a:pt x="4101" y="828"/>
                    <a:pt x="4103" y="810"/>
                  </a:cubicBezTo>
                  <a:cubicBezTo>
                    <a:pt x="4106" y="791"/>
                    <a:pt x="4117" y="789"/>
                    <a:pt x="4134" y="794"/>
                  </a:cubicBezTo>
                  <a:cubicBezTo>
                    <a:pt x="4140" y="784"/>
                    <a:pt x="4127" y="778"/>
                    <a:pt x="4122" y="771"/>
                  </a:cubicBezTo>
                  <a:cubicBezTo>
                    <a:pt x="4117" y="765"/>
                    <a:pt x="4113" y="753"/>
                    <a:pt x="4111" y="745"/>
                  </a:cubicBezTo>
                  <a:cubicBezTo>
                    <a:pt x="4109" y="730"/>
                    <a:pt x="4118" y="740"/>
                    <a:pt x="4125" y="747"/>
                  </a:cubicBezTo>
                  <a:cubicBezTo>
                    <a:pt x="4133" y="756"/>
                    <a:pt x="4136" y="757"/>
                    <a:pt x="4146" y="761"/>
                  </a:cubicBezTo>
                  <a:cubicBezTo>
                    <a:pt x="4149" y="747"/>
                    <a:pt x="4130" y="731"/>
                    <a:pt x="4127" y="717"/>
                  </a:cubicBezTo>
                  <a:cubicBezTo>
                    <a:pt x="4123" y="698"/>
                    <a:pt x="4122" y="681"/>
                    <a:pt x="4131" y="663"/>
                  </a:cubicBezTo>
                  <a:cubicBezTo>
                    <a:pt x="4135" y="655"/>
                    <a:pt x="4135" y="644"/>
                    <a:pt x="4146" y="641"/>
                  </a:cubicBezTo>
                  <a:cubicBezTo>
                    <a:pt x="4154" y="639"/>
                    <a:pt x="4163" y="644"/>
                    <a:pt x="4172" y="643"/>
                  </a:cubicBezTo>
                  <a:cubicBezTo>
                    <a:pt x="4200" y="637"/>
                    <a:pt x="4170" y="622"/>
                    <a:pt x="4161" y="612"/>
                  </a:cubicBezTo>
                  <a:cubicBezTo>
                    <a:pt x="4149" y="597"/>
                    <a:pt x="4144" y="572"/>
                    <a:pt x="4136" y="555"/>
                  </a:cubicBezTo>
                  <a:cubicBezTo>
                    <a:pt x="4131" y="543"/>
                    <a:pt x="4126" y="532"/>
                    <a:pt x="4120" y="520"/>
                  </a:cubicBezTo>
                  <a:cubicBezTo>
                    <a:pt x="4115" y="508"/>
                    <a:pt x="4100" y="502"/>
                    <a:pt x="4098" y="489"/>
                  </a:cubicBezTo>
                  <a:cubicBezTo>
                    <a:pt x="4095" y="478"/>
                    <a:pt x="4101" y="466"/>
                    <a:pt x="4096" y="454"/>
                  </a:cubicBezTo>
                  <a:cubicBezTo>
                    <a:pt x="4094" y="449"/>
                    <a:pt x="4090" y="447"/>
                    <a:pt x="4088" y="440"/>
                  </a:cubicBezTo>
                  <a:cubicBezTo>
                    <a:pt x="4086" y="434"/>
                    <a:pt x="4088" y="427"/>
                    <a:pt x="4085" y="420"/>
                  </a:cubicBezTo>
                  <a:cubicBezTo>
                    <a:pt x="4082" y="413"/>
                    <a:pt x="4077" y="399"/>
                    <a:pt x="4071" y="393"/>
                  </a:cubicBezTo>
                  <a:cubicBezTo>
                    <a:pt x="4067" y="388"/>
                    <a:pt x="4045" y="385"/>
                    <a:pt x="4044" y="378"/>
                  </a:cubicBezTo>
                  <a:cubicBezTo>
                    <a:pt x="4043" y="362"/>
                    <a:pt x="4065" y="377"/>
                    <a:pt x="4068" y="381"/>
                  </a:cubicBezTo>
                  <a:cubicBezTo>
                    <a:pt x="4073" y="376"/>
                    <a:pt x="4068" y="366"/>
                    <a:pt x="4071" y="360"/>
                  </a:cubicBezTo>
                  <a:cubicBezTo>
                    <a:pt x="4073" y="356"/>
                    <a:pt x="4077" y="356"/>
                    <a:pt x="4079" y="353"/>
                  </a:cubicBezTo>
                  <a:cubicBezTo>
                    <a:pt x="4081" y="349"/>
                    <a:pt x="4080" y="346"/>
                    <a:pt x="4082" y="343"/>
                  </a:cubicBezTo>
                  <a:cubicBezTo>
                    <a:pt x="4086" y="337"/>
                    <a:pt x="4092" y="337"/>
                    <a:pt x="4090" y="329"/>
                  </a:cubicBezTo>
                  <a:cubicBezTo>
                    <a:pt x="4088" y="325"/>
                    <a:pt x="4079" y="318"/>
                    <a:pt x="4075" y="316"/>
                  </a:cubicBezTo>
                  <a:cubicBezTo>
                    <a:pt x="4064" y="309"/>
                    <a:pt x="4048" y="305"/>
                    <a:pt x="4035" y="309"/>
                  </a:cubicBezTo>
                  <a:cubicBezTo>
                    <a:pt x="4024" y="313"/>
                    <a:pt x="4021" y="330"/>
                    <a:pt x="4010" y="331"/>
                  </a:cubicBezTo>
                  <a:cubicBezTo>
                    <a:pt x="3997" y="332"/>
                    <a:pt x="3998" y="309"/>
                    <a:pt x="3983" y="315"/>
                  </a:cubicBezTo>
                  <a:cubicBezTo>
                    <a:pt x="3979" y="317"/>
                    <a:pt x="3981" y="324"/>
                    <a:pt x="3975" y="324"/>
                  </a:cubicBezTo>
                  <a:cubicBezTo>
                    <a:pt x="3971" y="324"/>
                    <a:pt x="3971" y="317"/>
                    <a:pt x="3967" y="315"/>
                  </a:cubicBezTo>
                  <a:cubicBezTo>
                    <a:pt x="3952" y="310"/>
                    <a:pt x="3957" y="326"/>
                    <a:pt x="3956" y="331"/>
                  </a:cubicBezTo>
                  <a:cubicBezTo>
                    <a:pt x="3954" y="347"/>
                    <a:pt x="3942" y="334"/>
                    <a:pt x="3938" y="344"/>
                  </a:cubicBezTo>
                  <a:cubicBezTo>
                    <a:pt x="3914" y="327"/>
                    <a:pt x="3926" y="369"/>
                    <a:pt x="3914" y="368"/>
                  </a:cubicBezTo>
                  <a:cubicBezTo>
                    <a:pt x="3901" y="367"/>
                    <a:pt x="3924" y="331"/>
                    <a:pt x="3931" y="327"/>
                  </a:cubicBezTo>
                  <a:cubicBezTo>
                    <a:pt x="3932" y="302"/>
                    <a:pt x="3928" y="289"/>
                    <a:pt x="3914" y="269"/>
                  </a:cubicBezTo>
                  <a:cubicBezTo>
                    <a:pt x="3904" y="254"/>
                    <a:pt x="3878" y="229"/>
                    <a:pt x="3866" y="252"/>
                  </a:cubicBezTo>
                  <a:cubicBezTo>
                    <a:pt x="3859" y="252"/>
                    <a:pt x="3849" y="250"/>
                    <a:pt x="3844" y="243"/>
                  </a:cubicBezTo>
                  <a:cubicBezTo>
                    <a:pt x="3842" y="240"/>
                    <a:pt x="3842" y="236"/>
                    <a:pt x="3840" y="233"/>
                  </a:cubicBezTo>
                  <a:cubicBezTo>
                    <a:pt x="3838" y="229"/>
                    <a:pt x="3835" y="229"/>
                    <a:pt x="3833" y="225"/>
                  </a:cubicBezTo>
                  <a:cubicBezTo>
                    <a:pt x="3830" y="223"/>
                    <a:pt x="3826" y="223"/>
                    <a:pt x="3828" y="215"/>
                  </a:cubicBezTo>
                  <a:cubicBezTo>
                    <a:pt x="3830" y="211"/>
                    <a:pt x="3833" y="207"/>
                    <a:pt x="3839" y="209"/>
                  </a:cubicBezTo>
                  <a:cubicBezTo>
                    <a:pt x="3840" y="210"/>
                    <a:pt x="3841" y="217"/>
                    <a:pt x="3844" y="219"/>
                  </a:cubicBezTo>
                  <a:cubicBezTo>
                    <a:pt x="3847" y="222"/>
                    <a:pt x="3852" y="222"/>
                    <a:pt x="3856" y="223"/>
                  </a:cubicBezTo>
                  <a:cubicBezTo>
                    <a:pt x="3872" y="226"/>
                    <a:pt x="3894" y="220"/>
                    <a:pt x="3886" y="199"/>
                  </a:cubicBezTo>
                  <a:cubicBezTo>
                    <a:pt x="3882" y="187"/>
                    <a:pt x="3874" y="190"/>
                    <a:pt x="3880" y="177"/>
                  </a:cubicBezTo>
                  <a:cubicBezTo>
                    <a:pt x="3884" y="168"/>
                    <a:pt x="3888" y="165"/>
                    <a:pt x="3895" y="160"/>
                  </a:cubicBezTo>
                  <a:cubicBezTo>
                    <a:pt x="3905" y="152"/>
                    <a:pt x="3905" y="156"/>
                    <a:pt x="3916" y="156"/>
                  </a:cubicBezTo>
                  <a:cubicBezTo>
                    <a:pt x="3943" y="158"/>
                    <a:pt x="3932" y="131"/>
                    <a:pt x="3947" y="121"/>
                  </a:cubicBezTo>
                  <a:cubicBezTo>
                    <a:pt x="3954" y="117"/>
                    <a:pt x="3963" y="122"/>
                    <a:pt x="3967" y="114"/>
                  </a:cubicBezTo>
                  <a:cubicBezTo>
                    <a:pt x="3972" y="106"/>
                    <a:pt x="3962" y="104"/>
                    <a:pt x="3962" y="97"/>
                  </a:cubicBezTo>
                  <a:cubicBezTo>
                    <a:pt x="3966" y="95"/>
                    <a:pt x="3968" y="95"/>
                    <a:pt x="3971" y="99"/>
                  </a:cubicBezTo>
                  <a:cubicBezTo>
                    <a:pt x="3977" y="92"/>
                    <a:pt x="3970" y="78"/>
                    <a:pt x="3963" y="74"/>
                  </a:cubicBezTo>
                  <a:cubicBezTo>
                    <a:pt x="3949" y="65"/>
                    <a:pt x="3950" y="82"/>
                    <a:pt x="3939" y="86"/>
                  </a:cubicBezTo>
                  <a:cubicBezTo>
                    <a:pt x="3925" y="92"/>
                    <a:pt x="3930" y="75"/>
                    <a:pt x="3926" y="67"/>
                  </a:cubicBezTo>
                  <a:cubicBezTo>
                    <a:pt x="3922" y="57"/>
                    <a:pt x="3912" y="54"/>
                    <a:pt x="3909" y="68"/>
                  </a:cubicBezTo>
                  <a:cubicBezTo>
                    <a:pt x="3902" y="69"/>
                    <a:pt x="3901" y="59"/>
                    <a:pt x="3893" y="59"/>
                  </a:cubicBezTo>
                  <a:cubicBezTo>
                    <a:pt x="3884" y="59"/>
                    <a:pt x="3881" y="68"/>
                    <a:pt x="3888" y="54"/>
                  </a:cubicBezTo>
                  <a:cubicBezTo>
                    <a:pt x="3894" y="40"/>
                    <a:pt x="3895" y="23"/>
                    <a:pt x="3878" y="39"/>
                  </a:cubicBezTo>
                  <a:cubicBezTo>
                    <a:pt x="3869" y="32"/>
                    <a:pt x="3880" y="29"/>
                    <a:pt x="3879" y="23"/>
                  </a:cubicBezTo>
                  <a:cubicBezTo>
                    <a:pt x="3878" y="14"/>
                    <a:pt x="3853" y="2"/>
                    <a:pt x="3845" y="1"/>
                  </a:cubicBezTo>
                  <a:cubicBezTo>
                    <a:pt x="3834" y="0"/>
                    <a:pt x="3833" y="4"/>
                    <a:pt x="3825" y="12"/>
                  </a:cubicBezTo>
                  <a:cubicBezTo>
                    <a:pt x="3815" y="21"/>
                    <a:pt x="3791" y="33"/>
                    <a:pt x="3787" y="46"/>
                  </a:cubicBezTo>
                  <a:cubicBezTo>
                    <a:pt x="3785" y="54"/>
                    <a:pt x="3793" y="63"/>
                    <a:pt x="3791" y="70"/>
                  </a:cubicBezTo>
                  <a:cubicBezTo>
                    <a:pt x="3789" y="78"/>
                    <a:pt x="3777" y="79"/>
                    <a:pt x="3777" y="88"/>
                  </a:cubicBezTo>
                  <a:cubicBezTo>
                    <a:pt x="3776" y="105"/>
                    <a:pt x="3810" y="87"/>
                    <a:pt x="3820" y="89"/>
                  </a:cubicBezTo>
                  <a:cubicBezTo>
                    <a:pt x="3837" y="94"/>
                    <a:pt x="3830" y="109"/>
                    <a:pt x="3817" y="115"/>
                  </a:cubicBezTo>
                  <a:cubicBezTo>
                    <a:pt x="3809" y="118"/>
                    <a:pt x="3809" y="114"/>
                    <a:pt x="3801" y="113"/>
                  </a:cubicBezTo>
                  <a:cubicBezTo>
                    <a:pt x="3794" y="112"/>
                    <a:pt x="3788" y="117"/>
                    <a:pt x="3782" y="118"/>
                  </a:cubicBezTo>
                  <a:cubicBezTo>
                    <a:pt x="3778" y="118"/>
                    <a:pt x="3777" y="120"/>
                    <a:pt x="3774" y="120"/>
                  </a:cubicBezTo>
                  <a:cubicBezTo>
                    <a:pt x="3772" y="120"/>
                    <a:pt x="3770" y="115"/>
                    <a:pt x="3767" y="114"/>
                  </a:cubicBezTo>
                  <a:cubicBezTo>
                    <a:pt x="3761" y="113"/>
                    <a:pt x="3754" y="117"/>
                    <a:pt x="3749" y="119"/>
                  </a:cubicBezTo>
                  <a:cubicBezTo>
                    <a:pt x="3723" y="128"/>
                    <a:pt x="3712" y="147"/>
                    <a:pt x="3695" y="167"/>
                  </a:cubicBezTo>
                  <a:cubicBezTo>
                    <a:pt x="3685" y="180"/>
                    <a:pt x="3672" y="190"/>
                    <a:pt x="3660" y="200"/>
                  </a:cubicBezTo>
                  <a:cubicBezTo>
                    <a:pt x="3633" y="221"/>
                    <a:pt x="3608" y="241"/>
                    <a:pt x="3587" y="268"/>
                  </a:cubicBezTo>
                  <a:cubicBezTo>
                    <a:pt x="3579" y="278"/>
                    <a:pt x="3569" y="294"/>
                    <a:pt x="3566" y="306"/>
                  </a:cubicBezTo>
                  <a:cubicBezTo>
                    <a:pt x="3565" y="311"/>
                    <a:pt x="3565" y="320"/>
                    <a:pt x="3563" y="326"/>
                  </a:cubicBezTo>
                  <a:cubicBezTo>
                    <a:pt x="3560" y="333"/>
                    <a:pt x="3555" y="336"/>
                    <a:pt x="3556" y="344"/>
                  </a:cubicBezTo>
                  <a:cubicBezTo>
                    <a:pt x="3558" y="344"/>
                    <a:pt x="3561" y="345"/>
                    <a:pt x="3563" y="345"/>
                  </a:cubicBezTo>
                  <a:cubicBezTo>
                    <a:pt x="3564" y="354"/>
                    <a:pt x="3551" y="360"/>
                    <a:pt x="3546" y="366"/>
                  </a:cubicBezTo>
                  <a:cubicBezTo>
                    <a:pt x="3539" y="372"/>
                    <a:pt x="3534" y="380"/>
                    <a:pt x="3531" y="388"/>
                  </a:cubicBezTo>
                  <a:cubicBezTo>
                    <a:pt x="3526" y="402"/>
                    <a:pt x="3529" y="400"/>
                    <a:pt x="3539" y="402"/>
                  </a:cubicBezTo>
                  <a:cubicBezTo>
                    <a:pt x="3548" y="404"/>
                    <a:pt x="3552" y="411"/>
                    <a:pt x="3561" y="411"/>
                  </a:cubicBezTo>
                  <a:cubicBezTo>
                    <a:pt x="3578" y="412"/>
                    <a:pt x="3599" y="401"/>
                    <a:pt x="3610" y="422"/>
                  </a:cubicBezTo>
                  <a:cubicBezTo>
                    <a:pt x="3613" y="427"/>
                    <a:pt x="3617" y="442"/>
                    <a:pt x="3607" y="444"/>
                  </a:cubicBezTo>
                  <a:cubicBezTo>
                    <a:pt x="3597" y="446"/>
                    <a:pt x="3596" y="429"/>
                    <a:pt x="3584" y="441"/>
                  </a:cubicBezTo>
                  <a:cubicBezTo>
                    <a:pt x="3582" y="443"/>
                    <a:pt x="3582" y="448"/>
                    <a:pt x="3580" y="451"/>
                  </a:cubicBezTo>
                  <a:cubicBezTo>
                    <a:pt x="3579" y="452"/>
                    <a:pt x="3572" y="457"/>
                    <a:pt x="3570" y="457"/>
                  </a:cubicBezTo>
                  <a:cubicBezTo>
                    <a:pt x="3562" y="459"/>
                    <a:pt x="3553" y="453"/>
                    <a:pt x="3545" y="453"/>
                  </a:cubicBezTo>
                  <a:cubicBezTo>
                    <a:pt x="3543" y="444"/>
                    <a:pt x="3559" y="421"/>
                    <a:pt x="3537" y="428"/>
                  </a:cubicBezTo>
                  <a:cubicBezTo>
                    <a:pt x="3527" y="431"/>
                    <a:pt x="3516" y="456"/>
                    <a:pt x="3533" y="452"/>
                  </a:cubicBezTo>
                  <a:cubicBezTo>
                    <a:pt x="3535" y="456"/>
                    <a:pt x="3534" y="460"/>
                    <a:pt x="3536" y="463"/>
                  </a:cubicBezTo>
                  <a:cubicBezTo>
                    <a:pt x="3537" y="467"/>
                    <a:pt x="3542" y="468"/>
                    <a:pt x="3543" y="471"/>
                  </a:cubicBezTo>
                  <a:cubicBezTo>
                    <a:pt x="3547" y="483"/>
                    <a:pt x="3540" y="485"/>
                    <a:pt x="3535" y="493"/>
                  </a:cubicBezTo>
                  <a:cubicBezTo>
                    <a:pt x="3532" y="499"/>
                    <a:pt x="3530" y="507"/>
                    <a:pt x="3525" y="513"/>
                  </a:cubicBezTo>
                  <a:cubicBezTo>
                    <a:pt x="3523" y="516"/>
                    <a:pt x="3523" y="518"/>
                    <a:pt x="3520" y="521"/>
                  </a:cubicBezTo>
                  <a:cubicBezTo>
                    <a:pt x="3517" y="524"/>
                    <a:pt x="3513" y="523"/>
                    <a:pt x="3510" y="528"/>
                  </a:cubicBezTo>
                  <a:cubicBezTo>
                    <a:pt x="3508" y="532"/>
                    <a:pt x="3509" y="536"/>
                    <a:pt x="3507" y="540"/>
                  </a:cubicBezTo>
                  <a:cubicBezTo>
                    <a:pt x="3505" y="544"/>
                    <a:pt x="3501" y="547"/>
                    <a:pt x="3499" y="550"/>
                  </a:cubicBezTo>
                  <a:cubicBezTo>
                    <a:pt x="3496" y="557"/>
                    <a:pt x="3495" y="568"/>
                    <a:pt x="3498" y="575"/>
                  </a:cubicBezTo>
                  <a:cubicBezTo>
                    <a:pt x="3500" y="578"/>
                    <a:pt x="3505" y="579"/>
                    <a:pt x="3506" y="582"/>
                  </a:cubicBezTo>
                  <a:cubicBezTo>
                    <a:pt x="3508" y="586"/>
                    <a:pt x="3506" y="592"/>
                    <a:pt x="3509" y="595"/>
                  </a:cubicBezTo>
                  <a:cubicBezTo>
                    <a:pt x="3515" y="600"/>
                    <a:pt x="3526" y="595"/>
                    <a:pt x="3534" y="599"/>
                  </a:cubicBezTo>
                  <a:cubicBezTo>
                    <a:pt x="3538" y="601"/>
                    <a:pt x="3543" y="605"/>
                    <a:pt x="3545" y="610"/>
                  </a:cubicBezTo>
                  <a:cubicBezTo>
                    <a:pt x="3537" y="609"/>
                    <a:pt x="3528" y="609"/>
                    <a:pt x="3520" y="608"/>
                  </a:cubicBezTo>
                  <a:cubicBezTo>
                    <a:pt x="3510" y="607"/>
                    <a:pt x="3508" y="605"/>
                    <a:pt x="3500" y="600"/>
                  </a:cubicBezTo>
                  <a:cubicBezTo>
                    <a:pt x="3495" y="596"/>
                    <a:pt x="3486" y="592"/>
                    <a:pt x="3479" y="596"/>
                  </a:cubicBezTo>
                  <a:cubicBezTo>
                    <a:pt x="3465" y="605"/>
                    <a:pt x="3472" y="617"/>
                    <a:pt x="3454" y="606"/>
                  </a:cubicBezTo>
                  <a:cubicBezTo>
                    <a:pt x="3453" y="605"/>
                    <a:pt x="3445" y="603"/>
                    <a:pt x="3444" y="603"/>
                  </a:cubicBezTo>
                  <a:cubicBezTo>
                    <a:pt x="3440" y="598"/>
                    <a:pt x="3444" y="595"/>
                    <a:pt x="3442" y="590"/>
                  </a:cubicBezTo>
                  <a:cubicBezTo>
                    <a:pt x="3434" y="575"/>
                    <a:pt x="3406" y="581"/>
                    <a:pt x="3394" y="587"/>
                  </a:cubicBezTo>
                  <a:cubicBezTo>
                    <a:pt x="3361" y="604"/>
                    <a:pt x="3341" y="634"/>
                    <a:pt x="3333" y="668"/>
                  </a:cubicBezTo>
                  <a:cubicBezTo>
                    <a:pt x="3328" y="685"/>
                    <a:pt x="3331" y="709"/>
                    <a:pt x="3308" y="712"/>
                  </a:cubicBezTo>
                  <a:cubicBezTo>
                    <a:pt x="3305" y="701"/>
                    <a:pt x="3308" y="695"/>
                    <a:pt x="3292" y="698"/>
                  </a:cubicBezTo>
                  <a:cubicBezTo>
                    <a:pt x="3289" y="698"/>
                    <a:pt x="3289" y="702"/>
                    <a:pt x="3287" y="702"/>
                  </a:cubicBezTo>
                  <a:cubicBezTo>
                    <a:pt x="3285" y="703"/>
                    <a:pt x="3282" y="700"/>
                    <a:pt x="3280" y="701"/>
                  </a:cubicBezTo>
                  <a:cubicBezTo>
                    <a:pt x="3275" y="705"/>
                    <a:pt x="3273" y="707"/>
                    <a:pt x="3273" y="713"/>
                  </a:cubicBezTo>
                  <a:cubicBezTo>
                    <a:pt x="3268" y="702"/>
                    <a:pt x="3261" y="710"/>
                    <a:pt x="3256" y="715"/>
                  </a:cubicBezTo>
                  <a:cubicBezTo>
                    <a:pt x="3250" y="721"/>
                    <a:pt x="3243" y="723"/>
                    <a:pt x="3237" y="728"/>
                  </a:cubicBezTo>
                  <a:cubicBezTo>
                    <a:pt x="3237" y="725"/>
                    <a:pt x="3237" y="721"/>
                    <a:pt x="3238" y="718"/>
                  </a:cubicBezTo>
                  <a:cubicBezTo>
                    <a:pt x="3239" y="716"/>
                    <a:pt x="3243" y="712"/>
                    <a:pt x="3243" y="711"/>
                  </a:cubicBezTo>
                  <a:cubicBezTo>
                    <a:pt x="3247" y="702"/>
                    <a:pt x="3246" y="700"/>
                    <a:pt x="3235" y="699"/>
                  </a:cubicBezTo>
                  <a:cubicBezTo>
                    <a:pt x="3219" y="697"/>
                    <a:pt x="3211" y="700"/>
                    <a:pt x="3198" y="710"/>
                  </a:cubicBezTo>
                  <a:cubicBezTo>
                    <a:pt x="3192" y="715"/>
                    <a:pt x="3189" y="715"/>
                    <a:pt x="3184" y="722"/>
                  </a:cubicBezTo>
                  <a:cubicBezTo>
                    <a:pt x="3180" y="729"/>
                    <a:pt x="3181" y="734"/>
                    <a:pt x="3184" y="740"/>
                  </a:cubicBezTo>
                  <a:cubicBezTo>
                    <a:pt x="3186" y="746"/>
                    <a:pt x="3190" y="747"/>
                    <a:pt x="3190" y="757"/>
                  </a:cubicBezTo>
                  <a:cubicBezTo>
                    <a:pt x="3190" y="764"/>
                    <a:pt x="3190" y="772"/>
                    <a:pt x="3190" y="779"/>
                  </a:cubicBezTo>
                  <a:cubicBezTo>
                    <a:pt x="3188" y="779"/>
                    <a:pt x="3187" y="779"/>
                    <a:pt x="3186" y="779"/>
                  </a:cubicBezTo>
                  <a:cubicBezTo>
                    <a:pt x="3185" y="772"/>
                    <a:pt x="3181" y="766"/>
                    <a:pt x="3184" y="759"/>
                  </a:cubicBezTo>
                  <a:cubicBezTo>
                    <a:pt x="3181" y="758"/>
                    <a:pt x="3168" y="756"/>
                    <a:pt x="3164" y="758"/>
                  </a:cubicBezTo>
                  <a:cubicBezTo>
                    <a:pt x="3160" y="762"/>
                    <a:pt x="3164" y="778"/>
                    <a:pt x="3155" y="764"/>
                  </a:cubicBezTo>
                  <a:cubicBezTo>
                    <a:pt x="3145" y="748"/>
                    <a:pt x="3174" y="750"/>
                    <a:pt x="3176" y="735"/>
                  </a:cubicBezTo>
                  <a:cubicBezTo>
                    <a:pt x="3167" y="733"/>
                    <a:pt x="3162" y="742"/>
                    <a:pt x="3155" y="745"/>
                  </a:cubicBezTo>
                  <a:cubicBezTo>
                    <a:pt x="3146" y="749"/>
                    <a:pt x="3142" y="750"/>
                    <a:pt x="3134" y="756"/>
                  </a:cubicBezTo>
                  <a:cubicBezTo>
                    <a:pt x="3120" y="766"/>
                    <a:pt x="3109" y="780"/>
                    <a:pt x="3092" y="785"/>
                  </a:cubicBezTo>
                  <a:cubicBezTo>
                    <a:pt x="3082" y="788"/>
                    <a:pt x="3070" y="787"/>
                    <a:pt x="3064" y="798"/>
                  </a:cubicBezTo>
                  <a:cubicBezTo>
                    <a:pt x="3069" y="799"/>
                    <a:pt x="3081" y="796"/>
                    <a:pt x="3084" y="800"/>
                  </a:cubicBezTo>
                  <a:cubicBezTo>
                    <a:pt x="3091" y="806"/>
                    <a:pt x="3082" y="813"/>
                    <a:pt x="3079" y="818"/>
                  </a:cubicBezTo>
                  <a:cubicBezTo>
                    <a:pt x="3076" y="822"/>
                    <a:pt x="3068" y="833"/>
                    <a:pt x="3076" y="838"/>
                  </a:cubicBezTo>
                  <a:cubicBezTo>
                    <a:pt x="3083" y="843"/>
                    <a:pt x="3089" y="832"/>
                    <a:pt x="3095" y="829"/>
                  </a:cubicBezTo>
                  <a:cubicBezTo>
                    <a:pt x="3095" y="839"/>
                    <a:pt x="3101" y="840"/>
                    <a:pt x="3106" y="846"/>
                  </a:cubicBezTo>
                  <a:cubicBezTo>
                    <a:pt x="3111" y="852"/>
                    <a:pt x="3111" y="861"/>
                    <a:pt x="3115" y="866"/>
                  </a:cubicBezTo>
                  <a:cubicBezTo>
                    <a:pt x="3118" y="868"/>
                    <a:pt x="3123" y="863"/>
                    <a:pt x="3124" y="869"/>
                  </a:cubicBezTo>
                  <a:cubicBezTo>
                    <a:pt x="3125" y="874"/>
                    <a:pt x="3119" y="874"/>
                    <a:pt x="3116" y="875"/>
                  </a:cubicBezTo>
                  <a:cubicBezTo>
                    <a:pt x="3110" y="878"/>
                    <a:pt x="3096" y="875"/>
                    <a:pt x="3097" y="886"/>
                  </a:cubicBezTo>
                  <a:cubicBezTo>
                    <a:pt x="3104" y="886"/>
                    <a:pt x="3108" y="889"/>
                    <a:pt x="3106" y="896"/>
                  </a:cubicBezTo>
                  <a:cubicBezTo>
                    <a:pt x="3109" y="895"/>
                    <a:pt x="3111" y="896"/>
                    <a:pt x="3113" y="895"/>
                  </a:cubicBezTo>
                  <a:cubicBezTo>
                    <a:pt x="3122" y="902"/>
                    <a:pt x="3113" y="909"/>
                    <a:pt x="3105" y="907"/>
                  </a:cubicBezTo>
                  <a:cubicBezTo>
                    <a:pt x="3097" y="905"/>
                    <a:pt x="3098" y="894"/>
                    <a:pt x="3090" y="893"/>
                  </a:cubicBezTo>
                  <a:cubicBezTo>
                    <a:pt x="3082" y="891"/>
                    <a:pt x="3080" y="903"/>
                    <a:pt x="3073" y="907"/>
                  </a:cubicBezTo>
                  <a:cubicBezTo>
                    <a:pt x="3066" y="911"/>
                    <a:pt x="3055" y="907"/>
                    <a:pt x="3049" y="913"/>
                  </a:cubicBezTo>
                  <a:cubicBezTo>
                    <a:pt x="3042" y="920"/>
                    <a:pt x="3051" y="931"/>
                    <a:pt x="3048" y="936"/>
                  </a:cubicBezTo>
                  <a:cubicBezTo>
                    <a:pt x="3045" y="941"/>
                    <a:pt x="3027" y="940"/>
                    <a:pt x="3022" y="939"/>
                  </a:cubicBezTo>
                  <a:cubicBezTo>
                    <a:pt x="3018" y="939"/>
                    <a:pt x="3014" y="939"/>
                    <a:pt x="3010" y="938"/>
                  </a:cubicBezTo>
                  <a:cubicBezTo>
                    <a:pt x="3007" y="937"/>
                    <a:pt x="3002" y="932"/>
                    <a:pt x="3000" y="932"/>
                  </a:cubicBezTo>
                  <a:cubicBezTo>
                    <a:pt x="2988" y="934"/>
                    <a:pt x="2994" y="943"/>
                    <a:pt x="2998" y="949"/>
                  </a:cubicBezTo>
                  <a:cubicBezTo>
                    <a:pt x="3006" y="958"/>
                    <a:pt x="3013" y="970"/>
                    <a:pt x="3019" y="981"/>
                  </a:cubicBezTo>
                  <a:cubicBezTo>
                    <a:pt x="3023" y="988"/>
                    <a:pt x="3026" y="994"/>
                    <a:pt x="3020" y="1001"/>
                  </a:cubicBezTo>
                  <a:cubicBezTo>
                    <a:pt x="3014" y="1009"/>
                    <a:pt x="3010" y="1004"/>
                    <a:pt x="3002" y="1003"/>
                  </a:cubicBezTo>
                  <a:cubicBezTo>
                    <a:pt x="2998" y="1002"/>
                    <a:pt x="2994" y="1003"/>
                    <a:pt x="2991" y="1002"/>
                  </a:cubicBezTo>
                  <a:cubicBezTo>
                    <a:pt x="2987" y="1000"/>
                    <a:pt x="2984" y="996"/>
                    <a:pt x="2980" y="995"/>
                  </a:cubicBezTo>
                  <a:cubicBezTo>
                    <a:pt x="2973" y="993"/>
                    <a:pt x="2967" y="997"/>
                    <a:pt x="2959" y="994"/>
                  </a:cubicBezTo>
                  <a:cubicBezTo>
                    <a:pt x="2947" y="989"/>
                    <a:pt x="2933" y="979"/>
                    <a:pt x="2924" y="970"/>
                  </a:cubicBezTo>
                  <a:cubicBezTo>
                    <a:pt x="2934" y="972"/>
                    <a:pt x="2935" y="955"/>
                    <a:pt x="2932" y="948"/>
                  </a:cubicBezTo>
                  <a:cubicBezTo>
                    <a:pt x="2929" y="942"/>
                    <a:pt x="2915" y="936"/>
                    <a:pt x="2912" y="946"/>
                  </a:cubicBezTo>
                  <a:cubicBezTo>
                    <a:pt x="2902" y="945"/>
                    <a:pt x="2893" y="950"/>
                    <a:pt x="2883" y="952"/>
                  </a:cubicBezTo>
                  <a:cubicBezTo>
                    <a:pt x="2884" y="954"/>
                    <a:pt x="2882" y="957"/>
                    <a:pt x="2883" y="959"/>
                  </a:cubicBezTo>
                  <a:cubicBezTo>
                    <a:pt x="2871" y="954"/>
                    <a:pt x="2918" y="904"/>
                    <a:pt x="2876" y="912"/>
                  </a:cubicBezTo>
                  <a:cubicBezTo>
                    <a:pt x="2874" y="903"/>
                    <a:pt x="2861" y="900"/>
                    <a:pt x="2854" y="905"/>
                  </a:cubicBezTo>
                  <a:cubicBezTo>
                    <a:pt x="2847" y="911"/>
                    <a:pt x="2847" y="923"/>
                    <a:pt x="2839" y="926"/>
                  </a:cubicBezTo>
                  <a:cubicBezTo>
                    <a:pt x="2827" y="930"/>
                    <a:pt x="2822" y="917"/>
                    <a:pt x="2814" y="914"/>
                  </a:cubicBezTo>
                  <a:cubicBezTo>
                    <a:pt x="2806" y="911"/>
                    <a:pt x="2791" y="912"/>
                    <a:pt x="2791" y="922"/>
                  </a:cubicBezTo>
                  <a:cubicBezTo>
                    <a:pt x="2778" y="924"/>
                    <a:pt x="2792" y="948"/>
                    <a:pt x="2796" y="953"/>
                  </a:cubicBezTo>
                  <a:cubicBezTo>
                    <a:pt x="2798" y="955"/>
                    <a:pt x="2804" y="957"/>
                    <a:pt x="2805" y="960"/>
                  </a:cubicBezTo>
                  <a:cubicBezTo>
                    <a:pt x="2807" y="966"/>
                    <a:pt x="2803" y="967"/>
                    <a:pt x="2803" y="972"/>
                  </a:cubicBezTo>
                  <a:cubicBezTo>
                    <a:pt x="2804" y="977"/>
                    <a:pt x="2809" y="983"/>
                    <a:pt x="2804" y="987"/>
                  </a:cubicBezTo>
                  <a:cubicBezTo>
                    <a:pt x="2797" y="992"/>
                    <a:pt x="2776" y="980"/>
                    <a:pt x="2774" y="995"/>
                  </a:cubicBezTo>
                  <a:cubicBezTo>
                    <a:pt x="2765" y="995"/>
                    <a:pt x="2751" y="988"/>
                    <a:pt x="2746" y="997"/>
                  </a:cubicBezTo>
                  <a:cubicBezTo>
                    <a:pt x="2743" y="982"/>
                    <a:pt x="2730" y="1001"/>
                    <a:pt x="2723" y="1000"/>
                  </a:cubicBezTo>
                  <a:cubicBezTo>
                    <a:pt x="2711" y="1000"/>
                    <a:pt x="2709" y="985"/>
                    <a:pt x="2716" y="979"/>
                  </a:cubicBezTo>
                  <a:cubicBezTo>
                    <a:pt x="2703" y="974"/>
                    <a:pt x="2687" y="985"/>
                    <a:pt x="2675" y="986"/>
                  </a:cubicBezTo>
                  <a:cubicBezTo>
                    <a:pt x="2660" y="986"/>
                    <a:pt x="2646" y="994"/>
                    <a:pt x="2632" y="999"/>
                  </a:cubicBezTo>
                  <a:cubicBezTo>
                    <a:pt x="2631" y="999"/>
                    <a:pt x="2632" y="1002"/>
                    <a:pt x="2632" y="1002"/>
                  </a:cubicBezTo>
                  <a:cubicBezTo>
                    <a:pt x="2633" y="1003"/>
                    <a:pt x="2634" y="1004"/>
                    <a:pt x="2635" y="1005"/>
                  </a:cubicBezTo>
                  <a:cubicBezTo>
                    <a:pt x="2626" y="1019"/>
                    <a:pt x="2612" y="994"/>
                    <a:pt x="2599" y="996"/>
                  </a:cubicBezTo>
                  <a:cubicBezTo>
                    <a:pt x="2599" y="1003"/>
                    <a:pt x="2603" y="1005"/>
                    <a:pt x="2596" y="1010"/>
                  </a:cubicBezTo>
                  <a:cubicBezTo>
                    <a:pt x="2594" y="1011"/>
                    <a:pt x="2583" y="1009"/>
                    <a:pt x="2580" y="1009"/>
                  </a:cubicBezTo>
                  <a:cubicBezTo>
                    <a:pt x="2580" y="1006"/>
                    <a:pt x="2579" y="999"/>
                    <a:pt x="2579" y="997"/>
                  </a:cubicBezTo>
                  <a:cubicBezTo>
                    <a:pt x="2583" y="991"/>
                    <a:pt x="2583" y="994"/>
                    <a:pt x="2590" y="991"/>
                  </a:cubicBezTo>
                  <a:cubicBezTo>
                    <a:pt x="2601" y="986"/>
                    <a:pt x="2600" y="984"/>
                    <a:pt x="2598" y="972"/>
                  </a:cubicBezTo>
                  <a:cubicBezTo>
                    <a:pt x="2597" y="964"/>
                    <a:pt x="2594" y="956"/>
                    <a:pt x="2584" y="967"/>
                  </a:cubicBezTo>
                  <a:cubicBezTo>
                    <a:pt x="2579" y="973"/>
                    <a:pt x="2578" y="986"/>
                    <a:pt x="2584" y="991"/>
                  </a:cubicBezTo>
                  <a:cubicBezTo>
                    <a:pt x="2574" y="1002"/>
                    <a:pt x="2560" y="1001"/>
                    <a:pt x="2552" y="1014"/>
                  </a:cubicBezTo>
                  <a:cubicBezTo>
                    <a:pt x="2549" y="1019"/>
                    <a:pt x="2543" y="1030"/>
                    <a:pt x="2552" y="1032"/>
                  </a:cubicBezTo>
                  <a:cubicBezTo>
                    <a:pt x="2561" y="1034"/>
                    <a:pt x="2560" y="1020"/>
                    <a:pt x="2569" y="1021"/>
                  </a:cubicBezTo>
                  <a:cubicBezTo>
                    <a:pt x="2572" y="1038"/>
                    <a:pt x="2556" y="1046"/>
                    <a:pt x="2544" y="1055"/>
                  </a:cubicBezTo>
                  <a:cubicBezTo>
                    <a:pt x="2538" y="1059"/>
                    <a:pt x="2532" y="1067"/>
                    <a:pt x="2526" y="1070"/>
                  </a:cubicBezTo>
                  <a:cubicBezTo>
                    <a:pt x="2519" y="1074"/>
                    <a:pt x="2511" y="1070"/>
                    <a:pt x="2504" y="1077"/>
                  </a:cubicBezTo>
                  <a:cubicBezTo>
                    <a:pt x="2501" y="1064"/>
                    <a:pt x="2517" y="1039"/>
                    <a:pt x="2525" y="1029"/>
                  </a:cubicBezTo>
                  <a:cubicBezTo>
                    <a:pt x="2532" y="1021"/>
                    <a:pt x="2535" y="1020"/>
                    <a:pt x="2538" y="1009"/>
                  </a:cubicBezTo>
                  <a:cubicBezTo>
                    <a:pt x="2540" y="1001"/>
                    <a:pt x="2544" y="996"/>
                    <a:pt x="2548" y="988"/>
                  </a:cubicBezTo>
                  <a:cubicBezTo>
                    <a:pt x="2555" y="973"/>
                    <a:pt x="2566" y="958"/>
                    <a:pt x="2574" y="945"/>
                  </a:cubicBezTo>
                  <a:cubicBezTo>
                    <a:pt x="2579" y="937"/>
                    <a:pt x="2586" y="930"/>
                    <a:pt x="2585" y="920"/>
                  </a:cubicBezTo>
                  <a:cubicBezTo>
                    <a:pt x="2584" y="909"/>
                    <a:pt x="2578" y="910"/>
                    <a:pt x="2571" y="904"/>
                  </a:cubicBezTo>
                  <a:cubicBezTo>
                    <a:pt x="2568" y="902"/>
                    <a:pt x="2566" y="900"/>
                    <a:pt x="2564" y="897"/>
                  </a:cubicBezTo>
                  <a:cubicBezTo>
                    <a:pt x="2586" y="898"/>
                    <a:pt x="2570" y="874"/>
                    <a:pt x="2560" y="868"/>
                  </a:cubicBezTo>
                  <a:cubicBezTo>
                    <a:pt x="2555" y="864"/>
                    <a:pt x="2549" y="862"/>
                    <a:pt x="2544" y="859"/>
                  </a:cubicBezTo>
                  <a:cubicBezTo>
                    <a:pt x="2537" y="855"/>
                    <a:pt x="2530" y="855"/>
                    <a:pt x="2524" y="852"/>
                  </a:cubicBezTo>
                  <a:cubicBezTo>
                    <a:pt x="2517" y="849"/>
                    <a:pt x="2513" y="843"/>
                    <a:pt x="2503" y="844"/>
                  </a:cubicBezTo>
                  <a:cubicBezTo>
                    <a:pt x="2496" y="845"/>
                    <a:pt x="2490" y="849"/>
                    <a:pt x="2482" y="851"/>
                  </a:cubicBezTo>
                  <a:cubicBezTo>
                    <a:pt x="2472" y="853"/>
                    <a:pt x="2470" y="854"/>
                    <a:pt x="2466" y="862"/>
                  </a:cubicBezTo>
                  <a:cubicBezTo>
                    <a:pt x="2462" y="871"/>
                    <a:pt x="2461" y="876"/>
                    <a:pt x="2450" y="877"/>
                  </a:cubicBezTo>
                  <a:cubicBezTo>
                    <a:pt x="2450" y="878"/>
                    <a:pt x="2451" y="878"/>
                    <a:pt x="2451" y="879"/>
                  </a:cubicBezTo>
                  <a:cubicBezTo>
                    <a:pt x="2450" y="878"/>
                    <a:pt x="2449" y="878"/>
                    <a:pt x="2448" y="877"/>
                  </a:cubicBezTo>
                  <a:cubicBezTo>
                    <a:pt x="2449" y="877"/>
                    <a:pt x="2449" y="877"/>
                    <a:pt x="2450" y="877"/>
                  </a:cubicBezTo>
                  <a:cubicBezTo>
                    <a:pt x="2439" y="863"/>
                    <a:pt x="2465" y="857"/>
                    <a:pt x="2448" y="848"/>
                  </a:cubicBezTo>
                  <a:cubicBezTo>
                    <a:pt x="2437" y="842"/>
                    <a:pt x="2436" y="846"/>
                    <a:pt x="2427" y="849"/>
                  </a:cubicBezTo>
                  <a:cubicBezTo>
                    <a:pt x="2420" y="851"/>
                    <a:pt x="2412" y="851"/>
                    <a:pt x="2404" y="851"/>
                  </a:cubicBezTo>
                  <a:cubicBezTo>
                    <a:pt x="2404" y="849"/>
                    <a:pt x="2404" y="847"/>
                    <a:pt x="2404" y="845"/>
                  </a:cubicBezTo>
                  <a:cubicBezTo>
                    <a:pt x="2411" y="843"/>
                    <a:pt x="2416" y="839"/>
                    <a:pt x="2421" y="833"/>
                  </a:cubicBezTo>
                  <a:cubicBezTo>
                    <a:pt x="2428" y="824"/>
                    <a:pt x="2428" y="824"/>
                    <a:pt x="2420" y="819"/>
                  </a:cubicBezTo>
                  <a:cubicBezTo>
                    <a:pt x="2419" y="818"/>
                    <a:pt x="2413" y="819"/>
                    <a:pt x="2411" y="818"/>
                  </a:cubicBezTo>
                  <a:cubicBezTo>
                    <a:pt x="2407" y="816"/>
                    <a:pt x="2406" y="812"/>
                    <a:pt x="2402" y="811"/>
                  </a:cubicBezTo>
                  <a:cubicBezTo>
                    <a:pt x="2395" y="809"/>
                    <a:pt x="2384" y="812"/>
                    <a:pt x="2380" y="818"/>
                  </a:cubicBezTo>
                  <a:cubicBezTo>
                    <a:pt x="2376" y="823"/>
                    <a:pt x="2378" y="831"/>
                    <a:pt x="2373" y="837"/>
                  </a:cubicBezTo>
                  <a:cubicBezTo>
                    <a:pt x="2367" y="845"/>
                    <a:pt x="2363" y="845"/>
                    <a:pt x="2362" y="855"/>
                  </a:cubicBezTo>
                  <a:cubicBezTo>
                    <a:pt x="2361" y="861"/>
                    <a:pt x="2360" y="874"/>
                    <a:pt x="2362" y="879"/>
                  </a:cubicBezTo>
                  <a:cubicBezTo>
                    <a:pt x="2365" y="885"/>
                    <a:pt x="2374" y="886"/>
                    <a:pt x="2372" y="895"/>
                  </a:cubicBezTo>
                  <a:cubicBezTo>
                    <a:pt x="2365" y="895"/>
                    <a:pt x="2350" y="892"/>
                    <a:pt x="2344" y="895"/>
                  </a:cubicBezTo>
                  <a:cubicBezTo>
                    <a:pt x="2332" y="900"/>
                    <a:pt x="2340" y="905"/>
                    <a:pt x="2346" y="910"/>
                  </a:cubicBezTo>
                  <a:cubicBezTo>
                    <a:pt x="2353" y="916"/>
                    <a:pt x="2357" y="921"/>
                    <a:pt x="2357" y="931"/>
                  </a:cubicBezTo>
                  <a:cubicBezTo>
                    <a:pt x="2358" y="936"/>
                    <a:pt x="2356" y="940"/>
                    <a:pt x="2356" y="945"/>
                  </a:cubicBezTo>
                  <a:cubicBezTo>
                    <a:pt x="2356" y="954"/>
                    <a:pt x="2356" y="950"/>
                    <a:pt x="2360" y="957"/>
                  </a:cubicBezTo>
                  <a:cubicBezTo>
                    <a:pt x="2369" y="969"/>
                    <a:pt x="2376" y="989"/>
                    <a:pt x="2388" y="996"/>
                  </a:cubicBezTo>
                  <a:cubicBezTo>
                    <a:pt x="2396" y="1000"/>
                    <a:pt x="2400" y="1007"/>
                    <a:pt x="2409" y="1005"/>
                  </a:cubicBezTo>
                  <a:cubicBezTo>
                    <a:pt x="2414" y="1004"/>
                    <a:pt x="2428" y="997"/>
                    <a:pt x="2431" y="992"/>
                  </a:cubicBezTo>
                  <a:cubicBezTo>
                    <a:pt x="2434" y="986"/>
                    <a:pt x="2431" y="977"/>
                    <a:pt x="2431" y="970"/>
                  </a:cubicBezTo>
                  <a:cubicBezTo>
                    <a:pt x="2434" y="968"/>
                    <a:pt x="2450" y="977"/>
                    <a:pt x="2450" y="980"/>
                  </a:cubicBezTo>
                  <a:cubicBezTo>
                    <a:pt x="2451" y="985"/>
                    <a:pt x="2435" y="991"/>
                    <a:pt x="2431" y="994"/>
                  </a:cubicBezTo>
                  <a:cubicBezTo>
                    <a:pt x="2423" y="1001"/>
                    <a:pt x="2402" y="1017"/>
                    <a:pt x="2404" y="1029"/>
                  </a:cubicBezTo>
                  <a:cubicBezTo>
                    <a:pt x="2397" y="1025"/>
                    <a:pt x="2386" y="1016"/>
                    <a:pt x="2379" y="1016"/>
                  </a:cubicBezTo>
                  <a:cubicBezTo>
                    <a:pt x="2379" y="1007"/>
                    <a:pt x="2380" y="997"/>
                    <a:pt x="2377" y="988"/>
                  </a:cubicBezTo>
                  <a:cubicBezTo>
                    <a:pt x="2374" y="981"/>
                    <a:pt x="2367" y="976"/>
                    <a:pt x="2363" y="970"/>
                  </a:cubicBezTo>
                  <a:cubicBezTo>
                    <a:pt x="2359" y="964"/>
                    <a:pt x="2354" y="957"/>
                    <a:pt x="2350" y="951"/>
                  </a:cubicBezTo>
                  <a:cubicBezTo>
                    <a:pt x="2345" y="941"/>
                    <a:pt x="2352" y="939"/>
                    <a:pt x="2352" y="929"/>
                  </a:cubicBezTo>
                  <a:cubicBezTo>
                    <a:pt x="2352" y="922"/>
                    <a:pt x="2344" y="914"/>
                    <a:pt x="2337" y="913"/>
                  </a:cubicBezTo>
                  <a:cubicBezTo>
                    <a:pt x="2327" y="913"/>
                    <a:pt x="2324" y="922"/>
                    <a:pt x="2319" y="928"/>
                  </a:cubicBezTo>
                  <a:cubicBezTo>
                    <a:pt x="2313" y="936"/>
                    <a:pt x="2309" y="936"/>
                    <a:pt x="2299" y="939"/>
                  </a:cubicBezTo>
                  <a:cubicBezTo>
                    <a:pt x="2287" y="942"/>
                    <a:pt x="2288" y="939"/>
                    <a:pt x="2298" y="929"/>
                  </a:cubicBezTo>
                  <a:cubicBezTo>
                    <a:pt x="2301" y="926"/>
                    <a:pt x="2311" y="921"/>
                    <a:pt x="2311" y="917"/>
                  </a:cubicBezTo>
                  <a:cubicBezTo>
                    <a:pt x="2311" y="912"/>
                    <a:pt x="2301" y="910"/>
                    <a:pt x="2296" y="911"/>
                  </a:cubicBezTo>
                  <a:cubicBezTo>
                    <a:pt x="2289" y="911"/>
                    <a:pt x="2289" y="915"/>
                    <a:pt x="2283" y="920"/>
                  </a:cubicBezTo>
                  <a:cubicBezTo>
                    <a:pt x="2276" y="924"/>
                    <a:pt x="2274" y="922"/>
                    <a:pt x="2268" y="923"/>
                  </a:cubicBezTo>
                  <a:cubicBezTo>
                    <a:pt x="2261" y="924"/>
                    <a:pt x="2258" y="925"/>
                    <a:pt x="2253" y="929"/>
                  </a:cubicBezTo>
                  <a:cubicBezTo>
                    <a:pt x="2246" y="934"/>
                    <a:pt x="2248" y="935"/>
                    <a:pt x="2246" y="940"/>
                  </a:cubicBezTo>
                  <a:cubicBezTo>
                    <a:pt x="2238" y="962"/>
                    <a:pt x="2211" y="956"/>
                    <a:pt x="2193" y="963"/>
                  </a:cubicBezTo>
                  <a:cubicBezTo>
                    <a:pt x="2180" y="969"/>
                    <a:pt x="2168" y="978"/>
                    <a:pt x="2158" y="987"/>
                  </a:cubicBezTo>
                  <a:cubicBezTo>
                    <a:pt x="2149" y="995"/>
                    <a:pt x="2137" y="1004"/>
                    <a:pt x="2126" y="1010"/>
                  </a:cubicBezTo>
                  <a:cubicBezTo>
                    <a:pt x="2122" y="1012"/>
                    <a:pt x="2108" y="1015"/>
                    <a:pt x="2108" y="1023"/>
                  </a:cubicBezTo>
                  <a:cubicBezTo>
                    <a:pt x="2108" y="1030"/>
                    <a:pt x="2114" y="1026"/>
                    <a:pt x="2117" y="1030"/>
                  </a:cubicBezTo>
                  <a:cubicBezTo>
                    <a:pt x="2119" y="1033"/>
                    <a:pt x="2119" y="1039"/>
                    <a:pt x="2118" y="1042"/>
                  </a:cubicBezTo>
                  <a:cubicBezTo>
                    <a:pt x="2124" y="1043"/>
                    <a:pt x="2131" y="1038"/>
                    <a:pt x="2134" y="1041"/>
                  </a:cubicBezTo>
                  <a:cubicBezTo>
                    <a:pt x="2139" y="1044"/>
                    <a:pt x="2137" y="1053"/>
                    <a:pt x="2138" y="1058"/>
                  </a:cubicBezTo>
                  <a:cubicBezTo>
                    <a:pt x="2156" y="1056"/>
                    <a:pt x="2147" y="1080"/>
                    <a:pt x="2133" y="1082"/>
                  </a:cubicBezTo>
                  <a:cubicBezTo>
                    <a:pt x="2134" y="1078"/>
                    <a:pt x="2138" y="1074"/>
                    <a:pt x="2140" y="1069"/>
                  </a:cubicBezTo>
                  <a:cubicBezTo>
                    <a:pt x="2136" y="1066"/>
                    <a:pt x="2127" y="1064"/>
                    <a:pt x="2122" y="1065"/>
                  </a:cubicBezTo>
                  <a:cubicBezTo>
                    <a:pt x="2117" y="1066"/>
                    <a:pt x="2114" y="1072"/>
                    <a:pt x="2110" y="1073"/>
                  </a:cubicBezTo>
                  <a:cubicBezTo>
                    <a:pt x="2104" y="1074"/>
                    <a:pt x="2091" y="1070"/>
                    <a:pt x="2085" y="1069"/>
                  </a:cubicBezTo>
                  <a:cubicBezTo>
                    <a:pt x="2069" y="1067"/>
                    <a:pt x="2050" y="1062"/>
                    <a:pt x="2033" y="1064"/>
                  </a:cubicBezTo>
                  <a:cubicBezTo>
                    <a:pt x="2009" y="1066"/>
                    <a:pt x="2028" y="1097"/>
                    <a:pt x="2024" y="1110"/>
                  </a:cubicBezTo>
                  <a:cubicBezTo>
                    <a:pt x="2021" y="1120"/>
                    <a:pt x="2014" y="1120"/>
                    <a:pt x="2016" y="1132"/>
                  </a:cubicBezTo>
                  <a:cubicBezTo>
                    <a:pt x="2018" y="1145"/>
                    <a:pt x="2025" y="1143"/>
                    <a:pt x="2036" y="1148"/>
                  </a:cubicBezTo>
                  <a:cubicBezTo>
                    <a:pt x="2050" y="1155"/>
                    <a:pt x="2049" y="1168"/>
                    <a:pt x="2058" y="1179"/>
                  </a:cubicBezTo>
                  <a:cubicBezTo>
                    <a:pt x="2062" y="1183"/>
                    <a:pt x="2070" y="1186"/>
                    <a:pt x="2072" y="1192"/>
                  </a:cubicBezTo>
                  <a:cubicBezTo>
                    <a:pt x="2075" y="1199"/>
                    <a:pt x="2070" y="1203"/>
                    <a:pt x="2066" y="1210"/>
                  </a:cubicBezTo>
                  <a:cubicBezTo>
                    <a:pt x="2062" y="1217"/>
                    <a:pt x="2058" y="1223"/>
                    <a:pt x="2059" y="1232"/>
                  </a:cubicBezTo>
                  <a:cubicBezTo>
                    <a:pt x="2060" y="1239"/>
                    <a:pt x="2066" y="1244"/>
                    <a:pt x="2066" y="1252"/>
                  </a:cubicBezTo>
                  <a:cubicBezTo>
                    <a:pt x="2067" y="1268"/>
                    <a:pt x="2045" y="1274"/>
                    <a:pt x="2048" y="1288"/>
                  </a:cubicBezTo>
                  <a:cubicBezTo>
                    <a:pt x="2046" y="1284"/>
                    <a:pt x="2043" y="1281"/>
                    <a:pt x="2040" y="1278"/>
                  </a:cubicBezTo>
                  <a:cubicBezTo>
                    <a:pt x="2044" y="1271"/>
                    <a:pt x="2051" y="1267"/>
                    <a:pt x="2053" y="1259"/>
                  </a:cubicBezTo>
                  <a:cubicBezTo>
                    <a:pt x="2056" y="1246"/>
                    <a:pt x="2051" y="1242"/>
                    <a:pt x="2044" y="1233"/>
                  </a:cubicBezTo>
                  <a:cubicBezTo>
                    <a:pt x="2038" y="1226"/>
                    <a:pt x="2034" y="1217"/>
                    <a:pt x="2042" y="1209"/>
                  </a:cubicBezTo>
                  <a:cubicBezTo>
                    <a:pt x="2049" y="1202"/>
                    <a:pt x="2061" y="1205"/>
                    <a:pt x="2060" y="1191"/>
                  </a:cubicBezTo>
                  <a:cubicBezTo>
                    <a:pt x="2047" y="1182"/>
                    <a:pt x="2031" y="1185"/>
                    <a:pt x="2019" y="1172"/>
                  </a:cubicBezTo>
                  <a:cubicBezTo>
                    <a:pt x="2007" y="1161"/>
                    <a:pt x="2002" y="1146"/>
                    <a:pt x="1988" y="1137"/>
                  </a:cubicBezTo>
                  <a:cubicBezTo>
                    <a:pt x="1979" y="1131"/>
                    <a:pt x="1971" y="1139"/>
                    <a:pt x="1966" y="1130"/>
                  </a:cubicBezTo>
                  <a:cubicBezTo>
                    <a:pt x="1964" y="1124"/>
                    <a:pt x="1971" y="1121"/>
                    <a:pt x="1964" y="1117"/>
                  </a:cubicBezTo>
                  <a:cubicBezTo>
                    <a:pt x="1960" y="1114"/>
                    <a:pt x="1957" y="1117"/>
                    <a:pt x="1954" y="1119"/>
                  </a:cubicBezTo>
                  <a:cubicBezTo>
                    <a:pt x="1946" y="1123"/>
                    <a:pt x="1935" y="1130"/>
                    <a:pt x="1941" y="1138"/>
                  </a:cubicBezTo>
                  <a:cubicBezTo>
                    <a:pt x="1944" y="1140"/>
                    <a:pt x="1950" y="1138"/>
                    <a:pt x="1953" y="1143"/>
                  </a:cubicBezTo>
                  <a:cubicBezTo>
                    <a:pt x="1955" y="1145"/>
                    <a:pt x="1956" y="1153"/>
                    <a:pt x="1957" y="1155"/>
                  </a:cubicBezTo>
                  <a:cubicBezTo>
                    <a:pt x="1959" y="1159"/>
                    <a:pt x="1962" y="1159"/>
                    <a:pt x="1962" y="1165"/>
                  </a:cubicBezTo>
                  <a:cubicBezTo>
                    <a:pt x="1950" y="1167"/>
                    <a:pt x="1943" y="1156"/>
                    <a:pt x="1933" y="1154"/>
                  </a:cubicBezTo>
                  <a:cubicBezTo>
                    <a:pt x="1915" y="1149"/>
                    <a:pt x="1919" y="1168"/>
                    <a:pt x="1926" y="1179"/>
                  </a:cubicBezTo>
                  <a:cubicBezTo>
                    <a:pt x="1931" y="1188"/>
                    <a:pt x="1930" y="1184"/>
                    <a:pt x="1938" y="1187"/>
                  </a:cubicBezTo>
                  <a:cubicBezTo>
                    <a:pt x="1947" y="1191"/>
                    <a:pt x="1944" y="1193"/>
                    <a:pt x="1948" y="1200"/>
                  </a:cubicBezTo>
                  <a:cubicBezTo>
                    <a:pt x="1956" y="1211"/>
                    <a:pt x="1959" y="1216"/>
                    <a:pt x="1961" y="1229"/>
                  </a:cubicBezTo>
                  <a:cubicBezTo>
                    <a:pt x="1956" y="1228"/>
                    <a:pt x="1955" y="1225"/>
                    <a:pt x="1951" y="1223"/>
                  </a:cubicBezTo>
                  <a:cubicBezTo>
                    <a:pt x="1947" y="1220"/>
                    <a:pt x="1943" y="1218"/>
                    <a:pt x="1939" y="1215"/>
                  </a:cubicBezTo>
                  <a:cubicBezTo>
                    <a:pt x="1933" y="1211"/>
                    <a:pt x="1927" y="1204"/>
                    <a:pt x="1921" y="1199"/>
                  </a:cubicBezTo>
                  <a:cubicBezTo>
                    <a:pt x="1914" y="1194"/>
                    <a:pt x="1905" y="1192"/>
                    <a:pt x="1900" y="1187"/>
                  </a:cubicBezTo>
                  <a:cubicBezTo>
                    <a:pt x="1891" y="1180"/>
                    <a:pt x="1896" y="1175"/>
                    <a:pt x="1902" y="1166"/>
                  </a:cubicBezTo>
                  <a:cubicBezTo>
                    <a:pt x="1906" y="1158"/>
                    <a:pt x="1908" y="1151"/>
                    <a:pt x="1912" y="1143"/>
                  </a:cubicBezTo>
                  <a:cubicBezTo>
                    <a:pt x="1917" y="1134"/>
                    <a:pt x="1914" y="1127"/>
                    <a:pt x="1916" y="1120"/>
                  </a:cubicBezTo>
                  <a:cubicBezTo>
                    <a:pt x="1919" y="1111"/>
                    <a:pt x="1928" y="1110"/>
                    <a:pt x="1923" y="1098"/>
                  </a:cubicBezTo>
                  <a:cubicBezTo>
                    <a:pt x="1922" y="1096"/>
                    <a:pt x="1912" y="1081"/>
                    <a:pt x="1910" y="1081"/>
                  </a:cubicBezTo>
                  <a:cubicBezTo>
                    <a:pt x="1896" y="1076"/>
                    <a:pt x="1905" y="1097"/>
                    <a:pt x="1906" y="1102"/>
                  </a:cubicBezTo>
                  <a:cubicBezTo>
                    <a:pt x="1908" y="1110"/>
                    <a:pt x="1908" y="1126"/>
                    <a:pt x="1906" y="1134"/>
                  </a:cubicBezTo>
                  <a:cubicBezTo>
                    <a:pt x="1903" y="1149"/>
                    <a:pt x="1883" y="1146"/>
                    <a:pt x="1872" y="1152"/>
                  </a:cubicBezTo>
                  <a:cubicBezTo>
                    <a:pt x="1863" y="1156"/>
                    <a:pt x="1866" y="1157"/>
                    <a:pt x="1863" y="1164"/>
                  </a:cubicBezTo>
                  <a:cubicBezTo>
                    <a:pt x="1861" y="1170"/>
                    <a:pt x="1852" y="1178"/>
                    <a:pt x="1852" y="1185"/>
                  </a:cubicBezTo>
                  <a:cubicBezTo>
                    <a:pt x="1852" y="1192"/>
                    <a:pt x="1858" y="1202"/>
                    <a:pt x="1860" y="1209"/>
                  </a:cubicBezTo>
                  <a:cubicBezTo>
                    <a:pt x="1863" y="1218"/>
                    <a:pt x="1866" y="1227"/>
                    <a:pt x="1860" y="1235"/>
                  </a:cubicBezTo>
                  <a:cubicBezTo>
                    <a:pt x="1855" y="1241"/>
                    <a:pt x="1848" y="1243"/>
                    <a:pt x="1844" y="1251"/>
                  </a:cubicBezTo>
                  <a:cubicBezTo>
                    <a:pt x="1837" y="1264"/>
                    <a:pt x="1835" y="1290"/>
                    <a:pt x="1837" y="1305"/>
                  </a:cubicBezTo>
                  <a:cubicBezTo>
                    <a:pt x="1839" y="1318"/>
                    <a:pt x="1843" y="1315"/>
                    <a:pt x="1855" y="1314"/>
                  </a:cubicBezTo>
                  <a:cubicBezTo>
                    <a:pt x="1865" y="1313"/>
                    <a:pt x="1872" y="1313"/>
                    <a:pt x="1881" y="1317"/>
                  </a:cubicBezTo>
                  <a:cubicBezTo>
                    <a:pt x="1890" y="1320"/>
                    <a:pt x="1899" y="1324"/>
                    <a:pt x="1906" y="1330"/>
                  </a:cubicBezTo>
                  <a:cubicBezTo>
                    <a:pt x="1915" y="1339"/>
                    <a:pt x="1914" y="1349"/>
                    <a:pt x="1915" y="1360"/>
                  </a:cubicBezTo>
                  <a:cubicBezTo>
                    <a:pt x="1917" y="1374"/>
                    <a:pt x="1916" y="1377"/>
                    <a:pt x="1906" y="1388"/>
                  </a:cubicBezTo>
                  <a:cubicBezTo>
                    <a:pt x="1900" y="1394"/>
                    <a:pt x="1887" y="1403"/>
                    <a:pt x="1896" y="1412"/>
                  </a:cubicBezTo>
                  <a:cubicBezTo>
                    <a:pt x="1883" y="1411"/>
                    <a:pt x="1891" y="1401"/>
                    <a:pt x="1894" y="1394"/>
                  </a:cubicBezTo>
                  <a:cubicBezTo>
                    <a:pt x="1899" y="1384"/>
                    <a:pt x="1896" y="1380"/>
                    <a:pt x="1896" y="1369"/>
                  </a:cubicBezTo>
                  <a:cubicBezTo>
                    <a:pt x="1896" y="1364"/>
                    <a:pt x="1899" y="1360"/>
                    <a:pt x="1898" y="1356"/>
                  </a:cubicBezTo>
                  <a:cubicBezTo>
                    <a:pt x="1897" y="1349"/>
                    <a:pt x="1895" y="1350"/>
                    <a:pt x="1892" y="1345"/>
                  </a:cubicBezTo>
                  <a:cubicBezTo>
                    <a:pt x="1886" y="1335"/>
                    <a:pt x="1885" y="1333"/>
                    <a:pt x="1873" y="1333"/>
                  </a:cubicBezTo>
                  <a:cubicBezTo>
                    <a:pt x="1858" y="1332"/>
                    <a:pt x="1828" y="1328"/>
                    <a:pt x="1828" y="1351"/>
                  </a:cubicBezTo>
                  <a:cubicBezTo>
                    <a:pt x="1828" y="1360"/>
                    <a:pt x="1839" y="1367"/>
                    <a:pt x="1838" y="1377"/>
                  </a:cubicBezTo>
                  <a:cubicBezTo>
                    <a:pt x="1838" y="1383"/>
                    <a:pt x="1832" y="1391"/>
                    <a:pt x="1828" y="1397"/>
                  </a:cubicBezTo>
                  <a:cubicBezTo>
                    <a:pt x="1820" y="1410"/>
                    <a:pt x="1805" y="1412"/>
                    <a:pt x="1798" y="1426"/>
                  </a:cubicBezTo>
                  <a:cubicBezTo>
                    <a:pt x="1794" y="1433"/>
                    <a:pt x="1794" y="1439"/>
                    <a:pt x="1787" y="1443"/>
                  </a:cubicBezTo>
                  <a:cubicBezTo>
                    <a:pt x="1780" y="1448"/>
                    <a:pt x="1773" y="1445"/>
                    <a:pt x="1765" y="1447"/>
                  </a:cubicBezTo>
                  <a:cubicBezTo>
                    <a:pt x="1744" y="1452"/>
                    <a:pt x="1749" y="1479"/>
                    <a:pt x="1726" y="1462"/>
                  </a:cubicBezTo>
                  <a:cubicBezTo>
                    <a:pt x="1717" y="1455"/>
                    <a:pt x="1693" y="1452"/>
                    <a:pt x="1688" y="1441"/>
                  </a:cubicBezTo>
                  <a:cubicBezTo>
                    <a:pt x="1704" y="1442"/>
                    <a:pt x="1715" y="1448"/>
                    <a:pt x="1731" y="1439"/>
                  </a:cubicBezTo>
                  <a:cubicBezTo>
                    <a:pt x="1743" y="1432"/>
                    <a:pt x="1753" y="1426"/>
                    <a:pt x="1761" y="1414"/>
                  </a:cubicBezTo>
                  <a:cubicBezTo>
                    <a:pt x="1768" y="1403"/>
                    <a:pt x="1778" y="1394"/>
                    <a:pt x="1789" y="1386"/>
                  </a:cubicBezTo>
                  <a:cubicBezTo>
                    <a:pt x="1796" y="1381"/>
                    <a:pt x="1801" y="1384"/>
                    <a:pt x="1803" y="1373"/>
                  </a:cubicBezTo>
                  <a:cubicBezTo>
                    <a:pt x="1805" y="1366"/>
                    <a:pt x="1802" y="1359"/>
                    <a:pt x="1806" y="1352"/>
                  </a:cubicBezTo>
                  <a:cubicBezTo>
                    <a:pt x="1829" y="1350"/>
                    <a:pt x="1802" y="1323"/>
                    <a:pt x="1802" y="1311"/>
                  </a:cubicBezTo>
                  <a:cubicBezTo>
                    <a:pt x="1803" y="1294"/>
                    <a:pt x="1812" y="1279"/>
                    <a:pt x="1817" y="1263"/>
                  </a:cubicBezTo>
                  <a:cubicBezTo>
                    <a:pt x="1819" y="1255"/>
                    <a:pt x="1820" y="1246"/>
                    <a:pt x="1823" y="1237"/>
                  </a:cubicBezTo>
                  <a:cubicBezTo>
                    <a:pt x="1825" y="1226"/>
                    <a:pt x="1832" y="1227"/>
                    <a:pt x="1837" y="1218"/>
                  </a:cubicBezTo>
                  <a:cubicBezTo>
                    <a:pt x="1847" y="1201"/>
                    <a:pt x="1836" y="1179"/>
                    <a:pt x="1831" y="1164"/>
                  </a:cubicBezTo>
                  <a:cubicBezTo>
                    <a:pt x="1827" y="1148"/>
                    <a:pt x="1838" y="1148"/>
                    <a:pt x="1850" y="1142"/>
                  </a:cubicBezTo>
                  <a:cubicBezTo>
                    <a:pt x="1865" y="1135"/>
                    <a:pt x="1864" y="1126"/>
                    <a:pt x="1868" y="1111"/>
                  </a:cubicBezTo>
                  <a:cubicBezTo>
                    <a:pt x="1869" y="1106"/>
                    <a:pt x="1872" y="1102"/>
                    <a:pt x="1872" y="1097"/>
                  </a:cubicBezTo>
                  <a:cubicBezTo>
                    <a:pt x="1872" y="1086"/>
                    <a:pt x="1868" y="1088"/>
                    <a:pt x="1860" y="1084"/>
                  </a:cubicBezTo>
                  <a:cubicBezTo>
                    <a:pt x="1848" y="1079"/>
                    <a:pt x="1839" y="1073"/>
                    <a:pt x="1825" y="1072"/>
                  </a:cubicBezTo>
                  <a:cubicBezTo>
                    <a:pt x="1825" y="1065"/>
                    <a:pt x="1841" y="1065"/>
                    <a:pt x="1846" y="1064"/>
                  </a:cubicBezTo>
                  <a:cubicBezTo>
                    <a:pt x="1851" y="1063"/>
                    <a:pt x="1871" y="1053"/>
                    <a:pt x="1856" y="1052"/>
                  </a:cubicBezTo>
                  <a:cubicBezTo>
                    <a:pt x="1852" y="1048"/>
                    <a:pt x="1855" y="1041"/>
                    <a:pt x="1851" y="1038"/>
                  </a:cubicBezTo>
                  <a:cubicBezTo>
                    <a:pt x="1847" y="1035"/>
                    <a:pt x="1835" y="1038"/>
                    <a:pt x="1832" y="1041"/>
                  </a:cubicBezTo>
                  <a:cubicBezTo>
                    <a:pt x="1820" y="1050"/>
                    <a:pt x="1831" y="1063"/>
                    <a:pt x="1816" y="1070"/>
                  </a:cubicBezTo>
                  <a:cubicBezTo>
                    <a:pt x="1801" y="1076"/>
                    <a:pt x="1798" y="1077"/>
                    <a:pt x="1789" y="1091"/>
                  </a:cubicBezTo>
                  <a:cubicBezTo>
                    <a:pt x="1774" y="1112"/>
                    <a:pt x="1766" y="1129"/>
                    <a:pt x="1742" y="1142"/>
                  </a:cubicBezTo>
                  <a:cubicBezTo>
                    <a:pt x="1728" y="1149"/>
                    <a:pt x="1707" y="1154"/>
                    <a:pt x="1708" y="1175"/>
                  </a:cubicBezTo>
                  <a:cubicBezTo>
                    <a:pt x="1712" y="1176"/>
                    <a:pt x="1716" y="1177"/>
                    <a:pt x="1720" y="1177"/>
                  </a:cubicBezTo>
                  <a:cubicBezTo>
                    <a:pt x="1723" y="1191"/>
                    <a:pt x="1707" y="1210"/>
                    <a:pt x="1700" y="1218"/>
                  </a:cubicBezTo>
                  <a:cubicBezTo>
                    <a:pt x="1693" y="1226"/>
                    <a:pt x="1671" y="1250"/>
                    <a:pt x="1692" y="1253"/>
                  </a:cubicBezTo>
                  <a:cubicBezTo>
                    <a:pt x="1697" y="1253"/>
                    <a:pt x="1706" y="1246"/>
                    <a:pt x="1710" y="1258"/>
                  </a:cubicBezTo>
                  <a:cubicBezTo>
                    <a:pt x="1712" y="1268"/>
                    <a:pt x="1701" y="1272"/>
                    <a:pt x="1709" y="1283"/>
                  </a:cubicBezTo>
                  <a:cubicBezTo>
                    <a:pt x="1715" y="1291"/>
                    <a:pt x="1722" y="1289"/>
                    <a:pt x="1719" y="1298"/>
                  </a:cubicBezTo>
                  <a:cubicBezTo>
                    <a:pt x="1717" y="1305"/>
                    <a:pt x="1708" y="1312"/>
                    <a:pt x="1704" y="1317"/>
                  </a:cubicBezTo>
                  <a:cubicBezTo>
                    <a:pt x="1686" y="1343"/>
                    <a:pt x="1689" y="1314"/>
                    <a:pt x="1681" y="1300"/>
                  </a:cubicBezTo>
                  <a:cubicBezTo>
                    <a:pt x="1673" y="1286"/>
                    <a:pt x="1666" y="1273"/>
                    <a:pt x="1654" y="1260"/>
                  </a:cubicBezTo>
                  <a:cubicBezTo>
                    <a:pt x="1643" y="1249"/>
                    <a:pt x="1637" y="1234"/>
                    <a:pt x="1629" y="1221"/>
                  </a:cubicBezTo>
                  <a:cubicBezTo>
                    <a:pt x="1619" y="1207"/>
                    <a:pt x="1600" y="1202"/>
                    <a:pt x="1587" y="1190"/>
                  </a:cubicBezTo>
                  <a:cubicBezTo>
                    <a:pt x="1575" y="1180"/>
                    <a:pt x="1565" y="1174"/>
                    <a:pt x="1559" y="1159"/>
                  </a:cubicBezTo>
                  <a:cubicBezTo>
                    <a:pt x="1556" y="1150"/>
                    <a:pt x="1554" y="1145"/>
                    <a:pt x="1553" y="1136"/>
                  </a:cubicBezTo>
                  <a:cubicBezTo>
                    <a:pt x="1552" y="1128"/>
                    <a:pt x="1549" y="1117"/>
                    <a:pt x="1538" y="1126"/>
                  </a:cubicBezTo>
                  <a:cubicBezTo>
                    <a:pt x="1527" y="1136"/>
                    <a:pt x="1536" y="1165"/>
                    <a:pt x="1542" y="1174"/>
                  </a:cubicBezTo>
                  <a:cubicBezTo>
                    <a:pt x="1550" y="1186"/>
                    <a:pt x="1548" y="1205"/>
                    <a:pt x="1548" y="1220"/>
                  </a:cubicBezTo>
                  <a:cubicBezTo>
                    <a:pt x="1549" y="1234"/>
                    <a:pt x="1545" y="1234"/>
                    <a:pt x="1532" y="1234"/>
                  </a:cubicBezTo>
                  <a:cubicBezTo>
                    <a:pt x="1523" y="1234"/>
                    <a:pt x="1519" y="1234"/>
                    <a:pt x="1512" y="1241"/>
                  </a:cubicBezTo>
                  <a:cubicBezTo>
                    <a:pt x="1506" y="1248"/>
                    <a:pt x="1504" y="1253"/>
                    <a:pt x="1495" y="1243"/>
                  </a:cubicBezTo>
                  <a:cubicBezTo>
                    <a:pt x="1480" y="1224"/>
                    <a:pt x="1525" y="1224"/>
                    <a:pt x="1508" y="1205"/>
                  </a:cubicBezTo>
                  <a:cubicBezTo>
                    <a:pt x="1503" y="1201"/>
                    <a:pt x="1489" y="1202"/>
                    <a:pt x="1484" y="1203"/>
                  </a:cubicBezTo>
                  <a:cubicBezTo>
                    <a:pt x="1481" y="1204"/>
                    <a:pt x="1476" y="1208"/>
                    <a:pt x="1474" y="1208"/>
                  </a:cubicBezTo>
                  <a:cubicBezTo>
                    <a:pt x="1469" y="1207"/>
                    <a:pt x="1471" y="1198"/>
                    <a:pt x="1464" y="1201"/>
                  </a:cubicBezTo>
                  <a:cubicBezTo>
                    <a:pt x="1460" y="1203"/>
                    <a:pt x="1460" y="1213"/>
                    <a:pt x="1459" y="1217"/>
                  </a:cubicBezTo>
                  <a:cubicBezTo>
                    <a:pt x="1450" y="1218"/>
                    <a:pt x="1436" y="1197"/>
                    <a:pt x="1426" y="1194"/>
                  </a:cubicBezTo>
                  <a:cubicBezTo>
                    <a:pt x="1419" y="1191"/>
                    <a:pt x="1415" y="1192"/>
                    <a:pt x="1408" y="1196"/>
                  </a:cubicBezTo>
                  <a:cubicBezTo>
                    <a:pt x="1404" y="1198"/>
                    <a:pt x="1397" y="1208"/>
                    <a:pt x="1393" y="1208"/>
                  </a:cubicBezTo>
                  <a:cubicBezTo>
                    <a:pt x="1393" y="1207"/>
                    <a:pt x="1382" y="1193"/>
                    <a:pt x="1379" y="1191"/>
                  </a:cubicBezTo>
                  <a:cubicBezTo>
                    <a:pt x="1372" y="1186"/>
                    <a:pt x="1365" y="1184"/>
                    <a:pt x="1375" y="1179"/>
                  </a:cubicBezTo>
                  <a:cubicBezTo>
                    <a:pt x="1378" y="1178"/>
                    <a:pt x="1383" y="1180"/>
                    <a:pt x="1386" y="1179"/>
                  </a:cubicBezTo>
                  <a:cubicBezTo>
                    <a:pt x="1390" y="1177"/>
                    <a:pt x="1390" y="1172"/>
                    <a:pt x="1392" y="1171"/>
                  </a:cubicBezTo>
                  <a:cubicBezTo>
                    <a:pt x="1399" y="1165"/>
                    <a:pt x="1405" y="1166"/>
                    <a:pt x="1413" y="1168"/>
                  </a:cubicBezTo>
                  <a:cubicBezTo>
                    <a:pt x="1416" y="1156"/>
                    <a:pt x="1375" y="1148"/>
                    <a:pt x="1368" y="1157"/>
                  </a:cubicBezTo>
                  <a:cubicBezTo>
                    <a:pt x="1365" y="1161"/>
                    <a:pt x="1369" y="1185"/>
                    <a:pt x="1355" y="1177"/>
                  </a:cubicBezTo>
                  <a:cubicBezTo>
                    <a:pt x="1349" y="1174"/>
                    <a:pt x="1352" y="1167"/>
                    <a:pt x="1350" y="1163"/>
                  </a:cubicBezTo>
                  <a:cubicBezTo>
                    <a:pt x="1347" y="1159"/>
                    <a:pt x="1337" y="1154"/>
                    <a:pt x="1332" y="1153"/>
                  </a:cubicBezTo>
                  <a:cubicBezTo>
                    <a:pt x="1323" y="1152"/>
                    <a:pt x="1316" y="1154"/>
                    <a:pt x="1307" y="1155"/>
                  </a:cubicBezTo>
                  <a:cubicBezTo>
                    <a:pt x="1290" y="1155"/>
                    <a:pt x="1275" y="1161"/>
                    <a:pt x="1257" y="1157"/>
                  </a:cubicBezTo>
                  <a:cubicBezTo>
                    <a:pt x="1255" y="1156"/>
                    <a:pt x="1253" y="1159"/>
                    <a:pt x="1250" y="1158"/>
                  </a:cubicBezTo>
                  <a:cubicBezTo>
                    <a:pt x="1248" y="1157"/>
                    <a:pt x="1249" y="1154"/>
                    <a:pt x="1247" y="1153"/>
                  </a:cubicBezTo>
                  <a:cubicBezTo>
                    <a:pt x="1243" y="1151"/>
                    <a:pt x="1243" y="1149"/>
                    <a:pt x="1237" y="1150"/>
                  </a:cubicBezTo>
                  <a:cubicBezTo>
                    <a:pt x="1227" y="1151"/>
                    <a:pt x="1224" y="1160"/>
                    <a:pt x="1218" y="1167"/>
                  </a:cubicBezTo>
                  <a:cubicBezTo>
                    <a:pt x="1207" y="1180"/>
                    <a:pt x="1192" y="1186"/>
                    <a:pt x="1178" y="1173"/>
                  </a:cubicBezTo>
                  <a:cubicBezTo>
                    <a:pt x="1169" y="1165"/>
                    <a:pt x="1168" y="1159"/>
                    <a:pt x="1167" y="1149"/>
                  </a:cubicBezTo>
                  <a:cubicBezTo>
                    <a:pt x="1167" y="1141"/>
                    <a:pt x="1164" y="1129"/>
                    <a:pt x="1167" y="1123"/>
                  </a:cubicBezTo>
                  <a:cubicBezTo>
                    <a:pt x="1172" y="1113"/>
                    <a:pt x="1182" y="1111"/>
                    <a:pt x="1191" y="1112"/>
                  </a:cubicBezTo>
                  <a:cubicBezTo>
                    <a:pt x="1201" y="1114"/>
                    <a:pt x="1201" y="1120"/>
                    <a:pt x="1210" y="1123"/>
                  </a:cubicBezTo>
                  <a:cubicBezTo>
                    <a:pt x="1220" y="1126"/>
                    <a:pt x="1228" y="1121"/>
                    <a:pt x="1230" y="1113"/>
                  </a:cubicBezTo>
                  <a:cubicBezTo>
                    <a:pt x="1234" y="1096"/>
                    <a:pt x="1233" y="1076"/>
                    <a:pt x="1222" y="1064"/>
                  </a:cubicBezTo>
                  <a:cubicBezTo>
                    <a:pt x="1216" y="1057"/>
                    <a:pt x="1206" y="1059"/>
                    <a:pt x="1202" y="1052"/>
                  </a:cubicBezTo>
                  <a:cubicBezTo>
                    <a:pt x="1200" y="1050"/>
                    <a:pt x="1197" y="1029"/>
                    <a:pt x="1188" y="1039"/>
                  </a:cubicBezTo>
                  <a:cubicBezTo>
                    <a:pt x="1182" y="1047"/>
                    <a:pt x="1195" y="1057"/>
                    <a:pt x="1196" y="1062"/>
                  </a:cubicBezTo>
                  <a:cubicBezTo>
                    <a:pt x="1199" y="1073"/>
                    <a:pt x="1192" y="1072"/>
                    <a:pt x="1184" y="1077"/>
                  </a:cubicBezTo>
                  <a:cubicBezTo>
                    <a:pt x="1174" y="1081"/>
                    <a:pt x="1168" y="1091"/>
                    <a:pt x="1159" y="1096"/>
                  </a:cubicBezTo>
                  <a:cubicBezTo>
                    <a:pt x="1146" y="1101"/>
                    <a:pt x="1137" y="1102"/>
                    <a:pt x="1135" y="1119"/>
                  </a:cubicBezTo>
                  <a:cubicBezTo>
                    <a:pt x="1153" y="1123"/>
                    <a:pt x="1131" y="1145"/>
                    <a:pt x="1125" y="1150"/>
                  </a:cubicBezTo>
                  <a:cubicBezTo>
                    <a:pt x="1122" y="1152"/>
                    <a:pt x="1114" y="1159"/>
                    <a:pt x="1110" y="1160"/>
                  </a:cubicBezTo>
                  <a:cubicBezTo>
                    <a:pt x="1103" y="1162"/>
                    <a:pt x="1099" y="1158"/>
                    <a:pt x="1091" y="1159"/>
                  </a:cubicBezTo>
                  <a:cubicBezTo>
                    <a:pt x="1091" y="1154"/>
                    <a:pt x="1095" y="1151"/>
                    <a:pt x="1095" y="1147"/>
                  </a:cubicBezTo>
                  <a:cubicBezTo>
                    <a:pt x="1095" y="1140"/>
                    <a:pt x="1090" y="1141"/>
                    <a:pt x="1087" y="1136"/>
                  </a:cubicBezTo>
                  <a:cubicBezTo>
                    <a:pt x="1085" y="1131"/>
                    <a:pt x="1085" y="1117"/>
                    <a:pt x="1075" y="1117"/>
                  </a:cubicBezTo>
                  <a:cubicBezTo>
                    <a:pt x="1069" y="1117"/>
                    <a:pt x="1061" y="1130"/>
                    <a:pt x="1053" y="1130"/>
                  </a:cubicBezTo>
                  <a:cubicBezTo>
                    <a:pt x="1047" y="1131"/>
                    <a:pt x="1031" y="1128"/>
                    <a:pt x="1030" y="1121"/>
                  </a:cubicBezTo>
                  <a:cubicBezTo>
                    <a:pt x="1020" y="1118"/>
                    <a:pt x="1016" y="1128"/>
                    <a:pt x="1006" y="1126"/>
                  </a:cubicBezTo>
                  <a:cubicBezTo>
                    <a:pt x="996" y="1125"/>
                    <a:pt x="990" y="1120"/>
                    <a:pt x="982" y="1131"/>
                  </a:cubicBezTo>
                  <a:cubicBezTo>
                    <a:pt x="979" y="1135"/>
                    <a:pt x="980" y="1141"/>
                    <a:pt x="978" y="1145"/>
                  </a:cubicBezTo>
                  <a:cubicBezTo>
                    <a:pt x="975" y="1154"/>
                    <a:pt x="968" y="1161"/>
                    <a:pt x="964" y="1169"/>
                  </a:cubicBezTo>
                  <a:cubicBezTo>
                    <a:pt x="960" y="1176"/>
                    <a:pt x="962" y="1184"/>
                    <a:pt x="951" y="1184"/>
                  </a:cubicBezTo>
                  <a:cubicBezTo>
                    <a:pt x="951" y="1187"/>
                    <a:pt x="950" y="1189"/>
                    <a:pt x="950" y="1191"/>
                  </a:cubicBezTo>
                  <a:cubicBezTo>
                    <a:pt x="946" y="1187"/>
                    <a:pt x="940" y="1178"/>
                    <a:pt x="938" y="1174"/>
                  </a:cubicBezTo>
                  <a:cubicBezTo>
                    <a:pt x="933" y="1165"/>
                    <a:pt x="937" y="1160"/>
                    <a:pt x="935" y="1151"/>
                  </a:cubicBezTo>
                  <a:cubicBezTo>
                    <a:pt x="933" y="1141"/>
                    <a:pt x="926" y="1144"/>
                    <a:pt x="922" y="1136"/>
                  </a:cubicBezTo>
                  <a:cubicBezTo>
                    <a:pt x="919" y="1131"/>
                    <a:pt x="922" y="1119"/>
                    <a:pt x="923" y="1114"/>
                  </a:cubicBezTo>
                  <a:cubicBezTo>
                    <a:pt x="924" y="1106"/>
                    <a:pt x="928" y="1099"/>
                    <a:pt x="917" y="1096"/>
                  </a:cubicBezTo>
                  <a:cubicBezTo>
                    <a:pt x="906" y="1092"/>
                    <a:pt x="901" y="1100"/>
                    <a:pt x="895" y="1107"/>
                  </a:cubicBezTo>
                  <a:cubicBezTo>
                    <a:pt x="889" y="1114"/>
                    <a:pt x="888" y="1115"/>
                    <a:pt x="885" y="1125"/>
                  </a:cubicBezTo>
                  <a:cubicBezTo>
                    <a:pt x="884" y="1130"/>
                    <a:pt x="880" y="1146"/>
                    <a:pt x="891" y="1135"/>
                  </a:cubicBezTo>
                  <a:cubicBezTo>
                    <a:pt x="905" y="1144"/>
                    <a:pt x="885" y="1173"/>
                    <a:pt x="869" y="1168"/>
                  </a:cubicBezTo>
                  <a:cubicBezTo>
                    <a:pt x="860" y="1165"/>
                    <a:pt x="857" y="1159"/>
                    <a:pt x="855" y="1151"/>
                  </a:cubicBezTo>
                  <a:cubicBezTo>
                    <a:pt x="854" y="1147"/>
                    <a:pt x="855" y="1144"/>
                    <a:pt x="853" y="1140"/>
                  </a:cubicBezTo>
                  <a:cubicBezTo>
                    <a:pt x="850" y="1135"/>
                    <a:pt x="845" y="1141"/>
                    <a:pt x="846" y="1132"/>
                  </a:cubicBezTo>
                  <a:cubicBezTo>
                    <a:pt x="846" y="1124"/>
                    <a:pt x="856" y="1121"/>
                    <a:pt x="856" y="1111"/>
                  </a:cubicBezTo>
                  <a:cubicBezTo>
                    <a:pt x="857" y="1100"/>
                    <a:pt x="849" y="1102"/>
                    <a:pt x="846" y="1092"/>
                  </a:cubicBezTo>
                  <a:cubicBezTo>
                    <a:pt x="843" y="1084"/>
                    <a:pt x="852" y="1075"/>
                    <a:pt x="859" y="1071"/>
                  </a:cubicBezTo>
                  <a:cubicBezTo>
                    <a:pt x="866" y="1066"/>
                    <a:pt x="872" y="1069"/>
                    <a:pt x="875" y="1060"/>
                  </a:cubicBezTo>
                  <a:cubicBezTo>
                    <a:pt x="879" y="1052"/>
                    <a:pt x="871" y="1046"/>
                    <a:pt x="882" y="1041"/>
                  </a:cubicBezTo>
                  <a:cubicBezTo>
                    <a:pt x="889" y="1038"/>
                    <a:pt x="895" y="1041"/>
                    <a:pt x="903" y="1037"/>
                  </a:cubicBezTo>
                  <a:cubicBezTo>
                    <a:pt x="913" y="1031"/>
                    <a:pt x="918" y="1012"/>
                    <a:pt x="921" y="1001"/>
                  </a:cubicBezTo>
                  <a:cubicBezTo>
                    <a:pt x="923" y="991"/>
                    <a:pt x="919" y="992"/>
                    <a:pt x="917" y="985"/>
                  </a:cubicBezTo>
                  <a:cubicBezTo>
                    <a:pt x="916" y="979"/>
                    <a:pt x="918" y="971"/>
                    <a:pt x="918" y="964"/>
                  </a:cubicBezTo>
                  <a:cubicBezTo>
                    <a:pt x="919" y="951"/>
                    <a:pt x="935" y="943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32" y="927"/>
                    <a:pt x="932" y="927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40" y="933"/>
                    <a:pt x="938" y="944"/>
                    <a:pt x="938" y="953"/>
                  </a:cubicBezTo>
                  <a:cubicBezTo>
                    <a:pt x="938" y="964"/>
                    <a:pt x="939" y="969"/>
                    <a:pt x="942" y="979"/>
                  </a:cubicBezTo>
                  <a:cubicBezTo>
                    <a:pt x="945" y="986"/>
                    <a:pt x="944" y="996"/>
                    <a:pt x="948" y="1003"/>
                  </a:cubicBezTo>
                  <a:cubicBezTo>
                    <a:pt x="953" y="1011"/>
                    <a:pt x="960" y="1015"/>
                    <a:pt x="963" y="1025"/>
                  </a:cubicBezTo>
                  <a:cubicBezTo>
                    <a:pt x="965" y="1036"/>
                    <a:pt x="965" y="1038"/>
                    <a:pt x="971" y="1047"/>
                  </a:cubicBezTo>
                  <a:cubicBezTo>
                    <a:pt x="977" y="1055"/>
                    <a:pt x="975" y="1065"/>
                    <a:pt x="980" y="1073"/>
                  </a:cubicBezTo>
                  <a:cubicBezTo>
                    <a:pt x="990" y="1086"/>
                    <a:pt x="1008" y="1087"/>
                    <a:pt x="1021" y="1094"/>
                  </a:cubicBezTo>
                  <a:cubicBezTo>
                    <a:pt x="1036" y="1103"/>
                    <a:pt x="1049" y="1104"/>
                    <a:pt x="1064" y="1094"/>
                  </a:cubicBezTo>
                  <a:cubicBezTo>
                    <a:pt x="1077" y="1086"/>
                    <a:pt x="1096" y="1080"/>
                    <a:pt x="1104" y="1066"/>
                  </a:cubicBezTo>
                  <a:cubicBezTo>
                    <a:pt x="1111" y="1055"/>
                    <a:pt x="1111" y="1025"/>
                    <a:pt x="1108" y="1012"/>
                  </a:cubicBezTo>
                  <a:cubicBezTo>
                    <a:pt x="1106" y="1004"/>
                    <a:pt x="1100" y="998"/>
                    <a:pt x="1099" y="989"/>
                  </a:cubicBezTo>
                  <a:cubicBezTo>
                    <a:pt x="1097" y="980"/>
                    <a:pt x="1101" y="971"/>
                    <a:pt x="1100" y="962"/>
                  </a:cubicBezTo>
                  <a:cubicBezTo>
                    <a:pt x="1099" y="956"/>
                    <a:pt x="1096" y="952"/>
                    <a:pt x="1096" y="945"/>
                  </a:cubicBezTo>
                  <a:cubicBezTo>
                    <a:pt x="1097" y="939"/>
                    <a:pt x="1100" y="933"/>
                    <a:pt x="1101" y="927"/>
                  </a:cubicBezTo>
                  <a:cubicBezTo>
                    <a:pt x="1102" y="913"/>
                    <a:pt x="1095" y="908"/>
                    <a:pt x="1091" y="896"/>
                  </a:cubicBezTo>
                  <a:cubicBezTo>
                    <a:pt x="1088" y="885"/>
                    <a:pt x="1084" y="880"/>
                    <a:pt x="1078" y="870"/>
                  </a:cubicBezTo>
                  <a:cubicBezTo>
                    <a:pt x="1074" y="862"/>
                    <a:pt x="1072" y="850"/>
                    <a:pt x="1072" y="841"/>
                  </a:cubicBezTo>
                  <a:cubicBezTo>
                    <a:pt x="1082" y="840"/>
                    <a:pt x="1086" y="830"/>
                    <a:pt x="1082" y="820"/>
                  </a:cubicBezTo>
                  <a:cubicBezTo>
                    <a:pt x="1078" y="808"/>
                    <a:pt x="1073" y="815"/>
                    <a:pt x="1064" y="814"/>
                  </a:cubicBezTo>
                  <a:cubicBezTo>
                    <a:pt x="1062" y="809"/>
                    <a:pt x="1063" y="801"/>
                    <a:pt x="1056" y="798"/>
                  </a:cubicBezTo>
                  <a:cubicBezTo>
                    <a:pt x="1049" y="796"/>
                    <a:pt x="1046" y="803"/>
                    <a:pt x="1040" y="805"/>
                  </a:cubicBezTo>
                  <a:cubicBezTo>
                    <a:pt x="1043" y="768"/>
                    <a:pt x="969" y="787"/>
                    <a:pt x="955" y="802"/>
                  </a:cubicBezTo>
                  <a:cubicBezTo>
                    <a:pt x="950" y="808"/>
                    <a:pt x="944" y="816"/>
                    <a:pt x="940" y="823"/>
                  </a:cubicBezTo>
                  <a:cubicBezTo>
                    <a:pt x="935" y="831"/>
                    <a:pt x="935" y="837"/>
                    <a:pt x="935" y="849"/>
                  </a:cubicBezTo>
                  <a:cubicBezTo>
                    <a:pt x="935" y="879"/>
                    <a:pt x="919" y="866"/>
                    <a:pt x="898" y="870"/>
                  </a:cubicBezTo>
                  <a:cubicBezTo>
                    <a:pt x="879" y="874"/>
                    <a:pt x="869" y="884"/>
                    <a:pt x="860" y="901"/>
                  </a:cubicBezTo>
                  <a:cubicBezTo>
                    <a:pt x="851" y="917"/>
                    <a:pt x="847" y="926"/>
                    <a:pt x="831" y="937"/>
                  </a:cubicBezTo>
                  <a:cubicBezTo>
                    <a:pt x="816" y="948"/>
                    <a:pt x="797" y="946"/>
                    <a:pt x="783" y="959"/>
                  </a:cubicBezTo>
                  <a:cubicBezTo>
                    <a:pt x="775" y="967"/>
                    <a:pt x="777" y="978"/>
                    <a:pt x="771" y="987"/>
                  </a:cubicBezTo>
                  <a:cubicBezTo>
                    <a:pt x="766" y="995"/>
                    <a:pt x="757" y="999"/>
                    <a:pt x="751" y="1006"/>
                  </a:cubicBezTo>
                  <a:cubicBezTo>
                    <a:pt x="744" y="1014"/>
                    <a:pt x="749" y="1021"/>
                    <a:pt x="738" y="1024"/>
                  </a:cubicBezTo>
                  <a:cubicBezTo>
                    <a:pt x="726" y="1028"/>
                    <a:pt x="717" y="1021"/>
                    <a:pt x="713" y="1037"/>
                  </a:cubicBezTo>
                  <a:cubicBezTo>
                    <a:pt x="709" y="1052"/>
                    <a:pt x="716" y="1069"/>
                    <a:pt x="705" y="1082"/>
                  </a:cubicBezTo>
                  <a:cubicBezTo>
                    <a:pt x="696" y="1093"/>
                    <a:pt x="682" y="1095"/>
                    <a:pt x="669" y="1098"/>
                  </a:cubicBezTo>
                  <a:cubicBezTo>
                    <a:pt x="660" y="1101"/>
                    <a:pt x="653" y="1101"/>
                    <a:pt x="643" y="1101"/>
                  </a:cubicBezTo>
                  <a:cubicBezTo>
                    <a:pt x="632" y="1102"/>
                    <a:pt x="628" y="1106"/>
                    <a:pt x="619" y="1109"/>
                  </a:cubicBezTo>
                  <a:cubicBezTo>
                    <a:pt x="611" y="1112"/>
                    <a:pt x="601" y="1110"/>
                    <a:pt x="593" y="1109"/>
                  </a:cubicBezTo>
                  <a:cubicBezTo>
                    <a:pt x="585" y="1108"/>
                    <a:pt x="574" y="1110"/>
                    <a:pt x="567" y="1108"/>
                  </a:cubicBezTo>
                  <a:cubicBezTo>
                    <a:pt x="557" y="1105"/>
                    <a:pt x="530" y="1080"/>
                    <a:pt x="519" y="1095"/>
                  </a:cubicBezTo>
                  <a:cubicBezTo>
                    <a:pt x="512" y="1103"/>
                    <a:pt x="525" y="1107"/>
                    <a:pt x="527" y="1114"/>
                  </a:cubicBezTo>
                  <a:cubicBezTo>
                    <a:pt x="532" y="1126"/>
                    <a:pt x="521" y="1126"/>
                    <a:pt x="519" y="1135"/>
                  </a:cubicBezTo>
                  <a:cubicBezTo>
                    <a:pt x="518" y="1144"/>
                    <a:pt x="527" y="1147"/>
                    <a:pt x="530" y="1154"/>
                  </a:cubicBezTo>
                  <a:cubicBezTo>
                    <a:pt x="533" y="1161"/>
                    <a:pt x="534" y="1170"/>
                    <a:pt x="535" y="1177"/>
                  </a:cubicBezTo>
                  <a:cubicBezTo>
                    <a:pt x="536" y="1183"/>
                    <a:pt x="534" y="1193"/>
                    <a:pt x="547" y="1190"/>
                  </a:cubicBezTo>
                  <a:cubicBezTo>
                    <a:pt x="555" y="1188"/>
                    <a:pt x="560" y="1176"/>
                    <a:pt x="562" y="1169"/>
                  </a:cubicBezTo>
                  <a:cubicBezTo>
                    <a:pt x="567" y="1155"/>
                    <a:pt x="580" y="1138"/>
                    <a:pt x="591" y="1128"/>
                  </a:cubicBezTo>
                  <a:cubicBezTo>
                    <a:pt x="601" y="1118"/>
                    <a:pt x="628" y="1109"/>
                    <a:pt x="633" y="1128"/>
                  </a:cubicBezTo>
                  <a:cubicBezTo>
                    <a:pt x="637" y="1144"/>
                    <a:pt x="627" y="1165"/>
                    <a:pt x="626" y="1181"/>
                  </a:cubicBezTo>
                  <a:cubicBezTo>
                    <a:pt x="625" y="1192"/>
                    <a:pt x="627" y="1194"/>
                    <a:pt x="619" y="1202"/>
                  </a:cubicBezTo>
                  <a:cubicBezTo>
                    <a:pt x="611" y="1212"/>
                    <a:pt x="608" y="1212"/>
                    <a:pt x="598" y="1215"/>
                  </a:cubicBezTo>
                  <a:cubicBezTo>
                    <a:pt x="589" y="1217"/>
                    <a:pt x="585" y="1222"/>
                    <a:pt x="577" y="1215"/>
                  </a:cubicBezTo>
                  <a:cubicBezTo>
                    <a:pt x="568" y="1206"/>
                    <a:pt x="572" y="1203"/>
                    <a:pt x="558" y="1203"/>
                  </a:cubicBezTo>
                  <a:cubicBezTo>
                    <a:pt x="550" y="1203"/>
                    <a:pt x="543" y="1203"/>
                    <a:pt x="536" y="1198"/>
                  </a:cubicBezTo>
                  <a:cubicBezTo>
                    <a:pt x="527" y="1193"/>
                    <a:pt x="529" y="1189"/>
                    <a:pt x="524" y="1181"/>
                  </a:cubicBezTo>
                  <a:cubicBezTo>
                    <a:pt x="520" y="1174"/>
                    <a:pt x="517" y="1171"/>
                    <a:pt x="514" y="1165"/>
                  </a:cubicBezTo>
                  <a:cubicBezTo>
                    <a:pt x="508" y="1154"/>
                    <a:pt x="506" y="1152"/>
                    <a:pt x="496" y="1149"/>
                  </a:cubicBezTo>
                  <a:cubicBezTo>
                    <a:pt x="482" y="1143"/>
                    <a:pt x="461" y="1138"/>
                    <a:pt x="450" y="1148"/>
                  </a:cubicBezTo>
                  <a:cubicBezTo>
                    <a:pt x="442" y="1154"/>
                    <a:pt x="441" y="1155"/>
                    <a:pt x="432" y="1158"/>
                  </a:cubicBezTo>
                  <a:cubicBezTo>
                    <a:pt x="421" y="1162"/>
                    <a:pt x="416" y="1178"/>
                    <a:pt x="403" y="1181"/>
                  </a:cubicBezTo>
                  <a:cubicBezTo>
                    <a:pt x="391" y="1183"/>
                    <a:pt x="387" y="1177"/>
                    <a:pt x="384" y="1190"/>
                  </a:cubicBezTo>
                  <a:cubicBezTo>
                    <a:pt x="382" y="1195"/>
                    <a:pt x="385" y="1212"/>
                    <a:pt x="381" y="1216"/>
                  </a:cubicBezTo>
                  <a:cubicBezTo>
                    <a:pt x="375" y="1222"/>
                    <a:pt x="371" y="1203"/>
                    <a:pt x="367" y="1201"/>
                  </a:cubicBezTo>
                  <a:cubicBezTo>
                    <a:pt x="353" y="1195"/>
                    <a:pt x="340" y="1224"/>
                    <a:pt x="333" y="1233"/>
                  </a:cubicBezTo>
                  <a:cubicBezTo>
                    <a:pt x="327" y="1240"/>
                    <a:pt x="318" y="1243"/>
                    <a:pt x="313" y="1251"/>
                  </a:cubicBezTo>
                  <a:cubicBezTo>
                    <a:pt x="309" y="1256"/>
                    <a:pt x="306" y="1266"/>
                    <a:pt x="302" y="1273"/>
                  </a:cubicBezTo>
                  <a:cubicBezTo>
                    <a:pt x="295" y="1287"/>
                    <a:pt x="293" y="1293"/>
                    <a:pt x="296" y="1309"/>
                  </a:cubicBezTo>
                  <a:cubicBezTo>
                    <a:pt x="299" y="1320"/>
                    <a:pt x="301" y="1333"/>
                    <a:pt x="305" y="1344"/>
                  </a:cubicBezTo>
                  <a:cubicBezTo>
                    <a:pt x="310" y="1354"/>
                    <a:pt x="323" y="1362"/>
                    <a:pt x="326" y="1372"/>
                  </a:cubicBezTo>
                  <a:cubicBezTo>
                    <a:pt x="329" y="1386"/>
                    <a:pt x="312" y="1393"/>
                    <a:pt x="306" y="1404"/>
                  </a:cubicBezTo>
                  <a:cubicBezTo>
                    <a:pt x="297" y="1403"/>
                    <a:pt x="291" y="1405"/>
                    <a:pt x="285" y="1412"/>
                  </a:cubicBezTo>
                  <a:cubicBezTo>
                    <a:pt x="282" y="1415"/>
                    <a:pt x="282" y="1419"/>
                    <a:pt x="279" y="1422"/>
                  </a:cubicBezTo>
                  <a:cubicBezTo>
                    <a:pt x="276" y="1426"/>
                    <a:pt x="273" y="1424"/>
                    <a:pt x="270" y="1430"/>
                  </a:cubicBezTo>
                  <a:cubicBezTo>
                    <a:pt x="267" y="1436"/>
                    <a:pt x="268" y="1449"/>
                    <a:pt x="266" y="1456"/>
                  </a:cubicBezTo>
                  <a:cubicBezTo>
                    <a:pt x="263" y="1466"/>
                    <a:pt x="265" y="1472"/>
                    <a:pt x="263" y="1481"/>
                  </a:cubicBezTo>
                  <a:cubicBezTo>
                    <a:pt x="260" y="1492"/>
                    <a:pt x="260" y="1491"/>
                    <a:pt x="264" y="1501"/>
                  </a:cubicBezTo>
                  <a:cubicBezTo>
                    <a:pt x="267" y="1508"/>
                    <a:pt x="270" y="1522"/>
                    <a:pt x="265" y="1528"/>
                  </a:cubicBezTo>
                  <a:cubicBezTo>
                    <a:pt x="259" y="1534"/>
                    <a:pt x="245" y="1529"/>
                    <a:pt x="239" y="1527"/>
                  </a:cubicBezTo>
                  <a:cubicBezTo>
                    <a:pt x="234" y="1526"/>
                    <a:pt x="231" y="1528"/>
                    <a:pt x="227" y="1524"/>
                  </a:cubicBezTo>
                  <a:cubicBezTo>
                    <a:pt x="224" y="1520"/>
                    <a:pt x="227" y="1514"/>
                    <a:pt x="225" y="1511"/>
                  </a:cubicBezTo>
                  <a:cubicBezTo>
                    <a:pt x="222" y="1508"/>
                    <a:pt x="210" y="1505"/>
                    <a:pt x="207" y="1507"/>
                  </a:cubicBezTo>
                  <a:cubicBezTo>
                    <a:pt x="199" y="1510"/>
                    <a:pt x="200" y="1519"/>
                    <a:pt x="199" y="1525"/>
                  </a:cubicBezTo>
                  <a:cubicBezTo>
                    <a:pt x="195" y="1540"/>
                    <a:pt x="182" y="1542"/>
                    <a:pt x="178" y="1558"/>
                  </a:cubicBezTo>
                  <a:cubicBezTo>
                    <a:pt x="176" y="1565"/>
                    <a:pt x="173" y="1573"/>
                    <a:pt x="182" y="1577"/>
                  </a:cubicBezTo>
                  <a:cubicBezTo>
                    <a:pt x="187" y="1579"/>
                    <a:pt x="193" y="1575"/>
                    <a:pt x="200" y="1576"/>
                  </a:cubicBezTo>
                  <a:cubicBezTo>
                    <a:pt x="229" y="1579"/>
                    <a:pt x="236" y="1612"/>
                    <a:pt x="226" y="1634"/>
                  </a:cubicBezTo>
                  <a:cubicBezTo>
                    <a:pt x="223" y="1640"/>
                    <a:pt x="221" y="1646"/>
                    <a:pt x="215" y="1651"/>
                  </a:cubicBezTo>
                  <a:cubicBezTo>
                    <a:pt x="209" y="1656"/>
                    <a:pt x="204" y="1656"/>
                    <a:pt x="202" y="1664"/>
                  </a:cubicBezTo>
                  <a:cubicBezTo>
                    <a:pt x="199" y="1682"/>
                    <a:pt x="223" y="1682"/>
                    <a:pt x="220" y="1702"/>
                  </a:cubicBezTo>
                  <a:cubicBezTo>
                    <a:pt x="219" y="1709"/>
                    <a:pt x="215" y="1719"/>
                    <a:pt x="210" y="1724"/>
                  </a:cubicBezTo>
                  <a:cubicBezTo>
                    <a:pt x="207" y="1730"/>
                    <a:pt x="198" y="1734"/>
                    <a:pt x="200" y="1744"/>
                  </a:cubicBezTo>
                  <a:cubicBezTo>
                    <a:pt x="225" y="1742"/>
                    <a:pt x="215" y="1769"/>
                    <a:pt x="226" y="1780"/>
                  </a:cubicBezTo>
                  <a:cubicBezTo>
                    <a:pt x="232" y="1785"/>
                    <a:pt x="243" y="1781"/>
                    <a:pt x="249" y="1788"/>
                  </a:cubicBezTo>
                  <a:cubicBezTo>
                    <a:pt x="253" y="1794"/>
                    <a:pt x="254" y="1806"/>
                    <a:pt x="254" y="1814"/>
                  </a:cubicBezTo>
                  <a:cubicBezTo>
                    <a:pt x="254" y="1826"/>
                    <a:pt x="251" y="1829"/>
                    <a:pt x="261" y="1837"/>
                  </a:cubicBezTo>
                  <a:cubicBezTo>
                    <a:pt x="268" y="1842"/>
                    <a:pt x="274" y="1843"/>
                    <a:pt x="278" y="1851"/>
                  </a:cubicBezTo>
                  <a:cubicBezTo>
                    <a:pt x="281" y="1858"/>
                    <a:pt x="284" y="1866"/>
                    <a:pt x="286" y="1873"/>
                  </a:cubicBezTo>
                  <a:cubicBezTo>
                    <a:pt x="288" y="1876"/>
                    <a:pt x="287" y="1881"/>
                    <a:pt x="289" y="1884"/>
                  </a:cubicBezTo>
                  <a:cubicBezTo>
                    <a:pt x="291" y="1889"/>
                    <a:pt x="295" y="1889"/>
                    <a:pt x="297" y="1893"/>
                  </a:cubicBezTo>
                  <a:cubicBezTo>
                    <a:pt x="301" y="1899"/>
                    <a:pt x="306" y="1912"/>
                    <a:pt x="297" y="1917"/>
                  </a:cubicBezTo>
                  <a:cubicBezTo>
                    <a:pt x="292" y="1920"/>
                    <a:pt x="277" y="1916"/>
                    <a:pt x="270" y="1918"/>
                  </a:cubicBezTo>
                  <a:cubicBezTo>
                    <a:pt x="267" y="1919"/>
                    <a:pt x="266" y="1916"/>
                    <a:pt x="261" y="1921"/>
                  </a:cubicBezTo>
                  <a:cubicBezTo>
                    <a:pt x="257" y="1925"/>
                    <a:pt x="259" y="1930"/>
                    <a:pt x="257" y="1934"/>
                  </a:cubicBezTo>
                  <a:cubicBezTo>
                    <a:pt x="254" y="1938"/>
                    <a:pt x="250" y="1940"/>
                    <a:pt x="248" y="1943"/>
                  </a:cubicBezTo>
                  <a:cubicBezTo>
                    <a:pt x="244" y="1947"/>
                    <a:pt x="245" y="1950"/>
                    <a:pt x="243" y="1956"/>
                  </a:cubicBezTo>
                  <a:cubicBezTo>
                    <a:pt x="241" y="1960"/>
                    <a:pt x="232" y="1969"/>
                    <a:pt x="229" y="1972"/>
                  </a:cubicBezTo>
                  <a:cubicBezTo>
                    <a:pt x="217" y="1978"/>
                    <a:pt x="218" y="1971"/>
                    <a:pt x="210" y="1965"/>
                  </a:cubicBezTo>
                  <a:cubicBezTo>
                    <a:pt x="202" y="1958"/>
                    <a:pt x="198" y="1964"/>
                    <a:pt x="188" y="1962"/>
                  </a:cubicBezTo>
                  <a:cubicBezTo>
                    <a:pt x="178" y="1960"/>
                    <a:pt x="173" y="1956"/>
                    <a:pt x="163" y="1958"/>
                  </a:cubicBezTo>
                  <a:cubicBezTo>
                    <a:pt x="156" y="1959"/>
                    <a:pt x="145" y="1962"/>
                    <a:pt x="146" y="1971"/>
                  </a:cubicBezTo>
                  <a:cubicBezTo>
                    <a:pt x="146" y="1980"/>
                    <a:pt x="156" y="1982"/>
                    <a:pt x="157" y="1991"/>
                  </a:cubicBezTo>
                  <a:cubicBezTo>
                    <a:pt x="164" y="1991"/>
                    <a:pt x="182" y="1987"/>
                    <a:pt x="181" y="2000"/>
                  </a:cubicBezTo>
                  <a:cubicBezTo>
                    <a:pt x="176" y="2002"/>
                    <a:pt x="170" y="2004"/>
                    <a:pt x="165" y="2004"/>
                  </a:cubicBezTo>
                  <a:cubicBezTo>
                    <a:pt x="157" y="2005"/>
                    <a:pt x="152" y="2001"/>
                    <a:pt x="147" y="2000"/>
                  </a:cubicBezTo>
                  <a:cubicBezTo>
                    <a:pt x="134" y="1998"/>
                    <a:pt x="140" y="2007"/>
                    <a:pt x="133" y="2008"/>
                  </a:cubicBezTo>
                  <a:cubicBezTo>
                    <a:pt x="131" y="2008"/>
                    <a:pt x="121" y="2000"/>
                    <a:pt x="119" y="1999"/>
                  </a:cubicBezTo>
                  <a:cubicBezTo>
                    <a:pt x="116" y="1996"/>
                    <a:pt x="109" y="1987"/>
                    <a:pt x="105" y="1989"/>
                  </a:cubicBezTo>
                  <a:cubicBezTo>
                    <a:pt x="98" y="1991"/>
                    <a:pt x="103" y="2001"/>
                    <a:pt x="104" y="2005"/>
                  </a:cubicBezTo>
                  <a:cubicBezTo>
                    <a:pt x="107" y="2015"/>
                    <a:pt x="110" y="2030"/>
                    <a:pt x="108" y="2041"/>
                  </a:cubicBezTo>
                  <a:cubicBezTo>
                    <a:pt x="98" y="2035"/>
                    <a:pt x="105" y="2024"/>
                    <a:pt x="92" y="2021"/>
                  </a:cubicBezTo>
                  <a:cubicBezTo>
                    <a:pt x="86" y="2020"/>
                    <a:pt x="70" y="2022"/>
                    <a:pt x="70" y="2030"/>
                  </a:cubicBezTo>
                  <a:cubicBezTo>
                    <a:pt x="62" y="2032"/>
                    <a:pt x="58" y="2031"/>
                    <a:pt x="54" y="2037"/>
                  </a:cubicBezTo>
                  <a:cubicBezTo>
                    <a:pt x="50" y="2043"/>
                    <a:pt x="54" y="2051"/>
                    <a:pt x="45" y="2052"/>
                  </a:cubicBezTo>
                  <a:cubicBezTo>
                    <a:pt x="27" y="2054"/>
                    <a:pt x="31" y="2028"/>
                    <a:pt x="21" y="2023"/>
                  </a:cubicBezTo>
                  <a:cubicBezTo>
                    <a:pt x="0" y="2015"/>
                    <a:pt x="18" y="2052"/>
                    <a:pt x="18" y="2056"/>
                  </a:cubicBezTo>
                  <a:cubicBezTo>
                    <a:pt x="17" y="2063"/>
                    <a:pt x="7" y="2069"/>
                    <a:pt x="10" y="2077"/>
                  </a:cubicBezTo>
                  <a:cubicBezTo>
                    <a:pt x="13" y="2085"/>
                    <a:pt x="27" y="2081"/>
                    <a:pt x="32" y="2087"/>
                  </a:cubicBezTo>
                  <a:cubicBezTo>
                    <a:pt x="37" y="2093"/>
                    <a:pt x="33" y="2102"/>
                    <a:pt x="33" y="2108"/>
                  </a:cubicBezTo>
                  <a:cubicBezTo>
                    <a:pt x="33" y="2125"/>
                    <a:pt x="45" y="2129"/>
                    <a:pt x="47" y="2144"/>
                  </a:cubicBezTo>
                  <a:cubicBezTo>
                    <a:pt x="49" y="2160"/>
                    <a:pt x="46" y="2176"/>
                    <a:pt x="48" y="2192"/>
                  </a:cubicBezTo>
                  <a:cubicBezTo>
                    <a:pt x="48" y="2197"/>
                    <a:pt x="49" y="2202"/>
                    <a:pt x="51" y="2207"/>
                  </a:cubicBezTo>
                  <a:cubicBezTo>
                    <a:pt x="51" y="2207"/>
                    <a:pt x="52" y="2207"/>
                    <a:pt x="52" y="2207"/>
                  </a:cubicBezTo>
                  <a:cubicBezTo>
                    <a:pt x="88" y="2217"/>
                    <a:pt x="98" y="2229"/>
                    <a:pt x="117" y="2260"/>
                  </a:cubicBezTo>
                  <a:cubicBezTo>
                    <a:pt x="132" y="2287"/>
                    <a:pt x="153" y="2302"/>
                    <a:pt x="164" y="2331"/>
                  </a:cubicBezTo>
                  <a:cubicBezTo>
                    <a:pt x="171" y="2352"/>
                    <a:pt x="173" y="2351"/>
                    <a:pt x="192" y="2360"/>
                  </a:cubicBezTo>
                  <a:cubicBezTo>
                    <a:pt x="205" y="2365"/>
                    <a:pt x="215" y="2373"/>
                    <a:pt x="222" y="2385"/>
                  </a:cubicBezTo>
                  <a:cubicBezTo>
                    <a:pt x="238" y="2409"/>
                    <a:pt x="236" y="2438"/>
                    <a:pt x="252" y="2463"/>
                  </a:cubicBezTo>
                  <a:cubicBezTo>
                    <a:pt x="268" y="2488"/>
                    <a:pt x="268" y="2528"/>
                    <a:pt x="302" y="2522"/>
                  </a:cubicBezTo>
                  <a:cubicBezTo>
                    <a:pt x="344" y="2516"/>
                    <a:pt x="319" y="2478"/>
                    <a:pt x="321" y="2447"/>
                  </a:cubicBezTo>
                  <a:cubicBezTo>
                    <a:pt x="322" y="2429"/>
                    <a:pt x="323" y="2421"/>
                    <a:pt x="333" y="2407"/>
                  </a:cubicBezTo>
                  <a:cubicBezTo>
                    <a:pt x="341" y="2397"/>
                    <a:pt x="352" y="2389"/>
                    <a:pt x="353" y="2376"/>
                  </a:cubicBezTo>
                  <a:cubicBezTo>
                    <a:pt x="355" y="2359"/>
                    <a:pt x="340" y="2348"/>
                    <a:pt x="341" y="2332"/>
                  </a:cubicBezTo>
                  <a:cubicBezTo>
                    <a:pt x="348" y="2328"/>
                    <a:pt x="350" y="2325"/>
                    <a:pt x="351" y="2317"/>
                  </a:cubicBezTo>
                  <a:cubicBezTo>
                    <a:pt x="368" y="2311"/>
                    <a:pt x="373" y="2316"/>
                    <a:pt x="389" y="2304"/>
                  </a:cubicBezTo>
                  <a:cubicBezTo>
                    <a:pt x="400" y="2296"/>
                    <a:pt x="411" y="2288"/>
                    <a:pt x="424" y="2286"/>
                  </a:cubicBezTo>
                  <a:cubicBezTo>
                    <a:pt x="438" y="2284"/>
                    <a:pt x="501" y="2304"/>
                    <a:pt x="500" y="2272"/>
                  </a:cubicBezTo>
                  <a:cubicBezTo>
                    <a:pt x="499" y="2266"/>
                    <a:pt x="488" y="2264"/>
                    <a:pt x="487" y="2258"/>
                  </a:cubicBezTo>
                  <a:cubicBezTo>
                    <a:pt x="486" y="2247"/>
                    <a:pt x="490" y="2251"/>
                    <a:pt x="496" y="2242"/>
                  </a:cubicBezTo>
                  <a:cubicBezTo>
                    <a:pt x="504" y="2230"/>
                    <a:pt x="515" y="2225"/>
                    <a:pt x="510" y="2205"/>
                  </a:cubicBezTo>
                  <a:cubicBezTo>
                    <a:pt x="507" y="2195"/>
                    <a:pt x="499" y="2178"/>
                    <a:pt x="492" y="2170"/>
                  </a:cubicBezTo>
                  <a:cubicBezTo>
                    <a:pt x="479" y="2153"/>
                    <a:pt x="475" y="2161"/>
                    <a:pt x="481" y="2138"/>
                  </a:cubicBezTo>
                  <a:cubicBezTo>
                    <a:pt x="486" y="2117"/>
                    <a:pt x="471" y="2106"/>
                    <a:pt x="492" y="2095"/>
                  </a:cubicBezTo>
                  <a:cubicBezTo>
                    <a:pt x="502" y="2090"/>
                    <a:pt x="507" y="2092"/>
                    <a:pt x="514" y="2083"/>
                  </a:cubicBezTo>
                  <a:cubicBezTo>
                    <a:pt x="522" y="2073"/>
                    <a:pt x="519" y="2064"/>
                    <a:pt x="530" y="2056"/>
                  </a:cubicBezTo>
                  <a:cubicBezTo>
                    <a:pt x="536" y="2051"/>
                    <a:pt x="544" y="2049"/>
                    <a:pt x="550" y="2044"/>
                  </a:cubicBezTo>
                  <a:cubicBezTo>
                    <a:pt x="559" y="2036"/>
                    <a:pt x="557" y="2030"/>
                    <a:pt x="569" y="2032"/>
                  </a:cubicBezTo>
                  <a:cubicBezTo>
                    <a:pt x="595" y="2034"/>
                    <a:pt x="580" y="2066"/>
                    <a:pt x="590" y="2083"/>
                  </a:cubicBezTo>
                  <a:cubicBezTo>
                    <a:pt x="611" y="2089"/>
                    <a:pt x="611" y="2064"/>
                    <a:pt x="618" y="2053"/>
                  </a:cubicBezTo>
                  <a:cubicBezTo>
                    <a:pt x="628" y="2037"/>
                    <a:pt x="636" y="2037"/>
                    <a:pt x="654" y="2036"/>
                  </a:cubicBezTo>
                  <a:cubicBezTo>
                    <a:pt x="682" y="2035"/>
                    <a:pt x="721" y="2023"/>
                    <a:pt x="740" y="2036"/>
                  </a:cubicBezTo>
                  <a:cubicBezTo>
                    <a:pt x="746" y="2039"/>
                    <a:pt x="746" y="2047"/>
                    <a:pt x="752" y="2050"/>
                  </a:cubicBezTo>
                  <a:cubicBezTo>
                    <a:pt x="759" y="2054"/>
                    <a:pt x="768" y="2050"/>
                    <a:pt x="775" y="2054"/>
                  </a:cubicBezTo>
                  <a:cubicBezTo>
                    <a:pt x="783" y="2059"/>
                    <a:pt x="792" y="2077"/>
                    <a:pt x="800" y="2085"/>
                  </a:cubicBezTo>
                  <a:cubicBezTo>
                    <a:pt x="809" y="2093"/>
                    <a:pt x="825" y="2100"/>
                    <a:pt x="829" y="2107"/>
                  </a:cubicBezTo>
                  <a:cubicBezTo>
                    <a:pt x="839" y="2122"/>
                    <a:pt x="819" y="2140"/>
                    <a:pt x="829" y="2150"/>
                  </a:cubicBezTo>
                  <a:cubicBezTo>
                    <a:pt x="831" y="2152"/>
                    <a:pt x="846" y="2151"/>
                    <a:pt x="849" y="2153"/>
                  </a:cubicBezTo>
                  <a:cubicBezTo>
                    <a:pt x="865" y="2160"/>
                    <a:pt x="865" y="2168"/>
                    <a:pt x="884" y="2170"/>
                  </a:cubicBezTo>
                  <a:cubicBezTo>
                    <a:pt x="899" y="2171"/>
                    <a:pt x="915" y="2166"/>
                    <a:pt x="930" y="2174"/>
                  </a:cubicBezTo>
                  <a:cubicBezTo>
                    <a:pt x="946" y="2183"/>
                    <a:pt x="955" y="2204"/>
                    <a:pt x="977" y="2191"/>
                  </a:cubicBezTo>
                  <a:cubicBezTo>
                    <a:pt x="985" y="2206"/>
                    <a:pt x="977" y="2216"/>
                    <a:pt x="990" y="2227"/>
                  </a:cubicBezTo>
                  <a:cubicBezTo>
                    <a:pt x="997" y="2234"/>
                    <a:pt x="1019" y="2246"/>
                    <a:pt x="1028" y="2243"/>
                  </a:cubicBezTo>
                  <a:cubicBezTo>
                    <a:pt x="1034" y="2242"/>
                    <a:pt x="1035" y="2230"/>
                    <a:pt x="1039" y="2230"/>
                  </a:cubicBezTo>
                  <a:cubicBezTo>
                    <a:pt x="1051" y="2229"/>
                    <a:pt x="1047" y="2237"/>
                    <a:pt x="1055" y="2240"/>
                  </a:cubicBezTo>
                  <a:cubicBezTo>
                    <a:pt x="1066" y="2245"/>
                    <a:pt x="1087" y="2249"/>
                    <a:pt x="1095" y="2237"/>
                  </a:cubicBezTo>
                  <a:cubicBezTo>
                    <a:pt x="1118" y="2208"/>
                    <a:pt x="1044" y="2185"/>
                    <a:pt x="1075" y="2162"/>
                  </a:cubicBezTo>
                  <a:cubicBezTo>
                    <a:pt x="1081" y="2157"/>
                    <a:pt x="1091" y="2164"/>
                    <a:pt x="1098" y="2160"/>
                  </a:cubicBezTo>
                  <a:cubicBezTo>
                    <a:pt x="1108" y="2155"/>
                    <a:pt x="1106" y="2149"/>
                    <a:pt x="1110" y="2140"/>
                  </a:cubicBezTo>
                  <a:cubicBezTo>
                    <a:pt x="1115" y="2128"/>
                    <a:pt x="1122" y="2108"/>
                    <a:pt x="1139" y="2121"/>
                  </a:cubicBezTo>
                  <a:cubicBezTo>
                    <a:pt x="1147" y="2110"/>
                    <a:pt x="1138" y="2086"/>
                    <a:pt x="1147" y="2077"/>
                  </a:cubicBezTo>
                  <a:cubicBezTo>
                    <a:pt x="1158" y="2064"/>
                    <a:pt x="1175" y="2072"/>
                    <a:pt x="1187" y="2077"/>
                  </a:cubicBezTo>
                  <a:cubicBezTo>
                    <a:pt x="1219" y="2090"/>
                    <a:pt x="1246" y="2080"/>
                    <a:pt x="1281" y="2085"/>
                  </a:cubicBezTo>
                  <a:cubicBezTo>
                    <a:pt x="1288" y="2086"/>
                    <a:pt x="1292" y="2091"/>
                    <a:pt x="1299" y="2091"/>
                  </a:cubicBezTo>
                  <a:cubicBezTo>
                    <a:pt x="1309" y="2091"/>
                    <a:pt x="1313" y="2086"/>
                    <a:pt x="1324" y="2085"/>
                  </a:cubicBezTo>
                  <a:cubicBezTo>
                    <a:pt x="1337" y="2084"/>
                    <a:pt x="1355" y="2089"/>
                    <a:pt x="1369" y="2091"/>
                  </a:cubicBezTo>
                  <a:cubicBezTo>
                    <a:pt x="1383" y="2093"/>
                    <a:pt x="1400" y="2103"/>
                    <a:pt x="1415" y="2095"/>
                  </a:cubicBezTo>
                  <a:cubicBezTo>
                    <a:pt x="1421" y="2092"/>
                    <a:pt x="1420" y="2084"/>
                    <a:pt x="1427" y="2080"/>
                  </a:cubicBezTo>
                  <a:cubicBezTo>
                    <a:pt x="1459" y="2066"/>
                    <a:pt x="1484" y="2120"/>
                    <a:pt x="1515" y="2097"/>
                  </a:cubicBezTo>
                  <a:cubicBezTo>
                    <a:pt x="1534" y="2120"/>
                    <a:pt x="1497" y="2155"/>
                    <a:pt x="1509" y="2173"/>
                  </a:cubicBezTo>
                  <a:cubicBezTo>
                    <a:pt x="1519" y="2189"/>
                    <a:pt x="1531" y="2170"/>
                    <a:pt x="1540" y="2171"/>
                  </a:cubicBezTo>
                  <a:cubicBezTo>
                    <a:pt x="1558" y="2172"/>
                    <a:pt x="1546" y="2187"/>
                    <a:pt x="1556" y="2201"/>
                  </a:cubicBezTo>
                  <a:cubicBezTo>
                    <a:pt x="1580" y="2200"/>
                    <a:pt x="1582" y="2207"/>
                    <a:pt x="1583" y="2229"/>
                  </a:cubicBezTo>
                  <a:cubicBezTo>
                    <a:pt x="1603" y="2230"/>
                    <a:pt x="1623" y="2230"/>
                    <a:pt x="1640" y="2220"/>
                  </a:cubicBezTo>
                  <a:cubicBezTo>
                    <a:pt x="1656" y="2210"/>
                    <a:pt x="1669" y="2200"/>
                    <a:pt x="1688" y="2209"/>
                  </a:cubicBezTo>
                  <a:cubicBezTo>
                    <a:pt x="1706" y="2217"/>
                    <a:pt x="1715" y="2235"/>
                    <a:pt x="1720" y="2251"/>
                  </a:cubicBezTo>
                  <a:cubicBezTo>
                    <a:pt x="1722" y="2258"/>
                    <a:pt x="1719" y="2263"/>
                    <a:pt x="1724" y="2271"/>
                  </a:cubicBezTo>
                  <a:cubicBezTo>
                    <a:pt x="1728" y="2278"/>
                    <a:pt x="1739" y="2282"/>
                    <a:pt x="1745" y="2288"/>
                  </a:cubicBezTo>
                  <a:cubicBezTo>
                    <a:pt x="1757" y="2300"/>
                    <a:pt x="1760" y="2314"/>
                    <a:pt x="1766" y="2329"/>
                  </a:cubicBezTo>
                  <a:cubicBezTo>
                    <a:pt x="1772" y="2342"/>
                    <a:pt x="1783" y="2357"/>
                    <a:pt x="1786" y="2372"/>
                  </a:cubicBezTo>
                  <a:cubicBezTo>
                    <a:pt x="1790" y="2386"/>
                    <a:pt x="1785" y="2408"/>
                    <a:pt x="1794" y="2420"/>
                  </a:cubicBezTo>
                  <a:cubicBezTo>
                    <a:pt x="1812" y="2443"/>
                    <a:pt x="1817" y="2416"/>
                    <a:pt x="1831" y="2413"/>
                  </a:cubicBezTo>
                  <a:cubicBezTo>
                    <a:pt x="1847" y="2410"/>
                    <a:pt x="1839" y="2432"/>
                    <a:pt x="1851" y="2443"/>
                  </a:cubicBezTo>
                  <a:cubicBezTo>
                    <a:pt x="1878" y="2468"/>
                    <a:pt x="1918" y="2423"/>
                    <a:pt x="1942" y="2439"/>
                  </a:cubicBezTo>
                  <a:cubicBezTo>
                    <a:pt x="1951" y="2446"/>
                    <a:pt x="1953" y="2467"/>
                    <a:pt x="1961" y="2476"/>
                  </a:cubicBezTo>
                  <a:cubicBezTo>
                    <a:pt x="1965" y="2480"/>
                    <a:pt x="1972" y="2481"/>
                    <a:pt x="1977" y="2486"/>
                  </a:cubicBezTo>
                  <a:cubicBezTo>
                    <a:pt x="1981" y="2491"/>
                    <a:pt x="1980" y="2502"/>
                    <a:pt x="1985" y="2506"/>
                  </a:cubicBezTo>
                  <a:cubicBezTo>
                    <a:pt x="1993" y="2513"/>
                    <a:pt x="2011" y="2518"/>
                    <a:pt x="2022" y="2522"/>
                  </a:cubicBezTo>
                  <a:cubicBezTo>
                    <a:pt x="2036" y="2528"/>
                    <a:pt x="2052" y="2522"/>
                    <a:pt x="2064" y="2529"/>
                  </a:cubicBezTo>
                  <a:cubicBezTo>
                    <a:pt x="2079" y="2538"/>
                    <a:pt x="2079" y="2552"/>
                    <a:pt x="2101" y="2553"/>
                  </a:cubicBezTo>
                  <a:cubicBezTo>
                    <a:pt x="2116" y="2554"/>
                    <a:pt x="2128" y="2546"/>
                    <a:pt x="2144" y="2543"/>
                  </a:cubicBezTo>
                  <a:cubicBezTo>
                    <a:pt x="2159" y="2539"/>
                    <a:pt x="2175" y="2534"/>
                    <a:pt x="2187" y="2522"/>
                  </a:cubicBezTo>
                  <a:cubicBezTo>
                    <a:pt x="2198" y="2510"/>
                    <a:pt x="2198" y="2496"/>
                    <a:pt x="2216" y="2488"/>
                  </a:cubicBezTo>
                  <a:cubicBezTo>
                    <a:pt x="2233" y="2481"/>
                    <a:pt x="2254" y="2479"/>
                    <a:pt x="2270" y="2470"/>
                  </a:cubicBezTo>
                  <a:cubicBezTo>
                    <a:pt x="2278" y="2465"/>
                    <a:pt x="2283" y="2455"/>
                    <a:pt x="2292" y="2453"/>
                  </a:cubicBezTo>
                  <a:cubicBezTo>
                    <a:pt x="2307" y="2448"/>
                    <a:pt x="2321" y="2462"/>
                    <a:pt x="2335" y="2466"/>
                  </a:cubicBezTo>
                  <a:cubicBezTo>
                    <a:pt x="2353" y="2470"/>
                    <a:pt x="2365" y="2467"/>
                    <a:pt x="2379" y="2477"/>
                  </a:cubicBezTo>
                  <a:cubicBezTo>
                    <a:pt x="2388" y="2484"/>
                    <a:pt x="2395" y="2500"/>
                    <a:pt x="2409" y="2500"/>
                  </a:cubicBezTo>
                  <a:cubicBezTo>
                    <a:pt x="2422" y="2500"/>
                    <a:pt x="2434" y="2490"/>
                    <a:pt x="2450" y="2491"/>
                  </a:cubicBezTo>
                  <a:cubicBezTo>
                    <a:pt x="2465" y="2493"/>
                    <a:pt x="2481" y="2502"/>
                    <a:pt x="2496" y="2500"/>
                  </a:cubicBezTo>
                  <a:cubicBezTo>
                    <a:pt x="2507" y="2499"/>
                    <a:pt x="2524" y="2488"/>
                    <a:pt x="2529" y="2478"/>
                  </a:cubicBezTo>
                  <a:cubicBezTo>
                    <a:pt x="2541" y="2457"/>
                    <a:pt x="2525" y="2457"/>
                    <a:pt x="2516" y="2444"/>
                  </a:cubicBezTo>
                  <a:cubicBezTo>
                    <a:pt x="2508" y="2431"/>
                    <a:pt x="2508" y="2414"/>
                    <a:pt x="2516" y="2400"/>
                  </a:cubicBezTo>
                  <a:cubicBezTo>
                    <a:pt x="2521" y="2393"/>
                    <a:pt x="2534" y="2373"/>
                    <a:pt x="2541" y="2368"/>
                  </a:cubicBezTo>
                  <a:cubicBezTo>
                    <a:pt x="2552" y="2361"/>
                    <a:pt x="2575" y="2368"/>
                    <a:pt x="2586" y="2372"/>
                  </a:cubicBezTo>
                  <a:cubicBezTo>
                    <a:pt x="2604" y="2378"/>
                    <a:pt x="2609" y="2378"/>
                    <a:pt x="2628" y="2376"/>
                  </a:cubicBezTo>
                  <a:cubicBezTo>
                    <a:pt x="2673" y="2372"/>
                    <a:pt x="2678" y="2384"/>
                    <a:pt x="2695" y="2417"/>
                  </a:cubicBezTo>
                  <a:cubicBezTo>
                    <a:pt x="2710" y="2446"/>
                    <a:pt x="2751" y="2446"/>
                    <a:pt x="2779" y="2438"/>
                  </a:cubicBezTo>
                  <a:cubicBezTo>
                    <a:pt x="2807" y="2430"/>
                    <a:pt x="2827" y="2405"/>
                    <a:pt x="2858" y="2406"/>
                  </a:cubicBezTo>
                  <a:cubicBezTo>
                    <a:pt x="2875" y="2407"/>
                    <a:pt x="2884" y="2418"/>
                    <a:pt x="2899" y="2424"/>
                  </a:cubicBezTo>
                  <a:cubicBezTo>
                    <a:pt x="2906" y="2427"/>
                    <a:pt x="2913" y="2426"/>
                    <a:pt x="2919" y="2429"/>
                  </a:cubicBezTo>
                  <a:cubicBezTo>
                    <a:pt x="2927" y="2432"/>
                    <a:pt x="2931" y="2438"/>
                    <a:pt x="2937" y="2442"/>
                  </a:cubicBezTo>
                  <a:cubicBezTo>
                    <a:pt x="2954" y="2452"/>
                    <a:pt x="2962" y="2447"/>
                    <a:pt x="2980" y="2445"/>
                  </a:cubicBezTo>
                  <a:cubicBezTo>
                    <a:pt x="2997" y="2443"/>
                    <a:pt x="3013" y="2450"/>
                    <a:pt x="3029" y="2447"/>
                  </a:cubicBezTo>
                  <a:cubicBezTo>
                    <a:pt x="3041" y="2445"/>
                    <a:pt x="3058" y="2437"/>
                    <a:pt x="3068" y="2430"/>
                  </a:cubicBezTo>
                  <a:cubicBezTo>
                    <a:pt x="3082" y="2422"/>
                    <a:pt x="3094" y="2416"/>
                    <a:pt x="3108" y="2408"/>
                  </a:cubicBezTo>
                  <a:cubicBezTo>
                    <a:pt x="3133" y="2394"/>
                    <a:pt x="3142" y="2361"/>
                    <a:pt x="3164" y="2342"/>
                  </a:cubicBezTo>
                  <a:cubicBezTo>
                    <a:pt x="3177" y="2329"/>
                    <a:pt x="3186" y="2331"/>
                    <a:pt x="3202" y="2336"/>
                  </a:cubicBezTo>
                  <a:cubicBezTo>
                    <a:pt x="3208" y="2338"/>
                    <a:pt x="3213" y="2344"/>
                    <a:pt x="3221" y="2343"/>
                  </a:cubicBezTo>
                  <a:cubicBezTo>
                    <a:pt x="3229" y="2343"/>
                    <a:pt x="3232" y="2336"/>
                    <a:pt x="3239" y="2335"/>
                  </a:cubicBezTo>
                  <a:cubicBezTo>
                    <a:pt x="3262" y="2331"/>
                    <a:pt x="3310" y="2343"/>
                    <a:pt x="3327" y="2321"/>
                  </a:cubicBezTo>
                  <a:cubicBezTo>
                    <a:pt x="3332" y="2315"/>
                    <a:pt x="3329" y="2305"/>
                    <a:pt x="3335" y="2297"/>
                  </a:cubicBezTo>
                  <a:cubicBezTo>
                    <a:pt x="3338" y="2292"/>
                    <a:pt x="3347" y="2292"/>
                    <a:pt x="3350" y="2286"/>
                  </a:cubicBezTo>
                  <a:cubicBezTo>
                    <a:pt x="3361" y="2268"/>
                    <a:pt x="3343" y="2265"/>
                    <a:pt x="3340" y="2248"/>
                  </a:cubicBezTo>
                  <a:cubicBezTo>
                    <a:pt x="3338" y="2234"/>
                    <a:pt x="3346" y="2230"/>
                    <a:pt x="3349" y="2218"/>
                  </a:cubicBezTo>
                  <a:cubicBezTo>
                    <a:pt x="3353" y="2205"/>
                    <a:pt x="3348" y="2194"/>
                    <a:pt x="3351" y="2181"/>
                  </a:cubicBezTo>
                  <a:cubicBezTo>
                    <a:pt x="3353" y="2167"/>
                    <a:pt x="3364" y="2161"/>
                    <a:pt x="3358" y="2146"/>
                  </a:cubicBezTo>
                  <a:cubicBezTo>
                    <a:pt x="3353" y="2132"/>
                    <a:pt x="3343" y="2135"/>
                    <a:pt x="3346" y="2116"/>
                  </a:cubicBezTo>
                  <a:cubicBezTo>
                    <a:pt x="3338" y="2113"/>
                    <a:pt x="3329" y="2111"/>
                    <a:pt x="3323" y="2119"/>
                  </a:cubicBezTo>
                  <a:cubicBezTo>
                    <a:pt x="3327" y="2082"/>
                    <a:pt x="3359" y="2067"/>
                    <a:pt x="3386" y="2049"/>
                  </a:cubicBezTo>
                  <a:cubicBezTo>
                    <a:pt x="3399" y="2040"/>
                    <a:pt x="3406" y="2029"/>
                    <a:pt x="3422" y="2026"/>
                  </a:cubicBezTo>
                  <a:cubicBezTo>
                    <a:pt x="3437" y="2023"/>
                    <a:pt x="3452" y="2028"/>
                    <a:pt x="3467" y="2030"/>
                  </a:cubicBezTo>
                  <a:cubicBezTo>
                    <a:pt x="3483" y="2031"/>
                    <a:pt x="3503" y="2026"/>
                    <a:pt x="3518" y="2030"/>
                  </a:cubicBezTo>
                  <a:cubicBezTo>
                    <a:pt x="3530" y="2033"/>
                    <a:pt x="3541" y="2045"/>
                    <a:pt x="3552" y="2051"/>
                  </a:cubicBezTo>
                  <a:cubicBezTo>
                    <a:pt x="3568" y="2059"/>
                    <a:pt x="3575" y="2061"/>
                    <a:pt x="3586" y="2075"/>
                  </a:cubicBezTo>
                  <a:cubicBezTo>
                    <a:pt x="3604" y="2097"/>
                    <a:pt x="3625" y="2119"/>
                    <a:pt x="3650" y="2135"/>
                  </a:cubicBezTo>
                  <a:cubicBezTo>
                    <a:pt x="3663" y="2144"/>
                    <a:pt x="3675" y="2153"/>
                    <a:pt x="3689" y="2158"/>
                  </a:cubicBezTo>
                  <a:cubicBezTo>
                    <a:pt x="3707" y="2164"/>
                    <a:pt x="3714" y="2158"/>
                    <a:pt x="3731" y="2154"/>
                  </a:cubicBezTo>
                  <a:cubicBezTo>
                    <a:pt x="3756" y="2148"/>
                    <a:pt x="3801" y="2147"/>
                    <a:pt x="3821" y="2165"/>
                  </a:cubicBezTo>
                  <a:cubicBezTo>
                    <a:pt x="3842" y="2183"/>
                    <a:pt x="3860" y="2207"/>
                    <a:pt x="3892" y="2192"/>
                  </a:cubicBezTo>
                  <a:cubicBezTo>
                    <a:pt x="3919" y="2179"/>
                    <a:pt x="3924" y="2137"/>
                    <a:pt x="3939" y="2114"/>
                  </a:cubicBezTo>
                  <a:cubicBezTo>
                    <a:pt x="3979" y="2053"/>
                    <a:pt x="3986" y="2166"/>
                    <a:pt x="3996" y="2187"/>
                  </a:cubicBezTo>
                  <a:cubicBezTo>
                    <a:pt x="4001" y="2198"/>
                    <a:pt x="4009" y="2201"/>
                    <a:pt x="4012" y="2215"/>
                  </a:cubicBezTo>
                  <a:cubicBezTo>
                    <a:pt x="4015" y="2226"/>
                    <a:pt x="4015" y="2237"/>
                    <a:pt x="4018" y="2248"/>
                  </a:cubicBezTo>
                  <a:cubicBezTo>
                    <a:pt x="4025" y="2270"/>
                    <a:pt x="4021" y="2286"/>
                    <a:pt x="4024" y="2308"/>
                  </a:cubicBezTo>
                  <a:cubicBezTo>
                    <a:pt x="4010" y="2313"/>
                    <a:pt x="3993" y="2310"/>
                    <a:pt x="3980" y="2317"/>
                  </a:cubicBezTo>
                  <a:cubicBezTo>
                    <a:pt x="3971" y="2321"/>
                    <a:pt x="3952" y="2340"/>
                    <a:pt x="3953" y="2349"/>
                  </a:cubicBezTo>
                  <a:cubicBezTo>
                    <a:pt x="3954" y="2357"/>
                    <a:pt x="3972" y="2373"/>
                    <a:pt x="3976" y="2382"/>
                  </a:cubicBezTo>
                  <a:cubicBezTo>
                    <a:pt x="3981" y="2393"/>
                    <a:pt x="3988" y="2404"/>
                    <a:pt x="3993" y="2415"/>
                  </a:cubicBezTo>
                  <a:cubicBezTo>
                    <a:pt x="3997" y="2423"/>
                    <a:pt x="3997" y="2432"/>
                    <a:pt x="4002" y="2439"/>
                  </a:cubicBezTo>
                  <a:cubicBezTo>
                    <a:pt x="4005" y="2444"/>
                    <a:pt x="4017" y="2449"/>
                    <a:pt x="4018" y="2452"/>
                  </a:cubicBezTo>
                  <a:cubicBezTo>
                    <a:pt x="4027" y="2470"/>
                    <a:pt x="4012" y="2470"/>
                    <a:pt x="4005" y="2482"/>
                  </a:cubicBezTo>
                  <a:cubicBezTo>
                    <a:pt x="3994" y="2500"/>
                    <a:pt x="4005" y="2500"/>
                    <a:pt x="4015" y="2510"/>
                  </a:cubicBezTo>
                  <a:cubicBezTo>
                    <a:pt x="4016" y="2510"/>
                    <a:pt x="4016" y="2509"/>
                    <a:pt x="4016" y="2509"/>
                  </a:cubicBezTo>
                  <a:cubicBezTo>
                    <a:pt x="4022" y="2501"/>
                    <a:pt x="4018" y="2494"/>
                    <a:pt x="4022" y="2485"/>
                  </a:cubicBezTo>
                  <a:cubicBezTo>
                    <a:pt x="4026" y="2476"/>
                    <a:pt x="4033" y="2475"/>
                    <a:pt x="4034" y="2465"/>
                  </a:cubicBezTo>
                  <a:cubicBezTo>
                    <a:pt x="4036" y="2456"/>
                    <a:pt x="4032" y="2448"/>
                    <a:pt x="4035" y="2438"/>
                  </a:cubicBezTo>
                  <a:cubicBezTo>
                    <a:pt x="4047" y="2402"/>
                    <a:pt x="4083" y="2438"/>
                    <a:pt x="4106" y="2420"/>
                  </a:cubicBezTo>
                  <a:cubicBezTo>
                    <a:pt x="4120" y="2408"/>
                    <a:pt x="4129" y="2397"/>
                    <a:pt x="4136" y="2379"/>
                  </a:cubicBezTo>
                  <a:cubicBezTo>
                    <a:pt x="4142" y="2363"/>
                    <a:pt x="4155" y="2349"/>
                    <a:pt x="4160" y="2333"/>
                  </a:cubicBezTo>
                  <a:cubicBezTo>
                    <a:pt x="4166" y="2317"/>
                    <a:pt x="4153" y="2298"/>
                    <a:pt x="4153" y="2281"/>
                  </a:cubicBezTo>
                  <a:cubicBezTo>
                    <a:pt x="4153" y="2263"/>
                    <a:pt x="4165" y="2255"/>
                    <a:pt x="4164" y="2237"/>
                  </a:cubicBezTo>
                  <a:cubicBezTo>
                    <a:pt x="4164" y="2220"/>
                    <a:pt x="4158" y="2203"/>
                    <a:pt x="4159" y="2186"/>
                  </a:cubicBezTo>
                  <a:cubicBezTo>
                    <a:pt x="4160" y="2168"/>
                    <a:pt x="4170" y="2152"/>
                    <a:pt x="4171" y="2135"/>
                  </a:cubicBezTo>
                  <a:cubicBezTo>
                    <a:pt x="4172" y="2126"/>
                    <a:pt x="4171" y="2117"/>
                    <a:pt x="4168" y="2109"/>
                  </a:cubicBezTo>
                  <a:cubicBezTo>
                    <a:pt x="4164" y="2099"/>
                    <a:pt x="4158" y="2090"/>
                    <a:pt x="4156" y="2080"/>
                  </a:cubicBezTo>
                  <a:cubicBezTo>
                    <a:pt x="4154" y="2068"/>
                    <a:pt x="4155" y="2056"/>
                    <a:pt x="4154" y="2044"/>
                  </a:cubicBezTo>
                  <a:cubicBezTo>
                    <a:pt x="4154" y="2034"/>
                    <a:pt x="4150" y="2027"/>
                    <a:pt x="4148" y="2018"/>
                  </a:cubicBezTo>
                  <a:cubicBezTo>
                    <a:pt x="4145" y="2008"/>
                    <a:pt x="4148" y="2001"/>
                    <a:pt x="4150" y="1991"/>
                  </a:cubicBezTo>
                  <a:cubicBezTo>
                    <a:pt x="4155" y="1969"/>
                    <a:pt x="4155" y="1959"/>
                    <a:pt x="4142" y="1941"/>
                  </a:cubicBezTo>
                  <a:cubicBezTo>
                    <a:pt x="4133" y="1927"/>
                    <a:pt x="4129" y="1911"/>
                    <a:pt x="4122" y="1897"/>
                  </a:cubicBezTo>
                  <a:cubicBezTo>
                    <a:pt x="4116" y="1883"/>
                    <a:pt x="4103" y="1876"/>
                    <a:pt x="4095" y="1863"/>
                  </a:cubicBezTo>
                  <a:cubicBezTo>
                    <a:pt x="4091" y="1857"/>
                    <a:pt x="4089" y="1850"/>
                    <a:pt x="4084" y="1845"/>
                  </a:cubicBezTo>
                  <a:cubicBezTo>
                    <a:pt x="4079" y="1840"/>
                    <a:pt x="4072" y="1838"/>
                    <a:pt x="4067" y="1833"/>
                  </a:cubicBezTo>
                  <a:cubicBezTo>
                    <a:pt x="4059" y="1824"/>
                    <a:pt x="4049" y="1804"/>
                    <a:pt x="4045" y="1792"/>
                  </a:cubicBezTo>
                  <a:cubicBezTo>
                    <a:pt x="4038" y="1772"/>
                    <a:pt x="4050" y="1747"/>
                    <a:pt x="4031" y="1730"/>
                  </a:cubicBezTo>
                  <a:cubicBezTo>
                    <a:pt x="4025" y="1726"/>
                    <a:pt x="4017" y="1728"/>
                    <a:pt x="4012" y="1721"/>
                  </a:cubicBezTo>
                  <a:cubicBezTo>
                    <a:pt x="4005" y="1713"/>
                    <a:pt x="4011" y="1710"/>
                    <a:pt x="3999" y="1705"/>
                  </a:cubicBezTo>
                  <a:cubicBezTo>
                    <a:pt x="3993" y="1702"/>
                    <a:pt x="3983" y="1702"/>
                    <a:pt x="3986" y="1692"/>
                  </a:cubicBezTo>
                  <a:cubicBezTo>
                    <a:pt x="3991" y="1690"/>
                    <a:pt x="3994" y="1686"/>
                    <a:pt x="3993" y="1680"/>
                  </a:cubicBezTo>
                  <a:cubicBezTo>
                    <a:pt x="3982" y="1676"/>
                    <a:pt x="3969" y="1683"/>
                    <a:pt x="3957" y="1683"/>
                  </a:cubicBezTo>
                  <a:cubicBezTo>
                    <a:pt x="3944" y="1682"/>
                    <a:pt x="3936" y="1684"/>
                    <a:pt x="3925" y="1678"/>
                  </a:cubicBezTo>
                  <a:cubicBezTo>
                    <a:pt x="3917" y="1674"/>
                    <a:pt x="3901" y="1667"/>
                    <a:pt x="3892" y="1671"/>
                  </a:cubicBezTo>
                  <a:cubicBezTo>
                    <a:pt x="3890" y="1672"/>
                    <a:pt x="3883" y="1683"/>
                    <a:pt x="3882" y="1685"/>
                  </a:cubicBezTo>
                  <a:cubicBezTo>
                    <a:pt x="3878" y="1690"/>
                    <a:pt x="3876" y="1697"/>
                    <a:pt x="3869" y="1699"/>
                  </a:cubicBezTo>
                  <a:cubicBezTo>
                    <a:pt x="3867" y="1711"/>
                    <a:pt x="3878" y="1723"/>
                    <a:pt x="3884" y="1733"/>
                  </a:cubicBezTo>
                  <a:cubicBezTo>
                    <a:pt x="3880" y="1736"/>
                    <a:pt x="3879" y="1739"/>
                    <a:pt x="3880" y="1743"/>
                  </a:cubicBezTo>
                  <a:cubicBezTo>
                    <a:pt x="3876" y="1744"/>
                    <a:pt x="3868" y="1746"/>
                    <a:pt x="3865" y="1750"/>
                  </a:cubicBezTo>
                  <a:cubicBezTo>
                    <a:pt x="3861" y="1753"/>
                    <a:pt x="3860" y="1761"/>
                    <a:pt x="3853" y="1761"/>
                  </a:cubicBezTo>
                  <a:cubicBezTo>
                    <a:pt x="3850" y="1748"/>
                    <a:pt x="3854" y="1731"/>
                    <a:pt x="3834" y="1733"/>
                  </a:cubicBezTo>
                  <a:cubicBezTo>
                    <a:pt x="3835" y="1734"/>
                    <a:pt x="3835" y="1735"/>
                    <a:pt x="3836" y="1737"/>
                  </a:cubicBezTo>
                  <a:cubicBezTo>
                    <a:pt x="3838" y="1744"/>
                    <a:pt x="3834" y="1752"/>
                    <a:pt x="3833" y="1759"/>
                  </a:cubicBezTo>
                  <a:cubicBezTo>
                    <a:pt x="3816" y="1759"/>
                    <a:pt x="3811" y="1718"/>
                    <a:pt x="3788" y="1727"/>
                  </a:cubicBezTo>
                  <a:cubicBezTo>
                    <a:pt x="3780" y="1730"/>
                    <a:pt x="3777" y="1740"/>
                    <a:pt x="3770" y="1744"/>
                  </a:cubicBezTo>
                  <a:cubicBezTo>
                    <a:pt x="3764" y="1748"/>
                    <a:pt x="3753" y="1748"/>
                    <a:pt x="3746" y="1745"/>
                  </a:cubicBezTo>
                  <a:cubicBezTo>
                    <a:pt x="3724" y="1733"/>
                    <a:pt x="3747" y="1716"/>
                    <a:pt x="3749" y="1702"/>
                  </a:cubicBezTo>
                  <a:cubicBezTo>
                    <a:pt x="3750" y="1692"/>
                    <a:pt x="3747" y="1680"/>
                    <a:pt x="3750" y="1671"/>
                  </a:cubicBezTo>
                  <a:cubicBezTo>
                    <a:pt x="3753" y="1663"/>
                    <a:pt x="3757" y="1657"/>
                    <a:pt x="3758" y="1649"/>
                  </a:cubicBezTo>
                  <a:cubicBezTo>
                    <a:pt x="3759" y="1639"/>
                    <a:pt x="3755" y="1629"/>
                    <a:pt x="3757" y="1620"/>
                  </a:cubicBezTo>
                  <a:cubicBezTo>
                    <a:pt x="3758" y="1612"/>
                    <a:pt x="3765" y="1607"/>
                    <a:pt x="3760" y="1598"/>
                  </a:cubicBezTo>
                  <a:cubicBezTo>
                    <a:pt x="3759" y="1595"/>
                    <a:pt x="3754" y="1594"/>
                    <a:pt x="3752" y="1591"/>
                  </a:cubicBezTo>
                  <a:cubicBezTo>
                    <a:pt x="3750" y="1586"/>
                    <a:pt x="3751" y="1581"/>
                    <a:pt x="3750" y="1576"/>
                  </a:cubicBezTo>
                  <a:cubicBezTo>
                    <a:pt x="3748" y="1566"/>
                    <a:pt x="3746" y="1558"/>
                    <a:pt x="3750" y="1549"/>
                  </a:cubicBezTo>
                  <a:cubicBezTo>
                    <a:pt x="3754" y="1539"/>
                    <a:pt x="3757" y="1536"/>
                    <a:pt x="3758" y="1524"/>
                  </a:cubicBezTo>
                  <a:cubicBezTo>
                    <a:pt x="3758" y="1514"/>
                    <a:pt x="3755" y="1506"/>
                    <a:pt x="3756" y="1497"/>
                  </a:cubicBezTo>
                  <a:cubicBezTo>
                    <a:pt x="3756" y="1489"/>
                    <a:pt x="3761" y="1481"/>
                    <a:pt x="3759" y="1473"/>
                  </a:cubicBezTo>
                  <a:cubicBezTo>
                    <a:pt x="3757" y="1465"/>
                    <a:pt x="3749" y="1460"/>
                    <a:pt x="3746" y="1452"/>
                  </a:cubicBezTo>
                  <a:cubicBezTo>
                    <a:pt x="3743" y="1441"/>
                    <a:pt x="3750" y="1441"/>
                    <a:pt x="3754" y="1432"/>
                  </a:cubicBezTo>
                  <a:cubicBezTo>
                    <a:pt x="3758" y="1425"/>
                    <a:pt x="3757" y="1415"/>
                    <a:pt x="3756" y="1407"/>
                  </a:cubicBezTo>
                  <a:cubicBezTo>
                    <a:pt x="3750" y="1400"/>
                    <a:pt x="3744" y="1402"/>
                    <a:pt x="3744" y="1390"/>
                  </a:cubicBezTo>
                  <a:cubicBezTo>
                    <a:pt x="3744" y="1375"/>
                    <a:pt x="3751" y="1363"/>
                    <a:pt x="3759" y="1350"/>
                  </a:cubicBezTo>
                  <a:cubicBezTo>
                    <a:pt x="3766" y="1337"/>
                    <a:pt x="3776" y="1336"/>
                    <a:pt x="3786" y="1327"/>
                  </a:cubicBezTo>
                  <a:cubicBezTo>
                    <a:pt x="3796" y="1319"/>
                    <a:pt x="3799" y="1302"/>
                    <a:pt x="3810" y="1295"/>
                  </a:cubicBezTo>
                  <a:cubicBezTo>
                    <a:pt x="3825" y="1286"/>
                    <a:pt x="3828" y="1308"/>
                    <a:pt x="3837" y="1289"/>
                  </a:cubicBezTo>
                  <a:cubicBezTo>
                    <a:pt x="3831" y="1283"/>
                    <a:pt x="3821" y="1286"/>
                    <a:pt x="3828" y="1275"/>
                  </a:cubicBezTo>
                  <a:cubicBezTo>
                    <a:pt x="3833" y="1268"/>
                    <a:pt x="3845" y="1267"/>
                    <a:pt x="3852" y="1264"/>
                  </a:cubicBezTo>
                  <a:cubicBezTo>
                    <a:pt x="3855" y="1263"/>
                    <a:pt x="3860" y="1261"/>
                    <a:pt x="3862" y="1258"/>
                  </a:cubicBezTo>
                  <a:cubicBezTo>
                    <a:pt x="3866" y="1252"/>
                    <a:pt x="3862" y="1250"/>
                    <a:pt x="3864" y="1245"/>
                  </a:cubicBezTo>
                  <a:cubicBezTo>
                    <a:pt x="3869" y="1233"/>
                    <a:pt x="3875" y="1239"/>
                    <a:pt x="3886" y="1234"/>
                  </a:cubicBezTo>
                  <a:cubicBezTo>
                    <a:pt x="3912" y="1222"/>
                    <a:pt x="3876" y="1218"/>
                    <a:pt x="3876" y="1203"/>
                  </a:cubicBezTo>
                  <a:cubicBezTo>
                    <a:pt x="3875" y="1192"/>
                    <a:pt x="3884" y="1193"/>
                    <a:pt x="3891" y="1187"/>
                  </a:cubicBezTo>
                  <a:cubicBezTo>
                    <a:pt x="3897" y="1183"/>
                    <a:pt x="3902" y="1176"/>
                    <a:pt x="3908" y="1172"/>
                  </a:cubicBezTo>
                  <a:cubicBezTo>
                    <a:pt x="3914" y="1167"/>
                    <a:pt x="3919" y="1158"/>
                    <a:pt x="3925" y="1155"/>
                  </a:cubicBezTo>
                  <a:cubicBezTo>
                    <a:pt x="3929" y="1153"/>
                    <a:pt x="3949" y="1149"/>
                    <a:pt x="3953" y="1152"/>
                  </a:cubicBezTo>
                  <a:cubicBezTo>
                    <a:pt x="3961" y="1159"/>
                    <a:pt x="3944" y="1167"/>
                    <a:pt x="3941" y="1173"/>
                  </a:cubicBezTo>
                  <a:cubicBezTo>
                    <a:pt x="3936" y="1184"/>
                    <a:pt x="3943" y="1190"/>
                    <a:pt x="3953" y="1187"/>
                  </a:cubicBezTo>
                  <a:cubicBezTo>
                    <a:pt x="3961" y="1184"/>
                    <a:pt x="3967" y="1178"/>
                    <a:pt x="3969" y="1170"/>
                  </a:cubicBezTo>
                  <a:cubicBezTo>
                    <a:pt x="3970" y="1167"/>
                    <a:pt x="3968" y="1160"/>
                    <a:pt x="3970" y="1157"/>
                  </a:cubicBezTo>
                  <a:cubicBezTo>
                    <a:pt x="3973" y="1152"/>
                    <a:pt x="3976" y="1156"/>
                    <a:pt x="3980" y="1152"/>
                  </a:cubicBezTo>
                  <a:cubicBezTo>
                    <a:pt x="3988" y="1146"/>
                    <a:pt x="3984" y="1139"/>
                    <a:pt x="3983" y="1131"/>
                  </a:cubicBezTo>
                  <a:cubicBezTo>
                    <a:pt x="3983" y="1128"/>
                    <a:pt x="3982" y="1119"/>
                    <a:pt x="3984" y="1117"/>
                  </a:cubicBezTo>
                  <a:cubicBezTo>
                    <a:pt x="3988" y="1113"/>
                    <a:pt x="3993" y="1119"/>
                    <a:pt x="3997" y="1117"/>
                  </a:cubicBezTo>
                  <a:cubicBezTo>
                    <a:pt x="4005" y="1113"/>
                    <a:pt x="3999" y="1103"/>
                    <a:pt x="4000" y="1097"/>
                  </a:cubicBezTo>
                  <a:cubicBezTo>
                    <a:pt x="4002" y="1087"/>
                    <a:pt x="4010" y="1091"/>
                    <a:pt x="4013" y="1083"/>
                  </a:cubicBezTo>
                  <a:cubicBezTo>
                    <a:pt x="4016" y="1073"/>
                    <a:pt x="4006" y="1070"/>
                    <a:pt x="3998" y="1071"/>
                  </a:cubicBezTo>
                  <a:cubicBezTo>
                    <a:pt x="3986" y="1073"/>
                    <a:pt x="3990" y="1079"/>
                    <a:pt x="3986" y="1087"/>
                  </a:cubicBezTo>
                  <a:cubicBezTo>
                    <a:pt x="3977" y="1102"/>
                    <a:pt x="3966" y="1079"/>
                    <a:pt x="3960" y="1070"/>
                  </a:cubicBezTo>
                  <a:cubicBezTo>
                    <a:pt x="3956" y="1063"/>
                    <a:pt x="3956" y="1056"/>
                    <a:pt x="3954" y="1048"/>
                  </a:cubicBezTo>
                  <a:cubicBezTo>
                    <a:pt x="3952" y="1040"/>
                    <a:pt x="3947" y="1033"/>
                    <a:pt x="3945" y="1025"/>
                  </a:cubicBezTo>
                  <a:cubicBezTo>
                    <a:pt x="3942" y="1017"/>
                    <a:pt x="3943" y="1008"/>
                    <a:pt x="3940" y="999"/>
                  </a:cubicBezTo>
                  <a:cubicBezTo>
                    <a:pt x="3938" y="992"/>
                    <a:pt x="3931" y="986"/>
                    <a:pt x="3928" y="979"/>
                  </a:cubicBezTo>
                  <a:cubicBezTo>
                    <a:pt x="3925" y="971"/>
                    <a:pt x="3921" y="966"/>
                    <a:pt x="3918" y="958"/>
                  </a:cubicBezTo>
                  <a:cubicBezTo>
                    <a:pt x="3910" y="944"/>
                    <a:pt x="3904" y="927"/>
                    <a:pt x="3913" y="911"/>
                  </a:cubicBezTo>
                  <a:cubicBezTo>
                    <a:pt x="3918" y="904"/>
                    <a:pt x="3922" y="899"/>
                    <a:pt x="3925" y="890"/>
                  </a:cubicBezTo>
                  <a:cubicBezTo>
                    <a:pt x="3929" y="878"/>
                    <a:pt x="3930" y="881"/>
                    <a:pt x="3941" y="876"/>
                  </a:cubicBezTo>
                  <a:cubicBezTo>
                    <a:pt x="3955" y="868"/>
                    <a:pt x="3945" y="862"/>
                    <a:pt x="3941" y="852"/>
                  </a:cubicBezTo>
                  <a:cubicBezTo>
                    <a:pt x="3958" y="848"/>
                    <a:pt x="3963" y="874"/>
                    <a:pt x="3975" y="881"/>
                  </a:cubicBezTo>
                  <a:cubicBezTo>
                    <a:pt x="3984" y="885"/>
                    <a:pt x="3989" y="880"/>
                    <a:pt x="3998" y="882"/>
                  </a:cubicBezTo>
                  <a:cubicBezTo>
                    <a:pt x="4006" y="884"/>
                    <a:pt x="4010" y="895"/>
                    <a:pt x="4016" y="891"/>
                  </a:cubicBezTo>
                  <a:cubicBezTo>
                    <a:pt x="4036" y="878"/>
                    <a:pt x="3978" y="816"/>
                    <a:pt x="3986" y="799"/>
                  </a:cubicBezTo>
                  <a:cubicBezTo>
                    <a:pt x="3990" y="790"/>
                    <a:pt x="4004" y="801"/>
                    <a:pt x="4003" y="787"/>
                  </a:cubicBezTo>
                  <a:cubicBezTo>
                    <a:pt x="4001" y="774"/>
                    <a:pt x="3986" y="783"/>
                    <a:pt x="3979" y="779"/>
                  </a:cubicBezTo>
                  <a:cubicBezTo>
                    <a:pt x="3975" y="778"/>
                    <a:pt x="3974" y="773"/>
                    <a:pt x="3971" y="769"/>
                  </a:cubicBezTo>
                  <a:cubicBezTo>
                    <a:pt x="3964" y="763"/>
                    <a:pt x="3958" y="761"/>
                    <a:pt x="3953" y="754"/>
                  </a:cubicBezTo>
                  <a:cubicBezTo>
                    <a:pt x="3946" y="745"/>
                    <a:pt x="3946" y="739"/>
                    <a:pt x="3949" y="728"/>
                  </a:cubicBezTo>
                  <a:cubicBezTo>
                    <a:pt x="3953" y="716"/>
                    <a:pt x="3960" y="718"/>
                    <a:pt x="3966" y="708"/>
                  </a:cubicBezTo>
                  <a:cubicBezTo>
                    <a:pt x="3974" y="713"/>
                    <a:pt x="3967" y="727"/>
                    <a:pt x="3971" y="734"/>
                  </a:cubicBezTo>
                  <a:cubicBezTo>
                    <a:pt x="3975" y="743"/>
                    <a:pt x="3984" y="742"/>
                    <a:pt x="3991" y="747"/>
                  </a:cubicBezTo>
                  <a:cubicBezTo>
                    <a:pt x="4003" y="756"/>
                    <a:pt x="4016" y="765"/>
                    <a:pt x="4026" y="776"/>
                  </a:cubicBezTo>
                  <a:cubicBezTo>
                    <a:pt x="4039" y="788"/>
                    <a:pt x="4052" y="791"/>
                    <a:pt x="4047" y="810"/>
                  </a:cubicBezTo>
                  <a:cubicBezTo>
                    <a:pt x="4043" y="827"/>
                    <a:pt x="4050" y="844"/>
                    <a:pt x="4059" y="858"/>
                  </a:cubicBezTo>
                  <a:cubicBezTo>
                    <a:pt x="4070" y="875"/>
                    <a:pt x="4086" y="891"/>
                    <a:pt x="4092" y="911"/>
                  </a:cubicBezTo>
                  <a:cubicBezTo>
                    <a:pt x="4095" y="919"/>
                    <a:pt x="4094" y="928"/>
                    <a:pt x="4095" y="937"/>
                  </a:cubicBezTo>
                  <a:cubicBezTo>
                    <a:pt x="4095" y="953"/>
                    <a:pt x="4108" y="962"/>
                    <a:pt x="4116" y="977"/>
                  </a:cubicBezTo>
                  <a:cubicBezTo>
                    <a:pt x="4124" y="993"/>
                    <a:pt x="4124" y="1009"/>
                    <a:pt x="4127" y="1026"/>
                  </a:cubicBezTo>
                  <a:cubicBezTo>
                    <a:pt x="4129" y="1034"/>
                    <a:pt x="4135" y="1041"/>
                    <a:pt x="4134" y="1050"/>
                  </a:cubicBezTo>
                  <a:cubicBezTo>
                    <a:pt x="4132" y="1059"/>
                    <a:pt x="4127" y="1061"/>
                    <a:pt x="4130" y="1072"/>
                  </a:cubicBezTo>
                  <a:cubicBezTo>
                    <a:pt x="4134" y="1085"/>
                    <a:pt x="4146" y="1095"/>
                    <a:pt x="4152" y="1107"/>
                  </a:cubicBezTo>
                  <a:cubicBezTo>
                    <a:pt x="4160" y="1122"/>
                    <a:pt x="4163" y="1139"/>
                    <a:pt x="4174" y="1151"/>
                  </a:cubicBezTo>
                  <a:cubicBezTo>
                    <a:pt x="4186" y="1165"/>
                    <a:pt x="4193" y="1181"/>
                    <a:pt x="4210" y="1191"/>
                  </a:cubicBezTo>
                  <a:cubicBezTo>
                    <a:pt x="4221" y="1198"/>
                    <a:pt x="4232" y="1208"/>
                    <a:pt x="4242" y="1217"/>
                  </a:cubicBezTo>
                  <a:cubicBezTo>
                    <a:pt x="4255" y="1230"/>
                    <a:pt x="4271" y="1238"/>
                    <a:pt x="4287" y="1248"/>
                  </a:cubicBezTo>
                  <a:cubicBezTo>
                    <a:pt x="4294" y="1253"/>
                    <a:pt x="4302" y="1256"/>
                    <a:pt x="4310" y="1261"/>
                  </a:cubicBezTo>
                  <a:cubicBezTo>
                    <a:pt x="4317" y="1267"/>
                    <a:pt x="4324" y="1274"/>
                    <a:pt x="4332" y="1278"/>
                  </a:cubicBezTo>
                  <a:cubicBezTo>
                    <a:pt x="4350" y="1285"/>
                    <a:pt x="4368" y="1292"/>
                    <a:pt x="4386" y="1299"/>
                  </a:cubicBezTo>
                  <a:cubicBezTo>
                    <a:pt x="4404" y="1307"/>
                    <a:pt x="4420" y="1317"/>
                    <a:pt x="4438" y="1326"/>
                  </a:cubicBezTo>
                  <a:cubicBezTo>
                    <a:pt x="4453" y="1333"/>
                    <a:pt x="4471" y="1355"/>
                    <a:pt x="4488" y="1355"/>
                  </a:cubicBezTo>
                  <a:cubicBezTo>
                    <a:pt x="4488" y="1345"/>
                    <a:pt x="4490" y="1338"/>
                    <a:pt x="4487" y="1328"/>
                  </a:cubicBezTo>
                  <a:close/>
                  <a:moveTo>
                    <a:pt x="2913" y="2183"/>
                  </a:moveTo>
                  <a:cubicBezTo>
                    <a:pt x="2906" y="2193"/>
                    <a:pt x="2895" y="2178"/>
                    <a:pt x="2899" y="2201"/>
                  </a:cubicBezTo>
                  <a:cubicBezTo>
                    <a:pt x="2901" y="2206"/>
                    <a:pt x="2910" y="2201"/>
                    <a:pt x="2909" y="2211"/>
                  </a:cubicBezTo>
                  <a:cubicBezTo>
                    <a:pt x="2909" y="2220"/>
                    <a:pt x="2905" y="2216"/>
                    <a:pt x="2902" y="2222"/>
                  </a:cubicBezTo>
                  <a:cubicBezTo>
                    <a:pt x="2899" y="2225"/>
                    <a:pt x="2893" y="2224"/>
                    <a:pt x="2891" y="2228"/>
                  </a:cubicBezTo>
                  <a:cubicBezTo>
                    <a:pt x="2888" y="2233"/>
                    <a:pt x="2892" y="2239"/>
                    <a:pt x="2890" y="2242"/>
                  </a:cubicBezTo>
                  <a:cubicBezTo>
                    <a:pt x="2881" y="2270"/>
                    <a:pt x="2856" y="2273"/>
                    <a:pt x="2837" y="2292"/>
                  </a:cubicBezTo>
                  <a:cubicBezTo>
                    <a:pt x="2830" y="2300"/>
                    <a:pt x="2828" y="2308"/>
                    <a:pt x="2824" y="2317"/>
                  </a:cubicBezTo>
                  <a:cubicBezTo>
                    <a:pt x="2818" y="2329"/>
                    <a:pt x="2813" y="2330"/>
                    <a:pt x="2805" y="2339"/>
                  </a:cubicBezTo>
                  <a:cubicBezTo>
                    <a:pt x="2789" y="2357"/>
                    <a:pt x="2784" y="2371"/>
                    <a:pt x="2757" y="2368"/>
                  </a:cubicBezTo>
                  <a:cubicBezTo>
                    <a:pt x="2727" y="2365"/>
                    <a:pt x="2731" y="2352"/>
                    <a:pt x="2756" y="2343"/>
                  </a:cubicBezTo>
                  <a:cubicBezTo>
                    <a:pt x="2770" y="2339"/>
                    <a:pt x="2785" y="2338"/>
                    <a:pt x="2793" y="2325"/>
                  </a:cubicBezTo>
                  <a:cubicBezTo>
                    <a:pt x="2798" y="2318"/>
                    <a:pt x="2795" y="2310"/>
                    <a:pt x="2799" y="2303"/>
                  </a:cubicBezTo>
                  <a:cubicBezTo>
                    <a:pt x="2803" y="2296"/>
                    <a:pt x="2809" y="2295"/>
                    <a:pt x="2814" y="2289"/>
                  </a:cubicBezTo>
                  <a:cubicBezTo>
                    <a:pt x="2825" y="2277"/>
                    <a:pt x="2829" y="2263"/>
                    <a:pt x="2838" y="2250"/>
                  </a:cubicBezTo>
                  <a:cubicBezTo>
                    <a:pt x="2848" y="2237"/>
                    <a:pt x="2849" y="2223"/>
                    <a:pt x="2856" y="2207"/>
                  </a:cubicBezTo>
                  <a:cubicBezTo>
                    <a:pt x="2870" y="2174"/>
                    <a:pt x="2879" y="2151"/>
                    <a:pt x="2879" y="2113"/>
                  </a:cubicBezTo>
                  <a:cubicBezTo>
                    <a:pt x="2879" y="2103"/>
                    <a:pt x="2873" y="2069"/>
                    <a:pt x="2889" y="2069"/>
                  </a:cubicBezTo>
                  <a:cubicBezTo>
                    <a:pt x="2909" y="2068"/>
                    <a:pt x="2911" y="2143"/>
                    <a:pt x="2914" y="2156"/>
                  </a:cubicBezTo>
                  <a:cubicBezTo>
                    <a:pt x="2916" y="2166"/>
                    <a:pt x="2921" y="2173"/>
                    <a:pt x="2913" y="218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630821" y="2571105"/>
              <a:ext cx="74588" cy="37294"/>
            </a:xfrm>
            <a:custGeom>
              <a:avLst/>
              <a:gdLst>
                <a:gd name="T0" fmla="*/ 82 w 121"/>
                <a:gd name="T1" fmla="*/ 51 h 60"/>
                <a:gd name="T2" fmla="*/ 88 w 121"/>
                <a:gd name="T3" fmla="*/ 0 h 60"/>
                <a:gd name="T4" fmla="*/ 87 w 121"/>
                <a:gd name="T5" fmla="*/ 4 h 60"/>
                <a:gd name="T6" fmla="*/ 41 w 121"/>
                <a:gd name="T7" fmla="*/ 24 h 60"/>
                <a:gd name="T8" fmla="*/ 0 w 121"/>
                <a:gd name="T9" fmla="*/ 51 h 60"/>
                <a:gd name="T10" fmla="*/ 21 w 121"/>
                <a:gd name="T11" fmla="*/ 59 h 60"/>
                <a:gd name="T12" fmla="*/ 82 w 121"/>
                <a:gd name="T1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60">
                  <a:moveTo>
                    <a:pt x="82" y="51"/>
                  </a:moveTo>
                  <a:cubicBezTo>
                    <a:pt x="121" y="37"/>
                    <a:pt x="107" y="17"/>
                    <a:pt x="88" y="0"/>
                  </a:cubicBezTo>
                  <a:cubicBezTo>
                    <a:pt x="87" y="1"/>
                    <a:pt x="87" y="2"/>
                    <a:pt x="87" y="4"/>
                  </a:cubicBezTo>
                  <a:cubicBezTo>
                    <a:pt x="66" y="5"/>
                    <a:pt x="58" y="15"/>
                    <a:pt x="41" y="24"/>
                  </a:cubicBezTo>
                  <a:cubicBezTo>
                    <a:pt x="26" y="32"/>
                    <a:pt x="13" y="41"/>
                    <a:pt x="0" y="51"/>
                  </a:cubicBezTo>
                  <a:cubicBezTo>
                    <a:pt x="5" y="55"/>
                    <a:pt x="11" y="59"/>
                    <a:pt x="21" y="59"/>
                  </a:cubicBezTo>
                  <a:cubicBezTo>
                    <a:pt x="38" y="60"/>
                    <a:pt x="67" y="56"/>
                    <a:pt x="82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955281" y="3198890"/>
              <a:ext cx="185228" cy="121828"/>
            </a:xfrm>
            <a:custGeom>
              <a:avLst/>
              <a:gdLst>
                <a:gd name="T0" fmla="*/ 1 w 301"/>
                <a:gd name="T1" fmla="*/ 57 h 199"/>
                <a:gd name="T2" fmla="*/ 10 w 301"/>
                <a:gd name="T3" fmla="*/ 78 h 199"/>
                <a:gd name="T4" fmla="*/ 12 w 301"/>
                <a:gd name="T5" fmla="*/ 103 h 199"/>
                <a:gd name="T6" fmla="*/ 43 w 301"/>
                <a:gd name="T7" fmla="*/ 126 h 199"/>
                <a:gd name="T8" fmla="*/ 79 w 301"/>
                <a:gd name="T9" fmla="*/ 151 h 199"/>
                <a:gd name="T10" fmla="*/ 124 w 301"/>
                <a:gd name="T11" fmla="*/ 172 h 199"/>
                <a:gd name="T12" fmla="*/ 163 w 301"/>
                <a:gd name="T13" fmla="*/ 191 h 199"/>
                <a:gd name="T14" fmla="*/ 188 w 301"/>
                <a:gd name="T15" fmla="*/ 153 h 199"/>
                <a:gd name="T16" fmla="*/ 205 w 301"/>
                <a:gd name="T17" fmla="*/ 134 h 199"/>
                <a:gd name="T18" fmla="*/ 226 w 301"/>
                <a:gd name="T19" fmla="*/ 129 h 199"/>
                <a:gd name="T20" fmla="*/ 234 w 301"/>
                <a:gd name="T21" fmla="*/ 91 h 199"/>
                <a:gd name="T22" fmla="*/ 257 w 301"/>
                <a:gd name="T23" fmla="*/ 100 h 199"/>
                <a:gd name="T24" fmla="*/ 268 w 301"/>
                <a:gd name="T25" fmla="*/ 100 h 199"/>
                <a:gd name="T26" fmla="*/ 274 w 301"/>
                <a:gd name="T27" fmla="*/ 60 h 199"/>
                <a:gd name="T28" fmla="*/ 281 w 301"/>
                <a:gd name="T29" fmla="*/ 51 h 199"/>
                <a:gd name="T30" fmla="*/ 280 w 301"/>
                <a:gd name="T31" fmla="*/ 38 h 199"/>
                <a:gd name="T32" fmla="*/ 294 w 301"/>
                <a:gd name="T33" fmla="*/ 20 h 199"/>
                <a:gd name="T34" fmla="*/ 300 w 301"/>
                <a:gd name="T35" fmla="*/ 5 h 199"/>
                <a:gd name="T36" fmla="*/ 274 w 301"/>
                <a:gd name="T37" fmla="*/ 20 h 199"/>
                <a:gd name="T38" fmla="*/ 245 w 301"/>
                <a:gd name="T39" fmla="*/ 29 h 199"/>
                <a:gd name="T40" fmla="*/ 219 w 301"/>
                <a:gd name="T41" fmla="*/ 43 h 199"/>
                <a:gd name="T42" fmla="*/ 173 w 301"/>
                <a:gd name="T43" fmla="*/ 64 h 199"/>
                <a:gd name="T44" fmla="*/ 152 w 301"/>
                <a:gd name="T45" fmla="*/ 76 h 199"/>
                <a:gd name="T46" fmla="*/ 130 w 301"/>
                <a:gd name="T47" fmla="*/ 86 h 199"/>
                <a:gd name="T48" fmla="*/ 119 w 301"/>
                <a:gd name="T49" fmla="*/ 76 h 199"/>
                <a:gd name="T50" fmla="*/ 108 w 301"/>
                <a:gd name="T51" fmla="*/ 72 h 199"/>
                <a:gd name="T52" fmla="*/ 88 w 301"/>
                <a:gd name="T53" fmla="*/ 57 h 199"/>
                <a:gd name="T54" fmla="*/ 77 w 301"/>
                <a:gd name="T55" fmla="*/ 59 h 199"/>
                <a:gd name="T56" fmla="*/ 63 w 301"/>
                <a:gd name="T57" fmla="*/ 56 h 199"/>
                <a:gd name="T58" fmla="*/ 44 w 301"/>
                <a:gd name="T59" fmla="*/ 56 h 199"/>
                <a:gd name="T60" fmla="*/ 36 w 301"/>
                <a:gd name="T61" fmla="*/ 47 h 199"/>
                <a:gd name="T62" fmla="*/ 9 w 301"/>
                <a:gd name="T63" fmla="*/ 45 h 199"/>
                <a:gd name="T64" fmla="*/ 3 w 301"/>
                <a:gd name="T65" fmla="*/ 38 h 199"/>
                <a:gd name="T66" fmla="*/ 1 w 301"/>
                <a:gd name="T6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1" h="199">
                  <a:moveTo>
                    <a:pt x="1" y="57"/>
                  </a:moveTo>
                  <a:cubicBezTo>
                    <a:pt x="2" y="65"/>
                    <a:pt x="8" y="71"/>
                    <a:pt x="10" y="78"/>
                  </a:cubicBezTo>
                  <a:cubicBezTo>
                    <a:pt x="12" y="87"/>
                    <a:pt x="10" y="94"/>
                    <a:pt x="12" y="103"/>
                  </a:cubicBezTo>
                  <a:cubicBezTo>
                    <a:pt x="16" y="124"/>
                    <a:pt x="25" y="121"/>
                    <a:pt x="43" y="126"/>
                  </a:cubicBezTo>
                  <a:cubicBezTo>
                    <a:pt x="59" y="132"/>
                    <a:pt x="66" y="142"/>
                    <a:pt x="79" y="151"/>
                  </a:cubicBezTo>
                  <a:cubicBezTo>
                    <a:pt x="93" y="161"/>
                    <a:pt x="108" y="164"/>
                    <a:pt x="124" y="172"/>
                  </a:cubicBezTo>
                  <a:cubicBezTo>
                    <a:pt x="139" y="180"/>
                    <a:pt x="146" y="199"/>
                    <a:pt x="163" y="191"/>
                  </a:cubicBezTo>
                  <a:cubicBezTo>
                    <a:pt x="176" y="185"/>
                    <a:pt x="181" y="163"/>
                    <a:pt x="188" y="153"/>
                  </a:cubicBezTo>
                  <a:cubicBezTo>
                    <a:pt x="191" y="149"/>
                    <a:pt x="201" y="136"/>
                    <a:pt x="205" y="134"/>
                  </a:cubicBezTo>
                  <a:cubicBezTo>
                    <a:pt x="210" y="131"/>
                    <a:pt x="226" y="129"/>
                    <a:pt x="226" y="129"/>
                  </a:cubicBezTo>
                  <a:cubicBezTo>
                    <a:pt x="237" y="118"/>
                    <a:pt x="226" y="101"/>
                    <a:pt x="234" y="91"/>
                  </a:cubicBezTo>
                  <a:cubicBezTo>
                    <a:pt x="243" y="80"/>
                    <a:pt x="260" y="84"/>
                    <a:pt x="257" y="100"/>
                  </a:cubicBezTo>
                  <a:cubicBezTo>
                    <a:pt x="261" y="101"/>
                    <a:pt x="264" y="100"/>
                    <a:pt x="268" y="100"/>
                  </a:cubicBezTo>
                  <a:cubicBezTo>
                    <a:pt x="267" y="86"/>
                    <a:pt x="268" y="70"/>
                    <a:pt x="274" y="60"/>
                  </a:cubicBezTo>
                  <a:cubicBezTo>
                    <a:pt x="276" y="56"/>
                    <a:pt x="280" y="56"/>
                    <a:pt x="281" y="51"/>
                  </a:cubicBezTo>
                  <a:cubicBezTo>
                    <a:pt x="283" y="46"/>
                    <a:pt x="279" y="42"/>
                    <a:pt x="280" y="38"/>
                  </a:cubicBezTo>
                  <a:cubicBezTo>
                    <a:pt x="281" y="30"/>
                    <a:pt x="288" y="27"/>
                    <a:pt x="294" y="20"/>
                  </a:cubicBezTo>
                  <a:cubicBezTo>
                    <a:pt x="297" y="16"/>
                    <a:pt x="301" y="11"/>
                    <a:pt x="300" y="5"/>
                  </a:cubicBezTo>
                  <a:cubicBezTo>
                    <a:pt x="288" y="0"/>
                    <a:pt x="281" y="13"/>
                    <a:pt x="274" y="20"/>
                  </a:cubicBezTo>
                  <a:cubicBezTo>
                    <a:pt x="264" y="31"/>
                    <a:pt x="258" y="26"/>
                    <a:pt x="245" y="29"/>
                  </a:cubicBezTo>
                  <a:cubicBezTo>
                    <a:pt x="236" y="31"/>
                    <a:pt x="226" y="37"/>
                    <a:pt x="219" y="43"/>
                  </a:cubicBezTo>
                  <a:cubicBezTo>
                    <a:pt x="202" y="53"/>
                    <a:pt x="186" y="48"/>
                    <a:pt x="173" y="64"/>
                  </a:cubicBezTo>
                  <a:cubicBezTo>
                    <a:pt x="165" y="74"/>
                    <a:pt x="163" y="73"/>
                    <a:pt x="152" y="76"/>
                  </a:cubicBezTo>
                  <a:cubicBezTo>
                    <a:pt x="144" y="79"/>
                    <a:pt x="139" y="88"/>
                    <a:pt x="130" y="86"/>
                  </a:cubicBezTo>
                  <a:cubicBezTo>
                    <a:pt x="126" y="85"/>
                    <a:pt x="123" y="78"/>
                    <a:pt x="119" y="76"/>
                  </a:cubicBezTo>
                  <a:cubicBezTo>
                    <a:pt x="115" y="74"/>
                    <a:pt x="111" y="74"/>
                    <a:pt x="108" y="72"/>
                  </a:cubicBezTo>
                  <a:cubicBezTo>
                    <a:pt x="100" y="66"/>
                    <a:pt x="98" y="58"/>
                    <a:pt x="88" y="57"/>
                  </a:cubicBezTo>
                  <a:cubicBezTo>
                    <a:pt x="84" y="57"/>
                    <a:pt x="81" y="60"/>
                    <a:pt x="77" y="59"/>
                  </a:cubicBezTo>
                  <a:cubicBezTo>
                    <a:pt x="72" y="59"/>
                    <a:pt x="68" y="57"/>
                    <a:pt x="63" y="56"/>
                  </a:cubicBezTo>
                  <a:cubicBezTo>
                    <a:pt x="57" y="55"/>
                    <a:pt x="49" y="58"/>
                    <a:pt x="44" y="56"/>
                  </a:cubicBezTo>
                  <a:cubicBezTo>
                    <a:pt x="38" y="54"/>
                    <a:pt x="41" y="51"/>
                    <a:pt x="36" y="47"/>
                  </a:cubicBezTo>
                  <a:cubicBezTo>
                    <a:pt x="27" y="40"/>
                    <a:pt x="18" y="48"/>
                    <a:pt x="9" y="45"/>
                  </a:cubicBezTo>
                  <a:cubicBezTo>
                    <a:pt x="6" y="44"/>
                    <a:pt x="4" y="41"/>
                    <a:pt x="3" y="38"/>
                  </a:cubicBezTo>
                  <a:cubicBezTo>
                    <a:pt x="1" y="44"/>
                    <a:pt x="0" y="51"/>
                    <a:pt x="1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982630" y="2362257"/>
              <a:ext cx="128044" cy="191444"/>
            </a:xfrm>
            <a:custGeom>
              <a:avLst/>
              <a:gdLst>
                <a:gd name="T0" fmla="*/ 21 w 208"/>
                <a:gd name="T1" fmla="*/ 160 h 313"/>
                <a:gd name="T2" fmla="*/ 34 w 208"/>
                <a:gd name="T3" fmla="*/ 174 h 313"/>
                <a:gd name="T4" fmla="*/ 55 w 208"/>
                <a:gd name="T5" fmla="*/ 188 h 313"/>
                <a:gd name="T6" fmla="*/ 56 w 208"/>
                <a:gd name="T7" fmla="*/ 208 h 313"/>
                <a:gd name="T8" fmla="*/ 92 w 208"/>
                <a:gd name="T9" fmla="*/ 230 h 313"/>
                <a:gd name="T10" fmla="*/ 113 w 208"/>
                <a:gd name="T11" fmla="*/ 243 h 313"/>
                <a:gd name="T12" fmla="*/ 135 w 208"/>
                <a:gd name="T13" fmla="*/ 244 h 313"/>
                <a:gd name="T14" fmla="*/ 192 w 208"/>
                <a:gd name="T15" fmla="*/ 298 h 313"/>
                <a:gd name="T16" fmla="*/ 192 w 208"/>
                <a:gd name="T17" fmla="*/ 270 h 313"/>
                <a:gd name="T18" fmla="*/ 203 w 208"/>
                <a:gd name="T19" fmla="*/ 254 h 313"/>
                <a:gd name="T20" fmla="*/ 208 w 208"/>
                <a:gd name="T21" fmla="*/ 248 h 313"/>
                <a:gd name="T22" fmla="*/ 182 w 208"/>
                <a:gd name="T23" fmla="*/ 178 h 313"/>
                <a:gd name="T24" fmla="*/ 152 w 208"/>
                <a:gd name="T25" fmla="*/ 153 h 313"/>
                <a:gd name="T26" fmla="*/ 124 w 208"/>
                <a:gd name="T27" fmla="*/ 124 h 313"/>
                <a:gd name="T28" fmla="*/ 77 w 208"/>
                <a:gd name="T29" fmla="*/ 53 h 313"/>
                <a:gd name="T30" fmla="*/ 12 w 208"/>
                <a:gd name="T31" fmla="*/ 0 h 313"/>
                <a:gd name="T32" fmla="*/ 11 w 208"/>
                <a:gd name="T33" fmla="*/ 0 h 313"/>
                <a:gd name="T34" fmla="*/ 23 w 208"/>
                <a:gd name="T35" fmla="*/ 31 h 313"/>
                <a:gd name="T36" fmla="*/ 34 w 208"/>
                <a:gd name="T37" fmla="*/ 54 h 313"/>
                <a:gd name="T38" fmla="*/ 38 w 208"/>
                <a:gd name="T39" fmla="*/ 82 h 313"/>
                <a:gd name="T40" fmla="*/ 31 w 208"/>
                <a:gd name="T41" fmla="*/ 105 h 313"/>
                <a:gd name="T42" fmla="*/ 12 w 208"/>
                <a:gd name="T43" fmla="*/ 146 h 313"/>
                <a:gd name="T44" fmla="*/ 0 w 208"/>
                <a:gd name="T45" fmla="*/ 149 h 313"/>
                <a:gd name="T46" fmla="*/ 0 w 208"/>
                <a:gd name="T47" fmla="*/ 149 h 313"/>
                <a:gd name="T48" fmla="*/ 0 w 208"/>
                <a:gd name="T49" fmla="*/ 149 h 313"/>
                <a:gd name="T50" fmla="*/ 21 w 208"/>
                <a:gd name="T51" fmla="*/ 16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313">
                  <a:moveTo>
                    <a:pt x="21" y="160"/>
                  </a:moveTo>
                  <a:cubicBezTo>
                    <a:pt x="29" y="165"/>
                    <a:pt x="28" y="169"/>
                    <a:pt x="34" y="174"/>
                  </a:cubicBezTo>
                  <a:cubicBezTo>
                    <a:pt x="38" y="177"/>
                    <a:pt x="51" y="183"/>
                    <a:pt x="55" y="188"/>
                  </a:cubicBezTo>
                  <a:cubicBezTo>
                    <a:pt x="61" y="196"/>
                    <a:pt x="54" y="199"/>
                    <a:pt x="56" y="208"/>
                  </a:cubicBezTo>
                  <a:cubicBezTo>
                    <a:pt x="63" y="233"/>
                    <a:pt x="73" y="223"/>
                    <a:pt x="92" y="230"/>
                  </a:cubicBezTo>
                  <a:cubicBezTo>
                    <a:pt x="98" y="232"/>
                    <a:pt x="104" y="241"/>
                    <a:pt x="113" y="243"/>
                  </a:cubicBezTo>
                  <a:cubicBezTo>
                    <a:pt x="121" y="245"/>
                    <a:pt x="126" y="240"/>
                    <a:pt x="135" y="244"/>
                  </a:cubicBezTo>
                  <a:cubicBezTo>
                    <a:pt x="150" y="251"/>
                    <a:pt x="177" y="313"/>
                    <a:pt x="192" y="298"/>
                  </a:cubicBezTo>
                  <a:cubicBezTo>
                    <a:pt x="199" y="291"/>
                    <a:pt x="191" y="278"/>
                    <a:pt x="192" y="270"/>
                  </a:cubicBezTo>
                  <a:cubicBezTo>
                    <a:pt x="195" y="254"/>
                    <a:pt x="198" y="262"/>
                    <a:pt x="203" y="254"/>
                  </a:cubicBezTo>
                  <a:cubicBezTo>
                    <a:pt x="204" y="253"/>
                    <a:pt x="206" y="251"/>
                    <a:pt x="208" y="248"/>
                  </a:cubicBezTo>
                  <a:cubicBezTo>
                    <a:pt x="196" y="225"/>
                    <a:pt x="197" y="199"/>
                    <a:pt x="182" y="178"/>
                  </a:cubicBezTo>
                  <a:cubicBezTo>
                    <a:pt x="175" y="166"/>
                    <a:pt x="165" y="158"/>
                    <a:pt x="152" y="153"/>
                  </a:cubicBezTo>
                  <a:cubicBezTo>
                    <a:pt x="133" y="144"/>
                    <a:pt x="131" y="145"/>
                    <a:pt x="124" y="124"/>
                  </a:cubicBezTo>
                  <a:cubicBezTo>
                    <a:pt x="113" y="95"/>
                    <a:pt x="92" y="80"/>
                    <a:pt x="77" y="53"/>
                  </a:cubicBezTo>
                  <a:cubicBezTo>
                    <a:pt x="58" y="22"/>
                    <a:pt x="48" y="1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5" y="10"/>
                    <a:pt x="20" y="20"/>
                    <a:pt x="23" y="31"/>
                  </a:cubicBezTo>
                  <a:cubicBezTo>
                    <a:pt x="26" y="40"/>
                    <a:pt x="32" y="46"/>
                    <a:pt x="34" y="54"/>
                  </a:cubicBezTo>
                  <a:cubicBezTo>
                    <a:pt x="36" y="63"/>
                    <a:pt x="37" y="73"/>
                    <a:pt x="38" y="82"/>
                  </a:cubicBezTo>
                  <a:cubicBezTo>
                    <a:pt x="38" y="93"/>
                    <a:pt x="34" y="95"/>
                    <a:pt x="31" y="105"/>
                  </a:cubicBezTo>
                  <a:cubicBezTo>
                    <a:pt x="26" y="119"/>
                    <a:pt x="28" y="137"/>
                    <a:pt x="12" y="146"/>
                  </a:cubicBezTo>
                  <a:cubicBezTo>
                    <a:pt x="8" y="149"/>
                    <a:pt x="5" y="148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58"/>
                    <a:pt x="14" y="155"/>
                    <a:pt x="21" y="16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934147" y="3126788"/>
              <a:ext cx="42267" cy="64643"/>
            </a:xfrm>
            <a:custGeom>
              <a:avLst/>
              <a:gdLst>
                <a:gd name="T0" fmla="*/ 20 w 69"/>
                <a:gd name="T1" fmla="*/ 106 h 106"/>
                <a:gd name="T2" fmla="*/ 31 w 69"/>
                <a:gd name="T3" fmla="*/ 102 h 106"/>
                <a:gd name="T4" fmla="*/ 49 w 69"/>
                <a:gd name="T5" fmla="*/ 50 h 106"/>
                <a:gd name="T6" fmla="*/ 61 w 69"/>
                <a:gd name="T7" fmla="*/ 51 h 106"/>
                <a:gd name="T8" fmla="*/ 64 w 69"/>
                <a:gd name="T9" fmla="*/ 30 h 106"/>
                <a:gd name="T10" fmla="*/ 57 w 69"/>
                <a:gd name="T11" fmla="*/ 24 h 106"/>
                <a:gd name="T12" fmla="*/ 57 w 69"/>
                <a:gd name="T13" fmla="*/ 10 h 106"/>
                <a:gd name="T14" fmla="*/ 15 w 69"/>
                <a:gd name="T15" fmla="*/ 32 h 106"/>
                <a:gd name="T16" fmla="*/ 2 w 69"/>
                <a:gd name="T17" fmla="*/ 79 h 106"/>
                <a:gd name="T18" fmla="*/ 0 w 69"/>
                <a:gd name="T19" fmla="*/ 86 h 106"/>
                <a:gd name="T20" fmla="*/ 20 w 69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6">
                  <a:moveTo>
                    <a:pt x="20" y="106"/>
                  </a:moveTo>
                  <a:cubicBezTo>
                    <a:pt x="23" y="104"/>
                    <a:pt x="27" y="103"/>
                    <a:pt x="31" y="102"/>
                  </a:cubicBezTo>
                  <a:cubicBezTo>
                    <a:pt x="53" y="93"/>
                    <a:pt x="52" y="71"/>
                    <a:pt x="49" y="50"/>
                  </a:cubicBezTo>
                  <a:cubicBezTo>
                    <a:pt x="53" y="48"/>
                    <a:pt x="57" y="48"/>
                    <a:pt x="61" y="51"/>
                  </a:cubicBezTo>
                  <a:cubicBezTo>
                    <a:pt x="66" y="43"/>
                    <a:pt x="69" y="39"/>
                    <a:pt x="64" y="30"/>
                  </a:cubicBezTo>
                  <a:cubicBezTo>
                    <a:pt x="62" y="27"/>
                    <a:pt x="58" y="28"/>
                    <a:pt x="57" y="24"/>
                  </a:cubicBezTo>
                  <a:cubicBezTo>
                    <a:pt x="55" y="20"/>
                    <a:pt x="60" y="12"/>
                    <a:pt x="57" y="10"/>
                  </a:cubicBezTo>
                  <a:cubicBezTo>
                    <a:pt x="49" y="0"/>
                    <a:pt x="21" y="27"/>
                    <a:pt x="15" y="32"/>
                  </a:cubicBezTo>
                  <a:cubicBezTo>
                    <a:pt x="1" y="47"/>
                    <a:pt x="5" y="62"/>
                    <a:pt x="2" y="79"/>
                  </a:cubicBezTo>
                  <a:cubicBezTo>
                    <a:pt x="2" y="82"/>
                    <a:pt x="1" y="84"/>
                    <a:pt x="0" y="86"/>
                  </a:cubicBezTo>
                  <a:cubicBezTo>
                    <a:pt x="5" y="94"/>
                    <a:pt x="12" y="101"/>
                    <a:pt x="20" y="1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1042301" y="2513920"/>
              <a:ext cx="129287" cy="160366"/>
            </a:xfrm>
            <a:custGeom>
              <a:avLst/>
              <a:gdLst>
                <a:gd name="T0" fmla="*/ 30 w 212"/>
                <a:gd name="T1" fmla="*/ 28 h 263"/>
                <a:gd name="T2" fmla="*/ 35 w 212"/>
                <a:gd name="T3" fmla="*/ 43 h 263"/>
                <a:gd name="T4" fmla="*/ 28 w 212"/>
                <a:gd name="T5" fmla="*/ 57 h 263"/>
                <a:gd name="T6" fmla="*/ 28 w 212"/>
                <a:gd name="T7" fmla="*/ 91 h 263"/>
                <a:gd name="T8" fmla="*/ 31 w 212"/>
                <a:gd name="T9" fmla="*/ 124 h 263"/>
                <a:gd name="T10" fmla="*/ 26 w 212"/>
                <a:gd name="T11" fmla="*/ 166 h 263"/>
                <a:gd name="T12" fmla="*/ 104 w 212"/>
                <a:gd name="T13" fmla="*/ 169 h 263"/>
                <a:gd name="T14" fmla="*/ 79 w 212"/>
                <a:gd name="T15" fmla="*/ 232 h 263"/>
                <a:gd name="T16" fmla="*/ 92 w 212"/>
                <a:gd name="T17" fmla="*/ 263 h 263"/>
                <a:gd name="T18" fmla="*/ 120 w 212"/>
                <a:gd name="T19" fmla="*/ 222 h 263"/>
                <a:gd name="T20" fmla="*/ 158 w 212"/>
                <a:gd name="T21" fmla="*/ 197 h 263"/>
                <a:gd name="T22" fmla="*/ 177 w 212"/>
                <a:gd name="T23" fmla="*/ 162 h 263"/>
                <a:gd name="T24" fmla="*/ 198 w 212"/>
                <a:gd name="T25" fmla="*/ 72 h 263"/>
                <a:gd name="T26" fmla="*/ 185 w 212"/>
                <a:gd name="T27" fmla="*/ 59 h 263"/>
                <a:gd name="T28" fmla="*/ 166 w 212"/>
                <a:gd name="T29" fmla="*/ 67 h 263"/>
                <a:gd name="T30" fmla="*/ 116 w 212"/>
                <a:gd name="T31" fmla="*/ 8 h 263"/>
                <a:gd name="T32" fmla="*/ 112 w 212"/>
                <a:gd name="T33" fmla="*/ 0 h 263"/>
                <a:gd name="T34" fmla="*/ 107 w 212"/>
                <a:gd name="T35" fmla="*/ 6 h 263"/>
                <a:gd name="T36" fmla="*/ 96 w 212"/>
                <a:gd name="T37" fmla="*/ 22 h 263"/>
                <a:gd name="T38" fmla="*/ 96 w 212"/>
                <a:gd name="T39" fmla="*/ 50 h 263"/>
                <a:gd name="T40" fmla="*/ 49 w 212"/>
                <a:gd name="T41" fmla="*/ 6 h 263"/>
                <a:gd name="T42" fmla="*/ 30 w 212"/>
                <a:gd name="T43" fmla="*/ 2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2" h="263">
                  <a:moveTo>
                    <a:pt x="30" y="28"/>
                  </a:moveTo>
                  <a:cubicBezTo>
                    <a:pt x="29" y="34"/>
                    <a:pt x="36" y="38"/>
                    <a:pt x="35" y="43"/>
                  </a:cubicBezTo>
                  <a:cubicBezTo>
                    <a:pt x="34" y="49"/>
                    <a:pt x="29" y="52"/>
                    <a:pt x="28" y="57"/>
                  </a:cubicBezTo>
                  <a:cubicBezTo>
                    <a:pt x="27" y="68"/>
                    <a:pt x="30" y="79"/>
                    <a:pt x="28" y="91"/>
                  </a:cubicBezTo>
                  <a:cubicBezTo>
                    <a:pt x="0" y="90"/>
                    <a:pt x="27" y="116"/>
                    <a:pt x="31" y="124"/>
                  </a:cubicBezTo>
                  <a:cubicBezTo>
                    <a:pt x="42" y="145"/>
                    <a:pt x="24" y="147"/>
                    <a:pt x="26" y="166"/>
                  </a:cubicBezTo>
                  <a:cubicBezTo>
                    <a:pt x="52" y="175"/>
                    <a:pt x="80" y="159"/>
                    <a:pt x="104" y="169"/>
                  </a:cubicBezTo>
                  <a:cubicBezTo>
                    <a:pt x="110" y="200"/>
                    <a:pt x="77" y="203"/>
                    <a:pt x="79" y="232"/>
                  </a:cubicBezTo>
                  <a:cubicBezTo>
                    <a:pt x="79" y="243"/>
                    <a:pt x="84" y="254"/>
                    <a:pt x="92" y="263"/>
                  </a:cubicBezTo>
                  <a:cubicBezTo>
                    <a:pt x="99" y="245"/>
                    <a:pt x="111" y="228"/>
                    <a:pt x="120" y="222"/>
                  </a:cubicBezTo>
                  <a:cubicBezTo>
                    <a:pt x="132" y="214"/>
                    <a:pt x="145" y="209"/>
                    <a:pt x="158" y="197"/>
                  </a:cubicBezTo>
                  <a:cubicBezTo>
                    <a:pt x="171" y="185"/>
                    <a:pt x="171" y="177"/>
                    <a:pt x="177" y="162"/>
                  </a:cubicBezTo>
                  <a:cubicBezTo>
                    <a:pt x="190" y="136"/>
                    <a:pt x="212" y="104"/>
                    <a:pt x="198" y="72"/>
                  </a:cubicBezTo>
                  <a:cubicBezTo>
                    <a:pt x="196" y="68"/>
                    <a:pt x="190" y="64"/>
                    <a:pt x="185" y="59"/>
                  </a:cubicBezTo>
                  <a:cubicBezTo>
                    <a:pt x="181" y="63"/>
                    <a:pt x="175" y="66"/>
                    <a:pt x="166" y="67"/>
                  </a:cubicBezTo>
                  <a:cubicBezTo>
                    <a:pt x="132" y="73"/>
                    <a:pt x="132" y="33"/>
                    <a:pt x="116" y="8"/>
                  </a:cubicBezTo>
                  <a:cubicBezTo>
                    <a:pt x="114" y="5"/>
                    <a:pt x="113" y="3"/>
                    <a:pt x="112" y="0"/>
                  </a:cubicBezTo>
                  <a:cubicBezTo>
                    <a:pt x="110" y="3"/>
                    <a:pt x="108" y="5"/>
                    <a:pt x="107" y="6"/>
                  </a:cubicBezTo>
                  <a:cubicBezTo>
                    <a:pt x="102" y="14"/>
                    <a:pt x="99" y="6"/>
                    <a:pt x="96" y="22"/>
                  </a:cubicBezTo>
                  <a:cubicBezTo>
                    <a:pt x="95" y="30"/>
                    <a:pt x="103" y="43"/>
                    <a:pt x="96" y="50"/>
                  </a:cubicBezTo>
                  <a:cubicBezTo>
                    <a:pt x="84" y="62"/>
                    <a:pt x="65" y="25"/>
                    <a:pt x="49" y="6"/>
                  </a:cubicBezTo>
                  <a:cubicBezTo>
                    <a:pt x="43" y="14"/>
                    <a:pt x="33" y="21"/>
                    <a:pt x="30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546288" y="2147193"/>
              <a:ext cx="483582" cy="504715"/>
            </a:xfrm>
            <a:custGeom>
              <a:avLst/>
              <a:gdLst>
                <a:gd name="T0" fmla="*/ 356 w 789"/>
                <a:gd name="T1" fmla="*/ 617 h 823"/>
                <a:gd name="T2" fmla="*/ 390 w 789"/>
                <a:gd name="T3" fmla="*/ 640 h 823"/>
                <a:gd name="T4" fmla="*/ 458 w 789"/>
                <a:gd name="T5" fmla="*/ 686 h 823"/>
                <a:gd name="T6" fmla="*/ 539 w 789"/>
                <a:gd name="T7" fmla="*/ 725 h 823"/>
                <a:gd name="T8" fmla="*/ 579 w 789"/>
                <a:gd name="T9" fmla="*/ 751 h 823"/>
                <a:gd name="T10" fmla="*/ 662 w 789"/>
                <a:gd name="T11" fmla="*/ 786 h 823"/>
                <a:gd name="T12" fmla="*/ 693 w 789"/>
                <a:gd name="T13" fmla="*/ 799 h 823"/>
                <a:gd name="T14" fmla="*/ 716 w 789"/>
                <a:gd name="T15" fmla="*/ 740 h 823"/>
                <a:gd name="T16" fmla="*/ 757 w 789"/>
                <a:gd name="T17" fmla="*/ 673 h 823"/>
                <a:gd name="T18" fmla="*/ 763 w 789"/>
                <a:gd name="T19" fmla="*/ 607 h 823"/>
                <a:gd name="T20" fmla="*/ 789 w 789"/>
                <a:gd name="T21" fmla="*/ 577 h 823"/>
                <a:gd name="T22" fmla="*/ 768 w 789"/>
                <a:gd name="T23" fmla="*/ 538 h 823"/>
                <a:gd name="T24" fmla="*/ 734 w 789"/>
                <a:gd name="T25" fmla="*/ 510 h 823"/>
                <a:gd name="T26" fmla="*/ 713 w 789"/>
                <a:gd name="T27" fmla="*/ 499 h 823"/>
                <a:gd name="T28" fmla="*/ 674 w 789"/>
                <a:gd name="T29" fmla="*/ 500 h 823"/>
                <a:gd name="T30" fmla="*/ 631 w 789"/>
                <a:gd name="T31" fmla="*/ 477 h 823"/>
                <a:gd name="T32" fmla="*/ 576 w 789"/>
                <a:gd name="T33" fmla="*/ 442 h 823"/>
                <a:gd name="T34" fmla="*/ 547 w 789"/>
                <a:gd name="T35" fmla="*/ 409 h 823"/>
                <a:gd name="T36" fmla="*/ 529 w 789"/>
                <a:gd name="T37" fmla="*/ 370 h 823"/>
                <a:gd name="T38" fmla="*/ 507 w 789"/>
                <a:gd name="T39" fmla="*/ 342 h 823"/>
                <a:gd name="T40" fmla="*/ 487 w 789"/>
                <a:gd name="T41" fmla="*/ 288 h 823"/>
                <a:gd name="T42" fmla="*/ 487 w 789"/>
                <a:gd name="T43" fmla="*/ 273 h 823"/>
                <a:gd name="T44" fmla="*/ 466 w 789"/>
                <a:gd name="T45" fmla="*/ 265 h 823"/>
                <a:gd name="T46" fmla="*/ 419 w 789"/>
                <a:gd name="T47" fmla="*/ 220 h 823"/>
                <a:gd name="T48" fmla="*/ 384 w 789"/>
                <a:gd name="T49" fmla="*/ 212 h 823"/>
                <a:gd name="T50" fmla="*/ 342 w 789"/>
                <a:gd name="T51" fmla="*/ 207 h 823"/>
                <a:gd name="T52" fmla="*/ 288 w 789"/>
                <a:gd name="T53" fmla="*/ 163 h 823"/>
                <a:gd name="T54" fmla="*/ 245 w 789"/>
                <a:gd name="T55" fmla="*/ 111 h 823"/>
                <a:gd name="T56" fmla="*/ 245 w 789"/>
                <a:gd name="T57" fmla="*/ 59 h 823"/>
                <a:gd name="T58" fmla="*/ 244 w 789"/>
                <a:gd name="T59" fmla="*/ 42 h 823"/>
                <a:gd name="T60" fmla="*/ 211 w 789"/>
                <a:gd name="T61" fmla="*/ 18 h 823"/>
                <a:gd name="T62" fmla="*/ 179 w 789"/>
                <a:gd name="T63" fmla="*/ 7 h 823"/>
                <a:gd name="T64" fmla="*/ 162 w 789"/>
                <a:gd name="T65" fmla="*/ 37 h 823"/>
                <a:gd name="T66" fmla="*/ 142 w 789"/>
                <a:gd name="T67" fmla="*/ 46 h 823"/>
                <a:gd name="T68" fmla="*/ 146 w 789"/>
                <a:gd name="T69" fmla="*/ 70 h 823"/>
                <a:gd name="T70" fmla="*/ 187 w 789"/>
                <a:gd name="T71" fmla="*/ 82 h 823"/>
                <a:gd name="T72" fmla="*/ 234 w 789"/>
                <a:gd name="T73" fmla="*/ 127 h 823"/>
                <a:gd name="T74" fmla="*/ 245 w 789"/>
                <a:gd name="T75" fmla="*/ 155 h 823"/>
                <a:gd name="T76" fmla="*/ 230 w 789"/>
                <a:gd name="T77" fmla="*/ 147 h 823"/>
                <a:gd name="T78" fmla="*/ 203 w 789"/>
                <a:gd name="T79" fmla="*/ 146 h 823"/>
                <a:gd name="T80" fmla="*/ 178 w 789"/>
                <a:gd name="T81" fmla="*/ 122 h 823"/>
                <a:gd name="T82" fmla="*/ 150 w 789"/>
                <a:gd name="T83" fmla="*/ 95 h 823"/>
                <a:gd name="T84" fmla="*/ 78 w 789"/>
                <a:gd name="T85" fmla="*/ 95 h 823"/>
                <a:gd name="T86" fmla="*/ 97 w 789"/>
                <a:gd name="T87" fmla="*/ 115 h 823"/>
                <a:gd name="T88" fmla="*/ 76 w 789"/>
                <a:gd name="T89" fmla="*/ 164 h 823"/>
                <a:gd name="T90" fmla="*/ 56 w 789"/>
                <a:gd name="T91" fmla="*/ 170 h 823"/>
                <a:gd name="T92" fmla="*/ 51 w 789"/>
                <a:gd name="T93" fmla="*/ 190 h 823"/>
                <a:gd name="T94" fmla="*/ 37 w 789"/>
                <a:gd name="T95" fmla="*/ 203 h 823"/>
                <a:gd name="T96" fmla="*/ 26 w 789"/>
                <a:gd name="T97" fmla="*/ 239 h 823"/>
                <a:gd name="T98" fmla="*/ 14 w 789"/>
                <a:gd name="T99" fmla="*/ 268 h 823"/>
                <a:gd name="T100" fmla="*/ 15 w 789"/>
                <a:gd name="T101" fmla="*/ 285 h 823"/>
                <a:gd name="T102" fmla="*/ 12 w 789"/>
                <a:gd name="T103" fmla="*/ 302 h 823"/>
                <a:gd name="T104" fmla="*/ 39 w 789"/>
                <a:gd name="T105" fmla="*/ 335 h 823"/>
                <a:gd name="T106" fmla="*/ 70 w 789"/>
                <a:gd name="T107" fmla="*/ 415 h 823"/>
                <a:gd name="T108" fmla="*/ 134 w 789"/>
                <a:gd name="T109" fmla="*/ 418 h 823"/>
                <a:gd name="T110" fmla="*/ 149 w 789"/>
                <a:gd name="T111" fmla="*/ 464 h 823"/>
                <a:gd name="T112" fmla="*/ 178 w 789"/>
                <a:gd name="T113" fmla="*/ 529 h 823"/>
                <a:gd name="T114" fmla="*/ 228 w 789"/>
                <a:gd name="T115" fmla="*/ 542 h 823"/>
                <a:gd name="T116" fmla="*/ 283 w 789"/>
                <a:gd name="T117" fmla="*/ 568 h 823"/>
                <a:gd name="T118" fmla="*/ 303 w 789"/>
                <a:gd name="T119" fmla="*/ 580 h 823"/>
                <a:gd name="T120" fmla="*/ 301 w 789"/>
                <a:gd name="T121" fmla="*/ 590 h 823"/>
                <a:gd name="T122" fmla="*/ 280 w 789"/>
                <a:gd name="T123" fmla="*/ 619 h 823"/>
                <a:gd name="T124" fmla="*/ 269 w 789"/>
                <a:gd name="T125" fmla="*/ 627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9" h="823">
                  <a:moveTo>
                    <a:pt x="324" y="627"/>
                  </a:moveTo>
                  <a:cubicBezTo>
                    <a:pt x="338" y="616"/>
                    <a:pt x="340" y="598"/>
                    <a:pt x="356" y="617"/>
                  </a:cubicBezTo>
                  <a:cubicBezTo>
                    <a:pt x="363" y="626"/>
                    <a:pt x="356" y="631"/>
                    <a:pt x="367" y="637"/>
                  </a:cubicBezTo>
                  <a:cubicBezTo>
                    <a:pt x="372" y="641"/>
                    <a:pt x="384" y="637"/>
                    <a:pt x="390" y="640"/>
                  </a:cubicBezTo>
                  <a:cubicBezTo>
                    <a:pt x="401" y="645"/>
                    <a:pt x="412" y="659"/>
                    <a:pt x="421" y="666"/>
                  </a:cubicBezTo>
                  <a:cubicBezTo>
                    <a:pt x="434" y="675"/>
                    <a:pt x="445" y="678"/>
                    <a:pt x="458" y="686"/>
                  </a:cubicBezTo>
                  <a:cubicBezTo>
                    <a:pt x="475" y="695"/>
                    <a:pt x="477" y="702"/>
                    <a:pt x="498" y="703"/>
                  </a:cubicBezTo>
                  <a:cubicBezTo>
                    <a:pt x="525" y="704"/>
                    <a:pt x="521" y="710"/>
                    <a:pt x="539" y="725"/>
                  </a:cubicBezTo>
                  <a:cubicBezTo>
                    <a:pt x="545" y="729"/>
                    <a:pt x="556" y="732"/>
                    <a:pt x="563" y="738"/>
                  </a:cubicBezTo>
                  <a:cubicBezTo>
                    <a:pt x="573" y="747"/>
                    <a:pt x="565" y="746"/>
                    <a:pt x="579" y="751"/>
                  </a:cubicBezTo>
                  <a:cubicBezTo>
                    <a:pt x="594" y="756"/>
                    <a:pt x="613" y="753"/>
                    <a:pt x="627" y="760"/>
                  </a:cubicBezTo>
                  <a:cubicBezTo>
                    <a:pt x="638" y="764"/>
                    <a:pt x="654" y="777"/>
                    <a:pt x="662" y="786"/>
                  </a:cubicBezTo>
                  <a:cubicBezTo>
                    <a:pt x="670" y="797"/>
                    <a:pt x="672" y="821"/>
                    <a:pt x="684" y="823"/>
                  </a:cubicBezTo>
                  <a:cubicBezTo>
                    <a:pt x="685" y="814"/>
                    <a:pt x="692" y="807"/>
                    <a:pt x="693" y="799"/>
                  </a:cubicBezTo>
                  <a:cubicBezTo>
                    <a:pt x="694" y="792"/>
                    <a:pt x="689" y="780"/>
                    <a:pt x="690" y="775"/>
                  </a:cubicBezTo>
                  <a:cubicBezTo>
                    <a:pt x="694" y="758"/>
                    <a:pt x="710" y="758"/>
                    <a:pt x="716" y="740"/>
                  </a:cubicBezTo>
                  <a:cubicBezTo>
                    <a:pt x="722" y="725"/>
                    <a:pt x="719" y="709"/>
                    <a:pt x="726" y="694"/>
                  </a:cubicBezTo>
                  <a:cubicBezTo>
                    <a:pt x="736" y="676"/>
                    <a:pt x="743" y="682"/>
                    <a:pt x="757" y="673"/>
                  </a:cubicBezTo>
                  <a:cubicBezTo>
                    <a:pt x="776" y="659"/>
                    <a:pt x="760" y="657"/>
                    <a:pt x="752" y="641"/>
                  </a:cubicBezTo>
                  <a:cubicBezTo>
                    <a:pt x="741" y="621"/>
                    <a:pt x="752" y="618"/>
                    <a:pt x="763" y="607"/>
                  </a:cubicBezTo>
                  <a:cubicBezTo>
                    <a:pt x="770" y="599"/>
                    <a:pt x="784" y="586"/>
                    <a:pt x="788" y="577"/>
                  </a:cubicBezTo>
                  <a:cubicBezTo>
                    <a:pt x="789" y="577"/>
                    <a:pt x="789" y="577"/>
                    <a:pt x="789" y="577"/>
                  </a:cubicBezTo>
                  <a:cubicBezTo>
                    <a:pt x="780" y="576"/>
                    <a:pt x="774" y="575"/>
                    <a:pt x="769" y="558"/>
                  </a:cubicBezTo>
                  <a:cubicBezTo>
                    <a:pt x="767" y="549"/>
                    <a:pt x="774" y="546"/>
                    <a:pt x="768" y="538"/>
                  </a:cubicBezTo>
                  <a:cubicBezTo>
                    <a:pt x="764" y="533"/>
                    <a:pt x="751" y="527"/>
                    <a:pt x="747" y="524"/>
                  </a:cubicBezTo>
                  <a:cubicBezTo>
                    <a:pt x="741" y="519"/>
                    <a:pt x="742" y="515"/>
                    <a:pt x="734" y="510"/>
                  </a:cubicBezTo>
                  <a:cubicBezTo>
                    <a:pt x="727" y="505"/>
                    <a:pt x="721" y="508"/>
                    <a:pt x="713" y="499"/>
                  </a:cubicBezTo>
                  <a:cubicBezTo>
                    <a:pt x="713" y="499"/>
                    <a:pt x="713" y="499"/>
                    <a:pt x="713" y="499"/>
                  </a:cubicBezTo>
                  <a:cubicBezTo>
                    <a:pt x="709" y="499"/>
                    <a:pt x="705" y="501"/>
                    <a:pt x="701" y="501"/>
                  </a:cubicBezTo>
                  <a:cubicBezTo>
                    <a:pt x="693" y="502"/>
                    <a:pt x="682" y="502"/>
                    <a:pt x="674" y="500"/>
                  </a:cubicBezTo>
                  <a:cubicBezTo>
                    <a:pt x="668" y="498"/>
                    <a:pt x="655" y="495"/>
                    <a:pt x="649" y="493"/>
                  </a:cubicBezTo>
                  <a:cubicBezTo>
                    <a:pt x="642" y="490"/>
                    <a:pt x="636" y="481"/>
                    <a:pt x="631" y="477"/>
                  </a:cubicBezTo>
                  <a:cubicBezTo>
                    <a:pt x="621" y="469"/>
                    <a:pt x="612" y="455"/>
                    <a:pt x="600" y="448"/>
                  </a:cubicBezTo>
                  <a:cubicBezTo>
                    <a:pt x="593" y="444"/>
                    <a:pt x="584" y="446"/>
                    <a:pt x="576" y="442"/>
                  </a:cubicBezTo>
                  <a:cubicBezTo>
                    <a:pt x="571" y="439"/>
                    <a:pt x="560" y="434"/>
                    <a:pt x="556" y="431"/>
                  </a:cubicBezTo>
                  <a:cubicBezTo>
                    <a:pt x="550" y="426"/>
                    <a:pt x="551" y="416"/>
                    <a:pt x="547" y="409"/>
                  </a:cubicBezTo>
                  <a:cubicBezTo>
                    <a:pt x="543" y="401"/>
                    <a:pt x="535" y="398"/>
                    <a:pt x="531" y="391"/>
                  </a:cubicBezTo>
                  <a:cubicBezTo>
                    <a:pt x="528" y="385"/>
                    <a:pt x="534" y="374"/>
                    <a:pt x="529" y="370"/>
                  </a:cubicBezTo>
                  <a:cubicBezTo>
                    <a:pt x="524" y="364"/>
                    <a:pt x="512" y="371"/>
                    <a:pt x="506" y="365"/>
                  </a:cubicBezTo>
                  <a:cubicBezTo>
                    <a:pt x="501" y="360"/>
                    <a:pt x="504" y="347"/>
                    <a:pt x="507" y="342"/>
                  </a:cubicBezTo>
                  <a:cubicBezTo>
                    <a:pt x="510" y="336"/>
                    <a:pt x="521" y="335"/>
                    <a:pt x="518" y="325"/>
                  </a:cubicBezTo>
                  <a:cubicBezTo>
                    <a:pt x="503" y="326"/>
                    <a:pt x="478" y="304"/>
                    <a:pt x="487" y="288"/>
                  </a:cubicBezTo>
                  <a:cubicBezTo>
                    <a:pt x="488" y="285"/>
                    <a:pt x="494" y="287"/>
                    <a:pt x="495" y="281"/>
                  </a:cubicBezTo>
                  <a:cubicBezTo>
                    <a:pt x="495" y="276"/>
                    <a:pt x="491" y="274"/>
                    <a:pt x="487" y="273"/>
                  </a:cubicBezTo>
                  <a:cubicBezTo>
                    <a:pt x="483" y="272"/>
                    <a:pt x="477" y="275"/>
                    <a:pt x="473" y="273"/>
                  </a:cubicBezTo>
                  <a:cubicBezTo>
                    <a:pt x="469" y="271"/>
                    <a:pt x="469" y="268"/>
                    <a:pt x="466" y="265"/>
                  </a:cubicBezTo>
                  <a:cubicBezTo>
                    <a:pt x="460" y="260"/>
                    <a:pt x="456" y="254"/>
                    <a:pt x="451" y="248"/>
                  </a:cubicBezTo>
                  <a:cubicBezTo>
                    <a:pt x="442" y="237"/>
                    <a:pt x="431" y="228"/>
                    <a:pt x="419" y="220"/>
                  </a:cubicBezTo>
                  <a:cubicBezTo>
                    <a:pt x="414" y="216"/>
                    <a:pt x="405" y="212"/>
                    <a:pt x="398" y="212"/>
                  </a:cubicBezTo>
                  <a:cubicBezTo>
                    <a:pt x="393" y="211"/>
                    <a:pt x="388" y="213"/>
                    <a:pt x="384" y="212"/>
                  </a:cubicBezTo>
                  <a:cubicBezTo>
                    <a:pt x="379" y="211"/>
                    <a:pt x="376" y="208"/>
                    <a:pt x="372" y="206"/>
                  </a:cubicBezTo>
                  <a:cubicBezTo>
                    <a:pt x="359" y="202"/>
                    <a:pt x="354" y="206"/>
                    <a:pt x="342" y="207"/>
                  </a:cubicBezTo>
                  <a:cubicBezTo>
                    <a:pt x="332" y="208"/>
                    <a:pt x="326" y="204"/>
                    <a:pt x="319" y="200"/>
                  </a:cubicBezTo>
                  <a:cubicBezTo>
                    <a:pt x="304" y="191"/>
                    <a:pt x="297" y="178"/>
                    <a:pt x="288" y="163"/>
                  </a:cubicBezTo>
                  <a:cubicBezTo>
                    <a:pt x="280" y="150"/>
                    <a:pt x="269" y="140"/>
                    <a:pt x="257" y="130"/>
                  </a:cubicBezTo>
                  <a:cubicBezTo>
                    <a:pt x="248" y="122"/>
                    <a:pt x="246" y="123"/>
                    <a:pt x="245" y="111"/>
                  </a:cubicBezTo>
                  <a:cubicBezTo>
                    <a:pt x="245" y="101"/>
                    <a:pt x="242" y="94"/>
                    <a:pt x="241" y="85"/>
                  </a:cubicBezTo>
                  <a:cubicBezTo>
                    <a:pt x="239" y="76"/>
                    <a:pt x="240" y="65"/>
                    <a:pt x="245" y="59"/>
                  </a:cubicBezTo>
                  <a:cubicBezTo>
                    <a:pt x="248" y="55"/>
                    <a:pt x="253" y="57"/>
                    <a:pt x="253" y="51"/>
                  </a:cubicBezTo>
                  <a:cubicBezTo>
                    <a:pt x="253" y="46"/>
                    <a:pt x="247" y="45"/>
                    <a:pt x="244" y="42"/>
                  </a:cubicBezTo>
                  <a:cubicBezTo>
                    <a:pt x="238" y="35"/>
                    <a:pt x="237" y="28"/>
                    <a:pt x="228" y="24"/>
                  </a:cubicBezTo>
                  <a:cubicBezTo>
                    <a:pt x="223" y="21"/>
                    <a:pt x="216" y="22"/>
                    <a:pt x="211" y="18"/>
                  </a:cubicBezTo>
                  <a:cubicBezTo>
                    <a:pt x="207" y="16"/>
                    <a:pt x="206" y="11"/>
                    <a:pt x="202" y="8"/>
                  </a:cubicBezTo>
                  <a:cubicBezTo>
                    <a:pt x="196" y="4"/>
                    <a:pt x="185" y="0"/>
                    <a:pt x="179" y="7"/>
                  </a:cubicBezTo>
                  <a:cubicBezTo>
                    <a:pt x="171" y="15"/>
                    <a:pt x="182" y="20"/>
                    <a:pt x="182" y="28"/>
                  </a:cubicBezTo>
                  <a:cubicBezTo>
                    <a:pt x="182" y="42"/>
                    <a:pt x="170" y="34"/>
                    <a:pt x="162" y="37"/>
                  </a:cubicBezTo>
                  <a:cubicBezTo>
                    <a:pt x="159" y="37"/>
                    <a:pt x="156" y="42"/>
                    <a:pt x="154" y="43"/>
                  </a:cubicBezTo>
                  <a:cubicBezTo>
                    <a:pt x="150" y="45"/>
                    <a:pt x="145" y="45"/>
                    <a:pt x="142" y="46"/>
                  </a:cubicBezTo>
                  <a:cubicBezTo>
                    <a:pt x="138" y="48"/>
                    <a:pt x="136" y="51"/>
                    <a:pt x="132" y="52"/>
                  </a:cubicBezTo>
                  <a:cubicBezTo>
                    <a:pt x="131" y="61"/>
                    <a:pt x="141" y="64"/>
                    <a:pt x="146" y="70"/>
                  </a:cubicBezTo>
                  <a:cubicBezTo>
                    <a:pt x="152" y="78"/>
                    <a:pt x="150" y="85"/>
                    <a:pt x="163" y="86"/>
                  </a:cubicBezTo>
                  <a:cubicBezTo>
                    <a:pt x="171" y="87"/>
                    <a:pt x="178" y="81"/>
                    <a:pt x="187" y="82"/>
                  </a:cubicBezTo>
                  <a:cubicBezTo>
                    <a:pt x="193" y="84"/>
                    <a:pt x="202" y="90"/>
                    <a:pt x="207" y="94"/>
                  </a:cubicBezTo>
                  <a:cubicBezTo>
                    <a:pt x="221" y="104"/>
                    <a:pt x="227" y="111"/>
                    <a:pt x="234" y="127"/>
                  </a:cubicBezTo>
                  <a:cubicBezTo>
                    <a:pt x="240" y="141"/>
                    <a:pt x="250" y="152"/>
                    <a:pt x="256" y="166"/>
                  </a:cubicBezTo>
                  <a:cubicBezTo>
                    <a:pt x="252" y="164"/>
                    <a:pt x="249" y="158"/>
                    <a:pt x="245" y="155"/>
                  </a:cubicBezTo>
                  <a:cubicBezTo>
                    <a:pt x="243" y="154"/>
                    <a:pt x="238" y="155"/>
                    <a:pt x="235" y="154"/>
                  </a:cubicBezTo>
                  <a:cubicBezTo>
                    <a:pt x="233" y="152"/>
                    <a:pt x="232" y="148"/>
                    <a:pt x="230" y="147"/>
                  </a:cubicBezTo>
                  <a:cubicBezTo>
                    <a:pt x="210" y="138"/>
                    <a:pt x="231" y="169"/>
                    <a:pt x="214" y="161"/>
                  </a:cubicBezTo>
                  <a:cubicBezTo>
                    <a:pt x="208" y="158"/>
                    <a:pt x="207" y="150"/>
                    <a:pt x="203" y="146"/>
                  </a:cubicBezTo>
                  <a:cubicBezTo>
                    <a:pt x="198" y="142"/>
                    <a:pt x="195" y="142"/>
                    <a:pt x="191" y="136"/>
                  </a:cubicBezTo>
                  <a:cubicBezTo>
                    <a:pt x="186" y="129"/>
                    <a:pt x="187" y="127"/>
                    <a:pt x="178" y="122"/>
                  </a:cubicBezTo>
                  <a:cubicBezTo>
                    <a:pt x="173" y="120"/>
                    <a:pt x="166" y="117"/>
                    <a:pt x="160" y="115"/>
                  </a:cubicBezTo>
                  <a:cubicBezTo>
                    <a:pt x="160" y="107"/>
                    <a:pt x="155" y="101"/>
                    <a:pt x="150" y="95"/>
                  </a:cubicBezTo>
                  <a:cubicBezTo>
                    <a:pt x="141" y="87"/>
                    <a:pt x="138" y="88"/>
                    <a:pt x="126" y="86"/>
                  </a:cubicBezTo>
                  <a:cubicBezTo>
                    <a:pt x="109" y="83"/>
                    <a:pt x="94" y="86"/>
                    <a:pt x="78" y="95"/>
                  </a:cubicBezTo>
                  <a:cubicBezTo>
                    <a:pt x="77" y="100"/>
                    <a:pt x="74" y="108"/>
                    <a:pt x="79" y="112"/>
                  </a:cubicBezTo>
                  <a:cubicBezTo>
                    <a:pt x="83" y="116"/>
                    <a:pt x="91" y="110"/>
                    <a:pt x="97" y="115"/>
                  </a:cubicBezTo>
                  <a:cubicBezTo>
                    <a:pt x="117" y="129"/>
                    <a:pt x="88" y="133"/>
                    <a:pt x="82" y="143"/>
                  </a:cubicBezTo>
                  <a:cubicBezTo>
                    <a:pt x="79" y="148"/>
                    <a:pt x="80" y="160"/>
                    <a:pt x="76" y="164"/>
                  </a:cubicBezTo>
                  <a:cubicBezTo>
                    <a:pt x="73" y="167"/>
                    <a:pt x="68" y="164"/>
                    <a:pt x="65" y="165"/>
                  </a:cubicBezTo>
                  <a:cubicBezTo>
                    <a:pt x="61" y="166"/>
                    <a:pt x="59" y="168"/>
                    <a:pt x="56" y="170"/>
                  </a:cubicBezTo>
                  <a:cubicBezTo>
                    <a:pt x="51" y="174"/>
                    <a:pt x="51" y="170"/>
                    <a:pt x="49" y="178"/>
                  </a:cubicBezTo>
                  <a:cubicBezTo>
                    <a:pt x="48" y="182"/>
                    <a:pt x="50" y="187"/>
                    <a:pt x="51" y="190"/>
                  </a:cubicBezTo>
                  <a:cubicBezTo>
                    <a:pt x="50" y="190"/>
                    <a:pt x="47" y="191"/>
                    <a:pt x="45" y="191"/>
                  </a:cubicBezTo>
                  <a:cubicBezTo>
                    <a:pt x="43" y="196"/>
                    <a:pt x="43" y="202"/>
                    <a:pt x="37" y="203"/>
                  </a:cubicBezTo>
                  <a:cubicBezTo>
                    <a:pt x="37" y="208"/>
                    <a:pt x="38" y="225"/>
                    <a:pt x="34" y="229"/>
                  </a:cubicBezTo>
                  <a:cubicBezTo>
                    <a:pt x="32" y="231"/>
                    <a:pt x="13" y="231"/>
                    <a:pt x="26" y="239"/>
                  </a:cubicBezTo>
                  <a:cubicBezTo>
                    <a:pt x="18" y="239"/>
                    <a:pt x="14" y="250"/>
                    <a:pt x="13" y="257"/>
                  </a:cubicBezTo>
                  <a:cubicBezTo>
                    <a:pt x="13" y="261"/>
                    <a:pt x="18" y="264"/>
                    <a:pt x="14" y="268"/>
                  </a:cubicBezTo>
                  <a:cubicBezTo>
                    <a:pt x="12" y="270"/>
                    <a:pt x="2" y="268"/>
                    <a:pt x="0" y="268"/>
                  </a:cubicBezTo>
                  <a:cubicBezTo>
                    <a:pt x="2" y="272"/>
                    <a:pt x="11" y="280"/>
                    <a:pt x="15" y="285"/>
                  </a:cubicBezTo>
                  <a:cubicBezTo>
                    <a:pt x="20" y="290"/>
                    <a:pt x="25" y="297"/>
                    <a:pt x="30" y="302"/>
                  </a:cubicBezTo>
                  <a:cubicBezTo>
                    <a:pt x="24" y="303"/>
                    <a:pt x="18" y="301"/>
                    <a:pt x="12" y="302"/>
                  </a:cubicBezTo>
                  <a:cubicBezTo>
                    <a:pt x="11" y="308"/>
                    <a:pt x="22" y="311"/>
                    <a:pt x="25" y="316"/>
                  </a:cubicBezTo>
                  <a:cubicBezTo>
                    <a:pt x="30" y="323"/>
                    <a:pt x="34" y="329"/>
                    <a:pt x="39" y="335"/>
                  </a:cubicBezTo>
                  <a:cubicBezTo>
                    <a:pt x="50" y="350"/>
                    <a:pt x="30" y="367"/>
                    <a:pt x="35" y="383"/>
                  </a:cubicBezTo>
                  <a:cubicBezTo>
                    <a:pt x="38" y="392"/>
                    <a:pt x="62" y="411"/>
                    <a:pt x="70" y="415"/>
                  </a:cubicBezTo>
                  <a:cubicBezTo>
                    <a:pt x="91" y="425"/>
                    <a:pt x="102" y="390"/>
                    <a:pt x="122" y="395"/>
                  </a:cubicBezTo>
                  <a:cubicBezTo>
                    <a:pt x="132" y="398"/>
                    <a:pt x="131" y="410"/>
                    <a:pt x="134" y="418"/>
                  </a:cubicBezTo>
                  <a:cubicBezTo>
                    <a:pt x="137" y="425"/>
                    <a:pt x="142" y="430"/>
                    <a:pt x="144" y="437"/>
                  </a:cubicBezTo>
                  <a:cubicBezTo>
                    <a:pt x="147" y="446"/>
                    <a:pt x="146" y="455"/>
                    <a:pt x="149" y="464"/>
                  </a:cubicBezTo>
                  <a:cubicBezTo>
                    <a:pt x="156" y="482"/>
                    <a:pt x="145" y="497"/>
                    <a:pt x="160" y="511"/>
                  </a:cubicBezTo>
                  <a:cubicBezTo>
                    <a:pt x="166" y="516"/>
                    <a:pt x="172" y="524"/>
                    <a:pt x="178" y="529"/>
                  </a:cubicBezTo>
                  <a:cubicBezTo>
                    <a:pt x="187" y="536"/>
                    <a:pt x="195" y="534"/>
                    <a:pt x="204" y="537"/>
                  </a:cubicBezTo>
                  <a:cubicBezTo>
                    <a:pt x="214" y="539"/>
                    <a:pt x="218" y="544"/>
                    <a:pt x="228" y="542"/>
                  </a:cubicBezTo>
                  <a:cubicBezTo>
                    <a:pt x="236" y="539"/>
                    <a:pt x="242" y="534"/>
                    <a:pt x="251" y="535"/>
                  </a:cubicBezTo>
                  <a:cubicBezTo>
                    <a:pt x="274" y="537"/>
                    <a:pt x="267" y="557"/>
                    <a:pt x="283" y="568"/>
                  </a:cubicBezTo>
                  <a:cubicBezTo>
                    <a:pt x="287" y="571"/>
                    <a:pt x="291" y="569"/>
                    <a:pt x="295" y="571"/>
                  </a:cubicBezTo>
                  <a:cubicBezTo>
                    <a:pt x="298" y="573"/>
                    <a:pt x="300" y="579"/>
                    <a:pt x="303" y="580"/>
                  </a:cubicBezTo>
                  <a:cubicBezTo>
                    <a:pt x="309" y="582"/>
                    <a:pt x="329" y="574"/>
                    <a:pt x="325" y="588"/>
                  </a:cubicBezTo>
                  <a:cubicBezTo>
                    <a:pt x="321" y="598"/>
                    <a:pt x="307" y="589"/>
                    <a:pt x="301" y="590"/>
                  </a:cubicBezTo>
                  <a:cubicBezTo>
                    <a:pt x="294" y="592"/>
                    <a:pt x="288" y="600"/>
                    <a:pt x="285" y="605"/>
                  </a:cubicBezTo>
                  <a:cubicBezTo>
                    <a:pt x="283" y="609"/>
                    <a:pt x="283" y="615"/>
                    <a:pt x="280" y="619"/>
                  </a:cubicBezTo>
                  <a:cubicBezTo>
                    <a:pt x="277" y="624"/>
                    <a:pt x="272" y="622"/>
                    <a:pt x="269" y="627"/>
                  </a:cubicBezTo>
                  <a:cubicBezTo>
                    <a:pt x="269" y="627"/>
                    <a:pt x="269" y="627"/>
                    <a:pt x="269" y="627"/>
                  </a:cubicBezTo>
                  <a:cubicBezTo>
                    <a:pt x="287" y="635"/>
                    <a:pt x="308" y="637"/>
                    <a:pt x="324" y="6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630821" y="2513920"/>
              <a:ext cx="275977" cy="161608"/>
            </a:xfrm>
            <a:custGeom>
              <a:avLst/>
              <a:gdLst>
                <a:gd name="T0" fmla="*/ 1 w 450"/>
                <a:gd name="T1" fmla="*/ 186 h 265"/>
                <a:gd name="T2" fmla="*/ 48 w 450"/>
                <a:gd name="T3" fmla="*/ 244 h 265"/>
                <a:gd name="T4" fmla="*/ 121 w 450"/>
                <a:gd name="T5" fmla="*/ 249 h 265"/>
                <a:gd name="T6" fmla="*/ 159 w 450"/>
                <a:gd name="T7" fmla="*/ 254 h 265"/>
                <a:gd name="T8" fmla="*/ 191 w 450"/>
                <a:gd name="T9" fmla="*/ 250 h 265"/>
                <a:gd name="T10" fmla="*/ 239 w 450"/>
                <a:gd name="T11" fmla="*/ 260 h 265"/>
                <a:gd name="T12" fmla="*/ 287 w 450"/>
                <a:gd name="T13" fmla="*/ 260 h 265"/>
                <a:gd name="T14" fmla="*/ 359 w 450"/>
                <a:gd name="T15" fmla="*/ 205 h 265"/>
                <a:gd name="T16" fmla="*/ 379 w 450"/>
                <a:gd name="T17" fmla="*/ 162 h 265"/>
                <a:gd name="T18" fmla="*/ 412 w 450"/>
                <a:gd name="T19" fmla="*/ 179 h 265"/>
                <a:gd name="T20" fmla="*/ 450 w 450"/>
                <a:gd name="T21" fmla="*/ 155 h 265"/>
                <a:gd name="T22" fmla="*/ 440 w 450"/>
                <a:gd name="T23" fmla="*/ 153 h 265"/>
                <a:gd name="T24" fmla="*/ 424 w 450"/>
                <a:gd name="T25" fmla="*/ 140 h 265"/>
                <a:gd name="T26" fmla="*/ 400 w 450"/>
                <a:gd name="T27" fmla="*/ 127 h 265"/>
                <a:gd name="T28" fmla="*/ 359 w 450"/>
                <a:gd name="T29" fmla="*/ 105 h 265"/>
                <a:gd name="T30" fmla="*/ 319 w 450"/>
                <a:gd name="T31" fmla="*/ 88 h 265"/>
                <a:gd name="T32" fmla="*/ 282 w 450"/>
                <a:gd name="T33" fmla="*/ 68 h 265"/>
                <a:gd name="T34" fmla="*/ 251 w 450"/>
                <a:gd name="T35" fmla="*/ 42 h 265"/>
                <a:gd name="T36" fmla="*/ 228 w 450"/>
                <a:gd name="T37" fmla="*/ 39 h 265"/>
                <a:gd name="T38" fmla="*/ 217 w 450"/>
                <a:gd name="T39" fmla="*/ 19 h 265"/>
                <a:gd name="T40" fmla="*/ 185 w 450"/>
                <a:gd name="T41" fmla="*/ 29 h 265"/>
                <a:gd name="T42" fmla="*/ 130 w 450"/>
                <a:gd name="T43" fmla="*/ 29 h 265"/>
                <a:gd name="T44" fmla="*/ 123 w 450"/>
                <a:gd name="T45" fmla="*/ 42 h 265"/>
                <a:gd name="T46" fmla="*/ 113 w 450"/>
                <a:gd name="T47" fmla="*/ 52 h 265"/>
                <a:gd name="T48" fmla="*/ 101 w 450"/>
                <a:gd name="T49" fmla="*/ 77 h 265"/>
                <a:gd name="T50" fmla="*/ 87 w 450"/>
                <a:gd name="T51" fmla="*/ 94 h 265"/>
                <a:gd name="T52" fmla="*/ 81 w 450"/>
                <a:gd name="T53" fmla="*/ 145 h 265"/>
                <a:gd name="T54" fmla="*/ 31 w 450"/>
                <a:gd name="T55" fmla="*/ 153 h 265"/>
                <a:gd name="T56" fmla="*/ 24 w 450"/>
                <a:gd name="T57" fmla="*/ 164 h 265"/>
                <a:gd name="T58" fmla="*/ 1 w 450"/>
                <a:gd name="T59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0" h="265">
                  <a:moveTo>
                    <a:pt x="1" y="186"/>
                  </a:moveTo>
                  <a:cubicBezTo>
                    <a:pt x="0" y="192"/>
                    <a:pt x="41" y="239"/>
                    <a:pt x="48" y="244"/>
                  </a:cubicBezTo>
                  <a:cubicBezTo>
                    <a:pt x="65" y="258"/>
                    <a:pt x="99" y="246"/>
                    <a:pt x="121" y="249"/>
                  </a:cubicBezTo>
                  <a:cubicBezTo>
                    <a:pt x="134" y="251"/>
                    <a:pt x="146" y="252"/>
                    <a:pt x="159" y="254"/>
                  </a:cubicBezTo>
                  <a:cubicBezTo>
                    <a:pt x="175" y="257"/>
                    <a:pt x="176" y="252"/>
                    <a:pt x="191" y="250"/>
                  </a:cubicBezTo>
                  <a:cubicBezTo>
                    <a:pt x="210" y="246"/>
                    <a:pt x="222" y="255"/>
                    <a:pt x="239" y="260"/>
                  </a:cubicBezTo>
                  <a:cubicBezTo>
                    <a:pt x="255" y="265"/>
                    <a:pt x="270" y="264"/>
                    <a:pt x="287" y="260"/>
                  </a:cubicBezTo>
                  <a:cubicBezTo>
                    <a:pt x="312" y="254"/>
                    <a:pt x="347" y="231"/>
                    <a:pt x="359" y="205"/>
                  </a:cubicBezTo>
                  <a:cubicBezTo>
                    <a:pt x="364" y="195"/>
                    <a:pt x="365" y="168"/>
                    <a:pt x="379" y="162"/>
                  </a:cubicBezTo>
                  <a:cubicBezTo>
                    <a:pt x="398" y="154"/>
                    <a:pt x="395" y="177"/>
                    <a:pt x="412" y="179"/>
                  </a:cubicBezTo>
                  <a:cubicBezTo>
                    <a:pt x="424" y="181"/>
                    <a:pt x="445" y="167"/>
                    <a:pt x="450" y="155"/>
                  </a:cubicBezTo>
                  <a:cubicBezTo>
                    <a:pt x="447" y="155"/>
                    <a:pt x="443" y="154"/>
                    <a:pt x="440" y="153"/>
                  </a:cubicBezTo>
                  <a:cubicBezTo>
                    <a:pt x="426" y="148"/>
                    <a:pt x="434" y="149"/>
                    <a:pt x="424" y="140"/>
                  </a:cubicBezTo>
                  <a:cubicBezTo>
                    <a:pt x="417" y="134"/>
                    <a:pt x="406" y="131"/>
                    <a:pt x="400" y="127"/>
                  </a:cubicBezTo>
                  <a:cubicBezTo>
                    <a:pt x="382" y="112"/>
                    <a:pt x="386" y="106"/>
                    <a:pt x="359" y="105"/>
                  </a:cubicBezTo>
                  <a:cubicBezTo>
                    <a:pt x="338" y="104"/>
                    <a:pt x="336" y="97"/>
                    <a:pt x="319" y="88"/>
                  </a:cubicBezTo>
                  <a:cubicBezTo>
                    <a:pt x="306" y="80"/>
                    <a:pt x="295" y="77"/>
                    <a:pt x="282" y="68"/>
                  </a:cubicBezTo>
                  <a:cubicBezTo>
                    <a:pt x="273" y="61"/>
                    <a:pt x="262" y="47"/>
                    <a:pt x="251" y="42"/>
                  </a:cubicBezTo>
                  <a:cubicBezTo>
                    <a:pt x="245" y="39"/>
                    <a:pt x="233" y="43"/>
                    <a:pt x="228" y="39"/>
                  </a:cubicBezTo>
                  <a:cubicBezTo>
                    <a:pt x="217" y="33"/>
                    <a:pt x="224" y="28"/>
                    <a:pt x="217" y="19"/>
                  </a:cubicBezTo>
                  <a:cubicBezTo>
                    <a:pt x="201" y="0"/>
                    <a:pt x="199" y="18"/>
                    <a:pt x="185" y="29"/>
                  </a:cubicBezTo>
                  <a:cubicBezTo>
                    <a:pt x="169" y="39"/>
                    <a:pt x="148" y="37"/>
                    <a:pt x="130" y="29"/>
                  </a:cubicBezTo>
                  <a:cubicBezTo>
                    <a:pt x="126" y="33"/>
                    <a:pt x="126" y="38"/>
                    <a:pt x="123" y="42"/>
                  </a:cubicBezTo>
                  <a:cubicBezTo>
                    <a:pt x="120" y="46"/>
                    <a:pt x="116" y="47"/>
                    <a:pt x="113" y="52"/>
                  </a:cubicBezTo>
                  <a:cubicBezTo>
                    <a:pt x="109" y="61"/>
                    <a:pt x="108" y="70"/>
                    <a:pt x="101" y="77"/>
                  </a:cubicBezTo>
                  <a:cubicBezTo>
                    <a:pt x="95" y="84"/>
                    <a:pt x="90" y="86"/>
                    <a:pt x="87" y="94"/>
                  </a:cubicBezTo>
                  <a:cubicBezTo>
                    <a:pt x="106" y="111"/>
                    <a:pt x="120" y="131"/>
                    <a:pt x="81" y="145"/>
                  </a:cubicBezTo>
                  <a:cubicBezTo>
                    <a:pt x="69" y="149"/>
                    <a:pt x="48" y="152"/>
                    <a:pt x="31" y="153"/>
                  </a:cubicBezTo>
                  <a:cubicBezTo>
                    <a:pt x="29" y="157"/>
                    <a:pt x="27" y="160"/>
                    <a:pt x="24" y="164"/>
                  </a:cubicBezTo>
                  <a:cubicBezTo>
                    <a:pt x="20" y="169"/>
                    <a:pt x="1" y="181"/>
                    <a:pt x="1" y="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00034" y="2500245"/>
              <a:ext cx="72102" cy="120585"/>
            </a:xfrm>
            <a:custGeom>
              <a:avLst/>
              <a:gdLst>
                <a:gd name="T0" fmla="*/ 56 w 117"/>
                <a:gd name="T1" fmla="*/ 102 h 196"/>
                <a:gd name="T2" fmla="*/ 59 w 117"/>
                <a:gd name="T3" fmla="*/ 132 h 196"/>
                <a:gd name="T4" fmla="*/ 68 w 117"/>
                <a:gd name="T5" fmla="*/ 156 h 196"/>
                <a:gd name="T6" fmla="*/ 73 w 117"/>
                <a:gd name="T7" fmla="*/ 186 h 196"/>
                <a:gd name="T8" fmla="*/ 107 w 117"/>
                <a:gd name="T9" fmla="*/ 189 h 196"/>
                <a:gd name="T10" fmla="*/ 94 w 117"/>
                <a:gd name="T11" fmla="*/ 187 h 196"/>
                <a:gd name="T12" fmla="*/ 99 w 117"/>
                <a:gd name="T13" fmla="*/ 145 h 196"/>
                <a:gd name="T14" fmla="*/ 96 w 117"/>
                <a:gd name="T15" fmla="*/ 112 h 196"/>
                <a:gd name="T16" fmla="*/ 96 w 117"/>
                <a:gd name="T17" fmla="*/ 78 h 196"/>
                <a:gd name="T18" fmla="*/ 103 w 117"/>
                <a:gd name="T19" fmla="*/ 64 h 196"/>
                <a:gd name="T20" fmla="*/ 98 w 117"/>
                <a:gd name="T21" fmla="*/ 49 h 196"/>
                <a:gd name="T22" fmla="*/ 117 w 117"/>
                <a:gd name="T23" fmla="*/ 27 h 196"/>
                <a:gd name="T24" fmla="*/ 107 w 117"/>
                <a:gd name="T25" fmla="*/ 17 h 196"/>
                <a:gd name="T26" fmla="*/ 85 w 117"/>
                <a:gd name="T27" fmla="*/ 16 h 196"/>
                <a:gd name="T28" fmla="*/ 64 w 117"/>
                <a:gd name="T29" fmla="*/ 3 h 196"/>
                <a:gd name="T30" fmla="*/ 48 w 117"/>
                <a:gd name="T31" fmla="*/ 0 h 196"/>
                <a:gd name="T32" fmla="*/ 47 w 117"/>
                <a:gd name="T33" fmla="*/ 0 h 196"/>
                <a:gd name="T34" fmla="*/ 22 w 117"/>
                <a:gd name="T35" fmla="*/ 30 h 196"/>
                <a:gd name="T36" fmla="*/ 11 w 117"/>
                <a:gd name="T37" fmla="*/ 64 h 196"/>
                <a:gd name="T38" fmla="*/ 25 w 117"/>
                <a:gd name="T39" fmla="*/ 86 h 196"/>
                <a:gd name="T40" fmla="*/ 31 w 117"/>
                <a:gd name="T41" fmla="*/ 91 h 196"/>
                <a:gd name="T42" fmla="*/ 56 w 117"/>
                <a:gd name="T43" fmla="*/ 10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196">
                  <a:moveTo>
                    <a:pt x="56" y="102"/>
                  </a:moveTo>
                  <a:cubicBezTo>
                    <a:pt x="66" y="112"/>
                    <a:pt x="58" y="120"/>
                    <a:pt x="59" y="132"/>
                  </a:cubicBezTo>
                  <a:cubicBezTo>
                    <a:pt x="60" y="143"/>
                    <a:pt x="66" y="147"/>
                    <a:pt x="68" y="156"/>
                  </a:cubicBezTo>
                  <a:cubicBezTo>
                    <a:pt x="70" y="167"/>
                    <a:pt x="64" y="178"/>
                    <a:pt x="73" y="186"/>
                  </a:cubicBezTo>
                  <a:cubicBezTo>
                    <a:pt x="82" y="196"/>
                    <a:pt x="94" y="195"/>
                    <a:pt x="107" y="189"/>
                  </a:cubicBezTo>
                  <a:cubicBezTo>
                    <a:pt x="103" y="189"/>
                    <a:pt x="99" y="188"/>
                    <a:pt x="94" y="187"/>
                  </a:cubicBezTo>
                  <a:cubicBezTo>
                    <a:pt x="92" y="168"/>
                    <a:pt x="110" y="166"/>
                    <a:pt x="99" y="145"/>
                  </a:cubicBezTo>
                  <a:cubicBezTo>
                    <a:pt x="95" y="137"/>
                    <a:pt x="68" y="111"/>
                    <a:pt x="96" y="112"/>
                  </a:cubicBezTo>
                  <a:cubicBezTo>
                    <a:pt x="98" y="100"/>
                    <a:pt x="95" y="89"/>
                    <a:pt x="96" y="78"/>
                  </a:cubicBezTo>
                  <a:cubicBezTo>
                    <a:pt x="97" y="73"/>
                    <a:pt x="102" y="70"/>
                    <a:pt x="103" y="64"/>
                  </a:cubicBezTo>
                  <a:cubicBezTo>
                    <a:pt x="104" y="59"/>
                    <a:pt x="97" y="55"/>
                    <a:pt x="98" y="49"/>
                  </a:cubicBezTo>
                  <a:cubicBezTo>
                    <a:pt x="101" y="42"/>
                    <a:pt x="111" y="35"/>
                    <a:pt x="117" y="27"/>
                  </a:cubicBezTo>
                  <a:cubicBezTo>
                    <a:pt x="113" y="22"/>
                    <a:pt x="110" y="18"/>
                    <a:pt x="107" y="17"/>
                  </a:cubicBezTo>
                  <a:cubicBezTo>
                    <a:pt x="98" y="13"/>
                    <a:pt x="93" y="18"/>
                    <a:pt x="85" y="16"/>
                  </a:cubicBezTo>
                  <a:cubicBezTo>
                    <a:pt x="76" y="14"/>
                    <a:pt x="70" y="5"/>
                    <a:pt x="64" y="3"/>
                  </a:cubicBezTo>
                  <a:cubicBezTo>
                    <a:pt x="58" y="0"/>
                    <a:pt x="52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3" y="9"/>
                    <a:pt x="29" y="22"/>
                    <a:pt x="22" y="30"/>
                  </a:cubicBezTo>
                  <a:cubicBezTo>
                    <a:pt x="11" y="41"/>
                    <a:pt x="0" y="44"/>
                    <a:pt x="11" y="64"/>
                  </a:cubicBezTo>
                  <a:cubicBezTo>
                    <a:pt x="17" y="75"/>
                    <a:pt x="26" y="79"/>
                    <a:pt x="25" y="86"/>
                  </a:cubicBezTo>
                  <a:cubicBezTo>
                    <a:pt x="26" y="87"/>
                    <a:pt x="28" y="89"/>
                    <a:pt x="31" y="91"/>
                  </a:cubicBezTo>
                  <a:cubicBezTo>
                    <a:pt x="35" y="93"/>
                    <a:pt x="55" y="101"/>
                    <a:pt x="56" y="1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922960" y="2553701"/>
              <a:ext cx="508445" cy="753343"/>
            </a:xfrm>
            <a:custGeom>
              <a:avLst/>
              <a:gdLst>
                <a:gd name="T0" fmla="*/ 717 w 829"/>
                <a:gd name="T1" fmla="*/ 1165 h 1229"/>
                <a:gd name="T2" fmla="*/ 734 w 829"/>
                <a:gd name="T3" fmla="*/ 1097 h 1229"/>
                <a:gd name="T4" fmla="*/ 684 w 829"/>
                <a:gd name="T5" fmla="*/ 1024 h 1229"/>
                <a:gd name="T6" fmla="*/ 680 w 829"/>
                <a:gd name="T7" fmla="*/ 933 h 1229"/>
                <a:gd name="T8" fmla="*/ 689 w 829"/>
                <a:gd name="T9" fmla="*/ 840 h 1229"/>
                <a:gd name="T10" fmla="*/ 705 w 829"/>
                <a:gd name="T11" fmla="*/ 759 h 1229"/>
                <a:gd name="T12" fmla="*/ 715 w 829"/>
                <a:gd name="T13" fmla="*/ 729 h 1229"/>
                <a:gd name="T14" fmla="*/ 776 w 829"/>
                <a:gd name="T15" fmla="*/ 649 h 1229"/>
                <a:gd name="T16" fmla="*/ 806 w 829"/>
                <a:gd name="T17" fmla="*/ 584 h 1229"/>
                <a:gd name="T18" fmla="*/ 791 w 829"/>
                <a:gd name="T19" fmla="*/ 539 h 1229"/>
                <a:gd name="T20" fmla="*/ 735 w 829"/>
                <a:gd name="T21" fmla="*/ 464 h 1229"/>
                <a:gd name="T22" fmla="*/ 675 w 829"/>
                <a:gd name="T23" fmla="*/ 410 h 1229"/>
                <a:gd name="T24" fmla="*/ 595 w 829"/>
                <a:gd name="T25" fmla="*/ 374 h 1229"/>
                <a:gd name="T26" fmla="*/ 515 w 829"/>
                <a:gd name="T27" fmla="*/ 381 h 1229"/>
                <a:gd name="T28" fmla="*/ 483 w 829"/>
                <a:gd name="T29" fmla="*/ 381 h 1229"/>
                <a:gd name="T30" fmla="*/ 358 w 829"/>
                <a:gd name="T31" fmla="*/ 350 h 1229"/>
                <a:gd name="T32" fmla="*/ 329 w 829"/>
                <a:gd name="T33" fmla="*/ 320 h 1229"/>
                <a:gd name="T34" fmla="*/ 282 w 829"/>
                <a:gd name="T35" fmla="*/ 243 h 1229"/>
                <a:gd name="T36" fmla="*/ 273 w 829"/>
                <a:gd name="T37" fmla="*/ 167 h 1229"/>
                <a:gd name="T38" fmla="*/ 233 w 829"/>
                <a:gd name="T39" fmla="*/ 103 h 1229"/>
                <a:gd name="T40" fmla="*/ 194 w 829"/>
                <a:gd name="T41" fmla="*/ 70 h 1229"/>
                <a:gd name="T42" fmla="*/ 182 w 829"/>
                <a:gd name="T43" fmla="*/ 16 h 1229"/>
                <a:gd name="T44" fmla="*/ 151 w 829"/>
                <a:gd name="T45" fmla="*/ 0 h 1229"/>
                <a:gd name="T46" fmla="*/ 111 w 829"/>
                <a:gd name="T47" fmla="*/ 31 h 1229"/>
                <a:gd name="T48" fmla="*/ 75 w 829"/>
                <a:gd name="T49" fmla="*/ 112 h 1229"/>
                <a:gd name="T50" fmla="*/ 69 w 829"/>
                <a:gd name="T51" fmla="*/ 160 h 1229"/>
                <a:gd name="T52" fmla="*/ 60 w 829"/>
                <a:gd name="T53" fmla="*/ 173 h 1229"/>
                <a:gd name="T54" fmla="*/ 84 w 829"/>
                <a:gd name="T55" fmla="*/ 263 h 1229"/>
                <a:gd name="T56" fmla="*/ 54 w 829"/>
                <a:gd name="T57" fmla="*/ 309 h 1229"/>
                <a:gd name="T58" fmla="*/ 12 w 829"/>
                <a:gd name="T59" fmla="*/ 399 h 1229"/>
                <a:gd name="T60" fmla="*/ 60 w 829"/>
                <a:gd name="T61" fmla="*/ 521 h 1229"/>
                <a:gd name="T62" fmla="*/ 37 w 829"/>
                <a:gd name="T63" fmla="*/ 582 h 1229"/>
                <a:gd name="T64" fmla="*/ 27 w 829"/>
                <a:gd name="T65" fmla="*/ 667 h 1229"/>
                <a:gd name="T66" fmla="*/ 64 w 829"/>
                <a:gd name="T67" fmla="*/ 656 h 1229"/>
                <a:gd name="T68" fmla="*/ 82 w 829"/>
                <a:gd name="T69" fmla="*/ 645 h 1229"/>
                <a:gd name="T70" fmla="*/ 80 w 829"/>
                <a:gd name="T71" fmla="*/ 677 h 1229"/>
                <a:gd name="T72" fmla="*/ 103 w 829"/>
                <a:gd name="T73" fmla="*/ 684 h 1229"/>
                <a:gd name="T74" fmla="*/ 112 w 829"/>
                <a:gd name="T75" fmla="*/ 732 h 1229"/>
                <a:gd name="T76" fmla="*/ 137 w 829"/>
                <a:gd name="T77" fmla="*/ 852 h 1229"/>
                <a:gd name="T78" fmla="*/ 171 w 829"/>
                <a:gd name="T79" fmla="*/ 882 h 1229"/>
                <a:gd name="T80" fmla="*/ 183 w 829"/>
                <a:gd name="T81" fmla="*/ 916 h 1229"/>
                <a:gd name="T82" fmla="*/ 202 w 829"/>
                <a:gd name="T83" fmla="*/ 945 h 1229"/>
                <a:gd name="T84" fmla="*/ 226 w 829"/>
                <a:gd name="T85" fmla="*/ 982 h 1229"/>
                <a:gd name="T86" fmla="*/ 265 w 829"/>
                <a:gd name="T87" fmla="*/ 1009 h 1229"/>
                <a:gd name="T88" fmla="*/ 310 w 829"/>
                <a:gd name="T89" fmla="*/ 1010 h 1229"/>
                <a:gd name="T90" fmla="*/ 332 w 829"/>
                <a:gd name="T91" fmla="*/ 1025 h 1229"/>
                <a:gd name="T92" fmla="*/ 329 w 829"/>
                <a:gd name="T93" fmla="*/ 1015 h 1229"/>
                <a:gd name="T94" fmla="*/ 353 w 829"/>
                <a:gd name="T95" fmla="*/ 1003 h 1229"/>
                <a:gd name="T96" fmla="*/ 394 w 829"/>
                <a:gd name="T97" fmla="*/ 1063 h 1229"/>
                <a:gd name="T98" fmla="*/ 437 w 829"/>
                <a:gd name="T99" fmla="*/ 1139 h 1229"/>
                <a:gd name="T100" fmla="*/ 533 w 829"/>
                <a:gd name="T101" fmla="*/ 1179 h 1229"/>
                <a:gd name="T102" fmla="*/ 565 w 829"/>
                <a:gd name="T103" fmla="*/ 1199 h 1229"/>
                <a:gd name="T104" fmla="*/ 596 w 829"/>
                <a:gd name="T105" fmla="*/ 1225 h 1229"/>
                <a:gd name="T106" fmla="*/ 616 w 829"/>
                <a:gd name="T107" fmla="*/ 121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1229">
                  <a:moveTo>
                    <a:pt x="651" y="1169"/>
                  </a:moveTo>
                  <a:cubicBezTo>
                    <a:pt x="669" y="1164"/>
                    <a:pt x="696" y="1166"/>
                    <a:pt x="717" y="1165"/>
                  </a:cubicBezTo>
                  <a:cubicBezTo>
                    <a:pt x="748" y="1163"/>
                    <a:pt x="740" y="1148"/>
                    <a:pt x="715" y="1138"/>
                  </a:cubicBezTo>
                  <a:cubicBezTo>
                    <a:pt x="717" y="1124"/>
                    <a:pt x="732" y="1113"/>
                    <a:pt x="734" y="1097"/>
                  </a:cubicBezTo>
                  <a:cubicBezTo>
                    <a:pt x="736" y="1078"/>
                    <a:pt x="731" y="1069"/>
                    <a:pt x="720" y="1055"/>
                  </a:cubicBezTo>
                  <a:cubicBezTo>
                    <a:pt x="710" y="1043"/>
                    <a:pt x="691" y="1035"/>
                    <a:pt x="684" y="1024"/>
                  </a:cubicBezTo>
                  <a:cubicBezTo>
                    <a:pt x="677" y="1012"/>
                    <a:pt x="681" y="988"/>
                    <a:pt x="677" y="974"/>
                  </a:cubicBezTo>
                  <a:cubicBezTo>
                    <a:pt x="671" y="956"/>
                    <a:pt x="664" y="950"/>
                    <a:pt x="680" y="933"/>
                  </a:cubicBezTo>
                  <a:cubicBezTo>
                    <a:pt x="690" y="923"/>
                    <a:pt x="706" y="918"/>
                    <a:pt x="717" y="909"/>
                  </a:cubicBezTo>
                  <a:cubicBezTo>
                    <a:pt x="744" y="887"/>
                    <a:pt x="721" y="844"/>
                    <a:pt x="689" y="840"/>
                  </a:cubicBezTo>
                  <a:cubicBezTo>
                    <a:pt x="689" y="822"/>
                    <a:pt x="698" y="804"/>
                    <a:pt x="699" y="784"/>
                  </a:cubicBezTo>
                  <a:cubicBezTo>
                    <a:pt x="700" y="774"/>
                    <a:pt x="700" y="767"/>
                    <a:pt x="705" y="759"/>
                  </a:cubicBezTo>
                  <a:cubicBezTo>
                    <a:pt x="709" y="754"/>
                    <a:pt x="718" y="754"/>
                    <a:pt x="721" y="748"/>
                  </a:cubicBezTo>
                  <a:cubicBezTo>
                    <a:pt x="727" y="734"/>
                    <a:pt x="715" y="736"/>
                    <a:pt x="715" y="729"/>
                  </a:cubicBezTo>
                  <a:cubicBezTo>
                    <a:pt x="714" y="721"/>
                    <a:pt x="717" y="721"/>
                    <a:pt x="718" y="713"/>
                  </a:cubicBezTo>
                  <a:cubicBezTo>
                    <a:pt x="725" y="678"/>
                    <a:pt x="754" y="675"/>
                    <a:pt x="776" y="649"/>
                  </a:cubicBezTo>
                  <a:cubicBezTo>
                    <a:pt x="787" y="637"/>
                    <a:pt x="796" y="623"/>
                    <a:pt x="800" y="609"/>
                  </a:cubicBezTo>
                  <a:cubicBezTo>
                    <a:pt x="803" y="600"/>
                    <a:pt x="801" y="592"/>
                    <a:pt x="806" y="584"/>
                  </a:cubicBezTo>
                  <a:cubicBezTo>
                    <a:pt x="809" y="578"/>
                    <a:pt x="819" y="575"/>
                    <a:pt x="821" y="569"/>
                  </a:cubicBezTo>
                  <a:cubicBezTo>
                    <a:pt x="829" y="547"/>
                    <a:pt x="806" y="547"/>
                    <a:pt x="791" y="539"/>
                  </a:cubicBezTo>
                  <a:cubicBezTo>
                    <a:pt x="771" y="529"/>
                    <a:pt x="774" y="517"/>
                    <a:pt x="763" y="501"/>
                  </a:cubicBezTo>
                  <a:cubicBezTo>
                    <a:pt x="753" y="488"/>
                    <a:pt x="744" y="479"/>
                    <a:pt x="735" y="464"/>
                  </a:cubicBezTo>
                  <a:cubicBezTo>
                    <a:pt x="727" y="452"/>
                    <a:pt x="719" y="439"/>
                    <a:pt x="708" y="431"/>
                  </a:cubicBezTo>
                  <a:cubicBezTo>
                    <a:pt x="698" y="424"/>
                    <a:pt x="684" y="423"/>
                    <a:pt x="675" y="410"/>
                  </a:cubicBezTo>
                  <a:cubicBezTo>
                    <a:pt x="665" y="398"/>
                    <a:pt x="664" y="380"/>
                    <a:pt x="646" y="373"/>
                  </a:cubicBezTo>
                  <a:cubicBezTo>
                    <a:pt x="628" y="365"/>
                    <a:pt x="610" y="379"/>
                    <a:pt x="595" y="374"/>
                  </a:cubicBezTo>
                  <a:cubicBezTo>
                    <a:pt x="577" y="369"/>
                    <a:pt x="581" y="352"/>
                    <a:pt x="557" y="361"/>
                  </a:cubicBezTo>
                  <a:cubicBezTo>
                    <a:pt x="542" y="367"/>
                    <a:pt x="531" y="380"/>
                    <a:pt x="515" y="381"/>
                  </a:cubicBezTo>
                  <a:cubicBezTo>
                    <a:pt x="507" y="381"/>
                    <a:pt x="494" y="377"/>
                    <a:pt x="486" y="372"/>
                  </a:cubicBezTo>
                  <a:cubicBezTo>
                    <a:pt x="485" y="375"/>
                    <a:pt x="484" y="378"/>
                    <a:pt x="483" y="381"/>
                  </a:cubicBezTo>
                  <a:cubicBezTo>
                    <a:pt x="470" y="408"/>
                    <a:pt x="421" y="372"/>
                    <a:pt x="397" y="366"/>
                  </a:cubicBezTo>
                  <a:cubicBezTo>
                    <a:pt x="379" y="361"/>
                    <a:pt x="371" y="364"/>
                    <a:pt x="358" y="350"/>
                  </a:cubicBezTo>
                  <a:cubicBezTo>
                    <a:pt x="353" y="345"/>
                    <a:pt x="350" y="338"/>
                    <a:pt x="345" y="332"/>
                  </a:cubicBezTo>
                  <a:cubicBezTo>
                    <a:pt x="340" y="327"/>
                    <a:pt x="334" y="328"/>
                    <a:pt x="329" y="320"/>
                  </a:cubicBezTo>
                  <a:cubicBezTo>
                    <a:pt x="320" y="308"/>
                    <a:pt x="321" y="287"/>
                    <a:pt x="314" y="274"/>
                  </a:cubicBezTo>
                  <a:cubicBezTo>
                    <a:pt x="307" y="259"/>
                    <a:pt x="289" y="255"/>
                    <a:pt x="282" y="243"/>
                  </a:cubicBezTo>
                  <a:cubicBezTo>
                    <a:pt x="275" y="233"/>
                    <a:pt x="279" y="215"/>
                    <a:pt x="286" y="198"/>
                  </a:cubicBezTo>
                  <a:cubicBezTo>
                    <a:pt x="278" y="189"/>
                    <a:pt x="273" y="178"/>
                    <a:pt x="273" y="167"/>
                  </a:cubicBezTo>
                  <a:cubicBezTo>
                    <a:pt x="271" y="138"/>
                    <a:pt x="304" y="135"/>
                    <a:pt x="298" y="104"/>
                  </a:cubicBezTo>
                  <a:cubicBezTo>
                    <a:pt x="278" y="96"/>
                    <a:pt x="255" y="105"/>
                    <a:pt x="233" y="103"/>
                  </a:cubicBezTo>
                  <a:cubicBezTo>
                    <a:pt x="220" y="109"/>
                    <a:pt x="208" y="110"/>
                    <a:pt x="199" y="100"/>
                  </a:cubicBezTo>
                  <a:cubicBezTo>
                    <a:pt x="190" y="92"/>
                    <a:pt x="196" y="81"/>
                    <a:pt x="194" y="70"/>
                  </a:cubicBezTo>
                  <a:cubicBezTo>
                    <a:pt x="192" y="61"/>
                    <a:pt x="186" y="57"/>
                    <a:pt x="185" y="46"/>
                  </a:cubicBezTo>
                  <a:cubicBezTo>
                    <a:pt x="184" y="34"/>
                    <a:pt x="192" y="26"/>
                    <a:pt x="182" y="16"/>
                  </a:cubicBezTo>
                  <a:cubicBezTo>
                    <a:pt x="181" y="15"/>
                    <a:pt x="161" y="7"/>
                    <a:pt x="157" y="5"/>
                  </a:cubicBezTo>
                  <a:cubicBezTo>
                    <a:pt x="154" y="3"/>
                    <a:pt x="152" y="1"/>
                    <a:pt x="151" y="0"/>
                  </a:cubicBezTo>
                  <a:cubicBezTo>
                    <a:pt x="150" y="2"/>
                    <a:pt x="148" y="6"/>
                    <a:pt x="142" y="10"/>
                  </a:cubicBezTo>
                  <a:cubicBezTo>
                    <a:pt x="128" y="19"/>
                    <a:pt x="121" y="13"/>
                    <a:pt x="111" y="31"/>
                  </a:cubicBezTo>
                  <a:cubicBezTo>
                    <a:pt x="104" y="46"/>
                    <a:pt x="107" y="62"/>
                    <a:pt x="101" y="77"/>
                  </a:cubicBezTo>
                  <a:cubicBezTo>
                    <a:pt x="95" y="95"/>
                    <a:pt x="79" y="95"/>
                    <a:pt x="75" y="112"/>
                  </a:cubicBezTo>
                  <a:cubicBezTo>
                    <a:pt x="74" y="117"/>
                    <a:pt x="79" y="129"/>
                    <a:pt x="78" y="136"/>
                  </a:cubicBezTo>
                  <a:cubicBezTo>
                    <a:pt x="77" y="144"/>
                    <a:pt x="70" y="151"/>
                    <a:pt x="69" y="160"/>
                  </a:cubicBezTo>
                  <a:cubicBezTo>
                    <a:pt x="66" y="159"/>
                    <a:pt x="63" y="157"/>
                    <a:pt x="61" y="155"/>
                  </a:cubicBezTo>
                  <a:cubicBezTo>
                    <a:pt x="60" y="161"/>
                    <a:pt x="59" y="167"/>
                    <a:pt x="60" y="173"/>
                  </a:cubicBezTo>
                  <a:cubicBezTo>
                    <a:pt x="63" y="190"/>
                    <a:pt x="72" y="199"/>
                    <a:pt x="71" y="219"/>
                  </a:cubicBezTo>
                  <a:cubicBezTo>
                    <a:pt x="70" y="242"/>
                    <a:pt x="75" y="243"/>
                    <a:pt x="84" y="263"/>
                  </a:cubicBezTo>
                  <a:cubicBezTo>
                    <a:pt x="93" y="285"/>
                    <a:pt x="83" y="282"/>
                    <a:pt x="68" y="294"/>
                  </a:cubicBezTo>
                  <a:cubicBezTo>
                    <a:pt x="61" y="300"/>
                    <a:pt x="65" y="303"/>
                    <a:pt x="54" y="309"/>
                  </a:cubicBezTo>
                  <a:cubicBezTo>
                    <a:pt x="45" y="313"/>
                    <a:pt x="40" y="309"/>
                    <a:pt x="31" y="315"/>
                  </a:cubicBezTo>
                  <a:cubicBezTo>
                    <a:pt x="0" y="341"/>
                    <a:pt x="0" y="365"/>
                    <a:pt x="12" y="399"/>
                  </a:cubicBezTo>
                  <a:cubicBezTo>
                    <a:pt x="22" y="426"/>
                    <a:pt x="19" y="464"/>
                    <a:pt x="38" y="484"/>
                  </a:cubicBezTo>
                  <a:cubicBezTo>
                    <a:pt x="50" y="496"/>
                    <a:pt x="62" y="500"/>
                    <a:pt x="60" y="521"/>
                  </a:cubicBezTo>
                  <a:cubicBezTo>
                    <a:pt x="57" y="543"/>
                    <a:pt x="40" y="541"/>
                    <a:pt x="29" y="553"/>
                  </a:cubicBezTo>
                  <a:cubicBezTo>
                    <a:pt x="11" y="573"/>
                    <a:pt x="31" y="568"/>
                    <a:pt x="37" y="582"/>
                  </a:cubicBezTo>
                  <a:cubicBezTo>
                    <a:pt x="42" y="595"/>
                    <a:pt x="26" y="603"/>
                    <a:pt x="25" y="620"/>
                  </a:cubicBezTo>
                  <a:cubicBezTo>
                    <a:pt x="24" y="635"/>
                    <a:pt x="29" y="650"/>
                    <a:pt x="27" y="667"/>
                  </a:cubicBezTo>
                  <a:cubicBezTo>
                    <a:pt x="32" y="666"/>
                    <a:pt x="35" y="667"/>
                    <a:pt x="40" y="667"/>
                  </a:cubicBezTo>
                  <a:cubicBezTo>
                    <a:pt x="52" y="669"/>
                    <a:pt x="61" y="671"/>
                    <a:pt x="64" y="656"/>
                  </a:cubicBezTo>
                  <a:cubicBezTo>
                    <a:pt x="66" y="649"/>
                    <a:pt x="60" y="646"/>
                    <a:pt x="68" y="642"/>
                  </a:cubicBezTo>
                  <a:cubicBezTo>
                    <a:pt x="70" y="641"/>
                    <a:pt x="81" y="643"/>
                    <a:pt x="82" y="645"/>
                  </a:cubicBezTo>
                  <a:cubicBezTo>
                    <a:pt x="85" y="650"/>
                    <a:pt x="70" y="662"/>
                    <a:pt x="70" y="670"/>
                  </a:cubicBezTo>
                  <a:cubicBezTo>
                    <a:pt x="76" y="671"/>
                    <a:pt x="76" y="675"/>
                    <a:pt x="80" y="677"/>
                  </a:cubicBezTo>
                  <a:cubicBezTo>
                    <a:pt x="84" y="681"/>
                    <a:pt x="84" y="681"/>
                    <a:pt x="90" y="683"/>
                  </a:cubicBezTo>
                  <a:cubicBezTo>
                    <a:pt x="96" y="684"/>
                    <a:pt x="97" y="685"/>
                    <a:pt x="103" y="684"/>
                  </a:cubicBezTo>
                  <a:cubicBezTo>
                    <a:pt x="107" y="683"/>
                    <a:pt x="112" y="677"/>
                    <a:pt x="116" y="680"/>
                  </a:cubicBezTo>
                  <a:cubicBezTo>
                    <a:pt x="127" y="686"/>
                    <a:pt x="111" y="722"/>
                    <a:pt x="112" y="732"/>
                  </a:cubicBezTo>
                  <a:cubicBezTo>
                    <a:pt x="145" y="728"/>
                    <a:pt x="116" y="817"/>
                    <a:pt x="120" y="835"/>
                  </a:cubicBezTo>
                  <a:cubicBezTo>
                    <a:pt x="122" y="848"/>
                    <a:pt x="128" y="846"/>
                    <a:pt x="137" y="852"/>
                  </a:cubicBezTo>
                  <a:cubicBezTo>
                    <a:pt x="143" y="857"/>
                    <a:pt x="144" y="866"/>
                    <a:pt x="150" y="870"/>
                  </a:cubicBezTo>
                  <a:cubicBezTo>
                    <a:pt x="160" y="877"/>
                    <a:pt x="166" y="871"/>
                    <a:pt x="171" y="882"/>
                  </a:cubicBezTo>
                  <a:cubicBezTo>
                    <a:pt x="174" y="890"/>
                    <a:pt x="175" y="898"/>
                    <a:pt x="179" y="906"/>
                  </a:cubicBezTo>
                  <a:cubicBezTo>
                    <a:pt x="181" y="911"/>
                    <a:pt x="182" y="911"/>
                    <a:pt x="183" y="916"/>
                  </a:cubicBezTo>
                  <a:cubicBezTo>
                    <a:pt x="184" y="921"/>
                    <a:pt x="181" y="928"/>
                    <a:pt x="182" y="931"/>
                  </a:cubicBezTo>
                  <a:cubicBezTo>
                    <a:pt x="185" y="940"/>
                    <a:pt x="196" y="937"/>
                    <a:pt x="202" y="945"/>
                  </a:cubicBezTo>
                  <a:cubicBezTo>
                    <a:pt x="206" y="950"/>
                    <a:pt x="207" y="961"/>
                    <a:pt x="210" y="967"/>
                  </a:cubicBezTo>
                  <a:cubicBezTo>
                    <a:pt x="216" y="980"/>
                    <a:pt x="214" y="981"/>
                    <a:pt x="226" y="982"/>
                  </a:cubicBezTo>
                  <a:cubicBezTo>
                    <a:pt x="237" y="983"/>
                    <a:pt x="242" y="984"/>
                    <a:pt x="248" y="994"/>
                  </a:cubicBezTo>
                  <a:cubicBezTo>
                    <a:pt x="254" y="1003"/>
                    <a:pt x="256" y="1003"/>
                    <a:pt x="265" y="1009"/>
                  </a:cubicBezTo>
                  <a:cubicBezTo>
                    <a:pt x="273" y="1015"/>
                    <a:pt x="273" y="1021"/>
                    <a:pt x="284" y="1016"/>
                  </a:cubicBezTo>
                  <a:cubicBezTo>
                    <a:pt x="292" y="1014"/>
                    <a:pt x="301" y="1003"/>
                    <a:pt x="310" y="1010"/>
                  </a:cubicBezTo>
                  <a:cubicBezTo>
                    <a:pt x="311" y="1010"/>
                    <a:pt x="310" y="1018"/>
                    <a:pt x="310" y="1019"/>
                  </a:cubicBezTo>
                  <a:cubicBezTo>
                    <a:pt x="317" y="1020"/>
                    <a:pt x="326" y="1026"/>
                    <a:pt x="332" y="1025"/>
                  </a:cubicBezTo>
                  <a:cubicBezTo>
                    <a:pt x="335" y="1025"/>
                    <a:pt x="340" y="1024"/>
                    <a:pt x="338" y="1018"/>
                  </a:cubicBezTo>
                  <a:cubicBezTo>
                    <a:pt x="337" y="1012"/>
                    <a:pt x="333" y="1018"/>
                    <a:pt x="329" y="1015"/>
                  </a:cubicBezTo>
                  <a:cubicBezTo>
                    <a:pt x="322" y="1010"/>
                    <a:pt x="322" y="1008"/>
                    <a:pt x="331" y="1003"/>
                  </a:cubicBezTo>
                  <a:cubicBezTo>
                    <a:pt x="339" y="998"/>
                    <a:pt x="345" y="1001"/>
                    <a:pt x="353" y="1003"/>
                  </a:cubicBezTo>
                  <a:cubicBezTo>
                    <a:pt x="371" y="1006"/>
                    <a:pt x="389" y="1015"/>
                    <a:pt x="393" y="1035"/>
                  </a:cubicBezTo>
                  <a:cubicBezTo>
                    <a:pt x="394" y="1045"/>
                    <a:pt x="393" y="1053"/>
                    <a:pt x="394" y="1063"/>
                  </a:cubicBezTo>
                  <a:cubicBezTo>
                    <a:pt x="397" y="1080"/>
                    <a:pt x="383" y="1097"/>
                    <a:pt x="394" y="1111"/>
                  </a:cubicBezTo>
                  <a:cubicBezTo>
                    <a:pt x="405" y="1126"/>
                    <a:pt x="423" y="1131"/>
                    <a:pt x="437" y="1139"/>
                  </a:cubicBezTo>
                  <a:cubicBezTo>
                    <a:pt x="452" y="1148"/>
                    <a:pt x="471" y="1154"/>
                    <a:pt x="488" y="1159"/>
                  </a:cubicBezTo>
                  <a:cubicBezTo>
                    <a:pt x="505" y="1164"/>
                    <a:pt x="517" y="1175"/>
                    <a:pt x="533" y="1179"/>
                  </a:cubicBezTo>
                  <a:cubicBezTo>
                    <a:pt x="541" y="1181"/>
                    <a:pt x="548" y="1184"/>
                    <a:pt x="555" y="1189"/>
                  </a:cubicBezTo>
                  <a:cubicBezTo>
                    <a:pt x="559" y="1192"/>
                    <a:pt x="561" y="1196"/>
                    <a:pt x="565" y="1199"/>
                  </a:cubicBezTo>
                  <a:cubicBezTo>
                    <a:pt x="570" y="1202"/>
                    <a:pt x="575" y="1201"/>
                    <a:pt x="580" y="1203"/>
                  </a:cubicBezTo>
                  <a:cubicBezTo>
                    <a:pt x="590" y="1209"/>
                    <a:pt x="589" y="1218"/>
                    <a:pt x="596" y="1225"/>
                  </a:cubicBezTo>
                  <a:cubicBezTo>
                    <a:pt x="599" y="1227"/>
                    <a:pt x="602" y="1228"/>
                    <a:pt x="605" y="1229"/>
                  </a:cubicBezTo>
                  <a:cubicBezTo>
                    <a:pt x="608" y="1222"/>
                    <a:pt x="611" y="1216"/>
                    <a:pt x="616" y="1210"/>
                  </a:cubicBezTo>
                  <a:cubicBezTo>
                    <a:pt x="628" y="1195"/>
                    <a:pt x="635" y="1174"/>
                    <a:pt x="651" y="116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537586" y="2602183"/>
              <a:ext cx="442558" cy="399049"/>
            </a:xfrm>
            <a:custGeom>
              <a:avLst/>
              <a:gdLst>
                <a:gd name="T0" fmla="*/ 667 w 723"/>
                <a:gd name="T1" fmla="*/ 502 h 651"/>
                <a:gd name="T2" fmla="*/ 690 w 723"/>
                <a:gd name="T3" fmla="*/ 441 h 651"/>
                <a:gd name="T4" fmla="*/ 642 w 723"/>
                <a:gd name="T5" fmla="*/ 319 h 651"/>
                <a:gd name="T6" fmla="*/ 684 w 723"/>
                <a:gd name="T7" fmla="*/ 229 h 651"/>
                <a:gd name="T8" fmla="*/ 714 w 723"/>
                <a:gd name="T9" fmla="*/ 183 h 651"/>
                <a:gd name="T10" fmla="*/ 690 w 723"/>
                <a:gd name="T11" fmla="*/ 93 h 651"/>
                <a:gd name="T12" fmla="*/ 677 w 723"/>
                <a:gd name="T13" fmla="*/ 43 h 651"/>
                <a:gd name="T14" fmla="*/ 604 w 723"/>
                <a:gd name="T15" fmla="*/ 10 h 651"/>
                <a:gd name="T16" fmla="*/ 533 w 723"/>
                <a:gd name="T17" fmla="*/ 17 h 651"/>
                <a:gd name="T18" fmla="*/ 441 w 723"/>
                <a:gd name="T19" fmla="*/ 115 h 651"/>
                <a:gd name="T20" fmla="*/ 345 w 723"/>
                <a:gd name="T21" fmla="*/ 105 h 651"/>
                <a:gd name="T22" fmla="*/ 275 w 723"/>
                <a:gd name="T23" fmla="*/ 104 h 651"/>
                <a:gd name="T24" fmla="*/ 155 w 723"/>
                <a:gd name="T25" fmla="*/ 41 h 651"/>
                <a:gd name="T26" fmla="*/ 185 w 723"/>
                <a:gd name="T27" fmla="*/ 8 h 651"/>
                <a:gd name="T28" fmla="*/ 153 w 723"/>
                <a:gd name="T29" fmla="*/ 0 h 651"/>
                <a:gd name="T30" fmla="*/ 106 w 723"/>
                <a:gd name="T31" fmla="*/ 32 h 651"/>
                <a:gd name="T32" fmla="*/ 42 w 723"/>
                <a:gd name="T33" fmla="*/ 67 h 651"/>
                <a:gd name="T34" fmla="*/ 20 w 723"/>
                <a:gd name="T35" fmla="*/ 144 h 651"/>
                <a:gd name="T36" fmla="*/ 7 w 723"/>
                <a:gd name="T37" fmla="*/ 191 h 651"/>
                <a:gd name="T38" fmla="*/ 5 w 723"/>
                <a:gd name="T39" fmla="*/ 198 h 651"/>
                <a:gd name="T40" fmla="*/ 82 w 723"/>
                <a:gd name="T41" fmla="*/ 233 h 651"/>
                <a:gd name="T42" fmla="*/ 180 w 723"/>
                <a:gd name="T43" fmla="*/ 237 h 651"/>
                <a:gd name="T44" fmla="*/ 163 w 723"/>
                <a:gd name="T45" fmla="*/ 161 h 651"/>
                <a:gd name="T46" fmla="*/ 217 w 723"/>
                <a:gd name="T47" fmla="*/ 170 h 651"/>
                <a:gd name="T48" fmla="*/ 375 w 723"/>
                <a:gd name="T49" fmla="*/ 297 h 651"/>
                <a:gd name="T50" fmla="*/ 445 w 723"/>
                <a:gd name="T51" fmla="*/ 485 h 651"/>
                <a:gd name="T52" fmla="*/ 533 w 723"/>
                <a:gd name="T53" fmla="*/ 579 h 651"/>
                <a:gd name="T54" fmla="*/ 604 w 723"/>
                <a:gd name="T55" fmla="*/ 643 h 651"/>
                <a:gd name="T56" fmla="*/ 623 w 723"/>
                <a:gd name="T57" fmla="*/ 633 h 651"/>
                <a:gd name="T58" fmla="*/ 619 w 723"/>
                <a:gd name="T59" fmla="*/ 610 h 651"/>
                <a:gd name="T60" fmla="*/ 629 w 723"/>
                <a:gd name="T61" fmla="*/ 582 h 651"/>
                <a:gd name="T62" fmla="*/ 645 w 723"/>
                <a:gd name="T63" fmla="*/ 593 h 651"/>
                <a:gd name="T64" fmla="*/ 657 w 723"/>
                <a:gd name="T65" fmla="*/ 58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3" h="651">
                  <a:moveTo>
                    <a:pt x="655" y="540"/>
                  </a:moveTo>
                  <a:cubicBezTo>
                    <a:pt x="656" y="523"/>
                    <a:pt x="672" y="515"/>
                    <a:pt x="667" y="502"/>
                  </a:cubicBezTo>
                  <a:cubicBezTo>
                    <a:pt x="661" y="488"/>
                    <a:pt x="641" y="493"/>
                    <a:pt x="659" y="473"/>
                  </a:cubicBezTo>
                  <a:cubicBezTo>
                    <a:pt x="670" y="461"/>
                    <a:pt x="687" y="463"/>
                    <a:pt x="690" y="441"/>
                  </a:cubicBezTo>
                  <a:cubicBezTo>
                    <a:pt x="692" y="420"/>
                    <a:pt x="680" y="416"/>
                    <a:pt x="668" y="404"/>
                  </a:cubicBezTo>
                  <a:cubicBezTo>
                    <a:pt x="649" y="384"/>
                    <a:pt x="652" y="346"/>
                    <a:pt x="642" y="319"/>
                  </a:cubicBezTo>
                  <a:cubicBezTo>
                    <a:pt x="630" y="285"/>
                    <a:pt x="630" y="261"/>
                    <a:pt x="661" y="235"/>
                  </a:cubicBezTo>
                  <a:cubicBezTo>
                    <a:pt x="670" y="229"/>
                    <a:pt x="675" y="233"/>
                    <a:pt x="684" y="229"/>
                  </a:cubicBezTo>
                  <a:cubicBezTo>
                    <a:pt x="695" y="223"/>
                    <a:pt x="691" y="220"/>
                    <a:pt x="698" y="214"/>
                  </a:cubicBezTo>
                  <a:cubicBezTo>
                    <a:pt x="713" y="202"/>
                    <a:pt x="723" y="205"/>
                    <a:pt x="714" y="183"/>
                  </a:cubicBezTo>
                  <a:cubicBezTo>
                    <a:pt x="705" y="163"/>
                    <a:pt x="700" y="162"/>
                    <a:pt x="701" y="139"/>
                  </a:cubicBezTo>
                  <a:cubicBezTo>
                    <a:pt x="702" y="119"/>
                    <a:pt x="693" y="110"/>
                    <a:pt x="690" y="93"/>
                  </a:cubicBezTo>
                  <a:cubicBezTo>
                    <a:pt x="689" y="87"/>
                    <a:pt x="690" y="81"/>
                    <a:pt x="691" y="75"/>
                  </a:cubicBezTo>
                  <a:cubicBezTo>
                    <a:pt x="685" y="66"/>
                    <a:pt x="683" y="51"/>
                    <a:pt x="677" y="43"/>
                  </a:cubicBezTo>
                  <a:cubicBezTo>
                    <a:pt x="669" y="34"/>
                    <a:pt x="653" y="21"/>
                    <a:pt x="642" y="17"/>
                  </a:cubicBezTo>
                  <a:cubicBezTo>
                    <a:pt x="631" y="12"/>
                    <a:pt x="617" y="12"/>
                    <a:pt x="604" y="10"/>
                  </a:cubicBezTo>
                  <a:cubicBezTo>
                    <a:pt x="599" y="22"/>
                    <a:pt x="578" y="36"/>
                    <a:pt x="566" y="34"/>
                  </a:cubicBezTo>
                  <a:cubicBezTo>
                    <a:pt x="549" y="32"/>
                    <a:pt x="552" y="9"/>
                    <a:pt x="533" y="17"/>
                  </a:cubicBezTo>
                  <a:cubicBezTo>
                    <a:pt x="519" y="23"/>
                    <a:pt x="518" y="50"/>
                    <a:pt x="513" y="60"/>
                  </a:cubicBezTo>
                  <a:cubicBezTo>
                    <a:pt x="501" y="86"/>
                    <a:pt x="466" y="109"/>
                    <a:pt x="441" y="115"/>
                  </a:cubicBezTo>
                  <a:cubicBezTo>
                    <a:pt x="424" y="119"/>
                    <a:pt x="409" y="120"/>
                    <a:pt x="393" y="115"/>
                  </a:cubicBezTo>
                  <a:cubicBezTo>
                    <a:pt x="376" y="110"/>
                    <a:pt x="364" y="101"/>
                    <a:pt x="345" y="105"/>
                  </a:cubicBezTo>
                  <a:cubicBezTo>
                    <a:pt x="330" y="107"/>
                    <a:pt x="329" y="112"/>
                    <a:pt x="313" y="109"/>
                  </a:cubicBezTo>
                  <a:cubicBezTo>
                    <a:pt x="300" y="107"/>
                    <a:pt x="288" y="106"/>
                    <a:pt x="275" y="104"/>
                  </a:cubicBezTo>
                  <a:cubicBezTo>
                    <a:pt x="253" y="101"/>
                    <a:pt x="219" y="113"/>
                    <a:pt x="202" y="99"/>
                  </a:cubicBezTo>
                  <a:cubicBezTo>
                    <a:pt x="195" y="94"/>
                    <a:pt x="154" y="47"/>
                    <a:pt x="155" y="41"/>
                  </a:cubicBezTo>
                  <a:cubicBezTo>
                    <a:pt x="155" y="36"/>
                    <a:pt x="174" y="24"/>
                    <a:pt x="178" y="19"/>
                  </a:cubicBezTo>
                  <a:cubicBezTo>
                    <a:pt x="181" y="15"/>
                    <a:pt x="183" y="12"/>
                    <a:pt x="185" y="8"/>
                  </a:cubicBezTo>
                  <a:cubicBezTo>
                    <a:pt x="181" y="8"/>
                    <a:pt x="177" y="8"/>
                    <a:pt x="174" y="8"/>
                  </a:cubicBezTo>
                  <a:cubicBezTo>
                    <a:pt x="164" y="8"/>
                    <a:pt x="158" y="4"/>
                    <a:pt x="153" y="0"/>
                  </a:cubicBezTo>
                  <a:cubicBezTo>
                    <a:pt x="150" y="2"/>
                    <a:pt x="148" y="4"/>
                    <a:pt x="145" y="6"/>
                  </a:cubicBezTo>
                  <a:cubicBezTo>
                    <a:pt x="133" y="16"/>
                    <a:pt x="118" y="21"/>
                    <a:pt x="106" y="32"/>
                  </a:cubicBezTo>
                  <a:cubicBezTo>
                    <a:pt x="92" y="45"/>
                    <a:pt x="86" y="55"/>
                    <a:pt x="68" y="61"/>
                  </a:cubicBezTo>
                  <a:cubicBezTo>
                    <a:pt x="59" y="64"/>
                    <a:pt x="50" y="64"/>
                    <a:pt x="42" y="67"/>
                  </a:cubicBezTo>
                  <a:cubicBezTo>
                    <a:pt x="30" y="71"/>
                    <a:pt x="32" y="76"/>
                    <a:pt x="29" y="87"/>
                  </a:cubicBezTo>
                  <a:cubicBezTo>
                    <a:pt x="23" y="106"/>
                    <a:pt x="25" y="125"/>
                    <a:pt x="20" y="144"/>
                  </a:cubicBezTo>
                  <a:cubicBezTo>
                    <a:pt x="15" y="161"/>
                    <a:pt x="8" y="177"/>
                    <a:pt x="0" y="192"/>
                  </a:cubicBezTo>
                  <a:cubicBezTo>
                    <a:pt x="2" y="191"/>
                    <a:pt x="5" y="191"/>
                    <a:pt x="7" y="191"/>
                  </a:cubicBezTo>
                  <a:cubicBezTo>
                    <a:pt x="7" y="193"/>
                    <a:pt x="6" y="196"/>
                    <a:pt x="5" y="198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21" y="208"/>
                    <a:pt x="37" y="234"/>
                    <a:pt x="53" y="240"/>
                  </a:cubicBezTo>
                  <a:cubicBezTo>
                    <a:pt x="65" y="244"/>
                    <a:pt x="71" y="236"/>
                    <a:pt x="82" y="233"/>
                  </a:cubicBezTo>
                  <a:cubicBezTo>
                    <a:pt x="95" y="230"/>
                    <a:pt x="102" y="233"/>
                    <a:pt x="115" y="235"/>
                  </a:cubicBezTo>
                  <a:cubicBezTo>
                    <a:pt x="139" y="239"/>
                    <a:pt x="156" y="236"/>
                    <a:pt x="180" y="237"/>
                  </a:cubicBezTo>
                  <a:cubicBezTo>
                    <a:pt x="182" y="225"/>
                    <a:pt x="185" y="209"/>
                    <a:pt x="181" y="196"/>
                  </a:cubicBezTo>
                  <a:cubicBezTo>
                    <a:pt x="177" y="183"/>
                    <a:pt x="166" y="175"/>
                    <a:pt x="163" y="161"/>
                  </a:cubicBezTo>
                  <a:cubicBezTo>
                    <a:pt x="172" y="162"/>
                    <a:pt x="183" y="158"/>
                    <a:pt x="191" y="159"/>
                  </a:cubicBezTo>
                  <a:cubicBezTo>
                    <a:pt x="203" y="161"/>
                    <a:pt x="206" y="167"/>
                    <a:pt x="217" y="170"/>
                  </a:cubicBezTo>
                  <a:cubicBezTo>
                    <a:pt x="234" y="175"/>
                    <a:pt x="252" y="174"/>
                    <a:pt x="270" y="181"/>
                  </a:cubicBezTo>
                  <a:cubicBezTo>
                    <a:pt x="322" y="203"/>
                    <a:pt x="347" y="250"/>
                    <a:pt x="375" y="297"/>
                  </a:cubicBezTo>
                  <a:cubicBezTo>
                    <a:pt x="391" y="325"/>
                    <a:pt x="407" y="354"/>
                    <a:pt x="412" y="386"/>
                  </a:cubicBezTo>
                  <a:cubicBezTo>
                    <a:pt x="417" y="423"/>
                    <a:pt x="433" y="450"/>
                    <a:pt x="445" y="485"/>
                  </a:cubicBezTo>
                  <a:cubicBezTo>
                    <a:pt x="457" y="519"/>
                    <a:pt x="467" y="531"/>
                    <a:pt x="497" y="551"/>
                  </a:cubicBezTo>
                  <a:cubicBezTo>
                    <a:pt x="508" y="559"/>
                    <a:pt x="521" y="574"/>
                    <a:pt x="533" y="579"/>
                  </a:cubicBezTo>
                  <a:cubicBezTo>
                    <a:pt x="552" y="588"/>
                    <a:pt x="564" y="579"/>
                    <a:pt x="578" y="599"/>
                  </a:cubicBezTo>
                  <a:cubicBezTo>
                    <a:pt x="588" y="613"/>
                    <a:pt x="592" y="630"/>
                    <a:pt x="604" y="643"/>
                  </a:cubicBezTo>
                  <a:cubicBezTo>
                    <a:pt x="608" y="646"/>
                    <a:pt x="614" y="649"/>
                    <a:pt x="620" y="651"/>
                  </a:cubicBezTo>
                  <a:cubicBezTo>
                    <a:pt x="622" y="644"/>
                    <a:pt x="623" y="637"/>
                    <a:pt x="623" y="633"/>
                  </a:cubicBezTo>
                  <a:cubicBezTo>
                    <a:pt x="622" y="629"/>
                    <a:pt x="618" y="626"/>
                    <a:pt x="617" y="623"/>
                  </a:cubicBezTo>
                  <a:cubicBezTo>
                    <a:pt x="616" y="617"/>
                    <a:pt x="619" y="615"/>
                    <a:pt x="619" y="610"/>
                  </a:cubicBezTo>
                  <a:cubicBezTo>
                    <a:pt x="622" y="595"/>
                    <a:pt x="610" y="600"/>
                    <a:pt x="609" y="592"/>
                  </a:cubicBezTo>
                  <a:cubicBezTo>
                    <a:pt x="609" y="583"/>
                    <a:pt x="623" y="587"/>
                    <a:pt x="629" y="582"/>
                  </a:cubicBezTo>
                  <a:cubicBezTo>
                    <a:pt x="632" y="578"/>
                    <a:pt x="634" y="562"/>
                    <a:pt x="645" y="569"/>
                  </a:cubicBezTo>
                  <a:cubicBezTo>
                    <a:pt x="656" y="576"/>
                    <a:pt x="640" y="585"/>
                    <a:pt x="645" y="593"/>
                  </a:cubicBezTo>
                  <a:cubicBezTo>
                    <a:pt x="652" y="595"/>
                    <a:pt x="651" y="589"/>
                    <a:pt x="656" y="587"/>
                  </a:cubicBezTo>
                  <a:cubicBezTo>
                    <a:pt x="656" y="587"/>
                    <a:pt x="657" y="587"/>
                    <a:pt x="657" y="587"/>
                  </a:cubicBezTo>
                  <a:cubicBezTo>
                    <a:pt x="659" y="570"/>
                    <a:pt x="654" y="555"/>
                    <a:pt x="655" y="5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485374" y="2699148"/>
              <a:ext cx="580547" cy="713563"/>
            </a:xfrm>
            <a:custGeom>
              <a:avLst/>
              <a:gdLst>
                <a:gd name="T0" fmla="*/ 182 w 948"/>
                <a:gd name="T1" fmla="*/ 1032 h 1165"/>
                <a:gd name="T2" fmla="*/ 302 w 948"/>
                <a:gd name="T3" fmla="*/ 1102 h 1165"/>
                <a:gd name="T4" fmla="*/ 368 w 948"/>
                <a:gd name="T5" fmla="*/ 1132 h 1165"/>
                <a:gd name="T6" fmla="*/ 657 w 948"/>
                <a:gd name="T7" fmla="*/ 1145 h 1165"/>
                <a:gd name="T8" fmla="*/ 871 w 948"/>
                <a:gd name="T9" fmla="*/ 1135 h 1165"/>
                <a:gd name="T10" fmla="*/ 927 w 948"/>
                <a:gd name="T11" fmla="*/ 1014 h 1165"/>
                <a:gd name="T12" fmla="*/ 892 w 948"/>
                <a:gd name="T13" fmla="*/ 987 h 1165"/>
                <a:gd name="T14" fmla="*/ 811 w 948"/>
                <a:gd name="T15" fmla="*/ 941 h 1165"/>
                <a:gd name="T16" fmla="*/ 778 w 948"/>
                <a:gd name="T17" fmla="*/ 893 h 1165"/>
                <a:gd name="T18" fmla="*/ 771 w 948"/>
                <a:gd name="T19" fmla="*/ 853 h 1165"/>
                <a:gd name="T20" fmla="*/ 747 w 948"/>
                <a:gd name="T21" fmla="*/ 814 h 1165"/>
                <a:gd name="T22" fmla="*/ 733 w 948"/>
                <a:gd name="T23" fmla="*/ 783 h 1165"/>
                <a:gd name="T24" fmla="*/ 723 w 948"/>
                <a:gd name="T25" fmla="*/ 750 h 1165"/>
                <a:gd name="T26" fmla="*/ 717 w 948"/>
                <a:gd name="T27" fmla="*/ 708 h 1165"/>
                <a:gd name="T28" fmla="*/ 738 w 948"/>
                <a:gd name="T29" fmla="*/ 698 h 1165"/>
                <a:gd name="T30" fmla="*/ 750 w 948"/>
                <a:gd name="T31" fmla="*/ 700 h 1165"/>
                <a:gd name="T32" fmla="*/ 738 w 948"/>
                <a:gd name="T33" fmla="*/ 658 h 1165"/>
                <a:gd name="T34" fmla="*/ 722 w 948"/>
                <a:gd name="T35" fmla="*/ 615 h 1165"/>
                <a:gd name="T36" fmla="*/ 716 w 948"/>
                <a:gd name="T37" fmla="*/ 597 h 1165"/>
                <a:gd name="T38" fmla="*/ 718 w 948"/>
                <a:gd name="T39" fmla="*/ 570 h 1165"/>
                <a:gd name="T40" fmla="*/ 700 w 948"/>
                <a:gd name="T41" fmla="*/ 529 h 1165"/>
                <a:gd name="T42" fmla="*/ 705 w 948"/>
                <a:gd name="T43" fmla="*/ 493 h 1165"/>
                <a:gd name="T44" fmla="*/ 663 w 948"/>
                <a:gd name="T45" fmla="*/ 441 h 1165"/>
                <a:gd name="T46" fmla="*/ 582 w 948"/>
                <a:gd name="T47" fmla="*/ 393 h 1165"/>
                <a:gd name="T48" fmla="*/ 497 w 948"/>
                <a:gd name="T49" fmla="*/ 228 h 1165"/>
                <a:gd name="T50" fmla="*/ 355 w 948"/>
                <a:gd name="T51" fmla="*/ 23 h 1165"/>
                <a:gd name="T52" fmla="*/ 276 w 948"/>
                <a:gd name="T53" fmla="*/ 1 h 1165"/>
                <a:gd name="T54" fmla="*/ 266 w 948"/>
                <a:gd name="T55" fmla="*/ 38 h 1165"/>
                <a:gd name="T56" fmla="*/ 200 w 948"/>
                <a:gd name="T57" fmla="*/ 77 h 1165"/>
                <a:gd name="T58" fmla="*/ 138 w 948"/>
                <a:gd name="T59" fmla="*/ 82 h 1165"/>
                <a:gd name="T60" fmla="*/ 90 w 948"/>
                <a:gd name="T61" fmla="*/ 40 h 1165"/>
                <a:gd name="T62" fmla="*/ 31 w 948"/>
                <a:gd name="T63" fmla="*/ 105 h 1165"/>
                <a:gd name="T64" fmla="*/ 53 w 948"/>
                <a:gd name="T65" fmla="*/ 147 h 1165"/>
                <a:gd name="T66" fmla="*/ 45 w 948"/>
                <a:gd name="T67" fmla="*/ 224 h 1165"/>
                <a:gd name="T68" fmla="*/ 46 w 948"/>
                <a:gd name="T69" fmla="*/ 317 h 1165"/>
                <a:gd name="T70" fmla="*/ 57 w 948"/>
                <a:gd name="T71" fmla="*/ 454 h 1165"/>
                <a:gd name="T72" fmla="*/ 21 w 948"/>
                <a:gd name="T73" fmla="*/ 602 h 1165"/>
                <a:gd name="T74" fmla="*/ 54 w 948"/>
                <a:gd name="T75" fmla="*/ 792 h 1165"/>
                <a:gd name="T76" fmla="*/ 48 w 948"/>
                <a:gd name="T77" fmla="*/ 872 h 1165"/>
                <a:gd name="T78" fmla="*/ 77 w 948"/>
                <a:gd name="T79" fmla="*/ 968 h 1165"/>
                <a:gd name="T80" fmla="*/ 73 w 948"/>
                <a:gd name="T81" fmla="*/ 1046 h 1165"/>
                <a:gd name="T82" fmla="*/ 114 w 948"/>
                <a:gd name="T83" fmla="*/ 99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8" h="1165">
                  <a:moveTo>
                    <a:pt x="114" y="999"/>
                  </a:moveTo>
                  <a:cubicBezTo>
                    <a:pt x="137" y="971"/>
                    <a:pt x="155" y="1023"/>
                    <a:pt x="182" y="1032"/>
                  </a:cubicBezTo>
                  <a:cubicBezTo>
                    <a:pt x="215" y="1042"/>
                    <a:pt x="234" y="1058"/>
                    <a:pt x="262" y="1079"/>
                  </a:cubicBezTo>
                  <a:cubicBezTo>
                    <a:pt x="274" y="1088"/>
                    <a:pt x="291" y="1093"/>
                    <a:pt x="302" y="1102"/>
                  </a:cubicBezTo>
                  <a:cubicBezTo>
                    <a:pt x="315" y="1112"/>
                    <a:pt x="314" y="1135"/>
                    <a:pt x="325" y="1142"/>
                  </a:cubicBezTo>
                  <a:cubicBezTo>
                    <a:pt x="339" y="1151"/>
                    <a:pt x="356" y="1138"/>
                    <a:pt x="368" y="1132"/>
                  </a:cubicBezTo>
                  <a:cubicBezTo>
                    <a:pt x="398" y="1117"/>
                    <a:pt x="424" y="1083"/>
                    <a:pt x="460" y="1089"/>
                  </a:cubicBezTo>
                  <a:cubicBezTo>
                    <a:pt x="528" y="1098"/>
                    <a:pt x="589" y="1146"/>
                    <a:pt x="657" y="1145"/>
                  </a:cubicBezTo>
                  <a:cubicBezTo>
                    <a:pt x="699" y="1145"/>
                    <a:pt x="740" y="1163"/>
                    <a:pt x="784" y="1158"/>
                  </a:cubicBezTo>
                  <a:cubicBezTo>
                    <a:pt x="821" y="1154"/>
                    <a:pt x="844" y="1165"/>
                    <a:pt x="871" y="1135"/>
                  </a:cubicBezTo>
                  <a:cubicBezTo>
                    <a:pt x="891" y="1111"/>
                    <a:pt x="914" y="1090"/>
                    <a:pt x="931" y="1065"/>
                  </a:cubicBezTo>
                  <a:cubicBezTo>
                    <a:pt x="948" y="1040"/>
                    <a:pt x="936" y="1037"/>
                    <a:pt x="927" y="1014"/>
                  </a:cubicBezTo>
                  <a:cubicBezTo>
                    <a:pt x="926" y="1012"/>
                    <a:pt x="926" y="1010"/>
                    <a:pt x="925" y="1008"/>
                  </a:cubicBezTo>
                  <a:cubicBezTo>
                    <a:pt x="912" y="1009"/>
                    <a:pt x="905" y="994"/>
                    <a:pt x="892" y="987"/>
                  </a:cubicBezTo>
                  <a:cubicBezTo>
                    <a:pt x="876" y="979"/>
                    <a:pt x="861" y="976"/>
                    <a:pt x="847" y="966"/>
                  </a:cubicBezTo>
                  <a:cubicBezTo>
                    <a:pt x="834" y="957"/>
                    <a:pt x="827" y="947"/>
                    <a:pt x="811" y="941"/>
                  </a:cubicBezTo>
                  <a:cubicBezTo>
                    <a:pt x="793" y="936"/>
                    <a:pt x="784" y="939"/>
                    <a:pt x="780" y="918"/>
                  </a:cubicBezTo>
                  <a:cubicBezTo>
                    <a:pt x="778" y="909"/>
                    <a:pt x="780" y="902"/>
                    <a:pt x="778" y="893"/>
                  </a:cubicBezTo>
                  <a:cubicBezTo>
                    <a:pt x="776" y="886"/>
                    <a:pt x="770" y="880"/>
                    <a:pt x="769" y="872"/>
                  </a:cubicBezTo>
                  <a:cubicBezTo>
                    <a:pt x="768" y="866"/>
                    <a:pt x="769" y="859"/>
                    <a:pt x="771" y="853"/>
                  </a:cubicBezTo>
                  <a:cubicBezTo>
                    <a:pt x="769" y="848"/>
                    <a:pt x="768" y="843"/>
                    <a:pt x="766" y="839"/>
                  </a:cubicBezTo>
                  <a:cubicBezTo>
                    <a:pt x="760" y="830"/>
                    <a:pt x="746" y="827"/>
                    <a:pt x="747" y="814"/>
                  </a:cubicBezTo>
                  <a:cubicBezTo>
                    <a:pt x="747" y="808"/>
                    <a:pt x="750" y="805"/>
                    <a:pt x="753" y="803"/>
                  </a:cubicBezTo>
                  <a:cubicBezTo>
                    <a:pt x="745" y="798"/>
                    <a:pt x="738" y="791"/>
                    <a:pt x="733" y="783"/>
                  </a:cubicBezTo>
                  <a:cubicBezTo>
                    <a:pt x="731" y="787"/>
                    <a:pt x="728" y="781"/>
                    <a:pt x="726" y="773"/>
                  </a:cubicBezTo>
                  <a:cubicBezTo>
                    <a:pt x="724" y="764"/>
                    <a:pt x="721" y="757"/>
                    <a:pt x="723" y="750"/>
                  </a:cubicBezTo>
                  <a:cubicBezTo>
                    <a:pt x="726" y="740"/>
                    <a:pt x="732" y="738"/>
                    <a:pt x="727" y="727"/>
                  </a:cubicBezTo>
                  <a:cubicBezTo>
                    <a:pt x="723" y="719"/>
                    <a:pt x="717" y="717"/>
                    <a:pt x="717" y="708"/>
                  </a:cubicBezTo>
                  <a:cubicBezTo>
                    <a:pt x="717" y="704"/>
                    <a:pt x="718" y="683"/>
                    <a:pt x="721" y="681"/>
                  </a:cubicBezTo>
                  <a:cubicBezTo>
                    <a:pt x="732" y="674"/>
                    <a:pt x="737" y="692"/>
                    <a:pt x="738" y="698"/>
                  </a:cubicBezTo>
                  <a:cubicBezTo>
                    <a:pt x="739" y="700"/>
                    <a:pt x="739" y="709"/>
                    <a:pt x="741" y="710"/>
                  </a:cubicBezTo>
                  <a:cubicBezTo>
                    <a:pt x="746" y="712"/>
                    <a:pt x="750" y="704"/>
                    <a:pt x="750" y="700"/>
                  </a:cubicBezTo>
                  <a:cubicBezTo>
                    <a:pt x="749" y="692"/>
                    <a:pt x="738" y="693"/>
                    <a:pt x="735" y="685"/>
                  </a:cubicBezTo>
                  <a:cubicBezTo>
                    <a:pt x="733" y="678"/>
                    <a:pt x="738" y="666"/>
                    <a:pt x="738" y="658"/>
                  </a:cubicBezTo>
                  <a:cubicBezTo>
                    <a:pt x="739" y="648"/>
                    <a:pt x="738" y="640"/>
                    <a:pt x="736" y="633"/>
                  </a:cubicBezTo>
                  <a:cubicBezTo>
                    <a:pt x="733" y="622"/>
                    <a:pt x="728" y="622"/>
                    <a:pt x="722" y="615"/>
                  </a:cubicBezTo>
                  <a:cubicBezTo>
                    <a:pt x="717" y="610"/>
                    <a:pt x="719" y="609"/>
                    <a:pt x="717" y="604"/>
                  </a:cubicBezTo>
                  <a:cubicBezTo>
                    <a:pt x="716" y="602"/>
                    <a:pt x="717" y="599"/>
                    <a:pt x="716" y="597"/>
                  </a:cubicBezTo>
                  <a:cubicBezTo>
                    <a:pt x="715" y="594"/>
                    <a:pt x="710" y="597"/>
                    <a:pt x="710" y="595"/>
                  </a:cubicBezTo>
                  <a:cubicBezTo>
                    <a:pt x="708" y="584"/>
                    <a:pt x="723" y="582"/>
                    <a:pt x="718" y="570"/>
                  </a:cubicBezTo>
                  <a:cubicBezTo>
                    <a:pt x="715" y="564"/>
                    <a:pt x="707" y="562"/>
                    <a:pt x="704" y="556"/>
                  </a:cubicBezTo>
                  <a:cubicBezTo>
                    <a:pt x="700" y="549"/>
                    <a:pt x="700" y="536"/>
                    <a:pt x="700" y="529"/>
                  </a:cubicBezTo>
                  <a:cubicBezTo>
                    <a:pt x="700" y="520"/>
                    <a:pt x="702" y="512"/>
                    <a:pt x="703" y="503"/>
                  </a:cubicBezTo>
                  <a:cubicBezTo>
                    <a:pt x="704" y="500"/>
                    <a:pt x="704" y="497"/>
                    <a:pt x="705" y="493"/>
                  </a:cubicBezTo>
                  <a:cubicBezTo>
                    <a:pt x="699" y="491"/>
                    <a:pt x="693" y="488"/>
                    <a:pt x="689" y="485"/>
                  </a:cubicBezTo>
                  <a:cubicBezTo>
                    <a:pt x="677" y="472"/>
                    <a:pt x="673" y="455"/>
                    <a:pt x="663" y="441"/>
                  </a:cubicBezTo>
                  <a:cubicBezTo>
                    <a:pt x="649" y="421"/>
                    <a:pt x="637" y="430"/>
                    <a:pt x="618" y="421"/>
                  </a:cubicBezTo>
                  <a:cubicBezTo>
                    <a:pt x="606" y="416"/>
                    <a:pt x="593" y="401"/>
                    <a:pt x="582" y="393"/>
                  </a:cubicBezTo>
                  <a:cubicBezTo>
                    <a:pt x="552" y="373"/>
                    <a:pt x="542" y="361"/>
                    <a:pt x="530" y="327"/>
                  </a:cubicBezTo>
                  <a:cubicBezTo>
                    <a:pt x="518" y="292"/>
                    <a:pt x="502" y="265"/>
                    <a:pt x="497" y="228"/>
                  </a:cubicBezTo>
                  <a:cubicBezTo>
                    <a:pt x="492" y="196"/>
                    <a:pt x="476" y="167"/>
                    <a:pt x="460" y="139"/>
                  </a:cubicBezTo>
                  <a:cubicBezTo>
                    <a:pt x="432" y="92"/>
                    <a:pt x="407" y="45"/>
                    <a:pt x="355" y="23"/>
                  </a:cubicBezTo>
                  <a:cubicBezTo>
                    <a:pt x="337" y="16"/>
                    <a:pt x="319" y="17"/>
                    <a:pt x="302" y="12"/>
                  </a:cubicBezTo>
                  <a:cubicBezTo>
                    <a:pt x="291" y="9"/>
                    <a:pt x="288" y="3"/>
                    <a:pt x="276" y="1"/>
                  </a:cubicBezTo>
                  <a:cubicBezTo>
                    <a:pt x="268" y="0"/>
                    <a:pt x="257" y="4"/>
                    <a:pt x="248" y="3"/>
                  </a:cubicBezTo>
                  <a:cubicBezTo>
                    <a:pt x="251" y="17"/>
                    <a:pt x="262" y="25"/>
                    <a:pt x="266" y="38"/>
                  </a:cubicBezTo>
                  <a:cubicBezTo>
                    <a:pt x="270" y="51"/>
                    <a:pt x="267" y="67"/>
                    <a:pt x="265" y="79"/>
                  </a:cubicBezTo>
                  <a:cubicBezTo>
                    <a:pt x="241" y="78"/>
                    <a:pt x="224" y="81"/>
                    <a:pt x="200" y="77"/>
                  </a:cubicBezTo>
                  <a:cubicBezTo>
                    <a:pt x="187" y="75"/>
                    <a:pt x="180" y="72"/>
                    <a:pt x="167" y="75"/>
                  </a:cubicBezTo>
                  <a:cubicBezTo>
                    <a:pt x="156" y="78"/>
                    <a:pt x="150" y="86"/>
                    <a:pt x="138" y="82"/>
                  </a:cubicBezTo>
                  <a:cubicBezTo>
                    <a:pt x="122" y="76"/>
                    <a:pt x="106" y="50"/>
                    <a:pt x="90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4" y="51"/>
                    <a:pt x="66" y="60"/>
                    <a:pt x="58" y="67"/>
                  </a:cubicBezTo>
                  <a:cubicBezTo>
                    <a:pt x="52" y="73"/>
                    <a:pt x="28" y="96"/>
                    <a:pt x="31" y="105"/>
                  </a:cubicBezTo>
                  <a:cubicBezTo>
                    <a:pt x="34" y="112"/>
                    <a:pt x="48" y="111"/>
                    <a:pt x="52" y="120"/>
                  </a:cubicBezTo>
                  <a:cubicBezTo>
                    <a:pt x="55" y="126"/>
                    <a:pt x="54" y="140"/>
                    <a:pt x="53" y="147"/>
                  </a:cubicBezTo>
                  <a:cubicBezTo>
                    <a:pt x="52" y="159"/>
                    <a:pt x="47" y="169"/>
                    <a:pt x="47" y="181"/>
                  </a:cubicBezTo>
                  <a:cubicBezTo>
                    <a:pt x="46" y="195"/>
                    <a:pt x="44" y="210"/>
                    <a:pt x="45" y="224"/>
                  </a:cubicBezTo>
                  <a:cubicBezTo>
                    <a:pt x="46" y="239"/>
                    <a:pt x="45" y="254"/>
                    <a:pt x="45" y="268"/>
                  </a:cubicBezTo>
                  <a:cubicBezTo>
                    <a:pt x="45" y="284"/>
                    <a:pt x="47" y="301"/>
                    <a:pt x="46" y="317"/>
                  </a:cubicBezTo>
                  <a:cubicBezTo>
                    <a:pt x="45" y="331"/>
                    <a:pt x="47" y="350"/>
                    <a:pt x="43" y="363"/>
                  </a:cubicBezTo>
                  <a:cubicBezTo>
                    <a:pt x="0" y="365"/>
                    <a:pt x="50" y="440"/>
                    <a:pt x="57" y="454"/>
                  </a:cubicBezTo>
                  <a:cubicBezTo>
                    <a:pt x="71" y="486"/>
                    <a:pt x="64" y="531"/>
                    <a:pt x="53" y="563"/>
                  </a:cubicBezTo>
                  <a:cubicBezTo>
                    <a:pt x="47" y="579"/>
                    <a:pt x="31" y="589"/>
                    <a:pt x="21" y="602"/>
                  </a:cubicBezTo>
                  <a:cubicBezTo>
                    <a:pt x="13" y="613"/>
                    <a:pt x="15" y="640"/>
                    <a:pt x="13" y="655"/>
                  </a:cubicBezTo>
                  <a:cubicBezTo>
                    <a:pt x="9" y="706"/>
                    <a:pt x="52" y="744"/>
                    <a:pt x="54" y="792"/>
                  </a:cubicBezTo>
                  <a:cubicBezTo>
                    <a:pt x="54" y="801"/>
                    <a:pt x="58" y="809"/>
                    <a:pt x="59" y="818"/>
                  </a:cubicBezTo>
                  <a:cubicBezTo>
                    <a:pt x="60" y="837"/>
                    <a:pt x="47" y="852"/>
                    <a:pt x="48" y="872"/>
                  </a:cubicBezTo>
                  <a:cubicBezTo>
                    <a:pt x="49" y="889"/>
                    <a:pt x="51" y="911"/>
                    <a:pt x="57" y="926"/>
                  </a:cubicBezTo>
                  <a:cubicBezTo>
                    <a:pt x="62" y="940"/>
                    <a:pt x="74" y="954"/>
                    <a:pt x="77" y="968"/>
                  </a:cubicBezTo>
                  <a:cubicBezTo>
                    <a:pt x="80" y="986"/>
                    <a:pt x="74" y="1006"/>
                    <a:pt x="74" y="1024"/>
                  </a:cubicBezTo>
                  <a:cubicBezTo>
                    <a:pt x="74" y="1032"/>
                    <a:pt x="74" y="1039"/>
                    <a:pt x="73" y="1046"/>
                  </a:cubicBezTo>
                  <a:cubicBezTo>
                    <a:pt x="81" y="1044"/>
                    <a:pt x="88" y="1042"/>
                    <a:pt x="93" y="1039"/>
                  </a:cubicBezTo>
                  <a:cubicBezTo>
                    <a:pt x="109" y="1030"/>
                    <a:pt x="102" y="1013"/>
                    <a:pt x="114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221313" y="2594724"/>
              <a:ext cx="384131" cy="358024"/>
            </a:xfrm>
            <a:custGeom>
              <a:avLst/>
              <a:gdLst>
                <a:gd name="T0" fmla="*/ 355 w 628"/>
                <a:gd name="T1" fmla="*/ 575 h 585"/>
                <a:gd name="T2" fmla="*/ 391 w 628"/>
                <a:gd name="T3" fmla="*/ 575 h 585"/>
                <a:gd name="T4" fmla="*/ 402 w 628"/>
                <a:gd name="T5" fmla="*/ 557 h 585"/>
                <a:gd name="T6" fmla="*/ 421 w 628"/>
                <a:gd name="T7" fmla="*/ 566 h 585"/>
                <a:gd name="T8" fmla="*/ 469 w 628"/>
                <a:gd name="T9" fmla="*/ 562 h 585"/>
                <a:gd name="T10" fmla="*/ 499 w 628"/>
                <a:gd name="T11" fmla="*/ 530 h 585"/>
                <a:gd name="T12" fmla="*/ 537 w 628"/>
                <a:gd name="T13" fmla="*/ 509 h 585"/>
                <a:gd name="T14" fmla="*/ 562 w 628"/>
                <a:gd name="T15" fmla="*/ 505 h 585"/>
                <a:gd name="T16" fmla="*/ 581 w 628"/>
                <a:gd name="T17" fmla="*/ 511 h 585"/>
                <a:gd name="T18" fmla="*/ 568 w 628"/>
                <a:gd name="T19" fmla="*/ 448 h 585"/>
                <a:gd name="T20" fmla="*/ 537 w 628"/>
                <a:gd name="T21" fmla="*/ 411 h 585"/>
                <a:gd name="T22" fmla="*/ 506 w 628"/>
                <a:gd name="T23" fmla="*/ 380 h 585"/>
                <a:gd name="T24" fmla="*/ 486 w 628"/>
                <a:gd name="T25" fmla="*/ 343 h 585"/>
                <a:gd name="T26" fmla="*/ 460 w 628"/>
                <a:gd name="T27" fmla="*/ 303 h 585"/>
                <a:gd name="T28" fmla="*/ 419 w 628"/>
                <a:gd name="T29" fmla="*/ 217 h 585"/>
                <a:gd name="T30" fmla="*/ 391 w 628"/>
                <a:gd name="T31" fmla="*/ 188 h 585"/>
                <a:gd name="T32" fmla="*/ 387 w 628"/>
                <a:gd name="T33" fmla="*/ 145 h 585"/>
                <a:gd name="T34" fmla="*/ 362 w 628"/>
                <a:gd name="T35" fmla="*/ 107 h 585"/>
                <a:gd name="T36" fmla="*/ 351 w 628"/>
                <a:gd name="T37" fmla="*/ 86 h 585"/>
                <a:gd name="T38" fmla="*/ 332 w 628"/>
                <a:gd name="T39" fmla="*/ 102 h 585"/>
                <a:gd name="T40" fmla="*/ 327 w 628"/>
                <a:gd name="T41" fmla="*/ 86 h 585"/>
                <a:gd name="T42" fmla="*/ 318 w 628"/>
                <a:gd name="T43" fmla="*/ 93 h 585"/>
                <a:gd name="T44" fmla="*/ 272 w 628"/>
                <a:gd name="T45" fmla="*/ 98 h 585"/>
                <a:gd name="T46" fmla="*/ 250 w 628"/>
                <a:gd name="T47" fmla="*/ 137 h 585"/>
                <a:gd name="T48" fmla="*/ 176 w 628"/>
                <a:gd name="T49" fmla="*/ 100 h 585"/>
                <a:gd name="T50" fmla="*/ 139 w 628"/>
                <a:gd name="T51" fmla="*/ 10 h 585"/>
                <a:gd name="T52" fmla="*/ 72 w 628"/>
                <a:gd name="T53" fmla="*/ 0 h 585"/>
                <a:gd name="T54" fmla="*/ 61 w 628"/>
                <a:gd name="T55" fmla="*/ 15 h 585"/>
                <a:gd name="T56" fmla="*/ 68 w 628"/>
                <a:gd name="T57" fmla="*/ 44 h 585"/>
                <a:gd name="T58" fmla="*/ 97 w 628"/>
                <a:gd name="T59" fmla="*/ 15 h 585"/>
                <a:gd name="T60" fmla="*/ 130 w 628"/>
                <a:gd name="T61" fmla="*/ 40 h 585"/>
                <a:gd name="T62" fmla="*/ 125 w 628"/>
                <a:gd name="T63" fmla="*/ 62 h 585"/>
                <a:gd name="T64" fmla="*/ 130 w 628"/>
                <a:gd name="T65" fmla="*/ 87 h 585"/>
                <a:gd name="T66" fmla="*/ 117 w 628"/>
                <a:gd name="T67" fmla="*/ 115 h 585"/>
                <a:gd name="T68" fmla="*/ 74 w 628"/>
                <a:gd name="T69" fmla="*/ 101 h 585"/>
                <a:gd name="T70" fmla="*/ 43 w 628"/>
                <a:gd name="T71" fmla="*/ 87 h 585"/>
                <a:gd name="T72" fmla="*/ 19 w 628"/>
                <a:gd name="T73" fmla="*/ 123 h 585"/>
                <a:gd name="T74" fmla="*/ 53 w 628"/>
                <a:gd name="T75" fmla="*/ 172 h 585"/>
                <a:gd name="T76" fmla="*/ 33 w 628"/>
                <a:gd name="T77" fmla="*/ 159 h 585"/>
                <a:gd name="T78" fmla="*/ 41 w 628"/>
                <a:gd name="T79" fmla="*/ 189 h 585"/>
                <a:gd name="T80" fmla="*/ 28 w 628"/>
                <a:gd name="T81" fmla="*/ 231 h 585"/>
                <a:gd name="T82" fmla="*/ 8 w 628"/>
                <a:gd name="T83" fmla="*/ 269 h 585"/>
                <a:gd name="T84" fmla="*/ 0 w 628"/>
                <a:gd name="T85" fmla="*/ 305 h 585"/>
                <a:gd name="T86" fmla="*/ 29 w 628"/>
                <a:gd name="T87" fmla="*/ 314 h 585"/>
                <a:gd name="T88" fmla="*/ 71 w 628"/>
                <a:gd name="T89" fmla="*/ 294 h 585"/>
                <a:gd name="T90" fmla="*/ 109 w 628"/>
                <a:gd name="T91" fmla="*/ 307 h 585"/>
                <a:gd name="T92" fmla="*/ 160 w 628"/>
                <a:gd name="T93" fmla="*/ 306 h 585"/>
                <a:gd name="T94" fmla="*/ 189 w 628"/>
                <a:gd name="T95" fmla="*/ 343 h 585"/>
                <a:gd name="T96" fmla="*/ 222 w 628"/>
                <a:gd name="T97" fmla="*/ 364 h 585"/>
                <a:gd name="T98" fmla="*/ 249 w 628"/>
                <a:gd name="T99" fmla="*/ 397 h 585"/>
                <a:gd name="T100" fmla="*/ 277 w 628"/>
                <a:gd name="T101" fmla="*/ 434 h 585"/>
                <a:gd name="T102" fmla="*/ 305 w 628"/>
                <a:gd name="T103" fmla="*/ 472 h 585"/>
                <a:gd name="T104" fmla="*/ 335 w 628"/>
                <a:gd name="T105" fmla="*/ 502 h 585"/>
                <a:gd name="T106" fmla="*/ 320 w 628"/>
                <a:gd name="T107" fmla="*/ 517 h 585"/>
                <a:gd name="T108" fmla="*/ 314 w 628"/>
                <a:gd name="T109" fmla="*/ 542 h 585"/>
                <a:gd name="T110" fmla="*/ 313 w 628"/>
                <a:gd name="T111" fmla="*/ 543 h 585"/>
                <a:gd name="T112" fmla="*/ 323 w 628"/>
                <a:gd name="T113" fmla="*/ 549 h 585"/>
                <a:gd name="T114" fmla="*/ 355 w 628"/>
                <a:gd name="T115" fmla="*/ 57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585">
                  <a:moveTo>
                    <a:pt x="355" y="575"/>
                  </a:moveTo>
                  <a:cubicBezTo>
                    <a:pt x="371" y="584"/>
                    <a:pt x="377" y="585"/>
                    <a:pt x="391" y="575"/>
                  </a:cubicBezTo>
                  <a:cubicBezTo>
                    <a:pt x="396" y="570"/>
                    <a:pt x="394" y="560"/>
                    <a:pt x="402" y="557"/>
                  </a:cubicBezTo>
                  <a:cubicBezTo>
                    <a:pt x="407" y="556"/>
                    <a:pt x="415" y="565"/>
                    <a:pt x="421" y="566"/>
                  </a:cubicBezTo>
                  <a:cubicBezTo>
                    <a:pt x="431" y="567"/>
                    <a:pt x="461" y="564"/>
                    <a:pt x="469" y="562"/>
                  </a:cubicBezTo>
                  <a:cubicBezTo>
                    <a:pt x="484" y="558"/>
                    <a:pt x="491" y="543"/>
                    <a:pt x="499" y="530"/>
                  </a:cubicBezTo>
                  <a:cubicBezTo>
                    <a:pt x="513" y="508"/>
                    <a:pt x="512" y="510"/>
                    <a:pt x="537" y="509"/>
                  </a:cubicBezTo>
                  <a:cubicBezTo>
                    <a:pt x="544" y="509"/>
                    <a:pt x="557" y="505"/>
                    <a:pt x="562" y="505"/>
                  </a:cubicBezTo>
                  <a:cubicBezTo>
                    <a:pt x="567" y="505"/>
                    <a:pt x="579" y="511"/>
                    <a:pt x="581" y="511"/>
                  </a:cubicBezTo>
                  <a:cubicBezTo>
                    <a:pt x="628" y="509"/>
                    <a:pt x="581" y="463"/>
                    <a:pt x="568" y="448"/>
                  </a:cubicBezTo>
                  <a:cubicBezTo>
                    <a:pt x="557" y="435"/>
                    <a:pt x="546" y="424"/>
                    <a:pt x="537" y="411"/>
                  </a:cubicBezTo>
                  <a:cubicBezTo>
                    <a:pt x="527" y="397"/>
                    <a:pt x="516" y="392"/>
                    <a:pt x="506" y="380"/>
                  </a:cubicBezTo>
                  <a:cubicBezTo>
                    <a:pt x="496" y="369"/>
                    <a:pt x="494" y="356"/>
                    <a:pt x="486" y="343"/>
                  </a:cubicBezTo>
                  <a:cubicBezTo>
                    <a:pt x="478" y="329"/>
                    <a:pt x="466" y="319"/>
                    <a:pt x="460" y="303"/>
                  </a:cubicBezTo>
                  <a:cubicBezTo>
                    <a:pt x="449" y="270"/>
                    <a:pt x="454" y="239"/>
                    <a:pt x="419" y="217"/>
                  </a:cubicBezTo>
                  <a:cubicBezTo>
                    <a:pt x="402" y="206"/>
                    <a:pt x="393" y="209"/>
                    <a:pt x="391" y="188"/>
                  </a:cubicBezTo>
                  <a:cubicBezTo>
                    <a:pt x="390" y="172"/>
                    <a:pt x="394" y="162"/>
                    <a:pt x="387" y="145"/>
                  </a:cubicBezTo>
                  <a:cubicBezTo>
                    <a:pt x="380" y="129"/>
                    <a:pt x="371" y="121"/>
                    <a:pt x="362" y="107"/>
                  </a:cubicBezTo>
                  <a:cubicBezTo>
                    <a:pt x="358" y="102"/>
                    <a:pt x="360" y="88"/>
                    <a:pt x="351" y="86"/>
                  </a:cubicBezTo>
                  <a:cubicBezTo>
                    <a:pt x="346" y="85"/>
                    <a:pt x="338" y="100"/>
                    <a:pt x="332" y="102"/>
                  </a:cubicBezTo>
                  <a:cubicBezTo>
                    <a:pt x="333" y="94"/>
                    <a:pt x="328" y="91"/>
                    <a:pt x="327" y="86"/>
                  </a:cubicBezTo>
                  <a:cubicBezTo>
                    <a:pt x="326" y="87"/>
                    <a:pt x="318" y="93"/>
                    <a:pt x="318" y="93"/>
                  </a:cubicBezTo>
                  <a:cubicBezTo>
                    <a:pt x="307" y="93"/>
                    <a:pt x="282" y="91"/>
                    <a:pt x="272" y="98"/>
                  </a:cubicBezTo>
                  <a:cubicBezTo>
                    <a:pt x="260" y="107"/>
                    <a:pt x="266" y="129"/>
                    <a:pt x="250" y="137"/>
                  </a:cubicBezTo>
                  <a:cubicBezTo>
                    <a:pt x="233" y="146"/>
                    <a:pt x="182" y="115"/>
                    <a:pt x="176" y="100"/>
                  </a:cubicBezTo>
                  <a:cubicBezTo>
                    <a:pt x="163" y="65"/>
                    <a:pt x="187" y="25"/>
                    <a:pt x="139" y="10"/>
                  </a:cubicBezTo>
                  <a:cubicBezTo>
                    <a:pt x="129" y="7"/>
                    <a:pt x="97" y="2"/>
                    <a:pt x="72" y="0"/>
                  </a:cubicBezTo>
                  <a:cubicBezTo>
                    <a:pt x="67" y="5"/>
                    <a:pt x="63" y="10"/>
                    <a:pt x="61" y="15"/>
                  </a:cubicBezTo>
                  <a:cubicBezTo>
                    <a:pt x="54" y="26"/>
                    <a:pt x="47" y="54"/>
                    <a:pt x="68" y="44"/>
                  </a:cubicBezTo>
                  <a:cubicBezTo>
                    <a:pt x="81" y="39"/>
                    <a:pt x="80" y="14"/>
                    <a:pt x="97" y="15"/>
                  </a:cubicBezTo>
                  <a:cubicBezTo>
                    <a:pt x="104" y="15"/>
                    <a:pt x="128" y="34"/>
                    <a:pt x="130" y="40"/>
                  </a:cubicBezTo>
                  <a:cubicBezTo>
                    <a:pt x="133" y="48"/>
                    <a:pt x="125" y="55"/>
                    <a:pt x="125" y="62"/>
                  </a:cubicBezTo>
                  <a:cubicBezTo>
                    <a:pt x="125" y="68"/>
                    <a:pt x="128" y="79"/>
                    <a:pt x="130" y="87"/>
                  </a:cubicBezTo>
                  <a:cubicBezTo>
                    <a:pt x="136" y="106"/>
                    <a:pt x="141" y="111"/>
                    <a:pt x="117" y="115"/>
                  </a:cubicBezTo>
                  <a:cubicBezTo>
                    <a:pt x="99" y="118"/>
                    <a:pt x="87" y="113"/>
                    <a:pt x="74" y="101"/>
                  </a:cubicBezTo>
                  <a:cubicBezTo>
                    <a:pt x="60" y="89"/>
                    <a:pt x="60" y="77"/>
                    <a:pt x="43" y="87"/>
                  </a:cubicBezTo>
                  <a:cubicBezTo>
                    <a:pt x="36" y="90"/>
                    <a:pt x="18" y="115"/>
                    <a:pt x="19" y="123"/>
                  </a:cubicBezTo>
                  <a:cubicBezTo>
                    <a:pt x="39" y="128"/>
                    <a:pt x="69" y="148"/>
                    <a:pt x="53" y="172"/>
                  </a:cubicBezTo>
                  <a:cubicBezTo>
                    <a:pt x="42" y="177"/>
                    <a:pt x="35" y="171"/>
                    <a:pt x="33" y="159"/>
                  </a:cubicBezTo>
                  <a:cubicBezTo>
                    <a:pt x="1" y="153"/>
                    <a:pt x="38" y="185"/>
                    <a:pt x="41" y="189"/>
                  </a:cubicBezTo>
                  <a:cubicBezTo>
                    <a:pt x="50" y="207"/>
                    <a:pt x="37" y="219"/>
                    <a:pt x="28" y="231"/>
                  </a:cubicBezTo>
                  <a:cubicBezTo>
                    <a:pt x="19" y="243"/>
                    <a:pt x="14" y="256"/>
                    <a:pt x="8" y="269"/>
                  </a:cubicBezTo>
                  <a:cubicBezTo>
                    <a:pt x="3" y="280"/>
                    <a:pt x="3" y="293"/>
                    <a:pt x="0" y="305"/>
                  </a:cubicBezTo>
                  <a:cubicBezTo>
                    <a:pt x="8" y="310"/>
                    <a:pt x="21" y="314"/>
                    <a:pt x="29" y="314"/>
                  </a:cubicBezTo>
                  <a:cubicBezTo>
                    <a:pt x="45" y="313"/>
                    <a:pt x="56" y="300"/>
                    <a:pt x="71" y="294"/>
                  </a:cubicBezTo>
                  <a:cubicBezTo>
                    <a:pt x="95" y="285"/>
                    <a:pt x="91" y="302"/>
                    <a:pt x="109" y="307"/>
                  </a:cubicBezTo>
                  <a:cubicBezTo>
                    <a:pt x="124" y="312"/>
                    <a:pt x="142" y="298"/>
                    <a:pt x="160" y="306"/>
                  </a:cubicBezTo>
                  <a:cubicBezTo>
                    <a:pt x="178" y="313"/>
                    <a:pt x="179" y="331"/>
                    <a:pt x="189" y="343"/>
                  </a:cubicBezTo>
                  <a:cubicBezTo>
                    <a:pt x="198" y="356"/>
                    <a:pt x="212" y="357"/>
                    <a:pt x="222" y="364"/>
                  </a:cubicBezTo>
                  <a:cubicBezTo>
                    <a:pt x="233" y="372"/>
                    <a:pt x="241" y="385"/>
                    <a:pt x="249" y="397"/>
                  </a:cubicBezTo>
                  <a:cubicBezTo>
                    <a:pt x="258" y="412"/>
                    <a:pt x="267" y="421"/>
                    <a:pt x="277" y="434"/>
                  </a:cubicBezTo>
                  <a:cubicBezTo>
                    <a:pt x="288" y="450"/>
                    <a:pt x="285" y="462"/>
                    <a:pt x="305" y="472"/>
                  </a:cubicBezTo>
                  <a:cubicBezTo>
                    <a:pt x="320" y="480"/>
                    <a:pt x="343" y="480"/>
                    <a:pt x="335" y="502"/>
                  </a:cubicBezTo>
                  <a:cubicBezTo>
                    <a:pt x="333" y="508"/>
                    <a:pt x="323" y="511"/>
                    <a:pt x="320" y="517"/>
                  </a:cubicBezTo>
                  <a:cubicBezTo>
                    <a:pt x="315" y="525"/>
                    <a:pt x="317" y="533"/>
                    <a:pt x="314" y="542"/>
                  </a:cubicBezTo>
                  <a:cubicBezTo>
                    <a:pt x="314" y="542"/>
                    <a:pt x="314" y="543"/>
                    <a:pt x="313" y="543"/>
                  </a:cubicBezTo>
                  <a:cubicBezTo>
                    <a:pt x="316" y="545"/>
                    <a:pt x="320" y="547"/>
                    <a:pt x="323" y="549"/>
                  </a:cubicBezTo>
                  <a:cubicBezTo>
                    <a:pt x="334" y="557"/>
                    <a:pt x="343" y="568"/>
                    <a:pt x="355" y="5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95319" y="3294612"/>
              <a:ext cx="401535" cy="238683"/>
            </a:xfrm>
            <a:custGeom>
              <a:avLst/>
              <a:gdLst>
                <a:gd name="T0" fmla="*/ 653 w 655"/>
                <a:gd name="T1" fmla="*/ 246 h 389"/>
                <a:gd name="T2" fmla="*/ 644 w 655"/>
                <a:gd name="T3" fmla="*/ 175 h 389"/>
                <a:gd name="T4" fmla="*/ 640 w 655"/>
                <a:gd name="T5" fmla="*/ 174 h 389"/>
                <a:gd name="T6" fmla="*/ 443 w 655"/>
                <a:gd name="T7" fmla="*/ 118 h 389"/>
                <a:gd name="T8" fmla="*/ 351 w 655"/>
                <a:gd name="T9" fmla="*/ 161 h 389"/>
                <a:gd name="T10" fmla="*/ 308 w 655"/>
                <a:gd name="T11" fmla="*/ 171 h 389"/>
                <a:gd name="T12" fmla="*/ 285 w 655"/>
                <a:gd name="T13" fmla="*/ 131 h 389"/>
                <a:gd name="T14" fmla="*/ 245 w 655"/>
                <a:gd name="T15" fmla="*/ 108 h 389"/>
                <a:gd name="T16" fmla="*/ 165 w 655"/>
                <a:gd name="T17" fmla="*/ 61 h 389"/>
                <a:gd name="T18" fmla="*/ 97 w 655"/>
                <a:gd name="T19" fmla="*/ 28 h 389"/>
                <a:gd name="T20" fmla="*/ 76 w 655"/>
                <a:gd name="T21" fmla="*/ 68 h 389"/>
                <a:gd name="T22" fmla="*/ 56 w 655"/>
                <a:gd name="T23" fmla="*/ 75 h 389"/>
                <a:gd name="T24" fmla="*/ 44 w 655"/>
                <a:gd name="T25" fmla="*/ 105 h 389"/>
                <a:gd name="T26" fmla="*/ 32 w 655"/>
                <a:gd name="T27" fmla="*/ 126 h 389"/>
                <a:gd name="T28" fmla="*/ 19 w 655"/>
                <a:gd name="T29" fmla="*/ 139 h 389"/>
                <a:gd name="T30" fmla="*/ 33 w 655"/>
                <a:gd name="T31" fmla="*/ 155 h 389"/>
                <a:gd name="T32" fmla="*/ 27 w 655"/>
                <a:gd name="T33" fmla="*/ 178 h 389"/>
                <a:gd name="T34" fmla="*/ 22 w 655"/>
                <a:gd name="T35" fmla="*/ 200 h 389"/>
                <a:gd name="T36" fmla="*/ 13 w 655"/>
                <a:gd name="T37" fmla="*/ 215 h 389"/>
                <a:gd name="T38" fmla="*/ 12 w 655"/>
                <a:gd name="T39" fmla="*/ 234 h 389"/>
                <a:gd name="T40" fmla="*/ 18 w 655"/>
                <a:gd name="T41" fmla="*/ 249 h 389"/>
                <a:gd name="T42" fmla="*/ 9 w 655"/>
                <a:gd name="T43" fmla="*/ 265 h 389"/>
                <a:gd name="T44" fmla="*/ 8 w 655"/>
                <a:gd name="T45" fmla="*/ 306 h 389"/>
                <a:gd name="T46" fmla="*/ 34 w 655"/>
                <a:gd name="T47" fmla="*/ 337 h 389"/>
                <a:gd name="T48" fmla="*/ 59 w 655"/>
                <a:gd name="T49" fmla="*/ 343 h 389"/>
                <a:gd name="T50" fmla="*/ 81 w 655"/>
                <a:gd name="T51" fmla="*/ 351 h 389"/>
                <a:gd name="T52" fmla="*/ 102 w 655"/>
                <a:gd name="T53" fmla="*/ 352 h 389"/>
                <a:gd name="T54" fmla="*/ 129 w 655"/>
                <a:gd name="T55" fmla="*/ 347 h 389"/>
                <a:gd name="T56" fmla="*/ 140 w 655"/>
                <a:gd name="T57" fmla="*/ 347 h 389"/>
                <a:gd name="T58" fmla="*/ 153 w 655"/>
                <a:gd name="T59" fmla="*/ 343 h 389"/>
                <a:gd name="T60" fmla="*/ 199 w 655"/>
                <a:gd name="T61" fmla="*/ 358 h 389"/>
                <a:gd name="T62" fmla="*/ 221 w 655"/>
                <a:gd name="T63" fmla="*/ 372 h 389"/>
                <a:gd name="T64" fmla="*/ 247 w 655"/>
                <a:gd name="T65" fmla="*/ 376 h 389"/>
                <a:gd name="T66" fmla="*/ 269 w 655"/>
                <a:gd name="T67" fmla="*/ 376 h 389"/>
                <a:gd name="T68" fmla="*/ 294 w 655"/>
                <a:gd name="T69" fmla="*/ 366 h 389"/>
                <a:gd name="T70" fmla="*/ 316 w 655"/>
                <a:gd name="T71" fmla="*/ 375 h 389"/>
                <a:gd name="T72" fmla="*/ 338 w 655"/>
                <a:gd name="T73" fmla="*/ 385 h 389"/>
                <a:gd name="T74" fmla="*/ 363 w 655"/>
                <a:gd name="T75" fmla="*/ 385 h 389"/>
                <a:gd name="T76" fmla="*/ 380 w 655"/>
                <a:gd name="T77" fmla="*/ 368 h 389"/>
                <a:gd name="T78" fmla="*/ 408 w 655"/>
                <a:gd name="T79" fmla="*/ 368 h 389"/>
                <a:gd name="T80" fmla="*/ 431 w 655"/>
                <a:gd name="T81" fmla="*/ 365 h 389"/>
                <a:gd name="T82" fmla="*/ 459 w 655"/>
                <a:gd name="T83" fmla="*/ 370 h 389"/>
                <a:gd name="T84" fmla="*/ 490 w 655"/>
                <a:gd name="T85" fmla="*/ 377 h 389"/>
                <a:gd name="T86" fmla="*/ 513 w 655"/>
                <a:gd name="T87" fmla="*/ 383 h 389"/>
                <a:gd name="T88" fmla="*/ 542 w 655"/>
                <a:gd name="T89" fmla="*/ 386 h 389"/>
                <a:gd name="T90" fmla="*/ 570 w 655"/>
                <a:gd name="T91" fmla="*/ 381 h 389"/>
                <a:gd name="T92" fmla="*/ 595 w 655"/>
                <a:gd name="T93" fmla="*/ 378 h 389"/>
                <a:gd name="T94" fmla="*/ 598 w 655"/>
                <a:gd name="T95" fmla="*/ 365 h 389"/>
                <a:gd name="T96" fmla="*/ 606 w 655"/>
                <a:gd name="T97" fmla="*/ 353 h 389"/>
                <a:gd name="T98" fmla="*/ 655 w 655"/>
                <a:gd name="T99" fmla="*/ 339 h 389"/>
                <a:gd name="T100" fmla="*/ 653 w 655"/>
                <a:gd name="T101" fmla="*/ 322 h 389"/>
                <a:gd name="T102" fmla="*/ 653 w 655"/>
                <a:gd name="T103" fmla="*/ 24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389">
                  <a:moveTo>
                    <a:pt x="653" y="246"/>
                  </a:moveTo>
                  <a:cubicBezTo>
                    <a:pt x="653" y="221"/>
                    <a:pt x="642" y="199"/>
                    <a:pt x="644" y="175"/>
                  </a:cubicBezTo>
                  <a:cubicBezTo>
                    <a:pt x="643" y="175"/>
                    <a:pt x="642" y="174"/>
                    <a:pt x="640" y="174"/>
                  </a:cubicBezTo>
                  <a:cubicBezTo>
                    <a:pt x="572" y="175"/>
                    <a:pt x="511" y="127"/>
                    <a:pt x="443" y="118"/>
                  </a:cubicBezTo>
                  <a:cubicBezTo>
                    <a:pt x="407" y="112"/>
                    <a:pt x="381" y="146"/>
                    <a:pt x="351" y="161"/>
                  </a:cubicBezTo>
                  <a:cubicBezTo>
                    <a:pt x="339" y="167"/>
                    <a:pt x="322" y="180"/>
                    <a:pt x="308" y="171"/>
                  </a:cubicBezTo>
                  <a:cubicBezTo>
                    <a:pt x="297" y="164"/>
                    <a:pt x="298" y="141"/>
                    <a:pt x="285" y="131"/>
                  </a:cubicBezTo>
                  <a:cubicBezTo>
                    <a:pt x="274" y="122"/>
                    <a:pt x="257" y="117"/>
                    <a:pt x="245" y="108"/>
                  </a:cubicBezTo>
                  <a:cubicBezTo>
                    <a:pt x="217" y="87"/>
                    <a:pt x="198" y="71"/>
                    <a:pt x="165" y="61"/>
                  </a:cubicBezTo>
                  <a:cubicBezTo>
                    <a:pt x="138" y="52"/>
                    <a:pt x="120" y="0"/>
                    <a:pt x="97" y="28"/>
                  </a:cubicBezTo>
                  <a:cubicBezTo>
                    <a:pt x="85" y="42"/>
                    <a:pt x="92" y="59"/>
                    <a:pt x="76" y="68"/>
                  </a:cubicBezTo>
                  <a:cubicBezTo>
                    <a:pt x="71" y="71"/>
                    <a:pt x="64" y="73"/>
                    <a:pt x="56" y="75"/>
                  </a:cubicBezTo>
                  <a:cubicBezTo>
                    <a:pt x="54" y="85"/>
                    <a:pt x="51" y="94"/>
                    <a:pt x="44" y="105"/>
                  </a:cubicBezTo>
                  <a:cubicBezTo>
                    <a:pt x="40" y="111"/>
                    <a:pt x="38" y="122"/>
                    <a:pt x="32" y="126"/>
                  </a:cubicBezTo>
                  <a:cubicBezTo>
                    <a:pt x="26" y="130"/>
                    <a:pt x="11" y="127"/>
                    <a:pt x="19" y="139"/>
                  </a:cubicBezTo>
                  <a:cubicBezTo>
                    <a:pt x="25" y="149"/>
                    <a:pt x="31" y="141"/>
                    <a:pt x="33" y="155"/>
                  </a:cubicBezTo>
                  <a:cubicBezTo>
                    <a:pt x="33" y="164"/>
                    <a:pt x="30" y="171"/>
                    <a:pt x="27" y="178"/>
                  </a:cubicBezTo>
                  <a:cubicBezTo>
                    <a:pt x="25" y="186"/>
                    <a:pt x="22" y="192"/>
                    <a:pt x="22" y="200"/>
                  </a:cubicBezTo>
                  <a:cubicBezTo>
                    <a:pt x="15" y="203"/>
                    <a:pt x="15" y="208"/>
                    <a:pt x="13" y="215"/>
                  </a:cubicBezTo>
                  <a:cubicBezTo>
                    <a:pt x="12" y="220"/>
                    <a:pt x="11" y="229"/>
                    <a:pt x="12" y="234"/>
                  </a:cubicBezTo>
                  <a:cubicBezTo>
                    <a:pt x="13" y="239"/>
                    <a:pt x="18" y="241"/>
                    <a:pt x="18" y="249"/>
                  </a:cubicBezTo>
                  <a:cubicBezTo>
                    <a:pt x="17" y="258"/>
                    <a:pt x="14" y="259"/>
                    <a:pt x="9" y="265"/>
                  </a:cubicBezTo>
                  <a:cubicBezTo>
                    <a:pt x="0" y="277"/>
                    <a:pt x="2" y="294"/>
                    <a:pt x="8" y="306"/>
                  </a:cubicBezTo>
                  <a:cubicBezTo>
                    <a:pt x="13" y="315"/>
                    <a:pt x="25" y="332"/>
                    <a:pt x="34" y="337"/>
                  </a:cubicBezTo>
                  <a:cubicBezTo>
                    <a:pt x="40" y="340"/>
                    <a:pt x="51" y="342"/>
                    <a:pt x="59" y="343"/>
                  </a:cubicBezTo>
                  <a:cubicBezTo>
                    <a:pt x="67" y="345"/>
                    <a:pt x="73" y="346"/>
                    <a:pt x="81" y="351"/>
                  </a:cubicBezTo>
                  <a:cubicBezTo>
                    <a:pt x="91" y="356"/>
                    <a:pt x="91" y="356"/>
                    <a:pt x="102" y="352"/>
                  </a:cubicBezTo>
                  <a:cubicBezTo>
                    <a:pt x="111" y="349"/>
                    <a:pt x="119" y="347"/>
                    <a:pt x="129" y="347"/>
                  </a:cubicBezTo>
                  <a:cubicBezTo>
                    <a:pt x="132" y="346"/>
                    <a:pt x="137" y="347"/>
                    <a:pt x="140" y="347"/>
                  </a:cubicBezTo>
                  <a:cubicBezTo>
                    <a:pt x="146" y="346"/>
                    <a:pt x="147" y="345"/>
                    <a:pt x="153" y="343"/>
                  </a:cubicBezTo>
                  <a:cubicBezTo>
                    <a:pt x="172" y="338"/>
                    <a:pt x="183" y="350"/>
                    <a:pt x="199" y="358"/>
                  </a:cubicBezTo>
                  <a:cubicBezTo>
                    <a:pt x="207" y="362"/>
                    <a:pt x="213" y="368"/>
                    <a:pt x="221" y="372"/>
                  </a:cubicBezTo>
                  <a:cubicBezTo>
                    <a:pt x="229" y="377"/>
                    <a:pt x="237" y="375"/>
                    <a:pt x="247" y="376"/>
                  </a:cubicBezTo>
                  <a:cubicBezTo>
                    <a:pt x="257" y="377"/>
                    <a:pt x="260" y="380"/>
                    <a:pt x="269" y="376"/>
                  </a:cubicBezTo>
                  <a:cubicBezTo>
                    <a:pt x="278" y="372"/>
                    <a:pt x="284" y="366"/>
                    <a:pt x="294" y="366"/>
                  </a:cubicBezTo>
                  <a:cubicBezTo>
                    <a:pt x="302" y="366"/>
                    <a:pt x="310" y="370"/>
                    <a:pt x="316" y="375"/>
                  </a:cubicBezTo>
                  <a:cubicBezTo>
                    <a:pt x="325" y="381"/>
                    <a:pt x="328" y="383"/>
                    <a:pt x="338" y="385"/>
                  </a:cubicBezTo>
                  <a:cubicBezTo>
                    <a:pt x="348" y="387"/>
                    <a:pt x="354" y="389"/>
                    <a:pt x="363" y="385"/>
                  </a:cubicBezTo>
                  <a:cubicBezTo>
                    <a:pt x="372" y="381"/>
                    <a:pt x="373" y="372"/>
                    <a:pt x="380" y="368"/>
                  </a:cubicBezTo>
                  <a:cubicBezTo>
                    <a:pt x="388" y="364"/>
                    <a:pt x="399" y="369"/>
                    <a:pt x="408" y="368"/>
                  </a:cubicBezTo>
                  <a:cubicBezTo>
                    <a:pt x="416" y="367"/>
                    <a:pt x="422" y="364"/>
                    <a:pt x="431" y="365"/>
                  </a:cubicBezTo>
                  <a:cubicBezTo>
                    <a:pt x="440" y="365"/>
                    <a:pt x="450" y="367"/>
                    <a:pt x="459" y="370"/>
                  </a:cubicBezTo>
                  <a:cubicBezTo>
                    <a:pt x="469" y="374"/>
                    <a:pt x="479" y="374"/>
                    <a:pt x="490" y="377"/>
                  </a:cubicBezTo>
                  <a:cubicBezTo>
                    <a:pt x="499" y="380"/>
                    <a:pt x="503" y="383"/>
                    <a:pt x="513" y="383"/>
                  </a:cubicBezTo>
                  <a:cubicBezTo>
                    <a:pt x="525" y="382"/>
                    <a:pt x="532" y="386"/>
                    <a:pt x="542" y="386"/>
                  </a:cubicBezTo>
                  <a:cubicBezTo>
                    <a:pt x="551" y="387"/>
                    <a:pt x="562" y="383"/>
                    <a:pt x="570" y="381"/>
                  </a:cubicBezTo>
                  <a:cubicBezTo>
                    <a:pt x="578" y="379"/>
                    <a:pt x="588" y="380"/>
                    <a:pt x="595" y="378"/>
                  </a:cubicBezTo>
                  <a:cubicBezTo>
                    <a:pt x="598" y="373"/>
                    <a:pt x="596" y="369"/>
                    <a:pt x="598" y="365"/>
                  </a:cubicBezTo>
                  <a:cubicBezTo>
                    <a:pt x="600" y="358"/>
                    <a:pt x="601" y="359"/>
                    <a:pt x="606" y="353"/>
                  </a:cubicBezTo>
                  <a:cubicBezTo>
                    <a:pt x="618" y="341"/>
                    <a:pt x="637" y="338"/>
                    <a:pt x="655" y="339"/>
                  </a:cubicBezTo>
                  <a:cubicBezTo>
                    <a:pt x="654" y="333"/>
                    <a:pt x="654" y="327"/>
                    <a:pt x="653" y="322"/>
                  </a:cubicBezTo>
                  <a:cubicBezTo>
                    <a:pt x="651" y="297"/>
                    <a:pt x="653" y="271"/>
                    <a:pt x="653" y="24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889394" y="3247373"/>
              <a:ext cx="323217" cy="277221"/>
            </a:xfrm>
            <a:custGeom>
              <a:avLst/>
              <a:gdLst>
                <a:gd name="T0" fmla="*/ 506 w 529"/>
                <a:gd name="T1" fmla="*/ 202 h 452"/>
                <a:gd name="T2" fmla="*/ 493 w 529"/>
                <a:gd name="T3" fmla="*/ 180 h 452"/>
                <a:gd name="T4" fmla="*/ 475 w 529"/>
                <a:gd name="T5" fmla="*/ 134 h 452"/>
                <a:gd name="T6" fmla="*/ 401 w 529"/>
                <a:gd name="T7" fmla="*/ 79 h 452"/>
                <a:gd name="T8" fmla="*/ 379 w 529"/>
                <a:gd name="T9" fmla="*/ 35 h 452"/>
                <a:gd name="T10" fmla="*/ 377 w 529"/>
                <a:gd name="T11" fmla="*/ 20 h 452"/>
                <a:gd name="T12" fmla="*/ 366 w 529"/>
                <a:gd name="T13" fmla="*/ 20 h 452"/>
                <a:gd name="T14" fmla="*/ 343 w 529"/>
                <a:gd name="T15" fmla="*/ 11 h 452"/>
                <a:gd name="T16" fmla="*/ 335 w 529"/>
                <a:gd name="T17" fmla="*/ 49 h 452"/>
                <a:gd name="T18" fmla="*/ 314 w 529"/>
                <a:gd name="T19" fmla="*/ 54 h 452"/>
                <a:gd name="T20" fmla="*/ 297 w 529"/>
                <a:gd name="T21" fmla="*/ 73 h 452"/>
                <a:gd name="T22" fmla="*/ 272 w 529"/>
                <a:gd name="T23" fmla="*/ 111 h 452"/>
                <a:gd name="T24" fmla="*/ 266 w 529"/>
                <a:gd name="T25" fmla="*/ 113 h 452"/>
                <a:gd name="T26" fmla="*/ 268 w 529"/>
                <a:gd name="T27" fmla="*/ 119 h 452"/>
                <a:gd name="T28" fmla="*/ 272 w 529"/>
                <a:gd name="T29" fmla="*/ 170 h 452"/>
                <a:gd name="T30" fmla="*/ 212 w 529"/>
                <a:gd name="T31" fmla="*/ 240 h 452"/>
                <a:gd name="T32" fmla="*/ 125 w 529"/>
                <a:gd name="T33" fmla="*/ 263 h 452"/>
                <a:gd name="T34" fmla="*/ 2 w 529"/>
                <a:gd name="T35" fmla="*/ 251 h 452"/>
                <a:gd name="T36" fmla="*/ 11 w 529"/>
                <a:gd name="T37" fmla="*/ 322 h 452"/>
                <a:gd name="T38" fmla="*/ 11 w 529"/>
                <a:gd name="T39" fmla="*/ 398 h 452"/>
                <a:gd name="T40" fmla="*/ 13 w 529"/>
                <a:gd name="T41" fmla="*/ 415 h 452"/>
                <a:gd name="T42" fmla="*/ 51 w 529"/>
                <a:gd name="T43" fmla="*/ 419 h 452"/>
                <a:gd name="T44" fmla="*/ 102 w 529"/>
                <a:gd name="T45" fmla="*/ 426 h 452"/>
                <a:gd name="T46" fmla="*/ 145 w 529"/>
                <a:gd name="T47" fmla="*/ 446 h 452"/>
                <a:gd name="T48" fmla="*/ 175 w 529"/>
                <a:gd name="T49" fmla="*/ 409 h 452"/>
                <a:gd name="T50" fmla="*/ 204 w 529"/>
                <a:gd name="T51" fmla="*/ 403 h 452"/>
                <a:gd name="T52" fmla="*/ 225 w 529"/>
                <a:gd name="T53" fmla="*/ 417 h 452"/>
                <a:gd name="T54" fmla="*/ 266 w 529"/>
                <a:gd name="T55" fmla="*/ 398 h 452"/>
                <a:gd name="T56" fmla="*/ 283 w 529"/>
                <a:gd name="T57" fmla="*/ 382 h 452"/>
                <a:gd name="T58" fmla="*/ 313 w 529"/>
                <a:gd name="T59" fmla="*/ 383 h 452"/>
                <a:gd name="T60" fmla="*/ 353 w 529"/>
                <a:gd name="T61" fmla="*/ 373 h 452"/>
                <a:gd name="T62" fmla="*/ 363 w 529"/>
                <a:gd name="T63" fmla="*/ 332 h 452"/>
                <a:gd name="T64" fmla="*/ 392 w 529"/>
                <a:gd name="T65" fmla="*/ 305 h 452"/>
                <a:gd name="T66" fmla="*/ 400 w 529"/>
                <a:gd name="T67" fmla="*/ 322 h 452"/>
                <a:gd name="T68" fmla="*/ 416 w 529"/>
                <a:gd name="T69" fmla="*/ 316 h 452"/>
                <a:gd name="T70" fmla="*/ 449 w 529"/>
                <a:gd name="T71" fmla="*/ 285 h 452"/>
                <a:gd name="T72" fmla="*/ 496 w 529"/>
                <a:gd name="T73" fmla="*/ 258 h 452"/>
                <a:gd name="T74" fmla="*/ 523 w 529"/>
                <a:gd name="T75" fmla="*/ 219 h 452"/>
                <a:gd name="T76" fmla="*/ 506 w 529"/>
                <a:gd name="T77" fmla="*/ 20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9" h="452">
                  <a:moveTo>
                    <a:pt x="506" y="202"/>
                  </a:moveTo>
                  <a:cubicBezTo>
                    <a:pt x="502" y="196"/>
                    <a:pt x="496" y="187"/>
                    <a:pt x="493" y="180"/>
                  </a:cubicBezTo>
                  <a:cubicBezTo>
                    <a:pt x="487" y="163"/>
                    <a:pt x="487" y="147"/>
                    <a:pt x="475" y="134"/>
                  </a:cubicBezTo>
                  <a:cubicBezTo>
                    <a:pt x="452" y="110"/>
                    <a:pt x="429" y="95"/>
                    <a:pt x="401" y="79"/>
                  </a:cubicBezTo>
                  <a:cubicBezTo>
                    <a:pt x="386" y="70"/>
                    <a:pt x="381" y="52"/>
                    <a:pt x="379" y="35"/>
                  </a:cubicBezTo>
                  <a:cubicBezTo>
                    <a:pt x="378" y="30"/>
                    <a:pt x="377" y="25"/>
                    <a:pt x="377" y="20"/>
                  </a:cubicBezTo>
                  <a:cubicBezTo>
                    <a:pt x="373" y="20"/>
                    <a:pt x="370" y="21"/>
                    <a:pt x="366" y="20"/>
                  </a:cubicBezTo>
                  <a:cubicBezTo>
                    <a:pt x="369" y="4"/>
                    <a:pt x="352" y="0"/>
                    <a:pt x="343" y="11"/>
                  </a:cubicBezTo>
                  <a:cubicBezTo>
                    <a:pt x="335" y="21"/>
                    <a:pt x="346" y="38"/>
                    <a:pt x="335" y="49"/>
                  </a:cubicBezTo>
                  <a:cubicBezTo>
                    <a:pt x="335" y="49"/>
                    <a:pt x="319" y="51"/>
                    <a:pt x="314" y="54"/>
                  </a:cubicBezTo>
                  <a:cubicBezTo>
                    <a:pt x="310" y="56"/>
                    <a:pt x="300" y="69"/>
                    <a:pt x="297" y="73"/>
                  </a:cubicBezTo>
                  <a:cubicBezTo>
                    <a:pt x="290" y="83"/>
                    <a:pt x="285" y="105"/>
                    <a:pt x="272" y="111"/>
                  </a:cubicBezTo>
                  <a:cubicBezTo>
                    <a:pt x="270" y="112"/>
                    <a:pt x="268" y="113"/>
                    <a:pt x="266" y="113"/>
                  </a:cubicBezTo>
                  <a:cubicBezTo>
                    <a:pt x="267" y="115"/>
                    <a:pt x="267" y="117"/>
                    <a:pt x="268" y="119"/>
                  </a:cubicBezTo>
                  <a:cubicBezTo>
                    <a:pt x="277" y="142"/>
                    <a:pt x="289" y="145"/>
                    <a:pt x="272" y="170"/>
                  </a:cubicBezTo>
                  <a:cubicBezTo>
                    <a:pt x="255" y="195"/>
                    <a:pt x="232" y="216"/>
                    <a:pt x="212" y="240"/>
                  </a:cubicBezTo>
                  <a:cubicBezTo>
                    <a:pt x="185" y="270"/>
                    <a:pt x="162" y="259"/>
                    <a:pt x="125" y="263"/>
                  </a:cubicBezTo>
                  <a:cubicBezTo>
                    <a:pt x="83" y="268"/>
                    <a:pt x="43" y="252"/>
                    <a:pt x="2" y="251"/>
                  </a:cubicBezTo>
                  <a:cubicBezTo>
                    <a:pt x="0" y="275"/>
                    <a:pt x="11" y="297"/>
                    <a:pt x="11" y="322"/>
                  </a:cubicBezTo>
                  <a:cubicBezTo>
                    <a:pt x="11" y="347"/>
                    <a:pt x="9" y="373"/>
                    <a:pt x="11" y="398"/>
                  </a:cubicBezTo>
                  <a:cubicBezTo>
                    <a:pt x="12" y="403"/>
                    <a:pt x="12" y="409"/>
                    <a:pt x="13" y="415"/>
                  </a:cubicBezTo>
                  <a:cubicBezTo>
                    <a:pt x="27" y="415"/>
                    <a:pt x="40" y="417"/>
                    <a:pt x="51" y="419"/>
                  </a:cubicBezTo>
                  <a:cubicBezTo>
                    <a:pt x="69" y="421"/>
                    <a:pt x="85" y="421"/>
                    <a:pt x="102" y="426"/>
                  </a:cubicBezTo>
                  <a:cubicBezTo>
                    <a:pt x="117" y="430"/>
                    <a:pt x="129" y="452"/>
                    <a:pt x="145" y="446"/>
                  </a:cubicBezTo>
                  <a:cubicBezTo>
                    <a:pt x="163" y="440"/>
                    <a:pt x="162" y="419"/>
                    <a:pt x="175" y="409"/>
                  </a:cubicBezTo>
                  <a:cubicBezTo>
                    <a:pt x="182" y="404"/>
                    <a:pt x="195" y="401"/>
                    <a:pt x="204" y="403"/>
                  </a:cubicBezTo>
                  <a:cubicBezTo>
                    <a:pt x="214" y="405"/>
                    <a:pt x="217" y="413"/>
                    <a:pt x="225" y="417"/>
                  </a:cubicBezTo>
                  <a:cubicBezTo>
                    <a:pt x="241" y="425"/>
                    <a:pt x="256" y="409"/>
                    <a:pt x="266" y="398"/>
                  </a:cubicBezTo>
                  <a:cubicBezTo>
                    <a:pt x="272" y="391"/>
                    <a:pt x="275" y="385"/>
                    <a:pt x="283" y="382"/>
                  </a:cubicBezTo>
                  <a:cubicBezTo>
                    <a:pt x="293" y="379"/>
                    <a:pt x="303" y="382"/>
                    <a:pt x="313" y="383"/>
                  </a:cubicBezTo>
                  <a:cubicBezTo>
                    <a:pt x="328" y="384"/>
                    <a:pt x="354" y="399"/>
                    <a:pt x="353" y="373"/>
                  </a:cubicBezTo>
                  <a:cubicBezTo>
                    <a:pt x="352" y="354"/>
                    <a:pt x="349" y="347"/>
                    <a:pt x="363" y="332"/>
                  </a:cubicBezTo>
                  <a:cubicBezTo>
                    <a:pt x="369" y="325"/>
                    <a:pt x="382" y="303"/>
                    <a:pt x="392" y="305"/>
                  </a:cubicBezTo>
                  <a:cubicBezTo>
                    <a:pt x="402" y="307"/>
                    <a:pt x="396" y="317"/>
                    <a:pt x="400" y="322"/>
                  </a:cubicBezTo>
                  <a:cubicBezTo>
                    <a:pt x="406" y="328"/>
                    <a:pt x="411" y="322"/>
                    <a:pt x="416" y="316"/>
                  </a:cubicBezTo>
                  <a:cubicBezTo>
                    <a:pt x="428" y="304"/>
                    <a:pt x="432" y="292"/>
                    <a:pt x="449" y="285"/>
                  </a:cubicBezTo>
                  <a:cubicBezTo>
                    <a:pt x="466" y="277"/>
                    <a:pt x="483" y="273"/>
                    <a:pt x="496" y="258"/>
                  </a:cubicBezTo>
                  <a:cubicBezTo>
                    <a:pt x="505" y="249"/>
                    <a:pt x="529" y="235"/>
                    <a:pt x="523" y="219"/>
                  </a:cubicBezTo>
                  <a:cubicBezTo>
                    <a:pt x="520" y="213"/>
                    <a:pt x="511" y="207"/>
                    <a:pt x="506" y="2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341898" y="2536297"/>
              <a:ext cx="464935" cy="385374"/>
            </a:xfrm>
            <a:custGeom>
              <a:avLst/>
              <a:gdLst>
                <a:gd name="T0" fmla="*/ 439 w 758"/>
                <a:gd name="T1" fmla="*/ 619 h 630"/>
                <a:gd name="T2" fmla="*/ 469 w 758"/>
                <a:gd name="T3" fmla="*/ 620 h 630"/>
                <a:gd name="T4" fmla="*/ 497 w 758"/>
                <a:gd name="T5" fmla="*/ 572 h 630"/>
                <a:gd name="T6" fmla="*/ 480 w 758"/>
                <a:gd name="T7" fmla="*/ 521 h 630"/>
                <a:gd name="T8" fmla="*/ 546 w 758"/>
                <a:gd name="T9" fmla="*/ 484 h 630"/>
                <a:gd name="T10" fmla="*/ 588 w 758"/>
                <a:gd name="T11" fmla="*/ 453 h 630"/>
                <a:gd name="T12" fmla="*/ 651 w 758"/>
                <a:gd name="T13" fmla="*/ 448 h 630"/>
                <a:gd name="T14" fmla="*/ 649 w 758"/>
                <a:gd name="T15" fmla="*/ 470 h 630"/>
                <a:gd name="T16" fmla="*/ 709 w 758"/>
                <a:gd name="T17" fmla="*/ 506 h 630"/>
                <a:gd name="T18" fmla="*/ 752 w 758"/>
                <a:gd name="T19" fmla="*/ 493 h 630"/>
                <a:gd name="T20" fmla="*/ 709 w 758"/>
                <a:gd name="T21" fmla="*/ 445 h 630"/>
                <a:gd name="T22" fmla="*/ 658 w 758"/>
                <a:gd name="T23" fmla="*/ 423 h 630"/>
                <a:gd name="T24" fmla="*/ 580 w 758"/>
                <a:gd name="T25" fmla="*/ 451 h 630"/>
                <a:gd name="T26" fmla="*/ 521 w 758"/>
                <a:gd name="T27" fmla="*/ 405 h 630"/>
                <a:gd name="T28" fmla="*/ 483 w 758"/>
                <a:gd name="T29" fmla="*/ 349 h 630"/>
                <a:gd name="T30" fmla="*/ 477 w 758"/>
                <a:gd name="T31" fmla="*/ 306 h 630"/>
                <a:gd name="T32" fmla="*/ 457 w 758"/>
                <a:gd name="T33" fmla="*/ 225 h 630"/>
                <a:gd name="T34" fmla="*/ 391 w 758"/>
                <a:gd name="T35" fmla="*/ 207 h 630"/>
                <a:gd name="T36" fmla="*/ 305 w 758"/>
                <a:gd name="T37" fmla="*/ 166 h 630"/>
                <a:gd name="T38" fmla="*/ 276 w 758"/>
                <a:gd name="T39" fmla="*/ 104 h 630"/>
                <a:gd name="T40" fmla="*/ 220 w 758"/>
                <a:gd name="T41" fmla="*/ 119 h 630"/>
                <a:gd name="T42" fmla="*/ 232 w 758"/>
                <a:gd name="T43" fmla="*/ 63 h 630"/>
                <a:gd name="T44" fmla="*/ 223 w 758"/>
                <a:gd name="T45" fmla="*/ 41 h 630"/>
                <a:gd name="T46" fmla="*/ 215 w 758"/>
                <a:gd name="T47" fmla="*/ 9 h 630"/>
                <a:gd name="T48" fmla="*/ 95 w 758"/>
                <a:gd name="T49" fmla="*/ 13 h 630"/>
                <a:gd name="T50" fmla="*/ 34 w 758"/>
                <a:gd name="T51" fmla="*/ 145 h 630"/>
                <a:gd name="T52" fmla="*/ 53 w 758"/>
                <a:gd name="T53" fmla="*/ 233 h 630"/>
                <a:gd name="T54" fmla="*/ 121 w 758"/>
                <a:gd name="T55" fmla="*/ 189 h 630"/>
                <a:gd name="T56" fmla="*/ 135 w 758"/>
                <a:gd name="T57" fmla="*/ 198 h 630"/>
                <a:gd name="T58" fmla="*/ 165 w 758"/>
                <a:gd name="T59" fmla="*/ 203 h 630"/>
                <a:gd name="T60" fmla="*/ 194 w 758"/>
                <a:gd name="T61" fmla="*/ 284 h 630"/>
                <a:gd name="T62" fmla="*/ 263 w 758"/>
                <a:gd name="T63" fmla="*/ 399 h 630"/>
                <a:gd name="T64" fmla="*/ 309 w 758"/>
                <a:gd name="T65" fmla="*/ 476 h 630"/>
                <a:gd name="T66" fmla="*/ 371 w 758"/>
                <a:gd name="T67" fmla="*/ 544 h 630"/>
                <a:gd name="T68" fmla="*/ 404 w 758"/>
                <a:gd name="T69" fmla="*/ 60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8" h="630">
                  <a:moveTo>
                    <a:pt x="404" y="608"/>
                  </a:moveTo>
                  <a:cubicBezTo>
                    <a:pt x="415" y="616"/>
                    <a:pt x="427" y="614"/>
                    <a:pt x="439" y="619"/>
                  </a:cubicBezTo>
                  <a:cubicBezTo>
                    <a:pt x="446" y="622"/>
                    <a:pt x="449" y="630"/>
                    <a:pt x="457" y="630"/>
                  </a:cubicBezTo>
                  <a:cubicBezTo>
                    <a:pt x="463" y="629"/>
                    <a:pt x="463" y="623"/>
                    <a:pt x="469" y="620"/>
                  </a:cubicBezTo>
                  <a:cubicBezTo>
                    <a:pt x="478" y="615"/>
                    <a:pt x="485" y="613"/>
                    <a:pt x="493" y="604"/>
                  </a:cubicBezTo>
                  <a:cubicBezTo>
                    <a:pt x="504" y="590"/>
                    <a:pt x="497" y="587"/>
                    <a:pt x="497" y="572"/>
                  </a:cubicBezTo>
                  <a:cubicBezTo>
                    <a:pt x="497" y="561"/>
                    <a:pt x="510" y="554"/>
                    <a:pt x="504" y="543"/>
                  </a:cubicBezTo>
                  <a:cubicBezTo>
                    <a:pt x="499" y="531"/>
                    <a:pt x="482" y="537"/>
                    <a:pt x="480" y="521"/>
                  </a:cubicBezTo>
                  <a:cubicBezTo>
                    <a:pt x="474" y="481"/>
                    <a:pt x="521" y="514"/>
                    <a:pt x="533" y="511"/>
                  </a:cubicBezTo>
                  <a:cubicBezTo>
                    <a:pt x="535" y="504"/>
                    <a:pt x="539" y="489"/>
                    <a:pt x="546" y="484"/>
                  </a:cubicBezTo>
                  <a:cubicBezTo>
                    <a:pt x="556" y="477"/>
                    <a:pt x="564" y="485"/>
                    <a:pt x="574" y="476"/>
                  </a:cubicBezTo>
                  <a:cubicBezTo>
                    <a:pt x="580" y="471"/>
                    <a:pt x="582" y="457"/>
                    <a:pt x="588" y="453"/>
                  </a:cubicBezTo>
                  <a:cubicBezTo>
                    <a:pt x="598" y="444"/>
                    <a:pt x="605" y="451"/>
                    <a:pt x="616" y="453"/>
                  </a:cubicBezTo>
                  <a:cubicBezTo>
                    <a:pt x="629" y="455"/>
                    <a:pt x="640" y="445"/>
                    <a:pt x="651" y="448"/>
                  </a:cubicBezTo>
                  <a:cubicBezTo>
                    <a:pt x="658" y="450"/>
                    <a:pt x="661" y="451"/>
                    <a:pt x="660" y="459"/>
                  </a:cubicBezTo>
                  <a:cubicBezTo>
                    <a:pt x="660" y="469"/>
                    <a:pt x="652" y="465"/>
                    <a:pt x="649" y="470"/>
                  </a:cubicBezTo>
                  <a:cubicBezTo>
                    <a:pt x="633" y="497"/>
                    <a:pt x="675" y="495"/>
                    <a:pt x="690" y="500"/>
                  </a:cubicBezTo>
                  <a:cubicBezTo>
                    <a:pt x="697" y="503"/>
                    <a:pt x="700" y="507"/>
                    <a:pt x="709" y="506"/>
                  </a:cubicBezTo>
                  <a:cubicBezTo>
                    <a:pt x="714" y="505"/>
                    <a:pt x="717" y="498"/>
                    <a:pt x="724" y="498"/>
                  </a:cubicBezTo>
                  <a:cubicBezTo>
                    <a:pt x="734" y="497"/>
                    <a:pt x="747" y="508"/>
                    <a:pt x="752" y="493"/>
                  </a:cubicBezTo>
                  <a:cubicBezTo>
                    <a:pt x="758" y="476"/>
                    <a:pt x="738" y="479"/>
                    <a:pt x="731" y="471"/>
                  </a:cubicBezTo>
                  <a:cubicBezTo>
                    <a:pt x="721" y="460"/>
                    <a:pt x="726" y="450"/>
                    <a:pt x="709" y="445"/>
                  </a:cubicBezTo>
                  <a:cubicBezTo>
                    <a:pt x="699" y="442"/>
                    <a:pt x="685" y="451"/>
                    <a:pt x="676" y="448"/>
                  </a:cubicBezTo>
                  <a:cubicBezTo>
                    <a:pt x="663" y="444"/>
                    <a:pt x="665" y="432"/>
                    <a:pt x="658" y="423"/>
                  </a:cubicBezTo>
                  <a:cubicBezTo>
                    <a:pt x="640" y="401"/>
                    <a:pt x="616" y="411"/>
                    <a:pt x="597" y="422"/>
                  </a:cubicBezTo>
                  <a:cubicBezTo>
                    <a:pt x="580" y="430"/>
                    <a:pt x="589" y="438"/>
                    <a:pt x="580" y="451"/>
                  </a:cubicBezTo>
                  <a:cubicBezTo>
                    <a:pt x="568" y="467"/>
                    <a:pt x="563" y="450"/>
                    <a:pt x="556" y="440"/>
                  </a:cubicBezTo>
                  <a:cubicBezTo>
                    <a:pt x="547" y="428"/>
                    <a:pt x="534" y="413"/>
                    <a:pt x="521" y="405"/>
                  </a:cubicBezTo>
                  <a:cubicBezTo>
                    <a:pt x="508" y="398"/>
                    <a:pt x="480" y="397"/>
                    <a:pt x="480" y="378"/>
                  </a:cubicBezTo>
                  <a:cubicBezTo>
                    <a:pt x="480" y="369"/>
                    <a:pt x="490" y="358"/>
                    <a:pt x="483" y="349"/>
                  </a:cubicBezTo>
                  <a:cubicBezTo>
                    <a:pt x="475" y="339"/>
                    <a:pt x="462" y="351"/>
                    <a:pt x="464" y="334"/>
                  </a:cubicBezTo>
                  <a:cubicBezTo>
                    <a:pt x="466" y="324"/>
                    <a:pt x="476" y="318"/>
                    <a:pt x="477" y="306"/>
                  </a:cubicBezTo>
                  <a:cubicBezTo>
                    <a:pt x="478" y="297"/>
                    <a:pt x="476" y="286"/>
                    <a:pt x="475" y="275"/>
                  </a:cubicBezTo>
                  <a:cubicBezTo>
                    <a:pt x="474" y="262"/>
                    <a:pt x="468" y="234"/>
                    <a:pt x="457" y="225"/>
                  </a:cubicBezTo>
                  <a:cubicBezTo>
                    <a:pt x="448" y="218"/>
                    <a:pt x="432" y="219"/>
                    <a:pt x="421" y="218"/>
                  </a:cubicBezTo>
                  <a:cubicBezTo>
                    <a:pt x="408" y="216"/>
                    <a:pt x="402" y="213"/>
                    <a:pt x="391" y="207"/>
                  </a:cubicBezTo>
                  <a:cubicBezTo>
                    <a:pt x="372" y="198"/>
                    <a:pt x="334" y="210"/>
                    <a:pt x="320" y="196"/>
                  </a:cubicBezTo>
                  <a:cubicBezTo>
                    <a:pt x="313" y="189"/>
                    <a:pt x="311" y="175"/>
                    <a:pt x="305" y="166"/>
                  </a:cubicBezTo>
                  <a:cubicBezTo>
                    <a:pt x="298" y="156"/>
                    <a:pt x="297" y="147"/>
                    <a:pt x="293" y="136"/>
                  </a:cubicBezTo>
                  <a:cubicBezTo>
                    <a:pt x="289" y="125"/>
                    <a:pt x="280" y="116"/>
                    <a:pt x="276" y="104"/>
                  </a:cubicBezTo>
                  <a:cubicBezTo>
                    <a:pt x="269" y="106"/>
                    <a:pt x="260" y="117"/>
                    <a:pt x="251" y="120"/>
                  </a:cubicBezTo>
                  <a:cubicBezTo>
                    <a:pt x="240" y="124"/>
                    <a:pt x="230" y="127"/>
                    <a:pt x="220" y="119"/>
                  </a:cubicBezTo>
                  <a:cubicBezTo>
                    <a:pt x="207" y="109"/>
                    <a:pt x="212" y="105"/>
                    <a:pt x="218" y="93"/>
                  </a:cubicBezTo>
                  <a:cubicBezTo>
                    <a:pt x="224" y="83"/>
                    <a:pt x="227" y="74"/>
                    <a:pt x="232" y="63"/>
                  </a:cubicBezTo>
                  <a:cubicBezTo>
                    <a:pt x="236" y="56"/>
                    <a:pt x="248" y="45"/>
                    <a:pt x="248" y="37"/>
                  </a:cubicBezTo>
                  <a:cubicBezTo>
                    <a:pt x="248" y="16"/>
                    <a:pt x="230" y="31"/>
                    <a:pt x="223" y="41"/>
                  </a:cubicBezTo>
                  <a:cubicBezTo>
                    <a:pt x="216" y="51"/>
                    <a:pt x="204" y="94"/>
                    <a:pt x="184" y="87"/>
                  </a:cubicBezTo>
                  <a:cubicBezTo>
                    <a:pt x="148" y="75"/>
                    <a:pt x="221" y="21"/>
                    <a:pt x="215" y="9"/>
                  </a:cubicBezTo>
                  <a:cubicBezTo>
                    <a:pt x="210" y="0"/>
                    <a:pt x="171" y="8"/>
                    <a:pt x="163" y="8"/>
                  </a:cubicBezTo>
                  <a:cubicBezTo>
                    <a:pt x="145" y="9"/>
                    <a:pt x="110" y="2"/>
                    <a:pt x="95" y="13"/>
                  </a:cubicBezTo>
                  <a:cubicBezTo>
                    <a:pt x="86" y="20"/>
                    <a:pt x="85" y="34"/>
                    <a:pt x="81" y="44"/>
                  </a:cubicBezTo>
                  <a:cubicBezTo>
                    <a:pt x="68" y="78"/>
                    <a:pt x="49" y="112"/>
                    <a:pt x="34" y="145"/>
                  </a:cubicBezTo>
                  <a:cubicBezTo>
                    <a:pt x="23" y="169"/>
                    <a:pt x="11" y="192"/>
                    <a:pt x="0" y="216"/>
                  </a:cubicBezTo>
                  <a:cubicBezTo>
                    <a:pt x="18" y="228"/>
                    <a:pt x="42" y="239"/>
                    <a:pt x="53" y="233"/>
                  </a:cubicBezTo>
                  <a:cubicBezTo>
                    <a:pt x="69" y="225"/>
                    <a:pt x="63" y="203"/>
                    <a:pt x="75" y="194"/>
                  </a:cubicBezTo>
                  <a:cubicBezTo>
                    <a:pt x="85" y="187"/>
                    <a:pt x="110" y="189"/>
                    <a:pt x="121" y="189"/>
                  </a:cubicBezTo>
                  <a:cubicBezTo>
                    <a:pt x="121" y="189"/>
                    <a:pt x="129" y="183"/>
                    <a:pt x="130" y="182"/>
                  </a:cubicBezTo>
                  <a:cubicBezTo>
                    <a:pt x="131" y="187"/>
                    <a:pt x="136" y="190"/>
                    <a:pt x="135" y="198"/>
                  </a:cubicBezTo>
                  <a:cubicBezTo>
                    <a:pt x="141" y="196"/>
                    <a:pt x="149" y="181"/>
                    <a:pt x="154" y="182"/>
                  </a:cubicBezTo>
                  <a:cubicBezTo>
                    <a:pt x="163" y="184"/>
                    <a:pt x="161" y="198"/>
                    <a:pt x="165" y="203"/>
                  </a:cubicBezTo>
                  <a:cubicBezTo>
                    <a:pt x="174" y="217"/>
                    <a:pt x="183" y="225"/>
                    <a:pt x="190" y="241"/>
                  </a:cubicBezTo>
                  <a:cubicBezTo>
                    <a:pt x="197" y="258"/>
                    <a:pt x="193" y="268"/>
                    <a:pt x="194" y="284"/>
                  </a:cubicBezTo>
                  <a:cubicBezTo>
                    <a:pt x="196" y="305"/>
                    <a:pt x="205" y="302"/>
                    <a:pt x="222" y="313"/>
                  </a:cubicBezTo>
                  <a:cubicBezTo>
                    <a:pt x="257" y="335"/>
                    <a:pt x="252" y="366"/>
                    <a:pt x="263" y="399"/>
                  </a:cubicBezTo>
                  <a:cubicBezTo>
                    <a:pt x="269" y="415"/>
                    <a:pt x="281" y="425"/>
                    <a:pt x="289" y="439"/>
                  </a:cubicBezTo>
                  <a:cubicBezTo>
                    <a:pt x="297" y="452"/>
                    <a:pt x="299" y="465"/>
                    <a:pt x="309" y="476"/>
                  </a:cubicBezTo>
                  <a:cubicBezTo>
                    <a:pt x="319" y="488"/>
                    <a:pt x="330" y="493"/>
                    <a:pt x="340" y="507"/>
                  </a:cubicBezTo>
                  <a:cubicBezTo>
                    <a:pt x="349" y="520"/>
                    <a:pt x="360" y="531"/>
                    <a:pt x="371" y="544"/>
                  </a:cubicBezTo>
                  <a:cubicBezTo>
                    <a:pt x="382" y="557"/>
                    <a:pt x="418" y="592"/>
                    <a:pt x="399" y="603"/>
                  </a:cubicBezTo>
                  <a:cubicBezTo>
                    <a:pt x="401" y="605"/>
                    <a:pt x="402" y="606"/>
                    <a:pt x="404" y="60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2255606" y="2436845"/>
              <a:ext cx="835391" cy="380401"/>
            </a:xfrm>
            <a:custGeom>
              <a:avLst/>
              <a:gdLst>
                <a:gd name="T0" fmla="*/ 20 w 1362"/>
                <a:gd name="T1" fmla="*/ 270 h 622"/>
                <a:gd name="T2" fmla="*/ 70 w 1362"/>
                <a:gd name="T3" fmla="*/ 304 h 622"/>
                <a:gd name="T4" fmla="*/ 131 w 1362"/>
                <a:gd name="T5" fmla="*/ 383 h 622"/>
                <a:gd name="T6" fmla="*/ 140 w 1362"/>
                <a:gd name="T7" fmla="*/ 473 h 622"/>
                <a:gd name="T8" fmla="*/ 281 w 1362"/>
                <a:gd name="T9" fmla="*/ 504 h 622"/>
                <a:gd name="T10" fmla="*/ 341 w 1362"/>
                <a:gd name="T11" fmla="*/ 542 h 622"/>
                <a:gd name="T12" fmla="*/ 403 w 1362"/>
                <a:gd name="T13" fmla="*/ 594 h 622"/>
                <a:gd name="T14" fmla="*/ 588 w 1362"/>
                <a:gd name="T15" fmla="*/ 588 h 622"/>
                <a:gd name="T16" fmla="*/ 753 w 1362"/>
                <a:gd name="T17" fmla="*/ 615 h 622"/>
                <a:gd name="T18" fmla="*/ 845 w 1362"/>
                <a:gd name="T19" fmla="*/ 570 h 622"/>
                <a:gd name="T20" fmla="*/ 949 w 1362"/>
                <a:gd name="T21" fmla="*/ 534 h 622"/>
                <a:gd name="T22" fmla="*/ 1046 w 1362"/>
                <a:gd name="T23" fmla="*/ 450 h 622"/>
                <a:gd name="T24" fmla="*/ 1050 w 1362"/>
                <a:gd name="T25" fmla="*/ 386 h 622"/>
                <a:gd name="T26" fmla="*/ 1082 w 1362"/>
                <a:gd name="T27" fmla="*/ 348 h 622"/>
                <a:gd name="T28" fmla="*/ 1165 w 1362"/>
                <a:gd name="T29" fmla="*/ 287 h 622"/>
                <a:gd name="T30" fmla="*/ 1222 w 1362"/>
                <a:gd name="T31" fmla="*/ 219 h 622"/>
                <a:gd name="T32" fmla="*/ 1294 w 1362"/>
                <a:gd name="T33" fmla="*/ 155 h 622"/>
                <a:gd name="T34" fmla="*/ 1321 w 1362"/>
                <a:gd name="T35" fmla="*/ 110 h 622"/>
                <a:gd name="T36" fmla="*/ 1252 w 1362"/>
                <a:gd name="T37" fmla="*/ 84 h 622"/>
                <a:gd name="T38" fmla="*/ 1220 w 1362"/>
                <a:gd name="T39" fmla="*/ 114 h 622"/>
                <a:gd name="T40" fmla="*/ 1177 w 1362"/>
                <a:gd name="T41" fmla="*/ 120 h 622"/>
                <a:gd name="T42" fmla="*/ 1153 w 1362"/>
                <a:gd name="T43" fmla="*/ 95 h 622"/>
                <a:gd name="T44" fmla="*/ 1156 w 1362"/>
                <a:gd name="T45" fmla="*/ 6 h 622"/>
                <a:gd name="T46" fmla="*/ 1104 w 1362"/>
                <a:gd name="T47" fmla="*/ 14 h 622"/>
                <a:gd name="T48" fmla="*/ 1047 w 1362"/>
                <a:gd name="T49" fmla="*/ 13 h 622"/>
                <a:gd name="T50" fmla="*/ 951 w 1362"/>
                <a:gd name="T51" fmla="*/ 101 h 622"/>
                <a:gd name="T52" fmla="*/ 863 w 1362"/>
                <a:gd name="T53" fmla="*/ 116 h 622"/>
                <a:gd name="T54" fmla="*/ 802 w 1362"/>
                <a:gd name="T55" fmla="*/ 100 h 622"/>
                <a:gd name="T56" fmla="*/ 741 w 1362"/>
                <a:gd name="T57" fmla="*/ 77 h 622"/>
                <a:gd name="T58" fmla="*/ 578 w 1362"/>
                <a:gd name="T59" fmla="*/ 88 h 622"/>
                <a:gd name="T60" fmla="*/ 469 w 1362"/>
                <a:gd name="T61" fmla="*/ 43 h 622"/>
                <a:gd name="T62" fmla="*/ 399 w 1362"/>
                <a:gd name="T63" fmla="*/ 71 h 622"/>
                <a:gd name="T64" fmla="*/ 412 w 1362"/>
                <a:gd name="T65" fmla="*/ 149 h 622"/>
                <a:gd name="T66" fmla="*/ 333 w 1362"/>
                <a:gd name="T67" fmla="*/ 162 h 622"/>
                <a:gd name="T68" fmla="*/ 262 w 1362"/>
                <a:gd name="T69" fmla="*/ 148 h 622"/>
                <a:gd name="T70" fmla="*/ 175 w 1362"/>
                <a:gd name="T71" fmla="*/ 124 h 622"/>
                <a:gd name="T72" fmla="*/ 99 w 1362"/>
                <a:gd name="T73" fmla="*/ 159 h 622"/>
                <a:gd name="T74" fmla="*/ 27 w 1362"/>
                <a:gd name="T75" fmla="*/ 214 h 622"/>
                <a:gd name="T76" fmla="*/ 2 w 1362"/>
                <a:gd name="T77" fmla="*/ 24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2" h="622">
                  <a:moveTo>
                    <a:pt x="2" y="248"/>
                  </a:moveTo>
                  <a:cubicBezTo>
                    <a:pt x="4" y="260"/>
                    <a:pt x="10" y="261"/>
                    <a:pt x="20" y="270"/>
                  </a:cubicBezTo>
                  <a:cubicBezTo>
                    <a:pt x="28" y="276"/>
                    <a:pt x="33" y="287"/>
                    <a:pt x="40" y="292"/>
                  </a:cubicBezTo>
                  <a:cubicBezTo>
                    <a:pt x="48" y="300"/>
                    <a:pt x="58" y="301"/>
                    <a:pt x="70" y="304"/>
                  </a:cubicBezTo>
                  <a:cubicBezTo>
                    <a:pt x="98" y="311"/>
                    <a:pt x="104" y="327"/>
                    <a:pt x="116" y="351"/>
                  </a:cubicBezTo>
                  <a:cubicBezTo>
                    <a:pt x="121" y="362"/>
                    <a:pt x="130" y="371"/>
                    <a:pt x="131" y="383"/>
                  </a:cubicBezTo>
                  <a:cubicBezTo>
                    <a:pt x="132" y="393"/>
                    <a:pt x="127" y="411"/>
                    <a:pt x="125" y="420"/>
                  </a:cubicBezTo>
                  <a:cubicBezTo>
                    <a:pt x="117" y="447"/>
                    <a:pt x="109" y="462"/>
                    <a:pt x="140" y="473"/>
                  </a:cubicBezTo>
                  <a:cubicBezTo>
                    <a:pt x="165" y="483"/>
                    <a:pt x="188" y="475"/>
                    <a:pt x="213" y="479"/>
                  </a:cubicBezTo>
                  <a:cubicBezTo>
                    <a:pt x="239" y="483"/>
                    <a:pt x="259" y="489"/>
                    <a:pt x="281" y="504"/>
                  </a:cubicBezTo>
                  <a:cubicBezTo>
                    <a:pt x="291" y="511"/>
                    <a:pt x="300" y="510"/>
                    <a:pt x="311" y="515"/>
                  </a:cubicBezTo>
                  <a:cubicBezTo>
                    <a:pt x="323" y="520"/>
                    <a:pt x="333" y="532"/>
                    <a:pt x="341" y="542"/>
                  </a:cubicBezTo>
                  <a:cubicBezTo>
                    <a:pt x="351" y="554"/>
                    <a:pt x="354" y="572"/>
                    <a:pt x="364" y="584"/>
                  </a:cubicBezTo>
                  <a:cubicBezTo>
                    <a:pt x="375" y="598"/>
                    <a:pt x="385" y="593"/>
                    <a:pt x="403" y="594"/>
                  </a:cubicBezTo>
                  <a:cubicBezTo>
                    <a:pt x="440" y="596"/>
                    <a:pt x="477" y="608"/>
                    <a:pt x="514" y="601"/>
                  </a:cubicBezTo>
                  <a:cubicBezTo>
                    <a:pt x="537" y="596"/>
                    <a:pt x="563" y="584"/>
                    <a:pt x="588" y="588"/>
                  </a:cubicBezTo>
                  <a:cubicBezTo>
                    <a:pt x="612" y="592"/>
                    <a:pt x="635" y="599"/>
                    <a:pt x="658" y="605"/>
                  </a:cubicBezTo>
                  <a:cubicBezTo>
                    <a:pt x="688" y="614"/>
                    <a:pt x="722" y="616"/>
                    <a:pt x="753" y="615"/>
                  </a:cubicBezTo>
                  <a:cubicBezTo>
                    <a:pt x="767" y="614"/>
                    <a:pt x="785" y="622"/>
                    <a:pt x="795" y="617"/>
                  </a:cubicBezTo>
                  <a:cubicBezTo>
                    <a:pt x="815" y="607"/>
                    <a:pt x="828" y="584"/>
                    <a:pt x="845" y="570"/>
                  </a:cubicBezTo>
                  <a:cubicBezTo>
                    <a:pt x="855" y="562"/>
                    <a:pt x="866" y="557"/>
                    <a:pt x="877" y="553"/>
                  </a:cubicBezTo>
                  <a:cubicBezTo>
                    <a:pt x="902" y="544"/>
                    <a:pt x="922" y="536"/>
                    <a:pt x="949" y="534"/>
                  </a:cubicBezTo>
                  <a:cubicBezTo>
                    <a:pt x="969" y="532"/>
                    <a:pt x="998" y="525"/>
                    <a:pt x="1011" y="509"/>
                  </a:cubicBezTo>
                  <a:cubicBezTo>
                    <a:pt x="1025" y="491"/>
                    <a:pt x="1033" y="468"/>
                    <a:pt x="1046" y="450"/>
                  </a:cubicBezTo>
                  <a:cubicBezTo>
                    <a:pt x="1054" y="439"/>
                    <a:pt x="1083" y="433"/>
                    <a:pt x="1080" y="419"/>
                  </a:cubicBezTo>
                  <a:cubicBezTo>
                    <a:pt x="1077" y="406"/>
                    <a:pt x="1054" y="401"/>
                    <a:pt x="1050" y="386"/>
                  </a:cubicBezTo>
                  <a:cubicBezTo>
                    <a:pt x="1047" y="376"/>
                    <a:pt x="1047" y="363"/>
                    <a:pt x="1052" y="353"/>
                  </a:cubicBezTo>
                  <a:cubicBezTo>
                    <a:pt x="1062" y="334"/>
                    <a:pt x="1068" y="344"/>
                    <a:pt x="1082" y="348"/>
                  </a:cubicBezTo>
                  <a:cubicBezTo>
                    <a:pt x="1103" y="353"/>
                    <a:pt x="1141" y="336"/>
                    <a:pt x="1152" y="316"/>
                  </a:cubicBezTo>
                  <a:cubicBezTo>
                    <a:pt x="1157" y="307"/>
                    <a:pt x="1157" y="294"/>
                    <a:pt x="1165" y="287"/>
                  </a:cubicBezTo>
                  <a:cubicBezTo>
                    <a:pt x="1173" y="280"/>
                    <a:pt x="1188" y="282"/>
                    <a:pt x="1197" y="278"/>
                  </a:cubicBezTo>
                  <a:cubicBezTo>
                    <a:pt x="1227" y="265"/>
                    <a:pt x="1213" y="242"/>
                    <a:pt x="1222" y="219"/>
                  </a:cubicBezTo>
                  <a:cubicBezTo>
                    <a:pt x="1228" y="203"/>
                    <a:pt x="1253" y="187"/>
                    <a:pt x="1268" y="177"/>
                  </a:cubicBezTo>
                  <a:cubicBezTo>
                    <a:pt x="1277" y="170"/>
                    <a:pt x="1285" y="161"/>
                    <a:pt x="1294" y="155"/>
                  </a:cubicBezTo>
                  <a:cubicBezTo>
                    <a:pt x="1304" y="148"/>
                    <a:pt x="1317" y="149"/>
                    <a:pt x="1328" y="146"/>
                  </a:cubicBezTo>
                  <a:cubicBezTo>
                    <a:pt x="1362" y="138"/>
                    <a:pt x="1342" y="120"/>
                    <a:pt x="1321" y="110"/>
                  </a:cubicBezTo>
                  <a:cubicBezTo>
                    <a:pt x="1310" y="104"/>
                    <a:pt x="1300" y="102"/>
                    <a:pt x="1289" y="96"/>
                  </a:cubicBezTo>
                  <a:cubicBezTo>
                    <a:pt x="1276" y="87"/>
                    <a:pt x="1269" y="83"/>
                    <a:pt x="1252" y="84"/>
                  </a:cubicBezTo>
                  <a:cubicBezTo>
                    <a:pt x="1240" y="85"/>
                    <a:pt x="1231" y="87"/>
                    <a:pt x="1224" y="99"/>
                  </a:cubicBezTo>
                  <a:cubicBezTo>
                    <a:pt x="1221" y="106"/>
                    <a:pt x="1226" y="109"/>
                    <a:pt x="1220" y="114"/>
                  </a:cubicBezTo>
                  <a:cubicBezTo>
                    <a:pt x="1216" y="117"/>
                    <a:pt x="1207" y="117"/>
                    <a:pt x="1202" y="117"/>
                  </a:cubicBezTo>
                  <a:cubicBezTo>
                    <a:pt x="1194" y="117"/>
                    <a:pt x="1185" y="115"/>
                    <a:pt x="1177" y="120"/>
                  </a:cubicBezTo>
                  <a:cubicBezTo>
                    <a:pt x="1169" y="124"/>
                    <a:pt x="1168" y="134"/>
                    <a:pt x="1159" y="134"/>
                  </a:cubicBezTo>
                  <a:cubicBezTo>
                    <a:pt x="1139" y="134"/>
                    <a:pt x="1152" y="106"/>
                    <a:pt x="1153" y="95"/>
                  </a:cubicBezTo>
                  <a:cubicBezTo>
                    <a:pt x="1154" y="75"/>
                    <a:pt x="1145" y="62"/>
                    <a:pt x="1148" y="42"/>
                  </a:cubicBezTo>
                  <a:cubicBezTo>
                    <a:pt x="1150" y="32"/>
                    <a:pt x="1154" y="19"/>
                    <a:pt x="1156" y="6"/>
                  </a:cubicBezTo>
                  <a:cubicBezTo>
                    <a:pt x="1143" y="6"/>
                    <a:pt x="1131" y="5"/>
                    <a:pt x="1122" y="6"/>
                  </a:cubicBezTo>
                  <a:cubicBezTo>
                    <a:pt x="1115" y="7"/>
                    <a:pt x="1112" y="14"/>
                    <a:pt x="1104" y="14"/>
                  </a:cubicBezTo>
                  <a:cubicBezTo>
                    <a:pt x="1096" y="15"/>
                    <a:pt x="1091" y="9"/>
                    <a:pt x="1085" y="7"/>
                  </a:cubicBezTo>
                  <a:cubicBezTo>
                    <a:pt x="1069" y="2"/>
                    <a:pt x="1060" y="0"/>
                    <a:pt x="1047" y="13"/>
                  </a:cubicBezTo>
                  <a:cubicBezTo>
                    <a:pt x="1025" y="32"/>
                    <a:pt x="1016" y="65"/>
                    <a:pt x="991" y="79"/>
                  </a:cubicBezTo>
                  <a:cubicBezTo>
                    <a:pt x="977" y="87"/>
                    <a:pt x="965" y="93"/>
                    <a:pt x="951" y="101"/>
                  </a:cubicBezTo>
                  <a:cubicBezTo>
                    <a:pt x="941" y="108"/>
                    <a:pt x="924" y="116"/>
                    <a:pt x="912" y="118"/>
                  </a:cubicBezTo>
                  <a:cubicBezTo>
                    <a:pt x="896" y="121"/>
                    <a:pt x="880" y="114"/>
                    <a:pt x="863" y="116"/>
                  </a:cubicBezTo>
                  <a:cubicBezTo>
                    <a:pt x="845" y="118"/>
                    <a:pt x="837" y="123"/>
                    <a:pt x="820" y="113"/>
                  </a:cubicBezTo>
                  <a:cubicBezTo>
                    <a:pt x="814" y="109"/>
                    <a:pt x="810" y="103"/>
                    <a:pt x="802" y="100"/>
                  </a:cubicBezTo>
                  <a:cubicBezTo>
                    <a:pt x="796" y="97"/>
                    <a:pt x="789" y="98"/>
                    <a:pt x="782" y="95"/>
                  </a:cubicBezTo>
                  <a:cubicBezTo>
                    <a:pt x="767" y="89"/>
                    <a:pt x="758" y="78"/>
                    <a:pt x="741" y="77"/>
                  </a:cubicBezTo>
                  <a:cubicBezTo>
                    <a:pt x="710" y="76"/>
                    <a:pt x="690" y="101"/>
                    <a:pt x="662" y="109"/>
                  </a:cubicBezTo>
                  <a:cubicBezTo>
                    <a:pt x="634" y="117"/>
                    <a:pt x="593" y="117"/>
                    <a:pt x="578" y="88"/>
                  </a:cubicBezTo>
                  <a:cubicBezTo>
                    <a:pt x="561" y="55"/>
                    <a:pt x="556" y="43"/>
                    <a:pt x="511" y="47"/>
                  </a:cubicBezTo>
                  <a:cubicBezTo>
                    <a:pt x="492" y="49"/>
                    <a:pt x="487" y="49"/>
                    <a:pt x="469" y="43"/>
                  </a:cubicBezTo>
                  <a:cubicBezTo>
                    <a:pt x="458" y="39"/>
                    <a:pt x="435" y="32"/>
                    <a:pt x="424" y="39"/>
                  </a:cubicBezTo>
                  <a:cubicBezTo>
                    <a:pt x="417" y="44"/>
                    <a:pt x="404" y="64"/>
                    <a:pt x="399" y="71"/>
                  </a:cubicBezTo>
                  <a:cubicBezTo>
                    <a:pt x="391" y="85"/>
                    <a:pt x="391" y="102"/>
                    <a:pt x="399" y="115"/>
                  </a:cubicBezTo>
                  <a:cubicBezTo>
                    <a:pt x="408" y="128"/>
                    <a:pt x="424" y="128"/>
                    <a:pt x="412" y="149"/>
                  </a:cubicBezTo>
                  <a:cubicBezTo>
                    <a:pt x="407" y="159"/>
                    <a:pt x="390" y="170"/>
                    <a:pt x="379" y="171"/>
                  </a:cubicBezTo>
                  <a:cubicBezTo>
                    <a:pt x="364" y="173"/>
                    <a:pt x="348" y="164"/>
                    <a:pt x="333" y="162"/>
                  </a:cubicBezTo>
                  <a:cubicBezTo>
                    <a:pt x="317" y="161"/>
                    <a:pt x="305" y="171"/>
                    <a:pt x="292" y="171"/>
                  </a:cubicBezTo>
                  <a:cubicBezTo>
                    <a:pt x="278" y="171"/>
                    <a:pt x="271" y="155"/>
                    <a:pt x="262" y="148"/>
                  </a:cubicBezTo>
                  <a:cubicBezTo>
                    <a:pt x="248" y="138"/>
                    <a:pt x="236" y="141"/>
                    <a:pt x="218" y="137"/>
                  </a:cubicBezTo>
                  <a:cubicBezTo>
                    <a:pt x="204" y="133"/>
                    <a:pt x="190" y="119"/>
                    <a:pt x="175" y="124"/>
                  </a:cubicBezTo>
                  <a:cubicBezTo>
                    <a:pt x="166" y="126"/>
                    <a:pt x="161" y="136"/>
                    <a:pt x="153" y="141"/>
                  </a:cubicBezTo>
                  <a:cubicBezTo>
                    <a:pt x="137" y="150"/>
                    <a:pt x="116" y="152"/>
                    <a:pt x="99" y="159"/>
                  </a:cubicBezTo>
                  <a:cubicBezTo>
                    <a:pt x="81" y="167"/>
                    <a:pt x="81" y="181"/>
                    <a:pt x="70" y="193"/>
                  </a:cubicBezTo>
                  <a:cubicBezTo>
                    <a:pt x="58" y="205"/>
                    <a:pt x="42" y="210"/>
                    <a:pt x="27" y="214"/>
                  </a:cubicBezTo>
                  <a:cubicBezTo>
                    <a:pt x="17" y="216"/>
                    <a:pt x="9" y="220"/>
                    <a:pt x="1" y="222"/>
                  </a:cubicBezTo>
                  <a:cubicBezTo>
                    <a:pt x="2" y="230"/>
                    <a:pt x="0" y="239"/>
                    <a:pt x="2" y="2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247419" y="2249131"/>
              <a:ext cx="989540" cy="573088"/>
            </a:xfrm>
            <a:custGeom>
              <a:avLst/>
              <a:gdLst>
                <a:gd name="T0" fmla="*/ 896 w 1615"/>
                <a:gd name="T1" fmla="*/ 830 h 935"/>
                <a:gd name="T2" fmla="*/ 966 w 1615"/>
                <a:gd name="T3" fmla="*/ 828 h 935"/>
                <a:gd name="T4" fmla="*/ 1082 w 1615"/>
                <a:gd name="T5" fmla="*/ 852 h 935"/>
                <a:gd name="T6" fmla="*/ 1212 w 1615"/>
                <a:gd name="T7" fmla="*/ 884 h 935"/>
                <a:gd name="T8" fmla="*/ 1281 w 1615"/>
                <a:gd name="T9" fmla="*/ 885 h 935"/>
                <a:gd name="T10" fmla="*/ 1278 w 1615"/>
                <a:gd name="T11" fmla="*/ 773 h 935"/>
                <a:gd name="T12" fmla="*/ 1381 w 1615"/>
                <a:gd name="T13" fmla="*/ 752 h 935"/>
                <a:gd name="T14" fmla="*/ 1412 w 1615"/>
                <a:gd name="T15" fmla="*/ 688 h 935"/>
                <a:gd name="T16" fmla="*/ 1467 w 1615"/>
                <a:gd name="T17" fmla="*/ 652 h 935"/>
                <a:gd name="T18" fmla="*/ 1539 w 1615"/>
                <a:gd name="T19" fmla="*/ 585 h 935"/>
                <a:gd name="T20" fmla="*/ 1615 w 1615"/>
                <a:gd name="T21" fmla="*/ 526 h 935"/>
                <a:gd name="T22" fmla="*/ 1514 w 1615"/>
                <a:gd name="T23" fmla="*/ 483 h 935"/>
                <a:gd name="T24" fmla="*/ 1471 w 1615"/>
                <a:gd name="T25" fmla="*/ 416 h 935"/>
                <a:gd name="T26" fmla="*/ 1323 w 1615"/>
                <a:gd name="T27" fmla="*/ 397 h 935"/>
                <a:gd name="T28" fmla="*/ 1274 w 1615"/>
                <a:gd name="T29" fmla="*/ 265 h 935"/>
                <a:gd name="T30" fmla="*/ 1217 w 1615"/>
                <a:gd name="T31" fmla="*/ 186 h 935"/>
                <a:gd name="T32" fmla="*/ 1085 w 1615"/>
                <a:gd name="T33" fmla="*/ 178 h 935"/>
                <a:gd name="T34" fmla="*/ 1044 w 1615"/>
                <a:gd name="T35" fmla="*/ 74 h 935"/>
                <a:gd name="T36" fmla="*/ 898 w 1615"/>
                <a:gd name="T37" fmla="*/ 68 h 935"/>
                <a:gd name="T38" fmla="*/ 810 w 1615"/>
                <a:gd name="T39" fmla="*/ 62 h 935"/>
                <a:gd name="T40" fmla="*/ 668 w 1615"/>
                <a:gd name="T41" fmla="*/ 98 h 935"/>
                <a:gd name="T42" fmla="*/ 604 w 1615"/>
                <a:gd name="T43" fmla="*/ 139 h 935"/>
                <a:gd name="T44" fmla="*/ 568 w 1615"/>
                <a:gd name="T45" fmla="*/ 207 h 935"/>
                <a:gd name="T46" fmla="*/ 506 w 1615"/>
                <a:gd name="T47" fmla="*/ 168 h 935"/>
                <a:gd name="T48" fmla="*/ 378 w 1615"/>
                <a:gd name="T49" fmla="*/ 130 h 935"/>
                <a:gd name="T50" fmla="*/ 329 w 1615"/>
                <a:gd name="T51" fmla="*/ 62 h 935"/>
                <a:gd name="T52" fmla="*/ 269 w 1615"/>
                <a:gd name="T53" fmla="*/ 13 h 935"/>
                <a:gd name="T54" fmla="*/ 119 w 1615"/>
                <a:gd name="T55" fmla="*/ 60 h 935"/>
                <a:gd name="T56" fmla="*/ 59 w 1615"/>
                <a:gd name="T57" fmla="*/ 33 h 935"/>
                <a:gd name="T58" fmla="*/ 10 w 1615"/>
                <a:gd name="T59" fmla="*/ 115 h 935"/>
                <a:gd name="T60" fmla="*/ 25 w 1615"/>
                <a:gd name="T61" fmla="*/ 219 h 935"/>
                <a:gd name="T62" fmla="*/ 27 w 1615"/>
                <a:gd name="T63" fmla="*/ 258 h 935"/>
                <a:gd name="T64" fmla="*/ 138 w 1615"/>
                <a:gd name="T65" fmla="*/ 279 h 935"/>
                <a:gd name="T66" fmla="*/ 92 w 1615"/>
                <a:gd name="T67" fmla="*/ 359 h 935"/>
                <a:gd name="T68" fmla="*/ 11 w 1615"/>
                <a:gd name="T69" fmla="*/ 382 h 935"/>
                <a:gd name="T70" fmla="*/ 52 w 1615"/>
                <a:gd name="T71" fmla="*/ 547 h 935"/>
                <a:gd name="T72" fmla="*/ 133 w 1615"/>
                <a:gd name="T73" fmla="*/ 664 h 935"/>
                <a:gd name="T74" fmla="*/ 235 w 1615"/>
                <a:gd name="T75" fmla="*/ 512 h 935"/>
                <a:gd name="T76" fmla="*/ 369 w 1615"/>
                <a:gd name="T77" fmla="*/ 477 h 935"/>
                <a:gd name="T78" fmla="*/ 402 w 1615"/>
                <a:gd name="T79" fmla="*/ 505 h 935"/>
                <a:gd name="T80" fmla="*/ 374 w 1615"/>
                <a:gd name="T81" fmla="*/ 587 h 935"/>
                <a:gd name="T82" fmla="*/ 447 w 1615"/>
                <a:gd name="T83" fmla="*/ 604 h 935"/>
                <a:gd name="T84" fmla="*/ 545 w 1615"/>
                <a:gd name="T85" fmla="*/ 675 h 935"/>
                <a:gd name="T86" fmla="*/ 629 w 1615"/>
                <a:gd name="T87" fmla="*/ 743 h 935"/>
                <a:gd name="T88" fmla="*/ 637 w 1615"/>
                <a:gd name="T89" fmla="*/ 817 h 935"/>
                <a:gd name="T90" fmla="*/ 710 w 1615"/>
                <a:gd name="T91" fmla="*/ 908 h 935"/>
                <a:gd name="T92" fmla="*/ 798 w 1615"/>
                <a:gd name="T93" fmla="*/ 880 h 935"/>
                <a:gd name="T94" fmla="*/ 1048 w 1615"/>
                <a:gd name="T95" fmla="*/ 627 h 935"/>
                <a:gd name="T96" fmla="*/ 1134 w 1615"/>
                <a:gd name="T97" fmla="*/ 618 h 935"/>
                <a:gd name="T98" fmla="*/ 1223 w 1615"/>
                <a:gd name="T99" fmla="*/ 651 h 935"/>
                <a:gd name="T100" fmla="*/ 1219 w 1615"/>
                <a:gd name="T101" fmla="*/ 669 h 935"/>
                <a:gd name="T102" fmla="*/ 1102 w 1615"/>
                <a:gd name="T103" fmla="*/ 636 h 935"/>
                <a:gd name="T104" fmla="*/ 1048 w 1615"/>
                <a:gd name="T105" fmla="*/ 658 h 935"/>
                <a:gd name="T106" fmla="*/ 1021 w 1615"/>
                <a:gd name="T107" fmla="*/ 71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15" h="935">
                  <a:moveTo>
                    <a:pt x="847" y="852"/>
                  </a:moveTo>
                  <a:cubicBezTo>
                    <a:pt x="844" y="843"/>
                    <a:pt x="852" y="827"/>
                    <a:pt x="861" y="822"/>
                  </a:cubicBezTo>
                  <a:cubicBezTo>
                    <a:pt x="875" y="814"/>
                    <a:pt x="885" y="823"/>
                    <a:pt x="896" y="830"/>
                  </a:cubicBezTo>
                  <a:cubicBezTo>
                    <a:pt x="906" y="837"/>
                    <a:pt x="913" y="838"/>
                    <a:pt x="925" y="843"/>
                  </a:cubicBezTo>
                  <a:cubicBezTo>
                    <a:pt x="933" y="847"/>
                    <a:pt x="945" y="862"/>
                    <a:pt x="954" y="860"/>
                  </a:cubicBezTo>
                  <a:cubicBezTo>
                    <a:pt x="967" y="856"/>
                    <a:pt x="960" y="836"/>
                    <a:pt x="966" y="828"/>
                  </a:cubicBezTo>
                  <a:cubicBezTo>
                    <a:pt x="972" y="819"/>
                    <a:pt x="986" y="816"/>
                    <a:pt x="996" y="818"/>
                  </a:cubicBezTo>
                  <a:cubicBezTo>
                    <a:pt x="1017" y="822"/>
                    <a:pt x="1030" y="857"/>
                    <a:pt x="1051" y="857"/>
                  </a:cubicBezTo>
                  <a:cubicBezTo>
                    <a:pt x="1065" y="857"/>
                    <a:pt x="1066" y="845"/>
                    <a:pt x="1082" y="852"/>
                  </a:cubicBezTo>
                  <a:cubicBezTo>
                    <a:pt x="1094" y="857"/>
                    <a:pt x="1100" y="861"/>
                    <a:pt x="1114" y="861"/>
                  </a:cubicBezTo>
                  <a:cubicBezTo>
                    <a:pt x="1127" y="862"/>
                    <a:pt x="1138" y="863"/>
                    <a:pt x="1150" y="865"/>
                  </a:cubicBezTo>
                  <a:cubicBezTo>
                    <a:pt x="1169" y="866"/>
                    <a:pt x="1197" y="872"/>
                    <a:pt x="1212" y="884"/>
                  </a:cubicBezTo>
                  <a:cubicBezTo>
                    <a:pt x="1220" y="890"/>
                    <a:pt x="1227" y="898"/>
                    <a:pt x="1235" y="904"/>
                  </a:cubicBezTo>
                  <a:cubicBezTo>
                    <a:pt x="1244" y="909"/>
                    <a:pt x="1252" y="913"/>
                    <a:pt x="1259" y="920"/>
                  </a:cubicBezTo>
                  <a:cubicBezTo>
                    <a:pt x="1270" y="909"/>
                    <a:pt x="1271" y="896"/>
                    <a:pt x="1281" y="885"/>
                  </a:cubicBezTo>
                  <a:cubicBezTo>
                    <a:pt x="1293" y="872"/>
                    <a:pt x="1306" y="868"/>
                    <a:pt x="1298" y="846"/>
                  </a:cubicBezTo>
                  <a:cubicBezTo>
                    <a:pt x="1292" y="831"/>
                    <a:pt x="1283" y="823"/>
                    <a:pt x="1286" y="804"/>
                  </a:cubicBezTo>
                  <a:cubicBezTo>
                    <a:pt x="1288" y="786"/>
                    <a:pt x="1304" y="778"/>
                    <a:pt x="1278" y="773"/>
                  </a:cubicBezTo>
                  <a:cubicBezTo>
                    <a:pt x="1271" y="747"/>
                    <a:pt x="1308" y="755"/>
                    <a:pt x="1320" y="754"/>
                  </a:cubicBezTo>
                  <a:cubicBezTo>
                    <a:pt x="1331" y="754"/>
                    <a:pt x="1338" y="745"/>
                    <a:pt x="1349" y="743"/>
                  </a:cubicBezTo>
                  <a:cubicBezTo>
                    <a:pt x="1364" y="740"/>
                    <a:pt x="1369" y="747"/>
                    <a:pt x="1381" y="752"/>
                  </a:cubicBezTo>
                  <a:cubicBezTo>
                    <a:pt x="1394" y="759"/>
                    <a:pt x="1398" y="759"/>
                    <a:pt x="1393" y="744"/>
                  </a:cubicBezTo>
                  <a:cubicBezTo>
                    <a:pt x="1389" y="734"/>
                    <a:pt x="1381" y="727"/>
                    <a:pt x="1388" y="714"/>
                  </a:cubicBezTo>
                  <a:cubicBezTo>
                    <a:pt x="1394" y="704"/>
                    <a:pt x="1406" y="699"/>
                    <a:pt x="1412" y="688"/>
                  </a:cubicBezTo>
                  <a:cubicBezTo>
                    <a:pt x="1416" y="679"/>
                    <a:pt x="1420" y="669"/>
                    <a:pt x="1422" y="659"/>
                  </a:cubicBezTo>
                  <a:cubicBezTo>
                    <a:pt x="1427" y="646"/>
                    <a:pt x="1424" y="635"/>
                    <a:pt x="1440" y="639"/>
                  </a:cubicBezTo>
                  <a:cubicBezTo>
                    <a:pt x="1450" y="641"/>
                    <a:pt x="1456" y="649"/>
                    <a:pt x="1467" y="652"/>
                  </a:cubicBezTo>
                  <a:cubicBezTo>
                    <a:pt x="1479" y="654"/>
                    <a:pt x="1488" y="655"/>
                    <a:pt x="1499" y="659"/>
                  </a:cubicBezTo>
                  <a:cubicBezTo>
                    <a:pt x="1511" y="663"/>
                    <a:pt x="1518" y="667"/>
                    <a:pt x="1530" y="657"/>
                  </a:cubicBezTo>
                  <a:cubicBezTo>
                    <a:pt x="1551" y="638"/>
                    <a:pt x="1530" y="607"/>
                    <a:pt x="1539" y="585"/>
                  </a:cubicBezTo>
                  <a:cubicBezTo>
                    <a:pt x="1544" y="571"/>
                    <a:pt x="1557" y="573"/>
                    <a:pt x="1569" y="571"/>
                  </a:cubicBezTo>
                  <a:cubicBezTo>
                    <a:pt x="1582" y="568"/>
                    <a:pt x="1586" y="565"/>
                    <a:pt x="1592" y="554"/>
                  </a:cubicBezTo>
                  <a:cubicBezTo>
                    <a:pt x="1596" y="546"/>
                    <a:pt x="1607" y="536"/>
                    <a:pt x="1615" y="526"/>
                  </a:cubicBezTo>
                  <a:cubicBezTo>
                    <a:pt x="1607" y="521"/>
                    <a:pt x="1604" y="512"/>
                    <a:pt x="1593" y="506"/>
                  </a:cubicBezTo>
                  <a:cubicBezTo>
                    <a:pt x="1581" y="499"/>
                    <a:pt x="1565" y="505"/>
                    <a:pt x="1551" y="499"/>
                  </a:cubicBezTo>
                  <a:cubicBezTo>
                    <a:pt x="1540" y="495"/>
                    <a:pt x="1522" y="490"/>
                    <a:pt x="1514" y="483"/>
                  </a:cubicBezTo>
                  <a:cubicBezTo>
                    <a:pt x="1509" y="479"/>
                    <a:pt x="1510" y="468"/>
                    <a:pt x="1506" y="463"/>
                  </a:cubicBezTo>
                  <a:cubicBezTo>
                    <a:pt x="1501" y="458"/>
                    <a:pt x="1494" y="457"/>
                    <a:pt x="1490" y="453"/>
                  </a:cubicBezTo>
                  <a:cubicBezTo>
                    <a:pt x="1482" y="444"/>
                    <a:pt x="1480" y="423"/>
                    <a:pt x="1471" y="416"/>
                  </a:cubicBezTo>
                  <a:cubicBezTo>
                    <a:pt x="1447" y="400"/>
                    <a:pt x="1407" y="445"/>
                    <a:pt x="1380" y="420"/>
                  </a:cubicBezTo>
                  <a:cubicBezTo>
                    <a:pt x="1368" y="409"/>
                    <a:pt x="1376" y="387"/>
                    <a:pt x="1360" y="390"/>
                  </a:cubicBezTo>
                  <a:cubicBezTo>
                    <a:pt x="1346" y="393"/>
                    <a:pt x="1341" y="420"/>
                    <a:pt x="1323" y="397"/>
                  </a:cubicBezTo>
                  <a:cubicBezTo>
                    <a:pt x="1314" y="385"/>
                    <a:pt x="1319" y="363"/>
                    <a:pt x="1315" y="349"/>
                  </a:cubicBezTo>
                  <a:cubicBezTo>
                    <a:pt x="1312" y="334"/>
                    <a:pt x="1301" y="319"/>
                    <a:pt x="1295" y="306"/>
                  </a:cubicBezTo>
                  <a:cubicBezTo>
                    <a:pt x="1289" y="291"/>
                    <a:pt x="1286" y="277"/>
                    <a:pt x="1274" y="265"/>
                  </a:cubicBezTo>
                  <a:cubicBezTo>
                    <a:pt x="1268" y="259"/>
                    <a:pt x="1257" y="255"/>
                    <a:pt x="1253" y="248"/>
                  </a:cubicBezTo>
                  <a:cubicBezTo>
                    <a:pt x="1248" y="240"/>
                    <a:pt x="1251" y="235"/>
                    <a:pt x="1249" y="228"/>
                  </a:cubicBezTo>
                  <a:cubicBezTo>
                    <a:pt x="1244" y="212"/>
                    <a:pt x="1235" y="194"/>
                    <a:pt x="1217" y="186"/>
                  </a:cubicBezTo>
                  <a:cubicBezTo>
                    <a:pt x="1198" y="177"/>
                    <a:pt x="1185" y="187"/>
                    <a:pt x="1169" y="197"/>
                  </a:cubicBezTo>
                  <a:cubicBezTo>
                    <a:pt x="1152" y="207"/>
                    <a:pt x="1132" y="207"/>
                    <a:pt x="1112" y="206"/>
                  </a:cubicBezTo>
                  <a:cubicBezTo>
                    <a:pt x="1111" y="184"/>
                    <a:pt x="1109" y="177"/>
                    <a:pt x="1085" y="178"/>
                  </a:cubicBezTo>
                  <a:cubicBezTo>
                    <a:pt x="1075" y="164"/>
                    <a:pt x="1087" y="149"/>
                    <a:pt x="1069" y="148"/>
                  </a:cubicBezTo>
                  <a:cubicBezTo>
                    <a:pt x="1060" y="147"/>
                    <a:pt x="1048" y="166"/>
                    <a:pt x="1038" y="150"/>
                  </a:cubicBezTo>
                  <a:cubicBezTo>
                    <a:pt x="1026" y="132"/>
                    <a:pt x="1063" y="97"/>
                    <a:pt x="1044" y="74"/>
                  </a:cubicBezTo>
                  <a:cubicBezTo>
                    <a:pt x="1013" y="97"/>
                    <a:pt x="988" y="43"/>
                    <a:pt x="956" y="57"/>
                  </a:cubicBezTo>
                  <a:cubicBezTo>
                    <a:pt x="949" y="61"/>
                    <a:pt x="950" y="69"/>
                    <a:pt x="944" y="72"/>
                  </a:cubicBezTo>
                  <a:cubicBezTo>
                    <a:pt x="929" y="80"/>
                    <a:pt x="912" y="70"/>
                    <a:pt x="898" y="68"/>
                  </a:cubicBezTo>
                  <a:cubicBezTo>
                    <a:pt x="884" y="66"/>
                    <a:pt x="866" y="61"/>
                    <a:pt x="853" y="62"/>
                  </a:cubicBezTo>
                  <a:cubicBezTo>
                    <a:pt x="842" y="63"/>
                    <a:pt x="838" y="68"/>
                    <a:pt x="828" y="68"/>
                  </a:cubicBezTo>
                  <a:cubicBezTo>
                    <a:pt x="821" y="68"/>
                    <a:pt x="817" y="63"/>
                    <a:pt x="810" y="62"/>
                  </a:cubicBezTo>
                  <a:cubicBezTo>
                    <a:pt x="775" y="57"/>
                    <a:pt x="748" y="67"/>
                    <a:pt x="716" y="54"/>
                  </a:cubicBezTo>
                  <a:cubicBezTo>
                    <a:pt x="704" y="49"/>
                    <a:pt x="687" y="41"/>
                    <a:pt x="676" y="54"/>
                  </a:cubicBezTo>
                  <a:cubicBezTo>
                    <a:pt x="667" y="63"/>
                    <a:pt x="676" y="87"/>
                    <a:pt x="668" y="98"/>
                  </a:cubicBezTo>
                  <a:cubicBezTo>
                    <a:pt x="651" y="85"/>
                    <a:pt x="644" y="105"/>
                    <a:pt x="639" y="117"/>
                  </a:cubicBezTo>
                  <a:cubicBezTo>
                    <a:pt x="635" y="126"/>
                    <a:pt x="637" y="132"/>
                    <a:pt x="627" y="137"/>
                  </a:cubicBezTo>
                  <a:cubicBezTo>
                    <a:pt x="620" y="141"/>
                    <a:pt x="610" y="134"/>
                    <a:pt x="604" y="139"/>
                  </a:cubicBezTo>
                  <a:cubicBezTo>
                    <a:pt x="573" y="162"/>
                    <a:pt x="647" y="185"/>
                    <a:pt x="624" y="214"/>
                  </a:cubicBezTo>
                  <a:cubicBezTo>
                    <a:pt x="616" y="226"/>
                    <a:pt x="595" y="222"/>
                    <a:pt x="584" y="217"/>
                  </a:cubicBezTo>
                  <a:cubicBezTo>
                    <a:pt x="576" y="214"/>
                    <a:pt x="580" y="206"/>
                    <a:pt x="568" y="207"/>
                  </a:cubicBezTo>
                  <a:cubicBezTo>
                    <a:pt x="564" y="207"/>
                    <a:pt x="563" y="219"/>
                    <a:pt x="557" y="220"/>
                  </a:cubicBezTo>
                  <a:cubicBezTo>
                    <a:pt x="548" y="223"/>
                    <a:pt x="526" y="211"/>
                    <a:pt x="519" y="204"/>
                  </a:cubicBezTo>
                  <a:cubicBezTo>
                    <a:pt x="506" y="193"/>
                    <a:pt x="514" y="183"/>
                    <a:pt x="506" y="168"/>
                  </a:cubicBezTo>
                  <a:cubicBezTo>
                    <a:pt x="484" y="181"/>
                    <a:pt x="475" y="160"/>
                    <a:pt x="459" y="151"/>
                  </a:cubicBezTo>
                  <a:cubicBezTo>
                    <a:pt x="444" y="143"/>
                    <a:pt x="428" y="148"/>
                    <a:pt x="413" y="147"/>
                  </a:cubicBezTo>
                  <a:cubicBezTo>
                    <a:pt x="394" y="145"/>
                    <a:pt x="394" y="137"/>
                    <a:pt x="378" y="130"/>
                  </a:cubicBezTo>
                  <a:cubicBezTo>
                    <a:pt x="375" y="128"/>
                    <a:pt x="360" y="129"/>
                    <a:pt x="358" y="127"/>
                  </a:cubicBezTo>
                  <a:cubicBezTo>
                    <a:pt x="348" y="117"/>
                    <a:pt x="368" y="99"/>
                    <a:pt x="358" y="84"/>
                  </a:cubicBezTo>
                  <a:cubicBezTo>
                    <a:pt x="354" y="77"/>
                    <a:pt x="338" y="70"/>
                    <a:pt x="329" y="62"/>
                  </a:cubicBezTo>
                  <a:cubicBezTo>
                    <a:pt x="321" y="54"/>
                    <a:pt x="312" y="36"/>
                    <a:pt x="304" y="31"/>
                  </a:cubicBezTo>
                  <a:cubicBezTo>
                    <a:pt x="297" y="27"/>
                    <a:pt x="288" y="31"/>
                    <a:pt x="281" y="27"/>
                  </a:cubicBezTo>
                  <a:cubicBezTo>
                    <a:pt x="275" y="24"/>
                    <a:pt x="275" y="16"/>
                    <a:pt x="269" y="13"/>
                  </a:cubicBezTo>
                  <a:cubicBezTo>
                    <a:pt x="250" y="0"/>
                    <a:pt x="211" y="12"/>
                    <a:pt x="183" y="13"/>
                  </a:cubicBezTo>
                  <a:cubicBezTo>
                    <a:pt x="165" y="14"/>
                    <a:pt x="157" y="14"/>
                    <a:pt x="147" y="30"/>
                  </a:cubicBezTo>
                  <a:cubicBezTo>
                    <a:pt x="140" y="41"/>
                    <a:pt x="140" y="66"/>
                    <a:pt x="119" y="60"/>
                  </a:cubicBezTo>
                  <a:cubicBezTo>
                    <a:pt x="109" y="43"/>
                    <a:pt x="124" y="11"/>
                    <a:pt x="98" y="9"/>
                  </a:cubicBezTo>
                  <a:cubicBezTo>
                    <a:pt x="86" y="7"/>
                    <a:pt x="88" y="13"/>
                    <a:pt x="79" y="21"/>
                  </a:cubicBezTo>
                  <a:cubicBezTo>
                    <a:pt x="73" y="26"/>
                    <a:pt x="65" y="28"/>
                    <a:pt x="59" y="33"/>
                  </a:cubicBezTo>
                  <a:cubicBezTo>
                    <a:pt x="48" y="41"/>
                    <a:pt x="51" y="50"/>
                    <a:pt x="43" y="60"/>
                  </a:cubicBezTo>
                  <a:cubicBezTo>
                    <a:pt x="36" y="69"/>
                    <a:pt x="31" y="67"/>
                    <a:pt x="21" y="72"/>
                  </a:cubicBezTo>
                  <a:cubicBezTo>
                    <a:pt x="0" y="83"/>
                    <a:pt x="15" y="94"/>
                    <a:pt x="10" y="115"/>
                  </a:cubicBezTo>
                  <a:cubicBezTo>
                    <a:pt x="4" y="138"/>
                    <a:pt x="8" y="130"/>
                    <a:pt x="21" y="147"/>
                  </a:cubicBezTo>
                  <a:cubicBezTo>
                    <a:pt x="28" y="155"/>
                    <a:pt x="36" y="172"/>
                    <a:pt x="39" y="182"/>
                  </a:cubicBezTo>
                  <a:cubicBezTo>
                    <a:pt x="44" y="202"/>
                    <a:pt x="33" y="207"/>
                    <a:pt x="25" y="219"/>
                  </a:cubicBezTo>
                  <a:cubicBezTo>
                    <a:pt x="19" y="228"/>
                    <a:pt x="15" y="224"/>
                    <a:pt x="16" y="235"/>
                  </a:cubicBezTo>
                  <a:cubicBezTo>
                    <a:pt x="17" y="241"/>
                    <a:pt x="28" y="243"/>
                    <a:pt x="29" y="249"/>
                  </a:cubicBezTo>
                  <a:cubicBezTo>
                    <a:pt x="29" y="253"/>
                    <a:pt x="28" y="256"/>
                    <a:pt x="27" y="258"/>
                  </a:cubicBezTo>
                  <a:cubicBezTo>
                    <a:pt x="39" y="257"/>
                    <a:pt x="47" y="255"/>
                    <a:pt x="61" y="258"/>
                  </a:cubicBezTo>
                  <a:cubicBezTo>
                    <a:pt x="79" y="262"/>
                    <a:pt x="91" y="257"/>
                    <a:pt x="109" y="256"/>
                  </a:cubicBezTo>
                  <a:cubicBezTo>
                    <a:pt x="136" y="254"/>
                    <a:pt x="124" y="265"/>
                    <a:pt x="138" y="279"/>
                  </a:cubicBezTo>
                  <a:cubicBezTo>
                    <a:pt x="156" y="295"/>
                    <a:pt x="218" y="285"/>
                    <a:pt x="194" y="333"/>
                  </a:cubicBezTo>
                  <a:cubicBezTo>
                    <a:pt x="181" y="358"/>
                    <a:pt x="124" y="368"/>
                    <a:pt x="148" y="396"/>
                  </a:cubicBezTo>
                  <a:cubicBezTo>
                    <a:pt x="125" y="403"/>
                    <a:pt x="119" y="359"/>
                    <a:pt x="92" y="359"/>
                  </a:cubicBezTo>
                  <a:cubicBezTo>
                    <a:pt x="83" y="360"/>
                    <a:pt x="60" y="368"/>
                    <a:pt x="54" y="375"/>
                  </a:cubicBezTo>
                  <a:cubicBezTo>
                    <a:pt x="41" y="390"/>
                    <a:pt x="56" y="395"/>
                    <a:pt x="58" y="409"/>
                  </a:cubicBezTo>
                  <a:cubicBezTo>
                    <a:pt x="48" y="412"/>
                    <a:pt x="21" y="387"/>
                    <a:pt x="11" y="382"/>
                  </a:cubicBezTo>
                  <a:cubicBezTo>
                    <a:pt x="8" y="402"/>
                    <a:pt x="20" y="405"/>
                    <a:pt x="24" y="421"/>
                  </a:cubicBezTo>
                  <a:cubicBezTo>
                    <a:pt x="27" y="436"/>
                    <a:pt x="14" y="452"/>
                    <a:pt x="17" y="469"/>
                  </a:cubicBezTo>
                  <a:cubicBezTo>
                    <a:pt x="22" y="498"/>
                    <a:pt x="54" y="517"/>
                    <a:pt x="52" y="547"/>
                  </a:cubicBezTo>
                  <a:cubicBezTo>
                    <a:pt x="44" y="549"/>
                    <a:pt x="36" y="556"/>
                    <a:pt x="29" y="564"/>
                  </a:cubicBezTo>
                  <a:cubicBezTo>
                    <a:pt x="54" y="566"/>
                    <a:pt x="86" y="571"/>
                    <a:pt x="96" y="574"/>
                  </a:cubicBezTo>
                  <a:cubicBezTo>
                    <a:pt x="144" y="589"/>
                    <a:pt x="120" y="629"/>
                    <a:pt x="133" y="664"/>
                  </a:cubicBezTo>
                  <a:cubicBezTo>
                    <a:pt x="135" y="669"/>
                    <a:pt x="144" y="677"/>
                    <a:pt x="154" y="684"/>
                  </a:cubicBezTo>
                  <a:cubicBezTo>
                    <a:pt x="165" y="660"/>
                    <a:pt x="177" y="637"/>
                    <a:pt x="188" y="613"/>
                  </a:cubicBezTo>
                  <a:cubicBezTo>
                    <a:pt x="203" y="580"/>
                    <a:pt x="222" y="546"/>
                    <a:pt x="235" y="512"/>
                  </a:cubicBezTo>
                  <a:cubicBezTo>
                    <a:pt x="239" y="502"/>
                    <a:pt x="240" y="488"/>
                    <a:pt x="249" y="481"/>
                  </a:cubicBezTo>
                  <a:cubicBezTo>
                    <a:pt x="264" y="470"/>
                    <a:pt x="299" y="477"/>
                    <a:pt x="317" y="476"/>
                  </a:cubicBezTo>
                  <a:cubicBezTo>
                    <a:pt x="325" y="476"/>
                    <a:pt x="364" y="468"/>
                    <a:pt x="369" y="477"/>
                  </a:cubicBezTo>
                  <a:cubicBezTo>
                    <a:pt x="375" y="489"/>
                    <a:pt x="302" y="543"/>
                    <a:pt x="338" y="555"/>
                  </a:cubicBezTo>
                  <a:cubicBezTo>
                    <a:pt x="358" y="562"/>
                    <a:pt x="370" y="519"/>
                    <a:pt x="377" y="509"/>
                  </a:cubicBezTo>
                  <a:cubicBezTo>
                    <a:pt x="384" y="499"/>
                    <a:pt x="402" y="484"/>
                    <a:pt x="402" y="505"/>
                  </a:cubicBezTo>
                  <a:cubicBezTo>
                    <a:pt x="402" y="513"/>
                    <a:pt x="390" y="524"/>
                    <a:pt x="386" y="531"/>
                  </a:cubicBezTo>
                  <a:cubicBezTo>
                    <a:pt x="381" y="542"/>
                    <a:pt x="378" y="551"/>
                    <a:pt x="372" y="561"/>
                  </a:cubicBezTo>
                  <a:cubicBezTo>
                    <a:pt x="366" y="573"/>
                    <a:pt x="361" y="577"/>
                    <a:pt x="374" y="587"/>
                  </a:cubicBezTo>
                  <a:cubicBezTo>
                    <a:pt x="384" y="595"/>
                    <a:pt x="394" y="592"/>
                    <a:pt x="405" y="588"/>
                  </a:cubicBezTo>
                  <a:cubicBezTo>
                    <a:pt x="414" y="585"/>
                    <a:pt x="423" y="574"/>
                    <a:pt x="430" y="572"/>
                  </a:cubicBezTo>
                  <a:cubicBezTo>
                    <a:pt x="434" y="584"/>
                    <a:pt x="443" y="593"/>
                    <a:pt x="447" y="604"/>
                  </a:cubicBezTo>
                  <a:cubicBezTo>
                    <a:pt x="451" y="615"/>
                    <a:pt x="452" y="624"/>
                    <a:pt x="459" y="634"/>
                  </a:cubicBezTo>
                  <a:cubicBezTo>
                    <a:pt x="465" y="643"/>
                    <a:pt x="467" y="657"/>
                    <a:pt x="474" y="664"/>
                  </a:cubicBezTo>
                  <a:cubicBezTo>
                    <a:pt x="488" y="678"/>
                    <a:pt x="526" y="666"/>
                    <a:pt x="545" y="675"/>
                  </a:cubicBezTo>
                  <a:cubicBezTo>
                    <a:pt x="556" y="681"/>
                    <a:pt x="562" y="684"/>
                    <a:pt x="575" y="686"/>
                  </a:cubicBezTo>
                  <a:cubicBezTo>
                    <a:pt x="586" y="687"/>
                    <a:pt x="602" y="686"/>
                    <a:pt x="611" y="693"/>
                  </a:cubicBezTo>
                  <a:cubicBezTo>
                    <a:pt x="622" y="702"/>
                    <a:pt x="628" y="730"/>
                    <a:pt x="629" y="743"/>
                  </a:cubicBezTo>
                  <a:cubicBezTo>
                    <a:pt x="630" y="754"/>
                    <a:pt x="632" y="765"/>
                    <a:pt x="631" y="774"/>
                  </a:cubicBezTo>
                  <a:cubicBezTo>
                    <a:pt x="630" y="786"/>
                    <a:pt x="620" y="792"/>
                    <a:pt x="618" y="802"/>
                  </a:cubicBezTo>
                  <a:cubicBezTo>
                    <a:pt x="616" y="819"/>
                    <a:pt x="629" y="807"/>
                    <a:pt x="637" y="817"/>
                  </a:cubicBezTo>
                  <a:cubicBezTo>
                    <a:pt x="644" y="826"/>
                    <a:pt x="634" y="837"/>
                    <a:pt x="634" y="846"/>
                  </a:cubicBezTo>
                  <a:cubicBezTo>
                    <a:pt x="634" y="865"/>
                    <a:pt x="662" y="866"/>
                    <a:pt x="675" y="873"/>
                  </a:cubicBezTo>
                  <a:cubicBezTo>
                    <a:pt x="688" y="881"/>
                    <a:pt x="701" y="896"/>
                    <a:pt x="710" y="908"/>
                  </a:cubicBezTo>
                  <a:cubicBezTo>
                    <a:pt x="717" y="918"/>
                    <a:pt x="722" y="935"/>
                    <a:pt x="734" y="919"/>
                  </a:cubicBezTo>
                  <a:cubicBezTo>
                    <a:pt x="743" y="906"/>
                    <a:pt x="734" y="898"/>
                    <a:pt x="751" y="890"/>
                  </a:cubicBezTo>
                  <a:cubicBezTo>
                    <a:pt x="766" y="881"/>
                    <a:pt x="783" y="874"/>
                    <a:pt x="798" y="880"/>
                  </a:cubicBezTo>
                  <a:cubicBezTo>
                    <a:pt x="810" y="865"/>
                    <a:pt x="823" y="855"/>
                    <a:pt x="847" y="852"/>
                  </a:cubicBezTo>
                  <a:close/>
                  <a:moveTo>
                    <a:pt x="998" y="664"/>
                  </a:moveTo>
                  <a:cubicBezTo>
                    <a:pt x="1006" y="644"/>
                    <a:pt x="1032" y="637"/>
                    <a:pt x="1048" y="627"/>
                  </a:cubicBezTo>
                  <a:cubicBezTo>
                    <a:pt x="1056" y="622"/>
                    <a:pt x="1062" y="611"/>
                    <a:pt x="1072" y="610"/>
                  </a:cubicBezTo>
                  <a:cubicBezTo>
                    <a:pt x="1084" y="609"/>
                    <a:pt x="1086" y="622"/>
                    <a:pt x="1095" y="624"/>
                  </a:cubicBezTo>
                  <a:cubicBezTo>
                    <a:pt x="1111" y="627"/>
                    <a:pt x="1118" y="601"/>
                    <a:pt x="1134" y="618"/>
                  </a:cubicBezTo>
                  <a:cubicBezTo>
                    <a:pt x="1140" y="624"/>
                    <a:pt x="1140" y="633"/>
                    <a:pt x="1149" y="637"/>
                  </a:cubicBezTo>
                  <a:cubicBezTo>
                    <a:pt x="1156" y="641"/>
                    <a:pt x="1169" y="636"/>
                    <a:pt x="1177" y="638"/>
                  </a:cubicBezTo>
                  <a:cubicBezTo>
                    <a:pt x="1191" y="640"/>
                    <a:pt x="1212" y="654"/>
                    <a:pt x="1223" y="651"/>
                  </a:cubicBezTo>
                  <a:cubicBezTo>
                    <a:pt x="1232" y="649"/>
                    <a:pt x="1233" y="641"/>
                    <a:pt x="1245" y="642"/>
                  </a:cubicBezTo>
                  <a:cubicBezTo>
                    <a:pt x="1259" y="644"/>
                    <a:pt x="1263" y="657"/>
                    <a:pt x="1251" y="665"/>
                  </a:cubicBezTo>
                  <a:cubicBezTo>
                    <a:pt x="1242" y="672"/>
                    <a:pt x="1230" y="670"/>
                    <a:pt x="1219" y="669"/>
                  </a:cubicBezTo>
                  <a:cubicBezTo>
                    <a:pt x="1196" y="667"/>
                    <a:pt x="1182" y="661"/>
                    <a:pt x="1162" y="652"/>
                  </a:cubicBezTo>
                  <a:cubicBezTo>
                    <a:pt x="1153" y="647"/>
                    <a:pt x="1141" y="649"/>
                    <a:pt x="1132" y="645"/>
                  </a:cubicBezTo>
                  <a:cubicBezTo>
                    <a:pt x="1117" y="640"/>
                    <a:pt x="1119" y="631"/>
                    <a:pt x="1102" y="636"/>
                  </a:cubicBezTo>
                  <a:cubicBezTo>
                    <a:pt x="1094" y="638"/>
                    <a:pt x="1085" y="642"/>
                    <a:pt x="1077" y="646"/>
                  </a:cubicBezTo>
                  <a:cubicBezTo>
                    <a:pt x="1073" y="649"/>
                    <a:pt x="1068" y="653"/>
                    <a:pt x="1064" y="654"/>
                  </a:cubicBezTo>
                  <a:cubicBezTo>
                    <a:pt x="1059" y="656"/>
                    <a:pt x="1052" y="656"/>
                    <a:pt x="1048" y="658"/>
                  </a:cubicBezTo>
                  <a:cubicBezTo>
                    <a:pt x="1032" y="666"/>
                    <a:pt x="1046" y="674"/>
                    <a:pt x="1037" y="687"/>
                  </a:cubicBezTo>
                  <a:cubicBezTo>
                    <a:pt x="1034" y="693"/>
                    <a:pt x="1027" y="692"/>
                    <a:pt x="1025" y="697"/>
                  </a:cubicBezTo>
                  <a:cubicBezTo>
                    <a:pt x="1022" y="702"/>
                    <a:pt x="1027" y="711"/>
                    <a:pt x="1021" y="715"/>
                  </a:cubicBezTo>
                  <a:cubicBezTo>
                    <a:pt x="1014" y="720"/>
                    <a:pt x="1011" y="697"/>
                    <a:pt x="1008" y="692"/>
                  </a:cubicBezTo>
                  <a:cubicBezTo>
                    <a:pt x="1001" y="680"/>
                    <a:pt x="992" y="677"/>
                    <a:pt x="998" y="6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1685004" y="2747631"/>
              <a:ext cx="339378" cy="141718"/>
            </a:xfrm>
            <a:custGeom>
              <a:avLst/>
              <a:gdLst>
                <a:gd name="T0" fmla="*/ 52 w 553"/>
                <a:gd name="T1" fmla="*/ 148 h 231"/>
                <a:gd name="T2" fmla="*/ 27 w 553"/>
                <a:gd name="T3" fmla="*/ 171 h 231"/>
                <a:gd name="T4" fmla="*/ 80 w 553"/>
                <a:gd name="T5" fmla="*/ 186 h 231"/>
                <a:gd name="T6" fmla="*/ 126 w 553"/>
                <a:gd name="T7" fmla="*/ 208 h 231"/>
                <a:gd name="T8" fmla="*/ 139 w 553"/>
                <a:gd name="T9" fmla="*/ 219 h 231"/>
                <a:gd name="T10" fmla="*/ 155 w 553"/>
                <a:gd name="T11" fmla="*/ 222 h 231"/>
                <a:gd name="T12" fmla="*/ 191 w 553"/>
                <a:gd name="T13" fmla="*/ 225 h 231"/>
                <a:gd name="T14" fmla="*/ 224 w 553"/>
                <a:gd name="T15" fmla="*/ 222 h 231"/>
                <a:gd name="T16" fmla="*/ 239 w 553"/>
                <a:gd name="T17" fmla="*/ 195 h 231"/>
                <a:gd name="T18" fmla="*/ 258 w 553"/>
                <a:gd name="T19" fmla="*/ 191 h 231"/>
                <a:gd name="T20" fmla="*/ 271 w 553"/>
                <a:gd name="T21" fmla="*/ 182 h 231"/>
                <a:gd name="T22" fmla="*/ 309 w 553"/>
                <a:gd name="T23" fmla="*/ 175 h 231"/>
                <a:gd name="T24" fmla="*/ 335 w 553"/>
                <a:gd name="T25" fmla="*/ 198 h 231"/>
                <a:gd name="T26" fmla="*/ 368 w 553"/>
                <a:gd name="T27" fmla="*/ 186 h 231"/>
                <a:gd name="T28" fmla="*/ 388 w 553"/>
                <a:gd name="T29" fmla="*/ 161 h 231"/>
                <a:gd name="T30" fmla="*/ 422 w 553"/>
                <a:gd name="T31" fmla="*/ 170 h 231"/>
                <a:gd name="T32" fmla="*/ 452 w 553"/>
                <a:gd name="T33" fmla="*/ 163 h 231"/>
                <a:gd name="T34" fmla="*/ 474 w 553"/>
                <a:gd name="T35" fmla="*/ 144 h 231"/>
                <a:gd name="T36" fmla="*/ 538 w 553"/>
                <a:gd name="T37" fmla="*/ 130 h 231"/>
                <a:gd name="T38" fmla="*/ 548 w 553"/>
                <a:gd name="T39" fmla="*/ 102 h 231"/>
                <a:gd name="T40" fmla="*/ 545 w 553"/>
                <a:gd name="T41" fmla="*/ 106 h 231"/>
                <a:gd name="T42" fmla="*/ 521 w 553"/>
                <a:gd name="T43" fmla="*/ 90 h 231"/>
                <a:gd name="T44" fmla="*/ 498 w 553"/>
                <a:gd name="T45" fmla="*/ 70 h 231"/>
                <a:gd name="T46" fmla="*/ 436 w 553"/>
                <a:gd name="T47" fmla="*/ 51 h 231"/>
                <a:gd name="T48" fmla="*/ 400 w 553"/>
                <a:gd name="T49" fmla="*/ 47 h 231"/>
                <a:gd name="T50" fmla="*/ 368 w 553"/>
                <a:gd name="T51" fmla="*/ 38 h 231"/>
                <a:gd name="T52" fmla="*/ 337 w 553"/>
                <a:gd name="T53" fmla="*/ 43 h 231"/>
                <a:gd name="T54" fmla="*/ 282 w 553"/>
                <a:gd name="T55" fmla="*/ 4 h 231"/>
                <a:gd name="T56" fmla="*/ 252 w 553"/>
                <a:gd name="T57" fmla="*/ 14 h 231"/>
                <a:gd name="T58" fmla="*/ 240 w 553"/>
                <a:gd name="T59" fmla="*/ 46 h 231"/>
                <a:gd name="T60" fmla="*/ 211 w 553"/>
                <a:gd name="T61" fmla="*/ 29 h 231"/>
                <a:gd name="T62" fmla="*/ 182 w 553"/>
                <a:gd name="T63" fmla="*/ 16 h 231"/>
                <a:gd name="T64" fmla="*/ 147 w 553"/>
                <a:gd name="T65" fmla="*/ 8 h 231"/>
                <a:gd name="T66" fmla="*/ 133 w 553"/>
                <a:gd name="T67" fmla="*/ 38 h 231"/>
                <a:gd name="T68" fmla="*/ 84 w 553"/>
                <a:gd name="T69" fmla="*/ 66 h 231"/>
                <a:gd name="T70" fmla="*/ 98 w 553"/>
                <a:gd name="T71" fmla="*/ 77 h 231"/>
                <a:gd name="T72" fmla="*/ 116 w 553"/>
                <a:gd name="T73" fmla="*/ 102 h 231"/>
                <a:gd name="T74" fmla="*/ 149 w 553"/>
                <a:gd name="T75" fmla="*/ 99 h 231"/>
                <a:gd name="T76" fmla="*/ 171 w 553"/>
                <a:gd name="T77" fmla="*/ 125 h 231"/>
                <a:gd name="T78" fmla="*/ 192 w 553"/>
                <a:gd name="T79" fmla="*/ 147 h 231"/>
                <a:gd name="T80" fmla="*/ 164 w 553"/>
                <a:gd name="T81" fmla="*/ 152 h 231"/>
                <a:gd name="T82" fmla="*/ 149 w 553"/>
                <a:gd name="T83" fmla="*/ 160 h 231"/>
                <a:gd name="T84" fmla="*/ 130 w 553"/>
                <a:gd name="T85" fmla="*/ 154 h 231"/>
                <a:gd name="T86" fmla="*/ 88 w 553"/>
                <a:gd name="T87" fmla="*/ 141 h 231"/>
                <a:gd name="T88" fmla="*/ 82 w 553"/>
                <a:gd name="T89" fmla="*/ 144 h 231"/>
                <a:gd name="T90" fmla="*/ 52 w 553"/>
                <a:gd name="T91" fmla="*/ 14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3" h="231">
                  <a:moveTo>
                    <a:pt x="52" y="148"/>
                  </a:moveTo>
                  <a:cubicBezTo>
                    <a:pt x="36" y="152"/>
                    <a:pt x="0" y="152"/>
                    <a:pt x="27" y="171"/>
                  </a:cubicBezTo>
                  <a:cubicBezTo>
                    <a:pt x="45" y="183"/>
                    <a:pt x="62" y="179"/>
                    <a:pt x="80" y="186"/>
                  </a:cubicBezTo>
                  <a:cubicBezTo>
                    <a:pt x="99" y="194"/>
                    <a:pt x="113" y="192"/>
                    <a:pt x="126" y="208"/>
                  </a:cubicBezTo>
                  <a:cubicBezTo>
                    <a:pt x="133" y="216"/>
                    <a:pt x="128" y="215"/>
                    <a:pt x="139" y="219"/>
                  </a:cubicBezTo>
                  <a:cubicBezTo>
                    <a:pt x="143" y="220"/>
                    <a:pt x="151" y="221"/>
                    <a:pt x="155" y="222"/>
                  </a:cubicBezTo>
                  <a:cubicBezTo>
                    <a:pt x="167" y="223"/>
                    <a:pt x="179" y="222"/>
                    <a:pt x="191" y="225"/>
                  </a:cubicBezTo>
                  <a:cubicBezTo>
                    <a:pt x="202" y="227"/>
                    <a:pt x="215" y="231"/>
                    <a:pt x="224" y="222"/>
                  </a:cubicBezTo>
                  <a:cubicBezTo>
                    <a:pt x="231" y="214"/>
                    <a:pt x="227" y="201"/>
                    <a:pt x="239" y="195"/>
                  </a:cubicBezTo>
                  <a:cubicBezTo>
                    <a:pt x="243" y="193"/>
                    <a:pt x="252" y="193"/>
                    <a:pt x="258" y="191"/>
                  </a:cubicBezTo>
                  <a:cubicBezTo>
                    <a:pt x="262" y="189"/>
                    <a:pt x="267" y="184"/>
                    <a:pt x="271" y="182"/>
                  </a:cubicBezTo>
                  <a:cubicBezTo>
                    <a:pt x="281" y="176"/>
                    <a:pt x="298" y="171"/>
                    <a:pt x="309" y="175"/>
                  </a:cubicBezTo>
                  <a:cubicBezTo>
                    <a:pt x="321" y="179"/>
                    <a:pt x="323" y="193"/>
                    <a:pt x="335" y="198"/>
                  </a:cubicBezTo>
                  <a:cubicBezTo>
                    <a:pt x="349" y="203"/>
                    <a:pt x="360" y="199"/>
                    <a:pt x="368" y="186"/>
                  </a:cubicBezTo>
                  <a:cubicBezTo>
                    <a:pt x="374" y="178"/>
                    <a:pt x="375" y="163"/>
                    <a:pt x="388" y="161"/>
                  </a:cubicBezTo>
                  <a:cubicBezTo>
                    <a:pt x="397" y="160"/>
                    <a:pt x="413" y="169"/>
                    <a:pt x="422" y="170"/>
                  </a:cubicBezTo>
                  <a:cubicBezTo>
                    <a:pt x="437" y="172"/>
                    <a:pt x="442" y="173"/>
                    <a:pt x="452" y="163"/>
                  </a:cubicBezTo>
                  <a:cubicBezTo>
                    <a:pt x="460" y="155"/>
                    <a:pt x="464" y="150"/>
                    <a:pt x="474" y="144"/>
                  </a:cubicBezTo>
                  <a:cubicBezTo>
                    <a:pt x="496" y="132"/>
                    <a:pt x="517" y="142"/>
                    <a:pt x="538" y="130"/>
                  </a:cubicBezTo>
                  <a:cubicBezTo>
                    <a:pt x="553" y="122"/>
                    <a:pt x="552" y="113"/>
                    <a:pt x="548" y="102"/>
                  </a:cubicBezTo>
                  <a:cubicBezTo>
                    <a:pt x="547" y="104"/>
                    <a:pt x="546" y="105"/>
                    <a:pt x="545" y="106"/>
                  </a:cubicBezTo>
                  <a:cubicBezTo>
                    <a:pt x="538" y="99"/>
                    <a:pt x="530" y="95"/>
                    <a:pt x="521" y="90"/>
                  </a:cubicBezTo>
                  <a:cubicBezTo>
                    <a:pt x="513" y="84"/>
                    <a:pt x="506" y="76"/>
                    <a:pt x="498" y="70"/>
                  </a:cubicBezTo>
                  <a:cubicBezTo>
                    <a:pt x="483" y="58"/>
                    <a:pt x="455" y="52"/>
                    <a:pt x="436" y="51"/>
                  </a:cubicBezTo>
                  <a:cubicBezTo>
                    <a:pt x="424" y="49"/>
                    <a:pt x="413" y="48"/>
                    <a:pt x="400" y="47"/>
                  </a:cubicBezTo>
                  <a:cubicBezTo>
                    <a:pt x="386" y="47"/>
                    <a:pt x="380" y="43"/>
                    <a:pt x="368" y="38"/>
                  </a:cubicBezTo>
                  <a:cubicBezTo>
                    <a:pt x="352" y="31"/>
                    <a:pt x="351" y="43"/>
                    <a:pt x="337" y="43"/>
                  </a:cubicBezTo>
                  <a:cubicBezTo>
                    <a:pt x="316" y="43"/>
                    <a:pt x="303" y="8"/>
                    <a:pt x="282" y="4"/>
                  </a:cubicBezTo>
                  <a:cubicBezTo>
                    <a:pt x="272" y="2"/>
                    <a:pt x="258" y="5"/>
                    <a:pt x="252" y="14"/>
                  </a:cubicBezTo>
                  <a:cubicBezTo>
                    <a:pt x="246" y="22"/>
                    <a:pt x="253" y="42"/>
                    <a:pt x="240" y="46"/>
                  </a:cubicBezTo>
                  <a:cubicBezTo>
                    <a:pt x="231" y="48"/>
                    <a:pt x="219" y="33"/>
                    <a:pt x="211" y="29"/>
                  </a:cubicBezTo>
                  <a:cubicBezTo>
                    <a:pt x="199" y="24"/>
                    <a:pt x="192" y="23"/>
                    <a:pt x="182" y="16"/>
                  </a:cubicBezTo>
                  <a:cubicBezTo>
                    <a:pt x="171" y="9"/>
                    <a:pt x="161" y="0"/>
                    <a:pt x="147" y="8"/>
                  </a:cubicBezTo>
                  <a:cubicBezTo>
                    <a:pt x="138" y="13"/>
                    <a:pt x="130" y="29"/>
                    <a:pt x="133" y="38"/>
                  </a:cubicBezTo>
                  <a:cubicBezTo>
                    <a:pt x="109" y="41"/>
                    <a:pt x="96" y="51"/>
                    <a:pt x="84" y="66"/>
                  </a:cubicBezTo>
                  <a:cubicBezTo>
                    <a:pt x="89" y="68"/>
                    <a:pt x="94" y="72"/>
                    <a:pt x="98" y="77"/>
                  </a:cubicBezTo>
                  <a:cubicBezTo>
                    <a:pt x="105" y="86"/>
                    <a:pt x="103" y="98"/>
                    <a:pt x="116" y="102"/>
                  </a:cubicBezTo>
                  <a:cubicBezTo>
                    <a:pt x="125" y="105"/>
                    <a:pt x="139" y="96"/>
                    <a:pt x="149" y="99"/>
                  </a:cubicBezTo>
                  <a:cubicBezTo>
                    <a:pt x="166" y="104"/>
                    <a:pt x="161" y="114"/>
                    <a:pt x="171" y="125"/>
                  </a:cubicBezTo>
                  <a:cubicBezTo>
                    <a:pt x="178" y="133"/>
                    <a:pt x="198" y="130"/>
                    <a:pt x="192" y="147"/>
                  </a:cubicBezTo>
                  <a:cubicBezTo>
                    <a:pt x="187" y="162"/>
                    <a:pt x="174" y="151"/>
                    <a:pt x="164" y="152"/>
                  </a:cubicBezTo>
                  <a:cubicBezTo>
                    <a:pt x="157" y="152"/>
                    <a:pt x="154" y="159"/>
                    <a:pt x="149" y="160"/>
                  </a:cubicBezTo>
                  <a:cubicBezTo>
                    <a:pt x="140" y="161"/>
                    <a:pt x="137" y="157"/>
                    <a:pt x="130" y="154"/>
                  </a:cubicBezTo>
                  <a:cubicBezTo>
                    <a:pt x="119" y="150"/>
                    <a:pt x="95" y="150"/>
                    <a:pt x="88" y="141"/>
                  </a:cubicBezTo>
                  <a:cubicBezTo>
                    <a:pt x="86" y="142"/>
                    <a:pt x="84" y="143"/>
                    <a:pt x="82" y="144"/>
                  </a:cubicBezTo>
                  <a:cubicBezTo>
                    <a:pt x="72" y="147"/>
                    <a:pt x="62" y="146"/>
                    <a:pt x="52" y="1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1334439" y="2901780"/>
              <a:ext cx="500986" cy="289652"/>
            </a:xfrm>
            <a:custGeom>
              <a:avLst/>
              <a:gdLst>
                <a:gd name="T0" fmla="*/ 83 w 818"/>
                <a:gd name="T1" fmla="*/ 424 h 474"/>
                <a:gd name="T2" fmla="*/ 149 w 818"/>
                <a:gd name="T3" fmla="*/ 445 h 474"/>
                <a:gd name="T4" fmla="*/ 223 w 818"/>
                <a:gd name="T5" fmla="*/ 458 h 474"/>
                <a:gd name="T6" fmla="*/ 296 w 818"/>
                <a:gd name="T7" fmla="*/ 403 h 474"/>
                <a:gd name="T8" fmla="*/ 380 w 818"/>
                <a:gd name="T9" fmla="*/ 392 h 474"/>
                <a:gd name="T10" fmla="*/ 450 w 818"/>
                <a:gd name="T11" fmla="*/ 390 h 474"/>
                <a:gd name="T12" fmla="*/ 476 w 818"/>
                <a:gd name="T13" fmla="*/ 333 h 474"/>
                <a:gd name="T14" fmla="*/ 518 w 818"/>
                <a:gd name="T15" fmla="*/ 305 h 474"/>
                <a:gd name="T16" fmla="*/ 530 w 818"/>
                <a:gd name="T17" fmla="*/ 277 h 474"/>
                <a:gd name="T18" fmla="*/ 598 w 818"/>
                <a:gd name="T19" fmla="*/ 251 h 474"/>
                <a:gd name="T20" fmla="*/ 635 w 818"/>
                <a:gd name="T21" fmla="*/ 199 h 474"/>
                <a:gd name="T22" fmla="*/ 752 w 818"/>
                <a:gd name="T23" fmla="*/ 126 h 474"/>
                <a:gd name="T24" fmla="*/ 787 w 818"/>
                <a:gd name="T25" fmla="*/ 132 h 474"/>
                <a:gd name="T26" fmla="*/ 772 w 818"/>
                <a:gd name="T27" fmla="*/ 111 h 474"/>
                <a:gd name="T28" fmla="*/ 714 w 818"/>
                <a:gd name="T29" fmla="*/ 107 h 474"/>
                <a:gd name="T30" fmla="*/ 652 w 818"/>
                <a:gd name="T31" fmla="*/ 107 h 474"/>
                <a:gd name="T32" fmla="*/ 672 w 818"/>
                <a:gd name="T33" fmla="*/ 44 h 474"/>
                <a:gd name="T34" fmla="*/ 660 w 818"/>
                <a:gd name="T35" fmla="*/ 14 h 474"/>
                <a:gd name="T36" fmla="*/ 606 w 818"/>
                <a:gd name="T37" fmla="*/ 27 h 474"/>
                <a:gd name="T38" fmla="*/ 554 w 818"/>
                <a:gd name="T39" fmla="*/ 42 h 474"/>
                <a:gd name="T40" fmla="*/ 520 w 818"/>
                <a:gd name="T41" fmla="*/ 49 h 474"/>
                <a:gd name="T42" fmla="*/ 470 w 818"/>
                <a:gd name="T43" fmla="*/ 39 h 474"/>
                <a:gd name="T44" fmla="*/ 451 w 818"/>
                <a:gd name="T45" fmla="*/ 22 h 474"/>
                <a:gd name="T46" fmla="*/ 411 w 818"/>
                <a:gd name="T47" fmla="*/ 6 h 474"/>
                <a:gd name="T48" fmla="*/ 377 w 818"/>
                <a:gd name="T49" fmla="*/ 4 h 474"/>
                <a:gd name="T50" fmla="*/ 314 w 818"/>
                <a:gd name="T51" fmla="*/ 29 h 474"/>
                <a:gd name="T52" fmla="*/ 236 w 818"/>
                <a:gd name="T53" fmla="*/ 65 h 474"/>
                <a:gd name="T54" fmla="*/ 206 w 818"/>
                <a:gd name="T55" fmla="*/ 74 h 474"/>
                <a:gd name="T56" fmla="*/ 138 w 818"/>
                <a:gd name="T57" fmla="*/ 48 h 474"/>
                <a:gd name="T58" fmla="*/ 105 w 818"/>
                <a:gd name="T59" fmla="*/ 81 h 474"/>
                <a:gd name="T60" fmla="*/ 44 w 818"/>
                <a:gd name="T61" fmla="*/ 161 h 474"/>
                <a:gd name="T62" fmla="*/ 34 w 818"/>
                <a:gd name="T63" fmla="*/ 191 h 474"/>
                <a:gd name="T64" fmla="*/ 18 w 818"/>
                <a:gd name="T65" fmla="*/ 272 h 474"/>
                <a:gd name="T66" fmla="*/ 9 w 818"/>
                <a:gd name="T67" fmla="*/ 365 h 474"/>
                <a:gd name="T68" fmla="*/ 8 w 818"/>
                <a:gd name="T69" fmla="*/ 38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8" h="474">
                  <a:moveTo>
                    <a:pt x="34" y="399"/>
                  </a:moveTo>
                  <a:cubicBezTo>
                    <a:pt x="50" y="411"/>
                    <a:pt x="65" y="417"/>
                    <a:pt x="83" y="424"/>
                  </a:cubicBezTo>
                  <a:cubicBezTo>
                    <a:pt x="94" y="429"/>
                    <a:pt x="105" y="430"/>
                    <a:pt x="116" y="433"/>
                  </a:cubicBezTo>
                  <a:cubicBezTo>
                    <a:pt x="127" y="435"/>
                    <a:pt x="137" y="442"/>
                    <a:pt x="149" y="445"/>
                  </a:cubicBezTo>
                  <a:cubicBezTo>
                    <a:pt x="162" y="448"/>
                    <a:pt x="171" y="449"/>
                    <a:pt x="184" y="454"/>
                  </a:cubicBezTo>
                  <a:cubicBezTo>
                    <a:pt x="197" y="458"/>
                    <a:pt x="209" y="455"/>
                    <a:pt x="223" y="458"/>
                  </a:cubicBezTo>
                  <a:cubicBezTo>
                    <a:pt x="242" y="461"/>
                    <a:pt x="268" y="474"/>
                    <a:pt x="283" y="452"/>
                  </a:cubicBezTo>
                  <a:cubicBezTo>
                    <a:pt x="293" y="438"/>
                    <a:pt x="287" y="418"/>
                    <a:pt x="296" y="403"/>
                  </a:cubicBezTo>
                  <a:cubicBezTo>
                    <a:pt x="303" y="391"/>
                    <a:pt x="326" y="375"/>
                    <a:pt x="341" y="380"/>
                  </a:cubicBezTo>
                  <a:cubicBezTo>
                    <a:pt x="355" y="385"/>
                    <a:pt x="363" y="398"/>
                    <a:pt x="380" y="392"/>
                  </a:cubicBezTo>
                  <a:cubicBezTo>
                    <a:pt x="384" y="369"/>
                    <a:pt x="401" y="374"/>
                    <a:pt x="416" y="379"/>
                  </a:cubicBezTo>
                  <a:cubicBezTo>
                    <a:pt x="426" y="383"/>
                    <a:pt x="441" y="390"/>
                    <a:pt x="450" y="390"/>
                  </a:cubicBezTo>
                  <a:cubicBezTo>
                    <a:pt x="464" y="391"/>
                    <a:pt x="466" y="381"/>
                    <a:pt x="469" y="367"/>
                  </a:cubicBezTo>
                  <a:cubicBezTo>
                    <a:pt x="471" y="356"/>
                    <a:pt x="469" y="342"/>
                    <a:pt x="476" y="333"/>
                  </a:cubicBezTo>
                  <a:cubicBezTo>
                    <a:pt x="484" y="323"/>
                    <a:pt x="495" y="323"/>
                    <a:pt x="504" y="316"/>
                  </a:cubicBezTo>
                  <a:cubicBezTo>
                    <a:pt x="510" y="312"/>
                    <a:pt x="511" y="308"/>
                    <a:pt x="518" y="305"/>
                  </a:cubicBezTo>
                  <a:cubicBezTo>
                    <a:pt x="524" y="303"/>
                    <a:pt x="531" y="307"/>
                    <a:pt x="536" y="303"/>
                  </a:cubicBezTo>
                  <a:cubicBezTo>
                    <a:pt x="548" y="293"/>
                    <a:pt x="531" y="287"/>
                    <a:pt x="530" y="277"/>
                  </a:cubicBezTo>
                  <a:cubicBezTo>
                    <a:pt x="524" y="240"/>
                    <a:pt x="569" y="275"/>
                    <a:pt x="582" y="274"/>
                  </a:cubicBezTo>
                  <a:cubicBezTo>
                    <a:pt x="601" y="273"/>
                    <a:pt x="595" y="266"/>
                    <a:pt x="598" y="251"/>
                  </a:cubicBezTo>
                  <a:cubicBezTo>
                    <a:pt x="603" y="232"/>
                    <a:pt x="609" y="237"/>
                    <a:pt x="621" y="229"/>
                  </a:cubicBezTo>
                  <a:cubicBezTo>
                    <a:pt x="631" y="222"/>
                    <a:pt x="633" y="210"/>
                    <a:pt x="635" y="199"/>
                  </a:cubicBezTo>
                  <a:cubicBezTo>
                    <a:pt x="639" y="184"/>
                    <a:pt x="633" y="180"/>
                    <a:pt x="630" y="165"/>
                  </a:cubicBezTo>
                  <a:cubicBezTo>
                    <a:pt x="624" y="124"/>
                    <a:pt x="725" y="123"/>
                    <a:pt x="752" y="126"/>
                  </a:cubicBezTo>
                  <a:cubicBezTo>
                    <a:pt x="759" y="127"/>
                    <a:pt x="765" y="126"/>
                    <a:pt x="772" y="128"/>
                  </a:cubicBezTo>
                  <a:cubicBezTo>
                    <a:pt x="776" y="128"/>
                    <a:pt x="785" y="132"/>
                    <a:pt x="787" y="132"/>
                  </a:cubicBezTo>
                  <a:cubicBezTo>
                    <a:pt x="796" y="132"/>
                    <a:pt x="818" y="123"/>
                    <a:pt x="807" y="112"/>
                  </a:cubicBezTo>
                  <a:cubicBezTo>
                    <a:pt x="802" y="107"/>
                    <a:pt x="780" y="112"/>
                    <a:pt x="772" y="111"/>
                  </a:cubicBezTo>
                  <a:cubicBezTo>
                    <a:pt x="762" y="109"/>
                    <a:pt x="755" y="101"/>
                    <a:pt x="745" y="99"/>
                  </a:cubicBezTo>
                  <a:cubicBezTo>
                    <a:pt x="734" y="96"/>
                    <a:pt x="725" y="104"/>
                    <a:pt x="714" y="107"/>
                  </a:cubicBezTo>
                  <a:cubicBezTo>
                    <a:pt x="704" y="111"/>
                    <a:pt x="691" y="114"/>
                    <a:pt x="680" y="115"/>
                  </a:cubicBezTo>
                  <a:cubicBezTo>
                    <a:pt x="669" y="117"/>
                    <a:pt x="654" y="117"/>
                    <a:pt x="652" y="107"/>
                  </a:cubicBezTo>
                  <a:cubicBezTo>
                    <a:pt x="650" y="98"/>
                    <a:pt x="662" y="86"/>
                    <a:pt x="666" y="78"/>
                  </a:cubicBezTo>
                  <a:cubicBezTo>
                    <a:pt x="672" y="67"/>
                    <a:pt x="677" y="56"/>
                    <a:pt x="672" y="44"/>
                  </a:cubicBezTo>
                  <a:cubicBezTo>
                    <a:pt x="670" y="40"/>
                    <a:pt x="665" y="36"/>
                    <a:pt x="663" y="31"/>
                  </a:cubicBezTo>
                  <a:cubicBezTo>
                    <a:pt x="661" y="26"/>
                    <a:pt x="663" y="20"/>
                    <a:pt x="660" y="14"/>
                  </a:cubicBezTo>
                  <a:cubicBezTo>
                    <a:pt x="653" y="0"/>
                    <a:pt x="646" y="3"/>
                    <a:pt x="634" y="10"/>
                  </a:cubicBezTo>
                  <a:cubicBezTo>
                    <a:pt x="624" y="15"/>
                    <a:pt x="611" y="18"/>
                    <a:pt x="606" y="27"/>
                  </a:cubicBezTo>
                  <a:cubicBezTo>
                    <a:pt x="599" y="38"/>
                    <a:pt x="604" y="51"/>
                    <a:pt x="587" y="50"/>
                  </a:cubicBezTo>
                  <a:cubicBezTo>
                    <a:pt x="578" y="50"/>
                    <a:pt x="563" y="33"/>
                    <a:pt x="554" y="42"/>
                  </a:cubicBezTo>
                  <a:cubicBezTo>
                    <a:pt x="548" y="49"/>
                    <a:pt x="562" y="78"/>
                    <a:pt x="542" y="67"/>
                  </a:cubicBezTo>
                  <a:cubicBezTo>
                    <a:pt x="533" y="62"/>
                    <a:pt x="535" y="40"/>
                    <a:pt x="520" y="49"/>
                  </a:cubicBezTo>
                  <a:cubicBezTo>
                    <a:pt x="520" y="64"/>
                    <a:pt x="502" y="49"/>
                    <a:pt x="494" y="53"/>
                  </a:cubicBezTo>
                  <a:cubicBezTo>
                    <a:pt x="487" y="76"/>
                    <a:pt x="473" y="46"/>
                    <a:pt x="470" y="39"/>
                  </a:cubicBezTo>
                  <a:cubicBezTo>
                    <a:pt x="469" y="37"/>
                    <a:pt x="468" y="35"/>
                    <a:pt x="467" y="33"/>
                  </a:cubicBezTo>
                  <a:cubicBezTo>
                    <a:pt x="460" y="32"/>
                    <a:pt x="457" y="25"/>
                    <a:pt x="451" y="22"/>
                  </a:cubicBezTo>
                  <a:cubicBezTo>
                    <a:pt x="439" y="17"/>
                    <a:pt x="427" y="19"/>
                    <a:pt x="416" y="11"/>
                  </a:cubicBezTo>
                  <a:cubicBezTo>
                    <a:pt x="414" y="9"/>
                    <a:pt x="413" y="8"/>
                    <a:pt x="411" y="6"/>
                  </a:cubicBezTo>
                  <a:cubicBezTo>
                    <a:pt x="408" y="8"/>
                    <a:pt x="403" y="9"/>
                    <a:pt x="396" y="10"/>
                  </a:cubicBezTo>
                  <a:cubicBezTo>
                    <a:pt x="394" y="10"/>
                    <a:pt x="382" y="4"/>
                    <a:pt x="377" y="4"/>
                  </a:cubicBezTo>
                  <a:cubicBezTo>
                    <a:pt x="372" y="4"/>
                    <a:pt x="359" y="8"/>
                    <a:pt x="352" y="8"/>
                  </a:cubicBezTo>
                  <a:cubicBezTo>
                    <a:pt x="327" y="9"/>
                    <a:pt x="328" y="7"/>
                    <a:pt x="314" y="29"/>
                  </a:cubicBezTo>
                  <a:cubicBezTo>
                    <a:pt x="306" y="42"/>
                    <a:pt x="299" y="57"/>
                    <a:pt x="284" y="61"/>
                  </a:cubicBezTo>
                  <a:cubicBezTo>
                    <a:pt x="276" y="63"/>
                    <a:pt x="246" y="66"/>
                    <a:pt x="236" y="65"/>
                  </a:cubicBezTo>
                  <a:cubicBezTo>
                    <a:pt x="230" y="64"/>
                    <a:pt x="222" y="55"/>
                    <a:pt x="217" y="56"/>
                  </a:cubicBezTo>
                  <a:cubicBezTo>
                    <a:pt x="209" y="59"/>
                    <a:pt x="211" y="69"/>
                    <a:pt x="206" y="74"/>
                  </a:cubicBezTo>
                  <a:cubicBezTo>
                    <a:pt x="192" y="84"/>
                    <a:pt x="186" y="83"/>
                    <a:pt x="170" y="74"/>
                  </a:cubicBezTo>
                  <a:cubicBezTo>
                    <a:pt x="158" y="67"/>
                    <a:pt x="149" y="56"/>
                    <a:pt x="138" y="48"/>
                  </a:cubicBezTo>
                  <a:cubicBezTo>
                    <a:pt x="135" y="46"/>
                    <a:pt x="131" y="44"/>
                    <a:pt x="128" y="42"/>
                  </a:cubicBezTo>
                  <a:cubicBezTo>
                    <a:pt x="124" y="56"/>
                    <a:pt x="116" y="69"/>
                    <a:pt x="105" y="81"/>
                  </a:cubicBezTo>
                  <a:cubicBezTo>
                    <a:pt x="83" y="107"/>
                    <a:pt x="54" y="110"/>
                    <a:pt x="47" y="145"/>
                  </a:cubicBezTo>
                  <a:cubicBezTo>
                    <a:pt x="46" y="153"/>
                    <a:pt x="43" y="153"/>
                    <a:pt x="44" y="161"/>
                  </a:cubicBezTo>
                  <a:cubicBezTo>
                    <a:pt x="44" y="168"/>
                    <a:pt x="56" y="166"/>
                    <a:pt x="50" y="180"/>
                  </a:cubicBezTo>
                  <a:cubicBezTo>
                    <a:pt x="47" y="186"/>
                    <a:pt x="38" y="186"/>
                    <a:pt x="34" y="191"/>
                  </a:cubicBezTo>
                  <a:cubicBezTo>
                    <a:pt x="29" y="199"/>
                    <a:pt x="29" y="206"/>
                    <a:pt x="28" y="216"/>
                  </a:cubicBezTo>
                  <a:cubicBezTo>
                    <a:pt x="27" y="236"/>
                    <a:pt x="18" y="254"/>
                    <a:pt x="18" y="272"/>
                  </a:cubicBezTo>
                  <a:cubicBezTo>
                    <a:pt x="50" y="276"/>
                    <a:pt x="73" y="319"/>
                    <a:pt x="46" y="341"/>
                  </a:cubicBezTo>
                  <a:cubicBezTo>
                    <a:pt x="35" y="350"/>
                    <a:pt x="19" y="355"/>
                    <a:pt x="9" y="365"/>
                  </a:cubicBezTo>
                  <a:cubicBezTo>
                    <a:pt x="3" y="371"/>
                    <a:pt x="1" y="376"/>
                    <a:pt x="0" y="380"/>
                  </a:cubicBezTo>
                  <a:cubicBezTo>
                    <a:pt x="3" y="383"/>
                    <a:pt x="5" y="385"/>
                    <a:pt x="8" y="386"/>
                  </a:cubicBezTo>
                  <a:cubicBezTo>
                    <a:pt x="17" y="391"/>
                    <a:pt x="26" y="394"/>
                    <a:pt x="34" y="3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1293415" y="2976368"/>
              <a:ext cx="621570" cy="461206"/>
            </a:xfrm>
            <a:custGeom>
              <a:avLst/>
              <a:gdLst>
                <a:gd name="T0" fmla="*/ 398 w 1013"/>
                <a:gd name="T1" fmla="*/ 723 h 751"/>
                <a:gd name="T2" fmla="*/ 434 w 1013"/>
                <a:gd name="T3" fmla="*/ 706 h 751"/>
                <a:gd name="T4" fmla="*/ 488 w 1013"/>
                <a:gd name="T5" fmla="*/ 717 h 751"/>
                <a:gd name="T6" fmla="*/ 528 w 1013"/>
                <a:gd name="T7" fmla="*/ 662 h 751"/>
                <a:gd name="T8" fmla="*/ 513 w 1013"/>
                <a:gd name="T9" fmla="*/ 603 h 751"/>
                <a:gd name="T10" fmla="*/ 485 w 1013"/>
                <a:gd name="T11" fmla="*/ 551 h 751"/>
                <a:gd name="T12" fmla="*/ 539 w 1013"/>
                <a:gd name="T13" fmla="*/ 507 h 751"/>
                <a:gd name="T14" fmla="*/ 592 w 1013"/>
                <a:gd name="T15" fmla="*/ 526 h 751"/>
                <a:gd name="T16" fmla="*/ 667 w 1013"/>
                <a:gd name="T17" fmla="*/ 481 h 751"/>
                <a:gd name="T18" fmla="*/ 719 w 1013"/>
                <a:gd name="T19" fmla="*/ 444 h 751"/>
                <a:gd name="T20" fmla="*/ 765 w 1013"/>
                <a:gd name="T21" fmla="*/ 409 h 751"/>
                <a:gd name="T22" fmla="*/ 808 w 1013"/>
                <a:gd name="T23" fmla="*/ 365 h 751"/>
                <a:gd name="T24" fmla="*/ 835 w 1013"/>
                <a:gd name="T25" fmla="*/ 306 h 751"/>
                <a:gd name="T26" fmla="*/ 834 w 1013"/>
                <a:gd name="T27" fmla="*/ 272 h 751"/>
                <a:gd name="T28" fmla="*/ 810 w 1013"/>
                <a:gd name="T29" fmla="*/ 218 h 751"/>
                <a:gd name="T30" fmla="*/ 807 w 1013"/>
                <a:gd name="T31" fmla="*/ 165 h 751"/>
                <a:gd name="T32" fmla="*/ 888 w 1013"/>
                <a:gd name="T33" fmla="*/ 170 h 751"/>
                <a:gd name="T34" fmla="*/ 950 w 1013"/>
                <a:gd name="T35" fmla="*/ 165 h 751"/>
                <a:gd name="T36" fmla="*/ 1005 w 1013"/>
                <a:gd name="T37" fmla="*/ 133 h 751"/>
                <a:gd name="T38" fmla="*/ 957 w 1013"/>
                <a:gd name="T39" fmla="*/ 97 h 751"/>
                <a:gd name="T40" fmla="*/ 934 w 1013"/>
                <a:gd name="T41" fmla="*/ 42 h 751"/>
                <a:gd name="T42" fmla="*/ 874 w 1013"/>
                <a:gd name="T43" fmla="*/ 0 h 751"/>
                <a:gd name="T44" fmla="*/ 838 w 1013"/>
                <a:gd name="T45" fmla="*/ 5 h 751"/>
                <a:gd name="T46" fmla="*/ 696 w 1013"/>
                <a:gd name="T47" fmla="*/ 42 h 751"/>
                <a:gd name="T48" fmla="*/ 687 w 1013"/>
                <a:gd name="T49" fmla="*/ 106 h 751"/>
                <a:gd name="T50" fmla="*/ 648 w 1013"/>
                <a:gd name="T51" fmla="*/ 151 h 751"/>
                <a:gd name="T52" fmla="*/ 602 w 1013"/>
                <a:gd name="T53" fmla="*/ 180 h 751"/>
                <a:gd name="T54" fmla="*/ 570 w 1013"/>
                <a:gd name="T55" fmla="*/ 193 h 751"/>
                <a:gd name="T56" fmla="*/ 535 w 1013"/>
                <a:gd name="T57" fmla="*/ 244 h 751"/>
                <a:gd name="T58" fmla="*/ 482 w 1013"/>
                <a:gd name="T59" fmla="*/ 256 h 751"/>
                <a:gd name="T60" fmla="*/ 407 w 1013"/>
                <a:gd name="T61" fmla="*/ 257 h 751"/>
                <a:gd name="T62" fmla="*/ 349 w 1013"/>
                <a:gd name="T63" fmla="*/ 329 h 751"/>
                <a:gd name="T64" fmla="*/ 250 w 1013"/>
                <a:gd name="T65" fmla="*/ 331 h 751"/>
                <a:gd name="T66" fmla="*/ 182 w 1013"/>
                <a:gd name="T67" fmla="*/ 310 h 751"/>
                <a:gd name="T68" fmla="*/ 100 w 1013"/>
                <a:gd name="T69" fmla="*/ 276 h 751"/>
                <a:gd name="T70" fmla="*/ 66 w 1013"/>
                <a:gd name="T71" fmla="*/ 257 h 751"/>
                <a:gd name="T72" fmla="*/ 79 w 1013"/>
                <a:gd name="T73" fmla="*/ 333 h 751"/>
                <a:gd name="T74" fmla="*/ 129 w 1013"/>
                <a:gd name="T75" fmla="*/ 406 h 751"/>
                <a:gd name="T76" fmla="*/ 112 w 1013"/>
                <a:gd name="T77" fmla="*/ 474 h 751"/>
                <a:gd name="T78" fmla="*/ 11 w 1013"/>
                <a:gd name="T79" fmla="*/ 519 h 751"/>
                <a:gd name="T80" fmla="*/ 18 w 1013"/>
                <a:gd name="T81" fmla="*/ 538 h 751"/>
                <a:gd name="T82" fmla="*/ 101 w 1013"/>
                <a:gd name="T83" fmla="*/ 560 h 751"/>
                <a:gd name="T84" fmla="*/ 155 w 1013"/>
                <a:gd name="T85" fmla="*/ 570 h 751"/>
                <a:gd name="T86" fmla="*/ 225 w 1013"/>
                <a:gd name="T87" fmla="*/ 587 h 751"/>
                <a:gd name="T88" fmla="*/ 263 w 1013"/>
                <a:gd name="T89" fmla="*/ 593 h 751"/>
                <a:gd name="T90" fmla="*/ 299 w 1013"/>
                <a:gd name="T91" fmla="*/ 627 h 751"/>
                <a:gd name="T92" fmla="*/ 319 w 1013"/>
                <a:gd name="T93" fmla="*/ 653 h 751"/>
                <a:gd name="T94" fmla="*/ 335 w 1013"/>
                <a:gd name="T95" fmla="*/ 708 h 751"/>
                <a:gd name="T96" fmla="*/ 379 w 1013"/>
                <a:gd name="T97" fmla="*/ 71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3" h="751">
                  <a:moveTo>
                    <a:pt x="379" y="719"/>
                  </a:moveTo>
                  <a:cubicBezTo>
                    <a:pt x="385" y="721"/>
                    <a:pt x="392" y="728"/>
                    <a:pt x="398" y="723"/>
                  </a:cubicBezTo>
                  <a:cubicBezTo>
                    <a:pt x="403" y="720"/>
                    <a:pt x="400" y="709"/>
                    <a:pt x="403" y="706"/>
                  </a:cubicBezTo>
                  <a:cubicBezTo>
                    <a:pt x="409" y="699"/>
                    <a:pt x="426" y="703"/>
                    <a:pt x="434" y="706"/>
                  </a:cubicBezTo>
                  <a:cubicBezTo>
                    <a:pt x="445" y="709"/>
                    <a:pt x="450" y="717"/>
                    <a:pt x="460" y="721"/>
                  </a:cubicBezTo>
                  <a:cubicBezTo>
                    <a:pt x="474" y="727"/>
                    <a:pt x="475" y="719"/>
                    <a:pt x="488" y="717"/>
                  </a:cubicBezTo>
                  <a:cubicBezTo>
                    <a:pt x="506" y="715"/>
                    <a:pt x="524" y="751"/>
                    <a:pt x="538" y="731"/>
                  </a:cubicBezTo>
                  <a:cubicBezTo>
                    <a:pt x="547" y="719"/>
                    <a:pt x="533" y="676"/>
                    <a:pt x="528" y="662"/>
                  </a:cubicBezTo>
                  <a:cubicBezTo>
                    <a:pt x="525" y="653"/>
                    <a:pt x="516" y="647"/>
                    <a:pt x="513" y="638"/>
                  </a:cubicBezTo>
                  <a:cubicBezTo>
                    <a:pt x="507" y="627"/>
                    <a:pt x="513" y="616"/>
                    <a:pt x="513" y="603"/>
                  </a:cubicBezTo>
                  <a:cubicBezTo>
                    <a:pt x="513" y="588"/>
                    <a:pt x="509" y="586"/>
                    <a:pt x="499" y="577"/>
                  </a:cubicBezTo>
                  <a:cubicBezTo>
                    <a:pt x="490" y="571"/>
                    <a:pt x="478" y="563"/>
                    <a:pt x="485" y="551"/>
                  </a:cubicBezTo>
                  <a:cubicBezTo>
                    <a:pt x="490" y="542"/>
                    <a:pt x="507" y="541"/>
                    <a:pt x="515" y="535"/>
                  </a:cubicBezTo>
                  <a:cubicBezTo>
                    <a:pt x="523" y="529"/>
                    <a:pt x="529" y="509"/>
                    <a:pt x="539" y="507"/>
                  </a:cubicBezTo>
                  <a:cubicBezTo>
                    <a:pt x="550" y="505"/>
                    <a:pt x="554" y="522"/>
                    <a:pt x="555" y="522"/>
                  </a:cubicBezTo>
                  <a:cubicBezTo>
                    <a:pt x="568" y="522"/>
                    <a:pt x="579" y="526"/>
                    <a:pt x="592" y="526"/>
                  </a:cubicBezTo>
                  <a:cubicBezTo>
                    <a:pt x="602" y="526"/>
                    <a:pt x="620" y="529"/>
                    <a:pt x="628" y="526"/>
                  </a:cubicBezTo>
                  <a:cubicBezTo>
                    <a:pt x="644" y="520"/>
                    <a:pt x="652" y="491"/>
                    <a:pt x="667" y="481"/>
                  </a:cubicBezTo>
                  <a:cubicBezTo>
                    <a:pt x="677" y="474"/>
                    <a:pt x="688" y="479"/>
                    <a:pt x="698" y="472"/>
                  </a:cubicBezTo>
                  <a:cubicBezTo>
                    <a:pt x="705" y="467"/>
                    <a:pt x="714" y="452"/>
                    <a:pt x="719" y="444"/>
                  </a:cubicBezTo>
                  <a:cubicBezTo>
                    <a:pt x="725" y="437"/>
                    <a:pt x="730" y="423"/>
                    <a:pt x="737" y="419"/>
                  </a:cubicBezTo>
                  <a:cubicBezTo>
                    <a:pt x="749" y="412"/>
                    <a:pt x="755" y="419"/>
                    <a:pt x="765" y="409"/>
                  </a:cubicBezTo>
                  <a:cubicBezTo>
                    <a:pt x="772" y="402"/>
                    <a:pt x="774" y="392"/>
                    <a:pt x="782" y="385"/>
                  </a:cubicBezTo>
                  <a:cubicBezTo>
                    <a:pt x="790" y="377"/>
                    <a:pt x="803" y="375"/>
                    <a:pt x="808" y="365"/>
                  </a:cubicBezTo>
                  <a:cubicBezTo>
                    <a:pt x="813" y="355"/>
                    <a:pt x="809" y="340"/>
                    <a:pt x="813" y="329"/>
                  </a:cubicBezTo>
                  <a:cubicBezTo>
                    <a:pt x="816" y="319"/>
                    <a:pt x="825" y="310"/>
                    <a:pt x="835" y="306"/>
                  </a:cubicBezTo>
                  <a:cubicBezTo>
                    <a:pt x="842" y="304"/>
                    <a:pt x="865" y="306"/>
                    <a:pt x="858" y="290"/>
                  </a:cubicBezTo>
                  <a:cubicBezTo>
                    <a:pt x="856" y="286"/>
                    <a:pt x="838" y="275"/>
                    <a:pt x="834" y="272"/>
                  </a:cubicBezTo>
                  <a:cubicBezTo>
                    <a:pt x="825" y="266"/>
                    <a:pt x="814" y="266"/>
                    <a:pt x="809" y="255"/>
                  </a:cubicBezTo>
                  <a:cubicBezTo>
                    <a:pt x="805" y="247"/>
                    <a:pt x="808" y="226"/>
                    <a:pt x="810" y="218"/>
                  </a:cubicBezTo>
                  <a:cubicBezTo>
                    <a:pt x="812" y="208"/>
                    <a:pt x="826" y="196"/>
                    <a:pt x="827" y="186"/>
                  </a:cubicBezTo>
                  <a:cubicBezTo>
                    <a:pt x="828" y="167"/>
                    <a:pt x="811" y="179"/>
                    <a:pt x="807" y="165"/>
                  </a:cubicBezTo>
                  <a:cubicBezTo>
                    <a:pt x="798" y="135"/>
                    <a:pt x="852" y="141"/>
                    <a:pt x="864" y="146"/>
                  </a:cubicBezTo>
                  <a:cubicBezTo>
                    <a:pt x="878" y="152"/>
                    <a:pt x="878" y="161"/>
                    <a:pt x="888" y="170"/>
                  </a:cubicBezTo>
                  <a:cubicBezTo>
                    <a:pt x="900" y="180"/>
                    <a:pt x="906" y="174"/>
                    <a:pt x="918" y="168"/>
                  </a:cubicBezTo>
                  <a:cubicBezTo>
                    <a:pt x="931" y="161"/>
                    <a:pt x="937" y="164"/>
                    <a:pt x="950" y="165"/>
                  </a:cubicBezTo>
                  <a:cubicBezTo>
                    <a:pt x="963" y="166"/>
                    <a:pt x="967" y="161"/>
                    <a:pt x="978" y="152"/>
                  </a:cubicBezTo>
                  <a:cubicBezTo>
                    <a:pt x="984" y="147"/>
                    <a:pt x="1001" y="139"/>
                    <a:pt x="1005" y="133"/>
                  </a:cubicBezTo>
                  <a:cubicBezTo>
                    <a:pt x="1013" y="117"/>
                    <a:pt x="992" y="124"/>
                    <a:pt x="983" y="118"/>
                  </a:cubicBezTo>
                  <a:cubicBezTo>
                    <a:pt x="974" y="113"/>
                    <a:pt x="966" y="103"/>
                    <a:pt x="957" y="97"/>
                  </a:cubicBezTo>
                  <a:cubicBezTo>
                    <a:pt x="949" y="91"/>
                    <a:pt x="941" y="88"/>
                    <a:pt x="937" y="78"/>
                  </a:cubicBezTo>
                  <a:cubicBezTo>
                    <a:pt x="932" y="66"/>
                    <a:pt x="940" y="54"/>
                    <a:pt x="934" y="42"/>
                  </a:cubicBezTo>
                  <a:cubicBezTo>
                    <a:pt x="931" y="36"/>
                    <a:pt x="919" y="26"/>
                    <a:pt x="913" y="22"/>
                  </a:cubicBezTo>
                  <a:cubicBezTo>
                    <a:pt x="900" y="13"/>
                    <a:pt x="888" y="5"/>
                    <a:pt x="874" y="0"/>
                  </a:cubicBezTo>
                  <a:cubicBezTo>
                    <a:pt x="869" y="6"/>
                    <a:pt x="859" y="9"/>
                    <a:pt x="853" y="9"/>
                  </a:cubicBezTo>
                  <a:cubicBezTo>
                    <a:pt x="851" y="9"/>
                    <a:pt x="842" y="5"/>
                    <a:pt x="838" y="5"/>
                  </a:cubicBezTo>
                  <a:cubicBezTo>
                    <a:pt x="831" y="3"/>
                    <a:pt x="825" y="4"/>
                    <a:pt x="818" y="3"/>
                  </a:cubicBezTo>
                  <a:cubicBezTo>
                    <a:pt x="791" y="0"/>
                    <a:pt x="690" y="1"/>
                    <a:pt x="696" y="42"/>
                  </a:cubicBezTo>
                  <a:cubicBezTo>
                    <a:pt x="699" y="57"/>
                    <a:pt x="705" y="61"/>
                    <a:pt x="701" y="76"/>
                  </a:cubicBezTo>
                  <a:cubicBezTo>
                    <a:pt x="699" y="87"/>
                    <a:pt x="697" y="99"/>
                    <a:pt x="687" y="106"/>
                  </a:cubicBezTo>
                  <a:cubicBezTo>
                    <a:pt x="675" y="114"/>
                    <a:pt x="669" y="109"/>
                    <a:pt x="664" y="128"/>
                  </a:cubicBezTo>
                  <a:cubicBezTo>
                    <a:pt x="661" y="143"/>
                    <a:pt x="667" y="150"/>
                    <a:pt x="648" y="151"/>
                  </a:cubicBezTo>
                  <a:cubicBezTo>
                    <a:pt x="635" y="152"/>
                    <a:pt x="590" y="117"/>
                    <a:pt x="596" y="154"/>
                  </a:cubicBezTo>
                  <a:cubicBezTo>
                    <a:pt x="597" y="164"/>
                    <a:pt x="614" y="170"/>
                    <a:pt x="602" y="180"/>
                  </a:cubicBezTo>
                  <a:cubicBezTo>
                    <a:pt x="597" y="184"/>
                    <a:pt x="590" y="180"/>
                    <a:pt x="584" y="182"/>
                  </a:cubicBezTo>
                  <a:cubicBezTo>
                    <a:pt x="577" y="185"/>
                    <a:pt x="576" y="189"/>
                    <a:pt x="570" y="193"/>
                  </a:cubicBezTo>
                  <a:cubicBezTo>
                    <a:pt x="561" y="200"/>
                    <a:pt x="550" y="200"/>
                    <a:pt x="542" y="210"/>
                  </a:cubicBezTo>
                  <a:cubicBezTo>
                    <a:pt x="535" y="219"/>
                    <a:pt x="537" y="233"/>
                    <a:pt x="535" y="244"/>
                  </a:cubicBezTo>
                  <a:cubicBezTo>
                    <a:pt x="532" y="258"/>
                    <a:pt x="530" y="268"/>
                    <a:pt x="516" y="267"/>
                  </a:cubicBezTo>
                  <a:cubicBezTo>
                    <a:pt x="507" y="267"/>
                    <a:pt x="492" y="260"/>
                    <a:pt x="482" y="256"/>
                  </a:cubicBezTo>
                  <a:cubicBezTo>
                    <a:pt x="467" y="251"/>
                    <a:pt x="450" y="246"/>
                    <a:pt x="446" y="269"/>
                  </a:cubicBezTo>
                  <a:cubicBezTo>
                    <a:pt x="429" y="275"/>
                    <a:pt x="421" y="262"/>
                    <a:pt x="407" y="257"/>
                  </a:cubicBezTo>
                  <a:cubicBezTo>
                    <a:pt x="392" y="252"/>
                    <a:pt x="369" y="268"/>
                    <a:pt x="362" y="280"/>
                  </a:cubicBezTo>
                  <a:cubicBezTo>
                    <a:pt x="353" y="295"/>
                    <a:pt x="359" y="315"/>
                    <a:pt x="349" y="329"/>
                  </a:cubicBezTo>
                  <a:cubicBezTo>
                    <a:pt x="334" y="351"/>
                    <a:pt x="308" y="338"/>
                    <a:pt x="289" y="335"/>
                  </a:cubicBezTo>
                  <a:cubicBezTo>
                    <a:pt x="275" y="332"/>
                    <a:pt x="263" y="335"/>
                    <a:pt x="250" y="331"/>
                  </a:cubicBezTo>
                  <a:cubicBezTo>
                    <a:pt x="237" y="326"/>
                    <a:pt x="228" y="325"/>
                    <a:pt x="215" y="322"/>
                  </a:cubicBezTo>
                  <a:cubicBezTo>
                    <a:pt x="203" y="319"/>
                    <a:pt x="193" y="312"/>
                    <a:pt x="182" y="310"/>
                  </a:cubicBezTo>
                  <a:cubicBezTo>
                    <a:pt x="171" y="307"/>
                    <a:pt x="160" y="306"/>
                    <a:pt x="149" y="301"/>
                  </a:cubicBezTo>
                  <a:cubicBezTo>
                    <a:pt x="131" y="294"/>
                    <a:pt x="116" y="288"/>
                    <a:pt x="100" y="276"/>
                  </a:cubicBezTo>
                  <a:cubicBezTo>
                    <a:pt x="92" y="271"/>
                    <a:pt x="83" y="268"/>
                    <a:pt x="74" y="263"/>
                  </a:cubicBezTo>
                  <a:cubicBezTo>
                    <a:pt x="71" y="262"/>
                    <a:pt x="69" y="260"/>
                    <a:pt x="66" y="257"/>
                  </a:cubicBezTo>
                  <a:cubicBezTo>
                    <a:pt x="64" y="265"/>
                    <a:pt x="68" y="271"/>
                    <a:pt x="72" y="283"/>
                  </a:cubicBezTo>
                  <a:cubicBezTo>
                    <a:pt x="76" y="297"/>
                    <a:pt x="72" y="321"/>
                    <a:pt x="79" y="333"/>
                  </a:cubicBezTo>
                  <a:cubicBezTo>
                    <a:pt x="86" y="344"/>
                    <a:pt x="105" y="352"/>
                    <a:pt x="115" y="364"/>
                  </a:cubicBezTo>
                  <a:cubicBezTo>
                    <a:pt x="126" y="378"/>
                    <a:pt x="131" y="387"/>
                    <a:pt x="129" y="406"/>
                  </a:cubicBezTo>
                  <a:cubicBezTo>
                    <a:pt x="127" y="422"/>
                    <a:pt x="112" y="433"/>
                    <a:pt x="110" y="447"/>
                  </a:cubicBezTo>
                  <a:cubicBezTo>
                    <a:pt x="135" y="457"/>
                    <a:pt x="143" y="472"/>
                    <a:pt x="112" y="474"/>
                  </a:cubicBezTo>
                  <a:cubicBezTo>
                    <a:pt x="91" y="475"/>
                    <a:pt x="64" y="473"/>
                    <a:pt x="46" y="478"/>
                  </a:cubicBezTo>
                  <a:cubicBezTo>
                    <a:pt x="30" y="483"/>
                    <a:pt x="23" y="504"/>
                    <a:pt x="11" y="519"/>
                  </a:cubicBezTo>
                  <a:cubicBezTo>
                    <a:pt x="6" y="525"/>
                    <a:pt x="3" y="531"/>
                    <a:pt x="0" y="538"/>
                  </a:cubicBezTo>
                  <a:cubicBezTo>
                    <a:pt x="5" y="539"/>
                    <a:pt x="12" y="538"/>
                    <a:pt x="18" y="538"/>
                  </a:cubicBezTo>
                  <a:cubicBezTo>
                    <a:pt x="37" y="540"/>
                    <a:pt x="53" y="547"/>
                    <a:pt x="71" y="554"/>
                  </a:cubicBezTo>
                  <a:cubicBezTo>
                    <a:pt x="81" y="558"/>
                    <a:pt x="91" y="557"/>
                    <a:pt x="101" y="560"/>
                  </a:cubicBezTo>
                  <a:cubicBezTo>
                    <a:pt x="110" y="562"/>
                    <a:pt x="118" y="567"/>
                    <a:pt x="128" y="567"/>
                  </a:cubicBezTo>
                  <a:cubicBezTo>
                    <a:pt x="137" y="567"/>
                    <a:pt x="145" y="567"/>
                    <a:pt x="155" y="570"/>
                  </a:cubicBezTo>
                  <a:cubicBezTo>
                    <a:pt x="164" y="572"/>
                    <a:pt x="169" y="575"/>
                    <a:pt x="176" y="579"/>
                  </a:cubicBezTo>
                  <a:cubicBezTo>
                    <a:pt x="191" y="587"/>
                    <a:pt x="209" y="581"/>
                    <a:pt x="225" y="587"/>
                  </a:cubicBezTo>
                  <a:cubicBezTo>
                    <a:pt x="235" y="590"/>
                    <a:pt x="240" y="591"/>
                    <a:pt x="250" y="592"/>
                  </a:cubicBezTo>
                  <a:cubicBezTo>
                    <a:pt x="254" y="592"/>
                    <a:pt x="259" y="593"/>
                    <a:pt x="263" y="593"/>
                  </a:cubicBezTo>
                  <a:cubicBezTo>
                    <a:pt x="268" y="592"/>
                    <a:pt x="269" y="590"/>
                    <a:pt x="274" y="589"/>
                  </a:cubicBezTo>
                  <a:cubicBezTo>
                    <a:pt x="295" y="586"/>
                    <a:pt x="300" y="611"/>
                    <a:pt x="299" y="627"/>
                  </a:cubicBezTo>
                  <a:cubicBezTo>
                    <a:pt x="298" y="635"/>
                    <a:pt x="296" y="636"/>
                    <a:pt x="301" y="643"/>
                  </a:cubicBezTo>
                  <a:cubicBezTo>
                    <a:pt x="306" y="650"/>
                    <a:pt x="316" y="649"/>
                    <a:pt x="319" y="653"/>
                  </a:cubicBezTo>
                  <a:cubicBezTo>
                    <a:pt x="328" y="662"/>
                    <a:pt x="320" y="684"/>
                    <a:pt x="324" y="696"/>
                  </a:cubicBezTo>
                  <a:cubicBezTo>
                    <a:pt x="326" y="703"/>
                    <a:pt x="331" y="702"/>
                    <a:pt x="335" y="708"/>
                  </a:cubicBezTo>
                  <a:cubicBezTo>
                    <a:pt x="338" y="713"/>
                    <a:pt x="338" y="717"/>
                    <a:pt x="340" y="721"/>
                  </a:cubicBezTo>
                  <a:cubicBezTo>
                    <a:pt x="353" y="717"/>
                    <a:pt x="367" y="715"/>
                    <a:pt x="379" y="7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1620361" y="2807301"/>
              <a:ext cx="229981" cy="169067"/>
            </a:xfrm>
            <a:custGeom>
              <a:avLst/>
              <a:gdLst>
                <a:gd name="T0" fmla="*/ 368 w 374"/>
                <a:gd name="T1" fmla="*/ 254 h 276"/>
                <a:gd name="T2" fmla="*/ 362 w 374"/>
                <a:gd name="T3" fmla="*/ 227 h 276"/>
                <a:gd name="T4" fmla="*/ 358 w 374"/>
                <a:gd name="T5" fmla="*/ 197 h 276"/>
                <a:gd name="T6" fmla="*/ 328 w 374"/>
                <a:gd name="T7" fmla="*/ 186 h 276"/>
                <a:gd name="T8" fmla="*/ 325 w 374"/>
                <a:gd name="T9" fmla="*/ 156 h 276"/>
                <a:gd name="T10" fmla="*/ 323 w 374"/>
                <a:gd name="T11" fmla="*/ 128 h 276"/>
                <a:gd name="T12" fmla="*/ 296 w 374"/>
                <a:gd name="T13" fmla="*/ 127 h 276"/>
                <a:gd name="T14" fmla="*/ 260 w 374"/>
                <a:gd name="T15" fmla="*/ 124 h 276"/>
                <a:gd name="T16" fmla="*/ 244 w 374"/>
                <a:gd name="T17" fmla="*/ 121 h 276"/>
                <a:gd name="T18" fmla="*/ 231 w 374"/>
                <a:gd name="T19" fmla="*/ 110 h 276"/>
                <a:gd name="T20" fmla="*/ 185 w 374"/>
                <a:gd name="T21" fmla="*/ 88 h 276"/>
                <a:gd name="T22" fmla="*/ 132 w 374"/>
                <a:gd name="T23" fmla="*/ 73 h 276"/>
                <a:gd name="T24" fmla="*/ 157 w 374"/>
                <a:gd name="T25" fmla="*/ 50 h 276"/>
                <a:gd name="T26" fmla="*/ 187 w 374"/>
                <a:gd name="T27" fmla="*/ 46 h 276"/>
                <a:gd name="T28" fmla="*/ 193 w 374"/>
                <a:gd name="T29" fmla="*/ 43 h 276"/>
                <a:gd name="T30" fmla="*/ 194 w 374"/>
                <a:gd name="T31" fmla="*/ 26 h 276"/>
                <a:gd name="T32" fmla="*/ 205 w 374"/>
                <a:gd name="T33" fmla="*/ 15 h 276"/>
                <a:gd name="T34" fmla="*/ 196 w 374"/>
                <a:gd name="T35" fmla="*/ 4 h 276"/>
                <a:gd name="T36" fmla="*/ 161 w 374"/>
                <a:gd name="T37" fmla="*/ 9 h 276"/>
                <a:gd name="T38" fmla="*/ 133 w 374"/>
                <a:gd name="T39" fmla="*/ 9 h 276"/>
                <a:gd name="T40" fmla="*/ 119 w 374"/>
                <a:gd name="T41" fmla="*/ 32 h 276"/>
                <a:gd name="T42" fmla="*/ 91 w 374"/>
                <a:gd name="T43" fmla="*/ 40 h 276"/>
                <a:gd name="T44" fmla="*/ 78 w 374"/>
                <a:gd name="T45" fmla="*/ 67 h 276"/>
                <a:gd name="T46" fmla="*/ 25 w 374"/>
                <a:gd name="T47" fmla="*/ 77 h 276"/>
                <a:gd name="T48" fmla="*/ 49 w 374"/>
                <a:gd name="T49" fmla="*/ 99 h 276"/>
                <a:gd name="T50" fmla="*/ 42 w 374"/>
                <a:gd name="T51" fmla="*/ 128 h 276"/>
                <a:gd name="T52" fmla="*/ 38 w 374"/>
                <a:gd name="T53" fmla="*/ 160 h 276"/>
                <a:gd name="T54" fmla="*/ 14 w 374"/>
                <a:gd name="T55" fmla="*/ 176 h 276"/>
                <a:gd name="T56" fmla="*/ 2 w 374"/>
                <a:gd name="T57" fmla="*/ 186 h 276"/>
                <a:gd name="T58" fmla="*/ 0 w 374"/>
                <a:gd name="T59" fmla="*/ 186 h 276"/>
                <a:gd name="T60" fmla="*/ 3 w 374"/>
                <a:gd name="T61" fmla="*/ 192 h 276"/>
                <a:gd name="T62" fmla="*/ 27 w 374"/>
                <a:gd name="T63" fmla="*/ 206 h 276"/>
                <a:gd name="T64" fmla="*/ 53 w 374"/>
                <a:gd name="T65" fmla="*/ 202 h 276"/>
                <a:gd name="T66" fmla="*/ 75 w 374"/>
                <a:gd name="T67" fmla="*/ 220 h 276"/>
                <a:gd name="T68" fmla="*/ 87 w 374"/>
                <a:gd name="T69" fmla="*/ 195 h 276"/>
                <a:gd name="T70" fmla="*/ 120 w 374"/>
                <a:gd name="T71" fmla="*/ 203 h 276"/>
                <a:gd name="T72" fmla="*/ 139 w 374"/>
                <a:gd name="T73" fmla="*/ 180 h 276"/>
                <a:gd name="T74" fmla="*/ 167 w 374"/>
                <a:gd name="T75" fmla="*/ 163 h 276"/>
                <a:gd name="T76" fmla="*/ 193 w 374"/>
                <a:gd name="T77" fmla="*/ 167 h 276"/>
                <a:gd name="T78" fmla="*/ 196 w 374"/>
                <a:gd name="T79" fmla="*/ 184 h 276"/>
                <a:gd name="T80" fmla="*/ 205 w 374"/>
                <a:gd name="T81" fmla="*/ 197 h 276"/>
                <a:gd name="T82" fmla="*/ 199 w 374"/>
                <a:gd name="T83" fmla="*/ 231 h 276"/>
                <a:gd name="T84" fmla="*/ 185 w 374"/>
                <a:gd name="T85" fmla="*/ 260 h 276"/>
                <a:gd name="T86" fmla="*/ 213 w 374"/>
                <a:gd name="T87" fmla="*/ 268 h 276"/>
                <a:gd name="T88" fmla="*/ 247 w 374"/>
                <a:gd name="T89" fmla="*/ 260 h 276"/>
                <a:gd name="T90" fmla="*/ 278 w 374"/>
                <a:gd name="T91" fmla="*/ 252 h 276"/>
                <a:gd name="T92" fmla="*/ 305 w 374"/>
                <a:gd name="T93" fmla="*/ 264 h 276"/>
                <a:gd name="T94" fmla="*/ 340 w 374"/>
                <a:gd name="T95" fmla="*/ 265 h 276"/>
                <a:gd name="T96" fmla="*/ 341 w 374"/>
                <a:gd name="T97" fmla="*/ 276 h 276"/>
                <a:gd name="T98" fmla="*/ 368 w 374"/>
                <a:gd name="T99" fmla="*/ 25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4" h="276">
                  <a:moveTo>
                    <a:pt x="368" y="254"/>
                  </a:moveTo>
                  <a:cubicBezTo>
                    <a:pt x="374" y="237"/>
                    <a:pt x="367" y="240"/>
                    <a:pt x="362" y="227"/>
                  </a:cubicBezTo>
                  <a:cubicBezTo>
                    <a:pt x="358" y="217"/>
                    <a:pt x="364" y="207"/>
                    <a:pt x="358" y="197"/>
                  </a:cubicBezTo>
                  <a:cubicBezTo>
                    <a:pt x="350" y="182"/>
                    <a:pt x="339" y="194"/>
                    <a:pt x="328" y="186"/>
                  </a:cubicBezTo>
                  <a:cubicBezTo>
                    <a:pt x="320" y="179"/>
                    <a:pt x="325" y="166"/>
                    <a:pt x="325" y="156"/>
                  </a:cubicBezTo>
                  <a:cubicBezTo>
                    <a:pt x="326" y="148"/>
                    <a:pt x="325" y="138"/>
                    <a:pt x="323" y="128"/>
                  </a:cubicBezTo>
                  <a:cubicBezTo>
                    <a:pt x="315" y="132"/>
                    <a:pt x="305" y="129"/>
                    <a:pt x="296" y="127"/>
                  </a:cubicBezTo>
                  <a:cubicBezTo>
                    <a:pt x="284" y="124"/>
                    <a:pt x="272" y="125"/>
                    <a:pt x="260" y="124"/>
                  </a:cubicBezTo>
                  <a:cubicBezTo>
                    <a:pt x="256" y="123"/>
                    <a:pt x="248" y="122"/>
                    <a:pt x="244" y="121"/>
                  </a:cubicBezTo>
                  <a:cubicBezTo>
                    <a:pt x="233" y="117"/>
                    <a:pt x="238" y="118"/>
                    <a:pt x="231" y="110"/>
                  </a:cubicBezTo>
                  <a:cubicBezTo>
                    <a:pt x="218" y="94"/>
                    <a:pt x="204" y="96"/>
                    <a:pt x="185" y="88"/>
                  </a:cubicBezTo>
                  <a:cubicBezTo>
                    <a:pt x="167" y="81"/>
                    <a:pt x="150" y="85"/>
                    <a:pt x="132" y="73"/>
                  </a:cubicBezTo>
                  <a:cubicBezTo>
                    <a:pt x="105" y="54"/>
                    <a:pt x="141" y="54"/>
                    <a:pt x="157" y="50"/>
                  </a:cubicBezTo>
                  <a:cubicBezTo>
                    <a:pt x="167" y="48"/>
                    <a:pt x="177" y="49"/>
                    <a:pt x="187" y="46"/>
                  </a:cubicBezTo>
                  <a:cubicBezTo>
                    <a:pt x="189" y="45"/>
                    <a:pt x="191" y="44"/>
                    <a:pt x="193" y="43"/>
                  </a:cubicBezTo>
                  <a:cubicBezTo>
                    <a:pt x="190" y="39"/>
                    <a:pt x="190" y="34"/>
                    <a:pt x="194" y="26"/>
                  </a:cubicBezTo>
                  <a:cubicBezTo>
                    <a:pt x="197" y="21"/>
                    <a:pt x="205" y="25"/>
                    <a:pt x="205" y="15"/>
                  </a:cubicBezTo>
                  <a:cubicBezTo>
                    <a:pt x="206" y="7"/>
                    <a:pt x="203" y="6"/>
                    <a:pt x="196" y="4"/>
                  </a:cubicBezTo>
                  <a:cubicBezTo>
                    <a:pt x="185" y="1"/>
                    <a:pt x="174" y="11"/>
                    <a:pt x="161" y="9"/>
                  </a:cubicBezTo>
                  <a:cubicBezTo>
                    <a:pt x="150" y="7"/>
                    <a:pt x="143" y="0"/>
                    <a:pt x="133" y="9"/>
                  </a:cubicBezTo>
                  <a:cubicBezTo>
                    <a:pt x="127" y="13"/>
                    <a:pt x="125" y="27"/>
                    <a:pt x="119" y="32"/>
                  </a:cubicBezTo>
                  <a:cubicBezTo>
                    <a:pt x="109" y="41"/>
                    <a:pt x="101" y="33"/>
                    <a:pt x="91" y="40"/>
                  </a:cubicBezTo>
                  <a:cubicBezTo>
                    <a:pt x="84" y="45"/>
                    <a:pt x="80" y="60"/>
                    <a:pt x="78" y="67"/>
                  </a:cubicBezTo>
                  <a:cubicBezTo>
                    <a:pt x="66" y="70"/>
                    <a:pt x="19" y="37"/>
                    <a:pt x="25" y="77"/>
                  </a:cubicBezTo>
                  <a:cubicBezTo>
                    <a:pt x="27" y="93"/>
                    <a:pt x="44" y="87"/>
                    <a:pt x="49" y="99"/>
                  </a:cubicBezTo>
                  <a:cubicBezTo>
                    <a:pt x="55" y="110"/>
                    <a:pt x="42" y="117"/>
                    <a:pt x="42" y="128"/>
                  </a:cubicBezTo>
                  <a:cubicBezTo>
                    <a:pt x="42" y="143"/>
                    <a:pt x="49" y="146"/>
                    <a:pt x="38" y="160"/>
                  </a:cubicBezTo>
                  <a:cubicBezTo>
                    <a:pt x="30" y="169"/>
                    <a:pt x="23" y="171"/>
                    <a:pt x="14" y="176"/>
                  </a:cubicBezTo>
                  <a:cubicBezTo>
                    <a:pt x="8" y="179"/>
                    <a:pt x="8" y="185"/>
                    <a:pt x="2" y="186"/>
                  </a:cubicBezTo>
                  <a:cubicBezTo>
                    <a:pt x="1" y="186"/>
                    <a:pt x="1" y="186"/>
                    <a:pt x="0" y="186"/>
                  </a:cubicBezTo>
                  <a:cubicBezTo>
                    <a:pt x="1" y="188"/>
                    <a:pt x="2" y="190"/>
                    <a:pt x="3" y="192"/>
                  </a:cubicBezTo>
                  <a:cubicBezTo>
                    <a:pt x="6" y="199"/>
                    <a:pt x="20" y="229"/>
                    <a:pt x="27" y="206"/>
                  </a:cubicBezTo>
                  <a:cubicBezTo>
                    <a:pt x="35" y="202"/>
                    <a:pt x="53" y="217"/>
                    <a:pt x="53" y="202"/>
                  </a:cubicBezTo>
                  <a:cubicBezTo>
                    <a:pt x="68" y="193"/>
                    <a:pt x="66" y="215"/>
                    <a:pt x="75" y="220"/>
                  </a:cubicBezTo>
                  <a:cubicBezTo>
                    <a:pt x="95" y="231"/>
                    <a:pt x="81" y="202"/>
                    <a:pt x="87" y="195"/>
                  </a:cubicBezTo>
                  <a:cubicBezTo>
                    <a:pt x="96" y="186"/>
                    <a:pt x="111" y="203"/>
                    <a:pt x="120" y="203"/>
                  </a:cubicBezTo>
                  <a:cubicBezTo>
                    <a:pt x="137" y="204"/>
                    <a:pt x="132" y="191"/>
                    <a:pt x="139" y="180"/>
                  </a:cubicBezTo>
                  <a:cubicBezTo>
                    <a:pt x="144" y="171"/>
                    <a:pt x="157" y="168"/>
                    <a:pt x="167" y="163"/>
                  </a:cubicBezTo>
                  <a:cubicBezTo>
                    <a:pt x="179" y="156"/>
                    <a:pt x="186" y="153"/>
                    <a:pt x="193" y="167"/>
                  </a:cubicBezTo>
                  <a:cubicBezTo>
                    <a:pt x="196" y="173"/>
                    <a:pt x="194" y="179"/>
                    <a:pt x="196" y="184"/>
                  </a:cubicBezTo>
                  <a:cubicBezTo>
                    <a:pt x="198" y="189"/>
                    <a:pt x="203" y="193"/>
                    <a:pt x="205" y="197"/>
                  </a:cubicBezTo>
                  <a:cubicBezTo>
                    <a:pt x="210" y="209"/>
                    <a:pt x="205" y="220"/>
                    <a:pt x="199" y="231"/>
                  </a:cubicBezTo>
                  <a:cubicBezTo>
                    <a:pt x="195" y="239"/>
                    <a:pt x="183" y="251"/>
                    <a:pt x="185" y="260"/>
                  </a:cubicBezTo>
                  <a:cubicBezTo>
                    <a:pt x="187" y="270"/>
                    <a:pt x="202" y="270"/>
                    <a:pt x="213" y="268"/>
                  </a:cubicBezTo>
                  <a:cubicBezTo>
                    <a:pt x="224" y="267"/>
                    <a:pt x="237" y="264"/>
                    <a:pt x="247" y="260"/>
                  </a:cubicBezTo>
                  <a:cubicBezTo>
                    <a:pt x="258" y="257"/>
                    <a:pt x="267" y="249"/>
                    <a:pt x="278" y="252"/>
                  </a:cubicBezTo>
                  <a:cubicBezTo>
                    <a:pt x="288" y="254"/>
                    <a:pt x="295" y="262"/>
                    <a:pt x="305" y="264"/>
                  </a:cubicBezTo>
                  <a:cubicBezTo>
                    <a:pt x="313" y="265"/>
                    <a:pt x="335" y="260"/>
                    <a:pt x="340" y="265"/>
                  </a:cubicBezTo>
                  <a:cubicBezTo>
                    <a:pt x="344" y="269"/>
                    <a:pt x="344" y="273"/>
                    <a:pt x="341" y="276"/>
                  </a:cubicBezTo>
                  <a:cubicBezTo>
                    <a:pt x="353" y="276"/>
                    <a:pt x="362" y="272"/>
                    <a:pt x="368" y="2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1502263" y="3050957"/>
              <a:ext cx="1062886" cy="1010674"/>
            </a:xfrm>
            <a:custGeom>
              <a:avLst/>
              <a:gdLst>
                <a:gd name="T0" fmla="*/ 1196 w 1734"/>
                <a:gd name="T1" fmla="*/ 706 h 1650"/>
                <a:gd name="T2" fmla="*/ 1204 w 1734"/>
                <a:gd name="T3" fmla="*/ 625 h 1650"/>
                <a:gd name="T4" fmla="*/ 1308 w 1734"/>
                <a:gd name="T5" fmla="*/ 663 h 1650"/>
                <a:gd name="T6" fmla="*/ 1392 w 1734"/>
                <a:gd name="T7" fmla="*/ 742 h 1650"/>
                <a:gd name="T8" fmla="*/ 1454 w 1734"/>
                <a:gd name="T9" fmla="*/ 800 h 1650"/>
                <a:gd name="T10" fmla="*/ 1496 w 1734"/>
                <a:gd name="T11" fmla="*/ 812 h 1650"/>
                <a:gd name="T12" fmla="*/ 1534 w 1734"/>
                <a:gd name="T13" fmla="*/ 741 h 1650"/>
                <a:gd name="T14" fmla="*/ 1603 w 1734"/>
                <a:gd name="T15" fmla="*/ 604 h 1650"/>
                <a:gd name="T16" fmla="*/ 1716 w 1734"/>
                <a:gd name="T17" fmla="*/ 531 h 1650"/>
                <a:gd name="T18" fmla="*/ 1680 w 1734"/>
                <a:gd name="T19" fmla="*/ 440 h 1650"/>
                <a:gd name="T20" fmla="*/ 1577 w 1734"/>
                <a:gd name="T21" fmla="*/ 419 h 1650"/>
                <a:gd name="T22" fmla="*/ 1445 w 1734"/>
                <a:gd name="T23" fmla="*/ 507 h 1650"/>
                <a:gd name="T24" fmla="*/ 1423 w 1734"/>
                <a:gd name="T25" fmla="*/ 566 h 1650"/>
                <a:gd name="T26" fmla="*/ 1252 w 1734"/>
                <a:gd name="T27" fmla="*/ 557 h 1650"/>
                <a:gd name="T28" fmla="*/ 1146 w 1734"/>
                <a:gd name="T29" fmla="*/ 593 h 1650"/>
                <a:gd name="T30" fmla="*/ 1038 w 1734"/>
                <a:gd name="T31" fmla="*/ 571 h 1650"/>
                <a:gd name="T32" fmla="*/ 974 w 1734"/>
                <a:gd name="T33" fmla="*/ 526 h 1650"/>
                <a:gd name="T34" fmla="*/ 871 w 1734"/>
                <a:gd name="T35" fmla="*/ 496 h 1650"/>
                <a:gd name="T36" fmla="*/ 760 w 1734"/>
                <a:gd name="T37" fmla="*/ 434 h 1650"/>
                <a:gd name="T38" fmla="*/ 795 w 1734"/>
                <a:gd name="T39" fmla="*/ 354 h 1650"/>
                <a:gd name="T40" fmla="*/ 744 w 1734"/>
                <a:gd name="T41" fmla="*/ 292 h 1650"/>
                <a:gd name="T42" fmla="*/ 695 w 1734"/>
                <a:gd name="T43" fmla="*/ 185 h 1650"/>
                <a:gd name="T44" fmla="*/ 699 w 1734"/>
                <a:gd name="T45" fmla="*/ 48 h 1650"/>
                <a:gd name="T46" fmla="*/ 665 w 1734"/>
                <a:gd name="T47" fmla="*/ 12 h 1650"/>
                <a:gd name="T48" fmla="*/ 548 w 1734"/>
                <a:gd name="T49" fmla="*/ 49 h 1650"/>
                <a:gd name="T50" fmla="*/ 470 w 1734"/>
                <a:gd name="T51" fmla="*/ 97 h 1650"/>
                <a:gd name="T52" fmla="*/ 495 w 1734"/>
                <a:gd name="T53" fmla="*/ 185 h 1650"/>
                <a:gd name="T54" fmla="*/ 425 w 1734"/>
                <a:gd name="T55" fmla="*/ 288 h 1650"/>
                <a:gd name="T56" fmla="*/ 327 w 1734"/>
                <a:gd name="T57" fmla="*/ 360 h 1650"/>
                <a:gd name="T58" fmla="*/ 199 w 1734"/>
                <a:gd name="T59" fmla="*/ 386 h 1650"/>
                <a:gd name="T60" fmla="*/ 173 w 1734"/>
                <a:gd name="T61" fmla="*/ 482 h 1650"/>
                <a:gd name="T62" fmla="*/ 148 w 1734"/>
                <a:gd name="T63" fmla="*/ 596 h 1650"/>
                <a:gd name="T64" fmla="*/ 58 w 1734"/>
                <a:gd name="T65" fmla="*/ 602 h 1650"/>
                <a:gd name="T66" fmla="*/ 21 w 1734"/>
                <a:gd name="T67" fmla="*/ 612 h 1650"/>
                <a:gd name="T68" fmla="*/ 88 w 1734"/>
                <a:gd name="T69" fmla="*/ 681 h 1650"/>
                <a:gd name="T70" fmla="*/ 113 w 1734"/>
                <a:gd name="T71" fmla="*/ 701 h 1650"/>
                <a:gd name="T72" fmla="*/ 75 w 1734"/>
                <a:gd name="T73" fmla="*/ 740 h 1650"/>
                <a:gd name="T74" fmla="*/ 139 w 1734"/>
                <a:gd name="T75" fmla="*/ 820 h 1650"/>
                <a:gd name="T76" fmla="*/ 234 w 1734"/>
                <a:gd name="T77" fmla="*/ 793 h 1650"/>
                <a:gd name="T78" fmla="*/ 261 w 1734"/>
                <a:gd name="T79" fmla="*/ 771 h 1650"/>
                <a:gd name="T80" fmla="*/ 265 w 1734"/>
                <a:gd name="T81" fmla="*/ 830 h 1650"/>
                <a:gd name="T82" fmla="*/ 250 w 1734"/>
                <a:gd name="T83" fmla="*/ 937 h 1650"/>
                <a:gd name="T84" fmla="*/ 262 w 1734"/>
                <a:gd name="T85" fmla="*/ 1130 h 1650"/>
                <a:gd name="T86" fmla="*/ 325 w 1734"/>
                <a:gd name="T87" fmla="*/ 1294 h 1650"/>
                <a:gd name="T88" fmla="*/ 348 w 1734"/>
                <a:gd name="T89" fmla="*/ 1393 h 1650"/>
                <a:gd name="T90" fmla="*/ 408 w 1734"/>
                <a:gd name="T91" fmla="*/ 1586 h 1650"/>
                <a:gd name="T92" fmla="*/ 556 w 1734"/>
                <a:gd name="T93" fmla="*/ 1593 h 1650"/>
                <a:gd name="T94" fmla="*/ 641 w 1734"/>
                <a:gd name="T95" fmla="*/ 1519 h 1650"/>
                <a:gd name="T96" fmla="*/ 662 w 1734"/>
                <a:gd name="T97" fmla="*/ 1408 h 1650"/>
                <a:gd name="T98" fmla="*/ 682 w 1734"/>
                <a:gd name="T99" fmla="*/ 1310 h 1650"/>
                <a:gd name="T100" fmla="*/ 719 w 1734"/>
                <a:gd name="T101" fmla="*/ 1200 h 1650"/>
                <a:gd name="T102" fmla="*/ 769 w 1734"/>
                <a:gd name="T103" fmla="*/ 1174 h 1650"/>
                <a:gd name="T104" fmla="*/ 844 w 1734"/>
                <a:gd name="T105" fmla="*/ 1132 h 1650"/>
                <a:gd name="T106" fmla="*/ 1026 w 1734"/>
                <a:gd name="T107" fmla="*/ 991 h 1650"/>
                <a:gd name="T108" fmla="*/ 1120 w 1734"/>
                <a:gd name="T109" fmla="*/ 947 h 1650"/>
                <a:gd name="T110" fmla="*/ 1198 w 1734"/>
                <a:gd name="T111" fmla="*/ 864 h 1650"/>
                <a:gd name="T112" fmla="*/ 1261 w 1734"/>
                <a:gd name="T113" fmla="*/ 874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4" h="1650">
                  <a:moveTo>
                    <a:pt x="1242" y="781"/>
                  </a:moveTo>
                  <a:cubicBezTo>
                    <a:pt x="1239" y="778"/>
                    <a:pt x="1233" y="777"/>
                    <a:pt x="1231" y="774"/>
                  </a:cubicBezTo>
                  <a:cubicBezTo>
                    <a:pt x="1222" y="763"/>
                    <a:pt x="1232" y="754"/>
                    <a:pt x="1234" y="742"/>
                  </a:cubicBezTo>
                  <a:cubicBezTo>
                    <a:pt x="1239" y="703"/>
                    <a:pt x="1186" y="737"/>
                    <a:pt x="1196" y="706"/>
                  </a:cubicBezTo>
                  <a:cubicBezTo>
                    <a:pt x="1198" y="700"/>
                    <a:pt x="1205" y="681"/>
                    <a:pt x="1209" y="677"/>
                  </a:cubicBezTo>
                  <a:cubicBezTo>
                    <a:pt x="1217" y="668"/>
                    <a:pt x="1240" y="674"/>
                    <a:pt x="1244" y="667"/>
                  </a:cubicBezTo>
                  <a:cubicBezTo>
                    <a:pt x="1245" y="665"/>
                    <a:pt x="1235" y="642"/>
                    <a:pt x="1233" y="640"/>
                  </a:cubicBezTo>
                  <a:cubicBezTo>
                    <a:pt x="1226" y="631"/>
                    <a:pt x="1214" y="629"/>
                    <a:pt x="1204" y="625"/>
                  </a:cubicBezTo>
                  <a:cubicBezTo>
                    <a:pt x="1200" y="608"/>
                    <a:pt x="1228" y="596"/>
                    <a:pt x="1240" y="599"/>
                  </a:cubicBezTo>
                  <a:cubicBezTo>
                    <a:pt x="1247" y="601"/>
                    <a:pt x="1254" y="606"/>
                    <a:pt x="1260" y="609"/>
                  </a:cubicBezTo>
                  <a:cubicBezTo>
                    <a:pt x="1272" y="615"/>
                    <a:pt x="1272" y="614"/>
                    <a:pt x="1285" y="613"/>
                  </a:cubicBezTo>
                  <a:cubicBezTo>
                    <a:pt x="1323" y="610"/>
                    <a:pt x="1285" y="650"/>
                    <a:pt x="1308" y="663"/>
                  </a:cubicBezTo>
                  <a:cubicBezTo>
                    <a:pt x="1329" y="674"/>
                    <a:pt x="1358" y="665"/>
                    <a:pt x="1380" y="664"/>
                  </a:cubicBezTo>
                  <a:cubicBezTo>
                    <a:pt x="1398" y="664"/>
                    <a:pt x="1437" y="663"/>
                    <a:pt x="1446" y="678"/>
                  </a:cubicBezTo>
                  <a:cubicBezTo>
                    <a:pt x="1457" y="696"/>
                    <a:pt x="1436" y="721"/>
                    <a:pt x="1422" y="730"/>
                  </a:cubicBezTo>
                  <a:cubicBezTo>
                    <a:pt x="1413" y="736"/>
                    <a:pt x="1401" y="735"/>
                    <a:pt x="1392" y="742"/>
                  </a:cubicBezTo>
                  <a:cubicBezTo>
                    <a:pt x="1376" y="753"/>
                    <a:pt x="1385" y="757"/>
                    <a:pt x="1392" y="768"/>
                  </a:cubicBezTo>
                  <a:cubicBezTo>
                    <a:pt x="1405" y="789"/>
                    <a:pt x="1411" y="820"/>
                    <a:pt x="1427" y="781"/>
                  </a:cubicBezTo>
                  <a:cubicBezTo>
                    <a:pt x="1429" y="774"/>
                    <a:pt x="1436" y="748"/>
                    <a:pt x="1450" y="765"/>
                  </a:cubicBezTo>
                  <a:cubicBezTo>
                    <a:pt x="1454" y="771"/>
                    <a:pt x="1451" y="791"/>
                    <a:pt x="1454" y="800"/>
                  </a:cubicBezTo>
                  <a:cubicBezTo>
                    <a:pt x="1458" y="810"/>
                    <a:pt x="1468" y="820"/>
                    <a:pt x="1472" y="830"/>
                  </a:cubicBezTo>
                  <a:cubicBezTo>
                    <a:pt x="1476" y="841"/>
                    <a:pt x="1469" y="850"/>
                    <a:pt x="1470" y="862"/>
                  </a:cubicBezTo>
                  <a:cubicBezTo>
                    <a:pt x="1484" y="856"/>
                    <a:pt x="1486" y="858"/>
                    <a:pt x="1487" y="842"/>
                  </a:cubicBezTo>
                  <a:cubicBezTo>
                    <a:pt x="1488" y="827"/>
                    <a:pt x="1489" y="824"/>
                    <a:pt x="1496" y="812"/>
                  </a:cubicBezTo>
                  <a:cubicBezTo>
                    <a:pt x="1502" y="803"/>
                    <a:pt x="1503" y="793"/>
                    <a:pt x="1507" y="783"/>
                  </a:cubicBezTo>
                  <a:cubicBezTo>
                    <a:pt x="1511" y="772"/>
                    <a:pt x="1514" y="766"/>
                    <a:pt x="1515" y="755"/>
                  </a:cubicBezTo>
                  <a:cubicBezTo>
                    <a:pt x="1515" y="750"/>
                    <a:pt x="1513" y="739"/>
                    <a:pt x="1518" y="735"/>
                  </a:cubicBezTo>
                  <a:cubicBezTo>
                    <a:pt x="1524" y="731"/>
                    <a:pt x="1527" y="740"/>
                    <a:pt x="1534" y="741"/>
                  </a:cubicBezTo>
                  <a:cubicBezTo>
                    <a:pt x="1548" y="741"/>
                    <a:pt x="1549" y="727"/>
                    <a:pt x="1557" y="718"/>
                  </a:cubicBezTo>
                  <a:cubicBezTo>
                    <a:pt x="1564" y="709"/>
                    <a:pt x="1569" y="702"/>
                    <a:pt x="1574" y="693"/>
                  </a:cubicBezTo>
                  <a:cubicBezTo>
                    <a:pt x="1581" y="679"/>
                    <a:pt x="1580" y="674"/>
                    <a:pt x="1580" y="660"/>
                  </a:cubicBezTo>
                  <a:cubicBezTo>
                    <a:pt x="1580" y="634"/>
                    <a:pt x="1609" y="633"/>
                    <a:pt x="1603" y="604"/>
                  </a:cubicBezTo>
                  <a:cubicBezTo>
                    <a:pt x="1600" y="590"/>
                    <a:pt x="1598" y="586"/>
                    <a:pt x="1610" y="575"/>
                  </a:cubicBezTo>
                  <a:cubicBezTo>
                    <a:pt x="1625" y="561"/>
                    <a:pt x="1644" y="549"/>
                    <a:pt x="1660" y="537"/>
                  </a:cubicBezTo>
                  <a:cubicBezTo>
                    <a:pt x="1669" y="530"/>
                    <a:pt x="1675" y="520"/>
                    <a:pt x="1689" y="523"/>
                  </a:cubicBezTo>
                  <a:cubicBezTo>
                    <a:pt x="1696" y="524"/>
                    <a:pt x="1710" y="541"/>
                    <a:pt x="1716" y="531"/>
                  </a:cubicBezTo>
                  <a:cubicBezTo>
                    <a:pt x="1721" y="523"/>
                    <a:pt x="1705" y="516"/>
                    <a:pt x="1713" y="503"/>
                  </a:cubicBezTo>
                  <a:cubicBezTo>
                    <a:pt x="1718" y="494"/>
                    <a:pt x="1728" y="490"/>
                    <a:pt x="1729" y="479"/>
                  </a:cubicBezTo>
                  <a:cubicBezTo>
                    <a:pt x="1734" y="445"/>
                    <a:pt x="1691" y="463"/>
                    <a:pt x="1672" y="462"/>
                  </a:cubicBezTo>
                  <a:cubicBezTo>
                    <a:pt x="1666" y="451"/>
                    <a:pt x="1678" y="449"/>
                    <a:pt x="1680" y="440"/>
                  </a:cubicBezTo>
                  <a:cubicBezTo>
                    <a:pt x="1683" y="425"/>
                    <a:pt x="1674" y="431"/>
                    <a:pt x="1665" y="426"/>
                  </a:cubicBezTo>
                  <a:cubicBezTo>
                    <a:pt x="1652" y="419"/>
                    <a:pt x="1647" y="394"/>
                    <a:pt x="1630" y="412"/>
                  </a:cubicBezTo>
                  <a:cubicBezTo>
                    <a:pt x="1620" y="422"/>
                    <a:pt x="1625" y="435"/>
                    <a:pt x="1606" y="430"/>
                  </a:cubicBezTo>
                  <a:cubicBezTo>
                    <a:pt x="1595" y="427"/>
                    <a:pt x="1590" y="419"/>
                    <a:pt x="1577" y="419"/>
                  </a:cubicBezTo>
                  <a:cubicBezTo>
                    <a:pt x="1548" y="418"/>
                    <a:pt x="1548" y="443"/>
                    <a:pt x="1526" y="455"/>
                  </a:cubicBezTo>
                  <a:cubicBezTo>
                    <a:pt x="1514" y="461"/>
                    <a:pt x="1503" y="460"/>
                    <a:pt x="1493" y="468"/>
                  </a:cubicBezTo>
                  <a:cubicBezTo>
                    <a:pt x="1485" y="474"/>
                    <a:pt x="1477" y="482"/>
                    <a:pt x="1471" y="489"/>
                  </a:cubicBezTo>
                  <a:cubicBezTo>
                    <a:pt x="1463" y="498"/>
                    <a:pt x="1459" y="505"/>
                    <a:pt x="1445" y="507"/>
                  </a:cubicBezTo>
                  <a:cubicBezTo>
                    <a:pt x="1434" y="509"/>
                    <a:pt x="1417" y="502"/>
                    <a:pt x="1409" y="512"/>
                  </a:cubicBezTo>
                  <a:cubicBezTo>
                    <a:pt x="1412" y="518"/>
                    <a:pt x="1418" y="523"/>
                    <a:pt x="1423" y="527"/>
                  </a:cubicBezTo>
                  <a:cubicBezTo>
                    <a:pt x="1426" y="530"/>
                    <a:pt x="1439" y="539"/>
                    <a:pt x="1440" y="540"/>
                  </a:cubicBezTo>
                  <a:cubicBezTo>
                    <a:pt x="1448" y="555"/>
                    <a:pt x="1436" y="564"/>
                    <a:pt x="1423" y="566"/>
                  </a:cubicBezTo>
                  <a:cubicBezTo>
                    <a:pt x="1398" y="570"/>
                    <a:pt x="1374" y="569"/>
                    <a:pt x="1348" y="573"/>
                  </a:cubicBezTo>
                  <a:cubicBezTo>
                    <a:pt x="1336" y="574"/>
                    <a:pt x="1325" y="581"/>
                    <a:pt x="1313" y="582"/>
                  </a:cubicBezTo>
                  <a:cubicBezTo>
                    <a:pt x="1301" y="582"/>
                    <a:pt x="1289" y="575"/>
                    <a:pt x="1278" y="571"/>
                  </a:cubicBezTo>
                  <a:cubicBezTo>
                    <a:pt x="1269" y="568"/>
                    <a:pt x="1256" y="568"/>
                    <a:pt x="1252" y="557"/>
                  </a:cubicBezTo>
                  <a:cubicBezTo>
                    <a:pt x="1249" y="548"/>
                    <a:pt x="1252" y="530"/>
                    <a:pt x="1250" y="520"/>
                  </a:cubicBezTo>
                  <a:cubicBezTo>
                    <a:pt x="1245" y="471"/>
                    <a:pt x="1202" y="511"/>
                    <a:pt x="1205" y="542"/>
                  </a:cubicBezTo>
                  <a:cubicBezTo>
                    <a:pt x="1208" y="567"/>
                    <a:pt x="1217" y="588"/>
                    <a:pt x="1185" y="593"/>
                  </a:cubicBezTo>
                  <a:cubicBezTo>
                    <a:pt x="1172" y="595"/>
                    <a:pt x="1160" y="593"/>
                    <a:pt x="1146" y="593"/>
                  </a:cubicBezTo>
                  <a:cubicBezTo>
                    <a:pt x="1133" y="593"/>
                    <a:pt x="1127" y="590"/>
                    <a:pt x="1114" y="587"/>
                  </a:cubicBezTo>
                  <a:cubicBezTo>
                    <a:pt x="1103" y="584"/>
                    <a:pt x="1088" y="588"/>
                    <a:pt x="1078" y="583"/>
                  </a:cubicBezTo>
                  <a:cubicBezTo>
                    <a:pt x="1067" y="579"/>
                    <a:pt x="1068" y="569"/>
                    <a:pt x="1055" y="568"/>
                  </a:cubicBezTo>
                  <a:cubicBezTo>
                    <a:pt x="1049" y="568"/>
                    <a:pt x="1044" y="573"/>
                    <a:pt x="1038" y="571"/>
                  </a:cubicBezTo>
                  <a:cubicBezTo>
                    <a:pt x="1035" y="570"/>
                    <a:pt x="1032" y="562"/>
                    <a:pt x="1029" y="559"/>
                  </a:cubicBezTo>
                  <a:cubicBezTo>
                    <a:pt x="1025" y="555"/>
                    <a:pt x="1018" y="554"/>
                    <a:pt x="1014" y="549"/>
                  </a:cubicBezTo>
                  <a:cubicBezTo>
                    <a:pt x="1011" y="545"/>
                    <a:pt x="1009" y="539"/>
                    <a:pt x="1006" y="536"/>
                  </a:cubicBezTo>
                  <a:cubicBezTo>
                    <a:pt x="997" y="526"/>
                    <a:pt x="986" y="528"/>
                    <a:pt x="974" y="526"/>
                  </a:cubicBezTo>
                  <a:cubicBezTo>
                    <a:pt x="961" y="524"/>
                    <a:pt x="952" y="518"/>
                    <a:pt x="940" y="515"/>
                  </a:cubicBezTo>
                  <a:cubicBezTo>
                    <a:pt x="928" y="513"/>
                    <a:pt x="911" y="519"/>
                    <a:pt x="901" y="515"/>
                  </a:cubicBezTo>
                  <a:cubicBezTo>
                    <a:pt x="894" y="512"/>
                    <a:pt x="891" y="504"/>
                    <a:pt x="885" y="501"/>
                  </a:cubicBezTo>
                  <a:cubicBezTo>
                    <a:pt x="881" y="498"/>
                    <a:pt x="876" y="498"/>
                    <a:pt x="871" y="496"/>
                  </a:cubicBezTo>
                  <a:cubicBezTo>
                    <a:pt x="860" y="492"/>
                    <a:pt x="853" y="482"/>
                    <a:pt x="842" y="478"/>
                  </a:cubicBezTo>
                  <a:cubicBezTo>
                    <a:pt x="830" y="474"/>
                    <a:pt x="823" y="474"/>
                    <a:pt x="812" y="466"/>
                  </a:cubicBezTo>
                  <a:cubicBezTo>
                    <a:pt x="802" y="459"/>
                    <a:pt x="797" y="452"/>
                    <a:pt x="790" y="444"/>
                  </a:cubicBezTo>
                  <a:cubicBezTo>
                    <a:pt x="779" y="431"/>
                    <a:pt x="771" y="442"/>
                    <a:pt x="760" y="434"/>
                  </a:cubicBezTo>
                  <a:cubicBezTo>
                    <a:pt x="747" y="425"/>
                    <a:pt x="757" y="417"/>
                    <a:pt x="760" y="407"/>
                  </a:cubicBezTo>
                  <a:cubicBezTo>
                    <a:pt x="764" y="395"/>
                    <a:pt x="764" y="389"/>
                    <a:pt x="772" y="377"/>
                  </a:cubicBezTo>
                  <a:cubicBezTo>
                    <a:pt x="776" y="371"/>
                    <a:pt x="775" y="368"/>
                    <a:pt x="781" y="362"/>
                  </a:cubicBezTo>
                  <a:cubicBezTo>
                    <a:pt x="785" y="358"/>
                    <a:pt x="791" y="358"/>
                    <a:pt x="795" y="354"/>
                  </a:cubicBezTo>
                  <a:cubicBezTo>
                    <a:pt x="806" y="344"/>
                    <a:pt x="805" y="342"/>
                    <a:pt x="795" y="332"/>
                  </a:cubicBezTo>
                  <a:cubicBezTo>
                    <a:pt x="786" y="324"/>
                    <a:pt x="779" y="318"/>
                    <a:pt x="772" y="308"/>
                  </a:cubicBezTo>
                  <a:cubicBezTo>
                    <a:pt x="768" y="304"/>
                    <a:pt x="766" y="298"/>
                    <a:pt x="761" y="295"/>
                  </a:cubicBezTo>
                  <a:cubicBezTo>
                    <a:pt x="756" y="293"/>
                    <a:pt x="748" y="295"/>
                    <a:pt x="744" y="292"/>
                  </a:cubicBezTo>
                  <a:cubicBezTo>
                    <a:pt x="739" y="289"/>
                    <a:pt x="740" y="279"/>
                    <a:pt x="734" y="275"/>
                  </a:cubicBezTo>
                  <a:cubicBezTo>
                    <a:pt x="729" y="272"/>
                    <a:pt x="721" y="276"/>
                    <a:pt x="716" y="274"/>
                  </a:cubicBezTo>
                  <a:cubicBezTo>
                    <a:pt x="702" y="269"/>
                    <a:pt x="705" y="261"/>
                    <a:pt x="704" y="247"/>
                  </a:cubicBezTo>
                  <a:cubicBezTo>
                    <a:pt x="702" y="234"/>
                    <a:pt x="688" y="191"/>
                    <a:pt x="695" y="185"/>
                  </a:cubicBezTo>
                  <a:cubicBezTo>
                    <a:pt x="711" y="191"/>
                    <a:pt x="721" y="201"/>
                    <a:pt x="739" y="190"/>
                  </a:cubicBezTo>
                  <a:cubicBezTo>
                    <a:pt x="742" y="168"/>
                    <a:pt x="718" y="150"/>
                    <a:pt x="717" y="128"/>
                  </a:cubicBezTo>
                  <a:cubicBezTo>
                    <a:pt x="716" y="107"/>
                    <a:pt x="749" y="73"/>
                    <a:pt x="711" y="73"/>
                  </a:cubicBezTo>
                  <a:cubicBezTo>
                    <a:pt x="709" y="63"/>
                    <a:pt x="704" y="57"/>
                    <a:pt x="699" y="48"/>
                  </a:cubicBezTo>
                  <a:cubicBezTo>
                    <a:pt x="692" y="37"/>
                    <a:pt x="694" y="32"/>
                    <a:pt x="692" y="19"/>
                  </a:cubicBezTo>
                  <a:cubicBezTo>
                    <a:pt x="691" y="8"/>
                    <a:pt x="688" y="0"/>
                    <a:pt x="675" y="1"/>
                  </a:cubicBezTo>
                  <a:cubicBezTo>
                    <a:pt x="673" y="1"/>
                    <a:pt x="669" y="1"/>
                    <a:pt x="665" y="3"/>
                  </a:cubicBezTo>
                  <a:cubicBezTo>
                    <a:pt x="667" y="4"/>
                    <a:pt x="667" y="7"/>
                    <a:pt x="665" y="12"/>
                  </a:cubicBezTo>
                  <a:cubicBezTo>
                    <a:pt x="661" y="18"/>
                    <a:pt x="644" y="26"/>
                    <a:pt x="638" y="31"/>
                  </a:cubicBezTo>
                  <a:cubicBezTo>
                    <a:pt x="627" y="40"/>
                    <a:pt x="623" y="45"/>
                    <a:pt x="610" y="44"/>
                  </a:cubicBezTo>
                  <a:cubicBezTo>
                    <a:pt x="597" y="43"/>
                    <a:pt x="591" y="40"/>
                    <a:pt x="578" y="47"/>
                  </a:cubicBezTo>
                  <a:cubicBezTo>
                    <a:pt x="566" y="53"/>
                    <a:pt x="560" y="59"/>
                    <a:pt x="548" y="49"/>
                  </a:cubicBezTo>
                  <a:cubicBezTo>
                    <a:pt x="538" y="40"/>
                    <a:pt x="538" y="31"/>
                    <a:pt x="524" y="25"/>
                  </a:cubicBezTo>
                  <a:cubicBezTo>
                    <a:pt x="512" y="20"/>
                    <a:pt x="458" y="14"/>
                    <a:pt x="467" y="44"/>
                  </a:cubicBezTo>
                  <a:cubicBezTo>
                    <a:pt x="471" y="58"/>
                    <a:pt x="488" y="46"/>
                    <a:pt x="487" y="65"/>
                  </a:cubicBezTo>
                  <a:cubicBezTo>
                    <a:pt x="486" y="75"/>
                    <a:pt x="472" y="87"/>
                    <a:pt x="470" y="97"/>
                  </a:cubicBezTo>
                  <a:cubicBezTo>
                    <a:pt x="468" y="105"/>
                    <a:pt x="465" y="126"/>
                    <a:pt x="469" y="134"/>
                  </a:cubicBezTo>
                  <a:cubicBezTo>
                    <a:pt x="474" y="145"/>
                    <a:pt x="485" y="145"/>
                    <a:pt x="494" y="151"/>
                  </a:cubicBezTo>
                  <a:cubicBezTo>
                    <a:pt x="498" y="154"/>
                    <a:pt x="516" y="165"/>
                    <a:pt x="518" y="169"/>
                  </a:cubicBezTo>
                  <a:cubicBezTo>
                    <a:pt x="525" y="185"/>
                    <a:pt x="502" y="183"/>
                    <a:pt x="495" y="185"/>
                  </a:cubicBezTo>
                  <a:cubicBezTo>
                    <a:pt x="485" y="189"/>
                    <a:pt x="476" y="198"/>
                    <a:pt x="473" y="208"/>
                  </a:cubicBezTo>
                  <a:cubicBezTo>
                    <a:pt x="469" y="219"/>
                    <a:pt x="473" y="234"/>
                    <a:pt x="468" y="244"/>
                  </a:cubicBezTo>
                  <a:cubicBezTo>
                    <a:pt x="463" y="254"/>
                    <a:pt x="450" y="256"/>
                    <a:pt x="442" y="264"/>
                  </a:cubicBezTo>
                  <a:cubicBezTo>
                    <a:pt x="434" y="271"/>
                    <a:pt x="432" y="281"/>
                    <a:pt x="425" y="288"/>
                  </a:cubicBezTo>
                  <a:cubicBezTo>
                    <a:pt x="415" y="298"/>
                    <a:pt x="409" y="291"/>
                    <a:pt x="397" y="298"/>
                  </a:cubicBezTo>
                  <a:cubicBezTo>
                    <a:pt x="390" y="302"/>
                    <a:pt x="385" y="316"/>
                    <a:pt x="379" y="323"/>
                  </a:cubicBezTo>
                  <a:cubicBezTo>
                    <a:pt x="374" y="331"/>
                    <a:pt x="365" y="346"/>
                    <a:pt x="358" y="351"/>
                  </a:cubicBezTo>
                  <a:cubicBezTo>
                    <a:pt x="348" y="358"/>
                    <a:pt x="337" y="353"/>
                    <a:pt x="327" y="360"/>
                  </a:cubicBezTo>
                  <a:cubicBezTo>
                    <a:pt x="312" y="370"/>
                    <a:pt x="304" y="399"/>
                    <a:pt x="288" y="405"/>
                  </a:cubicBezTo>
                  <a:cubicBezTo>
                    <a:pt x="280" y="408"/>
                    <a:pt x="262" y="405"/>
                    <a:pt x="252" y="405"/>
                  </a:cubicBezTo>
                  <a:cubicBezTo>
                    <a:pt x="239" y="405"/>
                    <a:pt x="228" y="401"/>
                    <a:pt x="215" y="401"/>
                  </a:cubicBezTo>
                  <a:cubicBezTo>
                    <a:pt x="214" y="401"/>
                    <a:pt x="210" y="384"/>
                    <a:pt x="199" y="386"/>
                  </a:cubicBezTo>
                  <a:cubicBezTo>
                    <a:pt x="189" y="388"/>
                    <a:pt x="183" y="408"/>
                    <a:pt x="175" y="414"/>
                  </a:cubicBezTo>
                  <a:cubicBezTo>
                    <a:pt x="167" y="420"/>
                    <a:pt x="150" y="421"/>
                    <a:pt x="145" y="430"/>
                  </a:cubicBezTo>
                  <a:cubicBezTo>
                    <a:pt x="138" y="442"/>
                    <a:pt x="150" y="450"/>
                    <a:pt x="159" y="456"/>
                  </a:cubicBezTo>
                  <a:cubicBezTo>
                    <a:pt x="169" y="465"/>
                    <a:pt x="173" y="467"/>
                    <a:pt x="173" y="482"/>
                  </a:cubicBezTo>
                  <a:cubicBezTo>
                    <a:pt x="173" y="495"/>
                    <a:pt x="167" y="506"/>
                    <a:pt x="173" y="517"/>
                  </a:cubicBezTo>
                  <a:cubicBezTo>
                    <a:pt x="176" y="526"/>
                    <a:pt x="185" y="532"/>
                    <a:pt x="188" y="541"/>
                  </a:cubicBezTo>
                  <a:cubicBezTo>
                    <a:pt x="193" y="555"/>
                    <a:pt x="207" y="598"/>
                    <a:pt x="198" y="610"/>
                  </a:cubicBezTo>
                  <a:cubicBezTo>
                    <a:pt x="184" y="630"/>
                    <a:pt x="166" y="594"/>
                    <a:pt x="148" y="596"/>
                  </a:cubicBezTo>
                  <a:cubicBezTo>
                    <a:pt x="135" y="598"/>
                    <a:pt x="134" y="606"/>
                    <a:pt x="120" y="600"/>
                  </a:cubicBezTo>
                  <a:cubicBezTo>
                    <a:pt x="110" y="596"/>
                    <a:pt x="105" y="588"/>
                    <a:pt x="94" y="585"/>
                  </a:cubicBezTo>
                  <a:cubicBezTo>
                    <a:pt x="86" y="582"/>
                    <a:pt x="69" y="578"/>
                    <a:pt x="63" y="585"/>
                  </a:cubicBezTo>
                  <a:cubicBezTo>
                    <a:pt x="60" y="588"/>
                    <a:pt x="63" y="599"/>
                    <a:pt x="58" y="602"/>
                  </a:cubicBezTo>
                  <a:cubicBezTo>
                    <a:pt x="52" y="607"/>
                    <a:pt x="45" y="600"/>
                    <a:pt x="39" y="598"/>
                  </a:cubicBezTo>
                  <a:cubicBezTo>
                    <a:pt x="27" y="594"/>
                    <a:pt x="13" y="596"/>
                    <a:pt x="0" y="600"/>
                  </a:cubicBezTo>
                  <a:cubicBezTo>
                    <a:pt x="0" y="602"/>
                    <a:pt x="1" y="603"/>
                    <a:pt x="2" y="604"/>
                  </a:cubicBezTo>
                  <a:cubicBezTo>
                    <a:pt x="7" y="610"/>
                    <a:pt x="15" y="609"/>
                    <a:pt x="21" y="612"/>
                  </a:cubicBezTo>
                  <a:cubicBezTo>
                    <a:pt x="27" y="615"/>
                    <a:pt x="34" y="621"/>
                    <a:pt x="40" y="621"/>
                  </a:cubicBezTo>
                  <a:cubicBezTo>
                    <a:pt x="35" y="621"/>
                    <a:pt x="47" y="644"/>
                    <a:pt x="47" y="645"/>
                  </a:cubicBezTo>
                  <a:cubicBezTo>
                    <a:pt x="52" y="652"/>
                    <a:pt x="60" y="663"/>
                    <a:pt x="66" y="668"/>
                  </a:cubicBezTo>
                  <a:cubicBezTo>
                    <a:pt x="72" y="672"/>
                    <a:pt x="82" y="678"/>
                    <a:pt x="88" y="681"/>
                  </a:cubicBezTo>
                  <a:cubicBezTo>
                    <a:pt x="95" y="684"/>
                    <a:pt x="109" y="686"/>
                    <a:pt x="117" y="685"/>
                  </a:cubicBezTo>
                  <a:cubicBezTo>
                    <a:pt x="126" y="685"/>
                    <a:pt x="137" y="676"/>
                    <a:pt x="147" y="681"/>
                  </a:cubicBezTo>
                  <a:cubicBezTo>
                    <a:pt x="140" y="692"/>
                    <a:pt x="132" y="688"/>
                    <a:pt x="122" y="692"/>
                  </a:cubicBezTo>
                  <a:cubicBezTo>
                    <a:pt x="118" y="694"/>
                    <a:pt x="116" y="699"/>
                    <a:pt x="113" y="701"/>
                  </a:cubicBezTo>
                  <a:cubicBezTo>
                    <a:pt x="110" y="702"/>
                    <a:pt x="104" y="702"/>
                    <a:pt x="100" y="703"/>
                  </a:cubicBezTo>
                  <a:cubicBezTo>
                    <a:pt x="90" y="706"/>
                    <a:pt x="87" y="710"/>
                    <a:pt x="76" y="709"/>
                  </a:cubicBezTo>
                  <a:cubicBezTo>
                    <a:pt x="68" y="709"/>
                    <a:pt x="56" y="706"/>
                    <a:pt x="59" y="720"/>
                  </a:cubicBezTo>
                  <a:cubicBezTo>
                    <a:pt x="60" y="725"/>
                    <a:pt x="72" y="736"/>
                    <a:pt x="75" y="740"/>
                  </a:cubicBezTo>
                  <a:cubicBezTo>
                    <a:pt x="80" y="746"/>
                    <a:pt x="87" y="750"/>
                    <a:pt x="91" y="756"/>
                  </a:cubicBezTo>
                  <a:cubicBezTo>
                    <a:pt x="97" y="764"/>
                    <a:pt x="96" y="777"/>
                    <a:pt x="103" y="784"/>
                  </a:cubicBezTo>
                  <a:cubicBezTo>
                    <a:pt x="106" y="788"/>
                    <a:pt x="112" y="789"/>
                    <a:pt x="116" y="792"/>
                  </a:cubicBezTo>
                  <a:cubicBezTo>
                    <a:pt x="126" y="799"/>
                    <a:pt x="129" y="814"/>
                    <a:pt x="139" y="820"/>
                  </a:cubicBezTo>
                  <a:cubicBezTo>
                    <a:pt x="142" y="822"/>
                    <a:pt x="163" y="826"/>
                    <a:pt x="166" y="825"/>
                  </a:cubicBezTo>
                  <a:cubicBezTo>
                    <a:pt x="174" y="824"/>
                    <a:pt x="183" y="817"/>
                    <a:pt x="191" y="815"/>
                  </a:cubicBezTo>
                  <a:cubicBezTo>
                    <a:pt x="199" y="814"/>
                    <a:pt x="209" y="815"/>
                    <a:pt x="216" y="812"/>
                  </a:cubicBezTo>
                  <a:cubicBezTo>
                    <a:pt x="223" y="809"/>
                    <a:pt x="230" y="799"/>
                    <a:pt x="234" y="793"/>
                  </a:cubicBezTo>
                  <a:cubicBezTo>
                    <a:pt x="240" y="784"/>
                    <a:pt x="236" y="777"/>
                    <a:pt x="239" y="767"/>
                  </a:cubicBezTo>
                  <a:cubicBezTo>
                    <a:pt x="241" y="760"/>
                    <a:pt x="249" y="756"/>
                    <a:pt x="248" y="746"/>
                  </a:cubicBezTo>
                  <a:cubicBezTo>
                    <a:pt x="251" y="746"/>
                    <a:pt x="268" y="747"/>
                    <a:pt x="269" y="750"/>
                  </a:cubicBezTo>
                  <a:cubicBezTo>
                    <a:pt x="270" y="752"/>
                    <a:pt x="262" y="768"/>
                    <a:pt x="261" y="771"/>
                  </a:cubicBezTo>
                  <a:cubicBezTo>
                    <a:pt x="258" y="800"/>
                    <a:pt x="278" y="774"/>
                    <a:pt x="288" y="788"/>
                  </a:cubicBezTo>
                  <a:cubicBezTo>
                    <a:pt x="283" y="796"/>
                    <a:pt x="273" y="793"/>
                    <a:pt x="267" y="798"/>
                  </a:cubicBezTo>
                  <a:cubicBezTo>
                    <a:pt x="258" y="805"/>
                    <a:pt x="264" y="806"/>
                    <a:pt x="266" y="816"/>
                  </a:cubicBezTo>
                  <a:cubicBezTo>
                    <a:pt x="267" y="821"/>
                    <a:pt x="264" y="825"/>
                    <a:pt x="265" y="830"/>
                  </a:cubicBezTo>
                  <a:cubicBezTo>
                    <a:pt x="265" y="835"/>
                    <a:pt x="269" y="837"/>
                    <a:pt x="269" y="843"/>
                  </a:cubicBezTo>
                  <a:cubicBezTo>
                    <a:pt x="269" y="851"/>
                    <a:pt x="264" y="859"/>
                    <a:pt x="260" y="866"/>
                  </a:cubicBezTo>
                  <a:cubicBezTo>
                    <a:pt x="252" y="881"/>
                    <a:pt x="241" y="896"/>
                    <a:pt x="244" y="915"/>
                  </a:cubicBezTo>
                  <a:cubicBezTo>
                    <a:pt x="246" y="924"/>
                    <a:pt x="252" y="927"/>
                    <a:pt x="250" y="937"/>
                  </a:cubicBezTo>
                  <a:cubicBezTo>
                    <a:pt x="249" y="946"/>
                    <a:pt x="246" y="954"/>
                    <a:pt x="245" y="963"/>
                  </a:cubicBezTo>
                  <a:cubicBezTo>
                    <a:pt x="245" y="983"/>
                    <a:pt x="244" y="1001"/>
                    <a:pt x="251" y="1019"/>
                  </a:cubicBezTo>
                  <a:cubicBezTo>
                    <a:pt x="259" y="1036"/>
                    <a:pt x="257" y="1056"/>
                    <a:pt x="260" y="1074"/>
                  </a:cubicBezTo>
                  <a:cubicBezTo>
                    <a:pt x="264" y="1093"/>
                    <a:pt x="257" y="1112"/>
                    <a:pt x="262" y="1130"/>
                  </a:cubicBezTo>
                  <a:cubicBezTo>
                    <a:pt x="269" y="1154"/>
                    <a:pt x="279" y="1176"/>
                    <a:pt x="287" y="1199"/>
                  </a:cubicBezTo>
                  <a:cubicBezTo>
                    <a:pt x="293" y="1214"/>
                    <a:pt x="303" y="1229"/>
                    <a:pt x="308" y="1244"/>
                  </a:cubicBezTo>
                  <a:cubicBezTo>
                    <a:pt x="311" y="1254"/>
                    <a:pt x="312" y="1261"/>
                    <a:pt x="314" y="1272"/>
                  </a:cubicBezTo>
                  <a:cubicBezTo>
                    <a:pt x="315" y="1281"/>
                    <a:pt x="321" y="1286"/>
                    <a:pt x="325" y="1294"/>
                  </a:cubicBezTo>
                  <a:cubicBezTo>
                    <a:pt x="328" y="1303"/>
                    <a:pt x="324" y="1312"/>
                    <a:pt x="324" y="1320"/>
                  </a:cubicBezTo>
                  <a:cubicBezTo>
                    <a:pt x="323" y="1330"/>
                    <a:pt x="325" y="1339"/>
                    <a:pt x="328" y="1347"/>
                  </a:cubicBezTo>
                  <a:cubicBezTo>
                    <a:pt x="331" y="1356"/>
                    <a:pt x="335" y="1361"/>
                    <a:pt x="339" y="1369"/>
                  </a:cubicBezTo>
                  <a:cubicBezTo>
                    <a:pt x="344" y="1377"/>
                    <a:pt x="344" y="1385"/>
                    <a:pt x="348" y="1393"/>
                  </a:cubicBezTo>
                  <a:cubicBezTo>
                    <a:pt x="357" y="1409"/>
                    <a:pt x="371" y="1423"/>
                    <a:pt x="379" y="1440"/>
                  </a:cubicBezTo>
                  <a:cubicBezTo>
                    <a:pt x="387" y="1457"/>
                    <a:pt x="378" y="1478"/>
                    <a:pt x="389" y="1495"/>
                  </a:cubicBezTo>
                  <a:cubicBezTo>
                    <a:pt x="399" y="1511"/>
                    <a:pt x="406" y="1526"/>
                    <a:pt x="406" y="1545"/>
                  </a:cubicBezTo>
                  <a:cubicBezTo>
                    <a:pt x="407" y="1560"/>
                    <a:pt x="402" y="1571"/>
                    <a:pt x="408" y="1586"/>
                  </a:cubicBezTo>
                  <a:cubicBezTo>
                    <a:pt x="413" y="1595"/>
                    <a:pt x="419" y="1602"/>
                    <a:pt x="426" y="1609"/>
                  </a:cubicBezTo>
                  <a:cubicBezTo>
                    <a:pt x="440" y="1625"/>
                    <a:pt x="457" y="1650"/>
                    <a:pt x="481" y="1648"/>
                  </a:cubicBezTo>
                  <a:cubicBezTo>
                    <a:pt x="498" y="1646"/>
                    <a:pt x="512" y="1638"/>
                    <a:pt x="518" y="1621"/>
                  </a:cubicBezTo>
                  <a:cubicBezTo>
                    <a:pt x="526" y="1601"/>
                    <a:pt x="535" y="1596"/>
                    <a:pt x="556" y="1593"/>
                  </a:cubicBezTo>
                  <a:cubicBezTo>
                    <a:pt x="567" y="1592"/>
                    <a:pt x="572" y="1589"/>
                    <a:pt x="575" y="1579"/>
                  </a:cubicBezTo>
                  <a:cubicBezTo>
                    <a:pt x="579" y="1567"/>
                    <a:pt x="578" y="1565"/>
                    <a:pt x="585" y="1557"/>
                  </a:cubicBezTo>
                  <a:cubicBezTo>
                    <a:pt x="598" y="1544"/>
                    <a:pt x="603" y="1527"/>
                    <a:pt x="624" y="1525"/>
                  </a:cubicBezTo>
                  <a:cubicBezTo>
                    <a:pt x="634" y="1525"/>
                    <a:pt x="639" y="1535"/>
                    <a:pt x="641" y="1519"/>
                  </a:cubicBezTo>
                  <a:cubicBezTo>
                    <a:pt x="642" y="1509"/>
                    <a:pt x="640" y="1500"/>
                    <a:pt x="641" y="1490"/>
                  </a:cubicBezTo>
                  <a:cubicBezTo>
                    <a:pt x="642" y="1481"/>
                    <a:pt x="644" y="1473"/>
                    <a:pt x="641" y="1463"/>
                  </a:cubicBezTo>
                  <a:cubicBezTo>
                    <a:pt x="638" y="1452"/>
                    <a:pt x="634" y="1451"/>
                    <a:pt x="640" y="1440"/>
                  </a:cubicBezTo>
                  <a:cubicBezTo>
                    <a:pt x="646" y="1430"/>
                    <a:pt x="654" y="1417"/>
                    <a:pt x="662" y="1408"/>
                  </a:cubicBezTo>
                  <a:cubicBezTo>
                    <a:pt x="668" y="1402"/>
                    <a:pt x="677" y="1402"/>
                    <a:pt x="682" y="1395"/>
                  </a:cubicBezTo>
                  <a:cubicBezTo>
                    <a:pt x="686" y="1389"/>
                    <a:pt x="685" y="1382"/>
                    <a:pt x="685" y="1375"/>
                  </a:cubicBezTo>
                  <a:cubicBezTo>
                    <a:pt x="684" y="1359"/>
                    <a:pt x="688" y="1344"/>
                    <a:pt x="687" y="1329"/>
                  </a:cubicBezTo>
                  <a:cubicBezTo>
                    <a:pt x="687" y="1322"/>
                    <a:pt x="683" y="1317"/>
                    <a:pt x="682" y="1310"/>
                  </a:cubicBezTo>
                  <a:cubicBezTo>
                    <a:pt x="679" y="1301"/>
                    <a:pt x="682" y="1297"/>
                    <a:pt x="684" y="1287"/>
                  </a:cubicBezTo>
                  <a:cubicBezTo>
                    <a:pt x="686" y="1279"/>
                    <a:pt x="686" y="1269"/>
                    <a:pt x="683" y="1261"/>
                  </a:cubicBezTo>
                  <a:cubicBezTo>
                    <a:pt x="675" y="1240"/>
                    <a:pt x="679" y="1229"/>
                    <a:pt x="696" y="1213"/>
                  </a:cubicBezTo>
                  <a:cubicBezTo>
                    <a:pt x="702" y="1206"/>
                    <a:pt x="709" y="1201"/>
                    <a:pt x="719" y="1200"/>
                  </a:cubicBezTo>
                  <a:cubicBezTo>
                    <a:pt x="724" y="1200"/>
                    <a:pt x="728" y="1200"/>
                    <a:pt x="731" y="1202"/>
                  </a:cubicBezTo>
                  <a:cubicBezTo>
                    <a:pt x="737" y="1206"/>
                    <a:pt x="729" y="1213"/>
                    <a:pt x="740" y="1209"/>
                  </a:cubicBezTo>
                  <a:cubicBezTo>
                    <a:pt x="746" y="1207"/>
                    <a:pt x="748" y="1195"/>
                    <a:pt x="752" y="1190"/>
                  </a:cubicBezTo>
                  <a:cubicBezTo>
                    <a:pt x="755" y="1185"/>
                    <a:pt x="761" y="1177"/>
                    <a:pt x="769" y="1174"/>
                  </a:cubicBezTo>
                  <a:cubicBezTo>
                    <a:pt x="778" y="1171"/>
                    <a:pt x="788" y="1177"/>
                    <a:pt x="797" y="1176"/>
                  </a:cubicBezTo>
                  <a:cubicBezTo>
                    <a:pt x="806" y="1175"/>
                    <a:pt x="816" y="1173"/>
                    <a:pt x="824" y="1168"/>
                  </a:cubicBezTo>
                  <a:cubicBezTo>
                    <a:pt x="834" y="1160"/>
                    <a:pt x="828" y="1158"/>
                    <a:pt x="829" y="1147"/>
                  </a:cubicBezTo>
                  <a:cubicBezTo>
                    <a:pt x="829" y="1138"/>
                    <a:pt x="834" y="1137"/>
                    <a:pt x="844" y="1132"/>
                  </a:cubicBezTo>
                  <a:cubicBezTo>
                    <a:pt x="878" y="1117"/>
                    <a:pt x="908" y="1101"/>
                    <a:pt x="938" y="1078"/>
                  </a:cubicBezTo>
                  <a:cubicBezTo>
                    <a:pt x="948" y="1071"/>
                    <a:pt x="956" y="1061"/>
                    <a:pt x="965" y="1053"/>
                  </a:cubicBezTo>
                  <a:cubicBezTo>
                    <a:pt x="976" y="1043"/>
                    <a:pt x="987" y="1036"/>
                    <a:pt x="996" y="1024"/>
                  </a:cubicBezTo>
                  <a:cubicBezTo>
                    <a:pt x="1005" y="1012"/>
                    <a:pt x="1013" y="998"/>
                    <a:pt x="1026" y="991"/>
                  </a:cubicBezTo>
                  <a:cubicBezTo>
                    <a:pt x="1035" y="987"/>
                    <a:pt x="1045" y="991"/>
                    <a:pt x="1054" y="991"/>
                  </a:cubicBezTo>
                  <a:cubicBezTo>
                    <a:pt x="1064" y="990"/>
                    <a:pt x="1074" y="988"/>
                    <a:pt x="1083" y="985"/>
                  </a:cubicBezTo>
                  <a:cubicBezTo>
                    <a:pt x="1099" y="980"/>
                    <a:pt x="1095" y="974"/>
                    <a:pt x="1101" y="962"/>
                  </a:cubicBezTo>
                  <a:cubicBezTo>
                    <a:pt x="1105" y="955"/>
                    <a:pt x="1114" y="951"/>
                    <a:pt x="1120" y="947"/>
                  </a:cubicBezTo>
                  <a:cubicBezTo>
                    <a:pt x="1128" y="941"/>
                    <a:pt x="1134" y="937"/>
                    <a:pt x="1130" y="926"/>
                  </a:cubicBezTo>
                  <a:cubicBezTo>
                    <a:pt x="1128" y="920"/>
                    <a:pt x="1117" y="909"/>
                    <a:pt x="1119" y="901"/>
                  </a:cubicBezTo>
                  <a:cubicBezTo>
                    <a:pt x="1121" y="893"/>
                    <a:pt x="1151" y="889"/>
                    <a:pt x="1159" y="886"/>
                  </a:cubicBezTo>
                  <a:cubicBezTo>
                    <a:pt x="1174" y="880"/>
                    <a:pt x="1187" y="878"/>
                    <a:pt x="1198" y="864"/>
                  </a:cubicBezTo>
                  <a:cubicBezTo>
                    <a:pt x="1194" y="870"/>
                    <a:pt x="1208" y="884"/>
                    <a:pt x="1212" y="885"/>
                  </a:cubicBezTo>
                  <a:cubicBezTo>
                    <a:pt x="1218" y="887"/>
                    <a:pt x="1237" y="887"/>
                    <a:pt x="1241" y="884"/>
                  </a:cubicBezTo>
                  <a:cubicBezTo>
                    <a:pt x="1248" y="880"/>
                    <a:pt x="1249" y="870"/>
                    <a:pt x="1259" y="872"/>
                  </a:cubicBezTo>
                  <a:cubicBezTo>
                    <a:pt x="1260" y="873"/>
                    <a:pt x="1260" y="873"/>
                    <a:pt x="1261" y="874"/>
                  </a:cubicBezTo>
                  <a:cubicBezTo>
                    <a:pt x="1260" y="847"/>
                    <a:pt x="1255" y="820"/>
                    <a:pt x="1249" y="798"/>
                  </a:cubicBezTo>
                  <a:cubicBezTo>
                    <a:pt x="1247" y="792"/>
                    <a:pt x="1246" y="786"/>
                    <a:pt x="1242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1959739" y="3247373"/>
              <a:ext cx="288409" cy="167824"/>
            </a:xfrm>
            <a:custGeom>
              <a:avLst/>
              <a:gdLst>
                <a:gd name="T0" fmla="*/ 454 w 470"/>
                <a:gd name="T1" fmla="*/ 188 h 274"/>
                <a:gd name="T2" fmla="*/ 423 w 470"/>
                <a:gd name="T3" fmla="*/ 188 h 274"/>
                <a:gd name="T4" fmla="*/ 402 w 470"/>
                <a:gd name="T5" fmla="*/ 188 h 274"/>
                <a:gd name="T6" fmla="*/ 388 w 470"/>
                <a:gd name="T7" fmla="*/ 180 h 274"/>
                <a:gd name="T8" fmla="*/ 355 w 470"/>
                <a:gd name="T9" fmla="*/ 186 h 274"/>
                <a:gd name="T10" fmla="*/ 335 w 470"/>
                <a:gd name="T11" fmla="*/ 174 h 274"/>
                <a:gd name="T12" fmla="*/ 325 w 470"/>
                <a:gd name="T13" fmla="*/ 155 h 274"/>
                <a:gd name="T14" fmla="*/ 301 w 470"/>
                <a:gd name="T15" fmla="*/ 155 h 274"/>
                <a:gd name="T16" fmla="*/ 289 w 470"/>
                <a:gd name="T17" fmla="*/ 139 h 274"/>
                <a:gd name="T18" fmla="*/ 273 w 470"/>
                <a:gd name="T19" fmla="*/ 133 h 274"/>
                <a:gd name="T20" fmla="*/ 264 w 470"/>
                <a:gd name="T21" fmla="*/ 124 h 274"/>
                <a:gd name="T22" fmla="*/ 246 w 470"/>
                <a:gd name="T23" fmla="*/ 121 h 274"/>
                <a:gd name="T24" fmla="*/ 236 w 470"/>
                <a:gd name="T25" fmla="*/ 110 h 274"/>
                <a:gd name="T26" fmla="*/ 221 w 470"/>
                <a:gd name="T27" fmla="*/ 107 h 274"/>
                <a:gd name="T28" fmla="*/ 208 w 470"/>
                <a:gd name="T29" fmla="*/ 105 h 274"/>
                <a:gd name="T30" fmla="*/ 207 w 470"/>
                <a:gd name="T31" fmla="*/ 87 h 274"/>
                <a:gd name="T32" fmla="*/ 193 w 470"/>
                <a:gd name="T33" fmla="*/ 79 h 274"/>
                <a:gd name="T34" fmla="*/ 145 w 470"/>
                <a:gd name="T35" fmla="*/ 37 h 274"/>
                <a:gd name="T36" fmla="*/ 115 w 470"/>
                <a:gd name="T37" fmla="*/ 28 h 274"/>
                <a:gd name="T38" fmla="*/ 86 w 470"/>
                <a:gd name="T39" fmla="*/ 17 h 274"/>
                <a:gd name="T40" fmla="*/ 75 w 470"/>
                <a:gd name="T41" fmla="*/ 26 h 274"/>
                <a:gd name="T42" fmla="*/ 46 w 470"/>
                <a:gd name="T43" fmla="*/ 0 h 274"/>
                <a:gd name="T44" fmla="*/ 35 w 470"/>
                <a:gd name="T45" fmla="*/ 0 h 274"/>
                <a:gd name="T46" fmla="*/ 48 w 470"/>
                <a:gd name="T47" fmla="*/ 11 h 274"/>
                <a:gd name="T48" fmla="*/ 48 w 470"/>
                <a:gd name="T49" fmla="*/ 33 h 274"/>
                <a:gd name="T50" fmla="*/ 34 w 470"/>
                <a:gd name="T51" fmla="*/ 41 h 274"/>
                <a:gd name="T52" fmla="*/ 25 w 470"/>
                <a:gd name="T53" fmla="*/ 56 h 274"/>
                <a:gd name="T54" fmla="*/ 13 w 470"/>
                <a:gd name="T55" fmla="*/ 86 h 274"/>
                <a:gd name="T56" fmla="*/ 13 w 470"/>
                <a:gd name="T57" fmla="*/ 113 h 274"/>
                <a:gd name="T58" fmla="*/ 43 w 470"/>
                <a:gd name="T59" fmla="*/ 123 h 274"/>
                <a:gd name="T60" fmla="*/ 65 w 470"/>
                <a:gd name="T61" fmla="*/ 145 h 274"/>
                <a:gd name="T62" fmla="*/ 95 w 470"/>
                <a:gd name="T63" fmla="*/ 157 h 274"/>
                <a:gd name="T64" fmla="*/ 124 w 470"/>
                <a:gd name="T65" fmla="*/ 175 h 274"/>
                <a:gd name="T66" fmla="*/ 138 w 470"/>
                <a:gd name="T67" fmla="*/ 180 h 274"/>
                <a:gd name="T68" fmla="*/ 154 w 470"/>
                <a:gd name="T69" fmla="*/ 194 h 274"/>
                <a:gd name="T70" fmla="*/ 193 w 470"/>
                <a:gd name="T71" fmla="*/ 194 h 274"/>
                <a:gd name="T72" fmla="*/ 227 w 470"/>
                <a:gd name="T73" fmla="*/ 205 h 274"/>
                <a:gd name="T74" fmla="*/ 259 w 470"/>
                <a:gd name="T75" fmla="*/ 215 h 274"/>
                <a:gd name="T76" fmla="*/ 267 w 470"/>
                <a:gd name="T77" fmla="*/ 228 h 274"/>
                <a:gd name="T78" fmla="*/ 282 w 470"/>
                <a:gd name="T79" fmla="*/ 238 h 274"/>
                <a:gd name="T80" fmla="*/ 291 w 470"/>
                <a:gd name="T81" fmla="*/ 250 h 274"/>
                <a:gd name="T82" fmla="*/ 308 w 470"/>
                <a:gd name="T83" fmla="*/ 247 h 274"/>
                <a:gd name="T84" fmla="*/ 331 w 470"/>
                <a:gd name="T85" fmla="*/ 262 h 274"/>
                <a:gd name="T86" fmla="*/ 367 w 470"/>
                <a:gd name="T87" fmla="*/ 266 h 274"/>
                <a:gd name="T88" fmla="*/ 399 w 470"/>
                <a:gd name="T89" fmla="*/ 272 h 274"/>
                <a:gd name="T90" fmla="*/ 438 w 470"/>
                <a:gd name="T91" fmla="*/ 272 h 274"/>
                <a:gd name="T92" fmla="*/ 458 w 470"/>
                <a:gd name="T93" fmla="*/ 221 h 274"/>
                <a:gd name="T94" fmla="*/ 470 w 470"/>
                <a:gd name="T95" fmla="*/ 187 h 274"/>
                <a:gd name="T96" fmla="*/ 454 w 470"/>
                <a:gd name="T97" fmla="*/ 18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" h="274">
                  <a:moveTo>
                    <a:pt x="454" y="188"/>
                  </a:moveTo>
                  <a:cubicBezTo>
                    <a:pt x="440" y="191"/>
                    <a:pt x="436" y="190"/>
                    <a:pt x="423" y="188"/>
                  </a:cubicBezTo>
                  <a:cubicBezTo>
                    <a:pt x="416" y="187"/>
                    <a:pt x="409" y="189"/>
                    <a:pt x="402" y="188"/>
                  </a:cubicBezTo>
                  <a:cubicBezTo>
                    <a:pt x="397" y="187"/>
                    <a:pt x="393" y="182"/>
                    <a:pt x="388" y="180"/>
                  </a:cubicBezTo>
                  <a:cubicBezTo>
                    <a:pt x="374" y="177"/>
                    <a:pt x="367" y="187"/>
                    <a:pt x="355" y="186"/>
                  </a:cubicBezTo>
                  <a:cubicBezTo>
                    <a:pt x="352" y="174"/>
                    <a:pt x="343" y="180"/>
                    <a:pt x="335" y="174"/>
                  </a:cubicBezTo>
                  <a:cubicBezTo>
                    <a:pt x="328" y="169"/>
                    <a:pt x="331" y="160"/>
                    <a:pt x="325" y="155"/>
                  </a:cubicBezTo>
                  <a:cubicBezTo>
                    <a:pt x="317" y="148"/>
                    <a:pt x="310" y="158"/>
                    <a:pt x="301" y="155"/>
                  </a:cubicBezTo>
                  <a:cubicBezTo>
                    <a:pt x="294" y="152"/>
                    <a:pt x="295" y="144"/>
                    <a:pt x="289" y="139"/>
                  </a:cubicBezTo>
                  <a:cubicBezTo>
                    <a:pt x="284" y="135"/>
                    <a:pt x="279" y="137"/>
                    <a:pt x="273" y="133"/>
                  </a:cubicBezTo>
                  <a:cubicBezTo>
                    <a:pt x="270" y="132"/>
                    <a:pt x="267" y="126"/>
                    <a:pt x="264" y="124"/>
                  </a:cubicBezTo>
                  <a:cubicBezTo>
                    <a:pt x="258" y="122"/>
                    <a:pt x="252" y="124"/>
                    <a:pt x="246" y="121"/>
                  </a:cubicBezTo>
                  <a:cubicBezTo>
                    <a:pt x="242" y="119"/>
                    <a:pt x="239" y="113"/>
                    <a:pt x="236" y="110"/>
                  </a:cubicBezTo>
                  <a:cubicBezTo>
                    <a:pt x="227" y="104"/>
                    <a:pt x="229" y="108"/>
                    <a:pt x="221" y="107"/>
                  </a:cubicBezTo>
                  <a:cubicBezTo>
                    <a:pt x="214" y="106"/>
                    <a:pt x="213" y="114"/>
                    <a:pt x="208" y="105"/>
                  </a:cubicBezTo>
                  <a:cubicBezTo>
                    <a:pt x="205" y="101"/>
                    <a:pt x="210" y="92"/>
                    <a:pt x="207" y="87"/>
                  </a:cubicBezTo>
                  <a:cubicBezTo>
                    <a:pt x="202" y="79"/>
                    <a:pt x="199" y="83"/>
                    <a:pt x="193" y="79"/>
                  </a:cubicBezTo>
                  <a:cubicBezTo>
                    <a:pt x="177" y="68"/>
                    <a:pt x="161" y="50"/>
                    <a:pt x="145" y="37"/>
                  </a:cubicBezTo>
                  <a:cubicBezTo>
                    <a:pt x="131" y="26"/>
                    <a:pt x="131" y="31"/>
                    <a:pt x="115" y="28"/>
                  </a:cubicBezTo>
                  <a:cubicBezTo>
                    <a:pt x="103" y="25"/>
                    <a:pt x="100" y="14"/>
                    <a:pt x="86" y="17"/>
                  </a:cubicBezTo>
                  <a:cubicBezTo>
                    <a:pt x="84" y="23"/>
                    <a:pt x="81" y="27"/>
                    <a:pt x="75" y="26"/>
                  </a:cubicBezTo>
                  <a:cubicBezTo>
                    <a:pt x="69" y="12"/>
                    <a:pt x="62" y="0"/>
                    <a:pt x="46" y="0"/>
                  </a:cubicBezTo>
                  <a:cubicBezTo>
                    <a:pt x="44" y="0"/>
                    <a:pt x="40" y="0"/>
                    <a:pt x="35" y="0"/>
                  </a:cubicBezTo>
                  <a:cubicBezTo>
                    <a:pt x="39" y="3"/>
                    <a:pt x="43" y="7"/>
                    <a:pt x="48" y="11"/>
                  </a:cubicBezTo>
                  <a:cubicBezTo>
                    <a:pt x="58" y="21"/>
                    <a:pt x="59" y="23"/>
                    <a:pt x="48" y="33"/>
                  </a:cubicBezTo>
                  <a:cubicBezTo>
                    <a:pt x="44" y="37"/>
                    <a:pt x="38" y="37"/>
                    <a:pt x="34" y="41"/>
                  </a:cubicBezTo>
                  <a:cubicBezTo>
                    <a:pt x="28" y="47"/>
                    <a:pt x="29" y="50"/>
                    <a:pt x="25" y="56"/>
                  </a:cubicBezTo>
                  <a:cubicBezTo>
                    <a:pt x="17" y="68"/>
                    <a:pt x="17" y="74"/>
                    <a:pt x="13" y="86"/>
                  </a:cubicBezTo>
                  <a:cubicBezTo>
                    <a:pt x="10" y="96"/>
                    <a:pt x="0" y="104"/>
                    <a:pt x="13" y="113"/>
                  </a:cubicBezTo>
                  <a:cubicBezTo>
                    <a:pt x="24" y="121"/>
                    <a:pt x="32" y="110"/>
                    <a:pt x="43" y="123"/>
                  </a:cubicBezTo>
                  <a:cubicBezTo>
                    <a:pt x="50" y="131"/>
                    <a:pt x="55" y="138"/>
                    <a:pt x="65" y="145"/>
                  </a:cubicBezTo>
                  <a:cubicBezTo>
                    <a:pt x="76" y="153"/>
                    <a:pt x="83" y="153"/>
                    <a:pt x="95" y="157"/>
                  </a:cubicBezTo>
                  <a:cubicBezTo>
                    <a:pt x="106" y="161"/>
                    <a:pt x="113" y="171"/>
                    <a:pt x="124" y="175"/>
                  </a:cubicBezTo>
                  <a:cubicBezTo>
                    <a:pt x="129" y="177"/>
                    <a:pt x="134" y="177"/>
                    <a:pt x="138" y="180"/>
                  </a:cubicBezTo>
                  <a:cubicBezTo>
                    <a:pt x="144" y="183"/>
                    <a:pt x="147" y="191"/>
                    <a:pt x="154" y="194"/>
                  </a:cubicBezTo>
                  <a:cubicBezTo>
                    <a:pt x="164" y="198"/>
                    <a:pt x="181" y="192"/>
                    <a:pt x="193" y="194"/>
                  </a:cubicBezTo>
                  <a:cubicBezTo>
                    <a:pt x="205" y="197"/>
                    <a:pt x="214" y="203"/>
                    <a:pt x="227" y="205"/>
                  </a:cubicBezTo>
                  <a:cubicBezTo>
                    <a:pt x="239" y="207"/>
                    <a:pt x="250" y="205"/>
                    <a:pt x="259" y="215"/>
                  </a:cubicBezTo>
                  <a:cubicBezTo>
                    <a:pt x="262" y="218"/>
                    <a:pt x="264" y="224"/>
                    <a:pt x="267" y="228"/>
                  </a:cubicBezTo>
                  <a:cubicBezTo>
                    <a:pt x="271" y="233"/>
                    <a:pt x="278" y="234"/>
                    <a:pt x="282" y="238"/>
                  </a:cubicBezTo>
                  <a:cubicBezTo>
                    <a:pt x="285" y="241"/>
                    <a:pt x="288" y="249"/>
                    <a:pt x="291" y="250"/>
                  </a:cubicBezTo>
                  <a:cubicBezTo>
                    <a:pt x="297" y="252"/>
                    <a:pt x="302" y="247"/>
                    <a:pt x="308" y="247"/>
                  </a:cubicBezTo>
                  <a:cubicBezTo>
                    <a:pt x="321" y="248"/>
                    <a:pt x="320" y="258"/>
                    <a:pt x="331" y="262"/>
                  </a:cubicBezTo>
                  <a:cubicBezTo>
                    <a:pt x="341" y="267"/>
                    <a:pt x="356" y="263"/>
                    <a:pt x="367" y="266"/>
                  </a:cubicBezTo>
                  <a:cubicBezTo>
                    <a:pt x="380" y="269"/>
                    <a:pt x="386" y="272"/>
                    <a:pt x="399" y="272"/>
                  </a:cubicBezTo>
                  <a:cubicBezTo>
                    <a:pt x="413" y="272"/>
                    <a:pt x="425" y="274"/>
                    <a:pt x="438" y="272"/>
                  </a:cubicBezTo>
                  <a:cubicBezTo>
                    <a:pt x="470" y="267"/>
                    <a:pt x="461" y="246"/>
                    <a:pt x="458" y="221"/>
                  </a:cubicBezTo>
                  <a:cubicBezTo>
                    <a:pt x="457" y="209"/>
                    <a:pt x="462" y="196"/>
                    <a:pt x="470" y="187"/>
                  </a:cubicBezTo>
                  <a:cubicBezTo>
                    <a:pt x="465" y="186"/>
                    <a:pt x="459" y="186"/>
                    <a:pt x="454" y="1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268038" y="3349311"/>
              <a:ext cx="121828" cy="58428"/>
            </a:xfrm>
            <a:custGeom>
              <a:avLst/>
              <a:gdLst>
                <a:gd name="T0" fmla="*/ 94 w 199"/>
                <a:gd name="T1" fmla="*/ 12 h 96"/>
                <a:gd name="T2" fmla="*/ 78 w 199"/>
                <a:gd name="T3" fmla="*/ 1 h 96"/>
                <a:gd name="T4" fmla="*/ 54 w 199"/>
                <a:gd name="T5" fmla="*/ 1 h 96"/>
                <a:gd name="T6" fmla="*/ 18 w 199"/>
                <a:gd name="T7" fmla="*/ 20 h 96"/>
                <a:gd name="T8" fmla="*/ 2 w 199"/>
                <a:gd name="T9" fmla="*/ 37 h 96"/>
                <a:gd name="T10" fmla="*/ 3 w 199"/>
                <a:gd name="T11" fmla="*/ 71 h 96"/>
                <a:gd name="T12" fmla="*/ 29 w 199"/>
                <a:gd name="T13" fmla="*/ 85 h 96"/>
                <a:gd name="T14" fmla="*/ 64 w 199"/>
                <a:gd name="T15" fmla="*/ 96 h 96"/>
                <a:gd name="T16" fmla="*/ 99 w 199"/>
                <a:gd name="T17" fmla="*/ 87 h 96"/>
                <a:gd name="T18" fmla="*/ 174 w 199"/>
                <a:gd name="T19" fmla="*/ 80 h 96"/>
                <a:gd name="T20" fmla="*/ 191 w 199"/>
                <a:gd name="T21" fmla="*/ 54 h 96"/>
                <a:gd name="T22" fmla="*/ 174 w 199"/>
                <a:gd name="T23" fmla="*/ 41 h 96"/>
                <a:gd name="T24" fmla="*/ 160 w 199"/>
                <a:gd name="T25" fmla="*/ 26 h 96"/>
                <a:gd name="T26" fmla="*/ 162 w 199"/>
                <a:gd name="T27" fmla="*/ 24 h 96"/>
                <a:gd name="T28" fmla="*/ 140 w 199"/>
                <a:gd name="T29" fmla="*/ 9 h 96"/>
                <a:gd name="T30" fmla="*/ 94 w 199"/>
                <a:gd name="T31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96">
                  <a:moveTo>
                    <a:pt x="94" y="12"/>
                  </a:moveTo>
                  <a:cubicBezTo>
                    <a:pt x="84" y="5"/>
                    <a:pt x="90" y="3"/>
                    <a:pt x="78" y="1"/>
                  </a:cubicBezTo>
                  <a:cubicBezTo>
                    <a:pt x="72" y="0"/>
                    <a:pt x="61" y="1"/>
                    <a:pt x="54" y="1"/>
                  </a:cubicBezTo>
                  <a:cubicBezTo>
                    <a:pt x="36" y="2"/>
                    <a:pt x="29" y="6"/>
                    <a:pt x="18" y="20"/>
                  </a:cubicBezTo>
                  <a:cubicBezTo>
                    <a:pt x="13" y="26"/>
                    <a:pt x="7" y="31"/>
                    <a:pt x="2" y="37"/>
                  </a:cubicBezTo>
                  <a:cubicBezTo>
                    <a:pt x="2" y="48"/>
                    <a:pt x="0" y="63"/>
                    <a:pt x="3" y="71"/>
                  </a:cubicBezTo>
                  <a:cubicBezTo>
                    <a:pt x="7" y="82"/>
                    <a:pt x="20" y="82"/>
                    <a:pt x="29" y="85"/>
                  </a:cubicBezTo>
                  <a:cubicBezTo>
                    <a:pt x="40" y="89"/>
                    <a:pt x="52" y="96"/>
                    <a:pt x="64" y="96"/>
                  </a:cubicBezTo>
                  <a:cubicBezTo>
                    <a:pt x="76" y="95"/>
                    <a:pt x="87" y="88"/>
                    <a:pt x="99" y="87"/>
                  </a:cubicBezTo>
                  <a:cubicBezTo>
                    <a:pt x="125" y="83"/>
                    <a:pt x="149" y="84"/>
                    <a:pt x="174" y="80"/>
                  </a:cubicBezTo>
                  <a:cubicBezTo>
                    <a:pt x="187" y="78"/>
                    <a:pt x="199" y="69"/>
                    <a:pt x="191" y="54"/>
                  </a:cubicBezTo>
                  <a:cubicBezTo>
                    <a:pt x="190" y="53"/>
                    <a:pt x="177" y="44"/>
                    <a:pt x="174" y="41"/>
                  </a:cubicBezTo>
                  <a:cubicBezTo>
                    <a:pt x="169" y="37"/>
                    <a:pt x="163" y="32"/>
                    <a:pt x="160" y="26"/>
                  </a:cubicBezTo>
                  <a:cubicBezTo>
                    <a:pt x="161" y="25"/>
                    <a:pt x="161" y="25"/>
                    <a:pt x="162" y="24"/>
                  </a:cubicBezTo>
                  <a:cubicBezTo>
                    <a:pt x="154" y="20"/>
                    <a:pt x="148" y="13"/>
                    <a:pt x="140" y="9"/>
                  </a:cubicBezTo>
                  <a:cubicBezTo>
                    <a:pt x="127" y="13"/>
                    <a:pt x="102" y="17"/>
                    <a:pt x="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384893" y="3324448"/>
              <a:ext cx="330675" cy="672539"/>
            </a:xfrm>
            <a:custGeom>
              <a:avLst/>
              <a:gdLst>
                <a:gd name="T0" fmla="*/ 497 w 539"/>
                <a:gd name="T1" fmla="*/ 980 h 1098"/>
                <a:gd name="T2" fmla="*/ 478 w 539"/>
                <a:gd name="T3" fmla="*/ 923 h 1098"/>
                <a:gd name="T4" fmla="*/ 422 w 539"/>
                <a:gd name="T5" fmla="*/ 842 h 1098"/>
                <a:gd name="T6" fmla="*/ 416 w 539"/>
                <a:gd name="T7" fmla="*/ 787 h 1098"/>
                <a:gd name="T8" fmla="*/ 433 w 539"/>
                <a:gd name="T9" fmla="*/ 727 h 1098"/>
                <a:gd name="T10" fmla="*/ 409 w 539"/>
                <a:gd name="T11" fmla="*/ 714 h 1098"/>
                <a:gd name="T12" fmla="*/ 384 w 539"/>
                <a:gd name="T13" fmla="*/ 697 h 1098"/>
                <a:gd name="T14" fmla="*/ 357 w 539"/>
                <a:gd name="T15" fmla="*/ 606 h 1098"/>
                <a:gd name="T16" fmla="*/ 390 w 539"/>
                <a:gd name="T17" fmla="*/ 528 h 1098"/>
                <a:gd name="T18" fmla="*/ 449 w 539"/>
                <a:gd name="T19" fmla="*/ 496 h 1098"/>
                <a:gd name="T20" fmla="*/ 487 w 539"/>
                <a:gd name="T21" fmla="*/ 476 h 1098"/>
                <a:gd name="T22" fmla="*/ 503 w 539"/>
                <a:gd name="T23" fmla="*/ 412 h 1098"/>
                <a:gd name="T24" fmla="*/ 452 w 539"/>
                <a:gd name="T25" fmla="*/ 389 h 1098"/>
                <a:gd name="T26" fmla="*/ 446 w 539"/>
                <a:gd name="T27" fmla="*/ 337 h 1098"/>
                <a:gd name="T28" fmla="*/ 431 w 539"/>
                <a:gd name="T29" fmla="*/ 329 h 1098"/>
                <a:gd name="T30" fmla="*/ 401 w 539"/>
                <a:gd name="T31" fmla="*/ 305 h 1098"/>
                <a:gd name="T32" fmla="*/ 363 w 539"/>
                <a:gd name="T33" fmla="*/ 270 h 1098"/>
                <a:gd name="T34" fmla="*/ 322 w 539"/>
                <a:gd name="T35" fmla="*/ 248 h 1098"/>
                <a:gd name="T36" fmla="*/ 330 w 539"/>
                <a:gd name="T37" fmla="*/ 207 h 1098"/>
                <a:gd name="T38" fmla="*/ 365 w 539"/>
                <a:gd name="T39" fmla="*/ 169 h 1098"/>
                <a:gd name="T40" fmla="*/ 370 w 539"/>
                <a:gd name="T41" fmla="*/ 66 h 1098"/>
                <a:gd name="T42" fmla="*/ 301 w 539"/>
                <a:gd name="T43" fmla="*/ 4 h 1098"/>
                <a:gd name="T44" fmla="*/ 288 w 539"/>
                <a:gd name="T45" fmla="*/ 33 h 1098"/>
                <a:gd name="T46" fmla="*/ 275 w 539"/>
                <a:gd name="T47" fmla="*/ 85 h 1098"/>
                <a:gd name="T48" fmla="*/ 219 w 539"/>
                <a:gd name="T49" fmla="*/ 91 h 1098"/>
                <a:gd name="T50" fmla="*/ 162 w 539"/>
                <a:gd name="T51" fmla="*/ 158 h 1098"/>
                <a:gd name="T52" fmla="*/ 133 w 539"/>
                <a:gd name="T53" fmla="*/ 247 h 1098"/>
                <a:gd name="T54" fmla="*/ 93 w 539"/>
                <a:gd name="T55" fmla="*/ 295 h 1098"/>
                <a:gd name="T56" fmla="*/ 74 w 539"/>
                <a:gd name="T57" fmla="*/ 309 h 1098"/>
                <a:gd name="T58" fmla="*/ 55 w 539"/>
                <a:gd name="T59" fmla="*/ 366 h 1098"/>
                <a:gd name="T60" fmla="*/ 30 w 539"/>
                <a:gd name="T61" fmla="*/ 415 h 1098"/>
                <a:gd name="T62" fmla="*/ 7 w 539"/>
                <a:gd name="T63" fmla="*/ 455 h 1098"/>
                <a:gd name="T64" fmla="*/ 4 w 539"/>
                <a:gd name="T65" fmla="*/ 466 h 1098"/>
                <a:gd name="T66" fmla="*/ 30 w 539"/>
                <a:gd name="T67" fmla="*/ 506 h 1098"/>
                <a:gd name="T68" fmla="*/ 67 w 539"/>
                <a:gd name="T69" fmla="*/ 540 h 1098"/>
                <a:gd name="T70" fmla="*/ 103 w 539"/>
                <a:gd name="T71" fmla="*/ 574 h 1098"/>
                <a:gd name="T72" fmla="*/ 101 w 539"/>
                <a:gd name="T73" fmla="*/ 596 h 1098"/>
                <a:gd name="T74" fmla="*/ 110 w 539"/>
                <a:gd name="T75" fmla="*/ 597 h 1098"/>
                <a:gd name="T76" fmla="*/ 153 w 539"/>
                <a:gd name="T77" fmla="*/ 706 h 1098"/>
                <a:gd name="T78" fmla="*/ 141 w 539"/>
                <a:gd name="T79" fmla="*/ 775 h 1098"/>
                <a:gd name="T80" fmla="*/ 168 w 539"/>
                <a:gd name="T81" fmla="*/ 759 h 1098"/>
                <a:gd name="T82" fmla="*/ 173 w 539"/>
                <a:gd name="T83" fmla="*/ 765 h 1098"/>
                <a:gd name="T84" fmla="*/ 181 w 539"/>
                <a:gd name="T85" fmla="*/ 780 h 1098"/>
                <a:gd name="T86" fmla="*/ 213 w 539"/>
                <a:gd name="T87" fmla="*/ 779 h 1098"/>
                <a:gd name="T88" fmla="*/ 247 w 539"/>
                <a:gd name="T89" fmla="*/ 748 h 1098"/>
                <a:gd name="T90" fmla="*/ 301 w 539"/>
                <a:gd name="T91" fmla="*/ 716 h 1098"/>
                <a:gd name="T92" fmla="*/ 338 w 539"/>
                <a:gd name="T93" fmla="*/ 730 h 1098"/>
                <a:gd name="T94" fmla="*/ 364 w 539"/>
                <a:gd name="T95" fmla="*/ 776 h 1098"/>
                <a:gd name="T96" fmla="*/ 373 w 539"/>
                <a:gd name="T97" fmla="*/ 824 h 1098"/>
                <a:gd name="T98" fmla="*/ 407 w 539"/>
                <a:gd name="T99" fmla="*/ 883 h 1098"/>
                <a:gd name="T100" fmla="*/ 435 w 539"/>
                <a:gd name="T101" fmla="*/ 932 h 1098"/>
                <a:gd name="T102" fmla="*/ 444 w 539"/>
                <a:gd name="T103" fmla="*/ 1011 h 1098"/>
                <a:gd name="T104" fmla="*/ 444 w 539"/>
                <a:gd name="T105" fmla="*/ 1060 h 1098"/>
                <a:gd name="T106" fmla="*/ 447 w 539"/>
                <a:gd name="T107" fmla="*/ 1097 h 1098"/>
                <a:gd name="T108" fmla="*/ 500 w 539"/>
                <a:gd name="T109" fmla="*/ 101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1098">
                  <a:moveTo>
                    <a:pt x="500" y="1014"/>
                  </a:moveTo>
                  <a:cubicBezTo>
                    <a:pt x="504" y="1003"/>
                    <a:pt x="499" y="991"/>
                    <a:pt x="497" y="980"/>
                  </a:cubicBezTo>
                  <a:cubicBezTo>
                    <a:pt x="493" y="967"/>
                    <a:pt x="488" y="965"/>
                    <a:pt x="481" y="954"/>
                  </a:cubicBezTo>
                  <a:cubicBezTo>
                    <a:pt x="475" y="943"/>
                    <a:pt x="479" y="935"/>
                    <a:pt x="478" y="923"/>
                  </a:cubicBezTo>
                  <a:cubicBezTo>
                    <a:pt x="478" y="911"/>
                    <a:pt x="472" y="902"/>
                    <a:pt x="467" y="892"/>
                  </a:cubicBezTo>
                  <a:cubicBezTo>
                    <a:pt x="457" y="869"/>
                    <a:pt x="439" y="861"/>
                    <a:pt x="422" y="842"/>
                  </a:cubicBezTo>
                  <a:cubicBezTo>
                    <a:pt x="416" y="836"/>
                    <a:pt x="402" y="824"/>
                    <a:pt x="402" y="815"/>
                  </a:cubicBezTo>
                  <a:cubicBezTo>
                    <a:pt x="402" y="807"/>
                    <a:pt x="413" y="795"/>
                    <a:pt x="416" y="787"/>
                  </a:cubicBezTo>
                  <a:cubicBezTo>
                    <a:pt x="420" y="777"/>
                    <a:pt x="420" y="764"/>
                    <a:pt x="425" y="754"/>
                  </a:cubicBezTo>
                  <a:cubicBezTo>
                    <a:pt x="429" y="746"/>
                    <a:pt x="447" y="736"/>
                    <a:pt x="433" y="727"/>
                  </a:cubicBezTo>
                  <a:cubicBezTo>
                    <a:pt x="429" y="724"/>
                    <a:pt x="423" y="730"/>
                    <a:pt x="416" y="726"/>
                  </a:cubicBezTo>
                  <a:cubicBezTo>
                    <a:pt x="414" y="725"/>
                    <a:pt x="410" y="717"/>
                    <a:pt x="409" y="714"/>
                  </a:cubicBezTo>
                  <a:cubicBezTo>
                    <a:pt x="406" y="709"/>
                    <a:pt x="403" y="703"/>
                    <a:pt x="399" y="700"/>
                  </a:cubicBezTo>
                  <a:cubicBezTo>
                    <a:pt x="395" y="698"/>
                    <a:pt x="388" y="700"/>
                    <a:pt x="384" y="697"/>
                  </a:cubicBezTo>
                  <a:cubicBezTo>
                    <a:pt x="367" y="686"/>
                    <a:pt x="350" y="659"/>
                    <a:pt x="349" y="640"/>
                  </a:cubicBezTo>
                  <a:cubicBezTo>
                    <a:pt x="349" y="628"/>
                    <a:pt x="356" y="618"/>
                    <a:pt x="357" y="606"/>
                  </a:cubicBezTo>
                  <a:cubicBezTo>
                    <a:pt x="358" y="592"/>
                    <a:pt x="353" y="581"/>
                    <a:pt x="351" y="569"/>
                  </a:cubicBezTo>
                  <a:cubicBezTo>
                    <a:pt x="348" y="547"/>
                    <a:pt x="371" y="533"/>
                    <a:pt x="390" y="528"/>
                  </a:cubicBezTo>
                  <a:cubicBezTo>
                    <a:pt x="404" y="524"/>
                    <a:pt x="407" y="522"/>
                    <a:pt x="418" y="513"/>
                  </a:cubicBezTo>
                  <a:cubicBezTo>
                    <a:pt x="427" y="505"/>
                    <a:pt x="439" y="502"/>
                    <a:pt x="449" y="496"/>
                  </a:cubicBezTo>
                  <a:cubicBezTo>
                    <a:pt x="456" y="492"/>
                    <a:pt x="461" y="486"/>
                    <a:pt x="469" y="483"/>
                  </a:cubicBezTo>
                  <a:cubicBezTo>
                    <a:pt x="477" y="480"/>
                    <a:pt x="480" y="481"/>
                    <a:pt x="487" y="476"/>
                  </a:cubicBezTo>
                  <a:cubicBezTo>
                    <a:pt x="506" y="462"/>
                    <a:pt x="539" y="430"/>
                    <a:pt x="535" y="404"/>
                  </a:cubicBezTo>
                  <a:cubicBezTo>
                    <a:pt x="524" y="403"/>
                    <a:pt x="516" y="413"/>
                    <a:pt x="503" y="412"/>
                  </a:cubicBezTo>
                  <a:cubicBezTo>
                    <a:pt x="499" y="412"/>
                    <a:pt x="477" y="410"/>
                    <a:pt x="474" y="408"/>
                  </a:cubicBezTo>
                  <a:cubicBezTo>
                    <a:pt x="461" y="399"/>
                    <a:pt x="473" y="391"/>
                    <a:pt x="452" y="389"/>
                  </a:cubicBezTo>
                  <a:cubicBezTo>
                    <a:pt x="435" y="388"/>
                    <a:pt x="428" y="392"/>
                    <a:pt x="432" y="372"/>
                  </a:cubicBezTo>
                  <a:cubicBezTo>
                    <a:pt x="434" y="361"/>
                    <a:pt x="446" y="348"/>
                    <a:pt x="446" y="337"/>
                  </a:cubicBezTo>
                  <a:cubicBezTo>
                    <a:pt x="446" y="326"/>
                    <a:pt x="445" y="330"/>
                    <a:pt x="439" y="327"/>
                  </a:cubicBezTo>
                  <a:cubicBezTo>
                    <a:pt x="437" y="326"/>
                    <a:pt x="434" y="330"/>
                    <a:pt x="431" y="329"/>
                  </a:cubicBezTo>
                  <a:cubicBezTo>
                    <a:pt x="429" y="327"/>
                    <a:pt x="428" y="323"/>
                    <a:pt x="427" y="322"/>
                  </a:cubicBezTo>
                  <a:cubicBezTo>
                    <a:pt x="422" y="320"/>
                    <a:pt x="405" y="311"/>
                    <a:pt x="401" y="305"/>
                  </a:cubicBezTo>
                  <a:cubicBezTo>
                    <a:pt x="394" y="296"/>
                    <a:pt x="400" y="283"/>
                    <a:pt x="394" y="273"/>
                  </a:cubicBezTo>
                  <a:cubicBezTo>
                    <a:pt x="382" y="280"/>
                    <a:pt x="375" y="269"/>
                    <a:pt x="363" y="270"/>
                  </a:cubicBezTo>
                  <a:cubicBezTo>
                    <a:pt x="355" y="270"/>
                    <a:pt x="348" y="278"/>
                    <a:pt x="340" y="281"/>
                  </a:cubicBezTo>
                  <a:cubicBezTo>
                    <a:pt x="308" y="291"/>
                    <a:pt x="330" y="263"/>
                    <a:pt x="322" y="248"/>
                  </a:cubicBezTo>
                  <a:cubicBezTo>
                    <a:pt x="317" y="238"/>
                    <a:pt x="307" y="240"/>
                    <a:pt x="309" y="226"/>
                  </a:cubicBezTo>
                  <a:cubicBezTo>
                    <a:pt x="311" y="212"/>
                    <a:pt x="322" y="215"/>
                    <a:pt x="330" y="207"/>
                  </a:cubicBezTo>
                  <a:cubicBezTo>
                    <a:pt x="337" y="201"/>
                    <a:pt x="338" y="191"/>
                    <a:pt x="344" y="184"/>
                  </a:cubicBezTo>
                  <a:cubicBezTo>
                    <a:pt x="350" y="178"/>
                    <a:pt x="359" y="176"/>
                    <a:pt x="365" y="169"/>
                  </a:cubicBezTo>
                  <a:cubicBezTo>
                    <a:pt x="379" y="151"/>
                    <a:pt x="381" y="124"/>
                    <a:pt x="379" y="103"/>
                  </a:cubicBezTo>
                  <a:cubicBezTo>
                    <a:pt x="377" y="89"/>
                    <a:pt x="378" y="79"/>
                    <a:pt x="370" y="66"/>
                  </a:cubicBezTo>
                  <a:cubicBezTo>
                    <a:pt x="358" y="48"/>
                    <a:pt x="353" y="64"/>
                    <a:pt x="338" y="55"/>
                  </a:cubicBezTo>
                  <a:cubicBezTo>
                    <a:pt x="320" y="45"/>
                    <a:pt x="332" y="0"/>
                    <a:pt x="301" y="4"/>
                  </a:cubicBezTo>
                  <a:cubicBezTo>
                    <a:pt x="295" y="4"/>
                    <a:pt x="290" y="10"/>
                    <a:pt x="284" y="16"/>
                  </a:cubicBezTo>
                  <a:cubicBezTo>
                    <a:pt x="288" y="19"/>
                    <a:pt x="290" y="25"/>
                    <a:pt x="288" y="33"/>
                  </a:cubicBezTo>
                  <a:cubicBezTo>
                    <a:pt x="287" y="44"/>
                    <a:pt x="277" y="48"/>
                    <a:pt x="272" y="57"/>
                  </a:cubicBezTo>
                  <a:cubicBezTo>
                    <a:pt x="264" y="70"/>
                    <a:pt x="280" y="77"/>
                    <a:pt x="275" y="85"/>
                  </a:cubicBezTo>
                  <a:cubicBezTo>
                    <a:pt x="269" y="95"/>
                    <a:pt x="255" y="78"/>
                    <a:pt x="248" y="77"/>
                  </a:cubicBezTo>
                  <a:cubicBezTo>
                    <a:pt x="234" y="74"/>
                    <a:pt x="228" y="84"/>
                    <a:pt x="219" y="91"/>
                  </a:cubicBezTo>
                  <a:cubicBezTo>
                    <a:pt x="203" y="103"/>
                    <a:pt x="184" y="115"/>
                    <a:pt x="169" y="129"/>
                  </a:cubicBezTo>
                  <a:cubicBezTo>
                    <a:pt x="157" y="140"/>
                    <a:pt x="159" y="144"/>
                    <a:pt x="162" y="158"/>
                  </a:cubicBezTo>
                  <a:cubicBezTo>
                    <a:pt x="168" y="187"/>
                    <a:pt x="139" y="188"/>
                    <a:pt x="139" y="214"/>
                  </a:cubicBezTo>
                  <a:cubicBezTo>
                    <a:pt x="139" y="228"/>
                    <a:pt x="140" y="233"/>
                    <a:pt x="133" y="247"/>
                  </a:cubicBezTo>
                  <a:cubicBezTo>
                    <a:pt x="128" y="256"/>
                    <a:pt x="123" y="263"/>
                    <a:pt x="116" y="272"/>
                  </a:cubicBezTo>
                  <a:cubicBezTo>
                    <a:pt x="108" y="281"/>
                    <a:pt x="107" y="295"/>
                    <a:pt x="93" y="295"/>
                  </a:cubicBezTo>
                  <a:cubicBezTo>
                    <a:pt x="86" y="294"/>
                    <a:pt x="83" y="285"/>
                    <a:pt x="77" y="289"/>
                  </a:cubicBezTo>
                  <a:cubicBezTo>
                    <a:pt x="72" y="293"/>
                    <a:pt x="74" y="304"/>
                    <a:pt x="74" y="309"/>
                  </a:cubicBezTo>
                  <a:cubicBezTo>
                    <a:pt x="73" y="320"/>
                    <a:pt x="70" y="326"/>
                    <a:pt x="66" y="337"/>
                  </a:cubicBezTo>
                  <a:cubicBezTo>
                    <a:pt x="62" y="347"/>
                    <a:pt x="61" y="357"/>
                    <a:pt x="55" y="366"/>
                  </a:cubicBezTo>
                  <a:cubicBezTo>
                    <a:pt x="48" y="378"/>
                    <a:pt x="47" y="381"/>
                    <a:pt x="46" y="396"/>
                  </a:cubicBezTo>
                  <a:cubicBezTo>
                    <a:pt x="45" y="412"/>
                    <a:pt x="43" y="410"/>
                    <a:pt x="30" y="415"/>
                  </a:cubicBezTo>
                  <a:cubicBezTo>
                    <a:pt x="28" y="423"/>
                    <a:pt x="34" y="427"/>
                    <a:pt x="34" y="433"/>
                  </a:cubicBezTo>
                  <a:cubicBezTo>
                    <a:pt x="32" y="447"/>
                    <a:pt x="17" y="447"/>
                    <a:pt x="7" y="455"/>
                  </a:cubicBezTo>
                  <a:cubicBezTo>
                    <a:pt x="5" y="457"/>
                    <a:pt x="2" y="459"/>
                    <a:pt x="0" y="461"/>
                  </a:cubicBezTo>
                  <a:cubicBezTo>
                    <a:pt x="2" y="463"/>
                    <a:pt x="3" y="464"/>
                    <a:pt x="4" y="466"/>
                  </a:cubicBezTo>
                  <a:cubicBezTo>
                    <a:pt x="9" y="475"/>
                    <a:pt x="9" y="480"/>
                    <a:pt x="16" y="488"/>
                  </a:cubicBezTo>
                  <a:cubicBezTo>
                    <a:pt x="21" y="493"/>
                    <a:pt x="24" y="500"/>
                    <a:pt x="30" y="506"/>
                  </a:cubicBezTo>
                  <a:cubicBezTo>
                    <a:pt x="36" y="512"/>
                    <a:pt x="45" y="517"/>
                    <a:pt x="50" y="524"/>
                  </a:cubicBezTo>
                  <a:cubicBezTo>
                    <a:pt x="58" y="536"/>
                    <a:pt x="54" y="536"/>
                    <a:pt x="67" y="540"/>
                  </a:cubicBezTo>
                  <a:cubicBezTo>
                    <a:pt x="75" y="542"/>
                    <a:pt x="86" y="548"/>
                    <a:pt x="93" y="553"/>
                  </a:cubicBezTo>
                  <a:cubicBezTo>
                    <a:pt x="100" y="557"/>
                    <a:pt x="106" y="564"/>
                    <a:pt x="103" y="574"/>
                  </a:cubicBezTo>
                  <a:cubicBezTo>
                    <a:pt x="102" y="578"/>
                    <a:pt x="95" y="580"/>
                    <a:pt x="95" y="584"/>
                  </a:cubicBezTo>
                  <a:cubicBezTo>
                    <a:pt x="95" y="588"/>
                    <a:pt x="101" y="592"/>
                    <a:pt x="101" y="596"/>
                  </a:cubicBezTo>
                  <a:cubicBezTo>
                    <a:pt x="87" y="599"/>
                    <a:pt x="90" y="610"/>
                    <a:pt x="104" y="608"/>
                  </a:cubicBezTo>
                  <a:cubicBezTo>
                    <a:pt x="103" y="603"/>
                    <a:pt x="107" y="600"/>
                    <a:pt x="110" y="597"/>
                  </a:cubicBezTo>
                  <a:cubicBezTo>
                    <a:pt x="141" y="594"/>
                    <a:pt x="151" y="657"/>
                    <a:pt x="155" y="679"/>
                  </a:cubicBezTo>
                  <a:cubicBezTo>
                    <a:pt x="157" y="689"/>
                    <a:pt x="159" y="696"/>
                    <a:pt x="153" y="706"/>
                  </a:cubicBezTo>
                  <a:cubicBezTo>
                    <a:pt x="149" y="713"/>
                    <a:pt x="144" y="717"/>
                    <a:pt x="142" y="725"/>
                  </a:cubicBezTo>
                  <a:cubicBezTo>
                    <a:pt x="139" y="733"/>
                    <a:pt x="128" y="769"/>
                    <a:pt x="141" y="775"/>
                  </a:cubicBezTo>
                  <a:cubicBezTo>
                    <a:pt x="149" y="779"/>
                    <a:pt x="151" y="767"/>
                    <a:pt x="156" y="763"/>
                  </a:cubicBezTo>
                  <a:cubicBezTo>
                    <a:pt x="161" y="760"/>
                    <a:pt x="164" y="763"/>
                    <a:pt x="168" y="759"/>
                  </a:cubicBezTo>
                  <a:cubicBezTo>
                    <a:pt x="169" y="756"/>
                    <a:pt x="170" y="749"/>
                    <a:pt x="170" y="747"/>
                  </a:cubicBezTo>
                  <a:cubicBezTo>
                    <a:pt x="171" y="753"/>
                    <a:pt x="171" y="759"/>
                    <a:pt x="173" y="765"/>
                  </a:cubicBezTo>
                  <a:cubicBezTo>
                    <a:pt x="175" y="769"/>
                    <a:pt x="175" y="770"/>
                    <a:pt x="177" y="772"/>
                  </a:cubicBezTo>
                  <a:cubicBezTo>
                    <a:pt x="178" y="775"/>
                    <a:pt x="181" y="776"/>
                    <a:pt x="181" y="780"/>
                  </a:cubicBezTo>
                  <a:cubicBezTo>
                    <a:pt x="189" y="781"/>
                    <a:pt x="188" y="769"/>
                    <a:pt x="189" y="764"/>
                  </a:cubicBezTo>
                  <a:cubicBezTo>
                    <a:pt x="190" y="774"/>
                    <a:pt x="203" y="778"/>
                    <a:pt x="213" y="779"/>
                  </a:cubicBezTo>
                  <a:cubicBezTo>
                    <a:pt x="217" y="786"/>
                    <a:pt x="225" y="769"/>
                    <a:pt x="228" y="765"/>
                  </a:cubicBezTo>
                  <a:cubicBezTo>
                    <a:pt x="232" y="760"/>
                    <a:pt x="242" y="752"/>
                    <a:pt x="247" y="748"/>
                  </a:cubicBezTo>
                  <a:cubicBezTo>
                    <a:pt x="256" y="743"/>
                    <a:pt x="266" y="744"/>
                    <a:pt x="275" y="739"/>
                  </a:cubicBezTo>
                  <a:cubicBezTo>
                    <a:pt x="283" y="735"/>
                    <a:pt x="301" y="725"/>
                    <a:pt x="301" y="716"/>
                  </a:cubicBezTo>
                  <a:cubicBezTo>
                    <a:pt x="316" y="713"/>
                    <a:pt x="312" y="693"/>
                    <a:pt x="311" y="681"/>
                  </a:cubicBezTo>
                  <a:cubicBezTo>
                    <a:pt x="316" y="697"/>
                    <a:pt x="328" y="717"/>
                    <a:pt x="338" y="730"/>
                  </a:cubicBezTo>
                  <a:cubicBezTo>
                    <a:pt x="344" y="738"/>
                    <a:pt x="351" y="741"/>
                    <a:pt x="355" y="750"/>
                  </a:cubicBezTo>
                  <a:cubicBezTo>
                    <a:pt x="358" y="757"/>
                    <a:pt x="361" y="767"/>
                    <a:pt x="364" y="776"/>
                  </a:cubicBezTo>
                  <a:cubicBezTo>
                    <a:pt x="367" y="784"/>
                    <a:pt x="374" y="790"/>
                    <a:pt x="376" y="798"/>
                  </a:cubicBezTo>
                  <a:cubicBezTo>
                    <a:pt x="378" y="807"/>
                    <a:pt x="373" y="817"/>
                    <a:pt x="373" y="824"/>
                  </a:cubicBezTo>
                  <a:cubicBezTo>
                    <a:pt x="370" y="848"/>
                    <a:pt x="390" y="851"/>
                    <a:pt x="401" y="866"/>
                  </a:cubicBezTo>
                  <a:cubicBezTo>
                    <a:pt x="405" y="871"/>
                    <a:pt x="405" y="877"/>
                    <a:pt x="407" y="883"/>
                  </a:cubicBezTo>
                  <a:cubicBezTo>
                    <a:pt x="410" y="890"/>
                    <a:pt x="414" y="894"/>
                    <a:pt x="418" y="901"/>
                  </a:cubicBezTo>
                  <a:cubicBezTo>
                    <a:pt x="423" y="910"/>
                    <a:pt x="432" y="922"/>
                    <a:pt x="435" y="932"/>
                  </a:cubicBezTo>
                  <a:cubicBezTo>
                    <a:pt x="438" y="941"/>
                    <a:pt x="437" y="951"/>
                    <a:pt x="437" y="960"/>
                  </a:cubicBezTo>
                  <a:cubicBezTo>
                    <a:pt x="437" y="979"/>
                    <a:pt x="440" y="994"/>
                    <a:pt x="444" y="1011"/>
                  </a:cubicBezTo>
                  <a:cubicBezTo>
                    <a:pt x="446" y="1019"/>
                    <a:pt x="446" y="1028"/>
                    <a:pt x="448" y="1036"/>
                  </a:cubicBezTo>
                  <a:cubicBezTo>
                    <a:pt x="450" y="1047"/>
                    <a:pt x="452" y="1051"/>
                    <a:pt x="444" y="1060"/>
                  </a:cubicBezTo>
                  <a:cubicBezTo>
                    <a:pt x="433" y="1073"/>
                    <a:pt x="427" y="1087"/>
                    <a:pt x="443" y="1098"/>
                  </a:cubicBezTo>
                  <a:cubicBezTo>
                    <a:pt x="445" y="1095"/>
                    <a:pt x="447" y="1095"/>
                    <a:pt x="447" y="1097"/>
                  </a:cubicBezTo>
                  <a:cubicBezTo>
                    <a:pt x="455" y="1089"/>
                    <a:pt x="462" y="1082"/>
                    <a:pt x="468" y="1072"/>
                  </a:cubicBezTo>
                  <a:cubicBezTo>
                    <a:pt x="478" y="1055"/>
                    <a:pt x="494" y="1033"/>
                    <a:pt x="500" y="10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229500" y="3416440"/>
              <a:ext cx="177770" cy="190201"/>
            </a:xfrm>
            <a:custGeom>
              <a:avLst/>
              <a:gdLst>
                <a:gd name="T0" fmla="*/ 262 w 290"/>
                <a:gd name="T1" fmla="*/ 305 h 311"/>
                <a:gd name="T2" fmla="*/ 289 w 290"/>
                <a:gd name="T3" fmla="*/ 283 h 311"/>
                <a:gd name="T4" fmla="*/ 285 w 290"/>
                <a:gd name="T5" fmla="*/ 265 h 311"/>
                <a:gd name="T6" fmla="*/ 284 w 290"/>
                <a:gd name="T7" fmla="*/ 266 h 311"/>
                <a:gd name="T8" fmla="*/ 286 w 290"/>
                <a:gd name="T9" fmla="*/ 234 h 311"/>
                <a:gd name="T10" fmla="*/ 268 w 290"/>
                <a:gd name="T11" fmla="*/ 204 h 311"/>
                <a:gd name="T12" fmla="*/ 264 w 290"/>
                <a:gd name="T13" fmla="*/ 169 h 311"/>
                <a:gd name="T14" fmla="*/ 241 w 290"/>
                <a:gd name="T15" fmla="*/ 185 h 311"/>
                <a:gd name="T16" fmla="*/ 206 w 290"/>
                <a:gd name="T17" fmla="*/ 172 h 311"/>
                <a:gd name="T18" fmla="*/ 206 w 290"/>
                <a:gd name="T19" fmla="*/ 146 h 311"/>
                <a:gd name="T20" fmla="*/ 236 w 290"/>
                <a:gd name="T21" fmla="*/ 134 h 311"/>
                <a:gd name="T22" fmla="*/ 260 w 290"/>
                <a:gd name="T23" fmla="*/ 82 h 311"/>
                <a:gd name="T24" fmla="*/ 194 w 290"/>
                <a:gd name="T25" fmla="*/ 68 h 311"/>
                <a:gd name="T26" fmla="*/ 122 w 290"/>
                <a:gd name="T27" fmla="*/ 67 h 311"/>
                <a:gd name="T28" fmla="*/ 99 w 290"/>
                <a:gd name="T29" fmla="*/ 17 h 311"/>
                <a:gd name="T30" fmla="*/ 74 w 290"/>
                <a:gd name="T31" fmla="*/ 13 h 311"/>
                <a:gd name="T32" fmla="*/ 54 w 290"/>
                <a:gd name="T33" fmla="*/ 3 h 311"/>
                <a:gd name="T34" fmla="*/ 18 w 290"/>
                <a:gd name="T35" fmla="*/ 29 h 311"/>
                <a:gd name="T36" fmla="*/ 47 w 290"/>
                <a:gd name="T37" fmla="*/ 44 h 311"/>
                <a:gd name="T38" fmla="*/ 58 w 290"/>
                <a:gd name="T39" fmla="*/ 71 h 311"/>
                <a:gd name="T40" fmla="*/ 23 w 290"/>
                <a:gd name="T41" fmla="*/ 81 h 311"/>
                <a:gd name="T42" fmla="*/ 10 w 290"/>
                <a:gd name="T43" fmla="*/ 110 h 311"/>
                <a:gd name="T44" fmla="*/ 48 w 290"/>
                <a:gd name="T45" fmla="*/ 146 h 311"/>
                <a:gd name="T46" fmla="*/ 45 w 290"/>
                <a:gd name="T47" fmla="*/ 178 h 311"/>
                <a:gd name="T48" fmla="*/ 56 w 290"/>
                <a:gd name="T49" fmla="*/ 185 h 311"/>
                <a:gd name="T50" fmla="*/ 63 w 290"/>
                <a:gd name="T51" fmla="*/ 202 h 311"/>
                <a:gd name="T52" fmla="*/ 75 w 290"/>
                <a:gd name="T53" fmla="*/ 278 h 311"/>
                <a:gd name="T54" fmla="*/ 80 w 290"/>
                <a:gd name="T55" fmla="*/ 283 h 311"/>
                <a:gd name="T56" fmla="*/ 91 w 290"/>
                <a:gd name="T57" fmla="*/ 281 h 311"/>
                <a:gd name="T58" fmla="*/ 115 w 290"/>
                <a:gd name="T59" fmla="*/ 275 h 311"/>
                <a:gd name="T60" fmla="*/ 124 w 290"/>
                <a:gd name="T61" fmla="*/ 273 h 311"/>
                <a:gd name="T62" fmla="*/ 135 w 290"/>
                <a:gd name="T63" fmla="*/ 279 h 311"/>
                <a:gd name="T64" fmla="*/ 155 w 290"/>
                <a:gd name="T65" fmla="*/ 269 h 311"/>
                <a:gd name="T66" fmla="*/ 171 w 290"/>
                <a:gd name="T67" fmla="*/ 258 h 311"/>
                <a:gd name="T68" fmla="*/ 192 w 290"/>
                <a:gd name="T69" fmla="*/ 253 h 311"/>
                <a:gd name="T70" fmla="*/ 189 w 290"/>
                <a:gd name="T71" fmla="*/ 219 h 311"/>
                <a:gd name="T72" fmla="*/ 208 w 290"/>
                <a:gd name="T73" fmla="*/ 236 h 311"/>
                <a:gd name="T74" fmla="*/ 228 w 290"/>
                <a:gd name="T75" fmla="*/ 248 h 311"/>
                <a:gd name="T76" fmla="*/ 231 w 290"/>
                <a:gd name="T77" fmla="*/ 259 h 311"/>
                <a:gd name="T78" fmla="*/ 237 w 290"/>
                <a:gd name="T79" fmla="*/ 271 h 311"/>
                <a:gd name="T80" fmla="*/ 240 w 290"/>
                <a:gd name="T81" fmla="*/ 285 h 311"/>
                <a:gd name="T82" fmla="*/ 248 w 290"/>
                <a:gd name="T83" fmla="*/ 294 h 311"/>
                <a:gd name="T84" fmla="*/ 251 w 290"/>
                <a:gd name="T85" fmla="*/ 306 h 311"/>
                <a:gd name="T86" fmla="*/ 255 w 290"/>
                <a:gd name="T87" fmla="*/ 311 h 311"/>
                <a:gd name="T88" fmla="*/ 262 w 290"/>
                <a:gd name="T89" fmla="*/ 30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0" h="311">
                  <a:moveTo>
                    <a:pt x="262" y="305"/>
                  </a:moveTo>
                  <a:cubicBezTo>
                    <a:pt x="272" y="297"/>
                    <a:pt x="287" y="297"/>
                    <a:pt x="289" y="283"/>
                  </a:cubicBezTo>
                  <a:cubicBezTo>
                    <a:pt x="289" y="277"/>
                    <a:pt x="283" y="273"/>
                    <a:pt x="285" y="265"/>
                  </a:cubicBezTo>
                  <a:cubicBezTo>
                    <a:pt x="285" y="265"/>
                    <a:pt x="284" y="266"/>
                    <a:pt x="284" y="266"/>
                  </a:cubicBezTo>
                  <a:cubicBezTo>
                    <a:pt x="283" y="254"/>
                    <a:pt x="290" y="245"/>
                    <a:pt x="286" y="234"/>
                  </a:cubicBezTo>
                  <a:cubicBezTo>
                    <a:pt x="282" y="224"/>
                    <a:pt x="272" y="214"/>
                    <a:pt x="268" y="204"/>
                  </a:cubicBezTo>
                  <a:cubicBezTo>
                    <a:pt x="265" y="195"/>
                    <a:pt x="268" y="175"/>
                    <a:pt x="264" y="169"/>
                  </a:cubicBezTo>
                  <a:cubicBezTo>
                    <a:pt x="250" y="152"/>
                    <a:pt x="243" y="178"/>
                    <a:pt x="241" y="185"/>
                  </a:cubicBezTo>
                  <a:cubicBezTo>
                    <a:pt x="225" y="224"/>
                    <a:pt x="219" y="193"/>
                    <a:pt x="206" y="172"/>
                  </a:cubicBezTo>
                  <a:cubicBezTo>
                    <a:pt x="199" y="161"/>
                    <a:pt x="190" y="157"/>
                    <a:pt x="206" y="146"/>
                  </a:cubicBezTo>
                  <a:cubicBezTo>
                    <a:pt x="215" y="139"/>
                    <a:pt x="227" y="140"/>
                    <a:pt x="236" y="134"/>
                  </a:cubicBezTo>
                  <a:cubicBezTo>
                    <a:pt x="250" y="125"/>
                    <a:pt x="271" y="100"/>
                    <a:pt x="260" y="82"/>
                  </a:cubicBezTo>
                  <a:cubicBezTo>
                    <a:pt x="251" y="67"/>
                    <a:pt x="212" y="68"/>
                    <a:pt x="194" y="68"/>
                  </a:cubicBezTo>
                  <a:cubicBezTo>
                    <a:pt x="172" y="69"/>
                    <a:pt x="143" y="78"/>
                    <a:pt x="122" y="67"/>
                  </a:cubicBezTo>
                  <a:cubicBezTo>
                    <a:pt x="99" y="54"/>
                    <a:pt x="137" y="14"/>
                    <a:pt x="99" y="17"/>
                  </a:cubicBezTo>
                  <a:cubicBezTo>
                    <a:pt x="86" y="18"/>
                    <a:pt x="86" y="19"/>
                    <a:pt x="74" y="13"/>
                  </a:cubicBezTo>
                  <a:cubicBezTo>
                    <a:pt x="68" y="10"/>
                    <a:pt x="61" y="5"/>
                    <a:pt x="54" y="3"/>
                  </a:cubicBezTo>
                  <a:cubicBezTo>
                    <a:pt x="42" y="0"/>
                    <a:pt x="14" y="12"/>
                    <a:pt x="18" y="29"/>
                  </a:cubicBezTo>
                  <a:cubicBezTo>
                    <a:pt x="28" y="33"/>
                    <a:pt x="40" y="35"/>
                    <a:pt x="47" y="44"/>
                  </a:cubicBezTo>
                  <a:cubicBezTo>
                    <a:pt x="49" y="46"/>
                    <a:pt x="59" y="69"/>
                    <a:pt x="58" y="71"/>
                  </a:cubicBezTo>
                  <a:cubicBezTo>
                    <a:pt x="54" y="78"/>
                    <a:pt x="31" y="72"/>
                    <a:pt x="23" y="81"/>
                  </a:cubicBezTo>
                  <a:cubicBezTo>
                    <a:pt x="19" y="85"/>
                    <a:pt x="12" y="104"/>
                    <a:pt x="10" y="110"/>
                  </a:cubicBezTo>
                  <a:cubicBezTo>
                    <a:pt x="0" y="141"/>
                    <a:pt x="53" y="107"/>
                    <a:pt x="48" y="146"/>
                  </a:cubicBezTo>
                  <a:cubicBezTo>
                    <a:pt x="46" y="158"/>
                    <a:pt x="36" y="167"/>
                    <a:pt x="45" y="178"/>
                  </a:cubicBezTo>
                  <a:cubicBezTo>
                    <a:pt x="47" y="181"/>
                    <a:pt x="53" y="182"/>
                    <a:pt x="56" y="185"/>
                  </a:cubicBezTo>
                  <a:cubicBezTo>
                    <a:pt x="60" y="190"/>
                    <a:pt x="61" y="196"/>
                    <a:pt x="63" y="202"/>
                  </a:cubicBezTo>
                  <a:cubicBezTo>
                    <a:pt x="69" y="224"/>
                    <a:pt x="74" y="251"/>
                    <a:pt x="75" y="278"/>
                  </a:cubicBezTo>
                  <a:cubicBezTo>
                    <a:pt x="76" y="280"/>
                    <a:pt x="77" y="283"/>
                    <a:pt x="80" y="283"/>
                  </a:cubicBezTo>
                  <a:cubicBezTo>
                    <a:pt x="84" y="285"/>
                    <a:pt x="87" y="282"/>
                    <a:pt x="91" y="281"/>
                  </a:cubicBezTo>
                  <a:cubicBezTo>
                    <a:pt x="99" y="280"/>
                    <a:pt x="107" y="277"/>
                    <a:pt x="115" y="275"/>
                  </a:cubicBezTo>
                  <a:cubicBezTo>
                    <a:pt x="120" y="273"/>
                    <a:pt x="119" y="272"/>
                    <a:pt x="124" y="273"/>
                  </a:cubicBezTo>
                  <a:cubicBezTo>
                    <a:pt x="129" y="274"/>
                    <a:pt x="128" y="279"/>
                    <a:pt x="135" y="279"/>
                  </a:cubicBezTo>
                  <a:cubicBezTo>
                    <a:pt x="139" y="279"/>
                    <a:pt x="151" y="271"/>
                    <a:pt x="155" y="269"/>
                  </a:cubicBezTo>
                  <a:cubicBezTo>
                    <a:pt x="161" y="266"/>
                    <a:pt x="166" y="259"/>
                    <a:pt x="171" y="258"/>
                  </a:cubicBezTo>
                  <a:cubicBezTo>
                    <a:pt x="179" y="255"/>
                    <a:pt x="185" y="258"/>
                    <a:pt x="192" y="253"/>
                  </a:cubicBezTo>
                  <a:cubicBezTo>
                    <a:pt x="200" y="239"/>
                    <a:pt x="188" y="231"/>
                    <a:pt x="189" y="219"/>
                  </a:cubicBezTo>
                  <a:cubicBezTo>
                    <a:pt x="196" y="224"/>
                    <a:pt x="200" y="232"/>
                    <a:pt x="208" y="236"/>
                  </a:cubicBezTo>
                  <a:cubicBezTo>
                    <a:pt x="218" y="240"/>
                    <a:pt x="222" y="236"/>
                    <a:pt x="228" y="248"/>
                  </a:cubicBezTo>
                  <a:cubicBezTo>
                    <a:pt x="229" y="251"/>
                    <a:pt x="229" y="256"/>
                    <a:pt x="231" y="259"/>
                  </a:cubicBezTo>
                  <a:cubicBezTo>
                    <a:pt x="233" y="264"/>
                    <a:pt x="235" y="266"/>
                    <a:pt x="237" y="271"/>
                  </a:cubicBezTo>
                  <a:cubicBezTo>
                    <a:pt x="238" y="276"/>
                    <a:pt x="237" y="280"/>
                    <a:pt x="240" y="285"/>
                  </a:cubicBezTo>
                  <a:cubicBezTo>
                    <a:pt x="242" y="288"/>
                    <a:pt x="246" y="290"/>
                    <a:pt x="248" y="294"/>
                  </a:cubicBezTo>
                  <a:cubicBezTo>
                    <a:pt x="250" y="297"/>
                    <a:pt x="248" y="302"/>
                    <a:pt x="251" y="306"/>
                  </a:cubicBezTo>
                  <a:cubicBezTo>
                    <a:pt x="252" y="308"/>
                    <a:pt x="254" y="309"/>
                    <a:pt x="255" y="311"/>
                  </a:cubicBezTo>
                  <a:cubicBezTo>
                    <a:pt x="257" y="309"/>
                    <a:pt x="260" y="307"/>
                    <a:pt x="262" y="3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3294872" y="2530081"/>
              <a:ext cx="135503" cy="242413"/>
            </a:xfrm>
            <a:custGeom>
              <a:avLst/>
              <a:gdLst>
                <a:gd name="T0" fmla="*/ 169 w 220"/>
                <a:gd name="T1" fmla="*/ 2 h 396"/>
                <a:gd name="T2" fmla="*/ 161 w 220"/>
                <a:gd name="T3" fmla="*/ 34 h 396"/>
                <a:gd name="T4" fmla="*/ 150 w 220"/>
                <a:gd name="T5" fmla="*/ 63 h 396"/>
                <a:gd name="T6" fmla="*/ 132 w 220"/>
                <a:gd name="T7" fmla="*/ 90 h 396"/>
                <a:gd name="T8" fmla="*/ 117 w 220"/>
                <a:gd name="T9" fmla="*/ 108 h 396"/>
                <a:gd name="T10" fmla="*/ 122 w 220"/>
                <a:gd name="T11" fmla="*/ 137 h 396"/>
                <a:gd name="T12" fmla="*/ 88 w 220"/>
                <a:gd name="T13" fmla="*/ 144 h 396"/>
                <a:gd name="T14" fmla="*/ 74 w 220"/>
                <a:gd name="T15" fmla="*/ 138 h 396"/>
                <a:gd name="T16" fmla="*/ 57 w 220"/>
                <a:gd name="T17" fmla="*/ 187 h 396"/>
                <a:gd name="T18" fmla="*/ 35 w 220"/>
                <a:gd name="T19" fmla="*/ 237 h 396"/>
                <a:gd name="T20" fmla="*/ 5 w 220"/>
                <a:gd name="T21" fmla="*/ 279 h 396"/>
                <a:gd name="T22" fmla="*/ 0 w 220"/>
                <a:gd name="T23" fmla="*/ 298 h 396"/>
                <a:gd name="T24" fmla="*/ 12 w 220"/>
                <a:gd name="T25" fmla="*/ 295 h 396"/>
                <a:gd name="T26" fmla="*/ 32 w 220"/>
                <a:gd name="T27" fmla="*/ 293 h 396"/>
                <a:gd name="T28" fmla="*/ 58 w 220"/>
                <a:gd name="T29" fmla="*/ 300 h 396"/>
                <a:gd name="T30" fmla="*/ 74 w 220"/>
                <a:gd name="T31" fmla="*/ 348 h 396"/>
                <a:gd name="T32" fmla="*/ 96 w 220"/>
                <a:gd name="T33" fmla="*/ 388 h 396"/>
                <a:gd name="T34" fmla="*/ 143 w 220"/>
                <a:gd name="T35" fmla="*/ 367 h 396"/>
                <a:gd name="T36" fmla="*/ 155 w 220"/>
                <a:gd name="T37" fmla="*/ 365 h 396"/>
                <a:gd name="T38" fmla="*/ 156 w 220"/>
                <a:gd name="T39" fmla="*/ 360 h 396"/>
                <a:gd name="T40" fmla="*/ 172 w 220"/>
                <a:gd name="T41" fmla="*/ 338 h 396"/>
                <a:gd name="T42" fmla="*/ 181 w 220"/>
                <a:gd name="T43" fmla="*/ 317 h 396"/>
                <a:gd name="T44" fmla="*/ 209 w 220"/>
                <a:gd name="T45" fmla="*/ 308 h 396"/>
                <a:gd name="T46" fmla="*/ 218 w 220"/>
                <a:gd name="T47" fmla="*/ 284 h 396"/>
                <a:gd name="T48" fmla="*/ 220 w 220"/>
                <a:gd name="T49" fmla="*/ 281 h 396"/>
                <a:gd name="T50" fmla="*/ 199 w 220"/>
                <a:gd name="T51" fmla="*/ 275 h 396"/>
                <a:gd name="T52" fmla="*/ 175 w 220"/>
                <a:gd name="T53" fmla="*/ 267 h 396"/>
                <a:gd name="T54" fmla="*/ 154 w 220"/>
                <a:gd name="T55" fmla="*/ 261 h 396"/>
                <a:gd name="T56" fmla="*/ 153 w 220"/>
                <a:gd name="T57" fmla="*/ 233 h 396"/>
                <a:gd name="T58" fmla="*/ 169 w 220"/>
                <a:gd name="T59" fmla="*/ 211 h 396"/>
                <a:gd name="T60" fmla="*/ 184 w 220"/>
                <a:gd name="T61" fmla="*/ 190 h 396"/>
                <a:gd name="T62" fmla="*/ 198 w 220"/>
                <a:gd name="T63" fmla="*/ 143 h 396"/>
                <a:gd name="T64" fmla="*/ 211 w 220"/>
                <a:gd name="T65" fmla="*/ 123 h 396"/>
                <a:gd name="T66" fmla="*/ 196 w 220"/>
                <a:gd name="T67" fmla="*/ 102 h 396"/>
                <a:gd name="T68" fmla="*/ 192 w 220"/>
                <a:gd name="T69" fmla="*/ 49 h 396"/>
                <a:gd name="T70" fmla="*/ 202 w 220"/>
                <a:gd name="T71" fmla="*/ 29 h 396"/>
                <a:gd name="T72" fmla="*/ 188 w 220"/>
                <a:gd name="T73" fmla="*/ 9 h 396"/>
                <a:gd name="T74" fmla="*/ 169 w 220"/>
                <a:gd name="T7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96">
                  <a:moveTo>
                    <a:pt x="169" y="2"/>
                  </a:moveTo>
                  <a:cubicBezTo>
                    <a:pt x="159" y="6"/>
                    <a:pt x="163" y="26"/>
                    <a:pt x="161" y="34"/>
                  </a:cubicBezTo>
                  <a:cubicBezTo>
                    <a:pt x="159" y="44"/>
                    <a:pt x="154" y="54"/>
                    <a:pt x="150" y="63"/>
                  </a:cubicBezTo>
                  <a:cubicBezTo>
                    <a:pt x="144" y="75"/>
                    <a:pt x="142" y="82"/>
                    <a:pt x="132" y="90"/>
                  </a:cubicBezTo>
                  <a:cubicBezTo>
                    <a:pt x="121" y="97"/>
                    <a:pt x="112" y="95"/>
                    <a:pt x="117" y="108"/>
                  </a:cubicBezTo>
                  <a:cubicBezTo>
                    <a:pt x="120" y="117"/>
                    <a:pt x="136" y="126"/>
                    <a:pt x="122" y="137"/>
                  </a:cubicBezTo>
                  <a:cubicBezTo>
                    <a:pt x="118" y="141"/>
                    <a:pt x="94" y="144"/>
                    <a:pt x="88" y="144"/>
                  </a:cubicBezTo>
                  <a:cubicBezTo>
                    <a:pt x="81" y="143"/>
                    <a:pt x="76" y="145"/>
                    <a:pt x="74" y="138"/>
                  </a:cubicBezTo>
                  <a:cubicBezTo>
                    <a:pt x="63" y="138"/>
                    <a:pt x="59" y="176"/>
                    <a:pt x="57" y="187"/>
                  </a:cubicBezTo>
                  <a:cubicBezTo>
                    <a:pt x="53" y="207"/>
                    <a:pt x="47" y="221"/>
                    <a:pt x="35" y="237"/>
                  </a:cubicBezTo>
                  <a:cubicBezTo>
                    <a:pt x="23" y="252"/>
                    <a:pt x="11" y="260"/>
                    <a:pt x="5" y="279"/>
                  </a:cubicBezTo>
                  <a:cubicBezTo>
                    <a:pt x="3" y="285"/>
                    <a:pt x="2" y="291"/>
                    <a:pt x="0" y="298"/>
                  </a:cubicBezTo>
                  <a:cubicBezTo>
                    <a:pt x="5" y="294"/>
                    <a:pt x="4" y="296"/>
                    <a:pt x="12" y="295"/>
                  </a:cubicBezTo>
                  <a:cubicBezTo>
                    <a:pt x="18" y="294"/>
                    <a:pt x="26" y="292"/>
                    <a:pt x="32" y="293"/>
                  </a:cubicBezTo>
                  <a:cubicBezTo>
                    <a:pt x="41" y="293"/>
                    <a:pt x="51" y="295"/>
                    <a:pt x="58" y="300"/>
                  </a:cubicBezTo>
                  <a:cubicBezTo>
                    <a:pt x="75" y="312"/>
                    <a:pt x="77" y="330"/>
                    <a:pt x="74" y="348"/>
                  </a:cubicBezTo>
                  <a:cubicBezTo>
                    <a:pt x="71" y="367"/>
                    <a:pt x="78" y="381"/>
                    <a:pt x="96" y="388"/>
                  </a:cubicBezTo>
                  <a:cubicBezTo>
                    <a:pt x="119" y="396"/>
                    <a:pt x="125" y="376"/>
                    <a:pt x="143" y="367"/>
                  </a:cubicBezTo>
                  <a:cubicBezTo>
                    <a:pt x="147" y="365"/>
                    <a:pt x="151" y="365"/>
                    <a:pt x="155" y="365"/>
                  </a:cubicBezTo>
                  <a:cubicBezTo>
                    <a:pt x="155" y="363"/>
                    <a:pt x="155" y="362"/>
                    <a:pt x="156" y="360"/>
                  </a:cubicBezTo>
                  <a:cubicBezTo>
                    <a:pt x="160" y="351"/>
                    <a:pt x="168" y="347"/>
                    <a:pt x="172" y="338"/>
                  </a:cubicBezTo>
                  <a:cubicBezTo>
                    <a:pt x="178" y="328"/>
                    <a:pt x="171" y="325"/>
                    <a:pt x="181" y="317"/>
                  </a:cubicBezTo>
                  <a:cubicBezTo>
                    <a:pt x="188" y="311"/>
                    <a:pt x="202" y="315"/>
                    <a:pt x="209" y="308"/>
                  </a:cubicBezTo>
                  <a:cubicBezTo>
                    <a:pt x="214" y="302"/>
                    <a:pt x="213" y="291"/>
                    <a:pt x="218" y="284"/>
                  </a:cubicBezTo>
                  <a:cubicBezTo>
                    <a:pt x="218" y="283"/>
                    <a:pt x="219" y="282"/>
                    <a:pt x="220" y="281"/>
                  </a:cubicBezTo>
                  <a:cubicBezTo>
                    <a:pt x="213" y="277"/>
                    <a:pt x="207" y="276"/>
                    <a:pt x="199" y="275"/>
                  </a:cubicBezTo>
                  <a:cubicBezTo>
                    <a:pt x="190" y="273"/>
                    <a:pt x="183" y="268"/>
                    <a:pt x="175" y="267"/>
                  </a:cubicBezTo>
                  <a:cubicBezTo>
                    <a:pt x="164" y="264"/>
                    <a:pt x="159" y="271"/>
                    <a:pt x="154" y="261"/>
                  </a:cubicBezTo>
                  <a:cubicBezTo>
                    <a:pt x="152" y="255"/>
                    <a:pt x="152" y="239"/>
                    <a:pt x="153" y="233"/>
                  </a:cubicBezTo>
                  <a:cubicBezTo>
                    <a:pt x="155" y="223"/>
                    <a:pt x="162" y="218"/>
                    <a:pt x="169" y="211"/>
                  </a:cubicBezTo>
                  <a:cubicBezTo>
                    <a:pt x="175" y="205"/>
                    <a:pt x="179" y="197"/>
                    <a:pt x="184" y="190"/>
                  </a:cubicBezTo>
                  <a:cubicBezTo>
                    <a:pt x="192" y="175"/>
                    <a:pt x="191" y="159"/>
                    <a:pt x="198" y="143"/>
                  </a:cubicBezTo>
                  <a:cubicBezTo>
                    <a:pt x="201" y="137"/>
                    <a:pt x="211" y="128"/>
                    <a:pt x="211" y="123"/>
                  </a:cubicBezTo>
                  <a:cubicBezTo>
                    <a:pt x="212" y="113"/>
                    <a:pt x="201" y="108"/>
                    <a:pt x="196" y="102"/>
                  </a:cubicBezTo>
                  <a:cubicBezTo>
                    <a:pt x="186" y="89"/>
                    <a:pt x="188" y="64"/>
                    <a:pt x="192" y="49"/>
                  </a:cubicBezTo>
                  <a:cubicBezTo>
                    <a:pt x="194" y="40"/>
                    <a:pt x="198" y="36"/>
                    <a:pt x="202" y="29"/>
                  </a:cubicBezTo>
                  <a:cubicBezTo>
                    <a:pt x="194" y="21"/>
                    <a:pt x="185" y="19"/>
                    <a:pt x="188" y="9"/>
                  </a:cubicBezTo>
                  <a:cubicBezTo>
                    <a:pt x="181" y="4"/>
                    <a:pt x="174" y="0"/>
                    <a:pt x="16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2725514" y="4128759"/>
              <a:ext cx="202632" cy="183985"/>
            </a:xfrm>
            <a:custGeom>
              <a:avLst/>
              <a:gdLst>
                <a:gd name="T0" fmla="*/ 111 w 330"/>
                <a:gd name="T1" fmla="*/ 38 h 299"/>
                <a:gd name="T2" fmla="*/ 99 w 330"/>
                <a:gd name="T3" fmla="*/ 33 h 299"/>
                <a:gd name="T4" fmla="*/ 88 w 330"/>
                <a:gd name="T5" fmla="*/ 40 h 299"/>
                <a:gd name="T6" fmla="*/ 61 w 330"/>
                <a:gd name="T7" fmla="*/ 6 h 299"/>
                <a:gd name="T8" fmla="*/ 25 w 330"/>
                <a:gd name="T9" fmla="*/ 2 h 299"/>
                <a:gd name="T10" fmla="*/ 8 w 330"/>
                <a:gd name="T11" fmla="*/ 2 h 299"/>
                <a:gd name="T12" fmla="*/ 0 w 330"/>
                <a:gd name="T13" fmla="*/ 5 h 299"/>
                <a:gd name="T14" fmla="*/ 1 w 330"/>
                <a:gd name="T15" fmla="*/ 7 h 299"/>
                <a:gd name="T16" fmla="*/ 25 w 330"/>
                <a:gd name="T17" fmla="*/ 52 h 299"/>
                <a:gd name="T18" fmla="*/ 30 w 330"/>
                <a:gd name="T19" fmla="*/ 77 h 299"/>
                <a:gd name="T20" fmla="*/ 38 w 330"/>
                <a:gd name="T21" fmla="*/ 96 h 299"/>
                <a:gd name="T22" fmla="*/ 53 w 330"/>
                <a:gd name="T23" fmla="*/ 142 h 299"/>
                <a:gd name="T24" fmla="*/ 76 w 330"/>
                <a:gd name="T25" fmla="*/ 166 h 299"/>
                <a:gd name="T26" fmla="*/ 83 w 330"/>
                <a:gd name="T27" fmla="*/ 183 h 299"/>
                <a:gd name="T28" fmla="*/ 99 w 330"/>
                <a:gd name="T29" fmla="*/ 195 h 299"/>
                <a:gd name="T30" fmla="*/ 99 w 330"/>
                <a:gd name="T31" fmla="*/ 210 h 299"/>
                <a:gd name="T32" fmla="*/ 109 w 330"/>
                <a:gd name="T33" fmla="*/ 221 h 299"/>
                <a:gd name="T34" fmla="*/ 184 w 330"/>
                <a:gd name="T35" fmla="*/ 249 h 299"/>
                <a:gd name="T36" fmla="*/ 203 w 330"/>
                <a:gd name="T37" fmla="*/ 264 h 299"/>
                <a:gd name="T38" fmla="*/ 226 w 330"/>
                <a:gd name="T39" fmla="*/ 271 h 299"/>
                <a:gd name="T40" fmla="*/ 247 w 330"/>
                <a:gd name="T41" fmla="*/ 279 h 299"/>
                <a:gd name="T42" fmla="*/ 260 w 330"/>
                <a:gd name="T43" fmla="*/ 280 h 299"/>
                <a:gd name="T44" fmla="*/ 266 w 330"/>
                <a:gd name="T45" fmla="*/ 286 h 299"/>
                <a:gd name="T46" fmla="*/ 278 w 330"/>
                <a:gd name="T47" fmla="*/ 289 h 299"/>
                <a:gd name="T48" fmla="*/ 289 w 330"/>
                <a:gd name="T49" fmla="*/ 294 h 299"/>
                <a:gd name="T50" fmla="*/ 301 w 330"/>
                <a:gd name="T51" fmla="*/ 281 h 299"/>
                <a:gd name="T52" fmla="*/ 298 w 330"/>
                <a:gd name="T53" fmla="*/ 254 h 299"/>
                <a:gd name="T54" fmla="*/ 289 w 330"/>
                <a:gd name="T55" fmla="*/ 233 h 299"/>
                <a:gd name="T56" fmla="*/ 276 w 330"/>
                <a:gd name="T57" fmla="*/ 219 h 299"/>
                <a:gd name="T58" fmla="*/ 260 w 330"/>
                <a:gd name="T59" fmla="*/ 203 h 299"/>
                <a:gd name="T60" fmla="*/ 246 w 330"/>
                <a:gd name="T61" fmla="*/ 187 h 299"/>
                <a:gd name="T62" fmla="*/ 237 w 330"/>
                <a:gd name="T63" fmla="*/ 166 h 299"/>
                <a:gd name="T64" fmla="*/ 239 w 330"/>
                <a:gd name="T65" fmla="*/ 142 h 299"/>
                <a:gd name="T66" fmla="*/ 229 w 330"/>
                <a:gd name="T67" fmla="*/ 140 h 299"/>
                <a:gd name="T68" fmla="*/ 238 w 330"/>
                <a:gd name="T69" fmla="*/ 115 h 299"/>
                <a:gd name="T70" fmla="*/ 240 w 330"/>
                <a:gd name="T71" fmla="*/ 88 h 299"/>
                <a:gd name="T72" fmla="*/ 212 w 330"/>
                <a:gd name="T73" fmla="*/ 51 h 299"/>
                <a:gd name="T74" fmla="*/ 195 w 330"/>
                <a:gd name="T75" fmla="*/ 34 h 299"/>
                <a:gd name="T76" fmla="*/ 172 w 330"/>
                <a:gd name="T77" fmla="*/ 22 h 299"/>
                <a:gd name="T78" fmla="*/ 154 w 330"/>
                <a:gd name="T79" fmla="*/ 7 h 299"/>
                <a:gd name="T80" fmla="*/ 142 w 330"/>
                <a:gd name="T81" fmla="*/ 2 h 299"/>
                <a:gd name="T82" fmla="*/ 135 w 330"/>
                <a:gd name="T83" fmla="*/ 23 h 299"/>
                <a:gd name="T84" fmla="*/ 111 w 330"/>
                <a:gd name="T85" fmla="*/ 3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9">
                  <a:moveTo>
                    <a:pt x="111" y="38"/>
                  </a:moveTo>
                  <a:cubicBezTo>
                    <a:pt x="107" y="37"/>
                    <a:pt x="106" y="32"/>
                    <a:pt x="99" y="33"/>
                  </a:cubicBezTo>
                  <a:cubicBezTo>
                    <a:pt x="92" y="33"/>
                    <a:pt x="93" y="38"/>
                    <a:pt x="88" y="40"/>
                  </a:cubicBezTo>
                  <a:cubicBezTo>
                    <a:pt x="55" y="56"/>
                    <a:pt x="78" y="16"/>
                    <a:pt x="61" y="6"/>
                  </a:cubicBezTo>
                  <a:cubicBezTo>
                    <a:pt x="53" y="2"/>
                    <a:pt x="33" y="2"/>
                    <a:pt x="25" y="2"/>
                  </a:cubicBezTo>
                  <a:cubicBezTo>
                    <a:pt x="20" y="1"/>
                    <a:pt x="13" y="0"/>
                    <a:pt x="8" y="2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3" y="22"/>
                    <a:pt x="19" y="34"/>
                    <a:pt x="25" y="52"/>
                  </a:cubicBezTo>
                  <a:cubicBezTo>
                    <a:pt x="29" y="62"/>
                    <a:pt x="30" y="66"/>
                    <a:pt x="30" y="77"/>
                  </a:cubicBezTo>
                  <a:cubicBezTo>
                    <a:pt x="30" y="86"/>
                    <a:pt x="32" y="88"/>
                    <a:pt x="38" y="96"/>
                  </a:cubicBezTo>
                  <a:cubicBezTo>
                    <a:pt x="48" y="109"/>
                    <a:pt x="46" y="126"/>
                    <a:pt x="53" y="142"/>
                  </a:cubicBezTo>
                  <a:cubicBezTo>
                    <a:pt x="59" y="153"/>
                    <a:pt x="68" y="157"/>
                    <a:pt x="76" y="166"/>
                  </a:cubicBezTo>
                  <a:cubicBezTo>
                    <a:pt x="81" y="172"/>
                    <a:pt x="79" y="178"/>
                    <a:pt x="83" y="183"/>
                  </a:cubicBezTo>
                  <a:cubicBezTo>
                    <a:pt x="87" y="189"/>
                    <a:pt x="95" y="189"/>
                    <a:pt x="99" y="195"/>
                  </a:cubicBezTo>
                  <a:cubicBezTo>
                    <a:pt x="104" y="203"/>
                    <a:pt x="99" y="203"/>
                    <a:pt x="99" y="210"/>
                  </a:cubicBezTo>
                  <a:cubicBezTo>
                    <a:pt x="98" y="221"/>
                    <a:pt x="99" y="218"/>
                    <a:pt x="109" y="221"/>
                  </a:cubicBezTo>
                  <a:cubicBezTo>
                    <a:pt x="134" y="229"/>
                    <a:pt x="159" y="237"/>
                    <a:pt x="184" y="249"/>
                  </a:cubicBezTo>
                  <a:cubicBezTo>
                    <a:pt x="192" y="253"/>
                    <a:pt x="195" y="259"/>
                    <a:pt x="203" y="264"/>
                  </a:cubicBezTo>
                  <a:cubicBezTo>
                    <a:pt x="209" y="268"/>
                    <a:pt x="219" y="268"/>
                    <a:pt x="226" y="271"/>
                  </a:cubicBezTo>
                  <a:cubicBezTo>
                    <a:pt x="233" y="273"/>
                    <a:pt x="239" y="278"/>
                    <a:pt x="247" y="279"/>
                  </a:cubicBezTo>
                  <a:cubicBezTo>
                    <a:pt x="251" y="280"/>
                    <a:pt x="256" y="278"/>
                    <a:pt x="260" y="280"/>
                  </a:cubicBezTo>
                  <a:cubicBezTo>
                    <a:pt x="262" y="281"/>
                    <a:pt x="264" y="284"/>
                    <a:pt x="266" y="286"/>
                  </a:cubicBezTo>
                  <a:cubicBezTo>
                    <a:pt x="270" y="287"/>
                    <a:pt x="274" y="287"/>
                    <a:pt x="278" y="289"/>
                  </a:cubicBezTo>
                  <a:cubicBezTo>
                    <a:pt x="282" y="290"/>
                    <a:pt x="285" y="293"/>
                    <a:pt x="289" y="294"/>
                  </a:cubicBezTo>
                  <a:cubicBezTo>
                    <a:pt x="301" y="299"/>
                    <a:pt x="300" y="293"/>
                    <a:pt x="301" y="281"/>
                  </a:cubicBezTo>
                  <a:cubicBezTo>
                    <a:pt x="330" y="280"/>
                    <a:pt x="304" y="266"/>
                    <a:pt x="298" y="254"/>
                  </a:cubicBezTo>
                  <a:cubicBezTo>
                    <a:pt x="294" y="246"/>
                    <a:pt x="295" y="240"/>
                    <a:pt x="289" y="233"/>
                  </a:cubicBezTo>
                  <a:cubicBezTo>
                    <a:pt x="285" y="228"/>
                    <a:pt x="280" y="224"/>
                    <a:pt x="276" y="219"/>
                  </a:cubicBezTo>
                  <a:cubicBezTo>
                    <a:pt x="271" y="211"/>
                    <a:pt x="268" y="207"/>
                    <a:pt x="260" y="203"/>
                  </a:cubicBezTo>
                  <a:cubicBezTo>
                    <a:pt x="250" y="198"/>
                    <a:pt x="250" y="197"/>
                    <a:pt x="246" y="187"/>
                  </a:cubicBezTo>
                  <a:cubicBezTo>
                    <a:pt x="244" y="180"/>
                    <a:pt x="239" y="173"/>
                    <a:pt x="237" y="166"/>
                  </a:cubicBezTo>
                  <a:cubicBezTo>
                    <a:pt x="236" y="157"/>
                    <a:pt x="241" y="150"/>
                    <a:pt x="239" y="142"/>
                  </a:cubicBezTo>
                  <a:cubicBezTo>
                    <a:pt x="236" y="141"/>
                    <a:pt x="233" y="139"/>
                    <a:pt x="229" y="140"/>
                  </a:cubicBezTo>
                  <a:cubicBezTo>
                    <a:pt x="228" y="132"/>
                    <a:pt x="236" y="123"/>
                    <a:pt x="238" y="115"/>
                  </a:cubicBezTo>
                  <a:cubicBezTo>
                    <a:pt x="240" y="107"/>
                    <a:pt x="241" y="98"/>
                    <a:pt x="240" y="88"/>
                  </a:cubicBezTo>
                  <a:cubicBezTo>
                    <a:pt x="239" y="72"/>
                    <a:pt x="225" y="60"/>
                    <a:pt x="212" y="51"/>
                  </a:cubicBezTo>
                  <a:cubicBezTo>
                    <a:pt x="205" y="46"/>
                    <a:pt x="201" y="39"/>
                    <a:pt x="195" y="34"/>
                  </a:cubicBezTo>
                  <a:cubicBezTo>
                    <a:pt x="188" y="28"/>
                    <a:pt x="180" y="26"/>
                    <a:pt x="172" y="22"/>
                  </a:cubicBezTo>
                  <a:cubicBezTo>
                    <a:pt x="163" y="18"/>
                    <a:pt x="161" y="12"/>
                    <a:pt x="154" y="7"/>
                  </a:cubicBezTo>
                  <a:cubicBezTo>
                    <a:pt x="150" y="3"/>
                    <a:pt x="146" y="3"/>
                    <a:pt x="142" y="2"/>
                  </a:cubicBezTo>
                  <a:cubicBezTo>
                    <a:pt x="140" y="10"/>
                    <a:pt x="138" y="17"/>
                    <a:pt x="135" y="23"/>
                  </a:cubicBezTo>
                  <a:cubicBezTo>
                    <a:pt x="130" y="35"/>
                    <a:pt x="124" y="39"/>
                    <a:pt x="111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3"/>
            <p:cNvSpPr>
              <a:spLocks/>
            </p:cNvSpPr>
            <p:nvPr/>
          </p:nvSpPr>
          <p:spPr bwMode="auto">
            <a:xfrm>
              <a:off x="2598713" y="3614099"/>
              <a:ext cx="321974" cy="549468"/>
            </a:xfrm>
            <a:custGeom>
              <a:avLst/>
              <a:gdLst>
                <a:gd name="T0" fmla="*/ 325 w 525"/>
                <a:gd name="T1" fmla="*/ 403 h 896"/>
                <a:gd name="T2" fmla="*/ 388 w 525"/>
                <a:gd name="T3" fmla="*/ 339 h 896"/>
                <a:gd name="T4" fmla="*/ 471 w 525"/>
                <a:gd name="T5" fmla="*/ 332 h 896"/>
                <a:gd name="T6" fmla="*/ 521 w 525"/>
                <a:gd name="T7" fmla="*/ 277 h 896"/>
                <a:gd name="T8" fmla="*/ 451 w 525"/>
                <a:gd name="T9" fmla="*/ 168 h 896"/>
                <a:gd name="T10" fmla="*/ 405 w 525"/>
                <a:gd name="T11" fmla="*/ 125 h 896"/>
                <a:gd name="T12" fmla="*/ 351 w 525"/>
                <a:gd name="T13" fmla="*/ 100 h 896"/>
                <a:gd name="T14" fmla="*/ 280 w 525"/>
                <a:gd name="T15" fmla="*/ 128 h 896"/>
                <a:gd name="T16" fmla="*/ 233 w 525"/>
                <a:gd name="T17" fmla="*/ 167 h 896"/>
                <a:gd name="T18" fmla="*/ 219 w 525"/>
                <a:gd name="T19" fmla="*/ 77 h 896"/>
                <a:gd name="T20" fmla="*/ 189 w 525"/>
                <a:gd name="T21" fmla="*/ 58 h 896"/>
                <a:gd name="T22" fmla="*/ 146 w 525"/>
                <a:gd name="T23" fmla="*/ 2 h 896"/>
                <a:gd name="T24" fmla="*/ 139 w 525"/>
                <a:gd name="T25" fmla="*/ 3 h 896"/>
                <a:gd name="T26" fmla="*/ 101 w 525"/>
                <a:gd name="T27" fmla="*/ 23 h 896"/>
                <a:gd name="T28" fmla="*/ 42 w 525"/>
                <a:gd name="T29" fmla="*/ 55 h 896"/>
                <a:gd name="T30" fmla="*/ 9 w 525"/>
                <a:gd name="T31" fmla="*/ 133 h 896"/>
                <a:gd name="T32" fmla="*/ 36 w 525"/>
                <a:gd name="T33" fmla="*/ 224 h 896"/>
                <a:gd name="T34" fmla="*/ 61 w 525"/>
                <a:gd name="T35" fmla="*/ 241 h 896"/>
                <a:gd name="T36" fmla="*/ 85 w 525"/>
                <a:gd name="T37" fmla="*/ 254 h 896"/>
                <a:gd name="T38" fmla="*/ 68 w 525"/>
                <a:gd name="T39" fmla="*/ 314 h 896"/>
                <a:gd name="T40" fmla="*/ 74 w 525"/>
                <a:gd name="T41" fmla="*/ 369 h 896"/>
                <a:gd name="T42" fmla="*/ 130 w 525"/>
                <a:gd name="T43" fmla="*/ 450 h 896"/>
                <a:gd name="T44" fmla="*/ 149 w 525"/>
                <a:gd name="T45" fmla="*/ 507 h 896"/>
                <a:gd name="T46" fmla="*/ 120 w 525"/>
                <a:gd name="T47" fmla="*/ 599 h 896"/>
                <a:gd name="T48" fmla="*/ 94 w 525"/>
                <a:gd name="T49" fmla="*/ 654 h 896"/>
                <a:gd name="T50" fmla="*/ 70 w 525"/>
                <a:gd name="T51" fmla="*/ 731 h 896"/>
                <a:gd name="T52" fmla="*/ 103 w 525"/>
                <a:gd name="T53" fmla="*/ 739 h 896"/>
                <a:gd name="T54" fmla="*/ 143 w 525"/>
                <a:gd name="T55" fmla="*/ 774 h 896"/>
                <a:gd name="T56" fmla="*/ 208 w 525"/>
                <a:gd name="T57" fmla="*/ 845 h 896"/>
                <a:gd name="T58" fmla="*/ 233 w 525"/>
                <a:gd name="T59" fmla="*/ 842 h 896"/>
                <a:gd name="T60" fmla="*/ 296 w 525"/>
                <a:gd name="T61" fmla="*/ 880 h 896"/>
                <a:gd name="T62" fmla="*/ 319 w 525"/>
                <a:gd name="T63" fmla="*/ 878 h 896"/>
                <a:gd name="T64" fmla="*/ 350 w 525"/>
                <a:gd name="T65" fmla="*/ 842 h 896"/>
                <a:gd name="T66" fmla="*/ 309 w 525"/>
                <a:gd name="T67" fmla="*/ 815 h 896"/>
                <a:gd name="T68" fmla="*/ 252 w 525"/>
                <a:gd name="T69" fmla="*/ 808 h 896"/>
                <a:gd name="T70" fmla="*/ 210 w 525"/>
                <a:gd name="T71" fmla="*/ 779 h 896"/>
                <a:gd name="T72" fmla="*/ 215 w 525"/>
                <a:gd name="T73" fmla="*/ 754 h 896"/>
                <a:gd name="T74" fmla="*/ 191 w 525"/>
                <a:gd name="T75" fmla="*/ 718 h 896"/>
                <a:gd name="T76" fmla="*/ 185 w 525"/>
                <a:gd name="T77" fmla="*/ 685 h 896"/>
                <a:gd name="T78" fmla="*/ 158 w 525"/>
                <a:gd name="T79" fmla="*/ 677 h 896"/>
                <a:gd name="T80" fmla="*/ 137 w 525"/>
                <a:gd name="T81" fmla="*/ 657 h 896"/>
                <a:gd name="T82" fmla="*/ 143 w 525"/>
                <a:gd name="T83" fmla="*/ 583 h 896"/>
                <a:gd name="T84" fmla="*/ 163 w 525"/>
                <a:gd name="T85" fmla="*/ 533 h 896"/>
                <a:gd name="T86" fmla="*/ 176 w 525"/>
                <a:gd name="T87" fmla="*/ 484 h 896"/>
                <a:gd name="T88" fmla="*/ 170 w 525"/>
                <a:gd name="T89" fmla="*/ 457 h 896"/>
                <a:gd name="T90" fmla="*/ 174 w 525"/>
                <a:gd name="T91" fmla="*/ 434 h 896"/>
                <a:gd name="T92" fmla="*/ 186 w 525"/>
                <a:gd name="T93" fmla="*/ 411 h 896"/>
                <a:gd name="T94" fmla="*/ 210 w 525"/>
                <a:gd name="T95" fmla="*/ 409 h 896"/>
                <a:gd name="T96" fmla="*/ 237 w 525"/>
                <a:gd name="T97" fmla="*/ 443 h 896"/>
                <a:gd name="T98" fmla="*/ 268 w 525"/>
                <a:gd name="T99" fmla="*/ 466 h 896"/>
                <a:gd name="T100" fmla="*/ 331 w 525"/>
                <a:gd name="T101" fmla="*/ 486 h 896"/>
                <a:gd name="T102" fmla="*/ 345 w 525"/>
                <a:gd name="T103" fmla="*/ 462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5" h="896">
                  <a:moveTo>
                    <a:pt x="336" y="431"/>
                  </a:moveTo>
                  <a:cubicBezTo>
                    <a:pt x="329" y="421"/>
                    <a:pt x="318" y="417"/>
                    <a:pt x="325" y="403"/>
                  </a:cubicBezTo>
                  <a:cubicBezTo>
                    <a:pt x="343" y="399"/>
                    <a:pt x="342" y="380"/>
                    <a:pt x="351" y="368"/>
                  </a:cubicBezTo>
                  <a:cubicBezTo>
                    <a:pt x="362" y="353"/>
                    <a:pt x="370" y="341"/>
                    <a:pt x="388" y="339"/>
                  </a:cubicBezTo>
                  <a:cubicBezTo>
                    <a:pt x="408" y="337"/>
                    <a:pt x="426" y="341"/>
                    <a:pt x="445" y="335"/>
                  </a:cubicBezTo>
                  <a:cubicBezTo>
                    <a:pt x="455" y="332"/>
                    <a:pt x="460" y="329"/>
                    <a:pt x="471" y="332"/>
                  </a:cubicBezTo>
                  <a:cubicBezTo>
                    <a:pt x="480" y="334"/>
                    <a:pt x="486" y="340"/>
                    <a:pt x="497" y="338"/>
                  </a:cubicBezTo>
                  <a:cubicBezTo>
                    <a:pt x="525" y="333"/>
                    <a:pt x="522" y="300"/>
                    <a:pt x="521" y="277"/>
                  </a:cubicBezTo>
                  <a:cubicBezTo>
                    <a:pt x="519" y="254"/>
                    <a:pt x="509" y="234"/>
                    <a:pt x="486" y="224"/>
                  </a:cubicBezTo>
                  <a:cubicBezTo>
                    <a:pt x="460" y="212"/>
                    <a:pt x="455" y="197"/>
                    <a:pt x="451" y="168"/>
                  </a:cubicBezTo>
                  <a:cubicBezTo>
                    <a:pt x="448" y="154"/>
                    <a:pt x="446" y="146"/>
                    <a:pt x="432" y="141"/>
                  </a:cubicBezTo>
                  <a:cubicBezTo>
                    <a:pt x="419" y="136"/>
                    <a:pt x="412" y="138"/>
                    <a:pt x="405" y="125"/>
                  </a:cubicBezTo>
                  <a:cubicBezTo>
                    <a:pt x="400" y="112"/>
                    <a:pt x="404" y="104"/>
                    <a:pt x="388" y="100"/>
                  </a:cubicBezTo>
                  <a:cubicBezTo>
                    <a:pt x="379" y="97"/>
                    <a:pt x="359" y="96"/>
                    <a:pt x="351" y="100"/>
                  </a:cubicBezTo>
                  <a:cubicBezTo>
                    <a:pt x="336" y="107"/>
                    <a:pt x="332" y="137"/>
                    <a:pt x="311" y="140"/>
                  </a:cubicBezTo>
                  <a:cubicBezTo>
                    <a:pt x="296" y="143"/>
                    <a:pt x="291" y="130"/>
                    <a:pt x="280" y="128"/>
                  </a:cubicBezTo>
                  <a:cubicBezTo>
                    <a:pt x="267" y="127"/>
                    <a:pt x="265" y="139"/>
                    <a:pt x="257" y="147"/>
                  </a:cubicBezTo>
                  <a:cubicBezTo>
                    <a:pt x="252" y="151"/>
                    <a:pt x="239" y="165"/>
                    <a:pt x="233" y="167"/>
                  </a:cubicBezTo>
                  <a:cubicBezTo>
                    <a:pt x="216" y="174"/>
                    <a:pt x="216" y="159"/>
                    <a:pt x="217" y="148"/>
                  </a:cubicBezTo>
                  <a:cubicBezTo>
                    <a:pt x="219" y="126"/>
                    <a:pt x="216" y="101"/>
                    <a:pt x="219" y="77"/>
                  </a:cubicBezTo>
                  <a:cubicBezTo>
                    <a:pt x="220" y="66"/>
                    <a:pt x="231" y="51"/>
                    <a:pt x="219" y="43"/>
                  </a:cubicBezTo>
                  <a:cubicBezTo>
                    <a:pt x="204" y="34"/>
                    <a:pt x="199" y="53"/>
                    <a:pt x="189" y="58"/>
                  </a:cubicBezTo>
                  <a:cubicBezTo>
                    <a:pt x="153" y="73"/>
                    <a:pt x="175" y="18"/>
                    <a:pt x="163" y="7"/>
                  </a:cubicBezTo>
                  <a:cubicBezTo>
                    <a:pt x="158" y="3"/>
                    <a:pt x="150" y="5"/>
                    <a:pt x="146" y="2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2" y="1"/>
                    <a:pt x="141" y="2"/>
                    <a:pt x="139" y="3"/>
                  </a:cubicBezTo>
                  <a:cubicBezTo>
                    <a:pt x="132" y="8"/>
                    <a:pt x="129" y="7"/>
                    <a:pt x="121" y="10"/>
                  </a:cubicBezTo>
                  <a:cubicBezTo>
                    <a:pt x="113" y="13"/>
                    <a:pt x="108" y="19"/>
                    <a:pt x="101" y="23"/>
                  </a:cubicBezTo>
                  <a:cubicBezTo>
                    <a:pt x="91" y="29"/>
                    <a:pt x="79" y="32"/>
                    <a:pt x="70" y="40"/>
                  </a:cubicBezTo>
                  <a:cubicBezTo>
                    <a:pt x="59" y="49"/>
                    <a:pt x="56" y="51"/>
                    <a:pt x="42" y="55"/>
                  </a:cubicBezTo>
                  <a:cubicBezTo>
                    <a:pt x="23" y="60"/>
                    <a:pt x="0" y="74"/>
                    <a:pt x="3" y="96"/>
                  </a:cubicBezTo>
                  <a:cubicBezTo>
                    <a:pt x="5" y="108"/>
                    <a:pt x="10" y="119"/>
                    <a:pt x="9" y="133"/>
                  </a:cubicBezTo>
                  <a:cubicBezTo>
                    <a:pt x="8" y="145"/>
                    <a:pt x="1" y="155"/>
                    <a:pt x="1" y="167"/>
                  </a:cubicBezTo>
                  <a:cubicBezTo>
                    <a:pt x="2" y="186"/>
                    <a:pt x="19" y="213"/>
                    <a:pt x="36" y="224"/>
                  </a:cubicBezTo>
                  <a:cubicBezTo>
                    <a:pt x="40" y="227"/>
                    <a:pt x="47" y="225"/>
                    <a:pt x="51" y="227"/>
                  </a:cubicBezTo>
                  <a:cubicBezTo>
                    <a:pt x="55" y="230"/>
                    <a:pt x="58" y="236"/>
                    <a:pt x="61" y="241"/>
                  </a:cubicBezTo>
                  <a:cubicBezTo>
                    <a:pt x="62" y="244"/>
                    <a:pt x="66" y="252"/>
                    <a:pt x="68" y="253"/>
                  </a:cubicBezTo>
                  <a:cubicBezTo>
                    <a:pt x="75" y="257"/>
                    <a:pt x="81" y="251"/>
                    <a:pt x="85" y="254"/>
                  </a:cubicBezTo>
                  <a:cubicBezTo>
                    <a:pt x="99" y="263"/>
                    <a:pt x="81" y="273"/>
                    <a:pt x="77" y="281"/>
                  </a:cubicBezTo>
                  <a:cubicBezTo>
                    <a:pt x="72" y="291"/>
                    <a:pt x="72" y="304"/>
                    <a:pt x="68" y="314"/>
                  </a:cubicBezTo>
                  <a:cubicBezTo>
                    <a:pt x="65" y="322"/>
                    <a:pt x="54" y="334"/>
                    <a:pt x="54" y="342"/>
                  </a:cubicBezTo>
                  <a:cubicBezTo>
                    <a:pt x="54" y="351"/>
                    <a:pt x="68" y="363"/>
                    <a:pt x="74" y="369"/>
                  </a:cubicBezTo>
                  <a:cubicBezTo>
                    <a:pt x="91" y="388"/>
                    <a:pt x="109" y="396"/>
                    <a:pt x="119" y="419"/>
                  </a:cubicBezTo>
                  <a:cubicBezTo>
                    <a:pt x="124" y="429"/>
                    <a:pt x="130" y="438"/>
                    <a:pt x="130" y="450"/>
                  </a:cubicBezTo>
                  <a:cubicBezTo>
                    <a:pt x="131" y="462"/>
                    <a:pt x="127" y="470"/>
                    <a:pt x="133" y="481"/>
                  </a:cubicBezTo>
                  <a:cubicBezTo>
                    <a:pt x="140" y="492"/>
                    <a:pt x="145" y="494"/>
                    <a:pt x="149" y="507"/>
                  </a:cubicBezTo>
                  <a:cubicBezTo>
                    <a:pt x="151" y="518"/>
                    <a:pt x="156" y="530"/>
                    <a:pt x="152" y="541"/>
                  </a:cubicBezTo>
                  <a:cubicBezTo>
                    <a:pt x="146" y="560"/>
                    <a:pt x="130" y="582"/>
                    <a:pt x="120" y="599"/>
                  </a:cubicBezTo>
                  <a:cubicBezTo>
                    <a:pt x="114" y="609"/>
                    <a:pt x="107" y="616"/>
                    <a:pt x="99" y="624"/>
                  </a:cubicBezTo>
                  <a:cubicBezTo>
                    <a:pt x="101" y="628"/>
                    <a:pt x="95" y="650"/>
                    <a:pt x="94" y="654"/>
                  </a:cubicBezTo>
                  <a:cubicBezTo>
                    <a:pt x="89" y="668"/>
                    <a:pt x="86" y="681"/>
                    <a:pt x="82" y="694"/>
                  </a:cubicBezTo>
                  <a:cubicBezTo>
                    <a:pt x="79" y="705"/>
                    <a:pt x="67" y="719"/>
                    <a:pt x="70" y="731"/>
                  </a:cubicBezTo>
                  <a:cubicBezTo>
                    <a:pt x="71" y="735"/>
                    <a:pt x="79" y="747"/>
                    <a:pt x="83" y="748"/>
                  </a:cubicBezTo>
                  <a:cubicBezTo>
                    <a:pt x="95" y="753"/>
                    <a:pt x="92" y="738"/>
                    <a:pt x="103" y="739"/>
                  </a:cubicBezTo>
                  <a:cubicBezTo>
                    <a:pt x="110" y="740"/>
                    <a:pt x="118" y="753"/>
                    <a:pt x="123" y="757"/>
                  </a:cubicBezTo>
                  <a:cubicBezTo>
                    <a:pt x="129" y="764"/>
                    <a:pt x="136" y="769"/>
                    <a:pt x="143" y="774"/>
                  </a:cubicBezTo>
                  <a:cubicBezTo>
                    <a:pt x="156" y="784"/>
                    <a:pt x="169" y="798"/>
                    <a:pt x="178" y="812"/>
                  </a:cubicBezTo>
                  <a:cubicBezTo>
                    <a:pt x="187" y="824"/>
                    <a:pt x="198" y="834"/>
                    <a:pt x="208" y="845"/>
                  </a:cubicBezTo>
                  <a:cubicBezTo>
                    <a:pt x="210" y="844"/>
                    <a:pt x="213" y="842"/>
                    <a:pt x="216" y="842"/>
                  </a:cubicBezTo>
                  <a:cubicBezTo>
                    <a:pt x="221" y="840"/>
                    <a:pt x="228" y="841"/>
                    <a:pt x="233" y="842"/>
                  </a:cubicBezTo>
                  <a:cubicBezTo>
                    <a:pt x="241" y="842"/>
                    <a:pt x="261" y="842"/>
                    <a:pt x="269" y="846"/>
                  </a:cubicBezTo>
                  <a:cubicBezTo>
                    <a:pt x="286" y="856"/>
                    <a:pt x="263" y="896"/>
                    <a:pt x="296" y="880"/>
                  </a:cubicBezTo>
                  <a:cubicBezTo>
                    <a:pt x="301" y="878"/>
                    <a:pt x="300" y="873"/>
                    <a:pt x="307" y="873"/>
                  </a:cubicBezTo>
                  <a:cubicBezTo>
                    <a:pt x="314" y="872"/>
                    <a:pt x="315" y="877"/>
                    <a:pt x="319" y="878"/>
                  </a:cubicBezTo>
                  <a:cubicBezTo>
                    <a:pt x="332" y="879"/>
                    <a:pt x="338" y="875"/>
                    <a:pt x="343" y="863"/>
                  </a:cubicBezTo>
                  <a:cubicBezTo>
                    <a:pt x="346" y="857"/>
                    <a:pt x="348" y="850"/>
                    <a:pt x="350" y="842"/>
                  </a:cubicBezTo>
                  <a:cubicBezTo>
                    <a:pt x="346" y="842"/>
                    <a:pt x="342" y="842"/>
                    <a:pt x="338" y="841"/>
                  </a:cubicBezTo>
                  <a:cubicBezTo>
                    <a:pt x="325" y="837"/>
                    <a:pt x="319" y="822"/>
                    <a:pt x="309" y="815"/>
                  </a:cubicBezTo>
                  <a:cubicBezTo>
                    <a:pt x="300" y="810"/>
                    <a:pt x="290" y="816"/>
                    <a:pt x="281" y="816"/>
                  </a:cubicBezTo>
                  <a:cubicBezTo>
                    <a:pt x="271" y="816"/>
                    <a:pt x="261" y="811"/>
                    <a:pt x="252" y="808"/>
                  </a:cubicBezTo>
                  <a:cubicBezTo>
                    <a:pt x="241" y="804"/>
                    <a:pt x="235" y="804"/>
                    <a:pt x="226" y="797"/>
                  </a:cubicBezTo>
                  <a:cubicBezTo>
                    <a:pt x="220" y="792"/>
                    <a:pt x="212" y="788"/>
                    <a:pt x="210" y="779"/>
                  </a:cubicBezTo>
                  <a:cubicBezTo>
                    <a:pt x="206" y="764"/>
                    <a:pt x="216" y="771"/>
                    <a:pt x="225" y="773"/>
                  </a:cubicBezTo>
                  <a:cubicBezTo>
                    <a:pt x="227" y="760"/>
                    <a:pt x="218" y="762"/>
                    <a:pt x="215" y="754"/>
                  </a:cubicBezTo>
                  <a:cubicBezTo>
                    <a:pt x="212" y="746"/>
                    <a:pt x="220" y="738"/>
                    <a:pt x="213" y="731"/>
                  </a:cubicBezTo>
                  <a:cubicBezTo>
                    <a:pt x="206" y="724"/>
                    <a:pt x="197" y="728"/>
                    <a:pt x="191" y="718"/>
                  </a:cubicBezTo>
                  <a:cubicBezTo>
                    <a:pt x="188" y="712"/>
                    <a:pt x="186" y="703"/>
                    <a:pt x="185" y="697"/>
                  </a:cubicBezTo>
                  <a:cubicBezTo>
                    <a:pt x="184" y="693"/>
                    <a:pt x="187" y="690"/>
                    <a:pt x="185" y="685"/>
                  </a:cubicBezTo>
                  <a:cubicBezTo>
                    <a:pt x="184" y="683"/>
                    <a:pt x="179" y="678"/>
                    <a:pt x="177" y="677"/>
                  </a:cubicBezTo>
                  <a:cubicBezTo>
                    <a:pt x="170" y="669"/>
                    <a:pt x="167" y="668"/>
                    <a:pt x="158" y="677"/>
                  </a:cubicBezTo>
                  <a:cubicBezTo>
                    <a:pt x="151" y="683"/>
                    <a:pt x="148" y="696"/>
                    <a:pt x="140" y="685"/>
                  </a:cubicBezTo>
                  <a:cubicBezTo>
                    <a:pt x="136" y="679"/>
                    <a:pt x="138" y="664"/>
                    <a:pt x="137" y="657"/>
                  </a:cubicBezTo>
                  <a:cubicBezTo>
                    <a:pt x="136" y="647"/>
                    <a:pt x="133" y="638"/>
                    <a:pt x="132" y="628"/>
                  </a:cubicBezTo>
                  <a:cubicBezTo>
                    <a:pt x="130" y="611"/>
                    <a:pt x="133" y="596"/>
                    <a:pt x="143" y="583"/>
                  </a:cubicBezTo>
                  <a:cubicBezTo>
                    <a:pt x="151" y="575"/>
                    <a:pt x="151" y="568"/>
                    <a:pt x="154" y="558"/>
                  </a:cubicBezTo>
                  <a:cubicBezTo>
                    <a:pt x="156" y="549"/>
                    <a:pt x="158" y="541"/>
                    <a:pt x="163" y="533"/>
                  </a:cubicBezTo>
                  <a:cubicBezTo>
                    <a:pt x="168" y="524"/>
                    <a:pt x="169" y="518"/>
                    <a:pt x="172" y="509"/>
                  </a:cubicBezTo>
                  <a:cubicBezTo>
                    <a:pt x="175" y="498"/>
                    <a:pt x="178" y="496"/>
                    <a:pt x="176" y="484"/>
                  </a:cubicBezTo>
                  <a:cubicBezTo>
                    <a:pt x="176" y="480"/>
                    <a:pt x="176" y="475"/>
                    <a:pt x="175" y="471"/>
                  </a:cubicBezTo>
                  <a:cubicBezTo>
                    <a:pt x="174" y="466"/>
                    <a:pt x="169" y="464"/>
                    <a:pt x="170" y="457"/>
                  </a:cubicBezTo>
                  <a:cubicBezTo>
                    <a:pt x="170" y="455"/>
                    <a:pt x="175" y="451"/>
                    <a:pt x="176" y="448"/>
                  </a:cubicBezTo>
                  <a:cubicBezTo>
                    <a:pt x="177" y="443"/>
                    <a:pt x="173" y="438"/>
                    <a:pt x="174" y="434"/>
                  </a:cubicBezTo>
                  <a:cubicBezTo>
                    <a:pt x="176" y="426"/>
                    <a:pt x="180" y="430"/>
                    <a:pt x="182" y="425"/>
                  </a:cubicBezTo>
                  <a:cubicBezTo>
                    <a:pt x="186" y="420"/>
                    <a:pt x="184" y="417"/>
                    <a:pt x="186" y="411"/>
                  </a:cubicBezTo>
                  <a:cubicBezTo>
                    <a:pt x="186" y="410"/>
                    <a:pt x="186" y="407"/>
                    <a:pt x="186" y="405"/>
                  </a:cubicBezTo>
                  <a:cubicBezTo>
                    <a:pt x="194" y="405"/>
                    <a:pt x="202" y="409"/>
                    <a:pt x="210" y="409"/>
                  </a:cubicBezTo>
                  <a:cubicBezTo>
                    <a:pt x="223" y="409"/>
                    <a:pt x="222" y="410"/>
                    <a:pt x="229" y="421"/>
                  </a:cubicBezTo>
                  <a:cubicBezTo>
                    <a:pt x="234" y="429"/>
                    <a:pt x="238" y="432"/>
                    <a:pt x="237" y="443"/>
                  </a:cubicBezTo>
                  <a:cubicBezTo>
                    <a:pt x="236" y="453"/>
                    <a:pt x="231" y="459"/>
                    <a:pt x="242" y="464"/>
                  </a:cubicBezTo>
                  <a:cubicBezTo>
                    <a:pt x="247" y="466"/>
                    <a:pt x="263" y="468"/>
                    <a:pt x="268" y="466"/>
                  </a:cubicBezTo>
                  <a:cubicBezTo>
                    <a:pt x="278" y="463"/>
                    <a:pt x="281" y="453"/>
                    <a:pt x="293" y="456"/>
                  </a:cubicBezTo>
                  <a:cubicBezTo>
                    <a:pt x="309" y="460"/>
                    <a:pt x="317" y="482"/>
                    <a:pt x="331" y="486"/>
                  </a:cubicBezTo>
                  <a:cubicBezTo>
                    <a:pt x="340" y="489"/>
                    <a:pt x="347" y="484"/>
                    <a:pt x="356" y="488"/>
                  </a:cubicBezTo>
                  <a:cubicBezTo>
                    <a:pt x="354" y="478"/>
                    <a:pt x="348" y="471"/>
                    <a:pt x="345" y="462"/>
                  </a:cubicBezTo>
                  <a:cubicBezTo>
                    <a:pt x="341" y="451"/>
                    <a:pt x="343" y="441"/>
                    <a:pt x="336" y="4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2750376" y="3479840"/>
              <a:ext cx="335648" cy="553198"/>
            </a:xfrm>
            <a:custGeom>
              <a:avLst/>
              <a:gdLst>
                <a:gd name="T0" fmla="*/ 303 w 548"/>
                <a:gd name="T1" fmla="*/ 78 h 902"/>
                <a:gd name="T2" fmla="*/ 281 w 548"/>
                <a:gd name="T3" fmla="*/ 25 h 902"/>
                <a:gd name="T4" fmla="*/ 216 w 548"/>
                <a:gd name="T5" fmla="*/ 23 h 902"/>
                <a:gd name="T6" fmla="*/ 154 w 548"/>
                <a:gd name="T7" fmla="*/ 44 h 902"/>
                <a:gd name="T8" fmla="*/ 113 w 548"/>
                <a:gd name="T9" fmla="*/ 64 h 902"/>
                <a:gd name="T10" fmla="*/ 59 w 548"/>
                <a:gd name="T11" fmla="*/ 77 h 902"/>
                <a:gd name="T12" fmla="*/ 9 w 548"/>
                <a:gd name="T13" fmla="*/ 97 h 902"/>
                <a:gd name="T14" fmla="*/ 33 w 548"/>
                <a:gd name="T15" fmla="*/ 113 h 902"/>
                <a:gd name="T16" fmla="*/ 64 w 548"/>
                <a:gd name="T17" fmla="*/ 161 h 902"/>
                <a:gd name="T18" fmla="*/ 112 w 548"/>
                <a:gd name="T19" fmla="*/ 172 h 902"/>
                <a:gd name="T20" fmla="*/ 167 w 548"/>
                <a:gd name="T21" fmla="*/ 178 h 902"/>
                <a:gd name="T22" fmla="*/ 162 w 548"/>
                <a:gd name="T23" fmla="*/ 235 h 902"/>
                <a:gd name="T24" fmla="*/ 168 w 548"/>
                <a:gd name="T25" fmla="*/ 273 h 902"/>
                <a:gd name="T26" fmla="*/ 271 w 548"/>
                <a:gd name="T27" fmla="*/ 344 h 902"/>
                <a:gd name="T28" fmla="*/ 294 w 548"/>
                <a:gd name="T29" fmla="*/ 366 h 902"/>
                <a:gd name="T30" fmla="*/ 370 w 548"/>
                <a:gd name="T31" fmla="*/ 425 h 902"/>
                <a:gd name="T32" fmla="*/ 399 w 548"/>
                <a:gd name="T33" fmla="*/ 485 h 902"/>
                <a:gd name="T34" fmla="*/ 410 w 548"/>
                <a:gd name="T35" fmla="*/ 568 h 902"/>
                <a:gd name="T36" fmla="*/ 413 w 548"/>
                <a:gd name="T37" fmla="*/ 624 h 902"/>
                <a:gd name="T38" fmla="*/ 398 w 548"/>
                <a:gd name="T39" fmla="*/ 652 h 902"/>
                <a:gd name="T40" fmla="*/ 353 w 548"/>
                <a:gd name="T41" fmla="*/ 697 h 902"/>
                <a:gd name="T42" fmla="*/ 325 w 548"/>
                <a:gd name="T43" fmla="*/ 726 h 902"/>
                <a:gd name="T44" fmla="*/ 306 w 548"/>
                <a:gd name="T45" fmla="*/ 750 h 902"/>
                <a:gd name="T46" fmla="*/ 264 w 548"/>
                <a:gd name="T47" fmla="*/ 767 h 902"/>
                <a:gd name="T48" fmla="*/ 234 w 548"/>
                <a:gd name="T49" fmla="*/ 793 h 902"/>
                <a:gd name="T50" fmla="*/ 258 w 548"/>
                <a:gd name="T51" fmla="*/ 801 h 902"/>
                <a:gd name="T52" fmla="*/ 272 w 548"/>
                <a:gd name="T53" fmla="*/ 808 h 902"/>
                <a:gd name="T54" fmla="*/ 263 w 548"/>
                <a:gd name="T55" fmla="*/ 840 h 902"/>
                <a:gd name="T56" fmla="*/ 266 w 548"/>
                <a:gd name="T57" fmla="*/ 902 h 902"/>
                <a:gd name="T58" fmla="*/ 303 w 548"/>
                <a:gd name="T59" fmla="*/ 880 h 902"/>
                <a:gd name="T60" fmla="*/ 338 w 548"/>
                <a:gd name="T61" fmla="*/ 846 h 902"/>
                <a:gd name="T62" fmla="*/ 378 w 548"/>
                <a:gd name="T63" fmla="*/ 801 h 902"/>
                <a:gd name="T64" fmla="*/ 384 w 548"/>
                <a:gd name="T65" fmla="*/ 801 h 902"/>
                <a:gd name="T66" fmla="*/ 387 w 548"/>
                <a:gd name="T67" fmla="*/ 765 h 902"/>
                <a:gd name="T68" fmla="*/ 453 w 548"/>
                <a:gd name="T69" fmla="*/ 738 h 902"/>
                <a:gd name="T70" fmla="*/ 497 w 548"/>
                <a:gd name="T71" fmla="*/ 701 h 902"/>
                <a:gd name="T72" fmla="*/ 529 w 548"/>
                <a:gd name="T73" fmla="*/ 679 h 902"/>
                <a:gd name="T74" fmla="*/ 530 w 548"/>
                <a:gd name="T75" fmla="*/ 637 h 902"/>
                <a:gd name="T76" fmla="*/ 541 w 548"/>
                <a:gd name="T77" fmla="*/ 580 h 902"/>
                <a:gd name="T78" fmla="*/ 518 w 548"/>
                <a:gd name="T79" fmla="*/ 525 h 902"/>
                <a:gd name="T80" fmla="*/ 477 w 548"/>
                <a:gd name="T81" fmla="*/ 457 h 902"/>
                <a:gd name="T82" fmla="*/ 386 w 548"/>
                <a:gd name="T83" fmla="*/ 385 h 902"/>
                <a:gd name="T84" fmla="*/ 321 w 548"/>
                <a:gd name="T85" fmla="*/ 347 h 902"/>
                <a:gd name="T86" fmla="*/ 297 w 548"/>
                <a:gd name="T87" fmla="*/ 308 h 902"/>
                <a:gd name="T88" fmla="*/ 250 w 548"/>
                <a:gd name="T89" fmla="*/ 234 h 902"/>
                <a:gd name="T90" fmla="*/ 262 w 548"/>
                <a:gd name="T91" fmla="*/ 201 h 902"/>
                <a:gd name="T92" fmla="*/ 279 w 548"/>
                <a:gd name="T93" fmla="*/ 184 h 902"/>
                <a:gd name="T94" fmla="*/ 298 w 548"/>
                <a:gd name="T95" fmla="*/ 151 h 902"/>
                <a:gd name="T96" fmla="*/ 331 w 548"/>
                <a:gd name="T97" fmla="*/ 128 h 902"/>
                <a:gd name="T98" fmla="*/ 349 w 548"/>
                <a:gd name="T99" fmla="*/ 96 h 902"/>
                <a:gd name="T100" fmla="*/ 365 w 548"/>
                <a:gd name="T101" fmla="*/ 8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2">
                  <a:moveTo>
                    <a:pt x="331" y="89"/>
                  </a:moveTo>
                  <a:cubicBezTo>
                    <a:pt x="322" y="89"/>
                    <a:pt x="311" y="82"/>
                    <a:pt x="303" y="78"/>
                  </a:cubicBezTo>
                  <a:cubicBezTo>
                    <a:pt x="293" y="73"/>
                    <a:pt x="283" y="70"/>
                    <a:pt x="278" y="59"/>
                  </a:cubicBezTo>
                  <a:cubicBezTo>
                    <a:pt x="273" y="48"/>
                    <a:pt x="285" y="32"/>
                    <a:pt x="281" y="25"/>
                  </a:cubicBezTo>
                  <a:cubicBezTo>
                    <a:pt x="275" y="15"/>
                    <a:pt x="257" y="23"/>
                    <a:pt x="251" y="24"/>
                  </a:cubicBezTo>
                  <a:cubicBezTo>
                    <a:pt x="239" y="26"/>
                    <a:pt x="227" y="28"/>
                    <a:pt x="216" y="23"/>
                  </a:cubicBezTo>
                  <a:cubicBezTo>
                    <a:pt x="207" y="19"/>
                    <a:pt x="202" y="7"/>
                    <a:pt x="193" y="5"/>
                  </a:cubicBezTo>
                  <a:cubicBezTo>
                    <a:pt x="174" y="0"/>
                    <a:pt x="163" y="33"/>
                    <a:pt x="154" y="44"/>
                  </a:cubicBezTo>
                  <a:cubicBezTo>
                    <a:pt x="147" y="52"/>
                    <a:pt x="145" y="55"/>
                    <a:pt x="132" y="54"/>
                  </a:cubicBezTo>
                  <a:cubicBezTo>
                    <a:pt x="124" y="53"/>
                    <a:pt x="111" y="44"/>
                    <a:pt x="113" y="64"/>
                  </a:cubicBezTo>
                  <a:cubicBezTo>
                    <a:pt x="105" y="63"/>
                    <a:pt x="85" y="55"/>
                    <a:pt x="78" y="58"/>
                  </a:cubicBezTo>
                  <a:cubicBezTo>
                    <a:pt x="65" y="64"/>
                    <a:pt x="77" y="79"/>
                    <a:pt x="59" y="77"/>
                  </a:cubicBezTo>
                  <a:cubicBezTo>
                    <a:pt x="44" y="75"/>
                    <a:pt x="42" y="66"/>
                    <a:pt x="26" y="72"/>
                  </a:cubicBezTo>
                  <a:cubicBezTo>
                    <a:pt x="17" y="75"/>
                    <a:pt x="0" y="86"/>
                    <a:pt x="9" y="97"/>
                  </a:cubicBezTo>
                  <a:cubicBezTo>
                    <a:pt x="12" y="100"/>
                    <a:pt x="22" y="97"/>
                    <a:pt x="26" y="100"/>
                  </a:cubicBezTo>
                  <a:cubicBezTo>
                    <a:pt x="30" y="103"/>
                    <a:pt x="30" y="110"/>
                    <a:pt x="33" y="113"/>
                  </a:cubicBezTo>
                  <a:cubicBezTo>
                    <a:pt x="40" y="121"/>
                    <a:pt x="51" y="118"/>
                    <a:pt x="57" y="129"/>
                  </a:cubicBezTo>
                  <a:cubicBezTo>
                    <a:pt x="63" y="139"/>
                    <a:pt x="57" y="151"/>
                    <a:pt x="64" y="161"/>
                  </a:cubicBezTo>
                  <a:cubicBezTo>
                    <a:pt x="67" y="166"/>
                    <a:pt x="82" y="178"/>
                    <a:pt x="87" y="180"/>
                  </a:cubicBezTo>
                  <a:cubicBezTo>
                    <a:pt x="98" y="185"/>
                    <a:pt x="102" y="177"/>
                    <a:pt x="112" y="172"/>
                  </a:cubicBezTo>
                  <a:cubicBezTo>
                    <a:pt x="121" y="168"/>
                    <a:pt x="131" y="166"/>
                    <a:pt x="141" y="166"/>
                  </a:cubicBezTo>
                  <a:cubicBezTo>
                    <a:pt x="150" y="167"/>
                    <a:pt x="164" y="168"/>
                    <a:pt x="167" y="178"/>
                  </a:cubicBezTo>
                  <a:cubicBezTo>
                    <a:pt x="170" y="189"/>
                    <a:pt x="159" y="191"/>
                    <a:pt x="159" y="200"/>
                  </a:cubicBezTo>
                  <a:cubicBezTo>
                    <a:pt x="193" y="196"/>
                    <a:pt x="188" y="224"/>
                    <a:pt x="162" y="235"/>
                  </a:cubicBezTo>
                  <a:cubicBezTo>
                    <a:pt x="148" y="241"/>
                    <a:pt x="140" y="237"/>
                    <a:pt x="144" y="256"/>
                  </a:cubicBezTo>
                  <a:cubicBezTo>
                    <a:pt x="147" y="271"/>
                    <a:pt x="154" y="269"/>
                    <a:pt x="168" y="273"/>
                  </a:cubicBezTo>
                  <a:cubicBezTo>
                    <a:pt x="191" y="279"/>
                    <a:pt x="210" y="286"/>
                    <a:pt x="223" y="305"/>
                  </a:cubicBezTo>
                  <a:cubicBezTo>
                    <a:pt x="235" y="323"/>
                    <a:pt x="259" y="327"/>
                    <a:pt x="271" y="344"/>
                  </a:cubicBezTo>
                  <a:cubicBezTo>
                    <a:pt x="274" y="348"/>
                    <a:pt x="272" y="355"/>
                    <a:pt x="276" y="360"/>
                  </a:cubicBezTo>
                  <a:cubicBezTo>
                    <a:pt x="281" y="365"/>
                    <a:pt x="288" y="363"/>
                    <a:pt x="294" y="366"/>
                  </a:cubicBezTo>
                  <a:cubicBezTo>
                    <a:pt x="316" y="376"/>
                    <a:pt x="318" y="402"/>
                    <a:pt x="337" y="411"/>
                  </a:cubicBezTo>
                  <a:cubicBezTo>
                    <a:pt x="348" y="416"/>
                    <a:pt x="362" y="411"/>
                    <a:pt x="370" y="425"/>
                  </a:cubicBezTo>
                  <a:cubicBezTo>
                    <a:pt x="377" y="438"/>
                    <a:pt x="369" y="448"/>
                    <a:pt x="381" y="459"/>
                  </a:cubicBezTo>
                  <a:cubicBezTo>
                    <a:pt x="390" y="468"/>
                    <a:pt x="398" y="469"/>
                    <a:pt x="399" y="485"/>
                  </a:cubicBezTo>
                  <a:cubicBezTo>
                    <a:pt x="400" y="497"/>
                    <a:pt x="396" y="509"/>
                    <a:pt x="394" y="521"/>
                  </a:cubicBezTo>
                  <a:cubicBezTo>
                    <a:pt x="393" y="540"/>
                    <a:pt x="406" y="550"/>
                    <a:pt x="410" y="568"/>
                  </a:cubicBezTo>
                  <a:cubicBezTo>
                    <a:pt x="412" y="577"/>
                    <a:pt x="415" y="586"/>
                    <a:pt x="417" y="594"/>
                  </a:cubicBezTo>
                  <a:cubicBezTo>
                    <a:pt x="418" y="605"/>
                    <a:pt x="413" y="613"/>
                    <a:pt x="413" y="624"/>
                  </a:cubicBezTo>
                  <a:cubicBezTo>
                    <a:pt x="414" y="635"/>
                    <a:pt x="421" y="640"/>
                    <a:pt x="411" y="649"/>
                  </a:cubicBezTo>
                  <a:cubicBezTo>
                    <a:pt x="407" y="652"/>
                    <a:pt x="402" y="649"/>
                    <a:pt x="398" y="652"/>
                  </a:cubicBezTo>
                  <a:cubicBezTo>
                    <a:pt x="394" y="655"/>
                    <a:pt x="394" y="661"/>
                    <a:pt x="391" y="664"/>
                  </a:cubicBezTo>
                  <a:cubicBezTo>
                    <a:pt x="377" y="675"/>
                    <a:pt x="353" y="671"/>
                    <a:pt x="353" y="697"/>
                  </a:cubicBezTo>
                  <a:cubicBezTo>
                    <a:pt x="342" y="698"/>
                    <a:pt x="332" y="691"/>
                    <a:pt x="324" y="700"/>
                  </a:cubicBezTo>
                  <a:cubicBezTo>
                    <a:pt x="315" y="709"/>
                    <a:pt x="319" y="719"/>
                    <a:pt x="325" y="726"/>
                  </a:cubicBezTo>
                  <a:cubicBezTo>
                    <a:pt x="331" y="732"/>
                    <a:pt x="346" y="736"/>
                    <a:pt x="339" y="748"/>
                  </a:cubicBezTo>
                  <a:cubicBezTo>
                    <a:pt x="331" y="759"/>
                    <a:pt x="315" y="749"/>
                    <a:pt x="306" y="750"/>
                  </a:cubicBezTo>
                  <a:cubicBezTo>
                    <a:pt x="294" y="751"/>
                    <a:pt x="290" y="761"/>
                    <a:pt x="280" y="765"/>
                  </a:cubicBezTo>
                  <a:cubicBezTo>
                    <a:pt x="275" y="767"/>
                    <a:pt x="269" y="764"/>
                    <a:pt x="264" y="767"/>
                  </a:cubicBezTo>
                  <a:cubicBezTo>
                    <a:pt x="259" y="770"/>
                    <a:pt x="260" y="776"/>
                    <a:pt x="256" y="779"/>
                  </a:cubicBezTo>
                  <a:cubicBezTo>
                    <a:pt x="250" y="787"/>
                    <a:pt x="242" y="789"/>
                    <a:pt x="234" y="793"/>
                  </a:cubicBezTo>
                  <a:cubicBezTo>
                    <a:pt x="235" y="794"/>
                    <a:pt x="237" y="795"/>
                    <a:pt x="239" y="796"/>
                  </a:cubicBezTo>
                  <a:cubicBezTo>
                    <a:pt x="245" y="799"/>
                    <a:pt x="252" y="797"/>
                    <a:pt x="258" y="801"/>
                  </a:cubicBezTo>
                  <a:cubicBezTo>
                    <a:pt x="259" y="801"/>
                    <a:pt x="260" y="806"/>
                    <a:pt x="262" y="807"/>
                  </a:cubicBezTo>
                  <a:cubicBezTo>
                    <a:pt x="264" y="808"/>
                    <a:pt x="270" y="807"/>
                    <a:pt x="272" y="808"/>
                  </a:cubicBezTo>
                  <a:cubicBezTo>
                    <a:pt x="279" y="815"/>
                    <a:pt x="272" y="819"/>
                    <a:pt x="269" y="824"/>
                  </a:cubicBezTo>
                  <a:cubicBezTo>
                    <a:pt x="265" y="830"/>
                    <a:pt x="262" y="830"/>
                    <a:pt x="263" y="840"/>
                  </a:cubicBezTo>
                  <a:cubicBezTo>
                    <a:pt x="263" y="848"/>
                    <a:pt x="265" y="852"/>
                    <a:pt x="265" y="859"/>
                  </a:cubicBezTo>
                  <a:cubicBezTo>
                    <a:pt x="264" y="871"/>
                    <a:pt x="262" y="891"/>
                    <a:pt x="266" y="902"/>
                  </a:cubicBezTo>
                  <a:cubicBezTo>
                    <a:pt x="275" y="900"/>
                    <a:pt x="286" y="900"/>
                    <a:pt x="293" y="892"/>
                  </a:cubicBezTo>
                  <a:cubicBezTo>
                    <a:pt x="297" y="888"/>
                    <a:pt x="299" y="884"/>
                    <a:pt x="303" y="880"/>
                  </a:cubicBezTo>
                  <a:cubicBezTo>
                    <a:pt x="308" y="876"/>
                    <a:pt x="314" y="874"/>
                    <a:pt x="317" y="868"/>
                  </a:cubicBezTo>
                  <a:cubicBezTo>
                    <a:pt x="326" y="855"/>
                    <a:pt x="321" y="851"/>
                    <a:pt x="338" y="846"/>
                  </a:cubicBezTo>
                  <a:cubicBezTo>
                    <a:pt x="355" y="841"/>
                    <a:pt x="351" y="839"/>
                    <a:pt x="357" y="824"/>
                  </a:cubicBezTo>
                  <a:cubicBezTo>
                    <a:pt x="366" y="842"/>
                    <a:pt x="379" y="809"/>
                    <a:pt x="378" y="801"/>
                  </a:cubicBezTo>
                  <a:cubicBezTo>
                    <a:pt x="379" y="801"/>
                    <a:pt x="381" y="800"/>
                    <a:pt x="381" y="799"/>
                  </a:cubicBezTo>
                  <a:cubicBezTo>
                    <a:pt x="382" y="800"/>
                    <a:pt x="383" y="801"/>
                    <a:pt x="384" y="801"/>
                  </a:cubicBezTo>
                  <a:cubicBezTo>
                    <a:pt x="390" y="794"/>
                    <a:pt x="385" y="774"/>
                    <a:pt x="383" y="765"/>
                  </a:cubicBezTo>
                  <a:cubicBezTo>
                    <a:pt x="384" y="766"/>
                    <a:pt x="386" y="765"/>
                    <a:pt x="387" y="765"/>
                  </a:cubicBezTo>
                  <a:cubicBezTo>
                    <a:pt x="387" y="762"/>
                    <a:pt x="388" y="759"/>
                    <a:pt x="387" y="755"/>
                  </a:cubicBezTo>
                  <a:cubicBezTo>
                    <a:pt x="395" y="782"/>
                    <a:pt x="443" y="746"/>
                    <a:pt x="453" y="738"/>
                  </a:cubicBezTo>
                  <a:cubicBezTo>
                    <a:pt x="464" y="729"/>
                    <a:pt x="481" y="722"/>
                    <a:pt x="491" y="711"/>
                  </a:cubicBezTo>
                  <a:cubicBezTo>
                    <a:pt x="494" y="708"/>
                    <a:pt x="495" y="703"/>
                    <a:pt x="497" y="701"/>
                  </a:cubicBezTo>
                  <a:cubicBezTo>
                    <a:pt x="501" y="698"/>
                    <a:pt x="506" y="698"/>
                    <a:pt x="510" y="696"/>
                  </a:cubicBezTo>
                  <a:cubicBezTo>
                    <a:pt x="517" y="691"/>
                    <a:pt x="522" y="683"/>
                    <a:pt x="529" y="679"/>
                  </a:cubicBezTo>
                  <a:cubicBezTo>
                    <a:pt x="538" y="674"/>
                    <a:pt x="543" y="674"/>
                    <a:pt x="539" y="661"/>
                  </a:cubicBezTo>
                  <a:cubicBezTo>
                    <a:pt x="536" y="652"/>
                    <a:pt x="530" y="648"/>
                    <a:pt x="530" y="637"/>
                  </a:cubicBezTo>
                  <a:cubicBezTo>
                    <a:pt x="530" y="628"/>
                    <a:pt x="530" y="613"/>
                    <a:pt x="535" y="606"/>
                  </a:cubicBezTo>
                  <a:cubicBezTo>
                    <a:pt x="541" y="597"/>
                    <a:pt x="548" y="593"/>
                    <a:pt x="541" y="580"/>
                  </a:cubicBezTo>
                  <a:cubicBezTo>
                    <a:pt x="537" y="571"/>
                    <a:pt x="528" y="565"/>
                    <a:pt x="523" y="556"/>
                  </a:cubicBezTo>
                  <a:cubicBezTo>
                    <a:pt x="519" y="546"/>
                    <a:pt x="521" y="535"/>
                    <a:pt x="518" y="525"/>
                  </a:cubicBezTo>
                  <a:cubicBezTo>
                    <a:pt x="515" y="514"/>
                    <a:pt x="509" y="504"/>
                    <a:pt x="505" y="493"/>
                  </a:cubicBezTo>
                  <a:cubicBezTo>
                    <a:pt x="499" y="477"/>
                    <a:pt x="491" y="467"/>
                    <a:pt x="477" y="457"/>
                  </a:cubicBezTo>
                  <a:cubicBezTo>
                    <a:pt x="464" y="447"/>
                    <a:pt x="455" y="431"/>
                    <a:pt x="441" y="422"/>
                  </a:cubicBezTo>
                  <a:cubicBezTo>
                    <a:pt x="425" y="411"/>
                    <a:pt x="406" y="389"/>
                    <a:pt x="386" y="385"/>
                  </a:cubicBezTo>
                  <a:cubicBezTo>
                    <a:pt x="375" y="382"/>
                    <a:pt x="371" y="381"/>
                    <a:pt x="362" y="374"/>
                  </a:cubicBezTo>
                  <a:cubicBezTo>
                    <a:pt x="349" y="364"/>
                    <a:pt x="334" y="359"/>
                    <a:pt x="321" y="347"/>
                  </a:cubicBezTo>
                  <a:cubicBezTo>
                    <a:pt x="316" y="343"/>
                    <a:pt x="310" y="337"/>
                    <a:pt x="307" y="331"/>
                  </a:cubicBezTo>
                  <a:cubicBezTo>
                    <a:pt x="302" y="322"/>
                    <a:pt x="306" y="316"/>
                    <a:pt x="297" y="308"/>
                  </a:cubicBezTo>
                  <a:cubicBezTo>
                    <a:pt x="283" y="297"/>
                    <a:pt x="267" y="295"/>
                    <a:pt x="255" y="280"/>
                  </a:cubicBezTo>
                  <a:cubicBezTo>
                    <a:pt x="243" y="265"/>
                    <a:pt x="248" y="253"/>
                    <a:pt x="250" y="234"/>
                  </a:cubicBezTo>
                  <a:cubicBezTo>
                    <a:pt x="251" y="226"/>
                    <a:pt x="254" y="219"/>
                    <a:pt x="257" y="212"/>
                  </a:cubicBezTo>
                  <a:cubicBezTo>
                    <a:pt x="259" y="208"/>
                    <a:pt x="260" y="203"/>
                    <a:pt x="262" y="201"/>
                  </a:cubicBezTo>
                  <a:cubicBezTo>
                    <a:pt x="266" y="197"/>
                    <a:pt x="270" y="198"/>
                    <a:pt x="273" y="196"/>
                  </a:cubicBezTo>
                  <a:cubicBezTo>
                    <a:pt x="278" y="191"/>
                    <a:pt x="276" y="189"/>
                    <a:pt x="279" y="184"/>
                  </a:cubicBezTo>
                  <a:cubicBezTo>
                    <a:pt x="282" y="179"/>
                    <a:pt x="284" y="178"/>
                    <a:pt x="288" y="173"/>
                  </a:cubicBezTo>
                  <a:cubicBezTo>
                    <a:pt x="292" y="167"/>
                    <a:pt x="295" y="158"/>
                    <a:pt x="298" y="151"/>
                  </a:cubicBezTo>
                  <a:cubicBezTo>
                    <a:pt x="300" y="145"/>
                    <a:pt x="304" y="136"/>
                    <a:pt x="310" y="132"/>
                  </a:cubicBezTo>
                  <a:cubicBezTo>
                    <a:pt x="317" y="126"/>
                    <a:pt x="327" y="132"/>
                    <a:pt x="331" y="128"/>
                  </a:cubicBezTo>
                  <a:cubicBezTo>
                    <a:pt x="337" y="123"/>
                    <a:pt x="333" y="115"/>
                    <a:pt x="328" y="112"/>
                  </a:cubicBezTo>
                  <a:cubicBezTo>
                    <a:pt x="336" y="107"/>
                    <a:pt x="342" y="100"/>
                    <a:pt x="349" y="96"/>
                  </a:cubicBezTo>
                  <a:cubicBezTo>
                    <a:pt x="353" y="93"/>
                    <a:pt x="363" y="87"/>
                    <a:pt x="368" y="85"/>
                  </a:cubicBezTo>
                  <a:cubicBezTo>
                    <a:pt x="367" y="85"/>
                    <a:pt x="366" y="84"/>
                    <a:pt x="365" y="84"/>
                  </a:cubicBezTo>
                  <a:cubicBezTo>
                    <a:pt x="353" y="80"/>
                    <a:pt x="342" y="89"/>
                    <a:pt x="331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93886" y="3798084"/>
              <a:ext cx="213820" cy="170311"/>
            </a:xfrm>
            <a:custGeom>
              <a:avLst/>
              <a:gdLst>
                <a:gd name="T0" fmla="*/ 305 w 350"/>
                <a:gd name="T1" fmla="*/ 2 h 277"/>
                <a:gd name="T2" fmla="*/ 288 w 350"/>
                <a:gd name="T3" fmla="*/ 17 h 277"/>
                <a:gd name="T4" fmla="*/ 265 w 350"/>
                <a:gd name="T5" fmla="*/ 2 h 277"/>
                <a:gd name="T6" fmla="*/ 237 w 350"/>
                <a:gd name="T7" fmla="*/ 25 h 277"/>
                <a:gd name="T8" fmla="*/ 251 w 350"/>
                <a:gd name="T9" fmla="*/ 49 h 277"/>
                <a:gd name="T10" fmla="*/ 230 w 350"/>
                <a:gd name="T11" fmla="*/ 41 h 277"/>
                <a:gd name="T12" fmla="*/ 199 w 350"/>
                <a:gd name="T13" fmla="*/ 36 h 277"/>
                <a:gd name="T14" fmla="*/ 190 w 350"/>
                <a:gd name="T15" fmla="*/ 34 h 277"/>
                <a:gd name="T16" fmla="*/ 179 w 350"/>
                <a:gd name="T17" fmla="*/ 38 h 277"/>
                <a:gd name="T18" fmla="*/ 153 w 350"/>
                <a:gd name="T19" fmla="*/ 32 h 277"/>
                <a:gd name="T20" fmla="*/ 127 w 350"/>
                <a:gd name="T21" fmla="*/ 35 h 277"/>
                <a:gd name="T22" fmla="*/ 70 w 350"/>
                <a:gd name="T23" fmla="*/ 39 h 277"/>
                <a:gd name="T24" fmla="*/ 33 w 350"/>
                <a:gd name="T25" fmla="*/ 68 h 277"/>
                <a:gd name="T26" fmla="*/ 7 w 350"/>
                <a:gd name="T27" fmla="*/ 103 h 277"/>
                <a:gd name="T28" fmla="*/ 18 w 350"/>
                <a:gd name="T29" fmla="*/ 131 h 277"/>
                <a:gd name="T30" fmla="*/ 27 w 350"/>
                <a:gd name="T31" fmla="*/ 162 h 277"/>
                <a:gd name="T32" fmla="*/ 38 w 350"/>
                <a:gd name="T33" fmla="*/ 188 h 277"/>
                <a:gd name="T34" fmla="*/ 39 w 350"/>
                <a:gd name="T35" fmla="*/ 188 h 277"/>
                <a:gd name="T36" fmla="*/ 51 w 350"/>
                <a:gd name="T37" fmla="*/ 208 h 277"/>
                <a:gd name="T38" fmla="*/ 67 w 350"/>
                <a:gd name="T39" fmla="*/ 226 h 277"/>
                <a:gd name="T40" fmla="*/ 75 w 350"/>
                <a:gd name="T41" fmla="*/ 249 h 277"/>
                <a:gd name="T42" fmla="*/ 92 w 350"/>
                <a:gd name="T43" fmla="*/ 238 h 277"/>
                <a:gd name="T44" fmla="*/ 110 w 350"/>
                <a:gd name="T45" fmla="*/ 256 h 277"/>
                <a:gd name="T46" fmla="*/ 111 w 350"/>
                <a:gd name="T47" fmla="*/ 270 h 277"/>
                <a:gd name="T48" fmla="*/ 122 w 350"/>
                <a:gd name="T49" fmla="*/ 268 h 277"/>
                <a:gd name="T50" fmla="*/ 151 w 350"/>
                <a:gd name="T51" fmla="*/ 267 h 277"/>
                <a:gd name="T52" fmla="*/ 163 w 350"/>
                <a:gd name="T53" fmla="*/ 274 h 277"/>
                <a:gd name="T54" fmla="*/ 185 w 350"/>
                <a:gd name="T55" fmla="*/ 260 h 277"/>
                <a:gd name="T56" fmla="*/ 193 w 350"/>
                <a:gd name="T57" fmla="*/ 248 h 277"/>
                <a:gd name="T58" fmla="*/ 209 w 350"/>
                <a:gd name="T59" fmla="*/ 246 h 277"/>
                <a:gd name="T60" fmla="*/ 235 w 350"/>
                <a:gd name="T61" fmla="*/ 231 h 277"/>
                <a:gd name="T62" fmla="*/ 268 w 350"/>
                <a:gd name="T63" fmla="*/ 229 h 277"/>
                <a:gd name="T64" fmla="*/ 254 w 350"/>
                <a:gd name="T65" fmla="*/ 207 h 277"/>
                <a:gd name="T66" fmla="*/ 253 w 350"/>
                <a:gd name="T67" fmla="*/ 181 h 277"/>
                <a:gd name="T68" fmla="*/ 282 w 350"/>
                <a:gd name="T69" fmla="*/ 178 h 277"/>
                <a:gd name="T70" fmla="*/ 320 w 350"/>
                <a:gd name="T71" fmla="*/ 145 h 277"/>
                <a:gd name="T72" fmla="*/ 327 w 350"/>
                <a:gd name="T73" fmla="*/ 133 h 277"/>
                <a:gd name="T74" fmla="*/ 340 w 350"/>
                <a:gd name="T75" fmla="*/ 130 h 277"/>
                <a:gd name="T76" fmla="*/ 342 w 350"/>
                <a:gd name="T77" fmla="*/ 105 h 277"/>
                <a:gd name="T78" fmla="*/ 346 w 350"/>
                <a:gd name="T79" fmla="*/ 75 h 277"/>
                <a:gd name="T80" fmla="*/ 339 w 350"/>
                <a:gd name="T81" fmla="*/ 49 h 277"/>
                <a:gd name="T82" fmla="*/ 323 w 350"/>
                <a:gd name="T83" fmla="*/ 2 h 277"/>
                <a:gd name="T84" fmla="*/ 324 w 350"/>
                <a:gd name="T85" fmla="*/ 0 h 277"/>
                <a:gd name="T86" fmla="*/ 322 w 350"/>
                <a:gd name="T87" fmla="*/ 0 h 277"/>
                <a:gd name="T88" fmla="*/ 305 w 350"/>
                <a:gd name="T89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77">
                  <a:moveTo>
                    <a:pt x="305" y="2"/>
                  </a:moveTo>
                  <a:cubicBezTo>
                    <a:pt x="299" y="5"/>
                    <a:pt x="294" y="16"/>
                    <a:pt x="288" y="17"/>
                  </a:cubicBezTo>
                  <a:cubicBezTo>
                    <a:pt x="275" y="20"/>
                    <a:pt x="277" y="4"/>
                    <a:pt x="265" y="2"/>
                  </a:cubicBezTo>
                  <a:cubicBezTo>
                    <a:pt x="253" y="0"/>
                    <a:pt x="235" y="13"/>
                    <a:pt x="237" y="25"/>
                  </a:cubicBezTo>
                  <a:cubicBezTo>
                    <a:pt x="247" y="28"/>
                    <a:pt x="258" y="38"/>
                    <a:pt x="251" y="49"/>
                  </a:cubicBezTo>
                  <a:cubicBezTo>
                    <a:pt x="241" y="66"/>
                    <a:pt x="236" y="47"/>
                    <a:pt x="230" y="41"/>
                  </a:cubicBezTo>
                  <a:cubicBezTo>
                    <a:pt x="219" y="31"/>
                    <a:pt x="212" y="37"/>
                    <a:pt x="199" y="36"/>
                  </a:cubicBezTo>
                  <a:cubicBezTo>
                    <a:pt x="196" y="36"/>
                    <a:pt x="193" y="35"/>
                    <a:pt x="190" y="34"/>
                  </a:cubicBezTo>
                  <a:cubicBezTo>
                    <a:pt x="187" y="36"/>
                    <a:pt x="183" y="37"/>
                    <a:pt x="179" y="38"/>
                  </a:cubicBezTo>
                  <a:cubicBezTo>
                    <a:pt x="168" y="40"/>
                    <a:pt x="162" y="34"/>
                    <a:pt x="153" y="32"/>
                  </a:cubicBezTo>
                  <a:cubicBezTo>
                    <a:pt x="142" y="29"/>
                    <a:pt x="137" y="32"/>
                    <a:pt x="127" y="35"/>
                  </a:cubicBezTo>
                  <a:cubicBezTo>
                    <a:pt x="108" y="41"/>
                    <a:pt x="90" y="37"/>
                    <a:pt x="70" y="39"/>
                  </a:cubicBezTo>
                  <a:cubicBezTo>
                    <a:pt x="52" y="41"/>
                    <a:pt x="44" y="53"/>
                    <a:pt x="33" y="68"/>
                  </a:cubicBezTo>
                  <a:cubicBezTo>
                    <a:pt x="24" y="80"/>
                    <a:pt x="25" y="99"/>
                    <a:pt x="7" y="103"/>
                  </a:cubicBezTo>
                  <a:cubicBezTo>
                    <a:pt x="0" y="117"/>
                    <a:pt x="11" y="121"/>
                    <a:pt x="18" y="131"/>
                  </a:cubicBezTo>
                  <a:cubicBezTo>
                    <a:pt x="25" y="141"/>
                    <a:pt x="23" y="151"/>
                    <a:pt x="27" y="162"/>
                  </a:cubicBezTo>
                  <a:cubicBezTo>
                    <a:pt x="30" y="171"/>
                    <a:pt x="36" y="178"/>
                    <a:pt x="38" y="188"/>
                  </a:cubicBezTo>
                  <a:cubicBezTo>
                    <a:pt x="38" y="188"/>
                    <a:pt x="38" y="188"/>
                    <a:pt x="39" y="188"/>
                  </a:cubicBezTo>
                  <a:cubicBezTo>
                    <a:pt x="49" y="194"/>
                    <a:pt x="47" y="200"/>
                    <a:pt x="51" y="208"/>
                  </a:cubicBezTo>
                  <a:cubicBezTo>
                    <a:pt x="55" y="216"/>
                    <a:pt x="63" y="218"/>
                    <a:pt x="67" y="226"/>
                  </a:cubicBezTo>
                  <a:cubicBezTo>
                    <a:pt x="71" y="231"/>
                    <a:pt x="71" y="246"/>
                    <a:pt x="75" y="249"/>
                  </a:cubicBezTo>
                  <a:cubicBezTo>
                    <a:pt x="85" y="258"/>
                    <a:pt x="86" y="240"/>
                    <a:pt x="92" y="238"/>
                  </a:cubicBezTo>
                  <a:cubicBezTo>
                    <a:pt x="105" y="234"/>
                    <a:pt x="109" y="248"/>
                    <a:pt x="110" y="256"/>
                  </a:cubicBezTo>
                  <a:cubicBezTo>
                    <a:pt x="110" y="260"/>
                    <a:pt x="109" y="267"/>
                    <a:pt x="111" y="270"/>
                  </a:cubicBezTo>
                  <a:cubicBezTo>
                    <a:pt x="116" y="277"/>
                    <a:pt x="116" y="270"/>
                    <a:pt x="122" y="268"/>
                  </a:cubicBezTo>
                  <a:cubicBezTo>
                    <a:pt x="130" y="266"/>
                    <a:pt x="143" y="265"/>
                    <a:pt x="151" y="267"/>
                  </a:cubicBezTo>
                  <a:cubicBezTo>
                    <a:pt x="157" y="268"/>
                    <a:pt x="159" y="271"/>
                    <a:pt x="163" y="274"/>
                  </a:cubicBezTo>
                  <a:cubicBezTo>
                    <a:pt x="171" y="270"/>
                    <a:pt x="179" y="268"/>
                    <a:pt x="185" y="260"/>
                  </a:cubicBezTo>
                  <a:cubicBezTo>
                    <a:pt x="189" y="257"/>
                    <a:pt x="188" y="251"/>
                    <a:pt x="193" y="248"/>
                  </a:cubicBezTo>
                  <a:cubicBezTo>
                    <a:pt x="198" y="245"/>
                    <a:pt x="204" y="248"/>
                    <a:pt x="209" y="246"/>
                  </a:cubicBezTo>
                  <a:cubicBezTo>
                    <a:pt x="219" y="242"/>
                    <a:pt x="223" y="232"/>
                    <a:pt x="235" y="231"/>
                  </a:cubicBezTo>
                  <a:cubicBezTo>
                    <a:pt x="244" y="230"/>
                    <a:pt x="260" y="240"/>
                    <a:pt x="268" y="229"/>
                  </a:cubicBezTo>
                  <a:cubicBezTo>
                    <a:pt x="275" y="217"/>
                    <a:pt x="260" y="213"/>
                    <a:pt x="254" y="207"/>
                  </a:cubicBezTo>
                  <a:cubicBezTo>
                    <a:pt x="248" y="200"/>
                    <a:pt x="244" y="190"/>
                    <a:pt x="253" y="181"/>
                  </a:cubicBezTo>
                  <a:cubicBezTo>
                    <a:pt x="261" y="172"/>
                    <a:pt x="271" y="179"/>
                    <a:pt x="282" y="178"/>
                  </a:cubicBezTo>
                  <a:cubicBezTo>
                    <a:pt x="282" y="152"/>
                    <a:pt x="306" y="156"/>
                    <a:pt x="320" y="145"/>
                  </a:cubicBezTo>
                  <a:cubicBezTo>
                    <a:pt x="323" y="142"/>
                    <a:pt x="323" y="136"/>
                    <a:pt x="327" y="133"/>
                  </a:cubicBezTo>
                  <a:cubicBezTo>
                    <a:pt x="331" y="130"/>
                    <a:pt x="336" y="133"/>
                    <a:pt x="340" y="130"/>
                  </a:cubicBezTo>
                  <a:cubicBezTo>
                    <a:pt x="350" y="121"/>
                    <a:pt x="343" y="116"/>
                    <a:pt x="342" y="105"/>
                  </a:cubicBezTo>
                  <a:cubicBezTo>
                    <a:pt x="342" y="94"/>
                    <a:pt x="347" y="86"/>
                    <a:pt x="346" y="75"/>
                  </a:cubicBezTo>
                  <a:cubicBezTo>
                    <a:pt x="344" y="67"/>
                    <a:pt x="341" y="58"/>
                    <a:pt x="339" y="49"/>
                  </a:cubicBezTo>
                  <a:cubicBezTo>
                    <a:pt x="335" y="31"/>
                    <a:pt x="322" y="21"/>
                    <a:pt x="323" y="2"/>
                  </a:cubicBezTo>
                  <a:cubicBezTo>
                    <a:pt x="324" y="1"/>
                    <a:pt x="324" y="1"/>
                    <a:pt x="324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316" y="1"/>
                    <a:pt x="311" y="0"/>
                    <a:pt x="305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2686976" y="3532052"/>
              <a:ext cx="308299" cy="307056"/>
            </a:xfrm>
            <a:custGeom>
              <a:avLst/>
              <a:gdLst>
                <a:gd name="T0" fmla="*/ 97 w 503"/>
                <a:gd name="T1" fmla="*/ 2 h 500"/>
                <a:gd name="T2" fmla="*/ 75 w 503"/>
                <a:gd name="T3" fmla="*/ 13 h 500"/>
                <a:gd name="T4" fmla="*/ 83 w 503"/>
                <a:gd name="T5" fmla="*/ 41 h 500"/>
                <a:gd name="T6" fmla="*/ 62 w 503"/>
                <a:gd name="T7" fmla="*/ 74 h 500"/>
                <a:gd name="T8" fmla="*/ 44 w 503"/>
                <a:gd name="T9" fmla="*/ 69 h 500"/>
                <a:gd name="T10" fmla="*/ 0 w 503"/>
                <a:gd name="T11" fmla="*/ 134 h 500"/>
                <a:gd name="T12" fmla="*/ 2 w 503"/>
                <a:gd name="T13" fmla="*/ 136 h 500"/>
                <a:gd name="T14" fmla="*/ 19 w 503"/>
                <a:gd name="T15" fmla="*/ 141 h 500"/>
                <a:gd name="T16" fmla="*/ 45 w 503"/>
                <a:gd name="T17" fmla="*/ 192 h 500"/>
                <a:gd name="T18" fmla="*/ 75 w 503"/>
                <a:gd name="T19" fmla="*/ 177 h 500"/>
                <a:gd name="T20" fmla="*/ 75 w 503"/>
                <a:gd name="T21" fmla="*/ 211 h 500"/>
                <a:gd name="T22" fmla="*/ 73 w 503"/>
                <a:gd name="T23" fmla="*/ 282 h 500"/>
                <a:gd name="T24" fmla="*/ 89 w 503"/>
                <a:gd name="T25" fmla="*/ 301 h 500"/>
                <a:gd name="T26" fmla="*/ 113 w 503"/>
                <a:gd name="T27" fmla="*/ 281 h 500"/>
                <a:gd name="T28" fmla="*/ 136 w 503"/>
                <a:gd name="T29" fmla="*/ 262 h 500"/>
                <a:gd name="T30" fmla="*/ 167 w 503"/>
                <a:gd name="T31" fmla="*/ 274 h 500"/>
                <a:gd name="T32" fmla="*/ 207 w 503"/>
                <a:gd name="T33" fmla="*/ 234 h 500"/>
                <a:gd name="T34" fmla="*/ 244 w 503"/>
                <a:gd name="T35" fmla="*/ 234 h 500"/>
                <a:gd name="T36" fmla="*/ 261 w 503"/>
                <a:gd name="T37" fmla="*/ 259 h 500"/>
                <a:gd name="T38" fmla="*/ 288 w 503"/>
                <a:gd name="T39" fmla="*/ 275 h 500"/>
                <a:gd name="T40" fmla="*/ 307 w 503"/>
                <a:gd name="T41" fmla="*/ 302 h 500"/>
                <a:gd name="T42" fmla="*/ 342 w 503"/>
                <a:gd name="T43" fmla="*/ 358 h 500"/>
                <a:gd name="T44" fmla="*/ 377 w 503"/>
                <a:gd name="T45" fmla="*/ 411 h 500"/>
                <a:gd name="T46" fmla="*/ 364 w 503"/>
                <a:gd name="T47" fmla="*/ 468 h 500"/>
                <a:gd name="T48" fmla="*/ 373 w 503"/>
                <a:gd name="T49" fmla="*/ 470 h 500"/>
                <a:gd name="T50" fmla="*/ 404 w 503"/>
                <a:gd name="T51" fmla="*/ 475 h 500"/>
                <a:gd name="T52" fmla="*/ 425 w 503"/>
                <a:gd name="T53" fmla="*/ 483 h 500"/>
                <a:gd name="T54" fmla="*/ 411 w 503"/>
                <a:gd name="T55" fmla="*/ 459 h 500"/>
                <a:gd name="T56" fmla="*/ 439 w 503"/>
                <a:gd name="T57" fmla="*/ 436 h 500"/>
                <a:gd name="T58" fmla="*/ 462 w 503"/>
                <a:gd name="T59" fmla="*/ 451 h 500"/>
                <a:gd name="T60" fmla="*/ 479 w 503"/>
                <a:gd name="T61" fmla="*/ 436 h 500"/>
                <a:gd name="T62" fmla="*/ 496 w 503"/>
                <a:gd name="T63" fmla="*/ 434 h 500"/>
                <a:gd name="T64" fmla="*/ 498 w 503"/>
                <a:gd name="T65" fmla="*/ 434 h 500"/>
                <a:gd name="T66" fmla="*/ 502 w 503"/>
                <a:gd name="T67" fmla="*/ 400 h 500"/>
                <a:gd name="T68" fmla="*/ 484 w 503"/>
                <a:gd name="T69" fmla="*/ 374 h 500"/>
                <a:gd name="T70" fmla="*/ 473 w 503"/>
                <a:gd name="T71" fmla="*/ 340 h 500"/>
                <a:gd name="T72" fmla="*/ 440 w 503"/>
                <a:gd name="T73" fmla="*/ 326 h 500"/>
                <a:gd name="T74" fmla="*/ 397 w 503"/>
                <a:gd name="T75" fmla="*/ 281 h 500"/>
                <a:gd name="T76" fmla="*/ 379 w 503"/>
                <a:gd name="T77" fmla="*/ 275 h 500"/>
                <a:gd name="T78" fmla="*/ 374 w 503"/>
                <a:gd name="T79" fmla="*/ 259 h 500"/>
                <a:gd name="T80" fmla="*/ 326 w 503"/>
                <a:gd name="T81" fmla="*/ 220 h 500"/>
                <a:gd name="T82" fmla="*/ 271 w 503"/>
                <a:gd name="T83" fmla="*/ 188 h 500"/>
                <a:gd name="T84" fmla="*/ 247 w 503"/>
                <a:gd name="T85" fmla="*/ 171 h 500"/>
                <a:gd name="T86" fmla="*/ 265 w 503"/>
                <a:gd name="T87" fmla="*/ 150 h 500"/>
                <a:gd name="T88" fmla="*/ 262 w 503"/>
                <a:gd name="T89" fmla="*/ 115 h 500"/>
                <a:gd name="T90" fmla="*/ 270 w 503"/>
                <a:gd name="T91" fmla="*/ 93 h 500"/>
                <a:gd name="T92" fmla="*/ 244 w 503"/>
                <a:gd name="T93" fmla="*/ 81 h 500"/>
                <a:gd name="T94" fmla="*/ 215 w 503"/>
                <a:gd name="T95" fmla="*/ 87 h 500"/>
                <a:gd name="T96" fmla="*/ 190 w 503"/>
                <a:gd name="T97" fmla="*/ 95 h 500"/>
                <a:gd name="T98" fmla="*/ 167 w 503"/>
                <a:gd name="T99" fmla="*/ 76 h 500"/>
                <a:gd name="T100" fmla="*/ 160 w 503"/>
                <a:gd name="T101" fmla="*/ 44 h 500"/>
                <a:gd name="T102" fmla="*/ 136 w 503"/>
                <a:gd name="T103" fmla="*/ 28 h 500"/>
                <a:gd name="T104" fmla="*/ 129 w 503"/>
                <a:gd name="T105" fmla="*/ 15 h 500"/>
                <a:gd name="T106" fmla="*/ 112 w 503"/>
                <a:gd name="T107" fmla="*/ 12 h 500"/>
                <a:gd name="T108" fmla="*/ 110 w 503"/>
                <a:gd name="T109" fmla="*/ 2 h 500"/>
                <a:gd name="T110" fmla="*/ 97 w 503"/>
                <a:gd name="T111" fmla="*/ 2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500">
                  <a:moveTo>
                    <a:pt x="97" y="2"/>
                  </a:moveTo>
                  <a:cubicBezTo>
                    <a:pt x="85" y="3"/>
                    <a:pt x="80" y="0"/>
                    <a:pt x="75" y="13"/>
                  </a:cubicBezTo>
                  <a:cubicBezTo>
                    <a:pt x="69" y="27"/>
                    <a:pt x="77" y="31"/>
                    <a:pt x="83" y="41"/>
                  </a:cubicBezTo>
                  <a:cubicBezTo>
                    <a:pt x="96" y="63"/>
                    <a:pt x="87" y="87"/>
                    <a:pt x="62" y="74"/>
                  </a:cubicBezTo>
                  <a:cubicBezTo>
                    <a:pt x="55" y="70"/>
                    <a:pt x="49" y="69"/>
                    <a:pt x="44" y="69"/>
                  </a:cubicBezTo>
                  <a:cubicBezTo>
                    <a:pt x="44" y="92"/>
                    <a:pt x="18" y="119"/>
                    <a:pt x="0" y="134"/>
                  </a:cubicBezTo>
                  <a:cubicBezTo>
                    <a:pt x="0" y="134"/>
                    <a:pt x="1" y="135"/>
                    <a:pt x="2" y="136"/>
                  </a:cubicBezTo>
                  <a:cubicBezTo>
                    <a:pt x="6" y="139"/>
                    <a:pt x="14" y="137"/>
                    <a:pt x="19" y="141"/>
                  </a:cubicBezTo>
                  <a:cubicBezTo>
                    <a:pt x="31" y="152"/>
                    <a:pt x="9" y="207"/>
                    <a:pt x="45" y="192"/>
                  </a:cubicBezTo>
                  <a:cubicBezTo>
                    <a:pt x="55" y="187"/>
                    <a:pt x="60" y="168"/>
                    <a:pt x="75" y="177"/>
                  </a:cubicBezTo>
                  <a:cubicBezTo>
                    <a:pt x="87" y="185"/>
                    <a:pt x="76" y="200"/>
                    <a:pt x="75" y="211"/>
                  </a:cubicBezTo>
                  <a:cubicBezTo>
                    <a:pt x="72" y="235"/>
                    <a:pt x="75" y="260"/>
                    <a:pt x="73" y="282"/>
                  </a:cubicBezTo>
                  <a:cubicBezTo>
                    <a:pt x="72" y="293"/>
                    <a:pt x="72" y="308"/>
                    <a:pt x="89" y="301"/>
                  </a:cubicBezTo>
                  <a:cubicBezTo>
                    <a:pt x="95" y="299"/>
                    <a:pt x="108" y="285"/>
                    <a:pt x="113" y="281"/>
                  </a:cubicBezTo>
                  <a:cubicBezTo>
                    <a:pt x="121" y="273"/>
                    <a:pt x="123" y="261"/>
                    <a:pt x="136" y="262"/>
                  </a:cubicBezTo>
                  <a:cubicBezTo>
                    <a:pt x="147" y="264"/>
                    <a:pt x="152" y="277"/>
                    <a:pt x="167" y="274"/>
                  </a:cubicBezTo>
                  <a:cubicBezTo>
                    <a:pt x="188" y="271"/>
                    <a:pt x="192" y="241"/>
                    <a:pt x="207" y="234"/>
                  </a:cubicBezTo>
                  <a:cubicBezTo>
                    <a:pt x="215" y="230"/>
                    <a:pt x="235" y="231"/>
                    <a:pt x="244" y="234"/>
                  </a:cubicBezTo>
                  <a:cubicBezTo>
                    <a:pt x="260" y="238"/>
                    <a:pt x="256" y="246"/>
                    <a:pt x="261" y="259"/>
                  </a:cubicBezTo>
                  <a:cubicBezTo>
                    <a:pt x="268" y="272"/>
                    <a:pt x="275" y="270"/>
                    <a:pt x="288" y="275"/>
                  </a:cubicBezTo>
                  <a:cubicBezTo>
                    <a:pt x="302" y="280"/>
                    <a:pt x="304" y="288"/>
                    <a:pt x="307" y="302"/>
                  </a:cubicBezTo>
                  <a:cubicBezTo>
                    <a:pt x="311" y="331"/>
                    <a:pt x="316" y="346"/>
                    <a:pt x="342" y="358"/>
                  </a:cubicBezTo>
                  <a:cubicBezTo>
                    <a:pt x="365" y="368"/>
                    <a:pt x="375" y="388"/>
                    <a:pt x="377" y="411"/>
                  </a:cubicBezTo>
                  <a:cubicBezTo>
                    <a:pt x="377" y="431"/>
                    <a:pt x="380" y="457"/>
                    <a:pt x="364" y="468"/>
                  </a:cubicBezTo>
                  <a:cubicBezTo>
                    <a:pt x="367" y="469"/>
                    <a:pt x="370" y="470"/>
                    <a:pt x="373" y="470"/>
                  </a:cubicBezTo>
                  <a:cubicBezTo>
                    <a:pt x="386" y="471"/>
                    <a:pt x="393" y="465"/>
                    <a:pt x="404" y="475"/>
                  </a:cubicBezTo>
                  <a:cubicBezTo>
                    <a:pt x="410" y="481"/>
                    <a:pt x="415" y="500"/>
                    <a:pt x="425" y="483"/>
                  </a:cubicBezTo>
                  <a:cubicBezTo>
                    <a:pt x="432" y="472"/>
                    <a:pt x="421" y="462"/>
                    <a:pt x="411" y="459"/>
                  </a:cubicBezTo>
                  <a:cubicBezTo>
                    <a:pt x="409" y="447"/>
                    <a:pt x="427" y="434"/>
                    <a:pt x="439" y="436"/>
                  </a:cubicBezTo>
                  <a:cubicBezTo>
                    <a:pt x="451" y="438"/>
                    <a:pt x="449" y="454"/>
                    <a:pt x="462" y="451"/>
                  </a:cubicBezTo>
                  <a:cubicBezTo>
                    <a:pt x="468" y="450"/>
                    <a:pt x="473" y="439"/>
                    <a:pt x="479" y="436"/>
                  </a:cubicBezTo>
                  <a:cubicBezTo>
                    <a:pt x="485" y="434"/>
                    <a:pt x="490" y="435"/>
                    <a:pt x="496" y="434"/>
                  </a:cubicBezTo>
                  <a:cubicBezTo>
                    <a:pt x="497" y="434"/>
                    <a:pt x="497" y="434"/>
                    <a:pt x="498" y="434"/>
                  </a:cubicBezTo>
                  <a:cubicBezTo>
                    <a:pt x="499" y="423"/>
                    <a:pt x="503" y="412"/>
                    <a:pt x="502" y="400"/>
                  </a:cubicBezTo>
                  <a:cubicBezTo>
                    <a:pt x="501" y="384"/>
                    <a:pt x="493" y="383"/>
                    <a:pt x="484" y="374"/>
                  </a:cubicBezTo>
                  <a:cubicBezTo>
                    <a:pt x="472" y="363"/>
                    <a:pt x="480" y="353"/>
                    <a:pt x="473" y="340"/>
                  </a:cubicBezTo>
                  <a:cubicBezTo>
                    <a:pt x="465" y="326"/>
                    <a:pt x="451" y="331"/>
                    <a:pt x="440" y="326"/>
                  </a:cubicBezTo>
                  <a:cubicBezTo>
                    <a:pt x="421" y="317"/>
                    <a:pt x="419" y="291"/>
                    <a:pt x="397" y="281"/>
                  </a:cubicBezTo>
                  <a:cubicBezTo>
                    <a:pt x="391" y="278"/>
                    <a:pt x="384" y="280"/>
                    <a:pt x="379" y="275"/>
                  </a:cubicBezTo>
                  <a:cubicBezTo>
                    <a:pt x="375" y="270"/>
                    <a:pt x="377" y="263"/>
                    <a:pt x="374" y="259"/>
                  </a:cubicBezTo>
                  <a:cubicBezTo>
                    <a:pt x="362" y="242"/>
                    <a:pt x="338" y="238"/>
                    <a:pt x="326" y="220"/>
                  </a:cubicBezTo>
                  <a:cubicBezTo>
                    <a:pt x="313" y="201"/>
                    <a:pt x="294" y="194"/>
                    <a:pt x="271" y="188"/>
                  </a:cubicBezTo>
                  <a:cubicBezTo>
                    <a:pt x="257" y="184"/>
                    <a:pt x="250" y="186"/>
                    <a:pt x="247" y="171"/>
                  </a:cubicBezTo>
                  <a:cubicBezTo>
                    <a:pt x="243" y="152"/>
                    <a:pt x="251" y="156"/>
                    <a:pt x="265" y="150"/>
                  </a:cubicBezTo>
                  <a:cubicBezTo>
                    <a:pt x="291" y="139"/>
                    <a:pt x="296" y="111"/>
                    <a:pt x="262" y="115"/>
                  </a:cubicBezTo>
                  <a:cubicBezTo>
                    <a:pt x="262" y="106"/>
                    <a:pt x="273" y="104"/>
                    <a:pt x="270" y="93"/>
                  </a:cubicBezTo>
                  <a:cubicBezTo>
                    <a:pt x="267" y="83"/>
                    <a:pt x="253" y="82"/>
                    <a:pt x="244" y="81"/>
                  </a:cubicBezTo>
                  <a:cubicBezTo>
                    <a:pt x="234" y="81"/>
                    <a:pt x="224" y="83"/>
                    <a:pt x="215" y="87"/>
                  </a:cubicBezTo>
                  <a:cubicBezTo>
                    <a:pt x="205" y="92"/>
                    <a:pt x="201" y="100"/>
                    <a:pt x="190" y="95"/>
                  </a:cubicBezTo>
                  <a:cubicBezTo>
                    <a:pt x="185" y="93"/>
                    <a:pt x="170" y="81"/>
                    <a:pt x="167" y="76"/>
                  </a:cubicBezTo>
                  <a:cubicBezTo>
                    <a:pt x="160" y="66"/>
                    <a:pt x="166" y="54"/>
                    <a:pt x="160" y="44"/>
                  </a:cubicBezTo>
                  <a:cubicBezTo>
                    <a:pt x="154" y="33"/>
                    <a:pt x="143" y="36"/>
                    <a:pt x="136" y="28"/>
                  </a:cubicBezTo>
                  <a:cubicBezTo>
                    <a:pt x="133" y="25"/>
                    <a:pt x="133" y="18"/>
                    <a:pt x="129" y="15"/>
                  </a:cubicBezTo>
                  <a:cubicBezTo>
                    <a:pt x="125" y="12"/>
                    <a:pt x="115" y="15"/>
                    <a:pt x="112" y="12"/>
                  </a:cubicBezTo>
                  <a:cubicBezTo>
                    <a:pt x="109" y="8"/>
                    <a:pt x="109" y="5"/>
                    <a:pt x="110" y="2"/>
                  </a:cubicBezTo>
                  <a:cubicBezTo>
                    <a:pt x="106" y="2"/>
                    <a:pt x="101" y="2"/>
                    <a:pt x="97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385621" y="3254832"/>
              <a:ext cx="50969" cy="147934"/>
            </a:xfrm>
            <a:custGeom>
              <a:avLst/>
              <a:gdLst>
                <a:gd name="T0" fmla="*/ 55 w 82"/>
                <a:gd name="T1" fmla="*/ 12 h 242"/>
                <a:gd name="T2" fmla="*/ 70 w 82"/>
                <a:gd name="T3" fmla="*/ 12 h 242"/>
                <a:gd name="T4" fmla="*/ 15 w 82"/>
                <a:gd name="T5" fmla="*/ 98 h 242"/>
                <a:gd name="T6" fmla="*/ 2 w 82"/>
                <a:gd name="T7" fmla="*/ 153 h 242"/>
                <a:gd name="T8" fmla="*/ 16 w 82"/>
                <a:gd name="T9" fmla="*/ 175 h 242"/>
                <a:gd name="T10" fmla="*/ 26 w 82"/>
                <a:gd name="T11" fmla="*/ 202 h 242"/>
                <a:gd name="T12" fmla="*/ 53 w 82"/>
                <a:gd name="T13" fmla="*/ 210 h 242"/>
                <a:gd name="T14" fmla="*/ 65 w 82"/>
                <a:gd name="T15" fmla="*/ 242 h 242"/>
                <a:gd name="T16" fmla="*/ 70 w 82"/>
                <a:gd name="T17" fmla="*/ 242 h 242"/>
                <a:gd name="T18" fmla="*/ 71 w 82"/>
                <a:gd name="T19" fmla="*/ 190 h 242"/>
                <a:gd name="T20" fmla="*/ 78 w 82"/>
                <a:gd name="T21" fmla="*/ 132 h 242"/>
                <a:gd name="T22" fmla="*/ 80 w 82"/>
                <a:gd name="T23" fmla="*/ 74 h 242"/>
                <a:gd name="T24" fmla="*/ 75 w 82"/>
                <a:gd name="T25" fmla="*/ 49 h 242"/>
                <a:gd name="T26" fmla="*/ 80 w 82"/>
                <a:gd name="T27" fmla="*/ 23 h 242"/>
                <a:gd name="T28" fmla="*/ 55 w 82"/>
                <a:gd name="T29" fmla="*/ 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42">
                  <a:moveTo>
                    <a:pt x="55" y="12"/>
                  </a:moveTo>
                  <a:cubicBezTo>
                    <a:pt x="55" y="17"/>
                    <a:pt x="66" y="13"/>
                    <a:pt x="70" y="12"/>
                  </a:cubicBezTo>
                  <a:cubicBezTo>
                    <a:pt x="27" y="9"/>
                    <a:pt x="25" y="68"/>
                    <a:pt x="15" y="98"/>
                  </a:cubicBezTo>
                  <a:cubicBezTo>
                    <a:pt x="10" y="116"/>
                    <a:pt x="0" y="132"/>
                    <a:pt x="2" y="153"/>
                  </a:cubicBezTo>
                  <a:cubicBezTo>
                    <a:pt x="3" y="166"/>
                    <a:pt x="11" y="164"/>
                    <a:pt x="16" y="175"/>
                  </a:cubicBezTo>
                  <a:cubicBezTo>
                    <a:pt x="20" y="185"/>
                    <a:pt x="11" y="195"/>
                    <a:pt x="26" y="202"/>
                  </a:cubicBezTo>
                  <a:cubicBezTo>
                    <a:pt x="34" y="192"/>
                    <a:pt x="47" y="204"/>
                    <a:pt x="53" y="210"/>
                  </a:cubicBezTo>
                  <a:cubicBezTo>
                    <a:pt x="64" y="221"/>
                    <a:pt x="59" y="228"/>
                    <a:pt x="65" y="242"/>
                  </a:cubicBezTo>
                  <a:cubicBezTo>
                    <a:pt x="66" y="242"/>
                    <a:pt x="69" y="242"/>
                    <a:pt x="70" y="242"/>
                  </a:cubicBezTo>
                  <a:cubicBezTo>
                    <a:pt x="71" y="222"/>
                    <a:pt x="64" y="207"/>
                    <a:pt x="71" y="190"/>
                  </a:cubicBezTo>
                  <a:cubicBezTo>
                    <a:pt x="78" y="171"/>
                    <a:pt x="78" y="154"/>
                    <a:pt x="78" y="132"/>
                  </a:cubicBezTo>
                  <a:cubicBezTo>
                    <a:pt x="78" y="113"/>
                    <a:pt x="82" y="94"/>
                    <a:pt x="80" y="74"/>
                  </a:cubicBezTo>
                  <a:cubicBezTo>
                    <a:pt x="79" y="65"/>
                    <a:pt x="75" y="58"/>
                    <a:pt x="75" y="49"/>
                  </a:cubicBezTo>
                  <a:cubicBezTo>
                    <a:pt x="75" y="42"/>
                    <a:pt x="80" y="32"/>
                    <a:pt x="80" y="23"/>
                  </a:cubicBezTo>
                  <a:cubicBezTo>
                    <a:pt x="80" y="23"/>
                    <a:pt x="54" y="0"/>
                    <a:pt x="55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008950" y="3555672"/>
              <a:ext cx="91992" cy="89506"/>
            </a:xfrm>
            <a:custGeom>
              <a:avLst/>
              <a:gdLst>
                <a:gd name="T0" fmla="*/ 67 w 150"/>
                <a:gd name="T1" fmla="*/ 35 h 145"/>
                <a:gd name="T2" fmla="*/ 139 w 150"/>
                <a:gd name="T3" fmla="*/ 24 h 145"/>
                <a:gd name="T4" fmla="*/ 123 w 150"/>
                <a:gd name="T5" fmla="*/ 58 h 145"/>
                <a:gd name="T6" fmla="*/ 120 w 150"/>
                <a:gd name="T7" fmla="*/ 94 h 145"/>
                <a:gd name="T8" fmla="*/ 66 w 150"/>
                <a:gd name="T9" fmla="*/ 143 h 145"/>
                <a:gd name="T10" fmla="*/ 27 w 150"/>
                <a:gd name="T11" fmla="*/ 140 h 145"/>
                <a:gd name="T12" fmla="*/ 8 w 150"/>
                <a:gd name="T13" fmla="*/ 114 h 145"/>
                <a:gd name="T14" fmla="*/ 22 w 150"/>
                <a:gd name="T15" fmla="*/ 67 h 145"/>
                <a:gd name="T16" fmla="*/ 37 w 150"/>
                <a:gd name="T17" fmla="*/ 48 h 145"/>
                <a:gd name="T18" fmla="*/ 42 w 150"/>
                <a:gd name="T19" fmla="*/ 38 h 145"/>
                <a:gd name="T20" fmla="*/ 55 w 150"/>
                <a:gd name="T21" fmla="*/ 33 h 145"/>
                <a:gd name="T22" fmla="*/ 67 w 150"/>
                <a:gd name="T23" fmla="*/ 3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45">
                  <a:moveTo>
                    <a:pt x="67" y="35"/>
                  </a:moveTo>
                  <a:cubicBezTo>
                    <a:pt x="45" y="31"/>
                    <a:pt x="123" y="0"/>
                    <a:pt x="139" y="24"/>
                  </a:cubicBezTo>
                  <a:cubicBezTo>
                    <a:pt x="150" y="40"/>
                    <a:pt x="128" y="44"/>
                    <a:pt x="123" y="58"/>
                  </a:cubicBezTo>
                  <a:cubicBezTo>
                    <a:pt x="118" y="72"/>
                    <a:pt x="128" y="79"/>
                    <a:pt x="120" y="94"/>
                  </a:cubicBezTo>
                  <a:cubicBezTo>
                    <a:pt x="111" y="114"/>
                    <a:pt x="86" y="140"/>
                    <a:pt x="66" y="143"/>
                  </a:cubicBezTo>
                  <a:cubicBezTo>
                    <a:pt x="53" y="145"/>
                    <a:pt x="38" y="144"/>
                    <a:pt x="27" y="140"/>
                  </a:cubicBezTo>
                  <a:cubicBezTo>
                    <a:pt x="11" y="134"/>
                    <a:pt x="12" y="129"/>
                    <a:pt x="8" y="114"/>
                  </a:cubicBezTo>
                  <a:cubicBezTo>
                    <a:pt x="0" y="89"/>
                    <a:pt x="2" y="85"/>
                    <a:pt x="22" y="67"/>
                  </a:cubicBezTo>
                  <a:cubicBezTo>
                    <a:pt x="29" y="61"/>
                    <a:pt x="32" y="54"/>
                    <a:pt x="37" y="48"/>
                  </a:cubicBezTo>
                  <a:cubicBezTo>
                    <a:pt x="39" y="46"/>
                    <a:pt x="39" y="41"/>
                    <a:pt x="42" y="38"/>
                  </a:cubicBezTo>
                  <a:cubicBezTo>
                    <a:pt x="47" y="33"/>
                    <a:pt x="45" y="31"/>
                    <a:pt x="55" y="33"/>
                  </a:cubicBezTo>
                  <a:cubicBezTo>
                    <a:pt x="67" y="35"/>
                    <a:pt x="79" y="36"/>
                    <a:pt x="67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1816777" y="2249131"/>
              <a:ext cx="1609868" cy="1336377"/>
            </a:xfrm>
            <a:custGeom>
              <a:avLst/>
              <a:gdLst>
                <a:gd name="T0" fmla="*/ 2624 w 2627"/>
                <a:gd name="T1" fmla="*/ 285 h 2181"/>
                <a:gd name="T2" fmla="*/ 2421 w 2627"/>
                <a:gd name="T3" fmla="*/ 142 h 2181"/>
                <a:gd name="T4" fmla="*/ 2118 w 2627"/>
                <a:gd name="T5" fmla="*/ 7 h 2181"/>
                <a:gd name="T6" fmla="*/ 1958 w 2627"/>
                <a:gd name="T7" fmla="*/ 123 h 2181"/>
                <a:gd name="T8" fmla="*/ 1927 w 2627"/>
                <a:gd name="T9" fmla="*/ 298 h 2181"/>
                <a:gd name="T10" fmla="*/ 1919 w 2627"/>
                <a:gd name="T11" fmla="*/ 423 h 2181"/>
                <a:gd name="T12" fmla="*/ 2045 w 2627"/>
                <a:gd name="T13" fmla="*/ 452 h 2181"/>
                <a:gd name="T14" fmla="*/ 1869 w 2627"/>
                <a:gd name="T15" fmla="*/ 622 h 2181"/>
                <a:gd name="T16" fmla="*/ 1728 w 2627"/>
                <a:gd name="T17" fmla="*/ 815 h 2181"/>
                <a:gd name="T18" fmla="*/ 1375 w 2627"/>
                <a:gd name="T19" fmla="*/ 911 h 2181"/>
                <a:gd name="T20" fmla="*/ 1028 w 2627"/>
                <a:gd name="T21" fmla="*/ 821 h 2181"/>
                <a:gd name="T22" fmla="*/ 833 w 2627"/>
                <a:gd name="T23" fmla="*/ 657 h 2181"/>
                <a:gd name="T24" fmla="*/ 701 w 2627"/>
                <a:gd name="T25" fmla="*/ 530 h 2181"/>
                <a:gd name="T26" fmla="*/ 570 w 2627"/>
                <a:gd name="T27" fmla="*/ 659 h 2181"/>
                <a:gd name="T28" fmla="*/ 464 w 2627"/>
                <a:gd name="T29" fmla="*/ 744 h 2181"/>
                <a:gd name="T30" fmla="*/ 369 w 2627"/>
                <a:gd name="T31" fmla="*/ 846 h 2181"/>
                <a:gd name="T32" fmla="*/ 207 w 2627"/>
                <a:gd name="T33" fmla="*/ 984 h 2181"/>
                <a:gd name="T34" fmla="*/ 43 w 2627"/>
                <a:gd name="T35" fmla="*/ 1005 h 2181"/>
                <a:gd name="T36" fmla="*/ 38 w 2627"/>
                <a:gd name="T37" fmla="*/ 1109 h 2181"/>
                <a:gd name="T38" fmla="*/ 81 w 2627"/>
                <a:gd name="T39" fmla="*/ 1230 h 2181"/>
                <a:gd name="T40" fmla="*/ 179 w 2627"/>
                <a:gd name="T41" fmla="*/ 1328 h 2181"/>
                <a:gd name="T42" fmla="*/ 191 w 2627"/>
                <a:gd name="T43" fmla="*/ 1556 h 2181"/>
                <a:gd name="T44" fmla="*/ 269 w 2627"/>
                <a:gd name="T45" fmla="*/ 1630 h 2181"/>
                <a:gd name="T46" fmla="*/ 427 w 2627"/>
                <a:gd name="T47" fmla="*/ 1709 h 2181"/>
                <a:gd name="T48" fmla="*/ 498 w 2627"/>
                <a:gd name="T49" fmla="*/ 1754 h 2181"/>
                <a:gd name="T50" fmla="*/ 589 w 2627"/>
                <a:gd name="T51" fmla="*/ 1816 h 2181"/>
                <a:gd name="T52" fmla="*/ 737 w 2627"/>
                <a:gd name="T53" fmla="*/ 1829 h 2181"/>
                <a:gd name="T54" fmla="*/ 876 w 2627"/>
                <a:gd name="T55" fmla="*/ 1804 h 2181"/>
                <a:gd name="T56" fmla="*/ 1064 w 2627"/>
                <a:gd name="T57" fmla="*/ 1728 h 2181"/>
                <a:gd name="T58" fmla="*/ 1212 w 2627"/>
                <a:gd name="T59" fmla="*/ 1771 h 2181"/>
                <a:gd name="T60" fmla="*/ 1272 w 2627"/>
                <a:gd name="T61" fmla="*/ 1939 h 2181"/>
                <a:gd name="T62" fmla="*/ 1322 w 2627"/>
                <a:gd name="T63" fmla="*/ 2028 h 2181"/>
                <a:gd name="T64" fmla="*/ 1360 w 2627"/>
                <a:gd name="T65" fmla="*/ 2127 h 2181"/>
                <a:gd name="T66" fmla="*/ 1482 w 2627"/>
                <a:gd name="T67" fmla="*/ 2168 h 2181"/>
                <a:gd name="T68" fmla="*/ 1582 w 2627"/>
                <a:gd name="T69" fmla="*/ 2086 h 2181"/>
                <a:gd name="T70" fmla="*/ 1739 w 2627"/>
                <a:gd name="T71" fmla="*/ 2032 h 2181"/>
                <a:gd name="T72" fmla="*/ 1888 w 2627"/>
                <a:gd name="T73" fmla="*/ 2093 h 2181"/>
                <a:gd name="T74" fmla="*/ 1969 w 2627"/>
                <a:gd name="T75" fmla="*/ 2083 h 2181"/>
                <a:gd name="T76" fmla="*/ 2038 w 2627"/>
                <a:gd name="T77" fmla="*/ 2141 h 2181"/>
                <a:gd name="T78" fmla="*/ 2053 w 2627"/>
                <a:gd name="T79" fmla="*/ 2077 h 2181"/>
                <a:gd name="T80" fmla="*/ 2181 w 2627"/>
                <a:gd name="T81" fmla="*/ 1997 h 2181"/>
                <a:gd name="T82" fmla="*/ 2236 w 2627"/>
                <a:gd name="T83" fmla="*/ 1966 h 2181"/>
                <a:gd name="T84" fmla="*/ 2326 w 2627"/>
                <a:gd name="T85" fmla="*/ 1921 h 2181"/>
                <a:gd name="T86" fmla="*/ 2399 w 2627"/>
                <a:gd name="T87" fmla="*/ 1836 h 2181"/>
                <a:gd name="T88" fmla="*/ 2487 w 2627"/>
                <a:gd name="T89" fmla="*/ 1701 h 2181"/>
                <a:gd name="T90" fmla="*/ 2470 w 2627"/>
                <a:gd name="T91" fmla="*/ 1657 h 2181"/>
                <a:gd name="T92" fmla="*/ 2520 w 2627"/>
                <a:gd name="T93" fmla="*/ 1551 h 2181"/>
                <a:gd name="T94" fmla="*/ 2550 w 2627"/>
                <a:gd name="T95" fmla="*/ 1445 h 2181"/>
                <a:gd name="T96" fmla="*/ 2503 w 2627"/>
                <a:gd name="T97" fmla="*/ 1367 h 2181"/>
                <a:gd name="T98" fmla="*/ 2488 w 2627"/>
                <a:gd name="T99" fmla="*/ 1342 h 2181"/>
                <a:gd name="T100" fmla="*/ 2488 w 2627"/>
                <a:gd name="T101" fmla="*/ 1286 h 2181"/>
                <a:gd name="T102" fmla="*/ 2372 w 2627"/>
                <a:gd name="T103" fmla="*/ 1163 h 2181"/>
                <a:gd name="T104" fmla="*/ 2317 w 2627"/>
                <a:gd name="T105" fmla="*/ 1045 h 2181"/>
                <a:gd name="T106" fmla="*/ 2401 w 2627"/>
                <a:gd name="T107" fmla="*/ 952 h 2181"/>
                <a:gd name="T108" fmla="*/ 2276 w 2627"/>
                <a:gd name="T109" fmla="*/ 993 h 2181"/>
                <a:gd name="T110" fmla="*/ 2138 w 2627"/>
                <a:gd name="T111" fmla="*/ 919 h 2181"/>
                <a:gd name="T112" fmla="*/ 2240 w 2627"/>
                <a:gd name="T113" fmla="*/ 787 h 2181"/>
                <a:gd name="T114" fmla="*/ 2300 w 2627"/>
                <a:gd name="T115" fmla="*/ 806 h 2181"/>
                <a:gd name="T116" fmla="*/ 2343 w 2627"/>
                <a:gd name="T117" fmla="*/ 828 h 2181"/>
                <a:gd name="T118" fmla="*/ 2470 w 2627"/>
                <a:gd name="T119" fmla="*/ 645 h 2181"/>
                <a:gd name="T120" fmla="*/ 2563 w 2627"/>
                <a:gd name="T121" fmla="*/ 521 h 2181"/>
                <a:gd name="T122" fmla="*/ 2602 w 2627"/>
                <a:gd name="T123" fmla="*/ 416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7" h="2181">
                  <a:moveTo>
                    <a:pt x="2602" y="416"/>
                  </a:moveTo>
                  <a:cubicBezTo>
                    <a:pt x="2597" y="409"/>
                    <a:pt x="2597" y="400"/>
                    <a:pt x="2593" y="392"/>
                  </a:cubicBezTo>
                  <a:cubicBezTo>
                    <a:pt x="2588" y="381"/>
                    <a:pt x="2581" y="370"/>
                    <a:pt x="2576" y="359"/>
                  </a:cubicBezTo>
                  <a:cubicBezTo>
                    <a:pt x="2572" y="350"/>
                    <a:pt x="2554" y="334"/>
                    <a:pt x="2553" y="326"/>
                  </a:cubicBezTo>
                  <a:cubicBezTo>
                    <a:pt x="2552" y="317"/>
                    <a:pt x="2571" y="298"/>
                    <a:pt x="2580" y="294"/>
                  </a:cubicBezTo>
                  <a:cubicBezTo>
                    <a:pt x="2593" y="287"/>
                    <a:pt x="2610" y="290"/>
                    <a:pt x="2624" y="285"/>
                  </a:cubicBezTo>
                  <a:cubicBezTo>
                    <a:pt x="2621" y="263"/>
                    <a:pt x="2625" y="247"/>
                    <a:pt x="2618" y="225"/>
                  </a:cubicBezTo>
                  <a:cubicBezTo>
                    <a:pt x="2615" y="214"/>
                    <a:pt x="2615" y="203"/>
                    <a:pt x="2612" y="192"/>
                  </a:cubicBezTo>
                  <a:cubicBezTo>
                    <a:pt x="2609" y="178"/>
                    <a:pt x="2601" y="175"/>
                    <a:pt x="2596" y="164"/>
                  </a:cubicBezTo>
                  <a:cubicBezTo>
                    <a:pt x="2586" y="143"/>
                    <a:pt x="2579" y="30"/>
                    <a:pt x="2539" y="91"/>
                  </a:cubicBezTo>
                  <a:cubicBezTo>
                    <a:pt x="2524" y="114"/>
                    <a:pt x="2519" y="156"/>
                    <a:pt x="2492" y="169"/>
                  </a:cubicBezTo>
                  <a:cubicBezTo>
                    <a:pt x="2460" y="184"/>
                    <a:pt x="2442" y="160"/>
                    <a:pt x="2421" y="142"/>
                  </a:cubicBezTo>
                  <a:cubicBezTo>
                    <a:pt x="2401" y="124"/>
                    <a:pt x="2356" y="125"/>
                    <a:pt x="2331" y="131"/>
                  </a:cubicBezTo>
                  <a:cubicBezTo>
                    <a:pt x="2314" y="135"/>
                    <a:pt x="2307" y="141"/>
                    <a:pt x="2289" y="135"/>
                  </a:cubicBezTo>
                  <a:cubicBezTo>
                    <a:pt x="2275" y="130"/>
                    <a:pt x="2263" y="121"/>
                    <a:pt x="2250" y="112"/>
                  </a:cubicBezTo>
                  <a:cubicBezTo>
                    <a:pt x="2225" y="96"/>
                    <a:pt x="2204" y="74"/>
                    <a:pt x="2186" y="52"/>
                  </a:cubicBezTo>
                  <a:cubicBezTo>
                    <a:pt x="2175" y="38"/>
                    <a:pt x="2168" y="36"/>
                    <a:pt x="2152" y="28"/>
                  </a:cubicBezTo>
                  <a:cubicBezTo>
                    <a:pt x="2141" y="22"/>
                    <a:pt x="2130" y="10"/>
                    <a:pt x="2118" y="7"/>
                  </a:cubicBezTo>
                  <a:cubicBezTo>
                    <a:pt x="2103" y="3"/>
                    <a:pt x="2083" y="8"/>
                    <a:pt x="2067" y="7"/>
                  </a:cubicBezTo>
                  <a:cubicBezTo>
                    <a:pt x="2052" y="5"/>
                    <a:pt x="2037" y="0"/>
                    <a:pt x="2022" y="3"/>
                  </a:cubicBezTo>
                  <a:cubicBezTo>
                    <a:pt x="2006" y="6"/>
                    <a:pt x="1999" y="17"/>
                    <a:pt x="1986" y="26"/>
                  </a:cubicBezTo>
                  <a:cubicBezTo>
                    <a:pt x="1959" y="44"/>
                    <a:pt x="1927" y="59"/>
                    <a:pt x="1923" y="96"/>
                  </a:cubicBezTo>
                  <a:cubicBezTo>
                    <a:pt x="1929" y="88"/>
                    <a:pt x="1938" y="90"/>
                    <a:pt x="1946" y="93"/>
                  </a:cubicBezTo>
                  <a:cubicBezTo>
                    <a:pt x="1943" y="112"/>
                    <a:pt x="1953" y="109"/>
                    <a:pt x="1958" y="123"/>
                  </a:cubicBezTo>
                  <a:cubicBezTo>
                    <a:pt x="1964" y="138"/>
                    <a:pt x="1953" y="144"/>
                    <a:pt x="1951" y="158"/>
                  </a:cubicBezTo>
                  <a:cubicBezTo>
                    <a:pt x="1948" y="171"/>
                    <a:pt x="1953" y="182"/>
                    <a:pt x="1949" y="195"/>
                  </a:cubicBezTo>
                  <a:cubicBezTo>
                    <a:pt x="1946" y="207"/>
                    <a:pt x="1938" y="211"/>
                    <a:pt x="1940" y="225"/>
                  </a:cubicBezTo>
                  <a:cubicBezTo>
                    <a:pt x="1943" y="242"/>
                    <a:pt x="1961" y="245"/>
                    <a:pt x="1950" y="263"/>
                  </a:cubicBezTo>
                  <a:cubicBezTo>
                    <a:pt x="1947" y="269"/>
                    <a:pt x="1938" y="269"/>
                    <a:pt x="1935" y="274"/>
                  </a:cubicBezTo>
                  <a:cubicBezTo>
                    <a:pt x="1929" y="282"/>
                    <a:pt x="1932" y="292"/>
                    <a:pt x="1927" y="298"/>
                  </a:cubicBezTo>
                  <a:cubicBezTo>
                    <a:pt x="1916" y="312"/>
                    <a:pt x="1894" y="313"/>
                    <a:pt x="1873" y="312"/>
                  </a:cubicBezTo>
                  <a:cubicBezTo>
                    <a:pt x="1871" y="325"/>
                    <a:pt x="1867" y="338"/>
                    <a:pt x="1865" y="348"/>
                  </a:cubicBezTo>
                  <a:cubicBezTo>
                    <a:pt x="1862" y="368"/>
                    <a:pt x="1871" y="381"/>
                    <a:pt x="1870" y="401"/>
                  </a:cubicBezTo>
                  <a:cubicBezTo>
                    <a:pt x="1869" y="412"/>
                    <a:pt x="1856" y="440"/>
                    <a:pt x="1876" y="440"/>
                  </a:cubicBezTo>
                  <a:cubicBezTo>
                    <a:pt x="1885" y="440"/>
                    <a:pt x="1886" y="430"/>
                    <a:pt x="1894" y="426"/>
                  </a:cubicBezTo>
                  <a:cubicBezTo>
                    <a:pt x="1902" y="421"/>
                    <a:pt x="1911" y="423"/>
                    <a:pt x="1919" y="423"/>
                  </a:cubicBezTo>
                  <a:cubicBezTo>
                    <a:pt x="1924" y="423"/>
                    <a:pt x="1933" y="423"/>
                    <a:pt x="1937" y="420"/>
                  </a:cubicBezTo>
                  <a:cubicBezTo>
                    <a:pt x="1943" y="415"/>
                    <a:pt x="1938" y="412"/>
                    <a:pt x="1941" y="405"/>
                  </a:cubicBezTo>
                  <a:cubicBezTo>
                    <a:pt x="1948" y="393"/>
                    <a:pt x="1957" y="391"/>
                    <a:pt x="1969" y="390"/>
                  </a:cubicBezTo>
                  <a:cubicBezTo>
                    <a:pt x="1986" y="389"/>
                    <a:pt x="1993" y="393"/>
                    <a:pt x="2006" y="402"/>
                  </a:cubicBezTo>
                  <a:cubicBezTo>
                    <a:pt x="2017" y="408"/>
                    <a:pt x="2027" y="410"/>
                    <a:pt x="2038" y="416"/>
                  </a:cubicBezTo>
                  <a:cubicBezTo>
                    <a:pt x="2059" y="426"/>
                    <a:pt x="2079" y="444"/>
                    <a:pt x="2045" y="452"/>
                  </a:cubicBezTo>
                  <a:cubicBezTo>
                    <a:pt x="2034" y="455"/>
                    <a:pt x="2021" y="454"/>
                    <a:pt x="2011" y="461"/>
                  </a:cubicBezTo>
                  <a:cubicBezTo>
                    <a:pt x="2002" y="467"/>
                    <a:pt x="1994" y="476"/>
                    <a:pt x="1985" y="483"/>
                  </a:cubicBezTo>
                  <a:cubicBezTo>
                    <a:pt x="1970" y="493"/>
                    <a:pt x="1945" y="509"/>
                    <a:pt x="1939" y="525"/>
                  </a:cubicBezTo>
                  <a:cubicBezTo>
                    <a:pt x="1930" y="548"/>
                    <a:pt x="1944" y="571"/>
                    <a:pt x="1914" y="584"/>
                  </a:cubicBezTo>
                  <a:cubicBezTo>
                    <a:pt x="1905" y="588"/>
                    <a:pt x="1890" y="586"/>
                    <a:pt x="1882" y="593"/>
                  </a:cubicBezTo>
                  <a:cubicBezTo>
                    <a:pt x="1874" y="600"/>
                    <a:pt x="1874" y="613"/>
                    <a:pt x="1869" y="622"/>
                  </a:cubicBezTo>
                  <a:cubicBezTo>
                    <a:pt x="1858" y="642"/>
                    <a:pt x="1820" y="659"/>
                    <a:pt x="1799" y="654"/>
                  </a:cubicBezTo>
                  <a:cubicBezTo>
                    <a:pt x="1785" y="650"/>
                    <a:pt x="1779" y="640"/>
                    <a:pt x="1769" y="659"/>
                  </a:cubicBezTo>
                  <a:cubicBezTo>
                    <a:pt x="1764" y="669"/>
                    <a:pt x="1764" y="682"/>
                    <a:pt x="1767" y="692"/>
                  </a:cubicBezTo>
                  <a:cubicBezTo>
                    <a:pt x="1771" y="707"/>
                    <a:pt x="1794" y="712"/>
                    <a:pt x="1797" y="725"/>
                  </a:cubicBezTo>
                  <a:cubicBezTo>
                    <a:pt x="1800" y="739"/>
                    <a:pt x="1771" y="745"/>
                    <a:pt x="1763" y="756"/>
                  </a:cubicBezTo>
                  <a:cubicBezTo>
                    <a:pt x="1750" y="774"/>
                    <a:pt x="1742" y="797"/>
                    <a:pt x="1728" y="815"/>
                  </a:cubicBezTo>
                  <a:cubicBezTo>
                    <a:pt x="1715" y="831"/>
                    <a:pt x="1686" y="838"/>
                    <a:pt x="1666" y="840"/>
                  </a:cubicBezTo>
                  <a:cubicBezTo>
                    <a:pt x="1639" y="842"/>
                    <a:pt x="1619" y="850"/>
                    <a:pt x="1594" y="859"/>
                  </a:cubicBezTo>
                  <a:cubicBezTo>
                    <a:pt x="1583" y="863"/>
                    <a:pt x="1572" y="868"/>
                    <a:pt x="1562" y="876"/>
                  </a:cubicBezTo>
                  <a:cubicBezTo>
                    <a:pt x="1545" y="890"/>
                    <a:pt x="1532" y="913"/>
                    <a:pt x="1512" y="923"/>
                  </a:cubicBezTo>
                  <a:cubicBezTo>
                    <a:pt x="1502" y="928"/>
                    <a:pt x="1484" y="920"/>
                    <a:pt x="1470" y="921"/>
                  </a:cubicBezTo>
                  <a:cubicBezTo>
                    <a:pt x="1439" y="922"/>
                    <a:pt x="1405" y="920"/>
                    <a:pt x="1375" y="911"/>
                  </a:cubicBezTo>
                  <a:cubicBezTo>
                    <a:pt x="1352" y="905"/>
                    <a:pt x="1329" y="898"/>
                    <a:pt x="1305" y="894"/>
                  </a:cubicBezTo>
                  <a:cubicBezTo>
                    <a:pt x="1280" y="890"/>
                    <a:pt x="1254" y="902"/>
                    <a:pt x="1231" y="907"/>
                  </a:cubicBezTo>
                  <a:cubicBezTo>
                    <a:pt x="1194" y="914"/>
                    <a:pt x="1157" y="902"/>
                    <a:pt x="1120" y="900"/>
                  </a:cubicBezTo>
                  <a:cubicBezTo>
                    <a:pt x="1102" y="899"/>
                    <a:pt x="1092" y="904"/>
                    <a:pt x="1081" y="890"/>
                  </a:cubicBezTo>
                  <a:cubicBezTo>
                    <a:pt x="1071" y="878"/>
                    <a:pt x="1068" y="860"/>
                    <a:pt x="1058" y="848"/>
                  </a:cubicBezTo>
                  <a:cubicBezTo>
                    <a:pt x="1050" y="838"/>
                    <a:pt x="1040" y="826"/>
                    <a:pt x="1028" y="821"/>
                  </a:cubicBezTo>
                  <a:cubicBezTo>
                    <a:pt x="1017" y="816"/>
                    <a:pt x="1008" y="817"/>
                    <a:pt x="998" y="810"/>
                  </a:cubicBezTo>
                  <a:cubicBezTo>
                    <a:pt x="976" y="795"/>
                    <a:pt x="956" y="789"/>
                    <a:pt x="930" y="785"/>
                  </a:cubicBezTo>
                  <a:cubicBezTo>
                    <a:pt x="905" y="781"/>
                    <a:pt x="882" y="789"/>
                    <a:pt x="857" y="779"/>
                  </a:cubicBezTo>
                  <a:cubicBezTo>
                    <a:pt x="826" y="768"/>
                    <a:pt x="834" y="753"/>
                    <a:pt x="842" y="726"/>
                  </a:cubicBezTo>
                  <a:cubicBezTo>
                    <a:pt x="844" y="717"/>
                    <a:pt x="849" y="699"/>
                    <a:pt x="848" y="689"/>
                  </a:cubicBezTo>
                  <a:cubicBezTo>
                    <a:pt x="847" y="677"/>
                    <a:pt x="838" y="668"/>
                    <a:pt x="833" y="657"/>
                  </a:cubicBezTo>
                  <a:cubicBezTo>
                    <a:pt x="821" y="633"/>
                    <a:pt x="815" y="617"/>
                    <a:pt x="787" y="610"/>
                  </a:cubicBezTo>
                  <a:cubicBezTo>
                    <a:pt x="775" y="607"/>
                    <a:pt x="765" y="606"/>
                    <a:pt x="757" y="598"/>
                  </a:cubicBezTo>
                  <a:cubicBezTo>
                    <a:pt x="750" y="593"/>
                    <a:pt x="745" y="582"/>
                    <a:pt x="737" y="576"/>
                  </a:cubicBezTo>
                  <a:cubicBezTo>
                    <a:pt x="727" y="567"/>
                    <a:pt x="721" y="566"/>
                    <a:pt x="719" y="554"/>
                  </a:cubicBezTo>
                  <a:cubicBezTo>
                    <a:pt x="717" y="545"/>
                    <a:pt x="719" y="536"/>
                    <a:pt x="718" y="528"/>
                  </a:cubicBezTo>
                  <a:cubicBezTo>
                    <a:pt x="713" y="529"/>
                    <a:pt x="707" y="530"/>
                    <a:pt x="701" y="530"/>
                  </a:cubicBezTo>
                  <a:cubicBezTo>
                    <a:pt x="695" y="530"/>
                    <a:pt x="690" y="528"/>
                    <a:pt x="686" y="526"/>
                  </a:cubicBezTo>
                  <a:cubicBezTo>
                    <a:pt x="678" y="536"/>
                    <a:pt x="667" y="546"/>
                    <a:pt x="663" y="554"/>
                  </a:cubicBezTo>
                  <a:cubicBezTo>
                    <a:pt x="657" y="565"/>
                    <a:pt x="653" y="568"/>
                    <a:pt x="640" y="571"/>
                  </a:cubicBezTo>
                  <a:cubicBezTo>
                    <a:pt x="628" y="573"/>
                    <a:pt x="615" y="571"/>
                    <a:pt x="610" y="585"/>
                  </a:cubicBezTo>
                  <a:cubicBezTo>
                    <a:pt x="601" y="607"/>
                    <a:pt x="622" y="638"/>
                    <a:pt x="601" y="657"/>
                  </a:cubicBezTo>
                  <a:cubicBezTo>
                    <a:pt x="589" y="667"/>
                    <a:pt x="582" y="663"/>
                    <a:pt x="570" y="659"/>
                  </a:cubicBezTo>
                  <a:cubicBezTo>
                    <a:pt x="559" y="655"/>
                    <a:pt x="550" y="654"/>
                    <a:pt x="538" y="652"/>
                  </a:cubicBezTo>
                  <a:cubicBezTo>
                    <a:pt x="527" y="649"/>
                    <a:pt x="521" y="641"/>
                    <a:pt x="511" y="639"/>
                  </a:cubicBezTo>
                  <a:cubicBezTo>
                    <a:pt x="495" y="635"/>
                    <a:pt x="498" y="646"/>
                    <a:pt x="493" y="659"/>
                  </a:cubicBezTo>
                  <a:cubicBezTo>
                    <a:pt x="491" y="669"/>
                    <a:pt x="487" y="679"/>
                    <a:pt x="483" y="688"/>
                  </a:cubicBezTo>
                  <a:cubicBezTo>
                    <a:pt x="477" y="699"/>
                    <a:pt x="465" y="704"/>
                    <a:pt x="459" y="714"/>
                  </a:cubicBezTo>
                  <a:cubicBezTo>
                    <a:pt x="452" y="727"/>
                    <a:pt x="460" y="734"/>
                    <a:pt x="464" y="744"/>
                  </a:cubicBezTo>
                  <a:cubicBezTo>
                    <a:pt x="469" y="759"/>
                    <a:pt x="465" y="759"/>
                    <a:pt x="452" y="752"/>
                  </a:cubicBezTo>
                  <a:cubicBezTo>
                    <a:pt x="440" y="747"/>
                    <a:pt x="435" y="740"/>
                    <a:pt x="420" y="743"/>
                  </a:cubicBezTo>
                  <a:cubicBezTo>
                    <a:pt x="409" y="745"/>
                    <a:pt x="402" y="754"/>
                    <a:pt x="391" y="754"/>
                  </a:cubicBezTo>
                  <a:cubicBezTo>
                    <a:pt x="379" y="755"/>
                    <a:pt x="342" y="747"/>
                    <a:pt x="349" y="773"/>
                  </a:cubicBezTo>
                  <a:cubicBezTo>
                    <a:pt x="375" y="778"/>
                    <a:pt x="359" y="786"/>
                    <a:pt x="357" y="804"/>
                  </a:cubicBezTo>
                  <a:cubicBezTo>
                    <a:pt x="354" y="823"/>
                    <a:pt x="363" y="831"/>
                    <a:pt x="369" y="846"/>
                  </a:cubicBezTo>
                  <a:cubicBezTo>
                    <a:pt x="377" y="868"/>
                    <a:pt x="364" y="872"/>
                    <a:pt x="352" y="885"/>
                  </a:cubicBezTo>
                  <a:cubicBezTo>
                    <a:pt x="344" y="895"/>
                    <a:pt x="341" y="906"/>
                    <a:pt x="333" y="916"/>
                  </a:cubicBezTo>
                  <a:cubicBezTo>
                    <a:pt x="337" y="927"/>
                    <a:pt x="338" y="936"/>
                    <a:pt x="323" y="944"/>
                  </a:cubicBezTo>
                  <a:cubicBezTo>
                    <a:pt x="302" y="956"/>
                    <a:pt x="281" y="946"/>
                    <a:pt x="259" y="958"/>
                  </a:cubicBezTo>
                  <a:cubicBezTo>
                    <a:pt x="249" y="964"/>
                    <a:pt x="245" y="969"/>
                    <a:pt x="237" y="977"/>
                  </a:cubicBezTo>
                  <a:cubicBezTo>
                    <a:pt x="227" y="987"/>
                    <a:pt x="222" y="986"/>
                    <a:pt x="207" y="984"/>
                  </a:cubicBezTo>
                  <a:cubicBezTo>
                    <a:pt x="198" y="983"/>
                    <a:pt x="182" y="974"/>
                    <a:pt x="173" y="975"/>
                  </a:cubicBezTo>
                  <a:cubicBezTo>
                    <a:pt x="160" y="977"/>
                    <a:pt x="159" y="992"/>
                    <a:pt x="153" y="1000"/>
                  </a:cubicBezTo>
                  <a:cubicBezTo>
                    <a:pt x="145" y="1013"/>
                    <a:pt x="134" y="1017"/>
                    <a:pt x="120" y="1012"/>
                  </a:cubicBezTo>
                  <a:cubicBezTo>
                    <a:pt x="108" y="1007"/>
                    <a:pt x="106" y="993"/>
                    <a:pt x="94" y="989"/>
                  </a:cubicBezTo>
                  <a:cubicBezTo>
                    <a:pt x="83" y="985"/>
                    <a:pt x="66" y="990"/>
                    <a:pt x="56" y="996"/>
                  </a:cubicBezTo>
                  <a:cubicBezTo>
                    <a:pt x="52" y="998"/>
                    <a:pt x="47" y="1003"/>
                    <a:pt x="43" y="1005"/>
                  </a:cubicBezTo>
                  <a:cubicBezTo>
                    <a:pt x="37" y="1007"/>
                    <a:pt x="28" y="1007"/>
                    <a:pt x="24" y="1009"/>
                  </a:cubicBezTo>
                  <a:cubicBezTo>
                    <a:pt x="12" y="1015"/>
                    <a:pt x="16" y="1028"/>
                    <a:pt x="9" y="1036"/>
                  </a:cubicBezTo>
                  <a:cubicBezTo>
                    <a:pt x="7" y="1038"/>
                    <a:pt x="5" y="1039"/>
                    <a:pt x="3" y="1040"/>
                  </a:cubicBezTo>
                  <a:cubicBezTo>
                    <a:pt x="5" y="1050"/>
                    <a:pt x="6" y="1060"/>
                    <a:pt x="5" y="1068"/>
                  </a:cubicBezTo>
                  <a:cubicBezTo>
                    <a:pt x="5" y="1078"/>
                    <a:pt x="0" y="1091"/>
                    <a:pt x="8" y="1098"/>
                  </a:cubicBezTo>
                  <a:cubicBezTo>
                    <a:pt x="19" y="1106"/>
                    <a:pt x="30" y="1094"/>
                    <a:pt x="38" y="1109"/>
                  </a:cubicBezTo>
                  <a:cubicBezTo>
                    <a:pt x="44" y="1119"/>
                    <a:pt x="38" y="1129"/>
                    <a:pt x="42" y="1139"/>
                  </a:cubicBezTo>
                  <a:cubicBezTo>
                    <a:pt x="47" y="1152"/>
                    <a:pt x="54" y="1149"/>
                    <a:pt x="48" y="1166"/>
                  </a:cubicBezTo>
                  <a:cubicBezTo>
                    <a:pt x="42" y="1184"/>
                    <a:pt x="33" y="1188"/>
                    <a:pt x="21" y="1188"/>
                  </a:cubicBezTo>
                  <a:cubicBezTo>
                    <a:pt x="21" y="1188"/>
                    <a:pt x="21" y="1188"/>
                    <a:pt x="21" y="1188"/>
                  </a:cubicBezTo>
                  <a:cubicBezTo>
                    <a:pt x="35" y="1193"/>
                    <a:pt x="47" y="1201"/>
                    <a:pt x="60" y="1210"/>
                  </a:cubicBezTo>
                  <a:cubicBezTo>
                    <a:pt x="66" y="1214"/>
                    <a:pt x="78" y="1224"/>
                    <a:pt x="81" y="1230"/>
                  </a:cubicBezTo>
                  <a:cubicBezTo>
                    <a:pt x="87" y="1242"/>
                    <a:pt x="79" y="1254"/>
                    <a:pt x="84" y="1266"/>
                  </a:cubicBezTo>
                  <a:cubicBezTo>
                    <a:pt x="88" y="1276"/>
                    <a:pt x="96" y="1279"/>
                    <a:pt x="104" y="1285"/>
                  </a:cubicBezTo>
                  <a:cubicBezTo>
                    <a:pt x="113" y="1291"/>
                    <a:pt x="121" y="1301"/>
                    <a:pt x="130" y="1306"/>
                  </a:cubicBezTo>
                  <a:cubicBezTo>
                    <a:pt x="136" y="1310"/>
                    <a:pt x="148" y="1308"/>
                    <a:pt x="152" y="1312"/>
                  </a:cubicBezTo>
                  <a:cubicBezTo>
                    <a:pt x="156" y="1310"/>
                    <a:pt x="160" y="1310"/>
                    <a:pt x="162" y="1310"/>
                  </a:cubicBezTo>
                  <a:cubicBezTo>
                    <a:pt x="175" y="1309"/>
                    <a:pt x="178" y="1317"/>
                    <a:pt x="179" y="1328"/>
                  </a:cubicBezTo>
                  <a:cubicBezTo>
                    <a:pt x="181" y="1341"/>
                    <a:pt x="179" y="1346"/>
                    <a:pt x="186" y="1357"/>
                  </a:cubicBezTo>
                  <a:cubicBezTo>
                    <a:pt x="191" y="1366"/>
                    <a:pt x="196" y="1372"/>
                    <a:pt x="198" y="1382"/>
                  </a:cubicBezTo>
                  <a:cubicBezTo>
                    <a:pt x="236" y="1382"/>
                    <a:pt x="203" y="1416"/>
                    <a:pt x="204" y="1437"/>
                  </a:cubicBezTo>
                  <a:cubicBezTo>
                    <a:pt x="205" y="1459"/>
                    <a:pt x="229" y="1477"/>
                    <a:pt x="226" y="1499"/>
                  </a:cubicBezTo>
                  <a:cubicBezTo>
                    <a:pt x="208" y="1510"/>
                    <a:pt x="198" y="1500"/>
                    <a:pt x="182" y="1494"/>
                  </a:cubicBezTo>
                  <a:cubicBezTo>
                    <a:pt x="175" y="1500"/>
                    <a:pt x="189" y="1543"/>
                    <a:pt x="191" y="1556"/>
                  </a:cubicBezTo>
                  <a:cubicBezTo>
                    <a:pt x="192" y="1570"/>
                    <a:pt x="189" y="1578"/>
                    <a:pt x="203" y="1583"/>
                  </a:cubicBezTo>
                  <a:cubicBezTo>
                    <a:pt x="208" y="1585"/>
                    <a:pt x="216" y="1581"/>
                    <a:pt x="221" y="1584"/>
                  </a:cubicBezTo>
                  <a:cubicBezTo>
                    <a:pt x="227" y="1588"/>
                    <a:pt x="226" y="1598"/>
                    <a:pt x="231" y="1601"/>
                  </a:cubicBezTo>
                  <a:cubicBezTo>
                    <a:pt x="235" y="1604"/>
                    <a:pt x="243" y="1602"/>
                    <a:pt x="248" y="1604"/>
                  </a:cubicBezTo>
                  <a:cubicBezTo>
                    <a:pt x="253" y="1607"/>
                    <a:pt x="255" y="1613"/>
                    <a:pt x="259" y="1617"/>
                  </a:cubicBezTo>
                  <a:cubicBezTo>
                    <a:pt x="262" y="1622"/>
                    <a:pt x="266" y="1626"/>
                    <a:pt x="269" y="1630"/>
                  </a:cubicBezTo>
                  <a:cubicBezTo>
                    <a:pt x="274" y="1630"/>
                    <a:pt x="278" y="1630"/>
                    <a:pt x="280" y="1630"/>
                  </a:cubicBezTo>
                  <a:cubicBezTo>
                    <a:pt x="296" y="1630"/>
                    <a:pt x="303" y="1642"/>
                    <a:pt x="309" y="1656"/>
                  </a:cubicBezTo>
                  <a:cubicBezTo>
                    <a:pt x="315" y="1657"/>
                    <a:pt x="318" y="1653"/>
                    <a:pt x="320" y="1647"/>
                  </a:cubicBezTo>
                  <a:cubicBezTo>
                    <a:pt x="334" y="1644"/>
                    <a:pt x="337" y="1655"/>
                    <a:pt x="349" y="1658"/>
                  </a:cubicBezTo>
                  <a:cubicBezTo>
                    <a:pt x="365" y="1661"/>
                    <a:pt x="365" y="1656"/>
                    <a:pt x="379" y="1667"/>
                  </a:cubicBezTo>
                  <a:cubicBezTo>
                    <a:pt x="395" y="1680"/>
                    <a:pt x="411" y="1698"/>
                    <a:pt x="427" y="1709"/>
                  </a:cubicBezTo>
                  <a:cubicBezTo>
                    <a:pt x="433" y="1713"/>
                    <a:pt x="436" y="1709"/>
                    <a:pt x="441" y="1717"/>
                  </a:cubicBezTo>
                  <a:cubicBezTo>
                    <a:pt x="444" y="1722"/>
                    <a:pt x="439" y="1731"/>
                    <a:pt x="442" y="1735"/>
                  </a:cubicBezTo>
                  <a:cubicBezTo>
                    <a:pt x="447" y="1744"/>
                    <a:pt x="448" y="1736"/>
                    <a:pt x="455" y="1737"/>
                  </a:cubicBezTo>
                  <a:cubicBezTo>
                    <a:pt x="463" y="1738"/>
                    <a:pt x="461" y="1734"/>
                    <a:pt x="470" y="1740"/>
                  </a:cubicBezTo>
                  <a:cubicBezTo>
                    <a:pt x="473" y="1743"/>
                    <a:pt x="476" y="1749"/>
                    <a:pt x="480" y="1751"/>
                  </a:cubicBezTo>
                  <a:cubicBezTo>
                    <a:pt x="486" y="1754"/>
                    <a:pt x="492" y="1752"/>
                    <a:pt x="498" y="1754"/>
                  </a:cubicBezTo>
                  <a:cubicBezTo>
                    <a:pt x="501" y="1756"/>
                    <a:pt x="504" y="1762"/>
                    <a:pt x="507" y="1763"/>
                  </a:cubicBezTo>
                  <a:cubicBezTo>
                    <a:pt x="513" y="1767"/>
                    <a:pt x="518" y="1765"/>
                    <a:pt x="523" y="1769"/>
                  </a:cubicBezTo>
                  <a:cubicBezTo>
                    <a:pt x="529" y="1774"/>
                    <a:pt x="528" y="1782"/>
                    <a:pt x="535" y="1785"/>
                  </a:cubicBezTo>
                  <a:cubicBezTo>
                    <a:pt x="544" y="1788"/>
                    <a:pt x="551" y="1778"/>
                    <a:pt x="559" y="1785"/>
                  </a:cubicBezTo>
                  <a:cubicBezTo>
                    <a:pt x="565" y="1790"/>
                    <a:pt x="562" y="1799"/>
                    <a:pt x="569" y="1804"/>
                  </a:cubicBezTo>
                  <a:cubicBezTo>
                    <a:pt x="577" y="1810"/>
                    <a:pt x="586" y="1804"/>
                    <a:pt x="589" y="1816"/>
                  </a:cubicBezTo>
                  <a:cubicBezTo>
                    <a:pt x="601" y="1817"/>
                    <a:pt x="608" y="1807"/>
                    <a:pt x="622" y="1810"/>
                  </a:cubicBezTo>
                  <a:cubicBezTo>
                    <a:pt x="627" y="1812"/>
                    <a:pt x="631" y="1817"/>
                    <a:pt x="636" y="1818"/>
                  </a:cubicBezTo>
                  <a:cubicBezTo>
                    <a:pt x="643" y="1819"/>
                    <a:pt x="650" y="1817"/>
                    <a:pt x="657" y="1818"/>
                  </a:cubicBezTo>
                  <a:cubicBezTo>
                    <a:pt x="670" y="1820"/>
                    <a:pt x="674" y="1821"/>
                    <a:pt x="688" y="1818"/>
                  </a:cubicBezTo>
                  <a:cubicBezTo>
                    <a:pt x="693" y="1816"/>
                    <a:pt x="699" y="1816"/>
                    <a:pt x="704" y="1817"/>
                  </a:cubicBezTo>
                  <a:cubicBezTo>
                    <a:pt x="716" y="1803"/>
                    <a:pt x="734" y="1799"/>
                    <a:pt x="737" y="1829"/>
                  </a:cubicBezTo>
                  <a:cubicBezTo>
                    <a:pt x="738" y="1830"/>
                    <a:pt x="738" y="1831"/>
                    <a:pt x="738" y="1832"/>
                  </a:cubicBezTo>
                  <a:cubicBezTo>
                    <a:pt x="743" y="1826"/>
                    <a:pt x="749" y="1821"/>
                    <a:pt x="754" y="1815"/>
                  </a:cubicBezTo>
                  <a:cubicBezTo>
                    <a:pt x="765" y="1801"/>
                    <a:pt x="772" y="1797"/>
                    <a:pt x="790" y="1796"/>
                  </a:cubicBezTo>
                  <a:cubicBezTo>
                    <a:pt x="797" y="1796"/>
                    <a:pt x="808" y="1795"/>
                    <a:pt x="814" y="1796"/>
                  </a:cubicBezTo>
                  <a:cubicBezTo>
                    <a:pt x="826" y="1798"/>
                    <a:pt x="820" y="1800"/>
                    <a:pt x="830" y="1807"/>
                  </a:cubicBezTo>
                  <a:cubicBezTo>
                    <a:pt x="838" y="1812"/>
                    <a:pt x="863" y="1808"/>
                    <a:pt x="876" y="1804"/>
                  </a:cubicBezTo>
                  <a:cubicBezTo>
                    <a:pt x="884" y="1808"/>
                    <a:pt x="890" y="1815"/>
                    <a:pt x="898" y="1819"/>
                  </a:cubicBezTo>
                  <a:cubicBezTo>
                    <a:pt x="906" y="1813"/>
                    <a:pt x="922" y="1818"/>
                    <a:pt x="932" y="1816"/>
                  </a:cubicBezTo>
                  <a:cubicBezTo>
                    <a:pt x="946" y="1814"/>
                    <a:pt x="950" y="1807"/>
                    <a:pt x="958" y="1798"/>
                  </a:cubicBezTo>
                  <a:cubicBezTo>
                    <a:pt x="964" y="1791"/>
                    <a:pt x="972" y="1783"/>
                    <a:pt x="980" y="1777"/>
                  </a:cubicBezTo>
                  <a:cubicBezTo>
                    <a:pt x="990" y="1769"/>
                    <a:pt x="1001" y="1770"/>
                    <a:pt x="1013" y="1764"/>
                  </a:cubicBezTo>
                  <a:cubicBezTo>
                    <a:pt x="1035" y="1752"/>
                    <a:pt x="1035" y="1727"/>
                    <a:pt x="1064" y="1728"/>
                  </a:cubicBezTo>
                  <a:cubicBezTo>
                    <a:pt x="1077" y="1728"/>
                    <a:pt x="1082" y="1736"/>
                    <a:pt x="1093" y="1739"/>
                  </a:cubicBezTo>
                  <a:cubicBezTo>
                    <a:pt x="1112" y="1744"/>
                    <a:pt x="1107" y="1731"/>
                    <a:pt x="1117" y="1721"/>
                  </a:cubicBezTo>
                  <a:cubicBezTo>
                    <a:pt x="1134" y="1703"/>
                    <a:pt x="1139" y="1728"/>
                    <a:pt x="1152" y="1735"/>
                  </a:cubicBezTo>
                  <a:cubicBezTo>
                    <a:pt x="1161" y="1740"/>
                    <a:pt x="1170" y="1734"/>
                    <a:pt x="1167" y="1749"/>
                  </a:cubicBezTo>
                  <a:cubicBezTo>
                    <a:pt x="1165" y="1758"/>
                    <a:pt x="1153" y="1760"/>
                    <a:pt x="1159" y="1771"/>
                  </a:cubicBezTo>
                  <a:cubicBezTo>
                    <a:pt x="1173" y="1772"/>
                    <a:pt x="1201" y="1762"/>
                    <a:pt x="1212" y="1771"/>
                  </a:cubicBezTo>
                  <a:cubicBezTo>
                    <a:pt x="1218" y="1765"/>
                    <a:pt x="1223" y="1759"/>
                    <a:pt x="1229" y="1759"/>
                  </a:cubicBezTo>
                  <a:cubicBezTo>
                    <a:pt x="1260" y="1755"/>
                    <a:pt x="1248" y="1800"/>
                    <a:pt x="1266" y="1810"/>
                  </a:cubicBezTo>
                  <a:cubicBezTo>
                    <a:pt x="1281" y="1819"/>
                    <a:pt x="1286" y="1803"/>
                    <a:pt x="1298" y="1821"/>
                  </a:cubicBezTo>
                  <a:cubicBezTo>
                    <a:pt x="1306" y="1834"/>
                    <a:pt x="1305" y="1844"/>
                    <a:pt x="1307" y="1858"/>
                  </a:cubicBezTo>
                  <a:cubicBezTo>
                    <a:pt x="1309" y="1879"/>
                    <a:pt x="1307" y="1906"/>
                    <a:pt x="1293" y="1924"/>
                  </a:cubicBezTo>
                  <a:cubicBezTo>
                    <a:pt x="1287" y="1931"/>
                    <a:pt x="1278" y="1933"/>
                    <a:pt x="1272" y="1939"/>
                  </a:cubicBezTo>
                  <a:cubicBezTo>
                    <a:pt x="1266" y="1946"/>
                    <a:pt x="1265" y="1956"/>
                    <a:pt x="1258" y="1962"/>
                  </a:cubicBezTo>
                  <a:cubicBezTo>
                    <a:pt x="1250" y="1970"/>
                    <a:pt x="1239" y="1967"/>
                    <a:pt x="1237" y="1981"/>
                  </a:cubicBezTo>
                  <a:cubicBezTo>
                    <a:pt x="1235" y="1995"/>
                    <a:pt x="1245" y="1993"/>
                    <a:pt x="1250" y="2003"/>
                  </a:cubicBezTo>
                  <a:cubicBezTo>
                    <a:pt x="1258" y="2018"/>
                    <a:pt x="1236" y="2046"/>
                    <a:pt x="1268" y="2036"/>
                  </a:cubicBezTo>
                  <a:cubicBezTo>
                    <a:pt x="1276" y="2033"/>
                    <a:pt x="1283" y="2025"/>
                    <a:pt x="1291" y="2025"/>
                  </a:cubicBezTo>
                  <a:cubicBezTo>
                    <a:pt x="1303" y="2024"/>
                    <a:pt x="1310" y="2035"/>
                    <a:pt x="1322" y="2028"/>
                  </a:cubicBezTo>
                  <a:cubicBezTo>
                    <a:pt x="1328" y="2038"/>
                    <a:pt x="1322" y="2051"/>
                    <a:pt x="1329" y="2060"/>
                  </a:cubicBezTo>
                  <a:cubicBezTo>
                    <a:pt x="1333" y="2066"/>
                    <a:pt x="1350" y="2075"/>
                    <a:pt x="1355" y="2077"/>
                  </a:cubicBezTo>
                  <a:cubicBezTo>
                    <a:pt x="1356" y="2078"/>
                    <a:pt x="1357" y="2082"/>
                    <a:pt x="1359" y="2084"/>
                  </a:cubicBezTo>
                  <a:cubicBezTo>
                    <a:pt x="1362" y="2085"/>
                    <a:pt x="1365" y="2081"/>
                    <a:pt x="1367" y="2082"/>
                  </a:cubicBezTo>
                  <a:cubicBezTo>
                    <a:pt x="1373" y="2085"/>
                    <a:pt x="1374" y="2081"/>
                    <a:pt x="1374" y="2092"/>
                  </a:cubicBezTo>
                  <a:cubicBezTo>
                    <a:pt x="1374" y="2103"/>
                    <a:pt x="1362" y="2116"/>
                    <a:pt x="1360" y="2127"/>
                  </a:cubicBezTo>
                  <a:cubicBezTo>
                    <a:pt x="1356" y="2147"/>
                    <a:pt x="1363" y="2143"/>
                    <a:pt x="1380" y="2144"/>
                  </a:cubicBezTo>
                  <a:cubicBezTo>
                    <a:pt x="1401" y="2146"/>
                    <a:pt x="1389" y="2154"/>
                    <a:pt x="1402" y="2163"/>
                  </a:cubicBezTo>
                  <a:cubicBezTo>
                    <a:pt x="1405" y="2165"/>
                    <a:pt x="1427" y="2167"/>
                    <a:pt x="1431" y="2167"/>
                  </a:cubicBezTo>
                  <a:cubicBezTo>
                    <a:pt x="1444" y="2168"/>
                    <a:pt x="1452" y="2158"/>
                    <a:pt x="1463" y="2159"/>
                  </a:cubicBezTo>
                  <a:cubicBezTo>
                    <a:pt x="1464" y="2160"/>
                    <a:pt x="1464" y="2161"/>
                    <a:pt x="1464" y="2163"/>
                  </a:cubicBezTo>
                  <a:cubicBezTo>
                    <a:pt x="1469" y="2163"/>
                    <a:pt x="1475" y="2164"/>
                    <a:pt x="1482" y="2168"/>
                  </a:cubicBezTo>
                  <a:cubicBezTo>
                    <a:pt x="1507" y="2181"/>
                    <a:pt x="1516" y="2157"/>
                    <a:pt x="1503" y="2135"/>
                  </a:cubicBezTo>
                  <a:cubicBezTo>
                    <a:pt x="1497" y="2125"/>
                    <a:pt x="1489" y="2121"/>
                    <a:pt x="1495" y="2107"/>
                  </a:cubicBezTo>
                  <a:cubicBezTo>
                    <a:pt x="1500" y="2094"/>
                    <a:pt x="1505" y="2097"/>
                    <a:pt x="1517" y="2096"/>
                  </a:cubicBezTo>
                  <a:cubicBezTo>
                    <a:pt x="1521" y="2096"/>
                    <a:pt x="1526" y="2096"/>
                    <a:pt x="1530" y="2096"/>
                  </a:cubicBezTo>
                  <a:cubicBezTo>
                    <a:pt x="1532" y="2089"/>
                    <a:pt x="1543" y="2083"/>
                    <a:pt x="1549" y="2081"/>
                  </a:cubicBezTo>
                  <a:cubicBezTo>
                    <a:pt x="1565" y="2075"/>
                    <a:pt x="1567" y="2084"/>
                    <a:pt x="1582" y="2086"/>
                  </a:cubicBezTo>
                  <a:cubicBezTo>
                    <a:pt x="1600" y="2088"/>
                    <a:pt x="1588" y="2073"/>
                    <a:pt x="1601" y="2067"/>
                  </a:cubicBezTo>
                  <a:cubicBezTo>
                    <a:pt x="1608" y="2064"/>
                    <a:pt x="1628" y="2072"/>
                    <a:pt x="1636" y="2073"/>
                  </a:cubicBezTo>
                  <a:cubicBezTo>
                    <a:pt x="1634" y="2053"/>
                    <a:pt x="1647" y="2062"/>
                    <a:pt x="1655" y="2063"/>
                  </a:cubicBezTo>
                  <a:cubicBezTo>
                    <a:pt x="1668" y="2064"/>
                    <a:pt x="1670" y="2061"/>
                    <a:pt x="1677" y="2053"/>
                  </a:cubicBezTo>
                  <a:cubicBezTo>
                    <a:pt x="1686" y="2042"/>
                    <a:pt x="1697" y="2009"/>
                    <a:pt x="1716" y="2014"/>
                  </a:cubicBezTo>
                  <a:cubicBezTo>
                    <a:pt x="1725" y="2016"/>
                    <a:pt x="1730" y="2028"/>
                    <a:pt x="1739" y="2032"/>
                  </a:cubicBezTo>
                  <a:cubicBezTo>
                    <a:pt x="1750" y="2037"/>
                    <a:pt x="1762" y="2035"/>
                    <a:pt x="1774" y="2033"/>
                  </a:cubicBezTo>
                  <a:cubicBezTo>
                    <a:pt x="1780" y="2032"/>
                    <a:pt x="1798" y="2024"/>
                    <a:pt x="1804" y="2034"/>
                  </a:cubicBezTo>
                  <a:cubicBezTo>
                    <a:pt x="1808" y="2041"/>
                    <a:pt x="1796" y="2057"/>
                    <a:pt x="1801" y="2068"/>
                  </a:cubicBezTo>
                  <a:cubicBezTo>
                    <a:pt x="1806" y="2079"/>
                    <a:pt x="1816" y="2082"/>
                    <a:pt x="1826" y="2087"/>
                  </a:cubicBezTo>
                  <a:cubicBezTo>
                    <a:pt x="1834" y="2091"/>
                    <a:pt x="1845" y="2098"/>
                    <a:pt x="1854" y="2098"/>
                  </a:cubicBezTo>
                  <a:cubicBezTo>
                    <a:pt x="1865" y="2098"/>
                    <a:pt x="1876" y="2089"/>
                    <a:pt x="1888" y="2093"/>
                  </a:cubicBezTo>
                  <a:cubicBezTo>
                    <a:pt x="1889" y="2093"/>
                    <a:pt x="1890" y="2094"/>
                    <a:pt x="1891" y="2094"/>
                  </a:cubicBezTo>
                  <a:cubicBezTo>
                    <a:pt x="1891" y="2094"/>
                    <a:pt x="1892" y="2094"/>
                    <a:pt x="1892" y="2094"/>
                  </a:cubicBezTo>
                  <a:cubicBezTo>
                    <a:pt x="1900" y="2091"/>
                    <a:pt x="1908" y="2094"/>
                    <a:pt x="1916" y="2090"/>
                  </a:cubicBezTo>
                  <a:cubicBezTo>
                    <a:pt x="1920" y="2087"/>
                    <a:pt x="1927" y="2075"/>
                    <a:pt x="1929" y="2074"/>
                  </a:cubicBezTo>
                  <a:cubicBezTo>
                    <a:pt x="1934" y="2073"/>
                    <a:pt x="1940" y="2086"/>
                    <a:pt x="1946" y="2088"/>
                  </a:cubicBezTo>
                  <a:cubicBezTo>
                    <a:pt x="1954" y="2090"/>
                    <a:pt x="1962" y="2085"/>
                    <a:pt x="1969" y="2083"/>
                  </a:cubicBezTo>
                  <a:cubicBezTo>
                    <a:pt x="1980" y="2080"/>
                    <a:pt x="2005" y="2076"/>
                    <a:pt x="2010" y="2065"/>
                  </a:cubicBezTo>
                  <a:cubicBezTo>
                    <a:pt x="2010" y="2078"/>
                    <a:pt x="1991" y="2089"/>
                    <a:pt x="1989" y="2101"/>
                  </a:cubicBezTo>
                  <a:cubicBezTo>
                    <a:pt x="1987" y="2112"/>
                    <a:pt x="1991" y="2109"/>
                    <a:pt x="1997" y="2116"/>
                  </a:cubicBezTo>
                  <a:cubicBezTo>
                    <a:pt x="2002" y="2122"/>
                    <a:pt x="2001" y="2128"/>
                    <a:pt x="2005" y="2134"/>
                  </a:cubicBezTo>
                  <a:cubicBezTo>
                    <a:pt x="2007" y="2138"/>
                    <a:pt x="2014" y="2148"/>
                    <a:pt x="2017" y="2149"/>
                  </a:cubicBezTo>
                  <a:cubicBezTo>
                    <a:pt x="2025" y="2153"/>
                    <a:pt x="2031" y="2145"/>
                    <a:pt x="2038" y="2141"/>
                  </a:cubicBezTo>
                  <a:cubicBezTo>
                    <a:pt x="2057" y="2131"/>
                    <a:pt x="2050" y="2121"/>
                    <a:pt x="2029" y="2121"/>
                  </a:cubicBezTo>
                  <a:cubicBezTo>
                    <a:pt x="2029" y="2120"/>
                    <a:pt x="2029" y="2113"/>
                    <a:pt x="2029" y="2113"/>
                  </a:cubicBezTo>
                  <a:cubicBezTo>
                    <a:pt x="2028" y="2110"/>
                    <a:pt x="2022" y="2108"/>
                    <a:pt x="2021" y="2105"/>
                  </a:cubicBezTo>
                  <a:cubicBezTo>
                    <a:pt x="2019" y="2093"/>
                    <a:pt x="2030" y="2098"/>
                    <a:pt x="2037" y="2098"/>
                  </a:cubicBezTo>
                  <a:cubicBezTo>
                    <a:pt x="2037" y="2090"/>
                    <a:pt x="2037" y="2083"/>
                    <a:pt x="2036" y="2076"/>
                  </a:cubicBezTo>
                  <a:cubicBezTo>
                    <a:pt x="2043" y="2076"/>
                    <a:pt x="2046" y="2079"/>
                    <a:pt x="2053" y="2077"/>
                  </a:cubicBezTo>
                  <a:cubicBezTo>
                    <a:pt x="2057" y="2076"/>
                    <a:pt x="2063" y="2070"/>
                    <a:pt x="2067" y="2067"/>
                  </a:cubicBezTo>
                  <a:cubicBezTo>
                    <a:pt x="2078" y="2058"/>
                    <a:pt x="2084" y="2052"/>
                    <a:pt x="2098" y="2050"/>
                  </a:cubicBezTo>
                  <a:cubicBezTo>
                    <a:pt x="2107" y="2049"/>
                    <a:pt x="2110" y="2050"/>
                    <a:pt x="2116" y="2043"/>
                  </a:cubicBezTo>
                  <a:cubicBezTo>
                    <a:pt x="2123" y="2035"/>
                    <a:pt x="2119" y="2035"/>
                    <a:pt x="2129" y="2033"/>
                  </a:cubicBezTo>
                  <a:cubicBezTo>
                    <a:pt x="2140" y="2031"/>
                    <a:pt x="2151" y="2027"/>
                    <a:pt x="2159" y="2020"/>
                  </a:cubicBezTo>
                  <a:cubicBezTo>
                    <a:pt x="2167" y="2013"/>
                    <a:pt x="2172" y="2003"/>
                    <a:pt x="2181" y="1997"/>
                  </a:cubicBezTo>
                  <a:cubicBezTo>
                    <a:pt x="2189" y="1991"/>
                    <a:pt x="2198" y="1996"/>
                    <a:pt x="2205" y="1988"/>
                  </a:cubicBezTo>
                  <a:cubicBezTo>
                    <a:pt x="2209" y="1983"/>
                    <a:pt x="2210" y="1971"/>
                    <a:pt x="2206" y="1965"/>
                  </a:cubicBezTo>
                  <a:cubicBezTo>
                    <a:pt x="2200" y="1957"/>
                    <a:pt x="2194" y="1956"/>
                    <a:pt x="2191" y="1945"/>
                  </a:cubicBezTo>
                  <a:cubicBezTo>
                    <a:pt x="2199" y="1948"/>
                    <a:pt x="2207" y="1954"/>
                    <a:pt x="2214" y="1956"/>
                  </a:cubicBezTo>
                  <a:cubicBezTo>
                    <a:pt x="2218" y="1957"/>
                    <a:pt x="2222" y="1956"/>
                    <a:pt x="2226" y="1958"/>
                  </a:cubicBezTo>
                  <a:cubicBezTo>
                    <a:pt x="2230" y="1959"/>
                    <a:pt x="2231" y="1965"/>
                    <a:pt x="2236" y="1966"/>
                  </a:cubicBezTo>
                  <a:cubicBezTo>
                    <a:pt x="2247" y="1970"/>
                    <a:pt x="2246" y="1961"/>
                    <a:pt x="2250" y="1954"/>
                  </a:cubicBezTo>
                  <a:cubicBezTo>
                    <a:pt x="2255" y="1948"/>
                    <a:pt x="2263" y="1945"/>
                    <a:pt x="2262" y="1935"/>
                  </a:cubicBezTo>
                  <a:cubicBezTo>
                    <a:pt x="2267" y="1935"/>
                    <a:pt x="2272" y="1933"/>
                    <a:pt x="2278" y="1934"/>
                  </a:cubicBezTo>
                  <a:cubicBezTo>
                    <a:pt x="2279" y="1935"/>
                    <a:pt x="2280" y="1936"/>
                    <a:pt x="2281" y="1937"/>
                  </a:cubicBezTo>
                  <a:cubicBezTo>
                    <a:pt x="2289" y="1929"/>
                    <a:pt x="2284" y="1925"/>
                    <a:pt x="2298" y="1923"/>
                  </a:cubicBezTo>
                  <a:cubicBezTo>
                    <a:pt x="2307" y="1922"/>
                    <a:pt x="2317" y="1920"/>
                    <a:pt x="2326" y="1921"/>
                  </a:cubicBezTo>
                  <a:cubicBezTo>
                    <a:pt x="2326" y="1916"/>
                    <a:pt x="2323" y="1914"/>
                    <a:pt x="2319" y="1912"/>
                  </a:cubicBezTo>
                  <a:cubicBezTo>
                    <a:pt x="2327" y="1910"/>
                    <a:pt x="2336" y="1910"/>
                    <a:pt x="2345" y="1910"/>
                  </a:cubicBezTo>
                  <a:cubicBezTo>
                    <a:pt x="2359" y="1909"/>
                    <a:pt x="2360" y="1905"/>
                    <a:pt x="2367" y="1895"/>
                  </a:cubicBezTo>
                  <a:cubicBezTo>
                    <a:pt x="2372" y="1887"/>
                    <a:pt x="2378" y="1883"/>
                    <a:pt x="2380" y="1874"/>
                  </a:cubicBezTo>
                  <a:cubicBezTo>
                    <a:pt x="2382" y="1865"/>
                    <a:pt x="2377" y="1853"/>
                    <a:pt x="2380" y="1845"/>
                  </a:cubicBezTo>
                  <a:cubicBezTo>
                    <a:pt x="2384" y="1835"/>
                    <a:pt x="2391" y="1840"/>
                    <a:pt x="2399" y="1836"/>
                  </a:cubicBezTo>
                  <a:cubicBezTo>
                    <a:pt x="2408" y="1832"/>
                    <a:pt x="2414" y="1822"/>
                    <a:pt x="2420" y="1815"/>
                  </a:cubicBezTo>
                  <a:cubicBezTo>
                    <a:pt x="2425" y="1809"/>
                    <a:pt x="2433" y="1802"/>
                    <a:pt x="2435" y="1794"/>
                  </a:cubicBezTo>
                  <a:cubicBezTo>
                    <a:pt x="2438" y="1783"/>
                    <a:pt x="2431" y="1782"/>
                    <a:pt x="2424" y="1775"/>
                  </a:cubicBezTo>
                  <a:cubicBezTo>
                    <a:pt x="2436" y="1765"/>
                    <a:pt x="2452" y="1765"/>
                    <a:pt x="2463" y="1755"/>
                  </a:cubicBezTo>
                  <a:cubicBezTo>
                    <a:pt x="2475" y="1744"/>
                    <a:pt x="2474" y="1729"/>
                    <a:pt x="2482" y="1716"/>
                  </a:cubicBezTo>
                  <a:cubicBezTo>
                    <a:pt x="2486" y="1710"/>
                    <a:pt x="2491" y="1707"/>
                    <a:pt x="2487" y="1701"/>
                  </a:cubicBezTo>
                  <a:cubicBezTo>
                    <a:pt x="2485" y="1698"/>
                    <a:pt x="2479" y="1703"/>
                    <a:pt x="2478" y="1697"/>
                  </a:cubicBezTo>
                  <a:cubicBezTo>
                    <a:pt x="2477" y="1691"/>
                    <a:pt x="2479" y="1691"/>
                    <a:pt x="2482" y="1689"/>
                  </a:cubicBezTo>
                  <a:cubicBezTo>
                    <a:pt x="2491" y="1682"/>
                    <a:pt x="2514" y="1690"/>
                    <a:pt x="2502" y="1669"/>
                  </a:cubicBezTo>
                  <a:cubicBezTo>
                    <a:pt x="2501" y="1668"/>
                    <a:pt x="2496" y="1666"/>
                    <a:pt x="2495" y="1664"/>
                  </a:cubicBezTo>
                  <a:cubicBezTo>
                    <a:pt x="2492" y="1660"/>
                    <a:pt x="2497" y="1658"/>
                    <a:pt x="2491" y="1655"/>
                  </a:cubicBezTo>
                  <a:cubicBezTo>
                    <a:pt x="2487" y="1653"/>
                    <a:pt x="2476" y="1657"/>
                    <a:pt x="2470" y="1657"/>
                  </a:cubicBezTo>
                  <a:cubicBezTo>
                    <a:pt x="2484" y="1655"/>
                    <a:pt x="2482" y="1644"/>
                    <a:pt x="2487" y="1636"/>
                  </a:cubicBezTo>
                  <a:cubicBezTo>
                    <a:pt x="2489" y="1633"/>
                    <a:pt x="2495" y="1629"/>
                    <a:pt x="2496" y="1626"/>
                  </a:cubicBezTo>
                  <a:cubicBezTo>
                    <a:pt x="2497" y="1619"/>
                    <a:pt x="2495" y="1623"/>
                    <a:pt x="2489" y="1621"/>
                  </a:cubicBezTo>
                  <a:cubicBezTo>
                    <a:pt x="2482" y="1618"/>
                    <a:pt x="2471" y="1618"/>
                    <a:pt x="2477" y="1607"/>
                  </a:cubicBezTo>
                  <a:cubicBezTo>
                    <a:pt x="2479" y="1602"/>
                    <a:pt x="2490" y="1596"/>
                    <a:pt x="2495" y="1593"/>
                  </a:cubicBezTo>
                  <a:cubicBezTo>
                    <a:pt x="2512" y="1578"/>
                    <a:pt x="2516" y="1573"/>
                    <a:pt x="2520" y="1551"/>
                  </a:cubicBezTo>
                  <a:cubicBezTo>
                    <a:pt x="2521" y="1539"/>
                    <a:pt x="2520" y="1513"/>
                    <a:pt x="2505" y="1510"/>
                  </a:cubicBezTo>
                  <a:cubicBezTo>
                    <a:pt x="2510" y="1509"/>
                    <a:pt x="2524" y="1511"/>
                    <a:pt x="2528" y="1508"/>
                  </a:cubicBezTo>
                  <a:cubicBezTo>
                    <a:pt x="2533" y="1503"/>
                    <a:pt x="2529" y="1496"/>
                    <a:pt x="2534" y="1490"/>
                  </a:cubicBezTo>
                  <a:cubicBezTo>
                    <a:pt x="2539" y="1485"/>
                    <a:pt x="2549" y="1488"/>
                    <a:pt x="2553" y="1479"/>
                  </a:cubicBezTo>
                  <a:cubicBezTo>
                    <a:pt x="2557" y="1470"/>
                    <a:pt x="2548" y="1466"/>
                    <a:pt x="2539" y="1465"/>
                  </a:cubicBezTo>
                  <a:cubicBezTo>
                    <a:pt x="2541" y="1461"/>
                    <a:pt x="2551" y="1450"/>
                    <a:pt x="2550" y="1445"/>
                  </a:cubicBezTo>
                  <a:cubicBezTo>
                    <a:pt x="2549" y="1437"/>
                    <a:pt x="2535" y="1436"/>
                    <a:pt x="2529" y="1436"/>
                  </a:cubicBezTo>
                  <a:cubicBezTo>
                    <a:pt x="2526" y="1417"/>
                    <a:pt x="2583" y="1420"/>
                    <a:pt x="2559" y="1398"/>
                  </a:cubicBezTo>
                  <a:cubicBezTo>
                    <a:pt x="2539" y="1379"/>
                    <a:pt x="2536" y="1418"/>
                    <a:pt x="2525" y="1414"/>
                  </a:cubicBezTo>
                  <a:cubicBezTo>
                    <a:pt x="2524" y="1406"/>
                    <a:pt x="2540" y="1390"/>
                    <a:pt x="2547" y="1385"/>
                  </a:cubicBezTo>
                  <a:cubicBezTo>
                    <a:pt x="2542" y="1379"/>
                    <a:pt x="2532" y="1375"/>
                    <a:pt x="2525" y="1379"/>
                  </a:cubicBezTo>
                  <a:cubicBezTo>
                    <a:pt x="2521" y="1373"/>
                    <a:pt x="2510" y="1368"/>
                    <a:pt x="2503" y="1367"/>
                  </a:cubicBezTo>
                  <a:cubicBezTo>
                    <a:pt x="2492" y="1365"/>
                    <a:pt x="2491" y="1369"/>
                    <a:pt x="2484" y="1378"/>
                  </a:cubicBezTo>
                  <a:cubicBezTo>
                    <a:pt x="2480" y="1384"/>
                    <a:pt x="2474" y="1396"/>
                    <a:pt x="2465" y="1394"/>
                  </a:cubicBezTo>
                  <a:cubicBezTo>
                    <a:pt x="2463" y="1394"/>
                    <a:pt x="2458" y="1388"/>
                    <a:pt x="2456" y="1386"/>
                  </a:cubicBezTo>
                  <a:cubicBezTo>
                    <a:pt x="2452" y="1382"/>
                    <a:pt x="2448" y="1389"/>
                    <a:pt x="2452" y="1379"/>
                  </a:cubicBezTo>
                  <a:cubicBezTo>
                    <a:pt x="2454" y="1372"/>
                    <a:pt x="2466" y="1367"/>
                    <a:pt x="2471" y="1363"/>
                  </a:cubicBezTo>
                  <a:cubicBezTo>
                    <a:pt x="2479" y="1357"/>
                    <a:pt x="2481" y="1349"/>
                    <a:pt x="2488" y="1342"/>
                  </a:cubicBezTo>
                  <a:cubicBezTo>
                    <a:pt x="2493" y="1337"/>
                    <a:pt x="2508" y="1330"/>
                    <a:pt x="2510" y="1323"/>
                  </a:cubicBezTo>
                  <a:cubicBezTo>
                    <a:pt x="2511" y="1317"/>
                    <a:pt x="2496" y="1303"/>
                    <a:pt x="2491" y="1299"/>
                  </a:cubicBezTo>
                  <a:cubicBezTo>
                    <a:pt x="2488" y="1297"/>
                    <a:pt x="2482" y="1291"/>
                    <a:pt x="2480" y="1290"/>
                  </a:cubicBezTo>
                  <a:cubicBezTo>
                    <a:pt x="2469" y="1285"/>
                    <a:pt x="2457" y="1284"/>
                    <a:pt x="2447" y="1279"/>
                  </a:cubicBezTo>
                  <a:cubicBezTo>
                    <a:pt x="2456" y="1278"/>
                    <a:pt x="2465" y="1275"/>
                    <a:pt x="2474" y="1279"/>
                  </a:cubicBezTo>
                  <a:cubicBezTo>
                    <a:pt x="2479" y="1281"/>
                    <a:pt x="2483" y="1284"/>
                    <a:pt x="2488" y="1286"/>
                  </a:cubicBezTo>
                  <a:cubicBezTo>
                    <a:pt x="2492" y="1287"/>
                    <a:pt x="2496" y="1288"/>
                    <a:pt x="2500" y="1291"/>
                  </a:cubicBezTo>
                  <a:cubicBezTo>
                    <a:pt x="2502" y="1262"/>
                    <a:pt x="2476" y="1252"/>
                    <a:pt x="2454" y="1240"/>
                  </a:cubicBezTo>
                  <a:cubicBezTo>
                    <a:pt x="2443" y="1234"/>
                    <a:pt x="2434" y="1236"/>
                    <a:pt x="2425" y="1225"/>
                  </a:cubicBezTo>
                  <a:cubicBezTo>
                    <a:pt x="2418" y="1218"/>
                    <a:pt x="2413" y="1208"/>
                    <a:pt x="2406" y="1200"/>
                  </a:cubicBezTo>
                  <a:cubicBezTo>
                    <a:pt x="2400" y="1193"/>
                    <a:pt x="2392" y="1188"/>
                    <a:pt x="2386" y="1180"/>
                  </a:cubicBezTo>
                  <a:cubicBezTo>
                    <a:pt x="2382" y="1175"/>
                    <a:pt x="2377" y="1168"/>
                    <a:pt x="2372" y="1163"/>
                  </a:cubicBezTo>
                  <a:cubicBezTo>
                    <a:pt x="2365" y="1157"/>
                    <a:pt x="2358" y="1148"/>
                    <a:pt x="2349" y="1146"/>
                  </a:cubicBezTo>
                  <a:cubicBezTo>
                    <a:pt x="2338" y="1143"/>
                    <a:pt x="2334" y="1150"/>
                    <a:pt x="2325" y="1153"/>
                  </a:cubicBezTo>
                  <a:cubicBezTo>
                    <a:pt x="2322" y="1148"/>
                    <a:pt x="2316" y="1145"/>
                    <a:pt x="2311" y="1144"/>
                  </a:cubicBezTo>
                  <a:cubicBezTo>
                    <a:pt x="2307" y="1143"/>
                    <a:pt x="2297" y="1146"/>
                    <a:pt x="2294" y="1144"/>
                  </a:cubicBezTo>
                  <a:cubicBezTo>
                    <a:pt x="2285" y="1137"/>
                    <a:pt x="2297" y="1117"/>
                    <a:pt x="2300" y="1110"/>
                  </a:cubicBezTo>
                  <a:cubicBezTo>
                    <a:pt x="2311" y="1089"/>
                    <a:pt x="2326" y="1069"/>
                    <a:pt x="2317" y="1045"/>
                  </a:cubicBezTo>
                  <a:cubicBezTo>
                    <a:pt x="2324" y="1046"/>
                    <a:pt x="2326" y="1049"/>
                    <a:pt x="2333" y="1044"/>
                  </a:cubicBezTo>
                  <a:cubicBezTo>
                    <a:pt x="2335" y="1043"/>
                    <a:pt x="2342" y="1031"/>
                    <a:pt x="2343" y="1029"/>
                  </a:cubicBezTo>
                  <a:cubicBezTo>
                    <a:pt x="2348" y="1017"/>
                    <a:pt x="2344" y="1011"/>
                    <a:pt x="2356" y="1001"/>
                  </a:cubicBezTo>
                  <a:cubicBezTo>
                    <a:pt x="2366" y="993"/>
                    <a:pt x="2368" y="984"/>
                    <a:pt x="2375" y="975"/>
                  </a:cubicBezTo>
                  <a:cubicBezTo>
                    <a:pt x="2384" y="964"/>
                    <a:pt x="2394" y="974"/>
                    <a:pt x="2404" y="967"/>
                  </a:cubicBezTo>
                  <a:cubicBezTo>
                    <a:pt x="2412" y="961"/>
                    <a:pt x="2412" y="951"/>
                    <a:pt x="2401" y="952"/>
                  </a:cubicBezTo>
                  <a:cubicBezTo>
                    <a:pt x="2402" y="946"/>
                    <a:pt x="2409" y="936"/>
                    <a:pt x="2403" y="929"/>
                  </a:cubicBezTo>
                  <a:cubicBezTo>
                    <a:pt x="2396" y="920"/>
                    <a:pt x="2387" y="931"/>
                    <a:pt x="2381" y="935"/>
                  </a:cubicBezTo>
                  <a:cubicBezTo>
                    <a:pt x="2366" y="947"/>
                    <a:pt x="2355" y="951"/>
                    <a:pt x="2336" y="945"/>
                  </a:cubicBezTo>
                  <a:cubicBezTo>
                    <a:pt x="2329" y="943"/>
                    <a:pt x="2319" y="934"/>
                    <a:pt x="2311" y="935"/>
                  </a:cubicBezTo>
                  <a:cubicBezTo>
                    <a:pt x="2305" y="936"/>
                    <a:pt x="2297" y="947"/>
                    <a:pt x="2293" y="951"/>
                  </a:cubicBezTo>
                  <a:cubicBezTo>
                    <a:pt x="2284" y="964"/>
                    <a:pt x="2285" y="982"/>
                    <a:pt x="2276" y="993"/>
                  </a:cubicBezTo>
                  <a:cubicBezTo>
                    <a:pt x="2257" y="1020"/>
                    <a:pt x="2229" y="1007"/>
                    <a:pt x="2225" y="977"/>
                  </a:cubicBezTo>
                  <a:cubicBezTo>
                    <a:pt x="2224" y="971"/>
                    <a:pt x="2229" y="964"/>
                    <a:pt x="2223" y="959"/>
                  </a:cubicBezTo>
                  <a:cubicBezTo>
                    <a:pt x="2220" y="956"/>
                    <a:pt x="2208" y="955"/>
                    <a:pt x="2205" y="955"/>
                  </a:cubicBezTo>
                  <a:cubicBezTo>
                    <a:pt x="2190" y="953"/>
                    <a:pt x="2185" y="960"/>
                    <a:pt x="2175" y="970"/>
                  </a:cubicBezTo>
                  <a:cubicBezTo>
                    <a:pt x="2173" y="972"/>
                    <a:pt x="2148" y="956"/>
                    <a:pt x="2145" y="953"/>
                  </a:cubicBezTo>
                  <a:cubicBezTo>
                    <a:pt x="2138" y="944"/>
                    <a:pt x="2134" y="930"/>
                    <a:pt x="2138" y="919"/>
                  </a:cubicBezTo>
                  <a:cubicBezTo>
                    <a:pt x="2144" y="905"/>
                    <a:pt x="2166" y="907"/>
                    <a:pt x="2178" y="900"/>
                  </a:cubicBezTo>
                  <a:cubicBezTo>
                    <a:pt x="2191" y="893"/>
                    <a:pt x="2204" y="878"/>
                    <a:pt x="2203" y="863"/>
                  </a:cubicBezTo>
                  <a:cubicBezTo>
                    <a:pt x="2201" y="852"/>
                    <a:pt x="2198" y="853"/>
                    <a:pt x="2205" y="843"/>
                  </a:cubicBezTo>
                  <a:cubicBezTo>
                    <a:pt x="2209" y="836"/>
                    <a:pt x="2215" y="832"/>
                    <a:pt x="2220" y="826"/>
                  </a:cubicBezTo>
                  <a:cubicBezTo>
                    <a:pt x="2225" y="820"/>
                    <a:pt x="2231" y="816"/>
                    <a:pt x="2236" y="811"/>
                  </a:cubicBezTo>
                  <a:cubicBezTo>
                    <a:pt x="2242" y="804"/>
                    <a:pt x="2238" y="796"/>
                    <a:pt x="2240" y="787"/>
                  </a:cubicBezTo>
                  <a:cubicBezTo>
                    <a:pt x="2242" y="777"/>
                    <a:pt x="2247" y="777"/>
                    <a:pt x="2253" y="769"/>
                  </a:cubicBezTo>
                  <a:cubicBezTo>
                    <a:pt x="2258" y="761"/>
                    <a:pt x="2256" y="751"/>
                    <a:pt x="2265" y="747"/>
                  </a:cubicBezTo>
                  <a:cubicBezTo>
                    <a:pt x="2271" y="745"/>
                    <a:pt x="2286" y="746"/>
                    <a:pt x="2292" y="745"/>
                  </a:cubicBezTo>
                  <a:cubicBezTo>
                    <a:pt x="2303" y="744"/>
                    <a:pt x="2308" y="745"/>
                    <a:pt x="2312" y="757"/>
                  </a:cubicBezTo>
                  <a:cubicBezTo>
                    <a:pt x="2315" y="768"/>
                    <a:pt x="2312" y="776"/>
                    <a:pt x="2310" y="786"/>
                  </a:cubicBezTo>
                  <a:cubicBezTo>
                    <a:pt x="2308" y="798"/>
                    <a:pt x="2307" y="797"/>
                    <a:pt x="2300" y="806"/>
                  </a:cubicBezTo>
                  <a:cubicBezTo>
                    <a:pt x="2291" y="817"/>
                    <a:pt x="2293" y="828"/>
                    <a:pt x="2303" y="834"/>
                  </a:cubicBezTo>
                  <a:cubicBezTo>
                    <a:pt x="2316" y="842"/>
                    <a:pt x="2319" y="845"/>
                    <a:pt x="2318" y="861"/>
                  </a:cubicBezTo>
                  <a:cubicBezTo>
                    <a:pt x="2311" y="864"/>
                    <a:pt x="2300" y="868"/>
                    <a:pt x="2300" y="876"/>
                  </a:cubicBezTo>
                  <a:cubicBezTo>
                    <a:pt x="2298" y="893"/>
                    <a:pt x="2310" y="874"/>
                    <a:pt x="2314" y="870"/>
                  </a:cubicBezTo>
                  <a:cubicBezTo>
                    <a:pt x="2320" y="861"/>
                    <a:pt x="2320" y="854"/>
                    <a:pt x="2325" y="846"/>
                  </a:cubicBezTo>
                  <a:cubicBezTo>
                    <a:pt x="2329" y="839"/>
                    <a:pt x="2338" y="836"/>
                    <a:pt x="2343" y="828"/>
                  </a:cubicBezTo>
                  <a:cubicBezTo>
                    <a:pt x="2353" y="812"/>
                    <a:pt x="2361" y="799"/>
                    <a:pt x="2375" y="786"/>
                  </a:cubicBezTo>
                  <a:cubicBezTo>
                    <a:pt x="2385" y="776"/>
                    <a:pt x="2398" y="768"/>
                    <a:pt x="2410" y="759"/>
                  </a:cubicBezTo>
                  <a:cubicBezTo>
                    <a:pt x="2411" y="757"/>
                    <a:pt x="2412" y="756"/>
                    <a:pt x="2413" y="756"/>
                  </a:cubicBezTo>
                  <a:cubicBezTo>
                    <a:pt x="2415" y="749"/>
                    <a:pt x="2416" y="743"/>
                    <a:pt x="2418" y="737"/>
                  </a:cubicBezTo>
                  <a:cubicBezTo>
                    <a:pt x="2424" y="718"/>
                    <a:pt x="2436" y="710"/>
                    <a:pt x="2448" y="695"/>
                  </a:cubicBezTo>
                  <a:cubicBezTo>
                    <a:pt x="2460" y="679"/>
                    <a:pt x="2466" y="665"/>
                    <a:pt x="2470" y="645"/>
                  </a:cubicBezTo>
                  <a:cubicBezTo>
                    <a:pt x="2472" y="634"/>
                    <a:pt x="2476" y="596"/>
                    <a:pt x="2487" y="596"/>
                  </a:cubicBezTo>
                  <a:cubicBezTo>
                    <a:pt x="2489" y="603"/>
                    <a:pt x="2494" y="601"/>
                    <a:pt x="2501" y="602"/>
                  </a:cubicBezTo>
                  <a:cubicBezTo>
                    <a:pt x="2507" y="602"/>
                    <a:pt x="2531" y="599"/>
                    <a:pt x="2535" y="595"/>
                  </a:cubicBezTo>
                  <a:cubicBezTo>
                    <a:pt x="2549" y="584"/>
                    <a:pt x="2533" y="575"/>
                    <a:pt x="2530" y="566"/>
                  </a:cubicBezTo>
                  <a:cubicBezTo>
                    <a:pt x="2525" y="553"/>
                    <a:pt x="2534" y="555"/>
                    <a:pt x="2545" y="548"/>
                  </a:cubicBezTo>
                  <a:cubicBezTo>
                    <a:pt x="2555" y="540"/>
                    <a:pt x="2557" y="533"/>
                    <a:pt x="2563" y="521"/>
                  </a:cubicBezTo>
                  <a:cubicBezTo>
                    <a:pt x="2567" y="512"/>
                    <a:pt x="2572" y="502"/>
                    <a:pt x="2574" y="492"/>
                  </a:cubicBezTo>
                  <a:cubicBezTo>
                    <a:pt x="2576" y="484"/>
                    <a:pt x="2572" y="464"/>
                    <a:pt x="2582" y="460"/>
                  </a:cubicBezTo>
                  <a:cubicBezTo>
                    <a:pt x="2587" y="458"/>
                    <a:pt x="2594" y="462"/>
                    <a:pt x="2601" y="467"/>
                  </a:cubicBezTo>
                  <a:cubicBezTo>
                    <a:pt x="2602" y="465"/>
                    <a:pt x="2603" y="462"/>
                    <a:pt x="2605" y="459"/>
                  </a:cubicBezTo>
                  <a:cubicBezTo>
                    <a:pt x="2612" y="447"/>
                    <a:pt x="2627" y="447"/>
                    <a:pt x="2618" y="429"/>
                  </a:cubicBezTo>
                  <a:cubicBezTo>
                    <a:pt x="2617" y="426"/>
                    <a:pt x="2605" y="421"/>
                    <a:pt x="2602" y="4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3312276" y="4084006"/>
              <a:ext cx="60914" cy="39780"/>
            </a:xfrm>
            <a:custGeom>
              <a:avLst/>
              <a:gdLst>
                <a:gd name="T0" fmla="*/ 45 w 100"/>
                <a:gd name="T1" fmla="*/ 63 h 65"/>
                <a:gd name="T2" fmla="*/ 58 w 100"/>
                <a:gd name="T3" fmla="*/ 45 h 65"/>
                <a:gd name="T4" fmla="*/ 95 w 100"/>
                <a:gd name="T5" fmla="*/ 22 h 65"/>
                <a:gd name="T6" fmla="*/ 83 w 100"/>
                <a:gd name="T7" fmla="*/ 0 h 65"/>
                <a:gd name="T8" fmla="*/ 48 w 100"/>
                <a:gd name="T9" fmla="*/ 12 h 65"/>
                <a:gd name="T10" fmla="*/ 34 w 100"/>
                <a:gd name="T11" fmla="*/ 20 h 65"/>
                <a:gd name="T12" fmla="*/ 14 w 100"/>
                <a:gd name="T13" fmla="*/ 25 h 65"/>
                <a:gd name="T14" fmla="*/ 0 w 100"/>
                <a:gd name="T15" fmla="*/ 41 h 65"/>
                <a:gd name="T16" fmla="*/ 21 w 100"/>
                <a:gd name="T17" fmla="*/ 58 h 65"/>
                <a:gd name="T18" fmla="*/ 45 w 100"/>
                <a:gd name="T1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5">
                  <a:moveTo>
                    <a:pt x="45" y="63"/>
                  </a:moveTo>
                  <a:cubicBezTo>
                    <a:pt x="58" y="60"/>
                    <a:pt x="51" y="52"/>
                    <a:pt x="58" y="45"/>
                  </a:cubicBezTo>
                  <a:cubicBezTo>
                    <a:pt x="70" y="33"/>
                    <a:pt x="100" y="47"/>
                    <a:pt x="95" y="22"/>
                  </a:cubicBezTo>
                  <a:cubicBezTo>
                    <a:pt x="93" y="14"/>
                    <a:pt x="89" y="7"/>
                    <a:pt x="83" y="0"/>
                  </a:cubicBezTo>
                  <a:cubicBezTo>
                    <a:pt x="73" y="5"/>
                    <a:pt x="58" y="6"/>
                    <a:pt x="48" y="12"/>
                  </a:cubicBezTo>
                  <a:cubicBezTo>
                    <a:pt x="41" y="16"/>
                    <a:pt x="43" y="17"/>
                    <a:pt x="34" y="20"/>
                  </a:cubicBezTo>
                  <a:cubicBezTo>
                    <a:pt x="27" y="22"/>
                    <a:pt x="20" y="20"/>
                    <a:pt x="14" y="25"/>
                  </a:cubicBezTo>
                  <a:cubicBezTo>
                    <a:pt x="8" y="29"/>
                    <a:pt x="3" y="35"/>
                    <a:pt x="0" y="41"/>
                  </a:cubicBezTo>
                  <a:cubicBezTo>
                    <a:pt x="8" y="49"/>
                    <a:pt x="16" y="56"/>
                    <a:pt x="21" y="58"/>
                  </a:cubicBezTo>
                  <a:cubicBezTo>
                    <a:pt x="26" y="61"/>
                    <a:pt x="39" y="65"/>
                    <a:pt x="45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3113374" y="4085250"/>
              <a:ext cx="433857" cy="344350"/>
            </a:xfrm>
            <a:custGeom>
              <a:avLst/>
              <a:gdLst>
                <a:gd name="T0" fmla="*/ 631 w 709"/>
                <a:gd name="T1" fmla="*/ 136 h 561"/>
                <a:gd name="T2" fmla="*/ 620 w 709"/>
                <a:gd name="T3" fmla="*/ 100 h 561"/>
                <a:gd name="T4" fmla="*/ 588 w 709"/>
                <a:gd name="T5" fmla="*/ 80 h 561"/>
                <a:gd name="T6" fmla="*/ 548 w 709"/>
                <a:gd name="T7" fmla="*/ 41 h 561"/>
                <a:gd name="T8" fmla="*/ 566 w 709"/>
                <a:gd name="T9" fmla="*/ 0 h 561"/>
                <a:gd name="T10" fmla="*/ 439 w 709"/>
                <a:gd name="T11" fmla="*/ 45 h 561"/>
                <a:gd name="T12" fmla="*/ 421 w 709"/>
                <a:gd name="T13" fmla="*/ 147 h 561"/>
                <a:gd name="T14" fmla="*/ 406 w 709"/>
                <a:gd name="T15" fmla="*/ 176 h 561"/>
                <a:gd name="T16" fmla="*/ 370 w 709"/>
                <a:gd name="T17" fmla="*/ 220 h 561"/>
                <a:gd name="T18" fmla="*/ 311 w 709"/>
                <a:gd name="T19" fmla="*/ 242 h 561"/>
                <a:gd name="T20" fmla="*/ 227 w 709"/>
                <a:gd name="T21" fmla="*/ 275 h 561"/>
                <a:gd name="T22" fmla="*/ 167 w 709"/>
                <a:gd name="T23" fmla="*/ 297 h 561"/>
                <a:gd name="T24" fmla="*/ 79 w 709"/>
                <a:gd name="T25" fmla="*/ 292 h 561"/>
                <a:gd name="T26" fmla="*/ 41 w 709"/>
                <a:gd name="T27" fmla="*/ 262 h 561"/>
                <a:gd name="T28" fmla="*/ 9 w 709"/>
                <a:gd name="T29" fmla="*/ 297 h 561"/>
                <a:gd name="T30" fmla="*/ 28 w 709"/>
                <a:gd name="T31" fmla="*/ 393 h 561"/>
                <a:gd name="T32" fmla="*/ 50 w 709"/>
                <a:gd name="T33" fmla="*/ 424 h 561"/>
                <a:gd name="T34" fmla="*/ 74 w 709"/>
                <a:gd name="T35" fmla="*/ 444 h 561"/>
                <a:gd name="T36" fmla="*/ 117 w 709"/>
                <a:gd name="T37" fmla="*/ 506 h 561"/>
                <a:gd name="T38" fmla="*/ 131 w 709"/>
                <a:gd name="T39" fmla="*/ 548 h 561"/>
                <a:gd name="T40" fmla="*/ 172 w 709"/>
                <a:gd name="T41" fmla="*/ 547 h 561"/>
                <a:gd name="T42" fmla="*/ 243 w 709"/>
                <a:gd name="T43" fmla="*/ 560 h 561"/>
                <a:gd name="T44" fmla="*/ 298 w 709"/>
                <a:gd name="T45" fmla="*/ 545 h 561"/>
                <a:gd name="T46" fmla="*/ 360 w 709"/>
                <a:gd name="T47" fmla="*/ 522 h 561"/>
                <a:gd name="T48" fmla="*/ 409 w 709"/>
                <a:gd name="T49" fmla="*/ 518 h 561"/>
                <a:gd name="T50" fmla="*/ 456 w 709"/>
                <a:gd name="T51" fmla="*/ 561 h 561"/>
                <a:gd name="T52" fmla="*/ 516 w 709"/>
                <a:gd name="T53" fmla="*/ 518 h 561"/>
                <a:gd name="T54" fmla="*/ 539 w 709"/>
                <a:gd name="T55" fmla="*/ 515 h 561"/>
                <a:gd name="T56" fmla="*/ 539 w 709"/>
                <a:gd name="T57" fmla="*/ 499 h 561"/>
                <a:gd name="T58" fmla="*/ 563 w 709"/>
                <a:gd name="T59" fmla="*/ 405 h 561"/>
                <a:gd name="T60" fmla="*/ 558 w 709"/>
                <a:gd name="T61" fmla="*/ 360 h 561"/>
                <a:gd name="T62" fmla="*/ 628 w 709"/>
                <a:gd name="T63" fmla="*/ 301 h 561"/>
                <a:gd name="T64" fmla="*/ 611 w 709"/>
                <a:gd name="T65" fmla="*/ 277 h 561"/>
                <a:gd name="T66" fmla="*/ 659 w 709"/>
                <a:gd name="T67" fmla="*/ 192 h 561"/>
                <a:gd name="T68" fmla="*/ 688 w 709"/>
                <a:gd name="T69" fmla="*/ 15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9" h="561">
                  <a:moveTo>
                    <a:pt x="688" y="154"/>
                  </a:moveTo>
                  <a:cubicBezTo>
                    <a:pt x="671" y="143"/>
                    <a:pt x="650" y="141"/>
                    <a:pt x="631" y="136"/>
                  </a:cubicBezTo>
                  <a:cubicBezTo>
                    <a:pt x="618" y="132"/>
                    <a:pt x="618" y="133"/>
                    <a:pt x="622" y="118"/>
                  </a:cubicBezTo>
                  <a:cubicBezTo>
                    <a:pt x="624" y="104"/>
                    <a:pt x="631" y="112"/>
                    <a:pt x="620" y="100"/>
                  </a:cubicBezTo>
                  <a:cubicBezTo>
                    <a:pt x="614" y="94"/>
                    <a:pt x="606" y="89"/>
                    <a:pt x="599" y="85"/>
                  </a:cubicBezTo>
                  <a:cubicBezTo>
                    <a:pt x="596" y="83"/>
                    <a:pt x="591" y="84"/>
                    <a:pt x="588" y="80"/>
                  </a:cubicBezTo>
                  <a:cubicBezTo>
                    <a:pt x="584" y="76"/>
                    <a:pt x="586" y="71"/>
                    <a:pt x="584" y="68"/>
                  </a:cubicBezTo>
                  <a:cubicBezTo>
                    <a:pt x="575" y="57"/>
                    <a:pt x="560" y="49"/>
                    <a:pt x="548" y="41"/>
                  </a:cubicBezTo>
                  <a:cubicBezTo>
                    <a:pt x="557" y="32"/>
                    <a:pt x="583" y="48"/>
                    <a:pt x="589" y="32"/>
                  </a:cubicBezTo>
                  <a:cubicBezTo>
                    <a:pt x="593" y="19"/>
                    <a:pt x="555" y="18"/>
                    <a:pt x="566" y="0"/>
                  </a:cubicBezTo>
                  <a:cubicBezTo>
                    <a:pt x="543" y="2"/>
                    <a:pt x="520" y="5"/>
                    <a:pt x="498" y="15"/>
                  </a:cubicBezTo>
                  <a:cubicBezTo>
                    <a:pt x="477" y="26"/>
                    <a:pt x="447" y="16"/>
                    <a:pt x="439" y="45"/>
                  </a:cubicBezTo>
                  <a:cubicBezTo>
                    <a:pt x="433" y="68"/>
                    <a:pt x="438" y="94"/>
                    <a:pt x="433" y="118"/>
                  </a:cubicBezTo>
                  <a:cubicBezTo>
                    <a:pt x="430" y="129"/>
                    <a:pt x="425" y="137"/>
                    <a:pt x="421" y="147"/>
                  </a:cubicBezTo>
                  <a:cubicBezTo>
                    <a:pt x="418" y="152"/>
                    <a:pt x="416" y="156"/>
                    <a:pt x="414" y="161"/>
                  </a:cubicBezTo>
                  <a:cubicBezTo>
                    <a:pt x="412" y="166"/>
                    <a:pt x="408" y="172"/>
                    <a:pt x="406" y="176"/>
                  </a:cubicBezTo>
                  <a:cubicBezTo>
                    <a:pt x="402" y="186"/>
                    <a:pt x="403" y="198"/>
                    <a:pt x="398" y="208"/>
                  </a:cubicBezTo>
                  <a:cubicBezTo>
                    <a:pt x="391" y="220"/>
                    <a:pt x="382" y="217"/>
                    <a:pt x="370" y="220"/>
                  </a:cubicBezTo>
                  <a:cubicBezTo>
                    <a:pt x="356" y="223"/>
                    <a:pt x="354" y="232"/>
                    <a:pt x="344" y="239"/>
                  </a:cubicBezTo>
                  <a:cubicBezTo>
                    <a:pt x="333" y="247"/>
                    <a:pt x="325" y="245"/>
                    <a:pt x="311" y="242"/>
                  </a:cubicBezTo>
                  <a:cubicBezTo>
                    <a:pt x="287" y="237"/>
                    <a:pt x="264" y="227"/>
                    <a:pt x="243" y="246"/>
                  </a:cubicBezTo>
                  <a:cubicBezTo>
                    <a:pt x="232" y="255"/>
                    <a:pt x="233" y="263"/>
                    <a:pt x="227" y="275"/>
                  </a:cubicBezTo>
                  <a:cubicBezTo>
                    <a:pt x="221" y="289"/>
                    <a:pt x="215" y="287"/>
                    <a:pt x="201" y="289"/>
                  </a:cubicBezTo>
                  <a:cubicBezTo>
                    <a:pt x="189" y="290"/>
                    <a:pt x="178" y="296"/>
                    <a:pt x="167" y="297"/>
                  </a:cubicBezTo>
                  <a:cubicBezTo>
                    <a:pt x="149" y="297"/>
                    <a:pt x="149" y="296"/>
                    <a:pt x="135" y="307"/>
                  </a:cubicBezTo>
                  <a:cubicBezTo>
                    <a:pt x="113" y="326"/>
                    <a:pt x="99" y="301"/>
                    <a:pt x="79" y="292"/>
                  </a:cubicBezTo>
                  <a:cubicBezTo>
                    <a:pt x="65" y="286"/>
                    <a:pt x="53" y="293"/>
                    <a:pt x="45" y="276"/>
                  </a:cubicBezTo>
                  <a:cubicBezTo>
                    <a:pt x="43" y="272"/>
                    <a:pt x="42" y="267"/>
                    <a:pt x="41" y="262"/>
                  </a:cubicBezTo>
                  <a:cubicBezTo>
                    <a:pt x="38" y="262"/>
                    <a:pt x="34" y="264"/>
                    <a:pt x="29" y="270"/>
                  </a:cubicBezTo>
                  <a:cubicBezTo>
                    <a:pt x="23" y="277"/>
                    <a:pt x="14" y="289"/>
                    <a:pt x="9" y="297"/>
                  </a:cubicBezTo>
                  <a:cubicBezTo>
                    <a:pt x="0" y="311"/>
                    <a:pt x="8" y="334"/>
                    <a:pt x="11" y="350"/>
                  </a:cubicBezTo>
                  <a:cubicBezTo>
                    <a:pt x="14" y="365"/>
                    <a:pt x="27" y="377"/>
                    <a:pt x="28" y="393"/>
                  </a:cubicBezTo>
                  <a:cubicBezTo>
                    <a:pt x="29" y="401"/>
                    <a:pt x="23" y="406"/>
                    <a:pt x="28" y="413"/>
                  </a:cubicBezTo>
                  <a:cubicBezTo>
                    <a:pt x="33" y="422"/>
                    <a:pt x="43" y="418"/>
                    <a:pt x="50" y="424"/>
                  </a:cubicBezTo>
                  <a:cubicBezTo>
                    <a:pt x="60" y="430"/>
                    <a:pt x="55" y="437"/>
                    <a:pt x="60" y="445"/>
                  </a:cubicBezTo>
                  <a:cubicBezTo>
                    <a:pt x="65" y="452"/>
                    <a:pt x="77" y="459"/>
                    <a:pt x="74" y="444"/>
                  </a:cubicBezTo>
                  <a:cubicBezTo>
                    <a:pt x="86" y="443"/>
                    <a:pt x="105" y="467"/>
                    <a:pt x="110" y="475"/>
                  </a:cubicBezTo>
                  <a:cubicBezTo>
                    <a:pt x="115" y="485"/>
                    <a:pt x="114" y="496"/>
                    <a:pt x="117" y="506"/>
                  </a:cubicBezTo>
                  <a:cubicBezTo>
                    <a:pt x="119" y="518"/>
                    <a:pt x="126" y="523"/>
                    <a:pt x="130" y="534"/>
                  </a:cubicBezTo>
                  <a:cubicBezTo>
                    <a:pt x="132" y="538"/>
                    <a:pt x="128" y="544"/>
                    <a:pt x="131" y="548"/>
                  </a:cubicBezTo>
                  <a:cubicBezTo>
                    <a:pt x="138" y="554"/>
                    <a:pt x="139" y="546"/>
                    <a:pt x="145" y="547"/>
                  </a:cubicBezTo>
                  <a:cubicBezTo>
                    <a:pt x="157" y="549"/>
                    <a:pt x="162" y="548"/>
                    <a:pt x="172" y="547"/>
                  </a:cubicBezTo>
                  <a:cubicBezTo>
                    <a:pt x="189" y="546"/>
                    <a:pt x="220" y="513"/>
                    <a:pt x="234" y="522"/>
                  </a:cubicBezTo>
                  <a:cubicBezTo>
                    <a:pt x="244" y="528"/>
                    <a:pt x="237" y="550"/>
                    <a:pt x="243" y="560"/>
                  </a:cubicBezTo>
                  <a:cubicBezTo>
                    <a:pt x="254" y="561"/>
                    <a:pt x="256" y="547"/>
                    <a:pt x="266" y="544"/>
                  </a:cubicBezTo>
                  <a:cubicBezTo>
                    <a:pt x="277" y="541"/>
                    <a:pt x="286" y="549"/>
                    <a:pt x="298" y="545"/>
                  </a:cubicBezTo>
                  <a:cubicBezTo>
                    <a:pt x="308" y="543"/>
                    <a:pt x="341" y="498"/>
                    <a:pt x="344" y="527"/>
                  </a:cubicBezTo>
                  <a:cubicBezTo>
                    <a:pt x="349" y="526"/>
                    <a:pt x="355" y="521"/>
                    <a:pt x="360" y="522"/>
                  </a:cubicBezTo>
                  <a:cubicBezTo>
                    <a:pt x="366" y="523"/>
                    <a:pt x="366" y="531"/>
                    <a:pt x="371" y="532"/>
                  </a:cubicBezTo>
                  <a:cubicBezTo>
                    <a:pt x="388" y="537"/>
                    <a:pt x="393" y="522"/>
                    <a:pt x="409" y="518"/>
                  </a:cubicBezTo>
                  <a:cubicBezTo>
                    <a:pt x="421" y="515"/>
                    <a:pt x="436" y="516"/>
                    <a:pt x="443" y="527"/>
                  </a:cubicBezTo>
                  <a:cubicBezTo>
                    <a:pt x="448" y="535"/>
                    <a:pt x="441" y="561"/>
                    <a:pt x="456" y="561"/>
                  </a:cubicBezTo>
                  <a:cubicBezTo>
                    <a:pt x="463" y="561"/>
                    <a:pt x="481" y="540"/>
                    <a:pt x="487" y="536"/>
                  </a:cubicBezTo>
                  <a:cubicBezTo>
                    <a:pt x="496" y="529"/>
                    <a:pt x="506" y="524"/>
                    <a:pt x="516" y="518"/>
                  </a:cubicBezTo>
                  <a:cubicBezTo>
                    <a:pt x="519" y="516"/>
                    <a:pt x="525" y="511"/>
                    <a:pt x="528" y="510"/>
                  </a:cubicBezTo>
                  <a:cubicBezTo>
                    <a:pt x="540" y="508"/>
                    <a:pt x="530" y="508"/>
                    <a:pt x="539" y="515"/>
                  </a:cubicBezTo>
                  <a:cubicBezTo>
                    <a:pt x="550" y="523"/>
                    <a:pt x="557" y="534"/>
                    <a:pt x="560" y="510"/>
                  </a:cubicBezTo>
                  <a:cubicBezTo>
                    <a:pt x="562" y="494"/>
                    <a:pt x="548" y="480"/>
                    <a:pt x="539" y="499"/>
                  </a:cubicBezTo>
                  <a:cubicBezTo>
                    <a:pt x="533" y="485"/>
                    <a:pt x="552" y="467"/>
                    <a:pt x="557" y="454"/>
                  </a:cubicBezTo>
                  <a:cubicBezTo>
                    <a:pt x="562" y="440"/>
                    <a:pt x="571" y="419"/>
                    <a:pt x="563" y="405"/>
                  </a:cubicBezTo>
                  <a:cubicBezTo>
                    <a:pt x="559" y="405"/>
                    <a:pt x="555" y="402"/>
                    <a:pt x="550" y="402"/>
                  </a:cubicBezTo>
                  <a:cubicBezTo>
                    <a:pt x="549" y="384"/>
                    <a:pt x="544" y="374"/>
                    <a:pt x="558" y="360"/>
                  </a:cubicBezTo>
                  <a:cubicBezTo>
                    <a:pt x="573" y="347"/>
                    <a:pt x="593" y="338"/>
                    <a:pt x="606" y="323"/>
                  </a:cubicBezTo>
                  <a:cubicBezTo>
                    <a:pt x="611" y="317"/>
                    <a:pt x="625" y="309"/>
                    <a:pt x="628" y="301"/>
                  </a:cubicBezTo>
                  <a:cubicBezTo>
                    <a:pt x="631" y="294"/>
                    <a:pt x="629" y="291"/>
                    <a:pt x="625" y="285"/>
                  </a:cubicBezTo>
                  <a:cubicBezTo>
                    <a:pt x="621" y="280"/>
                    <a:pt x="613" y="281"/>
                    <a:pt x="611" y="277"/>
                  </a:cubicBezTo>
                  <a:cubicBezTo>
                    <a:pt x="605" y="269"/>
                    <a:pt x="612" y="249"/>
                    <a:pt x="613" y="240"/>
                  </a:cubicBezTo>
                  <a:cubicBezTo>
                    <a:pt x="614" y="208"/>
                    <a:pt x="627" y="194"/>
                    <a:pt x="659" y="192"/>
                  </a:cubicBezTo>
                  <a:cubicBezTo>
                    <a:pt x="670" y="191"/>
                    <a:pt x="690" y="194"/>
                    <a:pt x="698" y="185"/>
                  </a:cubicBezTo>
                  <a:cubicBezTo>
                    <a:pt x="709" y="174"/>
                    <a:pt x="698" y="161"/>
                    <a:pt x="688" y="1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3138236" y="3990771"/>
              <a:ext cx="385374" cy="294625"/>
            </a:xfrm>
            <a:custGeom>
              <a:avLst/>
              <a:gdLst>
                <a:gd name="T0" fmla="*/ 38 w 630"/>
                <a:gd name="T1" fmla="*/ 447 h 481"/>
                <a:gd name="T2" fmla="*/ 94 w 630"/>
                <a:gd name="T3" fmla="*/ 462 h 481"/>
                <a:gd name="T4" fmla="*/ 126 w 630"/>
                <a:gd name="T5" fmla="*/ 452 h 481"/>
                <a:gd name="T6" fmla="*/ 160 w 630"/>
                <a:gd name="T7" fmla="*/ 444 h 481"/>
                <a:gd name="T8" fmla="*/ 186 w 630"/>
                <a:gd name="T9" fmla="*/ 430 h 481"/>
                <a:gd name="T10" fmla="*/ 202 w 630"/>
                <a:gd name="T11" fmla="*/ 401 h 481"/>
                <a:gd name="T12" fmla="*/ 270 w 630"/>
                <a:gd name="T13" fmla="*/ 397 h 481"/>
                <a:gd name="T14" fmla="*/ 303 w 630"/>
                <a:gd name="T15" fmla="*/ 394 h 481"/>
                <a:gd name="T16" fmla="*/ 329 w 630"/>
                <a:gd name="T17" fmla="*/ 375 h 481"/>
                <a:gd name="T18" fmla="*/ 357 w 630"/>
                <a:gd name="T19" fmla="*/ 363 h 481"/>
                <a:gd name="T20" fmla="*/ 365 w 630"/>
                <a:gd name="T21" fmla="*/ 331 h 481"/>
                <a:gd name="T22" fmla="*/ 373 w 630"/>
                <a:gd name="T23" fmla="*/ 316 h 481"/>
                <a:gd name="T24" fmla="*/ 380 w 630"/>
                <a:gd name="T25" fmla="*/ 302 h 481"/>
                <a:gd name="T26" fmla="*/ 392 w 630"/>
                <a:gd name="T27" fmla="*/ 273 h 481"/>
                <a:gd name="T28" fmla="*/ 398 w 630"/>
                <a:gd name="T29" fmla="*/ 200 h 481"/>
                <a:gd name="T30" fmla="*/ 457 w 630"/>
                <a:gd name="T31" fmla="*/ 170 h 481"/>
                <a:gd name="T32" fmla="*/ 525 w 630"/>
                <a:gd name="T33" fmla="*/ 155 h 481"/>
                <a:gd name="T34" fmla="*/ 526 w 630"/>
                <a:gd name="T35" fmla="*/ 153 h 481"/>
                <a:gd name="T36" fmla="*/ 548 w 630"/>
                <a:gd name="T37" fmla="*/ 150 h 481"/>
                <a:gd name="T38" fmla="*/ 563 w 630"/>
                <a:gd name="T39" fmla="*/ 136 h 481"/>
                <a:gd name="T40" fmla="*/ 599 w 630"/>
                <a:gd name="T41" fmla="*/ 116 h 481"/>
                <a:gd name="T42" fmla="*/ 564 w 630"/>
                <a:gd name="T43" fmla="*/ 106 h 481"/>
                <a:gd name="T44" fmla="*/ 630 w 630"/>
                <a:gd name="T45" fmla="*/ 63 h 481"/>
                <a:gd name="T46" fmla="*/ 589 w 630"/>
                <a:gd name="T47" fmla="*/ 53 h 481"/>
                <a:gd name="T48" fmla="*/ 518 w 630"/>
                <a:gd name="T49" fmla="*/ 51 h 481"/>
                <a:gd name="T50" fmla="*/ 499 w 630"/>
                <a:gd name="T51" fmla="*/ 5 h 481"/>
                <a:gd name="T52" fmla="*/ 446 w 630"/>
                <a:gd name="T53" fmla="*/ 0 h 481"/>
                <a:gd name="T54" fmla="*/ 431 w 630"/>
                <a:gd name="T55" fmla="*/ 36 h 481"/>
                <a:gd name="T56" fmla="*/ 412 w 630"/>
                <a:gd name="T57" fmla="*/ 68 h 481"/>
                <a:gd name="T58" fmla="*/ 399 w 630"/>
                <a:gd name="T59" fmla="*/ 110 h 481"/>
                <a:gd name="T60" fmla="*/ 365 w 630"/>
                <a:gd name="T61" fmla="*/ 127 h 481"/>
                <a:gd name="T62" fmla="*/ 368 w 630"/>
                <a:gd name="T63" fmla="*/ 152 h 481"/>
                <a:gd name="T64" fmla="*/ 367 w 630"/>
                <a:gd name="T65" fmla="*/ 152 h 481"/>
                <a:gd name="T66" fmla="*/ 379 w 630"/>
                <a:gd name="T67" fmla="*/ 174 h 481"/>
                <a:gd name="T68" fmla="*/ 342 w 630"/>
                <a:gd name="T69" fmla="*/ 197 h 481"/>
                <a:gd name="T70" fmla="*/ 329 w 630"/>
                <a:gd name="T71" fmla="*/ 215 h 481"/>
                <a:gd name="T72" fmla="*/ 305 w 630"/>
                <a:gd name="T73" fmla="*/ 210 h 481"/>
                <a:gd name="T74" fmla="*/ 284 w 630"/>
                <a:gd name="T75" fmla="*/ 193 h 481"/>
                <a:gd name="T76" fmla="*/ 279 w 630"/>
                <a:gd name="T77" fmla="*/ 204 h 481"/>
                <a:gd name="T78" fmla="*/ 246 w 630"/>
                <a:gd name="T79" fmla="*/ 273 h 481"/>
                <a:gd name="T80" fmla="*/ 223 w 630"/>
                <a:gd name="T81" fmla="*/ 301 h 481"/>
                <a:gd name="T82" fmla="*/ 189 w 630"/>
                <a:gd name="T83" fmla="*/ 316 h 481"/>
                <a:gd name="T84" fmla="*/ 154 w 630"/>
                <a:gd name="T85" fmla="*/ 327 h 481"/>
                <a:gd name="T86" fmla="*/ 125 w 630"/>
                <a:gd name="T87" fmla="*/ 350 h 481"/>
                <a:gd name="T88" fmla="*/ 108 w 630"/>
                <a:gd name="T89" fmla="*/ 379 h 481"/>
                <a:gd name="T90" fmla="*/ 100 w 630"/>
                <a:gd name="T91" fmla="*/ 396 h 481"/>
                <a:gd name="T92" fmla="*/ 99 w 630"/>
                <a:gd name="T93" fmla="*/ 418 h 481"/>
                <a:gd name="T94" fmla="*/ 62 w 630"/>
                <a:gd name="T95" fmla="*/ 423 h 481"/>
                <a:gd name="T96" fmla="*/ 19 w 630"/>
                <a:gd name="T97" fmla="*/ 420 h 481"/>
                <a:gd name="T98" fmla="*/ 0 w 630"/>
                <a:gd name="T99" fmla="*/ 417 h 481"/>
                <a:gd name="T100" fmla="*/ 4 w 630"/>
                <a:gd name="T101" fmla="*/ 431 h 481"/>
                <a:gd name="T102" fmla="*/ 38 w 630"/>
                <a:gd name="T103" fmla="*/ 4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0" h="481">
                  <a:moveTo>
                    <a:pt x="38" y="447"/>
                  </a:moveTo>
                  <a:cubicBezTo>
                    <a:pt x="58" y="456"/>
                    <a:pt x="72" y="481"/>
                    <a:pt x="94" y="462"/>
                  </a:cubicBezTo>
                  <a:cubicBezTo>
                    <a:pt x="108" y="451"/>
                    <a:pt x="108" y="452"/>
                    <a:pt x="126" y="452"/>
                  </a:cubicBezTo>
                  <a:cubicBezTo>
                    <a:pt x="137" y="451"/>
                    <a:pt x="148" y="445"/>
                    <a:pt x="160" y="444"/>
                  </a:cubicBezTo>
                  <a:cubicBezTo>
                    <a:pt x="174" y="442"/>
                    <a:pt x="180" y="444"/>
                    <a:pt x="186" y="430"/>
                  </a:cubicBezTo>
                  <a:cubicBezTo>
                    <a:pt x="192" y="418"/>
                    <a:pt x="191" y="410"/>
                    <a:pt x="202" y="401"/>
                  </a:cubicBezTo>
                  <a:cubicBezTo>
                    <a:pt x="223" y="382"/>
                    <a:pt x="246" y="392"/>
                    <a:pt x="270" y="397"/>
                  </a:cubicBezTo>
                  <a:cubicBezTo>
                    <a:pt x="284" y="400"/>
                    <a:pt x="292" y="402"/>
                    <a:pt x="303" y="394"/>
                  </a:cubicBezTo>
                  <a:cubicBezTo>
                    <a:pt x="313" y="387"/>
                    <a:pt x="315" y="378"/>
                    <a:pt x="329" y="375"/>
                  </a:cubicBezTo>
                  <a:cubicBezTo>
                    <a:pt x="341" y="372"/>
                    <a:pt x="350" y="375"/>
                    <a:pt x="357" y="363"/>
                  </a:cubicBezTo>
                  <a:cubicBezTo>
                    <a:pt x="362" y="353"/>
                    <a:pt x="361" y="341"/>
                    <a:pt x="365" y="331"/>
                  </a:cubicBezTo>
                  <a:cubicBezTo>
                    <a:pt x="367" y="327"/>
                    <a:pt x="371" y="321"/>
                    <a:pt x="373" y="316"/>
                  </a:cubicBezTo>
                  <a:cubicBezTo>
                    <a:pt x="375" y="311"/>
                    <a:pt x="377" y="307"/>
                    <a:pt x="380" y="302"/>
                  </a:cubicBezTo>
                  <a:cubicBezTo>
                    <a:pt x="384" y="292"/>
                    <a:pt x="389" y="284"/>
                    <a:pt x="392" y="273"/>
                  </a:cubicBezTo>
                  <a:cubicBezTo>
                    <a:pt x="397" y="249"/>
                    <a:pt x="392" y="223"/>
                    <a:pt x="398" y="200"/>
                  </a:cubicBezTo>
                  <a:cubicBezTo>
                    <a:pt x="406" y="171"/>
                    <a:pt x="436" y="181"/>
                    <a:pt x="457" y="170"/>
                  </a:cubicBezTo>
                  <a:cubicBezTo>
                    <a:pt x="479" y="160"/>
                    <a:pt x="502" y="157"/>
                    <a:pt x="525" y="155"/>
                  </a:cubicBezTo>
                  <a:cubicBezTo>
                    <a:pt x="525" y="154"/>
                    <a:pt x="526" y="154"/>
                    <a:pt x="526" y="153"/>
                  </a:cubicBezTo>
                  <a:cubicBezTo>
                    <a:pt x="531" y="146"/>
                    <a:pt x="542" y="153"/>
                    <a:pt x="548" y="150"/>
                  </a:cubicBezTo>
                  <a:cubicBezTo>
                    <a:pt x="555" y="147"/>
                    <a:pt x="557" y="139"/>
                    <a:pt x="563" y="136"/>
                  </a:cubicBezTo>
                  <a:cubicBezTo>
                    <a:pt x="573" y="130"/>
                    <a:pt x="604" y="136"/>
                    <a:pt x="599" y="116"/>
                  </a:cubicBezTo>
                  <a:cubicBezTo>
                    <a:pt x="590" y="116"/>
                    <a:pt x="568" y="118"/>
                    <a:pt x="564" y="106"/>
                  </a:cubicBezTo>
                  <a:cubicBezTo>
                    <a:pt x="561" y="92"/>
                    <a:pt x="629" y="95"/>
                    <a:pt x="630" y="63"/>
                  </a:cubicBezTo>
                  <a:cubicBezTo>
                    <a:pt x="616" y="62"/>
                    <a:pt x="602" y="58"/>
                    <a:pt x="589" y="53"/>
                  </a:cubicBezTo>
                  <a:cubicBezTo>
                    <a:pt x="584" y="52"/>
                    <a:pt x="514" y="40"/>
                    <a:pt x="518" y="51"/>
                  </a:cubicBezTo>
                  <a:cubicBezTo>
                    <a:pt x="511" y="34"/>
                    <a:pt x="527" y="6"/>
                    <a:pt x="499" y="5"/>
                  </a:cubicBezTo>
                  <a:cubicBezTo>
                    <a:pt x="481" y="5"/>
                    <a:pt x="460" y="21"/>
                    <a:pt x="446" y="0"/>
                  </a:cubicBezTo>
                  <a:cubicBezTo>
                    <a:pt x="440" y="4"/>
                    <a:pt x="436" y="28"/>
                    <a:pt x="431" y="36"/>
                  </a:cubicBezTo>
                  <a:cubicBezTo>
                    <a:pt x="425" y="48"/>
                    <a:pt x="418" y="57"/>
                    <a:pt x="412" y="68"/>
                  </a:cubicBezTo>
                  <a:cubicBezTo>
                    <a:pt x="405" y="80"/>
                    <a:pt x="407" y="101"/>
                    <a:pt x="399" y="110"/>
                  </a:cubicBezTo>
                  <a:cubicBezTo>
                    <a:pt x="390" y="118"/>
                    <a:pt x="360" y="107"/>
                    <a:pt x="365" y="127"/>
                  </a:cubicBezTo>
                  <a:cubicBezTo>
                    <a:pt x="382" y="125"/>
                    <a:pt x="378" y="146"/>
                    <a:pt x="368" y="152"/>
                  </a:cubicBezTo>
                  <a:cubicBezTo>
                    <a:pt x="368" y="152"/>
                    <a:pt x="367" y="152"/>
                    <a:pt x="367" y="152"/>
                  </a:cubicBezTo>
                  <a:cubicBezTo>
                    <a:pt x="373" y="159"/>
                    <a:pt x="377" y="166"/>
                    <a:pt x="379" y="174"/>
                  </a:cubicBezTo>
                  <a:cubicBezTo>
                    <a:pt x="384" y="199"/>
                    <a:pt x="354" y="185"/>
                    <a:pt x="342" y="197"/>
                  </a:cubicBezTo>
                  <a:cubicBezTo>
                    <a:pt x="335" y="204"/>
                    <a:pt x="342" y="212"/>
                    <a:pt x="329" y="215"/>
                  </a:cubicBezTo>
                  <a:cubicBezTo>
                    <a:pt x="323" y="217"/>
                    <a:pt x="310" y="213"/>
                    <a:pt x="305" y="210"/>
                  </a:cubicBezTo>
                  <a:cubicBezTo>
                    <a:pt x="300" y="208"/>
                    <a:pt x="292" y="201"/>
                    <a:pt x="284" y="193"/>
                  </a:cubicBezTo>
                  <a:cubicBezTo>
                    <a:pt x="282" y="197"/>
                    <a:pt x="280" y="200"/>
                    <a:pt x="279" y="204"/>
                  </a:cubicBezTo>
                  <a:cubicBezTo>
                    <a:pt x="273" y="231"/>
                    <a:pt x="265" y="251"/>
                    <a:pt x="246" y="273"/>
                  </a:cubicBezTo>
                  <a:cubicBezTo>
                    <a:pt x="238" y="282"/>
                    <a:pt x="231" y="292"/>
                    <a:pt x="223" y="301"/>
                  </a:cubicBezTo>
                  <a:cubicBezTo>
                    <a:pt x="213" y="312"/>
                    <a:pt x="202" y="312"/>
                    <a:pt x="189" y="316"/>
                  </a:cubicBezTo>
                  <a:cubicBezTo>
                    <a:pt x="177" y="320"/>
                    <a:pt x="166" y="323"/>
                    <a:pt x="154" y="327"/>
                  </a:cubicBezTo>
                  <a:cubicBezTo>
                    <a:pt x="135" y="332"/>
                    <a:pt x="134" y="335"/>
                    <a:pt x="125" y="350"/>
                  </a:cubicBezTo>
                  <a:cubicBezTo>
                    <a:pt x="119" y="360"/>
                    <a:pt x="112" y="368"/>
                    <a:pt x="108" y="379"/>
                  </a:cubicBezTo>
                  <a:cubicBezTo>
                    <a:pt x="106" y="384"/>
                    <a:pt x="102" y="391"/>
                    <a:pt x="100" y="396"/>
                  </a:cubicBezTo>
                  <a:cubicBezTo>
                    <a:pt x="99" y="402"/>
                    <a:pt x="102" y="413"/>
                    <a:pt x="99" y="418"/>
                  </a:cubicBezTo>
                  <a:cubicBezTo>
                    <a:pt x="92" y="429"/>
                    <a:pt x="72" y="425"/>
                    <a:pt x="62" y="423"/>
                  </a:cubicBezTo>
                  <a:cubicBezTo>
                    <a:pt x="48" y="421"/>
                    <a:pt x="33" y="422"/>
                    <a:pt x="19" y="420"/>
                  </a:cubicBezTo>
                  <a:cubicBezTo>
                    <a:pt x="11" y="419"/>
                    <a:pt x="6" y="416"/>
                    <a:pt x="0" y="417"/>
                  </a:cubicBezTo>
                  <a:cubicBezTo>
                    <a:pt x="1" y="422"/>
                    <a:pt x="2" y="427"/>
                    <a:pt x="4" y="431"/>
                  </a:cubicBezTo>
                  <a:cubicBezTo>
                    <a:pt x="12" y="448"/>
                    <a:pt x="24" y="441"/>
                    <a:pt x="38" y="4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37" name="Chart 136"/>
          <p:cNvGraphicFramePr/>
          <p:nvPr>
            <p:extLst>
              <p:ext uri="{D42A27DB-BD31-4B8C-83A1-F6EECF244321}">
                <p14:modId xmlns:p14="http://schemas.microsoft.com/office/powerpoint/2010/main" val="4076413415"/>
              </p:ext>
            </p:extLst>
          </p:nvPr>
        </p:nvGraphicFramePr>
        <p:xfrm>
          <a:off x="2923221" y="180799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8" name="Chart 137"/>
          <p:cNvGraphicFramePr/>
          <p:nvPr>
            <p:extLst>
              <p:ext uri="{D42A27DB-BD31-4B8C-83A1-F6EECF244321}">
                <p14:modId xmlns:p14="http://schemas.microsoft.com/office/powerpoint/2010/main" val="3843681842"/>
              </p:ext>
            </p:extLst>
          </p:nvPr>
        </p:nvGraphicFramePr>
        <p:xfrm>
          <a:off x="3516973" y="3274334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9" name="Chart 138"/>
          <p:cNvGraphicFramePr/>
          <p:nvPr>
            <p:extLst>
              <p:ext uri="{D42A27DB-BD31-4B8C-83A1-F6EECF244321}">
                <p14:modId xmlns:p14="http://schemas.microsoft.com/office/powerpoint/2010/main" val="519153137"/>
              </p:ext>
            </p:extLst>
          </p:nvPr>
        </p:nvGraphicFramePr>
        <p:xfrm>
          <a:off x="2095127" y="398960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0" name="Straight Connector 139"/>
          <p:cNvCxnSpPr/>
          <p:nvPr/>
        </p:nvCxnSpPr>
        <p:spPr>
          <a:xfrm>
            <a:off x="1314918" y="1623718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1314918" y="1623718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4114959" y="1454441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 bwMode="auto">
          <a:xfrm>
            <a:off x="1210081" y="1313986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296134" y="5902350"/>
            <a:ext cx="26806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/>
              <a:t>Lorem Ipsum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4249061982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53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3200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85205" y="736603"/>
            <a:ext cx="221021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570300" y="1401845"/>
            <a:ext cx="321693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70301" y="1749991"/>
            <a:ext cx="3216936" cy="16312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114" name="Группа 446"/>
          <p:cNvGrpSpPr/>
          <p:nvPr/>
        </p:nvGrpSpPr>
        <p:grpSpPr>
          <a:xfrm>
            <a:off x="4484723" y="399834"/>
            <a:ext cx="3893735" cy="2857769"/>
            <a:chOff x="1428751" y="125413"/>
            <a:chExt cx="6276975" cy="4606925"/>
          </a:xfrm>
          <a:solidFill>
            <a:schemeClr val="accent3"/>
          </a:solidFill>
        </p:grpSpPr>
        <p:sp>
          <p:nvSpPr>
            <p:cNvPr id="115" name="Freeform 516"/>
            <p:cNvSpPr>
              <a:spLocks/>
            </p:cNvSpPr>
            <p:nvPr/>
          </p:nvSpPr>
          <p:spPr bwMode="auto">
            <a:xfrm>
              <a:off x="1428751" y="839788"/>
              <a:ext cx="2338388" cy="1949450"/>
            </a:xfrm>
            <a:custGeom>
              <a:avLst/>
              <a:gdLst>
                <a:gd name="T0" fmla="*/ 602 w 1943"/>
                <a:gd name="T1" fmla="*/ 1594 h 1619"/>
                <a:gd name="T2" fmla="*/ 920 w 1943"/>
                <a:gd name="T3" fmla="*/ 1596 h 1619"/>
                <a:gd name="T4" fmla="*/ 1138 w 1943"/>
                <a:gd name="T5" fmla="*/ 1506 h 1619"/>
                <a:gd name="T6" fmla="*/ 1428 w 1943"/>
                <a:gd name="T7" fmla="*/ 1508 h 1619"/>
                <a:gd name="T8" fmla="*/ 1448 w 1943"/>
                <a:gd name="T9" fmla="*/ 1360 h 1619"/>
                <a:gd name="T10" fmla="*/ 1578 w 1943"/>
                <a:gd name="T11" fmla="*/ 1220 h 1619"/>
                <a:gd name="T12" fmla="*/ 1772 w 1943"/>
                <a:gd name="T13" fmla="*/ 958 h 1619"/>
                <a:gd name="T14" fmla="*/ 1940 w 1943"/>
                <a:gd name="T15" fmla="*/ 792 h 1619"/>
                <a:gd name="T16" fmla="*/ 1905 w 1943"/>
                <a:gd name="T17" fmla="*/ 729 h 1619"/>
                <a:gd name="T18" fmla="*/ 1857 w 1943"/>
                <a:gd name="T19" fmla="*/ 626 h 1619"/>
                <a:gd name="T20" fmla="*/ 1748 w 1943"/>
                <a:gd name="T21" fmla="*/ 558 h 1619"/>
                <a:gd name="T22" fmla="*/ 1576 w 1943"/>
                <a:gd name="T23" fmla="*/ 515 h 1619"/>
                <a:gd name="T24" fmla="*/ 1502 w 1943"/>
                <a:gd name="T25" fmla="*/ 504 h 1619"/>
                <a:gd name="T26" fmla="*/ 1475 w 1943"/>
                <a:gd name="T27" fmla="*/ 415 h 1619"/>
                <a:gd name="T28" fmla="*/ 1486 w 1943"/>
                <a:gd name="T29" fmla="*/ 307 h 1619"/>
                <a:gd name="T30" fmla="*/ 1450 w 1943"/>
                <a:gd name="T31" fmla="*/ 256 h 1619"/>
                <a:gd name="T32" fmla="*/ 1407 w 1943"/>
                <a:gd name="T33" fmla="*/ 178 h 1619"/>
                <a:gd name="T34" fmla="*/ 1379 w 1943"/>
                <a:gd name="T35" fmla="*/ 171 h 1619"/>
                <a:gd name="T36" fmla="*/ 1324 w 1943"/>
                <a:gd name="T37" fmla="*/ 158 h 1619"/>
                <a:gd name="T38" fmla="*/ 1278 w 1943"/>
                <a:gd name="T39" fmla="*/ 116 h 1619"/>
                <a:gd name="T40" fmla="*/ 1239 w 1943"/>
                <a:gd name="T41" fmla="*/ 62 h 1619"/>
                <a:gd name="T42" fmla="*/ 1218 w 1943"/>
                <a:gd name="T43" fmla="*/ 17 h 1619"/>
                <a:gd name="T44" fmla="*/ 1138 w 1943"/>
                <a:gd name="T45" fmla="*/ 10 h 1619"/>
                <a:gd name="T46" fmla="*/ 1127 w 1943"/>
                <a:gd name="T47" fmla="*/ 53 h 1619"/>
                <a:gd name="T48" fmla="*/ 1053 w 1943"/>
                <a:gd name="T49" fmla="*/ 98 h 1619"/>
                <a:gd name="T50" fmla="*/ 1025 w 1943"/>
                <a:gd name="T51" fmla="*/ 186 h 1619"/>
                <a:gd name="T52" fmla="*/ 1030 w 1943"/>
                <a:gd name="T53" fmla="*/ 254 h 1619"/>
                <a:gd name="T54" fmla="*/ 956 w 1943"/>
                <a:gd name="T55" fmla="*/ 288 h 1619"/>
                <a:gd name="T56" fmla="*/ 900 w 1943"/>
                <a:gd name="T57" fmla="*/ 282 h 1619"/>
                <a:gd name="T58" fmla="*/ 808 w 1943"/>
                <a:gd name="T59" fmla="*/ 254 h 1619"/>
                <a:gd name="T60" fmla="*/ 764 w 1943"/>
                <a:gd name="T61" fmla="*/ 390 h 1619"/>
                <a:gd name="T62" fmla="*/ 760 w 1943"/>
                <a:gd name="T63" fmla="*/ 464 h 1619"/>
                <a:gd name="T64" fmla="*/ 724 w 1943"/>
                <a:gd name="T65" fmla="*/ 503 h 1619"/>
                <a:gd name="T66" fmla="*/ 647 w 1943"/>
                <a:gd name="T67" fmla="*/ 497 h 1619"/>
                <a:gd name="T68" fmla="*/ 541 w 1943"/>
                <a:gd name="T69" fmla="*/ 541 h 1619"/>
                <a:gd name="T70" fmla="*/ 584 w 1943"/>
                <a:gd name="T71" fmla="*/ 597 h 1619"/>
                <a:gd name="T72" fmla="*/ 613 w 1943"/>
                <a:gd name="T73" fmla="*/ 711 h 1619"/>
                <a:gd name="T74" fmla="*/ 569 w 1943"/>
                <a:gd name="T75" fmla="*/ 786 h 1619"/>
                <a:gd name="T76" fmla="*/ 572 w 1943"/>
                <a:gd name="T77" fmla="*/ 847 h 1619"/>
                <a:gd name="T78" fmla="*/ 472 w 1943"/>
                <a:gd name="T79" fmla="*/ 907 h 1619"/>
                <a:gd name="T80" fmla="*/ 413 w 1943"/>
                <a:gd name="T81" fmla="*/ 955 h 1619"/>
                <a:gd name="T82" fmla="*/ 349 w 1943"/>
                <a:gd name="T83" fmla="*/ 986 h 1619"/>
                <a:gd name="T84" fmla="*/ 283 w 1943"/>
                <a:gd name="T85" fmla="*/ 984 h 1619"/>
                <a:gd name="T86" fmla="*/ 261 w 1943"/>
                <a:gd name="T87" fmla="*/ 1031 h 1619"/>
                <a:gd name="T88" fmla="*/ 208 w 1943"/>
                <a:gd name="T89" fmla="*/ 1057 h 1619"/>
                <a:gd name="T90" fmla="*/ 189 w 1943"/>
                <a:gd name="T91" fmla="*/ 1042 h 1619"/>
                <a:gd name="T92" fmla="*/ 126 w 1943"/>
                <a:gd name="T93" fmla="*/ 1047 h 1619"/>
                <a:gd name="T94" fmla="*/ 43 w 1943"/>
                <a:gd name="T95" fmla="*/ 1088 h 1619"/>
                <a:gd name="T96" fmla="*/ 8 w 1943"/>
                <a:gd name="T97" fmla="*/ 1161 h 1619"/>
                <a:gd name="T98" fmla="*/ 22 w 1943"/>
                <a:gd name="T99" fmla="*/ 1228 h 1619"/>
                <a:gd name="T100" fmla="*/ 100 w 1943"/>
                <a:gd name="T101" fmla="*/ 1278 h 1619"/>
                <a:gd name="T102" fmla="*/ 121 w 1943"/>
                <a:gd name="T103" fmla="*/ 1338 h 1619"/>
                <a:gd name="T104" fmla="*/ 109 w 1943"/>
                <a:gd name="T105" fmla="*/ 1398 h 1619"/>
                <a:gd name="T106" fmla="*/ 151 w 1943"/>
                <a:gd name="T107" fmla="*/ 1429 h 1619"/>
                <a:gd name="T108" fmla="*/ 208 w 1943"/>
                <a:gd name="T109" fmla="*/ 1479 h 1619"/>
                <a:gd name="T110" fmla="*/ 250 w 1943"/>
                <a:gd name="T111" fmla="*/ 1541 h 1619"/>
                <a:gd name="T112" fmla="*/ 339 w 1943"/>
                <a:gd name="T113" fmla="*/ 1585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3" h="1619">
                  <a:moveTo>
                    <a:pt x="422" y="1550"/>
                  </a:moveTo>
                  <a:cubicBezTo>
                    <a:pt x="436" y="1543"/>
                    <a:pt x="462" y="1526"/>
                    <a:pt x="478" y="1528"/>
                  </a:cubicBezTo>
                  <a:cubicBezTo>
                    <a:pt x="498" y="1530"/>
                    <a:pt x="504" y="1557"/>
                    <a:pt x="518" y="1568"/>
                  </a:cubicBezTo>
                  <a:cubicBezTo>
                    <a:pt x="530" y="1578"/>
                    <a:pt x="546" y="1577"/>
                    <a:pt x="559" y="1583"/>
                  </a:cubicBezTo>
                  <a:cubicBezTo>
                    <a:pt x="576" y="1590"/>
                    <a:pt x="583" y="1594"/>
                    <a:pt x="602" y="1594"/>
                  </a:cubicBezTo>
                  <a:cubicBezTo>
                    <a:pt x="619" y="1594"/>
                    <a:pt x="633" y="1593"/>
                    <a:pt x="648" y="1600"/>
                  </a:cubicBezTo>
                  <a:cubicBezTo>
                    <a:pt x="664" y="1608"/>
                    <a:pt x="673" y="1619"/>
                    <a:pt x="692" y="1614"/>
                  </a:cubicBezTo>
                  <a:cubicBezTo>
                    <a:pt x="718" y="1607"/>
                    <a:pt x="726" y="1579"/>
                    <a:pt x="748" y="1566"/>
                  </a:cubicBezTo>
                  <a:cubicBezTo>
                    <a:pt x="782" y="1546"/>
                    <a:pt x="813" y="1559"/>
                    <a:pt x="844" y="1575"/>
                  </a:cubicBezTo>
                  <a:cubicBezTo>
                    <a:pt x="864" y="1585"/>
                    <a:pt x="897" y="1603"/>
                    <a:pt x="920" y="1596"/>
                  </a:cubicBezTo>
                  <a:cubicBezTo>
                    <a:pt x="927" y="1593"/>
                    <a:pt x="935" y="1581"/>
                    <a:pt x="942" y="1576"/>
                  </a:cubicBezTo>
                  <a:cubicBezTo>
                    <a:pt x="949" y="1573"/>
                    <a:pt x="958" y="1571"/>
                    <a:pt x="964" y="1568"/>
                  </a:cubicBezTo>
                  <a:cubicBezTo>
                    <a:pt x="982" y="1560"/>
                    <a:pt x="995" y="1563"/>
                    <a:pt x="1014" y="1560"/>
                  </a:cubicBezTo>
                  <a:cubicBezTo>
                    <a:pt x="1043" y="1556"/>
                    <a:pt x="1067" y="1523"/>
                    <a:pt x="1094" y="1508"/>
                  </a:cubicBezTo>
                  <a:cubicBezTo>
                    <a:pt x="1113" y="1497"/>
                    <a:pt x="1119" y="1508"/>
                    <a:pt x="1138" y="1506"/>
                  </a:cubicBezTo>
                  <a:cubicBezTo>
                    <a:pt x="1149" y="1504"/>
                    <a:pt x="1165" y="1492"/>
                    <a:pt x="1176" y="1488"/>
                  </a:cubicBezTo>
                  <a:cubicBezTo>
                    <a:pt x="1205" y="1478"/>
                    <a:pt x="1238" y="1476"/>
                    <a:pt x="1268" y="1478"/>
                  </a:cubicBezTo>
                  <a:cubicBezTo>
                    <a:pt x="1289" y="1479"/>
                    <a:pt x="1293" y="1482"/>
                    <a:pt x="1308" y="1495"/>
                  </a:cubicBezTo>
                  <a:cubicBezTo>
                    <a:pt x="1327" y="1511"/>
                    <a:pt x="1336" y="1508"/>
                    <a:pt x="1358" y="1504"/>
                  </a:cubicBezTo>
                  <a:cubicBezTo>
                    <a:pt x="1381" y="1499"/>
                    <a:pt x="1405" y="1504"/>
                    <a:pt x="1428" y="1508"/>
                  </a:cubicBezTo>
                  <a:cubicBezTo>
                    <a:pt x="1443" y="1511"/>
                    <a:pt x="1458" y="1505"/>
                    <a:pt x="1472" y="1498"/>
                  </a:cubicBezTo>
                  <a:cubicBezTo>
                    <a:pt x="1478" y="1495"/>
                    <a:pt x="1489" y="1496"/>
                    <a:pt x="1486" y="1484"/>
                  </a:cubicBezTo>
                  <a:cubicBezTo>
                    <a:pt x="1483" y="1473"/>
                    <a:pt x="1476" y="1481"/>
                    <a:pt x="1470" y="1476"/>
                  </a:cubicBezTo>
                  <a:cubicBezTo>
                    <a:pt x="1444" y="1448"/>
                    <a:pt x="1487" y="1434"/>
                    <a:pt x="1496" y="1410"/>
                  </a:cubicBezTo>
                  <a:cubicBezTo>
                    <a:pt x="1508" y="1375"/>
                    <a:pt x="1471" y="1378"/>
                    <a:pt x="1448" y="1360"/>
                  </a:cubicBezTo>
                  <a:cubicBezTo>
                    <a:pt x="1436" y="1350"/>
                    <a:pt x="1437" y="1339"/>
                    <a:pt x="1432" y="1326"/>
                  </a:cubicBezTo>
                  <a:cubicBezTo>
                    <a:pt x="1428" y="1315"/>
                    <a:pt x="1410" y="1298"/>
                    <a:pt x="1414" y="1286"/>
                  </a:cubicBezTo>
                  <a:cubicBezTo>
                    <a:pt x="1416" y="1279"/>
                    <a:pt x="1442" y="1262"/>
                    <a:pt x="1449" y="1256"/>
                  </a:cubicBezTo>
                  <a:cubicBezTo>
                    <a:pt x="1463" y="1245"/>
                    <a:pt x="1473" y="1246"/>
                    <a:pt x="1490" y="1244"/>
                  </a:cubicBezTo>
                  <a:cubicBezTo>
                    <a:pt x="1518" y="1241"/>
                    <a:pt x="1553" y="1234"/>
                    <a:pt x="1578" y="1220"/>
                  </a:cubicBezTo>
                  <a:cubicBezTo>
                    <a:pt x="1603" y="1205"/>
                    <a:pt x="1629" y="1196"/>
                    <a:pt x="1658" y="1188"/>
                  </a:cubicBezTo>
                  <a:cubicBezTo>
                    <a:pt x="1670" y="1184"/>
                    <a:pt x="1692" y="1189"/>
                    <a:pt x="1704" y="1184"/>
                  </a:cubicBezTo>
                  <a:cubicBezTo>
                    <a:pt x="1720" y="1177"/>
                    <a:pt x="1716" y="1161"/>
                    <a:pt x="1716" y="1146"/>
                  </a:cubicBezTo>
                  <a:cubicBezTo>
                    <a:pt x="1716" y="1088"/>
                    <a:pt x="1676" y="1020"/>
                    <a:pt x="1738" y="979"/>
                  </a:cubicBezTo>
                  <a:cubicBezTo>
                    <a:pt x="1751" y="971"/>
                    <a:pt x="1761" y="970"/>
                    <a:pt x="1772" y="958"/>
                  </a:cubicBezTo>
                  <a:cubicBezTo>
                    <a:pt x="1781" y="947"/>
                    <a:pt x="1785" y="933"/>
                    <a:pt x="1796" y="924"/>
                  </a:cubicBezTo>
                  <a:cubicBezTo>
                    <a:pt x="1816" y="908"/>
                    <a:pt x="1846" y="895"/>
                    <a:pt x="1868" y="886"/>
                  </a:cubicBezTo>
                  <a:cubicBezTo>
                    <a:pt x="1880" y="882"/>
                    <a:pt x="1902" y="884"/>
                    <a:pt x="1912" y="876"/>
                  </a:cubicBezTo>
                  <a:cubicBezTo>
                    <a:pt x="1920" y="869"/>
                    <a:pt x="1924" y="842"/>
                    <a:pt x="1926" y="832"/>
                  </a:cubicBezTo>
                  <a:cubicBezTo>
                    <a:pt x="1929" y="814"/>
                    <a:pt x="1930" y="808"/>
                    <a:pt x="1940" y="792"/>
                  </a:cubicBezTo>
                  <a:cubicBezTo>
                    <a:pt x="1940" y="790"/>
                    <a:pt x="1941" y="788"/>
                    <a:pt x="1943" y="787"/>
                  </a:cubicBezTo>
                  <a:cubicBezTo>
                    <a:pt x="1940" y="784"/>
                    <a:pt x="1938" y="780"/>
                    <a:pt x="1936" y="776"/>
                  </a:cubicBezTo>
                  <a:cubicBezTo>
                    <a:pt x="1932" y="768"/>
                    <a:pt x="1932" y="757"/>
                    <a:pt x="1926" y="750"/>
                  </a:cubicBezTo>
                  <a:cubicBezTo>
                    <a:pt x="1923" y="747"/>
                    <a:pt x="1920" y="746"/>
                    <a:pt x="1917" y="742"/>
                  </a:cubicBezTo>
                  <a:cubicBezTo>
                    <a:pt x="1914" y="736"/>
                    <a:pt x="1906" y="736"/>
                    <a:pt x="1905" y="729"/>
                  </a:cubicBezTo>
                  <a:cubicBezTo>
                    <a:pt x="1904" y="723"/>
                    <a:pt x="1905" y="719"/>
                    <a:pt x="1904" y="714"/>
                  </a:cubicBezTo>
                  <a:cubicBezTo>
                    <a:pt x="1901" y="704"/>
                    <a:pt x="1895" y="697"/>
                    <a:pt x="1891" y="689"/>
                  </a:cubicBezTo>
                  <a:cubicBezTo>
                    <a:pt x="1883" y="674"/>
                    <a:pt x="1883" y="651"/>
                    <a:pt x="1868" y="642"/>
                  </a:cubicBezTo>
                  <a:cubicBezTo>
                    <a:pt x="1864" y="640"/>
                    <a:pt x="1859" y="639"/>
                    <a:pt x="1856" y="636"/>
                  </a:cubicBezTo>
                  <a:cubicBezTo>
                    <a:pt x="1851" y="632"/>
                    <a:pt x="1854" y="630"/>
                    <a:pt x="1857" y="626"/>
                  </a:cubicBezTo>
                  <a:cubicBezTo>
                    <a:pt x="1860" y="622"/>
                    <a:pt x="1861" y="618"/>
                    <a:pt x="1861" y="613"/>
                  </a:cubicBezTo>
                  <a:cubicBezTo>
                    <a:pt x="1862" y="607"/>
                    <a:pt x="1861" y="607"/>
                    <a:pt x="1854" y="608"/>
                  </a:cubicBezTo>
                  <a:cubicBezTo>
                    <a:pt x="1846" y="610"/>
                    <a:pt x="1834" y="611"/>
                    <a:pt x="1826" y="608"/>
                  </a:cubicBezTo>
                  <a:cubicBezTo>
                    <a:pt x="1817" y="605"/>
                    <a:pt x="1805" y="606"/>
                    <a:pt x="1798" y="598"/>
                  </a:cubicBezTo>
                  <a:cubicBezTo>
                    <a:pt x="1783" y="583"/>
                    <a:pt x="1765" y="572"/>
                    <a:pt x="1748" y="558"/>
                  </a:cubicBezTo>
                  <a:cubicBezTo>
                    <a:pt x="1740" y="552"/>
                    <a:pt x="1729" y="550"/>
                    <a:pt x="1721" y="543"/>
                  </a:cubicBezTo>
                  <a:cubicBezTo>
                    <a:pt x="1704" y="529"/>
                    <a:pt x="1687" y="520"/>
                    <a:pt x="1664" y="522"/>
                  </a:cubicBezTo>
                  <a:cubicBezTo>
                    <a:pt x="1654" y="523"/>
                    <a:pt x="1643" y="524"/>
                    <a:pt x="1633" y="522"/>
                  </a:cubicBezTo>
                  <a:cubicBezTo>
                    <a:pt x="1624" y="521"/>
                    <a:pt x="1615" y="519"/>
                    <a:pt x="1605" y="518"/>
                  </a:cubicBezTo>
                  <a:cubicBezTo>
                    <a:pt x="1596" y="517"/>
                    <a:pt x="1585" y="517"/>
                    <a:pt x="1576" y="515"/>
                  </a:cubicBezTo>
                  <a:cubicBezTo>
                    <a:pt x="1566" y="513"/>
                    <a:pt x="1558" y="514"/>
                    <a:pt x="1547" y="514"/>
                  </a:cubicBezTo>
                  <a:cubicBezTo>
                    <a:pt x="1544" y="514"/>
                    <a:pt x="1536" y="515"/>
                    <a:pt x="1534" y="514"/>
                  </a:cubicBezTo>
                  <a:cubicBezTo>
                    <a:pt x="1529" y="511"/>
                    <a:pt x="1532" y="506"/>
                    <a:pt x="1525" y="505"/>
                  </a:cubicBezTo>
                  <a:cubicBezTo>
                    <a:pt x="1520" y="504"/>
                    <a:pt x="1518" y="507"/>
                    <a:pt x="1514" y="509"/>
                  </a:cubicBezTo>
                  <a:cubicBezTo>
                    <a:pt x="1508" y="511"/>
                    <a:pt x="1507" y="506"/>
                    <a:pt x="1502" y="504"/>
                  </a:cubicBezTo>
                  <a:cubicBezTo>
                    <a:pt x="1500" y="503"/>
                    <a:pt x="1498" y="504"/>
                    <a:pt x="1495" y="502"/>
                  </a:cubicBezTo>
                  <a:cubicBezTo>
                    <a:pt x="1493" y="501"/>
                    <a:pt x="1492" y="499"/>
                    <a:pt x="1491" y="498"/>
                  </a:cubicBezTo>
                  <a:cubicBezTo>
                    <a:pt x="1486" y="496"/>
                    <a:pt x="1481" y="498"/>
                    <a:pt x="1477" y="498"/>
                  </a:cubicBezTo>
                  <a:cubicBezTo>
                    <a:pt x="1469" y="482"/>
                    <a:pt x="1454" y="461"/>
                    <a:pt x="1461" y="442"/>
                  </a:cubicBezTo>
                  <a:cubicBezTo>
                    <a:pt x="1464" y="433"/>
                    <a:pt x="1469" y="424"/>
                    <a:pt x="1475" y="415"/>
                  </a:cubicBezTo>
                  <a:cubicBezTo>
                    <a:pt x="1480" y="408"/>
                    <a:pt x="1490" y="398"/>
                    <a:pt x="1488" y="388"/>
                  </a:cubicBezTo>
                  <a:cubicBezTo>
                    <a:pt x="1488" y="385"/>
                    <a:pt x="1484" y="382"/>
                    <a:pt x="1483" y="379"/>
                  </a:cubicBezTo>
                  <a:cubicBezTo>
                    <a:pt x="1482" y="374"/>
                    <a:pt x="1483" y="370"/>
                    <a:pt x="1484" y="365"/>
                  </a:cubicBezTo>
                  <a:cubicBezTo>
                    <a:pt x="1487" y="350"/>
                    <a:pt x="1492" y="334"/>
                    <a:pt x="1492" y="319"/>
                  </a:cubicBezTo>
                  <a:cubicBezTo>
                    <a:pt x="1492" y="312"/>
                    <a:pt x="1489" y="311"/>
                    <a:pt x="1486" y="307"/>
                  </a:cubicBezTo>
                  <a:cubicBezTo>
                    <a:pt x="1483" y="302"/>
                    <a:pt x="1484" y="299"/>
                    <a:pt x="1482" y="295"/>
                  </a:cubicBezTo>
                  <a:cubicBezTo>
                    <a:pt x="1481" y="292"/>
                    <a:pt x="1479" y="286"/>
                    <a:pt x="1477" y="284"/>
                  </a:cubicBezTo>
                  <a:cubicBezTo>
                    <a:pt x="1474" y="281"/>
                    <a:pt x="1469" y="281"/>
                    <a:pt x="1466" y="279"/>
                  </a:cubicBezTo>
                  <a:cubicBezTo>
                    <a:pt x="1460" y="276"/>
                    <a:pt x="1461" y="273"/>
                    <a:pt x="1459" y="268"/>
                  </a:cubicBezTo>
                  <a:cubicBezTo>
                    <a:pt x="1456" y="263"/>
                    <a:pt x="1452" y="261"/>
                    <a:pt x="1450" y="256"/>
                  </a:cubicBezTo>
                  <a:cubicBezTo>
                    <a:pt x="1447" y="248"/>
                    <a:pt x="1445" y="239"/>
                    <a:pt x="1443" y="231"/>
                  </a:cubicBezTo>
                  <a:cubicBezTo>
                    <a:pt x="1442" y="227"/>
                    <a:pt x="1442" y="222"/>
                    <a:pt x="1441" y="218"/>
                  </a:cubicBezTo>
                  <a:cubicBezTo>
                    <a:pt x="1440" y="213"/>
                    <a:pt x="1436" y="209"/>
                    <a:pt x="1433" y="205"/>
                  </a:cubicBezTo>
                  <a:cubicBezTo>
                    <a:pt x="1430" y="201"/>
                    <a:pt x="1430" y="198"/>
                    <a:pt x="1427" y="195"/>
                  </a:cubicBezTo>
                  <a:cubicBezTo>
                    <a:pt x="1422" y="188"/>
                    <a:pt x="1410" y="187"/>
                    <a:pt x="1407" y="178"/>
                  </a:cubicBezTo>
                  <a:cubicBezTo>
                    <a:pt x="1406" y="175"/>
                    <a:pt x="1408" y="173"/>
                    <a:pt x="1406" y="171"/>
                  </a:cubicBezTo>
                  <a:cubicBezTo>
                    <a:pt x="1404" y="170"/>
                    <a:pt x="1399" y="170"/>
                    <a:pt x="1398" y="170"/>
                  </a:cubicBezTo>
                  <a:cubicBezTo>
                    <a:pt x="1396" y="171"/>
                    <a:pt x="1395" y="172"/>
                    <a:pt x="1392" y="173"/>
                  </a:cubicBezTo>
                  <a:cubicBezTo>
                    <a:pt x="1390" y="173"/>
                    <a:pt x="1388" y="172"/>
                    <a:pt x="1386" y="171"/>
                  </a:cubicBezTo>
                  <a:cubicBezTo>
                    <a:pt x="1383" y="171"/>
                    <a:pt x="1381" y="172"/>
                    <a:pt x="1379" y="171"/>
                  </a:cubicBezTo>
                  <a:cubicBezTo>
                    <a:pt x="1378" y="169"/>
                    <a:pt x="1379" y="165"/>
                    <a:pt x="1377" y="163"/>
                  </a:cubicBezTo>
                  <a:cubicBezTo>
                    <a:pt x="1373" y="159"/>
                    <a:pt x="1370" y="163"/>
                    <a:pt x="1368" y="156"/>
                  </a:cubicBezTo>
                  <a:cubicBezTo>
                    <a:pt x="1367" y="150"/>
                    <a:pt x="1369" y="146"/>
                    <a:pt x="1363" y="144"/>
                  </a:cubicBezTo>
                  <a:cubicBezTo>
                    <a:pt x="1359" y="143"/>
                    <a:pt x="1352" y="144"/>
                    <a:pt x="1348" y="146"/>
                  </a:cubicBezTo>
                  <a:cubicBezTo>
                    <a:pt x="1342" y="148"/>
                    <a:pt x="1331" y="159"/>
                    <a:pt x="1324" y="158"/>
                  </a:cubicBezTo>
                  <a:cubicBezTo>
                    <a:pt x="1320" y="156"/>
                    <a:pt x="1320" y="151"/>
                    <a:pt x="1318" y="147"/>
                  </a:cubicBezTo>
                  <a:cubicBezTo>
                    <a:pt x="1315" y="143"/>
                    <a:pt x="1312" y="140"/>
                    <a:pt x="1308" y="136"/>
                  </a:cubicBezTo>
                  <a:cubicBezTo>
                    <a:pt x="1304" y="132"/>
                    <a:pt x="1300" y="133"/>
                    <a:pt x="1295" y="130"/>
                  </a:cubicBezTo>
                  <a:cubicBezTo>
                    <a:pt x="1291" y="128"/>
                    <a:pt x="1287" y="125"/>
                    <a:pt x="1283" y="122"/>
                  </a:cubicBezTo>
                  <a:cubicBezTo>
                    <a:pt x="1279" y="120"/>
                    <a:pt x="1279" y="121"/>
                    <a:pt x="1278" y="116"/>
                  </a:cubicBezTo>
                  <a:cubicBezTo>
                    <a:pt x="1277" y="112"/>
                    <a:pt x="1279" y="108"/>
                    <a:pt x="1279" y="105"/>
                  </a:cubicBezTo>
                  <a:cubicBezTo>
                    <a:pt x="1278" y="95"/>
                    <a:pt x="1268" y="100"/>
                    <a:pt x="1262" y="100"/>
                  </a:cubicBezTo>
                  <a:cubicBezTo>
                    <a:pt x="1258" y="89"/>
                    <a:pt x="1253" y="87"/>
                    <a:pt x="1241" y="87"/>
                  </a:cubicBezTo>
                  <a:cubicBezTo>
                    <a:pt x="1238" y="87"/>
                    <a:pt x="1230" y="87"/>
                    <a:pt x="1227" y="85"/>
                  </a:cubicBezTo>
                  <a:cubicBezTo>
                    <a:pt x="1221" y="81"/>
                    <a:pt x="1234" y="66"/>
                    <a:pt x="1239" y="62"/>
                  </a:cubicBezTo>
                  <a:cubicBezTo>
                    <a:pt x="1237" y="59"/>
                    <a:pt x="1232" y="59"/>
                    <a:pt x="1229" y="57"/>
                  </a:cubicBezTo>
                  <a:cubicBezTo>
                    <a:pt x="1225" y="54"/>
                    <a:pt x="1221" y="51"/>
                    <a:pt x="1218" y="48"/>
                  </a:cubicBezTo>
                  <a:cubicBezTo>
                    <a:pt x="1214" y="45"/>
                    <a:pt x="1211" y="41"/>
                    <a:pt x="1212" y="36"/>
                  </a:cubicBezTo>
                  <a:cubicBezTo>
                    <a:pt x="1213" y="29"/>
                    <a:pt x="1218" y="31"/>
                    <a:pt x="1221" y="27"/>
                  </a:cubicBezTo>
                  <a:cubicBezTo>
                    <a:pt x="1225" y="23"/>
                    <a:pt x="1220" y="20"/>
                    <a:pt x="1218" y="17"/>
                  </a:cubicBezTo>
                  <a:cubicBezTo>
                    <a:pt x="1216" y="13"/>
                    <a:pt x="1218" y="9"/>
                    <a:pt x="1214" y="6"/>
                  </a:cubicBezTo>
                  <a:cubicBezTo>
                    <a:pt x="1208" y="0"/>
                    <a:pt x="1194" y="7"/>
                    <a:pt x="1188" y="10"/>
                  </a:cubicBezTo>
                  <a:cubicBezTo>
                    <a:pt x="1179" y="15"/>
                    <a:pt x="1173" y="12"/>
                    <a:pt x="1164" y="9"/>
                  </a:cubicBezTo>
                  <a:cubicBezTo>
                    <a:pt x="1159" y="7"/>
                    <a:pt x="1158" y="6"/>
                    <a:pt x="1152" y="8"/>
                  </a:cubicBezTo>
                  <a:cubicBezTo>
                    <a:pt x="1148" y="9"/>
                    <a:pt x="1144" y="9"/>
                    <a:pt x="1138" y="10"/>
                  </a:cubicBezTo>
                  <a:cubicBezTo>
                    <a:pt x="1133" y="10"/>
                    <a:pt x="1131" y="12"/>
                    <a:pt x="1129" y="18"/>
                  </a:cubicBezTo>
                  <a:cubicBezTo>
                    <a:pt x="1128" y="20"/>
                    <a:pt x="1128" y="21"/>
                    <a:pt x="1126" y="24"/>
                  </a:cubicBezTo>
                  <a:cubicBezTo>
                    <a:pt x="1125" y="25"/>
                    <a:pt x="1122" y="25"/>
                    <a:pt x="1121" y="27"/>
                  </a:cubicBezTo>
                  <a:cubicBezTo>
                    <a:pt x="1121" y="30"/>
                    <a:pt x="1126" y="37"/>
                    <a:pt x="1126" y="40"/>
                  </a:cubicBezTo>
                  <a:cubicBezTo>
                    <a:pt x="1128" y="45"/>
                    <a:pt x="1129" y="49"/>
                    <a:pt x="1127" y="53"/>
                  </a:cubicBezTo>
                  <a:cubicBezTo>
                    <a:pt x="1124" y="62"/>
                    <a:pt x="1120" y="68"/>
                    <a:pt x="1115" y="76"/>
                  </a:cubicBezTo>
                  <a:cubicBezTo>
                    <a:pt x="1110" y="85"/>
                    <a:pt x="1101" y="89"/>
                    <a:pt x="1092" y="93"/>
                  </a:cubicBezTo>
                  <a:cubicBezTo>
                    <a:pt x="1087" y="95"/>
                    <a:pt x="1083" y="92"/>
                    <a:pt x="1078" y="93"/>
                  </a:cubicBezTo>
                  <a:cubicBezTo>
                    <a:pt x="1073" y="94"/>
                    <a:pt x="1071" y="96"/>
                    <a:pt x="1065" y="96"/>
                  </a:cubicBezTo>
                  <a:cubicBezTo>
                    <a:pt x="1060" y="95"/>
                    <a:pt x="1057" y="94"/>
                    <a:pt x="1053" y="98"/>
                  </a:cubicBezTo>
                  <a:cubicBezTo>
                    <a:pt x="1051" y="99"/>
                    <a:pt x="1050" y="101"/>
                    <a:pt x="1048" y="102"/>
                  </a:cubicBezTo>
                  <a:cubicBezTo>
                    <a:pt x="1046" y="103"/>
                    <a:pt x="1044" y="100"/>
                    <a:pt x="1042" y="101"/>
                  </a:cubicBezTo>
                  <a:cubicBezTo>
                    <a:pt x="1036" y="104"/>
                    <a:pt x="1033" y="122"/>
                    <a:pt x="1032" y="128"/>
                  </a:cubicBezTo>
                  <a:cubicBezTo>
                    <a:pt x="1030" y="137"/>
                    <a:pt x="1030" y="147"/>
                    <a:pt x="1028" y="156"/>
                  </a:cubicBezTo>
                  <a:cubicBezTo>
                    <a:pt x="1026" y="166"/>
                    <a:pt x="1023" y="176"/>
                    <a:pt x="1025" y="186"/>
                  </a:cubicBezTo>
                  <a:cubicBezTo>
                    <a:pt x="1026" y="191"/>
                    <a:pt x="1030" y="195"/>
                    <a:pt x="1031" y="201"/>
                  </a:cubicBezTo>
                  <a:cubicBezTo>
                    <a:pt x="1032" y="205"/>
                    <a:pt x="1031" y="210"/>
                    <a:pt x="1032" y="215"/>
                  </a:cubicBezTo>
                  <a:cubicBezTo>
                    <a:pt x="1033" y="223"/>
                    <a:pt x="1035" y="229"/>
                    <a:pt x="1036" y="236"/>
                  </a:cubicBezTo>
                  <a:cubicBezTo>
                    <a:pt x="1037" y="240"/>
                    <a:pt x="1037" y="243"/>
                    <a:pt x="1036" y="247"/>
                  </a:cubicBezTo>
                  <a:cubicBezTo>
                    <a:pt x="1035" y="252"/>
                    <a:pt x="1034" y="251"/>
                    <a:pt x="1030" y="254"/>
                  </a:cubicBezTo>
                  <a:cubicBezTo>
                    <a:pt x="1024" y="259"/>
                    <a:pt x="1025" y="271"/>
                    <a:pt x="1017" y="273"/>
                  </a:cubicBezTo>
                  <a:cubicBezTo>
                    <a:pt x="1008" y="274"/>
                    <a:pt x="999" y="269"/>
                    <a:pt x="990" y="276"/>
                  </a:cubicBezTo>
                  <a:cubicBezTo>
                    <a:pt x="984" y="282"/>
                    <a:pt x="978" y="291"/>
                    <a:pt x="972" y="295"/>
                  </a:cubicBezTo>
                  <a:cubicBezTo>
                    <a:pt x="969" y="297"/>
                    <a:pt x="961" y="299"/>
                    <a:pt x="958" y="298"/>
                  </a:cubicBezTo>
                  <a:cubicBezTo>
                    <a:pt x="950" y="296"/>
                    <a:pt x="955" y="293"/>
                    <a:pt x="956" y="288"/>
                  </a:cubicBezTo>
                  <a:cubicBezTo>
                    <a:pt x="957" y="277"/>
                    <a:pt x="945" y="276"/>
                    <a:pt x="937" y="279"/>
                  </a:cubicBezTo>
                  <a:cubicBezTo>
                    <a:pt x="934" y="281"/>
                    <a:pt x="936" y="282"/>
                    <a:pt x="932" y="282"/>
                  </a:cubicBezTo>
                  <a:cubicBezTo>
                    <a:pt x="930" y="282"/>
                    <a:pt x="928" y="279"/>
                    <a:pt x="927" y="278"/>
                  </a:cubicBezTo>
                  <a:cubicBezTo>
                    <a:pt x="923" y="276"/>
                    <a:pt x="918" y="275"/>
                    <a:pt x="913" y="275"/>
                  </a:cubicBezTo>
                  <a:cubicBezTo>
                    <a:pt x="907" y="276"/>
                    <a:pt x="905" y="280"/>
                    <a:pt x="900" y="282"/>
                  </a:cubicBezTo>
                  <a:cubicBezTo>
                    <a:pt x="895" y="284"/>
                    <a:pt x="891" y="281"/>
                    <a:pt x="887" y="279"/>
                  </a:cubicBezTo>
                  <a:cubicBezTo>
                    <a:pt x="879" y="274"/>
                    <a:pt x="869" y="275"/>
                    <a:pt x="860" y="273"/>
                  </a:cubicBezTo>
                  <a:cubicBezTo>
                    <a:pt x="856" y="271"/>
                    <a:pt x="852" y="268"/>
                    <a:pt x="848" y="265"/>
                  </a:cubicBezTo>
                  <a:cubicBezTo>
                    <a:pt x="844" y="261"/>
                    <a:pt x="842" y="260"/>
                    <a:pt x="836" y="257"/>
                  </a:cubicBezTo>
                  <a:cubicBezTo>
                    <a:pt x="829" y="254"/>
                    <a:pt x="815" y="243"/>
                    <a:pt x="808" y="254"/>
                  </a:cubicBezTo>
                  <a:cubicBezTo>
                    <a:pt x="806" y="258"/>
                    <a:pt x="808" y="264"/>
                    <a:pt x="807" y="268"/>
                  </a:cubicBezTo>
                  <a:cubicBezTo>
                    <a:pt x="807" y="273"/>
                    <a:pt x="804" y="277"/>
                    <a:pt x="802" y="280"/>
                  </a:cubicBezTo>
                  <a:cubicBezTo>
                    <a:pt x="791" y="296"/>
                    <a:pt x="789" y="318"/>
                    <a:pt x="785" y="335"/>
                  </a:cubicBezTo>
                  <a:cubicBezTo>
                    <a:pt x="782" y="344"/>
                    <a:pt x="780" y="354"/>
                    <a:pt x="774" y="362"/>
                  </a:cubicBezTo>
                  <a:cubicBezTo>
                    <a:pt x="767" y="370"/>
                    <a:pt x="766" y="379"/>
                    <a:pt x="764" y="390"/>
                  </a:cubicBezTo>
                  <a:cubicBezTo>
                    <a:pt x="763" y="399"/>
                    <a:pt x="763" y="410"/>
                    <a:pt x="760" y="419"/>
                  </a:cubicBezTo>
                  <a:cubicBezTo>
                    <a:pt x="759" y="423"/>
                    <a:pt x="758" y="430"/>
                    <a:pt x="756" y="433"/>
                  </a:cubicBezTo>
                  <a:cubicBezTo>
                    <a:pt x="753" y="437"/>
                    <a:pt x="749" y="439"/>
                    <a:pt x="747" y="443"/>
                  </a:cubicBezTo>
                  <a:cubicBezTo>
                    <a:pt x="745" y="448"/>
                    <a:pt x="743" y="454"/>
                    <a:pt x="747" y="457"/>
                  </a:cubicBezTo>
                  <a:cubicBezTo>
                    <a:pt x="750" y="460"/>
                    <a:pt x="756" y="462"/>
                    <a:pt x="760" y="464"/>
                  </a:cubicBezTo>
                  <a:cubicBezTo>
                    <a:pt x="768" y="468"/>
                    <a:pt x="780" y="474"/>
                    <a:pt x="776" y="486"/>
                  </a:cubicBezTo>
                  <a:cubicBezTo>
                    <a:pt x="774" y="492"/>
                    <a:pt x="767" y="505"/>
                    <a:pt x="760" y="506"/>
                  </a:cubicBezTo>
                  <a:cubicBezTo>
                    <a:pt x="756" y="506"/>
                    <a:pt x="752" y="500"/>
                    <a:pt x="749" y="499"/>
                  </a:cubicBezTo>
                  <a:cubicBezTo>
                    <a:pt x="745" y="497"/>
                    <a:pt x="739" y="496"/>
                    <a:pt x="735" y="497"/>
                  </a:cubicBezTo>
                  <a:cubicBezTo>
                    <a:pt x="731" y="498"/>
                    <a:pt x="728" y="502"/>
                    <a:pt x="724" y="503"/>
                  </a:cubicBezTo>
                  <a:cubicBezTo>
                    <a:pt x="720" y="505"/>
                    <a:pt x="714" y="503"/>
                    <a:pt x="710" y="501"/>
                  </a:cubicBezTo>
                  <a:cubicBezTo>
                    <a:pt x="699" y="497"/>
                    <a:pt x="705" y="485"/>
                    <a:pt x="696" y="481"/>
                  </a:cubicBezTo>
                  <a:cubicBezTo>
                    <a:pt x="684" y="476"/>
                    <a:pt x="681" y="490"/>
                    <a:pt x="672" y="491"/>
                  </a:cubicBezTo>
                  <a:cubicBezTo>
                    <a:pt x="667" y="491"/>
                    <a:pt x="663" y="489"/>
                    <a:pt x="658" y="491"/>
                  </a:cubicBezTo>
                  <a:cubicBezTo>
                    <a:pt x="654" y="492"/>
                    <a:pt x="650" y="495"/>
                    <a:pt x="647" y="497"/>
                  </a:cubicBezTo>
                  <a:cubicBezTo>
                    <a:pt x="635" y="503"/>
                    <a:pt x="623" y="504"/>
                    <a:pt x="610" y="506"/>
                  </a:cubicBezTo>
                  <a:cubicBezTo>
                    <a:pt x="605" y="507"/>
                    <a:pt x="601" y="509"/>
                    <a:pt x="596" y="510"/>
                  </a:cubicBezTo>
                  <a:cubicBezTo>
                    <a:pt x="591" y="511"/>
                    <a:pt x="588" y="511"/>
                    <a:pt x="583" y="513"/>
                  </a:cubicBezTo>
                  <a:cubicBezTo>
                    <a:pt x="574" y="518"/>
                    <a:pt x="564" y="516"/>
                    <a:pt x="555" y="520"/>
                  </a:cubicBezTo>
                  <a:cubicBezTo>
                    <a:pt x="547" y="523"/>
                    <a:pt x="537" y="532"/>
                    <a:pt x="541" y="541"/>
                  </a:cubicBezTo>
                  <a:cubicBezTo>
                    <a:pt x="545" y="549"/>
                    <a:pt x="560" y="545"/>
                    <a:pt x="567" y="545"/>
                  </a:cubicBezTo>
                  <a:cubicBezTo>
                    <a:pt x="575" y="544"/>
                    <a:pt x="591" y="546"/>
                    <a:pt x="585" y="558"/>
                  </a:cubicBezTo>
                  <a:cubicBezTo>
                    <a:pt x="583" y="563"/>
                    <a:pt x="578" y="564"/>
                    <a:pt x="580" y="571"/>
                  </a:cubicBezTo>
                  <a:cubicBezTo>
                    <a:pt x="582" y="577"/>
                    <a:pt x="583" y="578"/>
                    <a:pt x="582" y="584"/>
                  </a:cubicBezTo>
                  <a:cubicBezTo>
                    <a:pt x="580" y="590"/>
                    <a:pt x="582" y="591"/>
                    <a:pt x="584" y="597"/>
                  </a:cubicBezTo>
                  <a:cubicBezTo>
                    <a:pt x="585" y="601"/>
                    <a:pt x="584" y="607"/>
                    <a:pt x="584" y="612"/>
                  </a:cubicBezTo>
                  <a:cubicBezTo>
                    <a:pt x="584" y="626"/>
                    <a:pt x="593" y="635"/>
                    <a:pt x="594" y="649"/>
                  </a:cubicBezTo>
                  <a:cubicBezTo>
                    <a:pt x="595" y="657"/>
                    <a:pt x="599" y="667"/>
                    <a:pt x="602" y="675"/>
                  </a:cubicBezTo>
                  <a:cubicBezTo>
                    <a:pt x="606" y="683"/>
                    <a:pt x="608" y="693"/>
                    <a:pt x="612" y="700"/>
                  </a:cubicBezTo>
                  <a:cubicBezTo>
                    <a:pt x="615" y="705"/>
                    <a:pt x="616" y="706"/>
                    <a:pt x="613" y="711"/>
                  </a:cubicBezTo>
                  <a:cubicBezTo>
                    <a:pt x="611" y="716"/>
                    <a:pt x="610" y="717"/>
                    <a:pt x="611" y="723"/>
                  </a:cubicBezTo>
                  <a:cubicBezTo>
                    <a:pt x="614" y="733"/>
                    <a:pt x="620" y="741"/>
                    <a:pt x="606" y="743"/>
                  </a:cubicBezTo>
                  <a:cubicBezTo>
                    <a:pt x="601" y="744"/>
                    <a:pt x="583" y="752"/>
                    <a:pt x="584" y="758"/>
                  </a:cubicBezTo>
                  <a:cubicBezTo>
                    <a:pt x="586" y="766"/>
                    <a:pt x="605" y="764"/>
                    <a:pt x="590" y="773"/>
                  </a:cubicBezTo>
                  <a:cubicBezTo>
                    <a:pt x="582" y="779"/>
                    <a:pt x="573" y="776"/>
                    <a:pt x="569" y="786"/>
                  </a:cubicBezTo>
                  <a:cubicBezTo>
                    <a:pt x="568" y="789"/>
                    <a:pt x="565" y="792"/>
                    <a:pt x="563" y="796"/>
                  </a:cubicBezTo>
                  <a:cubicBezTo>
                    <a:pt x="561" y="800"/>
                    <a:pt x="564" y="805"/>
                    <a:pt x="566" y="809"/>
                  </a:cubicBezTo>
                  <a:cubicBezTo>
                    <a:pt x="568" y="814"/>
                    <a:pt x="567" y="816"/>
                    <a:pt x="567" y="822"/>
                  </a:cubicBezTo>
                  <a:cubicBezTo>
                    <a:pt x="567" y="828"/>
                    <a:pt x="570" y="830"/>
                    <a:pt x="573" y="834"/>
                  </a:cubicBezTo>
                  <a:cubicBezTo>
                    <a:pt x="575" y="840"/>
                    <a:pt x="574" y="842"/>
                    <a:pt x="572" y="847"/>
                  </a:cubicBezTo>
                  <a:cubicBezTo>
                    <a:pt x="570" y="853"/>
                    <a:pt x="573" y="856"/>
                    <a:pt x="573" y="861"/>
                  </a:cubicBezTo>
                  <a:cubicBezTo>
                    <a:pt x="573" y="871"/>
                    <a:pt x="555" y="870"/>
                    <a:pt x="548" y="870"/>
                  </a:cubicBezTo>
                  <a:cubicBezTo>
                    <a:pt x="534" y="870"/>
                    <a:pt x="536" y="879"/>
                    <a:pt x="530" y="888"/>
                  </a:cubicBezTo>
                  <a:cubicBezTo>
                    <a:pt x="525" y="896"/>
                    <a:pt x="517" y="901"/>
                    <a:pt x="507" y="898"/>
                  </a:cubicBezTo>
                  <a:cubicBezTo>
                    <a:pt x="507" y="884"/>
                    <a:pt x="478" y="903"/>
                    <a:pt x="472" y="907"/>
                  </a:cubicBezTo>
                  <a:cubicBezTo>
                    <a:pt x="469" y="909"/>
                    <a:pt x="466" y="912"/>
                    <a:pt x="463" y="913"/>
                  </a:cubicBezTo>
                  <a:cubicBezTo>
                    <a:pt x="459" y="915"/>
                    <a:pt x="457" y="915"/>
                    <a:pt x="454" y="918"/>
                  </a:cubicBezTo>
                  <a:cubicBezTo>
                    <a:pt x="444" y="928"/>
                    <a:pt x="436" y="930"/>
                    <a:pt x="424" y="935"/>
                  </a:cubicBezTo>
                  <a:cubicBezTo>
                    <a:pt x="420" y="936"/>
                    <a:pt x="416" y="939"/>
                    <a:pt x="414" y="942"/>
                  </a:cubicBezTo>
                  <a:cubicBezTo>
                    <a:pt x="412" y="947"/>
                    <a:pt x="415" y="951"/>
                    <a:pt x="413" y="955"/>
                  </a:cubicBezTo>
                  <a:cubicBezTo>
                    <a:pt x="411" y="959"/>
                    <a:pt x="406" y="961"/>
                    <a:pt x="403" y="964"/>
                  </a:cubicBezTo>
                  <a:cubicBezTo>
                    <a:pt x="400" y="967"/>
                    <a:pt x="399" y="972"/>
                    <a:pt x="397" y="975"/>
                  </a:cubicBezTo>
                  <a:cubicBezTo>
                    <a:pt x="395" y="978"/>
                    <a:pt x="391" y="983"/>
                    <a:pt x="387" y="983"/>
                  </a:cubicBezTo>
                  <a:cubicBezTo>
                    <a:pt x="383" y="983"/>
                    <a:pt x="381" y="979"/>
                    <a:pt x="377" y="977"/>
                  </a:cubicBezTo>
                  <a:cubicBezTo>
                    <a:pt x="368" y="973"/>
                    <a:pt x="358" y="985"/>
                    <a:pt x="349" y="986"/>
                  </a:cubicBezTo>
                  <a:cubicBezTo>
                    <a:pt x="345" y="987"/>
                    <a:pt x="340" y="988"/>
                    <a:pt x="336" y="985"/>
                  </a:cubicBezTo>
                  <a:cubicBezTo>
                    <a:pt x="330" y="982"/>
                    <a:pt x="331" y="979"/>
                    <a:pt x="324" y="982"/>
                  </a:cubicBezTo>
                  <a:cubicBezTo>
                    <a:pt x="319" y="984"/>
                    <a:pt x="318" y="987"/>
                    <a:pt x="311" y="985"/>
                  </a:cubicBezTo>
                  <a:cubicBezTo>
                    <a:pt x="306" y="984"/>
                    <a:pt x="302" y="982"/>
                    <a:pt x="296" y="981"/>
                  </a:cubicBezTo>
                  <a:cubicBezTo>
                    <a:pt x="292" y="981"/>
                    <a:pt x="287" y="980"/>
                    <a:pt x="283" y="984"/>
                  </a:cubicBezTo>
                  <a:cubicBezTo>
                    <a:pt x="282" y="986"/>
                    <a:pt x="282" y="988"/>
                    <a:pt x="281" y="990"/>
                  </a:cubicBezTo>
                  <a:cubicBezTo>
                    <a:pt x="279" y="992"/>
                    <a:pt x="277" y="991"/>
                    <a:pt x="275" y="992"/>
                  </a:cubicBezTo>
                  <a:cubicBezTo>
                    <a:pt x="271" y="995"/>
                    <a:pt x="272" y="1000"/>
                    <a:pt x="271" y="1004"/>
                  </a:cubicBezTo>
                  <a:cubicBezTo>
                    <a:pt x="270" y="1009"/>
                    <a:pt x="266" y="1012"/>
                    <a:pt x="264" y="1016"/>
                  </a:cubicBezTo>
                  <a:cubicBezTo>
                    <a:pt x="261" y="1021"/>
                    <a:pt x="263" y="1026"/>
                    <a:pt x="261" y="1031"/>
                  </a:cubicBezTo>
                  <a:cubicBezTo>
                    <a:pt x="259" y="1036"/>
                    <a:pt x="258" y="1039"/>
                    <a:pt x="257" y="1044"/>
                  </a:cubicBezTo>
                  <a:cubicBezTo>
                    <a:pt x="256" y="1048"/>
                    <a:pt x="254" y="1053"/>
                    <a:pt x="249" y="1055"/>
                  </a:cubicBezTo>
                  <a:cubicBezTo>
                    <a:pt x="244" y="1057"/>
                    <a:pt x="241" y="1053"/>
                    <a:pt x="237" y="1053"/>
                  </a:cubicBezTo>
                  <a:cubicBezTo>
                    <a:pt x="232" y="1052"/>
                    <a:pt x="228" y="1054"/>
                    <a:pt x="223" y="1055"/>
                  </a:cubicBezTo>
                  <a:cubicBezTo>
                    <a:pt x="218" y="1055"/>
                    <a:pt x="212" y="1054"/>
                    <a:pt x="208" y="1057"/>
                  </a:cubicBezTo>
                  <a:cubicBezTo>
                    <a:pt x="205" y="1059"/>
                    <a:pt x="202" y="1065"/>
                    <a:pt x="199" y="1065"/>
                  </a:cubicBezTo>
                  <a:cubicBezTo>
                    <a:pt x="197" y="1066"/>
                    <a:pt x="196" y="1064"/>
                    <a:pt x="194" y="1063"/>
                  </a:cubicBezTo>
                  <a:cubicBezTo>
                    <a:pt x="192" y="1063"/>
                    <a:pt x="188" y="1065"/>
                    <a:pt x="187" y="1065"/>
                  </a:cubicBezTo>
                  <a:cubicBezTo>
                    <a:pt x="185" y="1064"/>
                    <a:pt x="181" y="1056"/>
                    <a:pt x="181" y="1053"/>
                  </a:cubicBezTo>
                  <a:cubicBezTo>
                    <a:pt x="182" y="1049"/>
                    <a:pt x="190" y="1046"/>
                    <a:pt x="189" y="1042"/>
                  </a:cubicBezTo>
                  <a:cubicBezTo>
                    <a:pt x="188" y="1039"/>
                    <a:pt x="180" y="1039"/>
                    <a:pt x="178" y="1035"/>
                  </a:cubicBezTo>
                  <a:cubicBezTo>
                    <a:pt x="175" y="1031"/>
                    <a:pt x="174" y="1026"/>
                    <a:pt x="166" y="1029"/>
                  </a:cubicBezTo>
                  <a:cubicBezTo>
                    <a:pt x="163" y="1030"/>
                    <a:pt x="161" y="1035"/>
                    <a:pt x="158" y="1038"/>
                  </a:cubicBezTo>
                  <a:cubicBezTo>
                    <a:pt x="156" y="1042"/>
                    <a:pt x="153" y="1043"/>
                    <a:pt x="149" y="1046"/>
                  </a:cubicBezTo>
                  <a:cubicBezTo>
                    <a:pt x="141" y="1052"/>
                    <a:pt x="136" y="1050"/>
                    <a:pt x="126" y="1047"/>
                  </a:cubicBezTo>
                  <a:cubicBezTo>
                    <a:pt x="114" y="1043"/>
                    <a:pt x="109" y="1046"/>
                    <a:pt x="111" y="1059"/>
                  </a:cubicBezTo>
                  <a:cubicBezTo>
                    <a:pt x="105" y="1058"/>
                    <a:pt x="97" y="1061"/>
                    <a:pt x="98" y="1068"/>
                  </a:cubicBezTo>
                  <a:cubicBezTo>
                    <a:pt x="92" y="1071"/>
                    <a:pt x="88" y="1065"/>
                    <a:pt x="85" y="1072"/>
                  </a:cubicBezTo>
                  <a:cubicBezTo>
                    <a:pt x="80" y="1080"/>
                    <a:pt x="78" y="1086"/>
                    <a:pt x="67" y="1086"/>
                  </a:cubicBezTo>
                  <a:cubicBezTo>
                    <a:pt x="60" y="1087"/>
                    <a:pt x="49" y="1083"/>
                    <a:pt x="43" y="1088"/>
                  </a:cubicBezTo>
                  <a:cubicBezTo>
                    <a:pt x="40" y="1090"/>
                    <a:pt x="38" y="1097"/>
                    <a:pt x="37" y="1101"/>
                  </a:cubicBezTo>
                  <a:cubicBezTo>
                    <a:pt x="35" y="1105"/>
                    <a:pt x="33" y="1108"/>
                    <a:pt x="31" y="1112"/>
                  </a:cubicBezTo>
                  <a:cubicBezTo>
                    <a:pt x="27" y="1120"/>
                    <a:pt x="33" y="1130"/>
                    <a:pt x="34" y="1139"/>
                  </a:cubicBezTo>
                  <a:cubicBezTo>
                    <a:pt x="34" y="1146"/>
                    <a:pt x="31" y="1157"/>
                    <a:pt x="23" y="1159"/>
                  </a:cubicBezTo>
                  <a:cubicBezTo>
                    <a:pt x="17" y="1161"/>
                    <a:pt x="13" y="1157"/>
                    <a:pt x="8" y="1161"/>
                  </a:cubicBezTo>
                  <a:cubicBezTo>
                    <a:pt x="6" y="1164"/>
                    <a:pt x="4" y="1169"/>
                    <a:pt x="3" y="1173"/>
                  </a:cubicBezTo>
                  <a:cubicBezTo>
                    <a:pt x="0" y="1182"/>
                    <a:pt x="8" y="1191"/>
                    <a:pt x="15" y="1198"/>
                  </a:cubicBezTo>
                  <a:cubicBezTo>
                    <a:pt x="18" y="1200"/>
                    <a:pt x="21" y="1202"/>
                    <a:pt x="24" y="1206"/>
                  </a:cubicBezTo>
                  <a:cubicBezTo>
                    <a:pt x="28" y="1213"/>
                    <a:pt x="25" y="1212"/>
                    <a:pt x="22" y="1217"/>
                  </a:cubicBezTo>
                  <a:cubicBezTo>
                    <a:pt x="17" y="1222"/>
                    <a:pt x="20" y="1223"/>
                    <a:pt x="22" y="1228"/>
                  </a:cubicBezTo>
                  <a:cubicBezTo>
                    <a:pt x="24" y="1233"/>
                    <a:pt x="22" y="1236"/>
                    <a:pt x="22" y="1242"/>
                  </a:cubicBezTo>
                  <a:cubicBezTo>
                    <a:pt x="23" y="1250"/>
                    <a:pt x="28" y="1263"/>
                    <a:pt x="38" y="1260"/>
                  </a:cubicBezTo>
                  <a:cubicBezTo>
                    <a:pt x="47" y="1257"/>
                    <a:pt x="49" y="1246"/>
                    <a:pt x="59" y="1248"/>
                  </a:cubicBezTo>
                  <a:cubicBezTo>
                    <a:pt x="68" y="1249"/>
                    <a:pt x="71" y="1259"/>
                    <a:pt x="78" y="1263"/>
                  </a:cubicBezTo>
                  <a:cubicBezTo>
                    <a:pt x="86" y="1268"/>
                    <a:pt x="97" y="1267"/>
                    <a:pt x="100" y="1278"/>
                  </a:cubicBezTo>
                  <a:cubicBezTo>
                    <a:pt x="101" y="1283"/>
                    <a:pt x="100" y="1286"/>
                    <a:pt x="103" y="1291"/>
                  </a:cubicBezTo>
                  <a:cubicBezTo>
                    <a:pt x="106" y="1294"/>
                    <a:pt x="109" y="1296"/>
                    <a:pt x="111" y="1300"/>
                  </a:cubicBezTo>
                  <a:cubicBezTo>
                    <a:pt x="112" y="1304"/>
                    <a:pt x="115" y="1308"/>
                    <a:pt x="117" y="1312"/>
                  </a:cubicBezTo>
                  <a:cubicBezTo>
                    <a:pt x="120" y="1317"/>
                    <a:pt x="118" y="1320"/>
                    <a:pt x="118" y="1326"/>
                  </a:cubicBezTo>
                  <a:cubicBezTo>
                    <a:pt x="119" y="1331"/>
                    <a:pt x="119" y="1334"/>
                    <a:pt x="121" y="1338"/>
                  </a:cubicBezTo>
                  <a:cubicBezTo>
                    <a:pt x="125" y="1344"/>
                    <a:pt x="124" y="1343"/>
                    <a:pt x="120" y="1349"/>
                  </a:cubicBezTo>
                  <a:cubicBezTo>
                    <a:pt x="118" y="1352"/>
                    <a:pt x="117" y="1357"/>
                    <a:pt x="119" y="1361"/>
                  </a:cubicBezTo>
                  <a:cubicBezTo>
                    <a:pt x="122" y="1365"/>
                    <a:pt x="129" y="1365"/>
                    <a:pt x="132" y="1370"/>
                  </a:cubicBezTo>
                  <a:cubicBezTo>
                    <a:pt x="136" y="1375"/>
                    <a:pt x="137" y="1382"/>
                    <a:pt x="132" y="1387"/>
                  </a:cubicBezTo>
                  <a:cubicBezTo>
                    <a:pt x="128" y="1392"/>
                    <a:pt x="115" y="1398"/>
                    <a:pt x="109" y="1398"/>
                  </a:cubicBezTo>
                  <a:cubicBezTo>
                    <a:pt x="100" y="1398"/>
                    <a:pt x="88" y="1395"/>
                    <a:pt x="82" y="1406"/>
                  </a:cubicBezTo>
                  <a:cubicBezTo>
                    <a:pt x="74" y="1419"/>
                    <a:pt x="93" y="1411"/>
                    <a:pt x="99" y="1413"/>
                  </a:cubicBezTo>
                  <a:cubicBezTo>
                    <a:pt x="104" y="1414"/>
                    <a:pt x="107" y="1417"/>
                    <a:pt x="111" y="1420"/>
                  </a:cubicBezTo>
                  <a:cubicBezTo>
                    <a:pt x="116" y="1425"/>
                    <a:pt x="117" y="1425"/>
                    <a:pt x="123" y="1423"/>
                  </a:cubicBezTo>
                  <a:cubicBezTo>
                    <a:pt x="135" y="1419"/>
                    <a:pt x="141" y="1426"/>
                    <a:pt x="151" y="1429"/>
                  </a:cubicBezTo>
                  <a:cubicBezTo>
                    <a:pt x="156" y="1431"/>
                    <a:pt x="159" y="1431"/>
                    <a:pt x="162" y="1437"/>
                  </a:cubicBezTo>
                  <a:cubicBezTo>
                    <a:pt x="165" y="1441"/>
                    <a:pt x="163" y="1447"/>
                    <a:pt x="168" y="1449"/>
                  </a:cubicBezTo>
                  <a:cubicBezTo>
                    <a:pt x="172" y="1450"/>
                    <a:pt x="177" y="1446"/>
                    <a:pt x="182" y="1447"/>
                  </a:cubicBezTo>
                  <a:cubicBezTo>
                    <a:pt x="187" y="1448"/>
                    <a:pt x="190" y="1452"/>
                    <a:pt x="193" y="1455"/>
                  </a:cubicBezTo>
                  <a:cubicBezTo>
                    <a:pt x="200" y="1464"/>
                    <a:pt x="206" y="1467"/>
                    <a:pt x="208" y="1479"/>
                  </a:cubicBezTo>
                  <a:cubicBezTo>
                    <a:pt x="209" y="1488"/>
                    <a:pt x="214" y="1495"/>
                    <a:pt x="214" y="1506"/>
                  </a:cubicBezTo>
                  <a:cubicBezTo>
                    <a:pt x="214" y="1515"/>
                    <a:pt x="216" y="1528"/>
                    <a:pt x="223" y="1535"/>
                  </a:cubicBezTo>
                  <a:cubicBezTo>
                    <a:pt x="225" y="1537"/>
                    <a:pt x="227" y="1537"/>
                    <a:pt x="229" y="1538"/>
                  </a:cubicBezTo>
                  <a:cubicBezTo>
                    <a:pt x="231" y="1540"/>
                    <a:pt x="234" y="1543"/>
                    <a:pt x="237" y="1544"/>
                  </a:cubicBezTo>
                  <a:cubicBezTo>
                    <a:pt x="242" y="1546"/>
                    <a:pt x="245" y="1542"/>
                    <a:pt x="250" y="1541"/>
                  </a:cubicBezTo>
                  <a:cubicBezTo>
                    <a:pt x="260" y="1541"/>
                    <a:pt x="266" y="1554"/>
                    <a:pt x="272" y="1560"/>
                  </a:cubicBezTo>
                  <a:cubicBezTo>
                    <a:pt x="279" y="1568"/>
                    <a:pt x="290" y="1563"/>
                    <a:pt x="299" y="1569"/>
                  </a:cubicBezTo>
                  <a:cubicBezTo>
                    <a:pt x="304" y="1573"/>
                    <a:pt x="306" y="1575"/>
                    <a:pt x="312" y="1576"/>
                  </a:cubicBezTo>
                  <a:cubicBezTo>
                    <a:pt x="317" y="1578"/>
                    <a:pt x="321" y="1578"/>
                    <a:pt x="326" y="1579"/>
                  </a:cubicBezTo>
                  <a:cubicBezTo>
                    <a:pt x="331" y="1581"/>
                    <a:pt x="334" y="1587"/>
                    <a:pt x="339" y="1585"/>
                  </a:cubicBezTo>
                  <a:cubicBezTo>
                    <a:pt x="343" y="1583"/>
                    <a:pt x="345" y="1582"/>
                    <a:pt x="348" y="1581"/>
                  </a:cubicBezTo>
                  <a:cubicBezTo>
                    <a:pt x="352" y="1578"/>
                    <a:pt x="358" y="1575"/>
                    <a:pt x="364" y="1572"/>
                  </a:cubicBezTo>
                  <a:cubicBezTo>
                    <a:pt x="383" y="1565"/>
                    <a:pt x="403" y="1560"/>
                    <a:pt x="422" y="155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17"/>
            <p:cNvSpPr>
              <a:spLocks/>
            </p:cNvSpPr>
            <p:nvPr/>
          </p:nvSpPr>
          <p:spPr bwMode="auto">
            <a:xfrm>
              <a:off x="6188076" y="3954463"/>
              <a:ext cx="203200" cy="381000"/>
            </a:xfrm>
            <a:custGeom>
              <a:avLst/>
              <a:gdLst>
                <a:gd name="T0" fmla="*/ 146 w 169"/>
                <a:gd name="T1" fmla="*/ 11 h 316"/>
                <a:gd name="T2" fmla="*/ 132 w 169"/>
                <a:gd name="T3" fmla="*/ 1 h 316"/>
                <a:gd name="T4" fmla="*/ 110 w 169"/>
                <a:gd name="T5" fmla="*/ 10 h 316"/>
                <a:gd name="T6" fmla="*/ 89 w 169"/>
                <a:gd name="T7" fmla="*/ 26 h 316"/>
                <a:gd name="T8" fmla="*/ 65 w 169"/>
                <a:gd name="T9" fmla="*/ 65 h 316"/>
                <a:gd name="T10" fmla="*/ 35 w 169"/>
                <a:gd name="T11" fmla="*/ 103 h 316"/>
                <a:gd name="T12" fmla="*/ 22 w 169"/>
                <a:gd name="T13" fmla="*/ 130 h 316"/>
                <a:gd name="T14" fmla="*/ 15 w 169"/>
                <a:gd name="T15" fmla="*/ 159 h 316"/>
                <a:gd name="T16" fmla="*/ 5 w 169"/>
                <a:gd name="T17" fmla="*/ 204 h 316"/>
                <a:gd name="T18" fmla="*/ 25 w 169"/>
                <a:gd name="T19" fmla="*/ 242 h 316"/>
                <a:gd name="T20" fmla="*/ 39 w 169"/>
                <a:gd name="T21" fmla="*/ 255 h 316"/>
                <a:gd name="T22" fmla="*/ 52 w 169"/>
                <a:gd name="T23" fmla="*/ 277 h 316"/>
                <a:gd name="T24" fmla="*/ 60 w 169"/>
                <a:gd name="T25" fmla="*/ 303 h 316"/>
                <a:gd name="T26" fmla="*/ 75 w 169"/>
                <a:gd name="T27" fmla="*/ 312 h 316"/>
                <a:gd name="T28" fmla="*/ 76 w 169"/>
                <a:gd name="T29" fmla="*/ 303 h 316"/>
                <a:gd name="T30" fmla="*/ 83 w 169"/>
                <a:gd name="T31" fmla="*/ 259 h 316"/>
                <a:gd name="T32" fmla="*/ 91 w 169"/>
                <a:gd name="T33" fmla="*/ 244 h 316"/>
                <a:gd name="T34" fmla="*/ 105 w 169"/>
                <a:gd name="T35" fmla="*/ 228 h 316"/>
                <a:gd name="T36" fmla="*/ 133 w 169"/>
                <a:gd name="T37" fmla="*/ 145 h 316"/>
                <a:gd name="T38" fmla="*/ 147 w 169"/>
                <a:gd name="T39" fmla="*/ 105 h 316"/>
                <a:gd name="T40" fmla="*/ 158 w 169"/>
                <a:gd name="T41" fmla="*/ 61 h 316"/>
                <a:gd name="T42" fmla="*/ 159 w 169"/>
                <a:gd name="T43" fmla="*/ 39 h 316"/>
                <a:gd name="T44" fmla="*/ 164 w 169"/>
                <a:gd name="T45" fmla="*/ 19 h 316"/>
                <a:gd name="T46" fmla="*/ 146 w 169"/>
                <a:gd name="T47" fmla="*/ 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316">
                  <a:moveTo>
                    <a:pt x="146" y="11"/>
                  </a:moveTo>
                  <a:cubicBezTo>
                    <a:pt x="138" y="5"/>
                    <a:pt x="142" y="0"/>
                    <a:pt x="132" y="1"/>
                  </a:cubicBezTo>
                  <a:cubicBezTo>
                    <a:pt x="126" y="2"/>
                    <a:pt x="114" y="5"/>
                    <a:pt x="110" y="10"/>
                  </a:cubicBezTo>
                  <a:cubicBezTo>
                    <a:pt x="103" y="17"/>
                    <a:pt x="98" y="20"/>
                    <a:pt x="89" y="26"/>
                  </a:cubicBezTo>
                  <a:cubicBezTo>
                    <a:pt x="76" y="35"/>
                    <a:pt x="74" y="53"/>
                    <a:pt x="65" y="65"/>
                  </a:cubicBezTo>
                  <a:cubicBezTo>
                    <a:pt x="56" y="78"/>
                    <a:pt x="42" y="87"/>
                    <a:pt x="35" y="103"/>
                  </a:cubicBezTo>
                  <a:cubicBezTo>
                    <a:pt x="32" y="113"/>
                    <a:pt x="27" y="121"/>
                    <a:pt x="22" y="130"/>
                  </a:cubicBezTo>
                  <a:cubicBezTo>
                    <a:pt x="17" y="141"/>
                    <a:pt x="16" y="147"/>
                    <a:pt x="15" y="159"/>
                  </a:cubicBezTo>
                  <a:cubicBezTo>
                    <a:pt x="14" y="174"/>
                    <a:pt x="0" y="189"/>
                    <a:pt x="5" y="204"/>
                  </a:cubicBezTo>
                  <a:cubicBezTo>
                    <a:pt x="10" y="217"/>
                    <a:pt x="20" y="230"/>
                    <a:pt x="25" y="242"/>
                  </a:cubicBezTo>
                  <a:cubicBezTo>
                    <a:pt x="30" y="251"/>
                    <a:pt x="32" y="250"/>
                    <a:pt x="39" y="255"/>
                  </a:cubicBezTo>
                  <a:cubicBezTo>
                    <a:pt x="46" y="260"/>
                    <a:pt x="49" y="270"/>
                    <a:pt x="52" y="277"/>
                  </a:cubicBezTo>
                  <a:cubicBezTo>
                    <a:pt x="56" y="286"/>
                    <a:pt x="57" y="294"/>
                    <a:pt x="60" y="303"/>
                  </a:cubicBezTo>
                  <a:cubicBezTo>
                    <a:pt x="62" y="310"/>
                    <a:pt x="66" y="316"/>
                    <a:pt x="75" y="312"/>
                  </a:cubicBezTo>
                  <a:cubicBezTo>
                    <a:pt x="75" y="309"/>
                    <a:pt x="75" y="306"/>
                    <a:pt x="76" y="303"/>
                  </a:cubicBezTo>
                  <a:cubicBezTo>
                    <a:pt x="77" y="288"/>
                    <a:pt x="82" y="274"/>
                    <a:pt x="83" y="259"/>
                  </a:cubicBezTo>
                  <a:cubicBezTo>
                    <a:pt x="83" y="249"/>
                    <a:pt x="82" y="250"/>
                    <a:pt x="91" y="244"/>
                  </a:cubicBezTo>
                  <a:cubicBezTo>
                    <a:pt x="97" y="239"/>
                    <a:pt x="100" y="234"/>
                    <a:pt x="105" y="228"/>
                  </a:cubicBezTo>
                  <a:cubicBezTo>
                    <a:pt x="124" y="205"/>
                    <a:pt x="127" y="173"/>
                    <a:pt x="133" y="145"/>
                  </a:cubicBezTo>
                  <a:cubicBezTo>
                    <a:pt x="136" y="128"/>
                    <a:pt x="137" y="119"/>
                    <a:pt x="147" y="105"/>
                  </a:cubicBezTo>
                  <a:cubicBezTo>
                    <a:pt x="156" y="92"/>
                    <a:pt x="156" y="75"/>
                    <a:pt x="158" y="61"/>
                  </a:cubicBezTo>
                  <a:cubicBezTo>
                    <a:pt x="158" y="53"/>
                    <a:pt x="157" y="46"/>
                    <a:pt x="159" y="39"/>
                  </a:cubicBezTo>
                  <a:cubicBezTo>
                    <a:pt x="162" y="32"/>
                    <a:pt x="169" y="27"/>
                    <a:pt x="164" y="19"/>
                  </a:cubicBezTo>
                  <a:cubicBezTo>
                    <a:pt x="159" y="11"/>
                    <a:pt x="152" y="15"/>
                    <a:pt x="146" y="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8"/>
            <p:cNvSpPr>
              <a:spLocks/>
            </p:cNvSpPr>
            <p:nvPr/>
          </p:nvSpPr>
          <p:spPr bwMode="auto">
            <a:xfrm>
              <a:off x="5026026" y="4521200"/>
              <a:ext cx="239713" cy="211138"/>
            </a:xfrm>
            <a:custGeom>
              <a:avLst/>
              <a:gdLst>
                <a:gd name="T0" fmla="*/ 181 w 200"/>
                <a:gd name="T1" fmla="*/ 7 h 176"/>
                <a:gd name="T2" fmla="*/ 172 w 200"/>
                <a:gd name="T3" fmla="*/ 1 h 176"/>
                <a:gd name="T4" fmla="*/ 162 w 200"/>
                <a:gd name="T5" fmla="*/ 13 h 176"/>
                <a:gd name="T6" fmla="*/ 146 w 200"/>
                <a:gd name="T7" fmla="*/ 9 h 176"/>
                <a:gd name="T8" fmla="*/ 128 w 200"/>
                <a:gd name="T9" fmla="*/ 14 h 176"/>
                <a:gd name="T10" fmla="*/ 95 w 200"/>
                <a:gd name="T11" fmla="*/ 14 h 176"/>
                <a:gd name="T12" fmla="*/ 79 w 200"/>
                <a:gd name="T13" fmla="*/ 13 h 176"/>
                <a:gd name="T14" fmla="*/ 68 w 200"/>
                <a:gd name="T15" fmla="*/ 24 h 176"/>
                <a:gd name="T16" fmla="*/ 46 w 200"/>
                <a:gd name="T17" fmla="*/ 34 h 176"/>
                <a:gd name="T18" fmla="*/ 33 w 200"/>
                <a:gd name="T19" fmla="*/ 55 h 176"/>
                <a:gd name="T20" fmla="*/ 3 w 200"/>
                <a:gd name="T21" fmla="*/ 84 h 176"/>
                <a:gd name="T22" fmla="*/ 4 w 200"/>
                <a:gd name="T23" fmla="*/ 127 h 176"/>
                <a:gd name="T24" fmla="*/ 25 w 200"/>
                <a:gd name="T25" fmla="*/ 159 h 176"/>
                <a:gd name="T26" fmla="*/ 45 w 200"/>
                <a:gd name="T27" fmla="*/ 167 h 176"/>
                <a:gd name="T28" fmla="*/ 64 w 200"/>
                <a:gd name="T29" fmla="*/ 171 h 176"/>
                <a:gd name="T30" fmla="*/ 84 w 200"/>
                <a:gd name="T31" fmla="*/ 172 h 176"/>
                <a:gd name="T32" fmla="*/ 99 w 200"/>
                <a:gd name="T33" fmla="*/ 160 h 176"/>
                <a:gd name="T34" fmla="*/ 119 w 200"/>
                <a:gd name="T35" fmla="*/ 153 h 176"/>
                <a:gd name="T36" fmla="*/ 132 w 200"/>
                <a:gd name="T37" fmla="*/ 137 h 176"/>
                <a:gd name="T38" fmla="*/ 151 w 200"/>
                <a:gd name="T39" fmla="*/ 127 h 176"/>
                <a:gd name="T40" fmla="*/ 155 w 200"/>
                <a:gd name="T41" fmla="*/ 106 h 176"/>
                <a:gd name="T42" fmla="*/ 161 w 200"/>
                <a:gd name="T43" fmla="*/ 97 h 176"/>
                <a:gd name="T44" fmla="*/ 165 w 200"/>
                <a:gd name="T45" fmla="*/ 84 h 176"/>
                <a:gd name="T46" fmla="*/ 176 w 200"/>
                <a:gd name="T47" fmla="*/ 65 h 176"/>
                <a:gd name="T48" fmla="*/ 195 w 200"/>
                <a:gd name="T49" fmla="*/ 51 h 176"/>
                <a:gd name="T50" fmla="*/ 200 w 200"/>
                <a:gd name="T51" fmla="*/ 24 h 176"/>
                <a:gd name="T52" fmla="*/ 181 w 200"/>
                <a:gd name="T5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76">
                  <a:moveTo>
                    <a:pt x="181" y="7"/>
                  </a:moveTo>
                  <a:cubicBezTo>
                    <a:pt x="178" y="5"/>
                    <a:pt x="177" y="0"/>
                    <a:pt x="172" y="1"/>
                  </a:cubicBezTo>
                  <a:cubicBezTo>
                    <a:pt x="166" y="1"/>
                    <a:pt x="161" y="8"/>
                    <a:pt x="162" y="13"/>
                  </a:cubicBezTo>
                  <a:cubicBezTo>
                    <a:pt x="156" y="13"/>
                    <a:pt x="151" y="10"/>
                    <a:pt x="146" y="9"/>
                  </a:cubicBezTo>
                  <a:cubicBezTo>
                    <a:pt x="138" y="9"/>
                    <a:pt x="135" y="11"/>
                    <a:pt x="128" y="14"/>
                  </a:cubicBezTo>
                  <a:cubicBezTo>
                    <a:pt x="116" y="19"/>
                    <a:pt x="107" y="16"/>
                    <a:pt x="95" y="14"/>
                  </a:cubicBezTo>
                  <a:cubicBezTo>
                    <a:pt x="90" y="13"/>
                    <a:pt x="84" y="11"/>
                    <a:pt x="79" y="13"/>
                  </a:cubicBezTo>
                  <a:cubicBezTo>
                    <a:pt x="75" y="15"/>
                    <a:pt x="73" y="22"/>
                    <a:pt x="68" y="24"/>
                  </a:cubicBezTo>
                  <a:cubicBezTo>
                    <a:pt x="58" y="28"/>
                    <a:pt x="53" y="24"/>
                    <a:pt x="46" y="34"/>
                  </a:cubicBezTo>
                  <a:cubicBezTo>
                    <a:pt x="42" y="41"/>
                    <a:pt x="40" y="50"/>
                    <a:pt x="33" y="55"/>
                  </a:cubicBezTo>
                  <a:cubicBezTo>
                    <a:pt x="21" y="62"/>
                    <a:pt x="7" y="70"/>
                    <a:pt x="3" y="84"/>
                  </a:cubicBezTo>
                  <a:cubicBezTo>
                    <a:pt x="0" y="97"/>
                    <a:pt x="2" y="114"/>
                    <a:pt x="4" y="127"/>
                  </a:cubicBezTo>
                  <a:cubicBezTo>
                    <a:pt x="5" y="145"/>
                    <a:pt x="8" y="154"/>
                    <a:pt x="25" y="159"/>
                  </a:cubicBezTo>
                  <a:cubicBezTo>
                    <a:pt x="32" y="161"/>
                    <a:pt x="38" y="164"/>
                    <a:pt x="45" y="167"/>
                  </a:cubicBezTo>
                  <a:cubicBezTo>
                    <a:pt x="53" y="171"/>
                    <a:pt x="57" y="169"/>
                    <a:pt x="64" y="171"/>
                  </a:cubicBezTo>
                  <a:cubicBezTo>
                    <a:pt x="72" y="172"/>
                    <a:pt x="75" y="176"/>
                    <a:pt x="84" y="172"/>
                  </a:cubicBezTo>
                  <a:cubicBezTo>
                    <a:pt x="91" y="169"/>
                    <a:pt x="93" y="163"/>
                    <a:pt x="99" y="160"/>
                  </a:cubicBezTo>
                  <a:cubicBezTo>
                    <a:pt x="106" y="156"/>
                    <a:pt x="113" y="157"/>
                    <a:pt x="119" y="153"/>
                  </a:cubicBezTo>
                  <a:cubicBezTo>
                    <a:pt x="124" y="149"/>
                    <a:pt x="127" y="142"/>
                    <a:pt x="132" y="137"/>
                  </a:cubicBezTo>
                  <a:cubicBezTo>
                    <a:pt x="138" y="133"/>
                    <a:pt x="146" y="133"/>
                    <a:pt x="151" y="127"/>
                  </a:cubicBezTo>
                  <a:cubicBezTo>
                    <a:pt x="155" y="121"/>
                    <a:pt x="152" y="113"/>
                    <a:pt x="155" y="106"/>
                  </a:cubicBezTo>
                  <a:cubicBezTo>
                    <a:pt x="156" y="103"/>
                    <a:pt x="159" y="100"/>
                    <a:pt x="161" y="97"/>
                  </a:cubicBezTo>
                  <a:cubicBezTo>
                    <a:pt x="162" y="93"/>
                    <a:pt x="162" y="88"/>
                    <a:pt x="165" y="84"/>
                  </a:cubicBezTo>
                  <a:cubicBezTo>
                    <a:pt x="168" y="78"/>
                    <a:pt x="172" y="70"/>
                    <a:pt x="176" y="65"/>
                  </a:cubicBezTo>
                  <a:cubicBezTo>
                    <a:pt x="181" y="58"/>
                    <a:pt x="189" y="57"/>
                    <a:pt x="195" y="51"/>
                  </a:cubicBezTo>
                  <a:cubicBezTo>
                    <a:pt x="200" y="47"/>
                    <a:pt x="200" y="32"/>
                    <a:pt x="200" y="24"/>
                  </a:cubicBezTo>
                  <a:cubicBezTo>
                    <a:pt x="199" y="13"/>
                    <a:pt x="189" y="13"/>
                    <a:pt x="181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19"/>
            <p:cNvSpPr>
              <a:spLocks/>
            </p:cNvSpPr>
            <p:nvPr/>
          </p:nvSpPr>
          <p:spPr bwMode="auto">
            <a:xfrm>
              <a:off x="3863976" y="163513"/>
              <a:ext cx="2952750" cy="2349500"/>
            </a:xfrm>
            <a:custGeom>
              <a:avLst/>
              <a:gdLst>
                <a:gd name="T0" fmla="*/ 177 w 2453"/>
                <a:gd name="T1" fmla="*/ 1576 h 1952"/>
                <a:gd name="T2" fmla="*/ 301 w 2453"/>
                <a:gd name="T3" fmla="*/ 1736 h 1952"/>
                <a:gd name="T4" fmla="*/ 573 w 2453"/>
                <a:gd name="T5" fmla="*/ 1732 h 1952"/>
                <a:gd name="T6" fmla="*/ 629 w 2453"/>
                <a:gd name="T7" fmla="*/ 1936 h 1952"/>
                <a:gd name="T8" fmla="*/ 793 w 2453"/>
                <a:gd name="T9" fmla="*/ 1738 h 1952"/>
                <a:gd name="T10" fmla="*/ 917 w 2453"/>
                <a:gd name="T11" fmla="*/ 1904 h 1952"/>
                <a:gd name="T12" fmla="*/ 1069 w 2453"/>
                <a:gd name="T13" fmla="*/ 1790 h 1952"/>
                <a:gd name="T14" fmla="*/ 1177 w 2453"/>
                <a:gd name="T15" fmla="*/ 1732 h 1952"/>
                <a:gd name="T16" fmla="*/ 1415 w 2453"/>
                <a:gd name="T17" fmla="*/ 1553 h 1952"/>
                <a:gd name="T18" fmla="*/ 1457 w 2453"/>
                <a:gd name="T19" fmla="*/ 1434 h 1952"/>
                <a:gd name="T20" fmla="*/ 1606 w 2453"/>
                <a:gd name="T21" fmla="*/ 1446 h 1952"/>
                <a:gd name="T22" fmla="*/ 1730 w 2453"/>
                <a:gd name="T23" fmla="*/ 1363 h 1952"/>
                <a:gd name="T24" fmla="*/ 1789 w 2453"/>
                <a:gd name="T25" fmla="*/ 1490 h 1952"/>
                <a:gd name="T26" fmla="*/ 1878 w 2453"/>
                <a:gd name="T27" fmla="*/ 1398 h 1952"/>
                <a:gd name="T28" fmla="*/ 1946 w 2453"/>
                <a:gd name="T29" fmla="*/ 1459 h 1952"/>
                <a:gd name="T30" fmla="*/ 2097 w 2453"/>
                <a:gd name="T31" fmla="*/ 1353 h 1952"/>
                <a:gd name="T32" fmla="*/ 2221 w 2453"/>
                <a:gd name="T33" fmla="*/ 1268 h 1952"/>
                <a:gd name="T34" fmla="*/ 2159 w 2453"/>
                <a:gd name="T35" fmla="*/ 1161 h 1952"/>
                <a:gd name="T36" fmla="*/ 2100 w 2453"/>
                <a:gd name="T37" fmla="*/ 1019 h 1952"/>
                <a:gd name="T38" fmla="*/ 2149 w 2453"/>
                <a:gd name="T39" fmla="*/ 990 h 1952"/>
                <a:gd name="T40" fmla="*/ 2195 w 2453"/>
                <a:gd name="T41" fmla="*/ 869 h 1952"/>
                <a:gd name="T42" fmla="*/ 2204 w 2453"/>
                <a:gd name="T43" fmla="*/ 734 h 1952"/>
                <a:gd name="T44" fmla="*/ 2317 w 2453"/>
                <a:gd name="T45" fmla="*/ 692 h 1952"/>
                <a:gd name="T46" fmla="*/ 2380 w 2453"/>
                <a:gd name="T47" fmla="*/ 527 h 1952"/>
                <a:gd name="T48" fmla="*/ 2446 w 2453"/>
                <a:gd name="T49" fmla="*/ 315 h 1952"/>
                <a:gd name="T50" fmla="*/ 2294 w 2453"/>
                <a:gd name="T51" fmla="*/ 282 h 1952"/>
                <a:gd name="T52" fmla="*/ 2159 w 2453"/>
                <a:gd name="T53" fmla="*/ 155 h 1952"/>
                <a:gd name="T54" fmla="*/ 2066 w 2453"/>
                <a:gd name="T55" fmla="*/ 131 h 1952"/>
                <a:gd name="T56" fmla="*/ 2039 w 2453"/>
                <a:gd name="T57" fmla="*/ 4 h 1952"/>
                <a:gd name="T58" fmla="*/ 1971 w 2453"/>
                <a:gd name="T59" fmla="*/ 48 h 1952"/>
                <a:gd name="T60" fmla="*/ 1988 w 2453"/>
                <a:gd name="T61" fmla="*/ 118 h 1952"/>
                <a:gd name="T62" fmla="*/ 1952 w 2453"/>
                <a:gd name="T63" fmla="*/ 223 h 1952"/>
                <a:gd name="T64" fmla="*/ 1889 w 2453"/>
                <a:gd name="T65" fmla="*/ 352 h 1952"/>
                <a:gd name="T66" fmla="*/ 1860 w 2453"/>
                <a:gd name="T67" fmla="*/ 409 h 1952"/>
                <a:gd name="T68" fmla="*/ 1797 w 2453"/>
                <a:gd name="T69" fmla="*/ 478 h 1952"/>
                <a:gd name="T70" fmla="*/ 1696 w 2453"/>
                <a:gd name="T71" fmla="*/ 502 h 1952"/>
                <a:gd name="T72" fmla="*/ 1616 w 2453"/>
                <a:gd name="T73" fmla="*/ 558 h 1952"/>
                <a:gd name="T74" fmla="*/ 1567 w 2453"/>
                <a:gd name="T75" fmla="*/ 686 h 1952"/>
                <a:gd name="T76" fmla="*/ 1564 w 2453"/>
                <a:gd name="T77" fmla="*/ 736 h 1952"/>
                <a:gd name="T78" fmla="*/ 1706 w 2453"/>
                <a:gd name="T79" fmla="*/ 755 h 1952"/>
                <a:gd name="T80" fmla="*/ 1789 w 2453"/>
                <a:gd name="T81" fmla="*/ 713 h 1952"/>
                <a:gd name="T82" fmla="*/ 1864 w 2453"/>
                <a:gd name="T83" fmla="*/ 775 h 1952"/>
                <a:gd name="T84" fmla="*/ 1918 w 2453"/>
                <a:gd name="T85" fmla="*/ 833 h 1952"/>
                <a:gd name="T86" fmla="*/ 1898 w 2453"/>
                <a:gd name="T87" fmla="*/ 899 h 1952"/>
                <a:gd name="T88" fmla="*/ 1730 w 2453"/>
                <a:gd name="T89" fmla="*/ 894 h 1952"/>
                <a:gd name="T90" fmla="*/ 1639 w 2453"/>
                <a:gd name="T91" fmla="*/ 934 h 1952"/>
                <a:gd name="T92" fmla="*/ 1561 w 2453"/>
                <a:gd name="T93" fmla="*/ 1033 h 1952"/>
                <a:gd name="T94" fmla="*/ 1414 w 2453"/>
                <a:gd name="T95" fmla="*/ 1102 h 1952"/>
                <a:gd name="T96" fmla="*/ 1279 w 2453"/>
                <a:gd name="T97" fmla="*/ 1076 h 1952"/>
                <a:gd name="T98" fmla="*/ 1207 w 2453"/>
                <a:gd name="T99" fmla="*/ 1146 h 1952"/>
                <a:gd name="T100" fmla="*/ 1244 w 2453"/>
                <a:gd name="T101" fmla="*/ 1210 h 1952"/>
                <a:gd name="T102" fmla="*/ 1164 w 2453"/>
                <a:gd name="T103" fmla="*/ 1295 h 1952"/>
                <a:gd name="T104" fmla="*/ 1080 w 2453"/>
                <a:gd name="T105" fmla="*/ 1363 h 1952"/>
                <a:gd name="T106" fmla="*/ 945 w 2453"/>
                <a:gd name="T107" fmla="*/ 1383 h 1952"/>
                <a:gd name="T108" fmla="*/ 696 w 2453"/>
                <a:gd name="T109" fmla="*/ 1455 h 1952"/>
                <a:gd name="T110" fmla="*/ 620 w 2453"/>
                <a:gd name="T111" fmla="*/ 1474 h 1952"/>
                <a:gd name="T112" fmla="*/ 510 w 2453"/>
                <a:gd name="T113" fmla="*/ 1444 h 1952"/>
                <a:gd name="T114" fmla="*/ 367 w 2453"/>
                <a:gd name="T115" fmla="*/ 1377 h 1952"/>
                <a:gd name="T116" fmla="*/ 234 w 2453"/>
                <a:gd name="T117" fmla="*/ 1360 h 1952"/>
                <a:gd name="T118" fmla="*/ 35 w 2453"/>
                <a:gd name="T119" fmla="*/ 1354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3" h="1952">
                  <a:moveTo>
                    <a:pt x="3" y="1404"/>
                  </a:moveTo>
                  <a:cubicBezTo>
                    <a:pt x="6" y="1418"/>
                    <a:pt x="9" y="1435"/>
                    <a:pt x="9" y="1450"/>
                  </a:cubicBezTo>
                  <a:cubicBezTo>
                    <a:pt x="9" y="1467"/>
                    <a:pt x="2" y="1481"/>
                    <a:pt x="3" y="1498"/>
                  </a:cubicBezTo>
                  <a:cubicBezTo>
                    <a:pt x="5" y="1534"/>
                    <a:pt x="38" y="1546"/>
                    <a:pt x="55" y="1574"/>
                  </a:cubicBezTo>
                  <a:cubicBezTo>
                    <a:pt x="76" y="1606"/>
                    <a:pt x="85" y="1625"/>
                    <a:pt x="120" y="1596"/>
                  </a:cubicBezTo>
                  <a:cubicBezTo>
                    <a:pt x="138" y="1580"/>
                    <a:pt x="154" y="1576"/>
                    <a:pt x="177" y="1576"/>
                  </a:cubicBezTo>
                  <a:cubicBezTo>
                    <a:pt x="194" y="1576"/>
                    <a:pt x="227" y="1556"/>
                    <a:pt x="239" y="1572"/>
                  </a:cubicBezTo>
                  <a:cubicBezTo>
                    <a:pt x="248" y="1583"/>
                    <a:pt x="240" y="1623"/>
                    <a:pt x="234" y="1634"/>
                  </a:cubicBezTo>
                  <a:cubicBezTo>
                    <a:pt x="225" y="1649"/>
                    <a:pt x="197" y="1662"/>
                    <a:pt x="199" y="1680"/>
                  </a:cubicBezTo>
                  <a:cubicBezTo>
                    <a:pt x="214" y="1679"/>
                    <a:pt x="230" y="1682"/>
                    <a:pt x="240" y="1693"/>
                  </a:cubicBezTo>
                  <a:cubicBezTo>
                    <a:pt x="252" y="1703"/>
                    <a:pt x="251" y="1716"/>
                    <a:pt x="267" y="1720"/>
                  </a:cubicBezTo>
                  <a:cubicBezTo>
                    <a:pt x="285" y="1724"/>
                    <a:pt x="288" y="1716"/>
                    <a:pt x="301" y="1736"/>
                  </a:cubicBezTo>
                  <a:cubicBezTo>
                    <a:pt x="309" y="1749"/>
                    <a:pt x="315" y="1762"/>
                    <a:pt x="325" y="1774"/>
                  </a:cubicBezTo>
                  <a:cubicBezTo>
                    <a:pt x="339" y="1789"/>
                    <a:pt x="374" y="1816"/>
                    <a:pt x="393" y="1806"/>
                  </a:cubicBezTo>
                  <a:cubicBezTo>
                    <a:pt x="411" y="1797"/>
                    <a:pt x="401" y="1772"/>
                    <a:pt x="411" y="1760"/>
                  </a:cubicBezTo>
                  <a:cubicBezTo>
                    <a:pt x="420" y="1748"/>
                    <a:pt x="441" y="1756"/>
                    <a:pt x="455" y="1760"/>
                  </a:cubicBezTo>
                  <a:cubicBezTo>
                    <a:pt x="486" y="1768"/>
                    <a:pt x="506" y="1748"/>
                    <a:pt x="535" y="1740"/>
                  </a:cubicBezTo>
                  <a:cubicBezTo>
                    <a:pt x="548" y="1736"/>
                    <a:pt x="564" y="1723"/>
                    <a:pt x="573" y="1732"/>
                  </a:cubicBezTo>
                  <a:cubicBezTo>
                    <a:pt x="572" y="1731"/>
                    <a:pt x="579" y="1753"/>
                    <a:pt x="579" y="1753"/>
                  </a:cubicBezTo>
                  <a:cubicBezTo>
                    <a:pt x="580" y="1760"/>
                    <a:pt x="583" y="1763"/>
                    <a:pt x="583" y="1772"/>
                  </a:cubicBezTo>
                  <a:cubicBezTo>
                    <a:pt x="583" y="1799"/>
                    <a:pt x="547" y="1811"/>
                    <a:pt x="531" y="1831"/>
                  </a:cubicBezTo>
                  <a:cubicBezTo>
                    <a:pt x="524" y="1840"/>
                    <a:pt x="507" y="1883"/>
                    <a:pt x="509" y="1894"/>
                  </a:cubicBezTo>
                  <a:cubicBezTo>
                    <a:pt x="512" y="1907"/>
                    <a:pt x="529" y="1913"/>
                    <a:pt x="541" y="1918"/>
                  </a:cubicBezTo>
                  <a:cubicBezTo>
                    <a:pt x="571" y="1932"/>
                    <a:pt x="598" y="1952"/>
                    <a:pt x="629" y="1936"/>
                  </a:cubicBezTo>
                  <a:cubicBezTo>
                    <a:pt x="642" y="1930"/>
                    <a:pt x="654" y="1922"/>
                    <a:pt x="667" y="1916"/>
                  </a:cubicBezTo>
                  <a:cubicBezTo>
                    <a:pt x="682" y="1909"/>
                    <a:pt x="697" y="1910"/>
                    <a:pt x="711" y="1903"/>
                  </a:cubicBezTo>
                  <a:cubicBezTo>
                    <a:pt x="740" y="1890"/>
                    <a:pt x="713" y="1848"/>
                    <a:pt x="723" y="1822"/>
                  </a:cubicBezTo>
                  <a:cubicBezTo>
                    <a:pt x="727" y="1813"/>
                    <a:pt x="735" y="1807"/>
                    <a:pt x="739" y="1798"/>
                  </a:cubicBezTo>
                  <a:cubicBezTo>
                    <a:pt x="744" y="1789"/>
                    <a:pt x="742" y="1778"/>
                    <a:pt x="745" y="1768"/>
                  </a:cubicBezTo>
                  <a:cubicBezTo>
                    <a:pt x="752" y="1746"/>
                    <a:pt x="769" y="1734"/>
                    <a:pt x="793" y="1738"/>
                  </a:cubicBezTo>
                  <a:cubicBezTo>
                    <a:pt x="818" y="1742"/>
                    <a:pt x="827" y="1773"/>
                    <a:pt x="815" y="1794"/>
                  </a:cubicBezTo>
                  <a:cubicBezTo>
                    <a:pt x="809" y="1803"/>
                    <a:pt x="796" y="1805"/>
                    <a:pt x="791" y="1816"/>
                  </a:cubicBezTo>
                  <a:cubicBezTo>
                    <a:pt x="788" y="1825"/>
                    <a:pt x="789" y="1843"/>
                    <a:pt x="789" y="1852"/>
                  </a:cubicBezTo>
                  <a:cubicBezTo>
                    <a:pt x="805" y="1857"/>
                    <a:pt x="821" y="1854"/>
                    <a:pt x="837" y="1862"/>
                  </a:cubicBezTo>
                  <a:cubicBezTo>
                    <a:pt x="849" y="1869"/>
                    <a:pt x="862" y="1880"/>
                    <a:pt x="873" y="1889"/>
                  </a:cubicBezTo>
                  <a:cubicBezTo>
                    <a:pt x="889" y="1904"/>
                    <a:pt x="894" y="1901"/>
                    <a:pt x="917" y="1904"/>
                  </a:cubicBezTo>
                  <a:cubicBezTo>
                    <a:pt x="935" y="1906"/>
                    <a:pt x="948" y="1919"/>
                    <a:pt x="967" y="1916"/>
                  </a:cubicBezTo>
                  <a:cubicBezTo>
                    <a:pt x="969" y="1910"/>
                    <a:pt x="970" y="1903"/>
                    <a:pt x="973" y="1898"/>
                  </a:cubicBezTo>
                  <a:cubicBezTo>
                    <a:pt x="976" y="1890"/>
                    <a:pt x="980" y="1888"/>
                    <a:pt x="985" y="1882"/>
                  </a:cubicBezTo>
                  <a:cubicBezTo>
                    <a:pt x="993" y="1870"/>
                    <a:pt x="1001" y="1859"/>
                    <a:pt x="1009" y="1848"/>
                  </a:cubicBezTo>
                  <a:cubicBezTo>
                    <a:pt x="1017" y="1838"/>
                    <a:pt x="1024" y="1819"/>
                    <a:pt x="1033" y="1812"/>
                  </a:cubicBezTo>
                  <a:cubicBezTo>
                    <a:pt x="1045" y="1803"/>
                    <a:pt x="1063" y="1811"/>
                    <a:pt x="1069" y="1790"/>
                  </a:cubicBezTo>
                  <a:cubicBezTo>
                    <a:pt x="1073" y="1774"/>
                    <a:pt x="1063" y="1764"/>
                    <a:pt x="1075" y="1748"/>
                  </a:cubicBezTo>
                  <a:cubicBezTo>
                    <a:pt x="1085" y="1736"/>
                    <a:pt x="1105" y="1728"/>
                    <a:pt x="1121" y="1732"/>
                  </a:cubicBezTo>
                  <a:cubicBezTo>
                    <a:pt x="1140" y="1738"/>
                    <a:pt x="1132" y="1750"/>
                    <a:pt x="1150" y="1730"/>
                  </a:cubicBezTo>
                  <a:cubicBezTo>
                    <a:pt x="1153" y="1727"/>
                    <a:pt x="1156" y="1718"/>
                    <a:pt x="1162" y="1717"/>
                  </a:cubicBezTo>
                  <a:cubicBezTo>
                    <a:pt x="1176" y="1711"/>
                    <a:pt x="1168" y="1722"/>
                    <a:pt x="1177" y="1726"/>
                  </a:cubicBezTo>
                  <a:cubicBezTo>
                    <a:pt x="1177" y="1727"/>
                    <a:pt x="1177" y="1731"/>
                    <a:pt x="1177" y="1732"/>
                  </a:cubicBezTo>
                  <a:cubicBezTo>
                    <a:pt x="1186" y="1733"/>
                    <a:pt x="1211" y="1674"/>
                    <a:pt x="1221" y="1712"/>
                  </a:cubicBezTo>
                  <a:cubicBezTo>
                    <a:pt x="1241" y="1714"/>
                    <a:pt x="1259" y="1666"/>
                    <a:pt x="1269" y="1652"/>
                  </a:cubicBezTo>
                  <a:cubicBezTo>
                    <a:pt x="1284" y="1634"/>
                    <a:pt x="1287" y="1635"/>
                    <a:pt x="1306" y="1637"/>
                  </a:cubicBezTo>
                  <a:cubicBezTo>
                    <a:pt x="1324" y="1638"/>
                    <a:pt x="1325" y="1633"/>
                    <a:pt x="1340" y="1622"/>
                  </a:cubicBezTo>
                  <a:cubicBezTo>
                    <a:pt x="1361" y="1605"/>
                    <a:pt x="1390" y="1620"/>
                    <a:pt x="1411" y="1607"/>
                  </a:cubicBezTo>
                  <a:cubicBezTo>
                    <a:pt x="1431" y="1594"/>
                    <a:pt x="1422" y="1571"/>
                    <a:pt x="1415" y="1553"/>
                  </a:cubicBezTo>
                  <a:cubicBezTo>
                    <a:pt x="1413" y="1549"/>
                    <a:pt x="1409" y="1544"/>
                    <a:pt x="1408" y="1540"/>
                  </a:cubicBezTo>
                  <a:cubicBezTo>
                    <a:pt x="1406" y="1530"/>
                    <a:pt x="1408" y="1537"/>
                    <a:pt x="1413" y="1530"/>
                  </a:cubicBezTo>
                  <a:cubicBezTo>
                    <a:pt x="1421" y="1519"/>
                    <a:pt x="1419" y="1519"/>
                    <a:pt x="1405" y="1514"/>
                  </a:cubicBezTo>
                  <a:cubicBezTo>
                    <a:pt x="1403" y="1496"/>
                    <a:pt x="1428" y="1481"/>
                    <a:pt x="1434" y="1467"/>
                  </a:cubicBezTo>
                  <a:cubicBezTo>
                    <a:pt x="1437" y="1458"/>
                    <a:pt x="1439" y="1450"/>
                    <a:pt x="1446" y="1443"/>
                  </a:cubicBezTo>
                  <a:cubicBezTo>
                    <a:pt x="1449" y="1440"/>
                    <a:pt x="1453" y="1440"/>
                    <a:pt x="1457" y="1434"/>
                  </a:cubicBezTo>
                  <a:cubicBezTo>
                    <a:pt x="1461" y="1429"/>
                    <a:pt x="1461" y="1423"/>
                    <a:pt x="1466" y="1419"/>
                  </a:cubicBezTo>
                  <a:cubicBezTo>
                    <a:pt x="1472" y="1414"/>
                    <a:pt x="1485" y="1412"/>
                    <a:pt x="1493" y="1418"/>
                  </a:cubicBezTo>
                  <a:cubicBezTo>
                    <a:pt x="1504" y="1427"/>
                    <a:pt x="1494" y="1438"/>
                    <a:pt x="1494" y="1449"/>
                  </a:cubicBezTo>
                  <a:cubicBezTo>
                    <a:pt x="1493" y="1472"/>
                    <a:pt x="1506" y="1490"/>
                    <a:pt x="1528" y="1477"/>
                  </a:cubicBezTo>
                  <a:cubicBezTo>
                    <a:pt x="1543" y="1469"/>
                    <a:pt x="1564" y="1441"/>
                    <a:pt x="1583" y="1445"/>
                  </a:cubicBezTo>
                  <a:cubicBezTo>
                    <a:pt x="1597" y="1448"/>
                    <a:pt x="1590" y="1459"/>
                    <a:pt x="1606" y="1446"/>
                  </a:cubicBezTo>
                  <a:cubicBezTo>
                    <a:pt x="1615" y="1438"/>
                    <a:pt x="1618" y="1437"/>
                    <a:pt x="1631" y="1437"/>
                  </a:cubicBezTo>
                  <a:cubicBezTo>
                    <a:pt x="1638" y="1437"/>
                    <a:pt x="1656" y="1443"/>
                    <a:pt x="1662" y="1439"/>
                  </a:cubicBezTo>
                  <a:cubicBezTo>
                    <a:pt x="1670" y="1435"/>
                    <a:pt x="1667" y="1419"/>
                    <a:pt x="1667" y="1411"/>
                  </a:cubicBezTo>
                  <a:cubicBezTo>
                    <a:pt x="1667" y="1398"/>
                    <a:pt x="1665" y="1393"/>
                    <a:pt x="1677" y="1388"/>
                  </a:cubicBezTo>
                  <a:cubicBezTo>
                    <a:pt x="1686" y="1383"/>
                    <a:pt x="1696" y="1383"/>
                    <a:pt x="1706" y="1378"/>
                  </a:cubicBezTo>
                  <a:cubicBezTo>
                    <a:pt x="1713" y="1374"/>
                    <a:pt x="1721" y="1362"/>
                    <a:pt x="1730" y="1363"/>
                  </a:cubicBezTo>
                  <a:cubicBezTo>
                    <a:pt x="1739" y="1365"/>
                    <a:pt x="1743" y="1378"/>
                    <a:pt x="1747" y="1385"/>
                  </a:cubicBezTo>
                  <a:cubicBezTo>
                    <a:pt x="1753" y="1393"/>
                    <a:pt x="1760" y="1401"/>
                    <a:pt x="1765" y="1411"/>
                  </a:cubicBezTo>
                  <a:cubicBezTo>
                    <a:pt x="1767" y="1415"/>
                    <a:pt x="1768" y="1421"/>
                    <a:pt x="1770" y="1425"/>
                  </a:cubicBezTo>
                  <a:cubicBezTo>
                    <a:pt x="1773" y="1430"/>
                    <a:pt x="1779" y="1433"/>
                    <a:pt x="1781" y="1437"/>
                  </a:cubicBezTo>
                  <a:cubicBezTo>
                    <a:pt x="1787" y="1447"/>
                    <a:pt x="1780" y="1452"/>
                    <a:pt x="1778" y="1462"/>
                  </a:cubicBezTo>
                  <a:cubicBezTo>
                    <a:pt x="1775" y="1475"/>
                    <a:pt x="1782" y="1478"/>
                    <a:pt x="1789" y="1490"/>
                  </a:cubicBezTo>
                  <a:cubicBezTo>
                    <a:pt x="1793" y="1497"/>
                    <a:pt x="1792" y="1511"/>
                    <a:pt x="1800" y="1515"/>
                  </a:cubicBezTo>
                  <a:cubicBezTo>
                    <a:pt x="1809" y="1520"/>
                    <a:pt x="1820" y="1511"/>
                    <a:pt x="1828" y="1511"/>
                  </a:cubicBezTo>
                  <a:cubicBezTo>
                    <a:pt x="1843" y="1511"/>
                    <a:pt x="1874" y="1526"/>
                    <a:pt x="1881" y="1502"/>
                  </a:cubicBezTo>
                  <a:cubicBezTo>
                    <a:pt x="1886" y="1485"/>
                    <a:pt x="1869" y="1462"/>
                    <a:pt x="1872" y="1445"/>
                  </a:cubicBezTo>
                  <a:cubicBezTo>
                    <a:pt x="1875" y="1432"/>
                    <a:pt x="1886" y="1434"/>
                    <a:pt x="1878" y="1421"/>
                  </a:cubicBezTo>
                  <a:cubicBezTo>
                    <a:pt x="1871" y="1410"/>
                    <a:pt x="1865" y="1408"/>
                    <a:pt x="1878" y="1398"/>
                  </a:cubicBezTo>
                  <a:cubicBezTo>
                    <a:pt x="1879" y="1398"/>
                    <a:pt x="1891" y="1392"/>
                    <a:pt x="1892" y="1392"/>
                  </a:cubicBezTo>
                  <a:cubicBezTo>
                    <a:pt x="1901" y="1393"/>
                    <a:pt x="1895" y="1394"/>
                    <a:pt x="1901" y="1400"/>
                  </a:cubicBezTo>
                  <a:cubicBezTo>
                    <a:pt x="1904" y="1404"/>
                    <a:pt x="1905" y="1405"/>
                    <a:pt x="1908" y="1409"/>
                  </a:cubicBezTo>
                  <a:cubicBezTo>
                    <a:pt x="1914" y="1413"/>
                    <a:pt x="1915" y="1409"/>
                    <a:pt x="1919" y="1417"/>
                  </a:cubicBezTo>
                  <a:cubicBezTo>
                    <a:pt x="1923" y="1424"/>
                    <a:pt x="1921" y="1434"/>
                    <a:pt x="1927" y="1442"/>
                  </a:cubicBezTo>
                  <a:cubicBezTo>
                    <a:pt x="1928" y="1443"/>
                    <a:pt x="1946" y="1459"/>
                    <a:pt x="1946" y="1459"/>
                  </a:cubicBezTo>
                  <a:cubicBezTo>
                    <a:pt x="1961" y="1464"/>
                    <a:pt x="1975" y="1420"/>
                    <a:pt x="1983" y="1412"/>
                  </a:cubicBezTo>
                  <a:cubicBezTo>
                    <a:pt x="1989" y="1405"/>
                    <a:pt x="2001" y="1405"/>
                    <a:pt x="2008" y="1400"/>
                  </a:cubicBezTo>
                  <a:cubicBezTo>
                    <a:pt x="2017" y="1395"/>
                    <a:pt x="2024" y="1390"/>
                    <a:pt x="2034" y="1386"/>
                  </a:cubicBezTo>
                  <a:cubicBezTo>
                    <a:pt x="2042" y="1384"/>
                    <a:pt x="2049" y="1379"/>
                    <a:pt x="2056" y="1376"/>
                  </a:cubicBezTo>
                  <a:cubicBezTo>
                    <a:pt x="2065" y="1374"/>
                    <a:pt x="2077" y="1376"/>
                    <a:pt x="2085" y="1371"/>
                  </a:cubicBezTo>
                  <a:cubicBezTo>
                    <a:pt x="2091" y="1368"/>
                    <a:pt x="2092" y="1356"/>
                    <a:pt x="2097" y="1353"/>
                  </a:cubicBezTo>
                  <a:cubicBezTo>
                    <a:pt x="2110" y="1344"/>
                    <a:pt x="2125" y="1357"/>
                    <a:pt x="2139" y="1352"/>
                  </a:cubicBezTo>
                  <a:cubicBezTo>
                    <a:pt x="2141" y="1348"/>
                    <a:pt x="2140" y="1343"/>
                    <a:pt x="2139" y="1338"/>
                  </a:cubicBezTo>
                  <a:cubicBezTo>
                    <a:pt x="2158" y="1336"/>
                    <a:pt x="2179" y="1361"/>
                    <a:pt x="2196" y="1339"/>
                  </a:cubicBezTo>
                  <a:cubicBezTo>
                    <a:pt x="2206" y="1327"/>
                    <a:pt x="2197" y="1326"/>
                    <a:pt x="2215" y="1322"/>
                  </a:cubicBezTo>
                  <a:cubicBezTo>
                    <a:pt x="2222" y="1321"/>
                    <a:pt x="2236" y="1317"/>
                    <a:pt x="2241" y="1312"/>
                  </a:cubicBezTo>
                  <a:cubicBezTo>
                    <a:pt x="2263" y="1289"/>
                    <a:pt x="2227" y="1282"/>
                    <a:pt x="2221" y="1268"/>
                  </a:cubicBezTo>
                  <a:cubicBezTo>
                    <a:pt x="2215" y="1256"/>
                    <a:pt x="2229" y="1257"/>
                    <a:pt x="2232" y="1247"/>
                  </a:cubicBezTo>
                  <a:cubicBezTo>
                    <a:pt x="2236" y="1236"/>
                    <a:pt x="2225" y="1231"/>
                    <a:pt x="2221" y="1223"/>
                  </a:cubicBezTo>
                  <a:cubicBezTo>
                    <a:pt x="2213" y="1209"/>
                    <a:pt x="2217" y="1196"/>
                    <a:pt x="2212" y="1182"/>
                  </a:cubicBezTo>
                  <a:cubicBezTo>
                    <a:pt x="2210" y="1175"/>
                    <a:pt x="2204" y="1173"/>
                    <a:pt x="2201" y="1167"/>
                  </a:cubicBezTo>
                  <a:cubicBezTo>
                    <a:pt x="2198" y="1162"/>
                    <a:pt x="2198" y="1154"/>
                    <a:pt x="2194" y="1150"/>
                  </a:cubicBezTo>
                  <a:cubicBezTo>
                    <a:pt x="2185" y="1141"/>
                    <a:pt x="2169" y="1155"/>
                    <a:pt x="2159" y="1161"/>
                  </a:cubicBezTo>
                  <a:cubicBezTo>
                    <a:pt x="2146" y="1169"/>
                    <a:pt x="2141" y="1178"/>
                    <a:pt x="2125" y="1172"/>
                  </a:cubicBezTo>
                  <a:cubicBezTo>
                    <a:pt x="2120" y="1162"/>
                    <a:pt x="2127" y="1151"/>
                    <a:pt x="2121" y="1139"/>
                  </a:cubicBezTo>
                  <a:cubicBezTo>
                    <a:pt x="2115" y="1129"/>
                    <a:pt x="2109" y="1120"/>
                    <a:pt x="2107" y="1110"/>
                  </a:cubicBezTo>
                  <a:cubicBezTo>
                    <a:pt x="2105" y="1099"/>
                    <a:pt x="2101" y="1086"/>
                    <a:pt x="2104" y="1075"/>
                  </a:cubicBezTo>
                  <a:cubicBezTo>
                    <a:pt x="2108" y="1062"/>
                    <a:pt x="2122" y="1050"/>
                    <a:pt x="2116" y="1034"/>
                  </a:cubicBezTo>
                  <a:cubicBezTo>
                    <a:pt x="2113" y="1025"/>
                    <a:pt x="2107" y="1027"/>
                    <a:pt x="2100" y="1019"/>
                  </a:cubicBezTo>
                  <a:cubicBezTo>
                    <a:pt x="2096" y="1015"/>
                    <a:pt x="2097" y="1002"/>
                    <a:pt x="2094" y="999"/>
                  </a:cubicBezTo>
                  <a:cubicBezTo>
                    <a:pt x="2086" y="992"/>
                    <a:pt x="2076" y="1004"/>
                    <a:pt x="2071" y="1000"/>
                  </a:cubicBezTo>
                  <a:cubicBezTo>
                    <a:pt x="2069" y="999"/>
                    <a:pt x="2084" y="960"/>
                    <a:pt x="2087" y="958"/>
                  </a:cubicBezTo>
                  <a:cubicBezTo>
                    <a:pt x="2097" y="953"/>
                    <a:pt x="2101" y="966"/>
                    <a:pt x="2107" y="971"/>
                  </a:cubicBezTo>
                  <a:cubicBezTo>
                    <a:pt x="2115" y="979"/>
                    <a:pt x="2118" y="978"/>
                    <a:pt x="2129" y="978"/>
                  </a:cubicBezTo>
                  <a:cubicBezTo>
                    <a:pt x="2130" y="987"/>
                    <a:pt x="2142" y="986"/>
                    <a:pt x="2149" y="990"/>
                  </a:cubicBezTo>
                  <a:cubicBezTo>
                    <a:pt x="2157" y="994"/>
                    <a:pt x="2161" y="1002"/>
                    <a:pt x="2167" y="989"/>
                  </a:cubicBezTo>
                  <a:cubicBezTo>
                    <a:pt x="2170" y="981"/>
                    <a:pt x="2163" y="966"/>
                    <a:pt x="2167" y="958"/>
                  </a:cubicBezTo>
                  <a:cubicBezTo>
                    <a:pt x="2173" y="949"/>
                    <a:pt x="2185" y="956"/>
                    <a:pt x="2193" y="947"/>
                  </a:cubicBezTo>
                  <a:cubicBezTo>
                    <a:pt x="2210" y="930"/>
                    <a:pt x="2177" y="911"/>
                    <a:pt x="2193" y="894"/>
                  </a:cubicBezTo>
                  <a:cubicBezTo>
                    <a:pt x="2204" y="883"/>
                    <a:pt x="2239" y="887"/>
                    <a:pt x="2233" y="861"/>
                  </a:cubicBezTo>
                  <a:cubicBezTo>
                    <a:pt x="2220" y="858"/>
                    <a:pt x="2204" y="874"/>
                    <a:pt x="2195" y="869"/>
                  </a:cubicBezTo>
                  <a:cubicBezTo>
                    <a:pt x="2189" y="866"/>
                    <a:pt x="2188" y="855"/>
                    <a:pt x="2185" y="850"/>
                  </a:cubicBezTo>
                  <a:cubicBezTo>
                    <a:pt x="2180" y="844"/>
                    <a:pt x="2175" y="843"/>
                    <a:pt x="2171" y="835"/>
                  </a:cubicBezTo>
                  <a:cubicBezTo>
                    <a:pt x="2166" y="826"/>
                    <a:pt x="2167" y="824"/>
                    <a:pt x="2159" y="817"/>
                  </a:cubicBezTo>
                  <a:cubicBezTo>
                    <a:pt x="2154" y="812"/>
                    <a:pt x="2145" y="807"/>
                    <a:pt x="2142" y="800"/>
                  </a:cubicBezTo>
                  <a:cubicBezTo>
                    <a:pt x="2135" y="788"/>
                    <a:pt x="2153" y="771"/>
                    <a:pt x="2161" y="763"/>
                  </a:cubicBezTo>
                  <a:cubicBezTo>
                    <a:pt x="2173" y="750"/>
                    <a:pt x="2191" y="745"/>
                    <a:pt x="2204" y="734"/>
                  </a:cubicBezTo>
                  <a:cubicBezTo>
                    <a:pt x="2211" y="727"/>
                    <a:pt x="2216" y="719"/>
                    <a:pt x="2223" y="713"/>
                  </a:cubicBezTo>
                  <a:cubicBezTo>
                    <a:pt x="2231" y="705"/>
                    <a:pt x="2242" y="705"/>
                    <a:pt x="2249" y="698"/>
                  </a:cubicBezTo>
                  <a:cubicBezTo>
                    <a:pt x="2256" y="691"/>
                    <a:pt x="2258" y="679"/>
                    <a:pt x="2265" y="671"/>
                  </a:cubicBezTo>
                  <a:cubicBezTo>
                    <a:pt x="2268" y="668"/>
                    <a:pt x="2283" y="649"/>
                    <a:pt x="2286" y="649"/>
                  </a:cubicBezTo>
                  <a:cubicBezTo>
                    <a:pt x="2293" y="648"/>
                    <a:pt x="2297" y="666"/>
                    <a:pt x="2301" y="672"/>
                  </a:cubicBezTo>
                  <a:cubicBezTo>
                    <a:pt x="2303" y="674"/>
                    <a:pt x="2314" y="692"/>
                    <a:pt x="2317" y="692"/>
                  </a:cubicBezTo>
                  <a:cubicBezTo>
                    <a:pt x="2317" y="693"/>
                    <a:pt x="2317" y="693"/>
                    <a:pt x="2318" y="693"/>
                  </a:cubicBezTo>
                  <a:cubicBezTo>
                    <a:pt x="2335" y="679"/>
                    <a:pt x="2319" y="648"/>
                    <a:pt x="2322" y="629"/>
                  </a:cubicBezTo>
                  <a:cubicBezTo>
                    <a:pt x="2324" y="618"/>
                    <a:pt x="2331" y="609"/>
                    <a:pt x="2335" y="599"/>
                  </a:cubicBezTo>
                  <a:cubicBezTo>
                    <a:pt x="2339" y="591"/>
                    <a:pt x="2340" y="577"/>
                    <a:pt x="2348" y="570"/>
                  </a:cubicBezTo>
                  <a:cubicBezTo>
                    <a:pt x="2358" y="562"/>
                    <a:pt x="2368" y="570"/>
                    <a:pt x="2376" y="558"/>
                  </a:cubicBezTo>
                  <a:cubicBezTo>
                    <a:pt x="2381" y="550"/>
                    <a:pt x="2380" y="536"/>
                    <a:pt x="2380" y="527"/>
                  </a:cubicBezTo>
                  <a:cubicBezTo>
                    <a:pt x="2380" y="516"/>
                    <a:pt x="2381" y="505"/>
                    <a:pt x="2381" y="494"/>
                  </a:cubicBezTo>
                  <a:cubicBezTo>
                    <a:pt x="2382" y="482"/>
                    <a:pt x="2377" y="471"/>
                    <a:pt x="2378" y="459"/>
                  </a:cubicBezTo>
                  <a:cubicBezTo>
                    <a:pt x="2378" y="445"/>
                    <a:pt x="2384" y="438"/>
                    <a:pt x="2392" y="427"/>
                  </a:cubicBezTo>
                  <a:cubicBezTo>
                    <a:pt x="2401" y="417"/>
                    <a:pt x="2406" y="404"/>
                    <a:pt x="2414" y="393"/>
                  </a:cubicBezTo>
                  <a:cubicBezTo>
                    <a:pt x="2423" y="380"/>
                    <a:pt x="2425" y="378"/>
                    <a:pt x="2427" y="361"/>
                  </a:cubicBezTo>
                  <a:cubicBezTo>
                    <a:pt x="2429" y="344"/>
                    <a:pt x="2453" y="331"/>
                    <a:pt x="2446" y="315"/>
                  </a:cubicBezTo>
                  <a:cubicBezTo>
                    <a:pt x="2443" y="308"/>
                    <a:pt x="2435" y="301"/>
                    <a:pt x="2431" y="294"/>
                  </a:cubicBezTo>
                  <a:cubicBezTo>
                    <a:pt x="2421" y="275"/>
                    <a:pt x="2410" y="264"/>
                    <a:pt x="2394" y="250"/>
                  </a:cubicBezTo>
                  <a:cubicBezTo>
                    <a:pt x="2388" y="244"/>
                    <a:pt x="2374" y="236"/>
                    <a:pt x="2366" y="238"/>
                  </a:cubicBezTo>
                  <a:cubicBezTo>
                    <a:pt x="2353" y="241"/>
                    <a:pt x="2354" y="256"/>
                    <a:pt x="2350" y="265"/>
                  </a:cubicBezTo>
                  <a:cubicBezTo>
                    <a:pt x="2344" y="278"/>
                    <a:pt x="2337" y="275"/>
                    <a:pt x="2323" y="275"/>
                  </a:cubicBezTo>
                  <a:cubicBezTo>
                    <a:pt x="2312" y="276"/>
                    <a:pt x="2305" y="281"/>
                    <a:pt x="2294" y="282"/>
                  </a:cubicBezTo>
                  <a:cubicBezTo>
                    <a:pt x="2283" y="283"/>
                    <a:pt x="2273" y="280"/>
                    <a:pt x="2263" y="281"/>
                  </a:cubicBezTo>
                  <a:cubicBezTo>
                    <a:pt x="2251" y="281"/>
                    <a:pt x="2246" y="287"/>
                    <a:pt x="2235" y="290"/>
                  </a:cubicBezTo>
                  <a:cubicBezTo>
                    <a:pt x="2217" y="294"/>
                    <a:pt x="2198" y="274"/>
                    <a:pt x="2186" y="263"/>
                  </a:cubicBezTo>
                  <a:cubicBezTo>
                    <a:pt x="2169" y="249"/>
                    <a:pt x="2165" y="230"/>
                    <a:pt x="2162" y="210"/>
                  </a:cubicBezTo>
                  <a:cubicBezTo>
                    <a:pt x="2160" y="201"/>
                    <a:pt x="2153" y="190"/>
                    <a:pt x="2154" y="181"/>
                  </a:cubicBezTo>
                  <a:cubicBezTo>
                    <a:pt x="2154" y="172"/>
                    <a:pt x="2163" y="165"/>
                    <a:pt x="2159" y="155"/>
                  </a:cubicBezTo>
                  <a:cubicBezTo>
                    <a:pt x="2156" y="146"/>
                    <a:pt x="2144" y="147"/>
                    <a:pt x="2138" y="140"/>
                  </a:cubicBezTo>
                  <a:cubicBezTo>
                    <a:pt x="2131" y="134"/>
                    <a:pt x="2132" y="123"/>
                    <a:pt x="2122" y="119"/>
                  </a:cubicBezTo>
                  <a:cubicBezTo>
                    <a:pt x="2110" y="115"/>
                    <a:pt x="2108" y="123"/>
                    <a:pt x="2103" y="133"/>
                  </a:cubicBezTo>
                  <a:cubicBezTo>
                    <a:pt x="2100" y="140"/>
                    <a:pt x="2097" y="152"/>
                    <a:pt x="2085" y="146"/>
                  </a:cubicBezTo>
                  <a:cubicBezTo>
                    <a:pt x="2081" y="144"/>
                    <a:pt x="2082" y="138"/>
                    <a:pt x="2078" y="135"/>
                  </a:cubicBezTo>
                  <a:cubicBezTo>
                    <a:pt x="2073" y="131"/>
                    <a:pt x="2072" y="133"/>
                    <a:pt x="2066" y="131"/>
                  </a:cubicBezTo>
                  <a:cubicBezTo>
                    <a:pt x="2054" y="128"/>
                    <a:pt x="2052" y="127"/>
                    <a:pt x="2047" y="115"/>
                  </a:cubicBezTo>
                  <a:cubicBezTo>
                    <a:pt x="2043" y="107"/>
                    <a:pt x="2044" y="100"/>
                    <a:pt x="2033" y="99"/>
                  </a:cubicBezTo>
                  <a:cubicBezTo>
                    <a:pt x="2030" y="83"/>
                    <a:pt x="2069" y="68"/>
                    <a:pt x="2077" y="54"/>
                  </a:cubicBezTo>
                  <a:cubicBezTo>
                    <a:pt x="2087" y="37"/>
                    <a:pt x="2076" y="17"/>
                    <a:pt x="2061" y="0"/>
                  </a:cubicBezTo>
                  <a:cubicBezTo>
                    <a:pt x="2058" y="1"/>
                    <a:pt x="2055" y="1"/>
                    <a:pt x="2052" y="1"/>
                  </a:cubicBezTo>
                  <a:cubicBezTo>
                    <a:pt x="2046" y="1"/>
                    <a:pt x="2043" y="0"/>
                    <a:pt x="2039" y="4"/>
                  </a:cubicBezTo>
                  <a:cubicBezTo>
                    <a:pt x="2035" y="8"/>
                    <a:pt x="2036" y="11"/>
                    <a:pt x="2029" y="10"/>
                  </a:cubicBezTo>
                  <a:cubicBezTo>
                    <a:pt x="2021" y="8"/>
                    <a:pt x="2011" y="1"/>
                    <a:pt x="2003" y="8"/>
                  </a:cubicBezTo>
                  <a:cubicBezTo>
                    <a:pt x="1999" y="11"/>
                    <a:pt x="2000" y="15"/>
                    <a:pt x="1996" y="18"/>
                  </a:cubicBezTo>
                  <a:cubicBezTo>
                    <a:pt x="1994" y="21"/>
                    <a:pt x="1990" y="22"/>
                    <a:pt x="1988" y="26"/>
                  </a:cubicBezTo>
                  <a:cubicBezTo>
                    <a:pt x="1985" y="30"/>
                    <a:pt x="1984" y="34"/>
                    <a:pt x="1980" y="37"/>
                  </a:cubicBezTo>
                  <a:cubicBezTo>
                    <a:pt x="1977" y="41"/>
                    <a:pt x="1974" y="44"/>
                    <a:pt x="1971" y="48"/>
                  </a:cubicBezTo>
                  <a:cubicBezTo>
                    <a:pt x="1964" y="54"/>
                    <a:pt x="1959" y="61"/>
                    <a:pt x="1953" y="67"/>
                  </a:cubicBezTo>
                  <a:cubicBezTo>
                    <a:pt x="1947" y="73"/>
                    <a:pt x="1937" y="75"/>
                    <a:pt x="1935" y="84"/>
                  </a:cubicBezTo>
                  <a:cubicBezTo>
                    <a:pt x="1933" y="95"/>
                    <a:pt x="1936" y="103"/>
                    <a:pt x="1948" y="103"/>
                  </a:cubicBezTo>
                  <a:cubicBezTo>
                    <a:pt x="1958" y="103"/>
                    <a:pt x="1963" y="93"/>
                    <a:pt x="1973" y="99"/>
                  </a:cubicBezTo>
                  <a:cubicBezTo>
                    <a:pt x="1977" y="101"/>
                    <a:pt x="1982" y="104"/>
                    <a:pt x="1985" y="106"/>
                  </a:cubicBezTo>
                  <a:cubicBezTo>
                    <a:pt x="1989" y="110"/>
                    <a:pt x="1989" y="112"/>
                    <a:pt x="1988" y="118"/>
                  </a:cubicBezTo>
                  <a:cubicBezTo>
                    <a:pt x="1988" y="128"/>
                    <a:pt x="1981" y="135"/>
                    <a:pt x="1987" y="143"/>
                  </a:cubicBezTo>
                  <a:cubicBezTo>
                    <a:pt x="1991" y="150"/>
                    <a:pt x="1996" y="156"/>
                    <a:pt x="1997" y="163"/>
                  </a:cubicBezTo>
                  <a:cubicBezTo>
                    <a:pt x="1998" y="170"/>
                    <a:pt x="1994" y="179"/>
                    <a:pt x="1992" y="187"/>
                  </a:cubicBezTo>
                  <a:cubicBezTo>
                    <a:pt x="1988" y="196"/>
                    <a:pt x="1985" y="197"/>
                    <a:pt x="1976" y="202"/>
                  </a:cubicBezTo>
                  <a:cubicBezTo>
                    <a:pt x="1972" y="204"/>
                    <a:pt x="1969" y="209"/>
                    <a:pt x="1965" y="213"/>
                  </a:cubicBezTo>
                  <a:cubicBezTo>
                    <a:pt x="1961" y="216"/>
                    <a:pt x="1956" y="219"/>
                    <a:pt x="1952" y="223"/>
                  </a:cubicBezTo>
                  <a:cubicBezTo>
                    <a:pt x="1949" y="226"/>
                    <a:pt x="1948" y="230"/>
                    <a:pt x="1944" y="233"/>
                  </a:cubicBezTo>
                  <a:cubicBezTo>
                    <a:pt x="1939" y="235"/>
                    <a:pt x="1935" y="235"/>
                    <a:pt x="1933" y="242"/>
                  </a:cubicBezTo>
                  <a:cubicBezTo>
                    <a:pt x="1932" y="246"/>
                    <a:pt x="1932" y="251"/>
                    <a:pt x="1931" y="255"/>
                  </a:cubicBezTo>
                  <a:cubicBezTo>
                    <a:pt x="1928" y="273"/>
                    <a:pt x="1912" y="286"/>
                    <a:pt x="1911" y="306"/>
                  </a:cubicBezTo>
                  <a:cubicBezTo>
                    <a:pt x="1910" y="319"/>
                    <a:pt x="1905" y="318"/>
                    <a:pt x="1897" y="327"/>
                  </a:cubicBezTo>
                  <a:cubicBezTo>
                    <a:pt x="1890" y="333"/>
                    <a:pt x="1892" y="343"/>
                    <a:pt x="1889" y="352"/>
                  </a:cubicBezTo>
                  <a:cubicBezTo>
                    <a:pt x="1888" y="354"/>
                    <a:pt x="1886" y="356"/>
                    <a:pt x="1885" y="358"/>
                  </a:cubicBezTo>
                  <a:cubicBezTo>
                    <a:pt x="1884" y="361"/>
                    <a:pt x="1884" y="363"/>
                    <a:pt x="1884" y="365"/>
                  </a:cubicBezTo>
                  <a:cubicBezTo>
                    <a:pt x="1882" y="371"/>
                    <a:pt x="1878" y="369"/>
                    <a:pt x="1874" y="373"/>
                  </a:cubicBezTo>
                  <a:cubicBezTo>
                    <a:pt x="1871" y="376"/>
                    <a:pt x="1868" y="382"/>
                    <a:pt x="1867" y="386"/>
                  </a:cubicBezTo>
                  <a:cubicBezTo>
                    <a:pt x="1866" y="390"/>
                    <a:pt x="1870" y="397"/>
                    <a:pt x="1867" y="400"/>
                  </a:cubicBezTo>
                  <a:cubicBezTo>
                    <a:pt x="1864" y="403"/>
                    <a:pt x="1855" y="402"/>
                    <a:pt x="1860" y="409"/>
                  </a:cubicBezTo>
                  <a:cubicBezTo>
                    <a:pt x="1863" y="412"/>
                    <a:pt x="1869" y="410"/>
                    <a:pt x="1872" y="412"/>
                  </a:cubicBezTo>
                  <a:cubicBezTo>
                    <a:pt x="1878" y="416"/>
                    <a:pt x="1878" y="432"/>
                    <a:pt x="1876" y="439"/>
                  </a:cubicBezTo>
                  <a:cubicBezTo>
                    <a:pt x="1874" y="447"/>
                    <a:pt x="1867" y="455"/>
                    <a:pt x="1859" y="457"/>
                  </a:cubicBezTo>
                  <a:cubicBezTo>
                    <a:pt x="1850" y="458"/>
                    <a:pt x="1841" y="461"/>
                    <a:pt x="1832" y="461"/>
                  </a:cubicBezTo>
                  <a:cubicBezTo>
                    <a:pt x="1824" y="461"/>
                    <a:pt x="1812" y="464"/>
                    <a:pt x="1806" y="468"/>
                  </a:cubicBezTo>
                  <a:cubicBezTo>
                    <a:pt x="1802" y="471"/>
                    <a:pt x="1801" y="476"/>
                    <a:pt x="1797" y="478"/>
                  </a:cubicBezTo>
                  <a:cubicBezTo>
                    <a:pt x="1792" y="482"/>
                    <a:pt x="1789" y="482"/>
                    <a:pt x="1785" y="487"/>
                  </a:cubicBezTo>
                  <a:cubicBezTo>
                    <a:pt x="1780" y="493"/>
                    <a:pt x="1775" y="500"/>
                    <a:pt x="1769" y="506"/>
                  </a:cubicBezTo>
                  <a:cubicBezTo>
                    <a:pt x="1766" y="509"/>
                    <a:pt x="1762" y="512"/>
                    <a:pt x="1758" y="515"/>
                  </a:cubicBezTo>
                  <a:cubicBezTo>
                    <a:pt x="1754" y="519"/>
                    <a:pt x="1752" y="519"/>
                    <a:pt x="1745" y="518"/>
                  </a:cubicBezTo>
                  <a:cubicBezTo>
                    <a:pt x="1737" y="516"/>
                    <a:pt x="1731" y="512"/>
                    <a:pt x="1723" y="509"/>
                  </a:cubicBezTo>
                  <a:cubicBezTo>
                    <a:pt x="1715" y="506"/>
                    <a:pt x="1704" y="503"/>
                    <a:pt x="1696" y="502"/>
                  </a:cubicBezTo>
                  <a:cubicBezTo>
                    <a:pt x="1687" y="501"/>
                    <a:pt x="1678" y="497"/>
                    <a:pt x="1671" y="492"/>
                  </a:cubicBezTo>
                  <a:cubicBezTo>
                    <a:pt x="1665" y="488"/>
                    <a:pt x="1655" y="477"/>
                    <a:pt x="1648" y="482"/>
                  </a:cubicBezTo>
                  <a:cubicBezTo>
                    <a:pt x="1641" y="487"/>
                    <a:pt x="1641" y="500"/>
                    <a:pt x="1637" y="508"/>
                  </a:cubicBezTo>
                  <a:cubicBezTo>
                    <a:pt x="1635" y="512"/>
                    <a:pt x="1631" y="515"/>
                    <a:pt x="1630" y="520"/>
                  </a:cubicBezTo>
                  <a:cubicBezTo>
                    <a:pt x="1628" y="524"/>
                    <a:pt x="1629" y="529"/>
                    <a:pt x="1627" y="534"/>
                  </a:cubicBezTo>
                  <a:cubicBezTo>
                    <a:pt x="1624" y="543"/>
                    <a:pt x="1619" y="550"/>
                    <a:pt x="1616" y="558"/>
                  </a:cubicBezTo>
                  <a:cubicBezTo>
                    <a:pt x="1614" y="568"/>
                    <a:pt x="1609" y="577"/>
                    <a:pt x="1605" y="586"/>
                  </a:cubicBezTo>
                  <a:cubicBezTo>
                    <a:pt x="1600" y="595"/>
                    <a:pt x="1600" y="603"/>
                    <a:pt x="1599" y="613"/>
                  </a:cubicBezTo>
                  <a:cubicBezTo>
                    <a:pt x="1598" y="617"/>
                    <a:pt x="1596" y="622"/>
                    <a:pt x="1593" y="625"/>
                  </a:cubicBezTo>
                  <a:cubicBezTo>
                    <a:pt x="1588" y="632"/>
                    <a:pt x="1581" y="640"/>
                    <a:pt x="1578" y="647"/>
                  </a:cubicBezTo>
                  <a:cubicBezTo>
                    <a:pt x="1574" y="656"/>
                    <a:pt x="1577" y="668"/>
                    <a:pt x="1575" y="678"/>
                  </a:cubicBezTo>
                  <a:cubicBezTo>
                    <a:pt x="1574" y="684"/>
                    <a:pt x="1573" y="685"/>
                    <a:pt x="1567" y="686"/>
                  </a:cubicBezTo>
                  <a:cubicBezTo>
                    <a:pt x="1565" y="687"/>
                    <a:pt x="1564" y="685"/>
                    <a:pt x="1561" y="687"/>
                  </a:cubicBezTo>
                  <a:cubicBezTo>
                    <a:pt x="1559" y="688"/>
                    <a:pt x="1558" y="690"/>
                    <a:pt x="1557" y="691"/>
                  </a:cubicBezTo>
                  <a:cubicBezTo>
                    <a:pt x="1551" y="694"/>
                    <a:pt x="1548" y="692"/>
                    <a:pt x="1550" y="700"/>
                  </a:cubicBezTo>
                  <a:cubicBezTo>
                    <a:pt x="1551" y="701"/>
                    <a:pt x="1552" y="703"/>
                    <a:pt x="1553" y="705"/>
                  </a:cubicBezTo>
                  <a:cubicBezTo>
                    <a:pt x="1554" y="708"/>
                    <a:pt x="1553" y="710"/>
                    <a:pt x="1553" y="713"/>
                  </a:cubicBezTo>
                  <a:cubicBezTo>
                    <a:pt x="1555" y="721"/>
                    <a:pt x="1559" y="730"/>
                    <a:pt x="1564" y="736"/>
                  </a:cubicBezTo>
                  <a:cubicBezTo>
                    <a:pt x="1569" y="743"/>
                    <a:pt x="1578" y="753"/>
                    <a:pt x="1586" y="750"/>
                  </a:cubicBezTo>
                  <a:cubicBezTo>
                    <a:pt x="1594" y="748"/>
                    <a:pt x="1597" y="735"/>
                    <a:pt x="1606" y="732"/>
                  </a:cubicBezTo>
                  <a:cubicBezTo>
                    <a:pt x="1616" y="728"/>
                    <a:pt x="1623" y="735"/>
                    <a:pt x="1632" y="734"/>
                  </a:cubicBezTo>
                  <a:cubicBezTo>
                    <a:pt x="1642" y="733"/>
                    <a:pt x="1649" y="727"/>
                    <a:pt x="1660" y="727"/>
                  </a:cubicBezTo>
                  <a:cubicBezTo>
                    <a:pt x="1669" y="728"/>
                    <a:pt x="1676" y="734"/>
                    <a:pt x="1683" y="738"/>
                  </a:cubicBezTo>
                  <a:cubicBezTo>
                    <a:pt x="1690" y="742"/>
                    <a:pt x="1699" y="754"/>
                    <a:pt x="1706" y="755"/>
                  </a:cubicBezTo>
                  <a:cubicBezTo>
                    <a:pt x="1714" y="756"/>
                    <a:pt x="1720" y="743"/>
                    <a:pt x="1724" y="738"/>
                  </a:cubicBezTo>
                  <a:cubicBezTo>
                    <a:pt x="1727" y="735"/>
                    <a:pt x="1731" y="732"/>
                    <a:pt x="1733" y="728"/>
                  </a:cubicBezTo>
                  <a:cubicBezTo>
                    <a:pt x="1736" y="724"/>
                    <a:pt x="1737" y="719"/>
                    <a:pt x="1741" y="716"/>
                  </a:cubicBezTo>
                  <a:cubicBezTo>
                    <a:pt x="1747" y="711"/>
                    <a:pt x="1760" y="709"/>
                    <a:pt x="1769" y="709"/>
                  </a:cubicBezTo>
                  <a:cubicBezTo>
                    <a:pt x="1773" y="710"/>
                    <a:pt x="1779" y="710"/>
                    <a:pt x="1783" y="711"/>
                  </a:cubicBezTo>
                  <a:cubicBezTo>
                    <a:pt x="1785" y="711"/>
                    <a:pt x="1787" y="712"/>
                    <a:pt x="1789" y="713"/>
                  </a:cubicBezTo>
                  <a:cubicBezTo>
                    <a:pt x="1792" y="715"/>
                    <a:pt x="1791" y="715"/>
                    <a:pt x="1795" y="715"/>
                  </a:cubicBezTo>
                  <a:cubicBezTo>
                    <a:pt x="1801" y="716"/>
                    <a:pt x="1805" y="718"/>
                    <a:pt x="1811" y="721"/>
                  </a:cubicBezTo>
                  <a:cubicBezTo>
                    <a:pt x="1818" y="725"/>
                    <a:pt x="1822" y="730"/>
                    <a:pt x="1829" y="735"/>
                  </a:cubicBezTo>
                  <a:cubicBezTo>
                    <a:pt x="1834" y="738"/>
                    <a:pt x="1839" y="741"/>
                    <a:pt x="1844" y="745"/>
                  </a:cubicBezTo>
                  <a:cubicBezTo>
                    <a:pt x="1849" y="749"/>
                    <a:pt x="1854" y="751"/>
                    <a:pt x="1857" y="757"/>
                  </a:cubicBezTo>
                  <a:cubicBezTo>
                    <a:pt x="1859" y="762"/>
                    <a:pt x="1859" y="771"/>
                    <a:pt x="1864" y="775"/>
                  </a:cubicBezTo>
                  <a:cubicBezTo>
                    <a:pt x="1867" y="772"/>
                    <a:pt x="1871" y="768"/>
                    <a:pt x="1875" y="772"/>
                  </a:cubicBezTo>
                  <a:cubicBezTo>
                    <a:pt x="1878" y="774"/>
                    <a:pt x="1877" y="782"/>
                    <a:pt x="1879" y="786"/>
                  </a:cubicBezTo>
                  <a:cubicBezTo>
                    <a:pt x="1883" y="794"/>
                    <a:pt x="1893" y="798"/>
                    <a:pt x="1902" y="800"/>
                  </a:cubicBezTo>
                  <a:cubicBezTo>
                    <a:pt x="1908" y="801"/>
                    <a:pt x="1911" y="799"/>
                    <a:pt x="1916" y="804"/>
                  </a:cubicBezTo>
                  <a:cubicBezTo>
                    <a:pt x="1919" y="808"/>
                    <a:pt x="1921" y="813"/>
                    <a:pt x="1921" y="818"/>
                  </a:cubicBezTo>
                  <a:cubicBezTo>
                    <a:pt x="1921" y="823"/>
                    <a:pt x="1918" y="828"/>
                    <a:pt x="1918" y="833"/>
                  </a:cubicBezTo>
                  <a:cubicBezTo>
                    <a:pt x="1918" y="838"/>
                    <a:pt x="1917" y="842"/>
                    <a:pt x="1917" y="847"/>
                  </a:cubicBezTo>
                  <a:cubicBezTo>
                    <a:pt x="1917" y="851"/>
                    <a:pt x="1917" y="857"/>
                    <a:pt x="1920" y="860"/>
                  </a:cubicBezTo>
                  <a:cubicBezTo>
                    <a:pt x="1922" y="864"/>
                    <a:pt x="1927" y="864"/>
                    <a:pt x="1924" y="870"/>
                  </a:cubicBezTo>
                  <a:cubicBezTo>
                    <a:pt x="1922" y="874"/>
                    <a:pt x="1917" y="876"/>
                    <a:pt x="1915" y="879"/>
                  </a:cubicBezTo>
                  <a:cubicBezTo>
                    <a:pt x="1913" y="883"/>
                    <a:pt x="1911" y="885"/>
                    <a:pt x="1907" y="889"/>
                  </a:cubicBezTo>
                  <a:cubicBezTo>
                    <a:pt x="1904" y="892"/>
                    <a:pt x="1900" y="895"/>
                    <a:pt x="1898" y="899"/>
                  </a:cubicBezTo>
                  <a:cubicBezTo>
                    <a:pt x="1895" y="902"/>
                    <a:pt x="1893" y="908"/>
                    <a:pt x="1890" y="909"/>
                  </a:cubicBezTo>
                  <a:cubicBezTo>
                    <a:pt x="1876" y="912"/>
                    <a:pt x="1885" y="891"/>
                    <a:pt x="1882" y="887"/>
                  </a:cubicBezTo>
                  <a:cubicBezTo>
                    <a:pt x="1878" y="882"/>
                    <a:pt x="1866" y="875"/>
                    <a:pt x="1860" y="873"/>
                  </a:cubicBezTo>
                  <a:cubicBezTo>
                    <a:pt x="1851" y="870"/>
                    <a:pt x="1842" y="868"/>
                    <a:pt x="1832" y="866"/>
                  </a:cubicBezTo>
                  <a:cubicBezTo>
                    <a:pt x="1812" y="863"/>
                    <a:pt x="1793" y="866"/>
                    <a:pt x="1775" y="875"/>
                  </a:cubicBezTo>
                  <a:cubicBezTo>
                    <a:pt x="1758" y="884"/>
                    <a:pt x="1752" y="908"/>
                    <a:pt x="1730" y="894"/>
                  </a:cubicBezTo>
                  <a:cubicBezTo>
                    <a:pt x="1711" y="882"/>
                    <a:pt x="1714" y="914"/>
                    <a:pt x="1703" y="920"/>
                  </a:cubicBezTo>
                  <a:cubicBezTo>
                    <a:pt x="1699" y="922"/>
                    <a:pt x="1694" y="919"/>
                    <a:pt x="1690" y="918"/>
                  </a:cubicBezTo>
                  <a:cubicBezTo>
                    <a:pt x="1682" y="917"/>
                    <a:pt x="1668" y="915"/>
                    <a:pt x="1661" y="919"/>
                  </a:cubicBezTo>
                  <a:cubicBezTo>
                    <a:pt x="1659" y="920"/>
                    <a:pt x="1658" y="922"/>
                    <a:pt x="1656" y="923"/>
                  </a:cubicBezTo>
                  <a:cubicBezTo>
                    <a:pt x="1653" y="925"/>
                    <a:pt x="1651" y="924"/>
                    <a:pt x="1649" y="925"/>
                  </a:cubicBezTo>
                  <a:cubicBezTo>
                    <a:pt x="1644" y="926"/>
                    <a:pt x="1642" y="930"/>
                    <a:pt x="1639" y="934"/>
                  </a:cubicBezTo>
                  <a:cubicBezTo>
                    <a:pt x="1633" y="941"/>
                    <a:pt x="1626" y="945"/>
                    <a:pt x="1621" y="953"/>
                  </a:cubicBezTo>
                  <a:cubicBezTo>
                    <a:pt x="1616" y="962"/>
                    <a:pt x="1613" y="968"/>
                    <a:pt x="1613" y="978"/>
                  </a:cubicBezTo>
                  <a:cubicBezTo>
                    <a:pt x="1613" y="987"/>
                    <a:pt x="1615" y="999"/>
                    <a:pt x="1606" y="1004"/>
                  </a:cubicBezTo>
                  <a:cubicBezTo>
                    <a:pt x="1602" y="1006"/>
                    <a:pt x="1598" y="1006"/>
                    <a:pt x="1594" y="1009"/>
                  </a:cubicBezTo>
                  <a:cubicBezTo>
                    <a:pt x="1590" y="1011"/>
                    <a:pt x="1586" y="1015"/>
                    <a:pt x="1583" y="1017"/>
                  </a:cubicBezTo>
                  <a:cubicBezTo>
                    <a:pt x="1576" y="1024"/>
                    <a:pt x="1570" y="1029"/>
                    <a:pt x="1561" y="1033"/>
                  </a:cubicBezTo>
                  <a:cubicBezTo>
                    <a:pt x="1542" y="1042"/>
                    <a:pt x="1521" y="1039"/>
                    <a:pt x="1501" y="1036"/>
                  </a:cubicBezTo>
                  <a:cubicBezTo>
                    <a:pt x="1493" y="1035"/>
                    <a:pt x="1479" y="1029"/>
                    <a:pt x="1472" y="1035"/>
                  </a:cubicBezTo>
                  <a:cubicBezTo>
                    <a:pt x="1468" y="1038"/>
                    <a:pt x="1468" y="1043"/>
                    <a:pt x="1466" y="1047"/>
                  </a:cubicBezTo>
                  <a:cubicBezTo>
                    <a:pt x="1465" y="1053"/>
                    <a:pt x="1462" y="1056"/>
                    <a:pt x="1458" y="1061"/>
                  </a:cubicBezTo>
                  <a:cubicBezTo>
                    <a:pt x="1453" y="1068"/>
                    <a:pt x="1447" y="1076"/>
                    <a:pt x="1440" y="1082"/>
                  </a:cubicBezTo>
                  <a:cubicBezTo>
                    <a:pt x="1432" y="1090"/>
                    <a:pt x="1422" y="1095"/>
                    <a:pt x="1414" y="1102"/>
                  </a:cubicBezTo>
                  <a:cubicBezTo>
                    <a:pt x="1406" y="1108"/>
                    <a:pt x="1399" y="1114"/>
                    <a:pt x="1389" y="1112"/>
                  </a:cubicBezTo>
                  <a:cubicBezTo>
                    <a:pt x="1378" y="1110"/>
                    <a:pt x="1368" y="1110"/>
                    <a:pt x="1357" y="1109"/>
                  </a:cubicBezTo>
                  <a:cubicBezTo>
                    <a:pt x="1353" y="1108"/>
                    <a:pt x="1348" y="1108"/>
                    <a:pt x="1343" y="1107"/>
                  </a:cubicBezTo>
                  <a:cubicBezTo>
                    <a:pt x="1338" y="1106"/>
                    <a:pt x="1335" y="1103"/>
                    <a:pt x="1331" y="1101"/>
                  </a:cubicBezTo>
                  <a:cubicBezTo>
                    <a:pt x="1320" y="1096"/>
                    <a:pt x="1312" y="1102"/>
                    <a:pt x="1302" y="1094"/>
                  </a:cubicBezTo>
                  <a:cubicBezTo>
                    <a:pt x="1295" y="1087"/>
                    <a:pt x="1289" y="1078"/>
                    <a:pt x="1279" y="1076"/>
                  </a:cubicBezTo>
                  <a:cubicBezTo>
                    <a:pt x="1274" y="1076"/>
                    <a:pt x="1269" y="1077"/>
                    <a:pt x="1265" y="1078"/>
                  </a:cubicBezTo>
                  <a:cubicBezTo>
                    <a:pt x="1259" y="1079"/>
                    <a:pt x="1255" y="1077"/>
                    <a:pt x="1251" y="1076"/>
                  </a:cubicBezTo>
                  <a:cubicBezTo>
                    <a:pt x="1242" y="1076"/>
                    <a:pt x="1232" y="1086"/>
                    <a:pt x="1228" y="1093"/>
                  </a:cubicBezTo>
                  <a:cubicBezTo>
                    <a:pt x="1226" y="1098"/>
                    <a:pt x="1226" y="1103"/>
                    <a:pt x="1224" y="1107"/>
                  </a:cubicBezTo>
                  <a:cubicBezTo>
                    <a:pt x="1222" y="1111"/>
                    <a:pt x="1219" y="1115"/>
                    <a:pt x="1216" y="1119"/>
                  </a:cubicBezTo>
                  <a:cubicBezTo>
                    <a:pt x="1210" y="1128"/>
                    <a:pt x="1209" y="1136"/>
                    <a:pt x="1207" y="1146"/>
                  </a:cubicBezTo>
                  <a:cubicBezTo>
                    <a:pt x="1206" y="1150"/>
                    <a:pt x="1202" y="1155"/>
                    <a:pt x="1201" y="1159"/>
                  </a:cubicBezTo>
                  <a:cubicBezTo>
                    <a:pt x="1201" y="1166"/>
                    <a:pt x="1207" y="1166"/>
                    <a:pt x="1211" y="1170"/>
                  </a:cubicBezTo>
                  <a:cubicBezTo>
                    <a:pt x="1214" y="1174"/>
                    <a:pt x="1213" y="1179"/>
                    <a:pt x="1215" y="1184"/>
                  </a:cubicBezTo>
                  <a:cubicBezTo>
                    <a:pt x="1216" y="1188"/>
                    <a:pt x="1219" y="1193"/>
                    <a:pt x="1222" y="1196"/>
                  </a:cubicBezTo>
                  <a:cubicBezTo>
                    <a:pt x="1225" y="1200"/>
                    <a:pt x="1229" y="1199"/>
                    <a:pt x="1234" y="1200"/>
                  </a:cubicBezTo>
                  <a:cubicBezTo>
                    <a:pt x="1240" y="1202"/>
                    <a:pt x="1240" y="1206"/>
                    <a:pt x="1244" y="1210"/>
                  </a:cubicBezTo>
                  <a:cubicBezTo>
                    <a:pt x="1250" y="1217"/>
                    <a:pt x="1257" y="1226"/>
                    <a:pt x="1250" y="1234"/>
                  </a:cubicBezTo>
                  <a:cubicBezTo>
                    <a:pt x="1245" y="1239"/>
                    <a:pt x="1242" y="1238"/>
                    <a:pt x="1236" y="1239"/>
                  </a:cubicBezTo>
                  <a:cubicBezTo>
                    <a:pt x="1231" y="1240"/>
                    <a:pt x="1229" y="1242"/>
                    <a:pt x="1226" y="1247"/>
                  </a:cubicBezTo>
                  <a:cubicBezTo>
                    <a:pt x="1220" y="1255"/>
                    <a:pt x="1218" y="1260"/>
                    <a:pt x="1208" y="1264"/>
                  </a:cubicBezTo>
                  <a:cubicBezTo>
                    <a:pt x="1199" y="1267"/>
                    <a:pt x="1191" y="1272"/>
                    <a:pt x="1182" y="1276"/>
                  </a:cubicBezTo>
                  <a:cubicBezTo>
                    <a:pt x="1173" y="1279"/>
                    <a:pt x="1171" y="1289"/>
                    <a:pt x="1164" y="1295"/>
                  </a:cubicBezTo>
                  <a:cubicBezTo>
                    <a:pt x="1159" y="1299"/>
                    <a:pt x="1152" y="1303"/>
                    <a:pt x="1147" y="1308"/>
                  </a:cubicBezTo>
                  <a:cubicBezTo>
                    <a:pt x="1143" y="1313"/>
                    <a:pt x="1140" y="1320"/>
                    <a:pt x="1136" y="1324"/>
                  </a:cubicBezTo>
                  <a:cubicBezTo>
                    <a:pt x="1132" y="1327"/>
                    <a:pt x="1130" y="1331"/>
                    <a:pt x="1127" y="1334"/>
                  </a:cubicBezTo>
                  <a:cubicBezTo>
                    <a:pt x="1123" y="1338"/>
                    <a:pt x="1120" y="1339"/>
                    <a:pt x="1117" y="1343"/>
                  </a:cubicBezTo>
                  <a:cubicBezTo>
                    <a:pt x="1114" y="1346"/>
                    <a:pt x="1111" y="1349"/>
                    <a:pt x="1107" y="1352"/>
                  </a:cubicBezTo>
                  <a:cubicBezTo>
                    <a:pt x="1099" y="1359"/>
                    <a:pt x="1092" y="1363"/>
                    <a:pt x="1080" y="1363"/>
                  </a:cubicBezTo>
                  <a:cubicBezTo>
                    <a:pt x="1069" y="1363"/>
                    <a:pt x="1063" y="1366"/>
                    <a:pt x="1054" y="1372"/>
                  </a:cubicBezTo>
                  <a:cubicBezTo>
                    <a:pt x="1045" y="1377"/>
                    <a:pt x="1040" y="1383"/>
                    <a:pt x="1029" y="1384"/>
                  </a:cubicBezTo>
                  <a:cubicBezTo>
                    <a:pt x="1019" y="1385"/>
                    <a:pt x="1009" y="1384"/>
                    <a:pt x="999" y="1383"/>
                  </a:cubicBezTo>
                  <a:cubicBezTo>
                    <a:pt x="992" y="1383"/>
                    <a:pt x="991" y="1384"/>
                    <a:pt x="986" y="1388"/>
                  </a:cubicBezTo>
                  <a:cubicBezTo>
                    <a:pt x="981" y="1391"/>
                    <a:pt x="981" y="1391"/>
                    <a:pt x="975" y="1387"/>
                  </a:cubicBezTo>
                  <a:cubicBezTo>
                    <a:pt x="966" y="1382"/>
                    <a:pt x="955" y="1384"/>
                    <a:pt x="945" y="1383"/>
                  </a:cubicBezTo>
                  <a:cubicBezTo>
                    <a:pt x="934" y="1382"/>
                    <a:pt x="923" y="1386"/>
                    <a:pt x="912" y="1387"/>
                  </a:cubicBezTo>
                  <a:cubicBezTo>
                    <a:pt x="901" y="1388"/>
                    <a:pt x="893" y="1394"/>
                    <a:pt x="882" y="1388"/>
                  </a:cubicBezTo>
                  <a:cubicBezTo>
                    <a:pt x="862" y="1376"/>
                    <a:pt x="849" y="1395"/>
                    <a:pt x="830" y="1399"/>
                  </a:cubicBezTo>
                  <a:cubicBezTo>
                    <a:pt x="812" y="1403"/>
                    <a:pt x="796" y="1406"/>
                    <a:pt x="780" y="1415"/>
                  </a:cubicBezTo>
                  <a:cubicBezTo>
                    <a:pt x="771" y="1420"/>
                    <a:pt x="761" y="1420"/>
                    <a:pt x="752" y="1425"/>
                  </a:cubicBezTo>
                  <a:cubicBezTo>
                    <a:pt x="734" y="1436"/>
                    <a:pt x="714" y="1443"/>
                    <a:pt x="696" y="1455"/>
                  </a:cubicBezTo>
                  <a:cubicBezTo>
                    <a:pt x="692" y="1457"/>
                    <a:pt x="688" y="1460"/>
                    <a:pt x="684" y="1462"/>
                  </a:cubicBezTo>
                  <a:cubicBezTo>
                    <a:pt x="679" y="1464"/>
                    <a:pt x="675" y="1464"/>
                    <a:pt x="671" y="1467"/>
                  </a:cubicBezTo>
                  <a:cubicBezTo>
                    <a:pt x="667" y="1472"/>
                    <a:pt x="667" y="1477"/>
                    <a:pt x="661" y="1480"/>
                  </a:cubicBezTo>
                  <a:cubicBezTo>
                    <a:pt x="655" y="1482"/>
                    <a:pt x="654" y="1479"/>
                    <a:pt x="649" y="1476"/>
                  </a:cubicBezTo>
                  <a:cubicBezTo>
                    <a:pt x="645" y="1475"/>
                    <a:pt x="639" y="1475"/>
                    <a:pt x="635" y="1475"/>
                  </a:cubicBezTo>
                  <a:cubicBezTo>
                    <a:pt x="630" y="1474"/>
                    <a:pt x="625" y="1474"/>
                    <a:pt x="620" y="1474"/>
                  </a:cubicBezTo>
                  <a:cubicBezTo>
                    <a:pt x="606" y="1473"/>
                    <a:pt x="617" y="1460"/>
                    <a:pt x="616" y="1451"/>
                  </a:cubicBezTo>
                  <a:cubicBezTo>
                    <a:pt x="615" y="1445"/>
                    <a:pt x="611" y="1445"/>
                    <a:pt x="606" y="1448"/>
                  </a:cubicBezTo>
                  <a:cubicBezTo>
                    <a:pt x="601" y="1450"/>
                    <a:pt x="600" y="1452"/>
                    <a:pt x="594" y="1452"/>
                  </a:cubicBezTo>
                  <a:cubicBezTo>
                    <a:pt x="584" y="1453"/>
                    <a:pt x="575" y="1459"/>
                    <a:pt x="565" y="1458"/>
                  </a:cubicBezTo>
                  <a:cubicBezTo>
                    <a:pt x="554" y="1458"/>
                    <a:pt x="546" y="1452"/>
                    <a:pt x="536" y="1450"/>
                  </a:cubicBezTo>
                  <a:cubicBezTo>
                    <a:pt x="527" y="1449"/>
                    <a:pt x="518" y="1447"/>
                    <a:pt x="510" y="1444"/>
                  </a:cubicBezTo>
                  <a:cubicBezTo>
                    <a:pt x="498" y="1440"/>
                    <a:pt x="487" y="1432"/>
                    <a:pt x="475" y="1428"/>
                  </a:cubicBezTo>
                  <a:cubicBezTo>
                    <a:pt x="468" y="1425"/>
                    <a:pt x="459" y="1422"/>
                    <a:pt x="452" y="1420"/>
                  </a:cubicBezTo>
                  <a:cubicBezTo>
                    <a:pt x="447" y="1419"/>
                    <a:pt x="442" y="1420"/>
                    <a:pt x="437" y="1420"/>
                  </a:cubicBezTo>
                  <a:cubicBezTo>
                    <a:pt x="428" y="1420"/>
                    <a:pt x="418" y="1415"/>
                    <a:pt x="409" y="1413"/>
                  </a:cubicBezTo>
                  <a:cubicBezTo>
                    <a:pt x="399" y="1410"/>
                    <a:pt x="398" y="1400"/>
                    <a:pt x="392" y="1393"/>
                  </a:cubicBezTo>
                  <a:cubicBezTo>
                    <a:pt x="385" y="1386"/>
                    <a:pt x="376" y="1381"/>
                    <a:pt x="367" y="1377"/>
                  </a:cubicBezTo>
                  <a:cubicBezTo>
                    <a:pt x="358" y="1374"/>
                    <a:pt x="352" y="1375"/>
                    <a:pt x="344" y="1370"/>
                  </a:cubicBezTo>
                  <a:cubicBezTo>
                    <a:pt x="340" y="1367"/>
                    <a:pt x="338" y="1366"/>
                    <a:pt x="334" y="1365"/>
                  </a:cubicBezTo>
                  <a:cubicBezTo>
                    <a:pt x="329" y="1364"/>
                    <a:pt x="325" y="1361"/>
                    <a:pt x="320" y="1360"/>
                  </a:cubicBezTo>
                  <a:cubicBezTo>
                    <a:pt x="315" y="1358"/>
                    <a:pt x="310" y="1358"/>
                    <a:pt x="305" y="1358"/>
                  </a:cubicBezTo>
                  <a:cubicBezTo>
                    <a:pt x="291" y="1356"/>
                    <a:pt x="278" y="1353"/>
                    <a:pt x="264" y="1355"/>
                  </a:cubicBezTo>
                  <a:cubicBezTo>
                    <a:pt x="254" y="1356"/>
                    <a:pt x="245" y="1359"/>
                    <a:pt x="234" y="1360"/>
                  </a:cubicBezTo>
                  <a:cubicBezTo>
                    <a:pt x="224" y="1360"/>
                    <a:pt x="214" y="1364"/>
                    <a:pt x="204" y="1366"/>
                  </a:cubicBezTo>
                  <a:cubicBezTo>
                    <a:pt x="191" y="1367"/>
                    <a:pt x="181" y="1369"/>
                    <a:pt x="168" y="1367"/>
                  </a:cubicBezTo>
                  <a:cubicBezTo>
                    <a:pt x="146" y="1364"/>
                    <a:pt x="123" y="1365"/>
                    <a:pt x="102" y="1362"/>
                  </a:cubicBezTo>
                  <a:cubicBezTo>
                    <a:pt x="92" y="1361"/>
                    <a:pt x="81" y="1360"/>
                    <a:pt x="71" y="1358"/>
                  </a:cubicBezTo>
                  <a:cubicBezTo>
                    <a:pt x="65" y="1357"/>
                    <a:pt x="58" y="1358"/>
                    <a:pt x="52" y="1356"/>
                  </a:cubicBezTo>
                  <a:cubicBezTo>
                    <a:pt x="46" y="1355"/>
                    <a:pt x="41" y="1354"/>
                    <a:pt x="35" y="1354"/>
                  </a:cubicBezTo>
                  <a:cubicBezTo>
                    <a:pt x="24" y="1353"/>
                    <a:pt x="17" y="1346"/>
                    <a:pt x="6" y="1346"/>
                  </a:cubicBezTo>
                  <a:cubicBezTo>
                    <a:pt x="4" y="1346"/>
                    <a:pt x="3" y="1346"/>
                    <a:pt x="1" y="1347"/>
                  </a:cubicBezTo>
                  <a:cubicBezTo>
                    <a:pt x="0" y="1365"/>
                    <a:pt x="0" y="1385"/>
                    <a:pt x="3" y="140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20"/>
            <p:cNvSpPr>
              <a:spLocks/>
            </p:cNvSpPr>
            <p:nvPr/>
          </p:nvSpPr>
          <p:spPr bwMode="auto">
            <a:xfrm>
              <a:off x="3055938" y="2249488"/>
              <a:ext cx="1392238" cy="960438"/>
            </a:xfrm>
            <a:custGeom>
              <a:avLst/>
              <a:gdLst>
                <a:gd name="T0" fmla="*/ 36 w 1157"/>
                <a:gd name="T1" fmla="*/ 379 h 798"/>
                <a:gd name="T2" fmla="*/ 26 w 1157"/>
                <a:gd name="T3" fmla="*/ 463 h 798"/>
                <a:gd name="T4" fmla="*/ 20 w 1157"/>
                <a:gd name="T5" fmla="*/ 495 h 798"/>
                <a:gd name="T6" fmla="*/ 14 w 1157"/>
                <a:gd name="T7" fmla="*/ 527 h 798"/>
                <a:gd name="T8" fmla="*/ 55 w 1157"/>
                <a:gd name="T9" fmla="*/ 597 h 798"/>
                <a:gd name="T10" fmla="*/ 106 w 1157"/>
                <a:gd name="T11" fmla="*/ 657 h 798"/>
                <a:gd name="T12" fmla="*/ 181 w 1157"/>
                <a:gd name="T13" fmla="*/ 678 h 798"/>
                <a:gd name="T14" fmla="*/ 272 w 1157"/>
                <a:gd name="T15" fmla="*/ 697 h 798"/>
                <a:gd name="T16" fmla="*/ 412 w 1157"/>
                <a:gd name="T17" fmla="*/ 711 h 798"/>
                <a:gd name="T18" fmla="*/ 490 w 1157"/>
                <a:gd name="T19" fmla="*/ 737 h 798"/>
                <a:gd name="T20" fmla="*/ 564 w 1157"/>
                <a:gd name="T21" fmla="*/ 795 h 798"/>
                <a:gd name="T22" fmla="*/ 594 w 1157"/>
                <a:gd name="T23" fmla="*/ 789 h 798"/>
                <a:gd name="T24" fmla="*/ 645 w 1157"/>
                <a:gd name="T25" fmla="*/ 753 h 798"/>
                <a:gd name="T26" fmla="*/ 662 w 1157"/>
                <a:gd name="T27" fmla="*/ 691 h 798"/>
                <a:gd name="T28" fmla="*/ 690 w 1157"/>
                <a:gd name="T29" fmla="*/ 649 h 798"/>
                <a:gd name="T30" fmla="*/ 726 w 1157"/>
                <a:gd name="T31" fmla="*/ 573 h 798"/>
                <a:gd name="T32" fmla="*/ 755 w 1157"/>
                <a:gd name="T33" fmla="*/ 579 h 798"/>
                <a:gd name="T34" fmla="*/ 856 w 1157"/>
                <a:gd name="T35" fmla="*/ 687 h 798"/>
                <a:gd name="T36" fmla="*/ 916 w 1157"/>
                <a:gd name="T37" fmla="*/ 705 h 798"/>
                <a:gd name="T38" fmla="*/ 968 w 1157"/>
                <a:gd name="T39" fmla="*/ 697 h 798"/>
                <a:gd name="T40" fmla="*/ 1008 w 1157"/>
                <a:gd name="T41" fmla="*/ 641 h 798"/>
                <a:gd name="T42" fmla="*/ 1056 w 1157"/>
                <a:gd name="T43" fmla="*/ 638 h 798"/>
                <a:gd name="T44" fmla="*/ 1058 w 1157"/>
                <a:gd name="T45" fmla="*/ 603 h 798"/>
                <a:gd name="T46" fmla="*/ 1014 w 1157"/>
                <a:gd name="T47" fmla="*/ 555 h 798"/>
                <a:gd name="T48" fmla="*/ 1004 w 1157"/>
                <a:gd name="T49" fmla="*/ 513 h 798"/>
                <a:gd name="T50" fmla="*/ 1054 w 1157"/>
                <a:gd name="T51" fmla="*/ 531 h 798"/>
                <a:gd name="T52" fmla="*/ 1096 w 1157"/>
                <a:gd name="T53" fmla="*/ 459 h 798"/>
                <a:gd name="T54" fmla="*/ 1132 w 1157"/>
                <a:gd name="T55" fmla="*/ 387 h 798"/>
                <a:gd name="T56" fmla="*/ 1127 w 1157"/>
                <a:gd name="T57" fmla="*/ 282 h 798"/>
                <a:gd name="T58" fmla="*/ 1091 w 1157"/>
                <a:gd name="T59" fmla="*/ 207 h 798"/>
                <a:gd name="T60" fmla="*/ 1070 w 1157"/>
                <a:gd name="T61" fmla="*/ 179 h 798"/>
                <a:gd name="T62" fmla="*/ 1010 w 1157"/>
                <a:gd name="T63" fmla="*/ 167 h 798"/>
                <a:gd name="T64" fmla="*/ 902 w 1157"/>
                <a:gd name="T65" fmla="*/ 93 h 798"/>
                <a:gd name="T66" fmla="*/ 856 w 1157"/>
                <a:gd name="T67" fmla="*/ 54 h 798"/>
                <a:gd name="T68" fmla="*/ 812 w 1157"/>
                <a:gd name="T69" fmla="*/ 35 h 798"/>
                <a:gd name="T70" fmla="*/ 754 w 1157"/>
                <a:gd name="T71" fmla="*/ 5 h 798"/>
                <a:gd name="T72" fmla="*/ 672 w 1157"/>
                <a:gd name="T73" fmla="*/ 29 h 798"/>
                <a:gd name="T74" fmla="*/ 601 w 1157"/>
                <a:gd name="T75" fmla="*/ 64 h 798"/>
                <a:gd name="T76" fmla="*/ 502 w 1157"/>
                <a:gd name="T77" fmla="*/ 23 h 798"/>
                <a:gd name="T78" fmla="*/ 436 w 1157"/>
                <a:gd name="T79" fmla="*/ 5 h 798"/>
                <a:gd name="T80" fmla="*/ 362 w 1157"/>
                <a:gd name="T81" fmla="*/ 4 h 798"/>
                <a:gd name="T82" fmla="*/ 306 w 1157"/>
                <a:gd name="T83" fmla="*/ 17 h 798"/>
                <a:gd name="T84" fmla="*/ 138 w 1157"/>
                <a:gd name="T85" fmla="*/ 73 h 798"/>
                <a:gd name="T86" fmla="*/ 62 w 1157"/>
                <a:gd name="T87" fmla="*/ 115 h 798"/>
                <a:gd name="T88" fmla="*/ 96 w 1157"/>
                <a:gd name="T89" fmla="*/ 189 h 798"/>
                <a:gd name="T90" fmla="*/ 118 w 1157"/>
                <a:gd name="T91" fmla="*/ 305 h 798"/>
                <a:gd name="T92" fmla="*/ 120 w 1157"/>
                <a:gd name="T93" fmla="*/ 327 h 798"/>
                <a:gd name="T94" fmla="*/ 37 w 1157"/>
                <a:gd name="T95" fmla="*/ 331 h 798"/>
                <a:gd name="T96" fmla="*/ 12 w 1157"/>
                <a:gd name="T97" fmla="*/ 355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7" h="798">
                  <a:moveTo>
                    <a:pt x="12" y="355"/>
                  </a:moveTo>
                  <a:cubicBezTo>
                    <a:pt x="0" y="377"/>
                    <a:pt x="27" y="370"/>
                    <a:pt x="36" y="379"/>
                  </a:cubicBezTo>
                  <a:cubicBezTo>
                    <a:pt x="50" y="390"/>
                    <a:pt x="40" y="405"/>
                    <a:pt x="36" y="419"/>
                  </a:cubicBezTo>
                  <a:cubicBezTo>
                    <a:pt x="30" y="433"/>
                    <a:pt x="25" y="447"/>
                    <a:pt x="26" y="463"/>
                  </a:cubicBezTo>
                  <a:cubicBezTo>
                    <a:pt x="26" y="469"/>
                    <a:pt x="33" y="475"/>
                    <a:pt x="32" y="481"/>
                  </a:cubicBezTo>
                  <a:cubicBezTo>
                    <a:pt x="31" y="498"/>
                    <a:pt x="30" y="488"/>
                    <a:pt x="20" y="495"/>
                  </a:cubicBezTo>
                  <a:cubicBezTo>
                    <a:pt x="11" y="502"/>
                    <a:pt x="9" y="492"/>
                    <a:pt x="6" y="507"/>
                  </a:cubicBezTo>
                  <a:cubicBezTo>
                    <a:pt x="5" y="514"/>
                    <a:pt x="13" y="521"/>
                    <a:pt x="14" y="527"/>
                  </a:cubicBezTo>
                  <a:cubicBezTo>
                    <a:pt x="16" y="548"/>
                    <a:pt x="7" y="548"/>
                    <a:pt x="24" y="564"/>
                  </a:cubicBezTo>
                  <a:cubicBezTo>
                    <a:pt x="35" y="575"/>
                    <a:pt x="48" y="582"/>
                    <a:pt x="55" y="597"/>
                  </a:cubicBezTo>
                  <a:cubicBezTo>
                    <a:pt x="63" y="612"/>
                    <a:pt x="61" y="623"/>
                    <a:pt x="74" y="635"/>
                  </a:cubicBezTo>
                  <a:cubicBezTo>
                    <a:pt x="82" y="642"/>
                    <a:pt x="96" y="654"/>
                    <a:pt x="106" y="657"/>
                  </a:cubicBezTo>
                  <a:cubicBezTo>
                    <a:pt x="121" y="660"/>
                    <a:pt x="139" y="651"/>
                    <a:pt x="154" y="655"/>
                  </a:cubicBezTo>
                  <a:cubicBezTo>
                    <a:pt x="168" y="659"/>
                    <a:pt x="171" y="671"/>
                    <a:pt x="181" y="678"/>
                  </a:cubicBezTo>
                  <a:cubicBezTo>
                    <a:pt x="194" y="685"/>
                    <a:pt x="213" y="679"/>
                    <a:pt x="226" y="683"/>
                  </a:cubicBezTo>
                  <a:cubicBezTo>
                    <a:pt x="243" y="687"/>
                    <a:pt x="254" y="695"/>
                    <a:pt x="272" y="697"/>
                  </a:cubicBezTo>
                  <a:cubicBezTo>
                    <a:pt x="288" y="699"/>
                    <a:pt x="305" y="697"/>
                    <a:pt x="320" y="701"/>
                  </a:cubicBezTo>
                  <a:cubicBezTo>
                    <a:pt x="349" y="709"/>
                    <a:pt x="381" y="709"/>
                    <a:pt x="412" y="711"/>
                  </a:cubicBezTo>
                  <a:cubicBezTo>
                    <a:pt x="428" y="712"/>
                    <a:pt x="447" y="707"/>
                    <a:pt x="462" y="713"/>
                  </a:cubicBezTo>
                  <a:cubicBezTo>
                    <a:pt x="472" y="718"/>
                    <a:pt x="482" y="730"/>
                    <a:pt x="490" y="737"/>
                  </a:cubicBezTo>
                  <a:cubicBezTo>
                    <a:pt x="500" y="745"/>
                    <a:pt x="515" y="753"/>
                    <a:pt x="522" y="765"/>
                  </a:cubicBezTo>
                  <a:cubicBezTo>
                    <a:pt x="537" y="792"/>
                    <a:pt x="531" y="794"/>
                    <a:pt x="564" y="795"/>
                  </a:cubicBezTo>
                  <a:cubicBezTo>
                    <a:pt x="570" y="795"/>
                    <a:pt x="576" y="798"/>
                    <a:pt x="582" y="797"/>
                  </a:cubicBezTo>
                  <a:cubicBezTo>
                    <a:pt x="587" y="796"/>
                    <a:pt x="588" y="790"/>
                    <a:pt x="594" y="789"/>
                  </a:cubicBezTo>
                  <a:cubicBezTo>
                    <a:pt x="610" y="787"/>
                    <a:pt x="612" y="797"/>
                    <a:pt x="624" y="785"/>
                  </a:cubicBezTo>
                  <a:cubicBezTo>
                    <a:pt x="632" y="778"/>
                    <a:pt x="640" y="762"/>
                    <a:pt x="645" y="753"/>
                  </a:cubicBezTo>
                  <a:cubicBezTo>
                    <a:pt x="649" y="746"/>
                    <a:pt x="655" y="732"/>
                    <a:pt x="656" y="723"/>
                  </a:cubicBezTo>
                  <a:cubicBezTo>
                    <a:pt x="658" y="711"/>
                    <a:pt x="649" y="699"/>
                    <a:pt x="662" y="691"/>
                  </a:cubicBezTo>
                  <a:cubicBezTo>
                    <a:pt x="676" y="684"/>
                    <a:pt x="678" y="698"/>
                    <a:pt x="689" y="682"/>
                  </a:cubicBezTo>
                  <a:cubicBezTo>
                    <a:pt x="695" y="672"/>
                    <a:pt x="695" y="659"/>
                    <a:pt x="690" y="649"/>
                  </a:cubicBezTo>
                  <a:cubicBezTo>
                    <a:pt x="719" y="645"/>
                    <a:pt x="729" y="621"/>
                    <a:pt x="720" y="595"/>
                  </a:cubicBezTo>
                  <a:cubicBezTo>
                    <a:pt x="716" y="582"/>
                    <a:pt x="704" y="573"/>
                    <a:pt x="726" y="573"/>
                  </a:cubicBezTo>
                  <a:cubicBezTo>
                    <a:pt x="732" y="573"/>
                    <a:pt x="735" y="579"/>
                    <a:pt x="739" y="580"/>
                  </a:cubicBezTo>
                  <a:cubicBezTo>
                    <a:pt x="745" y="580"/>
                    <a:pt x="750" y="578"/>
                    <a:pt x="755" y="579"/>
                  </a:cubicBezTo>
                  <a:cubicBezTo>
                    <a:pt x="786" y="579"/>
                    <a:pt x="786" y="592"/>
                    <a:pt x="792" y="616"/>
                  </a:cubicBezTo>
                  <a:cubicBezTo>
                    <a:pt x="800" y="649"/>
                    <a:pt x="829" y="668"/>
                    <a:pt x="856" y="687"/>
                  </a:cubicBezTo>
                  <a:cubicBezTo>
                    <a:pt x="871" y="697"/>
                    <a:pt x="906" y="698"/>
                    <a:pt x="894" y="669"/>
                  </a:cubicBezTo>
                  <a:cubicBezTo>
                    <a:pt x="908" y="670"/>
                    <a:pt x="915" y="693"/>
                    <a:pt x="916" y="705"/>
                  </a:cubicBezTo>
                  <a:cubicBezTo>
                    <a:pt x="930" y="712"/>
                    <a:pt x="931" y="695"/>
                    <a:pt x="942" y="695"/>
                  </a:cubicBezTo>
                  <a:cubicBezTo>
                    <a:pt x="949" y="695"/>
                    <a:pt x="966" y="717"/>
                    <a:pt x="968" y="697"/>
                  </a:cubicBezTo>
                  <a:cubicBezTo>
                    <a:pt x="987" y="689"/>
                    <a:pt x="1004" y="707"/>
                    <a:pt x="999" y="677"/>
                  </a:cubicBezTo>
                  <a:cubicBezTo>
                    <a:pt x="997" y="662"/>
                    <a:pt x="982" y="646"/>
                    <a:pt x="1008" y="641"/>
                  </a:cubicBezTo>
                  <a:cubicBezTo>
                    <a:pt x="1018" y="639"/>
                    <a:pt x="1024" y="647"/>
                    <a:pt x="1031" y="648"/>
                  </a:cubicBezTo>
                  <a:cubicBezTo>
                    <a:pt x="1043" y="648"/>
                    <a:pt x="1045" y="643"/>
                    <a:pt x="1056" y="638"/>
                  </a:cubicBezTo>
                  <a:cubicBezTo>
                    <a:pt x="1068" y="633"/>
                    <a:pt x="1086" y="641"/>
                    <a:pt x="1094" y="627"/>
                  </a:cubicBezTo>
                  <a:cubicBezTo>
                    <a:pt x="1070" y="626"/>
                    <a:pt x="1058" y="631"/>
                    <a:pt x="1058" y="603"/>
                  </a:cubicBezTo>
                  <a:cubicBezTo>
                    <a:pt x="1058" y="581"/>
                    <a:pt x="1057" y="578"/>
                    <a:pt x="1036" y="567"/>
                  </a:cubicBezTo>
                  <a:cubicBezTo>
                    <a:pt x="1028" y="562"/>
                    <a:pt x="1026" y="557"/>
                    <a:pt x="1014" y="555"/>
                  </a:cubicBezTo>
                  <a:cubicBezTo>
                    <a:pt x="1006" y="554"/>
                    <a:pt x="992" y="558"/>
                    <a:pt x="986" y="553"/>
                  </a:cubicBezTo>
                  <a:cubicBezTo>
                    <a:pt x="975" y="543"/>
                    <a:pt x="986" y="509"/>
                    <a:pt x="1004" y="513"/>
                  </a:cubicBezTo>
                  <a:cubicBezTo>
                    <a:pt x="1008" y="533"/>
                    <a:pt x="1004" y="534"/>
                    <a:pt x="1022" y="539"/>
                  </a:cubicBezTo>
                  <a:cubicBezTo>
                    <a:pt x="1034" y="542"/>
                    <a:pt x="1046" y="542"/>
                    <a:pt x="1054" y="531"/>
                  </a:cubicBezTo>
                  <a:cubicBezTo>
                    <a:pt x="1064" y="517"/>
                    <a:pt x="1051" y="500"/>
                    <a:pt x="1058" y="484"/>
                  </a:cubicBezTo>
                  <a:cubicBezTo>
                    <a:pt x="1067" y="465"/>
                    <a:pt x="1087" y="473"/>
                    <a:pt x="1096" y="459"/>
                  </a:cubicBezTo>
                  <a:cubicBezTo>
                    <a:pt x="1103" y="449"/>
                    <a:pt x="1095" y="425"/>
                    <a:pt x="1100" y="413"/>
                  </a:cubicBezTo>
                  <a:cubicBezTo>
                    <a:pt x="1108" y="397"/>
                    <a:pt x="1122" y="398"/>
                    <a:pt x="1132" y="387"/>
                  </a:cubicBezTo>
                  <a:cubicBezTo>
                    <a:pt x="1140" y="380"/>
                    <a:pt x="1150" y="365"/>
                    <a:pt x="1152" y="355"/>
                  </a:cubicBezTo>
                  <a:cubicBezTo>
                    <a:pt x="1157" y="330"/>
                    <a:pt x="1141" y="303"/>
                    <a:pt x="1127" y="282"/>
                  </a:cubicBezTo>
                  <a:cubicBezTo>
                    <a:pt x="1120" y="268"/>
                    <a:pt x="1112" y="258"/>
                    <a:pt x="1108" y="243"/>
                  </a:cubicBezTo>
                  <a:cubicBezTo>
                    <a:pt x="1104" y="227"/>
                    <a:pt x="1105" y="218"/>
                    <a:pt x="1091" y="207"/>
                  </a:cubicBezTo>
                  <a:cubicBezTo>
                    <a:pt x="1087" y="203"/>
                    <a:pt x="1076" y="201"/>
                    <a:pt x="1074" y="198"/>
                  </a:cubicBezTo>
                  <a:cubicBezTo>
                    <a:pt x="1069" y="191"/>
                    <a:pt x="1073" y="185"/>
                    <a:pt x="1070" y="179"/>
                  </a:cubicBezTo>
                  <a:cubicBezTo>
                    <a:pt x="1064" y="168"/>
                    <a:pt x="1058" y="160"/>
                    <a:pt x="1042" y="163"/>
                  </a:cubicBezTo>
                  <a:cubicBezTo>
                    <a:pt x="1026" y="165"/>
                    <a:pt x="1027" y="174"/>
                    <a:pt x="1010" y="167"/>
                  </a:cubicBezTo>
                  <a:cubicBezTo>
                    <a:pt x="990" y="160"/>
                    <a:pt x="988" y="134"/>
                    <a:pt x="970" y="121"/>
                  </a:cubicBezTo>
                  <a:cubicBezTo>
                    <a:pt x="951" y="106"/>
                    <a:pt x="926" y="98"/>
                    <a:pt x="902" y="93"/>
                  </a:cubicBezTo>
                  <a:cubicBezTo>
                    <a:pt x="902" y="81"/>
                    <a:pt x="905" y="56"/>
                    <a:pt x="898" y="47"/>
                  </a:cubicBezTo>
                  <a:cubicBezTo>
                    <a:pt x="888" y="35"/>
                    <a:pt x="870" y="48"/>
                    <a:pt x="856" y="54"/>
                  </a:cubicBezTo>
                  <a:cubicBezTo>
                    <a:pt x="837" y="61"/>
                    <a:pt x="839" y="61"/>
                    <a:pt x="824" y="47"/>
                  </a:cubicBezTo>
                  <a:cubicBezTo>
                    <a:pt x="819" y="42"/>
                    <a:pt x="819" y="38"/>
                    <a:pt x="812" y="35"/>
                  </a:cubicBezTo>
                  <a:cubicBezTo>
                    <a:pt x="805" y="32"/>
                    <a:pt x="794" y="36"/>
                    <a:pt x="788" y="33"/>
                  </a:cubicBezTo>
                  <a:cubicBezTo>
                    <a:pt x="773" y="25"/>
                    <a:pt x="778" y="4"/>
                    <a:pt x="754" y="5"/>
                  </a:cubicBezTo>
                  <a:cubicBezTo>
                    <a:pt x="740" y="6"/>
                    <a:pt x="725" y="19"/>
                    <a:pt x="712" y="25"/>
                  </a:cubicBezTo>
                  <a:cubicBezTo>
                    <a:pt x="697" y="32"/>
                    <a:pt x="688" y="33"/>
                    <a:pt x="672" y="29"/>
                  </a:cubicBezTo>
                  <a:cubicBezTo>
                    <a:pt x="654" y="24"/>
                    <a:pt x="645" y="19"/>
                    <a:pt x="630" y="33"/>
                  </a:cubicBezTo>
                  <a:cubicBezTo>
                    <a:pt x="619" y="43"/>
                    <a:pt x="615" y="57"/>
                    <a:pt x="601" y="64"/>
                  </a:cubicBezTo>
                  <a:cubicBezTo>
                    <a:pt x="570" y="78"/>
                    <a:pt x="546" y="62"/>
                    <a:pt x="524" y="41"/>
                  </a:cubicBezTo>
                  <a:cubicBezTo>
                    <a:pt x="515" y="33"/>
                    <a:pt x="514" y="26"/>
                    <a:pt x="502" y="23"/>
                  </a:cubicBezTo>
                  <a:cubicBezTo>
                    <a:pt x="490" y="20"/>
                    <a:pt x="477" y="26"/>
                    <a:pt x="466" y="21"/>
                  </a:cubicBezTo>
                  <a:cubicBezTo>
                    <a:pt x="455" y="17"/>
                    <a:pt x="448" y="8"/>
                    <a:pt x="436" y="5"/>
                  </a:cubicBezTo>
                  <a:cubicBezTo>
                    <a:pt x="425" y="2"/>
                    <a:pt x="414" y="0"/>
                    <a:pt x="402" y="1"/>
                  </a:cubicBezTo>
                  <a:cubicBezTo>
                    <a:pt x="389" y="2"/>
                    <a:pt x="375" y="3"/>
                    <a:pt x="362" y="4"/>
                  </a:cubicBezTo>
                  <a:cubicBezTo>
                    <a:pt x="360" y="8"/>
                    <a:pt x="357" y="11"/>
                    <a:pt x="352" y="13"/>
                  </a:cubicBezTo>
                  <a:cubicBezTo>
                    <a:pt x="340" y="18"/>
                    <a:pt x="318" y="13"/>
                    <a:pt x="306" y="17"/>
                  </a:cubicBezTo>
                  <a:cubicBezTo>
                    <a:pt x="277" y="25"/>
                    <a:pt x="251" y="34"/>
                    <a:pt x="226" y="49"/>
                  </a:cubicBezTo>
                  <a:cubicBezTo>
                    <a:pt x="201" y="63"/>
                    <a:pt x="166" y="70"/>
                    <a:pt x="138" y="73"/>
                  </a:cubicBezTo>
                  <a:cubicBezTo>
                    <a:pt x="121" y="75"/>
                    <a:pt x="111" y="74"/>
                    <a:pt x="97" y="85"/>
                  </a:cubicBezTo>
                  <a:cubicBezTo>
                    <a:pt x="90" y="91"/>
                    <a:pt x="64" y="108"/>
                    <a:pt x="62" y="115"/>
                  </a:cubicBezTo>
                  <a:cubicBezTo>
                    <a:pt x="58" y="127"/>
                    <a:pt x="76" y="144"/>
                    <a:pt x="80" y="155"/>
                  </a:cubicBezTo>
                  <a:cubicBezTo>
                    <a:pt x="85" y="168"/>
                    <a:pt x="84" y="179"/>
                    <a:pt x="96" y="189"/>
                  </a:cubicBezTo>
                  <a:cubicBezTo>
                    <a:pt x="119" y="207"/>
                    <a:pt x="156" y="204"/>
                    <a:pt x="144" y="239"/>
                  </a:cubicBezTo>
                  <a:cubicBezTo>
                    <a:pt x="135" y="263"/>
                    <a:pt x="92" y="277"/>
                    <a:pt x="118" y="305"/>
                  </a:cubicBezTo>
                  <a:cubicBezTo>
                    <a:pt x="124" y="310"/>
                    <a:pt x="131" y="302"/>
                    <a:pt x="134" y="313"/>
                  </a:cubicBezTo>
                  <a:cubicBezTo>
                    <a:pt x="137" y="325"/>
                    <a:pt x="126" y="324"/>
                    <a:pt x="120" y="327"/>
                  </a:cubicBezTo>
                  <a:cubicBezTo>
                    <a:pt x="106" y="334"/>
                    <a:pt x="91" y="340"/>
                    <a:pt x="76" y="337"/>
                  </a:cubicBezTo>
                  <a:cubicBezTo>
                    <a:pt x="63" y="335"/>
                    <a:pt x="50" y="332"/>
                    <a:pt x="37" y="331"/>
                  </a:cubicBezTo>
                  <a:cubicBezTo>
                    <a:pt x="36" y="340"/>
                    <a:pt x="35" y="347"/>
                    <a:pt x="34" y="353"/>
                  </a:cubicBezTo>
                  <a:cubicBezTo>
                    <a:pt x="27" y="355"/>
                    <a:pt x="19" y="356"/>
                    <a:pt x="12" y="35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21"/>
            <p:cNvSpPr>
              <a:spLocks/>
            </p:cNvSpPr>
            <p:nvPr/>
          </p:nvSpPr>
          <p:spPr bwMode="auto">
            <a:xfrm>
              <a:off x="6069013" y="1689100"/>
              <a:ext cx="712788" cy="639763"/>
            </a:xfrm>
            <a:custGeom>
              <a:avLst/>
              <a:gdLst>
                <a:gd name="T0" fmla="*/ 588 w 592"/>
                <a:gd name="T1" fmla="*/ 278 h 532"/>
                <a:gd name="T2" fmla="*/ 567 w 592"/>
                <a:gd name="T3" fmla="*/ 231 h 532"/>
                <a:gd name="T4" fmla="*/ 562 w 592"/>
                <a:gd name="T5" fmla="*/ 153 h 532"/>
                <a:gd name="T6" fmla="*/ 536 w 592"/>
                <a:gd name="T7" fmla="*/ 109 h 532"/>
                <a:gd name="T8" fmla="*/ 517 w 592"/>
                <a:gd name="T9" fmla="*/ 39 h 532"/>
                <a:gd name="T10" fmla="*/ 473 w 592"/>
                <a:gd name="T11" fmla="*/ 46 h 532"/>
                <a:gd name="T12" fmla="*/ 436 w 592"/>
                <a:gd name="T13" fmla="*/ 12 h 532"/>
                <a:gd name="T14" fmla="*/ 405 w 592"/>
                <a:gd name="T15" fmla="*/ 16 h 532"/>
                <a:gd name="T16" fmla="*/ 383 w 592"/>
                <a:gd name="T17" fmla="*/ 55 h 532"/>
                <a:gd name="T18" fmla="*/ 307 w 592"/>
                <a:gd name="T19" fmla="*/ 71 h 532"/>
                <a:gd name="T20" fmla="*/ 265 w 592"/>
                <a:gd name="T21" fmla="*/ 86 h 532"/>
                <a:gd name="T22" fmla="*/ 224 w 592"/>
                <a:gd name="T23" fmla="*/ 109 h 532"/>
                <a:gd name="T24" fmla="*/ 176 w 592"/>
                <a:gd name="T25" fmla="*/ 133 h 532"/>
                <a:gd name="T26" fmla="*/ 114 w 592"/>
                <a:gd name="T27" fmla="*/ 192 h 532"/>
                <a:gd name="T28" fmla="*/ 87 w 592"/>
                <a:gd name="T29" fmla="*/ 150 h 532"/>
                <a:gd name="T30" fmla="*/ 69 w 592"/>
                <a:gd name="T31" fmla="*/ 133 h 532"/>
                <a:gd name="T32" fmla="*/ 46 w 592"/>
                <a:gd name="T33" fmla="*/ 131 h 532"/>
                <a:gd name="T34" fmla="*/ 40 w 592"/>
                <a:gd name="T35" fmla="*/ 178 h 532"/>
                <a:gd name="T36" fmla="*/ 36 w 592"/>
                <a:gd name="T37" fmla="*/ 248 h 532"/>
                <a:gd name="T38" fmla="*/ 10 w 592"/>
                <a:gd name="T39" fmla="*/ 289 h 532"/>
                <a:gd name="T40" fmla="*/ 27 w 592"/>
                <a:gd name="T41" fmla="*/ 327 h 532"/>
                <a:gd name="T42" fmla="*/ 66 w 592"/>
                <a:gd name="T43" fmla="*/ 355 h 532"/>
                <a:gd name="T44" fmla="*/ 99 w 592"/>
                <a:gd name="T45" fmla="*/ 393 h 532"/>
                <a:gd name="T46" fmla="*/ 131 w 592"/>
                <a:gd name="T47" fmla="*/ 374 h 532"/>
                <a:gd name="T48" fmla="*/ 192 w 592"/>
                <a:gd name="T49" fmla="*/ 312 h 532"/>
                <a:gd name="T50" fmla="*/ 228 w 592"/>
                <a:gd name="T51" fmla="*/ 300 h 532"/>
                <a:gd name="T52" fmla="*/ 269 w 592"/>
                <a:gd name="T53" fmla="*/ 310 h 532"/>
                <a:gd name="T54" fmla="*/ 289 w 592"/>
                <a:gd name="T55" fmla="*/ 351 h 532"/>
                <a:gd name="T56" fmla="*/ 273 w 592"/>
                <a:gd name="T57" fmla="*/ 383 h 532"/>
                <a:gd name="T58" fmla="*/ 230 w 592"/>
                <a:gd name="T59" fmla="*/ 414 h 532"/>
                <a:gd name="T60" fmla="*/ 231 w 592"/>
                <a:gd name="T61" fmla="*/ 429 h 532"/>
                <a:gd name="T62" fmla="*/ 227 w 592"/>
                <a:gd name="T63" fmla="*/ 463 h 532"/>
                <a:gd name="T64" fmla="*/ 234 w 592"/>
                <a:gd name="T65" fmla="*/ 492 h 532"/>
                <a:gd name="T66" fmla="*/ 216 w 592"/>
                <a:gd name="T67" fmla="*/ 503 h 532"/>
                <a:gd name="T68" fmla="*/ 202 w 592"/>
                <a:gd name="T69" fmla="*/ 532 h 532"/>
                <a:gd name="T70" fmla="*/ 235 w 592"/>
                <a:gd name="T71" fmla="*/ 517 h 532"/>
                <a:gd name="T72" fmla="*/ 254 w 592"/>
                <a:gd name="T73" fmla="*/ 502 h 532"/>
                <a:gd name="T74" fmla="*/ 293 w 592"/>
                <a:gd name="T75" fmla="*/ 474 h 532"/>
                <a:gd name="T76" fmla="*/ 327 w 592"/>
                <a:gd name="T77" fmla="*/ 453 h 532"/>
                <a:gd name="T78" fmla="*/ 357 w 592"/>
                <a:gd name="T79" fmla="*/ 441 h 532"/>
                <a:gd name="T80" fmla="*/ 382 w 592"/>
                <a:gd name="T81" fmla="*/ 423 h 532"/>
                <a:gd name="T82" fmla="*/ 429 w 592"/>
                <a:gd name="T83" fmla="*/ 411 h 532"/>
                <a:gd name="T84" fmla="*/ 474 w 592"/>
                <a:gd name="T85" fmla="*/ 388 h 532"/>
                <a:gd name="T86" fmla="*/ 551 w 592"/>
                <a:gd name="T87" fmla="*/ 319 h 532"/>
                <a:gd name="T88" fmla="*/ 577 w 592"/>
                <a:gd name="T89" fmla="*/ 299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32">
                  <a:moveTo>
                    <a:pt x="577" y="299"/>
                  </a:moveTo>
                  <a:cubicBezTo>
                    <a:pt x="578" y="290"/>
                    <a:pt x="585" y="285"/>
                    <a:pt x="588" y="278"/>
                  </a:cubicBezTo>
                  <a:cubicBezTo>
                    <a:pt x="592" y="267"/>
                    <a:pt x="589" y="260"/>
                    <a:pt x="582" y="252"/>
                  </a:cubicBezTo>
                  <a:cubicBezTo>
                    <a:pt x="573" y="244"/>
                    <a:pt x="571" y="242"/>
                    <a:pt x="567" y="231"/>
                  </a:cubicBezTo>
                  <a:cubicBezTo>
                    <a:pt x="561" y="213"/>
                    <a:pt x="545" y="200"/>
                    <a:pt x="554" y="180"/>
                  </a:cubicBezTo>
                  <a:cubicBezTo>
                    <a:pt x="558" y="171"/>
                    <a:pt x="568" y="163"/>
                    <a:pt x="562" y="153"/>
                  </a:cubicBezTo>
                  <a:cubicBezTo>
                    <a:pt x="556" y="145"/>
                    <a:pt x="549" y="148"/>
                    <a:pt x="544" y="137"/>
                  </a:cubicBezTo>
                  <a:cubicBezTo>
                    <a:pt x="541" y="128"/>
                    <a:pt x="542" y="118"/>
                    <a:pt x="536" y="109"/>
                  </a:cubicBezTo>
                  <a:cubicBezTo>
                    <a:pt x="533" y="103"/>
                    <a:pt x="525" y="99"/>
                    <a:pt x="522" y="92"/>
                  </a:cubicBezTo>
                  <a:cubicBezTo>
                    <a:pt x="514" y="77"/>
                    <a:pt x="536" y="51"/>
                    <a:pt x="517" y="39"/>
                  </a:cubicBezTo>
                  <a:cubicBezTo>
                    <a:pt x="495" y="25"/>
                    <a:pt x="498" y="75"/>
                    <a:pt x="479" y="71"/>
                  </a:cubicBezTo>
                  <a:cubicBezTo>
                    <a:pt x="469" y="69"/>
                    <a:pt x="474" y="54"/>
                    <a:pt x="473" y="46"/>
                  </a:cubicBezTo>
                  <a:cubicBezTo>
                    <a:pt x="472" y="36"/>
                    <a:pt x="467" y="29"/>
                    <a:pt x="459" y="24"/>
                  </a:cubicBezTo>
                  <a:cubicBezTo>
                    <a:pt x="451" y="19"/>
                    <a:pt x="443" y="18"/>
                    <a:pt x="436" y="12"/>
                  </a:cubicBezTo>
                  <a:cubicBezTo>
                    <a:pt x="430" y="7"/>
                    <a:pt x="426" y="0"/>
                    <a:pt x="417" y="1"/>
                  </a:cubicBezTo>
                  <a:cubicBezTo>
                    <a:pt x="422" y="14"/>
                    <a:pt x="414" y="18"/>
                    <a:pt x="405" y="16"/>
                  </a:cubicBezTo>
                  <a:cubicBezTo>
                    <a:pt x="414" y="23"/>
                    <a:pt x="423" y="31"/>
                    <a:pt x="409" y="45"/>
                  </a:cubicBezTo>
                  <a:cubicBezTo>
                    <a:pt x="404" y="50"/>
                    <a:pt x="390" y="54"/>
                    <a:pt x="383" y="55"/>
                  </a:cubicBezTo>
                  <a:cubicBezTo>
                    <a:pt x="365" y="59"/>
                    <a:pt x="374" y="60"/>
                    <a:pt x="364" y="72"/>
                  </a:cubicBezTo>
                  <a:cubicBezTo>
                    <a:pt x="347" y="94"/>
                    <a:pt x="326" y="69"/>
                    <a:pt x="307" y="71"/>
                  </a:cubicBezTo>
                  <a:cubicBezTo>
                    <a:pt x="308" y="76"/>
                    <a:pt x="309" y="81"/>
                    <a:pt x="307" y="85"/>
                  </a:cubicBezTo>
                  <a:cubicBezTo>
                    <a:pt x="293" y="90"/>
                    <a:pt x="278" y="77"/>
                    <a:pt x="265" y="86"/>
                  </a:cubicBezTo>
                  <a:cubicBezTo>
                    <a:pt x="260" y="89"/>
                    <a:pt x="259" y="101"/>
                    <a:pt x="253" y="104"/>
                  </a:cubicBezTo>
                  <a:cubicBezTo>
                    <a:pt x="245" y="109"/>
                    <a:pt x="233" y="107"/>
                    <a:pt x="224" y="109"/>
                  </a:cubicBezTo>
                  <a:cubicBezTo>
                    <a:pt x="217" y="112"/>
                    <a:pt x="210" y="117"/>
                    <a:pt x="202" y="119"/>
                  </a:cubicBezTo>
                  <a:cubicBezTo>
                    <a:pt x="192" y="123"/>
                    <a:pt x="185" y="128"/>
                    <a:pt x="176" y="133"/>
                  </a:cubicBezTo>
                  <a:cubicBezTo>
                    <a:pt x="169" y="138"/>
                    <a:pt x="157" y="138"/>
                    <a:pt x="151" y="145"/>
                  </a:cubicBezTo>
                  <a:cubicBezTo>
                    <a:pt x="143" y="153"/>
                    <a:pt x="129" y="197"/>
                    <a:pt x="114" y="192"/>
                  </a:cubicBezTo>
                  <a:cubicBezTo>
                    <a:pt x="114" y="192"/>
                    <a:pt x="96" y="176"/>
                    <a:pt x="95" y="175"/>
                  </a:cubicBezTo>
                  <a:cubicBezTo>
                    <a:pt x="89" y="167"/>
                    <a:pt x="91" y="157"/>
                    <a:pt x="87" y="150"/>
                  </a:cubicBezTo>
                  <a:cubicBezTo>
                    <a:pt x="83" y="142"/>
                    <a:pt x="82" y="146"/>
                    <a:pt x="76" y="142"/>
                  </a:cubicBezTo>
                  <a:cubicBezTo>
                    <a:pt x="73" y="138"/>
                    <a:pt x="72" y="137"/>
                    <a:pt x="69" y="133"/>
                  </a:cubicBezTo>
                  <a:cubicBezTo>
                    <a:pt x="63" y="127"/>
                    <a:pt x="69" y="126"/>
                    <a:pt x="60" y="125"/>
                  </a:cubicBezTo>
                  <a:cubicBezTo>
                    <a:pt x="59" y="125"/>
                    <a:pt x="47" y="131"/>
                    <a:pt x="46" y="131"/>
                  </a:cubicBezTo>
                  <a:cubicBezTo>
                    <a:pt x="33" y="141"/>
                    <a:pt x="39" y="143"/>
                    <a:pt x="46" y="154"/>
                  </a:cubicBezTo>
                  <a:cubicBezTo>
                    <a:pt x="54" y="167"/>
                    <a:pt x="43" y="165"/>
                    <a:pt x="40" y="178"/>
                  </a:cubicBezTo>
                  <a:cubicBezTo>
                    <a:pt x="37" y="195"/>
                    <a:pt x="54" y="218"/>
                    <a:pt x="49" y="235"/>
                  </a:cubicBezTo>
                  <a:cubicBezTo>
                    <a:pt x="47" y="243"/>
                    <a:pt x="42" y="247"/>
                    <a:pt x="36" y="248"/>
                  </a:cubicBezTo>
                  <a:cubicBezTo>
                    <a:pt x="33" y="256"/>
                    <a:pt x="27" y="263"/>
                    <a:pt x="22" y="268"/>
                  </a:cubicBezTo>
                  <a:cubicBezTo>
                    <a:pt x="13" y="277"/>
                    <a:pt x="15" y="279"/>
                    <a:pt x="10" y="289"/>
                  </a:cubicBezTo>
                  <a:cubicBezTo>
                    <a:pt x="7" y="297"/>
                    <a:pt x="0" y="303"/>
                    <a:pt x="5" y="312"/>
                  </a:cubicBezTo>
                  <a:cubicBezTo>
                    <a:pt x="9" y="319"/>
                    <a:pt x="21" y="322"/>
                    <a:pt x="27" y="327"/>
                  </a:cubicBezTo>
                  <a:cubicBezTo>
                    <a:pt x="37" y="334"/>
                    <a:pt x="39" y="332"/>
                    <a:pt x="51" y="335"/>
                  </a:cubicBezTo>
                  <a:cubicBezTo>
                    <a:pt x="65" y="338"/>
                    <a:pt x="63" y="344"/>
                    <a:pt x="66" y="355"/>
                  </a:cubicBezTo>
                  <a:cubicBezTo>
                    <a:pt x="69" y="364"/>
                    <a:pt x="74" y="369"/>
                    <a:pt x="80" y="376"/>
                  </a:cubicBezTo>
                  <a:cubicBezTo>
                    <a:pt x="82" y="379"/>
                    <a:pt x="90" y="387"/>
                    <a:pt x="99" y="393"/>
                  </a:cubicBezTo>
                  <a:cubicBezTo>
                    <a:pt x="104" y="391"/>
                    <a:pt x="108" y="387"/>
                    <a:pt x="113" y="384"/>
                  </a:cubicBezTo>
                  <a:cubicBezTo>
                    <a:pt x="119" y="381"/>
                    <a:pt x="126" y="378"/>
                    <a:pt x="131" y="374"/>
                  </a:cubicBezTo>
                  <a:cubicBezTo>
                    <a:pt x="143" y="366"/>
                    <a:pt x="144" y="354"/>
                    <a:pt x="152" y="344"/>
                  </a:cubicBezTo>
                  <a:cubicBezTo>
                    <a:pt x="163" y="330"/>
                    <a:pt x="186" y="330"/>
                    <a:pt x="192" y="312"/>
                  </a:cubicBezTo>
                  <a:cubicBezTo>
                    <a:pt x="195" y="302"/>
                    <a:pt x="205" y="292"/>
                    <a:pt x="216" y="295"/>
                  </a:cubicBezTo>
                  <a:cubicBezTo>
                    <a:pt x="221" y="297"/>
                    <a:pt x="224" y="300"/>
                    <a:pt x="228" y="300"/>
                  </a:cubicBezTo>
                  <a:cubicBezTo>
                    <a:pt x="238" y="302"/>
                    <a:pt x="247" y="301"/>
                    <a:pt x="257" y="301"/>
                  </a:cubicBezTo>
                  <a:cubicBezTo>
                    <a:pt x="266" y="301"/>
                    <a:pt x="266" y="303"/>
                    <a:pt x="269" y="310"/>
                  </a:cubicBezTo>
                  <a:cubicBezTo>
                    <a:pt x="272" y="315"/>
                    <a:pt x="276" y="318"/>
                    <a:pt x="279" y="322"/>
                  </a:cubicBezTo>
                  <a:cubicBezTo>
                    <a:pt x="283" y="329"/>
                    <a:pt x="291" y="343"/>
                    <a:pt x="289" y="351"/>
                  </a:cubicBezTo>
                  <a:cubicBezTo>
                    <a:pt x="288" y="357"/>
                    <a:pt x="282" y="362"/>
                    <a:pt x="279" y="367"/>
                  </a:cubicBezTo>
                  <a:cubicBezTo>
                    <a:pt x="276" y="372"/>
                    <a:pt x="276" y="378"/>
                    <a:pt x="273" y="383"/>
                  </a:cubicBezTo>
                  <a:cubicBezTo>
                    <a:pt x="266" y="394"/>
                    <a:pt x="252" y="395"/>
                    <a:pt x="242" y="403"/>
                  </a:cubicBezTo>
                  <a:cubicBezTo>
                    <a:pt x="238" y="406"/>
                    <a:pt x="233" y="410"/>
                    <a:pt x="230" y="414"/>
                  </a:cubicBezTo>
                  <a:cubicBezTo>
                    <a:pt x="229" y="416"/>
                    <a:pt x="228" y="420"/>
                    <a:pt x="228" y="422"/>
                  </a:cubicBezTo>
                  <a:cubicBezTo>
                    <a:pt x="228" y="424"/>
                    <a:pt x="231" y="426"/>
                    <a:pt x="231" y="429"/>
                  </a:cubicBezTo>
                  <a:cubicBezTo>
                    <a:pt x="232" y="442"/>
                    <a:pt x="207" y="439"/>
                    <a:pt x="214" y="456"/>
                  </a:cubicBezTo>
                  <a:cubicBezTo>
                    <a:pt x="217" y="463"/>
                    <a:pt x="222" y="461"/>
                    <a:pt x="227" y="463"/>
                  </a:cubicBezTo>
                  <a:cubicBezTo>
                    <a:pt x="231" y="465"/>
                    <a:pt x="235" y="472"/>
                    <a:pt x="236" y="475"/>
                  </a:cubicBezTo>
                  <a:cubicBezTo>
                    <a:pt x="240" y="481"/>
                    <a:pt x="234" y="486"/>
                    <a:pt x="234" y="492"/>
                  </a:cubicBezTo>
                  <a:cubicBezTo>
                    <a:pt x="234" y="497"/>
                    <a:pt x="240" y="500"/>
                    <a:pt x="231" y="502"/>
                  </a:cubicBezTo>
                  <a:cubicBezTo>
                    <a:pt x="226" y="503"/>
                    <a:pt x="221" y="501"/>
                    <a:pt x="216" y="503"/>
                  </a:cubicBezTo>
                  <a:cubicBezTo>
                    <a:pt x="210" y="505"/>
                    <a:pt x="202" y="510"/>
                    <a:pt x="198" y="515"/>
                  </a:cubicBezTo>
                  <a:cubicBezTo>
                    <a:pt x="194" y="520"/>
                    <a:pt x="193" y="531"/>
                    <a:pt x="202" y="532"/>
                  </a:cubicBezTo>
                  <a:cubicBezTo>
                    <a:pt x="208" y="532"/>
                    <a:pt x="212" y="524"/>
                    <a:pt x="218" y="521"/>
                  </a:cubicBezTo>
                  <a:cubicBezTo>
                    <a:pt x="224" y="518"/>
                    <a:pt x="229" y="519"/>
                    <a:pt x="235" y="517"/>
                  </a:cubicBezTo>
                  <a:cubicBezTo>
                    <a:pt x="242" y="514"/>
                    <a:pt x="240" y="510"/>
                    <a:pt x="242" y="504"/>
                  </a:cubicBezTo>
                  <a:cubicBezTo>
                    <a:pt x="244" y="497"/>
                    <a:pt x="248" y="499"/>
                    <a:pt x="254" y="502"/>
                  </a:cubicBezTo>
                  <a:cubicBezTo>
                    <a:pt x="262" y="506"/>
                    <a:pt x="264" y="507"/>
                    <a:pt x="271" y="500"/>
                  </a:cubicBezTo>
                  <a:cubicBezTo>
                    <a:pt x="278" y="491"/>
                    <a:pt x="287" y="484"/>
                    <a:pt x="293" y="474"/>
                  </a:cubicBezTo>
                  <a:cubicBezTo>
                    <a:pt x="296" y="468"/>
                    <a:pt x="297" y="464"/>
                    <a:pt x="303" y="462"/>
                  </a:cubicBezTo>
                  <a:cubicBezTo>
                    <a:pt x="310" y="458"/>
                    <a:pt x="319" y="457"/>
                    <a:pt x="327" y="453"/>
                  </a:cubicBezTo>
                  <a:cubicBezTo>
                    <a:pt x="332" y="451"/>
                    <a:pt x="336" y="446"/>
                    <a:pt x="341" y="444"/>
                  </a:cubicBezTo>
                  <a:cubicBezTo>
                    <a:pt x="346" y="442"/>
                    <a:pt x="352" y="442"/>
                    <a:pt x="357" y="441"/>
                  </a:cubicBezTo>
                  <a:cubicBezTo>
                    <a:pt x="362" y="439"/>
                    <a:pt x="368" y="436"/>
                    <a:pt x="372" y="433"/>
                  </a:cubicBezTo>
                  <a:cubicBezTo>
                    <a:pt x="376" y="430"/>
                    <a:pt x="378" y="425"/>
                    <a:pt x="382" y="423"/>
                  </a:cubicBezTo>
                  <a:cubicBezTo>
                    <a:pt x="390" y="419"/>
                    <a:pt x="399" y="421"/>
                    <a:pt x="407" y="420"/>
                  </a:cubicBezTo>
                  <a:cubicBezTo>
                    <a:pt x="415" y="418"/>
                    <a:pt x="421" y="412"/>
                    <a:pt x="429" y="411"/>
                  </a:cubicBezTo>
                  <a:cubicBezTo>
                    <a:pt x="438" y="411"/>
                    <a:pt x="448" y="415"/>
                    <a:pt x="456" y="409"/>
                  </a:cubicBezTo>
                  <a:cubicBezTo>
                    <a:pt x="462" y="403"/>
                    <a:pt x="470" y="396"/>
                    <a:pt x="474" y="388"/>
                  </a:cubicBezTo>
                  <a:cubicBezTo>
                    <a:pt x="483" y="373"/>
                    <a:pt x="492" y="361"/>
                    <a:pt x="507" y="350"/>
                  </a:cubicBezTo>
                  <a:cubicBezTo>
                    <a:pt x="521" y="340"/>
                    <a:pt x="533" y="324"/>
                    <a:pt x="551" y="319"/>
                  </a:cubicBezTo>
                  <a:cubicBezTo>
                    <a:pt x="561" y="316"/>
                    <a:pt x="569" y="312"/>
                    <a:pt x="577" y="305"/>
                  </a:cubicBezTo>
                  <a:cubicBezTo>
                    <a:pt x="577" y="303"/>
                    <a:pt x="577" y="301"/>
                    <a:pt x="577" y="29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22"/>
            <p:cNvSpPr>
              <a:spLocks/>
            </p:cNvSpPr>
            <p:nvPr/>
          </p:nvSpPr>
          <p:spPr bwMode="auto">
            <a:xfrm>
              <a:off x="6354763" y="1273175"/>
              <a:ext cx="993775" cy="782638"/>
            </a:xfrm>
            <a:custGeom>
              <a:avLst/>
              <a:gdLst>
                <a:gd name="T0" fmla="*/ 785 w 826"/>
                <a:gd name="T1" fmla="*/ 342 h 650"/>
                <a:gd name="T2" fmla="*/ 753 w 826"/>
                <a:gd name="T3" fmla="*/ 319 h 650"/>
                <a:gd name="T4" fmla="*/ 723 w 826"/>
                <a:gd name="T5" fmla="*/ 298 h 650"/>
                <a:gd name="T6" fmla="*/ 684 w 826"/>
                <a:gd name="T7" fmla="*/ 300 h 650"/>
                <a:gd name="T8" fmla="*/ 642 w 826"/>
                <a:gd name="T9" fmla="*/ 328 h 650"/>
                <a:gd name="T10" fmla="*/ 591 w 826"/>
                <a:gd name="T11" fmla="*/ 284 h 650"/>
                <a:gd name="T12" fmla="*/ 576 w 826"/>
                <a:gd name="T13" fmla="*/ 222 h 650"/>
                <a:gd name="T14" fmla="*/ 546 w 826"/>
                <a:gd name="T15" fmla="*/ 251 h 650"/>
                <a:gd name="T16" fmla="*/ 512 w 826"/>
                <a:gd name="T17" fmla="*/ 257 h 650"/>
                <a:gd name="T18" fmla="*/ 494 w 826"/>
                <a:gd name="T19" fmla="*/ 211 h 650"/>
                <a:gd name="T20" fmla="*/ 458 w 826"/>
                <a:gd name="T21" fmla="*/ 193 h 650"/>
                <a:gd name="T22" fmla="*/ 415 w 826"/>
                <a:gd name="T23" fmla="*/ 140 h 650"/>
                <a:gd name="T24" fmla="*/ 362 w 826"/>
                <a:gd name="T25" fmla="*/ 135 h 650"/>
                <a:gd name="T26" fmla="*/ 333 w 826"/>
                <a:gd name="T27" fmla="*/ 109 h 650"/>
                <a:gd name="T28" fmla="*/ 276 w 826"/>
                <a:gd name="T29" fmla="*/ 108 h 650"/>
                <a:gd name="T30" fmla="*/ 212 w 826"/>
                <a:gd name="T31" fmla="*/ 82 h 650"/>
                <a:gd name="T32" fmla="*/ 199 w 826"/>
                <a:gd name="T33" fmla="*/ 4 h 650"/>
                <a:gd name="T34" fmla="*/ 128 w 826"/>
                <a:gd name="T35" fmla="*/ 9 h 650"/>
                <a:gd name="T36" fmla="*/ 98 w 826"/>
                <a:gd name="T37" fmla="*/ 36 h 650"/>
                <a:gd name="T38" fmla="*/ 80 w 826"/>
                <a:gd name="T39" fmla="*/ 68 h 650"/>
                <a:gd name="T40" fmla="*/ 38 w 826"/>
                <a:gd name="T41" fmla="*/ 49 h 650"/>
                <a:gd name="T42" fmla="*/ 2 w 826"/>
                <a:gd name="T43" fmla="*/ 78 h 650"/>
                <a:gd name="T44" fmla="*/ 31 w 826"/>
                <a:gd name="T45" fmla="*/ 97 h 650"/>
                <a:gd name="T46" fmla="*/ 35 w 826"/>
                <a:gd name="T47" fmla="*/ 153 h 650"/>
                <a:gd name="T48" fmla="*/ 52 w 826"/>
                <a:gd name="T49" fmla="*/ 217 h 650"/>
                <a:gd name="T50" fmla="*/ 90 w 826"/>
                <a:gd name="T51" fmla="*/ 239 h 650"/>
                <a:gd name="T52" fmla="*/ 132 w 826"/>
                <a:gd name="T53" fmla="*/ 245 h 650"/>
                <a:gd name="T54" fmla="*/ 152 w 826"/>
                <a:gd name="T55" fmla="*/ 301 h 650"/>
                <a:gd name="T56" fmla="*/ 152 w 826"/>
                <a:gd name="T57" fmla="*/ 346 h 650"/>
                <a:gd name="T58" fmla="*/ 180 w 826"/>
                <a:gd name="T59" fmla="*/ 346 h 650"/>
                <a:gd name="T60" fmla="*/ 222 w 826"/>
                <a:gd name="T61" fmla="*/ 369 h 650"/>
                <a:gd name="T62" fmla="*/ 242 w 826"/>
                <a:gd name="T63" fmla="*/ 416 h 650"/>
                <a:gd name="T64" fmla="*/ 285 w 826"/>
                <a:gd name="T65" fmla="*/ 437 h 650"/>
                <a:gd name="T66" fmla="*/ 307 w 826"/>
                <a:gd name="T67" fmla="*/ 482 h 650"/>
                <a:gd name="T68" fmla="*/ 317 w 826"/>
                <a:gd name="T69" fmla="*/ 525 h 650"/>
                <a:gd name="T70" fmla="*/ 345 w 826"/>
                <a:gd name="T71" fmla="*/ 597 h 650"/>
                <a:gd name="T72" fmla="*/ 340 w 826"/>
                <a:gd name="T73" fmla="*/ 644 h 650"/>
                <a:gd name="T74" fmla="*/ 342 w 826"/>
                <a:gd name="T75" fmla="*/ 649 h 650"/>
                <a:gd name="T76" fmla="*/ 372 w 826"/>
                <a:gd name="T77" fmla="*/ 634 h 650"/>
                <a:gd name="T78" fmla="*/ 403 w 826"/>
                <a:gd name="T79" fmla="*/ 602 h 650"/>
                <a:gd name="T80" fmla="*/ 423 w 826"/>
                <a:gd name="T81" fmla="*/ 560 h 650"/>
                <a:gd name="T82" fmla="*/ 453 w 826"/>
                <a:gd name="T83" fmla="*/ 540 h 650"/>
                <a:gd name="T84" fmla="*/ 491 w 826"/>
                <a:gd name="T85" fmla="*/ 573 h 650"/>
                <a:gd name="T86" fmla="*/ 561 w 826"/>
                <a:gd name="T87" fmla="*/ 576 h 650"/>
                <a:gd name="T88" fmla="*/ 563 w 826"/>
                <a:gd name="T89" fmla="*/ 545 h 650"/>
                <a:gd name="T90" fmla="*/ 569 w 826"/>
                <a:gd name="T91" fmla="*/ 510 h 650"/>
                <a:gd name="T92" fmla="*/ 600 w 826"/>
                <a:gd name="T93" fmla="*/ 511 h 650"/>
                <a:gd name="T94" fmla="*/ 640 w 826"/>
                <a:gd name="T95" fmla="*/ 496 h 650"/>
                <a:gd name="T96" fmla="*/ 647 w 826"/>
                <a:gd name="T97" fmla="*/ 478 h 650"/>
                <a:gd name="T98" fmla="*/ 668 w 826"/>
                <a:gd name="T99" fmla="*/ 460 h 650"/>
                <a:gd name="T100" fmla="*/ 683 w 826"/>
                <a:gd name="T101" fmla="*/ 462 h 650"/>
                <a:gd name="T102" fmla="*/ 689 w 826"/>
                <a:gd name="T103" fmla="*/ 441 h 650"/>
                <a:gd name="T104" fmla="*/ 697 w 826"/>
                <a:gd name="T105" fmla="*/ 423 h 650"/>
                <a:gd name="T106" fmla="*/ 732 w 826"/>
                <a:gd name="T107" fmla="*/ 407 h 650"/>
                <a:gd name="T108" fmla="*/ 746 w 826"/>
                <a:gd name="T109" fmla="*/ 434 h 650"/>
                <a:gd name="T110" fmla="*/ 764 w 826"/>
                <a:gd name="T111" fmla="*/ 441 h 650"/>
                <a:gd name="T112" fmla="*/ 774 w 826"/>
                <a:gd name="T113" fmla="*/ 417 h 650"/>
                <a:gd name="T114" fmla="*/ 813 w 826"/>
                <a:gd name="T115" fmla="*/ 387 h 650"/>
                <a:gd name="T116" fmla="*/ 825 w 826"/>
                <a:gd name="T117" fmla="*/ 34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6" h="650">
                  <a:moveTo>
                    <a:pt x="807" y="343"/>
                  </a:moveTo>
                  <a:cubicBezTo>
                    <a:pt x="800" y="341"/>
                    <a:pt x="793" y="346"/>
                    <a:pt x="785" y="342"/>
                  </a:cubicBezTo>
                  <a:cubicBezTo>
                    <a:pt x="778" y="338"/>
                    <a:pt x="776" y="330"/>
                    <a:pt x="771" y="327"/>
                  </a:cubicBezTo>
                  <a:cubicBezTo>
                    <a:pt x="764" y="322"/>
                    <a:pt x="757" y="326"/>
                    <a:pt x="753" y="319"/>
                  </a:cubicBezTo>
                  <a:cubicBezTo>
                    <a:pt x="749" y="314"/>
                    <a:pt x="752" y="302"/>
                    <a:pt x="751" y="295"/>
                  </a:cubicBezTo>
                  <a:cubicBezTo>
                    <a:pt x="744" y="264"/>
                    <a:pt x="735" y="299"/>
                    <a:pt x="723" y="298"/>
                  </a:cubicBezTo>
                  <a:cubicBezTo>
                    <a:pt x="714" y="297"/>
                    <a:pt x="719" y="281"/>
                    <a:pt x="705" y="283"/>
                  </a:cubicBezTo>
                  <a:cubicBezTo>
                    <a:pt x="698" y="285"/>
                    <a:pt x="693" y="297"/>
                    <a:pt x="684" y="300"/>
                  </a:cubicBezTo>
                  <a:cubicBezTo>
                    <a:pt x="676" y="303"/>
                    <a:pt x="666" y="301"/>
                    <a:pt x="658" y="305"/>
                  </a:cubicBezTo>
                  <a:cubicBezTo>
                    <a:pt x="645" y="310"/>
                    <a:pt x="649" y="318"/>
                    <a:pt x="642" y="328"/>
                  </a:cubicBezTo>
                  <a:cubicBezTo>
                    <a:pt x="627" y="350"/>
                    <a:pt x="612" y="322"/>
                    <a:pt x="607" y="308"/>
                  </a:cubicBezTo>
                  <a:cubicBezTo>
                    <a:pt x="604" y="298"/>
                    <a:pt x="600" y="291"/>
                    <a:pt x="591" y="284"/>
                  </a:cubicBezTo>
                  <a:cubicBezTo>
                    <a:pt x="581" y="274"/>
                    <a:pt x="576" y="273"/>
                    <a:pt x="576" y="259"/>
                  </a:cubicBezTo>
                  <a:cubicBezTo>
                    <a:pt x="576" y="247"/>
                    <a:pt x="579" y="234"/>
                    <a:pt x="576" y="222"/>
                  </a:cubicBezTo>
                  <a:cubicBezTo>
                    <a:pt x="573" y="210"/>
                    <a:pt x="560" y="204"/>
                    <a:pt x="553" y="217"/>
                  </a:cubicBezTo>
                  <a:cubicBezTo>
                    <a:pt x="547" y="226"/>
                    <a:pt x="548" y="240"/>
                    <a:pt x="546" y="251"/>
                  </a:cubicBezTo>
                  <a:cubicBezTo>
                    <a:pt x="545" y="260"/>
                    <a:pt x="542" y="271"/>
                    <a:pt x="532" y="273"/>
                  </a:cubicBezTo>
                  <a:cubicBezTo>
                    <a:pt x="519" y="275"/>
                    <a:pt x="517" y="265"/>
                    <a:pt x="512" y="257"/>
                  </a:cubicBezTo>
                  <a:cubicBezTo>
                    <a:pt x="506" y="248"/>
                    <a:pt x="504" y="246"/>
                    <a:pt x="503" y="236"/>
                  </a:cubicBezTo>
                  <a:cubicBezTo>
                    <a:pt x="503" y="224"/>
                    <a:pt x="503" y="218"/>
                    <a:pt x="494" y="211"/>
                  </a:cubicBezTo>
                  <a:cubicBezTo>
                    <a:pt x="483" y="203"/>
                    <a:pt x="482" y="210"/>
                    <a:pt x="472" y="210"/>
                  </a:cubicBezTo>
                  <a:cubicBezTo>
                    <a:pt x="463" y="210"/>
                    <a:pt x="459" y="203"/>
                    <a:pt x="458" y="193"/>
                  </a:cubicBezTo>
                  <a:cubicBezTo>
                    <a:pt x="456" y="172"/>
                    <a:pt x="463" y="159"/>
                    <a:pt x="442" y="147"/>
                  </a:cubicBezTo>
                  <a:cubicBezTo>
                    <a:pt x="433" y="142"/>
                    <a:pt x="426" y="139"/>
                    <a:pt x="415" y="140"/>
                  </a:cubicBezTo>
                  <a:cubicBezTo>
                    <a:pt x="405" y="141"/>
                    <a:pt x="397" y="145"/>
                    <a:pt x="388" y="145"/>
                  </a:cubicBezTo>
                  <a:cubicBezTo>
                    <a:pt x="381" y="144"/>
                    <a:pt x="368" y="138"/>
                    <a:pt x="362" y="135"/>
                  </a:cubicBezTo>
                  <a:cubicBezTo>
                    <a:pt x="351" y="128"/>
                    <a:pt x="356" y="122"/>
                    <a:pt x="352" y="111"/>
                  </a:cubicBezTo>
                  <a:cubicBezTo>
                    <a:pt x="347" y="99"/>
                    <a:pt x="343" y="105"/>
                    <a:pt x="333" y="109"/>
                  </a:cubicBezTo>
                  <a:cubicBezTo>
                    <a:pt x="325" y="112"/>
                    <a:pt x="312" y="114"/>
                    <a:pt x="304" y="115"/>
                  </a:cubicBezTo>
                  <a:cubicBezTo>
                    <a:pt x="294" y="116"/>
                    <a:pt x="286" y="109"/>
                    <a:pt x="276" y="108"/>
                  </a:cubicBezTo>
                  <a:cubicBezTo>
                    <a:pt x="266" y="106"/>
                    <a:pt x="258" y="112"/>
                    <a:pt x="248" y="111"/>
                  </a:cubicBezTo>
                  <a:cubicBezTo>
                    <a:pt x="236" y="110"/>
                    <a:pt x="218" y="93"/>
                    <a:pt x="212" y="82"/>
                  </a:cubicBezTo>
                  <a:cubicBezTo>
                    <a:pt x="202" y="64"/>
                    <a:pt x="209" y="48"/>
                    <a:pt x="208" y="29"/>
                  </a:cubicBezTo>
                  <a:cubicBezTo>
                    <a:pt x="208" y="22"/>
                    <a:pt x="207" y="8"/>
                    <a:pt x="199" y="4"/>
                  </a:cubicBezTo>
                  <a:cubicBezTo>
                    <a:pt x="190" y="0"/>
                    <a:pt x="177" y="10"/>
                    <a:pt x="169" y="12"/>
                  </a:cubicBezTo>
                  <a:cubicBezTo>
                    <a:pt x="156" y="15"/>
                    <a:pt x="142" y="10"/>
                    <a:pt x="128" y="9"/>
                  </a:cubicBezTo>
                  <a:cubicBezTo>
                    <a:pt x="129" y="15"/>
                    <a:pt x="129" y="20"/>
                    <a:pt x="124" y="25"/>
                  </a:cubicBezTo>
                  <a:cubicBezTo>
                    <a:pt x="116" y="34"/>
                    <a:pt x="104" y="27"/>
                    <a:pt x="98" y="36"/>
                  </a:cubicBezTo>
                  <a:cubicBezTo>
                    <a:pt x="94" y="44"/>
                    <a:pt x="101" y="59"/>
                    <a:pt x="98" y="67"/>
                  </a:cubicBezTo>
                  <a:cubicBezTo>
                    <a:pt x="92" y="80"/>
                    <a:pt x="88" y="72"/>
                    <a:pt x="80" y="68"/>
                  </a:cubicBezTo>
                  <a:cubicBezTo>
                    <a:pt x="73" y="64"/>
                    <a:pt x="61" y="65"/>
                    <a:pt x="60" y="56"/>
                  </a:cubicBezTo>
                  <a:cubicBezTo>
                    <a:pt x="49" y="56"/>
                    <a:pt x="46" y="57"/>
                    <a:pt x="38" y="49"/>
                  </a:cubicBezTo>
                  <a:cubicBezTo>
                    <a:pt x="32" y="44"/>
                    <a:pt x="28" y="31"/>
                    <a:pt x="18" y="36"/>
                  </a:cubicBezTo>
                  <a:cubicBezTo>
                    <a:pt x="15" y="38"/>
                    <a:pt x="0" y="77"/>
                    <a:pt x="2" y="78"/>
                  </a:cubicBezTo>
                  <a:cubicBezTo>
                    <a:pt x="7" y="82"/>
                    <a:pt x="17" y="70"/>
                    <a:pt x="25" y="77"/>
                  </a:cubicBezTo>
                  <a:cubicBezTo>
                    <a:pt x="28" y="80"/>
                    <a:pt x="27" y="93"/>
                    <a:pt x="31" y="97"/>
                  </a:cubicBezTo>
                  <a:cubicBezTo>
                    <a:pt x="38" y="105"/>
                    <a:pt x="44" y="103"/>
                    <a:pt x="47" y="112"/>
                  </a:cubicBezTo>
                  <a:cubicBezTo>
                    <a:pt x="53" y="128"/>
                    <a:pt x="39" y="140"/>
                    <a:pt x="35" y="153"/>
                  </a:cubicBezTo>
                  <a:cubicBezTo>
                    <a:pt x="32" y="164"/>
                    <a:pt x="36" y="177"/>
                    <a:pt x="38" y="188"/>
                  </a:cubicBezTo>
                  <a:cubicBezTo>
                    <a:pt x="40" y="198"/>
                    <a:pt x="46" y="207"/>
                    <a:pt x="52" y="217"/>
                  </a:cubicBezTo>
                  <a:cubicBezTo>
                    <a:pt x="58" y="229"/>
                    <a:pt x="51" y="240"/>
                    <a:pt x="56" y="250"/>
                  </a:cubicBezTo>
                  <a:cubicBezTo>
                    <a:pt x="72" y="256"/>
                    <a:pt x="77" y="247"/>
                    <a:pt x="90" y="239"/>
                  </a:cubicBezTo>
                  <a:cubicBezTo>
                    <a:pt x="100" y="233"/>
                    <a:pt x="116" y="219"/>
                    <a:pt x="125" y="228"/>
                  </a:cubicBezTo>
                  <a:cubicBezTo>
                    <a:pt x="129" y="232"/>
                    <a:pt x="129" y="240"/>
                    <a:pt x="132" y="245"/>
                  </a:cubicBezTo>
                  <a:cubicBezTo>
                    <a:pt x="135" y="251"/>
                    <a:pt x="141" y="253"/>
                    <a:pt x="143" y="260"/>
                  </a:cubicBezTo>
                  <a:cubicBezTo>
                    <a:pt x="148" y="274"/>
                    <a:pt x="144" y="287"/>
                    <a:pt x="152" y="301"/>
                  </a:cubicBezTo>
                  <a:cubicBezTo>
                    <a:pt x="156" y="309"/>
                    <a:pt x="167" y="314"/>
                    <a:pt x="163" y="325"/>
                  </a:cubicBezTo>
                  <a:cubicBezTo>
                    <a:pt x="160" y="335"/>
                    <a:pt x="146" y="334"/>
                    <a:pt x="152" y="346"/>
                  </a:cubicBezTo>
                  <a:cubicBezTo>
                    <a:pt x="154" y="352"/>
                    <a:pt x="161" y="356"/>
                    <a:pt x="168" y="361"/>
                  </a:cubicBezTo>
                  <a:cubicBezTo>
                    <a:pt x="177" y="363"/>
                    <a:pt x="185" y="359"/>
                    <a:pt x="180" y="346"/>
                  </a:cubicBezTo>
                  <a:cubicBezTo>
                    <a:pt x="189" y="345"/>
                    <a:pt x="193" y="352"/>
                    <a:pt x="199" y="357"/>
                  </a:cubicBezTo>
                  <a:cubicBezTo>
                    <a:pt x="206" y="363"/>
                    <a:pt x="214" y="364"/>
                    <a:pt x="222" y="369"/>
                  </a:cubicBezTo>
                  <a:cubicBezTo>
                    <a:pt x="230" y="374"/>
                    <a:pt x="235" y="381"/>
                    <a:pt x="236" y="391"/>
                  </a:cubicBezTo>
                  <a:cubicBezTo>
                    <a:pt x="237" y="399"/>
                    <a:pt x="232" y="414"/>
                    <a:pt x="242" y="416"/>
                  </a:cubicBezTo>
                  <a:cubicBezTo>
                    <a:pt x="261" y="420"/>
                    <a:pt x="258" y="370"/>
                    <a:pt x="280" y="384"/>
                  </a:cubicBezTo>
                  <a:cubicBezTo>
                    <a:pt x="299" y="396"/>
                    <a:pt x="277" y="422"/>
                    <a:pt x="285" y="437"/>
                  </a:cubicBezTo>
                  <a:cubicBezTo>
                    <a:pt x="288" y="444"/>
                    <a:pt x="296" y="448"/>
                    <a:pt x="299" y="454"/>
                  </a:cubicBezTo>
                  <a:cubicBezTo>
                    <a:pt x="305" y="463"/>
                    <a:pt x="304" y="473"/>
                    <a:pt x="307" y="482"/>
                  </a:cubicBezTo>
                  <a:cubicBezTo>
                    <a:pt x="312" y="493"/>
                    <a:pt x="319" y="490"/>
                    <a:pt x="325" y="498"/>
                  </a:cubicBezTo>
                  <a:cubicBezTo>
                    <a:pt x="331" y="508"/>
                    <a:pt x="321" y="516"/>
                    <a:pt x="317" y="525"/>
                  </a:cubicBezTo>
                  <a:cubicBezTo>
                    <a:pt x="308" y="545"/>
                    <a:pt x="324" y="558"/>
                    <a:pt x="330" y="576"/>
                  </a:cubicBezTo>
                  <a:cubicBezTo>
                    <a:pt x="334" y="587"/>
                    <a:pt x="336" y="589"/>
                    <a:pt x="345" y="597"/>
                  </a:cubicBezTo>
                  <a:cubicBezTo>
                    <a:pt x="352" y="605"/>
                    <a:pt x="355" y="612"/>
                    <a:pt x="351" y="623"/>
                  </a:cubicBezTo>
                  <a:cubicBezTo>
                    <a:pt x="348" y="630"/>
                    <a:pt x="341" y="635"/>
                    <a:pt x="340" y="644"/>
                  </a:cubicBezTo>
                  <a:cubicBezTo>
                    <a:pt x="340" y="646"/>
                    <a:pt x="340" y="648"/>
                    <a:pt x="340" y="650"/>
                  </a:cubicBezTo>
                  <a:cubicBezTo>
                    <a:pt x="341" y="649"/>
                    <a:pt x="341" y="649"/>
                    <a:pt x="342" y="649"/>
                  </a:cubicBezTo>
                  <a:cubicBezTo>
                    <a:pt x="346" y="645"/>
                    <a:pt x="351" y="641"/>
                    <a:pt x="357" y="639"/>
                  </a:cubicBezTo>
                  <a:cubicBezTo>
                    <a:pt x="362" y="637"/>
                    <a:pt x="367" y="636"/>
                    <a:pt x="372" y="634"/>
                  </a:cubicBezTo>
                  <a:cubicBezTo>
                    <a:pt x="380" y="630"/>
                    <a:pt x="382" y="620"/>
                    <a:pt x="388" y="613"/>
                  </a:cubicBezTo>
                  <a:cubicBezTo>
                    <a:pt x="392" y="609"/>
                    <a:pt x="398" y="607"/>
                    <a:pt x="403" y="602"/>
                  </a:cubicBezTo>
                  <a:cubicBezTo>
                    <a:pt x="410" y="595"/>
                    <a:pt x="413" y="584"/>
                    <a:pt x="418" y="575"/>
                  </a:cubicBezTo>
                  <a:cubicBezTo>
                    <a:pt x="420" y="571"/>
                    <a:pt x="420" y="565"/>
                    <a:pt x="423" y="560"/>
                  </a:cubicBezTo>
                  <a:cubicBezTo>
                    <a:pt x="427" y="554"/>
                    <a:pt x="432" y="553"/>
                    <a:pt x="437" y="549"/>
                  </a:cubicBezTo>
                  <a:cubicBezTo>
                    <a:pt x="442" y="544"/>
                    <a:pt x="445" y="540"/>
                    <a:pt x="453" y="540"/>
                  </a:cubicBezTo>
                  <a:cubicBezTo>
                    <a:pt x="460" y="540"/>
                    <a:pt x="465" y="544"/>
                    <a:pt x="470" y="550"/>
                  </a:cubicBezTo>
                  <a:cubicBezTo>
                    <a:pt x="476" y="557"/>
                    <a:pt x="483" y="568"/>
                    <a:pt x="491" y="573"/>
                  </a:cubicBezTo>
                  <a:cubicBezTo>
                    <a:pt x="502" y="579"/>
                    <a:pt x="519" y="578"/>
                    <a:pt x="530" y="578"/>
                  </a:cubicBezTo>
                  <a:cubicBezTo>
                    <a:pt x="541" y="577"/>
                    <a:pt x="552" y="586"/>
                    <a:pt x="561" y="576"/>
                  </a:cubicBezTo>
                  <a:cubicBezTo>
                    <a:pt x="564" y="572"/>
                    <a:pt x="566" y="568"/>
                    <a:pt x="566" y="562"/>
                  </a:cubicBezTo>
                  <a:cubicBezTo>
                    <a:pt x="565" y="558"/>
                    <a:pt x="564" y="550"/>
                    <a:pt x="563" y="545"/>
                  </a:cubicBezTo>
                  <a:cubicBezTo>
                    <a:pt x="560" y="538"/>
                    <a:pt x="551" y="536"/>
                    <a:pt x="552" y="527"/>
                  </a:cubicBezTo>
                  <a:cubicBezTo>
                    <a:pt x="553" y="518"/>
                    <a:pt x="559" y="508"/>
                    <a:pt x="569" y="510"/>
                  </a:cubicBezTo>
                  <a:cubicBezTo>
                    <a:pt x="575" y="511"/>
                    <a:pt x="580" y="514"/>
                    <a:pt x="587" y="514"/>
                  </a:cubicBezTo>
                  <a:cubicBezTo>
                    <a:pt x="591" y="514"/>
                    <a:pt x="595" y="512"/>
                    <a:pt x="600" y="511"/>
                  </a:cubicBezTo>
                  <a:cubicBezTo>
                    <a:pt x="608" y="508"/>
                    <a:pt x="616" y="507"/>
                    <a:pt x="624" y="505"/>
                  </a:cubicBezTo>
                  <a:cubicBezTo>
                    <a:pt x="629" y="504"/>
                    <a:pt x="637" y="501"/>
                    <a:pt x="640" y="496"/>
                  </a:cubicBezTo>
                  <a:cubicBezTo>
                    <a:pt x="642" y="493"/>
                    <a:pt x="642" y="489"/>
                    <a:pt x="643" y="485"/>
                  </a:cubicBezTo>
                  <a:cubicBezTo>
                    <a:pt x="644" y="482"/>
                    <a:pt x="646" y="481"/>
                    <a:pt x="647" y="478"/>
                  </a:cubicBezTo>
                  <a:cubicBezTo>
                    <a:pt x="649" y="473"/>
                    <a:pt x="650" y="467"/>
                    <a:pt x="654" y="464"/>
                  </a:cubicBezTo>
                  <a:cubicBezTo>
                    <a:pt x="658" y="462"/>
                    <a:pt x="664" y="458"/>
                    <a:pt x="668" y="460"/>
                  </a:cubicBezTo>
                  <a:cubicBezTo>
                    <a:pt x="670" y="461"/>
                    <a:pt x="673" y="464"/>
                    <a:pt x="675" y="465"/>
                  </a:cubicBezTo>
                  <a:cubicBezTo>
                    <a:pt x="680" y="468"/>
                    <a:pt x="681" y="466"/>
                    <a:pt x="683" y="462"/>
                  </a:cubicBezTo>
                  <a:cubicBezTo>
                    <a:pt x="685" y="459"/>
                    <a:pt x="687" y="456"/>
                    <a:pt x="689" y="453"/>
                  </a:cubicBezTo>
                  <a:cubicBezTo>
                    <a:pt x="690" y="449"/>
                    <a:pt x="687" y="445"/>
                    <a:pt x="689" y="441"/>
                  </a:cubicBezTo>
                  <a:cubicBezTo>
                    <a:pt x="690" y="438"/>
                    <a:pt x="694" y="436"/>
                    <a:pt x="695" y="433"/>
                  </a:cubicBezTo>
                  <a:cubicBezTo>
                    <a:pt x="696" y="430"/>
                    <a:pt x="697" y="426"/>
                    <a:pt x="697" y="423"/>
                  </a:cubicBezTo>
                  <a:cubicBezTo>
                    <a:pt x="698" y="412"/>
                    <a:pt x="702" y="400"/>
                    <a:pt x="715" y="399"/>
                  </a:cubicBezTo>
                  <a:cubicBezTo>
                    <a:pt x="722" y="398"/>
                    <a:pt x="728" y="401"/>
                    <a:pt x="732" y="407"/>
                  </a:cubicBezTo>
                  <a:cubicBezTo>
                    <a:pt x="735" y="412"/>
                    <a:pt x="733" y="417"/>
                    <a:pt x="735" y="423"/>
                  </a:cubicBezTo>
                  <a:cubicBezTo>
                    <a:pt x="737" y="428"/>
                    <a:pt x="742" y="432"/>
                    <a:pt x="746" y="434"/>
                  </a:cubicBezTo>
                  <a:cubicBezTo>
                    <a:pt x="750" y="436"/>
                    <a:pt x="752" y="438"/>
                    <a:pt x="755" y="441"/>
                  </a:cubicBezTo>
                  <a:cubicBezTo>
                    <a:pt x="758" y="443"/>
                    <a:pt x="761" y="445"/>
                    <a:pt x="764" y="441"/>
                  </a:cubicBezTo>
                  <a:cubicBezTo>
                    <a:pt x="767" y="437"/>
                    <a:pt x="761" y="435"/>
                    <a:pt x="759" y="432"/>
                  </a:cubicBezTo>
                  <a:cubicBezTo>
                    <a:pt x="751" y="423"/>
                    <a:pt x="769" y="418"/>
                    <a:pt x="774" y="417"/>
                  </a:cubicBezTo>
                  <a:cubicBezTo>
                    <a:pt x="784" y="415"/>
                    <a:pt x="795" y="412"/>
                    <a:pt x="804" y="407"/>
                  </a:cubicBezTo>
                  <a:cubicBezTo>
                    <a:pt x="811" y="403"/>
                    <a:pt x="809" y="394"/>
                    <a:pt x="813" y="387"/>
                  </a:cubicBezTo>
                  <a:cubicBezTo>
                    <a:pt x="816" y="379"/>
                    <a:pt x="823" y="370"/>
                    <a:pt x="824" y="361"/>
                  </a:cubicBezTo>
                  <a:cubicBezTo>
                    <a:pt x="824" y="357"/>
                    <a:pt x="826" y="353"/>
                    <a:pt x="825" y="349"/>
                  </a:cubicBezTo>
                  <a:cubicBezTo>
                    <a:pt x="816" y="350"/>
                    <a:pt x="816" y="345"/>
                    <a:pt x="807" y="34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23"/>
            <p:cNvSpPr>
              <a:spLocks/>
            </p:cNvSpPr>
            <p:nvPr/>
          </p:nvSpPr>
          <p:spPr bwMode="auto">
            <a:xfrm>
              <a:off x="6307138" y="125413"/>
              <a:ext cx="1398588" cy="1570038"/>
            </a:xfrm>
            <a:custGeom>
              <a:avLst/>
              <a:gdLst>
                <a:gd name="T0" fmla="*/ 1140 w 1161"/>
                <a:gd name="T1" fmla="*/ 740 h 1304"/>
                <a:gd name="T2" fmla="*/ 1109 w 1161"/>
                <a:gd name="T3" fmla="*/ 704 h 1304"/>
                <a:gd name="T4" fmla="*/ 1060 w 1161"/>
                <a:gd name="T5" fmla="*/ 728 h 1304"/>
                <a:gd name="T6" fmla="*/ 974 w 1161"/>
                <a:gd name="T7" fmla="*/ 778 h 1304"/>
                <a:gd name="T8" fmla="*/ 861 w 1161"/>
                <a:gd name="T9" fmla="*/ 779 h 1304"/>
                <a:gd name="T10" fmla="*/ 814 w 1161"/>
                <a:gd name="T11" fmla="*/ 723 h 1304"/>
                <a:gd name="T12" fmla="*/ 805 w 1161"/>
                <a:gd name="T13" fmla="*/ 649 h 1304"/>
                <a:gd name="T14" fmla="*/ 753 w 1161"/>
                <a:gd name="T15" fmla="*/ 617 h 1304"/>
                <a:gd name="T16" fmla="*/ 713 w 1161"/>
                <a:gd name="T17" fmla="*/ 571 h 1304"/>
                <a:gd name="T18" fmla="*/ 648 w 1161"/>
                <a:gd name="T19" fmla="*/ 545 h 1304"/>
                <a:gd name="T20" fmla="*/ 560 w 1161"/>
                <a:gd name="T21" fmla="*/ 537 h 1304"/>
                <a:gd name="T22" fmla="*/ 547 w 1161"/>
                <a:gd name="T23" fmla="*/ 470 h 1304"/>
                <a:gd name="T24" fmla="*/ 522 w 1161"/>
                <a:gd name="T25" fmla="*/ 399 h 1304"/>
                <a:gd name="T26" fmla="*/ 490 w 1161"/>
                <a:gd name="T27" fmla="*/ 337 h 1304"/>
                <a:gd name="T28" fmla="*/ 480 w 1161"/>
                <a:gd name="T29" fmla="*/ 297 h 1304"/>
                <a:gd name="T30" fmla="*/ 456 w 1161"/>
                <a:gd name="T31" fmla="*/ 228 h 1304"/>
                <a:gd name="T32" fmla="*/ 440 w 1161"/>
                <a:gd name="T33" fmla="*/ 180 h 1304"/>
                <a:gd name="T34" fmla="*/ 419 w 1161"/>
                <a:gd name="T35" fmla="*/ 118 h 1304"/>
                <a:gd name="T36" fmla="*/ 390 w 1161"/>
                <a:gd name="T37" fmla="*/ 83 h 1304"/>
                <a:gd name="T38" fmla="*/ 316 w 1161"/>
                <a:gd name="T39" fmla="*/ 59 h 1304"/>
                <a:gd name="T40" fmla="*/ 254 w 1161"/>
                <a:gd name="T41" fmla="*/ 28 h 1304"/>
                <a:gd name="T42" fmla="*/ 207 w 1161"/>
                <a:gd name="T43" fmla="*/ 0 h 1304"/>
                <a:gd name="T44" fmla="*/ 120 w 1161"/>
                <a:gd name="T45" fmla="*/ 11 h 1304"/>
                <a:gd name="T46" fmla="*/ 46 w 1161"/>
                <a:gd name="T47" fmla="*/ 22 h 1304"/>
                <a:gd name="T48" fmla="*/ 17 w 1161"/>
                <a:gd name="T49" fmla="*/ 147 h 1304"/>
                <a:gd name="T50" fmla="*/ 92 w 1161"/>
                <a:gd name="T51" fmla="*/ 151 h 1304"/>
                <a:gd name="T52" fmla="*/ 156 w 1161"/>
                <a:gd name="T53" fmla="*/ 295 h 1304"/>
                <a:gd name="T54" fmla="*/ 320 w 1161"/>
                <a:gd name="T55" fmla="*/ 297 h 1304"/>
                <a:gd name="T56" fmla="*/ 397 w 1161"/>
                <a:gd name="T57" fmla="*/ 393 h 1304"/>
                <a:gd name="T58" fmla="*/ 350 w 1161"/>
                <a:gd name="T59" fmla="*/ 559 h 1304"/>
                <a:gd name="T60" fmla="*/ 288 w 1161"/>
                <a:gd name="T61" fmla="*/ 725 h 1304"/>
                <a:gd name="T62" fmla="*/ 219 w 1161"/>
                <a:gd name="T63" fmla="*/ 730 h 1304"/>
                <a:gd name="T64" fmla="*/ 129 w 1161"/>
                <a:gd name="T65" fmla="*/ 849 h 1304"/>
                <a:gd name="T66" fmla="*/ 163 w 1161"/>
                <a:gd name="T67" fmla="*/ 926 h 1304"/>
                <a:gd name="T68" fmla="*/ 251 w 1161"/>
                <a:gd name="T69" fmla="*/ 1036 h 1304"/>
                <a:gd name="T70" fmla="*/ 391 w 1161"/>
                <a:gd name="T71" fmla="*/ 1065 h 1304"/>
                <a:gd name="T72" fmla="*/ 497 w 1161"/>
                <a:gd name="T73" fmla="*/ 1147 h 1304"/>
                <a:gd name="T74" fmla="*/ 571 w 1161"/>
                <a:gd name="T75" fmla="*/ 1227 h 1304"/>
                <a:gd name="T76" fmla="*/ 630 w 1161"/>
                <a:gd name="T77" fmla="*/ 1238 h 1304"/>
                <a:gd name="T78" fmla="*/ 744 w 1161"/>
                <a:gd name="T79" fmla="*/ 1237 h 1304"/>
                <a:gd name="T80" fmla="*/ 824 w 1161"/>
                <a:gd name="T81" fmla="*/ 1296 h 1304"/>
                <a:gd name="T82" fmla="*/ 859 w 1161"/>
                <a:gd name="T83" fmla="*/ 1259 h 1304"/>
                <a:gd name="T84" fmla="*/ 856 w 1161"/>
                <a:gd name="T85" fmla="*/ 1182 h 1304"/>
                <a:gd name="T86" fmla="*/ 836 w 1161"/>
                <a:gd name="T87" fmla="*/ 1142 h 1304"/>
                <a:gd name="T88" fmla="*/ 898 w 1161"/>
                <a:gd name="T89" fmla="*/ 1092 h 1304"/>
                <a:gd name="T90" fmla="*/ 939 w 1161"/>
                <a:gd name="T91" fmla="*/ 1075 h 1304"/>
                <a:gd name="T92" fmla="*/ 997 w 1161"/>
                <a:gd name="T93" fmla="*/ 1108 h 1304"/>
                <a:gd name="T94" fmla="*/ 1040 w 1161"/>
                <a:gd name="T95" fmla="*/ 1048 h 1304"/>
                <a:gd name="T96" fmla="*/ 1065 w 1161"/>
                <a:gd name="T97" fmla="*/ 999 h 1304"/>
                <a:gd name="T98" fmla="*/ 1087 w 1161"/>
                <a:gd name="T99" fmla="*/ 953 h 1304"/>
                <a:gd name="T100" fmla="*/ 1101 w 1161"/>
                <a:gd name="T101" fmla="*/ 873 h 1304"/>
                <a:gd name="T102" fmla="*/ 1113 w 1161"/>
                <a:gd name="T103" fmla="*/ 82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304">
                  <a:moveTo>
                    <a:pt x="1159" y="780"/>
                  </a:moveTo>
                  <a:cubicBezTo>
                    <a:pt x="1157" y="774"/>
                    <a:pt x="1154" y="770"/>
                    <a:pt x="1151" y="765"/>
                  </a:cubicBezTo>
                  <a:cubicBezTo>
                    <a:pt x="1150" y="762"/>
                    <a:pt x="1148" y="761"/>
                    <a:pt x="1146" y="759"/>
                  </a:cubicBezTo>
                  <a:cubicBezTo>
                    <a:pt x="1143" y="757"/>
                    <a:pt x="1144" y="754"/>
                    <a:pt x="1143" y="751"/>
                  </a:cubicBezTo>
                  <a:cubicBezTo>
                    <a:pt x="1143" y="747"/>
                    <a:pt x="1140" y="743"/>
                    <a:pt x="1140" y="740"/>
                  </a:cubicBezTo>
                  <a:cubicBezTo>
                    <a:pt x="1140" y="736"/>
                    <a:pt x="1144" y="733"/>
                    <a:pt x="1147" y="731"/>
                  </a:cubicBezTo>
                  <a:cubicBezTo>
                    <a:pt x="1152" y="727"/>
                    <a:pt x="1152" y="717"/>
                    <a:pt x="1150" y="711"/>
                  </a:cubicBezTo>
                  <a:cubicBezTo>
                    <a:pt x="1149" y="706"/>
                    <a:pt x="1141" y="701"/>
                    <a:pt x="1136" y="699"/>
                  </a:cubicBezTo>
                  <a:cubicBezTo>
                    <a:pt x="1132" y="698"/>
                    <a:pt x="1127" y="700"/>
                    <a:pt x="1123" y="701"/>
                  </a:cubicBezTo>
                  <a:cubicBezTo>
                    <a:pt x="1117" y="702"/>
                    <a:pt x="1114" y="702"/>
                    <a:pt x="1109" y="704"/>
                  </a:cubicBezTo>
                  <a:cubicBezTo>
                    <a:pt x="1106" y="706"/>
                    <a:pt x="1103" y="707"/>
                    <a:pt x="1100" y="708"/>
                  </a:cubicBezTo>
                  <a:cubicBezTo>
                    <a:pt x="1096" y="710"/>
                    <a:pt x="1092" y="713"/>
                    <a:pt x="1088" y="715"/>
                  </a:cubicBezTo>
                  <a:cubicBezTo>
                    <a:pt x="1085" y="717"/>
                    <a:pt x="1081" y="720"/>
                    <a:pt x="1078" y="721"/>
                  </a:cubicBezTo>
                  <a:cubicBezTo>
                    <a:pt x="1074" y="721"/>
                    <a:pt x="1072" y="720"/>
                    <a:pt x="1068" y="722"/>
                  </a:cubicBezTo>
                  <a:cubicBezTo>
                    <a:pt x="1066" y="724"/>
                    <a:pt x="1062" y="726"/>
                    <a:pt x="1060" y="728"/>
                  </a:cubicBezTo>
                  <a:cubicBezTo>
                    <a:pt x="1059" y="729"/>
                    <a:pt x="1058" y="732"/>
                    <a:pt x="1056" y="733"/>
                  </a:cubicBezTo>
                  <a:cubicBezTo>
                    <a:pt x="1049" y="738"/>
                    <a:pt x="1036" y="733"/>
                    <a:pt x="1028" y="732"/>
                  </a:cubicBezTo>
                  <a:cubicBezTo>
                    <a:pt x="1018" y="732"/>
                    <a:pt x="1014" y="738"/>
                    <a:pt x="1007" y="742"/>
                  </a:cubicBezTo>
                  <a:cubicBezTo>
                    <a:pt x="1000" y="747"/>
                    <a:pt x="994" y="751"/>
                    <a:pt x="987" y="756"/>
                  </a:cubicBezTo>
                  <a:cubicBezTo>
                    <a:pt x="979" y="762"/>
                    <a:pt x="977" y="769"/>
                    <a:pt x="974" y="778"/>
                  </a:cubicBezTo>
                  <a:cubicBezTo>
                    <a:pt x="971" y="790"/>
                    <a:pt x="962" y="782"/>
                    <a:pt x="955" y="779"/>
                  </a:cubicBezTo>
                  <a:cubicBezTo>
                    <a:pt x="946" y="776"/>
                    <a:pt x="941" y="782"/>
                    <a:pt x="934" y="785"/>
                  </a:cubicBezTo>
                  <a:cubicBezTo>
                    <a:pt x="927" y="789"/>
                    <a:pt x="916" y="787"/>
                    <a:pt x="909" y="787"/>
                  </a:cubicBezTo>
                  <a:cubicBezTo>
                    <a:pt x="900" y="787"/>
                    <a:pt x="894" y="786"/>
                    <a:pt x="886" y="782"/>
                  </a:cubicBezTo>
                  <a:cubicBezTo>
                    <a:pt x="880" y="779"/>
                    <a:pt x="868" y="778"/>
                    <a:pt x="861" y="779"/>
                  </a:cubicBezTo>
                  <a:cubicBezTo>
                    <a:pt x="853" y="781"/>
                    <a:pt x="847" y="789"/>
                    <a:pt x="840" y="785"/>
                  </a:cubicBezTo>
                  <a:cubicBezTo>
                    <a:pt x="831" y="781"/>
                    <a:pt x="834" y="770"/>
                    <a:pt x="831" y="763"/>
                  </a:cubicBezTo>
                  <a:cubicBezTo>
                    <a:pt x="829" y="759"/>
                    <a:pt x="826" y="756"/>
                    <a:pt x="824" y="752"/>
                  </a:cubicBezTo>
                  <a:cubicBezTo>
                    <a:pt x="822" y="747"/>
                    <a:pt x="820" y="746"/>
                    <a:pt x="816" y="743"/>
                  </a:cubicBezTo>
                  <a:cubicBezTo>
                    <a:pt x="807" y="738"/>
                    <a:pt x="810" y="731"/>
                    <a:pt x="814" y="723"/>
                  </a:cubicBezTo>
                  <a:cubicBezTo>
                    <a:pt x="816" y="719"/>
                    <a:pt x="821" y="717"/>
                    <a:pt x="823" y="712"/>
                  </a:cubicBezTo>
                  <a:cubicBezTo>
                    <a:pt x="827" y="704"/>
                    <a:pt x="822" y="695"/>
                    <a:pt x="816" y="689"/>
                  </a:cubicBezTo>
                  <a:cubicBezTo>
                    <a:pt x="813" y="687"/>
                    <a:pt x="809" y="686"/>
                    <a:pt x="806" y="684"/>
                  </a:cubicBezTo>
                  <a:cubicBezTo>
                    <a:pt x="803" y="682"/>
                    <a:pt x="801" y="676"/>
                    <a:pt x="800" y="673"/>
                  </a:cubicBezTo>
                  <a:cubicBezTo>
                    <a:pt x="796" y="664"/>
                    <a:pt x="799" y="657"/>
                    <a:pt x="805" y="649"/>
                  </a:cubicBezTo>
                  <a:cubicBezTo>
                    <a:pt x="808" y="644"/>
                    <a:pt x="811" y="641"/>
                    <a:pt x="805" y="636"/>
                  </a:cubicBezTo>
                  <a:cubicBezTo>
                    <a:pt x="802" y="634"/>
                    <a:pt x="800" y="635"/>
                    <a:pt x="797" y="634"/>
                  </a:cubicBezTo>
                  <a:cubicBezTo>
                    <a:pt x="795" y="633"/>
                    <a:pt x="793" y="632"/>
                    <a:pt x="791" y="631"/>
                  </a:cubicBezTo>
                  <a:cubicBezTo>
                    <a:pt x="785" y="629"/>
                    <a:pt x="778" y="633"/>
                    <a:pt x="773" y="632"/>
                  </a:cubicBezTo>
                  <a:cubicBezTo>
                    <a:pt x="762" y="632"/>
                    <a:pt x="760" y="623"/>
                    <a:pt x="753" y="617"/>
                  </a:cubicBezTo>
                  <a:cubicBezTo>
                    <a:pt x="748" y="613"/>
                    <a:pt x="746" y="613"/>
                    <a:pt x="743" y="608"/>
                  </a:cubicBezTo>
                  <a:cubicBezTo>
                    <a:pt x="741" y="604"/>
                    <a:pt x="737" y="603"/>
                    <a:pt x="735" y="599"/>
                  </a:cubicBezTo>
                  <a:cubicBezTo>
                    <a:pt x="732" y="596"/>
                    <a:pt x="735" y="591"/>
                    <a:pt x="734" y="587"/>
                  </a:cubicBezTo>
                  <a:cubicBezTo>
                    <a:pt x="731" y="580"/>
                    <a:pt x="721" y="586"/>
                    <a:pt x="716" y="583"/>
                  </a:cubicBezTo>
                  <a:cubicBezTo>
                    <a:pt x="711" y="581"/>
                    <a:pt x="714" y="576"/>
                    <a:pt x="713" y="571"/>
                  </a:cubicBezTo>
                  <a:cubicBezTo>
                    <a:pt x="711" y="560"/>
                    <a:pt x="703" y="564"/>
                    <a:pt x="695" y="567"/>
                  </a:cubicBezTo>
                  <a:cubicBezTo>
                    <a:pt x="691" y="568"/>
                    <a:pt x="684" y="570"/>
                    <a:pt x="680" y="569"/>
                  </a:cubicBezTo>
                  <a:cubicBezTo>
                    <a:pt x="675" y="568"/>
                    <a:pt x="674" y="563"/>
                    <a:pt x="670" y="560"/>
                  </a:cubicBezTo>
                  <a:cubicBezTo>
                    <a:pt x="666" y="558"/>
                    <a:pt x="661" y="558"/>
                    <a:pt x="658" y="556"/>
                  </a:cubicBezTo>
                  <a:cubicBezTo>
                    <a:pt x="653" y="553"/>
                    <a:pt x="653" y="548"/>
                    <a:pt x="648" y="545"/>
                  </a:cubicBezTo>
                  <a:cubicBezTo>
                    <a:pt x="644" y="543"/>
                    <a:pt x="638" y="543"/>
                    <a:pt x="634" y="542"/>
                  </a:cubicBezTo>
                  <a:cubicBezTo>
                    <a:pt x="630" y="542"/>
                    <a:pt x="626" y="542"/>
                    <a:pt x="623" y="543"/>
                  </a:cubicBezTo>
                  <a:cubicBezTo>
                    <a:pt x="618" y="544"/>
                    <a:pt x="613" y="543"/>
                    <a:pt x="609" y="544"/>
                  </a:cubicBezTo>
                  <a:cubicBezTo>
                    <a:pt x="601" y="546"/>
                    <a:pt x="594" y="549"/>
                    <a:pt x="585" y="548"/>
                  </a:cubicBezTo>
                  <a:cubicBezTo>
                    <a:pt x="577" y="546"/>
                    <a:pt x="567" y="542"/>
                    <a:pt x="560" y="537"/>
                  </a:cubicBezTo>
                  <a:cubicBezTo>
                    <a:pt x="552" y="531"/>
                    <a:pt x="554" y="520"/>
                    <a:pt x="547" y="514"/>
                  </a:cubicBezTo>
                  <a:cubicBezTo>
                    <a:pt x="543" y="511"/>
                    <a:pt x="543" y="510"/>
                    <a:pt x="542" y="504"/>
                  </a:cubicBezTo>
                  <a:cubicBezTo>
                    <a:pt x="541" y="500"/>
                    <a:pt x="540" y="497"/>
                    <a:pt x="539" y="492"/>
                  </a:cubicBezTo>
                  <a:cubicBezTo>
                    <a:pt x="538" y="489"/>
                    <a:pt x="538" y="484"/>
                    <a:pt x="540" y="480"/>
                  </a:cubicBezTo>
                  <a:cubicBezTo>
                    <a:pt x="542" y="476"/>
                    <a:pt x="546" y="475"/>
                    <a:pt x="547" y="470"/>
                  </a:cubicBezTo>
                  <a:cubicBezTo>
                    <a:pt x="548" y="467"/>
                    <a:pt x="548" y="461"/>
                    <a:pt x="547" y="458"/>
                  </a:cubicBezTo>
                  <a:cubicBezTo>
                    <a:pt x="545" y="453"/>
                    <a:pt x="542" y="453"/>
                    <a:pt x="538" y="451"/>
                  </a:cubicBezTo>
                  <a:cubicBezTo>
                    <a:pt x="528" y="446"/>
                    <a:pt x="519" y="433"/>
                    <a:pt x="523" y="422"/>
                  </a:cubicBezTo>
                  <a:cubicBezTo>
                    <a:pt x="524" y="419"/>
                    <a:pt x="527" y="415"/>
                    <a:pt x="528" y="412"/>
                  </a:cubicBezTo>
                  <a:cubicBezTo>
                    <a:pt x="529" y="405"/>
                    <a:pt x="525" y="404"/>
                    <a:pt x="522" y="399"/>
                  </a:cubicBezTo>
                  <a:cubicBezTo>
                    <a:pt x="518" y="392"/>
                    <a:pt x="522" y="384"/>
                    <a:pt x="517" y="377"/>
                  </a:cubicBezTo>
                  <a:cubicBezTo>
                    <a:pt x="514" y="374"/>
                    <a:pt x="513" y="370"/>
                    <a:pt x="511" y="367"/>
                  </a:cubicBezTo>
                  <a:cubicBezTo>
                    <a:pt x="509" y="364"/>
                    <a:pt x="504" y="362"/>
                    <a:pt x="502" y="358"/>
                  </a:cubicBezTo>
                  <a:cubicBezTo>
                    <a:pt x="500" y="353"/>
                    <a:pt x="499" y="351"/>
                    <a:pt x="494" y="347"/>
                  </a:cubicBezTo>
                  <a:cubicBezTo>
                    <a:pt x="490" y="345"/>
                    <a:pt x="490" y="342"/>
                    <a:pt x="490" y="337"/>
                  </a:cubicBezTo>
                  <a:cubicBezTo>
                    <a:pt x="491" y="332"/>
                    <a:pt x="491" y="329"/>
                    <a:pt x="491" y="324"/>
                  </a:cubicBezTo>
                  <a:cubicBezTo>
                    <a:pt x="491" y="321"/>
                    <a:pt x="492" y="320"/>
                    <a:pt x="490" y="317"/>
                  </a:cubicBezTo>
                  <a:cubicBezTo>
                    <a:pt x="488" y="315"/>
                    <a:pt x="485" y="317"/>
                    <a:pt x="484" y="313"/>
                  </a:cubicBezTo>
                  <a:cubicBezTo>
                    <a:pt x="483" y="308"/>
                    <a:pt x="492" y="308"/>
                    <a:pt x="490" y="303"/>
                  </a:cubicBezTo>
                  <a:cubicBezTo>
                    <a:pt x="489" y="301"/>
                    <a:pt x="482" y="299"/>
                    <a:pt x="480" y="297"/>
                  </a:cubicBezTo>
                  <a:cubicBezTo>
                    <a:pt x="477" y="293"/>
                    <a:pt x="478" y="289"/>
                    <a:pt x="478" y="284"/>
                  </a:cubicBezTo>
                  <a:cubicBezTo>
                    <a:pt x="477" y="279"/>
                    <a:pt x="475" y="277"/>
                    <a:pt x="473" y="273"/>
                  </a:cubicBezTo>
                  <a:cubicBezTo>
                    <a:pt x="471" y="268"/>
                    <a:pt x="475" y="264"/>
                    <a:pt x="473" y="259"/>
                  </a:cubicBezTo>
                  <a:cubicBezTo>
                    <a:pt x="472" y="255"/>
                    <a:pt x="468" y="253"/>
                    <a:pt x="466" y="250"/>
                  </a:cubicBezTo>
                  <a:cubicBezTo>
                    <a:pt x="461" y="244"/>
                    <a:pt x="459" y="235"/>
                    <a:pt x="456" y="228"/>
                  </a:cubicBezTo>
                  <a:cubicBezTo>
                    <a:pt x="454" y="225"/>
                    <a:pt x="450" y="221"/>
                    <a:pt x="451" y="217"/>
                  </a:cubicBezTo>
                  <a:cubicBezTo>
                    <a:pt x="451" y="213"/>
                    <a:pt x="453" y="215"/>
                    <a:pt x="454" y="212"/>
                  </a:cubicBezTo>
                  <a:cubicBezTo>
                    <a:pt x="455" y="212"/>
                    <a:pt x="456" y="211"/>
                    <a:pt x="457" y="211"/>
                  </a:cubicBezTo>
                  <a:cubicBezTo>
                    <a:pt x="461" y="202"/>
                    <a:pt x="453" y="192"/>
                    <a:pt x="446" y="190"/>
                  </a:cubicBezTo>
                  <a:cubicBezTo>
                    <a:pt x="441" y="188"/>
                    <a:pt x="439" y="186"/>
                    <a:pt x="440" y="180"/>
                  </a:cubicBezTo>
                  <a:cubicBezTo>
                    <a:pt x="442" y="175"/>
                    <a:pt x="445" y="174"/>
                    <a:pt x="443" y="168"/>
                  </a:cubicBezTo>
                  <a:cubicBezTo>
                    <a:pt x="442" y="164"/>
                    <a:pt x="439" y="161"/>
                    <a:pt x="436" y="158"/>
                  </a:cubicBezTo>
                  <a:cubicBezTo>
                    <a:pt x="431" y="149"/>
                    <a:pt x="432" y="143"/>
                    <a:pt x="422" y="139"/>
                  </a:cubicBezTo>
                  <a:cubicBezTo>
                    <a:pt x="417" y="137"/>
                    <a:pt x="412" y="138"/>
                    <a:pt x="412" y="131"/>
                  </a:cubicBezTo>
                  <a:cubicBezTo>
                    <a:pt x="412" y="126"/>
                    <a:pt x="417" y="122"/>
                    <a:pt x="419" y="118"/>
                  </a:cubicBezTo>
                  <a:cubicBezTo>
                    <a:pt x="420" y="114"/>
                    <a:pt x="420" y="111"/>
                    <a:pt x="415" y="109"/>
                  </a:cubicBezTo>
                  <a:cubicBezTo>
                    <a:pt x="413" y="108"/>
                    <a:pt x="411" y="109"/>
                    <a:pt x="409" y="109"/>
                  </a:cubicBezTo>
                  <a:cubicBezTo>
                    <a:pt x="402" y="107"/>
                    <a:pt x="400" y="102"/>
                    <a:pt x="396" y="97"/>
                  </a:cubicBezTo>
                  <a:cubicBezTo>
                    <a:pt x="391" y="91"/>
                    <a:pt x="387" y="97"/>
                    <a:pt x="384" y="94"/>
                  </a:cubicBezTo>
                  <a:cubicBezTo>
                    <a:pt x="379" y="91"/>
                    <a:pt x="389" y="86"/>
                    <a:pt x="390" y="83"/>
                  </a:cubicBezTo>
                  <a:cubicBezTo>
                    <a:pt x="391" y="76"/>
                    <a:pt x="384" y="77"/>
                    <a:pt x="381" y="75"/>
                  </a:cubicBezTo>
                  <a:cubicBezTo>
                    <a:pt x="377" y="73"/>
                    <a:pt x="375" y="70"/>
                    <a:pt x="371" y="68"/>
                  </a:cubicBezTo>
                  <a:cubicBezTo>
                    <a:pt x="365" y="65"/>
                    <a:pt x="358" y="66"/>
                    <a:pt x="352" y="63"/>
                  </a:cubicBezTo>
                  <a:cubicBezTo>
                    <a:pt x="348" y="61"/>
                    <a:pt x="346" y="56"/>
                    <a:pt x="342" y="54"/>
                  </a:cubicBezTo>
                  <a:cubicBezTo>
                    <a:pt x="333" y="48"/>
                    <a:pt x="324" y="57"/>
                    <a:pt x="316" y="59"/>
                  </a:cubicBezTo>
                  <a:cubicBezTo>
                    <a:pt x="306" y="62"/>
                    <a:pt x="297" y="53"/>
                    <a:pt x="288" y="51"/>
                  </a:cubicBezTo>
                  <a:cubicBezTo>
                    <a:pt x="284" y="49"/>
                    <a:pt x="281" y="51"/>
                    <a:pt x="277" y="48"/>
                  </a:cubicBezTo>
                  <a:cubicBezTo>
                    <a:pt x="275" y="46"/>
                    <a:pt x="271" y="42"/>
                    <a:pt x="269" y="39"/>
                  </a:cubicBezTo>
                  <a:cubicBezTo>
                    <a:pt x="266" y="36"/>
                    <a:pt x="267" y="32"/>
                    <a:pt x="264" y="29"/>
                  </a:cubicBezTo>
                  <a:cubicBezTo>
                    <a:pt x="261" y="25"/>
                    <a:pt x="257" y="28"/>
                    <a:pt x="254" y="28"/>
                  </a:cubicBezTo>
                  <a:cubicBezTo>
                    <a:pt x="248" y="29"/>
                    <a:pt x="246" y="27"/>
                    <a:pt x="243" y="22"/>
                  </a:cubicBezTo>
                  <a:cubicBezTo>
                    <a:pt x="241" y="19"/>
                    <a:pt x="239" y="15"/>
                    <a:pt x="236" y="13"/>
                  </a:cubicBezTo>
                  <a:cubicBezTo>
                    <a:pt x="231" y="9"/>
                    <a:pt x="228" y="10"/>
                    <a:pt x="221" y="9"/>
                  </a:cubicBezTo>
                  <a:cubicBezTo>
                    <a:pt x="221" y="9"/>
                    <a:pt x="221" y="8"/>
                    <a:pt x="222" y="8"/>
                  </a:cubicBezTo>
                  <a:cubicBezTo>
                    <a:pt x="218" y="6"/>
                    <a:pt x="211" y="1"/>
                    <a:pt x="207" y="0"/>
                  </a:cubicBezTo>
                  <a:cubicBezTo>
                    <a:pt x="200" y="0"/>
                    <a:pt x="193" y="5"/>
                    <a:pt x="185" y="3"/>
                  </a:cubicBezTo>
                  <a:cubicBezTo>
                    <a:pt x="178" y="1"/>
                    <a:pt x="178" y="0"/>
                    <a:pt x="172" y="4"/>
                  </a:cubicBezTo>
                  <a:cubicBezTo>
                    <a:pt x="164" y="8"/>
                    <a:pt x="154" y="11"/>
                    <a:pt x="145" y="13"/>
                  </a:cubicBezTo>
                  <a:cubicBezTo>
                    <a:pt x="141" y="14"/>
                    <a:pt x="136" y="16"/>
                    <a:pt x="132" y="15"/>
                  </a:cubicBezTo>
                  <a:cubicBezTo>
                    <a:pt x="127" y="15"/>
                    <a:pt x="125" y="11"/>
                    <a:pt x="120" y="11"/>
                  </a:cubicBezTo>
                  <a:cubicBezTo>
                    <a:pt x="115" y="11"/>
                    <a:pt x="111" y="15"/>
                    <a:pt x="106" y="14"/>
                  </a:cubicBezTo>
                  <a:cubicBezTo>
                    <a:pt x="101" y="13"/>
                    <a:pt x="98" y="9"/>
                    <a:pt x="93" y="10"/>
                  </a:cubicBezTo>
                  <a:cubicBezTo>
                    <a:pt x="89" y="10"/>
                    <a:pt x="84" y="15"/>
                    <a:pt x="81" y="16"/>
                  </a:cubicBezTo>
                  <a:cubicBezTo>
                    <a:pt x="75" y="19"/>
                    <a:pt x="66" y="20"/>
                    <a:pt x="60" y="21"/>
                  </a:cubicBezTo>
                  <a:cubicBezTo>
                    <a:pt x="55" y="21"/>
                    <a:pt x="50" y="20"/>
                    <a:pt x="46" y="22"/>
                  </a:cubicBezTo>
                  <a:cubicBezTo>
                    <a:pt x="41" y="24"/>
                    <a:pt x="39" y="27"/>
                    <a:pt x="35" y="30"/>
                  </a:cubicBezTo>
                  <a:cubicBezTo>
                    <a:pt x="34" y="31"/>
                    <a:pt x="33" y="31"/>
                    <a:pt x="31" y="32"/>
                  </a:cubicBezTo>
                  <a:cubicBezTo>
                    <a:pt x="46" y="49"/>
                    <a:pt x="57" y="69"/>
                    <a:pt x="47" y="86"/>
                  </a:cubicBezTo>
                  <a:cubicBezTo>
                    <a:pt x="39" y="100"/>
                    <a:pt x="0" y="115"/>
                    <a:pt x="3" y="131"/>
                  </a:cubicBezTo>
                  <a:cubicBezTo>
                    <a:pt x="14" y="132"/>
                    <a:pt x="13" y="139"/>
                    <a:pt x="17" y="147"/>
                  </a:cubicBezTo>
                  <a:cubicBezTo>
                    <a:pt x="22" y="159"/>
                    <a:pt x="24" y="160"/>
                    <a:pt x="36" y="163"/>
                  </a:cubicBezTo>
                  <a:cubicBezTo>
                    <a:pt x="42" y="165"/>
                    <a:pt x="43" y="163"/>
                    <a:pt x="48" y="167"/>
                  </a:cubicBezTo>
                  <a:cubicBezTo>
                    <a:pt x="52" y="170"/>
                    <a:pt x="51" y="176"/>
                    <a:pt x="55" y="178"/>
                  </a:cubicBezTo>
                  <a:cubicBezTo>
                    <a:pt x="67" y="184"/>
                    <a:pt x="70" y="172"/>
                    <a:pt x="73" y="165"/>
                  </a:cubicBezTo>
                  <a:cubicBezTo>
                    <a:pt x="78" y="155"/>
                    <a:pt x="80" y="147"/>
                    <a:pt x="92" y="151"/>
                  </a:cubicBezTo>
                  <a:cubicBezTo>
                    <a:pt x="102" y="155"/>
                    <a:pt x="101" y="166"/>
                    <a:pt x="108" y="172"/>
                  </a:cubicBezTo>
                  <a:cubicBezTo>
                    <a:pt x="114" y="179"/>
                    <a:pt x="126" y="178"/>
                    <a:pt x="129" y="187"/>
                  </a:cubicBezTo>
                  <a:cubicBezTo>
                    <a:pt x="133" y="197"/>
                    <a:pt x="124" y="204"/>
                    <a:pt x="124" y="213"/>
                  </a:cubicBezTo>
                  <a:cubicBezTo>
                    <a:pt x="123" y="222"/>
                    <a:pt x="130" y="233"/>
                    <a:pt x="132" y="242"/>
                  </a:cubicBezTo>
                  <a:cubicBezTo>
                    <a:pt x="135" y="262"/>
                    <a:pt x="139" y="281"/>
                    <a:pt x="156" y="295"/>
                  </a:cubicBezTo>
                  <a:cubicBezTo>
                    <a:pt x="168" y="306"/>
                    <a:pt x="187" y="326"/>
                    <a:pt x="205" y="322"/>
                  </a:cubicBezTo>
                  <a:cubicBezTo>
                    <a:pt x="216" y="319"/>
                    <a:pt x="221" y="313"/>
                    <a:pt x="233" y="313"/>
                  </a:cubicBezTo>
                  <a:cubicBezTo>
                    <a:pt x="243" y="312"/>
                    <a:pt x="253" y="315"/>
                    <a:pt x="264" y="314"/>
                  </a:cubicBezTo>
                  <a:cubicBezTo>
                    <a:pt x="275" y="313"/>
                    <a:pt x="282" y="308"/>
                    <a:pt x="293" y="307"/>
                  </a:cubicBezTo>
                  <a:cubicBezTo>
                    <a:pt x="307" y="307"/>
                    <a:pt x="314" y="310"/>
                    <a:pt x="320" y="297"/>
                  </a:cubicBezTo>
                  <a:cubicBezTo>
                    <a:pt x="324" y="288"/>
                    <a:pt x="323" y="273"/>
                    <a:pt x="336" y="270"/>
                  </a:cubicBezTo>
                  <a:cubicBezTo>
                    <a:pt x="344" y="268"/>
                    <a:pt x="358" y="276"/>
                    <a:pt x="364" y="282"/>
                  </a:cubicBezTo>
                  <a:cubicBezTo>
                    <a:pt x="380" y="296"/>
                    <a:pt x="391" y="307"/>
                    <a:pt x="401" y="326"/>
                  </a:cubicBezTo>
                  <a:cubicBezTo>
                    <a:pt x="405" y="333"/>
                    <a:pt x="413" y="340"/>
                    <a:pt x="416" y="347"/>
                  </a:cubicBezTo>
                  <a:cubicBezTo>
                    <a:pt x="423" y="363"/>
                    <a:pt x="399" y="376"/>
                    <a:pt x="397" y="393"/>
                  </a:cubicBezTo>
                  <a:cubicBezTo>
                    <a:pt x="395" y="410"/>
                    <a:pt x="393" y="412"/>
                    <a:pt x="384" y="425"/>
                  </a:cubicBezTo>
                  <a:cubicBezTo>
                    <a:pt x="376" y="436"/>
                    <a:pt x="371" y="449"/>
                    <a:pt x="362" y="459"/>
                  </a:cubicBezTo>
                  <a:cubicBezTo>
                    <a:pt x="354" y="470"/>
                    <a:pt x="348" y="477"/>
                    <a:pt x="348" y="491"/>
                  </a:cubicBezTo>
                  <a:cubicBezTo>
                    <a:pt x="347" y="503"/>
                    <a:pt x="352" y="514"/>
                    <a:pt x="351" y="526"/>
                  </a:cubicBezTo>
                  <a:cubicBezTo>
                    <a:pt x="351" y="537"/>
                    <a:pt x="350" y="548"/>
                    <a:pt x="350" y="559"/>
                  </a:cubicBezTo>
                  <a:cubicBezTo>
                    <a:pt x="350" y="568"/>
                    <a:pt x="351" y="582"/>
                    <a:pt x="346" y="590"/>
                  </a:cubicBezTo>
                  <a:cubicBezTo>
                    <a:pt x="338" y="602"/>
                    <a:pt x="328" y="594"/>
                    <a:pt x="318" y="602"/>
                  </a:cubicBezTo>
                  <a:cubicBezTo>
                    <a:pt x="310" y="609"/>
                    <a:pt x="309" y="623"/>
                    <a:pt x="305" y="631"/>
                  </a:cubicBezTo>
                  <a:cubicBezTo>
                    <a:pt x="301" y="641"/>
                    <a:pt x="294" y="650"/>
                    <a:pt x="292" y="661"/>
                  </a:cubicBezTo>
                  <a:cubicBezTo>
                    <a:pt x="289" y="680"/>
                    <a:pt x="305" y="711"/>
                    <a:pt x="288" y="725"/>
                  </a:cubicBezTo>
                  <a:cubicBezTo>
                    <a:pt x="287" y="725"/>
                    <a:pt x="287" y="725"/>
                    <a:pt x="287" y="724"/>
                  </a:cubicBezTo>
                  <a:cubicBezTo>
                    <a:pt x="284" y="724"/>
                    <a:pt x="273" y="706"/>
                    <a:pt x="271" y="704"/>
                  </a:cubicBezTo>
                  <a:cubicBezTo>
                    <a:pt x="267" y="698"/>
                    <a:pt x="263" y="680"/>
                    <a:pt x="256" y="681"/>
                  </a:cubicBezTo>
                  <a:cubicBezTo>
                    <a:pt x="253" y="681"/>
                    <a:pt x="238" y="700"/>
                    <a:pt x="235" y="703"/>
                  </a:cubicBezTo>
                  <a:cubicBezTo>
                    <a:pt x="228" y="711"/>
                    <a:pt x="226" y="723"/>
                    <a:pt x="219" y="730"/>
                  </a:cubicBezTo>
                  <a:cubicBezTo>
                    <a:pt x="212" y="737"/>
                    <a:pt x="201" y="737"/>
                    <a:pt x="193" y="745"/>
                  </a:cubicBezTo>
                  <a:cubicBezTo>
                    <a:pt x="186" y="751"/>
                    <a:pt x="181" y="759"/>
                    <a:pt x="174" y="766"/>
                  </a:cubicBezTo>
                  <a:cubicBezTo>
                    <a:pt x="161" y="777"/>
                    <a:pt x="143" y="782"/>
                    <a:pt x="131" y="795"/>
                  </a:cubicBezTo>
                  <a:cubicBezTo>
                    <a:pt x="123" y="803"/>
                    <a:pt x="105" y="820"/>
                    <a:pt x="112" y="832"/>
                  </a:cubicBezTo>
                  <a:cubicBezTo>
                    <a:pt x="115" y="839"/>
                    <a:pt x="124" y="844"/>
                    <a:pt x="129" y="849"/>
                  </a:cubicBezTo>
                  <a:cubicBezTo>
                    <a:pt x="137" y="856"/>
                    <a:pt x="136" y="858"/>
                    <a:pt x="141" y="867"/>
                  </a:cubicBezTo>
                  <a:cubicBezTo>
                    <a:pt x="145" y="875"/>
                    <a:pt x="150" y="876"/>
                    <a:pt x="155" y="882"/>
                  </a:cubicBezTo>
                  <a:cubicBezTo>
                    <a:pt x="158" y="887"/>
                    <a:pt x="159" y="898"/>
                    <a:pt x="165" y="901"/>
                  </a:cubicBezTo>
                  <a:cubicBezTo>
                    <a:pt x="174" y="906"/>
                    <a:pt x="190" y="890"/>
                    <a:pt x="203" y="893"/>
                  </a:cubicBezTo>
                  <a:cubicBezTo>
                    <a:pt x="209" y="919"/>
                    <a:pt x="174" y="915"/>
                    <a:pt x="163" y="926"/>
                  </a:cubicBezTo>
                  <a:cubicBezTo>
                    <a:pt x="152" y="938"/>
                    <a:pt x="165" y="951"/>
                    <a:pt x="167" y="963"/>
                  </a:cubicBezTo>
                  <a:cubicBezTo>
                    <a:pt x="181" y="964"/>
                    <a:pt x="195" y="969"/>
                    <a:pt x="208" y="966"/>
                  </a:cubicBezTo>
                  <a:cubicBezTo>
                    <a:pt x="216" y="964"/>
                    <a:pt x="229" y="954"/>
                    <a:pt x="238" y="958"/>
                  </a:cubicBezTo>
                  <a:cubicBezTo>
                    <a:pt x="246" y="962"/>
                    <a:pt x="247" y="976"/>
                    <a:pt x="247" y="983"/>
                  </a:cubicBezTo>
                  <a:cubicBezTo>
                    <a:pt x="248" y="1002"/>
                    <a:pt x="241" y="1018"/>
                    <a:pt x="251" y="1036"/>
                  </a:cubicBezTo>
                  <a:cubicBezTo>
                    <a:pt x="257" y="1047"/>
                    <a:pt x="275" y="1064"/>
                    <a:pt x="287" y="1065"/>
                  </a:cubicBezTo>
                  <a:cubicBezTo>
                    <a:pt x="297" y="1066"/>
                    <a:pt x="305" y="1060"/>
                    <a:pt x="315" y="1062"/>
                  </a:cubicBezTo>
                  <a:cubicBezTo>
                    <a:pt x="325" y="1063"/>
                    <a:pt x="333" y="1070"/>
                    <a:pt x="343" y="1069"/>
                  </a:cubicBezTo>
                  <a:cubicBezTo>
                    <a:pt x="351" y="1068"/>
                    <a:pt x="364" y="1066"/>
                    <a:pt x="372" y="1063"/>
                  </a:cubicBezTo>
                  <a:cubicBezTo>
                    <a:pt x="382" y="1059"/>
                    <a:pt x="386" y="1053"/>
                    <a:pt x="391" y="1065"/>
                  </a:cubicBezTo>
                  <a:cubicBezTo>
                    <a:pt x="395" y="1076"/>
                    <a:pt x="390" y="1082"/>
                    <a:pt x="401" y="1089"/>
                  </a:cubicBezTo>
                  <a:cubicBezTo>
                    <a:pt x="407" y="1092"/>
                    <a:pt x="420" y="1098"/>
                    <a:pt x="427" y="1099"/>
                  </a:cubicBezTo>
                  <a:cubicBezTo>
                    <a:pt x="436" y="1099"/>
                    <a:pt x="444" y="1095"/>
                    <a:pt x="454" y="1094"/>
                  </a:cubicBezTo>
                  <a:cubicBezTo>
                    <a:pt x="465" y="1093"/>
                    <a:pt x="472" y="1096"/>
                    <a:pt x="481" y="1101"/>
                  </a:cubicBezTo>
                  <a:cubicBezTo>
                    <a:pt x="502" y="1113"/>
                    <a:pt x="495" y="1126"/>
                    <a:pt x="497" y="1147"/>
                  </a:cubicBezTo>
                  <a:cubicBezTo>
                    <a:pt x="498" y="1157"/>
                    <a:pt x="502" y="1164"/>
                    <a:pt x="511" y="1164"/>
                  </a:cubicBezTo>
                  <a:cubicBezTo>
                    <a:pt x="521" y="1164"/>
                    <a:pt x="522" y="1157"/>
                    <a:pt x="533" y="1165"/>
                  </a:cubicBezTo>
                  <a:cubicBezTo>
                    <a:pt x="542" y="1172"/>
                    <a:pt x="542" y="1178"/>
                    <a:pt x="542" y="1190"/>
                  </a:cubicBezTo>
                  <a:cubicBezTo>
                    <a:pt x="543" y="1200"/>
                    <a:pt x="545" y="1202"/>
                    <a:pt x="551" y="1211"/>
                  </a:cubicBezTo>
                  <a:cubicBezTo>
                    <a:pt x="556" y="1219"/>
                    <a:pt x="558" y="1229"/>
                    <a:pt x="571" y="1227"/>
                  </a:cubicBezTo>
                  <a:cubicBezTo>
                    <a:pt x="581" y="1225"/>
                    <a:pt x="584" y="1214"/>
                    <a:pt x="585" y="1205"/>
                  </a:cubicBezTo>
                  <a:cubicBezTo>
                    <a:pt x="587" y="1194"/>
                    <a:pt x="586" y="1180"/>
                    <a:pt x="592" y="1171"/>
                  </a:cubicBezTo>
                  <a:cubicBezTo>
                    <a:pt x="599" y="1158"/>
                    <a:pt x="612" y="1164"/>
                    <a:pt x="615" y="1176"/>
                  </a:cubicBezTo>
                  <a:cubicBezTo>
                    <a:pt x="618" y="1188"/>
                    <a:pt x="615" y="1201"/>
                    <a:pt x="615" y="1213"/>
                  </a:cubicBezTo>
                  <a:cubicBezTo>
                    <a:pt x="615" y="1227"/>
                    <a:pt x="620" y="1228"/>
                    <a:pt x="630" y="1238"/>
                  </a:cubicBezTo>
                  <a:cubicBezTo>
                    <a:pt x="639" y="1245"/>
                    <a:pt x="643" y="1252"/>
                    <a:pt x="646" y="1262"/>
                  </a:cubicBezTo>
                  <a:cubicBezTo>
                    <a:pt x="651" y="1276"/>
                    <a:pt x="666" y="1304"/>
                    <a:pt x="681" y="1282"/>
                  </a:cubicBezTo>
                  <a:cubicBezTo>
                    <a:pt x="688" y="1272"/>
                    <a:pt x="684" y="1264"/>
                    <a:pt x="697" y="1259"/>
                  </a:cubicBezTo>
                  <a:cubicBezTo>
                    <a:pt x="705" y="1255"/>
                    <a:pt x="715" y="1257"/>
                    <a:pt x="723" y="1254"/>
                  </a:cubicBezTo>
                  <a:cubicBezTo>
                    <a:pt x="732" y="1251"/>
                    <a:pt x="737" y="1239"/>
                    <a:pt x="744" y="1237"/>
                  </a:cubicBezTo>
                  <a:cubicBezTo>
                    <a:pt x="758" y="1235"/>
                    <a:pt x="753" y="1251"/>
                    <a:pt x="762" y="1252"/>
                  </a:cubicBezTo>
                  <a:cubicBezTo>
                    <a:pt x="774" y="1253"/>
                    <a:pt x="783" y="1218"/>
                    <a:pt x="790" y="1249"/>
                  </a:cubicBezTo>
                  <a:cubicBezTo>
                    <a:pt x="791" y="1256"/>
                    <a:pt x="788" y="1268"/>
                    <a:pt x="792" y="1273"/>
                  </a:cubicBezTo>
                  <a:cubicBezTo>
                    <a:pt x="796" y="1280"/>
                    <a:pt x="803" y="1276"/>
                    <a:pt x="810" y="1281"/>
                  </a:cubicBezTo>
                  <a:cubicBezTo>
                    <a:pt x="815" y="1284"/>
                    <a:pt x="817" y="1292"/>
                    <a:pt x="824" y="1296"/>
                  </a:cubicBezTo>
                  <a:cubicBezTo>
                    <a:pt x="832" y="1300"/>
                    <a:pt x="839" y="1295"/>
                    <a:pt x="846" y="1297"/>
                  </a:cubicBezTo>
                  <a:cubicBezTo>
                    <a:pt x="855" y="1299"/>
                    <a:pt x="855" y="1304"/>
                    <a:pt x="864" y="1303"/>
                  </a:cubicBezTo>
                  <a:cubicBezTo>
                    <a:pt x="864" y="1303"/>
                    <a:pt x="864" y="1302"/>
                    <a:pt x="864" y="1301"/>
                  </a:cubicBezTo>
                  <a:cubicBezTo>
                    <a:pt x="861" y="1293"/>
                    <a:pt x="854" y="1284"/>
                    <a:pt x="855" y="1274"/>
                  </a:cubicBezTo>
                  <a:cubicBezTo>
                    <a:pt x="856" y="1269"/>
                    <a:pt x="858" y="1264"/>
                    <a:pt x="859" y="1259"/>
                  </a:cubicBezTo>
                  <a:cubicBezTo>
                    <a:pt x="861" y="1249"/>
                    <a:pt x="864" y="1240"/>
                    <a:pt x="864" y="1230"/>
                  </a:cubicBezTo>
                  <a:cubicBezTo>
                    <a:pt x="864" y="1220"/>
                    <a:pt x="865" y="1210"/>
                    <a:pt x="860" y="1201"/>
                  </a:cubicBezTo>
                  <a:cubicBezTo>
                    <a:pt x="860" y="1200"/>
                    <a:pt x="858" y="1198"/>
                    <a:pt x="858" y="1197"/>
                  </a:cubicBezTo>
                  <a:cubicBezTo>
                    <a:pt x="857" y="1195"/>
                    <a:pt x="857" y="1194"/>
                    <a:pt x="857" y="1193"/>
                  </a:cubicBezTo>
                  <a:cubicBezTo>
                    <a:pt x="857" y="1189"/>
                    <a:pt x="857" y="1185"/>
                    <a:pt x="856" y="1182"/>
                  </a:cubicBezTo>
                  <a:cubicBezTo>
                    <a:pt x="854" y="1178"/>
                    <a:pt x="853" y="1175"/>
                    <a:pt x="852" y="1172"/>
                  </a:cubicBezTo>
                  <a:cubicBezTo>
                    <a:pt x="850" y="1168"/>
                    <a:pt x="848" y="1163"/>
                    <a:pt x="848" y="1159"/>
                  </a:cubicBezTo>
                  <a:cubicBezTo>
                    <a:pt x="849" y="1157"/>
                    <a:pt x="850" y="1157"/>
                    <a:pt x="849" y="1155"/>
                  </a:cubicBezTo>
                  <a:cubicBezTo>
                    <a:pt x="849" y="1154"/>
                    <a:pt x="846" y="1152"/>
                    <a:pt x="845" y="1151"/>
                  </a:cubicBezTo>
                  <a:cubicBezTo>
                    <a:pt x="842" y="1149"/>
                    <a:pt x="838" y="1146"/>
                    <a:pt x="836" y="1142"/>
                  </a:cubicBezTo>
                  <a:cubicBezTo>
                    <a:pt x="831" y="1131"/>
                    <a:pt x="850" y="1130"/>
                    <a:pt x="857" y="1127"/>
                  </a:cubicBezTo>
                  <a:cubicBezTo>
                    <a:pt x="863" y="1125"/>
                    <a:pt x="869" y="1121"/>
                    <a:pt x="874" y="1117"/>
                  </a:cubicBezTo>
                  <a:cubicBezTo>
                    <a:pt x="879" y="1114"/>
                    <a:pt x="885" y="1114"/>
                    <a:pt x="888" y="1111"/>
                  </a:cubicBezTo>
                  <a:cubicBezTo>
                    <a:pt x="891" y="1109"/>
                    <a:pt x="895" y="1105"/>
                    <a:pt x="896" y="1102"/>
                  </a:cubicBezTo>
                  <a:cubicBezTo>
                    <a:pt x="898" y="1099"/>
                    <a:pt x="897" y="1096"/>
                    <a:pt x="898" y="1092"/>
                  </a:cubicBezTo>
                  <a:cubicBezTo>
                    <a:pt x="899" y="1088"/>
                    <a:pt x="902" y="1087"/>
                    <a:pt x="905" y="1086"/>
                  </a:cubicBezTo>
                  <a:cubicBezTo>
                    <a:pt x="908" y="1084"/>
                    <a:pt x="908" y="1080"/>
                    <a:pt x="912" y="1078"/>
                  </a:cubicBezTo>
                  <a:cubicBezTo>
                    <a:pt x="915" y="1077"/>
                    <a:pt x="918" y="1078"/>
                    <a:pt x="921" y="1081"/>
                  </a:cubicBezTo>
                  <a:cubicBezTo>
                    <a:pt x="923" y="1084"/>
                    <a:pt x="924" y="1086"/>
                    <a:pt x="927" y="1083"/>
                  </a:cubicBezTo>
                  <a:cubicBezTo>
                    <a:pt x="931" y="1080"/>
                    <a:pt x="934" y="1077"/>
                    <a:pt x="939" y="1075"/>
                  </a:cubicBezTo>
                  <a:cubicBezTo>
                    <a:pt x="942" y="1074"/>
                    <a:pt x="945" y="1074"/>
                    <a:pt x="949" y="1074"/>
                  </a:cubicBezTo>
                  <a:cubicBezTo>
                    <a:pt x="953" y="1074"/>
                    <a:pt x="956" y="1070"/>
                    <a:pt x="961" y="1070"/>
                  </a:cubicBezTo>
                  <a:cubicBezTo>
                    <a:pt x="968" y="1070"/>
                    <a:pt x="975" y="1074"/>
                    <a:pt x="982" y="1076"/>
                  </a:cubicBezTo>
                  <a:cubicBezTo>
                    <a:pt x="992" y="1079"/>
                    <a:pt x="995" y="1088"/>
                    <a:pt x="994" y="1098"/>
                  </a:cubicBezTo>
                  <a:cubicBezTo>
                    <a:pt x="994" y="1103"/>
                    <a:pt x="994" y="1105"/>
                    <a:pt x="997" y="1108"/>
                  </a:cubicBezTo>
                  <a:cubicBezTo>
                    <a:pt x="1001" y="1111"/>
                    <a:pt x="1005" y="1111"/>
                    <a:pt x="1009" y="1108"/>
                  </a:cubicBezTo>
                  <a:cubicBezTo>
                    <a:pt x="1017" y="1101"/>
                    <a:pt x="1016" y="1093"/>
                    <a:pt x="1015" y="1084"/>
                  </a:cubicBezTo>
                  <a:cubicBezTo>
                    <a:pt x="1015" y="1075"/>
                    <a:pt x="1021" y="1069"/>
                    <a:pt x="1025" y="1061"/>
                  </a:cubicBezTo>
                  <a:cubicBezTo>
                    <a:pt x="1026" y="1059"/>
                    <a:pt x="1027" y="1057"/>
                    <a:pt x="1029" y="1055"/>
                  </a:cubicBezTo>
                  <a:cubicBezTo>
                    <a:pt x="1033" y="1052"/>
                    <a:pt x="1037" y="1052"/>
                    <a:pt x="1040" y="1048"/>
                  </a:cubicBezTo>
                  <a:cubicBezTo>
                    <a:pt x="1042" y="1046"/>
                    <a:pt x="1043" y="1042"/>
                    <a:pt x="1045" y="1039"/>
                  </a:cubicBezTo>
                  <a:cubicBezTo>
                    <a:pt x="1047" y="1036"/>
                    <a:pt x="1050" y="1032"/>
                    <a:pt x="1051" y="1029"/>
                  </a:cubicBezTo>
                  <a:cubicBezTo>
                    <a:pt x="1052" y="1025"/>
                    <a:pt x="1050" y="1020"/>
                    <a:pt x="1051" y="1016"/>
                  </a:cubicBezTo>
                  <a:cubicBezTo>
                    <a:pt x="1052" y="1012"/>
                    <a:pt x="1056" y="1010"/>
                    <a:pt x="1059" y="1008"/>
                  </a:cubicBezTo>
                  <a:cubicBezTo>
                    <a:pt x="1062" y="1005"/>
                    <a:pt x="1063" y="1002"/>
                    <a:pt x="1065" y="999"/>
                  </a:cubicBezTo>
                  <a:cubicBezTo>
                    <a:pt x="1066" y="996"/>
                    <a:pt x="1068" y="994"/>
                    <a:pt x="1068" y="990"/>
                  </a:cubicBezTo>
                  <a:cubicBezTo>
                    <a:pt x="1068" y="987"/>
                    <a:pt x="1065" y="984"/>
                    <a:pt x="1066" y="981"/>
                  </a:cubicBezTo>
                  <a:cubicBezTo>
                    <a:pt x="1068" y="978"/>
                    <a:pt x="1073" y="976"/>
                    <a:pt x="1076" y="974"/>
                  </a:cubicBezTo>
                  <a:cubicBezTo>
                    <a:pt x="1080" y="971"/>
                    <a:pt x="1081" y="968"/>
                    <a:pt x="1083" y="964"/>
                  </a:cubicBezTo>
                  <a:cubicBezTo>
                    <a:pt x="1085" y="960"/>
                    <a:pt x="1087" y="957"/>
                    <a:pt x="1087" y="953"/>
                  </a:cubicBezTo>
                  <a:cubicBezTo>
                    <a:pt x="1087" y="949"/>
                    <a:pt x="1085" y="945"/>
                    <a:pt x="1085" y="941"/>
                  </a:cubicBezTo>
                  <a:cubicBezTo>
                    <a:pt x="1085" y="937"/>
                    <a:pt x="1084" y="932"/>
                    <a:pt x="1087" y="928"/>
                  </a:cubicBezTo>
                  <a:cubicBezTo>
                    <a:pt x="1089" y="925"/>
                    <a:pt x="1091" y="922"/>
                    <a:pt x="1093" y="918"/>
                  </a:cubicBezTo>
                  <a:cubicBezTo>
                    <a:pt x="1096" y="911"/>
                    <a:pt x="1100" y="901"/>
                    <a:pt x="1101" y="893"/>
                  </a:cubicBezTo>
                  <a:cubicBezTo>
                    <a:pt x="1101" y="886"/>
                    <a:pt x="1098" y="880"/>
                    <a:pt x="1101" y="873"/>
                  </a:cubicBezTo>
                  <a:cubicBezTo>
                    <a:pt x="1102" y="867"/>
                    <a:pt x="1108" y="865"/>
                    <a:pt x="1113" y="861"/>
                  </a:cubicBezTo>
                  <a:cubicBezTo>
                    <a:pt x="1117" y="858"/>
                    <a:pt x="1119" y="854"/>
                    <a:pt x="1116" y="849"/>
                  </a:cubicBezTo>
                  <a:cubicBezTo>
                    <a:pt x="1115" y="846"/>
                    <a:pt x="1113" y="844"/>
                    <a:pt x="1111" y="842"/>
                  </a:cubicBezTo>
                  <a:cubicBezTo>
                    <a:pt x="1110" y="842"/>
                    <a:pt x="1108" y="841"/>
                    <a:pt x="1107" y="840"/>
                  </a:cubicBezTo>
                  <a:cubicBezTo>
                    <a:pt x="1106" y="836"/>
                    <a:pt x="1111" y="829"/>
                    <a:pt x="1113" y="826"/>
                  </a:cubicBezTo>
                  <a:cubicBezTo>
                    <a:pt x="1117" y="822"/>
                    <a:pt x="1121" y="820"/>
                    <a:pt x="1124" y="817"/>
                  </a:cubicBezTo>
                  <a:cubicBezTo>
                    <a:pt x="1130" y="813"/>
                    <a:pt x="1137" y="814"/>
                    <a:pt x="1142" y="810"/>
                  </a:cubicBezTo>
                  <a:cubicBezTo>
                    <a:pt x="1147" y="807"/>
                    <a:pt x="1150" y="800"/>
                    <a:pt x="1152" y="795"/>
                  </a:cubicBezTo>
                  <a:cubicBezTo>
                    <a:pt x="1155" y="790"/>
                    <a:pt x="1161" y="786"/>
                    <a:pt x="1159" y="7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24"/>
            <p:cNvSpPr>
              <a:spLocks/>
            </p:cNvSpPr>
            <p:nvPr/>
          </p:nvSpPr>
          <p:spPr bwMode="auto">
            <a:xfrm>
              <a:off x="5848351" y="2120900"/>
              <a:ext cx="142875" cy="227013"/>
            </a:xfrm>
            <a:custGeom>
              <a:avLst/>
              <a:gdLst>
                <a:gd name="T0" fmla="*/ 116 w 118"/>
                <a:gd name="T1" fmla="*/ 105 h 189"/>
                <a:gd name="T2" fmla="*/ 108 w 118"/>
                <a:gd name="T3" fmla="*/ 99 h 189"/>
                <a:gd name="T4" fmla="*/ 104 w 118"/>
                <a:gd name="T5" fmla="*/ 89 h 189"/>
                <a:gd name="T6" fmla="*/ 100 w 118"/>
                <a:gd name="T7" fmla="*/ 80 h 189"/>
                <a:gd name="T8" fmla="*/ 91 w 118"/>
                <a:gd name="T9" fmla="*/ 82 h 189"/>
                <a:gd name="T10" fmla="*/ 72 w 118"/>
                <a:gd name="T11" fmla="*/ 49 h 189"/>
                <a:gd name="T12" fmla="*/ 73 w 118"/>
                <a:gd name="T13" fmla="*/ 39 h 189"/>
                <a:gd name="T14" fmla="*/ 82 w 118"/>
                <a:gd name="T15" fmla="*/ 35 h 189"/>
                <a:gd name="T16" fmla="*/ 76 w 118"/>
                <a:gd name="T17" fmla="*/ 15 h 189"/>
                <a:gd name="T18" fmla="*/ 51 w 118"/>
                <a:gd name="T19" fmla="*/ 29 h 189"/>
                <a:gd name="T20" fmla="*/ 45 w 118"/>
                <a:gd name="T21" fmla="*/ 51 h 189"/>
                <a:gd name="T22" fmla="*/ 44 w 118"/>
                <a:gd name="T23" fmla="*/ 74 h 189"/>
                <a:gd name="T24" fmla="*/ 13 w 118"/>
                <a:gd name="T25" fmla="*/ 93 h 189"/>
                <a:gd name="T26" fmla="*/ 17 w 118"/>
                <a:gd name="T27" fmla="*/ 114 h 189"/>
                <a:gd name="T28" fmla="*/ 15 w 118"/>
                <a:gd name="T29" fmla="*/ 139 h 189"/>
                <a:gd name="T30" fmla="*/ 6 w 118"/>
                <a:gd name="T31" fmla="*/ 167 h 189"/>
                <a:gd name="T32" fmla="*/ 19 w 118"/>
                <a:gd name="T33" fmla="*/ 173 h 189"/>
                <a:gd name="T34" fmla="*/ 31 w 118"/>
                <a:gd name="T35" fmla="*/ 183 h 189"/>
                <a:gd name="T36" fmla="*/ 45 w 118"/>
                <a:gd name="T37" fmla="*/ 185 h 189"/>
                <a:gd name="T38" fmla="*/ 63 w 118"/>
                <a:gd name="T39" fmla="*/ 187 h 189"/>
                <a:gd name="T40" fmla="*/ 79 w 118"/>
                <a:gd name="T41" fmla="*/ 180 h 189"/>
                <a:gd name="T42" fmla="*/ 78 w 118"/>
                <a:gd name="T43" fmla="*/ 167 h 189"/>
                <a:gd name="T44" fmla="*/ 90 w 118"/>
                <a:gd name="T45" fmla="*/ 139 h 189"/>
                <a:gd name="T46" fmla="*/ 108 w 118"/>
                <a:gd name="T47" fmla="*/ 121 h 189"/>
                <a:gd name="T48" fmla="*/ 114 w 118"/>
                <a:gd name="T49" fmla="*/ 119 h 189"/>
                <a:gd name="T50" fmla="*/ 116 w 118"/>
                <a:gd name="T51" fmla="*/ 10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89">
                  <a:moveTo>
                    <a:pt x="116" y="105"/>
                  </a:moveTo>
                  <a:cubicBezTo>
                    <a:pt x="115" y="101"/>
                    <a:pt x="110" y="101"/>
                    <a:pt x="108" y="99"/>
                  </a:cubicBezTo>
                  <a:cubicBezTo>
                    <a:pt x="105" y="95"/>
                    <a:pt x="106" y="92"/>
                    <a:pt x="104" y="89"/>
                  </a:cubicBezTo>
                  <a:cubicBezTo>
                    <a:pt x="103" y="85"/>
                    <a:pt x="104" y="82"/>
                    <a:pt x="100" y="80"/>
                  </a:cubicBezTo>
                  <a:cubicBezTo>
                    <a:pt x="96" y="78"/>
                    <a:pt x="94" y="82"/>
                    <a:pt x="91" y="82"/>
                  </a:cubicBezTo>
                  <a:cubicBezTo>
                    <a:pt x="77" y="81"/>
                    <a:pt x="73" y="61"/>
                    <a:pt x="72" y="49"/>
                  </a:cubicBezTo>
                  <a:cubicBezTo>
                    <a:pt x="71" y="46"/>
                    <a:pt x="71" y="41"/>
                    <a:pt x="73" y="39"/>
                  </a:cubicBezTo>
                  <a:cubicBezTo>
                    <a:pt x="76" y="36"/>
                    <a:pt x="81" y="37"/>
                    <a:pt x="82" y="35"/>
                  </a:cubicBezTo>
                  <a:cubicBezTo>
                    <a:pt x="86" y="30"/>
                    <a:pt x="80" y="19"/>
                    <a:pt x="76" y="15"/>
                  </a:cubicBezTo>
                  <a:cubicBezTo>
                    <a:pt x="61" y="0"/>
                    <a:pt x="56" y="18"/>
                    <a:pt x="51" y="29"/>
                  </a:cubicBezTo>
                  <a:cubicBezTo>
                    <a:pt x="47" y="37"/>
                    <a:pt x="45" y="42"/>
                    <a:pt x="45" y="51"/>
                  </a:cubicBezTo>
                  <a:cubicBezTo>
                    <a:pt x="45" y="59"/>
                    <a:pt x="46" y="67"/>
                    <a:pt x="44" y="74"/>
                  </a:cubicBezTo>
                  <a:cubicBezTo>
                    <a:pt x="32" y="80"/>
                    <a:pt x="3" y="65"/>
                    <a:pt x="13" y="93"/>
                  </a:cubicBezTo>
                  <a:cubicBezTo>
                    <a:pt x="17" y="102"/>
                    <a:pt x="19" y="104"/>
                    <a:pt x="17" y="114"/>
                  </a:cubicBezTo>
                  <a:cubicBezTo>
                    <a:pt x="15" y="122"/>
                    <a:pt x="13" y="131"/>
                    <a:pt x="15" y="139"/>
                  </a:cubicBezTo>
                  <a:cubicBezTo>
                    <a:pt x="3" y="140"/>
                    <a:pt x="0" y="158"/>
                    <a:pt x="6" y="167"/>
                  </a:cubicBezTo>
                  <a:cubicBezTo>
                    <a:pt x="9" y="171"/>
                    <a:pt x="15" y="171"/>
                    <a:pt x="19" y="173"/>
                  </a:cubicBezTo>
                  <a:cubicBezTo>
                    <a:pt x="25" y="176"/>
                    <a:pt x="26" y="180"/>
                    <a:pt x="31" y="183"/>
                  </a:cubicBezTo>
                  <a:cubicBezTo>
                    <a:pt x="36" y="187"/>
                    <a:pt x="39" y="184"/>
                    <a:pt x="45" y="185"/>
                  </a:cubicBezTo>
                  <a:cubicBezTo>
                    <a:pt x="51" y="185"/>
                    <a:pt x="57" y="189"/>
                    <a:pt x="63" y="187"/>
                  </a:cubicBezTo>
                  <a:cubicBezTo>
                    <a:pt x="67" y="186"/>
                    <a:pt x="73" y="183"/>
                    <a:pt x="79" y="180"/>
                  </a:cubicBezTo>
                  <a:cubicBezTo>
                    <a:pt x="78" y="176"/>
                    <a:pt x="77" y="171"/>
                    <a:pt x="78" y="167"/>
                  </a:cubicBezTo>
                  <a:cubicBezTo>
                    <a:pt x="79" y="156"/>
                    <a:pt x="86" y="149"/>
                    <a:pt x="90" y="139"/>
                  </a:cubicBezTo>
                  <a:cubicBezTo>
                    <a:pt x="95" y="129"/>
                    <a:pt x="97" y="125"/>
                    <a:pt x="108" y="121"/>
                  </a:cubicBezTo>
                  <a:cubicBezTo>
                    <a:pt x="110" y="121"/>
                    <a:pt x="112" y="120"/>
                    <a:pt x="114" y="119"/>
                  </a:cubicBezTo>
                  <a:cubicBezTo>
                    <a:pt x="115" y="114"/>
                    <a:pt x="118" y="109"/>
                    <a:pt x="116" y="10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25"/>
            <p:cNvSpPr>
              <a:spLocks/>
            </p:cNvSpPr>
            <p:nvPr/>
          </p:nvSpPr>
          <p:spPr bwMode="auto">
            <a:xfrm>
              <a:off x="5719763" y="2014538"/>
              <a:ext cx="219075" cy="233363"/>
            </a:xfrm>
            <a:custGeom>
              <a:avLst/>
              <a:gdLst>
                <a:gd name="T0" fmla="*/ 158 w 182"/>
                <a:gd name="T1" fmla="*/ 85 h 194"/>
                <a:gd name="T2" fmla="*/ 179 w 182"/>
                <a:gd name="T3" fmla="*/ 51 h 194"/>
                <a:gd name="T4" fmla="*/ 136 w 182"/>
                <a:gd name="T5" fmla="*/ 46 h 194"/>
                <a:gd name="T6" fmla="*/ 125 w 182"/>
                <a:gd name="T7" fmla="*/ 31 h 194"/>
                <a:gd name="T8" fmla="*/ 111 w 182"/>
                <a:gd name="T9" fmla="*/ 15 h 194"/>
                <a:gd name="T10" fmla="*/ 79 w 182"/>
                <a:gd name="T11" fmla="*/ 21 h 194"/>
                <a:gd name="T12" fmla="*/ 86 w 182"/>
                <a:gd name="T13" fmla="*/ 36 h 194"/>
                <a:gd name="T14" fmla="*/ 68 w 182"/>
                <a:gd name="T15" fmla="*/ 39 h 194"/>
                <a:gd name="T16" fmla="*/ 56 w 182"/>
                <a:gd name="T17" fmla="*/ 51 h 194"/>
                <a:gd name="T18" fmla="*/ 41 w 182"/>
                <a:gd name="T19" fmla="*/ 57 h 194"/>
                <a:gd name="T20" fmla="*/ 27 w 182"/>
                <a:gd name="T21" fmla="*/ 63 h 194"/>
                <a:gd name="T22" fmla="*/ 37 w 182"/>
                <a:gd name="T23" fmla="*/ 102 h 194"/>
                <a:gd name="T24" fmla="*/ 16 w 182"/>
                <a:gd name="T25" fmla="*/ 110 h 194"/>
                <a:gd name="T26" fmla="*/ 9 w 182"/>
                <a:gd name="T27" fmla="*/ 129 h 194"/>
                <a:gd name="T28" fmla="*/ 9 w 182"/>
                <a:gd name="T29" fmla="*/ 140 h 194"/>
                <a:gd name="T30" fmla="*/ 3 w 182"/>
                <a:gd name="T31" fmla="*/ 148 h 194"/>
                <a:gd name="T32" fmla="*/ 10 w 182"/>
                <a:gd name="T33" fmla="*/ 168 h 194"/>
                <a:gd name="T34" fmla="*/ 33 w 182"/>
                <a:gd name="T35" fmla="*/ 176 h 194"/>
                <a:gd name="T36" fmla="*/ 57 w 182"/>
                <a:gd name="T37" fmla="*/ 170 h 194"/>
                <a:gd name="T38" fmla="*/ 93 w 182"/>
                <a:gd name="T39" fmla="*/ 184 h 194"/>
                <a:gd name="T40" fmla="*/ 103 w 182"/>
                <a:gd name="T41" fmla="*/ 168 h 194"/>
                <a:gd name="T42" fmla="*/ 123 w 182"/>
                <a:gd name="T43" fmla="*/ 162 h 194"/>
                <a:gd name="T44" fmla="*/ 127 w 182"/>
                <a:gd name="T45" fmla="*/ 121 h 194"/>
                <a:gd name="T46" fmla="*/ 154 w 182"/>
                <a:gd name="T47" fmla="*/ 125 h 194"/>
                <a:gd name="T48" fmla="*/ 158 w 182"/>
                <a:gd name="T49" fmla="*/ 118 h 194"/>
                <a:gd name="T50" fmla="*/ 170 w 182"/>
                <a:gd name="T51" fmla="*/ 99 h 194"/>
                <a:gd name="T52" fmla="*/ 158 w 182"/>
                <a:gd name="T53" fmla="*/ 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94">
                  <a:moveTo>
                    <a:pt x="158" y="85"/>
                  </a:moveTo>
                  <a:cubicBezTo>
                    <a:pt x="157" y="70"/>
                    <a:pt x="182" y="64"/>
                    <a:pt x="179" y="51"/>
                  </a:cubicBezTo>
                  <a:cubicBezTo>
                    <a:pt x="175" y="38"/>
                    <a:pt x="146" y="49"/>
                    <a:pt x="136" y="46"/>
                  </a:cubicBezTo>
                  <a:cubicBezTo>
                    <a:pt x="127" y="44"/>
                    <a:pt x="129" y="38"/>
                    <a:pt x="125" y="31"/>
                  </a:cubicBezTo>
                  <a:cubicBezTo>
                    <a:pt x="121" y="25"/>
                    <a:pt x="115" y="20"/>
                    <a:pt x="111" y="15"/>
                  </a:cubicBezTo>
                  <a:cubicBezTo>
                    <a:pt x="97" y="0"/>
                    <a:pt x="92" y="17"/>
                    <a:pt x="79" y="21"/>
                  </a:cubicBezTo>
                  <a:cubicBezTo>
                    <a:pt x="79" y="27"/>
                    <a:pt x="83" y="32"/>
                    <a:pt x="86" y="36"/>
                  </a:cubicBezTo>
                  <a:cubicBezTo>
                    <a:pt x="81" y="39"/>
                    <a:pt x="73" y="36"/>
                    <a:pt x="68" y="39"/>
                  </a:cubicBezTo>
                  <a:cubicBezTo>
                    <a:pt x="63" y="43"/>
                    <a:pt x="63" y="48"/>
                    <a:pt x="56" y="51"/>
                  </a:cubicBezTo>
                  <a:cubicBezTo>
                    <a:pt x="51" y="54"/>
                    <a:pt x="46" y="55"/>
                    <a:pt x="41" y="57"/>
                  </a:cubicBezTo>
                  <a:cubicBezTo>
                    <a:pt x="36" y="60"/>
                    <a:pt x="35" y="66"/>
                    <a:pt x="27" y="63"/>
                  </a:cubicBezTo>
                  <a:cubicBezTo>
                    <a:pt x="24" y="78"/>
                    <a:pt x="53" y="85"/>
                    <a:pt x="37" y="102"/>
                  </a:cubicBezTo>
                  <a:cubicBezTo>
                    <a:pt x="31" y="108"/>
                    <a:pt x="22" y="105"/>
                    <a:pt x="16" y="110"/>
                  </a:cubicBezTo>
                  <a:cubicBezTo>
                    <a:pt x="10" y="114"/>
                    <a:pt x="9" y="122"/>
                    <a:pt x="9" y="129"/>
                  </a:cubicBezTo>
                  <a:cubicBezTo>
                    <a:pt x="9" y="132"/>
                    <a:pt x="10" y="137"/>
                    <a:pt x="9" y="140"/>
                  </a:cubicBezTo>
                  <a:cubicBezTo>
                    <a:pt x="8" y="143"/>
                    <a:pt x="4" y="145"/>
                    <a:pt x="3" y="148"/>
                  </a:cubicBezTo>
                  <a:cubicBezTo>
                    <a:pt x="0" y="156"/>
                    <a:pt x="4" y="164"/>
                    <a:pt x="10" y="168"/>
                  </a:cubicBezTo>
                  <a:cubicBezTo>
                    <a:pt x="15" y="172"/>
                    <a:pt x="27" y="176"/>
                    <a:pt x="33" y="176"/>
                  </a:cubicBezTo>
                  <a:cubicBezTo>
                    <a:pt x="41" y="176"/>
                    <a:pt x="48" y="170"/>
                    <a:pt x="57" y="170"/>
                  </a:cubicBezTo>
                  <a:cubicBezTo>
                    <a:pt x="70" y="170"/>
                    <a:pt x="83" y="194"/>
                    <a:pt x="93" y="184"/>
                  </a:cubicBezTo>
                  <a:cubicBezTo>
                    <a:pt x="98" y="179"/>
                    <a:pt x="96" y="172"/>
                    <a:pt x="103" y="168"/>
                  </a:cubicBezTo>
                  <a:cubicBezTo>
                    <a:pt x="109" y="164"/>
                    <a:pt x="118" y="168"/>
                    <a:pt x="123" y="162"/>
                  </a:cubicBezTo>
                  <a:cubicBezTo>
                    <a:pt x="136" y="150"/>
                    <a:pt x="118" y="132"/>
                    <a:pt x="127" y="121"/>
                  </a:cubicBezTo>
                  <a:cubicBezTo>
                    <a:pt x="136" y="110"/>
                    <a:pt x="146" y="117"/>
                    <a:pt x="154" y="125"/>
                  </a:cubicBezTo>
                  <a:cubicBezTo>
                    <a:pt x="155" y="123"/>
                    <a:pt x="156" y="121"/>
                    <a:pt x="158" y="118"/>
                  </a:cubicBezTo>
                  <a:cubicBezTo>
                    <a:pt x="161" y="111"/>
                    <a:pt x="164" y="101"/>
                    <a:pt x="170" y="99"/>
                  </a:cubicBezTo>
                  <a:cubicBezTo>
                    <a:pt x="168" y="93"/>
                    <a:pt x="159" y="91"/>
                    <a:pt x="158" y="8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26"/>
            <p:cNvSpPr>
              <a:spLocks/>
            </p:cNvSpPr>
            <p:nvPr/>
          </p:nvSpPr>
          <p:spPr bwMode="auto">
            <a:xfrm>
              <a:off x="5508626" y="1803400"/>
              <a:ext cx="679450" cy="871538"/>
            </a:xfrm>
            <a:custGeom>
              <a:avLst/>
              <a:gdLst>
                <a:gd name="T0" fmla="*/ 517 w 565"/>
                <a:gd name="T1" fmla="*/ 240 h 724"/>
                <a:gd name="T2" fmla="*/ 476 w 565"/>
                <a:gd name="T3" fmla="*/ 194 h 724"/>
                <a:gd name="T4" fmla="*/ 462 w 565"/>
                <a:gd name="T5" fmla="*/ 149 h 724"/>
                <a:gd name="T6" fmla="*/ 412 w 565"/>
                <a:gd name="T7" fmla="*/ 100 h 724"/>
                <a:gd name="T8" fmla="*/ 399 w 565"/>
                <a:gd name="T9" fmla="*/ 49 h 724"/>
                <a:gd name="T10" fmla="*/ 340 w 565"/>
                <a:gd name="T11" fmla="*/ 16 h 724"/>
                <a:gd name="T12" fmla="*/ 296 w 565"/>
                <a:gd name="T13" fmla="*/ 77 h 724"/>
                <a:gd name="T14" fmla="*/ 217 w 565"/>
                <a:gd name="T15" fmla="*/ 83 h 724"/>
                <a:gd name="T16" fmla="*/ 127 w 565"/>
                <a:gd name="T17" fmla="*/ 56 h 724"/>
                <a:gd name="T18" fmla="*/ 80 w 565"/>
                <a:gd name="T19" fmla="*/ 81 h 724"/>
                <a:gd name="T20" fmla="*/ 47 w 565"/>
                <a:gd name="T21" fmla="*/ 168 h 724"/>
                <a:gd name="T22" fmla="*/ 57 w 565"/>
                <a:gd name="T23" fmla="*/ 219 h 724"/>
                <a:gd name="T24" fmla="*/ 80 w 565"/>
                <a:gd name="T25" fmla="*/ 255 h 724"/>
                <a:gd name="T26" fmla="*/ 84 w 565"/>
                <a:gd name="T27" fmla="*/ 317 h 724"/>
                <a:gd name="T28" fmla="*/ 89 w 565"/>
                <a:gd name="T29" fmla="*/ 367 h 724"/>
                <a:gd name="T30" fmla="*/ 36 w 565"/>
                <a:gd name="T31" fmla="*/ 420 h 724"/>
                <a:gd name="T32" fmla="*/ 12 w 565"/>
                <a:gd name="T33" fmla="*/ 477 h 724"/>
                <a:gd name="T34" fmla="*/ 59 w 565"/>
                <a:gd name="T35" fmla="*/ 561 h 724"/>
                <a:gd name="T36" fmla="*/ 28 w 565"/>
                <a:gd name="T37" fmla="*/ 617 h 724"/>
                <a:gd name="T38" fmla="*/ 9 w 565"/>
                <a:gd name="T39" fmla="*/ 666 h 724"/>
                <a:gd name="T40" fmla="*/ 70 w 565"/>
                <a:gd name="T41" fmla="*/ 700 h 724"/>
                <a:gd name="T42" fmla="*/ 127 w 565"/>
                <a:gd name="T43" fmla="*/ 715 h 724"/>
                <a:gd name="T44" fmla="*/ 179 w 565"/>
                <a:gd name="T45" fmla="*/ 714 h 724"/>
                <a:gd name="T46" fmla="*/ 218 w 565"/>
                <a:gd name="T47" fmla="*/ 601 h 724"/>
                <a:gd name="T48" fmla="*/ 248 w 565"/>
                <a:gd name="T49" fmla="*/ 561 h 724"/>
                <a:gd name="T50" fmla="*/ 303 w 565"/>
                <a:gd name="T51" fmla="*/ 533 h 724"/>
                <a:gd name="T52" fmla="*/ 379 w 565"/>
                <a:gd name="T53" fmla="*/ 503 h 724"/>
                <a:gd name="T54" fmla="*/ 363 w 565"/>
                <a:gd name="T55" fmla="*/ 448 h 724"/>
                <a:gd name="T56" fmla="*/ 328 w 565"/>
                <a:gd name="T57" fmla="*/ 449 h 724"/>
                <a:gd name="T58" fmla="*/ 289 w 565"/>
                <a:gd name="T59" fmla="*/ 431 h 724"/>
                <a:gd name="T60" fmla="*/ 296 w 565"/>
                <a:gd name="T61" fmla="*/ 357 h 724"/>
                <a:gd name="T62" fmla="*/ 330 w 565"/>
                <a:gd name="T63" fmla="*/ 300 h 724"/>
                <a:gd name="T64" fmla="*/ 279 w 565"/>
                <a:gd name="T65" fmla="*/ 343 h 724"/>
                <a:gd name="T66" fmla="*/ 209 w 565"/>
                <a:gd name="T67" fmla="*/ 351 h 724"/>
                <a:gd name="T68" fmla="*/ 185 w 565"/>
                <a:gd name="T69" fmla="*/ 315 h 724"/>
                <a:gd name="T70" fmla="*/ 213 w 565"/>
                <a:gd name="T71" fmla="*/ 277 h 724"/>
                <a:gd name="T72" fmla="*/ 232 w 565"/>
                <a:gd name="T73" fmla="*/ 226 h 724"/>
                <a:gd name="T74" fmla="*/ 255 w 565"/>
                <a:gd name="T75" fmla="*/ 196 h 724"/>
                <a:gd name="T76" fmla="*/ 312 w 565"/>
                <a:gd name="T77" fmla="*/ 221 h 724"/>
                <a:gd name="T78" fmla="*/ 346 w 565"/>
                <a:gd name="T79" fmla="*/ 274 h 724"/>
                <a:gd name="T80" fmla="*/ 356 w 565"/>
                <a:gd name="T81" fmla="*/ 303 h 724"/>
                <a:gd name="T82" fmla="*/ 383 w 565"/>
                <a:gd name="T83" fmla="*/ 344 h 724"/>
                <a:gd name="T84" fmla="*/ 399 w 565"/>
                <a:gd name="T85" fmla="*/ 369 h 724"/>
                <a:gd name="T86" fmla="*/ 413 w 565"/>
                <a:gd name="T87" fmla="*/ 394 h 724"/>
                <a:gd name="T88" fmla="*/ 460 w 565"/>
                <a:gd name="T89" fmla="*/ 399 h 724"/>
                <a:gd name="T90" fmla="*/ 507 w 565"/>
                <a:gd name="T91" fmla="*/ 342 h 724"/>
                <a:gd name="T92" fmla="*/ 565 w 565"/>
                <a:gd name="T93" fmla="*/ 29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5" h="724">
                  <a:moveTo>
                    <a:pt x="546" y="281"/>
                  </a:moveTo>
                  <a:cubicBezTo>
                    <a:pt x="540" y="274"/>
                    <a:pt x="535" y="269"/>
                    <a:pt x="532" y="260"/>
                  </a:cubicBezTo>
                  <a:cubicBezTo>
                    <a:pt x="529" y="249"/>
                    <a:pt x="531" y="243"/>
                    <a:pt x="517" y="240"/>
                  </a:cubicBezTo>
                  <a:cubicBezTo>
                    <a:pt x="505" y="237"/>
                    <a:pt x="503" y="239"/>
                    <a:pt x="493" y="232"/>
                  </a:cubicBezTo>
                  <a:cubicBezTo>
                    <a:pt x="487" y="227"/>
                    <a:pt x="475" y="224"/>
                    <a:pt x="471" y="217"/>
                  </a:cubicBezTo>
                  <a:cubicBezTo>
                    <a:pt x="466" y="208"/>
                    <a:pt x="473" y="202"/>
                    <a:pt x="476" y="194"/>
                  </a:cubicBezTo>
                  <a:cubicBezTo>
                    <a:pt x="481" y="184"/>
                    <a:pt x="479" y="182"/>
                    <a:pt x="488" y="173"/>
                  </a:cubicBezTo>
                  <a:cubicBezTo>
                    <a:pt x="493" y="168"/>
                    <a:pt x="499" y="161"/>
                    <a:pt x="502" y="153"/>
                  </a:cubicBezTo>
                  <a:cubicBezTo>
                    <a:pt x="489" y="156"/>
                    <a:pt x="472" y="149"/>
                    <a:pt x="462" y="149"/>
                  </a:cubicBezTo>
                  <a:cubicBezTo>
                    <a:pt x="454" y="149"/>
                    <a:pt x="443" y="158"/>
                    <a:pt x="434" y="153"/>
                  </a:cubicBezTo>
                  <a:cubicBezTo>
                    <a:pt x="426" y="149"/>
                    <a:pt x="427" y="135"/>
                    <a:pt x="423" y="128"/>
                  </a:cubicBezTo>
                  <a:cubicBezTo>
                    <a:pt x="416" y="116"/>
                    <a:pt x="409" y="113"/>
                    <a:pt x="412" y="100"/>
                  </a:cubicBezTo>
                  <a:cubicBezTo>
                    <a:pt x="414" y="90"/>
                    <a:pt x="421" y="85"/>
                    <a:pt x="415" y="75"/>
                  </a:cubicBezTo>
                  <a:cubicBezTo>
                    <a:pt x="413" y="71"/>
                    <a:pt x="407" y="68"/>
                    <a:pt x="404" y="63"/>
                  </a:cubicBezTo>
                  <a:cubicBezTo>
                    <a:pt x="402" y="59"/>
                    <a:pt x="401" y="53"/>
                    <a:pt x="399" y="49"/>
                  </a:cubicBezTo>
                  <a:cubicBezTo>
                    <a:pt x="394" y="39"/>
                    <a:pt x="387" y="31"/>
                    <a:pt x="381" y="23"/>
                  </a:cubicBezTo>
                  <a:cubicBezTo>
                    <a:pt x="377" y="16"/>
                    <a:pt x="373" y="3"/>
                    <a:pt x="364" y="1"/>
                  </a:cubicBezTo>
                  <a:cubicBezTo>
                    <a:pt x="355" y="0"/>
                    <a:pt x="347" y="12"/>
                    <a:pt x="340" y="16"/>
                  </a:cubicBezTo>
                  <a:cubicBezTo>
                    <a:pt x="330" y="21"/>
                    <a:pt x="320" y="21"/>
                    <a:pt x="311" y="26"/>
                  </a:cubicBezTo>
                  <a:cubicBezTo>
                    <a:pt x="299" y="31"/>
                    <a:pt x="301" y="36"/>
                    <a:pt x="301" y="49"/>
                  </a:cubicBezTo>
                  <a:cubicBezTo>
                    <a:pt x="301" y="57"/>
                    <a:pt x="304" y="73"/>
                    <a:pt x="296" y="77"/>
                  </a:cubicBezTo>
                  <a:cubicBezTo>
                    <a:pt x="290" y="81"/>
                    <a:pt x="272" y="75"/>
                    <a:pt x="265" y="75"/>
                  </a:cubicBezTo>
                  <a:cubicBezTo>
                    <a:pt x="252" y="75"/>
                    <a:pt x="249" y="76"/>
                    <a:pt x="240" y="84"/>
                  </a:cubicBezTo>
                  <a:cubicBezTo>
                    <a:pt x="224" y="97"/>
                    <a:pt x="231" y="86"/>
                    <a:pt x="217" y="83"/>
                  </a:cubicBezTo>
                  <a:cubicBezTo>
                    <a:pt x="198" y="79"/>
                    <a:pt x="177" y="107"/>
                    <a:pt x="162" y="115"/>
                  </a:cubicBezTo>
                  <a:cubicBezTo>
                    <a:pt x="140" y="128"/>
                    <a:pt x="127" y="110"/>
                    <a:pt x="128" y="87"/>
                  </a:cubicBezTo>
                  <a:cubicBezTo>
                    <a:pt x="128" y="76"/>
                    <a:pt x="138" y="65"/>
                    <a:pt x="127" y="56"/>
                  </a:cubicBezTo>
                  <a:cubicBezTo>
                    <a:pt x="119" y="50"/>
                    <a:pt x="106" y="52"/>
                    <a:pt x="100" y="57"/>
                  </a:cubicBezTo>
                  <a:cubicBezTo>
                    <a:pt x="95" y="61"/>
                    <a:pt x="95" y="67"/>
                    <a:pt x="91" y="72"/>
                  </a:cubicBezTo>
                  <a:cubicBezTo>
                    <a:pt x="87" y="78"/>
                    <a:pt x="83" y="78"/>
                    <a:pt x="80" y="81"/>
                  </a:cubicBezTo>
                  <a:cubicBezTo>
                    <a:pt x="73" y="88"/>
                    <a:pt x="71" y="96"/>
                    <a:pt x="68" y="105"/>
                  </a:cubicBezTo>
                  <a:cubicBezTo>
                    <a:pt x="62" y="119"/>
                    <a:pt x="37" y="134"/>
                    <a:pt x="39" y="152"/>
                  </a:cubicBezTo>
                  <a:cubicBezTo>
                    <a:pt x="53" y="157"/>
                    <a:pt x="55" y="157"/>
                    <a:pt x="47" y="168"/>
                  </a:cubicBezTo>
                  <a:cubicBezTo>
                    <a:pt x="42" y="175"/>
                    <a:pt x="40" y="168"/>
                    <a:pt x="42" y="178"/>
                  </a:cubicBezTo>
                  <a:cubicBezTo>
                    <a:pt x="43" y="182"/>
                    <a:pt x="47" y="187"/>
                    <a:pt x="49" y="191"/>
                  </a:cubicBezTo>
                  <a:cubicBezTo>
                    <a:pt x="52" y="199"/>
                    <a:pt x="56" y="209"/>
                    <a:pt x="57" y="219"/>
                  </a:cubicBezTo>
                  <a:cubicBezTo>
                    <a:pt x="63" y="218"/>
                    <a:pt x="68" y="219"/>
                    <a:pt x="72" y="223"/>
                  </a:cubicBezTo>
                  <a:cubicBezTo>
                    <a:pt x="79" y="229"/>
                    <a:pt x="77" y="231"/>
                    <a:pt x="76" y="238"/>
                  </a:cubicBezTo>
                  <a:cubicBezTo>
                    <a:pt x="76" y="246"/>
                    <a:pt x="78" y="248"/>
                    <a:pt x="80" y="255"/>
                  </a:cubicBezTo>
                  <a:cubicBezTo>
                    <a:pt x="85" y="268"/>
                    <a:pt x="81" y="278"/>
                    <a:pt x="67" y="283"/>
                  </a:cubicBezTo>
                  <a:cubicBezTo>
                    <a:pt x="49" y="290"/>
                    <a:pt x="47" y="298"/>
                    <a:pt x="64" y="308"/>
                  </a:cubicBezTo>
                  <a:cubicBezTo>
                    <a:pt x="70" y="312"/>
                    <a:pt x="79" y="312"/>
                    <a:pt x="84" y="317"/>
                  </a:cubicBezTo>
                  <a:cubicBezTo>
                    <a:pt x="91" y="324"/>
                    <a:pt x="86" y="329"/>
                    <a:pt x="85" y="336"/>
                  </a:cubicBezTo>
                  <a:cubicBezTo>
                    <a:pt x="83" y="348"/>
                    <a:pt x="88" y="347"/>
                    <a:pt x="94" y="352"/>
                  </a:cubicBezTo>
                  <a:cubicBezTo>
                    <a:pt x="102" y="361"/>
                    <a:pt x="96" y="361"/>
                    <a:pt x="89" y="367"/>
                  </a:cubicBezTo>
                  <a:cubicBezTo>
                    <a:pt x="83" y="373"/>
                    <a:pt x="86" y="380"/>
                    <a:pt x="82" y="386"/>
                  </a:cubicBezTo>
                  <a:cubicBezTo>
                    <a:pt x="78" y="394"/>
                    <a:pt x="70" y="395"/>
                    <a:pt x="63" y="395"/>
                  </a:cubicBezTo>
                  <a:cubicBezTo>
                    <a:pt x="43" y="395"/>
                    <a:pt x="33" y="398"/>
                    <a:pt x="36" y="420"/>
                  </a:cubicBezTo>
                  <a:cubicBezTo>
                    <a:pt x="37" y="427"/>
                    <a:pt x="38" y="437"/>
                    <a:pt x="32" y="442"/>
                  </a:cubicBezTo>
                  <a:cubicBezTo>
                    <a:pt x="26" y="447"/>
                    <a:pt x="17" y="444"/>
                    <a:pt x="13" y="454"/>
                  </a:cubicBezTo>
                  <a:cubicBezTo>
                    <a:pt x="10" y="461"/>
                    <a:pt x="11" y="470"/>
                    <a:pt x="12" y="477"/>
                  </a:cubicBezTo>
                  <a:cubicBezTo>
                    <a:pt x="14" y="488"/>
                    <a:pt x="17" y="487"/>
                    <a:pt x="25" y="492"/>
                  </a:cubicBezTo>
                  <a:cubicBezTo>
                    <a:pt x="39" y="500"/>
                    <a:pt x="42" y="515"/>
                    <a:pt x="51" y="526"/>
                  </a:cubicBezTo>
                  <a:cubicBezTo>
                    <a:pt x="59" y="536"/>
                    <a:pt x="63" y="549"/>
                    <a:pt x="59" y="561"/>
                  </a:cubicBezTo>
                  <a:cubicBezTo>
                    <a:pt x="58" y="567"/>
                    <a:pt x="56" y="569"/>
                    <a:pt x="53" y="573"/>
                  </a:cubicBezTo>
                  <a:cubicBezTo>
                    <a:pt x="51" y="574"/>
                    <a:pt x="40" y="582"/>
                    <a:pt x="40" y="582"/>
                  </a:cubicBezTo>
                  <a:cubicBezTo>
                    <a:pt x="38" y="593"/>
                    <a:pt x="29" y="606"/>
                    <a:pt x="28" y="617"/>
                  </a:cubicBezTo>
                  <a:cubicBezTo>
                    <a:pt x="28" y="623"/>
                    <a:pt x="34" y="626"/>
                    <a:pt x="32" y="633"/>
                  </a:cubicBezTo>
                  <a:cubicBezTo>
                    <a:pt x="31" y="639"/>
                    <a:pt x="24" y="642"/>
                    <a:pt x="19" y="645"/>
                  </a:cubicBezTo>
                  <a:cubicBezTo>
                    <a:pt x="5" y="651"/>
                    <a:pt x="0" y="653"/>
                    <a:pt x="9" y="666"/>
                  </a:cubicBezTo>
                  <a:cubicBezTo>
                    <a:pt x="15" y="675"/>
                    <a:pt x="20" y="684"/>
                    <a:pt x="29" y="690"/>
                  </a:cubicBezTo>
                  <a:cubicBezTo>
                    <a:pt x="35" y="694"/>
                    <a:pt x="42" y="694"/>
                    <a:pt x="49" y="694"/>
                  </a:cubicBezTo>
                  <a:cubicBezTo>
                    <a:pt x="58" y="695"/>
                    <a:pt x="63" y="697"/>
                    <a:pt x="70" y="700"/>
                  </a:cubicBezTo>
                  <a:cubicBezTo>
                    <a:pt x="77" y="702"/>
                    <a:pt x="82" y="702"/>
                    <a:pt x="88" y="706"/>
                  </a:cubicBezTo>
                  <a:cubicBezTo>
                    <a:pt x="96" y="711"/>
                    <a:pt x="98" y="716"/>
                    <a:pt x="108" y="714"/>
                  </a:cubicBezTo>
                  <a:cubicBezTo>
                    <a:pt x="116" y="713"/>
                    <a:pt x="119" y="708"/>
                    <a:pt x="127" y="715"/>
                  </a:cubicBezTo>
                  <a:cubicBezTo>
                    <a:pt x="134" y="720"/>
                    <a:pt x="131" y="724"/>
                    <a:pt x="141" y="718"/>
                  </a:cubicBezTo>
                  <a:cubicBezTo>
                    <a:pt x="147" y="713"/>
                    <a:pt x="149" y="708"/>
                    <a:pt x="157" y="710"/>
                  </a:cubicBezTo>
                  <a:cubicBezTo>
                    <a:pt x="163" y="711"/>
                    <a:pt x="173" y="722"/>
                    <a:pt x="179" y="714"/>
                  </a:cubicBezTo>
                  <a:cubicBezTo>
                    <a:pt x="189" y="700"/>
                    <a:pt x="164" y="684"/>
                    <a:pt x="165" y="672"/>
                  </a:cubicBezTo>
                  <a:cubicBezTo>
                    <a:pt x="166" y="656"/>
                    <a:pt x="184" y="646"/>
                    <a:pt x="195" y="640"/>
                  </a:cubicBezTo>
                  <a:cubicBezTo>
                    <a:pt x="205" y="634"/>
                    <a:pt x="214" y="613"/>
                    <a:pt x="218" y="601"/>
                  </a:cubicBezTo>
                  <a:cubicBezTo>
                    <a:pt x="220" y="597"/>
                    <a:pt x="221" y="585"/>
                    <a:pt x="227" y="583"/>
                  </a:cubicBezTo>
                  <a:cubicBezTo>
                    <a:pt x="234" y="581"/>
                    <a:pt x="236" y="592"/>
                    <a:pt x="244" y="588"/>
                  </a:cubicBezTo>
                  <a:cubicBezTo>
                    <a:pt x="244" y="581"/>
                    <a:pt x="242" y="566"/>
                    <a:pt x="248" y="561"/>
                  </a:cubicBezTo>
                  <a:cubicBezTo>
                    <a:pt x="257" y="556"/>
                    <a:pt x="252" y="564"/>
                    <a:pt x="256" y="566"/>
                  </a:cubicBezTo>
                  <a:cubicBezTo>
                    <a:pt x="262" y="569"/>
                    <a:pt x="264" y="567"/>
                    <a:pt x="269" y="563"/>
                  </a:cubicBezTo>
                  <a:cubicBezTo>
                    <a:pt x="284" y="554"/>
                    <a:pt x="285" y="535"/>
                    <a:pt x="303" y="533"/>
                  </a:cubicBezTo>
                  <a:cubicBezTo>
                    <a:pt x="314" y="532"/>
                    <a:pt x="339" y="538"/>
                    <a:pt x="347" y="528"/>
                  </a:cubicBezTo>
                  <a:cubicBezTo>
                    <a:pt x="353" y="521"/>
                    <a:pt x="348" y="513"/>
                    <a:pt x="359" y="510"/>
                  </a:cubicBezTo>
                  <a:cubicBezTo>
                    <a:pt x="368" y="507"/>
                    <a:pt x="371" y="511"/>
                    <a:pt x="379" y="503"/>
                  </a:cubicBezTo>
                  <a:cubicBezTo>
                    <a:pt x="382" y="499"/>
                    <a:pt x="385" y="496"/>
                    <a:pt x="388" y="492"/>
                  </a:cubicBezTo>
                  <a:cubicBezTo>
                    <a:pt x="385" y="490"/>
                    <a:pt x="382" y="489"/>
                    <a:pt x="380" y="486"/>
                  </a:cubicBezTo>
                  <a:cubicBezTo>
                    <a:pt x="367" y="477"/>
                    <a:pt x="367" y="462"/>
                    <a:pt x="363" y="448"/>
                  </a:cubicBezTo>
                  <a:cubicBezTo>
                    <a:pt x="363" y="446"/>
                    <a:pt x="362" y="445"/>
                    <a:pt x="362" y="444"/>
                  </a:cubicBezTo>
                  <a:cubicBezTo>
                    <a:pt x="356" y="447"/>
                    <a:pt x="350" y="450"/>
                    <a:pt x="346" y="451"/>
                  </a:cubicBezTo>
                  <a:cubicBezTo>
                    <a:pt x="340" y="453"/>
                    <a:pt x="334" y="449"/>
                    <a:pt x="328" y="449"/>
                  </a:cubicBezTo>
                  <a:cubicBezTo>
                    <a:pt x="322" y="448"/>
                    <a:pt x="319" y="451"/>
                    <a:pt x="314" y="447"/>
                  </a:cubicBezTo>
                  <a:cubicBezTo>
                    <a:pt x="309" y="444"/>
                    <a:pt x="308" y="440"/>
                    <a:pt x="302" y="437"/>
                  </a:cubicBezTo>
                  <a:cubicBezTo>
                    <a:pt x="298" y="435"/>
                    <a:pt x="292" y="435"/>
                    <a:pt x="289" y="431"/>
                  </a:cubicBezTo>
                  <a:cubicBezTo>
                    <a:pt x="283" y="422"/>
                    <a:pt x="286" y="404"/>
                    <a:pt x="298" y="403"/>
                  </a:cubicBezTo>
                  <a:cubicBezTo>
                    <a:pt x="296" y="395"/>
                    <a:pt x="298" y="386"/>
                    <a:pt x="300" y="378"/>
                  </a:cubicBezTo>
                  <a:cubicBezTo>
                    <a:pt x="302" y="368"/>
                    <a:pt x="300" y="366"/>
                    <a:pt x="296" y="357"/>
                  </a:cubicBezTo>
                  <a:cubicBezTo>
                    <a:pt x="286" y="329"/>
                    <a:pt x="315" y="344"/>
                    <a:pt x="327" y="338"/>
                  </a:cubicBezTo>
                  <a:cubicBezTo>
                    <a:pt x="329" y="331"/>
                    <a:pt x="328" y="323"/>
                    <a:pt x="328" y="315"/>
                  </a:cubicBezTo>
                  <a:cubicBezTo>
                    <a:pt x="328" y="309"/>
                    <a:pt x="329" y="305"/>
                    <a:pt x="330" y="300"/>
                  </a:cubicBezTo>
                  <a:cubicBezTo>
                    <a:pt x="322" y="292"/>
                    <a:pt x="312" y="285"/>
                    <a:pt x="303" y="296"/>
                  </a:cubicBezTo>
                  <a:cubicBezTo>
                    <a:pt x="294" y="307"/>
                    <a:pt x="312" y="325"/>
                    <a:pt x="299" y="337"/>
                  </a:cubicBezTo>
                  <a:cubicBezTo>
                    <a:pt x="294" y="343"/>
                    <a:pt x="285" y="339"/>
                    <a:pt x="279" y="343"/>
                  </a:cubicBezTo>
                  <a:cubicBezTo>
                    <a:pt x="272" y="347"/>
                    <a:pt x="274" y="354"/>
                    <a:pt x="269" y="359"/>
                  </a:cubicBezTo>
                  <a:cubicBezTo>
                    <a:pt x="259" y="369"/>
                    <a:pt x="246" y="345"/>
                    <a:pt x="233" y="345"/>
                  </a:cubicBezTo>
                  <a:cubicBezTo>
                    <a:pt x="224" y="345"/>
                    <a:pt x="217" y="351"/>
                    <a:pt x="209" y="351"/>
                  </a:cubicBezTo>
                  <a:cubicBezTo>
                    <a:pt x="203" y="351"/>
                    <a:pt x="191" y="347"/>
                    <a:pt x="186" y="343"/>
                  </a:cubicBezTo>
                  <a:cubicBezTo>
                    <a:pt x="180" y="339"/>
                    <a:pt x="176" y="331"/>
                    <a:pt x="179" y="323"/>
                  </a:cubicBezTo>
                  <a:cubicBezTo>
                    <a:pt x="180" y="320"/>
                    <a:pt x="184" y="318"/>
                    <a:pt x="185" y="315"/>
                  </a:cubicBezTo>
                  <a:cubicBezTo>
                    <a:pt x="186" y="312"/>
                    <a:pt x="185" y="307"/>
                    <a:pt x="185" y="304"/>
                  </a:cubicBezTo>
                  <a:cubicBezTo>
                    <a:pt x="185" y="297"/>
                    <a:pt x="186" y="289"/>
                    <a:pt x="192" y="285"/>
                  </a:cubicBezTo>
                  <a:cubicBezTo>
                    <a:pt x="198" y="280"/>
                    <a:pt x="207" y="283"/>
                    <a:pt x="213" y="277"/>
                  </a:cubicBezTo>
                  <a:cubicBezTo>
                    <a:pt x="229" y="260"/>
                    <a:pt x="200" y="253"/>
                    <a:pt x="203" y="238"/>
                  </a:cubicBezTo>
                  <a:cubicBezTo>
                    <a:pt x="211" y="241"/>
                    <a:pt x="212" y="235"/>
                    <a:pt x="217" y="232"/>
                  </a:cubicBezTo>
                  <a:cubicBezTo>
                    <a:pt x="222" y="230"/>
                    <a:pt x="227" y="229"/>
                    <a:pt x="232" y="226"/>
                  </a:cubicBezTo>
                  <a:cubicBezTo>
                    <a:pt x="239" y="223"/>
                    <a:pt x="239" y="218"/>
                    <a:pt x="244" y="214"/>
                  </a:cubicBezTo>
                  <a:cubicBezTo>
                    <a:pt x="249" y="211"/>
                    <a:pt x="257" y="214"/>
                    <a:pt x="262" y="211"/>
                  </a:cubicBezTo>
                  <a:cubicBezTo>
                    <a:pt x="259" y="207"/>
                    <a:pt x="255" y="202"/>
                    <a:pt x="255" y="196"/>
                  </a:cubicBezTo>
                  <a:cubicBezTo>
                    <a:pt x="268" y="192"/>
                    <a:pt x="273" y="175"/>
                    <a:pt x="287" y="190"/>
                  </a:cubicBezTo>
                  <a:cubicBezTo>
                    <a:pt x="291" y="195"/>
                    <a:pt x="297" y="200"/>
                    <a:pt x="301" y="206"/>
                  </a:cubicBezTo>
                  <a:cubicBezTo>
                    <a:pt x="305" y="213"/>
                    <a:pt x="303" y="219"/>
                    <a:pt x="312" y="221"/>
                  </a:cubicBezTo>
                  <a:cubicBezTo>
                    <a:pt x="322" y="224"/>
                    <a:pt x="351" y="213"/>
                    <a:pt x="355" y="226"/>
                  </a:cubicBezTo>
                  <a:cubicBezTo>
                    <a:pt x="358" y="239"/>
                    <a:pt x="333" y="245"/>
                    <a:pt x="334" y="260"/>
                  </a:cubicBezTo>
                  <a:cubicBezTo>
                    <a:pt x="335" y="266"/>
                    <a:pt x="344" y="268"/>
                    <a:pt x="346" y="274"/>
                  </a:cubicBezTo>
                  <a:cubicBezTo>
                    <a:pt x="350" y="272"/>
                    <a:pt x="354" y="273"/>
                    <a:pt x="359" y="279"/>
                  </a:cubicBezTo>
                  <a:cubicBezTo>
                    <a:pt x="363" y="283"/>
                    <a:pt x="369" y="294"/>
                    <a:pt x="365" y="299"/>
                  </a:cubicBezTo>
                  <a:cubicBezTo>
                    <a:pt x="364" y="301"/>
                    <a:pt x="359" y="300"/>
                    <a:pt x="356" y="303"/>
                  </a:cubicBezTo>
                  <a:cubicBezTo>
                    <a:pt x="354" y="305"/>
                    <a:pt x="354" y="310"/>
                    <a:pt x="355" y="313"/>
                  </a:cubicBezTo>
                  <a:cubicBezTo>
                    <a:pt x="356" y="325"/>
                    <a:pt x="360" y="345"/>
                    <a:pt x="374" y="346"/>
                  </a:cubicBezTo>
                  <a:cubicBezTo>
                    <a:pt x="377" y="346"/>
                    <a:pt x="379" y="342"/>
                    <a:pt x="383" y="344"/>
                  </a:cubicBezTo>
                  <a:cubicBezTo>
                    <a:pt x="387" y="346"/>
                    <a:pt x="386" y="349"/>
                    <a:pt x="387" y="353"/>
                  </a:cubicBezTo>
                  <a:cubicBezTo>
                    <a:pt x="389" y="356"/>
                    <a:pt x="388" y="359"/>
                    <a:pt x="391" y="363"/>
                  </a:cubicBezTo>
                  <a:cubicBezTo>
                    <a:pt x="393" y="365"/>
                    <a:pt x="398" y="365"/>
                    <a:pt x="399" y="369"/>
                  </a:cubicBezTo>
                  <a:cubicBezTo>
                    <a:pt x="401" y="373"/>
                    <a:pt x="398" y="378"/>
                    <a:pt x="397" y="383"/>
                  </a:cubicBezTo>
                  <a:cubicBezTo>
                    <a:pt x="400" y="382"/>
                    <a:pt x="403" y="382"/>
                    <a:pt x="406" y="383"/>
                  </a:cubicBezTo>
                  <a:cubicBezTo>
                    <a:pt x="412" y="385"/>
                    <a:pt x="411" y="390"/>
                    <a:pt x="413" y="394"/>
                  </a:cubicBezTo>
                  <a:cubicBezTo>
                    <a:pt x="419" y="406"/>
                    <a:pt x="427" y="398"/>
                    <a:pt x="436" y="394"/>
                  </a:cubicBezTo>
                  <a:cubicBezTo>
                    <a:pt x="441" y="391"/>
                    <a:pt x="446" y="387"/>
                    <a:pt x="451" y="390"/>
                  </a:cubicBezTo>
                  <a:cubicBezTo>
                    <a:pt x="456" y="392"/>
                    <a:pt x="455" y="398"/>
                    <a:pt x="460" y="399"/>
                  </a:cubicBezTo>
                  <a:cubicBezTo>
                    <a:pt x="469" y="402"/>
                    <a:pt x="478" y="387"/>
                    <a:pt x="483" y="382"/>
                  </a:cubicBezTo>
                  <a:cubicBezTo>
                    <a:pt x="489" y="374"/>
                    <a:pt x="502" y="368"/>
                    <a:pt x="504" y="358"/>
                  </a:cubicBezTo>
                  <a:cubicBezTo>
                    <a:pt x="506" y="353"/>
                    <a:pt x="505" y="347"/>
                    <a:pt x="507" y="342"/>
                  </a:cubicBezTo>
                  <a:cubicBezTo>
                    <a:pt x="509" y="335"/>
                    <a:pt x="512" y="329"/>
                    <a:pt x="516" y="324"/>
                  </a:cubicBezTo>
                  <a:cubicBezTo>
                    <a:pt x="526" y="308"/>
                    <a:pt x="543" y="308"/>
                    <a:pt x="559" y="301"/>
                  </a:cubicBezTo>
                  <a:cubicBezTo>
                    <a:pt x="561" y="300"/>
                    <a:pt x="563" y="299"/>
                    <a:pt x="565" y="298"/>
                  </a:cubicBezTo>
                  <a:cubicBezTo>
                    <a:pt x="556" y="292"/>
                    <a:pt x="548" y="284"/>
                    <a:pt x="546" y="28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527"/>
            <p:cNvSpPr>
              <a:spLocks/>
            </p:cNvSpPr>
            <p:nvPr/>
          </p:nvSpPr>
          <p:spPr bwMode="auto">
            <a:xfrm>
              <a:off x="6234113" y="3167063"/>
              <a:ext cx="168275" cy="163513"/>
            </a:xfrm>
            <a:custGeom>
              <a:avLst/>
              <a:gdLst>
                <a:gd name="T0" fmla="*/ 51 w 139"/>
                <a:gd name="T1" fmla="*/ 22 h 136"/>
                <a:gd name="T2" fmla="*/ 37 w 139"/>
                <a:gd name="T3" fmla="*/ 13 h 136"/>
                <a:gd name="T4" fmla="*/ 0 w 139"/>
                <a:gd name="T5" fmla="*/ 7 h 136"/>
                <a:gd name="T6" fmla="*/ 20 w 139"/>
                <a:gd name="T7" fmla="*/ 13 h 136"/>
                <a:gd name="T8" fmla="*/ 29 w 139"/>
                <a:gd name="T9" fmla="*/ 21 h 136"/>
                <a:gd name="T10" fmla="*/ 32 w 139"/>
                <a:gd name="T11" fmla="*/ 31 h 136"/>
                <a:gd name="T12" fmla="*/ 53 w 139"/>
                <a:gd name="T13" fmla="*/ 37 h 136"/>
                <a:gd name="T14" fmla="*/ 62 w 139"/>
                <a:gd name="T15" fmla="*/ 55 h 136"/>
                <a:gd name="T16" fmla="*/ 58 w 139"/>
                <a:gd name="T17" fmla="*/ 72 h 136"/>
                <a:gd name="T18" fmla="*/ 46 w 139"/>
                <a:gd name="T19" fmla="*/ 86 h 136"/>
                <a:gd name="T20" fmla="*/ 42 w 139"/>
                <a:gd name="T21" fmla="*/ 98 h 136"/>
                <a:gd name="T22" fmla="*/ 50 w 139"/>
                <a:gd name="T23" fmla="*/ 116 h 136"/>
                <a:gd name="T24" fmla="*/ 69 w 139"/>
                <a:gd name="T25" fmla="*/ 136 h 136"/>
                <a:gd name="T26" fmla="*/ 99 w 139"/>
                <a:gd name="T27" fmla="*/ 119 h 136"/>
                <a:gd name="T28" fmla="*/ 127 w 139"/>
                <a:gd name="T29" fmla="*/ 115 h 136"/>
                <a:gd name="T30" fmla="*/ 119 w 139"/>
                <a:gd name="T31" fmla="*/ 89 h 136"/>
                <a:gd name="T32" fmla="*/ 111 w 139"/>
                <a:gd name="T33" fmla="*/ 77 h 136"/>
                <a:gd name="T34" fmla="*/ 105 w 139"/>
                <a:gd name="T35" fmla="*/ 65 h 136"/>
                <a:gd name="T36" fmla="*/ 92 w 139"/>
                <a:gd name="T37" fmla="*/ 55 h 136"/>
                <a:gd name="T38" fmla="*/ 85 w 139"/>
                <a:gd name="T39" fmla="*/ 50 h 136"/>
                <a:gd name="T40" fmla="*/ 81 w 139"/>
                <a:gd name="T41" fmla="*/ 46 h 136"/>
                <a:gd name="T42" fmla="*/ 67 w 139"/>
                <a:gd name="T43" fmla="*/ 43 h 136"/>
                <a:gd name="T44" fmla="*/ 56 w 139"/>
                <a:gd name="T45" fmla="*/ 34 h 136"/>
                <a:gd name="T46" fmla="*/ 40 w 139"/>
                <a:gd name="T47" fmla="*/ 29 h 136"/>
                <a:gd name="T48" fmla="*/ 54 w 139"/>
                <a:gd name="T49" fmla="*/ 28 h 136"/>
                <a:gd name="T50" fmla="*/ 85 w 139"/>
                <a:gd name="T51" fmla="*/ 43 h 136"/>
                <a:gd name="T52" fmla="*/ 100 w 139"/>
                <a:gd name="T53" fmla="*/ 51 h 136"/>
                <a:gd name="T54" fmla="*/ 114 w 139"/>
                <a:gd name="T55" fmla="*/ 57 h 136"/>
                <a:gd name="T56" fmla="*/ 127 w 139"/>
                <a:gd name="T57" fmla="*/ 51 h 136"/>
                <a:gd name="T58" fmla="*/ 113 w 139"/>
                <a:gd name="T59" fmla="*/ 40 h 136"/>
                <a:gd name="T60" fmla="*/ 103 w 139"/>
                <a:gd name="T61" fmla="*/ 35 h 136"/>
                <a:gd name="T62" fmla="*/ 108 w 139"/>
                <a:gd name="T63" fmla="*/ 35 h 136"/>
                <a:gd name="T64" fmla="*/ 71 w 139"/>
                <a:gd name="T65" fmla="*/ 21 h 136"/>
                <a:gd name="T66" fmla="*/ 51 w 139"/>
                <a:gd name="T67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6">
                  <a:moveTo>
                    <a:pt x="51" y="22"/>
                  </a:moveTo>
                  <a:cubicBezTo>
                    <a:pt x="40" y="23"/>
                    <a:pt x="42" y="22"/>
                    <a:pt x="37" y="13"/>
                  </a:cubicBezTo>
                  <a:cubicBezTo>
                    <a:pt x="30" y="1"/>
                    <a:pt x="11" y="0"/>
                    <a:pt x="0" y="7"/>
                  </a:cubicBezTo>
                  <a:cubicBezTo>
                    <a:pt x="5" y="11"/>
                    <a:pt x="14" y="10"/>
                    <a:pt x="20" y="13"/>
                  </a:cubicBezTo>
                  <a:cubicBezTo>
                    <a:pt x="24" y="15"/>
                    <a:pt x="27" y="18"/>
                    <a:pt x="29" y="21"/>
                  </a:cubicBezTo>
                  <a:cubicBezTo>
                    <a:pt x="31" y="24"/>
                    <a:pt x="30" y="29"/>
                    <a:pt x="32" y="31"/>
                  </a:cubicBezTo>
                  <a:cubicBezTo>
                    <a:pt x="37" y="35"/>
                    <a:pt x="47" y="33"/>
                    <a:pt x="53" y="37"/>
                  </a:cubicBezTo>
                  <a:cubicBezTo>
                    <a:pt x="60" y="42"/>
                    <a:pt x="61" y="47"/>
                    <a:pt x="62" y="55"/>
                  </a:cubicBezTo>
                  <a:cubicBezTo>
                    <a:pt x="63" y="63"/>
                    <a:pt x="63" y="65"/>
                    <a:pt x="58" y="72"/>
                  </a:cubicBezTo>
                  <a:cubicBezTo>
                    <a:pt x="53" y="78"/>
                    <a:pt x="52" y="83"/>
                    <a:pt x="46" y="86"/>
                  </a:cubicBezTo>
                  <a:cubicBezTo>
                    <a:pt x="38" y="91"/>
                    <a:pt x="32" y="89"/>
                    <a:pt x="42" y="98"/>
                  </a:cubicBezTo>
                  <a:cubicBezTo>
                    <a:pt x="49" y="105"/>
                    <a:pt x="48" y="106"/>
                    <a:pt x="50" y="116"/>
                  </a:cubicBezTo>
                  <a:cubicBezTo>
                    <a:pt x="53" y="127"/>
                    <a:pt x="61" y="132"/>
                    <a:pt x="69" y="136"/>
                  </a:cubicBezTo>
                  <a:cubicBezTo>
                    <a:pt x="78" y="128"/>
                    <a:pt x="86" y="120"/>
                    <a:pt x="99" y="119"/>
                  </a:cubicBezTo>
                  <a:cubicBezTo>
                    <a:pt x="107" y="118"/>
                    <a:pt x="120" y="119"/>
                    <a:pt x="127" y="115"/>
                  </a:cubicBezTo>
                  <a:cubicBezTo>
                    <a:pt x="139" y="108"/>
                    <a:pt x="123" y="96"/>
                    <a:pt x="119" y="89"/>
                  </a:cubicBezTo>
                  <a:cubicBezTo>
                    <a:pt x="117" y="85"/>
                    <a:pt x="114" y="81"/>
                    <a:pt x="111" y="77"/>
                  </a:cubicBezTo>
                  <a:cubicBezTo>
                    <a:pt x="108" y="73"/>
                    <a:pt x="109" y="69"/>
                    <a:pt x="105" y="65"/>
                  </a:cubicBezTo>
                  <a:cubicBezTo>
                    <a:pt x="101" y="62"/>
                    <a:pt x="96" y="59"/>
                    <a:pt x="92" y="55"/>
                  </a:cubicBezTo>
                  <a:cubicBezTo>
                    <a:pt x="90" y="54"/>
                    <a:pt x="87" y="53"/>
                    <a:pt x="85" y="50"/>
                  </a:cubicBezTo>
                  <a:cubicBezTo>
                    <a:pt x="84" y="49"/>
                    <a:pt x="83" y="47"/>
                    <a:pt x="81" y="46"/>
                  </a:cubicBezTo>
                  <a:cubicBezTo>
                    <a:pt x="77" y="43"/>
                    <a:pt x="71" y="45"/>
                    <a:pt x="67" y="43"/>
                  </a:cubicBezTo>
                  <a:cubicBezTo>
                    <a:pt x="63" y="40"/>
                    <a:pt x="61" y="36"/>
                    <a:pt x="56" y="34"/>
                  </a:cubicBezTo>
                  <a:cubicBezTo>
                    <a:pt x="54" y="32"/>
                    <a:pt x="41" y="31"/>
                    <a:pt x="40" y="29"/>
                  </a:cubicBezTo>
                  <a:cubicBezTo>
                    <a:pt x="38" y="21"/>
                    <a:pt x="53" y="27"/>
                    <a:pt x="54" y="28"/>
                  </a:cubicBezTo>
                  <a:cubicBezTo>
                    <a:pt x="64" y="33"/>
                    <a:pt x="75" y="37"/>
                    <a:pt x="85" y="43"/>
                  </a:cubicBezTo>
                  <a:cubicBezTo>
                    <a:pt x="90" y="46"/>
                    <a:pt x="95" y="47"/>
                    <a:pt x="100" y="51"/>
                  </a:cubicBezTo>
                  <a:cubicBezTo>
                    <a:pt x="105" y="54"/>
                    <a:pt x="107" y="58"/>
                    <a:pt x="114" y="57"/>
                  </a:cubicBezTo>
                  <a:cubicBezTo>
                    <a:pt x="118" y="57"/>
                    <a:pt x="126" y="56"/>
                    <a:pt x="127" y="51"/>
                  </a:cubicBezTo>
                  <a:cubicBezTo>
                    <a:pt x="127" y="47"/>
                    <a:pt x="117" y="42"/>
                    <a:pt x="113" y="40"/>
                  </a:cubicBezTo>
                  <a:cubicBezTo>
                    <a:pt x="110" y="38"/>
                    <a:pt x="106" y="37"/>
                    <a:pt x="103" y="35"/>
                  </a:cubicBezTo>
                  <a:cubicBezTo>
                    <a:pt x="105" y="35"/>
                    <a:pt x="107" y="35"/>
                    <a:pt x="108" y="35"/>
                  </a:cubicBezTo>
                  <a:cubicBezTo>
                    <a:pt x="97" y="28"/>
                    <a:pt x="85" y="22"/>
                    <a:pt x="71" y="21"/>
                  </a:cubicBezTo>
                  <a:cubicBezTo>
                    <a:pt x="64" y="21"/>
                    <a:pt x="58" y="22"/>
                    <a:pt x="51" y="2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528"/>
            <p:cNvSpPr>
              <a:spLocks/>
            </p:cNvSpPr>
            <p:nvPr/>
          </p:nvSpPr>
          <p:spPr bwMode="auto">
            <a:xfrm>
              <a:off x="5656263" y="2395538"/>
              <a:ext cx="800100" cy="500063"/>
            </a:xfrm>
            <a:custGeom>
              <a:avLst/>
              <a:gdLst>
                <a:gd name="T0" fmla="*/ 643 w 665"/>
                <a:gd name="T1" fmla="*/ 84 h 415"/>
                <a:gd name="T2" fmla="*/ 614 w 665"/>
                <a:gd name="T3" fmla="*/ 79 h 415"/>
                <a:gd name="T4" fmla="*/ 569 w 665"/>
                <a:gd name="T5" fmla="*/ 79 h 415"/>
                <a:gd name="T6" fmla="*/ 538 w 665"/>
                <a:gd name="T7" fmla="*/ 68 h 415"/>
                <a:gd name="T8" fmla="*/ 510 w 665"/>
                <a:gd name="T9" fmla="*/ 43 h 415"/>
                <a:gd name="T10" fmla="*/ 483 w 665"/>
                <a:gd name="T11" fmla="*/ 53 h 415"/>
                <a:gd name="T12" fmla="*/ 453 w 665"/>
                <a:gd name="T13" fmla="*/ 82 h 415"/>
                <a:gd name="T14" fmla="*/ 431 w 665"/>
                <a:gd name="T15" fmla="*/ 100 h 415"/>
                <a:gd name="T16" fmla="*/ 370 w 665"/>
                <a:gd name="T17" fmla="*/ 110 h 415"/>
                <a:gd name="T18" fmla="*/ 356 w 665"/>
                <a:gd name="T19" fmla="*/ 69 h 415"/>
                <a:gd name="T20" fmla="*/ 362 w 665"/>
                <a:gd name="T21" fmla="*/ 41 h 415"/>
                <a:gd name="T22" fmla="*/ 338 w 665"/>
                <a:gd name="T23" fmla="*/ 7 h 415"/>
                <a:gd name="T24" fmla="*/ 307 w 665"/>
                <a:gd name="T25" fmla="*/ 10 h 415"/>
                <a:gd name="T26" fmla="*/ 265 w 665"/>
                <a:gd name="T27" fmla="*/ 0 h 415"/>
                <a:gd name="T28" fmla="*/ 236 w 665"/>
                <a:gd name="T29" fmla="*/ 18 h 415"/>
                <a:gd name="T30" fmla="*/ 180 w 665"/>
                <a:gd name="T31" fmla="*/ 41 h 415"/>
                <a:gd name="T32" fmla="*/ 133 w 665"/>
                <a:gd name="T33" fmla="*/ 74 h 415"/>
                <a:gd name="T34" fmla="*/ 121 w 665"/>
                <a:gd name="T35" fmla="*/ 96 h 415"/>
                <a:gd name="T36" fmla="*/ 95 w 665"/>
                <a:gd name="T37" fmla="*/ 109 h 415"/>
                <a:gd name="T38" fmla="*/ 42 w 665"/>
                <a:gd name="T39" fmla="*/ 180 h 415"/>
                <a:gd name="T40" fmla="*/ 55 w 665"/>
                <a:gd name="T41" fmla="*/ 223 h 415"/>
                <a:gd name="T42" fmla="*/ 49 w 665"/>
                <a:gd name="T43" fmla="*/ 256 h 415"/>
                <a:gd name="T44" fmla="*/ 91 w 665"/>
                <a:gd name="T45" fmla="*/ 237 h 415"/>
                <a:gd name="T46" fmla="*/ 97 w 665"/>
                <a:gd name="T47" fmla="*/ 243 h 415"/>
                <a:gd name="T48" fmla="*/ 48 w 665"/>
                <a:gd name="T49" fmla="*/ 281 h 415"/>
                <a:gd name="T50" fmla="*/ 27 w 665"/>
                <a:gd name="T51" fmla="*/ 300 h 415"/>
                <a:gd name="T52" fmla="*/ 7 w 665"/>
                <a:gd name="T53" fmla="*/ 322 h 415"/>
                <a:gd name="T54" fmla="*/ 31 w 665"/>
                <a:gd name="T55" fmla="*/ 342 h 415"/>
                <a:gd name="T56" fmla="*/ 56 w 665"/>
                <a:gd name="T57" fmla="*/ 372 h 415"/>
                <a:gd name="T58" fmla="*/ 115 w 665"/>
                <a:gd name="T59" fmla="*/ 391 h 415"/>
                <a:gd name="T60" fmla="*/ 144 w 665"/>
                <a:gd name="T61" fmla="*/ 359 h 415"/>
                <a:gd name="T62" fmla="*/ 193 w 665"/>
                <a:gd name="T63" fmla="*/ 373 h 415"/>
                <a:gd name="T64" fmla="*/ 216 w 665"/>
                <a:gd name="T65" fmla="*/ 387 h 415"/>
                <a:gd name="T66" fmla="*/ 255 w 665"/>
                <a:gd name="T67" fmla="*/ 388 h 415"/>
                <a:gd name="T68" fmla="*/ 284 w 665"/>
                <a:gd name="T69" fmla="*/ 396 h 415"/>
                <a:gd name="T70" fmla="*/ 323 w 665"/>
                <a:gd name="T71" fmla="*/ 374 h 415"/>
                <a:gd name="T72" fmla="*/ 346 w 665"/>
                <a:gd name="T73" fmla="*/ 349 h 415"/>
                <a:gd name="T74" fmla="*/ 377 w 665"/>
                <a:gd name="T75" fmla="*/ 334 h 415"/>
                <a:gd name="T76" fmla="*/ 400 w 665"/>
                <a:gd name="T77" fmla="*/ 304 h 415"/>
                <a:gd name="T78" fmla="*/ 428 w 665"/>
                <a:gd name="T79" fmla="*/ 268 h 415"/>
                <a:gd name="T80" fmla="*/ 460 w 665"/>
                <a:gd name="T81" fmla="*/ 233 h 415"/>
                <a:gd name="T82" fmla="*/ 461 w 665"/>
                <a:gd name="T83" fmla="*/ 215 h 415"/>
                <a:gd name="T84" fmla="*/ 482 w 665"/>
                <a:gd name="T85" fmla="*/ 224 h 415"/>
                <a:gd name="T86" fmla="*/ 502 w 665"/>
                <a:gd name="T87" fmla="*/ 206 h 415"/>
                <a:gd name="T88" fmla="*/ 519 w 665"/>
                <a:gd name="T89" fmla="*/ 188 h 415"/>
                <a:gd name="T90" fmla="*/ 540 w 665"/>
                <a:gd name="T91" fmla="*/ 170 h 415"/>
                <a:gd name="T92" fmla="*/ 568 w 665"/>
                <a:gd name="T93" fmla="*/ 157 h 415"/>
                <a:gd name="T94" fmla="*/ 610 w 665"/>
                <a:gd name="T95" fmla="*/ 136 h 415"/>
                <a:gd name="T96" fmla="*/ 630 w 665"/>
                <a:gd name="T97" fmla="*/ 150 h 415"/>
                <a:gd name="T98" fmla="*/ 653 w 665"/>
                <a:gd name="T99" fmla="*/ 121 h 415"/>
                <a:gd name="T100" fmla="*/ 661 w 665"/>
                <a:gd name="T101" fmla="*/ 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5" h="415">
                  <a:moveTo>
                    <a:pt x="661" y="87"/>
                  </a:moveTo>
                  <a:cubicBezTo>
                    <a:pt x="657" y="82"/>
                    <a:pt x="649" y="84"/>
                    <a:pt x="643" y="84"/>
                  </a:cubicBezTo>
                  <a:cubicBezTo>
                    <a:pt x="637" y="84"/>
                    <a:pt x="633" y="83"/>
                    <a:pt x="627" y="80"/>
                  </a:cubicBezTo>
                  <a:cubicBezTo>
                    <a:pt x="621" y="77"/>
                    <a:pt x="621" y="77"/>
                    <a:pt x="614" y="79"/>
                  </a:cubicBezTo>
                  <a:cubicBezTo>
                    <a:pt x="604" y="83"/>
                    <a:pt x="593" y="85"/>
                    <a:pt x="582" y="84"/>
                  </a:cubicBezTo>
                  <a:cubicBezTo>
                    <a:pt x="575" y="84"/>
                    <a:pt x="572" y="84"/>
                    <a:pt x="569" y="79"/>
                  </a:cubicBezTo>
                  <a:cubicBezTo>
                    <a:pt x="566" y="74"/>
                    <a:pt x="566" y="71"/>
                    <a:pt x="560" y="69"/>
                  </a:cubicBezTo>
                  <a:cubicBezTo>
                    <a:pt x="553" y="67"/>
                    <a:pt x="545" y="69"/>
                    <a:pt x="538" y="68"/>
                  </a:cubicBezTo>
                  <a:cubicBezTo>
                    <a:pt x="541" y="68"/>
                    <a:pt x="530" y="52"/>
                    <a:pt x="529" y="51"/>
                  </a:cubicBezTo>
                  <a:cubicBezTo>
                    <a:pt x="524" y="47"/>
                    <a:pt x="517" y="42"/>
                    <a:pt x="510" y="43"/>
                  </a:cubicBezTo>
                  <a:cubicBezTo>
                    <a:pt x="504" y="43"/>
                    <a:pt x="501" y="47"/>
                    <a:pt x="496" y="49"/>
                  </a:cubicBezTo>
                  <a:cubicBezTo>
                    <a:pt x="492" y="51"/>
                    <a:pt x="488" y="50"/>
                    <a:pt x="483" y="53"/>
                  </a:cubicBezTo>
                  <a:cubicBezTo>
                    <a:pt x="480" y="56"/>
                    <a:pt x="477" y="59"/>
                    <a:pt x="473" y="62"/>
                  </a:cubicBezTo>
                  <a:cubicBezTo>
                    <a:pt x="464" y="67"/>
                    <a:pt x="462" y="77"/>
                    <a:pt x="453" y="82"/>
                  </a:cubicBezTo>
                  <a:cubicBezTo>
                    <a:pt x="448" y="85"/>
                    <a:pt x="441" y="86"/>
                    <a:pt x="436" y="88"/>
                  </a:cubicBezTo>
                  <a:cubicBezTo>
                    <a:pt x="428" y="91"/>
                    <a:pt x="430" y="94"/>
                    <a:pt x="431" y="100"/>
                  </a:cubicBezTo>
                  <a:cubicBezTo>
                    <a:pt x="433" y="116"/>
                    <a:pt x="404" y="118"/>
                    <a:pt x="393" y="115"/>
                  </a:cubicBezTo>
                  <a:cubicBezTo>
                    <a:pt x="385" y="113"/>
                    <a:pt x="378" y="113"/>
                    <a:pt x="370" y="110"/>
                  </a:cubicBezTo>
                  <a:cubicBezTo>
                    <a:pt x="358" y="105"/>
                    <a:pt x="350" y="98"/>
                    <a:pt x="352" y="84"/>
                  </a:cubicBezTo>
                  <a:cubicBezTo>
                    <a:pt x="353" y="78"/>
                    <a:pt x="355" y="74"/>
                    <a:pt x="356" y="69"/>
                  </a:cubicBezTo>
                  <a:cubicBezTo>
                    <a:pt x="357" y="64"/>
                    <a:pt x="356" y="58"/>
                    <a:pt x="359" y="54"/>
                  </a:cubicBezTo>
                  <a:cubicBezTo>
                    <a:pt x="363" y="48"/>
                    <a:pt x="365" y="48"/>
                    <a:pt x="362" y="41"/>
                  </a:cubicBezTo>
                  <a:cubicBezTo>
                    <a:pt x="358" y="31"/>
                    <a:pt x="353" y="22"/>
                    <a:pt x="348" y="13"/>
                  </a:cubicBezTo>
                  <a:cubicBezTo>
                    <a:pt x="346" y="10"/>
                    <a:pt x="343" y="7"/>
                    <a:pt x="338" y="7"/>
                  </a:cubicBezTo>
                  <a:cubicBezTo>
                    <a:pt x="332" y="6"/>
                    <a:pt x="329" y="11"/>
                    <a:pt x="323" y="13"/>
                  </a:cubicBezTo>
                  <a:cubicBezTo>
                    <a:pt x="318" y="14"/>
                    <a:pt x="312" y="12"/>
                    <a:pt x="307" y="10"/>
                  </a:cubicBezTo>
                  <a:cubicBezTo>
                    <a:pt x="301" y="8"/>
                    <a:pt x="295" y="8"/>
                    <a:pt x="289" y="8"/>
                  </a:cubicBezTo>
                  <a:cubicBezTo>
                    <a:pt x="280" y="7"/>
                    <a:pt x="272" y="4"/>
                    <a:pt x="265" y="0"/>
                  </a:cubicBezTo>
                  <a:cubicBezTo>
                    <a:pt x="262" y="4"/>
                    <a:pt x="259" y="7"/>
                    <a:pt x="256" y="11"/>
                  </a:cubicBezTo>
                  <a:cubicBezTo>
                    <a:pt x="248" y="19"/>
                    <a:pt x="245" y="15"/>
                    <a:pt x="236" y="18"/>
                  </a:cubicBezTo>
                  <a:cubicBezTo>
                    <a:pt x="225" y="21"/>
                    <a:pt x="230" y="29"/>
                    <a:pt x="224" y="36"/>
                  </a:cubicBezTo>
                  <a:cubicBezTo>
                    <a:pt x="216" y="46"/>
                    <a:pt x="191" y="40"/>
                    <a:pt x="180" y="41"/>
                  </a:cubicBezTo>
                  <a:cubicBezTo>
                    <a:pt x="162" y="43"/>
                    <a:pt x="161" y="62"/>
                    <a:pt x="146" y="71"/>
                  </a:cubicBezTo>
                  <a:cubicBezTo>
                    <a:pt x="141" y="75"/>
                    <a:pt x="139" y="77"/>
                    <a:pt x="133" y="74"/>
                  </a:cubicBezTo>
                  <a:cubicBezTo>
                    <a:pt x="129" y="72"/>
                    <a:pt x="134" y="64"/>
                    <a:pt x="125" y="69"/>
                  </a:cubicBezTo>
                  <a:cubicBezTo>
                    <a:pt x="119" y="74"/>
                    <a:pt x="121" y="89"/>
                    <a:pt x="121" y="96"/>
                  </a:cubicBezTo>
                  <a:cubicBezTo>
                    <a:pt x="113" y="100"/>
                    <a:pt x="111" y="89"/>
                    <a:pt x="104" y="91"/>
                  </a:cubicBezTo>
                  <a:cubicBezTo>
                    <a:pt x="98" y="93"/>
                    <a:pt x="97" y="105"/>
                    <a:pt x="95" y="109"/>
                  </a:cubicBezTo>
                  <a:cubicBezTo>
                    <a:pt x="91" y="121"/>
                    <a:pt x="82" y="142"/>
                    <a:pt x="72" y="148"/>
                  </a:cubicBezTo>
                  <a:cubicBezTo>
                    <a:pt x="61" y="154"/>
                    <a:pt x="43" y="164"/>
                    <a:pt x="42" y="180"/>
                  </a:cubicBezTo>
                  <a:cubicBezTo>
                    <a:pt x="41" y="192"/>
                    <a:pt x="66" y="208"/>
                    <a:pt x="56" y="222"/>
                  </a:cubicBezTo>
                  <a:cubicBezTo>
                    <a:pt x="56" y="222"/>
                    <a:pt x="55" y="222"/>
                    <a:pt x="55" y="223"/>
                  </a:cubicBezTo>
                  <a:cubicBezTo>
                    <a:pt x="55" y="223"/>
                    <a:pt x="55" y="223"/>
                    <a:pt x="55" y="223"/>
                  </a:cubicBezTo>
                  <a:cubicBezTo>
                    <a:pt x="60" y="232"/>
                    <a:pt x="28" y="256"/>
                    <a:pt x="49" y="256"/>
                  </a:cubicBezTo>
                  <a:cubicBezTo>
                    <a:pt x="59" y="256"/>
                    <a:pt x="65" y="248"/>
                    <a:pt x="72" y="244"/>
                  </a:cubicBezTo>
                  <a:cubicBezTo>
                    <a:pt x="78" y="241"/>
                    <a:pt x="85" y="240"/>
                    <a:pt x="91" y="237"/>
                  </a:cubicBezTo>
                  <a:cubicBezTo>
                    <a:pt x="94" y="236"/>
                    <a:pt x="109" y="227"/>
                    <a:pt x="112" y="229"/>
                  </a:cubicBezTo>
                  <a:cubicBezTo>
                    <a:pt x="117" y="234"/>
                    <a:pt x="100" y="242"/>
                    <a:pt x="97" y="243"/>
                  </a:cubicBezTo>
                  <a:cubicBezTo>
                    <a:pt x="83" y="252"/>
                    <a:pt x="76" y="263"/>
                    <a:pt x="60" y="268"/>
                  </a:cubicBezTo>
                  <a:cubicBezTo>
                    <a:pt x="49" y="271"/>
                    <a:pt x="54" y="272"/>
                    <a:pt x="48" y="281"/>
                  </a:cubicBezTo>
                  <a:cubicBezTo>
                    <a:pt x="44" y="287"/>
                    <a:pt x="37" y="288"/>
                    <a:pt x="33" y="292"/>
                  </a:cubicBezTo>
                  <a:cubicBezTo>
                    <a:pt x="30" y="294"/>
                    <a:pt x="29" y="298"/>
                    <a:pt x="27" y="300"/>
                  </a:cubicBezTo>
                  <a:cubicBezTo>
                    <a:pt x="24" y="303"/>
                    <a:pt x="21" y="304"/>
                    <a:pt x="17" y="306"/>
                  </a:cubicBezTo>
                  <a:cubicBezTo>
                    <a:pt x="10" y="311"/>
                    <a:pt x="10" y="315"/>
                    <a:pt x="7" y="322"/>
                  </a:cubicBezTo>
                  <a:cubicBezTo>
                    <a:pt x="5" y="329"/>
                    <a:pt x="0" y="333"/>
                    <a:pt x="9" y="338"/>
                  </a:cubicBezTo>
                  <a:cubicBezTo>
                    <a:pt x="16" y="341"/>
                    <a:pt x="24" y="338"/>
                    <a:pt x="31" y="342"/>
                  </a:cubicBezTo>
                  <a:cubicBezTo>
                    <a:pt x="36" y="345"/>
                    <a:pt x="43" y="350"/>
                    <a:pt x="48" y="354"/>
                  </a:cubicBezTo>
                  <a:cubicBezTo>
                    <a:pt x="55" y="360"/>
                    <a:pt x="53" y="365"/>
                    <a:pt x="56" y="372"/>
                  </a:cubicBezTo>
                  <a:cubicBezTo>
                    <a:pt x="63" y="387"/>
                    <a:pt x="81" y="386"/>
                    <a:pt x="95" y="386"/>
                  </a:cubicBezTo>
                  <a:cubicBezTo>
                    <a:pt x="104" y="385"/>
                    <a:pt x="107" y="389"/>
                    <a:pt x="115" y="391"/>
                  </a:cubicBezTo>
                  <a:cubicBezTo>
                    <a:pt x="124" y="393"/>
                    <a:pt x="133" y="386"/>
                    <a:pt x="138" y="379"/>
                  </a:cubicBezTo>
                  <a:cubicBezTo>
                    <a:pt x="143" y="372"/>
                    <a:pt x="142" y="367"/>
                    <a:pt x="144" y="359"/>
                  </a:cubicBezTo>
                  <a:cubicBezTo>
                    <a:pt x="148" y="349"/>
                    <a:pt x="151" y="351"/>
                    <a:pt x="160" y="351"/>
                  </a:cubicBezTo>
                  <a:cubicBezTo>
                    <a:pt x="176" y="352"/>
                    <a:pt x="188" y="355"/>
                    <a:pt x="193" y="373"/>
                  </a:cubicBezTo>
                  <a:cubicBezTo>
                    <a:pt x="194" y="379"/>
                    <a:pt x="191" y="391"/>
                    <a:pt x="197" y="395"/>
                  </a:cubicBezTo>
                  <a:cubicBezTo>
                    <a:pt x="206" y="401"/>
                    <a:pt x="209" y="388"/>
                    <a:pt x="216" y="387"/>
                  </a:cubicBezTo>
                  <a:cubicBezTo>
                    <a:pt x="223" y="386"/>
                    <a:pt x="227" y="395"/>
                    <a:pt x="236" y="394"/>
                  </a:cubicBezTo>
                  <a:cubicBezTo>
                    <a:pt x="241" y="393"/>
                    <a:pt x="252" y="390"/>
                    <a:pt x="255" y="388"/>
                  </a:cubicBezTo>
                  <a:cubicBezTo>
                    <a:pt x="261" y="384"/>
                    <a:pt x="262" y="375"/>
                    <a:pt x="273" y="379"/>
                  </a:cubicBezTo>
                  <a:cubicBezTo>
                    <a:pt x="280" y="382"/>
                    <a:pt x="281" y="391"/>
                    <a:pt x="284" y="396"/>
                  </a:cubicBezTo>
                  <a:cubicBezTo>
                    <a:pt x="295" y="415"/>
                    <a:pt x="303" y="394"/>
                    <a:pt x="309" y="384"/>
                  </a:cubicBezTo>
                  <a:cubicBezTo>
                    <a:pt x="313" y="376"/>
                    <a:pt x="315" y="375"/>
                    <a:pt x="323" y="374"/>
                  </a:cubicBezTo>
                  <a:cubicBezTo>
                    <a:pt x="330" y="374"/>
                    <a:pt x="335" y="376"/>
                    <a:pt x="340" y="369"/>
                  </a:cubicBezTo>
                  <a:cubicBezTo>
                    <a:pt x="344" y="363"/>
                    <a:pt x="343" y="355"/>
                    <a:pt x="346" y="349"/>
                  </a:cubicBezTo>
                  <a:cubicBezTo>
                    <a:pt x="349" y="343"/>
                    <a:pt x="354" y="337"/>
                    <a:pt x="360" y="334"/>
                  </a:cubicBezTo>
                  <a:cubicBezTo>
                    <a:pt x="366" y="331"/>
                    <a:pt x="372" y="332"/>
                    <a:pt x="377" y="334"/>
                  </a:cubicBezTo>
                  <a:cubicBezTo>
                    <a:pt x="378" y="333"/>
                    <a:pt x="378" y="331"/>
                    <a:pt x="379" y="330"/>
                  </a:cubicBezTo>
                  <a:cubicBezTo>
                    <a:pt x="386" y="321"/>
                    <a:pt x="394" y="313"/>
                    <a:pt x="400" y="304"/>
                  </a:cubicBezTo>
                  <a:cubicBezTo>
                    <a:pt x="406" y="295"/>
                    <a:pt x="414" y="289"/>
                    <a:pt x="420" y="280"/>
                  </a:cubicBezTo>
                  <a:cubicBezTo>
                    <a:pt x="423" y="276"/>
                    <a:pt x="425" y="271"/>
                    <a:pt x="428" y="268"/>
                  </a:cubicBezTo>
                  <a:cubicBezTo>
                    <a:pt x="433" y="264"/>
                    <a:pt x="437" y="262"/>
                    <a:pt x="442" y="258"/>
                  </a:cubicBezTo>
                  <a:cubicBezTo>
                    <a:pt x="448" y="252"/>
                    <a:pt x="462" y="243"/>
                    <a:pt x="460" y="233"/>
                  </a:cubicBezTo>
                  <a:cubicBezTo>
                    <a:pt x="459" y="228"/>
                    <a:pt x="453" y="227"/>
                    <a:pt x="452" y="223"/>
                  </a:cubicBezTo>
                  <a:cubicBezTo>
                    <a:pt x="451" y="218"/>
                    <a:pt x="458" y="216"/>
                    <a:pt x="461" y="215"/>
                  </a:cubicBezTo>
                  <a:cubicBezTo>
                    <a:pt x="477" y="211"/>
                    <a:pt x="465" y="223"/>
                    <a:pt x="467" y="231"/>
                  </a:cubicBezTo>
                  <a:cubicBezTo>
                    <a:pt x="472" y="231"/>
                    <a:pt x="477" y="226"/>
                    <a:pt x="482" y="224"/>
                  </a:cubicBezTo>
                  <a:cubicBezTo>
                    <a:pt x="486" y="223"/>
                    <a:pt x="492" y="222"/>
                    <a:pt x="496" y="219"/>
                  </a:cubicBezTo>
                  <a:cubicBezTo>
                    <a:pt x="499" y="216"/>
                    <a:pt x="502" y="211"/>
                    <a:pt x="502" y="206"/>
                  </a:cubicBezTo>
                  <a:cubicBezTo>
                    <a:pt x="503" y="201"/>
                    <a:pt x="499" y="197"/>
                    <a:pt x="504" y="193"/>
                  </a:cubicBezTo>
                  <a:cubicBezTo>
                    <a:pt x="508" y="188"/>
                    <a:pt x="514" y="190"/>
                    <a:pt x="519" y="188"/>
                  </a:cubicBezTo>
                  <a:cubicBezTo>
                    <a:pt x="524" y="186"/>
                    <a:pt x="525" y="183"/>
                    <a:pt x="527" y="178"/>
                  </a:cubicBezTo>
                  <a:cubicBezTo>
                    <a:pt x="529" y="172"/>
                    <a:pt x="534" y="172"/>
                    <a:pt x="540" y="170"/>
                  </a:cubicBezTo>
                  <a:cubicBezTo>
                    <a:pt x="545" y="167"/>
                    <a:pt x="550" y="164"/>
                    <a:pt x="555" y="162"/>
                  </a:cubicBezTo>
                  <a:cubicBezTo>
                    <a:pt x="560" y="160"/>
                    <a:pt x="564" y="160"/>
                    <a:pt x="568" y="157"/>
                  </a:cubicBezTo>
                  <a:cubicBezTo>
                    <a:pt x="574" y="154"/>
                    <a:pt x="575" y="155"/>
                    <a:pt x="581" y="154"/>
                  </a:cubicBezTo>
                  <a:cubicBezTo>
                    <a:pt x="593" y="154"/>
                    <a:pt x="599" y="140"/>
                    <a:pt x="610" y="136"/>
                  </a:cubicBezTo>
                  <a:cubicBezTo>
                    <a:pt x="614" y="134"/>
                    <a:pt x="620" y="135"/>
                    <a:pt x="623" y="137"/>
                  </a:cubicBezTo>
                  <a:cubicBezTo>
                    <a:pt x="629" y="140"/>
                    <a:pt x="625" y="147"/>
                    <a:pt x="630" y="150"/>
                  </a:cubicBezTo>
                  <a:cubicBezTo>
                    <a:pt x="639" y="156"/>
                    <a:pt x="656" y="143"/>
                    <a:pt x="655" y="134"/>
                  </a:cubicBezTo>
                  <a:cubicBezTo>
                    <a:pt x="655" y="128"/>
                    <a:pt x="649" y="127"/>
                    <a:pt x="653" y="121"/>
                  </a:cubicBezTo>
                  <a:cubicBezTo>
                    <a:pt x="656" y="118"/>
                    <a:pt x="661" y="117"/>
                    <a:pt x="663" y="113"/>
                  </a:cubicBezTo>
                  <a:cubicBezTo>
                    <a:pt x="665" y="109"/>
                    <a:pt x="664" y="90"/>
                    <a:pt x="661" y="8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529"/>
            <p:cNvSpPr>
              <a:spLocks/>
            </p:cNvSpPr>
            <p:nvPr/>
          </p:nvSpPr>
          <p:spPr bwMode="auto">
            <a:xfrm>
              <a:off x="5824538" y="2794000"/>
              <a:ext cx="563563" cy="528638"/>
            </a:xfrm>
            <a:custGeom>
              <a:avLst/>
              <a:gdLst>
                <a:gd name="T0" fmla="*/ 51 w 468"/>
                <a:gd name="T1" fmla="*/ 87 h 439"/>
                <a:gd name="T2" fmla="*/ 83 w 468"/>
                <a:gd name="T3" fmla="*/ 107 h 439"/>
                <a:gd name="T4" fmla="*/ 110 w 468"/>
                <a:gd name="T5" fmla="*/ 134 h 439"/>
                <a:gd name="T6" fmla="*/ 137 w 468"/>
                <a:gd name="T7" fmla="*/ 166 h 439"/>
                <a:gd name="T8" fmla="*/ 143 w 468"/>
                <a:gd name="T9" fmla="*/ 196 h 439"/>
                <a:gd name="T10" fmla="*/ 156 w 468"/>
                <a:gd name="T11" fmla="*/ 234 h 439"/>
                <a:gd name="T12" fmla="*/ 193 w 468"/>
                <a:gd name="T13" fmla="*/ 239 h 439"/>
                <a:gd name="T14" fmla="*/ 210 w 468"/>
                <a:gd name="T15" fmla="*/ 225 h 439"/>
                <a:gd name="T16" fmla="*/ 233 w 468"/>
                <a:gd name="T17" fmla="*/ 246 h 439"/>
                <a:gd name="T18" fmla="*/ 207 w 468"/>
                <a:gd name="T19" fmla="*/ 255 h 439"/>
                <a:gd name="T20" fmla="*/ 194 w 468"/>
                <a:gd name="T21" fmla="*/ 275 h 439"/>
                <a:gd name="T22" fmla="*/ 172 w 468"/>
                <a:gd name="T23" fmla="*/ 309 h 439"/>
                <a:gd name="T24" fmla="*/ 175 w 468"/>
                <a:gd name="T25" fmla="*/ 330 h 439"/>
                <a:gd name="T26" fmla="*/ 198 w 468"/>
                <a:gd name="T27" fmla="*/ 351 h 439"/>
                <a:gd name="T28" fmla="*/ 226 w 468"/>
                <a:gd name="T29" fmla="*/ 390 h 439"/>
                <a:gd name="T30" fmla="*/ 248 w 468"/>
                <a:gd name="T31" fmla="*/ 393 h 439"/>
                <a:gd name="T32" fmla="*/ 289 w 468"/>
                <a:gd name="T33" fmla="*/ 396 h 439"/>
                <a:gd name="T34" fmla="*/ 323 w 468"/>
                <a:gd name="T35" fmla="*/ 417 h 439"/>
                <a:gd name="T36" fmla="*/ 357 w 468"/>
                <a:gd name="T37" fmla="*/ 432 h 439"/>
                <a:gd name="T38" fmla="*/ 382 w 468"/>
                <a:gd name="T39" fmla="*/ 408 h 439"/>
                <a:gd name="T40" fmla="*/ 386 w 468"/>
                <a:gd name="T41" fmla="*/ 396 h 439"/>
                <a:gd name="T42" fmla="*/ 402 w 468"/>
                <a:gd name="T43" fmla="*/ 365 h 439"/>
                <a:gd name="T44" fmla="*/ 372 w 468"/>
                <a:gd name="T45" fmla="*/ 341 h 439"/>
                <a:gd name="T46" fmla="*/ 360 w 468"/>
                <a:gd name="T47" fmla="*/ 323 h 439"/>
                <a:gd name="T48" fmla="*/ 377 w 468"/>
                <a:gd name="T49" fmla="*/ 323 h 439"/>
                <a:gd name="T50" fmla="*/ 411 w 468"/>
                <a:gd name="T51" fmla="*/ 331 h 439"/>
                <a:gd name="T52" fmla="*/ 465 w 468"/>
                <a:gd name="T53" fmla="*/ 332 h 439"/>
                <a:gd name="T54" fmla="*/ 447 w 468"/>
                <a:gd name="T55" fmla="*/ 309 h 439"/>
                <a:gd name="T56" fmla="*/ 422 w 468"/>
                <a:gd name="T57" fmla="*/ 296 h 439"/>
                <a:gd name="T58" fmla="*/ 399 w 468"/>
                <a:gd name="T59" fmla="*/ 263 h 439"/>
                <a:gd name="T60" fmla="*/ 379 w 468"/>
                <a:gd name="T61" fmla="*/ 245 h 439"/>
                <a:gd name="T62" fmla="*/ 372 w 468"/>
                <a:gd name="T63" fmla="*/ 211 h 439"/>
                <a:gd name="T64" fmla="*/ 361 w 468"/>
                <a:gd name="T65" fmla="*/ 183 h 439"/>
                <a:gd name="T66" fmla="*/ 346 w 468"/>
                <a:gd name="T67" fmla="*/ 129 h 439"/>
                <a:gd name="T68" fmla="*/ 333 w 468"/>
                <a:gd name="T69" fmla="*/ 100 h 439"/>
                <a:gd name="T70" fmla="*/ 288 w 468"/>
                <a:gd name="T71" fmla="*/ 61 h 439"/>
                <a:gd name="T72" fmla="*/ 250 w 468"/>
                <a:gd name="T73" fmla="*/ 36 h 439"/>
                <a:gd name="T74" fmla="*/ 235 w 468"/>
                <a:gd name="T75" fmla="*/ 15 h 439"/>
                <a:gd name="T76" fmla="*/ 220 w 468"/>
                <a:gd name="T77" fmla="*/ 3 h 439"/>
                <a:gd name="T78" fmla="*/ 200 w 468"/>
                <a:gd name="T79" fmla="*/ 38 h 439"/>
                <a:gd name="T80" fmla="*/ 169 w 468"/>
                <a:gd name="T81" fmla="*/ 53 h 439"/>
                <a:gd name="T82" fmla="*/ 133 w 468"/>
                <a:gd name="T83" fmla="*/ 48 h 439"/>
                <a:gd name="T84" fmla="*/ 96 w 468"/>
                <a:gd name="T85" fmla="*/ 63 h 439"/>
                <a:gd name="T86" fmla="*/ 57 w 468"/>
                <a:gd name="T87" fmla="*/ 64 h 439"/>
                <a:gd name="T88" fmla="*/ 20 w 468"/>
                <a:gd name="T89" fmla="*/ 20 h 439"/>
                <a:gd name="T90" fmla="*/ 0 w 468"/>
                <a:gd name="T91" fmla="*/ 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39">
                  <a:moveTo>
                    <a:pt x="23" y="65"/>
                  </a:moveTo>
                  <a:cubicBezTo>
                    <a:pt x="32" y="70"/>
                    <a:pt x="47" y="76"/>
                    <a:pt x="51" y="87"/>
                  </a:cubicBezTo>
                  <a:cubicBezTo>
                    <a:pt x="55" y="96"/>
                    <a:pt x="51" y="99"/>
                    <a:pt x="62" y="102"/>
                  </a:cubicBezTo>
                  <a:cubicBezTo>
                    <a:pt x="68" y="104"/>
                    <a:pt x="76" y="105"/>
                    <a:pt x="83" y="107"/>
                  </a:cubicBezTo>
                  <a:cubicBezTo>
                    <a:pt x="89" y="108"/>
                    <a:pt x="97" y="109"/>
                    <a:pt x="102" y="115"/>
                  </a:cubicBezTo>
                  <a:cubicBezTo>
                    <a:pt x="107" y="120"/>
                    <a:pt x="106" y="129"/>
                    <a:pt x="110" y="134"/>
                  </a:cubicBezTo>
                  <a:cubicBezTo>
                    <a:pt x="119" y="149"/>
                    <a:pt x="143" y="130"/>
                    <a:pt x="144" y="146"/>
                  </a:cubicBezTo>
                  <a:cubicBezTo>
                    <a:pt x="145" y="153"/>
                    <a:pt x="139" y="160"/>
                    <a:pt x="137" y="166"/>
                  </a:cubicBezTo>
                  <a:cubicBezTo>
                    <a:pt x="135" y="172"/>
                    <a:pt x="132" y="182"/>
                    <a:pt x="131" y="188"/>
                  </a:cubicBezTo>
                  <a:cubicBezTo>
                    <a:pt x="128" y="202"/>
                    <a:pt x="136" y="195"/>
                    <a:pt x="143" y="196"/>
                  </a:cubicBezTo>
                  <a:cubicBezTo>
                    <a:pt x="153" y="197"/>
                    <a:pt x="151" y="203"/>
                    <a:pt x="152" y="211"/>
                  </a:cubicBezTo>
                  <a:cubicBezTo>
                    <a:pt x="153" y="219"/>
                    <a:pt x="154" y="227"/>
                    <a:pt x="156" y="234"/>
                  </a:cubicBezTo>
                  <a:cubicBezTo>
                    <a:pt x="158" y="244"/>
                    <a:pt x="160" y="244"/>
                    <a:pt x="170" y="243"/>
                  </a:cubicBezTo>
                  <a:cubicBezTo>
                    <a:pt x="177" y="242"/>
                    <a:pt x="189" y="244"/>
                    <a:pt x="193" y="239"/>
                  </a:cubicBezTo>
                  <a:cubicBezTo>
                    <a:pt x="198" y="235"/>
                    <a:pt x="194" y="220"/>
                    <a:pt x="203" y="219"/>
                  </a:cubicBezTo>
                  <a:cubicBezTo>
                    <a:pt x="208" y="219"/>
                    <a:pt x="206" y="223"/>
                    <a:pt x="210" y="225"/>
                  </a:cubicBezTo>
                  <a:cubicBezTo>
                    <a:pt x="214" y="226"/>
                    <a:pt x="218" y="225"/>
                    <a:pt x="222" y="227"/>
                  </a:cubicBezTo>
                  <a:cubicBezTo>
                    <a:pt x="230" y="231"/>
                    <a:pt x="232" y="238"/>
                    <a:pt x="233" y="246"/>
                  </a:cubicBezTo>
                  <a:cubicBezTo>
                    <a:pt x="233" y="252"/>
                    <a:pt x="233" y="264"/>
                    <a:pt x="224" y="265"/>
                  </a:cubicBezTo>
                  <a:cubicBezTo>
                    <a:pt x="218" y="266"/>
                    <a:pt x="214" y="256"/>
                    <a:pt x="207" y="255"/>
                  </a:cubicBezTo>
                  <a:cubicBezTo>
                    <a:pt x="204" y="255"/>
                    <a:pt x="187" y="257"/>
                    <a:pt x="185" y="259"/>
                  </a:cubicBezTo>
                  <a:cubicBezTo>
                    <a:pt x="180" y="266"/>
                    <a:pt x="193" y="270"/>
                    <a:pt x="194" y="275"/>
                  </a:cubicBezTo>
                  <a:cubicBezTo>
                    <a:pt x="196" y="285"/>
                    <a:pt x="179" y="293"/>
                    <a:pt x="174" y="301"/>
                  </a:cubicBezTo>
                  <a:cubicBezTo>
                    <a:pt x="173" y="303"/>
                    <a:pt x="174" y="306"/>
                    <a:pt x="172" y="309"/>
                  </a:cubicBezTo>
                  <a:cubicBezTo>
                    <a:pt x="170" y="312"/>
                    <a:pt x="166" y="312"/>
                    <a:pt x="165" y="317"/>
                  </a:cubicBezTo>
                  <a:cubicBezTo>
                    <a:pt x="163" y="325"/>
                    <a:pt x="171" y="325"/>
                    <a:pt x="175" y="330"/>
                  </a:cubicBezTo>
                  <a:cubicBezTo>
                    <a:pt x="179" y="336"/>
                    <a:pt x="177" y="338"/>
                    <a:pt x="183" y="342"/>
                  </a:cubicBezTo>
                  <a:cubicBezTo>
                    <a:pt x="187" y="345"/>
                    <a:pt x="194" y="347"/>
                    <a:pt x="198" y="351"/>
                  </a:cubicBezTo>
                  <a:cubicBezTo>
                    <a:pt x="210" y="364"/>
                    <a:pt x="202" y="374"/>
                    <a:pt x="203" y="389"/>
                  </a:cubicBezTo>
                  <a:cubicBezTo>
                    <a:pt x="211" y="389"/>
                    <a:pt x="219" y="388"/>
                    <a:pt x="226" y="390"/>
                  </a:cubicBezTo>
                  <a:cubicBezTo>
                    <a:pt x="230" y="390"/>
                    <a:pt x="232" y="392"/>
                    <a:pt x="237" y="393"/>
                  </a:cubicBezTo>
                  <a:cubicBezTo>
                    <a:pt x="241" y="393"/>
                    <a:pt x="244" y="391"/>
                    <a:pt x="248" y="393"/>
                  </a:cubicBezTo>
                  <a:cubicBezTo>
                    <a:pt x="256" y="396"/>
                    <a:pt x="257" y="402"/>
                    <a:pt x="267" y="400"/>
                  </a:cubicBezTo>
                  <a:cubicBezTo>
                    <a:pt x="275" y="399"/>
                    <a:pt x="280" y="396"/>
                    <a:pt x="289" y="396"/>
                  </a:cubicBezTo>
                  <a:cubicBezTo>
                    <a:pt x="299" y="396"/>
                    <a:pt x="302" y="397"/>
                    <a:pt x="308" y="405"/>
                  </a:cubicBezTo>
                  <a:cubicBezTo>
                    <a:pt x="312" y="412"/>
                    <a:pt x="314" y="415"/>
                    <a:pt x="323" y="417"/>
                  </a:cubicBezTo>
                  <a:cubicBezTo>
                    <a:pt x="334" y="419"/>
                    <a:pt x="334" y="417"/>
                    <a:pt x="340" y="427"/>
                  </a:cubicBezTo>
                  <a:cubicBezTo>
                    <a:pt x="344" y="436"/>
                    <a:pt x="348" y="439"/>
                    <a:pt x="357" y="432"/>
                  </a:cubicBezTo>
                  <a:cubicBezTo>
                    <a:pt x="365" y="426"/>
                    <a:pt x="370" y="416"/>
                    <a:pt x="379" y="410"/>
                  </a:cubicBezTo>
                  <a:cubicBezTo>
                    <a:pt x="380" y="409"/>
                    <a:pt x="381" y="409"/>
                    <a:pt x="382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72" y="399"/>
                    <a:pt x="378" y="401"/>
                    <a:pt x="386" y="396"/>
                  </a:cubicBezTo>
                  <a:cubicBezTo>
                    <a:pt x="392" y="393"/>
                    <a:pt x="393" y="388"/>
                    <a:pt x="398" y="382"/>
                  </a:cubicBezTo>
                  <a:cubicBezTo>
                    <a:pt x="403" y="375"/>
                    <a:pt x="403" y="373"/>
                    <a:pt x="402" y="365"/>
                  </a:cubicBezTo>
                  <a:cubicBezTo>
                    <a:pt x="401" y="357"/>
                    <a:pt x="400" y="352"/>
                    <a:pt x="393" y="347"/>
                  </a:cubicBezTo>
                  <a:cubicBezTo>
                    <a:pt x="387" y="343"/>
                    <a:pt x="377" y="345"/>
                    <a:pt x="372" y="341"/>
                  </a:cubicBezTo>
                  <a:cubicBezTo>
                    <a:pt x="370" y="339"/>
                    <a:pt x="371" y="334"/>
                    <a:pt x="369" y="331"/>
                  </a:cubicBezTo>
                  <a:cubicBezTo>
                    <a:pt x="367" y="328"/>
                    <a:pt x="364" y="325"/>
                    <a:pt x="360" y="323"/>
                  </a:cubicBezTo>
                  <a:cubicBezTo>
                    <a:pt x="354" y="320"/>
                    <a:pt x="345" y="321"/>
                    <a:pt x="340" y="317"/>
                  </a:cubicBezTo>
                  <a:cubicBezTo>
                    <a:pt x="351" y="310"/>
                    <a:pt x="370" y="311"/>
                    <a:pt x="377" y="323"/>
                  </a:cubicBezTo>
                  <a:cubicBezTo>
                    <a:pt x="382" y="332"/>
                    <a:pt x="380" y="333"/>
                    <a:pt x="391" y="332"/>
                  </a:cubicBezTo>
                  <a:cubicBezTo>
                    <a:pt x="398" y="332"/>
                    <a:pt x="404" y="331"/>
                    <a:pt x="411" y="331"/>
                  </a:cubicBezTo>
                  <a:cubicBezTo>
                    <a:pt x="425" y="332"/>
                    <a:pt x="437" y="338"/>
                    <a:pt x="448" y="345"/>
                  </a:cubicBezTo>
                  <a:cubicBezTo>
                    <a:pt x="457" y="344"/>
                    <a:pt x="468" y="345"/>
                    <a:pt x="465" y="332"/>
                  </a:cubicBezTo>
                  <a:cubicBezTo>
                    <a:pt x="463" y="326"/>
                    <a:pt x="459" y="324"/>
                    <a:pt x="456" y="320"/>
                  </a:cubicBezTo>
                  <a:cubicBezTo>
                    <a:pt x="453" y="314"/>
                    <a:pt x="453" y="312"/>
                    <a:pt x="447" y="309"/>
                  </a:cubicBezTo>
                  <a:cubicBezTo>
                    <a:pt x="443" y="307"/>
                    <a:pt x="439" y="304"/>
                    <a:pt x="434" y="302"/>
                  </a:cubicBezTo>
                  <a:cubicBezTo>
                    <a:pt x="430" y="300"/>
                    <a:pt x="425" y="301"/>
                    <a:pt x="422" y="296"/>
                  </a:cubicBezTo>
                  <a:cubicBezTo>
                    <a:pt x="415" y="287"/>
                    <a:pt x="424" y="277"/>
                    <a:pt x="414" y="270"/>
                  </a:cubicBezTo>
                  <a:cubicBezTo>
                    <a:pt x="409" y="267"/>
                    <a:pt x="404" y="264"/>
                    <a:pt x="399" y="263"/>
                  </a:cubicBezTo>
                  <a:cubicBezTo>
                    <a:pt x="395" y="261"/>
                    <a:pt x="388" y="263"/>
                    <a:pt x="385" y="259"/>
                  </a:cubicBezTo>
                  <a:cubicBezTo>
                    <a:pt x="381" y="255"/>
                    <a:pt x="382" y="249"/>
                    <a:pt x="379" y="245"/>
                  </a:cubicBezTo>
                  <a:cubicBezTo>
                    <a:pt x="375" y="241"/>
                    <a:pt x="374" y="240"/>
                    <a:pt x="373" y="233"/>
                  </a:cubicBezTo>
                  <a:cubicBezTo>
                    <a:pt x="373" y="226"/>
                    <a:pt x="375" y="218"/>
                    <a:pt x="372" y="211"/>
                  </a:cubicBezTo>
                  <a:cubicBezTo>
                    <a:pt x="369" y="206"/>
                    <a:pt x="367" y="202"/>
                    <a:pt x="365" y="197"/>
                  </a:cubicBezTo>
                  <a:cubicBezTo>
                    <a:pt x="362" y="192"/>
                    <a:pt x="363" y="188"/>
                    <a:pt x="361" y="183"/>
                  </a:cubicBezTo>
                  <a:cubicBezTo>
                    <a:pt x="357" y="170"/>
                    <a:pt x="352" y="162"/>
                    <a:pt x="351" y="149"/>
                  </a:cubicBezTo>
                  <a:cubicBezTo>
                    <a:pt x="351" y="142"/>
                    <a:pt x="349" y="135"/>
                    <a:pt x="346" y="129"/>
                  </a:cubicBezTo>
                  <a:cubicBezTo>
                    <a:pt x="343" y="123"/>
                    <a:pt x="343" y="118"/>
                    <a:pt x="341" y="113"/>
                  </a:cubicBezTo>
                  <a:cubicBezTo>
                    <a:pt x="339" y="108"/>
                    <a:pt x="335" y="105"/>
                    <a:pt x="333" y="100"/>
                  </a:cubicBezTo>
                  <a:cubicBezTo>
                    <a:pt x="330" y="95"/>
                    <a:pt x="328" y="90"/>
                    <a:pt x="325" y="85"/>
                  </a:cubicBezTo>
                  <a:cubicBezTo>
                    <a:pt x="317" y="70"/>
                    <a:pt x="300" y="71"/>
                    <a:pt x="288" y="61"/>
                  </a:cubicBezTo>
                  <a:cubicBezTo>
                    <a:pt x="280" y="54"/>
                    <a:pt x="266" y="55"/>
                    <a:pt x="260" y="47"/>
                  </a:cubicBezTo>
                  <a:cubicBezTo>
                    <a:pt x="256" y="41"/>
                    <a:pt x="257" y="39"/>
                    <a:pt x="250" y="36"/>
                  </a:cubicBezTo>
                  <a:cubicBezTo>
                    <a:pt x="246" y="34"/>
                    <a:pt x="240" y="34"/>
                    <a:pt x="238" y="30"/>
                  </a:cubicBezTo>
                  <a:cubicBezTo>
                    <a:pt x="236" y="27"/>
                    <a:pt x="235" y="19"/>
                    <a:pt x="235" y="15"/>
                  </a:cubicBezTo>
                  <a:cubicBezTo>
                    <a:pt x="234" y="11"/>
                    <a:pt x="235" y="7"/>
                    <a:pt x="237" y="3"/>
                  </a:cubicBezTo>
                  <a:cubicBezTo>
                    <a:pt x="232" y="1"/>
                    <a:pt x="226" y="0"/>
                    <a:pt x="220" y="3"/>
                  </a:cubicBezTo>
                  <a:cubicBezTo>
                    <a:pt x="214" y="6"/>
                    <a:pt x="209" y="12"/>
                    <a:pt x="206" y="18"/>
                  </a:cubicBezTo>
                  <a:cubicBezTo>
                    <a:pt x="203" y="24"/>
                    <a:pt x="204" y="32"/>
                    <a:pt x="200" y="38"/>
                  </a:cubicBezTo>
                  <a:cubicBezTo>
                    <a:pt x="195" y="45"/>
                    <a:pt x="190" y="43"/>
                    <a:pt x="183" y="43"/>
                  </a:cubicBezTo>
                  <a:cubicBezTo>
                    <a:pt x="175" y="44"/>
                    <a:pt x="173" y="45"/>
                    <a:pt x="169" y="53"/>
                  </a:cubicBezTo>
                  <a:cubicBezTo>
                    <a:pt x="163" y="63"/>
                    <a:pt x="155" y="84"/>
                    <a:pt x="144" y="65"/>
                  </a:cubicBezTo>
                  <a:cubicBezTo>
                    <a:pt x="141" y="60"/>
                    <a:pt x="140" y="51"/>
                    <a:pt x="133" y="48"/>
                  </a:cubicBezTo>
                  <a:cubicBezTo>
                    <a:pt x="122" y="44"/>
                    <a:pt x="121" y="53"/>
                    <a:pt x="115" y="57"/>
                  </a:cubicBezTo>
                  <a:cubicBezTo>
                    <a:pt x="112" y="59"/>
                    <a:pt x="101" y="62"/>
                    <a:pt x="96" y="63"/>
                  </a:cubicBezTo>
                  <a:cubicBezTo>
                    <a:pt x="87" y="64"/>
                    <a:pt x="83" y="55"/>
                    <a:pt x="76" y="56"/>
                  </a:cubicBezTo>
                  <a:cubicBezTo>
                    <a:pt x="69" y="57"/>
                    <a:pt x="66" y="70"/>
                    <a:pt x="57" y="64"/>
                  </a:cubicBezTo>
                  <a:cubicBezTo>
                    <a:pt x="51" y="60"/>
                    <a:pt x="54" y="48"/>
                    <a:pt x="53" y="42"/>
                  </a:cubicBezTo>
                  <a:cubicBezTo>
                    <a:pt x="48" y="24"/>
                    <a:pt x="36" y="21"/>
                    <a:pt x="20" y="20"/>
                  </a:cubicBezTo>
                  <a:cubicBezTo>
                    <a:pt x="11" y="20"/>
                    <a:pt x="8" y="18"/>
                    <a:pt x="4" y="28"/>
                  </a:cubicBezTo>
                  <a:cubicBezTo>
                    <a:pt x="2" y="34"/>
                    <a:pt x="3" y="39"/>
                    <a:pt x="0" y="45"/>
                  </a:cubicBezTo>
                  <a:cubicBezTo>
                    <a:pt x="8" y="52"/>
                    <a:pt x="18" y="63"/>
                    <a:pt x="23" y="6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530"/>
            <p:cNvSpPr>
              <a:spLocks/>
            </p:cNvSpPr>
            <p:nvPr/>
          </p:nvSpPr>
          <p:spPr bwMode="auto">
            <a:xfrm>
              <a:off x="5192713" y="2636838"/>
              <a:ext cx="650875" cy="614363"/>
            </a:xfrm>
            <a:custGeom>
              <a:avLst/>
              <a:gdLst>
                <a:gd name="T0" fmla="*/ 294 w 540"/>
                <a:gd name="T1" fmla="*/ 28 h 511"/>
                <a:gd name="T2" fmla="*/ 264 w 540"/>
                <a:gd name="T3" fmla="*/ 91 h 511"/>
                <a:gd name="T4" fmla="*/ 221 w 540"/>
                <a:gd name="T5" fmla="*/ 113 h 511"/>
                <a:gd name="T6" fmla="*/ 152 w 540"/>
                <a:gd name="T7" fmla="*/ 119 h 511"/>
                <a:gd name="T8" fmla="*/ 118 w 540"/>
                <a:gd name="T9" fmla="*/ 144 h 511"/>
                <a:gd name="T10" fmla="*/ 30 w 540"/>
                <a:gd name="T11" fmla="*/ 183 h 511"/>
                <a:gd name="T12" fmla="*/ 8 w 540"/>
                <a:gd name="T13" fmla="*/ 202 h 511"/>
                <a:gd name="T14" fmla="*/ 28 w 540"/>
                <a:gd name="T15" fmla="*/ 236 h 511"/>
                <a:gd name="T16" fmla="*/ 58 w 540"/>
                <a:gd name="T17" fmla="*/ 285 h 511"/>
                <a:gd name="T18" fmla="*/ 68 w 540"/>
                <a:gd name="T19" fmla="*/ 332 h 511"/>
                <a:gd name="T20" fmla="*/ 115 w 540"/>
                <a:gd name="T21" fmla="*/ 382 h 511"/>
                <a:gd name="T22" fmla="*/ 154 w 540"/>
                <a:gd name="T23" fmla="*/ 406 h 511"/>
                <a:gd name="T24" fmla="*/ 235 w 540"/>
                <a:gd name="T25" fmla="*/ 407 h 511"/>
                <a:gd name="T26" fmla="*/ 297 w 540"/>
                <a:gd name="T27" fmla="*/ 421 h 511"/>
                <a:gd name="T28" fmla="*/ 330 w 540"/>
                <a:gd name="T29" fmla="*/ 466 h 511"/>
                <a:gd name="T30" fmla="*/ 363 w 540"/>
                <a:gd name="T31" fmla="*/ 487 h 511"/>
                <a:gd name="T32" fmla="*/ 404 w 540"/>
                <a:gd name="T33" fmla="*/ 494 h 511"/>
                <a:gd name="T34" fmla="*/ 431 w 540"/>
                <a:gd name="T35" fmla="*/ 503 h 511"/>
                <a:gd name="T36" fmla="*/ 453 w 540"/>
                <a:gd name="T37" fmla="*/ 468 h 511"/>
                <a:gd name="T38" fmla="*/ 482 w 540"/>
                <a:gd name="T39" fmla="*/ 424 h 511"/>
                <a:gd name="T40" fmla="*/ 455 w 540"/>
                <a:gd name="T41" fmla="*/ 404 h 511"/>
                <a:gd name="T42" fmla="*/ 434 w 540"/>
                <a:gd name="T43" fmla="*/ 396 h 511"/>
                <a:gd name="T44" fmla="*/ 412 w 540"/>
                <a:gd name="T45" fmla="*/ 358 h 511"/>
                <a:gd name="T46" fmla="*/ 404 w 540"/>
                <a:gd name="T47" fmla="*/ 336 h 511"/>
                <a:gd name="T48" fmla="*/ 429 w 540"/>
                <a:gd name="T49" fmla="*/ 312 h 511"/>
                <a:gd name="T50" fmla="*/ 454 w 540"/>
                <a:gd name="T51" fmla="*/ 282 h 511"/>
                <a:gd name="T52" fmla="*/ 462 w 540"/>
                <a:gd name="T53" fmla="*/ 236 h 511"/>
                <a:gd name="T54" fmla="*/ 510 w 540"/>
                <a:gd name="T55" fmla="*/ 267 h 511"/>
                <a:gd name="T56" fmla="*/ 531 w 540"/>
                <a:gd name="T57" fmla="*/ 259 h 511"/>
                <a:gd name="T58" fmla="*/ 533 w 540"/>
                <a:gd name="T59" fmla="*/ 220 h 511"/>
                <a:gd name="T60" fmla="*/ 494 w 540"/>
                <a:gd name="T61" fmla="*/ 189 h 511"/>
                <a:gd name="T62" fmla="*/ 441 w 540"/>
                <a:gd name="T63" fmla="*/ 172 h 511"/>
                <a:gd name="T64" fmla="*/ 416 w 540"/>
                <a:gd name="T65" fmla="*/ 142 h 511"/>
                <a:gd name="T66" fmla="*/ 392 w 540"/>
                <a:gd name="T67" fmla="*/ 122 h 511"/>
                <a:gd name="T68" fmla="*/ 412 w 540"/>
                <a:gd name="T69" fmla="*/ 100 h 511"/>
                <a:gd name="T70" fmla="*/ 433 w 540"/>
                <a:gd name="T71" fmla="*/ 81 h 511"/>
                <a:gd name="T72" fmla="*/ 482 w 540"/>
                <a:gd name="T73" fmla="*/ 43 h 511"/>
                <a:gd name="T74" fmla="*/ 476 w 540"/>
                <a:gd name="T75" fmla="*/ 37 h 511"/>
                <a:gd name="T76" fmla="*/ 434 w 540"/>
                <a:gd name="T77" fmla="*/ 56 h 511"/>
                <a:gd name="T78" fmla="*/ 440 w 540"/>
                <a:gd name="T79" fmla="*/ 23 h 511"/>
                <a:gd name="T80" fmla="*/ 403 w 540"/>
                <a:gd name="T81" fmla="*/ 26 h 511"/>
                <a:gd name="T82" fmla="*/ 370 w 540"/>
                <a:gd name="T83" fmla="*/ 22 h 511"/>
                <a:gd name="T84" fmla="*/ 332 w 540"/>
                <a:gd name="T85" fmla="*/ 8 h 511"/>
                <a:gd name="T86" fmla="*/ 295 w 540"/>
                <a:gd name="T8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0" h="511">
                  <a:moveTo>
                    <a:pt x="295" y="4"/>
                  </a:moveTo>
                  <a:cubicBezTo>
                    <a:pt x="295" y="12"/>
                    <a:pt x="294" y="20"/>
                    <a:pt x="294" y="28"/>
                  </a:cubicBezTo>
                  <a:cubicBezTo>
                    <a:pt x="294" y="43"/>
                    <a:pt x="288" y="61"/>
                    <a:pt x="283" y="74"/>
                  </a:cubicBezTo>
                  <a:cubicBezTo>
                    <a:pt x="278" y="85"/>
                    <a:pt x="273" y="86"/>
                    <a:pt x="264" y="91"/>
                  </a:cubicBezTo>
                  <a:cubicBezTo>
                    <a:pt x="257" y="96"/>
                    <a:pt x="252" y="104"/>
                    <a:pt x="243" y="108"/>
                  </a:cubicBezTo>
                  <a:cubicBezTo>
                    <a:pt x="237" y="111"/>
                    <a:pt x="228" y="111"/>
                    <a:pt x="221" y="113"/>
                  </a:cubicBezTo>
                  <a:cubicBezTo>
                    <a:pt x="212" y="116"/>
                    <a:pt x="207" y="118"/>
                    <a:pt x="198" y="116"/>
                  </a:cubicBezTo>
                  <a:cubicBezTo>
                    <a:pt x="185" y="113"/>
                    <a:pt x="165" y="114"/>
                    <a:pt x="152" y="119"/>
                  </a:cubicBezTo>
                  <a:cubicBezTo>
                    <a:pt x="153" y="131"/>
                    <a:pt x="148" y="132"/>
                    <a:pt x="139" y="132"/>
                  </a:cubicBezTo>
                  <a:cubicBezTo>
                    <a:pt x="127" y="133"/>
                    <a:pt x="126" y="137"/>
                    <a:pt x="118" y="144"/>
                  </a:cubicBezTo>
                  <a:cubicBezTo>
                    <a:pt x="107" y="155"/>
                    <a:pt x="89" y="158"/>
                    <a:pt x="74" y="164"/>
                  </a:cubicBezTo>
                  <a:cubicBezTo>
                    <a:pt x="60" y="170"/>
                    <a:pt x="47" y="182"/>
                    <a:pt x="30" y="183"/>
                  </a:cubicBezTo>
                  <a:cubicBezTo>
                    <a:pt x="24" y="183"/>
                    <a:pt x="10" y="177"/>
                    <a:pt x="5" y="182"/>
                  </a:cubicBezTo>
                  <a:cubicBezTo>
                    <a:pt x="0" y="186"/>
                    <a:pt x="6" y="198"/>
                    <a:pt x="8" y="202"/>
                  </a:cubicBezTo>
                  <a:cubicBezTo>
                    <a:pt x="12" y="209"/>
                    <a:pt x="18" y="212"/>
                    <a:pt x="22" y="217"/>
                  </a:cubicBezTo>
                  <a:cubicBezTo>
                    <a:pt x="27" y="222"/>
                    <a:pt x="27" y="228"/>
                    <a:pt x="28" y="236"/>
                  </a:cubicBezTo>
                  <a:cubicBezTo>
                    <a:pt x="29" y="249"/>
                    <a:pt x="32" y="267"/>
                    <a:pt x="44" y="274"/>
                  </a:cubicBezTo>
                  <a:cubicBezTo>
                    <a:pt x="51" y="279"/>
                    <a:pt x="54" y="276"/>
                    <a:pt x="58" y="285"/>
                  </a:cubicBezTo>
                  <a:cubicBezTo>
                    <a:pt x="60" y="292"/>
                    <a:pt x="59" y="300"/>
                    <a:pt x="59" y="308"/>
                  </a:cubicBezTo>
                  <a:cubicBezTo>
                    <a:pt x="60" y="318"/>
                    <a:pt x="59" y="325"/>
                    <a:pt x="68" y="332"/>
                  </a:cubicBezTo>
                  <a:cubicBezTo>
                    <a:pt x="77" y="338"/>
                    <a:pt x="80" y="342"/>
                    <a:pt x="85" y="351"/>
                  </a:cubicBezTo>
                  <a:cubicBezTo>
                    <a:pt x="92" y="365"/>
                    <a:pt x="103" y="371"/>
                    <a:pt x="115" y="382"/>
                  </a:cubicBezTo>
                  <a:cubicBezTo>
                    <a:pt x="121" y="387"/>
                    <a:pt x="125" y="390"/>
                    <a:pt x="133" y="392"/>
                  </a:cubicBezTo>
                  <a:cubicBezTo>
                    <a:pt x="142" y="395"/>
                    <a:pt x="146" y="400"/>
                    <a:pt x="154" y="406"/>
                  </a:cubicBezTo>
                  <a:cubicBezTo>
                    <a:pt x="167" y="415"/>
                    <a:pt x="185" y="410"/>
                    <a:pt x="199" y="410"/>
                  </a:cubicBezTo>
                  <a:cubicBezTo>
                    <a:pt x="211" y="411"/>
                    <a:pt x="223" y="407"/>
                    <a:pt x="235" y="407"/>
                  </a:cubicBezTo>
                  <a:cubicBezTo>
                    <a:pt x="245" y="408"/>
                    <a:pt x="255" y="412"/>
                    <a:pt x="265" y="412"/>
                  </a:cubicBezTo>
                  <a:cubicBezTo>
                    <a:pt x="276" y="412"/>
                    <a:pt x="299" y="400"/>
                    <a:pt x="297" y="421"/>
                  </a:cubicBezTo>
                  <a:cubicBezTo>
                    <a:pt x="296" y="433"/>
                    <a:pt x="297" y="456"/>
                    <a:pt x="307" y="464"/>
                  </a:cubicBezTo>
                  <a:cubicBezTo>
                    <a:pt x="315" y="471"/>
                    <a:pt x="322" y="467"/>
                    <a:pt x="330" y="466"/>
                  </a:cubicBezTo>
                  <a:cubicBezTo>
                    <a:pt x="339" y="465"/>
                    <a:pt x="344" y="467"/>
                    <a:pt x="352" y="471"/>
                  </a:cubicBezTo>
                  <a:cubicBezTo>
                    <a:pt x="362" y="476"/>
                    <a:pt x="359" y="477"/>
                    <a:pt x="363" y="487"/>
                  </a:cubicBezTo>
                  <a:cubicBezTo>
                    <a:pt x="367" y="495"/>
                    <a:pt x="375" y="495"/>
                    <a:pt x="383" y="497"/>
                  </a:cubicBezTo>
                  <a:cubicBezTo>
                    <a:pt x="393" y="499"/>
                    <a:pt x="396" y="499"/>
                    <a:pt x="404" y="494"/>
                  </a:cubicBezTo>
                  <a:cubicBezTo>
                    <a:pt x="410" y="490"/>
                    <a:pt x="414" y="485"/>
                    <a:pt x="419" y="494"/>
                  </a:cubicBezTo>
                  <a:cubicBezTo>
                    <a:pt x="422" y="500"/>
                    <a:pt x="420" y="511"/>
                    <a:pt x="431" y="503"/>
                  </a:cubicBezTo>
                  <a:cubicBezTo>
                    <a:pt x="435" y="501"/>
                    <a:pt x="440" y="491"/>
                    <a:pt x="442" y="486"/>
                  </a:cubicBezTo>
                  <a:cubicBezTo>
                    <a:pt x="445" y="479"/>
                    <a:pt x="445" y="471"/>
                    <a:pt x="453" y="468"/>
                  </a:cubicBezTo>
                  <a:cubicBezTo>
                    <a:pt x="460" y="465"/>
                    <a:pt x="470" y="471"/>
                    <a:pt x="477" y="467"/>
                  </a:cubicBezTo>
                  <a:cubicBezTo>
                    <a:pt x="484" y="463"/>
                    <a:pt x="483" y="433"/>
                    <a:pt x="482" y="424"/>
                  </a:cubicBezTo>
                  <a:cubicBezTo>
                    <a:pt x="482" y="418"/>
                    <a:pt x="481" y="405"/>
                    <a:pt x="476" y="402"/>
                  </a:cubicBezTo>
                  <a:cubicBezTo>
                    <a:pt x="469" y="397"/>
                    <a:pt x="462" y="405"/>
                    <a:pt x="455" y="404"/>
                  </a:cubicBezTo>
                  <a:cubicBezTo>
                    <a:pt x="450" y="403"/>
                    <a:pt x="449" y="399"/>
                    <a:pt x="445" y="397"/>
                  </a:cubicBezTo>
                  <a:cubicBezTo>
                    <a:pt x="441" y="396"/>
                    <a:pt x="438" y="397"/>
                    <a:pt x="434" y="396"/>
                  </a:cubicBezTo>
                  <a:cubicBezTo>
                    <a:pt x="424" y="393"/>
                    <a:pt x="424" y="388"/>
                    <a:pt x="421" y="379"/>
                  </a:cubicBezTo>
                  <a:cubicBezTo>
                    <a:pt x="418" y="372"/>
                    <a:pt x="416" y="365"/>
                    <a:pt x="412" y="358"/>
                  </a:cubicBezTo>
                  <a:cubicBezTo>
                    <a:pt x="407" y="349"/>
                    <a:pt x="401" y="354"/>
                    <a:pt x="395" y="348"/>
                  </a:cubicBezTo>
                  <a:cubicBezTo>
                    <a:pt x="385" y="340"/>
                    <a:pt x="399" y="336"/>
                    <a:pt x="404" y="336"/>
                  </a:cubicBezTo>
                  <a:cubicBezTo>
                    <a:pt x="413" y="335"/>
                    <a:pt x="415" y="334"/>
                    <a:pt x="422" y="329"/>
                  </a:cubicBezTo>
                  <a:cubicBezTo>
                    <a:pt x="431" y="322"/>
                    <a:pt x="431" y="323"/>
                    <a:pt x="429" y="312"/>
                  </a:cubicBezTo>
                  <a:cubicBezTo>
                    <a:pt x="428" y="304"/>
                    <a:pt x="429" y="293"/>
                    <a:pt x="439" y="291"/>
                  </a:cubicBezTo>
                  <a:cubicBezTo>
                    <a:pt x="446" y="300"/>
                    <a:pt x="453" y="287"/>
                    <a:pt x="454" y="282"/>
                  </a:cubicBezTo>
                  <a:cubicBezTo>
                    <a:pt x="458" y="271"/>
                    <a:pt x="459" y="267"/>
                    <a:pt x="455" y="256"/>
                  </a:cubicBezTo>
                  <a:cubicBezTo>
                    <a:pt x="453" y="247"/>
                    <a:pt x="451" y="237"/>
                    <a:pt x="462" y="236"/>
                  </a:cubicBezTo>
                  <a:cubicBezTo>
                    <a:pt x="470" y="235"/>
                    <a:pt x="480" y="241"/>
                    <a:pt x="483" y="248"/>
                  </a:cubicBezTo>
                  <a:cubicBezTo>
                    <a:pt x="489" y="259"/>
                    <a:pt x="493" y="277"/>
                    <a:pt x="510" y="267"/>
                  </a:cubicBezTo>
                  <a:cubicBezTo>
                    <a:pt x="513" y="265"/>
                    <a:pt x="515" y="262"/>
                    <a:pt x="520" y="260"/>
                  </a:cubicBezTo>
                  <a:cubicBezTo>
                    <a:pt x="523" y="259"/>
                    <a:pt x="528" y="260"/>
                    <a:pt x="531" y="259"/>
                  </a:cubicBezTo>
                  <a:cubicBezTo>
                    <a:pt x="540" y="255"/>
                    <a:pt x="539" y="250"/>
                    <a:pt x="538" y="242"/>
                  </a:cubicBezTo>
                  <a:cubicBezTo>
                    <a:pt x="537" y="236"/>
                    <a:pt x="537" y="224"/>
                    <a:pt x="533" y="220"/>
                  </a:cubicBezTo>
                  <a:cubicBezTo>
                    <a:pt x="530" y="216"/>
                    <a:pt x="522" y="215"/>
                    <a:pt x="517" y="211"/>
                  </a:cubicBezTo>
                  <a:cubicBezTo>
                    <a:pt x="508" y="206"/>
                    <a:pt x="498" y="199"/>
                    <a:pt x="494" y="189"/>
                  </a:cubicBezTo>
                  <a:cubicBezTo>
                    <a:pt x="490" y="187"/>
                    <a:pt x="487" y="186"/>
                    <a:pt x="480" y="186"/>
                  </a:cubicBezTo>
                  <a:cubicBezTo>
                    <a:pt x="466" y="186"/>
                    <a:pt x="448" y="187"/>
                    <a:pt x="441" y="172"/>
                  </a:cubicBezTo>
                  <a:cubicBezTo>
                    <a:pt x="438" y="165"/>
                    <a:pt x="440" y="160"/>
                    <a:pt x="433" y="154"/>
                  </a:cubicBezTo>
                  <a:cubicBezTo>
                    <a:pt x="428" y="150"/>
                    <a:pt x="421" y="145"/>
                    <a:pt x="416" y="142"/>
                  </a:cubicBezTo>
                  <a:cubicBezTo>
                    <a:pt x="409" y="138"/>
                    <a:pt x="401" y="141"/>
                    <a:pt x="394" y="138"/>
                  </a:cubicBezTo>
                  <a:cubicBezTo>
                    <a:pt x="385" y="133"/>
                    <a:pt x="390" y="129"/>
                    <a:pt x="392" y="122"/>
                  </a:cubicBezTo>
                  <a:cubicBezTo>
                    <a:pt x="395" y="115"/>
                    <a:pt x="395" y="111"/>
                    <a:pt x="402" y="106"/>
                  </a:cubicBezTo>
                  <a:cubicBezTo>
                    <a:pt x="406" y="104"/>
                    <a:pt x="409" y="103"/>
                    <a:pt x="412" y="100"/>
                  </a:cubicBezTo>
                  <a:cubicBezTo>
                    <a:pt x="414" y="98"/>
                    <a:pt x="415" y="94"/>
                    <a:pt x="418" y="92"/>
                  </a:cubicBezTo>
                  <a:cubicBezTo>
                    <a:pt x="422" y="88"/>
                    <a:pt x="429" y="87"/>
                    <a:pt x="433" y="81"/>
                  </a:cubicBezTo>
                  <a:cubicBezTo>
                    <a:pt x="439" y="72"/>
                    <a:pt x="434" y="71"/>
                    <a:pt x="445" y="68"/>
                  </a:cubicBezTo>
                  <a:cubicBezTo>
                    <a:pt x="461" y="63"/>
                    <a:pt x="468" y="52"/>
                    <a:pt x="482" y="43"/>
                  </a:cubicBezTo>
                  <a:cubicBezTo>
                    <a:pt x="485" y="42"/>
                    <a:pt x="502" y="34"/>
                    <a:pt x="497" y="29"/>
                  </a:cubicBezTo>
                  <a:cubicBezTo>
                    <a:pt x="494" y="27"/>
                    <a:pt x="479" y="36"/>
                    <a:pt x="476" y="37"/>
                  </a:cubicBezTo>
                  <a:cubicBezTo>
                    <a:pt x="470" y="40"/>
                    <a:pt x="463" y="41"/>
                    <a:pt x="457" y="44"/>
                  </a:cubicBezTo>
                  <a:cubicBezTo>
                    <a:pt x="450" y="48"/>
                    <a:pt x="444" y="56"/>
                    <a:pt x="434" y="56"/>
                  </a:cubicBezTo>
                  <a:cubicBezTo>
                    <a:pt x="413" y="56"/>
                    <a:pt x="445" y="32"/>
                    <a:pt x="440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4" y="29"/>
                    <a:pt x="425" y="19"/>
                    <a:pt x="419" y="18"/>
                  </a:cubicBezTo>
                  <a:cubicBezTo>
                    <a:pt x="411" y="16"/>
                    <a:pt x="409" y="21"/>
                    <a:pt x="403" y="26"/>
                  </a:cubicBezTo>
                  <a:cubicBezTo>
                    <a:pt x="393" y="32"/>
                    <a:pt x="396" y="28"/>
                    <a:pt x="389" y="23"/>
                  </a:cubicBezTo>
                  <a:cubicBezTo>
                    <a:pt x="381" y="16"/>
                    <a:pt x="378" y="21"/>
                    <a:pt x="370" y="22"/>
                  </a:cubicBezTo>
                  <a:cubicBezTo>
                    <a:pt x="360" y="24"/>
                    <a:pt x="358" y="19"/>
                    <a:pt x="350" y="14"/>
                  </a:cubicBezTo>
                  <a:cubicBezTo>
                    <a:pt x="344" y="10"/>
                    <a:pt x="339" y="10"/>
                    <a:pt x="332" y="8"/>
                  </a:cubicBezTo>
                  <a:cubicBezTo>
                    <a:pt x="325" y="5"/>
                    <a:pt x="320" y="3"/>
                    <a:pt x="311" y="2"/>
                  </a:cubicBezTo>
                  <a:cubicBezTo>
                    <a:pt x="306" y="2"/>
                    <a:pt x="300" y="2"/>
                    <a:pt x="295" y="0"/>
                  </a:cubicBezTo>
                  <a:cubicBezTo>
                    <a:pt x="295" y="1"/>
                    <a:pt x="295" y="2"/>
                    <a:pt x="295" y="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531"/>
            <p:cNvSpPr>
              <a:spLocks/>
            </p:cNvSpPr>
            <p:nvPr/>
          </p:nvSpPr>
          <p:spPr bwMode="auto">
            <a:xfrm>
              <a:off x="5656263" y="2847975"/>
              <a:ext cx="501650" cy="636588"/>
            </a:xfrm>
            <a:custGeom>
              <a:avLst/>
              <a:gdLst>
                <a:gd name="T0" fmla="*/ 104 w 416"/>
                <a:gd name="T1" fmla="*/ 363 h 528"/>
                <a:gd name="T2" fmla="*/ 93 w 416"/>
                <a:gd name="T3" fmla="*/ 409 h 528"/>
                <a:gd name="T4" fmla="*/ 104 w 416"/>
                <a:gd name="T5" fmla="*/ 448 h 528"/>
                <a:gd name="T6" fmla="*/ 119 w 416"/>
                <a:gd name="T7" fmla="*/ 486 h 528"/>
                <a:gd name="T8" fmla="*/ 156 w 416"/>
                <a:gd name="T9" fmla="*/ 469 h 528"/>
                <a:gd name="T10" fmla="*/ 170 w 416"/>
                <a:gd name="T11" fmla="*/ 510 h 528"/>
                <a:gd name="T12" fmla="*/ 198 w 416"/>
                <a:gd name="T13" fmla="*/ 480 h 528"/>
                <a:gd name="T14" fmla="*/ 289 w 416"/>
                <a:gd name="T15" fmla="*/ 528 h 528"/>
                <a:gd name="T16" fmla="*/ 349 w 416"/>
                <a:gd name="T17" fmla="*/ 453 h 528"/>
                <a:gd name="T18" fmla="*/ 378 w 416"/>
                <a:gd name="T19" fmla="*/ 438 h 528"/>
                <a:gd name="T20" fmla="*/ 403 w 416"/>
                <a:gd name="T21" fmla="*/ 396 h 528"/>
                <a:gd name="T22" fmla="*/ 416 w 416"/>
                <a:gd name="T23" fmla="*/ 353 h 528"/>
                <a:gd name="T24" fmla="*/ 388 w 416"/>
                <a:gd name="T25" fmla="*/ 348 h 528"/>
                <a:gd name="T26" fmla="*/ 366 w 416"/>
                <a:gd name="T27" fmla="*/ 345 h 528"/>
                <a:gd name="T28" fmla="*/ 338 w 416"/>
                <a:gd name="T29" fmla="*/ 306 h 528"/>
                <a:gd name="T30" fmla="*/ 315 w 416"/>
                <a:gd name="T31" fmla="*/ 285 h 528"/>
                <a:gd name="T32" fmla="*/ 312 w 416"/>
                <a:gd name="T33" fmla="*/ 264 h 528"/>
                <a:gd name="T34" fmla="*/ 334 w 416"/>
                <a:gd name="T35" fmla="*/ 230 h 528"/>
                <a:gd name="T36" fmla="*/ 347 w 416"/>
                <a:gd name="T37" fmla="*/ 210 h 528"/>
                <a:gd name="T38" fmla="*/ 373 w 416"/>
                <a:gd name="T39" fmla="*/ 201 h 528"/>
                <a:gd name="T40" fmla="*/ 350 w 416"/>
                <a:gd name="T41" fmla="*/ 180 h 528"/>
                <a:gd name="T42" fmla="*/ 333 w 416"/>
                <a:gd name="T43" fmla="*/ 194 h 528"/>
                <a:gd name="T44" fmla="*/ 296 w 416"/>
                <a:gd name="T45" fmla="*/ 189 h 528"/>
                <a:gd name="T46" fmla="*/ 283 w 416"/>
                <a:gd name="T47" fmla="*/ 151 h 528"/>
                <a:gd name="T48" fmla="*/ 277 w 416"/>
                <a:gd name="T49" fmla="*/ 121 h 528"/>
                <a:gd name="T50" fmla="*/ 250 w 416"/>
                <a:gd name="T51" fmla="*/ 89 h 528"/>
                <a:gd name="T52" fmla="*/ 223 w 416"/>
                <a:gd name="T53" fmla="*/ 62 h 528"/>
                <a:gd name="T54" fmla="*/ 191 w 416"/>
                <a:gd name="T55" fmla="*/ 42 h 528"/>
                <a:gd name="T56" fmla="*/ 140 w 416"/>
                <a:gd name="T57" fmla="*/ 0 h 528"/>
                <a:gd name="T58" fmla="*/ 115 w 416"/>
                <a:gd name="T59" fmla="*/ 15 h 528"/>
                <a:gd name="T60" fmla="*/ 132 w 416"/>
                <a:gd name="T61" fmla="*/ 35 h 528"/>
                <a:gd name="T62" fmla="*/ 153 w 416"/>
                <a:gd name="T63" fmla="*/ 66 h 528"/>
                <a:gd name="T64" fmla="*/ 135 w 416"/>
                <a:gd name="T65" fmla="*/ 84 h 528"/>
                <a:gd name="T66" fmla="*/ 98 w 416"/>
                <a:gd name="T67" fmla="*/ 72 h 528"/>
                <a:gd name="T68" fmla="*/ 70 w 416"/>
                <a:gd name="T69" fmla="*/ 80 h 528"/>
                <a:gd name="T70" fmla="*/ 54 w 416"/>
                <a:gd name="T71" fmla="*/ 115 h 528"/>
                <a:gd name="T72" fmla="*/ 37 w 416"/>
                <a:gd name="T73" fmla="*/ 153 h 528"/>
                <a:gd name="T74" fmla="*/ 10 w 416"/>
                <a:gd name="T75" fmla="*/ 172 h 528"/>
                <a:gd name="T76" fmla="*/ 36 w 416"/>
                <a:gd name="T77" fmla="*/ 203 h 528"/>
                <a:gd name="T78" fmla="*/ 60 w 416"/>
                <a:gd name="T79" fmla="*/ 221 h 528"/>
                <a:gd name="T80" fmla="*/ 91 w 416"/>
                <a:gd name="T81" fmla="*/ 226 h 528"/>
                <a:gd name="T82" fmla="*/ 92 w 416"/>
                <a:gd name="T83" fmla="*/ 291 h 528"/>
                <a:gd name="T84" fmla="*/ 57 w 416"/>
                <a:gd name="T85" fmla="*/ 310 h 528"/>
                <a:gd name="T86" fmla="*/ 51 w 416"/>
                <a:gd name="T87" fmla="*/ 3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28">
                  <a:moveTo>
                    <a:pt x="66" y="342"/>
                  </a:moveTo>
                  <a:cubicBezTo>
                    <a:pt x="79" y="349"/>
                    <a:pt x="91" y="356"/>
                    <a:pt x="104" y="363"/>
                  </a:cubicBezTo>
                  <a:cubicBezTo>
                    <a:pt x="105" y="375"/>
                    <a:pt x="79" y="380"/>
                    <a:pt x="84" y="397"/>
                  </a:cubicBezTo>
                  <a:cubicBezTo>
                    <a:pt x="85" y="402"/>
                    <a:pt x="92" y="404"/>
                    <a:pt x="93" y="409"/>
                  </a:cubicBezTo>
                  <a:cubicBezTo>
                    <a:pt x="95" y="415"/>
                    <a:pt x="91" y="423"/>
                    <a:pt x="93" y="429"/>
                  </a:cubicBezTo>
                  <a:cubicBezTo>
                    <a:pt x="95" y="436"/>
                    <a:pt x="101" y="442"/>
                    <a:pt x="104" y="448"/>
                  </a:cubicBezTo>
                  <a:cubicBezTo>
                    <a:pt x="107" y="456"/>
                    <a:pt x="106" y="463"/>
                    <a:pt x="109" y="470"/>
                  </a:cubicBezTo>
                  <a:cubicBezTo>
                    <a:pt x="111" y="475"/>
                    <a:pt x="115" y="484"/>
                    <a:pt x="119" y="486"/>
                  </a:cubicBezTo>
                  <a:cubicBezTo>
                    <a:pt x="124" y="488"/>
                    <a:pt x="135" y="482"/>
                    <a:pt x="139" y="481"/>
                  </a:cubicBezTo>
                  <a:cubicBezTo>
                    <a:pt x="147" y="478"/>
                    <a:pt x="150" y="475"/>
                    <a:pt x="156" y="469"/>
                  </a:cubicBezTo>
                  <a:cubicBezTo>
                    <a:pt x="161" y="464"/>
                    <a:pt x="172" y="461"/>
                    <a:pt x="174" y="472"/>
                  </a:cubicBezTo>
                  <a:cubicBezTo>
                    <a:pt x="177" y="485"/>
                    <a:pt x="152" y="498"/>
                    <a:pt x="170" y="510"/>
                  </a:cubicBezTo>
                  <a:cubicBezTo>
                    <a:pt x="177" y="502"/>
                    <a:pt x="181" y="503"/>
                    <a:pt x="189" y="499"/>
                  </a:cubicBezTo>
                  <a:cubicBezTo>
                    <a:pt x="196" y="495"/>
                    <a:pt x="196" y="488"/>
                    <a:pt x="198" y="480"/>
                  </a:cubicBezTo>
                  <a:cubicBezTo>
                    <a:pt x="216" y="477"/>
                    <a:pt x="230" y="504"/>
                    <a:pt x="246" y="507"/>
                  </a:cubicBezTo>
                  <a:cubicBezTo>
                    <a:pt x="265" y="511"/>
                    <a:pt x="279" y="510"/>
                    <a:pt x="289" y="528"/>
                  </a:cubicBezTo>
                  <a:cubicBezTo>
                    <a:pt x="302" y="519"/>
                    <a:pt x="320" y="514"/>
                    <a:pt x="329" y="500"/>
                  </a:cubicBezTo>
                  <a:cubicBezTo>
                    <a:pt x="339" y="486"/>
                    <a:pt x="347" y="471"/>
                    <a:pt x="349" y="453"/>
                  </a:cubicBezTo>
                  <a:cubicBezTo>
                    <a:pt x="350" y="445"/>
                    <a:pt x="347" y="438"/>
                    <a:pt x="355" y="434"/>
                  </a:cubicBezTo>
                  <a:cubicBezTo>
                    <a:pt x="364" y="430"/>
                    <a:pt x="370" y="439"/>
                    <a:pt x="378" y="438"/>
                  </a:cubicBezTo>
                  <a:cubicBezTo>
                    <a:pt x="400" y="434"/>
                    <a:pt x="376" y="412"/>
                    <a:pt x="385" y="404"/>
                  </a:cubicBezTo>
                  <a:cubicBezTo>
                    <a:pt x="391" y="399"/>
                    <a:pt x="396" y="405"/>
                    <a:pt x="403" y="396"/>
                  </a:cubicBezTo>
                  <a:cubicBezTo>
                    <a:pt x="407" y="390"/>
                    <a:pt x="407" y="383"/>
                    <a:pt x="409" y="377"/>
                  </a:cubicBezTo>
                  <a:cubicBezTo>
                    <a:pt x="413" y="369"/>
                    <a:pt x="414" y="361"/>
                    <a:pt x="416" y="353"/>
                  </a:cubicBezTo>
                  <a:cubicBezTo>
                    <a:pt x="413" y="354"/>
                    <a:pt x="411" y="355"/>
                    <a:pt x="407" y="355"/>
                  </a:cubicBezTo>
                  <a:cubicBezTo>
                    <a:pt x="397" y="357"/>
                    <a:pt x="396" y="351"/>
                    <a:pt x="388" y="348"/>
                  </a:cubicBezTo>
                  <a:cubicBezTo>
                    <a:pt x="384" y="346"/>
                    <a:pt x="381" y="348"/>
                    <a:pt x="377" y="348"/>
                  </a:cubicBezTo>
                  <a:cubicBezTo>
                    <a:pt x="372" y="347"/>
                    <a:pt x="370" y="345"/>
                    <a:pt x="366" y="345"/>
                  </a:cubicBezTo>
                  <a:cubicBezTo>
                    <a:pt x="359" y="343"/>
                    <a:pt x="351" y="344"/>
                    <a:pt x="343" y="344"/>
                  </a:cubicBezTo>
                  <a:cubicBezTo>
                    <a:pt x="342" y="329"/>
                    <a:pt x="350" y="319"/>
                    <a:pt x="338" y="306"/>
                  </a:cubicBezTo>
                  <a:cubicBezTo>
                    <a:pt x="334" y="302"/>
                    <a:pt x="327" y="300"/>
                    <a:pt x="323" y="297"/>
                  </a:cubicBezTo>
                  <a:cubicBezTo>
                    <a:pt x="317" y="293"/>
                    <a:pt x="319" y="291"/>
                    <a:pt x="315" y="285"/>
                  </a:cubicBezTo>
                  <a:cubicBezTo>
                    <a:pt x="311" y="280"/>
                    <a:pt x="303" y="280"/>
                    <a:pt x="305" y="272"/>
                  </a:cubicBezTo>
                  <a:cubicBezTo>
                    <a:pt x="306" y="267"/>
                    <a:pt x="310" y="267"/>
                    <a:pt x="312" y="264"/>
                  </a:cubicBezTo>
                  <a:cubicBezTo>
                    <a:pt x="314" y="261"/>
                    <a:pt x="313" y="258"/>
                    <a:pt x="314" y="256"/>
                  </a:cubicBezTo>
                  <a:cubicBezTo>
                    <a:pt x="319" y="248"/>
                    <a:pt x="336" y="240"/>
                    <a:pt x="334" y="230"/>
                  </a:cubicBezTo>
                  <a:cubicBezTo>
                    <a:pt x="333" y="225"/>
                    <a:pt x="320" y="221"/>
                    <a:pt x="325" y="214"/>
                  </a:cubicBezTo>
                  <a:cubicBezTo>
                    <a:pt x="327" y="212"/>
                    <a:pt x="344" y="210"/>
                    <a:pt x="347" y="210"/>
                  </a:cubicBezTo>
                  <a:cubicBezTo>
                    <a:pt x="354" y="211"/>
                    <a:pt x="358" y="221"/>
                    <a:pt x="364" y="220"/>
                  </a:cubicBezTo>
                  <a:cubicBezTo>
                    <a:pt x="373" y="219"/>
                    <a:pt x="373" y="207"/>
                    <a:pt x="373" y="201"/>
                  </a:cubicBezTo>
                  <a:cubicBezTo>
                    <a:pt x="372" y="193"/>
                    <a:pt x="370" y="186"/>
                    <a:pt x="362" y="182"/>
                  </a:cubicBezTo>
                  <a:cubicBezTo>
                    <a:pt x="358" y="180"/>
                    <a:pt x="354" y="181"/>
                    <a:pt x="350" y="180"/>
                  </a:cubicBezTo>
                  <a:cubicBezTo>
                    <a:pt x="346" y="178"/>
                    <a:pt x="348" y="174"/>
                    <a:pt x="343" y="174"/>
                  </a:cubicBezTo>
                  <a:cubicBezTo>
                    <a:pt x="334" y="175"/>
                    <a:pt x="338" y="190"/>
                    <a:pt x="333" y="194"/>
                  </a:cubicBezTo>
                  <a:cubicBezTo>
                    <a:pt x="329" y="199"/>
                    <a:pt x="317" y="197"/>
                    <a:pt x="310" y="198"/>
                  </a:cubicBezTo>
                  <a:cubicBezTo>
                    <a:pt x="300" y="199"/>
                    <a:pt x="298" y="199"/>
                    <a:pt x="296" y="189"/>
                  </a:cubicBezTo>
                  <a:cubicBezTo>
                    <a:pt x="294" y="182"/>
                    <a:pt x="293" y="174"/>
                    <a:pt x="292" y="166"/>
                  </a:cubicBezTo>
                  <a:cubicBezTo>
                    <a:pt x="291" y="158"/>
                    <a:pt x="293" y="152"/>
                    <a:pt x="283" y="151"/>
                  </a:cubicBezTo>
                  <a:cubicBezTo>
                    <a:pt x="276" y="150"/>
                    <a:pt x="268" y="157"/>
                    <a:pt x="271" y="143"/>
                  </a:cubicBezTo>
                  <a:cubicBezTo>
                    <a:pt x="272" y="137"/>
                    <a:pt x="275" y="127"/>
                    <a:pt x="277" y="121"/>
                  </a:cubicBezTo>
                  <a:cubicBezTo>
                    <a:pt x="279" y="115"/>
                    <a:pt x="285" y="108"/>
                    <a:pt x="284" y="101"/>
                  </a:cubicBezTo>
                  <a:cubicBezTo>
                    <a:pt x="283" y="85"/>
                    <a:pt x="259" y="104"/>
                    <a:pt x="250" y="89"/>
                  </a:cubicBezTo>
                  <a:cubicBezTo>
                    <a:pt x="246" y="84"/>
                    <a:pt x="247" y="75"/>
                    <a:pt x="242" y="70"/>
                  </a:cubicBezTo>
                  <a:cubicBezTo>
                    <a:pt x="237" y="64"/>
                    <a:pt x="229" y="63"/>
                    <a:pt x="223" y="62"/>
                  </a:cubicBezTo>
                  <a:cubicBezTo>
                    <a:pt x="216" y="60"/>
                    <a:pt x="208" y="59"/>
                    <a:pt x="202" y="57"/>
                  </a:cubicBezTo>
                  <a:cubicBezTo>
                    <a:pt x="191" y="54"/>
                    <a:pt x="195" y="51"/>
                    <a:pt x="191" y="42"/>
                  </a:cubicBezTo>
                  <a:cubicBezTo>
                    <a:pt x="187" y="31"/>
                    <a:pt x="172" y="25"/>
                    <a:pt x="163" y="20"/>
                  </a:cubicBezTo>
                  <a:cubicBezTo>
                    <a:pt x="158" y="18"/>
                    <a:pt x="148" y="7"/>
                    <a:pt x="140" y="0"/>
                  </a:cubicBezTo>
                  <a:cubicBezTo>
                    <a:pt x="140" y="1"/>
                    <a:pt x="139" y="2"/>
                    <a:pt x="138" y="3"/>
                  </a:cubicBezTo>
                  <a:cubicBezTo>
                    <a:pt x="133" y="10"/>
                    <a:pt x="124" y="17"/>
                    <a:pt x="115" y="15"/>
                  </a:cubicBezTo>
                  <a:cubicBezTo>
                    <a:pt x="113" y="14"/>
                    <a:pt x="111" y="14"/>
                    <a:pt x="109" y="13"/>
                  </a:cubicBezTo>
                  <a:cubicBezTo>
                    <a:pt x="113" y="23"/>
                    <a:pt x="123" y="30"/>
                    <a:pt x="132" y="35"/>
                  </a:cubicBezTo>
                  <a:cubicBezTo>
                    <a:pt x="137" y="39"/>
                    <a:pt x="145" y="40"/>
                    <a:pt x="148" y="44"/>
                  </a:cubicBezTo>
                  <a:cubicBezTo>
                    <a:pt x="152" y="48"/>
                    <a:pt x="152" y="60"/>
                    <a:pt x="153" y="66"/>
                  </a:cubicBezTo>
                  <a:cubicBezTo>
                    <a:pt x="154" y="74"/>
                    <a:pt x="155" y="79"/>
                    <a:pt x="146" y="83"/>
                  </a:cubicBezTo>
                  <a:cubicBezTo>
                    <a:pt x="143" y="84"/>
                    <a:pt x="138" y="83"/>
                    <a:pt x="135" y="84"/>
                  </a:cubicBezTo>
                  <a:cubicBezTo>
                    <a:pt x="130" y="86"/>
                    <a:pt x="128" y="89"/>
                    <a:pt x="125" y="91"/>
                  </a:cubicBezTo>
                  <a:cubicBezTo>
                    <a:pt x="108" y="101"/>
                    <a:pt x="104" y="83"/>
                    <a:pt x="98" y="72"/>
                  </a:cubicBezTo>
                  <a:cubicBezTo>
                    <a:pt x="95" y="65"/>
                    <a:pt x="85" y="59"/>
                    <a:pt x="77" y="60"/>
                  </a:cubicBezTo>
                  <a:cubicBezTo>
                    <a:pt x="66" y="61"/>
                    <a:pt x="68" y="71"/>
                    <a:pt x="70" y="80"/>
                  </a:cubicBezTo>
                  <a:cubicBezTo>
                    <a:pt x="74" y="91"/>
                    <a:pt x="73" y="95"/>
                    <a:pt x="69" y="106"/>
                  </a:cubicBezTo>
                  <a:cubicBezTo>
                    <a:pt x="68" y="111"/>
                    <a:pt x="61" y="124"/>
                    <a:pt x="54" y="115"/>
                  </a:cubicBezTo>
                  <a:cubicBezTo>
                    <a:pt x="44" y="117"/>
                    <a:pt x="43" y="128"/>
                    <a:pt x="44" y="136"/>
                  </a:cubicBezTo>
                  <a:cubicBezTo>
                    <a:pt x="46" y="147"/>
                    <a:pt x="46" y="146"/>
                    <a:pt x="37" y="153"/>
                  </a:cubicBezTo>
                  <a:cubicBezTo>
                    <a:pt x="30" y="158"/>
                    <a:pt x="28" y="159"/>
                    <a:pt x="19" y="160"/>
                  </a:cubicBezTo>
                  <a:cubicBezTo>
                    <a:pt x="14" y="160"/>
                    <a:pt x="0" y="164"/>
                    <a:pt x="10" y="172"/>
                  </a:cubicBezTo>
                  <a:cubicBezTo>
                    <a:pt x="16" y="178"/>
                    <a:pt x="22" y="173"/>
                    <a:pt x="27" y="182"/>
                  </a:cubicBezTo>
                  <a:cubicBezTo>
                    <a:pt x="31" y="189"/>
                    <a:pt x="33" y="196"/>
                    <a:pt x="36" y="203"/>
                  </a:cubicBezTo>
                  <a:cubicBezTo>
                    <a:pt x="39" y="212"/>
                    <a:pt x="39" y="217"/>
                    <a:pt x="49" y="220"/>
                  </a:cubicBezTo>
                  <a:cubicBezTo>
                    <a:pt x="53" y="221"/>
                    <a:pt x="56" y="220"/>
                    <a:pt x="60" y="221"/>
                  </a:cubicBezTo>
                  <a:cubicBezTo>
                    <a:pt x="64" y="223"/>
                    <a:pt x="65" y="227"/>
                    <a:pt x="70" y="228"/>
                  </a:cubicBezTo>
                  <a:cubicBezTo>
                    <a:pt x="77" y="229"/>
                    <a:pt x="84" y="221"/>
                    <a:pt x="91" y="226"/>
                  </a:cubicBezTo>
                  <a:cubicBezTo>
                    <a:pt x="96" y="229"/>
                    <a:pt x="97" y="242"/>
                    <a:pt x="97" y="248"/>
                  </a:cubicBezTo>
                  <a:cubicBezTo>
                    <a:pt x="98" y="257"/>
                    <a:pt x="99" y="287"/>
                    <a:pt x="92" y="291"/>
                  </a:cubicBezTo>
                  <a:cubicBezTo>
                    <a:pt x="85" y="295"/>
                    <a:pt x="75" y="289"/>
                    <a:pt x="68" y="292"/>
                  </a:cubicBezTo>
                  <a:cubicBezTo>
                    <a:pt x="60" y="295"/>
                    <a:pt x="60" y="303"/>
                    <a:pt x="57" y="310"/>
                  </a:cubicBezTo>
                  <a:cubicBezTo>
                    <a:pt x="56" y="313"/>
                    <a:pt x="53" y="319"/>
                    <a:pt x="50" y="323"/>
                  </a:cubicBezTo>
                  <a:cubicBezTo>
                    <a:pt x="50" y="324"/>
                    <a:pt x="51" y="325"/>
                    <a:pt x="51" y="326"/>
                  </a:cubicBezTo>
                  <a:cubicBezTo>
                    <a:pt x="56" y="334"/>
                    <a:pt x="58" y="337"/>
                    <a:pt x="66" y="34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532"/>
            <p:cNvSpPr>
              <a:spLocks/>
            </p:cNvSpPr>
            <p:nvPr/>
          </p:nvSpPr>
          <p:spPr bwMode="auto">
            <a:xfrm>
              <a:off x="5749926" y="3600450"/>
              <a:ext cx="487363" cy="538163"/>
            </a:xfrm>
            <a:custGeom>
              <a:avLst/>
              <a:gdLst>
                <a:gd name="T0" fmla="*/ 397 w 404"/>
                <a:gd name="T1" fmla="*/ 100 h 447"/>
                <a:gd name="T2" fmla="*/ 360 w 404"/>
                <a:gd name="T3" fmla="*/ 100 h 447"/>
                <a:gd name="T4" fmla="*/ 338 w 404"/>
                <a:gd name="T5" fmla="*/ 95 h 447"/>
                <a:gd name="T6" fmla="*/ 336 w 404"/>
                <a:gd name="T7" fmla="*/ 72 h 447"/>
                <a:gd name="T8" fmla="*/ 297 w 404"/>
                <a:gd name="T9" fmla="*/ 88 h 447"/>
                <a:gd name="T10" fmla="*/ 275 w 404"/>
                <a:gd name="T11" fmla="*/ 83 h 447"/>
                <a:gd name="T12" fmla="*/ 271 w 404"/>
                <a:gd name="T13" fmla="*/ 65 h 447"/>
                <a:gd name="T14" fmla="*/ 261 w 404"/>
                <a:gd name="T15" fmla="*/ 43 h 447"/>
                <a:gd name="T16" fmla="*/ 261 w 404"/>
                <a:gd name="T17" fmla="*/ 21 h 447"/>
                <a:gd name="T18" fmla="*/ 227 w 404"/>
                <a:gd name="T19" fmla="*/ 13 h 447"/>
                <a:gd name="T20" fmla="*/ 216 w 404"/>
                <a:gd name="T21" fmla="*/ 31 h 447"/>
                <a:gd name="T22" fmla="*/ 195 w 404"/>
                <a:gd name="T23" fmla="*/ 36 h 447"/>
                <a:gd name="T24" fmla="*/ 176 w 404"/>
                <a:gd name="T25" fmla="*/ 42 h 447"/>
                <a:gd name="T26" fmla="*/ 163 w 404"/>
                <a:gd name="T27" fmla="*/ 50 h 447"/>
                <a:gd name="T28" fmla="*/ 149 w 404"/>
                <a:gd name="T29" fmla="*/ 41 h 447"/>
                <a:gd name="T30" fmla="*/ 134 w 404"/>
                <a:gd name="T31" fmla="*/ 57 h 447"/>
                <a:gd name="T32" fmla="*/ 118 w 404"/>
                <a:gd name="T33" fmla="*/ 74 h 447"/>
                <a:gd name="T34" fmla="*/ 120 w 404"/>
                <a:gd name="T35" fmla="*/ 96 h 447"/>
                <a:gd name="T36" fmla="*/ 100 w 404"/>
                <a:gd name="T37" fmla="*/ 131 h 447"/>
                <a:gd name="T38" fmla="*/ 67 w 404"/>
                <a:gd name="T39" fmla="*/ 154 h 447"/>
                <a:gd name="T40" fmla="*/ 71 w 404"/>
                <a:gd name="T41" fmla="*/ 189 h 447"/>
                <a:gd name="T42" fmla="*/ 59 w 404"/>
                <a:gd name="T43" fmla="*/ 204 h 447"/>
                <a:gd name="T44" fmla="*/ 57 w 404"/>
                <a:gd name="T45" fmla="*/ 224 h 447"/>
                <a:gd name="T46" fmla="*/ 41 w 404"/>
                <a:gd name="T47" fmla="*/ 238 h 447"/>
                <a:gd name="T48" fmla="*/ 32 w 404"/>
                <a:gd name="T49" fmla="*/ 255 h 447"/>
                <a:gd name="T50" fmla="*/ 20 w 404"/>
                <a:gd name="T51" fmla="*/ 274 h 447"/>
                <a:gd name="T52" fmla="*/ 19 w 404"/>
                <a:gd name="T53" fmla="*/ 298 h 447"/>
                <a:gd name="T54" fmla="*/ 21 w 404"/>
                <a:gd name="T55" fmla="*/ 331 h 447"/>
                <a:gd name="T56" fmla="*/ 43 w 404"/>
                <a:gd name="T57" fmla="*/ 327 h 447"/>
                <a:gd name="T58" fmla="*/ 59 w 404"/>
                <a:gd name="T59" fmla="*/ 340 h 447"/>
                <a:gd name="T60" fmla="*/ 93 w 404"/>
                <a:gd name="T61" fmla="*/ 366 h 447"/>
                <a:gd name="T62" fmla="*/ 106 w 404"/>
                <a:gd name="T63" fmla="*/ 387 h 447"/>
                <a:gd name="T64" fmla="*/ 108 w 404"/>
                <a:gd name="T65" fmla="*/ 414 h 447"/>
                <a:gd name="T66" fmla="*/ 127 w 404"/>
                <a:gd name="T67" fmla="*/ 447 h 447"/>
                <a:gd name="T68" fmla="*/ 132 w 404"/>
                <a:gd name="T69" fmla="*/ 443 h 447"/>
                <a:gd name="T70" fmla="*/ 148 w 404"/>
                <a:gd name="T71" fmla="*/ 439 h 447"/>
                <a:gd name="T72" fmla="*/ 155 w 404"/>
                <a:gd name="T73" fmla="*/ 435 h 447"/>
                <a:gd name="T74" fmla="*/ 157 w 404"/>
                <a:gd name="T75" fmla="*/ 428 h 447"/>
                <a:gd name="T76" fmla="*/ 173 w 404"/>
                <a:gd name="T77" fmla="*/ 419 h 447"/>
                <a:gd name="T78" fmla="*/ 183 w 404"/>
                <a:gd name="T79" fmla="*/ 407 h 447"/>
                <a:gd name="T80" fmla="*/ 197 w 404"/>
                <a:gd name="T81" fmla="*/ 398 h 447"/>
                <a:gd name="T82" fmla="*/ 213 w 404"/>
                <a:gd name="T83" fmla="*/ 372 h 447"/>
                <a:gd name="T84" fmla="*/ 238 w 404"/>
                <a:gd name="T85" fmla="*/ 367 h 447"/>
                <a:gd name="T86" fmla="*/ 254 w 404"/>
                <a:gd name="T87" fmla="*/ 352 h 447"/>
                <a:gd name="T88" fmla="*/ 271 w 404"/>
                <a:gd name="T89" fmla="*/ 330 h 447"/>
                <a:gd name="T90" fmla="*/ 283 w 404"/>
                <a:gd name="T91" fmla="*/ 324 h 447"/>
                <a:gd name="T92" fmla="*/ 289 w 404"/>
                <a:gd name="T93" fmla="*/ 313 h 447"/>
                <a:gd name="T94" fmla="*/ 320 w 404"/>
                <a:gd name="T95" fmla="*/ 303 h 447"/>
                <a:gd name="T96" fmla="*/ 325 w 404"/>
                <a:gd name="T97" fmla="*/ 284 h 447"/>
                <a:gd name="T98" fmla="*/ 341 w 404"/>
                <a:gd name="T99" fmla="*/ 278 h 447"/>
                <a:gd name="T100" fmla="*/ 338 w 404"/>
                <a:gd name="T101" fmla="*/ 245 h 447"/>
                <a:gd name="T102" fmla="*/ 337 w 404"/>
                <a:gd name="T103" fmla="*/ 227 h 447"/>
                <a:gd name="T104" fmla="*/ 340 w 404"/>
                <a:gd name="T105" fmla="*/ 211 h 447"/>
                <a:gd name="T106" fmla="*/ 345 w 404"/>
                <a:gd name="T107" fmla="*/ 194 h 447"/>
                <a:gd name="T108" fmla="*/ 364 w 404"/>
                <a:gd name="T109" fmla="*/ 152 h 447"/>
                <a:gd name="T110" fmla="*/ 387 w 404"/>
                <a:gd name="T111" fmla="*/ 129 h 447"/>
                <a:gd name="T112" fmla="*/ 403 w 404"/>
                <a:gd name="T113" fmla="*/ 110 h 447"/>
                <a:gd name="T114" fmla="*/ 404 w 404"/>
                <a:gd name="T115" fmla="*/ 109 h 447"/>
                <a:gd name="T116" fmla="*/ 403 w 404"/>
                <a:gd name="T117" fmla="*/ 108 h 447"/>
                <a:gd name="T118" fmla="*/ 397 w 404"/>
                <a:gd name="T119" fmla="*/ 10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447">
                  <a:moveTo>
                    <a:pt x="397" y="100"/>
                  </a:moveTo>
                  <a:cubicBezTo>
                    <a:pt x="383" y="85"/>
                    <a:pt x="376" y="97"/>
                    <a:pt x="360" y="100"/>
                  </a:cubicBezTo>
                  <a:cubicBezTo>
                    <a:pt x="353" y="101"/>
                    <a:pt x="342" y="101"/>
                    <a:pt x="338" y="95"/>
                  </a:cubicBezTo>
                  <a:cubicBezTo>
                    <a:pt x="333" y="88"/>
                    <a:pt x="340" y="78"/>
                    <a:pt x="336" y="72"/>
                  </a:cubicBezTo>
                  <a:cubicBezTo>
                    <a:pt x="328" y="63"/>
                    <a:pt x="306" y="87"/>
                    <a:pt x="297" y="88"/>
                  </a:cubicBezTo>
                  <a:cubicBezTo>
                    <a:pt x="289" y="88"/>
                    <a:pt x="281" y="88"/>
                    <a:pt x="275" y="83"/>
                  </a:cubicBezTo>
                  <a:cubicBezTo>
                    <a:pt x="268" y="77"/>
                    <a:pt x="272" y="72"/>
                    <a:pt x="271" y="65"/>
                  </a:cubicBezTo>
                  <a:cubicBezTo>
                    <a:pt x="270" y="57"/>
                    <a:pt x="263" y="51"/>
                    <a:pt x="261" y="43"/>
                  </a:cubicBezTo>
                  <a:cubicBezTo>
                    <a:pt x="259" y="35"/>
                    <a:pt x="261" y="30"/>
                    <a:pt x="261" y="21"/>
                  </a:cubicBezTo>
                  <a:cubicBezTo>
                    <a:pt x="261" y="6"/>
                    <a:pt x="236" y="0"/>
                    <a:pt x="227" y="13"/>
                  </a:cubicBezTo>
                  <a:cubicBezTo>
                    <a:pt x="222" y="20"/>
                    <a:pt x="225" y="26"/>
                    <a:pt x="216" y="31"/>
                  </a:cubicBezTo>
                  <a:cubicBezTo>
                    <a:pt x="210" y="34"/>
                    <a:pt x="202" y="35"/>
                    <a:pt x="195" y="36"/>
                  </a:cubicBezTo>
                  <a:cubicBezTo>
                    <a:pt x="187" y="36"/>
                    <a:pt x="182" y="37"/>
                    <a:pt x="176" y="42"/>
                  </a:cubicBezTo>
                  <a:cubicBezTo>
                    <a:pt x="171" y="48"/>
                    <a:pt x="171" y="56"/>
                    <a:pt x="163" y="50"/>
                  </a:cubicBezTo>
                  <a:cubicBezTo>
                    <a:pt x="158" y="47"/>
                    <a:pt x="158" y="37"/>
                    <a:pt x="149" y="41"/>
                  </a:cubicBezTo>
                  <a:cubicBezTo>
                    <a:pt x="144" y="44"/>
                    <a:pt x="139" y="53"/>
                    <a:pt x="134" y="57"/>
                  </a:cubicBezTo>
                  <a:cubicBezTo>
                    <a:pt x="128" y="62"/>
                    <a:pt x="120" y="65"/>
                    <a:pt x="118" y="74"/>
                  </a:cubicBezTo>
                  <a:cubicBezTo>
                    <a:pt x="117" y="81"/>
                    <a:pt x="120" y="89"/>
                    <a:pt x="120" y="96"/>
                  </a:cubicBezTo>
                  <a:cubicBezTo>
                    <a:pt x="122" y="113"/>
                    <a:pt x="116" y="125"/>
                    <a:pt x="100" y="131"/>
                  </a:cubicBezTo>
                  <a:cubicBezTo>
                    <a:pt x="86" y="136"/>
                    <a:pt x="71" y="134"/>
                    <a:pt x="67" y="154"/>
                  </a:cubicBezTo>
                  <a:cubicBezTo>
                    <a:pt x="63" y="169"/>
                    <a:pt x="85" y="176"/>
                    <a:pt x="71" y="189"/>
                  </a:cubicBezTo>
                  <a:cubicBezTo>
                    <a:pt x="65" y="194"/>
                    <a:pt x="60" y="194"/>
                    <a:pt x="59" y="204"/>
                  </a:cubicBezTo>
                  <a:cubicBezTo>
                    <a:pt x="58" y="211"/>
                    <a:pt x="63" y="217"/>
                    <a:pt x="57" y="224"/>
                  </a:cubicBezTo>
                  <a:cubicBezTo>
                    <a:pt x="53" y="229"/>
                    <a:pt x="46" y="233"/>
                    <a:pt x="41" y="238"/>
                  </a:cubicBezTo>
                  <a:cubicBezTo>
                    <a:pt x="35" y="244"/>
                    <a:pt x="35" y="247"/>
                    <a:pt x="32" y="255"/>
                  </a:cubicBezTo>
                  <a:cubicBezTo>
                    <a:pt x="29" y="261"/>
                    <a:pt x="22" y="267"/>
                    <a:pt x="20" y="274"/>
                  </a:cubicBezTo>
                  <a:cubicBezTo>
                    <a:pt x="18" y="281"/>
                    <a:pt x="21" y="290"/>
                    <a:pt x="19" y="298"/>
                  </a:cubicBezTo>
                  <a:cubicBezTo>
                    <a:pt x="17" y="307"/>
                    <a:pt x="0" y="333"/>
                    <a:pt x="21" y="331"/>
                  </a:cubicBezTo>
                  <a:cubicBezTo>
                    <a:pt x="28" y="331"/>
                    <a:pt x="36" y="324"/>
                    <a:pt x="43" y="327"/>
                  </a:cubicBezTo>
                  <a:cubicBezTo>
                    <a:pt x="49" y="328"/>
                    <a:pt x="55" y="336"/>
                    <a:pt x="59" y="340"/>
                  </a:cubicBezTo>
                  <a:cubicBezTo>
                    <a:pt x="71" y="350"/>
                    <a:pt x="85" y="353"/>
                    <a:pt x="93" y="366"/>
                  </a:cubicBezTo>
                  <a:cubicBezTo>
                    <a:pt x="97" y="373"/>
                    <a:pt x="103" y="380"/>
                    <a:pt x="106" y="387"/>
                  </a:cubicBezTo>
                  <a:cubicBezTo>
                    <a:pt x="111" y="396"/>
                    <a:pt x="106" y="404"/>
                    <a:pt x="108" y="414"/>
                  </a:cubicBezTo>
                  <a:cubicBezTo>
                    <a:pt x="109" y="427"/>
                    <a:pt x="117" y="438"/>
                    <a:pt x="127" y="447"/>
                  </a:cubicBezTo>
                  <a:cubicBezTo>
                    <a:pt x="128" y="446"/>
                    <a:pt x="130" y="444"/>
                    <a:pt x="132" y="443"/>
                  </a:cubicBezTo>
                  <a:cubicBezTo>
                    <a:pt x="137" y="441"/>
                    <a:pt x="143" y="441"/>
                    <a:pt x="148" y="439"/>
                  </a:cubicBezTo>
                  <a:cubicBezTo>
                    <a:pt x="150" y="438"/>
                    <a:pt x="153" y="437"/>
                    <a:pt x="155" y="435"/>
                  </a:cubicBezTo>
                  <a:cubicBezTo>
                    <a:pt x="157" y="432"/>
                    <a:pt x="155" y="431"/>
                    <a:pt x="157" y="428"/>
                  </a:cubicBezTo>
                  <a:cubicBezTo>
                    <a:pt x="159" y="422"/>
                    <a:pt x="167" y="422"/>
                    <a:pt x="173" y="419"/>
                  </a:cubicBezTo>
                  <a:cubicBezTo>
                    <a:pt x="178" y="416"/>
                    <a:pt x="179" y="411"/>
                    <a:pt x="183" y="407"/>
                  </a:cubicBezTo>
                  <a:cubicBezTo>
                    <a:pt x="187" y="402"/>
                    <a:pt x="192" y="400"/>
                    <a:pt x="197" y="398"/>
                  </a:cubicBezTo>
                  <a:cubicBezTo>
                    <a:pt x="208" y="391"/>
                    <a:pt x="200" y="377"/>
                    <a:pt x="213" y="372"/>
                  </a:cubicBezTo>
                  <a:cubicBezTo>
                    <a:pt x="221" y="368"/>
                    <a:pt x="230" y="370"/>
                    <a:pt x="238" y="367"/>
                  </a:cubicBezTo>
                  <a:cubicBezTo>
                    <a:pt x="249" y="363"/>
                    <a:pt x="250" y="361"/>
                    <a:pt x="254" y="352"/>
                  </a:cubicBezTo>
                  <a:cubicBezTo>
                    <a:pt x="257" y="343"/>
                    <a:pt x="262" y="333"/>
                    <a:pt x="271" y="330"/>
                  </a:cubicBezTo>
                  <a:cubicBezTo>
                    <a:pt x="275" y="328"/>
                    <a:pt x="279" y="327"/>
                    <a:pt x="283" y="324"/>
                  </a:cubicBezTo>
                  <a:cubicBezTo>
                    <a:pt x="286" y="321"/>
                    <a:pt x="286" y="316"/>
                    <a:pt x="289" y="313"/>
                  </a:cubicBezTo>
                  <a:cubicBezTo>
                    <a:pt x="297" y="304"/>
                    <a:pt x="310" y="308"/>
                    <a:pt x="320" y="303"/>
                  </a:cubicBezTo>
                  <a:cubicBezTo>
                    <a:pt x="327" y="299"/>
                    <a:pt x="321" y="291"/>
                    <a:pt x="325" y="284"/>
                  </a:cubicBezTo>
                  <a:cubicBezTo>
                    <a:pt x="329" y="275"/>
                    <a:pt x="336" y="282"/>
                    <a:pt x="341" y="278"/>
                  </a:cubicBezTo>
                  <a:cubicBezTo>
                    <a:pt x="350" y="271"/>
                    <a:pt x="339" y="253"/>
                    <a:pt x="338" y="245"/>
                  </a:cubicBezTo>
                  <a:cubicBezTo>
                    <a:pt x="338" y="239"/>
                    <a:pt x="336" y="233"/>
                    <a:pt x="337" y="227"/>
                  </a:cubicBezTo>
                  <a:cubicBezTo>
                    <a:pt x="337" y="221"/>
                    <a:pt x="340" y="217"/>
                    <a:pt x="340" y="211"/>
                  </a:cubicBezTo>
                  <a:cubicBezTo>
                    <a:pt x="340" y="203"/>
                    <a:pt x="342" y="200"/>
                    <a:pt x="345" y="194"/>
                  </a:cubicBezTo>
                  <a:cubicBezTo>
                    <a:pt x="353" y="181"/>
                    <a:pt x="355" y="165"/>
                    <a:pt x="364" y="152"/>
                  </a:cubicBezTo>
                  <a:cubicBezTo>
                    <a:pt x="371" y="144"/>
                    <a:pt x="380" y="138"/>
                    <a:pt x="387" y="129"/>
                  </a:cubicBezTo>
                  <a:cubicBezTo>
                    <a:pt x="392" y="122"/>
                    <a:pt x="396" y="116"/>
                    <a:pt x="403" y="110"/>
                  </a:cubicBezTo>
                  <a:cubicBezTo>
                    <a:pt x="403" y="109"/>
                    <a:pt x="403" y="109"/>
                    <a:pt x="404" y="109"/>
                  </a:cubicBezTo>
                  <a:cubicBezTo>
                    <a:pt x="404" y="108"/>
                    <a:pt x="403" y="108"/>
                    <a:pt x="403" y="108"/>
                  </a:cubicBezTo>
                  <a:cubicBezTo>
                    <a:pt x="400" y="105"/>
                    <a:pt x="399" y="103"/>
                    <a:pt x="397" y="1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533"/>
            <p:cNvSpPr>
              <a:spLocks/>
            </p:cNvSpPr>
            <p:nvPr/>
          </p:nvSpPr>
          <p:spPr bwMode="auto">
            <a:xfrm>
              <a:off x="5553076" y="4256088"/>
              <a:ext cx="66675" cy="57150"/>
            </a:xfrm>
            <a:custGeom>
              <a:avLst/>
              <a:gdLst>
                <a:gd name="T0" fmla="*/ 39 w 56"/>
                <a:gd name="T1" fmla="*/ 7 h 48"/>
                <a:gd name="T2" fmla="*/ 15 w 56"/>
                <a:gd name="T3" fmla="*/ 6 h 48"/>
                <a:gd name="T4" fmla="*/ 4 w 56"/>
                <a:gd name="T5" fmla="*/ 1 h 48"/>
                <a:gd name="T6" fmla="*/ 2 w 56"/>
                <a:gd name="T7" fmla="*/ 3 h 48"/>
                <a:gd name="T8" fmla="*/ 11 w 56"/>
                <a:gd name="T9" fmla="*/ 16 h 48"/>
                <a:gd name="T10" fmla="*/ 5 w 56"/>
                <a:gd name="T11" fmla="*/ 31 h 48"/>
                <a:gd name="T12" fmla="*/ 29 w 56"/>
                <a:gd name="T13" fmla="*/ 42 h 48"/>
                <a:gd name="T14" fmla="*/ 41 w 56"/>
                <a:gd name="T15" fmla="*/ 30 h 48"/>
                <a:gd name="T16" fmla="*/ 52 w 56"/>
                <a:gd name="T17" fmla="*/ 21 h 48"/>
                <a:gd name="T18" fmla="*/ 56 w 56"/>
                <a:gd name="T19" fmla="*/ 4 h 48"/>
                <a:gd name="T20" fmla="*/ 39 w 56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8">
                  <a:moveTo>
                    <a:pt x="39" y="7"/>
                  </a:moveTo>
                  <a:cubicBezTo>
                    <a:pt x="30" y="8"/>
                    <a:pt x="23" y="9"/>
                    <a:pt x="15" y="6"/>
                  </a:cubicBezTo>
                  <a:cubicBezTo>
                    <a:pt x="12" y="4"/>
                    <a:pt x="7" y="0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4" y="8"/>
                    <a:pt x="11" y="10"/>
                    <a:pt x="11" y="16"/>
                  </a:cubicBezTo>
                  <a:cubicBezTo>
                    <a:pt x="12" y="22"/>
                    <a:pt x="7" y="26"/>
                    <a:pt x="5" y="31"/>
                  </a:cubicBezTo>
                  <a:cubicBezTo>
                    <a:pt x="0" y="47"/>
                    <a:pt x="19" y="48"/>
                    <a:pt x="29" y="42"/>
                  </a:cubicBezTo>
                  <a:cubicBezTo>
                    <a:pt x="34" y="39"/>
                    <a:pt x="37" y="34"/>
                    <a:pt x="41" y="30"/>
                  </a:cubicBezTo>
                  <a:cubicBezTo>
                    <a:pt x="45" y="27"/>
                    <a:pt x="49" y="24"/>
                    <a:pt x="52" y="21"/>
                  </a:cubicBezTo>
                  <a:cubicBezTo>
                    <a:pt x="56" y="17"/>
                    <a:pt x="56" y="9"/>
                    <a:pt x="56" y="4"/>
                  </a:cubicBezTo>
                  <a:cubicBezTo>
                    <a:pt x="51" y="3"/>
                    <a:pt x="45" y="5"/>
                    <a:pt x="39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534"/>
            <p:cNvSpPr>
              <a:spLocks/>
            </p:cNvSpPr>
            <p:nvPr/>
          </p:nvSpPr>
          <p:spPr bwMode="auto">
            <a:xfrm>
              <a:off x="5535613" y="3403600"/>
              <a:ext cx="496888" cy="641350"/>
            </a:xfrm>
            <a:custGeom>
              <a:avLst/>
              <a:gdLst>
                <a:gd name="T0" fmla="*/ 390 w 414"/>
                <a:gd name="T1" fmla="*/ 107 h 533"/>
                <a:gd name="T2" fmla="*/ 390 w 414"/>
                <a:gd name="T3" fmla="*/ 67 h 533"/>
                <a:gd name="T4" fmla="*/ 299 w 414"/>
                <a:gd name="T5" fmla="*/ 19 h 533"/>
                <a:gd name="T6" fmla="*/ 271 w 414"/>
                <a:gd name="T7" fmla="*/ 49 h 533"/>
                <a:gd name="T8" fmla="*/ 257 w 414"/>
                <a:gd name="T9" fmla="*/ 8 h 533"/>
                <a:gd name="T10" fmla="*/ 220 w 414"/>
                <a:gd name="T11" fmla="*/ 25 h 533"/>
                <a:gd name="T12" fmla="*/ 201 w 414"/>
                <a:gd name="T13" fmla="*/ 33 h 533"/>
                <a:gd name="T14" fmla="*/ 146 w 414"/>
                <a:gd name="T15" fmla="*/ 41 h 533"/>
                <a:gd name="T16" fmla="*/ 119 w 414"/>
                <a:gd name="T17" fmla="*/ 53 h 533"/>
                <a:gd name="T18" fmla="*/ 83 w 414"/>
                <a:gd name="T19" fmla="*/ 68 h 533"/>
                <a:gd name="T20" fmla="*/ 41 w 414"/>
                <a:gd name="T21" fmla="*/ 81 h 533"/>
                <a:gd name="T22" fmla="*/ 41 w 414"/>
                <a:gd name="T23" fmla="*/ 121 h 533"/>
                <a:gd name="T24" fmla="*/ 49 w 414"/>
                <a:gd name="T25" fmla="*/ 167 h 533"/>
                <a:gd name="T26" fmla="*/ 29 w 414"/>
                <a:gd name="T27" fmla="*/ 198 h 533"/>
                <a:gd name="T28" fmla="*/ 3 w 414"/>
                <a:gd name="T29" fmla="*/ 231 h 533"/>
                <a:gd name="T30" fmla="*/ 18 w 414"/>
                <a:gd name="T31" fmla="*/ 261 h 533"/>
                <a:gd name="T32" fmla="*/ 22 w 414"/>
                <a:gd name="T33" fmla="*/ 303 h 533"/>
                <a:gd name="T34" fmla="*/ 38 w 414"/>
                <a:gd name="T35" fmla="*/ 342 h 533"/>
                <a:gd name="T36" fmla="*/ 46 w 414"/>
                <a:gd name="T37" fmla="*/ 376 h 533"/>
                <a:gd name="T38" fmla="*/ 28 w 414"/>
                <a:gd name="T39" fmla="*/ 419 h 533"/>
                <a:gd name="T40" fmla="*/ 84 w 414"/>
                <a:gd name="T41" fmla="*/ 451 h 533"/>
                <a:gd name="T42" fmla="*/ 71 w 414"/>
                <a:gd name="T43" fmla="*/ 526 h 533"/>
                <a:gd name="T44" fmla="*/ 148 w 414"/>
                <a:gd name="T45" fmla="*/ 511 h 533"/>
                <a:gd name="T46" fmla="*/ 185 w 414"/>
                <a:gd name="T47" fmla="*/ 495 h 533"/>
                <a:gd name="T48" fmla="*/ 198 w 414"/>
                <a:gd name="T49" fmla="*/ 462 h 533"/>
                <a:gd name="T50" fmla="*/ 211 w 414"/>
                <a:gd name="T51" fmla="*/ 419 h 533"/>
                <a:gd name="T52" fmla="*/ 236 w 414"/>
                <a:gd name="T53" fmla="*/ 388 h 533"/>
                <a:gd name="T54" fmla="*/ 250 w 414"/>
                <a:gd name="T55" fmla="*/ 353 h 533"/>
                <a:gd name="T56" fmla="*/ 279 w 414"/>
                <a:gd name="T57" fmla="*/ 295 h 533"/>
                <a:gd name="T58" fmla="*/ 297 w 414"/>
                <a:gd name="T59" fmla="*/ 238 h 533"/>
                <a:gd name="T60" fmla="*/ 328 w 414"/>
                <a:gd name="T61" fmla="*/ 205 h 533"/>
                <a:gd name="T62" fmla="*/ 355 w 414"/>
                <a:gd name="T63" fmla="*/ 206 h 533"/>
                <a:gd name="T64" fmla="*/ 395 w 414"/>
                <a:gd name="T65" fmla="*/ 195 h 533"/>
                <a:gd name="T66" fmla="*/ 414 w 414"/>
                <a:gd name="T67" fmla="*/ 171 h 533"/>
                <a:gd name="T68" fmla="*/ 408 w 414"/>
                <a:gd name="T69" fmla="*/ 14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4" h="533">
                  <a:moveTo>
                    <a:pt x="408" y="146"/>
                  </a:moveTo>
                  <a:cubicBezTo>
                    <a:pt x="406" y="133"/>
                    <a:pt x="398" y="118"/>
                    <a:pt x="390" y="107"/>
                  </a:cubicBezTo>
                  <a:cubicBezTo>
                    <a:pt x="380" y="93"/>
                    <a:pt x="364" y="94"/>
                    <a:pt x="382" y="78"/>
                  </a:cubicBezTo>
                  <a:cubicBezTo>
                    <a:pt x="386" y="75"/>
                    <a:pt x="388" y="71"/>
                    <a:pt x="390" y="67"/>
                  </a:cubicBezTo>
                  <a:cubicBezTo>
                    <a:pt x="380" y="49"/>
                    <a:pt x="366" y="50"/>
                    <a:pt x="347" y="46"/>
                  </a:cubicBezTo>
                  <a:cubicBezTo>
                    <a:pt x="331" y="43"/>
                    <a:pt x="317" y="16"/>
                    <a:pt x="299" y="19"/>
                  </a:cubicBezTo>
                  <a:cubicBezTo>
                    <a:pt x="297" y="27"/>
                    <a:pt x="297" y="34"/>
                    <a:pt x="290" y="38"/>
                  </a:cubicBezTo>
                  <a:cubicBezTo>
                    <a:pt x="282" y="42"/>
                    <a:pt x="278" y="41"/>
                    <a:pt x="271" y="49"/>
                  </a:cubicBezTo>
                  <a:cubicBezTo>
                    <a:pt x="253" y="37"/>
                    <a:pt x="278" y="24"/>
                    <a:pt x="275" y="11"/>
                  </a:cubicBezTo>
                  <a:cubicBezTo>
                    <a:pt x="273" y="0"/>
                    <a:pt x="262" y="3"/>
                    <a:pt x="257" y="8"/>
                  </a:cubicBezTo>
                  <a:cubicBezTo>
                    <a:pt x="251" y="14"/>
                    <a:pt x="248" y="17"/>
                    <a:pt x="240" y="20"/>
                  </a:cubicBezTo>
                  <a:cubicBezTo>
                    <a:pt x="236" y="21"/>
                    <a:pt x="225" y="27"/>
                    <a:pt x="220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5" y="29"/>
                    <a:pt x="209" y="33"/>
                    <a:pt x="201" y="33"/>
                  </a:cubicBezTo>
                  <a:cubicBezTo>
                    <a:pt x="188" y="33"/>
                    <a:pt x="181" y="20"/>
                    <a:pt x="168" y="19"/>
                  </a:cubicBezTo>
                  <a:cubicBezTo>
                    <a:pt x="149" y="17"/>
                    <a:pt x="160" y="37"/>
                    <a:pt x="146" y="41"/>
                  </a:cubicBezTo>
                  <a:cubicBezTo>
                    <a:pt x="139" y="43"/>
                    <a:pt x="138" y="36"/>
                    <a:pt x="131" y="37"/>
                  </a:cubicBezTo>
                  <a:cubicBezTo>
                    <a:pt x="126" y="38"/>
                    <a:pt x="121" y="49"/>
                    <a:pt x="119" y="53"/>
                  </a:cubicBezTo>
                  <a:cubicBezTo>
                    <a:pt x="108" y="52"/>
                    <a:pt x="110" y="50"/>
                    <a:pt x="103" y="61"/>
                  </a:cubicBezTo>
                  <a:cubicBezTo>
                    <a:pt x="97" y="69"/>
                    <a:pt x="93" y="67"/>
                    <a:pt x="83" y="68"/>
                  </a:cubicBezTo>
                  <a:cubicBezTo>
                    <a:pt x="75" y="69"/>
                    <a:pt x="68" y="71"/>
                    <a:pt x="60" y="71"/>
                  </a:cubicBezTo>
                  <a:cubicBezTo>
                    <a:pt x="49" y="70"/>
                    <a:pt x="47" y="70"/>
                    <a:pt x="41" y="81"/>
                  </a:cubicBezTo>
                  <a:cubicBezTo>
                    <a:pt x="37" y="86"/>
                    <a:pt x="30" y="95"/>
                    <a:pt x="31" y="102"/>
                  </a:cubicBezTo>
                  <a:cubicBezTo>
                    <a:pt x="33" y="109"/>
                    <a:pt x="40" y="114"/>
                    <a:pt x="41" y="121"/>
                  </a:cubicBezTo>
                  <a:cubicBezTo>
                    <a:pt x="42" y="130"/>
                    <a:pt x="41" y="136"/>
                    <a:pt x="44" y="144"/>
                  </a:cubicBezTo>
                  <a:cubicBezTo>
                    <a:pt x="48" y="152"/>
                    <a:pt x="49" y="158"/>
                    <a:pt x="49" y="167"/>
                  </a:cubicBezTo>
                  <a:cubicBezTo>
                    <a:pt x="50" y="179"/>
                    <a:pt x="49" y="173"/>
                    <a:pt x="40" y="180"/>
                  </a:cubicBezTo>
                  <a:cubicBezTo>
                    <a:pt x="33" y="186"/>
                    <a:pt x="37" y="192"/>
                    <a:pt x="29" y="198"/>
                  </a:cubicBezTo>
                  <a:cubicBezTo>
                    <a:pt x="23" y="202"/>
                    <a:pt x="13" y="202"/>
                    <a:pt x="8" y="208"/>
                  </a:cubicBezTo>
                  <a:cubicBezTo>
                    <a:pt x="3" y="214"/>
                    <a:pt x="5" y="224"/>
                    <a:pt x="3" y="231"/>
                  </a:cubicBezTo>
                  <a:cubicBezTo>
                    <a:pt x="2" y="240"/>
                    <a:pt x="0" y="243"/>
                    <a:pt x="3" y="252"/>
                  </a:cubicBezTo>
                  <a:cubicBezTo>
                    <a:pt x="8" y="262"/>
                    <a:pt x="10" y="256"/>
                    <a:pt x="18" y="261"/>
                  </a:cubicBezTo>
                  <a:cubicBezTo>
                    <a:pt x="27" y="267"/>
                    <a:pt x="20" y="275"/>
                    <a:pt x="18" y="282"/>
                  </a:cubicBezTo>
                  <a:cubicBezTo>
                    <a:pt x="15" y="292"/>
                    <a:pt x="20" y="295"/>
                    <a:pt x="22" y="303"/>
                  </a:cubicBezTo>
                  <a:cubicBezTo>
                    <a:pt x="25" y="310"/>
                    <a:pt x="22" y="320"/>
                    <a:pt x="25" y="326"/>
                  </a:cubicBezTo>
                  <a:cubicBezTo>
                    <a:pt x="29" y="332"/>
                    <a:pt x="36" y="333"/>
                    <a:pt x="38" y="342"/>
                  </a:cubicBezTo>
                  <a:cubicBezTo>
                    <a:pt x="40" y="349"/>
                    <a:pt x="38" y="357"/>
                    <a:pt x="37" y="364"/>
                  </a:cubicBezTo>
                  <a:cubicBezTo>
                    <a:pt x="36" y="374"/>
                    <a:pt x="35" y="379"/>
                    <a:pt x="46" y="376"/>
                  </a:cubicBezTo>
                  <a:cubicBezTo>
                    <a:pt x="48" y="383"/>
                    <a:pt x="38" y="393"/>
                    <a:pt x="34" y="399"/>
                  </a:cubicBezTo>
                  <a:cubicBezTo>
                    <a:pt x="30" y="406"/>
                    <a:pt x="28" y="409"/>
                    <a:pt x="28" y="419"/>
                  </a:cubicBezTo>
                  <a:cubicBezTo>
                    <a:pt x="29" y="432"/>
                    <a:pt x="25" y="455"/>
                    <a:pt x="42" y="458"/>
                  </a:cubicBezTo>
                  <a:cubicBezTo>
                    <a:pt x="58" y="460"/>
                    <a:pt x="66" y="434"/>
                    <a:pt x="84" y="451"/>
                  </a:cubicBezTo>
                  <a:cubicBezTo>
                    <a:pt x="101" y="468"/>
                    <a:pt x="80" y="474"/>
                    <a:pt x="73" y="489"/>
                  </a:cubicBezTo>
                  <a:cubicBezTo>
                    <a:pt x="68" y="499"/>
                    <a:pt x="56" y="518"/>
                    <a:pt x="71" y="526"/>
                  </a:cubicBezTo>
                  <a:cubicBezTo>
                    <a:pt x="85" y="533"/>
                    <a:pt x="98" y="522"/>
                    <a:pt x="109" y="516"/>
                  </a:cubicBezTo>
                  <a:cubicBezTo>
                    <a:pt x="122" y="508"/>
                    <a:pt x="135" y="514"/>
                    <a:pt x="148" y="511"/>
                  </a:cubicBezTo>
                  <a:cubicBezTo>
                    <a:pt x="167" y="506"/>
                    <a:pt x="169" y="524"/>
                    <a:pt x="185" y="526"/>
                  </a:cubicBezTo>
                  <a:cubicBezTo>
                    <a:pt x="188" y="516"/>
                    <a:pt x="184" y="506"/>
                    <a:pt x="185" y="495"/>
                  </a:cubicBezTo>
                  <a:cubicBezTo>
                    <a:pt x="185" y="489"/>
                    <a:pt x="188" y="484"/>
                    <a:pt x="192" y="479"/>
                  </a:cubicBezTo>
                  <a:cubicBezTo>
                    <a:pt x="194" y="473"/>
                    <a:pt x="197" y="466"/>
                    <a:pt x="198" y="462"/>
                  </a:cubicBezTo>
                  <a:cubicBezTo>
                    <a:pt x="200" y="454"/>
                    <a:pt x="197" y="445"/>
                    <a:pt x="199" y="438"/>
                  </a:cubicBezTo>
                  <a:cubicBezTo>
                    <a:pt x="201" y="431"/>
                    <a:pt x="208" y="425"/>
                    <a:pt x="211" y="419"/>
                  </a:cubicBezTo>
                  <a:cubicBezTo>
                    <a:pt x="214" y="411"/>
                    <a:pt x="214" y="408"/>
                    <a:pt x="220" y="402"/>
                  </a:cubicBezTo>
                  <a:cubicBezTo>
                    <a:pt x="225" y="397"/>
                    <a:pt x="232" y="393"/>
                    <a:pt x="236" y="388"/>
                  </a:cubicBezTo>
                  <a:cubicBezTo>
                    <a:pt x="242" y="381"/>
                    <a:pt x="237" y="375"/>
                    <a:pt x="238" y="368"/>
                  </a:cubicBezTo>
                  <a:cubicBezTo>
                    <a:pt x="239" y="358"/>
                    <a:pt x="244" y="358"/>
                    <a:pt x="250" y="353"/>
                  </a:cubicBezTo>
                  <a:cubicBezTo>
                    <a:pt x="264" y="340"/>
                    <a:pt x="242" y="333"/>
                    <a:pt x="246" y="318"/>
                  </a:cubicBezTo>
                  <a:cubicBezTo>
                    <a:pt x="250" y="298"/>
                    <a:pt x="265" y="300"/>
                    <a:pt x="279" y="295"/>
                  </a:cubicBezTo>
                  <a:cubicBezTo>
                    <a:pt x="295" y="289"/>
                    <a:pt x="301" y="277"/>
                    <a:pt x="299" y="260"/>
                  </a:cubicBezTo>
                  <a:cubicBezTo>
                    <a:pt x="299" y="253"/>
                    <a:pt x="296" y="245"/>
                    <a:pt x="297" y="238"/>
                  </a:cubicBezTo>
                  <a:cubicBezTo>
                    <a:pt x="299" y="229"/>
                    <a:pt x="307" y="226"/>
                    <a:pt x="313" y="221"/>
                  </a:cubicBezTo>
                  <a:cubicBezTo>
                    <a:pt x="318" y="217"/>
                    <a:pt x="323" y="208"/>
                    <a:pt x="328" y="205"/>
                  </a:cubicBezTo>
                  <a:cubicBezTo>
                    <a:pt x="337" y="201"/>
                    <a:pt x="337" y="211"/>
                    <a:pt x="342" y="214"/>
                  </a:cubicBezTo>
                  <a:cubicBezTo>
                    <a:pt x="350" y="220"/>
                    <a:pt x="350" y="212"/>
                    <a:pt x="355" y="206"/>
                  </a:cubicBezTo>
                  <a:cubicBezTo>
                    <a:pt x="361" y="201"/>
                    <a:pt x="366" y="200"/>
                    <a:pt x="374" y="200"/>
                  </a:cubicBezTo>
                  <a:cubicBezTo>
                    <a:pt x="381" y="199"/>
                    <a:pt x="389" y="198"/>
                    <a:pt x="395" y="195"/>
                  </a:cubicBezTo>
                  <a:cubicBezTo>
                    <a:pt x="404" y="190"/>
                    <a:pt x="401" y="184"/>
                    <a:pt x="406" y="177"/>
                  </a:cubicBezTo>
                  <a:cubicBezTo>
                    <a:pt x="408" y="174"/>
                    <a:pt x="411" y="172"/>
                    <a:pt x="414" y="171"/>
                  </a:cubicBezTo>
                  <a:cubicBezTo>
                    <a:pt x="414" y="170"/>
                    <a:pt x="414" y="170"/>
                    <a:pt x="414" y="169"/>
                  </a:cubicBezTo>
                  <a:cubicBezTo>
                    <a:pt x="412" y="161"/>
                    <a:pt x="409" y="154"/>
                    <a:pt x="408" y="146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535"/>
            <p:cNvSpPr>
              <a:spLocks/>
            </p:cNvSpPr>
            <p:nvPr/>
          </p:nvSpPr>
          <p:spPr bwMode="auto">
            <a:xfrm>
              <a:off x="5973763" y="3270250"/>
              <a:ext cx="457200" cy="461963"/>
            </a:xfrm>
            <a:custGeom>
              <a:avLst/>
              <a:gdLst>
                <a:gd name="T0" fmla="*/ 358 w 381"/>
                <a:gd name="T1" fmla="*/ 100 h 383"/>
                <a:gd name="T2" fmla="*/ 324 w 381"/>
                <a:gd name="T3" fmla="*/ 115 h 383"/>
                <a:gd name="T4" fmla="*/ 307 w 381"/>
                <a:gd name="T5" fmla="*/ 103 h 383"/>
                <a:gd name="T6" fmla="*/ 234 w 381"/>
                <a:gd name="T7" fmla="*/ 100 h 383"/>
                <a:gd name="T8" fmla="*/ 210 w 381"/>
                <a:gd name="T9" fmla="*/ 85 h 383"/>
                <a:gd name="T10" fmla="*/ 258 w 381"/>
                <a:gd name="T11" fmla="*/ 71 h 383"/>
                <a:gd name="T12" fmla="*/ 282 w 381"/>
                <a:gd name="T13" fmla="*/ 54 h 383"/>
                <a:gd name="T14" fmla="*/ 267 w 381"/>
                <a:gd name="T15" fmla="*/ 30 h 383"/>
                <a:gd name="T16" fmla="*/ 256 w 381"/>
                <a:gd name="T17" fmla="*/ 14 h 383"/>
                <a:gd name="T18" fmla="*/ 217 w 381"/>
                <a:gd name="T19" fmla="*/ 31 h 383"/>
                <a:gd name="T20" fmla="*/ 185 w 381"/>
                <a:gd name="T21" fmla="*/ 9 h 383"/>
                <a:gd name="T22" fmla="*/ 153 w 381"/>
                <a:gd name="T23" fmla="*/ 2 h 383"/>
                <a:gd name="T24" fmla="*/ 140 w 381"/>
                <a:gd name="T25" fmla="*/ 45 h 383"/>
                <a:gd name="T26" fmla="*/ 115 w 381"/>
                <a:gd name="T27" fmla="*/ 87 h 383"/>
                <a:gd name="T28" fmla="*/ 86 w 381"/>
                <a:gd name="T29" fmla="*/ 102 h 383"/>
                <a:gd name="T30" fmla="*/ 26 w 381"/>
                <a:gd name="T31" fmla="*/ 177 h 383"/>
                <a:gd name="T32" fmla="*/ 18 w 381"/>
                <a:gd name="T33" fmla="*/ 188 h 383"/>
                <a:gd name="T34" fmla="*/ 44 w 381"/>
                <a:gd name="T35" fmla="*/ 256 h 383"/>
                <a:gd name="T36" fmla="*/ 50 w 381"/>
                <a:gd name="T37" fmla="*/ 281 h 383"/>
                <a:gd name="T38" fmla="*/ 76 w 381"/>
                <a:gd name="T39" fmla="*/ 317 h 383"/>
                <a:gd name="T40" fmla="*/ 90 w 381"/>
                <a:gd name="T41" fmla="*/ 357 h 383"/>
                <a:gd name="T42" fmla="*/ 151 w 381"/>
                <a:gd name="T43" fmla="*/ 346 h 383"/>
                <a:gd name="T44" fmla="*/ 175 w 381"/>
                <a:gd name="T45" fmla="*/ 374 h 383"/>
                <a:gd name="T46" fmla="*/ 218 w 381"/>
                <a:gd name="T47" fmla="*/ 382 h 383"/>
                <a:gd name="T48" fmla="*/ 233 w 381"/>
                <a:gd name="T49" fmla="*/ 367 h 383"/>
                <a:gd name="T50" fmla="*/ 238 w 381"/>
                <a:gd name="T51" fmla="*/ 350 h 383"/>
                <a:gd name="T52" fmla="*/ 273 w 381"/>
                <a:gd name="T53" fmla="*/ 320 h 383"/>
                <a:gd name="T54" fmla="*/ 295 w 381"/>
                <a:gd name="T55" fmla="*/ 292 h 383"/>
                <a:gd name="T56" fmla="*/ 321 w 381"/>
                <a:gd name="T57" fmla="*/ 243 h 383"/>
                <a:gd name="T58" fmla="*/ 330 w 381"/>
                <a:gd name="T59" fmla="*/ 228 h 383"/>
                <a:gd name="T60" fmla="*/ 321 w 381"/>
                <a:gd name="T61" fmla="*/ 210 h 383"/>
                <a:gd name="T62" fmla="*/ 337 w 381"/>
                <a:gd name="T63" fmla="*/ 200 h 383"/>
                <a:gd name="T64" fmla="*/ 351 w 381"/>
                <a:gd name="T65" fmla="*/ 173 h 383"/>
                <a:gd name="T66" fmla="*/ 345 w 381"/>
                <a:gd name="T67" fmla="*/ 146 h 383"/>
                <a:gd name="T68" fmla="*/ 372 w 381"/>
                <a:gd name="T69" fmla="*/ 130 h 383"/>
                <a:gd name="T70" fmla="*/ 379 w 381"/>
                <a:gd name="T71" fmla="*/ 11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1" h="383">
                  <a:moveTo>
                    <a:pt x="372" y="103"/>
                  </a:moveTo>
                  <a:cubicBezTo>
                    <a:pt x="368" y="99"/>
                    <a:pt x="364" y="98"/>
                    <a:pt x="358" y="100"/>
                  </a:cubicBezTo>
                  <a:cubicBezTo>
                    <a:pt x="350" y="103"/>
                    <a:pt x="347" y="111"/>
                    <a:pt x="340" y="116"/>
                  </a:cubicBezTo>
                  <a:cubicBezTo>
                    <a:pt x="334" y="120"/>
                    <a:pt x="330" y="117"/>
                    <a:pt x="324" y="115"/>
                  </a:cubicBezTo>
                  <a:cubicBezTo>
                    <a:pt x="320" y="113"/>
                    <a:pt x="315" y="112"/>
                    <a:pt x="311" y="110"/>
                  </a:cubicBezTo>
                  <a:cubicBezTo>
                    <a:pt x="306" y="108"/>
                    <a:pt x="308" y="107"/>
                    <a:pt x="307" y="103"/>
                  </a:cubicBezTo>
                  <a:cubicBezTo>
                    <a:pt x="306" y="98"/>
                    <a:pt x="303" y="93"/>
                    <a:pt x="299" y="89"/>
                  </a:cubicBezTo>
                  <a:cubicBezTo>
                    <a:pt x="279" y="73"/>
                    <a:pt x="252" y="119"/>
                    <a:pt x="234" y="100"/>
                  </a:cubicBezTo>
                  <a:cubicBezTo>
                    <a:pt x="230" y="96"/>
                    <a:pt x="230" y="91"/>
                    <a:pt x="227" y="86"/>
                  </a:cubicBezTo>
                  <a:cubicBezTo>
                    <a:pt x="222" y="78"/>
                    <a:pt x="217" y="82"/>
                    <a:pt x="210" y="85"/>
                  </a:cubicBezTo>
                  <a:cubicBezTo>
                    <a:pt x="210" y="75"/>
                    <a:pt x="229" y="71"/>
                    <a:pt x="236" y="72"/>
                  </a:cubicBezTo>
                  <a:cubicBezTo>
                    <a:pt x="245" y="75"/>
                    <a:pt x="253" y="87"/>
                    <a:pt x="258" y="71"/>
                  </a:cubicBezTo>
                  <a:cubicBezTo>
                    <a:pt x="260" y="65"/>
                    <a:pt x="258" y="63"/>
                    <a:pt x="265" y="61"/>
                  </a:cubicBezTo>
                  <a:cubicBezTo>
                    <a:pt x="272" y="59"/>
                    <a:pt x="277" y="59"/>
                    <a:pt x="282" y="54"/>
                  </a:cubicBezTo>
                  <a:cubicBezTo>
                    <a:pt x="284" y="53"/>
                    <a:pt x="285" y="52"/>
                    <a:pt x="286" y="50"/>
                  </a:cubicBezTo>
                  <a:cubicBezTo>
                    <a:pt x="278" y="46"/>
                    <a:pt x="270" y="41"/>
                    <a:pt x="267" y="30"/>
                  </a:cubicBezTo>
                  <a:cubicBezTo>
                    <a:pt x="265" y="20"/>
                    <a:pt x="266" y="19"/>
                    <a:pt x="259" y="12"/>
                  </a:cubicBezTo>
                  <a:cubicBezTo>
                    <a:pt x="258" y="13"/>
                    <a:pt x="257" y="13"/>
                    <a:pt x="256" y="14"/>
                  </a:cubicBezTo>
                  <a:cubicBezTo>
                    <a:pt x="247" y="20"/>
                    <a:pt x="242" y="30"/>
                    <a:pt x="234" y="36"/>
                  </a:cubicBezTo>
                  <a:cubicBezTo>
                    <a:pt x="225" y="43"/>
                    <a:pt x="221" y="40"/>
                    <a:pt x="217" y="31"/>
                  </a:cubicBezTo>
                  <a:cubicBezTo>
                    <a:pt x="211" y="21"/>
                    <a:pt x="211" y="23"/>
                    <a:pt x="200" y="21"/>
                  </a:cubicBezTo>
                  <a:cubicBezTo>
                    <a:pt x="191" y="19"/>
                    <a:pt x="189" y="16"/>
                    <a:pt x="185" y="9"/>
                  </a:cubicBezTo>
                  <a:cubicBezTo>
                    <a:pt x="179" y="1"/>
                    <a:pt x="176" y="0"/>
                    <a:pt x="166" y="0"/>
                  </a:cubicBezTo>
                  <a:cubicBezTo>
                    <a:pt x="161" y="0"/>
                    <a:pt x="157" y="1"/>
                    <a:pt x="153" y="2"/>
                  </a:cubicBezTo>
                  <a:cubicBezTo>
                    <a:pt x="151" y="10"/>
                    <a:pt x="150" y="18"/>
                    <a:pt x="146" y="26"/>
                  </a:cubicBezTo>
                  <a:cubicBezTo>
                    <a:pt x="144" y="32"/>
                    <a:pt x="144" y="39"/>
                    <a:pt x="140" y="45"/>
                  </a:cubicBezTo>
                  <a:cubicBezTo>
                    <a:pt x="133" y="54"/>
                    <a:pt x="128" y="48"/>
                    <a:pt x="122" y="53"/>
                  </a:cubicBezTo>
                  <a:cubicBezTo>
                    <a:pt x="113" y="61"/>
                    <a:pt x="137" y="83"/>
                    <a:pt x="115" y="87"/>
                  </a:cubicBezTo>
                  <a:cubicBezTo>
                    <a:pt x="107" y="88"/>
                    <a:pt x="101" y="79"/>
                    <a:pt x="92" y="83"/>
                  </a:cubicBezTo>
                  <a:cubicBezTo>
                    <a:pt x="84" y="87"/>
                    <a:pt x="87" y="94"/>
                    <a:pt x="86" y="102"/>
                  </a:cubicBezTo>
                  <a:cubicBezTo>
                    <a:pt x="84" y="120"/>
                    <a:pt x="76" y="135"/>
                    <a:pt x="66" y="149"/>
                  </a:cubicBezTo>
                  <a:cubicBezTo>
                    <a:pt x="57" y="163"/>
                    <a:pt x="39" y="168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4" y="181"/>
                    <a:pt x="22" y="185"/>
                    <a:pt x="18" y="188"/>
                  </a:cubicBezTo>
                  <a:cubicBezTo>
                    <a:pt x="0" y="204"/>
                    <a:pt x="16" y="203"/>
                    <a:pt x="26" y="217"/>
                  </a:cubicBezTo>
                  <a:cubicBezTo>
                    <a:pt x="34" y="228"/>
                    <a:pt x="42" y="243"/>
                    <a:pt x="44" y="256"/>
                  </a:cubicBezTo>
                  <a:cubicBezTo>
                    <a:pt x="45" y="264"/>
                    <a:pt x="48" y="271"/>
                    <a:pt x="50" y="279"/>
                  </a:cubicBezTo>
                  <a:cubicBezTo>
                    <a:pt x="50" y="280"/>
                    <a:pt x="50" y="280"/>
                    <a:pt x="50" y="281"/>
                  </a:cubicBezTo>
                  <a:cubicBezTo>
                    <a:pt x="61" y="277"/>
                    <a:pt x="76" y="283"/>
                    <a:pt x="76" y="295"/>
                  </a:cubicBezTo>
                  <a:cubicBezTo>
                    <a:pt x="76" y="304"/>
                    <a:pt x="74" y="309"/>
                    <a:pt x="76" y="317"/>
                  </a:cubicBezTo>
                  <a:cubicBezTo>
                    <a:pt x="78" y="325"/>
                    <a:pt x="85" y="331"/>
                    <a:pt x="86" y="339"/>
                  </a:cubicBezTo>
                  <a:cubicBezTo>
                    <a:pt x="87" y="346"/>
                    <a:pt x="83" y="351"/>
                    <a:pt x="90" y="357"/>
                  </a:cubicBezTo>
                  <a:cubicBezTo>
                    <a:pt x="96" y="362"/>
                    <a:pt x="104" y="362"/>
                    <a:pt x="112" y="362"/>
                  </a:cubicBezTo>
                  <a:cubicBezTo>
                    <a:pt x="121" y="361"/>
                    <a:pt x="143" y="337"/>
                    <a:pt x="151" y="346"/>
                  </a:cubicBezTo>
                  <a:cubicBezTo>
                    <a:pt x="155" y="352"/>
                    <a:pt x="148" y="362"/>
                    <a:pt x="153" y="369"/>
                  </a:cubicBezTo>
                  <a:cubicBezTo>
                    <a:pt x="157" y="375"/>
                    <a:pt x="168" y="375"/>
                    <a:pt x="175" y="374"/>
                  </a:cubicBezTo>
                  <a:cubicBezTo>
                    <a:pt x="191" y="371"/>
                    <a:pt x="198" y="359"/>
                    <a:pt x="212" y="374"/>
                  </a:cubicBezTo>
                  <a:cubicBezTo>
                    <a:pt x="214" y="377"/>
                    <a:pt x="215" y="379"/>
                    <a:pt x="218" y="382"/>
                  </a:cubicBezTo>
                  <a:cubicBezTo>
                    <a:pt x="218" y="382"/>
                    <a:pt x="219" y="382"/>
                    <a:pt x="219" y="383"/>
                  </a:cubicBezTo>
                  <a:cubicBezTo>
                    <a:pt x="224" y="378"/>
                    <a:pt x="231" y="373"/>
                    <a:pt x="233" y="367"/>
                  </a:cubicBezTo>
                  <a:cubicBezTo>
                    <a:pt x="234" y="364"/>
                    <a:pt x="233" y="362"/>
                    <a:pt x="233" y="360"/>
                  </a:cubicBezTo>
                  <a:cubicBezTo>
                    <a:pt x="234" y="355"/>
                    <a:pt x="235" y="354"/>
                    <a:pt x="238" y="350"/>
                  </a:cubicBezTo>
                  <a:cubicBezTo>
                    <a:pt x="242" y="344"/>
                    <a:pt x="250" y="323"/>
                    <a:pt x="258" y="321"/>
                  </a:cubicBezTo>
                  <a:cubicBezTo>
                    <a:pt x="263" y="319"/>
                    <a:pt x="266" y="325"/>
                    <a:pt x="273" y="320"/>
                  </a:cubicBezTo>
                  <a:cubicBezTo>
                    <a:pt x="278" y="316"/>
                    <a:pt x="279" y="309"/>
                    <a:pt x="281" y="303"/>
                  </a:cubicBezTo>
                  <a:cubicBezTo>
                    <a:pt x="283" y="293"/>
                    <a:pt x="286" y="293"/>
                    <a:pt x="295" y="292"/>
                  </a:cubicBezTo>
                  <a:cubicBezTo>
                    <a:pt x="301" y="291"/>
                    <a:pt x="308" y="286"/>
                    <a:pt x="312" y="283"/>
                  </a:cubicBezTo>
                  <a:cubicBezTo>
                    <a:pt x="325" y="273"/>
                    <a:pt x="306" y="255"/>
                    <a:pt x="321" y="243"/>
                  </a:cubicBezTo>
                  <a:cubicBezTo>
                    <a:pt x="324" y="241"/>
                    <a:pt x="327" y="242"/>
                    <a:pt x="329" y="238"/>
                  </a:cubicBezTo>
                  <a:cubicBezTo>
                    <a:pt x="331" y="235"/>
                    <a:pt x="331" y="231"/>
                    <a:pt x="330" y="228"/>
                  </a:cubicBezTo>
                  <a:cubicBezTo>
                    <a:pt x="329" y="224"/>
                    <a:pt x="325" y="220"/>
                    <a:pt x="323" y="216"/>
                  </a:cubicBezTo>
                  <a:cubicBezTo>
                    <a:pt x="321" y="214"/>
                    <a:pt x="320" y="212"/>
                    <a:pt x="321" y="210"/>
                  </a:cubicBezTo>
                  <a:cubicBezTo>
                    <a:pt x="322" y="207"/>
                    <a:pt x="325" y="208"/>
                    <a:pt x="327" y="207"/>
                  </a:cubicBezTo>
                  <a:cubicBezTo>
                    <a:pt x="331" y="206"/>
                    <a:pt x="331" y="199"/>
                    <a:pt x="337" y="200"/>
                  </a:cubicBezTo>
                  <a:cubicBezTo>
                    <a:pt x="344" y="201"/>
                    <a:pt x="350" y="199"/>
                    <a:pt x="352" y="191"/>
                  </a:cubicBezTo>
                  <a:cubicBezTo>
                    <a:pt x="353" y="185"/>
                    <a:pt x="352" y="178"/>
                    <a:pt x="351" y="173"/>
                  </a:cubicBezTo>
                  <a:cubicBezTo>
                    <a:pt x="351" y="167"/>
                    <a:pt x="352" y="163"/>
                    <a:pt x="352" y="158"/>
                  </a:cubicBezTo>
                  <a:cubicBezTo>
                    <a:pt x="352" y="151"/>
                    <a:pt x="345" y="152"/>
                    <a:pt x="345" y="146"/>
                  </a:cubicBezTo>
                  <a:cubicBezTo>
                    <a:pt x="344" y="138"/>
                    <a:pt x="355" y="140"/>
                    <a:pt x="359" y="141"/>
                  </a:cubicBezTo>
                  <a:cubicBezTo>
                    <a:pt x="368" y="142"/>
                    <a:pt x="370" y="139"/>
                    <a:pt x="372" y="130"/>
                  </a:cubicBezTo>
                  <a:cubicBezTo>
                    <a:pt x="373" y="128"/>
                    <a:pt x="373" y="125"/>
                    <a:pt x="374" y="123"/>
                  </a:cubicBezTo>
                  <a:cubicBezTo>
                    <a:pt x="375" y="121"/>
                    <a:pt x="378" y="119"/>
                    <a:pt x="379" y="117"/>
                  </a:cubicBezTo>
                  <a:cubicBezTo>
                    <a:pt x="381" y="111"/>
                    <a:pt x="376" y="106"/>
                    <a:pt x="372" y="10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536"/>
            <p:cNvSpPr>
              <a:spLocks/>
            </p:cNvSpPr>
            <p:nvPr/>
          </p:nvSpPr>
          <p:spPr bwMode="auto">
            <a:xfrm>
              <a:off x="4999038" y="3011488"/>
              <a:ext cx="800100" cy="509588"/>
            </a:xfrm>
            <a:custGeom>
              <a:avLst/>
              <a:gdLst>
                <a:gd name="T0" fmla="*/ 184 w 665"/>
                <a:gd name="T1" fmla="*/ 10 h 424"/>
                <a:gd name="T2" fmla="*/ 151 w 665"/>
                <a:gd name="T3" fmla="*/ 14 h 424"/>
                <a:gd name="T4" fmla="*/ 90 w 665"/>
                <a:gd name="T5" fmla="*/ 19 h 424"/>
                <a:gd name="T6" fmla="*/ 119 w 665"/>
                <a:gd name="T7" fmla="*/ 46 h 424"/>
                <a:gd name="T8" fmla="*/ 151 w 665"/>
                <a:gd name="T9" fmla="*/ 68 h 424"/>
                <a:gd name="T10" fmla="*/ 110 w 665"/>
                <a:gd name="T11" fmla="*/ 73 h 424"/>
                <a:gd name="T12" fmla="*/ 96 w 665"/>
                <a:gd name="T13" fmla="*/ 112 h 424"/>
                <a:gd name="T14" fmla="*/ 115 w 665"/>
                <a:gd name="T15" fmla="*/ 176 h 424"/>
                <a:gd name="T16" fmla="*/ 149 w 665"/>
                <a:gd name="T17" fmla="*/ 199 h 424"/>
                <a:gd name="T18" fmla="*/ 130 w 665"/>
                <a:gd name="T19" fmla="*/ 246 h 424"/>
                <a:gd name="T20" fmla="*/ 94 w 665"/>
                <a:gd name="T21" fmla="*/ 272 h 424"/>
                <a:gd name="T22" fmla="*/ 32 w 665"/>
                <a:gd name="T23" fmla="*/ 274 h 424"/>
                <a:gd name="T24" fmla="*/ 5 w 665"/>
                <a:gd name="T25" fmla="*/ 300 h 424"/>
                <a:gd name="T26" fmla="*/ 12 w 665"/>
                <a:gd name="T27" fmla="*/ 337 h 424"/>
                <a:gd name="T28" fmla="*/ 27 w 665"/>
                <a:gd name="T29" fmla="*/ 355 h 424"/>
                <a:gd name="T30" fmla="*/ 37 w 665"/>
                <a:gd name="T31" fmla="*/ 362 h 424"/>
                <a:gd name="T32" fmla="*/ 53 w 665"/>
                <a:gd name="T33" fmla="*/ 400 h 424"/>
                <a:gd name="T34" fmla="*/ 85 w 665"/>
                <a:gd name="T35" fmla="*/ 397 h 424"/>
                <a:gd name="T36" fmla="*/ 114 w 665"/>
                <a:gd name="T37" fmla="*/ 365 h 424"/>
                <a:gd name="T38" fmla="*/ 147 w 665"/>
                <a:gd name="T39" fmla="*/ 365 h 424"/>
                <a:gd name="T40" fmla="*/ 188 w 665"/>
                <a:gd name="T41" fmla="*/ 356 h 424"/>
                <a:gd name="T42" fmla="*/ 209 w 665"/>
                <a:gd name="T43" fmla="*/ 323 h 424"/>
                <a:gd name="T44" fmla="*/ 250 w 665"/>
                <a:gd name="T45" fmla="*/ 332 h 424"/>
                <a:gd name="T46" fmla="*/ 299 w 665"/>
                <a:gd name="T47" fmla="*/ 341 h 424"/>
                <a:gd name="T48" fmla="*/ 335 w 665"/>
                <a:gd name="T49" fmla="*/ 373 h 424"/>
                <a:gd name="T50" fmla="*/ 375 w 665"/>
                <a:gd name="T51" fmla="*/ 361 h 424"/>
                <a:gd name="T52" fmla="*/ 397 w 665"/>
                <a:gd name="T53" fmla="*/ 385 h 424"/>
                <a:gd name="T54" fmla="*/ 450 w 665"/>
                <a:gd name="T55" fmla="*/ 379 h 424"/>
                <a:gd name="T56" fmla="*/ 478 w 665"/>
                <a:gd name="T57" fmla="*/ 418 h 424"/>
                <a:gd name="T58" fmla="*/ 505 w 665"/>
                <a:gd name="T59" fmla="*/ 397 h 424"/>
                <a:gd name="T60" fmla="*/ 548 w 665"/>
                <a:gd name="T61" fmla="*/ 387 h 424"/>
                <a:gd name="T62" fmla="*/ 576 w 665"/>
                <a:gd name="T63" fmla="*/ 363 h 424"/>
                <a:gd name="T64" fmla="*/ 613 w 665"/>
                <a:gd name="T65" fmla="*/ 345 h 424"/>
                <a:gd name="T66" fmla="*/ 665 w 665"/>
                <a:gd name="T67" fmla="*/ 351 h 424"/>
                <a:gd name="T68" fmla="*/ 650 w 665"/>
                <a:gd name="T69" fmla="*/ 313 h 424"/>
                <a:gd name="T70" fmla="*/ 639 w 665"/>
                <a:gd name="T71" fmla="*/ 274 h 424"/>
                <a:gd name="T72" fmla="*/ 650 w 665"/>
                <a:gd name="T73" fmla="*/ 228 h 424"/>
                <a:gd name="T74" fmla="*/ 597 w 665"/>
                <a:gd name="T75" fmla="*/ 191 h 424"/>
                <a:gd name="T76" fmla="*/ 592 w 665"/>
                <a:gd name="T77" fmla="*/ 192 h 424"/>
                <a:gd name="T78" fmla="*/ 565 w 665"/>
                <a:gd name="T79" fmla="*/ 183 h 424"/>
                <a:gd name="T80" fmla="*/ 524 w 665"/>
                <a:gd name="T81" fmla="*/ 176 h 424"/>
                <a:gd name="T82" fmla="*/ 491 w 665"/>
                <a:gd name="T83" fmla="*/ 155 h 424"/>
                <a:gd name="T84" fmla="*/ 458 w 665"/>
                <a:gd name="T85" fmla="*/ 110 h 424"/>
                <a:gd name="T86" fmla="*/ 396 w 665"/>
                <a:gd name="T87" fmla="*/ 96 h 424"/>
                <a:gd name="T88" fmla="*/ 315 w 665"/>
                <a:gd name="T89" fmla="*/ 95 h 424"/>
                <a:gd name="T90" fmla="*/ 276 w 665"/>
                <a:gd name="T91" fmla="*/ 71 h 424"/>
                <a:gd name="T92" fmla="*/ 229 w 665"/>
                <a:gd name="T93" fmla="*/ 21 h 424"/>
                <a:gd name="T94" fmla="*/ 215 w 665"/>
                <a:gd name="T95" fmla="*/ 1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424">
                  <a:moveTo>
                    <a:pt x="198" y="24"/>
                  </a:moveTo>
                  <a:cubicBezTo>
                    <a:pt x="187" y="27"/>
                    <a:pt x="189" y="14"/>
                    <a:pt x="184" y="10"/>
                  </a:cubicBezTo>
                  <a:cubicBezTo>
                    <a:pt x="177" y="4"/>
                    <a:pt x="174" y="14"/>
                    <a:pt x="168" y="17"/>
                  </a:cubicBezTo>
                  <a:cubicBezTo>
                    <a:pt x="161" y="20"/>
                    <a:pt x="157" y="17"/>
                    <a:pt x="151" y="14"/>
                  </a:cubicBezTo>
                  <a:cubicBezTo>
                    <a:pt x="142" y="10"/>
                    <a:pt x="138" y="10"/>
                    <a:pt x="129" y="9"/>
                  </a:cubicBezTo>
                  <a:cubicBezTo>
                    <a:pt x="121" y="8"/>
                    <a:pt x="88" y="0"/>
                    <a:pt x="90" y="19"/>
                  </a:cubicBezTo>
                  <a:cubicBezTo>
                    <a:pt x="96" y="22"/>
                    <a:pt x="105" y="23"/>
                    <a:pt x="112" y="26"/>
                  </a:cubicBezTo>
                  <a:cubicBezTo>
                    <a:pt x="115" y="31"/>
                    <a:pt x="114" y="41"/>
                    <a:pt x="119" y="46"/>
                  </a:cubicBezTo>
                  <a:cubicBezTo>
                    <a:pt x="125" y="51"/>
                    <a:pt x="133" y="47"/>
                    <a:pt x="140" y="50"/>
                  </a:cubicBezTo>
                  <a:cubicBezTo>
                    <a:pt x="145" y="53"/>
                    <a:pt x="153" y="62"/>
                    <a:pt x="151" y="68"/>
                  </a:cubicBezTo>
                  <a:cubicBezTo>
                    <a:pt x="149" y="72"/>
                    <a:pt x="137" y="76"/>
                    <a:pt x="134" y="77"/>
                  </a:cubicBezTo>
                  <a:cubicBezTo>
                    <a:pt x="125" y="78"/>
                    <a:pt x="117" y="72"/>
                    <a:pt x="110" y="73"/>
                  </a:cubicBezTo>
                  <a:cubicBezTo>
                    <a:pt x="102" y="75"/>
                    <a:pt x="101" y="84"/>
                    <a:pt x="100" y="92"/>
                  </a:cubicBezTo>
                  <a:cubicBezTo>
                    <a:pt x="99" y="98"/>
                    <a:pt x="95" y="106"/>
                    <a:pt x="96" y="112"/>
                  </a:cubicBezTo>
                  <a:cubicBezTo>
                    <a:pt x="97" y="119"/>
                    <a:pt x="103" y="125"/>
                    <a:pt x="105" y="132"/>
                  </a:cubicBezTo>
                  <a:cubicBezTo>
                    <a:pt x="110" y="148"/>
                    <a:pt x="103" y="162"/>
                    <a:pt x="115" y="176"/>
                  </a:cubicBezTo>
                  <a:cubicBezTo>
                    <a:pt x="118" y="181"/>
                    <a:pt x="125" y="186"/>
                    <a:pt x="130" y="189"/>
                  </a:cubicBezTo>
                  <a:cubicBezTo>
                    <a:pt x="135" y="193"/>
                    <a:pt x="145" y="194"/>
                    <a:pt x="149" y="199"/>
                  </a:cubicBezTo>
                  <a:cubicBezTo>
                    <a:pt x="153" y="204"/>
                    <a:pt x="152" y="238"/>
                    <a:pt x="149" y="244"/>
                  </a:cubicBezTo>
                  <a:cubicBezTo>
                    <a:pt x="144" y="252"/>
                    <a:pt x="137" y="246"/>
                    <a:pt x="130" y="246"/>
                  </a:cubicBezTo>
                  <a:cubicBezTo>
                    <a:pt x="120" y="247"/>
                    <a:pt x="118" y="254"/>
                    <a:pt x="112" y="260"/>
                  </a:cubicBezTo>
                  <a:cubicBezTo>
                    <a:pt x="107" y="264"/>
                    <a:pt x="100" y="269"/>
                    <a:pt x="94" y="272"/>
                  </a:cubicBezTo>
                  <a:cubicBezTo>
                    <a:pt x="86" y="277"/>
                    <a:pt x="80" y="274"/>
                    <a:pt x="71" y="273"/>
                  </a:cubicBezTo>
                  <a:cubicBezTo>
                    <a:pt x="57" y="272"/>
                    <a:pt x="42" y="267"/>
                    <a:pt x="32" y="274"/>
                  </a:cubicBezTo>
                  <a:cubicBezTo>
                    <a:pt x="24" y="279"/>
                    <a:pt x="19" y="280"/>
                    <a:pt x="12" y="284"/>
                  </a:cubicBezTo>
                  <a:cubicBezTo>
                    <a:pt x="4" y="287"/>
                    <a:pt x="0" y="292"/>
                    <a:pt x="5" y="300"/>
                  </a:cubicBezTo>
                  <a:cubicBezTo>
                    <a:pt x="10" y="308"/>
                    <a:pt x="16" y="308"/>
                    <a:pt x="17" y="318"/>
                  </a:cubicBezTo>
                  <a:cubicBezTo>
                    <a:pt x="18" y="326"/>
                    <a:pt x="16" y="331"/>
                    <a:pt x="12" y="337"/>
                  </a:cubicBezTo>
                  <a:cubicBezTo>
                    <a:pt x="6" y="345"/>
                    <a:pt x="1" y="350"/>
                    <a:pt x="5" y="360"/>
                  </a:cubicBezTo>
                  <a:cubicBezTo>
                    <a:pt x="17" y="360"/>
                    <a:pt x="13" y="336"/>
                    <a:pt x="27" y="355"/>
                  </a:cubicBezTo>
                  <a:cubicBezTo>
                    <a:pt x="28" y="357"/>
                    <a:pt x="27" y="359"/>
                    <a:pt x="29" y="361"/>
                  </a:cubicBezTo>
                  <a:cubicBezTo>
                    <a:pt x="31" y="363"/>
                    <a:pt x="35" y="361"/>
                    <a:pt x="37" y="362"/>
                  </a:cubicBezTo>
                  <a:cubicBezTo>
                    <a:pt x="39" y="363"/>
                    <a:pt x="46" y="371"/>
                    <a:pt x="47" y="373"/>
                  </a:cubicBezTo>
                  <a:cubicBezTo>
                    <a:pt x="52" y="383"/>
                    <a:pt x="42" y="390"/>
                    <a:pt x="53" y="400"/>
                  </a:cubicBezTo>
                  <a:cubicBezTo>
                    <a:pt x="61" y="406"/>
                    <a:pt x="70" y="409"/>
                    <a:pt x="77" y="417"/>
                  </a:cubicBezTo>
                  <a:cubicBezTo>
                    <a:pt x="79" y="410"/>
                    <a:pt x="82" y="404"/>
                    <a:pt x="85" y="397"/>
                  </a:cubicBezTo>
                  <a:cubicBezTo>
                    <a:pt x="88" y="391"/>
                    <a:pt x="89" y="382"/>
                    <a:pt x="94" y="377"/>
                  </a:cubicBezTo>
                  <a:cubicBezTo>
                    <a:pt x="100" y="372"/>
                    <a:pt x="107" y="371"/>
                    <a:pt x="114" y="365"/>
                  </a:cubicBezTo>
                  <a:cubicBezTo>
                    <a:pt x="118" y="362"/>
                    <a:pt x="126" y="354"/>
                    <a:pt x="131" y="353"/>
                  </a:cubicBezTo>
                  <a:cubicBezTo>
                    <a:pt x="143" y="350"/>
                    <a:pt x="141" y="361"/>
                    <a:pt x="147" y="365"/>
                  </a:cubicBezTo>
                  <a:cubicBezTo>
                    <a:pt x="153" y="369"/>
                    <a:pt x="160" y="362"/>
                    <a:pt x="168" y="362"/>
                  </a:cubicBezTo>
                  <a:cubicBezTo>
                    <a:pt x="174" y="362"/>
                    <a:pt x="184" y="363"/>
                    <a:pt x="188" y="356"/>
                  </a:cubicBezTo>
                  <a:cubicBezTo>
                    <a:pt x="193" y="348"/>
                    <a:pt x="184" y="346"/>
                    <a:pt x="181" y="339"/>
                  </a:cubicBezTo>
                  <a:cubicBezTo>
                    <a:pt x="172" y="323"/>
                    <a:pt x="199" y="323"/>
                    <a:pt x="209" y="323"/>
                  </a:cubicBezTo>
                  <a:cubicBezTo>
                    <a:pt x="218" y="323"/>
                    <a:pt x="219" y="328"/>
                    <a:pt x="226" y="330"/>
                  </a:cubicBezTo>
                  <a:cubicBezTo>
                    <a:pt x="234" y="332"/>
                    <a:pt x="242" y="330"/>
                    <a:pt x="250" y="332"/>
                  </a:cubicBezTo>
                  <a:cubicBezTo>
                    <a:pt x="260" y="335"/>
                    <a:pt x="268" y="341"/>
                    <a:pt x="278" y="342"/>
                  </a:cubicBezTo>
                  <a:cubicBezTo>
                    <a:pt x="286" y="343"/>
                    <a:pt x="291" y="338"/>
                    <a:pt x="299" y="341"/>
                  </a:cubicBezTo>
                  <a:cubicBezTo>
                    <a:pt x="305" y="344"/>
                    <a:pt x="311" y="351"/>
                    <a:pt x="317" y="356"/>
                  </a:cubicBezTo>
                  <a:cubicBezTo>
                    <a:pt x="322" y="359"/>
                    <a:pt x="330" y="371"/>
                    <a:pt x="335" y="373"/>
                  </a:cubicBezTo>
                  <a:cubicBezTo>
                    <a:pt x="341" y="375"/>
                    <a:pt x="348" y="368"/>
                    <a:pt x="355" y="366"/>
                  </a:cubicBezTo>
                  <a:cubicBezTo>
                    <a:pt x="363" y="365"/>
                    <a:pt x="369" y="366"/>
                    <a:pt x="375" y="361"/>
                  </a:cubicBezTo>
                  <a:cubicBezTo>
                    <a:pt x="384" y="356"/>
                    <a:pt x="386" y="349"/>
                    <a:pt x="395" y="358"/>
                  </a:cubicBezTo>
                  <a:cubicBezTo>
                    <a:pt x="405" y="367"/>
                    <a:pt x="396" y="374"/>
                    <a:pt x="397" y="385"/>
                  </a:cubicBezTo>
                  <a:cubicBezTo>
                    <a:pt x="406" y="386"/>
                    <a:pt x="421" y="365"/>
                    <a:pt x="430" y="359"/>
                  </a:cubicBezTo>
                  <a:cubicBezTo>
                    <a:pt x="445" y="351"/>
                    <a:pt x="448" y="367"/>
                    <a:pt x="450" y="379"/>
                  </a:cubicBezTo>
                  <a:cubicBezTo>
                    <a:pt x="453" y="391"/>
                    <a:pt x="445" y="413"/>
                    <a:pt x="456" y="419"/>
                  </a:cubicBezTo>
                  <a:cubicBezTo>
                    <a:pt x="463" y="424"/>
                    <a:pt x="471" y="420"/>
                    <a:pt x="478" y="418"/>
                  </a:cubicBezTo>
                  <a:cubicBezTo>
                    <a:pt x="480" y="414"/>
                    <a:pt x="483" y="410"/>
                    <a:pt x="486" y="407"/>
                  </a:cubicBezTo>
                  <a:cubicBezTo>
                    <a:pt x="492" y="396"/>
                    <a:pt x="494" y="396"/>
                    <a:pt x="505" y="397"/>
                  </a:cubicBezTo>
                  <a:cubicBezTo>
                    <a:pt x="513" y="397"/>
                    <a:pt x="520" y="395"/>
                    <a:pt x="528" y="394"/>
                  </a:cubicBezTo>
                  <a:cubicBezTo>
                    <a:pt x="538" y="393"/>
                    <a:pt x="542" y="395"/>
                    <a:pt x="548" y="387"/>
                  </a:cubicBezTo>
                  <a:cubicBezTo>
                    <a:pt x="555" y="376"/>
                    <a:pt x="553" y="378"/>
                    <a:pt x="564" y="379"/>
                  </a:cubicBezTo>
                  <a:cubicBezTo>
                    <a:pt x="566" y="375"/>
                    <a:pt x="571" y="364"/>
                    <a:pt x="576" y="363"/>
                  </a:cubicBezTo>
                  <a:cubicBezTo>
                    <a:pt x="583" y="362"/>
                    <a:pt x="584" y="369"/>
                    <a:pt x="591" y="367"/>
                  </a:cubicBezTo>
                  <a:cubicBezTo>
                    <a:pt x="605" y="363"/>
                    <a:pt x="594" y="343"/>
                    <a:pt x="613" y="345"/>
                  </a:cubicBezTo>
                  <a:cubicBezTo>
                    <a:pt x="626" y="346"/>
                    <a:pt x="633" y="359"/>
                    <a:pt x="646" y="359"/>
                  </a:cubicBezTo>
                  <a:cubicBezTo>
                    <a:pt x="654" y="359"/>
                    <a:pt x="660" y="355"/>
                    <a:pt x="665" y="351"/>
                  </a:cubicBezTo>
                  <a:cubicBezTo>
                    <a:pt x="660" y="349"/>
                    <a:pt x="657" y="340"/>
                    <a:pt x="655" y="335"/>
                  </a:cubicBezTo>
                  <a:cubicBezTo>
                    <a:pt x="652" y="328"/>
                    <a:pt x="653" y="321"/>
                    <a:pt x="650" y="313"/>
                  </a:cubicBezTo>
                  <a:cubicBezTo>
                    <a:pt x="647" y="307"/>
                    <a:pt x="641" y="301"/>
                    <a:pt x="639" y="294"/>
                  </a:cubicBezTo>
                  <a:cubicBezTo>
                    <a:pt x="637" y="288"/>
                    <a:pt x="641" y="280"/>
                    <a:pt x="639" y="274"/>
                  </a:cubicBezTo>
                  <a:cubicBezTo>
                    <a:pt x="638" y="269"/>
                    <a:pt x="631" y="267"/>
                    <a:pt x="630" y="262"/>
                  </a:cubicBezTo>
                  <a:cubicBezTo>
                    <a:pt x="625" y="245"/>
                    <a:pt x="651" y="240"/>
                    <a:pt x="650" y="228"/>
                  </a:cubicBezTo>
                  <a:cubicBezTo>
                    <a:pt x="637" y="221"/>
                    <a:pt x="625" y="214"/>
                    <a:pt x="612" y="207"/>
                  </a:cubicBezTo>
                  <a:cubicBezTo>
                    <a:pt x="604" y="202"/>
                    <a:pt x="602" y="199"/>
                    <a:pt x="597" y="191"/>
                  </a:cubicBezTo>
                  <a:cubicBezTo>
                    <a:pt x="597" y="190"/>
                    <a:pt x="596" y="189"/>
                    <a:pt x="596" y="188"/>
                  </a:cubicBezTo>
                  <a:cubicBezTo>
                    <a:pt x="595" y="190"/>
                    <a:pt x="593" y="192"/>
                    <a:pt x="592" y="192"/>
                  </a:cubicBezTo>
                  <a:cubicBezTo>
                    <a:pt x="581" y="200"/>
                    <a:pt x="583" y="189"/>
                    <a:pt x="580" y="183"/>
                  </a:cubicBezTo>
                  <a:cubicBezTo>
                    <a:pt x="575" y="174"/>
                    <a:pt x="571" y="179"/>
                    <a:pt x="565" y="183"/>
                  </a:cubicBezTo>
                  <a:cubicBezTo>
                    <a:pt x="557" y="188"/>
                    <a:pt x="554" y="188"/>
                    <a:pt x="544" y="186"/>
                  </a:cubicBezTo>
                  <a:cubicBezTo>
                    <a:pt x="536" y="184"/>
                    <a:pt x="528" y="184"/>
                    <a:pt x="524" y="176"/>
                  </a:cubicBezTo>
                  <a:cubicBezTo>
                    <a:pt x="520" y="166"/>
                    <a:pt x="523" y="165"/>
                    <a:pt x="513" y="160"/>
                  </a:cubicBezTo>
                  <a:cubicBezTo>
                    <a:pt x="505" y="156"/>
                    <a:pt x="500" y="154"/>
                    <a:pt x="491" y="155"/>
                  </a:cubicBezTo>
                  <a:cubicBezTo>
                    <a:pt x="483" y="156"/>
                    <a:pt x="476" y="160"/>
                    <a:pt x="468" y="153"/>
                  </a:cubicBezTo>
                  <a:cubicBezTo>
                    <a:pt x="458" y="145"/>
                    <a:pt x="457" y="122"/>
                    <a:pt x="458" y="110"/>
                  </a:cubicBezTo>
                  <a:cubicBezTo>
                    <a:pt x="460" y="89"/>
                    <a:pt x="437" y="101"/>
                    <a:pt x="426" y="101"/>
                  </a:cubicBezTo>
                  <a:cubicBezTo>
                    <a:pt x="416" y="101"/>
                    <a:pt x="406" y="97"/>
                    <a:pt x="396" y="96"/>
                  </a:cubicBezTo>
                  <a:cubicBezTo>
                    <a:pt x="384" y="96"/>
                    <a:pt x="372" y="100"/>
                    <a:pt x="360" y="99"/>
                  </a:cubicBezTo>
                  <a:cubicBezTo>
                    <a:pt x="346" y="99"/>
                    <a:pt x="328" y="104"/>
                    <a:pt x="315" y="95"/>
                  </a:cubicBezTo>
                  <a:cubicBezTo>
                    <a:pt x="307" y="89"/>
                    <a:pt x="303" y="84"/>
                    <a:pt x="294" y="81"/>
                  </a:cubicBezTo>
                  <a:cubicBezTo>
                    <a:pt x="286" y="79"/>
                    <a:pt x="282" y="76"/>
                    <a:pt x="276" y="71"/>
                  </a:cubicBezTo>
                  <a:cubicBezTo>
                    <a:pt x="264" y="60"/>
                    <a:pt x="253" y="54"/>
                    <a:pt x="246" y="40"/>
                  </a:cubicBezTo>
                  <a:cubicBezTo>
                    <a:pt x="241" y="31"/>
                    <a:pt x="238" y="27"/>
                    <a:pt x="229" y="21"/>
                  </a:cubicBezTo>
                  <a:cubicBezTo>
                    <a:pt x="224" y="17"/>
                    <a:pt x="222" y="13"/>
                    <a:pt x="221" y="8"/>
                  </a:cubicBezTo>
                  <a:cubicBezTo>
                    <a:pt x="219" y="9"/>
                    <a:pt x="217" y="9"/>
                    <a:pt x="215" y="10"/>
                  </a:cubicBezTo>
                  <a:cubicBezTo>
                    <a:pt x="210" y="13"/>
                    <a:pt x="203" y="23"/>
                    <a:pt x="198" y="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537"/>
            <p:cNvSpPr>
              <a:spLocks/>
            </p:cNvSpPr>
            <p:nvPr/>
          </p:nvSpPr>
          <p:spPr bwMode="auto">
            <a:xfrm>
              <a:off x="4606926" y="2251075"/>
              <a:ext cx="304800" cy="533400"/>
            </a:xfrm>
            <a:custGeom>
              <a:avLst/>
              <a:gdLst>
                <a:gd name="T0" fmla="*/ 4 w 253"/>
                <a:gd name="T1" fmla="*/ 224 h 443"/>
                <a:gd name="T2" fmla="*/ 21 w 253"/>
                <a:gd name="T3" fmla="*/ 228 h 443"/>
                <a:gd name="T4" fmla="*/ 28 w 253"/>
                <a:gd name="T5" fmla="*/ 240 h 443"/>
                <a:gd name="T6" fmla="*/ 55 w 253"/>
                <a:gd name="T7" fmla="*/ 255 h 443"/>
                <a:gd name="T8" fmla="*/ 57 w 253"/>
                <a:gd name="T9" fmla="*/ 292 h 443"/>
                <a:gd name="T10" fmla="*/ 67 w 253"/>
                <a:gd name="T11" fmla="*/ 314 h 443"/>
                <a:gd name="T12" fmla="*/ 72 w 253"/>
                <a:gd name="T13" fmla="*/ 337 h 443"/>
                <a:gd name="T14" fmla="*/ 66 w 253"/>
                <a:gd name="T15" fmla="*/ 353 h 443"/>
                <a:gd name="T16" fmla="*/ 66 w 253"/>
                <a:gd name="T17" fmla="*/ 373 h 443"/>
                <a:gd name="T18" fmla="*/ 103 w 253"/>
                <a:gd name="T19" fmla="*/ 390 h 443"/>
                <a:gd name="T20" fmla="*/ 110 w 253"/>
                <a:gd name="T21" fmla="*/ 410 h 443"/>
                <a:gd name="T22" fmla="*/ 131 w 253"/>
                <a:gd name="T23" fmla="*/ 416 h 443"/>
                <a:gd name="T24" fmla="*/ 161 w 253"/>
                <a:gd name="T25" fmla="*/ 424 h 443"/>
                <a:gd name="T26" fmla="*/ 164 w 253"/>
                <a:gd name="T27" fmla="*/ 383 h 443"/>
                <a:gd name="T28" fmla="*/ 187 w 253"/>
                <a:gd name="T29" fmla="*/ 386 h 443"/>
                <a:gd name="T30" fmla="*/ 198 w 253"/>
                <a:gd name="T31" fmla="*/ 371 h 443"/>
                <a:gd name="T32" fmla="*/ 184 w 253"/>
                <a:gd name="T33" fmla="*/ 338 h 443"/>
                <a:gd name="T34" fmla="*/ 162 w 253"/>
                <a:gd name="T35" fmla="*/ 309 h 443"/>
                <a:gd name="T36" fmla="*/ 163 w 253"/>
                <a:gd name="T37" fmla="*/ 286 h 443"/>
                <a:gd name="T38" fmla="*/ 178 w 253"/>
                <a:gd name="T39" fmla="*/ 272 h 443"/>
                <a:gd name="T40" fmla="*/ 174 w 253"/>
                <a:gd name="T41" fmla="*/ 262 h 443"/>
                <a:gd name="T42" fmla="*/ 175 w 253"/>
                <a:gd name="T43" fmla="*/ 250 h 443"/>
                <a:gd name="T44" fmla="*/ 184 w 253"/>
                <a:gd name="T45" fmla="*/ 233 h 443"/>
                <a:gd name="T46" fmla="*/ 225 w 253"/>
                <a:gd name="T47" fmla="*/ 242 h 443"/>
                <a:gd name="T48" fmla="*/ 228 w 253"/>
                <a:gd name="T49" fmla="*/ 211 h 443"/>
                <a:gd name="T50" fmla="*/ 236 w 253"/>
                <a:gd name="T51" fmla="*/ 184 h 443"/>
                <a:gd name="T52" fmla="*/ 248 w 253"/>
                <a:gd name="T53" fmla="*/ 160 h 443"/>
                <a:gd name="T54" fmla="*/ 253 w 253"/>
                <a:gd name="T55" fmla="*/ 152 h 443"/>
                <a:gd name="T56" fmla="*/ 220 w 253"/>
                <a:gd name="T57" fmla="*/ 128 h 443"/>
                <a:gd name="T58" fmla="*/ 172 w 253"/>
                <a:gd name="T59" fmla="*/ 118 h 443"/>
                <a:gd name="T60" fmla="*/ 174 w 253"/>
                <a:gd name="T61" fmla="*/ 82 h 443"/>
                <a:gd name="T62" fmla="*/ 198 w 253"/>
                <a:gd name="T63" fmla="*/ 60 h 443"/>
                <a:gd name="T64" fmla="*/ 176 w 253"/>
                <a:gd name="T65" fmla="*/ 4 h 443"/>
                <a:gd name="T66" fmla="*/ 128 w 253"/>
                <a:gd name="T67" fmla="*/ 34 h 443"/>
                <a:gd name="T68" fmla="*/ 122 w 253"/>
                <a:gd name="T69" fmla="*/ 64 h 443"/>
                <a:gd name="T70" fmla="*/ 106 w 253"/>
                <a:gd name="T71" fmla="*/ 88 h 443"/>
                <a:gd name="T72" fmla="*/ 94 w 253"/>
                <a:gd name="T73" fmla="*/ 169 h 443"/>
                <a:gd name="T74" fmla="*/ 50 w 253"/>
                <a:gd name="T75" fmla="*/ 182 h 443"/>
                <a:gd name="T76" fmla="*/ 12 w 253"/>
                <a:gd name="T77" fmla="*/ 202 h 443"/>
                <a:gd name="T78" fmla="*/ 2 w 253"/>
                <a:gd name="T79" fmla="*/ 206 h 443"/>
                <a:gd name="T80" fmla="*/ 4 w 253"/>
                <a:gd name="T81" fmla="*/ 22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3" h="443">
                  <a:moveTo>
                    <a:pt x="4" y="224"/>
                  </a:moveTo>
                  <a:cubicBezTo>
                    <a:pt x="10" y="227"/>
                    <a:pt x="15" y="222"/>
                    <a:pt x="21" y="228"/>
                  </a:cubicBezTo>
                  <a:cubicBezTo>
                    <a:pt x="24" y="232"/>
                    <a:pt x="25" y="236"/>
                    <a:pt x="28" y="240"/>
                  </a:cubicBezTo>
                  <a:cubicBezTo>
                    <a:pt x="35" y="250"/>
                    <a:pt x="49" y="245"/>
                    <a:pt x="55" y="255"/>
                  </a:cubicBezTo>
                  <a:cubicBezTo>
                    <a:pt x="60" y="264"/>
                    <a:pt x="56" y="282"/>
                    <a:pt x="57" y="292"/>
                  </a:cubicBezTo>
                  <a:cubicBezTo>
                    <a:pt x="59" y="301"/>
                    <a:pt x="63" y="306"/>
                    <a:pt x="67" y="314"/>
                  </a:cubicBezTo>
                  <a:cubicBezTo>
                    <a:pt x="72" y="321"/>
                    <a:pt x="71" y="328"/>
                    <a:pt x="72" y="337"/>
                  </a:cubicBezTo>
                  <a:cubicBezTo>
                    <a:pt x="73" y="348"/>
                    <a:pt x="72" y="345"/>
                    <a:pt x="66" y="353"/>
                  </a:cubicBezTo>
                  <a:cubicBezTo>
                    <a:pt x="61" y="360"/>
                    <a:pt x="62" y="366"/>
                    <a:pt x="66" y="373"/>
                  </a:cubicBezTo>
                  <a:cubicBezTo>
                    <a:pt x="75" y="387"/>
                    <a:pt x="93" y="377"/>
                    <a:pt x="103" y="390"/>
                  </a:cubicBezTo>
                  <a:cubicBezTo>
                    <a:pt x="107" y="396"/>
                    <a:pt x="105" y="405"/>
                    <a:pt x="110" y="410"/>
                  </a:cubicBezTo>
                  <a:cubicBezTo>
                    <a:pt x="115" y="415"/>
                    <a:pt x="125" y="413"/>
                    <a:pt x="131" y="416"/>
                  </a:cubicBezTo>
                  <a:cubicBezTo>
                    <a:pt x="141" y="420"/>
                    <a:pt x="150" y="443"/>
                    <a:pt x="161" y="424"/>
                  </a:cubicBezTo>
                  <a:cubicBezTo>
                    <a:pt x="167" y="413"/>
                    <a:pt x="152" y="388"/>
                    <a:pt x="164" y="383"/>
                  </a:cubicBezTo>
                  <a:cubicBezTo>
                    <a:pt x="170" y="380"/>
                    <a:pt x="180" y="387"/>
                    <a:pt x="187" y="386"/>
                  </a:cubicBezTo>
                  <a:cubicBezTo>
                    <a:pt x="196" y="384"/>
                    <a:pt x="197" y="379"/>
                    <a:pt x="198" y="371"/>
                  </a:cubicBezTo>
                  <a:cubicBezTo>
                    <a:pt x="201" y="354"/>
                    <a:pt x="205" y="343"/>
                    <a:pt x="184" y="338"/>
                  </a:cubicBezTo>
                  <a:cubicBezTo>
                    <a:pt x="166" y="333"/>
                    <a:pt x="163" y="328"/>
                    <a:pt x="162" y="309"/>
                  </a:cubicBezTo>
                  <a:cubicBezTo>
                    <a:pt x="162" y="303"/>
                    <a:pt x="161" y="292"/>
                    <a:pt x="163" y="286"/>
                  </a:cubicBezTo>
                  <a:cubicBezTo>
                    <a:pt x="166" y="278"/>
                    <a:pt x="177" y="280"/>
                    <a:pt x="178" y="272"/>
                  </a:cubicBezTo>
                  <a:cubicBezTo>
                    <a:pt x="178" y="270"/>
                    <a:pt x="175" y="265"/>
                    <a:pt x="174" y="262"/>
                  </a:cubicBezTo>
                  <a:cubicBezTo>
                    <a:pt x="174" y="258"/>
                    <a:pt x="175" y="254"/>
                    <a:pt x="175" y="250"/>
                  </a:cubicBezTo>
                  <a:cubicBezTo>
                    <a:pt x="176" y="241"/>
                    <a:pt x="175" y="236"/>
                    <a:pt x="184" y="233"/>
                  </a:cubicBezTo>
                  <a:cubicBezTo>
                    <a:pt x="193" y="231"/>
                    <a:pt x="219" y="236"/>
                    <a:pt x="225" y="242"/>
                  </a:cubicBezTo>
                  <a:cubicBezTo>
                    <a:pt x="226" y="232"/>
                    <a:pt x="228" y="222"/>
                    <a:pt x="228" y="211"/>
                  </a:cubicBezTo>
                  <a:cubicBezTo>
                    <a:pt x="229" y="201"/>
                    <a:pt x="229" y="192"/>
                    <a:pt x="236" y="184"/>
                  </a:cubicBezTo>
                  <a:cubicBezTo>
                    <a:pt x="242" y="175"/>
                    <a:pt x="244" y="171"/>
                    <a:pt x="248" y="160"/>
                  </a:cubicBezTo>
                  <a:cubicBezTo>
                    <a:pt x="249" y="158"/>
                    <a:pt x="251" y="155"/>
                    <a:pt x="253" y="152"/>
                  </a:cubicBezTo>
                  <a:cubicBezTo>
                    <a:pt x="243" y="144"/>
                    <a:pt x="231" y="135"/>
                    <a:pt x="220" y="128"/>
                  </a:cubicBezTo>
                  <a:cubicBezTo>
                    <a:pt x="204" y="120"/>
                    <a:pt x="188" y="123"/>
                    <a:pt x="172" y="118"/>
                  </a:cubicBezTo>
                  <a:cubicBezTo>
                    <a:pt x="172" y="109"/>
                    <a:pt x="171" y="91"/>
                    <a:pt x="174" y="82"/>
                  </a:cubicBezTo>
                  <a:cubicBezTo>
                    <a:pt x="179" y="71"/>
                    <a:pt x="192" y="69"/>
                    <a:pt x="198" y="60"/>
                  </a:cubicBezTo>
                  <a:cubicBezTo>
                    <a:pt x="210" y="39"/>
                    <a:pt x="201" y="8"/>
                    <a:pt x="176" y="4"/>
                  </a:cubicBezTo>
                  <a:cubicBezTo>
                    <a:pt x="152" y="0"/>
                    <a:pt x="135" y="12"/>
                    <a:pt x="128" y="34"/>
                  </a:cubicBezTo>
                  <a:cubicBezTo>
                    <a:pt x="125" y="44"/>
                    <a:pt x="127" y="55"/>
                    <a:pt x="122" y="64"/>
                  </a:cubicBezTo>
                  <a:cubicBezTo>
                    <a:pt x="118" y="73"/>
                    <a:pt x="110" y="79"/>
                    <a:pt x="106" y="88"/>
                  </a:cubicBezTo>
                  <a:cubicBezTo>
                    <a:pt x="96" y="114"/>
                    <a:pt x="123" y="156"/>
                    <a:pt x="94" y="169"/>
                  </a:cubicBezTo>
                  <a:cubicBezTo>
                    <a:pt x="80" y="176"/>
                    <a:pt x="65" y="175"/>
                    <a:pt x="50" y="182"/>
                  </a:cubicBezTo>
                  <a:cubicBezTo>
                    <a:pt x="37" y="188"/>
                    <a:pt x="25" y="196"/>
                    <a:pt x="12" y="202"/>
                  </a:cubicBezTo>
                  <a:cubicBezTo>
                    <a:pt x="9" y="204"/>
                    <a:pt x="5" y="206"/>
                    <a:pt x="2" y="206"/>
                  </a:cubicBezTo>
                  <a:cubicBezTo>
                    <a:pt x="0" y="214"/>
                    <a:pt x="0" y="221"/>
                    <a:pt x="4" y="2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538"/>
            <p:cNvSpPr>
              <a:spLocks/>
            </p:cNvSpPr>
            <p:nvPr/>
          </p:nvSpPr>
          <p:spPr bwMode="auto">
            <a:xfrm>
              <a:off x="5187951" y="2065338"/>
              <a:ext cx="442913" cy="793750"/>
            </a:xfrm>
            <a:custGeom>
              <a:avLst/>
              <a:gdLst>
                <a:gd name="T0" fmla="*/ 64 w 368"/>
                <a:gd name="T1" fmla="*/ 194 h 659"/>
                <a:gd name="T2" fmla="*/ 44 w 368"/>
                <a:gd name="T3" fmla="*/ 258 h 659"/>
                <a:gd name="T4" fmla="*/ 37 w 368"/>
                <a:gd name="T5" fmla="*/ 327 h 659"/>
                <a:gd name="T6" fmla="*/ 14 w 368"/>
                <a:gd name="T7" fmla="*/ 405 h 659"/>
                <a:gd name="T8" fmla="*/ 21 w 368"/>
                <a:gd name="T9" fmla="*/ 447 h 659"/>
                <a:gd name="T10" fmla="*/ 25 w 368"/>
                <a:gd name="T11" fmla="*/ 535 h 659"/>
                <a:gd name="T12" fmla="*/ 20 w 368"/>
                <a:gd name="T13" fmla="*/ 583 h 659"/>
                <a:gd name="T14" fmla="*/ 5 w 368"/>
                <a:gd name="T15" fmla="*/ 655 h 659"/>
                <a:gd name="T16" fmla="*/ 9 w 368"/>
                <a:gd name="T17" fmla="*/ 656 h 659"/>
                <a:gd name="T18" fmla="*/ 78 w 368"/>
                <a:gd name="T19" fmla="*/ 638 h 659"/>
                <a:gd name="T20" fmla="*/ 143 w 368"/>
                <a:gd name="T21" fmla="*/ 606 h 659"/>
                <a:gd name="T22" fmla="*/ 202 w 368"/>
                <a:gd name="T23" fmla="*/ 590 h 659"/>
                <a:gd name="T24" fmla="*/ 247 w 368"/>
                <a:gd name="T25" fmla="*/ 582 h 659"/>
                <a:gd name="T26" fmla="*/ 287 w 368"/>
                <a:gd name="T27" fmla="*/ 548 h 659"/>
                <a:gd name="T28" fmla="*/ 299 w 368"/>
                <a:gd name="T29" fmla="*/ 478 h 659"/>
                <a:gd name="T30" fmla="*/ 295 w 368"/>
                <a:gd name="T31" fmla="*/ 472 h 659"/>
                <a:gd name="T32" fmla="*/ 285 w 368"/>
                <a:gd name="T33" fmla="*/ 427 h 659"/>
                <a:gd name="T34" fmla="*/ 294 w 368"/>
                <a:gd name="T35" fmla="*/ 399 h 659"/>
                <a:gd name="T36" fmla="*/ 319 w 368"/>
                <a:gd name="T37" fmla="*/ 355 h 659"/>
                <a:gd name="T38" fmla="*/ 317 w 368"/>
                <a:gd name="T39" fmla="*/ 308 h 659"/>
                <a:gd name="T40" fmla="*/ 278 w 368"/>
                <a:gd name="T41" fmla="*/ 259 h 659"/>
                <a:gd name="T42" fmla="*/ 298 w 368"/>
                <a:gd name="T43" fmla="*/ 224 h 659"/>
                <a:gd name="T44" fmla="*/ 329 w 368"/>
                <a:gd name="T45" fmla="*/ 177 h 659"/>
                <a:gd name="T46" fmla="*/ 355 w 368"/>
                <a:gd name="T47" fmla="*/ 149 h 659"/>
                <a:gd name="T48" fmla="*/ 351 w 368"/>
                <a:gd name="T49" fmla="*/ 118 h 659"/>
                <a:gd name="T50" fmla="*/ 330 w 368"/>
                <a:gd name="T51" fmla="*/ 90 h 659"/>
                <a:gd name="T52" fmla="*/ 346 w 368"/>
                <a:gd name="T53" fmla="*/ 37 h 659"/>
                <a:gd name="T54" fmla="*/ 338 w 368"/>
                <a:gd name="T55" fmla="*/ 5 h 659"/>
                <a:gd name="T56" fmla="*/ 311 w 368"/>
                <a:gd name="T57" fmla="*/ 27 h 659"/>
                <a:gd name="T58" fmla="*/ 206 w 368"/>
                <a:gd name="T59" fmla="*/ 57 h 659"/>
                <a:gd name="T60" fmla="*/ 121 w 368"/>
                <a:gd name="T61" fmla="*/ 132 h 659"/>
                <a:gd name="T62" fmla="*/ 78 w 368"/>
                <a:gd name="T63" fmla="*/ 18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659">
                  <a:moveTo>
                    <a:pt x="78" y="180"/>
                  </a:moveTo>
                  <a:cubicBezTo>
                    <a:pt x="74" y="186"/>
                    <a:pt x="68" y="189"/>
                    <a:pt x="64" y="194"/>
                  </a:cubicBezTo>
                  <a:cubicBezTo>
                    <a:pt x="58" y="200"/>
                    <a:pt x="58" y="205"/>
                    <a:pt x="57" y="212"/>
                  </a:cubicBezTo>
                  <a:cubicBezTo>
                    <a:pt x="56" y="229"/>
                    <a:pt x="56" y="245"/>
                    <a:pt x="44" y="258"/>
                  </a:cubicBezTo>
                  <a:cubicBezTo>
                    <a:pt x="35" y="268"/>
                    <a:pt x="20" y="274"/>
                    <a:pt x="21" y="290"/>
                  </a:cubicBezTo>
                  <a:cubicBezTo>
                    <a:pt x="21" y="304"/>
                    <a:pt x="30" y="317"/>
                    <a:pt x="37" y="327"/>
                  </a:cubicBezTo>
                  <a:cubicBezTo>
                    <a:pt x="47" y="342"/>
                    <a:pt x="38" y="352"/>
                    <a:pt x="34" y="367"/>
                  </a:cubicBezTo>
                  <a:cubicBezTo>
                    <a:pt x="30" y="381"/>
                    <a:pt x="19" y="392"/>
                    <a:pt x="14" y="405"/>
                  </a:cubicBezTo>
                  <a:cubicBezTo>
                    <a:pt x="11" y="412"/>
                    <a:pt x="11" y="421"/>
                    <a:pt x="12" y="428"/>
                  </a:cubicBezTo>
                  <a:cubicBezTo>
                    <a:pt x="13" y="437"/>
                    <a:pt x="18" y="440"/>
                    <a:pt x="21" y="447"/>
                  </a:cubicBezTo>
                  <a:cubicBezTo>
                    <a:pt x="27" y="461"/>
                    <a:pt x="16" y="477"/>
                    <a:pt x="17" y="492"/>
                  </a:cubicBezTo>
                  <a:cubicBezTo>
                    <a:pt x="17" y="507"/>
                    <a:pt x="25" y="519"/>
                    <a:pt x="25" y="535"/>
                  </a:cubicBezTo>
                  <a:cubicBezTo>
                    <a:pt x="26" y="543"/>
                    <a:pt x="31" y="551"/>
                    <a:pt x="30" y="559"/>
                  </a:cubicBezTo>
                  <a:cubicBezTo>
                    <a:pt x="30" y="567"/>
                    <a:pt x="23" y="576"/>
                    <a:pt x="20" y="583"/>
                  </a:cubicBezTo>
                  <a:cubicBezTo>
                    <a:pt x="14" y="599"/>
                    <a:pt x="5" y="613"/>
                    <a:pt x="1" y="629"/>
                  </a:cubicBezTo>
                  <a:cubicBezTo>
                    <a:pt x="0" y="638"/>
                    <a:pt x="0" y="647"/>
                    <a:pt x="5" y="655"/>
                  </a:cubicBezTo>
                  <a:cubicBezTo>
                    <a:pt x="5" y="656"/>
                    <a:pt x="6" y="657"/>
                    <a:pt x="8" y="659"/>
                  </a:cubicBezTo>
                  <a:cubicBezTo>
                    <a:pt x="8" y="657"/>
                    <a:pt x="8" y="656"/>
                    <a:pt x="9" y="656"/>
                  </a:cubicBezTo>
                  <a:cubicBezTo>
                    <a:pt x="14" y="651"/>
                    <a:pt x="28" y="657"/>
                    <a:pt x="34" y="657"/>
                  </a:cubicBezTo>
                  <a:cubicBezTo>
                    <a:pt x="51" y="656"/>
                    <a:pt x="64" y="644"/>
                    <a:pt x="78" y="638"/>
                  </a:cubicBezTo>
                  <a:cubicBezTo>
                    <a:pt x="93" y="632"/>
                    <a:pt x="111" y="629"/>
                    <a:pt x="122" y="618"/>
                  </a:cubicBezTo>
                  <a:cubicBezTo>
                    <a:pt x="130" y="611"/>
                    <a:pt x="131" y="607"/>
                    <a:pt x="143" y="606"/>
                  </a:cubicBezTo>
                  <a:cubicBezTo>
                    <a:pt x="152" y="606"/>
                    <a:pt x="157" y="605"/>
                    <a:pt x="156" y="593"/>
                  </a:cubicBezTo>
                  <a:cubicBezTo>
                    <a:pt x="169" y="588"/>
                    <a:pt x="189" y="587"/>
                    <a:pt x="202" y="590"/>
                  </a:cubicBezTo>
                  <a:cubicBezTo>
                    <a:pt x="211" y="592"/>
                    <a:pt x="216" y="590"/>
                    <a:pt x="225" y="587"/>
                  </a:cubicBezTo>
                  <a:cubicBezTo>
                    <a:pt x="232" y="585"/>
                    <a:pt x="241" y="585"/>
                    <a:pt x="247" y="582"/>
                  </a:cubicBezTo>
                  <a:cubicBezTo>
                    <a:pt x="256" y="578"/>
                    <a:pt x="261" y="570"/>
                    <a:pt x="268" y="565"/>
                  </a:cubicBezTo>
                  <a:cubicBezTo>
                    <a:pt x="277" y="560"/>
                    <a:pt x="282" y="559"/>
                    <a:pt x="287" y="548"/>
                  </a:cubicBezTo>
                  <a:cubicBezTo>
                    <a:pt x="292" y="535"/>
                    <a:pt x="298" y="517"/>
                    <a:pt x="298" y="502"/>
                  </a:cubicBezTo>
                  <a:cubicBezTo>
                    <a:pt x="298" y="494"/>
                    <a:pt x="299" y="486"/>
                    <a:pt x="299" y="478"/>
                  </a:cubicBezTo>
                  <a:cubicBezTo>
                    <a:pt x="299" y="476"/>
                    <a:pt x="299" y="475"/>
                    <a:pt x="299" y="474"/>
                  </a:cubicBezTo>
                  <a:cubicBezTo>
                    <a:pt x="298" y="473"/>
                    <a:pt x="296" y="473"/>
                    <a:pt x="295" y="472"/>
                  </a:cubicBezTo>
                  <a:cubicBezTo>
                    <a:pt x="286" y="466"/>
                    <a:pt x="281" y="457"/>
                    <a:pt x="275" y="448"/>
                  </a:cubicBezTo>
                  <a:cubicBezTo>
                    <a:pt x="266" y="435"/>
                    <a:pt x="271" y="433"/>
                    <a:pt x="285" y="427"/>
                  </a:cubicBezTo>
                  <a:cubicBezTo>
                    <a:pt x="290" y="424"/>
                    <a:pt x="297" y="421"/>
                    <a:pt x="298" y="415"/>
                  </a:cubicBezTo>
                  <a:cubicBezTo>
                    <a:pt x="300" y="408"/>
                    <a:pt x="294" y="405"/>
                    <a:pt x="294" y="399"/>
                  </a:cubicBezTo>
                  <a:cubicBezTo>
                    <a:pt x="295" y="388"/>
                    <a:pt x="304" y="375"/>
                    <a:pt x="306" y="364"/>
                  </a:cubicBezTo>
                  <a:cubicBezTo>
                    <a:pt x="306" y="364"/>
                    <a:pt x="317" y="356"/>
                    <a:pt x="319" y="355"/>
                  </a:cubicBezTo>
                  <a:cubicBezTo>
                    <a:pt x="322" y="351"/>
                    <a:pt x="324" y="349"/>
                    <a:pt x="325" y="343"/>
                  </a:cubicBezTo>
                  <a:cubicBezTo>
                    <a:pt x="329" y="331"/>
                    <a:pt x="325" y="318"/>
                    <a:pt x="317" y="308"/>
                  </a:cubicBezTo>
                  <a:cubicBezTo>
                    <a:pt x="308" y="297"/>
                    <a:pt x="305" y="282"/>
                    <a:pt x="291" y="274"/>
                  </a:cubicBezTo>
                  <a:cubicBezTo>
                    <a:pt x="283" y="269"/>
                    <a:pt x="280" y="270"/>
                    <a:pt x="278" y="259"/>
                  </a:cubicBezTo>
                  <a:cubicBezTo>
                    <a:pt x="277" y="252"/>
                    <a:pt x="276" y="243"/>
                    <a:pt x="279" y="236"/>
                  </a:cubicBezTo>
                  <a:cubicBezTo>
                    <a:pt x="283" y="226"/>
                    <a:pt x="292" y="229"/>
                    <a:pt x="298" y="224"/>
                  </a:cubicBezTo>
                  <a:cubicBezTo>
                    <a:pt x="304" y="219"/>
                    <a:pt x="303" y="209"/>
                    <a:pt x="302" y="202"/>
                  </a:cubicBezTo>
                  <a:cubicBezTo>
                    <a:pt x="299" y="180"/>
                    <a:pt x="309" y="177"/>
                    <a:pt x="329" y="177"/>
                  </a:cubicBezTo>
                  <a:cubicBezTo>
                    <a:pt x="336" y="177"/>
                    <a:pt x="344" y="176"/>
                    <a:pt x="348" y="168"/>
                  </a:cubicBezTo>
                  <a:cubicBezTo>
                    <a:pt x="352" y="162"/>
                    <a:pt x="349" y="155"/>
                    <a:pt x="355" y="149"/>
                  </a:cubicBezTo>
                  <a:cubicBezTo>
                    <a:pt x="362" y="143"/>
                    <a:pt x="368" y="143"/>
                    <a:pt x="360" y="134"/>
                  </a:cubicBezTo>
                  <a:cubicBezTo>
                    <a:pt x="354" y="129"/>
                    <a:pt x="349" y="130"/>
                    <a:pt x="351" y="118"/>
                  </a:cubicBezTo>
                  <a:cubicBezTo>
                    <a:pt x="352" y="111"/>
                    <a:pt x="357" y="106"/>
                    <a:pt x="350" y="99"/>
                  </a:cubicBezTo>
                  <a:cubicBezTo>
                    <a:pt x="345" y="94"/>
                    <a:pt x="336" y="94"/>
                    <a:pt x="330" y="90"/>
                  </a:cubicBezTo>
                  <a:cubicBezTo>
                    <a:pt x="313" y="80"/>
                    <a:pt x="315" y="72"/>
                    <a:pt x="333" y="65"/>
                  </a:cubicBezTo>
                  <a:cubicBezTo>
                    <a:pt x="347" y="60"/>
                    <a:pt x="351" y="50"/>
                    <a:pt x="346" y="37"/>
                  </a:cubicBezTo>
                  <a:cubicBezTo>
                    <a:pt x="344" y="30"/>
                    <a:pt x="342" y="28"/>
                    <a:pt x="342" y="20"/>
                  </a:cubicBezTo>
                  <a:cubicBezTo>
                    <a:pt x="343" y="13"/>
                    <a:pt x="345" y="11"/>
                    <a:pt x="338" y="5"/>
                  </a:cubicBezTo>
                  <a:cubicBezTo>
                    <a:pt x="334" y="1"/>
                    <a:pt x="329" y="0"/>
                    <a:pt x="323" y="1"/>
                  </a:cubicBezTo>
                  <a:cubicBezTo>
                    <a:pt x="324" y="11"/>
                    <a:pt x="321" y="20"/>
                    <a:pt x="311" y="27"/>
                  </a:cubicBezTo>
                  <a:cubicBezTo>
                    <a:pt x="290" y="40"/>
                    <a:pt x="261" y="25"/>
                    <a:pt x="240" y="42"/>
                  </a:cubicBezTo>
                  <a:cubicBezTo>
                    <a:pt x="225" y="53"/>
                    <a:pt x="224" y="58"/>
                    <a:pt x="206" y="57"/>
                  </a:cubicBezTo>
                  <a:cubicBezTo>
                    <a:pt x="187" y="55"/>
                    <a:pt x="184" y="54"/>
                    <a:pt x="169" y="72"/>
                  </a:cubicBezTo>
                  <a:cubicBezTo>
                    <a:pt x="159" y="86"/>
                    <a:pt x="141" y="134"/>
                    <a:pt x="121" y="132"/>
                  </a:cubicBezTo>
                  <a:cubicBezTo>
                    <a:pt x="111" y="97"/>
                    <a:pt x="90" y="145"/>
                    <a:pt x="80" y="151"/>
                  </a:cubicBezTo>
                  <a:cubicBezTo>
                    <a:pt x="80" y="161"/>
                    <a:pt x="82" y="171"/>
                    <a:pt x="78" y="1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539"/>
            <p:cNvSpPr>
              <a:spLocks/>
            </p:cNvSpPr>
            <p:nvPr/>
          </p:nvSpPr>
          <p:spPr bwMode="auto">
            <a:xfrm>
              <a:off x="4727576" y="2224088"/>
              <a:ext cx="558800" cy="982663"/>
            </a:xfrm>
            <a:custGeom>
              <a:avLst/>
              <a:gdLst>
                <a:gd name="T0" fmla="*/ 179 w 464"/>
                <a:gd name="T1" fmla="*/ 306 h 817"/>
                <a:gd name="T2" fmla="*/ 218 w 464"/>
                <a:gd name="T3" fmla="*/ 318 h 817"/>
                <a:gd name="T4" fmla="*/ 253 w 464"/>
                <a:gd name="T5" fmla="*/ 349 h 817"/>
                <a:gd name="T6" fmla="*/ 239 w 464"/>
                <a:gd name="T7" fmla="*/ 440 h 817"/>
                <a:gd name="T8" fmla="*/ 183 w 464"/>
                <a:gd name="T9" fmla="*/ 458 h 817"/>
                <a:gd name="T10" fmla="*/ 160 w 464"/>
                <a:gd name="T11" fmla="*/ 489 h 817"/>
                <a:gd name="T12" fmla="*/ 121 w 464"/>
                <a:gd name="T13" fmla="*/ 495 h 817"/>
                <a:gd name="T14" fmla="*/ 83 w 464"/>
                <a:gd name="T15" fmla="*/ 471 h 817"/>
                <a:gd name="T16" fmla="*/ 53 w 464"/>
                <a:gd name="T17" fmla="*/ 532 h 817"/>
                <a:gd name="T18" fmla="*/ 59 w 464"/>
                <a:gd name="T19" fmla="*/ 591 h 817"/>
                <a:gd name="T20" fmla="*/ 65 w 464"/>
                <a:gd name="T21" fmla="*/ 628 h 817"/>
                <a:gd name="T22" fmla="*/ 9 w 464"/>
                <a:gd name="T23" fmla="*/ 665 h 817"/>
                <a:gd name="T24" fmla="*/ 9 w 464"/>
                <a:gd name="T25" fmla="*/ 703 h 817"/>
                <a:gd name="T26" fmla="*/ 42 w 464"/>
                <a:gd name="T27" fmla="*/ 721 h 817"/>
                <a:gd name="T28" fmla="*/ 112 w 464"/>
                <a:gd name="T29" fmla="*/ 724 h 817"/>
                <a:gd name="T30" fmla="*/ 158 w 464"/>
                <a:gd name="T31" fmla="*/ 751 h 817"/>
                <a:gd name="T32" fmla="*/ 195 w 464"/>
                <a:gd name="T33" fmla="*/ 762 h 817"/>
                <a:gd name="T34" fmla="*/ 256 w 464"/>
                <a:gd name="T35" fmla="*/ 780 h 817"/>
                <a:gd name="T36" fmla="*/ 309 w 464"/>
                <a:gd name="T37" fmla="*/ 815 h 817"/>
                <a:gd name="T38" fmla="*/ 333 w 464"/>
                <a:gd name="T39" fmla="*/ 816 h 817"/>
                <a:gd name="T40" fmla="*/ 321 w 464"/>
                <a:gd name="T41" fmla="*/ 766 h 817"/>
                <a:gd name="T42" fmla="*/ 335 w 464"/>
                <a:gd name="T43" fmla="*/ 727 h 817"/>
                <a:gd name="T44" fmla="*/ 376 w 464"/>
                <a:gd name="T45" fmla="*/ 722 h 817"/>
                <a:gd name="T46" fmla="*/ 344 w 464"/>
                <a:gd name="T47" fmla="*/ 700 h 817"/>
                <a:gd name="T48" fmla="*/ 315 w 464"/>
                <a:gd name="T49" fmla="*/ 673 h 817"/>
                <a:gd name="T50" fmla="*/ 376 w 464"/>
                <a:gd name="T51" fmla="*/ 668 h 817"/>
                <a:gd name="T52" fmla="*/ 409 w 464"/>
                <a:gd name="T53" fmla="*/ 664 h 817"/>
                <a:gd name="T54" fmla="*/ 440 w 464"/>
                <a:gd name="T55" fmla="*/ 664 h 817"/>
                <a:gd name="T56" fmla="*/ 445 w 464"/>
                <a:gd name="T57" fmla="*/ 651 h 817"/>
                <a:gd name="T58" fmla="*/ 430 w 464"/>
                <a:gd name="T59" fmla="*/ 617 h 817"/>
                <a:gd name="T60" fmla="*/ 408 w 464"/>
                <a:gd name="T61" fmla="*/ 560 h 817"/>
                <a:gd name="T62" fmla="*/ 390 w 464"/>
                <a:gd name="T63" fmla="*/ 528 h 817"/>
                <a:gd name="T64" fmla="*/ 383 w 464"/>
                <a:gd name="T65" fmla="*/ 498 h 817"/>
                <a:gd name="T66" fmla="*/ 412 w 464"/>
                <a:gd name="T67" fmla="*/ 428 h 817"/>
                <a:gd name="T68" fmla="*/ 399 w 464"/>
                <a:gd name="T69" fmla="*/ 361 h 817"/>
                <a:gd name="T70" fmla="*/ 394 w 464"/>
                <a:gd name="T71" fmla="*/ 297 h 817"/>
                <a:gd name="T72" fmla="*/ 416 w 464"/>
                <a:gd name="T73" fmla="*/ 236 h 817"/>
                <a:gd name="T74" fmla="*/ 403 w 464"/>
                <a:gd name="T75" fmla="*/ 159 h 817"/>
                <a:gd name="T76" fmla="*/ 439 w 464"/>
                <a:gd name="T77" fmla="*/ 81 h 817"/>
                <a:gd name="T78" fmla="*/ 460 w 464"/>
                <a:gd name="T79" fmla="*/ 49 h 817"/>
                <a:gd name="T80" fmla="*/ 459 w 464"/>
                <a:gd name="T81" fmla="*/ 21 h 817"/>
                <a:gd name="T82" fmla="*/ 444 w 464"/>
                <a:gd name="T83" fmla="*/ 6 h 817"/>
                <a:gd name="T84" fmla="*/ 403 w 464"/>
                <a:gd name="T85" fmla="*/ 21 h 817"/>
                <a:gd name="T86" fmla="*/ 351 w 464"/>
                <a:gd name="T87" fmla="*/ 79 h 817"/>
                <a:gd name="T88" fmla="*/ 291 w 464"/>
                <a:gd name="T89" fmla="*/ 137 h 817"/>
                <a:gd name="T90" fmla="*/ 255 w 464"/>
                <a:gd name="T91" fmla="*/ 187 h 817"/>
                <a:gd name="T92" fmla="*/ 199 w 464"/>
                <a:gd name="T93" fmla="*/ 193 h 817"/>
                <a:gd name="T94" fmla="*/ 152 w 464"/>
                <a:gd name="T95" fmla="*/ 175 h 817"/>
                <a:gd name="T96" fmla="*/ 135 w 464"/>
                <a:gd name="T97" fmla="*/ 207 h 817"/>
                <a:gd name="T98" fmla="*/ 124 w 464"/>
                <a:gd name="T99" fmla="*/ 265 h 817"/>
                <a:gd name="T100" fmla="*/ 123 w 464"/>
                <a:gd name="T101" fmla="*/ 27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4" h="817">
                  <a:moveTo>
                    <a:pt x="141" y="283"/>
                  </a:moveTo>
                  <a:cubicBezTo>
                    <a:pt x="154" y="289"/>
                    <a:pt x="167" y="299"/>
                    <a:pt x="179" y="306"/>
                  </a:cubicBezTo>
                  <a:cubicBezTo>
                    <a:pt x="185" y="309"/>
                    <a:pt x="190" y="313"/>
                    <a:pt x="196" y="315"/>
                  </a:cubicBezTo>
                  <a:cubicBezTo>
                    <a:pt x="203" y="318"/>
                    <a:pt x="211" y="315"/>
                    <a:pt x="218" y="318"/>
                  </a:cubicBezTo>
                  <a:cubicBezTo>
                    <a:pt x="222" y="320"/>
                    <a:pt x="227" y="328"/>
                    <a:pt x="232" y="331"/>
                  </a:cubicBezTo>
                  <a:cubicBezTo>
                    <a:pt x="240" y="337"/>
                    <a:pt x="249" y="340"/>
                    <a:pt x="253" y="349"/>
                  </a:cubicBezTo>
                  <a:cubicBezTo>
                    <a:pt x="261" y="367"/>
                    <a:pt x="243" y="379"/>
                    <a:pt x="237" y="393"/>
                  </a:cubicBezTo>
                  <a:cubicBezTo>
                    <a:pt x="231" y="408"/>
                    <a:pt x="243" y="424"/>
                    <a:pt x="239" y="440"/>
                  </a:cubicBezTo>
                  <a:cubicBezTo>
                    <a:pt x="234" y="461"/>
                    <a:pt x="217" y="450"/>
                    <a:pt x="202" y="453"/>
                  </a:cubicBezTo>
                  <a:cubicBezTo>
                    <a:pt x="194" y="454"/>
                    <a:pt x="192" y="460"/>
                    <a:pt x="183" y="458"/>
                  </a:cubicBezTo>
                  <a:cubicBezTo>
                    <a:pt x="175" y="456"/>
                    <a:pt x="170" y="454"/>
                    <a:pt x="164" y="463"/>
                  </a:cubicBezTo>
                  <a:cubicBezTo>
                    <a:pt x="154" y="480"/>
                    <a:pt x="190" y="488"/>
                    <a:pt x="160" y="489"/>
                  </a:cubicBezTo>
                  <a:cubicBezTo>
                    <a:pt x="153" y="490"/>
                    <a:pt x="143" y="489"/>
                    <a:pt x="137" y="492"/>
                  </a:cubicBezTo>
                  <a:cubicBezTo>
                    <a:pt x="130" y="495"/>
                    <a:pt x="128" y="501"/>
                    <a:pt x="121" y="495"/>
                  </a:cubicBezTo>
                  <a:cubicBezTo>
                    <a:pt x="115" y="491"/>
                    <a:pt x="113" y="485"/>
                    <a:pt x="107" y="481"/>
                  </a:cubicBezTo>
                  <a:cubicBezTo>
                    <a:pt x="100" y="476"/>
                    <a:pt x="92" y="471"/>
                    <a:pt x="83" y="471"/>
                  </a:cubicBezTo>
                  <a:cubicBezTo>
                    <a:pt x="59" y="471"/>
                    <a:pt x="73" y="494"/>
                    <a:pt x="61" y="506"/>
                  </a:cubicBezTo>
                  <a:cubicBezTo>
                    <a:pt x="53" y="513"/>
                    <a:pt x="41" y="520"/>
                    <a:pt x="53" y="532"/>
                  </a:cubicBezTo>
                  <a:cubicBezTo>
                    <a:pt x="65" y="543"/>
                    <a:pt x="74" y="536"/>
                    <a:pt x="67" y="555"/>
                  </a:cubicBezTo>
                  <a:cubicBezTo>
                    <a:pt x="64" y="566"/>
                    <a:pt x="58" y="580"/>
                    <a:pt x="59" y="591"/>
                  </a:cubicBezTo>
                  <a:cubicBezTo>
                    <a:pt x="59" y="598"/>
                    <a:pt x="63" y="603"/>
                    <a:pt x="65" y="609"/>
                  </a:cubicBezTo>
                  <a:cubicBezTo>
                    <a:pt x="66" y="615"/>
                    <a:pt x="65" y="622"/>
                    <a:pt x="65" y="628"/>
                  </a:cubicBezTo>
                  <a:cubicBezTo>
                    <a:pt x="51" y="632"/>
                    <a:pt x="36" y="621"/>
                    <a:pt x="23" y="629"/>
                  </a:cubicBezTo>
                  <a:cubicBezTo>
                    <a:pt x="9" y="638"/>
                    <a:pt x="2" y="650"/>
                    <a:pt x="9" y="665"/>
                  </a:cubicBezTo>
                  <a:cubicBezTo>
                    <a:pt x="11" y="671"/>
                    <a:pt x="16" y="680"/>
                    <a:pt x="13" y="687"/>
                  </a:cubicBezTo>
                  <a:cubicBezTo>
                    <a:pt x="11" y="693"/>
                    <a:pt x="0" y="696"/>
                    <a:pt x="9" y="703"/>
                  </a:cubicBezTo>
                  <a:cubicBezTo>
                    <a:pt x="17" y="708"/>
                    <a:pt x="20" y="701"/>
                    <a:pt x="27" y="709"/>
                  </a:cubicBezTo>
                  <a:cubicBezTo>
                    <a:pt x="33" y="717"/>
                    <a:pt x="30" y="720"/>
                    <a:pt x="42" y="721"/>
                  </a:cubicBezTo>
                  <a:cubicBezTo>
                    <a:pt x="61" y="722"/>
                    <a:pt x="78" y="714"/>
                    <a:pt x="96" y="716"/>
                  </a:cubicBezTo>
                  <a:cubicBezTo>
                    <a:pt x="105" y="717"/>
                    <a:pt x="107" y="719"/>
                    <a:pt x="112" y="724"/>
                  </a:cubicBezTo>
                  <a:cubicBezTo>
                    <a:pt x="120" y="733"/>
                    <a:pt x="124" y="734"/>
                    <a:pt x="136" y="738"/>
                  </a:cubicBezTo>
                  <a:cubicBezTo>
                    <a:pt x="144" y="741"/>
                    <a:pt x="150" y="747"/>
                    <a:pt x="158" y="751"/>
                  </a:cubicBezTo>
                  <a:cubicBezTo>
                    <a:pt x="164" y="753"/>
                    <a:pt x="167" y="759"/>
                    <a:pt x="173" y="762"/>
                  </a:cubicBezTo>
                  <a:cubicBezTo>
                    <a:pt x="178" y="765"/>
                    <a:pt x="189" y="763"/>
                    <a:pt x="195" y="762"/>
                  </a:cubicBezTo>
                  <a:cubicBezTo>
                    <a:pt x="209" y="760"/>
                    <a:pt x="227" y="758"/>
                    <a:pt x="240" y="765"/>
                  </a:cubicBezTo>
                  <a:cubicBezTo>
                    <a:pt x="247" y="769"/>
                    <a:pt x="252" y="775"/>
                    <a:pt x="256" y="780"/>
                  </a:cubicBezTo>
                  <a:cubicBezTo>
                    <a:pt x="263" y="786"/>
                    <a:pt x="268" y="789"/>
                    <a:pt x="276" y="794"/>
                  </a:cubicBezTo>
                  <a:cubicBezTo>
                    <a:pt x="286" y="800"/>
                    <a:pt x="298" y="812"/>
                    <a:pt x="309" y="815"/>
                  </a:cubicBezTo>
                  <a:cubicBezTo>
                    <a:pt x="314" y="817"/>
                    <a:pt x="326" y="817"/>
                    <a:pt x="333" y="816"/>
                  </a:cubicBezTo>
                  <a:cubicBezTo>
                    <a:pt x="333" y="816"/>
                    <a:pt x="333" y="816"/>
                    <a:pt x="333" y="816"/>
                  </a:cubicBezTo>
                  <a:cubicBezTo>
                    <a:pt x="331" y="806"/>
                    <a:pt x="334" y="797"/>
                    <a:pt x="330" y="786"/>
                  </a:cubicBezTo>
                  <a:cubicBezTo>
                    <a:pt x="328" y="779"/>
                    <a:pt x="322" y="773"/>
                    <a:pt x="321" y="766"/>
                  </a:cubicBezTo>
                  <a:cubicBezTo>
                    <a:pt x="320" y="760"/>
                    <a:pt x="324" y="752"/>
                    <a:pt x="325" y="746"/>
                  </a:cubicBezTo>
                  <a:cubicBezTo>
                    <a:pt x="326" y="738"/>
                    <a:pt x="327" y="729"/>
                    <a:pt x="335" y="727"/>
                  </a:cubicBezTo>
                  <a:cubicBezTo>
                    <a:pt x="342" y="726"/>
                    <a:pt x="350" y="732"/>
                    <a:pt x="359" y="731"/>
                  </a:cubicBezTo>
                  <a:cubicBezTo>
                    <a:pt x="362" y="730"/>
                    <a:pt x="374" y="726"/>
                    <a:pt x="376" y="722"/>
                  </a:cubicBezTo>
                  <a:cubicBezTo>
                    <a:pt x="378" y="716"/>
                    <a:pt x="370" y="707"/>
                    <a:pt x="365" y="704"/>
                  </a:cubicBezTo>
                  <a:cubicBezTo>
                    <a:pt x="358" y="701"/>
                    <a:pt x="350" y="705"/>
                    <a:pt x="344" y="700"/>
                  </a:cubicBezTo>
                  <a:cubicBezTo>
                    <a:pt x="339" y="695"/>
                    <a:pt x="340" y="685"/>
                    <a:pt x="337" y="680"/>
                  </a:cubicBezTo>
                  <a:cubicBezTo>
                    <a:pt x="330" y="677"/>
                    <a:pt x="321" y="676"/>
                    <a:pt x="315" y="673"/>
                  </a:cubicBezTo>
                  <a:cubicBezTo>
                    <a:pt x="313" y="654"/>
                    <a:pt x="346" y="662"/>
                    <a:pt x="354" y="663"/>
                  </a:cubicBezTo>
                  <a:cubicBezTo>
                    <a:pt x="363" y="664"/>
                    <a:pt x="367" y="664"/>
                    <a:pt x="376" y="668"/>
                  </a:cubicBezTo>
                  <a:cubicBezTo>
                    <a:pt x="382" y="671"/>
                    <a:pt x="386" y="674"/>
                    <a:pt x="393" y="671"/>
                  </a:cubicBezTo>
                  <a:cubicBezTo>
                    <a:pt x="399" y="668"/>
                    <a:pt x="402" y="658"/>
                    <a:pt x="409" y="664"/>
                  </a:cubicBezTo>
                  <a:cubicBezTo>
                    <a:pt x="414" y="668"/>
                    <a:pt x="412" y="681"/>
                    <a:pt x="423" y="678"/>
                  </a:cubicBezTo>
                  <a:cubicBezTo>
                    <a:pt x="428" y="677"/>
                    <a:pt x="435" y="667"/>
                    <a:pt x="440" y="664"/>
                  </a:cubicBezTo>
                  <a:cubicBezTo>
                    <a:pt x="442" y="663"/>
                    <a:pt x="444" y="663"/>
                    <a:pt x="446" y="662"/>
                  </a:cubicBezTo>
                  <a:cubicBezTo>
                    <a:pt x="445" y="659"/>
                    <a:pt x="445" y="655"/>
                    <a:pt x="445" y="651"/>
                  </a:cubicBezTo>
                  <a:cubicBezTo>
                    <a:pt x="445" y="643"/>
                    <a:pt x="446" y="635"/>
                    <a:pt x="444" y="628"/>
                  </a:cubicBezTo>
                  <a:cubicBezTo>
                    <a:pt x="440" y="619"/>
                    <a:pt x="437" y="622"/>
                    <a:pt x="430" y="617"/>
                  </a:cubicBezTo>
                  <a:cubicBezTo>
                    <a:pt x="418" y="610"/>
                    <a:pt x="415" y="592"/>
                    <a:pt x="414" y="579"/>
                  </a:cubicBezTo>
                  <a:cubicBezTo>
                    <a:pt x="413" y="571"/>
                    <a:pt x="413" y="565"/>
                    <a:pt x="408" y="560"/>
                  </a:cubicBezTo>
                  <a:cubicBezTo>
                    <a:pt x="404" y="555"/>
                    <a:pt x="398" y="552"/>
                    <a:pt x="394" y="545"/>
                  </a:cubicBezTo>
                  <a:cubicBezTo>
                    <a:pt x="392" y="541"/>
                    <a:pt x="388" y="533"/>
                    <a:pt x="390" y="528"/>
                  </a:cubicBezTo>
                  <a:cubicBezTo>
                    <a:pt x="388" y="526"/>
                    <a:pt x="387" y="525"/>
                    <a:pt x="387" y="524"/>
                  </a:cubicBezTo>
                  <a:cubicBezTo>
                    <a:pt x="382" y="516"/>
                    <a:pt x="382" y="507"/>
                    <a:pt x="383" y="498"/>
                  </a:cubicBezTo>
                  <a:cubicBezTo>
                    <a:pt x="387" y="482"/>
                    <a:pt x="396" y="468"/>
                    <a:pt x="402" y="452"/>
                  </a:cubicBezTo>
                  <a:cubicBezTo>
                    <a:pt x="405" y="445"/>
                    <a:pt x="412" y="436"/>
                    <a:pt x="412" y="428"/>
                  </a:cubicBezTo>
                  <a:cubicBezTo>
                    <a:pt x="413" y="420"/>
                    <a:pt x="408" y="412"/>
                    <a:pt x="407" y="404"/>
                  </a:cubicBezTo>
                  <a:cubicBezTo>
                    <a:pt x="407" y="388"/>
                    <a:pt x="399" y="376"/>
                    <a:pt x="399" y="361"/>
                  </a:cubicBezTo>
                  <a:cubicBezTo>
                    <a:pt x="398" y="346"/>
                    <a:pt x="409" y="330"/>
                    <a:pt x="403" y="316"/>
                  </a:cubicBezTo>
                  <a:cubicBezTo>
                    <a:pt x="400" y="309"/>
                    <a:pt x="395" y="306"/>
                    <a:pt x="394" y="297"/>
                  </a:cubicBezTo>
                  <a:cubicBezTo>
                    <a:pt x="393" y="290"/>
                    <a:pt x="393" y="281"/>
                    <a:pt x="396" y="274"/>
                  </a:cubicBezTo>
                  <a:cubicBezTo>
                    <a:pt x="401" y="261"/>
                    <a:pt x="412" y="250"/>
                    <a:pt x="416" y="236"/>
                  </a:cubicBezTo>
                  <a:cubicBezTo>
                    <a:pt x="420" y="221"/>
                    <a:pt x="429" y="211"/>
                    <a:pt x="419" y="196"/>
                  </a:cubicBezTo>
                  <a:cubicBezTo>
                    <a:pt x="412" y="186"/>
                    <a:pt x="403" y="173"/>
                    <a:pt x="403" y="159"/>
                  </a:cubicBezTo>
                  <a:cubicBezTo>
                    <a:pt x="402" y="143"/>
                    <a:pt x="417" y="137"/>
                    <a:pt x="426" y="127"/>
                  </a:cubicBezTo>
                  <a:cubicBezTo>
                    <a:pt x="438" y="114"/>
                    <a:pt x="438" y="98"/>
                    <a:pt x="439" y="81"/>
                  </a:cubicBezTo>
                  <a:cubicBezTo>
                    <a:pt x="440" y="74"/>
                    <a:pt x="440" y="69"/>
                    <a:pt x="446" y="63"/>
                  </a:cubicBezTo>
                  <a:cubicBezTo>
                    <a:pt x="450" y="58"/>
                    <a:pt x="456" y="55"/>
                    <a:pt x="460" y="49"/>
                  </a:cubicBezTo>
                  <a:cubicBezTo>
                    <a:pt x="464" y="40"/>
                    <a:pt x="462" y="30"/>
                    <a:pt x="462" y="20"/>
                  </a:cubicBezTo>
                  <a:cubicBezTo>
                    <a:pt x="461" y="21"/>
                    <a:pt x="460" y="21"/>
                    <a:pt x="459" y="21"/>
                  </a:cubicBezTo>
                  <a:cubicBezTo>
                    <a:pt x="459" y="20"/>
                    <a:pt x="459" y="16"/>
                    <a:pt x="459" y="15"/>
                  </a:cubicBezTo>
                  <a:cubicBezTo>
                    <a:pt x="450" y="11"/>
                    <a:pt x="458" y="0"/>
                    <a:pt x="444" y="6"/>
                  </a:cubicBezTo>
                  <a:cubicBezTo>
                    <a:pt x="438" y="7"/>
                    <a:pt x="435" y="16"/>
                    <a:pt x="432" y="19"/>
                  </a:cubicBezTo>
                  <a:cubicBezTo>
                    <a:pt x="414" y="39"/>
                    <a:pt x="422" y="27"/>
                    <a:pt x="403" y="21"/>
                  </a:cubicBezTo>
                  <a:cubicBezTo>
                    <a:pt x="387" y="17"/>
                    <a:pt x="367" y="25"/>
                    <a:pt x="357" y="37"/>
                  </a:cubicBezTo>
                  <a:cubicBezTo>
                    <a:pt x="345" y="53"/>
                    <a:pt x="355" y="63"/>
                    <a:pt x="351" y="79"/>
                  </a:cubicBezTo>
                  <a:cubicBezTo>
                    <a:pt x="345" y="100"/>
                    <a:pt x="327" y="92"/>
                    <a:pt x="315" y="101"/>
                  </a:cubicBezTo>
                  <a:cubicBezTo>
                    <a:pt x="306" y="108"/>
                    <a:pt x="299" y="127"/>
                    <a:pt x="291" y="137"/>
                  </a:cubicBezTo>
                  <a:cubicBezTo>
                    <a:pt x="283" y="148"/>
                    <a:pt x="275" y="159"/>
                    <a:pt x="267" y="171"/>
                  </a:cubicBezTo>
                  <a:cubicBezTo>
                    <a:pt x="262" y="177"/>
                    <a:pt x="258" y="179"/>
                    <a:pt x="255" y="187"/>
                  </a:cubicBezTo>
                  <a:cubicBezTo>
                    <a:pt x="252" y="192"/>
                    <a:pt x="251" y="199"/>
                    <a:pt x="249" y="205"/>
                  </a:cubicBezTo>
                  <a:cubicBezTo>
                    <a:pt x="230" y="208"/>
                    <a:pt x="217" y="195"/>
                    <a:pt x="199" y="193"/>
                  </a:cubicBezTo>
                  <a:cubicBezTo>
                    <a:pt x="176" y="190"/>
                    <a:pt x="171" y="193"/>
                    <a:pt x="155" y="178"/>
                  </a:cubicBezTo>
                  <a:cubicBezTo>
                    <a:pt x="154" y="177"/>
                    <a:pt x="153" y="176"/>
                    <a:pt x="152" y="175"/>
                  </a:cubicBezTo>
                  <a:cubicBezTo>
                    <a:pt x="150" y="178"/>
                    <a:pt x="148" y="181"/>
                    <a:pt x="147" y="183"/>
                  </a:cubicBezTo>
                  <a:cubicBezTo>
                    <a:pt x="143" y="194"/>
                    <a:pt x="141" y="198"/>
                    <a:pt x="135" y="207"/>
                  </a:cubicBezTo>
                  <a:cubicBezTo>
                    <a:pt x="128" y="215"/>
                    <a:pt x="128" y="224"/>
                    <a:pt x="127" y="234"/>
                  </a:cubicBezTo>
                  <a:cubicBezTo>
                    <a:pt x="127" y="245"/>
                    <a:pt x="125" y="255"/>
                    <a:pt x="124" y="265"/>
                  </a:cubicBezTo>
                  <a:cubicBezTo>
                    <a:pt x="123" y="264"/>
                    <a:pt x="121" y="263"/>
                    <a:pt x="120" y="262"/>
                  </a:cubicBezTo>
                  <a:cubicBezTo>
                    <a:pt x="120" y="266"/>
                    <a:pt x="121" y="270"/>
                    <a:pt x="123" y="273"/>
                  </a:cubicBezTo>
                  <a:cubicBezTo>
                    <a:pt x="128" y="282"/>
                    <a:pt x="132" y="280"/>
                    <a:pt x="141" y="2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540"/>
            <p:cNvSpPr>
              <a:spLocks/>
            </p:cNvSpPr>
            <p:nvPr/>
          </p:nvSpPr>
          <p:spPr bwMode="auto">
            <a:xfrm>
              <a:off x="3446463" y="1785938"/>
              <a:ext cx="1595438" cy="1314450"/>
            </a:xfrm>
            <a:custGeom>
              <a:avLst/>
              <a:gdLst>
                <a:gd name="T0" fmla="*/ 788 w 1326"/>
                <a:gd name="T1" fmla="*/ 940 h 1093"/>
                <a:gd name="T2" fmla="*/ 880 w 1326"/>
                <a:gd name="T3" fmla="*/ 984 h 1093"/>
                <a:gd name="T4" fmla="*/ 941 w 1326"/>
                <a:gd name="T5" fmla="*/ 1028 h 1093"/>
                <a:gd name="T6" fmla="*/ 984 w 1326"/>
                <a:gd name="T7" fmla="*/ 1089 h 1093"/>
                <a:gd name="T8" fmla="*/ 1053 w 1326"/>
                <a:gd name="T9" fmla="*/ 1076 h 1093"/>
                <a:gd name="T10" fmla="*/ 1074 w 1326"/>
                <a:gd name="T11" fmla="*/ 1067 h 1093"/>
                <a:gd name="T12" fmla="*/ 1088 w 1326"/>
                <a:gd name="T13" fmla="*/ 993 h 1093"/>
                <a:gd name="T14" fmla="*/ 1124 w 1326"/>
                <a:gd name="T15" fmla="*/ 955 h 1093"/>
                <a:gd name="T16" fmla="*/ 1126 w 1326"/>
                <a:gd name="T17" fmla="*/ 870 h 1093"/>
                <a:gd name="T18" fmla="*/ 1186 w 1326"/>
                <a:gd name="T19" fmla="*/ 859 h 1093"/>
                <a:gd name="T20" fmla="*/ 1229 w 1326"/>
                <a:gd name="T21" fmla="*/ 827 h 1093"/>
                <a:gd name="T22" fmla="*/ 1304 w 1326"/>
                <a:gd name="T23" fmla="*/ 804 h 1093"/>
                <a:gd name="T24" fmla="*/ 1297 w 1326"/>
                <a:gd name="T25" fmla="*/ 695 h 1093"/>
                <a:gd name="T26" fmla="*/ 1244 w 1326"/>
                <a:gd name="T27" fmla="*/ 670 h 1093"/>
                <a:gd name="T28" fmla="*/ 1185 w 1326"/>
                <a:gd name="T29" fmla="*/ 626 h 1093"/>
                <a:gd name="T30" fmla="*/ 1138 w 1326"/>
                <a:gd name="T31" fmla="*/ 649 h 1093"/>
                <a:gd name="T32" fmla="*/ 1126 w 1326"/>
                <a:gd name="T33" fmla="*/ 696 h 1093"/>
                <a:gd name="T34" fmla="*/ 1151 w 1326"/>
                <a:gd name="T35" fmla="*/ 773 h 1093"/>
                <a:gd name="T36" fmla="*/ 1095 w 1326"/>
                <a:gd name="T37" fmla="*/ 803 h 1093"/>
                <a:gd name="T38" fmla="*/ 1030 w 1326"/>
                <a:gd name="T39" fmla="*/ 760 h 1093"/>
                <a:gd name="T40" fmla="*/ 1031 w 1326"/>
                <a:gd name="T41" fmla="*/ 701 h 1093"/>
                <a:gd name="T42" fmla="*/ 992 w 1326"/>
                <a:gd name="T43" fmla="*/ 627 h 1093"/>
                <a:gd name="T44" fmla="*/ 966 w 1326"/>
                <a:gd name="T45" fmla="*/ 593 h 1093"/>
                <a:gd name="T46" fmla="*/ 878 w 1326"/>
                <a:gd name="T47" fmla="*/ 484 h 1093"/>
                <a:gd name="T48" fmla="*/ 920 w 1326"/>
                <a:gd name="T49" fmla="*/ 385 h 1093"/>
                <a:gd name="T50" fmla="*/ 758 w 1326"/>
                <a:gd name="T51" fmla="*/ 413 h 1093"/>
                <a:gd name="T52" fmla="*/ 648 w 1326"/>
                <a:gd name="T53" fmla="*/ 389 h 1093"/>
                <a:gd name="T54" fmla="*/ 546 w 1326"/>
                <a:gd name="T55" fmla="*/ 333 h 1093"/>
                <a:gd name="T56" fmla="*/ 524 w 1326"/>
                <a:gd name="T57" fmla="*/ 229 h 1093"/>
                <a:gd name="T58" fmla="*/ 350 w 1326"/>
                <a:gd name="T59" fmla="*/ 151 h 1093"/>
                <a:gd name="T60" fmla="*/ 348 w 1326"/>
                <a:gd name="T61" fmla="*/ 0 h 1093"/>
                <a:gd name="T62" fmla="*/ 282 w 1326"/>
                <a:gd name="T63" fmla="*/ 7 h 1093"/>
                <a:gd name="T64" fmla="*/ 250 w 1326"/>
                <a:gd name="T65" fmla="*/ 47 h 1093"/>
                <a:gd name="T66" fmla="*/ 120 w 1326"/>
                <a:gd name="T67" fmla="*/ 139 h 1093"/>
                <a:gd name="T68" fmla="*/ 40 w 1326"/>
                <a:gd name="T69" fmla="*/ 361 h 1093"/>
                <a:gd name="T70" fmla="*/ 112 w 1326"/>
                <a:gd name="T71" fmla="*/ 391 h 1093"/>
                <a:gd name="T72" fmla="*/ 200 w 1326"/>
                <a:gd name="T73" fmla="*/ 427 h 1093"/>
                <a:gd name="T74" fmla="*/ 348 w 1326"/>
                <a:gd name="T75" fmla="*/ 415 h 1093"/>
                <a:gd name="T76" fmla="*/ 464 w 1326"/>
                <a:gd name="T77" fmla="*/ 419 h 1093"/>
                <a:gd name="T78" fmla="*/ 532 w 1326"/>
                <a:gd name="T79" fmla="*/ 440 h 1093"/>
                <a:gd name="T80" fmla="*/ 646 w 1326"/>
                <a:gd name="T81" fmla="*/ 507 h 1093"/>
                <a:gd name="T82" fmla="*/ 746 w 1326"/>
                <a:gd name="T83" fmla="*/ 565 h 1093"/>
                <a:gd name="T84" fmla="*/ 784 w 1326"/>
                <a:gd name="T85" fmla="*/ 629 h 1093"/>
                <a:gd name="T86" fmla="*/ 808 w 1326"/>
                <a:gd name="T87" fmla="*/ 773 h 1093"/>
                <a:gd name="T88" fmla="*/ 734 w 1326"/>
                <a:gd name="T89" fmla="*/ 870 h 1093"/>
                <a:gd name="T90" fmla="*/ 680 w 1326"/>
                <a:gd name="T91" fmla="*/ 899 h 1093"/>
                <a:gd name="T92" fmla="*/ 712 w 1326"/>
                <a:gd name="T93" fmla="*/ 953 h 1093"/>
                <a:gd name="T94" fmla="*/ 782 w 1326"/>
                <a:gd name="T95" fmla="*/ 1005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6" h="1093">
                  <a:moveTo>
                    <a:pt x="772" y="988"/>
                  </a:moveTo>
                  <a:cubicBezTo>
                    <a:pt x="769" y="983"/>
                    <a:pt x="766" y="973"/>
                    <a:pt x="764" y="968"/>
                  </a:cubicBezTo>
                  <a:cubicBezTo>
                    <a:pt x="757" y="948"/>
                    <a:pt x="772" y="945"/>
                    <a:pt x="788" y="940"/>
                  </a:cubicBezTo>
                  <a:cubicBezTo>
                    <a:pt x="801" y="936"/>
                    <a:pt x="811" y="922"/>
                    <a:pt x="827" y="924"/>
                  </a:cubicBezTo>
                  <a:cubicBezTo>
                    <a:pt x="849" y="928"/>
                    <a:pt x="838" y="952"/>
                    <a:pt x="842" y="966"/>
                  </a:cubicBezTo>
                  <a:cubicBezTo>
                    <a:pt x="845" y="980"/>
                    <a:pt x="868" y="981"/>
                    <a:pt x="880" y="984"/>
                  </a:cubicBezTo>
                  <a:cubicBezTo>
                    <a:pt x="888" y="986"/>
                    <a:pt x="895" y="986"/>
                    <a:pt x="903" y="984"/>
                  </a:cubicBezTo>
                  <a:cubicBezTo>
                    <a:pt x="911" y="983"/>
                    <a:pt x="920" y="979"/>
                    <a:pt x="926" y="986"/>
                  </a:cubicBezTo>
                  <a:cubicBezTo>
                    <a:pt x="935" y="995"/>
                    <a:pt x="936" y="1017"/>
                    <a:pt x="941" y="1028"/>
                  </a:cubicBezTo>
                  <a:cubicBezTo>
                    <a:pt x="945" y="1036"/>
                    <a:pt x="952" y="1042"/>
                    <a:pt x="951" y="1051"/>
                  </a:cubicBezTo>
                  <a:cubicBezTo>
                    <a:pt x="951" y="1058"/>
                    <a:pt x="942" y="1063"/>
                    <a:pt x="944" y="1068"/>
                  </a:cubicBezTo>
                  <a:cubicBezTo>
                    <a:pt x="947" y="1077"/>
                    <a:pt x="976" y="1086"/>
                    <a:pt x="984" y="1089"/>
                  </a:cubicBezTo>
                  <a:cubicBezTo>
                    <a:pt x="996" y="1093"/>
                    <a:pt x="1017" y="1092"/>
                    <a:pt x="1025" y="1082"/>
                  </a:cubicBezTo>
                  <a:cubicBezTo>
                    <a:pt x="1029" y="1078"/>
                    <a:pt x="1034" y="1067"/>
                    <a:pt x="1040" y="1065"/>
                  </a:cubicBezTo>
                  <a:cubicBezTo>
                    <a:pt x="1048" y="1062"/>
                    <a:pt x="1047" y="1071"/>
                    <a:pt x="1053" y="1076"/>
                  </a:cubicBezTo>
                  <a:cubicBezTo>
                    <a:pt x="1058" y="1082"/>
                    <a:pt x="1064" y="1083"/>
                    <a:pt x="1071" y="1077"/>
                  </a:cubicBezTo>
                  <a:cubicBezTo>
                    <a:pt x="1074" y="1075"/>
                    <a:pt x="1075" y="1071"/>
                    <a:pt x="1077" y="1068"/>
                  </a:cubicBezTo>
                  <a:cubicBezTo>
                    <a:pt x="1076" y="1068"/>
                    <a:pt x="1075" y="1067"/>
                    <a:pt x="1074" y="1067"/>
                  </a:cubicBezTo>
                  <a:cubicBezTo>
                    <a:pt x="1065" y="1060"/>
                    <a:pt x="1076" y="1057"/>
                    <a:pt x="1078" y="1051"/>
                  </a:cubicBezTo>
                  <a:cubicBezTo>
                    <a:pt x="1081" y="1044"/>
                    <a:pt x="1076" y="1035"/>
                    <a:pt x="1074" y="1029"/>
                  </a:cubicBezTo>
                  <a:cubicBezTo>
                    <a:pt x="1067" y="1014"/>
                    <a:pt x="1074" y="1002"/>
                    <a:pt x="1088" y="993"/>
                  </a:cubicBezTo>
                  <a:cubicBezTo>
                    <a:pt x="1101" y="985"/>
                    <a:pt x="1116" y="996"/>
                    <a:pt x="1130" y="992"/>
                  </a:cubicBezTo>
                  <a:cubicBezTo>
                    <a:pt x="1130" y="986"/>
                    <a:pt x="1131" y="979"/>
                    <a:pt x="1130" y="973"/>
                  </a:cubicBezTo>
                  <a:cubicBezTo>
                    <a:pt x="1128" y="967"/>
                    <a:pt x="1124" y="962"/>
                    <a:pt x="1124" y="955"/>
                  </a:cubicBezTo>
                  <a:cubicBezTo>
                    <a:pt x="1123" y="944"/>
                    <a:pt x="1129" y="930"/>
                    <a:pt x="1132" y="919"/>
                  </a:cubicBezTo>
                  <a:cubicBezTo>
                    <a:pt x="1139" y="900"/>
                    <a:pt x="1130" y="907"/>
                    <a:pt x="1118" y="896"/>
                  </a:cubicBezTo>
                  <a:cubicBezTo>
                    <a:pt x="1106" y="884"/>
                    <a:pt x="1118" y="877"/>
                    <a:pt x="1126" y="870"/>
                  </a:cubicBezTo>
                  <a:cubicBezTo>
                    <a:pt x="1138" y="858"/>
                    <a:pt x="1124" y="835"/>
                    <a:pt x="1148" y="835"/>
                  </a:cubicBezTo>
                  <a:cubicBezTo>
                    <a:pt x="1157" y="835"/>
                    <a:pt x="1165" y="840"/>
                    <a:pt x="1172" y="845"/>
                  </a:cubicBezTo>
                  <a:cubicBezTo>
                    <a:pt x="1178" y="849"/>
                    <a:pt x="1180" y="855"/>
                    <a:pt x="1186" y="859"/>
                  </a:cubicBezTo>
                  <a:cubicBezTo>
                    <a:pt x="1193" y="865"/>
                    <a:pt x="1195" y="859"/>
                    <a:pt x="1202" y="856"/>
                  </a:cubicBezTo>
                  <a:cubicBezTo>
                    <a:pt x="1208" y="853"/>
                    <a:pt x="1218" y="854"/>
                    <a:pt x="1225" y="853"/>
                  </a:cubicBezTo>
                  <a:cubicBezTo>
                    <a:pt x="1255" y="852"/>
                    <a:pt x="1219" y="844"/>
                    <a:pt x="1229" y="827"/>
                  </a:cubicBezTo>
                  <a:cubicBezTo>
                    <a:pt x="1235" y="818"/>
                    <a:pt x="1240" y="820"/>
                    <a:pt x="1248" y="822"/>
                  </a:cubicBezTo>
                  <a:cubicBezTo>
                    <a:pt x="1257" y="824"/>
                    <a:pt x="1259" y="818"/>
                    <a:pt x="1267" y="817"/>
                  </a:cubicBezTo>
                  <a:cubicBezTo>
                    <a:pt x="1282" y="814"/>
                    <a:pt x="1299" y="825"/>
                    <a:pt x="1304" y="804"/>
                  </a:cubicBezTo>
                  <a:cubicBezTo>
                    <a:pt x="1308" y="788"/>
                    <a:pt x="1296" y="772"/>
                    <a:pt x="1302" y="757"/>
                  </a:cubicBezTo>
                  <a:cubicBezTo>
                    <a:pt x="1308" y="743"/>
                    <a:pt x="1326" y="731"/>
                    <a:pt x="1318" y="713"/>
                  </a:cubicBezTo>
                  <a:cubicBezTo>
                    <a:pt x="1314" y="704"/>
                    <a:pt x="1305" y="701"/>
                    <a:pt x="1297" y="695"/>
                  </a:cubicBezTo>
                  <a:cubicBezTo>
                    <a:pt x="1292" y="692"/>
                    <a:pt x="1287" y="684"/>
                    <a:pt x="1283" y="682"/>
                  </a:cubicBezTo>
                  <a:cubicBezTo>
                    <a:pt x="1276" y="679"/>
                    <a:pt x="1268" y="682"/>
                    <a:pt x="1261" y="679"/>
                  </a:cubicBezTo>
                  <a:cubicBezTo>
                    <a:pt x="1255" y="677"/>
                    <a:pt x="1250" y="673"/>
                    <a:pt x="1244" y="670"/>
                  </a:cubicBezTo>
                  <a:cubicBezTo>
                    <a:pt x="1232" y="663"/>
                    <a:pt x="1219" y="653"/>
                    <a:pt x="1206" y="647"/>
                  </a:cubicBezTo>
                  <a:cubicBezTo>
                    <a:pt x="1197" y="644"/>
                    <a:pt x="1193" y="646"/>
                    <a:pt x="1188" y="637"/>
                  </a:cubicBezTo>
                  <a:cubicBezTo>
                    <a:pt x="1186" y="634"/>
                    <a:pt x="1185" y="630"/>
                    <a:pt x="1185" y="626"/>
                  </a:cubicBezTo>
                  <a:cubicBezTo>
                    <a:pt x="1175" y="621"/>
                    <a:pt x="1156" y="618"/>
                    <a:pt x="1148" y="620"/>
                  </a:cubicBezTo>
                  <a:cubicBezTo>
                    <a:pt x="1139" y="623"/>
                    <a:pt x="1140" y="628"/>
                    <a:pt x="1139" y="637"/>
                  </a:cubicBezTo>
                  <a:cubicBezTo>
                    <a:pt x="1139" y="641"/>
                    <a:pt x="1138" y="645"/>
                    <a:pt x="1138" y="649"/>
                  </a:cubicBezTo>
                  <a:cubicBezTo>
                    <a:pt x="1139" y="652"/>
                    <a:pt x="1142" y="657"/>
                    <a:pt x="1142" y="659"/>
                  </a:cubicBezTo>
                  <a:cubicBezTo>
                    <a:pt x="1141" y="667"/>
                    <a:pt x="1130" y="665"/>
                    <a:pt x="1127" y="673"/>
                  </a:cubicBezTo>
                  <a:cubicBezTo>
                    <a:pt x="1125" y="679"/>
                    <a:pt x="1126" y="690"/>
                    <a:pt x="1126" y="696"/>
                  </a:cubicBezTo>
                  <a:cubicBezTo>
                    <a:pt x="1127" y="715"/>
                    <a:pt x="1130" y="720"/>
                    <a:pt x="1148" y="725"/>
                  </a:cubicBezTo>
                  <a:cubicBezTo>
                    <a:pt x="1169" y="730"/>
                    <a:pt x="1165" y="741"/>
                    <a:pt x="1162" y="758"/>
                  </a:cubicBezTo>
                  <a:cubicBezTo>
                    <a:pt x="1161" y="766"/>
                    <a:pt x="1160" y="771"/>
                    <a:pt x="1151" y="773"/>
                  </a:cubicBezTo>
                  <a:cubicBezTo>
                    <a:pt x="1144" y="774"/>
                    <a:pt x="1134" y="767"/>
                    <a:pt x="1128" y="770"/>
                  </a:cubicBezTo>
                  <a:cubicBezTo>
                    <a:pt x="1116" y="775"/>
                    <a:pt x="1131" y="800"/>
                    <a:pt x="1125" y="811"/>
                  </a:cubicBezTo>
                  <a:cubicBezTo>
                    <a:pt x="1114" y="830"/>
                    <a:pt x="1105" y="807"/>
                    <a:pt x="1095" y="803"/>
                  </a:cubicBezTo>
                  <a:cubicBezTo>
                    <a:pt x="1089" y="800"/>
                    <a:pt x="1079" y="802"/>
                    <a:pt x="1074" y="797"/>
                  </a:cubicBezTo>
                  <a:cubicBezTo>
                    <a:pt x="1069" y="792"/>
                    <a:pt x="1071" y="783"/>
                    <a:pt x="1067" y="777"/>
                  </a:cubicBezTo>
                  <a:cubicBezTo>
                    <a:pt x="1057" y="764"/>
                    <a:pt x="1039" y="774"/>
                    <a:pt x="1030" y="760"/>
                  </a:cubicBezTo>
                  <a:cubicBezTo>
                    <a:pt x="1026" y="753"/>
                    <a:pt x="1025" y="747"/>
                    <a:pt x="1030" y="740"/>
                  </a:cubicBezTo>
                  <a:cubicBezTo>
                    <a:pt x="1036" y="732"/>
                    <a:pt x="1037" y="735"/>
                    <a:pt x="1036" y="724"/>
                  </a:cubicBezTo>
                  <a:cubicBezTo>
                    <a:pt x="1035" y="715"/>
                    <a:pt x="1036" y="708"/>
                    <a:pt x="1031" y="701"/>
                  </a:cubicBezTo>
                  <a:cubicBezTo>
                    <a:pt x="1027" y="693"/>
                    <a:pt x="1023" y="688"/>
                    <a:pt x="1021" y="679"/>
                  </a:cubicBezTo>
                  <a:cubicBezTo>
                    <a:pt x="1020" y="669"/>
                    <a:pt x="1024" y="651"/>
                    <a:pt x="1019" y="642"/>
                  </a:cubicBezTo>
                  <a:cubicBezTo>
                    <a:pt x="1013" y="632"/>
                    <a:pt x="999" y="637"/>
                    <a:pt x="992" y="627"/>
                  </a:cubicBezTo>
                  <a:cubicBezTo>
                    <a:pt x="989" y="623"/>
                    <a:pt x="988" y="619"/>
                    <a:pt x="985" y="615"/>
                  </a:cubicBezTo>
                  <a:cubicBezTo>
                    <a:pt x="979" y="609"/>
                    <a:pt x="974" y="614"/>
                    <a:pt x="968" y="611"/>
                  </a:cubicBezTo>
                  <a:cubicBezTo>
                    <a:pt x="964" y="608"/>
                    <a:pt x="964" y="601"/>
                    <a:pt x="966" y="593"/>
                  </a:cubicBezTo>
                  <a:cubicBezTo>
                    <a:pt x="939" y="600"/>
                    <a:pt x="915" y="583"/>
                    <a:pt x="888" y="571"/>
                  </a:cubicBezTo>
                  <a:cubicBezTo>
                    <a:pt x="876" y="566"/>
                    <a:pt x="859" y="560"/>
                    <a:pt x="856" y="547"/>
                  </a:cubicBezTo>
                  <a:cubicBezTo>
                    <a:pt x="854" y="536"/>
                    <a:pt x="871" y="493"/>
                    <a:pt x="878" y="484"/>
                  </a:cubicBezTo>
                  <a:cubicBezTo>
                    <a:pt x="894" y="464"/>
                    <a:pt x="930" y="452"/>
                    <a:pt x="930" y="425"/>
                  </a:cubicBezTo>
                  <a:cubicBezTo>
                    <a:pt x="930" y="416"/>
                    <a:pt x="927" y="413"/>
                    <a:pt x="926" y="406"/>
                  </a:cubicBezTo>
                  <a:cubicBezTo>
                    <a:pt x="926" y="406"/>
                    <a:pt x="919" y="384"/>
                    <a:pt x="920" y="385"/>
                  </a:cubicBezTo>
                  <a:cubicBezTo>
                    <a:pt x="911" y="376"/>
                    <a:pt x="895" y="389"/>
                    <a:pt x="882" y="393"/>
                  </a:cubicBezTo>
                  <a:cubicBezTo>
                    <a:pt x="853" y="401"/>
                    <a:pt x="833" y="421"/>
                    <a:pt x="802" y="413"/>
                  </a:cubicBezTo>
                  <a:cubicBezTo>
                    <a:pt x="788" y="409"/>
                    <a:pt x="767" y="401"/>
                    <a:pt x="758" y="413"/>
                  </a:cubicBezTo>
                  <a:cubicBezTo>
                    <a:pt x="748" y="425"/>
                    <a:pt x="758" y="450"/>
                    <a:pt x="740" y="459"/>
                  </a:cubicBezTo>
                  <a:cubicBezTo>
                    <a:pt x="721" y="469"/>
                    <a:pt x="686" y="442"/>
                    <a:pt x="672" y="427"/>
                  </a:cubicBezTo>
                  <a:cubicBezTo>
                    <a:pt x="662" y="415"/>
                    <a:pt x="656" y="402"/>
                    <a:pt x="648" y="389"/>
                  </a:cubicBezTo>
                  <a:cubicBezTo>
                    <a:pt x="635" y="369"/>
                    <a:pt x="632" y="377"/>
                    <a:pt x="614" y="373"/>
                  </a:cubicBezTo>
                  <a:cubicBezTo>
                    <a:pt x="598" y="369"/>
                    <a:pt x="599" y="356"/>
                    <a:pt x="587" y="346"/>
                  </a:cubicBezTo>
                  <a:cubicBezTo>
                    <a:pt x="577" y="335"/>
                    <a:pt x="561" y="332"/>
                    <a:pt x="546" y="333"/>
                  </a:cubicBezTo>
                  <a:cubicBezTo>
                    <a:pt x="544" y="315"/>
                    <a:pt x="572" y="302"/>
                    <a:pt x="581" y="287"/>
                  </a:cubicBezTo>
                  <a:cubicBezTo>
                    <a:pt x="587" y="276"/>
                    <a:pt x="595" y="236"/>
                    <a:pt x="586" y="225"/>
                  </a:cubicBezTo>
                  <a:cubicBezTo>
                    <a:pt x="574" y="209"/>
                    <a:pt x="541" y="229"/>
                    <a:pt x="524" y="229"/>
                  </a:cubicBezTo>
                  <a:cubicBezTo>
                    <a:pt x="501" y="229"/>
                    <a:pt x="485" y="233"/>
                    <a:pt x="467" y="249"/>
                  </a:cubicBezTo>
                  <a:cubicBezTo>
                    <a:pt x="432" y="278"/>
                    <a:pt x="423" y="259"/>
                    <a:pt x="402" y="227"/>
                  </a:cubicBezTo>
                  <a:cubicBezTo>
                    <a:pt x="385" y="199"/>
                    <a:pt x="352" y="187"/>
                    <a:pt x="350" y="151"/>
                  </a:cubicBezTo>
                  <a:cubicBezTo>
                    <a:pt x="349" y="134"/>
                    <a:pt x="356" y="120"/>
                    <a:pt x="356" y="103"/>
                  </a:cubicBezTo>
                  <a:cubicBezTo>
                    <a:pt x="356" y="88"/>
                    <a:pt x="353" y="71"/>
                    <a:pt x="350" y="57"/>
                  </a:cubicBezTo>
                  <a:cubicBezTo>
                    <a:pt x="347" y="38"/>
                    <a:pt x="347" y="18"/>
                    <a:pt x="348" y="0"/>
                  </a:cubicBezTo>
                  <a:cubicBezTo>
                    <a:pt x="342" y="0"/>
                    <a:pt x="337" y="1"/>
                    <a:pt x="331" y="3"/>
                  </a:cubicBezTo>
                  <a:cubicBezTo>
                    <a:pt x="325" y="4"/>
                    <a:pt x="319" y="7"/>
                    <a:pt x="313" y="8"/>
                  </a:cubicBezTo>
                  <a:cubicBezTo>
                    <a:pt x="303" y="9"/>
                    <a:pt x="293" y="6"/>
                    <a:pt x="282" y="7"/>
                  </a:cubicBezTo>
                  <a:cubicBezTo>
                    <a:pt x="275" y="8"/>
                    <a:pt x="270" y="6"/>
                    <a:pt x="267" y="2"/>
                  </a:cubicBezTo>
                  <a:cubicBezTo>
                    <a:pt x="265" y="3"/>
                    <a:pt x="264" y="5"/>
                    <a:pt x="264" y="7"/>
                  </a:cubicBezTo>
                  <a:cubicBezTo>
                    <a:pt x="254" y="23"/>
                    <a:pt x="253" y="29"/>
                    <a:pt x="250" y="47"/>
                  </a:cubicBezTo>
                  <a:cubicBezTo>
                    <a:pt x="248" y="57"/>
                    <a:pt x="244" y="84"/>
                    <a:pt x="236" y="91"/>
                  </a:cubicBezTo>
                  <a:cubicBezTo>
                    <a:pt x="226" y="99"/>
                    <a:pt x="204" y="97"/>
                    <a:pt x="192" y="101"/>
                  </a:cubicBezTo>
                  <a:cubicBezTo>
                    <a:pt x="170" y="110"/>
                    <a:pt x="140" y="123"/>
                    <a:pt x="120" y="139"/>
                  </a:cubicBezTo>
                  <a:cubicBezTo>
                    <a:pt x="109" y="148"/>
                    <a:pt x="105" y="162"/>
                    <a:pt x="96" y="173"/>
                  </a:cubicBezTo>
                  <a:cubicBezTo>
                    <a:pt x="85" y="185"/>
                    <a:pt x="75" y="186"/>
                    <a:pt x="62" y="194"/>
                  </a:cubicBezTo>
                  <a:cubicBezTo>
                    <a:pt x="0" y="235"/>
                    <a:pt x="40" y="303"/>
                    <a:pt x="40" y="361"/>
                  </a:cubicBezTo>
                  <a:cubicBezTo>
                    <a:pt x="40" y="372"/>
                    <a:pt x="42" y="382"/>
                    <a:pt x="38" y="390"/>
                  </a:cubicBezTo>
                  <a:cubicBezTo>
                    <a:pt x="51" y="389"/>
                    <a:pt x="65" y="388"/>
                    <a:pt x="78" y="387"/>
                  </a:cubicBezTo>
                  <a:cubicBezTo>
                    <a:pt x="90" y="386"/>
                    <a:pt x="101" y="388"/>
                    <a:pt x="112" y="391"/>
                  </a:cubicBezTo>
                  <a:cubicBezTo>
                    <a:pt x="124" y="394"/>
                    <a:pt x="131" y="403"/>
                    <a:pt x="142" y="407"/>
                  </a:cubicBezTo>
                  <a:cubicBezTo>
                    <a:pt x="153" y="412"/>
                    <a:pt x="166" y="406"/>
                    <a:pt x="178" y="409"/>
                  </a:cubicBezTo>
                  <a:cubicBezTo>
                    <a:pt x="190" y="412"/>
                    <a:pt x="191" y="419"/>
                    <a:pt x="200" y="427"/>
                  </a:cubicBezTo>
                  <a:cubicBezTo>
                    <a:pt x="222" y="448"/>
                    <a:pt x="246" y="464"/>
                    <a:pt x="277" y="450"/>
                  </a:cubicBezTo>
                  <a:cubicBezTo>
                    <a:pt x="291" y="443"/>
                    <a:pt x="295" y="429"/>
                    <a:pt x="306" y="419"/>
                  </a:cubicBezTo>
                  <a:cubicBezTo>
                    <a:pt x="321" y="405"/>
                    <a:pt x="330" y="410"/>
                    <a:pt x="348" y="415"/>
                  </a:cubicBezTo>
                  <a:cubicBezTo>
                    <a:pt x="364" y="419"/>
                    <a:pt x="373" y="418"/>
                    <a:pt x="388" y="411"/>
                  </a:cubicBezTo>
                  <a:cubicBezTo>
                    <a:pt x="401" y="405"/>
                    <a:pt x="416" y="392"/>
                    <a:pt x="430" y="391"/>
                  </a:cubicBezTo>
                  <a:cubicBezTo>
                    <a:pt x="454" y="390"/>
                    <a:pt x="449" y="411"/>
                    <a:pt x="464" y="419"/>
                  </a:cubicBezTo>
                  <a:cubicBezTo>
                    <a:pt x="470" y="422"/>
                    <a:pt x="481" y="418"/>
                    <a:pt x="488" y="421"/>
                  </a:cubicBezTo>
                  <a:cubicBezTo>
                    <a:pt x="495" y="424"/>
                    <a:pt x="495" y="428"/>
                    <a:pt x="500" y="433"/>
                  </a:cubicBezTo>
                  <a:cubicBezTo>
                    <a:pt x="515" y="447"/>
                    <a:pt x="513" y="447"/>
                    <a:pt x="532" y="440"/>
                  </a:cubicBezTo>
                  <a:cubicBezTo>
                    <a:pt x="546" y="434"/>
                    <a:pt x="564" y="421"/>
                    <a:pt x="574" y="433"/>
                  </a:cubicBezTo>
                  <a:cubicBezTo>
                    <a:pt x="581" y="442"/>
                    <a:pt x="578" y="467"/>
                    <a:pt x="578" y="479"/>
                  </a:cubicBezTo>
                  <a:cubicBezTo>
                    <a:pt x="602" y="484"/>
                    <a:pt x="627" y="492"/>
                    <a:pt x="646" y="507"/>
                  </a:cubicBezTo>
                  <a:cubicBezTo>
                    <a:pt x="664" y="520"/>
                    <a:pt x="666" y="546"/>
                    <a:pt x="686" y="553"/>
                  </a:cubicBezTo>
                  <a:cubicBezTo>
                    <a:pt x="703" y="560"/>
                    <a:pt x="702" y="551"/>
                    <a:pt x="718" y="549"/>
                  </a:cubicBezTo>
                  <a:cubicBezTo>
                    <a:pt x="734" y="546"/>
                    <a:pt x="740" y="554"/>
                    <a:pt x="746" y="565"/>
                  </a:cubicBezTo>
                  <a:cubicBezTo>
                    <a:pt x="749" y="571"/>
                    <a:pt x="745" y="577"/>
                    <a:pt x="750" y="584"/>
                  </a:cubicBezTo>
                  <a:cubicBezTo>
                    <a:pt x="752" y="587"/>
                    <a:pt x="763" y="589"/>
                    <a:pt x="767" y="593"/>
                  </a:cubicBezTo>
                  <a:cubicBezTo>
                    <a:pt x="781" y="604"/>
                    <a:pt x="780" y="613"/>
                    <a:pt x="784" y="629"/>
                  </a:cubicBezTo>
                  <a:cubicBezTo>
                    <a:pt x="788" y="644"/>
                    <a:pt x="796" y="654"/>
                    <a:pt x="803" y="668"/>
                  </a:cubicBezTo>
                  <a:cubicBezTo>
                    <a:pt x="817" y="689"/>
                    <a:pt x="833" y="716"/>
                    <a:pt x="828" y="741"/>
                  </a:cubicBezTo>
                  <a:cubicBezTo>
                    <a:pt x="826" y="751"/>
                    <a:pt x="816" y="766"/>
                    <a:pt x="808" y="773"/>
                  </a:cubicBezTo>
                  <a:cubicBezTo>
                    <a:pt x="798" y="784"/>
                    <a:pt x="784" y="783"/>
                    <a:pt x="776" y="799"/>
                  </a:cubicBezTo>
                  <a:cubicBezTo>
                    <a:pt x="771" y="811"/>
                    <a:pt x="779" y="835"/>
                    <a:pt x="772" y="845"/>
                  </a:cubicBezTo>
                  <a:cubicBezTo>
                    <a:pt x="763" y="859"/>
                    <a:pt x="743" y="851"/>
                    <a:pt x="734" y="870"/>
                  </a:cubicBezTo>
                  <a:cubicBezTo>
                    <a:pt x="727" y="886"/>
                    <a:pt x="740" y="903"/>
                    <a:pt x="730" y="917"/>
                  </a:cubicBezTo>
                  <a:cubicBezTo>
                    <a:pt x="722" y="928"/>
                    <a:pt x="710" y="928"/>
                    <a:pt x="698" y="925"/>
                  </a:cubicBezTo>
                  <a:cubicBezTo>
                    <a:pt x="680" y="920"/>
                    <a:pt x="684" y="919"/>
                    <a:pt x="680" y="899"/>
                  </a:cubicBezTo>
                  <a:cubicBezTo>
                    <a:pt x="662" y="895"/>
                    <a:pt x="651" y="929"/>
                    <a:pt x="662" y="939"/>
                  </a:cubicBezTo>
                  <a:cubicBezTo>
                    <a:pt x="668" y="944"/>
                    <a:pt x="682" y="940"/>
                    <a:pt x="690" y="941"/>
                  </a:cubicBezTo>
                  <a:cubicBezTo>
                    <a:pt x="702" y="943"/>
                    <a:pt x="704" y="948"/>
                    <a:pt x="712" y="953"/>
                  </a:cubicBezTo>
                  <a:cubicBezTo>
                    <a:pt x="733" y="964"/>
                    <a:pt x="734" y="967"/>
                    <a:pt x="734" y="989"/>
                  </a:cubicBezTo>
                  <a:cubicBezTo>
                    <a:pt x="734" y="1017"/>
                    <a:pt x="745" y="1012"/>
                    <a:pt x="769" y="1013"/>
                  </a:cubicBezTo>
                  <a:cubicBezTo>
                    <a:pt x="774" y="1010"/>
                    <a:pt x="778" y="1007"/>
                    <a:pt x="782" y="1005"/>
                  </a:cubicBezTo>
                  <a:cubicBezTo>
                    <a:pt x="784" y="996"/>
                    <a:pt x="776" y="994"/>
                    <a:pt x="772" y="98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541"/>
            <p:cNvSpPr>
              <a:spLocks/>
            </p:cNvSpPr>
            <p:nvPr/>
          </p:nvSpPr>
          <p:spPr bwMode="auto">
            <a:xfrm>
              <a:off x="4683126" y="3140075"/>
              <a:ext cx="500063" cy="482600"/>
            </a:xfrm>
            <a:custGeom>
              <a:avLst/>
              <a:gdLst>
                <a:gd name="T0" fmla="*/ 270 w 415"/>
                <a:gd name="T1" fmla="*/ 51 h 401"/>
                <a:gd name="T2" fmla="*/ 247 w 415"/>
                <a:gd name="T3" fmla="*/ 81 h 401"/>
                <a:gd name="T4" fmla="*/ 204 w 415"/>
                <a:gd name="T5" fmla="*/ 146 h 401"/>
                <a:gd name="T6" fmla="*/ 180 w 415"/>
                <a:gd name="T7" fmla="*/ 169 h 401"/>
                <a:gd name="T8" fmla="*/ 158 w 415"/>
                <a:gd name="T9" fmla="*/ 211 h 401"/>
                <a:gd name="T10" fmla="*/ 106 w 415"/>
                <a:gd name="T11" fmla="*/ 195 h 401"/>
                <a:gd name="T12" fmla="*/ 74 w 415"/>
                <a:gd name="T13" fmla="*/ 196 h 401"/>
                <a:gd name="T14" fmla="*/ 39 w 415"/>
                <a:gd name="T15" fmla="*/ 190 h 401"/>
                <a:gd name="T16" fmla="*/ 32 w 415"/>
                <a:gd name="T17" fmla="*/ 228 h 401"/>
                <a:gd name="T18" fmla="*/ 0 w 415"/>
                <a:gd name="T19" fmla="*/ 273 h 401"/>
                <a:gd name="T20" fmla="*/ 40 w 415"/>
                <a:gd name="T21" fmla="*/ 307 h 401"/>
                <a:gd name="T22" fmla="*/ 69 w 415"/>
                <a:gd name="T23" fmla="*/ 327 h 401"/>
                <a:gd name="T24" fmla="*/ 90 w 415"/>
                <a:gd name="T25" fmla="*/ 358 h 401"/>
                <a:gd name="T26" fmla="*/ 121 w 415"/>
                <a:gd name="T27" fmla="*/ 373 h 401"/>
                <a:gd name="T28" fmla="*/ 125 w 415"/>
                <a:gd name="T29" fmla="*/ 340 h 401"/>
                <a:gd name="T30" fmla="*/ 162 w 415"/>
                <a:gd name="T31" fmla="*/ 333 h 401"/>
                <a:gd name="T32" fmla="*/ 184 w 415"/>
                <a:gd name="T33" fmla="*/ 304 h 401"/>
                <a:gd name="T34" fmla="*/ 255 w 415"/>
                <a:gd name="T35" fmla="*/ 319 h 401"/>
                <a:gd name="T36" fmla="*/ 276 w 415"/>
                <a:gd name="T37" fmla="*/ 359 h 401"/>
                <a:gd name="T38" fmla="*/ 281 w 415"/>
                <a:gd name="T39" fmla="*/ 390 h 401"/>
                <a:gd name="T40" fmla="*/ 314 w 415"/>
                <a:gd name="T41" fmla="*/ 399 h 401"/>
                <a:gd name="T42" fmla="*/ 341 w 415"/>
                <a:gd name="T43" fmla="*/ 329 h 401"/>
                <a:gd name="T44" fmla="*/ 315 w 415"/>
                <a:gd name="T45" fmla="*/ 293 h 401"/>
                <a:gd name="T46" fmla="*/ 299 w 415"/>
                <a:gd name="T47" fmla="*/ 255 h 401"/>
                <a:gd name="T48" fmla="*/ 289 w 415"/>
                <a:gd name="T49" fmla="*/ 248 h 401"/>
                <a:gd name="T50" fmla="*/ 274 w 415"/>
                <a:gd name="T51" fmla="*/ 230 h 401"/>
                <a:gd name="T52" fmla="*/ 267 w 415"/>
                <a:gd name="T53" fmla="*/ 193 h 401"/>
                <a:gd name="T54" fmla="*/ 294 w 415"/>
                <a:gd name="T55" fmla="*/ 167 h 401"/>
                <a:gd name="T56" fmla="*/ 356 w 415"/>
                <a:gd name="T57" fmla="*/ 165 h 401"/>
                <a:gd name="T58" fmla="*/ 392 w 415"/>
                <a:gd name="T59" fmla="*/ 139 h 401"/>
                <a:gd name="T60" fmla="*/ 411 w 415"/>
                <a:gd name="T61" fmla="*/ 92 h 401"/>
                <a:gd name="T62" fmla="*/ 377 w 415"/>
                <a:gd name="T63" fmla="*/ 69 h 401"/>
                <a:gd name="T64" fmla="*/ 370 w 415"/>
                <a:gd name="T65" fmla="*/ 55 h 401"/>
                <a:gd name="T66" fmla="*/ 313 w 415"/>
                <a:gd name="T67" fmla="*/ 33 h 401"/>
                <a:gd name="T68" fmla="*/ 277 w 415"/>
                <a:gd name="T69" fmla="*/ 4 h 401"/>
                <a:gd name="T70" fmla="*/ 265 w 415"/>
                <a:gd name="T71" fmla="*/ 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401">
                  <a:moveTo>
                    <a:pt x="263" y="23"/>
                  </a:moveTo>
                  <a:cubicBezTo>
                    <a:pt x="241" y="29"/>
                    <a:pt x="265" y="43"/>
                    <a:pt x="270" y="51"/>
                  </a:cubicBezTo>
                  <a:cubicBezTo>
                    <a:pt x="277" y="62"/>
                    <a:pt x="271" y="62"/>
                    <a:pt x="262" y="67"/>
                  </a:cubicBezTo>
                  <a:cubicBezTo>
                    <a:pt x="255" y="70"/>
                    <a:pt x="252" y="74"/>
                    <a:pt x="247" y="81"/>
                  </a:cubicBezTo>
                  <a:cubicBezTo>
                    <a:pt x="239" y="93"/>
                    <a:pt x="234" y="106"/>
                    <a:pt x="230" y="120"/>
                  </a:cubicBezTo>
                  <a:cubicBezTo>
                    <a:pt x="225" y="134"/>
                    <a:pt x="223" y="150"/>
                    <a:pt x="204" y="146"/>
                  </a:cubicBezTo>
                  <a:cubicBezTo>
                    <a:pt x="196" y="145"/>
                    <a:pt x="189" y="138"/>
                    <a:pt x="182" y="146"/>
                  </a:cubicBezTo>
                  <a:cubicBezTo>
                    <a:pt x="176" y="152"/>
                    <a:pt x="179" y="162"/>
                    <a:pt x="180" y="169"/>
                  </a:cubicBezTo>
                  <a:cubicBezTo>
                    <a:pt x="180" y="182"/>
                    <a:pt x="174" y="181"/>
                    <a:pt x="167" y="191"/>
                  </a:cubicBezTo>
                  <a:cubicBezTo>
                    <a:pt x="163" y="197"/>
                    <a:pt x="162" y="205"/>
                    <a:pt x="158" y="211"/>
                  </a:cubicBezTo>
                  <a:cubicBezTo>
                    <a:pt x="147" y="225"/>
                    <a:pt x="129" y="227"/>
                    <a:pt x="119" y="213"/>
                  </a:cubicBezTo>
                  <a:cubicBezTo>
                    <a:pt x="113" y="206"/>
                    <a:pt x="115" y="198"/>
                    <a:pt x="106" y="195"/>
                  </a:cubicBezTo>
                  <a:cubicBezTo>
                    <a:pt x="94" y="191"/>
                    <a:pt x="94" y="203"/>
                    <a:pt x="85" y="204"/>
                  </a:cubicBezTo>
                  <a:cubicBezTo>
                    <a:pt x="80" y="204"/>
                    <a:pt x="78" y="199"/>
                    <a:pt x="74" y="196"/>
                  </a:cubicBezTo>
                  <a:cubicBezTo>
                    <a:pt x="69" y="193"/>
                    <a:pt x="68" y="192"/>
                    <a:pt x="61" y="191"/>
                  </a:cubicBezTo>
                  <a:cubicBezTo>
                    <a:pt x="54" y="190"/>
                    <a:pt x="46" y="186"/>
                    <a:pt x="39" y="190"/>
                  </a:cubicBezTo>
                  <a:cubicBezTo>
                    <a:pt x="33" y="193"/>
                    <a:pt x="29" y="203"/>
                    <a:pt x="27" y="208"/>
                  </a:cubicBezTo>
                  <a:cubicBezTo>
                    <a:pt x="24" y="219"/>
                    <a:pt x="28" y="220"/>
                    <a:pt x="32" y="228"/>
                  </a:cubicBezTo>
                  <a:cubicBezTo>
                    <a:pt x="41" y="244"/>
                    <a:pt x="18" y="246"/>
                    <a:pt x="9" y="254"/>
                  </a:cubicBezTo>
                  <a:cubicBezTo>
                    <a:pt x="5" y="257"/>
                    <a:pt x="0" y="268"/>
                    <a:pt x="0" y="273"/>
                  </a:cubicBezTo>
                  <a:cubicBezTo>
                    <a:pt x="0" y="283"/>
                    <a:pt x="8" y="282"/>
                    <a:pt x="15" y="286"/>
                  </a:cubicBezTo>
                  <a:cubicBezTo>
                    <a:pt x="23" y="292"/>
                    <a:pt x="35" y="299"/>
                    <a:pt x="40" y="307"/>
                  </a:cubicBezTo>
                  <a:cubicBezTo>
                    <a:pt x="43" y="313"/>
                    <a:pt x="44" y="320"/>
                    <a:pt x="50" y="323"/>
                  </a:cubicBezTo>
                  <a:cubicBezTo>
                    <a:pt x="56" y="327"/>
                    <a:pt x="63" y="326"/>
                    <a:pt x="69" y="327"/>
                  </a:cubicBezTo>
                  <a:cubicBezTo>
                    <a:pt x="76" y="329"/>
                    <a:pt x="82" y="332"/>
                    <a:pt x="85" y="338"/>
                  </a:cubicBezTo>
                  <a:cubicBezTo>
                    <a:pt x="89" y="345"/>
                    <a:pt x="86" y="352"/>
                    <a:pt x="90" y="358"/>
                  </a:cubicBezTo>
                  <a:cubicBezTo>
                    <a:pt x="101" y="376"/>
                    <a:pt x="102" y="347"/>
                    <a:pt x="99" y="339"/>
                  </a:cubicBezTo>
                  <a:cubicBezTo>
                    <a:pt x="121" y="340"/>
                    <a:pt x="101" y="372"/>
                    <a:pt x="121" y="373"/>
                  </a:cubicBezTo>
                  <a:cubicBezTo>
                    <a:pt x="129" y="373"/>
                    <a:pt x="138" y="365"/>
                    <a:pt x="138" y="357"/>
                  </a:cubicBezTo>
                  <a:cubicBezTo>
                    <a:pt x="138" y="348"/>
                    <a:pt x="130" y="345"/>
                    <a:pt x="125" y="340"/>
                  </a:cubicBezTo>
                  <a:cubicBezTo>
                    <a:pt x="128" y="333"/>
                    <a:pt x="138" y="332"/>
                    <a:pt x="145" y="330"/>
                  </a:cubicBezTo>
                  <a:cubicBezTo>
                    <a:pt x="156" y="326"/>
                    <a:pt x="154" y="330"/>
                    <a:pt x="162" y="333"/>
                  </a:cubicBezTo>
                  <a:cubicBezTo>
                    <a:pt x="170" y="336"/>
                    <a:pt x="181" y="334"/>
                    <a:pt x="183" y="327"/>
                  </a:cubicBezTo>
                  <a:cubicBezTo>
                    <a:pt x="186" y="321"/>
                    <a:pt x="179" y="311"/>
                    <a:pt x="184" y="304"/>
                  </a:cubicBezTo>
                  <a:cubicBezTo>
                    <a:pt x="198" y="288"/>
                    <a:pt x="207" y="317"/>
                    <a:pt x="215" y="320"/>
                  </a:cubicBezTo>
                  <a:cubicBezTo>
                    <a:pt x="226" y="324"/>
                    <a:pt x="243" y="306"/>
                    <a:pt x="255" y="319"/>
                  </a:cubicBezTo>
                  <a:cubicBezTo>
                    <a:pt x="265" y="330"/>
                    <a:pt x="256" y="348"/>
                    <a:pt x="269" y="356"/>
                  </a:cubicBezTo>
                  <a:cubicBezTo>
                    <a:pt x="272" y="358"/>
                    <a:pt x="273" y="356"/>
                    <a:pt x="276" y="359"/>
                  </a:cubicBezTo>
                  <a:cubicBezTo>
                    <a:pt x="278" y="362"/>
                    <a:pt x="278" y="367"/>
                    <a:pt x="279" y="370"/>
                  </a:cubicBezTo>
                  <a:cubicBezTo>
                    <a:pt x="280" y="376"/>
                    <a:pt x="281" y="382"/>
                    <a:pt x="281" y="390"/>
                  </a:cubicBezTo>
                  <a:cubicBezTo>
                    <a:pt x="291" y="390"/>
                    <a:pt x="288" y="375"/>
                    <a:pt x="295" y="372"/>
                  </a:cubicBezTo>
                  <a:cubicBezTo>
                    <a:pt x="307" y="381"/>
                    <a:pt x="289" y="401"/>
                    <a:pt x="314" y="399"/>
                  </a:cubicBezTo>
                  <a:cubicBezTo>
                    <a:pt x="326" y="398"/>
                    <a:pt x="328" y="381"/>
                    <a:pt x="333" y="370"/>
                  </a:cubicBezTo>
                  <a:cubicBezTo>
                    <a:pt x="338" y="360"/>
                    <a:pt x="341" y="342"/>
                    <a:pt x="341" y="329"/>
                  </a:cubicBezTo>
                  <a:cubicBezTo>
                    <a:pt x="341" y="322"/>
                    <a:pt x="339" y="315"/>
                    <a:pt x="337" y="308"/>
                  </a:cubicBezTo>
                  <a:cubicBezTo>
                    <a:pt x="330" y="301"/>
                    <a:pt x="322" y="299"/>
                    <a:pt x="315" y="293"/>
                  </a:cubicBezTo>
                  <a:cubicBezTo>
                    <a:pt x="304" y="283"/>
                    <a:pt x="314" y="276"/>
                    <a:pt x="309" y="266"/>
                  </a:cubicBezTo>
                  <a:cubicBezTo>
                    <a:pt x="308" y="264"/>
                    <a:pt x="301" y="256"/>
                    <a:pt x="299" y="255"/>
                  </a:cubicBezTo>
                  <a:cubicBezTo>
                    <a:pt x="297" y="254"/>
                    <a:pt x="293" y="256"/>
                    <a:pt x="291" y="254"/>
                  </a:cubicBezTo>
                  <a:cubicBezTo>
                    <a:pt x="289" y="252"/>
                    <a:pt x="290" y="250"/>
                    <a:pt x="289" y="248"/>
                  </a:cubicBezTo>
                  <a:cubicBezTo>
                    <a:pt x="275" y="229"/>
                    <a:pt x="279" y="253"/>
                    <a:pt x="267" y="253"/>
                  </a:cubicBezTo>
                  <a:cubicBezTo>
                    <a:pt x="263" y="243"/>
                    <a:pt x="268" y="238"/>
                    <a:pt x="274" y="230"/>
                  </a:cubicBezTo>
                  <a:cubicBezTo>
                    <a:pt x="278" y="224"/>
                    <a:pt x="280" y="219"/>
                    <a:pt x="279" y="211"/>
                  </a:cubicBezTo>
                  <a:cubicBezTo>
                    <a:pt x="278" y="201"/>
                    <a:pt x="272" y="201"/>
                    <a:pt x="267" y="193"/>
                  </a:cubicBezTo>
                  <a:cubicBezTo>
                    <a:pt x="262" y="185"/>
                    <a:pt x="266" y="180"/>
                    <a:pt x="274" y="177"/>
                  </a:cubicBezTo>
                  <a:cubicBezTo>
                    <a:pt x="281" y="173"/>
                    <a:pt x="286" y="172"/>
                    <a:pt x="294" y="167"/>
                  </a:cubicBezTo>
                  <a:cubicBezTo>
                    <a:pt x="304" y="160"/>
                    <a:pt x="319" y="165"/>
                    <a:pt x="333" y="166"/>
                  </a:cubicBezTo>
                  <a:cubicBezTo>
                    <a:pt x="342" y="167"/>
                    <a:pt x="348" y="170"/>
                    <a:pt x="356" y="165"/>
                  </a:cubicBezTo>
                  <a:cubicBezTo>
                    <a:pt x="362" y="162"/>
                    <a:pt x="369" y="157"/>
                    <a:pt x="374" y="153"/>
                  </a:cubicBezTo>
                  <a:cubicBezTo>
                    <a:pt x="380" y="147"/>
                    <a:pt x="382" y="140"/>
                    <a:pt x="392" y="139"/>
                  </a:cubicBezTo>
                  <a:cubicBezTo>
                    <a:pt x="399" y="139"/>
                    <a:pt x="406" y="145"/>
                    <a:pt x="411" y="137"/>
                  </a:cubicBezTo>
                  <a:cubicBezTo>
                    <a:pt x="414" y="131"/>
                    <a:pt x="415" y="97"/>
                    <a:pt x="411" y="92"/>
                  </a:cubicBezTo>
                  <a:cubicBezTo>
                    <a:pt x="407" y="87"/>
                    <a:pt x="397" y="86"/>
                    <a:pt x="392" y="82"/>
                  </a:cubicBezTo>
                  <a:cubicBezTo>
                    <a:pt x="387" y="79"/>
                    <a:pt x="380" y="74"/>
                    <a:pt x="377" y="69"/>
                  </a:cubicBezTo>
                  <a:cubicBezTo>
                    <a:pt x="373" y="64"/>
                    <a:pt x="371" y="60"/>
                    <a:pt x="370" y="55"/>
                  </a:cubicBezTo>
                  <a:cubicBezTo>
                    <a:pt x="370" y="55"/>
                    <a:pt x="370" y="55"/>
                    <a:pt x="370" y="55"/>
                  </a:cubicBezTo>
                  <a:cubicBezTo>
                    <a:pt x="363" y="56"/>
                    <a:pt x="351" y="56"/>
                    <a:pt x="346" y="54"/>
                  </a:cubicBezTo>
                  <a:cubicBezTo>
                    <a:pt x="335" y="51"/>
                    <a:pt x="323" y="39"/>
                    <a:pt x="313" y="33"/>
                  </a:cubicBezTo>
                  <a:cubicBezTo>
                    <a:pt x="305" y="28"/>
                    <a:pt x="300" y="25"/>
                    <a:pt x="293" y="19"/>
                  </a:cubicBezTo>
                  <a:cubicBezTo>
                    <a:pt x="289" y="14"/>
                    <a:pt x="284" y="8"/>
                    <a:pt x="277" y="4"/>
                  </a:cubicBezTo>
                  <a:cubicBezTo>
                    <a:pt x="274" y="2"/>
                    <a:pt x="270" y="1"/>
                    <a:pt x="266" y="0"/>
                  </a:cubicBezTo>
                  <a:cubicBezTo>
                    <a:pt x="266" y="2"/>
                    <a:pt x="265" y="3"/>
                    <a:pt x="265" y="5"/>
                  </a:cubicBezTo>
                  <a:cubicBezTo>
                    <a:pt x="263" y="11"/>
                    <a:pt x="261" y="16"/>
                    <a:pt x="263" y="2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542"/>
            <p:cNvSpPr>
              <a:spLocks/>
            </p:cNvSpPr>
            <p:nvPr/>
          </p:nvSpPr>
          <p:spPr bwMode="auto">
            <a:xfrm>
              <a:off x="5127626" y="3921125"/>
              <a:ext cx="776288" cy="584200"/>
            </a:xfrm>
            <a:custGeom>
              <a:avLst/>
              <a:gdLst>
                <a:gd name="T0" fmla="*/ 623 w 644"/>
                <a:gd name="T1" fmla="*/ 121 h 486"/>
                <a:gd name="T2" fmla="*/ 576 w 644"/>
                <a:gd name="T3" fmla="*/ 74 h 486"/>
                <a:gd name="T4" fmla="*/ 538 w 644"/>
                <a:gd name="T5" fmla="*/ 65 h 486"/>
                <a:gd name="T6" fmla="*/ 523 w 644"/>
                <a:gd name="T7" fmla="*/ 65 h 486"/>
                <a:gd name="T8" fmla="*/ 486 w 644"/>
                <a:gd name="T9" fmla="*/ 81 h 486"/>
                <a:gd name="T10" fmla="*/ 409 w 644"/>
                <a:gd name="T11" fmla="*/ 96 h 486"/>
                <a:gd name="T12" fmla="*/ 422 w 644"/>
                <a:gd name="T13" fmla="*/ 21 h 486"/>
                <a:gd name="T14" fmla="*/ 366 w 644"/>
                <a:gd name="T15" fmla="*/ 10 h 486"/>
                <a:gd name="T16" fmla="*/ 345 w 644"/>
                <a:gd name="T17" fmla="*/ 17 h 486"/>
                <a:gd name="T18" fmla="*/ 309 w 644"/>
                <a:gd name="T19" fmla="*/ 4 h 486"/>
                <a:gd name="T20" fmla="*/ 285 w 644"/>
                <a:gd name="T21" fmla="*/ 20 h 486"/>
                <a:gd name="T22" fmla="*/ 270 w 644"/>
                <a:gd name="T23" fmla="*/ 61 h 486"/>
                <a:gd name="T24" fmla="*/ 243 w 644"/>
                <a:gd name="T25" fmla="*/ 37 h 486"/>
                <a:gd name="T26" fmla="*/ 207 w 644"/>
                <a:gd name="T27" fmla="*/ 69 h 486"/>
                <a:gd name="T28" fmla="*/ 205 w 644"/>
                <a:gd name="T29" fmla="*/ 112 h 486"/>
                <a:gd name="T30" fmla="*/ 178 w 644"/>
                <a:gd name="T31" fmla="*/ 168 h 486"/>
                <a:gd name="T32" fmla="*/ 145 w 644"/>
                <a:gd name="T33" fmla="*/ 245 h 486"/>
                <a:gd name="T34" fmla="*/ 94 w 644"/>
                <a:gd name="T35" fmla="*/ 288 h 486"/>
                <a:gd name="T36" fmla="*/ 76 w 644"/>
                <a:gd name="T37" fmla="*/ 317 h 486"/>
                <a:gd name="T38" fmla="*/ 56 w 644"/>
                <a:gd name="T39" fmla="*/ 339 h 486"/>
                <a:gd name="T40" fmla="*/ 22 w 644"/>
                <a:gd name="T41" fmla="*/ 354 h 486"/>
                <a:gd name="T42" fmla="*/ 10 w 644"/>
                <a:gd name="T43" fmla="*/ 375 h 486"/>
                <a:gd name="T44" fmla="*/ 10 w 644"/>
                <a:gd name="T45" fmla="*/ 398 h 486"/>
                <a:gd name="T46" fmla="*/ 1 w 644"/>
                <a:gd name="T47" fmla="*/ 427 h 486"/>
                <a:gd name="T48" fmla="*/ 17 w 644"/>
                <a:gd name="T49" fmla="*/ 457 h 486"/>
                <a:gd name="T50" fmla="*/ 72 w 644"/>
                <a:gd name="T51" fmla="*/ 478 h 486"/>
                <a:gd name="T52" fmla="*/ 58 w 644"/>
                <a:gd name="T53" fmla="*/ 440 h 486"/>
                <a:gd name="T54" fmla="*/ 48 w 644"/>
                <a:gd name="T55" fmla="*/ 417 h 486"/>
                <a:gd name="T56" fmla="*/ 72 w 644"/>
                <a:gd name="T57" fmla="*/ 417 h 486"/>
                <a:gd name="T58" fmla="*/ 73 w 644"/>
                <a:gd name="T59" fmla="*/ 395 h 486"/>
                <a:gd name="T60" fmla="*/ 86 w 644"/>
                <a:gd name="T61" fmla="*/ 392 h 486"/>
                <a:gd name="T62" fmla="*/ 121 w 644"/>
                <a:gd name="T63" fmla="*/ 380 h 486"/>
                <a:gd name="T64" fmla="*/ 169 w 644"/>
                <a:gd name="T65" fmla="*/ 368 h 486"/>
                <a:gd name="T66" fmla="*/ 191 w 644"/>
                <a:gd name="T67" fmla="*/ 362 h 486"/>
                <a:gd name="T68" fmla="*/ 226 w 644"/>
                <a:gd name="T69" fmla="*/ 357 h 486"/>
                <a:gd name="T70" fmla="*/ 264 w 644"/>
                <a:gd name="T71" fmla="*/ 366 h 486"/>
                <a:gd name="T72" fmla="*/ 270 w 644"/>
                <a:gd name="T73" fmla="*/ 340 h 486"/>
                <a:gd name="T74" fmla="*/ 300 w 644"/>
                <a:gd name="T75" fmla="*/ 324 h 486"/>
                <a:gd name="T76" fmla="*/ 322 w 644"/>
                <a:gd name="T77" fmla="*/ 326 h 486"/>
                <a:gd name="T78" fmla="*/ 338 w 644"/>
                <a:gd name="T79" fmla="*/ 288 h 486"/>
                <a:gd name="T80" fmla="*/ 348 w 644"/>
                <a:gd name="T81" fmla="*/ 268 h 486"/>
                <a:gd name="T82" fmla="*/ 355 w 644"/>
                <a:gd name="T83" fmla="*/ 281 h 486"/>
                <a:gd name="T84" fmla="*/ 368 w 644"/>
                <a:gd name="T85" fmla="*/ 284 h 486"/>
                <a:gd name="T86" fmla="*/ 409 w 644"/>
                <a:gd name="T87" fmla="*/ 282 h 486"/>
                <a:gd name="T88" fmla="*/ 422 w 644"/>
                <a:gd name="T89" fmla="*/ 276 h 486"/>
                <a:gd name="T90" fmla="*/ 442 w 644"/>
                <a:gd name="T91" fmla="*/ 276 h 486"/>
                <a:gd name="T92" fmla="*/ 480 w 644"/>
                <a:gd name="T93" fmla="*/ 256 h 486"/>
                <a:gd name="T94" fmla="*/ 502 w 644"/>
                <a:gd name="T95" fmla="*/ 268 h 486"/>
                <a:gd name="T96" fmla="*/ 528 w 644"/>
                <a:gd name="T97" fmla="*/ 259 h 486"/>
                <a:gd name="T98" fmla="*/ 557 w 644"/>
                <a:gd name="T99" fmla="*/ 253 h 486"/>
                <a:gd name="T100" fmla="*/ 593 w 644"/>
                <a:gd name="T101" fmla="*/ 238 h 486"/>
                <a:gd name="T102" fmla="*/ 599 w 644"/>
                <a:gd name="T103" fmla="*/ 210 h 486"/>
                <a:gd name="T104" fmla="*/ 610 w 644"/>
                <a:gd name="T105" fmla="*/ 202 h 486"/>
                <a:gd name="T106" fmla="*/ 644 w 644"/>
                <a:gd name="T107" fmla="*/ 18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4" h="486">
                  <a:moveTo>
                    <a:pt x="625" y="148"/>
                  </a:moveTo>
                  <a:cubicBezTo>
                    <a:pt x="623" y="138"/>
                    <a:pt x="628" y="130"/>
                    <a:pt x="623" y="121"/>
                  </a:cubicBezTo>
                  <a:cubicBezTo>
                    <a:pt x="620" y="114"/>
                    <a:pt x="614" y="107"/>
                    <a:pt x="610" y="100"/>
                  </a:cubicBezTo>
                  <a:cubicBezTo>
                    <a:pt x="602" y="87"/>
                    <a:pt x="588" y="84"/>
                    <a:pt x="576" y="74"/>
                  </a:cubicBezTo>
                  <a:cubicBezTo>
                    <a:pt x="572" y="70"/>
                    <a:pt x="566" y="62"/>
                    <a:pt x="560" y="61"/>
                  </a:cubicBezTo>
                  <a:cubicBezTo>
                    <a:pt x="553" y="58"/>
                    <a:pt x="545" y="65"/>
                    <a:pt x="538" y="65"/>
                  </a:cubicBezTo>
                  <a:cubicBezTo>
                    <a:pt x="526" y="66"/>
                    <a:pt x="527" y="58"/>
                    <a:pt x="530" y="49"/>
                  </a:cubicBezTo>
                  <a:cubicBezTo>
                    <a:pt x="526" y="54"/>
                    <a:pt x="523" y="59"/>
                    <a:pt x="523" y="65"/>
                  </a:cubicBezTo>
                  <a:cubicBezTo>
                    <a:pt x="522" y="76"/>
                    <a:pt x="526" y="86"/>
                    <a:pt x="523" y="96"/>
                  </a:cubicBezTo>
                  <a:cubicBezTo>
                    <a:pt x="507" y="94"/>
                    <a:pt x="505" y="76"/>
                    <a:pt x="486" y="81"/>
                  </a:cubicBezTo>
                  <a:cubicBezTo>
                    <a:pt x="473" y="84"/>
                    <a:pt x="460" y="78"/>
                    <a:pt x="447" y="86"/>
                  </a:cubicBezTo>
                  <a:cubicBezTo>
                    <a:pt x="436" y="92"/>
                    <a:pt x="423" y="103"/>
                    <a:pt x="409" y="96"/>
                  </a:cubicBezTo>
                  <a:cubicBezTo>
                    <a:pt x="394" y="88"/>
                    <a:pt x="406" y="69"/>
                    <a:pt x="411" y="59"/>
                  </a:cubicBezTo>
                  <a:cubicBezTo>
                    <a:pt x="418" y="44"/>
                    <a:pt x="439" y="38"/>
                    <a:pt x="422" y="21"/>
                  </a:cubicBezTo>
                  <a:cubicBezTo>
                    <a:pt x="404" y="4"/>
                    <a:pt x="396" y="30"/>
                    <a:pt x="380" y="28"/>
                  </a:cubicBezTo>
                  <a:cubicBezTo>
                    <a:pt x="370" y="27"/>
                    <a:pt x="367" y="19"/>
                    <a:pt x="366" y="10"/>
                  </a:cubicBezTo>
                  <a:cubicBezTo>
                    <a:pt x="366" y="10"/>
                    <a:pt x="366" y="10"/>
                    <a:pt x="365" y="10"/>
                  </a:cubicBezTo>
                  <a:cubicBezTo>
                    <a:pt x="359" y="14"/>
                    <a:pt x="352" y="16"/>
                    <a:pt x="345" y="17"/>
                  </a:cubicBezTo>
                  <a:cubicBezTo>
                    <a:pt x="339" y="18"/>
                    <a:pt x="327" y="22"/>
                    <a:pt x="321" y="18"/>
                  </a:cubicBezTo>
                  <a:cubicBezTo>
                    <a:pt x="315" y="14"/>
                    <a:pt x="317" y="7"/>
                    <a:pt x="309" y="4"/>
                  </a:cubicBezTo>
                  <a:cubicBezTo>
                    <a:pt x="298" y="0"/>
                    <a:pt x="298" y="8"/>
                    <a:pt x="292" y="15"/>
                  </a:cubicBezTo>
                  <a:cubicBezTo>
                    <a:pt x="289" y="18"/>
                    <a:pt x="289" y="19"/>
                    <a:pt x="285" y="20"/>
                  </a:cubicBezTo>
                  <a:cubicBezTo>
                    <a:pt x="281" y="22"/>
                    <a:pt x="280" y="15"/>
                    <a:pt x="276" y="22"/>
                  </a:cubicBezTo>
                  <a:cubicBezTo>
                    <a:pt x="272" y="29"/>
                    <a:pt x="291" y="63"/>
                    <a:pt x="270" y="61"/>
                  </a:cubicBezTo>
                  <a:cubicBezTo>
                    <a:pt x="261" y="59"/>
                    <a:pt x="266" y="50"/>
                    <a:pt x="261" y="44"/>
                  </a:cubicBezTo>
                  <a:cubicBezTo>
                    <a:pt x="257" y="38"/>
                    <a:pt x="250" y="37"/>
                    <a:pt x="243" y="37"/>
                  </a:cubicBezTo>
                  <a:cubicBezTo>
                    <a:pt x="230" y="35"/>
                    <a:pt x="212" y="29"/>
                    <a:pt x="206" y="47"/>
                  </a:cubicBezTo>
                  <a:cubicBezTo>
                    <a:pt x="203" y="55"/>
                    <a:pt x="209" y="61"/>
                    <a:pt x="207" y="69"/>
                  </a:cubicBezTo>
                  <a:cubicBezTo>
                    <a:pt x="205" y="79"/>
                    <a:pt x="199" y="80"/>
                    <a:pt x="200" y="91"/>
                  </a:cubicBezTo>
                  <a:cubicBezTo>
                    <a:pt x="201" y="98"/>
                    <a:pt x="204" y="105"/>
                    <a:pt x="205" y="112"/>
                  </a:cubicBezTo>
                  <a:cubicBezTo>
                    <a:pt x="206" y="122"/>
                    <a:pt x="201" y="124"/>
                    <a:pt x="197" y="130"/>
                  </a:cubicBezTo>
                  <a:cubicBezTo>
                    <a:pt x="189" y="145"/>
                    <a:pt x="193" y="157"/>
                    <a:pt x="178" y="168"/>
                  </a:cubicBezTo>
                  <a:cubicBezTo>
                    <a:pt x="166" y="177"/>
                    <a:pt x="153" y="183"/>
                    <a:pt x="148" y="199"/>
                  </a:cubicBezTo>
                  <a:cubicBezTo>
                    <a:pt x="144" y="214"/>
                    <a:pt x="149" y="230"/>
                    <a:pt x="145" y="245"/>
                  </a:cubicBezTo>
                  <a:cubicBezTo>
                    <a:pt x="139" y="262"/>
                    <a:pt x="128" y="270"/>
                    <a:pt x="112" y="275"/>
                  </a:cubicBezTo>
                  <a:cubicBezTo>
                    <a:pt x="104" y="278"/>
                    <a:pt x="95" y="278"/>
                    <a:pt x="94" y="288"/>
                  </a:cubicBezTo>
                  <a:cubicBezTo>
                    <a:pt x="92" y="298"/>
                    <a:pt x="100" y="301"/>
                    <a:pt x="93" y="308"/>
                  </a:cubicBezTo>
                  <a:cubicBezTo>
                    <a:pt x="89" y="312"/>
                    <a:pt x="81" y="316"/>
                    <a:pt x="76" y="317"/>
                  </a:cubicBezTo>
                  <a:cubicBezTo>
                    <a:pt x="69" y="318"/>
                    <a:pt x="61" y="313"/>
                    <a:pt x="57" y="319"/>
                  </a:cubicBezTo>
                  <a:cubicBezTo>
                    <a:pt x="53" y="325"/>
                    <a:pt x="62" y="335"/>
                    <a:pt x="56" y="339"/>
                  </a:cubicBezTo>
                  <a:cubicBezTo>
                    <a:pt x="51" y="343"/>
                    <a:pt x="39" y="336"/>
                    <a:pt x="32" y="339"/>
                  </a:cubicBezTo>
                  <a:cubicBezTo>
                    <a:pt x="26" y="342"/>
                    <a:pt x="25" y="349"/>
                    <a:pt x="22" y="354"/>
                  </a:cubicBezTo>
                  <a:cubicBezTo>
                    <a:pt x="19" y="361"/>
                    <a:pt x="16" y="367"/>
                    <a:pt x="11" y="373"/>
                  </a:cubicBezTo>
                  <a:cubicBezTo>
                    <a:pt x="11" y="374"/>
                    <a:pt x="10" y="374"/>
                    <a:pt x="10" y="375"/>
                  </a:cubicBezTo>
                  <a:cubicBezTo>
                    <a:pt x="13" y="377"/>
                    <a:pt x="18" y="382"/>
                    <a:pt x="18" y="385"/>
                  </a:cubicBezTo>
                  <a:cubicBezTo>
                    <a:pt x="18" y="388"/>
                    <a:pt x="11" y="394"/>
                    <a:pt x="10" y="398"/>
                  </a:cubicBezTo>
                  <a:cubicBezTo>
                    <a:pt x="7" y="403"/>
                    <a:pt x="7" y="407"/>
                    <a:pt x="5" y="412"/>
                  </a:cubicBezTo>
                  <a:cubicBezTo>
                    <a:pt x="2" y="418"/>
                    <a:pt x="0" y="420"/>
                    <a:pt x="1" y="427"/>
                  </a:cubicBezTo>
                  <a:cubicBezTo>
                    <a:pt x="3" y="432"/>
                    <a:pt x="4" y="437"/>
                    <a:pt x="8" y="442"/>
                  </a:cubicBezTo>
                  <a:cubicBezTo>
                    <a:pt x="12" y="447"/>
                    <a:pt x="16" y="450"/>
                    <a:pt x="17" y="457"/>
                  </a:cubicBezTo>
                  <a:cubicBezTo>
                    <a:pt x="20" y="470"/>
                    <a:pt x="33" y="482"/>
                    <a:pt x="47" y="485"/>
                  </a:cubicBezTo>
                  <a:cubicBezTo>
                    <a:pt x="53" y="486"/>
                    <a:pt x="67" y="483"/>
                    <a:pt x="72" y="478"/>
                  </a:cubicBezTo>
                  <a:cubicBezTo>
                    <a:pt x="81" y="469"/>
                    <a:pt x="70" y="458"/>
                    <a:pt x="63" y="452"/>
                  </a:cubicBezTo>
                  <a:cubicBezTo>
                    <a:pt x="57" y="448"/>
                    <a:pt x="59" y="447"/>
                    <a:pt x="58" y="440"/>
                  </a:cubicBezTo>
                  <a:cubicBezTo>
                    <a:pt x="56" y="433"/>
                    <a:pt x="53" y="435"/>
                    <a:pt x="49" y="430"/>
                  </a:cubicBezTo>
                  <a:cubicBezTo>
                    <a:pt x="46" y="427"/>
                    <a:pt x="45" y="420"/>
                    <a:pt x="48" y="417"/>
                  </a:cubicBezTo>
                  <a:cubicBezTo>
                    <a:pt x="52" y="411"/>
                    <a:pt x="58" y="416"/>
                    <a:pt x="62" y="419"/>
                  </a:cubicBezTo>
                  <a:cubicBezTo>
                    <a:pt x="66" y="421"/>
                    <a:pt x="70" y="423"/>
                    <a:pt x="72" y="417"/>
                  </a:cubicBezTo>
                  <a:cubicBezTo>
                    <a:pt x="74" y="410"/>
                    <a:pt x="68" y="409"/>
                    <a:pt x="67" y="404"/>
                  </a:cubicBezTo>
                  <a:cubicBezTo>
                    <a:pt x="65" y="400"/>
                    <a:pt x="67" y="392"/>
                    <a:pt x="73" y="395"/>
                  </a:cubicBezTo>
                  <a:cubicBezTo>
                    <a:pt x="77" y="397"/>
                    <a:pt x="76" y="404"/>
                    <a:pt x="81" y="405"/>
                  </a:cubicBezTo>
                  <a:cubicBezTo>
                    <a:pt x="88" y="405"/>
                    <a:pt x="84" y="396"/>
                    <a:pt x="86" y="392"/>
                  </a:cubicBezTo>
                  <a:cubicBezTo>
                    <a:pt x="89" y="387"/>
                    <a:pt x="94" y="389"/>
                    <a:pt x="98" y="389"/>
                  </a:cubicBezTo>
                  <a:cubicBezTo>
                    <a:pt x="108" y="389"/>
                    <a:pt x="112" y="380"/>
                    <a:pt x="121" y="380"/>
                  </a:cubicBezTo>
                  <a:cubicBezTo>
                    <a:pt x="130" y="379"/>
                    <a:pt x="137" y="377"/>
                    <a:pt x="146" y="376"/>
                  </a:cubicBezTo>
                  <a:cubicBezTo>
                    <a:pt x="155" y="376"/>
                    <a:pt x="160" y="368"/>
                    <a:pt x="169" y="368"/>
                  </a:cubicBezTo>
                  <a:cubicBezTo>
                    <a:pt x="173" y="367"/>
                    <a:pt x="178" y="368"/>
                    <a:pt x="182" y="368"/>
                  </a:cubicBezTo>
                  <a:cubicBezTo>
                    <a:pt x="187" y="367"/>
                    <a:pt x="187" y="366"/>
                    <a:pt x="191" y="362"/>
                  </a:cubicBezTo>
                  <a:cubicBezTo>
                    <a:pt x="196" y="357"/>
                    <a:pt x="205" y="352"/>
                    <a:pt x="213" y="352"/>
                  </a:cubicBezTo>
                  <a:cubicBezTo>
                    <a:pt x="219" y="352"/>
                    <a:pt x="221" y="356"/>
                    <a:pt x="226" y="357"/>
                  </a:cubicBezTo>
                  <a:cubicBezTo>
                    <a:pt x="232" y="358"/>
                    <a:pt x="235" y="353"/>
                    <a:pt x="241" y="353"/>
                  </a:cubicBezTo>
                  <a:cubicBezTo>
                    <a:pt x="250" y="352"/>
                    <a:pt x="252" y="369"/>
                    <a:pt x="264" y="366"/>
                  </a:cubicBezTo>
                  <a:cubicBezTo>
                    <a:pt x="269" y="366"/>
                    <a:pt x="274" y="357"/>
                    <a:pt x="272" y="353"/>
                  </a:cubicBezTo>
                  <a:cubicBezTo>
                    <a:pt x="269" y="348"/>
                    <a:pt x="259" y="346"/>
                    <a:pt x="270" y="340"/>
                  </a:cubicBezTo>
                  <a:cubicBezTo>
                    <a:pt x="279" y="335"/>
                    <a:pt x="287" y="352"/>
                    <a:pt x="293" y="335"/>
                  </a:cubicBezTo>
                  <a:cubicBezTo>
                    <a:pt x="295" y="331"/>
                    <a:pt x="294" y="326"/>
                    <a:pt x="300" y="324"/>
                  </a:cubicBezTo>
                  <a:cubicBezTo>
                    <a:pt x="310" y="321"/>
                    <a:pt x="303" y="330"/>
                    <a:pt x="307" y="333"/>
                  </a:cubicBezTo>
                  <a:cubicBezTo>
                    <a:pt x="309" y="336"/>
                    <a:pt x="320" y="328"/>
                    <a:pt x="322" y="326"/>
                  </a:cubicBezTo>
                  <a:cubicBezTo>
                    <a:pt x="327" y="322"/>
                    <a:pt x="328" y="319"/>
                    <a:pt x="331" y="314"/>
                  </a:cubicBezTo>
                  <a:cubicBezTo>
                    <a:pt x="337" y="305"/>
                    <a:pt x="342" y="299"/>
                    <a:pt x="338" y="288"/>
                  </a:cubicBezTo>
                  <a:cubicBezTo>
                    <a:pt x="337" y="284"/>
                    <a:pt x="333" y="272"/>
                    <a:pt x="335" y="269"/>
                  </a:cubicBezTo>
                  <a:cubicBezTo>
                    <a:pt x="337" y="266"/>
                    <a:pt x="345" y="267"/>
                    <a:pt x="348" y="268"/>
                  </a:cubicBezTo>
                  <a:cubicBezTo>
                    <a:pt x="354" y="271"/>
                    <a:pt x="352" y="275"/>
                    <a:pt x="354" y="280"/>
                  </a:cubicBezTo>
                  <a:cubicBezTo>
                    <a:pt x="354" y="281"/>
                    <a:pt x="354" y="281"/>
                    <a:pt x="355" y="281"/>
                  </a:cubicBezTo>
                  <a:cubicBezTo>
                    <a:pt x="355" y="280"/>
                    <a:pt x="356" y="280"/>
                    <a:pt x="357" y="279"/>
                  </a:cubicBezTo>
                  <a:cubicBezTo>
                    <a:pt x="360" y="278"/>
                    <a:pt x="365" y="282"/>
                    <a:pt x="368" y="284"/>
                  </a:cubicBezTo>
                  <a:cubicBezTo>
                    <a:pt x="376" y="287"/>
                    <a:pt x="383" y="286"/>
                    <a:pt x="392" y="285"/>
                  </a:cubicBezTo>
                  <a:cubicBezTo>
                    <a:pt x="398" y="283"/>
                    <a:pt x="404" y="281"/>
                    <a:pt x="409" y="282"/>
                  </a:cubicBezTo>
                  <a:cubicBezTo>
                    <a:pt x="410" y="277"/>
                    <a:pt x="411" y="274"/>
                    <a:pt x="415" y="274"/>
                  </a:cubicBezTo>
                  <a:cubicBezTo>
                    <a:pt x="418" y="274"/>
                    <a:pt x="420" y="275"/>
                    <a:pt x="422" y="276"/>
                  </a:cubicBezTo>
                  <a:cubicBezTo>
                    <a:pt x="427" y="276"/>
                    <a:pt x="426" y="274"/>
                    <a:pt x="430" y="272"/>
                  </a:cubicBezTo>
                  <a:cubicBezTo>
                    <a:pt x="437" y="267"/>
                    <a:pt x="437" y="273"/>
                    <a:pt x="442" y="276"/>
                  </a:cubicBezTo>
                  <a:cubicBezTo>
                    <a:pt x="452" y="282"/>
                    <a:pt x="461" y="268"/>
                    <a:pt x="467" y="262"/>
                  </a:cubicBezTo>
                  <a:cubicBezTo>
                    <a:pt x="471" y="257"/>
                    <a:pt x="473" y="256"/>
                    <a:pt x="480" y="256"/>
                  </a:cubicBezTo>
                  <a:cubicBezTo>
                    <a:pt x="487" y="256"/>
                    <a:pt x="487" y="258"/>
                    <a:pt x="491" y="262"/>
                  </a:cubicBezTo>
                  <a:cubicBezTo>
                    <a:pt x="493" y="265"/>
                    <a:pt x="498" y="269"/>
                    <a:pt x="502" y="268"/>
                  </a:cubicBezTo>
                  <a:cubicBezTo>
                    <a:pt x="508" y="267"/>
                    <a:pt x="506" y="257"/>
                    <a:pt x="514" y="255"/>
                  </a:cubicBezTo>
                  <a:cubicBezTo>
                    <a:pt x="520" y="253"/>
                    <a:pt x="522" y="257"/>
                    <a:pt x="528" y="259"/>
                  </a:cubicBezTo>
                  <a:cubicBezTo>
                    <a:pt x="534" y="261"/>
                    <a:pt x="537" y="259"/>
                    <a:pt x="543" y="256"/>
                  </a:cubicBezTo>
                  <a:cubicBezTo>
                    <a:pt x="548" y="254"/>
                    <a:pt x="553" y="255"/>
                    <a:pt x="557" y="253"/>
                  </a:cubicBezTo>
                  <a:cubicBezTo>
                    <a:pt x="564" y="250"/>
                    <a:pt x="569" y="245"/>
                    <a:pt x="576" y="244"/>
                  </a:cubicBezTo>
                  <a:cubicBezTo>
                    <a:pt x="582" y="243"/>
                    <a:pt x="590" y="244"/>
                    <a:pt x="593" y="238"/>
                  </a:cubicBezTo>
                  <a:cubicBezTo>
                    <a:pt x="595" y="234"/>
                    <a:pt x="595" y="228"/>
                    <a:pt x="596" y="223"/>
                  </a:cubicBezTo>
                  <a:cubicBezTo>
                    <a:pt x="597" y="221"/>
                    <a:pt x="598" y="211"/>
                    <a:pt x="599" y="210"/>
                  </a:cubicBezTo>
                  <a:cubicBezTo>
                    <a:pt x="601" y="208"/>
                    <a:pt x="605" y="210"/>
                    <a:pt x="606" y="209"/>
                  </a:cubicBezTo>
                  <a:cubicBezTo>
                    <a:pt x="608" y="208"/>
                    <a:pt x="610" y="203"/>
                    <a:pt x="610" y="202"/>
                  </a:cubicBezTo>
                  <a:cubicBezTo>
                    <a:pt x="615" y="192"/>
                    <a:pt x="622" y="184"/>
                    <a:pt x="633" y="184"/>
                  </a:cubicBezTo>
                  <a:cubicBezTo>
                    <a:pt x="639" y="184"/>
                    <a:pt x="641" y="183"/>
                    <a:pt x="644" y="181"/>
                  </a:cubicBezTo>
                  <a:cubicBezTo>
                    <a:pt x="634" y="172"/>
                    <a:pt x="626" y="161"/>
                    <a:pt x="625" y="14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543"/>
            <p:cNvSpPr>
              <a:spLocks/>
            </p:cNvSpPr>
            <p:nvPr/>
          </p:nvSpPr>
          <p:spPr bwMode="auto">
            <a:xfrm>
              <a:off x="1847851" y="2617788"/>
              <a:ext cx="2197100" cy="1106488"/>
            </a:xfrm>
            <a:custGeom>
              <a:avLst/>
              <a:gdLst>
                <a:gd name="T0" fmla="*/ 1787 w 1825"/>
                <a:gd name="T1" fmla="*/ 787 h 920"/>
                <a:gd name="T2" fmla="*/ 1819 w 1825"/>
                <a:gd name="T3" fmla="*/ 761 h 920"/>
                <a:gd name="T4" fmla="*/ 1823 w 1825"/>
                <a:gd name="T5" fmla="*/ 689 h 920"/>
                <a:gd name="T6" fmla="*/ 1797 w 1825"/>
                <a:gd name="T7" fmla="*/ 552 h 920"/>
                <a:gd name="T8" fmla="*/ 1768 w 1825"/>
                <a:gd name="T9" fmla="*/ 468 h 920"/>
                <a:gd name="T10" fmla="*/ 1666 w 1825"/>
                <a:gd name="T11" fmla="*/ 386 h 920"/>
                <a:gd name="T12" fmla="*/ 1598 w 1825"/>
                <a:gd name="T13" fmla="*/ 484 h 920"/>
                <a:gd name="T14" fmla="*/ 1494 w 1825"/>
                <a:gd name="T15" fmla="*/ 432 h 920"/>
                <a:gd name="T16" fmla="*/ 1276 w 1825"/>
                <a:gd name="T17" fmla="*/ 392 h 920"/>
                <a:gd name="T18" fmla="*/ 1110 w 1825"/>
                <a:gd name="T19" fmla="*/ 352 h 920"/>
                <a:gd name="T20" fmla="*/ 1018 w 1825"/>
                <a:gd name="T21" fmla="*/ 222 h 920"/>
                <a:gd name="T22" fmla="*/ 1030 w 1825"/>
                <a:gd name="T23" fmla="*/ 158 h 920"/>
                <a:gd name="T24" fmla="*/ 1038 w 1825"/>
                <a:gd name="T25" fmla="*/ 48 h 920"/>
                <a:gd name="T26" fmla="*/ 920 w 1825"/>
                <a:gd name="T27" fmla="*/ 2 h 920"/>
                <a:gd name="T28" fmla="*/ 666 w 1825"/>
                <a:gd name="T29" fmla="*/ 84 h 920"/>
                <a:gd name="T30" fmla="*/ 496 w 1825"/>
                <a:gd name="T31" fmla="*/ 99 h 920"/>
                <a:gd name="T32" fmla="*/ 254 w 1825"/>
                <a:gd name="T33" fmla="*/ 118 h 920"/>
                <a:gd name="T34" fmla="*/ 74 w 1825"/>
                <a:gd name="T35" fmla="*/ 74 h 920"/>
                <a:gd name="T36" fmla="*/ 37 w 1825"/>
                <a:gd name="T37" fmla="*/ 124 h 920"/>
                <a:gd name="T38" fmla="*/ 81 w 1825"/>
                <a:gd name="T39" fmla="*/ 201 h 920"/>
                <a:gd name="T40" fmla="*/ 90 w 1825"/>
                <a:gd name="T41" fmla="*/ 275 h 920"/>
                <a:gd name="T42" fmla="*/ 131 w 1825"/>
                <a:gd name="T43" fmla="*/ 343 h 920"/>
                <a:gd name="T44" fmla="*/ 148 w 1825"/>
                <a:gd name="T45" fmla="*/ 405 h 920"/>
                <a:gd name="T46" fmla="*/ 120 w 1825"/>
                <a:gd name="T47" fmla="*/ 425 h 920"/>
                <a:gd name="T48" fmla="*/ 89 w 1825"/>
                <a:gd name="T49" fmla="*/ 396 h 920"/>
                <a:gd name="T50" fmla="*/ 76 w 1825"/>
                <a:gd name="T51" fmla="*/ 433 h 920"/>
                <a:gd name="T52" fmla="*/ 100 w 1825"/>
                <a:gd name="T53" fmla="*/ 494 h 920"/>
                <a:gd name="T54" fmla="*/ 122 w 1825"/>
                <a:gd name="T55" fmla="*/ 520 h 920"/>
                <a:gd name="T56" fmla="*/ 171 w 1825"/>
                <a:gd name="T57" fmla="*/ 564 h 920"/>
                <a:gd name="T58" fmla="*/ 223 w 1825"/>
                <a:gd name="T59" fmla="*/ 603 h 920"/>
                <a:gd name="T60" fmla="*/ 305 w 1825"/>
                <a:gd name="T61" fmla="*/ 651 h 920"/>
                <a:gd name="T62" fmla="*/ 324 w 1825"/>
                <a:gd name="T63" fmla="*/ 621 h 920"/>
                <a:gd name="T64" fmla="*/ 380 w 1825"/>
                <a:gd name="T65" fmla="*/ 627 h 920"/>
                <a:gd name="T66" fmla="*/ 450 w 1825"/>
                <a:gd name="T67" fmla="*/ 686 h 920"/>
                <a:gd name="T68" fmla="*/ 535 w 1825"/>
                <a:gd name="T69" fmla="*/ 729 h 920"/>
                <a:gd name="T70" fmla="*/ 578 w 1825"/>
                <a:gd name="T71" fmla="*/ 772 h 920"/>
                <a:gd name="T72" fmla="*/ 644 w 1825"/>
                <a:gd name="T73" fmla="*/ 793 h 920"/>
                <a:gd name="T74" fmla="*/ 675 w 1825"/>
                <a:gd name="T75" fmla="*/ 823 h 920"/>
                <a:gd name="T76" fmla="*/ 714 w 1825"/>
                <a:gd name="T77" fmla="*/ 861 h 920"/>
                <a:gd name="T78" fmla="*/ 757 w 1825"/>
                <a:gd name="T79" fmla="*/ 850 h 920"/>
                <a:gd name="T80" fmla="*/ 820 w 1825"/>
                <a:gd name="T81" fmla="*/ 866 h 920"/>
                <a:gd name="T82" fmla="*/ 908 w 1825"/>
                <a:gd name="T83" fmla="*/ 856 h 920"/>
                <a:gd name="T84" fmla="*/ 955 w 1825"/>
                <a:gd name="T85" fmla="*/ 861 h 920"/>
                <a:gd name="T86" fmla="*/ 972 w 1825"/>
                <a:gd name="T87" fmla="*/ 890 h 920"/>
                <a:gd name="T88" fmla="*/ 1046 w 1825"/>
                <a:gd name="T89" fmla="*/ 823 h 920"/>
                <a:gd name="T90" fmla="*/ 1099 w 1825"/>
                <a:gd name="T91" fmla="*/ 847 h 920"/>
                <a:gd name="T92" fmla="*/ 1179 w 1825"/>
                <a:gd name="T93" fmla="*/ 853 h 920"/>
                <a:gd name="T94" fmla="*/ 1213 w 1825"/>
                <a:gd name="T95" fmla="*/ 876 h 920"/>
                <a:gd name="T96" fmla="*/ 1276 w 1825"/>
                <a:gd name="T97" fmla="*/ 861 h 920"/>
                <a:gd name="T98" fmla="*/ 1296 w 1825"/>
                <a:gd name="T99" fmla="*/ 838 h 920"/>
                <a:gd name="T100" fmla="*/ 1328 w 1825"/>
                <a:gd name="T101" fmla="*/ 814 h 920"/>
                <a:gd name="T102" fmla="*/ 1392 w 1825"/>
                <a:gd name="T103" fmla="*/ 778 h 920"/>
                <a:gd name="T104" fmla="*/ 1454 w 1825"/>
                <a:gd name="T105" fmla="*/ 732 h 920"/>
                <a:gd name="T106" fmla="*/ 1540 w 1825"/>
                <a:gd name="T107" fmla="*/ 729 h 920"/>
                <a:gd name="T108" fmla="*/ 1578 w 1825"/>
                <a:gd name="T109" fmla="*/ 725 h 920"/>
                <a:gd name="T110" fmla="*/ 1599 w 1825"/>
                <a:gd name="T111" fmla="*/ 753 h 920"/>
                <a:gd name="T112" fmla="*/ 1605 w 1825"/>
                <a:gd name="T113" fmla="*/ 796 h 920"/>
                <a:gd name="T114" fmla="*/ 1630 w 1825"/>
                <a:gd name="T115" fmla="*/ 820 h 920"/>
                <a:gd name="T116" fmla="*/ 1692 w 1825"/>
                <a:gd name="T117" fmla="*/ 814 h 920"/>
                <a:gd name="T118" fmla="*/ 1737 w 1825"/>
                <a:gd name="T119" fmla="*/ 83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5" h="920">
                  <a:moveTo>
                    <a:pt x="1761" y="824"/>
                  </a:moveTo>
                  <a:cubicBezTo>
                    <a:pt x="1769" y="824"/>
                    <a:pt x="1767" y="840"/>
                    <a:pt x="1778" y="829"/>
                  </a:cubicBezTo>
                  <a:cubicBezTo>
                    <a:pt x="1781" y="826"/>
                    <a:pt x="1783" y="814"/>
                    <a:pt x="1784" y="810"/>
                  </a:cubicBezTo>
                  <a:cubicBezTo>
                    <a:pt x="1786" y="803"/>
                    <a:pt x="1787" y="794"/>
                    <a:pt x="1787" y="787"/>
                  </a:cubicBezTo>
                  <a:cubicBezTo>
                    <a:pt x="1788" y="782"/>
                    <a:pt x="1785" y="770"/>
                    <a:pt x="1787" y="765"/>
                  </a:cubicBezTo>
                  <a:cubicBezTo>
                    <a:pt x="1796" y="744"/>
                    <a:pt x="1804" y="781"/>
                    <a:pt x="1812" y="780"/>
                  </a:cubicBezTo>
                  <a:cubicBezTo>
                    <a:pt x="1812" y="779"/>
                    <a:pt x="1810" y="774"/>
                    <a:pt x="1811" y="772"/>
                  </a:cubicBezTo>
                  <a:cubicBezTo>
                    <a:pt x="1813" y="769"/>
                    <a:pt x="1819" y="764"/>
                    <a:pt x="1819" y="761"/>
                  </a:cubicBezTo>
                  <a:cubicBezTo>
                    <a:pt x="1820" y="758"/>
                    <a:pt x="1816" y="753"/>
                    <a:pt x="1817" y="748"/>
                  </a:cubicBezTo>
                  <a:cubicBezTo>
                    <a:pt x="1818" y="742"/>
                    <a:pt x="1824" y="743"/>
                    <a:pt x="1825" y="736"/>
                  </a:cubicBezTo>
                  <a:cubicBezTo>
                    <a:pt x="1825" y="730"/>
                    <a:pt x="1821" y="727"/>
                    <a:pt x="1821" y="721"/>
                  </a:cubicBezTo>
                  <a:cubicBezTo>
                    <a:pt x="1819" y="710"/>
                    <a:pt x="1823" y="700"/>
                    <a:pt x="1823" y="689"/>
                  </a:cubicBezTo>
                  <a:cubicBezTo>
                    <a:pt x="1823" y="680"/>
                    <a:pt x="1821" y="669"/>
                    <a:pt x="1821" y="659"/>
                  </a:cubicBezTo>
                  <a:cubicBezTo>
                    <a:pt x="1819" y="638"/>
                    <a:pt x="1818" y="616"/>
                    <a:pt x="1813" y="597"/>
                  </a:cubicBezTo>
                  <a:cubicBezTo>
                    <a:pt x="1809" y="587"/>
                    <a:pt x="1804" y="577"/>
                    <a:pt x="1801" y="567"/>
                  </a:cubicBezTo>
                  <a:cubicBezTo>
                    <a:pt x="1799" y="562"/>
                    <a:pt x="1796" y="558"/>
                    <a:pt x="1797" y="552"/>
                  </a:cubicBezTo>
                  <a:cubicBezTo>
                    <a:pt x="1797" y="545"/>
                    <a:pt x="1801" y="545"/>
                    <a:pt x="1803" y="540"/>
                  </a:cubicBezTo>
                  <a:cubicBezTo>
                    <a:pt x="1806" y="531"/>
                    <a:pt x="1805" y="518"/>
                    <a:pt x="1799" y="510"/>
                  </a:cubicBezTo>
                  <a:cubicBezTo>
                    <a:pt x="1793" y="502"/>
                    <a:pt x="1783" y="503"/>
                    <a:pt x="1777" y="496"/>
                  </a:cubicBezTo>
                  <a:cubicBezTo>
                    <a:pt x="1768" y="489"/>
                    <a:pt x="1771" y="478"/>
                    <a:pt x="1768" y="468"/>
                  </a:cubicBezTo>
                  <a:cubicBezTo>
                    <a:pt x="1765" y="458"/>
                    <a:pt x="1758" y="450"/>
                    <a:pt x="1753" y="441"/>
                  </a:cubicBezTo>
                  <a:cubicBezTo>
                    <a:pt x="1740" y="423"/>
                    <a:pt x="1724" y="421"/>
                    <a:pt x="1708" y="408"/>
                  </a:cubicBezTo>
                  <a:cubicBezTo>
                    <a:pt x="1700" y="401"/>
                    <a:pt x="1693" y="392"/>
                    <a:pt x="1686" y="384"/>
                  </a:cubicBezTo>
                  <a:cubicBezTo>
                    <a:pt x="1680" y="387"/>
                    <a:pt x="1677" y="380"/>
                    <a:pt x="1666" y="386"/>
                  </a:cubicBezTo>
                  <a:cubicBezTo>
                    <a:pt x="1653" y="394"/>
                    <a:pt x="1662" y="406"/>
                    <a:pt x="1660" y="418"/>
                  </a:cubicBezTo>
                  <a:cubicBezTo>
                    <a:pt x="1659" y="427"/>
                    <a:pt x="1653" y="441"/>
                    <a:pt x="1649" y="448"/>
                  </a:cubicBezTo>
                  <a:cubicBezTo>
                    <a:pt x="1644" y="457"/>
                    <a:pt x="1636" y="473"/>
                    <a:pt x="1628" y="480"/>
                  </a:cubicBezTo>
                  <a:cubicBezTo>
                    <a:pt x="1616" y="492"/>
                    <a:pt x="1614" y="482"/>
                    <a:pt x="1598" y="484"/>
                  </a:cubicBezTo>
                  <a:cubicBezTo>
                    <a:pt x="1592" y="485"/>
                    <a:pt x="1591" y="491"/>
                    <a:pt x="1586" y="492"/>
                  </a:cubicBezTo>
                  <a:cubicBezTo>
                    <a:pt x="1580" y="493"/>
                    <a:pt x="1574" y="490"/>
                    <a:pt x="1568" y="490"/>
                  </a:cubicBezTo>
                  <a:cubicBezTo>
                    <a:pt x="1535" y="489"/>
                    <a:pt x="1541" y="487"/>
                    <a:pt x="1526" y="460"/>
                  </a:cubicBezTo>
                  <a:cubicBezTo>
                    <a:pt x="1519" y="448"/>
                    <a:pt x="1504" y="440"/>
                    <a:pt x="1494" y="432"/>
                  </a:cubicBezTo>
                  <a:cubicBezTo>
                    <a:pt x="1486" y="425"/>
                    <a:pt x="1476" y="413"/>
                    <a:pt x="1466" y="408"/>
                  </a:cubicBezTo>
                  <a:cubicBezTo>
                    <a:pt x="1451" y="402"/>
                    <a:pt x="1432" y="407"/>
                    <a:pt x="1416" y="406"/>
                  </a:cubicBezTo>
                  <a:cubicBezTo>
                    <a:pt x="1385" y="404"/>
                    <a:pt x="1353" y="404"/>
                    <a:pt x="1324" y="396"/>
                  </a:cubicBezTo>
                  <a:cubicBezTo>
                    <a:pt x="1309" y="392"/>
                    <a:pt x="1292" y="394"/>
                    <a:pt x="1276" y="392"/>
                  </a:cubicBezTo>
                  <a:cubicBezTo>
                    <a:pt x="1258" y="390"/>
                    <a:pt x="1247" y="382"/>
                    <a:pt x="1230" y="378"/>
                  </a:cubicBezTo>
                  <a:cubicBezTo>
                    <a:pt x="1217" y="374"/>
                    <a:pt x="1198" y="380"/>
                    <a:pt x="1185" y="373"/>
                  </a:cubicBezTo>
                  <a:cubicBezTo>
                    <a:pt x="1175" y="366"/>
                    <a:pt x="1172" y="354"/>
                    <a:pt x="1158" y="350"/>
                  </a:cubicBezTo>
                  <a:cubicBezTo>
                    <a:pt x="1143" y="346"/>
                    <a:pt x="1125" y="355"/>
                    <a:pt x="1110" y="352"/>
                  </a:cubicBezTo>
                  <a:cubicBezTo>
                    <a:pt x="1100" y="349"/>
                    <a:pt x="1086" y="337"/>
                    <a:pt x="1078" y="330"/>
                  </a:cubicBezTo>
                  <a:cubicBezTo>
                    <a:pt x="1065" y="318"/>
                    <a:pt x="1067" y="307"/>
                    <a:pt x="1059" y="292"/>
                  </a:cubicBezTo>
                  <a:cubicBezTo>
                    <a:pt x="1052" y="277"/>
                    <a:pt x="1039" y="270"/>
                    <a:pt x="1028" y="259"/>
                  </a:cubicBezTo>
                  <a:cubicBezTo>
                    <a:pt x="1011" y="243"/>
                    <a:pt x="1020" y="243"/>
                    <a:pt x="1018" y="222"/>
                  </a:cubicBezTo>
                  <a:cubicBezTo>
                    <a:pt x="1017" y="216"/>
                    <a:pt x="1009" y="209"/>
                    <a:pt x="1010" y="202"/>
                  </a:cubicBezTo>
                  <a:cubicBezTo>
                    <a:pt x="1013" y="187"/>
                    <a:pt x="1015" y="197"/>
                    <a:pt x="1024" y="190"/>
                  </a:cubicBezTo>
                  <a:cubicBezTo>
                    <a:pt x="1034" y="183"/>
                    <a:pt x="1035" y="193"/>
                    <a:pt x="1036" y="176"/>
                  </a:cubicBezTo>
                  <a:cubicBezTo>
                    <a:pt x="1037" y="170"/>
                    <a:pt x="1030" y="164"/>
                    <a:pt x="1030" y="158"/>
                  </a:cubicBezTo>
                  <a:cubicBezTo>
                    <a:pt x="1029" y="142"/>
                    <a:pt x="1034" y="128"/>
                    <a:pt x="1040" y="114"/>
                  </a:cubicBezTo>
                  <a:cubicBezTo>
                    <a:pt x="1044" y="100"/>
                    <a:pt x="1054" y="85"/>
                    <a:pt x="1040" y="74"/>
                  </a:cubicBezTo>
                  <a:cubicBezTo>
                    <a:pt x="1031" y="65"/>
                    <a:pt x="1004" y="72"/>
                    <a:pt x="1016" y="50"/>
                  </a:cubicBezTo>
                  <a:cubicBezTo>
                    <a:pt x="1023" y="51"/>
                    <a:pt x="1031" y="50"/>
                    <a:pt x="1038" y="48"/>
                  </a:cubicBezTo>
                  <a:cubicBezTo>
                    <a:pt x="1039" y="42"/>
                    <a:pt x="1040" y="35"/>
                    <a:pt x="1041" y="26"/>
                  </a:cubicBezTo>
                  <a:cubicBezTo>
                    <a:pt x="1030" y="26"/>
                    <a:pt x="1020" y="26"/>
                    <a:pt x="1010" y="28"/>
                  </a:cubicBezTo>
                  <a:cubicBezTo>
                    <a:pt x="988" y="32"/>
                    <a:pt x="979" y="35"/>
                    <a:pt x="960" y="19"/>
                  </a:cubicBezTo>
                  <a:cubicBezTo>
                    <a:pt x="945" y="6"/>
                    <a:pt x="941" y="3"/>
                    <a:pt x="920" y="2"/>
                  </a:cubicBezTo>
                  <a:cubicBezTo>
                    <a:pt x="890" y="0"/>
                    <a:pt x="857" y="2"/>
                    <a:pt x="828" y="12"/>
                  </a:cubicBezTo>
                  <a:cubicBezTo>
                    <a:pt x="817" y="16"/>
                    <a:pt x="801" y="28"/>
                    <a:pt x="790" y="30"/>
                  </a:cubicBezTo>
                  <a:cubicBezTo>
                    <a:pt x="771" y="32"/>
                    <a:pt x="765" y="21"/>
                    <a:pt x="746" y="32"/>
                  </a:cubicBezTo>
                  <a:cubicBezTo>
                    <a:pt x="719" y="47"/>
                    <a:pt x="695" y="80"/>
                    <a:pt x="666" y="84"/>
                  </a:cubicBezTo>
                  <a:cubicBezTo>
                    <a:pt x="647" y="87"/>
                    <a:pt x="634" y="84"/>
                    <a:pt x="616" y="92"/>
                  </a:cubicBezTo>
                  <a:cubicBezTo>
                    <a:pt x="610" y="95"/>
                    <a:pt x="601" y="97"/>
                    <a:pt x="594" y="100"/>
                  </a:cubicBezTo>
                  <a:cubicBezTo>
                    <a:pt x="587" y="105"/>
                    <a:pt x="579" y="117"/>
                    <a:pt x="572" y="120"/>
                  </a:cubicBezTo>
                  <a:cubicBezTo>
                    <a:pt x="549" y="127"/>
                    <a:pt x="516" y="109"/>
                    <a:pt x="496" y="99"/>
                  </a:cubicBezTo>
                  <a:cubicBezTo>
                    <a:pt x="465" y="83"/>
                    <a:pt x="434" y="70"/>
                    <a:pt x="400" y="90"/>
                  </a:cubicBezTo>
                  <a:cubicBezTo>
                    <a:pt x="378" y="103"/>
                    <a:pt x="370" y="131"/>
                    <a:pt x="344" y="138"/>
                  </a:cubicBezTo>
                  <a:cubicBezTo>
                    <a:pt x="325" y="143"/>
                    <a:pt x="316" y="132"/>
                    <a:pt x="300" y="124"/>
                  </a:cubicBezTo>
                  <a:cubicBezTo>
                    <a:pt x="285" y="117"/>
                    <a:pt x="271" y="118"/>
                    <a:pt x="254" y="118"/>
                  </a:cubicBezTo>
                  <a:cubicBezTo>
                    <a:pt x="235" y="118"/>
                    <a:pt x="228" y="114"/>
                    <a:pt x="211" y="107"/>
                  </a:cubicBezTo>
                  <a:cubicBezTo>
                    <a:pt x="198" y="101"/>
                    <a:pt x="182" y="102"/>
                    <a:pt x="170" y="92"/>
                  </a:cubicBezTo>
                  <a:cubicBezTo>
                    <a:pt x="156" y="81"/>
                    <a:pt x="150" y="54"/>
                    <a:pt x="130" y="52"/>
                  </a:cubicBezTo>
                  <a:cubicBezTo>
                    <a:pt x="114" y="50"/>
                    <a:pt x="88" y="67"/>
                    <a:pt x="74" y="74"/>
                  </a:cubicBezTo>
                  <a:cubicBezTo>
                    <a:pt x="55" y="84"/>
                    <a:pt x="35" y="89"/>
                    <a:pt x="16" y="96"/>
                  </a:cubicBezTo>
                  <a:cubicBezTo>
                    <a:pt x="10" y="99"/>
                    <a:pt x="4" y="102"/>
                    <a:pt x="0" y="105"/>
                  </a:cubicBezTo>
                  <a:cubicBezTo>
                    <a:pt x="4" y="103"/>
                    <a:pt x="8" y="102"/>
                    <a:pt x="16" y="104"/>
                  </a:cubicBezTo>
                  <a:cubicBezTo>
                    <a:pt x="26" y="107"/>
                    <a:pt x="36" y="113"/>
                    <a:pt x="37" y="124"/>
                  </a:cubicBezTo>
                  <a:cubicBezTo>
                    <a:pt x="37" y="129"/>
                    <a:pt x="36" y="133"/>
                    <a:pt x="38" y="138"/>
                  </a:cubicBezTo>
                  <a:cubicBezTo>
                    <a:pt x="41" y="143"/>
                    <a:pt x="44" y="146"/>
                    <a:pt x="45" y="152"/>
                  </a:cubicBezTo>
                  <a:cubicBezTo>
                    <a:pt x="47" y="164"/>
                    <a:pt x="45" y="173"/>
                    <a:pt x="54" y="182"/>
                  </a:cubicBezTo>
                  <a:cubicBezTo>
                    <a:pt x="62" y="191"/>
                    <a:pt x="70" y="196"/>
                    <a:pt x="81" y="201"/>
                  </a:cubicBezTo>
                  <a:cubicBezTo>
                    <a:pt x="91" y="205"/>
                    <a:pt x="126" y="229"/>
                    <a:pt x="109" y="240"/>
                  </a:cubicBezTo>
                  <a:cubicBezTo>
                    <a:pt x="105" y="242"/>
                    <a:pt x="98" y="243"/>
                    <a:pt x="96" y="247"/>
                  </a:cubicBezTo>
                  <a:cubicBezTo>
                    <a:pt x="94" y="252"/>
                    <a:pt x="98" y="257"/>
                    <a:pt x="97" y="262"/>
                  </a:cubicBezTo>
                  <a:cubicBezTo>
                    <a:pt x="96" y="267"/>
                    <a:pt x="91" y="270"/>
                    <a:pt x="90" y="275"/>
                  </a:cubicBezTo>
                  <a:cubicBezTo>
                    <a:pt x="87" y="281"/>
                    <a:pt x="91" y="284"/>
                    <a:pt x="93" y="289"/>
                  </a:cubicBezTo>
                  <a:cubicBezTo>
                    <a:pt x="95" y="295"/>
                    <a:pt x="94" y="299"/>
                    <a:pt x="98" y="304"/>
                  </a:cubicBezTo>
                  <a:cubicBezTo>
                    <a:pt x="102" y="309"/>
                    <a:pt x="107" y="313"/>
                    <a:pt x="110" y="318"/>
                  </a:cubicBezTo>
                  <a:cubicBezTo>
                    <a:pt x="116" y="326"/>
                    <a:pt x="121" y="339"/>
                    <a:pt x="131" y="343"/>
                  </a:cubicBezTo>
                  <a:cubicBezTo>
                    <a:pt x="136" y="345"/>
                    <a:pt x="142" y="345"/>
                    <a:pt x="146" y="348"/>
                  </a:cubicBezTo>
                  <a:cubicBezTo>
                    <a:pt x="152" y="353"/>
                    <a:pt x="148" y="354"/>
                    <a:pt x="147" y="360"/>
                  </a:cubicBezTo>
                  <a:cubicBezTo>
                    <a:pt x="145" y="370"/>
                    <a:pt x="159" y="379"/>
                    <a:pt x="162" y="389"/>
                  </a:cubicBezTo>
                  <a:cubicBezTo>
                    <a:pt x="164" y="400"/>
                    <a:pt x="154" y="400"/>
                    <a:pt x="148" y="405"/>
                  </a:cubicBezTo>
                  <a:cubicBezTo>
                    <a:pt x="146" y="406"/>
                    <a:pt x="144" y="409"/>
                    <a:pt x="142" y="410"/>
                  </a:cubicBezTo>
                  <a:cubicBezTo>
                    <a:pt x="140" y="410"/>
                    <a:pt x="138" y="407"/>
                    <a:pt x="134" y="408"/>
                  </a:cubicBezTo>
                  <a:cubicBezTo>
                    <a:pt x="132" y="409"/>
                    <a:pt x="130" y="411"/>
                    <a:pt x="128" y="414"/>
                  </a:cubicBezTo>
                  <a:cubicBezTo>
                    <a:pt x="125" y="418"/>
                    <a:pt x="126" y="424"/>
                    <a:pt x="120" y="425"/>
                  </a:cubicBezTo>
                  <a:cubicBezTo>
                    <a:pt x="114" y="427"/>
                    <a:pt x="109" y="423"/>
                    <a:pt x="108" y="417"/>
                  </a:cubicBezTo>
                  <a:cubicBezTo>
                    <a:pt x="102" y="416"/>
                    <a:pt x="101" y="416"/>
                    <a:pt x="101" y="410"/>
                  </a:cubicBezTo>
                  <a:cubicBezTo>
                    <a:pt x="100" y="406"/>
                    <a:pt x="102" y="397"/>
                    <a:pt x="100" y="395"/>
                  </a:cubicBezTo>
                  <a:cubicBezTo>
                    <a:pt x="98" y="390"/>
                    <a:pt x="91" y="392"/>
                    <a:pt x="89" y="396"/>
                  </a:cubicBezTo>
                  <a:cubicBezTo>
                    <a:pt x="85" y="401"/>
                    <a:pt x="88" y="402"/>
                    <a:pt x="80" y="403"/>
                  </a:cubicBezTo>
                  <a:cubicBezTo>
                    <a:pt x="75" y="403"/>
                    <a:pt x="69" y="402"/>
                    <a:pt x="68" y="407"/>
                  </a:cubicBezTo>
                  <a:cubicBezTo>
                    <a:pt x="66" y="413"/>
                    <a:pt x="72" y="414"/>
                    <a:pt x="74" y="418"/>
                  </a:cubicBezTo>
                  <a:cubicBezTo>
                    <a:pt x="77" y="423"/>
                    <a:pt x="75" y="428"/>
                    <a:pt x="76" y="433"/>
                  </a:cubicBezTo>
                  <a:cubicBezTo>
                    <a:pt x="77" y="438"/>
                    <a:pt x="80" y="442"/>
                    <a:pt x="84" y="446"/>
                  </a:cubicBezTo>
                  <a:cubicBezTo>
                    <a:pt x="91" y="451"/>
                    <a:pt x="94" y="460"/>
                    <a:pt x="96" y="469"/>
                  </a:cubicBezTo>
                  <a:cubicBezTo>
                    <a:pt x="98" y="475"/>
                    <a:pt x="96" y="476"/>
                    <a:pt x="94" y="482"/>
                  </a:cubicBezTo>
                  <a:cubicBezTo>
                    <a:pt x="92" y="489"/>
                    <a:pt x="97" y="489"/>
                    <a:pt x="100" y="494"/>
                  </a:cubicBezTo>
                  <a:cubicBezTo>
                    <a:pt x="104" y="500"/>
                    <a:pt x="98" y="502"/>
                    <a:pt x="96" y="508"/>
                  </a:cubicBezTo>
                  <a:cubicBezTo>
                    <a:pt x="94" y="512"/>
                    <a:pt x="97" y="518"/>
                    <a:pt x="99" y="522"/>
                  </a:cubicBezTo>
                  <a:cubicBezTo>
                    <a:pt x="102" y="528"/>
                    <a:pt x="103" y="529"/>
                    <a:pt x="109" y="528"/>
                  </a:cubicBezTo>
                  <a:cubicBezTo>
                    <a:pt x="116" y="526"/>
                    <a:pt x="116" y="523"/>
                    <a:pt x="122" y="520"/>
                  </a:cubicBezTo>
                  <a:cubicBezTo>
                    <a:pt x="131" y="514"/>
                    <a:pt x="137" y="528"/>
                    <a:pt x="140" y="534"/>
                  </a:cubicBezTo>
                  <a:cubicBezTo>
                    <a:pt x="143" y="538"/>
                    <a:pt x="146" y="542"/>
                    <a:pt x="148" y="546"/>
                  </a:cubicBezTo>
                  <a:cubicBezTo>
                    <a:pt x="152" y="552"/>
                    <a:pt x="152" y="553"/>
                    <a:pt x="159" y="555"/>
                  </a:cubicBezTo>
                  <a:cubicBezTo>
                    <a:pt x="164" y="558"/>
                    <a:pt x="167" y="561"/>
                    <a:pt x="171" y="564"/>
                  </a:cubicBezTo>
                  <a:cubicBezTo>
                    <a:pt x="176" y="567"/>
                    <a:pt x="179" y="567"/>
                    <a:pt x="185" y="567"/>
                  </a:cubicBezTo>
                  <a:cubicBezTo>
                    <a:pt x="194" y="567"/>
                    <a:pt x="198" y="568"/>
                    <a:pt x="202" y="576"/>
                  </a:cubicBezTo>
                  <a:cubicBezTo>
                    <a:pt x="205" y="584"/>
                    <a:pt x="208" y="586"/>
                    <a:pt x="214" y="592"/>
                  </a:cubicBezTo>
                  <a:cubicBezTo>
                    <a:pt x="218" y="595"/>
                    <a:pt x="220" y="600"/>
                    <a:pt x="223" y="603"/>
                  </a:cubicBezTo>
                  <a:cubicBezTo>
                    <a:pt x="230" y="608"/>
                    <a:pt x="241" y="607"/>
                    <a:pt x="248" y="612"/>
                  </a:cubicBezTo>
                  <a:cubicBezTo>
                    <a:pt x="256" y="617"/>
                    <a:pt x="264" y="618"/>
                    <a:pt x="272" y="622"/>
                  </a:cubicBezTo>
                  <a:cubicBezTo>
                    <a:pt x="280" y="626"/>
                    <a:pt x="286" y="636"/>
                    <a:pt x="294" y="640"/>
                  </a:cubicBezTo>
                  <a:cubicBezTo>
                    <a:pt x="300" y="643"/>
                    <a:pt x="302" y="646"/>
                    <a:pt x="305" y="651"/>
                  </a:cubicBezTo>
                  <a:cubicBezTo>
                    <a:pt x="311" y="658"/>
                    <a:pt x="312" y="655"/>
                    <a:pt x="314" y="648"/>
                  </a:cubicBezTo>
                  <a:cubicBezTo>
                    <a:pt x="314" y="645"/>
                    <a:pt x="314" y="642"/>
                    <a:pt x="316" y="640"/>
                  </a:cubicBezTo>
                  <a:cubicBezTo>
                    <a:pt x="317" y="639"/>
                    <a:pt x="320" y="639"/>
                    <a:pt x="321" y="637"/>
                  </a:cubicBezTo>
                  <a:cubicBezTo>
                    <a:pt x="324" y="632"/>
                    <a:pt x="321" y="625"/>
                    <a:pt x="324" y="621"/>
                  </a:cubicBezTo>
                  <a:cubicBezTo>
                    <a:pt x="327" y="616"/>
                    <a:pt x="337" y="618"/>
                    <a:pt x="342" y="618"/>
                  </a:cubicBezTo>
                  <a:cubicBezTo>
                    <a:pt x="349" y="618"/>
                    <a:pt x="353" y="618"/>
                    <a:pt x="359" y="621"/>
                  </a:cubicBezTo>
                  <a:cubicBezTo>
                    <a:pt x="362" y="622"/>
                    <a:pt x="363" y="623"/>
                    <a:pt x="366" y="624"/>
                  </a:cubicBezTo>
                  <a:cubicBezTo>
                    <a:pt x="372" y="625"/>
                    <a:pt x="375" y="624"/>
                    <a:pt x="380" y="627"/>
                  </a:cubicBezTo>
                  <a:cubicBezTo>
                    <a:pt x="384" y="630"/>
                    <a:pt x="388" y="633"/>
                    <a:pt x="391" y="637"/>
                  </a:cubicBezTo>
                  <a:cubicBezTo>
                    <a:pt x="398" y="644"/>
                    <a:pt x="396" y="653"/>
                    <a:pt x="406" y="656"/>
                  </a:cubicBezTo>
                  <a:cubicBezTo>
                    <a:pt x="415" y="659"/>
                    <a:pt x="421" y="664"/>
                    <a:pt x="428" y="671"/>
                  </a:cubicBezTo>
                  <a:cubicBezTo>
                    <a:pt x="435" y="679"/>
                    <a:pt x="441" y="684"/>
                    <a:pt x="450" y="686"/>
                  </a:cubicBezTo>
                  <a:cubicBezTo>
                    <a:pt x="459" y="689"/>
                    <a:pt x="468" y="694"/>
                    <a:pt x="477" y="698"/>
                  </a:cubicBezTo>
                  <a:cubicBezTo>
                    <a:pt x="485" y="702"/>
                    <a:pt x="489" y="713"/>
                    <a:pt x="494" y="719"/>
                  </a:cubicBezTo>
                  <a:cubicBezTo>
                    <a:pt x="498" y="725"/>
                    <a:pt x="503" y="741"/>
                    <a:pt x="511" y="741"/>
                  </a:cubicBezTo>
                  <a:cubicBezTo>
                    <a:pt x="521" y="740"/>
                    <a:pt x="527" y="730"/>
                    <a:pt x="535" y="729"/>
                  </a:cubicBezTo>
                  <a:cubicBezTo>
                    <a:pt x="544" y="727"/>
                    <a:pt x="556" y="738"/>
                    <a:pt x="556" y="745"/>
                  </a:cubicBezTo>
                  <a:cubicBezTo>
                    <a:pt x="556" y="749"/>
                    <a:pt x="553" y="754"/>
                    <a:pt x="555" y="758"/>
                  </a:cubicBezTo>
                  <a:cubicBezTo>
                    <a:pt x="557" y="761"/>
                    <a:pt x="564" y="764"/>
                    <a:pt x="568" y="764"/>
                  </a:cubicBezTo>
                  <a:cubicBezTo>
                    <a:pt x="573" y="766"/>
                    <a:pt x="575" y="767"/>
                    <a:pt x="578" y="772"/>
                  </a:cubicBezTo>
                  <a:cubicBezTo>
                    <a:pt x="582" y="778"/>
                    <a:pt x="582" y="778"/>
                    <a:pt x="589" y="779"/>
                  </a:cubicBezTo>
                  <a:cubicBezTo>
                    <a:pt x="593" y="780"/>
                    <a:pt x="596" y="782"/>
                    <a:pt x="599" y="785"/>
                  </a:cubicBezTo>
                  <a:cubicBezTo>
                    <a:pt x="605" y="789"/>
                    <a:pt x="613" y="800"/>
                    <a:pt x="621" y="797"/>
                  </a:cubicBezTo>
                  <a:cubicBezTo>
                    <a:pt x="627" y="795"/>
                    <a:pt x="640" y="781"/>
                    <a:pt x="644" y="793"/>
                  </a:cubicBezTo>
                  <a:cubicBezTo>
                    <a:pt x="645" y="798"/>
                    <a:pt x="642" y="804"/>
                    <a:pt x="642" y="809"/>
                  </a:cubicBezTo>
                  <a:cubicBezTo>
                    <a:pt x="642" y="815"/>
                    <a:pt x="642" y="819"/>
                    <a:pt x="648" y="822"/>
                  </a:cubicBezTo>
                  <a:cubicBezTo>
                    <a:pt x="651" y="825"/>
                    <a:pt x="657" y="828"/>
                    <a:pt x="661" y="827"/>
                  </a:cubicBezTo>
                  <a:cubicBezTo>
                    <a:pt x="667" y="827"/>
                    <a:pt x="670" y="823"/>
                    <a:pt x="675" y="823"/>
                  </a:cubicBezTo>
                  <a:cubicBezTo>
                    <a:pt x="680" y="823"/>
                    <a:pt x="683" y="826"/>
                    <a:pt x="686" y="829"/>
                  </a:cubicBezTo>
                  <a:cubicBezTo>
                    <a:pt x="688" y="831"/>
                    <a:pt x="688" y="833"/>
                    <a:pt x="690" y="835"/>
                  </a:cubicBezTo>
                  <a:cubicBezTo>
                    <a:pt x="693" y="836"/>
                    <a:pt x="696" y="837"/>
                    <a:pt x="698" y="838"/>
                  </a:cubicBezTo>
                  <a:cubicBezTo>
                    <a:pt x="706" y="844"/>
                    <a:pt x="706" y="857"/>
                    <a:pt x="714" y="861"/>
                  </a:cubicBezTo>
                  <a:cubicBezTo>
                    <a:pt x="730" y="871"/>
                    <a:pt x="718" y="848"/>
                    <a:pt x="721" y="842"/>
                  </a:cubicBezTo>
                  <a:cubicBezTo>
                    <a:pt x="724" y="835"/>
                    <a:pt x="730" y="841"/>
                    <a:pt x="732" y="846"/>
                  </a:cubicBezTo>
                  <a:cubicBezTo>
                    <a:pt x="735" y="853"/>
                    <a:pt x="733" y="853"/>
                    <a:pt x="743" y="853"/>
                  </a:cubicBezTo>
                  <a:cubicBezTo>
                    <a:pt x="749" y="853"/>
                    <a:pt x="752" y="853"/>
                    <a:pt x="757" y="850"/>
                  </a:cubicBezTo>
                  <a:cubicBezTo>
                    <a:pt x="761" y="848"/>
                    <a:pt x="765" y="845"/>
                    <a:pt x="770" y="846"/>
                  </a:cubicBezTo>
                  <a:cubicBezTo>
                    <a:pt x="777" y="846"/>
                    <a:pt x="790" y="852"/>
                    <a:pt x="796" y="855"/>
                  </a:cubicBezTo>
                  <a:cubicBezTo>
                    <a:pt x="799" y="858"/>
                    <a:pt x="802" y="861"/>
                    <a:pt x="806" y="863"/>
                  </a:cubicBezTo>
                  <a:cubicBezTo>
                    <a:pt x="810" y="865"/>
                    <a:pt x="816" y="865"/>
                    <a:pt x="820" y="866"/>
                  </a:cubicBezTo>
                  <a:cubicBezTo>
                    <a:pt x="834" y="870"/>
                    <a:pt x="851" y="871"/>
                    <a:pt x="865" y="870"/>
                  </a:cubicBezTo>
                  <a:cubicBezTo>
                    <a:pt x="870" y="870"/>
                    <a:pt x="875" y="870"/>
                    <a:pt x="879" y="868"/>
                  </a:cubicBezTo>
                  <a:cubicBezTo>
                    <a:pt x="884" y="865"/>
                    <a:pt x="886" y="864"/>
                    <a:pt x="892" y="863"/>
                  </a:cubicBezTo>
                  <a:cubicBezTo>
                    <a:pt x="898" y="862"/>
                    <a:pt x="902" y="858"/>
                    <a:pt x="908" y="856"/>
                  </a:cubicBezTo>
                  <a:cubicBezTo>
                    <a:pt x="913" y="855"/>
                    <a:pt x="918" y="855"/>
                    <a:pt x="923" y="852"/>
                  </a:cubicBezTo>
                  <a:cubicBezTo>
                    <a:pt x="927" y="850"/>
                    <a:pt x="930" y="847"/>
                    <a:pt x="935" y="846"/>
                  </a:cubicBezTo>
                  <a:cubicBezTo>
                    <a:pt x="939" y="846"/>
                    <a:pt x="947" y="845"/>
                    <a:pt x="951" y="847"/>
                  </a:cubicBezTo>
                  <a:cubicBezTo>
                    <a:pt x="954" y="850"/>
                    <a:pt x="954" y="857"/>
                    <a:pt x="955" y="861"/>
                  </a:cubicBezTo>
                  <a:cubicBezTo>
                    <a:pt x="957" y="867"/>
                    <a:pt x="960" y="872"/>
                    <a:pt x="958" y="878"/>
                  </a:cubicBezTo>
                  <a:cubicBezTo>
                    <a:pt x="957" y="883"/>
                    <a:pt x="954" y="887"/>
                    <a:pt x="953" y="893"/>
                  </a:cubicBezTo>
                  <a:cubicBezTo>
                    <a:pt x="953" y="900"/>
                    <a:pt x="955" y="916"/>
                    <a:pt x="964" y="918"/>
                  </a:cubicBezTo>
                  <a:cubicBezTo>
                    <a:pt x="975" y="920"/>
                    <a:pt x="969" y="896"/>
                    <a:pt x="972" y="890"/>
                  </a:cubicBezTo>
                  <a:cubicBezTo>
                    <a:pt x="976" y="880"/>
                    <a:pt x="990" y="877"/>
                    <a:pt x="997" y="868"/>
                  </a:cubicBezTo>
                  <a:cubicBezTo>
                    <a:pt x="1000" y="863"/>
                    <a:pt x="1001" y="858"/>
                    <a:pt x="1004" y="853"/>
                  </a:cubicBezTo>
                  <a:cubicBezTo>
                    <a:pt x="1009" y="848"/>
                    <a:pt x="1014" y="843"/>
                    <a:pt x="1019" y="838"/>
                  </a:cubicBezTo>
                  <a:cubicBezTo>
                    <a:pt x="1027" y="831"/>
                    <a:pt x="1037" y="828"/>
                    <a:pt x="1046" y="823"/>
                  </a:cubicBezTo>
                  <a:cubicBezTo>
                    <a:pt x="1054" y="819"/>
                    <a:pt x="1068" y="819"/>
                    <a:pt x="1077" y="821"/>
                  </a:cubicBezTo>
                  <a:cubicBezTo>
                    <a:pt x="1081" y="822"/>
                    <a:pt x="1086" y="823"/>
                    <a:pt x="1090" y="825"/>
                  </a:cubicBezTo>
                  <a:cubicBezTo>
                    <a:pt x="1093" y="826"/>
                    <a:pt x="1101" y="828"/>
                    <a:pt x="1103" y="830"/>
                  </a:cubicBezTo>
                  <a:cubicBezTo>
                    <a:pt x="1109" y="837"/>
                    <a:pt x="1098" y="840"/>
                    <a:pt x="1099" y="847"/>
                  </a:cubicBezTo>
                  <a:cubicBezTo>
                    <a:pt x="1104" y="848"/>
                    <a:pt x="1109" y="844"/>
                    <a:pt x="1114" y="844"/>
                  </a:cubicBezTo>
                  <a:cubicBezTo>
                    <a:pt x="1119" y="845"/>
                    <a:pt x="1123" y="847"/>
                    <a:pt x="1128" y="849"/>
                  </a:cubicBezTo>
                  <a:cubicBezTo>
                    <a:pt x="1137" y="852"/>
                    <a:pt x="1146" y="856"/>
                    <a:pt x="1155" y="851"/>
                  </a:cubicBezTo>
                  <a:cubicBezTo>
                    <a:pt x="1165" y="845"/>
                    <a:pt x="1169" y="851"/>
                    <a:pt x="1179" y="853"/>
                  </a:cubicBezTo>
                  <a:cubicBezTo>
                    <a:pt x="1183" y="854"/>
                    <a:pt x="1188" y="855"/>
                    <a:pt x="1192" y="857"/>
                  </a:cubicBezTo>
                  <a:cubicBezTo>
                    <a:pt x="1198" y="861"/>
                    <a:pt x="1196" y="863"/>
                    <a:pt x="1193" y="868"/>
                  </a:cubicBezTo>
                  <a:cubicBezTo>
                    <a:pt x="1190" y="874"/>
                    <a:pt x="1192" y="874"/>
                    <a:pt x="1199" y="875"/>
                  </a:cubicBezTo>
                  <a:cubicBezTo>
                    <a:pt x="1205" y="875"/>
                    <a:pt x="1208" y="874"/>
                    <a:pt x="1213" y="876"/>
                  </a:cubicBezTo>
                  <a:cubicBezTo>
                    <a:pt x="1219" y="879"/>
                    <a:pt x="1220" y="879"/>
                    <a:pt x="1227" y="876"/>
                  </a:cubicBezTo>
                  <a:cubicBezTo>
                    <a:pt x="1231" y="874"/>
                    <a:pt x="1233" y="870"/>
                    <a:pt x="1236" y="868"/>
                  </a:cubicBezTo>
                  <a:cubicBezTo>
                    <a:pt x="1244" y="864"/>
                    <a:pt x="1256" y="870"/>
                    <a:pt x="1264" y="867"/>
                  </a:cubicBezTo>
                  <a:cubicBezTo>
                    <a:pt x="1269" y="866"/>
                    <a:pt x="1272" y="863"/>
                    <a:pt x="1276" y="861"/>
                  </a:cubicBezTo>
                  <a:cubicBezTo>
                    <a:pt x="1279" y="860"/>
                    <a:pt x="1285" y="859"/>
                    <a:pt x="1288" y="856"/>
                  </a:cubicBezTo>
                  <a:cubicBezTo>
                    <a:pt x="1289" y="854"/>
                    <a:pt x="1289" y="852"/>
                    <a:pt x="1289" y="849"/>
                  </a:cubicBezTo>
                  <a:cubicBezTo>
                    <a:pt x="1285" y="849"/>
                    <a:pt x="1282" y="846"/>
                    <a:pt x="1282" y="842"/>
                  </a:cubicBezTo>
                  <a:cubicBezTo>
                    <a:pt x="1287" y="840"/>
                    <a:pt x="1292" y="840"/>
                    <a:pt x="1296" y="838"/>
                  </a:cubicBezTo>
                  <a:cubicBezTo>
                    <a:pt x="1300" y="835"/>
                    <a:pt x="1303" y="832"/>
                    <a:pt x="1307" y="830"/>
                  </a:cubicBezTo>
                  <a:cubicBezTo>
                    <a:pt x="1312" y="828"/>
                    <a:pt x="1314" y="825"/>
                    <a:pt x="1318" y="821"/>
                  </a:cubicBezTo>
                  <a:cubicBezTo>
                    <a:pt x="1320" y="818"/>
                    <a:pt x="1321" y="818"/>
                    <a:pt x="1323" y="816"/>
                  </a:cubicBezTo>
                  <a:cubicBezTo>
                    <a:pt x="1325" y="815"/>
                    <a:pt x="1327" y="816"/>
                    <a:pt x="1328" y="814"/>
                  </a:cubicBezTo>
                  <a:cubicBezTo>
                    <a:pt x="1331" y="810"/>
                    <a:pt x="1329" y="803"/>
                    <a:pt x="1330" y="799"/>
                  </a:cubicBezTo>
                  <a:cubicBezTo>
                    <a:pt x="1331" y="794"/>
                    <a:pt x="1334" y="790"/>
                    <a:pt x="1339" y="788"/>
                  </a:cubicBezTo>
                  <a:cubicBezTo>
                    <a:pt x="1347" y="784"/>
                    <a:pt x="1359" y="786"/>
                    <a:pt x="1368" y="785"/>
                  </a:cubicBezTo>
                  <a:cubicBezTo>
                    <a:pt x="1376" y="784"/>
                    <a:pt x="1385" y="783"/>
                    <a:pt x="1392" y="778"/>
                  </a:cubicBezTo>
                  <a:cubicBezTo>
                    <a:pt x="1396" y="775"/>
                    <a:pt x="1412" y="762"/>
                    <a:pt x="1406" y="757"/>
                  </a:cubicBezTo>
                  <a:cubicBezTo>
                    <a:pt x="1413" y="751"/>
                    <a:pt x="1424" y="749"/>
                    <a:pt x="1430" y="743"/>
                  </a:cubicBezTo>
                  <a:cubicBezTo>
                    <a:pt x="1434" y="740"/>
                    <a:pt x="1435" y="736"/>
                    <a:pt x="1440" y="733"/>
                  </a:cubicBezTo>
                  <a:cubicBezTo>
                    <a:pt x="1445" y="731"/>
                    <a:pt x="1450" y="730"/>
                    <a:pt x="1454" y="732"/>
                  </a:cubicBezTo>
                  <a:cubicBezTo>
                    <a:pt x="1460" y="733"/>
                    <a:pt x="1463" y="737"/>
                    <a:pt x="1468" y="740"/>
                  </a:cubicBezTo>
                  <a:cubicBezTo>
                    <a:pt x="1478" y="747"/>
                    <a:pt x="1496" y="743"/>
                    <a:pt x="1508" y="740"/>
                  </a:cubicBezTo>
                  <a:cubicBezTo>
                    <a:pt x="1515" y="738"/>
                    <a:pt x="1523" y="737"/>
                    <a:pt x="1530" y="734"/>
                  </a:cubicBezTo>
                  <a:cubicBezTo>
                    <a:pt x="1533" y="732"/>
                    <a:pt x="1537" y="731"/>
                    <a:pt x="1540" y="729"/>
                  </a:cubicBezTo>
                  <a:cubicBezTo>
                    <a:pt x="1543" y="727"/>
                    <a:pt x="1546" y="723"/>
                    <a:pt x="1549" y="722"/>
                  </a:cubicBezTo>
                  <a:cubicBezTo>
                    <a:pt x="1553" y="721"/>
                    <a:pt x="1556" y="722"/>
                    <a:pt x="1560" y="721"/>
                  </a:cubicBezTo>
                  <a:cubicBezTo>
                    <a:pt x="1563" y="719"/>
                    <a:pt x="1567" y="716"/>
                    <a:pt x="1570" y="714"/>
                  </a:cubicBezTo>
                  <a:cubicBezTo>
                    <a:pt x="1573" y="717"/>
                    <a:pt x="1575" y="722"/>
                    <a:pt x="1578" y="725"/>
                  </a:cubicBezTo>
                  <a:cubicBezTo>
                    <a:pt x="1583" y="729"/>
                    <a:pt x="1586" y="728"/>
                    <a:pt x="1591" y="730"/>
                  </a:cubicBezTo>
                  <a:cubicBezTo>
                    <a:pt x="1603" y="736"/>
                    <a:pt x="1583" y="744"/>
                    <a:pt x="1580" y="749"/>
                  </a:cubicBezTo>
                  <a:cubicBezTo>
                    <a:pt x="1577" y="754"/>
                    <a:pt x="1579" y="758"/>
                    <a:pt x="1585" y="759"/>
                  </a:cubicBezTo>
                  <a:cubicBezTo>
                    <a:pt x="1591" y="759"/>
                    <a:pt x="1593" y="753"/>
                    <a:pt x="1599" y="753"/>
                  </a:cubicBezTo>
                  <a:cubicBezTo>
                    <a:pt x="1606" y="752"/>
                    <a:pt x="1605" y="756"/>
                    <a:pt x="1608" y="761"/>
                  </a:cubicBezTo>
                  <a:cubicBezTo>
                    <a:pt x="1609" y="765"/>
                    <a:pt x="1612" y="769"/>
                    <a:pt x="1614" y="773"/>
                  </a:cubicBezTo>
                  <a:cubicBezTo>
                    <a:pt x="1617" y="779"/>
                    <a:pt x="1617" y="780"/>
                    <a:pt x="1612" y="785"/>
                  </a:cubicBezTo>
                  <a:cubicBezTo>
                    <a:pt x="1609" y="789"/>
                    <a:pt x="1607" y="792"/>
                    <a:pt x="1605" y="796"/>
                  </a:cubicBezTo>
                  <a:cubicBezTo>
                    <a:pt x="1601" y="800"/>
                    <a:pt x="1597" y="799"/>
                    <a:pt x="1596" y="806"/>
                  </a:cubicBezTo>
                  <a:cubicBezTo>
                    <a:pt x="1595" y="810"/>
                    <a:pt x="1597" y="816"/>
                    <a:pt x="1600" y="819"/>
                  </a:cubicBezTo>
                  <a:cubicBezTo>
                    <a:pt x="1606" y="825"/>
                    <a:pt x="1611" y="820"/>
                    <a:pt x="1617" y="817"/>
                  </a:cubicBezTo>
                  <a:cubicBezTo>
                    <a:pt x="1624" y="813"/>
                    <a:pt x="1624" y="816"/>
                    <a:pt x="1630" y="820"/>
                  </a:cubicBezTo>
                  <a:cubicBezTo>
                    <a:pt x="1637" y="825"/>
                    <a:pt x="1651" y="824"/>
                    <a:pt x="1659" y="823"/>
                  </a:cubicBezTo>
                  <a:cubicBezTo>
                    <a:pt x="1663" y="822"/>
                    <a:pt x="1669" y="819"/>
                    <a:pt x="1674" y="822"/>
                  </a:cubicBezTo>
                  <a:cubicBezTo>
                    <a:pt x="1680" y="825"/>
                    <a:pt x="1677" y="830"/>
                    <a:pt x="1685" y="825"/>
                  </a:cubicBezTo>
                  <a:cubicBezTo>
                    <a:pt x="1690" y="822"/>
                    <a:pt x="1692" y="819"/>
                    <a:pt x="1692" y="814"/>
                  </a:cubicBezTo>
                  <a:cubicBezTo>
                    <a:pt x="1693" y="808"/>
                    <a:pt x="1692" y="804"/>
                    <a:pt x="1698" y="803"/>
                  </a:cubicBezTo>
                  <a:cubicBezTo>
                    <a:pt x="1710" y="801"/>
                    <a:pt x="1712" y="814"/>
                    <a:pt x="1718" y="820"/>
                  </a:cubicBezTo>
                  <a:cubicBezTo>
                    <a:pt x="1722" y="824"/>
                    <a:pt x="1727" y="820"/>
                    <a:pt x="1731" y="823"/>
                  </a:cubicBezTo>
                  <a:cubicBezTo>
                    <a:pt x="1734" y="826"/>
                    <a:pt x="1734" y="832"/>
                    <a:pt x="1737" y="834"/>
                  </a:cubicBezTo>
                  <a:cubicBezTo>
                    <a:pt x="1742" y="838"/>
                    <a:pt x="1744" y="835"/>
                    <a:pt x="1746" y="840"/>
                  </a:cubicBezTo>
                  <a:cubicBezTo>
                    <a:pt x="1749" y="834"/>
                    <a:pt x="1754" y="824"/>
                    <a:pt x="1761" y="8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544"/>
            <p:cNvSpPr>
              <a:spLocks/>
            </p:cNvSpPr>
            <p:nvPr/>
          </p:nvSpPr>
          <p:spPr bwMode="auto">
            <a:xfrm>
              <a:off x="5045076" y="3398838"/>
              <a:ext cx="549275" cy="631825"/>
            </a:xfrm>
            <a:custGeom>
              <a:avLst/>
              <a:gdLst>
                <a:gd name="T0" fmla="*/ 436 w 457"/>
                <a:gd name="T1" fmla="*/ 201 h 524"/>
                <a:gd name="T2" fmla="*/ 456 w 457"/>
                <a:gd name="T3" fmla="*/ 170 h 524"/>
                <a:gd name="T4" fmla="*/ 448 w 457"/>
                <a:gd name="T5" fmla="*/ 124 h 524"/>
                <a:gd name="T6" fmla="*/ 440 w 457"/>
                <a:gd name="T7" fmla="*/ 95 h 524"/>
                <a:gd name="T8" fmla="*/ 412 w 457"/>
                <a:gd name="T9" fmla="*/ 56 h 524"/>
                <a:gd name="T10" fmla="*/ 359 w 457"/>
                <a:gd name="T11" fmla="*/ 62 h 524"/>
                <a:gd name="T12" fmla="*/ 337 w 457"/>
                <a:gd name="T13" fmla="*/ 38 h 524"/>
                <a:gd name="T14" fmla="*/ 297 w 457"/>
                <a:gd name="T15" fmla="*/ 50 h 524"/>
                <a:gd name="T16" fmla="*/ 261 w 457"/>
                <a:gd name="T17" fmla="*/ 18 h 524"/>
                <a:gd name="T18" fmla="*/ 212 w 457"/>
                <a:gd name="T19" fmla="*/ 9 h 524"/>
                <a:gd name="T20" fmla="*/ 171 w 457"/>
                <a:gd name="T21" fmla="*/ 0 h 524"/>
                <a:gd name="T22" fmla="*/ 150 w 457"/>
                <a:gd name="T23" fmla="*/ 33 h 524"/>
                <a:gd name="T24" fmla="*/ 109 w 457"/>
                <a:gd name="T25" fmla="*/ 42 h 524"/>
                <a:gd name="T26" fmla="*/ 76 w 457"/>
                <a:gd name="T27" fmla="*/ 42 h 524"/>
                <a:gd name="T28" fmla="*/ 47 w 457"/>
                <a:gd name="T29" fmla="*/ 74 h 524"/>
                <a:gd name="T30" fmla="*/ 37 w 457"/>
                <a:gd name="T31" fmla="*/ 92 h 524"/>
                <a:gd name="T32" fmla="*/ 34 w 457"/>
                <a:gd name="T33" fmla="*/ 152 h 524"/>
                <a:gd name="T34" fmla="*/ 46 w 457"/>
                <a:gd name="T35" fmla="*/ 222 h 524"/>
                <a:gd name="T36" fmla="*/ 37 w 457"/>
                <a:gd name="T37" fmla="*/ 258 h 524"/>
                <a:gd name="T38" fmla="*/ 42 w 457"/>
                <a:gd name="T39" fmla="*/ 290 h 524"/>
                <a:gd name="T40" fmla="*/ 51 w 457"/>
                <a:gd name="T41" fmla="*/ 339 h 524"/>
                <a:gd name="T42" fmla="*/ 50 w 457"/>
                <a:gd name="T43" fmla="*/ 372 h 524"/>
                <a:gd name="T44" fmla="*/ 71 w 457"/>
                <a:gd name="T45" fmla="*/ 392 h 524"/>
                <a:gd name="T46" fmla="*/ 107 w 457"/>
                <a:gd name="T47" fmla="*/ 369 h 524"/>
                <a:gd name="T48" fmla="*/ 159 w 457"/>
                <a:gd name="T49" fmla="*/ 365 h 524"/>
                <a:gd name="T50" fmla="*/ 198 w 457"/>
                <a:gd name="T51" fmla="*/ 366 h 524"/>
                <a:gd name="T52" fmla="*/ 218 w 457"/>
                <a:gd name="T53" fmla="*/ 401 h 524"/>
                <a:gd name="T54" fmla="*/ 186 w 457"/>
                <a:gd name="T55" fmla="*/ 474 h 524"/>
                <a:gd name="T56" fmla="*/ 213 w 457"/>
                <a:gd name="T57" fmla="*/ 473 h 524"/>
                <a:gd name="T58" fmla="*/ 231 w 457"/>
                <a:gd name="T59" fmla="*/ 523 h 524"/>
                <a:gd name="T60" fmla="*/ 270 w 457"/>
                <a:gd name="T61" fmla="*/ 515 h 524"/>
                <a:gd name="T62" fmla="*/ 275 w 457"/>
                <a:gd name="T63" fmla="*/ 480 h 524"/>
                <a:gd name="T64" fmla="*/ 330 w 457"/>
                <a:gd name="T65" fmla="*/ 477 h 524"/>
                <a:gd name="T66" fmla="*/ 345 w 457"/>
                <a:gd name="T67" fmla="*/ 455 h 524"/>
                <a:gd name="T68" fmla="*/ 361 w 457"/>
                <a:gd name="T69" fmla="*/ 448 h 524"/>
                <a:gd name="T70" fmla="*/ 390 w 457"/>
                <a:gd name="T71" fmla="*/ 451 h 524"/>
                <a:gd name="T72" fmla="*/ 434 w 457"/>
                <a:gd name="T73" fmla="*/ 443 h 524"/>
                <a:gd name="T74" fmla="*/ 435 w 457"/>
                <a:gd name="T75" fmla="*/ 422 h 524"/>
                <a:gd name="T76" fmla="*/ 453 w 457"/>
                <a:gd name="T77" fmla="*/ 379 h 524"/>
                <a:gd name="T78" fmla="*/ 445 w 457"/>
                <a:gd name="T79" fmla="*/ 345 h 524"/>
                <a:gd name="T80" fmla="*/ 429 w 457"/>
                <a:gd name="T81" fmla="*/ 306 h 524"/>
                <a:gd name="T82" fmla="*/ 425 w 457"/>
                <a:gd name="T83" fmla="*/ 264 h 524"/>
                <a:gd name="T84" fmla="*/ 410 w 457"/>
                <a:gd name="T85" fmla="*/ 234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7" h="524">
                  <a:moveTo>
                    <a:pt x="415" y="211"/>
                  </a:moveTo>
                  <a:cubicBezTo>
                    <a:pt x="420" y="205"/>
                    <a:pt x="430" y="205"/>
                    <a:pt x="436" y="201"/>
                  </a:cubicBezTo>
                  <a:cubicBezTo>
                    <a:pt x="444" y="195"/>
                    <a:pt x="440" y="189"/>
                    <a:pt x="447" y="183"/>
                  </a:cubicBezTo>
                  <a:cubicBezTo>
                    <a:pt x="456" y="176"/>
                    <a:pt x="457" y="182"/>
                    <a:pt x="456" y="170"/>
                  </a:cubicBezTo>
                  <a:cubicBezTo>
                    <a:pt x="456" y="161"/>
                    <a:pt x="455" y="155"/>
                    <a:pt x="451" y="147"/>
                  </a:cubicBezTo>
                  <a:cubicBezTo>
                    <a:pt x="448" y="139"/>
                    <a:pt x="449" y="133"/>
                    <a:pt x="448" y="124"/>
                  </a:cubicBezTo>
                  <a:cubicBezTo>
                    <a:pt x="447" y="117"/>
                    <a:pt x="440" y="112"/>
                    <a:pt x="438" y="105"/>
                  </a:cubicBezTo>
                  <a:cubicBezTo>
                    <a:pt x="438" y="102"/>
                    <a:pt x="438" y="98"/>
                    <a:pt x="440" y="95"/>
                  </a:cubicBezTo>
                  <a:cubicBezTo>
                    <a:pt x="433" y="97"/>
                    <a:pt x="425" y="101"/>
                    <a:pt x="418" y="96"/>
                  </a:cubicBezTo>
                  <a:cubicBezTo>
                    <a:pt x="407" y="90"/>
                    <a:pt x="415" y="68"/>
                    <a:pt x="412" y="56"/>
                  </a:cubicBezTo>
                  <a:cubicBezTo>
                    <a:pt x="410" y="44"/>
                    <a:pt x="407" y="28"/>
                    <a:pt x="392" y="36"/>
                  </a:cubicBezTo>
                  <a:cubicBezTo>
                    <a:pt x="383" y="42"/>
                    <a:pt x="368" y="63"/>
                    <a:pt x="359" y="62"/>
                  </a:cubicBezTo>
                  <a:cubicBezTo>
                    <a:pt x="358" y="51"/>
                    <a:pt x="367" y="44"/>
                    <a:pt x="357" y="35"/>
                  </a:cubicBezTo>
                  <a:cubicBezTo>
                    <a:pt x="348" y="26"/>
                    <a:pt x="346" y="33"/>
                    <a:pt x="337" y="38"/>
                  </a:cubicBezTo>
                  <a:cubicBezTo>
                    <a:pt x="331" y="43"/>
                    <a:pt x="325" y="42"/>
                    <a:pt x="317" y="43"/>
                  </a:cubicBezTo>
                  <a:cubicBezTo>
                    <a:pt x="310" y="45"/>
                    <a:pt x="303" y="52"/>
                    <a:pt x="297" y="50"/>
                  </a:cubicBezTo>
                  <a:cubicBezTo>
                    <a:pt x="292" y="48"/>
                    <a:pt x="284" y="36"/>
                    <a:pt x="279" y="33"/>
                  </a:cubicBezTo>
                  <a:cubicBezTo>
                    <a:pt x="273" y="28"/>
                    <a:pt x="267" y="21"/>
                    <a:pt x="261" y="18"/>
                  </a:cubicBezTo>
                  <a:cubicBezTo>
                    <a:pt x="253" y="15"/>
                    <a:pt x="248" y="20"/>
                    <a:pt x="240" y="19"/>
                  </a:cubicBezTo>
                  <a:cubicBezTo>
                    <a:pt x="230" y="18"/>
                    <a:pt x="222" y="12"/>
                    <a:pt x="212" y="9"/>
                  </a:cubicBezTo>
                  <a:cubicBezTo>
                    <a:pt x="204" y="7"/>
                    <a:pt x="196" y="9"/>
                    <a:pt x="188" y="7"/>
                  </a:cubicBezTo>
                  <a:cubicBezTo>
                    <a:pt x="181" y="5"/>
                    <a:pt x="180" y="0"/>
                    <a:pt x="171" y="0"/>
                  </a:cubicBezTo>
                  <a:cubicBezTo>
                    <a:pt x="161" y="0"/>
                    <a:pt x="134" y="0"/>
                    <a:pt x="143" y="16"/>
                  </a:cubicBezTo>
                  <a:cubicBezTo>
                    <a:pt x="146" y="23"/>
                    <a:pt x="155" y="25"/>
                    <a:pt x="150" y="33"/>
                  </a:cubicBezTo>
                  <a:cubicBezTo>
                    <a:pt x="146" y="40"/>
                    <a:pt x="136" y="39"/>
                    <a:pt x="130" y="39"/>
                  </a:cubicBezTo>
                  <a:cubicBezTo>
                    <a:pt x="122" y="39"/>
                    <a:pt x="115" y="46"/>
                    <a:pt x="109" y="42"/>
                  </a:cubicBezTo>
                  <a:cubicBezTo>
                    <a:pt x="103" y="38"/>
                    <a:pt x="105" y="27"/>
                    <a:pt x="93" y="30"/>
                  </a:cubicBezTo>
                  <a:cubicBezTo>
                    <a:pt x="88" y="31"/>
                    <a:pt x="80" y="39"/>
                    <a:pt x="76" y="42"/>
                  </a:cubicBezTo>
                  <a:cubicBezTo>
                    <a:pt x="69" y="48"/>
                    <a:pt x="62" y="49"/>
                    <a:pt x="56" y="54"/>
                  </a:cubicBezTo>
                  <a:cubicBezTo>
                    <a:pt x="51" y="59"/>
                    <a:pt x="50" y="68"/>
                    <a:pt x="47" y="74"/>
                  </a:cubicBezTo>
                  <a:cubicBezTo>
                    <a:pt x="44" y="81"/>
                    <a:pt x="41" y="87"/>
                    <a:pt x="39" y="94"/>
                  </a:cubicBezTo>
                  <a:cubicBezTo>
                    <a:pt x="38" y="93"/>
                    <a:pt x="38" y="93"/>
                    <a:pt x="37" y="92"/>
                  </a:cubicBezTo>
                  <a:cubicBezTo>
                    <a:pt x="39" y="99"/>
                    <a:pt x="41" y="106"/>
                    <a:pt x="41" y="113"/>
                  </a:cubicBezTo>
                  <a:cubicBezTo>
                    <a:pt x="41" y="125"/>
                    <a:pt x="39" y="141"/>
                    <a:pt x="34" y="152"/>
                  </a:cubicBezTo>
                  <a:cubicBezTo>
                    <a:pt x="38" y="159"/>
                    <a:pt x="42" y="166"/>
                    <a:pt x="44" y="173"/>
                  </a:cubicBezTo>
                  <a:cubicBezTo>
                    <a:pt x="49" y="190"/>
                    <a:pt x="40" y="206"/>
                    <a:pt x="46" y="222"/>
                  </a:cubicBezTo>
                  <a:cubicBezTo>
                    <a:pt x="49" y="231"/>
                    <a:pt x="54" y="233"/>
                    <a:pt x="50" y="242"/>
                  </a:cubicBezTo>
                  <a:cubicBezTo>
                    <a:pt x="48" y="246"/>
                    <a:pt x="40" y="255"/>
                    <a:pt x="37" y="258"/>
                  </a:cubicBezTo>
                  <a:cubicBezTo>
                    <a:pt x="25" y="267"/>
                    <a:pt x="0" y="273"/>
                    <a:pt x="1" y="292"/>
                  </a:cubicBezTo>
                  <a:cubicBezTo>
                    <a:pt x="16" y="295"/>
                    <a:pt x="27" y="285"/>
                    <a:pt x="42" y="290"/>
                  </a:cubicBezTo>
                  <a:cubicBezTo>
                    <a:pt x="60" y="297"/>
                    <a:pt x="53" y="309"/>
                    <a:pt x="50" y="324"/>
                  </a:cubicBezTo>
                  <a:cubicBezTo>
                    <a:pt x="49" y="331"/>
                    <a:pt x="52" y="333"/>
                    <a:pt x="51" y="339"/>
                  </a:cubicBezTo>
                  <a:cubicBezTo>
                    <a:pt x="51" y="346"/>
                    <a:pt x="42" y="350"/>
                    <a:pt x="42" y="357"/>
                  </a:cubicBezTo>
                  <a:cubicBezTo>
                    <a:pt x="41" y="364"/>
                    <a:pt x="47" y="367"/>
                    <a:pt x="50" y="372"/>
                  </a:cubicBezTo>
                  <a:cubicBezTo>
                    <a:pt x="55" y="380"/>
                    <a:pt x="55" y="386"/>
                    <a:pt x="56" y="395"/>
                  </a:cubicBezTo>
                  <a:cubicBezTo>
                    <a:pt x="62" y="393"/>
                    <a:pt x="65" y="390"/>
                    <a:pt x="71" y="392"/>
                  </a:cubicBezTo>
                  <a:cubicBezTo>
                    <a:pt x="77" y="393"/>
                    <a:pt x="77" y="405"/>
                    <a:pt x="86" y="400"/>
                  </a:cubicBezTo>
                  <a:cubicBezTo>
                    <a:pt x="94" y="396"/>
                    <a:pt x="93" y="367"/>
                    <a:pt x="107" y="369"/>
                  </a:cubicBezTo>
                  <a:cubicBezTo>
                    <a:pt x="109" y="382"/>
                    <a:pt x="111" y="401"/>
                    <a:pt x="129" y="389"/>
                  </a:cubicBezTo>
                  <a:cubicBezTo>
                    <a:pt x="140" y="381"/>
                    <a:pt x="142" y="366"/>
                    <a:pt x="159" y="365"/>
                  </a:cubicBezTo>
                  <a:cubicBezTo>
                    <a:pt x="166" y="364"/>
                    <a:pt x="172" y="367"/>
                    <a:pt x="180" y="366"/>
                  </a:cubicBezTo>
                  <a:cubicBezTo>
                    <a:pt x="187" y="366"/>
                    <a:pt x="190" y="362"/>
                    <a:pt x="198" y="366"/>
                  </a:cubicBezTo>
                  <a:cubicBezTo>
                    <a:pt x="215" y="376"/>
                    <a:pt x="204" y="388"/>
                    <a:pt x="204" y="402"/>
                  </a:cubicBezTo>
                  <a:cubicBezTo>
                    <a:pt x="209" y="402"/>
                    <a:pt x="213" y="401"/>
                    <a:pt x="218" y="401"/>
                  </a:cubicBezTo>
                  <a:cubicBezTo>
                    <a:pt x="225" y="414"/>
                    <a:pt x="213" y="445"/>
                    <a:pt x="204" y="456"/>
                  </a:cubicBezTo>
                  <a:cubicBezTo>
                    <a:pt x="198" y="463"/>
                    <a:pt x="191" y="466"/>
                    <a:pt x="186" y="474"/>
                  </a:cubicBezTo>
                  <a:cubicBezTo>
                    <a:pt x="183" y="481"/>
                    <a:pt x="175" y="503"/>
                    <a:pt x="191" y="496"/>
                  </a:cubicBezTo>
                  <a:cubicBezTo>
                    <a:pt x="200" y="492"/>
                    <a:pt x="199" y="472"/>
                    <a:pt x="213" y="473"/>
                  </a:cubicBezTo>
                  <a:cubicBezTo>
                    <a:pt x="225" y="473"/>
                    <a:pt x="224" y="487"/>
                    <a:pt x="225" y="495"/>
                  </a:cubicBezTo>
                  <a:cubicBezTo>
                    <a:pt x="225" y="502"/>
                    <a:pt x="223" y="524"/>
                    <a:pt x="231" y="523"/>
                  </a:cubicBezTo>
                  <a:cubicBezTo>
                    <a:pt x="238" y="523"/>
                    <a:pt x="241" y="507"/>
                    <a:pt x="250" y="506"/>
                  </a:cubicBezTo>
                  <a:cubicBezTo>
                    <a:pt x="255" y="505"/>
                    <a:pt x="263" y="509"/>
                    <a:pt x="270" y="515"/>
                  </a:cubicBezTo>
                  <a:cubicBezTo>
                    <a:pt x="272" y="511"/>
                    <a:pt x="275" y="508"/>
                    <a:pt x="276" y="502"/>
                  </a:cubicBezTo>
                  <a:cubicBezTo>
                    <a:pt x="278" y="494"/>
                    <a:pt x="272" y="488"/>
                    <a:pt x="275" y="480"/>
                  </a:cubicBezTo>
                  <a:cubicBezTo>
                    <a:pt x="281" y="462"/>
                    <a:pt x="299" y="468"/>
                    <a:pt x="312" y="470"/>
                  </a:cubicBezTo>
                  <a:cubicBezTo>
                    <a:pt x="319" y="470"/>
                    <a:pt x="326" y="471"/>
                    <a:pt x="330" y="477"/>
                  </a:cubicBezTo>
                  <a:cubicBezTo>
                    <a:pt x="335" y="483"/>
                    <a:pt x="330" y="492"/>
                    <a:pt x="339" y="494"/>
                  </a:cubicBezTo>
                  <a:cubicBezTo>
                    <a:pt x="360" y="496"/>
                    <a:pt x="341" y="462"/>
                    <a:pt x="345" y="455"/>
                  </a:cubicBezTo>
                  <a:cubicBezTo>
                    <a:pt x="349" y="448"/>
                    <a:pt x="350" y="455"/>
                    <a:pt x="354" y="453"/>
                  </a:cubicBezTo>
                  <a:cubicBezTo>
                    <a:pt x="358" y="452"/>
                    <a:pt x="358" y="451"/>
                    <a:pt x="361" y="448"/>
                  </a:cubicBezTo>
                  <a:cubicBezTo>
                    <a:pt x="367" y="441"/>
                    <a:pt x="367" y="433"/>
                    <a:pt x="378" y="437"/>
                  </a:cubicBezTo>
                  <a:cubicBezTo>
                    <a:pt x="386" y="440"/>
                    <a:pt x="384" y="447"/>
                    <a:pt x="390" y="451"/>
                  </a:cubicBezTo>
                  <a:cubicBezTo>
                    <a:pt x="396" y="455"/>
                    <a:pt x="408" y="451"/>
                    <a:pt x="414" y="450"/>
                  </a:cubicBezTo>
                  <a:cubicBezTo>
                    <a:pt x="421" y="449"/>
                    <a:pt x="428" y="447"/>
                    <a:pt x="434" y="443"/>
                  </a:cubicBezTo>
                  <a:cubicBezTo>
                    <a:pt x="435" y="443"/>
                    <a:pt x="435" y="443"/>
                    <a:pt x="435" y="443"/>
                  </a:cubicBezTo>
                  <a:cubicBezTo>
                    <a:pt x="435" y="436"/>
                    <a:pt x="436" y="428"/>
                    <a:pt x="435" y="422"/>
                  </a:cubicBezTo>
                  <a:cubicBezTo>
                    <a:pt x="435" y="412"/>
                    <a:pt x="437" y="409"/>
                    <a:pt x="441" y="402"/>
                  </a:cubicBezTo>
                  <a:cubicBezTo>
                    <a:pt x="445" y="396"/>
                    <a:pt x="455" y="386"/>
                    <a:pt x="453" y="379"/>
                  </a:cubicBezTo>
                  <a:cubicBezTo>
                    <a:pt x="442" y="382"/>
                    <a:pt x="443" y="377"/>
                    <a:pt x="444" y="367"/>
                  </a:cubicBezTo>
                  <a:cubicBezTo>
                    <a:pt x="445" y="360"/>
                    <a:pt x="447" y="352"/>
                    <a:pt x="445" y="345"/>
                  </a:cubicBezTo>
                  <a:cubicBezTo>
                    <a:pt x="443" y="336"/>
                    <a:pt x="436" y="335"/>
                    <a:pt x="432" y="329"/>
                  </a:cubicBezTo>
                  <a:cubicBezTo>
                    <a:pt x="429" y="323"/>
                    <a:pt x="432" y="313"/>
                    <a:pt x="429" y="306"/>
                  </a:cubicBezTo>
                  <a:cubicBezTo>
                    <a:pt x="427" y="298"/>
                    <a:pt x="422" y="295"/>
                    <a:pt x="425" y="285"/>
                  </a:cubicBezTo>
                  <a:cubicBezTo>
                    <a:pt x="427" y="278"/>
                    <a:pt x="434" y="270"/>
                    <a:pt x="425" y="264"/>
                  </a:cubicBezTo>
                  <a:cubicBezTo>
                    <a:pt x="417" y="259"/>
                    <a:pt x="415" y="265"/>
                    <a:pt x="410" y="255"/>
                  </a:cubicBezTo>
                  <a:cubicBezTo>
                    <a:pt x="407" y="246"/>
                    <a:pt x="409" y="243"/>
                    <a:pt x="410" y="234"/>
                  </a:cubicBezTo>
                  <a:cubicBezTo>
                    <a:pt x="412" y="227"/>
                    <a:pt x="410" y="217"/>
                    <a:pt x="415" y="2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545"/>
            <p:cNvSpPr>
              <a:spLocks/>
            </p:cNvSpPr>
            <p:nvPr/>
          </p:nvSpPr>
          <p:spPr bwMode="auto">
            <a:xfrm>
              <a:off x="3876676" y="2895600"/>
              <a:ext cx="1139825" cy="982663"/>
            </a:xfrm>
            <a:custGeom>
              <a:avLst/>
              <a:gdLst>
                <a:gd name="T0" fmla="*/ 167 w 947"/>
                <a:gd name="T1" fmla="*/ 584 h 817"/>
                <a:gd name="T2" fmla="*/ 219 w 947"/>
                <a:gd name="T3" fmla="*/ 566 h 817"/>
                <a:gd name="T4" fmla="*/ 244 w 947"/>
                <a:gd name="T5" fmla="*/ 636 h 817"/>
                <a:gd name="T6" fmla="*/ 278 w 947"/>
                <a:gd name="T7" fmla="*/ 637 h 817"/>
                <a:gd name="T8" fmla="*/ 326 w 947"/>
                <a:gd name="T9" fmla="*/ 709 h 817"/>
                <a:gd name="T10" fmla="*/ 356 w 947"/>
                <a:gd name="T11" fmla="*/ 785 h 817"/>
                <a:gd name="T12" fmla="*/ 414 w 947"/>
                <a:gd name="T13" fmla="*/ 791 h 817"/>
                <a:gd name="T14" fmla="*/ 467 w 947"/>
                <a:gd name="T15" fmla="*/ 689 h 817"/>
                <a:gd name="T16" fmla="*/ 513 w 947"/>
                <a:gd name="T17" fmla="*/ 630 h 817"/>
                <a:gd name="T18" fmla="*/ 540 w 947"/>
                <a:gd name="T19" fmla="*/ 578 h 817"/>
                <a:gd name="T20" fmla="*/ 577 w 947"/>
                <a:gd name="T21" fmla="*/ 560 h 817"/>
                <a:gd name="T22" fmla="*/ 609 w 947"/>
                <a:gd name="T23" fmla="*/ 633 h 817"/>
                <a:gd name="T24" fmla="*/ 683 w 947"/>
                <a:gd name="T25" fmla="*/ 645 h 817"/>
                <a:gd name="T26" fmla="*/ 753 w 947"/>
                <a:gd name="T27" fmla="*/ 634 h 817"/>
                <a:gd name="T28" fmla="*/ 710 w 947"/>
                <a:gd name="T29" fmla="*/ 589 h 817"/>
                <a:gd name="T30" fmla="*/ 756 w 947"/>
                <a:gd name="T31" fmla="*/ 573 h 817"/>
                <a:gd name="T32" fmla="*/ 755 w 947"/>
                <a:gd name="T33" fmla="*/ 541 h 817"/>
                <a:gd name="T34" fmla="*/ 710 w 947"/>
                <a:gd name="T35" fmla="*/ 510 h 817"/>
                <a:gd name="T36" fmla="*/ 679 w 947"/>
                <a:gd name="T37" fmla="*/ 457 h 817"/>
                <a:gd name="T38" fmla="*/ 709 w 947"/>
                <a:gd name="T39" fmla="*/ 393 h 817"/>
                <a:gd name="T40" fmla="*/ 755 w 947"/>
                <a:gd name="T41" fmla="*/ 407 h 817"/>
                <a:gd name="T42" fmla="*/ 828 w 947"/>
                <a:gd name="T43" fmla="*/ 414 h 817"/>
                <a:gd name="T44" fmla="*/ 852 w 947"/>
                <a:gd name="T45" fmla="*/ 349 h 817"/>
                <a:gd name="T46" fmla="*/ 917 w 947"/>
                <a:gd name="T47" fmla="*/ 284 h 817"/>
                <a:gd name="T48" fmla="*/ 933 w 947"/>
                <a:gd name="T49" fmla="*/ 226 h 817"/>
                <a:gd name="T50" fmla="*/ 902 w 947"/>
                <a:gd name="T51" fmla="*/ 204 h 817"/>
                <a:gd name="T52" fmla="*/ 843 w 947"/>
                <a:gd name="T53" fmla="*/ 180 h 817"/>
                <a:gd name="T54" fmla="*/ 749 w 947"/>
                <a:gd name="T55" fmla="*/ 163 h 817"/>
                <a:gd name="T56" fmla="*/ 713 w 947"/>
                <a:gd name="T57" fmla="*/ 155 h 817"/>
                <a:gd name="T58" fmla="*/ 667 w 947"/>
                <a:gd name="T59" fmla="*/ 160 h 817"/>
                <a:gd name="T60" fmla="*/ 593 w 947"/>
                <a:gd name="T61" fmla="*/ 129 h 817"/>
                <a:gd name="T62" fmla="*/ 545 w 947"/>
                <a:gd name="T63" fmla="*/ 62 h 817"/>
                <a:gd name="T64" fmla="*/ 469 w 947"/>
                <a:gd name="T65" fmla="*/ 2 h 817"/>
                <a:gd name="T66" fmla="*/ 414 w 947"/>
                <a:gd name="T67" fmla="*/ 66 h 817"/>
                <a:gd name="T68" fmla="*/ 412 w 947"/>
                <a:gd name="T69" fmla="*/ 91 h 817"/>
                <a:gd name="T70" fmla="*/ 326 w 947"/>
                <a:gd name="T71" fmla="*/ 105 h 817"/>
                <a:gd name="T72" fmla="*/ 260 w 947"/>
                <a:gd name="T73" fmla="*/ 159 h 817"/>
                <a:gd name="T74" fmla="*/ 174 w 947"/>
                <a:gd name="T75" fmla="*/ 151 h 817"/>
                <a:gd name="T76" fmla="*/ 57 w 947"/>
                <a:gd name="T77" fmla="*/ 44 h 817"/>
                <a:gd name="T78" fmla="*/ 8 w 947"/>
                <a:gd name="T79" fmla="*/ 113 h 817"/>
                <a:gd name="T80" fmla="*/ 22 w 947"/>
                <a:gd name="T81" fmla="*/ 177 h 817"/>
                <a:gd name="T82" fmla="*/ 91 w 947"/>
                <a:gd name="T83" fmla="*/ 265 h 817"/>
                <a:gd name="T84" fmla="*/ 111 w 947"/>
                <a:gd name="T85" fmla="*/ 321 h 817"/>
                <a:gd name="T86" fmla="*/ 135 w 947"/>
                <a:gd name="T87" fmla="*/ 428 h 817"/>
                <a:gd name="T88" fmla="*/ 139 w 947"/>
                <a:gd name="T89" fmla="*/ 505 h 817"/>
                <a:gd name="T90" fmla="*/ 138 w 947"/>
                <a:gd name="T91" fmla="*/ 53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7" h="817">
                  <a:moveTo>
                    <a:pt x="149" y="589"/>
                  </a:moveTo>
                  <a:cubicBezTo>
                    <a:pt x="151" y="594"/>
                    <a:pt x="155" y="606"/>
                    <a:pt x="161" y="607"/>
                  </a:cubicBezTo>
                  <a:cubicBezTo>
                    <a:pt x="170" y="608"/>
                    <a:pt x="166" y="591"/>
                    <a:pt x="167" y="584"/>
                  </a:cubicBezTo>
                  <a:cubicBezTo>
                    <a:pt x="167" y="573"/>
                    <a:pt x="179" y="546"/>
                    <a:pt x="192" y="544"/>
                  </a:cubicBezTo>
                  <a:cubicBezTo>
                    <a:pt x="196" y="548"/>
                    <a:pt x="197" y="555"/>
                    <a:pt x="201" y="559"/>
                  </a:cubicBezTo>
                  <a:cubicBezTo>
                    <a:pt x="207" y="563"/>
                    <a:pt x="213" y="561"/>
                    <a:pt x="219" y="566"/>
                  </a:cubicBezTo>
                  <a:cubicBezTo>
                    <a:pt x="228" y="574"/>
                    <a:pt x="235" y="596"/>
                    <a:pt x="231" y="605"/>
                  </a:cubicBezTo>
                  <a:cubicBezTo>
                    <a:pt x="227" y="613"/>
                    <a:pt x="220" y="613"/>
                    <a:pt x="225" y="622"/>
                  </a:cubicBezTo>
                  <a:cubicBezTo>
                    <a:pt x="227" y="626"/>
                    <a:pt x="240" y="633"/>
                    <a:pt x="244" y="636"/>
                  </a:cubicBezTo>
                  <a:cubicBezTo>
                    <a:pt x="251" y="642"/>
                    <a:pt x="252" y="644"/>
                    <a:pt x="261" y="643"/>
                  </a:cubicBezTo>
                  <a:cubicBezTo>
                    <a:pt x="260" y="643"/>
                    <a:pt x="266" y="638"/>
                    <a:pt x="268" y="637"/>
                  </a:cubicBezTo>
                  <a:cubicBezTo>
                    <a:pt x="270" y="636"/>
                    <a:pt x="276" y="638"/>
                    <a:pt x="278" y="637"/>
                  </a:cubicBezTo>
                  <a:cubicBezTo>
                    <a:pt x="285" y="655"/>
                    <a:pt x="297" y="671"/>
                    <a:pt x="304" y="689"/>
                  </a:cubicBezTo>
                  <a:cubicBezTo>
                    <a:pt x="305" y="693"/>
                    <a:pt x="308" y="699"/>
                    <a:pt x="311" y="702"/>
                  </a:cubicBezTo>
                  <a:cubicBezTo>
                    <a:pt x="315" y="706"/>
                    <a:pt x="323" y="706"/>
                    <a:pt x="326" y="709"/>
                  </a:cubicBezTo>
                  <a:cubicBezTo>
                    <a:pt x="332" y="716"/>
                    <a:pt x="326" y="730"/>
                    <a:pt x="332" y="738"/>
                  </a:cubicBezTo>
                  <a:cubicBezTo>
                    <a:pt x="338" y="746"/>
                    <a:pt x="347" y="747"/>
                    <a:pt x="349" y="758"/>
                  </a:cubicBezTo>
                  <a:cubicBezTo>
                    <a:pt x="352" y="770"/>
                    <a:pt x="351" y="775"/>
                    <a:pt x="356" y="785"/>
                  </a:cubicBezTo>
                  <a:cubicBezTo>
                    <a:pt x="361" y="797"/>
                    <a:pt x="362" y="801"/>
                    <a:pt x="372" y="809"/>
                  </a:cubicBezTo>
                  <a:cubicBezTo>
                    <a:pt x="383" y="817"/>
                    <a:pt x="383" y="817"/>
                    <a:pt x="393" y="809"/>
                  </a:cubicBezTo>
                  <a:cubicBezTo>
                    <a:pt x="401" y="804"/>
                    <a:pt x="407" y="797"/>
                    <a:pt x="414" y="791"/>
                  </a:cubicBezTo>
                  <a:cubicBezTo>
                    <a:pt x="426" y="782"/>
                    <a:pt x="427" y="783"/>
                    <a:pt x="441" y="786"/>
                  </a:cubicBezTo>
                  <a:cubicBezTo>
                    <a:pt x="468" y="793"/>
                    <a:pt x="478" y="778"/>
                    <a:pt x="472" y="753"/>
                  </a:cubicBezTo>
                  <a:cubicBezTo>
                    <a:pt x="467" y="733"/>
                    <a:pt x="461" y="711"/>
                    <a:pt x="467" y="689"/>
                  </a:cubicBezTo>
                  <a:cubicBezTo>
                    <a:pt x="470" y="674"/>
                    <a:pt x="476" y="681"/>
                    <a:pt x="485" y="673"/>
                  </a:cubicBezTo>
                  <a:cubicBezTo>
                    <a:pt x="492" y="666"/>
                    <a:pt x="491" y="656"/>
                    <a:pt x="499" y="648"/>
                  </a:cubicBezTo>
                  <a:cubicBezTo>
                    <a:pt x="506" y="641"/>
                    <a:pt x="511" y="641"/>
                    <a:pt x="513" y="630"/>
                  </a:cubicBezTo>
                  <a:cubicBezTo>
                    <a:pt x="515" y="622"/>
                    <a:pt x="511" y="613"/>
                    <a:pt x="516" y="607"/>
                  </a:cubicBezTo>
                  <a:cubicBezTo>
                    <a:pt x="520" y="601"/>
                    <a:pt x="528" y="603"/>
                    <a:pt x="533" y="598"/>
                  </a:cubicBezTo>
                  <a:cubicBezTo>
                    <a:pt x="541" y="592"/>
                    <a:pt x="538" y="587"/>
                    <a:pt x="540" y="578"/>
                  </a:cubicBezTo>
                  <a:cubicBezTo>
                    <a:pt x="542" y="568"/>
                    <a:pt x="543" y="566"/>
                    <a:pt x="553" y="564"/>
                  </a:cubicBezTo>
                  <a:cubicBezTo>
                    <a:pt x="558" y="563"/>
                    <a:pt x="560" y="566"/>
                    <a:pt x="564" y="565"/>
                  </a:cubicBezTo>
                  <a:cubicBezTo>
                    <a:pt x="569" y="564"/>
                    <a:pt x="571" y="560"/>
                    <a:pt x="577" y="560"/>
                  </a:cubicBezTo>
                  <a:cubicBezTo>
                    <a:pt x="603" y="559"/>
                    <a:pt x="562" y="590"/>
                    <a:pt x="590" y="584"/>
                  </a:cubicBezTo>
                  <a:cubicBezTo>
                    <a:pt x="591" y="595"/>
                    <a:pt x="587" y="606"/>
                    <a:pt x="588" y="617"/>
                  </a:cubicBezTo>
                  <a:cubicBezTo>
                    <a:pt x="590" y="631"/>
                    <a:pt x="596" y="630"/>
                    <a:pt x="609" y="633"/>
                  </a:cubicBezTo>
                  <a:cubicBezTo>
                    <a:pt x="626" y="636"/>
                    <a:pt x="627" y="634"/>
                    <a:pt x="640" y="624"/>
                  </a:cubicBezTo>
                  <a:cubicBezTo>
                    <a:pt x="651" y="615"/>
                    <a:pt x="652" y="619"/>
                    <a:pt x="661" y="631"/>
                  </a:cubicBezTo>
                  <a:cubicBezTo>
                    <a:pt x="669" y="640"/>
                    <a:pt x="670" y="643"/>
                    <a:pt x="683" y="645"/>
                  </a:cubicBezTo>
                  <a:cubicBezTo>
                    <a:pt x="693" y="647"/>
                    <a:pt x="702" y="650"/>
                    <a:pt x="712" y="650"/>
                  </a:cubicBezTo>
                  <a:cubicBezTo>
                    <a:pt x="724" y="651"/>
                    <a:pt x="733" y="646"/>
                    <a:pt x="743" y="641"/>
                  </a:cubicBezTo>
                  <a:cubicBezTo>
                    <a:pt x="750" y="637"/>
                    <a:pt x="750" y="644"/>
                    <a:pt x="753" y="634"/>
                  </a:cubicBezTo>
                  <a:cubicBezTo>
                    <a:pt x="755" y="628"/>
                    <a:pt x="751" y="624"/>
                    <a:pt x="750" y="619"/>
                  </a:cubicBezTo>
                  <a:cubicBezTo>
                    <a:pt x="746" y="610"/>
                    <a:pt x="742" y="604"/>
                    <a:pt x="734" y="601"/>
                  </a:cubicBezTo>
                  <a:cubicBezTo>
                    <a:pt x="725" y="597"/>
                    <a:pt x="718" y="598"/>
                    <a:pt x="710" y="589"/>
                  </a:cubicBezTo>
                  <a:cubicBezTo>
                    <a:pt x="704" y="582"/>
                    <a:pt x="698" y="572"/>
                    <a:pt x="707" y="567"/>
                  </a:cubicBezTo>
                  <a:cubicBezTo>
                    <a:pt x="716" y="561"/>
                    <a:pt x="727" y="572"/>
                    <a:pt x="726" y="553"/>
                  </a:cubicBezTo>
                  <a:cubicBezTo>
                    <a:pt x="743" y="543"/>
                    <a:pt x="740" y="577"/>
                    <a:pt x="756" y="573"/>
                  </a:cubicBezTo>
                  <a:cubicBezTo>
                    <a:pt x="760" y="572"/>
                    <a:pt x="762" y="569"/>
                    <a:pt x="764" y="566"/>
                  </a:cubicBezTo>
                  <a:cubicBezTo>
                    <a:pt x="763" y="565"/>
                    <a:pt x="761" y="563"/>
                    <a:pt x="760" y="561"/>
                  </a:cubicBezTo>
                  <a:cubicBezTo>
                    <a:pt x="756" y="555"/>
                    <a:pt x="759" y="548"/>
                    <a:pt x="755" y="541"/>
                  </a:cubicBezTo>
                  <a:cubicBezTo>
                    <a:pt x="752" y="535"/>
                    <a:pt x="746" y="532"/>
                    <a:pt x="739" y="530"/>
                  </a:cubicBezTo>
                  <a:cubicBezTo>
                    <a:pt x="733" y="529"/>
                    <a:pt x="726" y="530"/>
                    <a:pt x="720" y="526"/>
                  </a:cubicBezTo>
                  <a:cubicBezTo>
                    <a:pt x="714" y="523"/>
                    <a:pt x="713" y="516"/>
                    <a:pt x="710" y="510"/>
                  </a:cubicBezTo>
                  <a:cubicBezTo>
                    <a:pt x="705" y="502"/>
                    <a:pt x="693" y="495"/>
                    <a:pt x="685" y="489"/>
                  </a:cubicBezTo>
                  <a:cubicBezTo>
                    <a:pt x="678" y="485"/>
                    <a:pt x="670" y="486"/>
                    <a:pt x="670" y="476"/>
                  </a:cubicBezTo>
                  <a:cubicBezTo>
                    <a:pt x="670" y="471"/>
                    <a:pt x="675" y="460"/>
                    <a:pt x="679" y="457"/>
                  </a:cubicBezTo>
                  <a:cubicBezTo>
                    <a:pt x="688" y="449"/>
                    <a:pt x="711" y="447"/>
                    <a:pt x="702" y="431"/>
                  </a:cubicBezTo>
                  <a:cubicBezTo>
                    <a:pt x="698" y="423"/>
                    <a:pt x="694" y="422"/>
                    <a:pt x="697" y="411"/>
                  </a:cubicBezTo>
                  <a:cubicBezTo>
                    <a:pt x="699" y="406"/>
                    <a:pt x="703" y="396"/>
                    <a:pt x="709" y="393"/>
                  </a:cubicBezTo>
                  <a:cubicBezTo>
                    <a:pt x="716" y="389"/>
                    <a:pt x="724" y="393"/>
                    <a:pt x="731" y="394"/>
                  </a:cubicBezTo>
                  <a:cubicBezTo>
                    <a:pt x="738" y="395"/>
                    <a:pt x="739" y="396"/>
                    <a:pt x="744" y="399"/>
                  </a:cubicBezTo>
                  <a:cubicBezTo>
                    <a:pt x="748" y="402"/>
                    <a:pt x="750" y="407"/>
                    <a:pt x="755" y="407"/>
                  </a:cubicBezTo>
                  <a:cubicBezTo>
                    <a:pt x="764" y="406"/>
                    <a:pt x="764" y="394"/>
                    <a:pt x="776" y="398"/>
                  </a:cubicBezTo>
                  <a:cubicBezTo>
                    <a:pt x="785" y="401"/>
                    <a:pt x="783" y="409"/>
                    <a:pt x="789" y="416"/>
                  </a:cubicBezTo>
                  <a:cubicBezTo>
                    <a:pt x="799" y="430"/>
                    <a:pt x="817" y="428"/>
                    <a:pt x="828" y="414"/>
                  </a:cubicBezTo>
                  <a:cubicBezTo>
                    <a:pt x="832" y="408"/>
                    <a:pt x="833" y="400"/>
                    <a:pt x="837" y="394"/>
                  </a:cubicBezTo>
                  <a:cubicBezTo>
                    <a:pt x="844" y="384"/>
                    <a:pt x="850" y="385"/>
                    <a:pt x="850" y="372"/>
                  </a:cubicBezTo>
                  <a:cubicBezTo>
                    <a:pt x="849" y="365"/>
                    <a:pt x="846" y="355"/>
                    <a:pt x="852" y="349"/>
                  </a:cubicBezTo>
                  <a:cubicBezTo>
                    <a:pt x="859" y="341"/>
                    <a:pt x="866" y="348"/>
                    <a:pt x="874" y="349"/>
                  </a:cubicBezTo>
                  <a:cubicBezTo>
                    <a:pt x="893" y="353"/>
                    <a:pt x="895" y="337"/>
                    <a:pt x="900" y="323"/>
                  </a:cubicBezTo>
                  <a:cubicBezTo>
                    <a:pt x="904" y="309"/>
                    <a:pt x="909" y="296"/>
                    <a:pt x="917" y="284"/>
                  </a:cubicBezTo>
                  <a:cubicBezTo>
                    <a:pt x="922" y="277"/>
                    <a:pt x="925" y="273"/>
                    <a:pt x="932" y="270"/>
                  </a:cubicBezTo>
                  <a:cubicBezTo>
                    <a:pt x="941" y="265"/>
                    <a:pt x="947" y="265"/>
                    <a:pt x="940" y="254"/>
                  </a:cubicBezTo>
                  <a:cubicBezTo>
                    <a:pt x="935" y="246"/>
                    <a:pt x="911" y="232"/>
                    <a:pt x="933" y="226"/>
                  </a:cubicBezTo>
                  <a:cubicBezTo>
                    <a:pt x="931" y="219"/>
                    <a:pt x="933" y="214"/>
                    <a:pt x="935" y="208"/>
                  </a:cubicBezTo>
                  <a:cubicBezTo>
                    <a:pt x="935" y="206"/>
                    <a:pt x="936" y="205"/>
                    <a:pt x="936" y="203"/>
                  </a:cubicBezTo>
                  <a:cubicBezTo>
                    <a:pt x="925" y="201"/>
                    <a:pt x="912" y="202"/>
                    <a:pt x="902" y="204"/>
                  </a:cubicBezTo>
                  <a:cubicBezTo>
                    <a:pt x="896" y="205"/>
                    <a:pt x="885" y="207"/>
                    <a:pt x="880" y="204"/>
                  </a:cubicBezTo>
                  <a:cubicBezTo>
                    <a:pt x="874" y="201"/>
                    <a:pt x="871" y="195"/>
                    <a:pt x="865" y="193"/>
                  </a:cubicBezTo>
                  <a:cubicBezTo>
                    <a:pt x="857" y="189"/>
                    <a:pt x="851" y="183"/>
                    <a:pt x="843" y="180"/>
                  </a:cubicBezTo>
                  <a:cubicBezTo>
                    <a:pt x="831" y="176"/>
                    <a:pt x="827" y="175"/>
                    <a:pt x="819" y="166"/>
                  </a:cubicBezTo>
                  <a:cubicBezTo>
                    <a:pt x="814" y="161"/>
                    <a:pt x="812" y="159"/>
                    <a:pt x="803" y="158"/>
                  </a:cubicBezTo>
                  <a:cubicBezTo>
                    <a:pt x="785" y="156"/>
                    <a:pt x="768" y="164"/>
                    <a:pt x="749" y="163"/>
                  </a:cubicBezTo>
                  <a:cubicBezTo>
                    <a:pt x="737" y="162"/>
                    <a:pt x="740" y="159"/>
                    <a:pt x="734" y="151"/>
                  </a:cubicBezTo>
                  <a:cubicBezTo>
                    <a:pt x="728" y="144"/>
                    <a:pt x="725" y="148"/>
                    <a:pt x="719" y="146"/>
                  </a:cubicBezTo>
                  <a:cubicBezTo>
                    <a:pt x="717" y="149"/>
                    <a:pt x="716" y="153"/>
                    <a:pt x="713" y="155"/>
                  </a:cubicBezTo>
                  <a:cubicBezTo>
                    <a:pt x="706" y="161"/>
                    <a:pt x="700" y="160"/>
                    <a:pt x="695" y="154"/>
                  </a:cubicBezTo>
                  <a:cubicBezTo>
                    <a:pt x="689" y="149"/>
                    <a:pt x="690" y="140"/>
                    <a:pt x="682" y="143"/>
                  </a:cubicBezTo>
                  <a:cubicBezTo>
                    <a:pt x="676" y="145"/>
                    <a:pt x="671" y="156"/>
                    <a:pt x="667" y="160"/>
                  </a:cubicBezTo>
                  <a:cubicBezTo>
                    <a:pt x="659" y="170"/>
                    <a:pt x="638" y="171"/>
                    <a:pt x="626" y="167"/>
                  </a:cubicBezTo>
                  <a:cubicBezTo>
                    <a:pt x="618" y="164"/>
                    <a:pt x="589" y="155"/>
                    <a:pt x="586" y="146"/>
                  </a:cubicBezTo>
                  <a:cubicBezTo>
                    <a:pt x="584" y="141"/>
                    <a:pt x="593" y="136"/>
                    <a:pt x="593" y="129"/>
                  </a:cubicBezTo>
                  <a:cubicBezTo>
                    <a:pt x="594" y="120"/>
                    <a:pt x="587" y="114"/>
                    <a:pt x="583" y="106"/>
                  </a:cubicBezTo>
                  <a:cubicBezTo>
                    <a:pt x="578" y="95"/>
                    <a:pt x="577" y="73"/>
                    <a:pt x="568" y="64"/>
                  </a:cubicBezTo>
                  <a:cubicBezTo>
                    <a:pt x="562" y="57"/>
                    <a:pt x="553" y="61"/>
                    <a:pt x="545" y="62"/>
                  </a:cubicBezTo>
                  <a:cubicBezTo>
                    <a:pt x="537" y="64"/>
                    <a:pt x="530" y="64"/>
                    <a:pt x="522" y="62"/>
                  </a:cubicBezTo>
                  <a:cubicBezTo>
                    <a:pt x="510" y="59"/>
                    <a:pt x="487" y="58"/>
                    <a:pt x="484" y="44"/>
                  </a:cubicBezTo>
                  <a:cubicBezTo>
                    <a:pt x="480" y="30"/>
                    <a:pt x="491" y="6"/>
                    <a:pt x="469" y="2"/>
                  </a:cubicBezTo>
                  <a:cubicBezTo>
                    <a:pt x="453" y="0"/>
                    <a:pt x="443" y="14"/>
                    <a:pt x="430" y="18"/>
                  </a:cubicBezTo>
                  <a:cubicBezTo>
                    <a:pt x="414" y="23"/>
                    <a:pt x="399" y="26"/>
                    <a:pt x="406" y="46"/>
                  </a:cubicBezTo>
                  <a:cubicBezTo>
                    <a:pt x="408" y="51"/>
                    <a:pt x="411" y="61"/>
                    <a:pt x="414" y="66"/>
                  </a:cubicBezTo>
                  <a:cubicBezTo>
                    <a:pt x="418" y="72"/>
                    <a:pt x="426" y="74"/>
                    <a:pt x="424" y="83"/>
                  </a:cubicBezTo>
                  <a:cubicBezTo>
                    <a:pt x="420" y="85"/>
                    <a:pt x="416" y="88"/>
                    <a:pt x="411" y="91"/>
                  </a:cubicBezTo>
                  <a:cubicBezTo>
                    <a:pt x="411" y="91"/>
                    <a:pt x="412" y="91"/>
                    <a:pt x="412" y="91"/>
                  </a:cubicBezTo>
                  <a:cubicBezTo>
                    <a:pt x="404" y="105"/>
                    <a:pt x="386" y="97"/>
                    <a:pt x="374" y="102"/>
                  </a:cubicBezTo>
                  <a:cubicBezTo>
                    <a:pt x="363" y="107"/>
                    <a:pt x="361" y="112"/>
                    <a:pt x="349" y="112"/>
                  </a:cubicBezTo>
                  <a:cubicBezTo>
                    <a:pt x="342" y="111"/>
                    <a:pt x="336" y="103"/>
                    <a:pt x="326" y="105"/>
                  </a:cubicBezTo>
                  <a:cubicBezTo>
                    <a:pt x="300" y="110"/>
                    <a:pt x="315" y="126"/>
                    <a:pt x="317" y="141"/>
                  </a:cubicBezTo>
                  <a:cubicBezTo>
                    <a:pt x="322" y="171"/>
                    <a:pt x="305" y="153"/>
                    <a:pt x="286" y="161"/>
                  </a:cubicBezTo>
                  <a:cubicBezTo>
                    <a:pt x="284" y="181"/>
                    <a:pt x="267" y="159"/>
                    <a:pt x="260" y="159"/>
                  </a:cubicBezTo>
                  <a:cubicBezTo>
                    <a:pt x="249" y="159"/>
                    <a:pt x="248" y="176"/>
                    <a:pt x="234" y="169"/>
                  </a:cubicBezTo>
                  <a:cubicBezTo>
                    <a:pt x="233" y="157"/>
                    <a:pt x="226" y="134"/>
                    <a:pt x="212" y="133"/>
                  </a:cubicBezTo>
                  <a:cubicBezTo>
                    <a:pt x="224" y="162"/>
                    <a:pt x="189" y="161"/>
                    <a:pt x="174" y="151"/>
                  </a:cubicBezTo>
                  <a:cubicBezTo>
                    <a:pt x="147" y="132"/>
                    <a:pt x="118" y="113"/>
                    <a:pt x="110" y="80"/>
                  </a:cubicBezTo>
                  <a:cubicBezTo>
                    <a:pt x="104" y="56"/>
                    <a:pt x="104" y="43"/>
                    <a:pt x="73" y="43"/>
                  </a:cubicBezTo>
                  <a:cubicBezTo>
                    <a:pt x="68" y="42"/>
                    <a:pt x="63" y="44"/>
                    <a:pt x="57" y="44"/>
                  </a:cubicBezTo>
                  <a:cubicBezTo>
                    <a:pt x="53" y="43"/>
                    <a:pt x="50" y="37"/>
                    <a:pt x="44" y="37"/>
                  </a:cubicBezTo>
                  <a:cubicBezTo>
                    <a:pt x="22" y="37"/>
                    <a:pt x="34" y="46"/>
                    <a:pt x="38" y="59"/>
                  </a:cubicBezTo>
                  <a:cubicBezTo>
                    <a:pt x="47" y="85"/>
                    <a:pt x="37" y="109"/>
                    <a:pt x="8" y="113"/>
                  </a:cubicBezTo>
                  <a:cubicBezTo>
                    <a:pt x="13" y="123"/>
                    <a:pt x="13" y="136"/>
                    <a:pt x="7" y="146"/>
                  </a:cubicBezTo>
                  <a:cubicBezTo>
                    <a:pt x="4" y="149"/>
                    <a:pt x="2" y="152"/>
                    <a:pt x="0" y="153"/>
                  </a:cubicBezTo>
                  <a:cubicBezTo>
                    <a:pt x="7" y="161"/>
                    <a:pt x="14" y="170"/>
                    <a:pt x="22" y="177"/>
                  </a:cubicBezTo>
                  <a:cubicBezTo>
                    <a:pt x="38" y="190"/>
                    <a:pt x="54" y="192"/>
                    <a:pt x="67" y="210"/>
                  </a:cubicBezTo>
                  <a:cubicBezTo>
                    <a:pt x="72" y="219"/>
                    <a:pt x="79" y="227"/>
                    <a:pt x="82" y="237"/>
                  </a:cubicBezTo>
                  <a:cubicBezTo>
                    <a:pt x="85" y="247"/>
                    <a:pt x="82" y="258"/>
                    <a:pt x="91" y="265"/>
                  </a:cubicBezTo>
                  <a:cubicBezTo>
                    <a:pt x="97" y="272"/>
                    <a:pt x="107" y="271"/>
                    <a:pt x="113" y="279"/>
                  </a:cubicBezTo>
                  <a:cubicBezTo>
                    <a:pt x="119" y="287"/>
                    <a:pt x="120" y="300"/>
                    <a:pt x="117" y="309"/>
                  </a:cubicBezTo>
                  <a:cubicBezTo>
                    <a:pt x="115" y="314"/>
                    <a:pt x="111" y="314"/>
                    <a:pt x="111" y="321"/>
                  </a:cubicBezTo>
                  <a:cubicBezTo>
                    <a:pt x="110" y="327"/>
                    <a:pt x="113" y="331"/>
                    <a:pt x="115" y="336"/>
                  </a:cubicBezTo>
                  <a:cubicBezTo>
                    <a:pt x="118" y="346"/>
                    <a:pt x="123" y="356"/>
                    <a:pt x="127" y="366"/>
                  </a:cubicBezTo>
                  <a:cubicBezTo>
                    <a:pt x="132" y="385"/>
                    <a:pt x="133" y="407"/>
                    <a:pt x="135" y="428"/>
                  </a:cubicBezTo>
                  <a:cubicBezTo>
                    <a:pt x="135" y="438"/>
                    <a:pt x="137" y="449"/>
                    <a:pt x="137" y="458"/>
                  </a:cubicBezTo>
                  <a:cubicBezTo>
                    <a:pt x="137" y="469"/>
                    <a:pt x="133" y="479"/>
                    <a:pt x="135" y="490"/>
                  </a:cubicBezTo>
                  <a:cubicBezTo>
                    <a:pt x="135" y="496"/>
                    <a:pt x="139" y="499"/>
                    <a:pt x="139" y="505"/>
                  </a:cubicBezTo>
                  <a:cubicBezTo>
                    <a:pt x="138" y="512"/>
                    <a:pt x="132" y="511"/>
                    <a:pt x="131" y="517"/>
                  </a:cubicBezTo>
                  <a:cubicBezTo>
                    <a:pt x="130" y="521"/>
                    <a:pt x="133" y="525"/>
                    <a:pt x="133" y="529"/>
                  </a:cubicBezTo>
                  <a:cubicBezTo>
                    <a:pt x="135" y="532"/>
                    <a:pt x="137" y="535"/>
                    <a:pt x="138" y="539"/>
                  </a:cubicBezTo>
                  <a:cubicBezTo>
                    <a:pt x="145" y="555"/>
                    <a:pt x="143" y="573"/>
                    <a:pt x="149" y="58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546"/>
            <p:cNvSpPr>
              <a:spLocks/>
            </p:cNvSpPr>
            <p:nvPr/>
          </p:nvSpPr>
          <p:spPr bwMode="auto">
            <a:xfrm>
              <a:off x="4595813" y="3835400"/>
              <a:ext cx="779463" cy="549275"/>
            </a:xfrm>
            <a:custGeom>
              <a:avLst/>
              <a:gdLst>
                <a:gd name="T0" fmla="*/ 642 w 648"/>
                <a:gd name="T1" fmla="*/ 162 h 456"/>
                <a:gd name="T2" fmla="*/ 623 w 648"/>
                <a:gd name="T3" fmla="*/ 144 h 456"/>
                <a:gd name="T4" fmla="*/ 598 w 648"/>
                <a:gd name="T5" fmla="*/ 133 h 456"/>
                <a:gd name="T6" fmla="*/ 564 w 648"/>
                <a:gd name="T7" fmla="*/ 134 h 456"/>
                <a:gd name="T8" fmla="*/ 577 w 648"/>
                <a:gd name="T9" fmla="*/ 94 h 456"/>
                <a:gd name="T10" fmla="*/ 577 w 648"/>
                <a:gd name="T11" fmla="*/ 40 h 456"/>
                <a:gd name="T12" fmla="*/ 553 w 648"/>
                <a:gd name="T13" fmla="*/ 4 h 456"/>
                <a:gd name="T14" fmla="*/ 502 w 648"/>
                <a:gd name="T15" fmla="*/ 27 h 456"/>
                <a:gd name="T16" fmla="*/ 459 w 648"/>
                <a:gd name="T17" fmla="*/ 38 h 456"/>
                <a:gd name="T18" fmla="*/ 429 w 648"/>
                <a:gd name="T19" fmla="*/ 33 h 456"/>
                <a:gd name="T20" fmla="*/ 419 w 648"/>
                <a:gd name="T21" fmla="*/ 46 h 456"/>
                <a:gd name="T22" fmla="*/ 391 w 648"/>
                <a:gd name="T23" fmla="*/ 68 h 456"/>
                <a:gd name="T24" fmla="*/ 345 w 648"/>
                <a:gd name="T25" fmla="*/ 85 h 456"/>
                <a:gd name="T26" fmla="*/ 316 w 648"/>
                <a:gd name="T27" fmla="*/ 80 h 456"/>
                <a:gd name="T28" fmla="*/ 270 w 648"/>
                <a:gd name="T29" fmla="*/ 100 h 456"/>
                <a:gd name="T30" fmla="*/ 242 w 648"/>
                <a:gd name="T31" fmla="*/ 85 h 456"/>
                <a:gd name="T32" fmla="*/ 199 w 648"/>
                <a:gd name="T33" fmla="*/ 103 h 456"/>
                <a:gd name="T34" fmla="*/ 147 w 648"/>
                <a:gd name="T35" fmla="*/ 132 h 456"/>
                <a:gd name="T36" fmla="*/ 100 w 648"/>
                <a:gd name="T37" fmla="*/ 147 h 456"/>
                <a:gd name="T38" fmla="*/ 74 w 648"/>
                <a:gd name="T39" fmla="*/ 133 h 456"/>
                <a:gd name="T40" fmla="*/ 42 w 648"/>
                <a:gd name="T41" fmla="*/ 149 h 456"/>
                <a:gd name="T42" fmla="*/ 5 w 648"/>
                <a:gd name="T43" fmla="*/ 155 h 456"/>
                <a:gd name="T44" fmla="*/ 31 w 648"/>
                <a:gd name="T45" fmla="*/ 173 h 456"/>
                <a:gd name="T46" fmla="*/ 72 w 648"/>
                <a:gd name="T47" fmla="*/ 207 h 456"/>
                <a:gd name="T48" fmla="*/ 90 w 648"/>
                <a:gd name="T49" fmla="*/ 213 h 456"/>
                <a:gd name="T50" fmla="*/ 124 w 648"/>
                <a:gd name="T51" fmla="*/ 214 h 456"/>
                <a:gd name="T52" fmla="*/ 148 w 648"/>
                <a:gd name="T53" fmla="*/ 257 h 456"/>
                <a:gd name="T54" fmla="*/ 100 w 648"/>
                <a:gd name="T55" fmla="*/ 293 h 456"/>
                <a:gd name="T56" fmla="*/ 111 w 648"/>
                <a:gd name="T57" fmla="*/ 303 h 456"/>
                <a:gd name="T58" fmla="*/ 151 w 648"/>
                <a:gd name="T59" fmla="*/ 316 h 456"/>
                <a:gd name="T60" fmla="*/ 179 w 648"/>
                <a:gd name="T61" fmla="*/ 318 h 456"/>
                <a:gd name="T62" fmla="*/ 201 w 648"/>
                <a:gd name="T63" fmla="*/ 334 h 456"/>
                <a:gd name="T64" fmla="*/ 181 w 648"/>
                <a:gd name="T65" fmla="*/ 360 h 456"/>
                <a:gd name="T66" fmla="*/ 194 w 648"/>
                <a:gd name="T67" fmla="*/ 396 h 456"/>
                <a:gd name="T68" fmla="*/ 217 w 648"/>
                <a:gd name="T69" fmla="*/ 407 h 456"/>
                <a:gd name="T70" fmla="*/ 249 w 648"/>
                <a:gd name="T71" fmla="*/ 427 h 456"/>
                <a:gd name="T72" fmla="*/ 292 w 648"/>
                <a:gd name="T73" fmla="*/ 437 h 456"/>
                <a:gd name="T74" fmla="*/ 304 w 648"/>
                <a:gd name="T75" fmla="*/ 443 h 456"/>
                <a:gd name="T76" fmla="*/ 332 w 648"/>
                <a:gd name="T77" fmla="*/ 441 h 456"/>
                <a:gd name="T78" fmla="*/ 360 w 648"/>
                <a:gd name="T79" fmla="*/ 435 h 456"/>
                <a:gd name="T80" fmla="*/ 385 w 648"/>
                <a:gd name="T81" fmla="*/ 441 h 456"/>
                <a:gd name="T82" fmla="*/ 405 w 648"/>
                <a:gd name="T83" fmla="*/ 456 h 456"/>
                <a:gd name="T84" fmla="*/ 430 w 648"/>
                <a:gd name="T85" fmla="*/ 448 h 456"/>
                <a:gd name="T86" fmla="*/ 451 w 648"/>
                <a:gd name="T87" fmla="*/ 445 h 456"/>
                <a:gd name="T88" fmla="*/ 453 w 648"/>
                <a:gd name="T89" fmla="*/ 444 h 456"/>
                <a:gd name="T90" fmla="*/ 474 w 648"/>
                <a:gd name="T91" fmla="*/ 410 h 456"/>
                <a:gd name="T92" fmla="*/ 499 w 648"/>
                <a:gd name="T93" fmla="*/ 390 h 456"/>
                <a:gd name="T94" fmla="*/ 535 w 648"/>
                <a:gd name="T95" fmla="*/ 379 h 456"/>
                <a:gd name="T96" fmla="*/ 554 w 648"/>
                <a:gd name="T97" fmla="*/ 346 h 456"/>
                <a:gd name="T98" fmla="*/ 590 w 648"/>
                <a:gd name="T99" fmla="*/ 270 h 456"/>
                <a:gd name="T100" fmla="*/ 639 w 648"/>
                <a:gd name="T101" fmla="*/ 20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8" h="456">
                  <a:moveTo>
                    <a:pt x="647" y="183"/>
                  </a:moveTo>
                  <a:cubicBezTo>
                    <a:pt x="646" y="176"/>
                    <a:pt x="643" y="169"/>
                    <a:pt x="642" y="162"/>
                  </a:cubicBezTo>
                  <a:cubicBezTo>
                    <a:pt x="642" y="158"/>
                    <a:pt x="642" y="155"/>
                    <a:pt x="643" y="153"/>
                  </a:cubicBezTo>
                  <a:cubicBezTo>
                    <a:pt x="636" y="147"/>
                    <a:pt x="628" y="143"/>
                    <a:pt x="623" y="144"/>
                  </a:cubicBezTo>
                  <a:cubicBezTo>
                    <a:pt x="614" y="145"/>
                    <a:pt x="611" y="161"/>
                    <a:pt x="604" y="161"/>
                  </a:cubicBezTo>
                  <a:cubicBezTo>
                    <a:pt x="596" y="162"/>
                    <a:pt x="598" y="140"/>
                    <a:pt x="598" y="133"/>
                  </a:cubicBezTo>
                  <a:cubicBezTo>
                    <a:pt x="597" y="125"/>
                    <a:pt x="598" y="111"/>
                    <a:pt x="586" y="111"/>
                  </a:cubicBezTo>
                  <a:cubicBezTo>
                    <a:pt x="572" y="110"/>
                    <a:pt x="573" y="130"/>
                    <a:pt x="564" y="134"/>
                  </a:cubicBezTo>
                  <a:cubicBezTo>
                    <a:pt x="548" y="141"/>
                    <a:pt x="556" y="119"/>
                    <a:pt x="559" y="112"/>
                  </a:cubicBezTo>
                  <a:cubicBezTo>
                    <a:pt x="564" y="104"/>
                    <a:pt x="571" y="101"/>
                    <a:pt x="577" y="94"/>
                  </a:cubicBezTo>
                  <a:cubicBezTo>
                    <a:pt x="586" y="83"/>
                    <a:pt x="598" y="52"/>
                    <a:pt x="591" y="39"/>
                  </a:cubicBezTo>
                  <a:cubicBezTo>
                    <a:pt x="586" y="39"/>
                    <a:pt x="582" y="40"/>
                    <a:pt x="577" y="40"/>
                  </a:cubicBezTo>
                  <a:cubicBezTo>
                    <a:pt x="577" y="26"/>
                    <a:pt x="588" y="14"/>
                    <a:pt x="571" y="4"/>
                  </a:cubicBezTo>
                  <a:cubicBezTo>
                    <a:pt x="563" y="0"/>
                    <a:pt x="560" y="4"/>
                    <a:pt x="553" y="4"/>
                  </a:cubicBezTo>
                  <a:cubicBezTo>
                    <a:pt x="545" y="5"/>
                    <a:pt x="539" y="2"/>
                    <a:pt x="532" y="3"/>
                  </a:cubicBezTo>
                  <a:cubicBezTo>
                    <a:pt x="515" y="4"/>
                    <a:pt x="513" y="19"/>
                    <a:pt x="502" y="27"/>
                  </a:cubicBezTo>
                  <a:cubicBezTo>
                    <a:pt x="484" y="39"/>
                    <a:pt x="482" y="20"/>
                    <a:pt x="480" y="7"/>
                  </a:cubicBezTo>
                  <a:cubicBezTo>
                    <a:pt x="466" y="5"/>
                    <a:pt x="467" y="34"/>
                    <a:pt x="459" y="38"/>
                  </a:cubicBezTo>
                  <a:cubicBezTo>
                    <a:pt x="450" y="43"/>
                    <a:pt x="450" y="31"/>
                    <a:pt x="444" y="30"/>
                  </a:cubicBezTo>
                  <a:cubicBezTo>
                    <a:pt x="438" y="28"/>
                    <a:pt x="435" y="31"/>
                    <a:pt x="429" y="33"/>
                  </a:cubicBezTo>
                  <a:cubicBezTo>
                    <a:pt x="428" y="31"/>
                    <a:pt x="428" y="28"/>
                    <a:pt x="428" y="26"/>
                  </a:cubicBezTo>
                  <a:cubicBezTo>
                    <a:pt x="426" y="33"/>
                    <a:pt x="426" y="41"/>
                    <a:pt x="419" y="46"/>
                  </a:cubicBezTo>
                  <a:cubicBezTo>
                    <a:pt x="407" y="55"/>
                    <a:pt x="406" y="41"/>
                    <a:pt x="395" y="45"/>
                  </a:cubicBezTo>
                  <a:cubicBezTo>
                    <a:pt x="384" y="49"/>
                    <a:pt x="388" y="61"/>
                    <a:pt x="391" y="68"/>
                  </a:cubicBezTo>
                  <a:cubicBezTo>
                    <a:pt x="384" y="74"/>
                    <a:pt x="374" y="68"/>
                    <a:pt x="366" y="69"/>
                  </a:cubicBezTo>
                  <a:cubicBezTo>
                    <a:pt x="357" y="71"/>
                    <a:pt x="348" y="77"/>
                    <a:pt x="345" y="85"/>
                  </a:cubicBezTo>
                  <a:cubicBezTo>
                    <a:pt x="338" y="84"/>
                    <a:pt x="339" y="77"/>
                    <a:pt x="332" y="75"/>
                  </a:cubicBezTo>
                  <a:cubicBezTo>
                    <a:pt x="327" y="73"/>
                    <a:pt x="320" y="77"/>
                    <a:pt x="316" y="80"/>
                  </a:cubicBezTo>
                  <a:cubicBezTo>
                    <a:pt x="306" y="87"/>
                    <a:pt x="306" y="101"/>
                    <a:pt x="296" y="108"/>
                  </a:cubicBezTo>
                  <a:cubicBezTo>
                    <a:pt x="284" y="116"/>
                    <a:pt x="280" y="104"/>
                    <a:pt x="270" y="100"/>
                  </a:cubicBezTo>
                  <a:cubicBezTo>
                    <a:pt x="263" y="98"/>
                    <a:pt x="260" y="99"/>
                    <a:pt x="254" y="95"/>
                  </a:cubicBezTo>
                  <a:cubicBezTo>
                    <a:pt x="248" y="91"/>
                    <a:pt x="252" y="84"/>
                    <a:pt x="242" y="85"/>
                  </a:cubicBezTo>
                  <a:cubicBezTo>
                    <a:pt x="242" y="67"/>
                    <a:pt x="227" y="81"/>
                    <a:pt x="222" y="88"/>
                  </a:cubicBezTo>
                  <a:cubicBezTo>
                    <a:pt x="213" y="101"/>
                    <a:pt x="213" y="99"/>
                    <a:pt x="199" y="103"/>
                  </a:cubicBezTo>
                  <a:cubicBezTo>
                    <a:pt x="187" y="106"/>
                    <a:pt x="183" y="112"/>
                    <a:pt x="175" y="120"/>
                  </a:cubicBezTo>
                  <a:cubicBezTo>
                    <a:pt x="166" y="128"/>
                    <a:pt x="155" y="126"/>
                    <a:pt x="147" y="132"/>
                  </a:cubicBezTo>
                  <a:cubicBezTo>
                    <a:pt x="140" y="139"/>
                    <a:pt x="144" y="149"/>
                    <a:pt x="132" y="153"/>
                  </a:cubicBezTo>
                  <a:cubicBezTo>
                    <a:pt x="122" y="157"/>
                    <a:pt x="110" y="150"/>
                    <a:pt x="100" y="147"/>
                  </a:cubicBezTo>
                  <a:cubicBezTo>
                    <a:pt x="95" y="145"/>
                    <a:pt x="92" y="146"/>
                    <a:pt x="87" y="143"/>
                  </a:cubicBezTo>
                  <a:cubicBezTo>
                    <a:pt x="82" y="140"/>
                    <a:pt x="79" y="135"/>
                    <a:pt x="74" y="133"/>
                  </a:cubicBezTo>
                  <a:cubicBezTo>
                    <a:pt x="61" y="129"/>
                    <a:pt x="57" y="136"/>
                    <a:pt x="49" y="143"/>
                  </a:cubicBezTo>
                  <a:cubicBezTo>
                    <a:pt x="45" y="146"/>
                    <a:pt x="47" y="146"/>
                    <a:pt x="42" y="149"/>
                  </a:cubicBezTo>
                  <a:cubicBezTo>
                    <a:pt x="41" y="150"/>
                    <a:pt x="31" y="153"/>
                    <a:pt x="30" y="153"/>
                  </a:cubicBezTo>
                  <a:cubicBezTo>
                    <a:pt x="22" y="156"/>
                    <a:pt x="14" y="155"/>
                    <a:pt x="5" y="155"/>
                  </a:cubicBezTo>
                  <a:cubicBezTo>
                    <a:pt x="0" y="164"/>
                    <a:pt x="8" y="174"/>
                    <a:pt x="15" y="180"/>
                  </a:cubicBezTo>
                  <a:cubicBezTo>
                    <a:pt x="31" y="194"/>
                    <a:pt x="19" y="175"/>
                    <a:pt x="31" y="173"/>
                  </a:cubicBezTo>
                  <a:cubicBezTo>
                    <a:pt x="35" y="173"/>
                    <a:pt x="55" y="182"/>
                    <a:pt x="57" y="184"/>
                  </a:cubicBezTo>
                  <a:cubicBezTo>
                    <a:pt x="64" y="190"/>
                    <a:pt x="62" y="202"/>
                    <a:pt x="72" y="207"/>
                  </a:cubicBezTo>
                  <a:cubicBezTo>
                    <a:pt x="75" y="209"/>
                    <a:pt x="82" y="209"/>
                    <a:pt x="86" y="209"/>
                  </a:cubicBezTo>
                  <a:cubicBezTo>
                    <a:pt x="87" y="209"/>
                    <a:pt x="89" y="213"/>
                    <a:pt x="90" y="213"/>
                  </a:cubicBezTo>
                  <a:cubicBezTo>
                    <a:pt x="93" y="213"/>
                    <a:pt x="96" y="210"/>
                    <a:pt x="97" y="210"/>
                  </a:cubicBezTo>
                  <a:cubicBezTo>
                    <a:pt x="108" y="209"/>
                    <a:pt x="114" y="213"/>
                    <a:pt x="124" y="214"/>
                  </a:cubicBezTo>
                  <a:cubicBezTo>
                    <a:pt x="134" y="216"/>
                    <a:pt x="143" y="211"/>
                    <a:pt x="148" y="225"/>
                  </a:cubicBezTo>
                  <a:cubicBezTo>
                    <a:pt x="150" y="230"/>
                    <a:pt x="150" y="252"/>
                    <a:pt x="148" y="257"/>
                  </a:cubicBezTo>
                  <a:cubicBezTo>
                    <a:pt x="144" y="272"/>
                    <a:pt x="129" y="263"/>
                    <a:pt x="118" y="270"/>
                  </a:cubicBezTo>
                  <a:cubicBezTo>
                    <a:pt x="108" y="275"/>
                    <a:pt x="103" y="284"/>
                    <a:pt x="100" y="293"/>
                  </a:cubicBezTo>
                  <a:cubicBezTo>
                    <a:pt x="100" y="293"/>
                    <a:pt x="101" y="293"/>
                    <a:pt x="101" y="293"/>
                  </a:cubicBezTo>
                  <a:cubicBezTo>
                    <a:pt x="107" y="295"/>
                    <a:pt x="108" y="299"/>
                    <a:pt x="111" y="303"/>
                  </a:cubicBezTo>
                  <a:cubicBezTo>
                    <a:pt x="119" y="311"/>
                    <a:pt x="126" y="311"/>
                    <a:pt x="137" y="311"/>
                  </a:cubicBezTo>
                  <a:cubicBezTo>
                    <a:pt x="142" y="312"/>
                    <a:pt x="147" y="313"/>
                    <a:pt x="151" y="316"/>
                  </a:cubicBezTo>
                  <a:cubicBezTo>
                    <a:pt x="155" y="318"/>
                    <a:pt x="158" y="322"/>
                    <a:pt x="163" y="322"/>
                  </a:cubicBezTo>
                  <a:cubicBezTo>
                    <a:pt x="169" y="322"/>
                    <a:pt x="173" y="317"/>
                    <a:pt x="179" y="318"/>
                  </a:cubicBezTo>
                  <a:cubicBezTo>
                    <a:pt x="185" y="318"/>
                    <a:pt x="187" y="321"/>
                    <a:pt x="191" y="325"/>
                  </a:cubicBezTo>
                  <a:cubicBezTo>
                    <a:pt x="195" y="329"/>
                    <a:pt x="202" y="328"/>
                    <a:pt x="201" y="334"/>
                  </a:cubicBezTo>
                  <a:cubicBezTo>
                    <a:pt x="200" y="340"/>
                    <a:pt x="194" y="339"/>
                    <a:pt x="194" y="347"/>
                  </a:cubicBezTo>
                  <a:cubicBezTo>
                    <a:pt x="186" y="348"/>
                    <a:pt x="181" y="351"/>
                    <a:pt x="181" y="360"/>
                  </a:cubicBezTo>
                  <a:cubicBezTo>
                    <a:pt x="181" y="368"/>
                    <a:pt x="187" y="370"/>
                    <a:pt x="190" y="377"/>
                  </a:cubicBezTo>
                  <a:cubicBezTo>
                    <a:pt x="192" y="383"/>
                    <a:pt x="189" y="390"/>
                    <a:pt x="194" y="396"/>
                  </a:cubicBezTo>
                  <a:cubicBezTo>
                    <a:pt x="197" y="400"/>
                    <a:pt x="201" y="401"/>
                    <a:pt x="205" y="402"/>
                  </a:cubicBezTo>
                  <a:cubicBezTo>
                    <a:pt x="212" y="402"/>
                    <a:pt x="213" y="402"/>
                    <a:pt x="217" y="407"/>
                  </a:cubicBezTo>
                  <a:cubicBezTo>
                    <a:pt x="220" y="410"/>
                    <a:pt x="223" y="414"/>
                    <a:pt x="226" y="417"/>
                  </a:cubicBezTo>
                  <a:cubicBezTo>
                    <a:pt x="235" y="424"/>
                    <a:pt x="239" y="424"/>
                    <a:pt x="249" y="427"/>
                  </a:cubicBezTo>
                  <a:cubicBezTo>
                    <a:pt x="260" y="429"/>
                    <a:pt x="267" y="435"/>
                    <a:pt x="277" y="435"/>
                  </a:cubicBezTo>
                  <a:cubicBezTo>
                    <a:pt x="283" y="435"/>
                    <a:pt x="287" y="436"/>
                    <a:pt x="292" y="437"/>
                  </a:cubicBezTo>
                  <a:cubicBezTo>
                    <a:pt x="294" y="438"/>
                    <a:pt x="296" y="437"/>
                    <a:pt x="299" y="439"/>
                  </a:cubicBezTo>
                  <a:cubicBezTo>
                    <a:pt x="301" y="440"/>
                    <a:pt x="302" y="442"/>
                    <a:pt x="304" y="443"/>
                  </a:cubicBezTo>
                  <a:cubicBezTo>
                    <a:pt x="309" y="445"/>
                    <a:pt x="314" y="443"/>
                    <a:pt x="319" y="442"/>
                  </a:cubicBezTo>
                  <a:cubicBezTo>
                    <a:pt x="324" y="441"/>
                    <a:pt x="328" y="441"/>
                    <a:pt x="332" y="441"/>
                  </a:cubicBezTo>
                  <a:cubicBezTo>
                    <a:pt x="337" y="441"/>
                    <a:pt x="341" y="438"/>
                    <a:pt x="345" y="436"/>
                  </a:cubicBezTo>
                  <a:cubicBezTo>
                    <a:pt x="351" y="433"/>
                    <a:pt x="354" y="435"/>
                    <a:pt x="360" y="435"/>
                  </a:cubicBezTo>
                  <a:cubicBezTo>
                    <a:pt x="365" y="435"/>
                    <a:pt x="368" y="432"/>
                    <a:pt x="374" y="435"/>
                  </a:cubicBezTo>
                  <a:cubicBezTo>
                    <a:pt x="378" y="437"/>
                    <a:pt x="380" y="439"/>
                    <a:pt x="385" y="441"/>
                  </a:cubicBezTo>
                  <a:cubicBezTo>
                    <a:pt x="390" y="442"/>
                    <a:pt x="395" y="442"/>
                    <a:pt x="398" y="447"/>
                  </a:cubicBezTo>
                  <a:cubicBezTo>
                    <a:pt x="401" y="451"/>
                    <a:pt x="398" y="456"/>
                    <a:pt x="405" y="456"/>
                  </a:cubicBezTo>
                  <a:cubicBezTo>
                    <a:pt x="410" y="456"/>
                    <a:pt x="418" y="452"/>
                    <a:pt x="423" y="450"/>
                  </a:cubicBezTo>
                  <a:cubicBezTo>
                    <a:pt x="426" y="450"/>
                    <a:pt x="428" y="448"/>
                    <a:pt x="430" y="448"/>
                  </a:cubicBezTo>
                  <a:cubicBezTo>
                    <a:pt x="433" y="448"/>
                    <a:pt x="435" y="449"/>
                    <a:pt x="438" y="448"/>
                  </a:cubicBezTo>
                  <a:cubicBezTo>
                    <a:pt x="444" y="447"/>
                    <a:pt x="445" y="441"/>
                    <a:pt x="451" y="445"/>
                  </a:cubicBezTo>
                  <a:cubicBezTo>
                    <a:pt x="451" y="446"/>
                    <a:pt x="452" y="446"/>
                    <a:pt x="452" y="446"/>
                  </a:cubicBezTo>
                  <a:cubicBezTo>
                    <a:pt x="452" y="445"/>
                    <a:pt x="453" y="445"/>
                    <a:pt x="453" y="444"/>
                  </a:cubicBezTo>
                  <a:cubicBezTo>
                    <a:pt x="458" y="438"/>
                    <a:pt x="461" y="432"/>
                    <a:pt x="464" y="425"/>
                  </a:cubicBezTo>
                  <a:cubicBezTo>
                    <a:pt x="467" y="420"/>
                    <a:pt x="468" y="413"/>
                    <a:pt x="474" y="410"/>
                  </a:cubicBezTo>
                  <a:cubicBezTo>
                    <a:pt x="481" y="407"/>
                    <a:pt x="493" y="414"/>
                    <a:pt x="498" y="410"/>
                  </a:cubicBezTo>
                  <a:cubicBezTo>
                    <a:pt x="504" y="406"/>
                    <a:pt x="495" y="396"/>
                    <a:pt x="499" y="390"/>
                  </a:cubicBezTo>
                  <a:cubicBezTo>
                    <a:pt x="503" y="384"/>
                    <a:pt x="511" y="389"/>
                    <a:pt x="518" y="388"/>
                  </a:cubicBezTo>
                  <a:cubicBezTo>
                    <a:pt x="523" y="387"/>
                    <a:pt x="531" y="383"/>
                    <a:pt x="535" y="379"/>
                  </a:cubicBezTo>
                  <a:cubicBezTo>
                    <a:pt x="542" y="372"/>
                    <a:pt x="534" y="369"/>
                    <a:pt x="536" y="359"/>
                  </a:cubicBezTo>
                  <a:cubicBezTo>
                    <a:pt x="537" y="349"/>
                    <a:pt x="546" y="349"/>
                    <a:pt x="554" y="346"/>
                  </a:cubicBezTo>
                  <a:cubicBezTo>
                    <a:pt x="570" y="341"/>
                    <a:pt x="581" y="333"/>
                    <a:pt x="587" y="316"/>
                  </a:cubicBezTo>
                  <a:cubicBezTo>
                    <a:pt x="591" y="301"/>
                    <a:pt x="586" y="285"/>
                    <a:pt x="590" y="270"/>
                  </a:cubicBezTo>
                  <a:cubicBezTo>
                    <a:pt x="595" y="254"/>
                    <a:pt x="608" y="248"/>
                    <a:pt x="620" y="239"/>
                  </a:cubicBezTo>
                  <a:cubicBezTo>
                    <a:pt x="635" y="228"/>
                    <a:pt x="631" y="216"/>
                    <a:pt x="639" y="201"/>
                  </a:cubicBezTo>
                  <a:cubicBezTo>
                    <a:pt x="643" y="195"/>
                    <a:pt x="648" y="193"/>
                    <a:pt x="647" y="1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547"/>
            <p:cNvSpPr>
              <a:spLocks/>
            </p:cNvSpPr>
            <p:nvPr/>
          </p:nvSpPr>
          <p:spPr bwMode="auto">
            <a:xfrm>
              <a:off x="3890963" y="3513138"/>
              <a:ext cx="885825" cy="900113"/>
            </a:xfrm>
            <a:custGeom>
              <a:avLst/>
              <a:gdLst>
                <a:gd name="T0" fmla="*/ 599 w 735"/>
                <a:gd name="T1" fmla="*/ 364 h 748"/>
                <a:gd name="T2" fmla="*/ 592 w 735"/>
                <a:gd name="T3" fmla="*/ 281 h 748"/>
                <a:gd name="T4" fmla="*/ 561 w 735"/>
                <a:gd name="T5" fmla="*/ 240 h 748"/>
                <a:gd name="T6" fmla="*/ 523 w 735"/>
                <a:gd name="T7" fmla="*/ 215 h 748"/>
                <a:gd name="T8" fmla="*/ 541 w 735"/>
                <a:gd name="T9" fmla="*/ 169 h 748"/>
                <a:gd name="T10" fmla="*/ 600 w 735"/>
                <a:gd name="T11" fmla="*/ 175 h 748"/>
                <a:gd name="T12" fmla="*/ 649 w 735"/>
                <a:gd name="T13" fmla="*/ 118 h 748"/>
                <a:gd name="T14" fmla="*/ 576 w 735"/>
                <a:gd name="T15" fmla="*/ 104 h 748"/>
                <a:gd name="T16" fmla="*/ 552 w 735"/>
                <a:gd name="T17" fmla="*/ 52 h 748"/>
                <a:gd name="T18" fmla="*/ 521 w 735"/>
                <a:gd name="T19" fmla="*/ 85 h 748"/>
                <a:gd name="T20" fmla="*/ 487 w 735"/>
                <a:gd name="T21" fmla="*/ 135 h 748"/>
                <a:gd name="T22" fmla="*/ 460 w 735"/>
                <a:gd name="T23" fmla="*/ 240 h 748"/>
                <a:gd name="T24" fmla="*/ 381 w 735"/>
                <a:gd name="T25" fmla="*/ 296 h 748"/>
                <a:gd name="T26" fmla="*/ 337 w 735"/>
                <a:gd name="T27" fmla="*/ 245 h 748"/>
                <a:gd name="T28" fmla="*/ 299 w 735"/>
                <a:gd name="T29" fmla="*/ 189 h 748"/>
                <a:gd name="T30" fmla="*/ 256 w 735"/>
                <a:gd name="T31" fmla="*/ 124 h 748"/>
                <a:gd name="T32" fmla="*/ 213 w 735"/>
                <a:gd name="T33" fmla="*/ 109 h 748"/>
                <a:gd name="T34" fmla="*/ 189 w 735"/>
                <a:gd name="T35" fmla="*/ 46 h 748"/>
                <a:gd name="T36" fmla="*/ 149 w 735"/>
                <a:gd name="T37" fmla="*/ 94 h 748"/>
                <a:gd name="T38" fmla="*/ 121 w 735"/>
                <a:gd name="T39" fmla="*/ 16 h 748"/>
                <a:gd name="T40" fmla="*/ 114 w 735"/>
                <a:gd name="T41" fmla="*/ 36 h 748"/>
                <a:gd name="T42" fmla="*/ 86 w 735"/>
                <a:gd name="T43" fmla="*/ 66 h 748"/>
                <a:gd name="T44" fmla="*/ 48 w 735"/>
                <a:gd name="T45" fmla="*/ 96 h 748"/>
                <a:gd name="T46" fmla="*/ 59 w 735"/>
                <a:gd name="T47" fmla="*/ 123 h 748"/>
                <a:gd name="T48" fmla="*/ 87 w 735"/>
                <a:gd name="T49" fmla="*/ 145 h 748"/>
                <a:gd name="T50" fmla="*/ 96 w 735"/>
                <a:gd name="T51" fmla="*/ 206 h 748"/>
                <a:gd name="T52" fmla="*/ 96 w 735"/>
                <a:gd name="T53" fmla="*/ 289 h 748"/>
                <a:gd name="T54" fmla="*/ 94 w 735"/>
                <a:gd name="T55" fmla="*/ 318 h 748"/>
                <a:gd name="T56" fmla="*/ 66 w 735"/>
                <a:gd name="T57" fmla="*/ 336 h 748"/>
                <a:gd name="T58" fmla="*/ 33 w 735"/>
                <a:gd name="T59" fmla="*/ 367 h 748"/>
                <a:gd name="T60" fmla="*/ 13 w 735"/>
                <a:gd name="T61" fmla="*/ 398 h 748"/>
                <a:gd name="T62" fmla="*/ 2 w 735"/>
                <a:gd name="T63" fmla="*/ 437 h 748"/>
                <a:gd name="T64" fmla="*/ 8 w 735"/>
                <a:gd name="T65" fmla="*/ 484 h 748"/>
                <a:gd name="T66" fmla="*/ 28 w 735"/>
                <a:gd name="T67" fmla="*/ 485 h 748"/>
                <a:gd name="T68" fmla="*/ 75 w 735"/>
                <a:gd name="T69" fmla="*/ 474 h 748"/>
                <a:gd name="T70" fmla="*/ 98 w 735"/>
                <a:gd name="T71" fmla="*/ 490 h 748"/>
                <a:gd name="T72" fmla="*/ 117 w 735"/>
                <a:gd name="T73" fmla="*/ 542 h 748"/>
                <a:gd name="T74" fmla="*/ 131 w 735"/>
                <a:gd name="T75" fmla="*/ 567 h 748"/>
                <a:gd name="T76" fmla="*/ 165 w 735"/>
                <a:gd name="T77" fmla="*/ 582 h 748"/>
                <a:gd name="T78" fmla="*/ 151 w 735"/>
                <a:gd name="T79" fmla="*/ 619 h 748"/>
                <a:gd name="T80" fmla="*/ 144 w 735"/>
                <a:gd name="T81" fmla="*/ 662 h 748"/>
                <a:gd name="T82" fmla="*/ 212 w 735"/>
                <a:gd name="T83" fmla="*/ 696 h 748"/>
                <a:gd name="T84" fmla="*/ 243 w 735"/>
                <a:gd name="T85" fmla="*/ 714 h 748"/>
                <a:gd name="T86" fmla="*/ 283 w 735"/>
                <a:gd name="T87" fmla="*/ 696 h 748"/>
                <a:gd name="T88" fmla="*/ 320 w 735"/>
                <a:gd name="T89" fmla="*/ 743 h 748"/>
                <a:gd name="T90" fmla="*/ 363 w 735"/>
                <a:gd name="T91" fmla="*/ 735 h 748"/>
                <a:gd name="T92" fmla="*/ 357 w 735"/>
                <a:gd name="T93" fmla="*/ 711 h 748"/>
                <a:gd name="T94" fmla="*/ 348 w 735"/>
                <a:gd name="T95" fmla="*/ 671 h 748"/>
                <a:gd name="T96" fmla="*/ 356 w 735"/>
                <a:gd name="T97" fmla="*/ 624 h 748"/>
                <a:gd name="T98" fmla="*/ 395 w 735"/>
                <a:gd name="T99" fmla="*/ 626 h 748"/>
                <a:gd name="T100" fmla="*/ 437 w 735"/>
                <a:gd name="T101" fmla="*/ 608 h 748"/>
                <a:gd name="T102" fmla="*/ 480 w 735"/>
                <a:gd name="T103" fmla="*/ 615 h 748"/>
                <a:gd name="T104" fmla="*/ 504 w 735"/>
                <a:gd name="T105" fmla="*/ 610 h 748"/>
                <a:gd name="T106" fmla="*/ 548 w 735"/>
                <a:gd name="T107" fmla="*/ 616 h 748"/>
                <a:gd name="T108" fmla="*/ 587 w 735"/>
                <a:gd name="T109" fmla="*/ 598 h 748"/>
                <a:gd name="T110" fmla="*/ 618 w 735"/>
                <a:gd name="T111" fmla="*/ 572 h 748"/>
                <a:gd name="T112" fmla="*/ 651 w 735"/>
                <a:gd name="T113" fmla="*/ 549 h 748"/>
                <a:gd name="T114" fmla="*/ 703 w 735"/>
                <a:gd name="T115" fmla="*/ 538 h 748"/>
                <a:gd name="T116" fmla="*/ 709 w 735"/>
                <a:gd name="T117" fmla="*/ 482 h 748"/>
                <a:gd name="T118" fmla="*/ 671 w 735"/>
                <a:gd name="T119" fmla="*/ 477 h 748"/>
                <a:gd name="T120" fmla="*/ 616 w 735"/>
                <a:gd name="T121" fmla="*/ 441 h 748"/>
                <a:gd name="T122" fmla="*/ 598 w 735"/>
                <a:gd name="T123" fmla="*/ 42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48">
                  <a:moveTo>
                    <a:pt x="611" y="384"/>
                  </a:moveTo>
                  <a:cubicBezTo>
                    <a:pt x="610" y="377"/>
                    <a:pt x="606" y="379"/>
                    <a:pt x="604" y="374"/>
                  </a:cubicBezTo>
                  <a:cubicBezTo>
                    <a:pt x="602" y="372"/>
                    <a:pt x="600" y="367"/>
                    <a:pt x="599" y="364"/>
                  </a:cubicBezTo>
                  <a:cubicBezTo>
                    <a:pt x="590" y="351"/>
                    <a:pt x="575" y="343"/>
                    <a:pt x="579" y="325"/>
                  </a:cubicBezTo>
                  <a:cubicBezTo>
                    <a:pt x="580" y="317"/>
                    <a:pt x="587" y="312"/>
                    <a:pt x="589" y="304"/>
                  </a:cubicBezTo>
                  <a:cubicBezTo>
                    <a:pt x="592" y="297"/>
                    <a:pt x="590" y="290"/>
                    <a:pt x="592" y="281"/>
                  </a:cubicBezTo>
                  <a:cubicBezTo>
                    <a:pt x="595" y="271"/>
                    <a:pt x="603" y="265"/>
                    <a:pt x="600" y="253"/>
                  </a:cubicBezTo>
                  <a:cubicBezTo>
                    <a:pt x="596" y="238"/>
                    <a:pt x="588" y="241"/>
                    <a:pt x="577" y="241"/>
                  </a:cubicBezTo>
                  <a:cubicBezTo>
                    <a:pt x="573" y="241"/>
                    <a:pt x="566" y="238"/>
                    <a:pt x="561" y="240"/>
                  </a:cubicBezTo>
                  <a:cubicBezTo>
                    <a:pt x="557" y="242"/>
                    <a:pt x="556" y="247"/>
                    <a:pt x="552" y="250"/>
                  </a:cubicBezTo>
                  <a:cubicBezTo>
                    <a:pt x="541" y="257"/>
                    <a:pt x="535" y="252"/>
                    <a:pt x="529" y="243"/>
                  </a:cubicBezTo>
                  <a:cubicBezTo>
                    <a:pt x="524" y="234"/>
                    <a:pt x="526" y="224"/>
                    <a:pt x="523" y="215"/>
                  </a:cubicBezTo>
                  <a:cubicBezTo>
                    <a:pt x="521" y="209"/>
                    <a:pt x="514" y="204"/>
                    <a:pt x="515" y="197"/>
                  </a:cubicBezTo>
                  <a:cubicBezTo>
                    <a:pt x="516" y="191"/>
                    <a:pt x="520" y="193"/>
                    <a:pt x="523" y="188"/>
                  </a:cubicBezTo>
                  <a:cubicBezTo>
                    <a:pt x="529" y="179"/>
                    <a:pt x="528" y="170"/>
                    <a:pt x="541" y="169"/>
                  </a:cubicBezTo>
                  <a:cubicBezTo>
                    <a:pt x="550" y="169"/>
                    <a:pt x="560" y="180"/>
                    <a:pt x="568" y="176"/>
                  </a:cubicBezTo>
                  <a:cubicBezTo>
                    <a:pt x="566" y="162"/>
                    <a:pt x="574" y="170"/>
                    <a:pt x="580" y="172"/>
                  </a:cubicBezTo>
                  <a:cubicBezTo>
                    <a:pt x="589" y="174"/>
                    <a:pt x="590" y="175"/>
                    <a:pt x="600" y="175"/>
                  </a:cubicBezTo>
                  <a:cubicBezTo>
                    <a:pt x="614" y="174"/>
                    <a:pt x="628" y="174"/>
                    <a:pt x="641" y="171"/>
                  </a:cubicBezTo>
                  <a:cubicBezTo>
                    <a:pt x="660" y="166"/>
                    <a:pt x="659" y="147"/>
                    <a:pt x="663" y="130"/>
                  </a:cubicBezTo>
                  <a:cubicBezTo>
                    <a:pt x="657" y="128"/>
                    <a:pt x="655" y="125"/>
                    <a:pt x="649" y="118"/>
                  </a:cubicBezTo>
                  <a:cubicBezTo>
                    <a:pt x="640" y="106"/>
                    <a:pt x="639" y="102"/>
                    <a:pt x="628" y="111"/>
                  </a:cubicBezTo>
                  <a:cubicBezTo>
                    <a:pt x="615" y="121"/>
                    <a:pt x="614" y="123"/>
                    <a:pt x="597" y="120"/>
                  </a:cubicBezTo>
                  <a:cubicBezTo>
                    <a:pt x="584" y="117"/>
                    <a:pt x="578" y="118"/>
                    <a:pt x="576" y="104"/>
                  </a:cubicBezTo>
                  <a:cubicBezTo>
                    <a:pt x="575" y="93"/>
                    <a:pt x="579" y="82"/>
                    <a:pt x="578" y="71"/>
                  </a:cubicBezTo>
                  <a:cubicBezTo>
                    <a:pt x="550" y="77"/>
                    <a:pt x="591" y="46"/>
                    <a:pt x="565" y="47"/>
                  </a:cubicBezTo>
                  <a:cubicBezTo>
                    <a:pt x="559" y="47"/>
                    <a:pt x="557" y="51"/>
                    <a:pt x="552" y="52"/>
                  </a:cubicBezTo>
                  <a:cubicBezTo>
                    <a:pt x="548" y="53"/>
                    <a:pt x="546" y="50"/>
                    <a:pt x="541" y="51"/>
                  </a:cubicBezTo>
                  <a:cubicBezTo>
                    <a:pt x="531" y="53"/>
                    <a:pt x="530" y="55"/>
                    <a:pt x="528" y="65"/>
                  </a:cubicBezTo>
                  <a:cubicBezTo>
                    <a:pt x="526" y="74"/>
                    <a:pt x="529" y="79"/>
                    <a:pt x="521" y="85"/>
                  </a:cubicBezTo>
                  <a:cubicBezTo>
                    <a:pt x="516" y="90"/>
                    <a:pt x="508" y="88"/>
                    <a:pt x="504" y="94"/>
                  </a:cubicBezTo>
                  <a:cubicBezTo>
                    <a:pt x="499" y="100"/>
                    <a:pt x="503" y="109"/>
                    <a:pt x="501" y="117"/>
                  </a:cubicBezTo>
                  <a:cubicBezTo>
                    <a:pt x="499" y="128"/>
                    <a:pt x="494" y="128"/>
                    <a:pt x="487" y="135"/>
                  </a:cubicBezTo>
                  <a:cubicBezTo>
                    <a:pt x="479" y="143"/>
                    <a:pt x="480" y="153"/>
                    <a:pt x="473" y="160"/>
                  </a:cubicBezTo>
                  <a:cubicBezTo>
                    <a:pt x="464" y="168"/>
                    <a:pt x="458" y="161"/>
                    <a:pt x="455" y="176"/>
                  </a:cubicBezTo>
                  <a:cubicBezTo>
                    <a:pt x="449" y="198"/>
                    <a:pt x="455" y="220"/>
                    <a:pt x="460" y="240"/>
                  </a:cubicBezTo>
                  <a:cubicBezTo>
                    <a:pt x="466" y="265"/>
                    <a:pt x="456" y="280"/>
                    <a:pt x="429" y="273"/>
                  </a:cubicBezTo>
                  <a:cubicBezTo>
                    <a:pt x="415" y="270"/>
                    <a:pt x="414" y="269"/>
                    <a:pt x="402" y="278"/>
                  </a:cubicBezTo>
                  <a:cubicBezTo>
                    <a:pt x="395" y="284"/>
                    <a:pt x="389" y="291"/>
                    <a:pt x="381" y="296"/>
                  </a:cubicBezTo>
                  <a:cubicBezTo>
                    <a:pt x="371" y="304"/>
                    <a:pt x="371" y="304"/>
                    <a:pt x="360" y="296"/>
                  </a:cubicBezTo>
                  <a:cubicBezTo>
                    <a:pt x="350" y="288"/>
                    <a:pt x="349" y="284"/>
                    <a:pt x="344" y="272"/>
                  </a:cubicBezTo>
                  <a:cubicBezTo>
                    <a:pt x="339" y="262"/>
                    <a:pt x="340" y="257"/>
                    <a:pt x="337" y="245"/>
                  </a:cubicBezTo>
                  <a:cubicBezTo>
                    <a:pt x="335" y="234"/>
                    <a:pt x="326" y="233"/>
                    <a:pt x="320" y="225"/>
                  </a:cubicBezTo>
                  <a:cubicBezTo>
                    <a:pt x="314" y="217"/>
                    <a:pt x="320" y="203"/>
                    <a:pt x="314" y="196"/>
                  </a:cubicBezTo>
                  <a:cubicBezTo>
                    <a:pt x="311" y="193"/>
                    <a:pt x="303" y="193"/>
                    <a:pt x="299" y="189"/>
                  </a:cubicBezTo>
                  <a:cubicBezTo>
                    <a:pt x="296" y="186"/>
                    <a:pt x="293" y="180"/>
                    <a:pt x="292" y="176"/>
                  </a:cubicBezTo>
                  <a:cubicBezTo>
                    <a:pt x="285" y="158"/>
                    <a:pt x="273" y="142"/>
                    <a:pt x="266" y="124"/>
                  </a:cubicBezTo>
                  <a:cubicBezTo>
                    <a:pt x="264" y="125"/>
                    <a:pt x="258" y="123"/>
                    <a:pt x="256" y="124"/>
                  </a:cubicBezTo>
                  <a:cubicBezTo>
                    <a:pt x="254" y="125"/>
                    <a:pt x="248" y="130"/>
                    <a:pt x="249" y="130"/>
                  </a:cubicBezTo>
                  <a:cubicBezTo>
                    <a:pt x="240" y="131"/>
                    <a:pt x="239" y="129"/>
                    <a:pt x="232" y="123"/>
                  </a:cubicBezTo>
                  <a:cubicBezTo>
                    <a:pt x="228" y="120"/>
                    <a:pt x="215" y="113"/>
                    <a:pt x="213" y="109"/>
                  </a:cubicBezTo>
                  <a:cubicBezTo>
                    <a:pt x="208" y="100"/>
                    <a:pt x="215" y="100"/>
                    <a:pt x="219" y="92"/>
                  </a:cubicBezTo>
                  <a:cubicBezTo>
                    <a:pt x="223" y="83"/>
                    <a:pt x="216" y="61"/>
                    <a:pt x="207" y="53"/>
                  </a:cubicBezTo>
                  <a:cubicBezTo>
                    <a:pt x="201" y="48"/>
                    <a:pt x="195" y="50"/>
                    <a:pt x="189" y="46"/>
                  </a:cubicBezTo>
                  <a:cubicBezTo>
                    <a:pt x="185" y="42"/>
                    <a:pt x="184" y="35"/>
                    <a:pt x="180" y="31"/>
                  </a:cubicBezTo>
                  <a:cubicBezTo>
                    <a:pt x="167" y="33"/>
                    <a:pt x="155" y="60"/>
                    <a:pt x="155" y="71"/>
                  </a:cubicBezTo>
                  <a:cubicBezTo>
                    <a:pt x="154" y="78"/>
                    <a:pt x="158" y="95"/>
                    <a:pt x="149" y="94"/>
                  </a:cubicBezTo>
                  <a:cubicBezTo>
                    <a:pt x="143" y="93"/>
                    <a:pt x="139" y="81"/>
                    <a:pt x="137" y="76"/>
                  </a:cubicBezTo>
                  <a:cubicBezTo>
                    <a:pt x="131" y="60"/>
                    <a:pt x="133" y="42"/>
                    <a:pt x="126" y="26"/>
                  </a:cubicBezTo>
                  <a:cubicBezTo>
                    <a:pt x="125" y="22"/>
                    <a:pt x="123" y="19"/>
                    <a:pt x="121" y="16"/>
                  </a:cubicBezTo>
                  <a:cubicBezTo>
                    <a:pt x="122" y="16"/>
                    <a:pt x="122" y="17"/>
                    <a:pt x="121" y="17"/>
                  </a:cubicBezTo>
                  <a:cubicBezTo>
                    <a:pt x="121" y="20"/>
                    <a:pt x="115" y="25"/>
                    <a:pt x="113" y="28"/>
                  </a:cubicBezTo>
                  <a:cubicBezTo>
                    <a:pt x="112" y="30"/>
                    <a:pt x="114" y="35"/>
                    <a:pt x="114" y="36"/>
                  </a:cubicBezTo>
                  <a:cubicBezTo>
                    <a:pt x="106" y="37"/>
                    <a:pt x="98" y="0"/>
                    <a:pt x="89" y="21"/>
                  </a:cubicBezTo>
                  <a:cubicBezTo>
                    <a:pt x="87" y="26"/>
                    <a:pt x="90" y="38"/>
                    <a:pt x="89" y="43"/>
                  </a:cubicBezTo>
                  <a:cubicBezTo>
                    <a:pt x="89" y="50"/>
                    <a:pt x="88" y="59"/>
                    <a:pt x="86" y="66"/>
                  </a:cubicBezTo>
                  <a:cubicBezTo>
                    <a:pt x="85" y="70"/>
                    <a:pt x="83" y="82"/>
                    <a:pt x="80" y="85"/>
                  </a:cubicBezTo>
                  <a:cubicBezTo>
                    <a:pt x="69" y="96"/>
                    <a:pt x="71" y="80"/>
                    <a:pt x="63" y="80"/>
                  </a:cubicBezTo>
                  <a:cubicBezTo>
                    <a:pt x="56" y="80"/>
                    <a:pt x="51" y="90"/>
                    <a:pt x="48" y="96"/>
                  </a:cubicBezTo>
                  <a:cubicBezTo>
                    <a:pt x="48" y="96"/>
                    <a:pt x="49" y="97"/>
                    <a:pt x="49" y="98"/>
                  </a:cubicBezTo>
                  <a:cubicBezTo>
                    <a:pt x="50" y="102"/>
                    <a:pt x="51" y="107"/>
                    <a:pt x="52" y="111"/>
                  </a:cubicBezTo>
                  <a:cubicBezTo>
                    <a:pt x="54" y="115"/>
                    <a:pt x="58" y="118"/>
                    <a:pt x="59" y="123"/>
                  </a:cubicBezTo>
                  <a:cubicBezTo>
                    <a:pt x="60" y="128"/>
                    <a:pt x="58" y="133"/>
                    <a:pt x="60" y="138"/>
                  </a:cubicBezTo>
                  <a:cubicBezTo>
                    <a:pt x="61" y="142"/>
                    <a:pt x="62" y="148"/>
                    <a:pt x="67" y="148"/>
                  </a:cubicBezTo>
                  <a:cubicBezTo>
                    <a:pt x="74" y="149"/>
                    <a:pt x="81" y="135"/>
                    <a:pt x="87" y="145"/>
                  </a:cubicBezTo>
                  <a:cubicBezTo>
                    <a:pt x="89" y="148"/>
                    <a:pt x="89" y="154"/>
                    <a:pt x="90" y="157"/>
                  </a:cubicBezTo>
                  <a:cubicBezTo>
                    <a:pt x="92" y="163"/>
                    <a:pt x="92" y="170"/>
                    <a:pt x="94" y="177"/>
                  </a:cubicBezTo>
                  <a:cubicBezTo>
                    <a:pt x="98" y="187"/>
                    <a:pt x="94" y="196"/>
                    <a:pt x="96" y="206"/>
                  </a:cubicBezTo>
                  <a:cubicBezTo>
                    <a:pt x="98" y="215"/>
                    <a:pt x="99" y="224"/>
                    <a:pt x="100" y="234"/>
                  </a:cubicBezTo>
                  <a:cubicBezTo>
                    <a:pt x="101" y="244"/>
                    <a:pt x="102" y="254"/>
                    <a:pt x="100" y="264"/>
                  </a:cubicBezTo>
                  <a:cubicBezTo>
                    <a:pt x="99" y="272"/>
                    <a:pt x="96" y="280"/>
                    <a:pt x="96" y="289"/>
                  </a:cubicBezTo>
                  <a:cubicBezTo>
                    <a:pt x="91" y="289"/>
                    <a:pt x="85" y="285"/>
                    <a:pt x="87" y="294"/>
                  </a:cubicBezTo>
                  <a:cubicBezTo>
                    <a:pt x="89" y="298"/>
                    <a:pt x="94" y="300"/>
                    <a:pt x="96" y="305"/>
                  </a:cubicBezTo>
                  <a:cubicBezTo>
                    <a:pt x="98" y="308"/>
                    <a:pt x="98" y="316"/>
                    <a:pt x="94" y="318"/>
                  </a:cubicBezTo>
                  <a:cubicBezTo>
                    <a:pt x="89" y="320"/>
                    <a:pt x="86" y="313"/>
                    <a:pt x="81" y="315"/>
                  </a:cubicBezTo>
                  <a:cubicBezTo>
                    <a:pt x="75" y="318"/>
                    <a:pt x="78" y="322"/>
                    <a:pt x="76" y="326"/>
                  </a:cubicBezTo>
                  <a:cubicBezTo>
                    <a:pt x="74" y="330"/>
                    <a:pt x="69" y="334"/>
                    <a:pt x="66" y="336"/>
                  </a:cubicBezTo>
                  <a:cubicBezTo>
                    <a:pt x="61" y="340"/>
                    <a:pt x="60" y="340"/>
                    <a:pt x="55" y="339"/>
                  </a:cubicBezTo>
                  <a:cubicBezTo>
                    <a:pt x="48" y="338"/>
                    <a:pt x="48" y="339"/>
                    <a:pt x="48" y="346"/>
                  </a:cubicBezTo>
                  <a:cubicBezTo>
                    <a:pt x="48" y="356"/>
                    <a:pt x="41" y="363"/>
                    <a:pt x="33" y="367"/>
                  </a:cubicBezTo>
                  <a:cubicBezTo>
                    <a:pt x="30" y="369"/>
                    <a:pt x="24" y="369"/>
                    <a:pt x="22" y="372"/>
                  </a:cubicBezTo>
                  <a:cubicBezTo>
                    <a:pt x="19" y="374"/>
                    <a:pt x="17" y="381"/>
                    <a:pt x="15" y="384"/>
                  </a:cubicBezTo>
                  <a:cubicBezTo>
                    <a:pt x="11" y="390"/>
                    <a:pt x="11" y="392"/>
                    <a:pt x="13" y="398"/>
                  </a:cubicBezTo>
                  <a:cubicBezTo>
                    <a:pt x="14" y="404"/>
                    <a:pt x="15" y="406"/>
                    <a:pt x="11" y="410"/>
                  </a:cubicBezTo>
                  <a:cubicBezTo>
                    <a:pt x="8" y="414"/>
                    <a:pt x="3" y="416"/>
                    <a:pt x="2" y="421"/>
                  </a:cubicBezTo>
                  <a:cubicBezTo>
                    <a:pt x="0" y="425"/>
                    <a:pt x="2" y="432"/>
                    <a:pt x="2" y="437"/>
                  </a:cubicBezTo>
                  <a:cubicBezTo>
                    <a:pt x="1" y="443"/>
                    <a:pt x="0" y="445"/>
                    <a:pt x="6" y="448"/>
                  </a:cubicBezTo>
                  <a:cubicBezTo>
                    <a:pt x="12" y="451"/>
                    <a:pt x="13" y="450"/>
                    <a:pt x="14" y="457"/>
                  </a:cubicBezTo>
                  <a:cubicBezTo>
                    <a:pt x="16" y="466"/>
                    <a:pt x="16" y="476"/>
                    <a:pt x="8" y="484"/>
                  </a:cubicBezTo>
                  <a:cubicBezTo>
                    <a:pt x="3" y="488"/>
                    <a:pt x="2" y="490"/>
                    <a:pt x="7" y="496"/>
                  </a:cubicBezTo>
                  <a:cubicBezTo>
                    <a:pt x="12" y="501"/>
                    <a:pt x="12" y="499"/>
                    <a:pt x="17" y="494"/>
                  </a:cubicBezTo>
                  <a:cubicBezTo>
                    <a:pt x="21" y="491"/>
                    <a:pt x="24" y="487"/>
                    <a:pt x="28" y="485"/>
                  </a:cubicBezTo>
                  <a:cubicBezTo>
                    <a:pt x="33" y="482"/>
                    <a:pt x="39" y="480"/>
                    <a:pt x="44" y="477"/>
                  </a:cubicBezTo>
                  <a:cubicBezTo>
                    <a:pt x="51" y="473"/>
                    <a:pt x="53" y="473"/>
                    <a:pt x="60" y="473"/>
                  </a:cubicBezTo>
                  <a:cubicBezTo>
                    <a:pt x="65" y="474"/>
                    <a:pt x="70" y="474"/>
                    <a:pt x="75" y="474"/>
                  </a:cubicBezTo>
                  <a:cubicBezTo>
                    <a:pt x="80" y="474"/>
                    <a:pt x="85" y="474"/>
                    <a:pt x="90" y="474"/>
                  </a:cubicBezTo>
                  <a:cubicBezTo>
                    <a:pt x="94" y="473"/>
                    <a:pt x="100" y="471"/>
                    <a:pt x="105" y="472"/>
                  </a:cubicBezTo>
                  <a:cubicBezTo>
                    <a:pt x="120" y="474"/>
                    <a:pt x="101" y="486"/>
                    <a:pt x="98" y="490"/>
                  </a:cubicBezTo>
                  <a:cubicBezTo>
                    <a:pt x="89" y="503"/>
                    <a:pt x="101" y="502"/>
                    <a:pt x="107" y="512"/>
                  </a:cubicBezTo>
                  <a:cubicBezTo>
                    <a:pt x="111" y="518"/>
                    <a:pt x="109" y="522"/>
                    <a:pt x="109" y="527"/>
                  </a:cubicBezTo>
                  <a:cubicBezTo>
                    <a:pt x="108" y="536"/>
                    <a:pt x="117" y="534"/>
                    <a:pt x="117" y="542"/>
                  </a:cubicBezTo>
                  <a:cubicBezTo>
                    <a:pt x="117" y="544"/>
                    <a:pt x="116" y="547"/>
                    <a:pt x="115" y="549"/>
                  </a:cubicBezTo>
                  <a:cubicBezTo>
                    <a:pt x="115" y="552"/>
                    <a:pt x="115" y="555"/>
                    <a:pt x="117" y="558"/>
                  </a:cubicBezTo>
                  <a:cubicBezTo>
                    <a:pt x="119" y="563"/>
                    <a:pt x="126" y="565"/>
                    <a:pt x="131" y="567"/>
                  </a:cubicBezTo>
                  <a:cubicBezTo>
                    <a:pt x="137" y="568"/>
                    <a:pt x="140" y="567"/>
                    <a:pt x="146" y="566"/>
                  </a:cubicBezTo>
                  <a:cubicBezTo>
                    <a:pt x="152" y="565"/>
                    <a:pt x="154" y="566"/>
                    <a:pt x="158" y="571"/>
                  </a:cubicBezTo>
                  <a:cubicBezTo>
                    <a:pt x="159" y="573"/>
                    <a:pt x="165" y="580"/>
                    <a:pt x="165" y="582"/>
                  </a:cubicBezTo>
                  <a:cubicBezTo>
                    <a:pt x="165" y="587"/>
                    <a:pt x="158" y="588"/>
                    <a:pt x="156" y="591"/>
                  </a:cubicBezTo>
                  <a:cubicBezTo>
                    <a:pt x="154" y="594"/>
                    <a:pt x="153" y="601"/>
                    <a:pt x="152" y="604"/>
                  </a:cubicBezTo>
                  <a:cubicBezTo>
                    <a:pt x="151" y="609"/>
                    <a:pt x="152" y="615"/>
                    <a:pt x="151" y="619"/>
                  </a:cubicBezTo>
                  <a:cubicBezTo>
                    <a:pt x="151" y="625"/>
                    <a:pt x="149" y="630"/>
                    <a:pt x="147" y="635"/>
                  </a:cubicBezTo>
                  <a:cubicBezTo>
                    <a:pt x="145" y="640"/>
                    <a:pt x="144" y="645"/>
                    <a:pt x="142" y="649"/>
                  </a:cubicBezTo>
                  <a:cubicBezTo>
                    <a:pt x="140" y="655"/>
                    <a:pt x="136" y="660"/>
                    <a:pt x="144" y="662"/>
                  </a:cubicBezTo>
                  <a:cubicBezTo>
                    <a:pt x="154" y="665"/>
                    <a:pt x="166" y="661"/>
                    <a:pt x="177" y="663"/>
                  </a:cubicBezTo>
                  <a:cubicBezTo>
                    <a:pt x="186" y="665"/>
                    <a:pt x="200" y="663"/>
                    <a:pt x="207" y="671"/>
                  </a:cubicBezTo>
                  <a:cubicBezTo>
                    <a:pt x="214" y="678"/>
                    <a:pt x="202" y="688"/>
                    <a:pt x="212" y="696"/>
                  </a:cubicBezTo>
                  <a:cubicBezTo>
                    <a:pt x="215" y="698"/>
                    <a:pt x="217" y="698"/>
                    <a:pt x="220" y="702"/>
                  </a:cubicBezTo>
                  <a:cubicBezTo>
                    <a:pt x="222" y="706"/>
                    <a:pt x="222" y="710"/>
                    <a:pt x="226" y="713"/>
                  </a:cubicBezTo>
                  <a:cubicBezTo>
                    <a:pt x="230" y="718"/>
                    <a:pt x="237" y="713"/>
                    <a:pt x="243" y="714"/>
                  </a:cubicBezTo>
                  <a:cubicBezTo>
                    <a:pt x="249" y="715"/>
                    <a:pt x="257" y="720"/>
                    <a:pt x="263" y="715"/>
                  </a:cubicBezTo>
                  <a:cubicBezTo>
                    <a:pt x="266" y="712"/>
                    <a:pt x="267" y="708"/>
                    <a:pt x="271" y="705"/>
                  </a:cubicBezTo>
                  <a:cubicBezTo>
                    <a:pt x="275" y="702"/>
                    <a:pt x="279" y="698"/>
                    <a:pt x="283" y="696"/>
                  </a:cubicBezTo>
                  <a:cubicBezTo>
                    <a:pt x="293" y="691"/>
                    <a:pt x="304" y="694"/>
                    <a:pt x="308" y="703"/>
                  </a:cubicBezTo>
                  <a:cubicBezTo>
                    <a:pt x="311" y="711"/>
                    <a:pt x="316" y="721"/>
                    <a:pt x="316" y="730"/>
                  </a:cubicBezTo>
                  <a:cubicBezTo>
                    <a:pt x="316" y="734"/>
                    <a:pt x="315" y="742"/>
                    <a:pt x="320" y="743"/>
                  </a:cubicBezTo>
                  <a:cubicBezTo>
                    <a:pt x="323" y="744"/>
                    <a:pt x="329" y="739"/>
                    <a:pt x="332" y="738"/>
                  </a:cubicBezTo>
                  <a:cubicBezTo>
                    <a:pt x="342" y="737"/>
                    <a:pt x="352" y="748"/>
                    <a:pt x="360" y="745"/>
                  </a:cubicBezTo>
                  <a:cubicBezTo>
                    <a:pt x="366" y="743"/>
                    <a:pt x="369" y="736"/>
                    <a:pt x="363" y="735"/>
                  </a:cubicBezTo>
                  <a:cubicBezTo>
                    <a:pt x="361" y="734"/>
                    <a:pt x="357" y="736"/>
                    <a:pt x="355" y="734"/>
                  </a:cubicBezTo>
                  <a:cubicBezTo>
                    <a:pt x="355" y="733"/>
                    <a:pt x="355" y="727"/>
                    <a:pt x="355" y="726"/>
                  </a:cubicBezTo>
                  <a:cubicBezTo>
                    <a:pt x="355" y="721"/>
                    <a:pt x="357" y="716"/>
                    <a:pt x="357" y="711"/>
                  </a:cubicBezTo>
                  <a:cubicBezTo>
                    <a:pt x="358" y="706"/>
                    <a:pt x="360" y="700"/>
                    <a:pt x="360" y="696"/>
                  </a:cubicBezTo>
                  <a:cubicBezTo>
                    <a:pt x="359" y="691"/>
                    <a:pt x="355" y="688"/>
                    <a:pt x="353" y="684"/>
                  </a:cubicBezTo>
                  <a:cubicBezTo>
                    <a:pt x="352" y="679"/>
                    <a:pt x="352" y="675"/>
                    <a:pt x="348" y="671"/>
                  </a:cubicBezTo>
                  <a:cubicBezTo>
                    <a:pt x="343" y="665"/>
                    <a:pt x="336" y="654"/>
                    <a:pt x="341" y="646"/>
                  </a:cubicBezTo>
                  <a:cubicBezTo>
                    <a:pt x="343" y="642"/>
                    <a:pt x="349" y="641"/>
                    <a:pt x="351" y="637"/>
                  </a:cubicBezTo>
                  <a:cubicBezTo>
                    <a:pt x="354" y="634"/>
                    <a:pt x="352" y="626"/>
                    <a:pt x="356" y="624"/>
                  </a:cubicBezTo>
                  <a:cubicBezTo>
                    <a:pt x="359" y="621"/>
                    <a:pt x="365" y="626"/>
                    <a:pt x="368" y="627"/>
                  </a:cubicBezTo>
                  <a:cubicBezTo>
                    <a:pt x="375" y="630"/>
                    <a:pt x="374" y="627"/>
                    <a:pt x="380" y="626"/>
                  </a:cubicBezTo>
                  <a:cubicBezTo>
                    <a:pt x="385" y="626"/>
                    <a:pt x="390" y="629"/>
                    <a:pt x="395" y="626"/>
                  </a:cubicBezTo>
                  <a:cubicBezTo>
                    <a:pt x="398" y="625"/>
                    <a:pt x="401" y="619"/>
                    <a:pt x="403" y="616"/>
                  </a:cubicBezTo>
                  <a:cubicBezTo>
                    <a:pt x="407" y="608"/>
                    <a:pt x="415" y="599"/>
                    <a:pt x="426" y="599"/>
                  </a:cubicBezTo>
                  <a:cubicBezTo>
                    <a:pt x="432" y="600"/>
                    <a:pt x="433" y="605"/>
                    <a:pt x="437" y="608"/>
                  </a:cubicBezTo>
                  <a:cubicBezTo>
                    <a:pt x="442" y="613"/>
                    <a:pt x="445" y="610"/>
                    <a:pt x="450" y="612"/>
                  </a:cubicBezTo>
                  <a:cubicBezTo>
                    <a:pt x="461" y="616"/>
                    <a:pt x="456" y="637"/>
                    <a:pt x="472" y="628"/>
                  </a:cubicBezTo>
                  <a:cubicBezTo>
                    <a:pt x="478" y="626"/>
                    <a:pt x="478" y="620"/>
                    <a:pt x="480" y="615"/>
                  </a:cubicBezTo>
                  <a:cubicBezTo>
                    <a:pt x="482" y="608"/>
                    <a:pt x="485" y="609"/>
                    <a:pt x="490" y="604"/>
                  </a:cubicBezTo>
                  <a:cubicBezTo>
                    <a:pt x="493" y="602"/>
                    <a:pt x="495" y="592"/>
                    <a:pt x="500" y="599"/>
                  </a:cubicBezTo>
                  <a:cubicBezTo>
                    <a:pt x="502" y="603"/>
                    <a:pt x="498" y="610"/>
                    <a:pt x="504" y="610"/>
                  </a:cubicBezTo>
                  <a:cubicBezTo>
                    <a:pt x="510" y="611"/>
                    <a:pt x="512" y="603"/>
                    <a:pt x="515" y="599"/>
                  </a:cubicBezTo>
                  <a:cubicBezTo>
                    <a:pt x="520" y="595"/>
                    <a:pt x="521" y="598"/>
                    <a:pt x="524" y="602"/>
                  </a:cubicBezTo>
                  <a:cubicBezTo>
                    <a:pt x="528" y="609"/>
                    <a:pt x="540" y="618"/>
                    <a:pt x="548" y="616"/>
                  </a:cubicBezTo>
                  <a:cubicBezTo>
                    <a:pt x="551" y="612"/>
                    <a:pt x="548" y="606"/>
                    <a:pt x="551" y="601"/>
                  </a:cubicBezTo>
                  <a:cubicBezTo>
                    <a:pt x="554" y="596"/>
                    <a:pt x="560" y="597"/>
                    <a:pt x="564" y="594"/>
                  </a:cubicBezTo>
                  <a:cubicBezTo>
                    <a:pt x="570" y="601"/>
                    <a:pt x="578" y="607"/>
                    <a:pt x="587" y="598"/>
                  </a:cubicBezTo>
                  <a:cubicBezTo>
                    <a:pt x="592" y="594"/>
                    <a:pt x="593" y="592"/>
                    <a:pt x="599" y="590"/>
                  </a:cubicBezTo>
                  <a:cubicBezTo>
                    <a:pt x="605" y="589"/>
                    <a:pt x="609" y="589"/>
                    <a:pt x="614" y="586"/>
                  </a:cubicBezTo>
                  <a:cubicBezTo>
                    <a:pt x="621" y="581"/>
                    <a:pt x="619" y="579"/>
                    <a:pt x="618" y="572"/>
                  </a:cubicBezTo>
                  <a:cubicBezTo>
                    <a:pt x="618" y="567"/>
                    <a:pt x="621" y="564"/>
                    <a:pt x="626" y="561"/>
                  </a:cubicBezTo>
                  <a:cubicBezTo>
                    <a:pt x="631" y="559"/>
                    <a:pt x="636" y="560"/>
                    <a:pt x="641" y="558"/>
                  </a:cubicBezTo>
                  <a:cubicBezTo>
                    <a:pt x="645" y="556"/>
                    <a:pt x="647" y="551"/>
                    <a:pt x="651" y="549"/>
                  </a:cubicBezTo>
                  <a:cubicBezTo>
                    <a:pt x="662" y="543"/>
                    <a:pt x="666" y="551"/>
                    <a:pt x="674" y="558"/>
                  </a:cubicBezTo>
                  <a:cubicBezTo>
                    <a:pt x="677" y="561"/>
                    <a:pt x="681" y="560"/>
                    <a:pt x="685" y="561"/>
                  </a:cubicBezTo>
                  <a:cubicBezTo>
                    <a:pt x="688" y="552"/>
                    <a:pt x="693" y="543"/>
                    <a:pt x="703" y="538"/>
                  </a:cubicBezTo>
                  <a:cubicBezTo>
                    <a:pt x="714" y="531"/>
                    <a:pt x="729" y="540"/>
                    <a:pt x="733" y="525"/>
                  </a:cubicBezTo>
                  <a:cubicBezTo>
                    <a:pt x="735" y="520"/>
                    <a:pt x="735" y="498"/>
                    <a:pt x="733" y="493"/>
                  </a:cubicBezTo>
                  <a:cubicBezTo>
                    <a:pt x="728" y="479"/>
                    <a:pt x="719" y="484"/>
                    <a:pt x="709" y="482"/>
                  </a:cubicBezTo>
                  <a:cubicBezTo>
                    <a:pt x="699" y="481"/>
                    <a:pt x="693" y="477"/>
                    <a:pt x="682" y="478"/>
                  </a:cubicBezTo>
                  <a:cubicBezTo>
                    <a:pt x="681" y="478"/>
                    <a:pt x="678" y="481"/>
                    <a:pt x="675" y="481"/>
                  </a:cubicBezTo>
                  <a:cubicBezTo>
                    <a:pt x="674" y="481"/>
                    <a:pt x="672" y="477"/>
                    <a:pt x="671" y="477"/>
                  </a:cubicBezTo>
                  <a:cubicBezTo>
                    <a:pt x="667" y="477"/>
                    <a:pt x="660" y="477"/>
                    <a:pt x="657" y="475"/>
                  </a:cubicBezTo>
                  <a:cubicBezTo>
                    <a:pt x="647" y="470"/>
                    <a:pt x="649" y="458"/>
                    <a:pt x="642" y="452"/>
                  </a:cubicBezTo>
                  <a:cubicBezTo>
                    <a:pt x="640" y="450"/>
                    <a:pt x="620" y="441"/>
                    <a:pt x="616" y="441"/>
                  </a:cubicBezTo>
                  <a:cubicBezTo>
                    <a:pt x="604" y="443"/>
                    <a:pt x="616" y="462"/>
                    <a:pt x="600" y="448"/>
                  </a:cubicBezTo>
                  <a:cubicBezTo>
                    <a:pt x="593" y="442"/>
                    <a:pt x="585" y="432"/>
                    <a:pt x="590" y="423"/>
                  </a:cubicBezTo>
                  <a:cubicBezTo>
                    <a:pt x="592" y="423"/>
                    <a:pt x="595" y="423"/>
                    <a:pt x="598" y="423"/>
                  </a:cubicBezTo>
                  <a:cubicBezTo>
                    <a:pt x="598" y="419"/>
                    <a:pt x="599" y="415"/>
                    <a:pt x="600" y="411"/>
                  </a:cubicBezTo>
                  <a:cubicBezTo>
                    <a:pt x="602" y="403"/>
                    <a:pt x="612" y="392"/>
                    <a:pt x="611" y="38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548"/>
            <p:cNvSpPr>
              <a:spLocks/>
            </p:cNvSpPr>
            <p:nvPr/>
          </p:nvSpPr>
          <p:spPr bwMode="auto">
            <a:xfrm>
              <a:off x="4510088" y="3486150"/>
              <a:ext cx="606425" cy="538163"/>
            </a:xfrm>
            <a:custGeom>
              <a:avLst/>
              <a:gdLst>
                <a:gd name="T0" fmla="*/ 486 w 504"/>
                <a:gd name="T1" fmla="*/ 285 h 447"/>
                <a:gd name="T2" fmla="*/ 494 w 504"/>
                <a:gd name="T3" fmla="*/ 252 h 447"/>
                <a:gd name="T4" fmla="*/ 445 w 504"/>
                <a:gd name="T5" fmla="*/ 220 h 447"/>
                <a:gd name="T6" fmla="*/ 494 w 504"/>
                <a:gd name="T7" fmla="*/ 170 h 447"/>
                <a:gd name="T8" fmla="*/ 488 w 504"/>
                <a:gd name="T9" fmla="*/ 101 h 447"/>
                <a:gd name="T10" fmla="*/ 477 w 504"/>
                <a:gd name="T11" fmla="*/ 82 h 447"/>
                <a:gd name="T12" fmla="*/ 439 w 504"/>
                <a:gd name="T13" fmla="*/ 84 h 447"/>
                <a:gd name="T14" fmla="*/ 423 w 504"/>
                <a:gd name="T15" fmla="*/ 82 h 447"/>
                <a:gd name="T16" fmla="*/ 413 w 504"/>
                <a:gd name="T17" fmla="*/ 68 h 447"/>
                <a:gd name="T18" fmla="*/ 359 w 504"/>
                <a:gd name="T19" fmla="*/ 32 h 447"/>
                <a:gd name="T20" fmla="*/ 327 w 504"/>
                <a:gd name="T21" fmla="*/ 39 h 447"/>
                <a:gd name="T22" fmla="*/ 289 w 504"/>
                <a:gd name="T23" fmla="*/ 42 h 447"/>
                <a:gd name="T24" fmla="*/ 282 w 504"/>
                <a:gd name="T25" fmla="*/ 69 h 447"/>
                <a:gd name="T26" fmla="*/ 243 w 504"/>
                <a:gd name="T27" fmla="*/ 51 h 447"/>
                <a:gd name="T28" fmla="*/ 230 w 504"/>
                <a:gd name="T29" fmla="*/ 82 h 447"/>
                <a:gd name="T30" fmla="*/ 181 w 504"/>
                <a:gd name="T31" fmla="*/ 76 h 447"/>
                <a:gd name="T32" fmla="*/ 208 w 504"/>
                <a:gd name="T33" fmla="*/ 110 h 447"/>
                <a:gd name="T34" fmla="*/ 227 w 504"/>
                <a:gd name="T35" fmla="*/ 143 h 447"/>
                <a:gd name="T36" fmla="*/ 186 w 504"/>
                <a:gd name="T37" fmla="*/ 159 h 447"/>
                <a:gd name="T38" fmla="*/ 149 w 504"/>
                <a:gd name="T39" fmla="*/ 152 h 447"/>
                <a:gd name="T40" fmla="*/ 86 w 504"/>
                <a:gd name="T41" fmla="*/ 197 h 447"/>
                <a:gd name="T42" fmla="*/ 54 w 504"/>
                <a:gd name="T43" fmla="*/ 198 h 447"/>
                <a:gd name="T44" fmla="*/ 9 w 504"/>
                <a:gd name="T45" fmla="*/ 210 h 447"/>
                <a:gd name="T46" fmla="*/ 9 w 504"/>
                <a:gd name="T47" fmla="*/ 237 h 447"/>
                <a:gd name="T48" fmla="*/ 38 w 504"/>
                <a:gd name="T49" fmla="*/ 272 h 447"/>
                <a:gd name="T50" fmla="*/ 63 w 504"/>
                <a:gd name="T51" fmla="*/ 263 h 447"/>
                <a:gd name="T52" fmla="*/ 78 w 504"/>
                <a:gd name="T53" fmla="*/ 303 h 447"/>
                <a:gd name="T54" fmla="*/ 65 w 504"/>
                <a:gd name="T55" fmla="*/ 347 h 447"/>
                <a:gd name="T56" fmla="*/ 90 w 504"/>
                <a:gd name="T57" fmla="*/ 396 h 447"/>
                <a:gd name="T58" fmla="*/ 86 w 504"/>
                <a:gd name="T59" fmla="*/ 433 h 447"/>
                <a:gd name="T60" fmla="*/ 101 w 504"/>
                <a:gd name="T61" fmla="*/ 443 h 447"/>
                <a:gd name="T62" fmla="*/ 120 w 504"/>
                <a:gd name="T63" fmla="*/ 433 h 447"/>
                <a:gd name="T64" fmla="*/ 158 w 504"/>
                <a:gd name="T65" fmla="*/ 433 h 447"/>
                <a:gd name="T66" fmla="*/ 203 w 504"/>
                <a:gd name="T67" fmla="*/ 443 h 447"/>
                <a:gd name="T68" fmla="*/ 246 w 504"/>
                <a:gd name="T69" fmla="*/ 410 h 447"/>
                <a:gd name="T70" fmla="*/ 293 w 504"/>
                <a:gd name="T71" fmla="*/ 378 h 447"/>
                <a:gd name="T72" fmla="*/ 325 w 504"/>
                <a:gd name="T73" fmla="*/ 385 h 447"/>
                <a:gd name="T74" fmla="*/ 367 w 504"/>
                <a:gd name="T75" fmla="*/ 398 h 447"/>
                <a:gd name="T76" fmla="*/ 403 w 504"/>
                <a:gd name="T77" fmla="*/ 365 h 447"/>
                <a:gd name="T78" fmla="*/ 437 w 504"/>
                <a:gd name="T79" fmla="*/ 359 h 447"/>
                <a:gd name="T80" fmla="*/ 466 w 504"/>
                <a:gd name="T81" fmla="*/ 335 h 447"/>
                <a:gd name="T82" fmla="*/ 499 w 504"/>
                <a:gd name="T83" fmla="*/ 3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4" h="447">
                  <a:moveTo>
                    <a:pt x="494" y="300"/>
                  </a:moveTo>
                  <a:cubicBezTo>
                    <a:pt x="491" y="295"/>
                    <a:pt x="485" y="292"/>
                    <a:pt x="486" y="285"/>
                  </a:cubicBezTo>
                  <a:cubicBezTo>
                    <a:pt x="486" y="278"/>
                    <a:pt x="495" y="274"/>
                    <a:pt x="495" y="267"/>
                  </a:cubicBezTo>
                  <a:cubicBezTo>
                    <a:pt x="496" y="261"/>
                    <a:pt x="493" y="259"/>
                    <a:pt x="494" y="252"/>
                  </a:cubicBezTo>
                  <a:cubicBezTo>
                    <a:pt x="497" y="237"/>
                    <a:pt x="504" y="225"/>
                    <a:pt x="486" y="218"/>
                  </a:cubicBezTo>
                  <a:cubicBezTo>
                    <a:pt x="471" y="213"/>
                    <a:pt x="460" y="223"/>
                    <a:pt x="445" y="220"/>
                  </a:cubicBezTo>
                  <a:cubicBezTo>
                    <a:pt x="444" y="201"/>
                    <a:pt x="469" y="195"/>
                    <a:pt x="481" y="186"/>
                  </a:cubicBezTo>
                  <a:cubicBezTo>
                    <a:pt x="484" y="183"/>
                    <a:pt x="492" y="174"/>
                    <a:pt x="494" y="170"/>
                  </a:cubicBezTo>
                  <a:cubicBezTo>
                    <a:pt x="498" y="161"/>
                    <a:pt x="493" y="159"/>
                    <a:pt x="490" y="150"/>
                  </a:cubicBezTo>
                  <a:cubicBezTo>
                    <a:pt x="484" y="134"/>
                    <a:pt x="493" y="118"/>
                    <a:pt x="488" y="101"/>
                  </a:cubicBezTo>
                  <a:cubicBezTo>
                    <a:pt x="486" y="94"/>
                    <a:pt x="482" y="87"/>
                    <a:pt x="478" y="80"/>
                  </a:cubicBezTo>
                  <a:cubicBezTo>
                    <a:pt x="478" y="81"/>
                    <a:pt x="477" y="82"/>
                    <a:pt x="477" y="82"/>
                  </a:cubicBezTo>
                  <a:cubicBezTo>
                    <a:pt x="472" y="93"/>
                    <a:pt x="470" y="110"/>
                    <a:pt x="458" y="111"/>
                  </a:cubicBezTo>
                  <a:cubicBezTo>
                    <a:pt x="433" y="113"/>
                    <a:pt x="451" y="93"/>
                    <a:pt x="439" y="84"/>
                  </a:cubicBezTo>
                  <a:cubicBezTo>
                    <a:pt x="432" y="87"/>
                    <a:pt x="435" y="102"/>
                    <a:pt x="425" y="102"/>
                  </a:cubicBezTo>
                  <a:cubicBezTo>
                    <a:pt x="425" y="94"/>
                    <a:pt x="424" y="88"/>
                    <a:pt x="423" y="82"/>
                  </a:cubicBezTo>
                  <a:cubicBezTo>
                    <a:pt x="422" y="79"/>
                    <a:pt x="422" y="74"/>
                    <a:pt x="420" y="71"/>
                  </a:cubicBezTo>
                  <a:cubicBezTo>
                    <a:pt x="417" y="68"/>
                    <a:pt x="416" y="70"/>
                    <a:pt x="413" y="68"/>
                  </a:cubicBezTo>
                  <a:cubicBezTo>
                    <a:pt x="400" y="60"/>
                    <a:pt x="409" y="42"/>
                    <a:pt x="399" y="31"/>
                  </a:cubicBezTo>
                  <a:cubicBezTo>
                    <a:pt x="387" y="18"/>
                    <a:pt x="370" y="36"/>
                    <a:pt x="359" y="32"/>
                  </a:cubicBezTo>
                  <a:cubicBezTo>
                    <a:pt x="351" y="29"/>
                    <a:pt x="342" y="0"/>
                    <a:pt x="328" y="16"/>
                  </a:cubicBezTo>
                  <a:cubicBezTo>
                    <a:pt x="323" y="23"/>
                    <a:pt x="330" y="33"/>
                    <a:pt x="327" y="39"/>
                  </a:cubicBezTo>
                  <a:cubicBezTo>
                    <a:pt x="325" y="46"/>
                    <a:pt x="314" y="48"/>
                    <a:pt x="306" y="45"/>
                  </a:cubicBezTo>
                  <a:cubicBezTo>
                    <a:pt x="298" y="42"/>
                    <a:pt x="300" y="38"/>
                    <a:pt x="289" y="42"/>
                  </a:cubicBezTo>
                  <a:cubicBezTo>
                    <a:pt x="282" y="44"/>
                    <a:pt x="272" y="45"/>
                    <a:pt x="269" y="52"/>
                  </a:cubicBezTo>
                  <a:cubicBezTo>
                    <a:pt x="274" y="57"/>
                    <a:pt x="282" y="60"/>
                    <a:pt x="282" y="69"/>
                  </a:cubicBezTo>
                  <a:cubicBezTo>
                    <a:pt x="282" y="77"/>
                    <a:pt x="273" y="85"/>
                    <a:pt x="265" y="85"/>
                  </a:cubicBezTo>
                  <a:cubicBezTo>
                    <a:pt x="245" y="84"/>
                    <a:pt x="265" y="52"/>
                    <a:pt x="243" y="51"/>
                  </a:cubicBezTo>
                  <a:cubicBezTo>
                    <a:pt x="246" y="58"/>
                    <a:pt x="245" y="81"/>
                    <a:pt x="238" y="75"/>
                  </a:cubicBezTo>
                  <a:cubicBezTo>
                    <a:pt x="236" y="78"/>
                    <a:pt x="234" y="81"/>
                    <a:pt x="230" y="82"/>
                  </a:cubicBezTo>
                  <a:cubicBezTo>
                    <a:pt x="214" y="86"/>
                    <a:pt x="217" y="52"/>
                    <a:pt x="200" y="62"/>
                  </a:cubicBezTo>
                  <a:cubicBezTo>
                    <a:pt x="201" y="81"/>
                    <a:pt x="190" y="70"/>
                    <a:pt x="181" y="76"/>
                  </a:cubicBezTo>
                  <a:cubicBezTo>
                    <a:pt x="172" y="81"/>
                    <a:pt x="178" y="91"/>
                    <a:pt x="184" y="98"/>
                  </a:cubicBezTo>
                  <a:cubicBezTo>
                    <a:pt x="192" y="107"/>
                    <a:pt x="199" y="106"/>
                    <a:pt x="208" y="110"/>
                  </a:cubicBezTo>
                  <a:cubicBezTo>
                    <a:pt x="216" y="113"/>
                    <a:pt x="220" y="119"/>
                    <a:pt x="224" y="128"/>
                  </a:cubicBezTo>
                  <a:cubicBezTo>
                    <a:pt x="225" y="133"/>
                    <a:pt x="229" y="137"/>
                    <a:pt x="227" y="143"/>
                  </a:cubicBezTo>
                  <a:cubicBezTo>
                    <a:pt x="224" y="153"/>
                    <a:pt x="224" y="146"/>
                    <a:pt x="217" y="150"/>
                  </a:cubicBezTo>
                  <a:cubicBezTo>
                    <a:pt x="207" y="155"/>
                    <a:pt x="198" y="160"/>
                    <a:pt x="186" y="159"/>
                  </a:cubicBezTo>
                  <a:cubicBezTo>
                    <a:pt x="176" y="159"/>
                    <a:pt x="167" y="156"/>
                    <a:pt x="157" y="154"/>
                  </a:cubicBezTo>
                  <a:cubicBezTo>
                    <a:pt x="153" y="154"/>
                    <a:pt x="151" y="153"/>
                    <a:pt x="149" y="152"/>
                  </a:cubicBezTo>
                  <a:cubicBezTo>
                    <a:pt x="145" y="169"/>
                    <a:pt x="146" y="188"/>
                    <a:pt x="127" y="193"/>
                  </a:cubicBezTo>
                  <a:cubicBezTo>
                    <a:pt x="114" y="196"/>
                    <a:pt x="100" y="196"/>
                    <a:pt x="86" y="197"/>
                  </a:cubicBezTo>
                  <a:cubicBezTo>
                    <a:pt x="76" y="197"/>
                    <a:pt x="75" y="196"/>
                    <a:pt x="66" y="194"/>
                  </a:cubicBezTo>
                  <a:cubicBezTo>
                    <a:pt x="60" y="192"/>
                    <a:pt x="52" y="184"/>
                    <a:pt x="54" y="198"/>
                  </a:cubicBezTo>
                  <a:cubicBezTo>
                    <a:pt x="46" y="202"/>
                    <a:pt x="36" y="191"/>
                    <a:pt x="27" y="191"/>
                  </a:cubicBezTo>
                  <a:cubicBezTo>
                    <a:pt x="14" y="192"/>
                    <a:pt x="15" y="201"/>
                    <a:pt x="9" y="210"/>
                  </a:cubicBezTo>
                  <a:cubicBezTo>
                    <a:pt x="6" y="215"/>
                    <a:pt x="2" y="213"/>
                    <a:pt x="1" y="219"/>
                  </a:cubicBezTo>
                  <a:cubicBezTo>
                    <a:pt x="0" y="226"/>
                    <a:pt x="7" y="231"/>
                    <a:pt x="9" y="237"/>
                  </a:cubicBezTo>
                  <a:cubicBezTo>
                    <a:pt x="12" y="246"/>
                    <a:pt x="10" y="256"/>
                    <a:pt x="15" y="265"/>
                  </a:cubicBezTo>
                  <a:cubicBezTo>
                    <a:pt x="21" y="274"/>
                    <a:pt x="27" y="279"/>
                    <a:pt x="38" y="272"/>
                  </a:cubicBezTo>
                  <a:cubicBezTo>
                    <a:pt x="42" y="269"/>
                    <a:pt x="43" y="264"/>
                    <a:pt x="47" y="262"/>
                  </a:cubicBezTo>
                  <a:cubicBezTo>
                    <a:pt x="52" y="260"/>
                    <a:pt x="59" y="263"/>
                    <a:pt x="63" y="263"/>
                  </a:cubicBezTo>
                  <a:cubicBezTo>
                    <a:pt x="74" y="263"/>
                    <a:pt x="82" y="260"/>
                    <a:pt x="86" y="275"/>
                  </a:cubicBezTo>
                  <a:cubicBezTo>
                    <a:pt x="89" y="287"/>
                    <a:pt x="81" y="293"/>
                    <a:pt x="78" y="303"/>
                  </a:cubicBezTo>
                  <a:cubicBezTo>
                    <a:pt x="76" y="312"/>
                    <a:pt x="78" y="319"/>
                    <a:pt x="75" y="326"/>
                  </a:cubicBezTo>
                  <a:cubicBezTo>
                    <a:pt x="73" y="334"/>
                    <a:pt x="66" y="339"/>
                    <a:pt x="65" y="347"/>
                  </a:cubicBezTo>
                  <a:cubicBezTo>
                    <a:pt x="61" y="365"/>
                    <a:pt x="76" y="373"/>
                    <a:pt x="85" y="386"/>
                  </a:cubicBezTo>
                  <a:cubicBezTo>
                    <a:pt x="86" y="389"/>
                    <a:pt x="88" y="394"/>
                    <a:pt x="90" y="396"/>
                  </a:cubicBezTo>
                  <a:cubicBezTo>
                    <a:pt x="92" y="401"/>
                    <a:pt x="96" y="399"/>
                    <a:pt x="97" y="406"/>
                  </a:cubicBezTo>
                  <a:cubicBezTo>
                    <a:pt x="98" y="414"/>
                    <a:pt x="88" y="425"/>
                    <a:pt x="86" y="433"/>
                  </a:cubicBezTo>
                  <a:cubicBezTo>
                    <a:pt x="85" y="437"/>
                    <a:pt x="84" y="441"/>
                    <a:pt x="84" y="445"/>
                  </a:cubicBezTo>
                  <a:cubicBezTo>
                    <a:pt x="90" y="445"/>
                    <a:pt x="95" y="445"/>
                    <a:pt x="101" y="443"/>
                  </a:cubicBezTo>
                  <a:cubicBezTo>
                    <a:pt x="102" y="443"/>
                    <a:pt x="112" y="440"/>
                    <a:pt x="113" y="439"/>
                  </a:cubicBezTo>
                  <a:cubicBezTo>
                    <a:pt x="118" y="436"/>
                    <a:pt x="116" y="436"/>
                    <a:pt x="120" y="433"/>
                  </a:cubicBezTo>
                  <a:cubicBezTo>
                    <a:pt x="128" y="426"/>
                    <a:pt x="132" y="419"/>
                    <a:pt x="145" y="423"/>
                  </a:cubicBezTo>
                  <a:cubicBezTo>
                    <a:pt x="150" y="425"/>
                    <a:pt x="153" y="430"/>
                    <a:pt x="158" y="433"/>
                  </a:cubicBezTo>
                  <a:cubicBezTo>
                    <a:pt x="163" y="436"/>
                    <a:pt x="166" y="435"/>
                    <a:pt x="171" y="437"/>
                  </a:cubicBezTo>
                  <a:cubicBezTo>
                    <a:pt x="181" y="440"/>
                    <a:pt x="193" y="447"/>
                    <a:pt x="203" y="443"/>
                  </a:cubicBezTo>
                  <a:cubicBezTo>
                    <a:pt x="215" y="439"/>
                    <a:pt x="211" y="429"/>
                    <a:pt x="218" y="422"/>
                  </a:cubicBezTo>
                  <a:cubicBezTo>
                    <a:pt x="226" y="416"/>
                    <a:pt x="237" y="418"/>
                    <a:pt x="246" y="410"/>
                  </a:cubicBezTo>
                  <a:cubicBezTo>
                    <a:pt x="254" y="402"/>
                    <a:pt x="258" y="396"/>
                    <a:pt x="270" y="393"/>
                  </a:cubicBezTo>
                  <a:cubicBezTo>
                    <a:pt x="284" y="389"/>
                    <a:pt x="284" y="391"/>
                    <a:pt x="293" y="378"/>
                  </a:cubicBezTo>
                  <a:cubicBezTo>
                    <a:pt x="298" y="371"/>
                    <a:pt x="313" y="357"/>
                    <a:pt x="313" y="375"/>
                  </a:cubicBezTo>
                  <a:cubicBezTo>
                    <a:pt x="323" y="374"/>
                    <a:pt x="319" y="381"/>
                    <a:pt x="325" y="385"/>
                  </a:cubicBezTo>
                  <a:cubicBezTo>
                    <a:pt x="331" y="389"/>
                    <a:pt x="334" y="388"/>
                    <a:pt x="341" y="390"/>
                  </a:cubicBezTo>
                  <a:cubicBezTo>
                    <a:pt x="351" y="394"/>
                    <a:pt x="355" y="406"/>
                    <a:pt x="367" y="398"/>
                  </a:cubicBezTo>
                  <a:cubicBezTo>
                    <a:pt x="377" y="391"/>
                    <a:pt x="377" y="377"/>
                    <a:pt x="387" y="370"/>
                  </a:cubicBezTo>
                  <a:cubicBezTo>
                    <a:pt x="391" y="367"/>
                    <a:pt x="398" y="363"/>
                    <a:pt x="403" y="365"/>
                  </a:cubicBezTo>
                  <a:cubicBezTo>
                    <a:pt x="410" y="367"/>
                    <a:pt x="409" y="374"/>
                    <a:pt x="416" y="375"/>
                  </a:cubicBezTo>
                  <a:cubicBezTo>
                    <a:pt x="419" y="367"/>
                    <a:pt x="428" y="361"/>
                    <a:pt x="437" y="359"/>
                  </a:cubicBezTo>
                  <a:cubicBezTo>
                    <a:pt x="445" y="358"/>
                    <a:pt x="455" y="364"/>
                    <a:pt x="462" y="358"/>
                  </a:cubicBezTo>
                  <a:cubicBezTo>
                    <a:pt x="459" y="351"/>
                    <a:pt x="455" y="339"/>
                    <a:pt x="466" y="335"/>
                  </a:cubicBezTo>
                  <a:cubicBezTo>
                    <a:pt x="477" y="331"/>
                    <a:pt x="478" y="345"/>
                    <a:pt x="490" y="336"/>
                  </a:cubicBezTo>
                  <a:cubicBezTo>
                    <a:pt x="497" y="331"/>
                    <a:pt x="497" y="323"/>
                    <a:pt x="499" y="316"/>
                  </a:cubicBezTo>
                  <a:cubicBezTo>
                    <a:pt x="499" y="311"/>
                    <a:pt x="498" y="306"/>
                    <a:pt x="494" y="3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4697833" y="3890147"/>
            <a:ext cx="6101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Lorem Ipsum has been the industry's standard dummy text ever since the </a:t>
            </a:r>
            <a:r>
              <a:rPr lang="en-US" sz="1200" i="1" dirty="0" smtClean="0"/>
              <a:t>1500s.</a:t>
            </a:r>
            <a:endParaRPr lang="en-US" sz="12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4697833" y="3440131"/>
            <a:ext cx="610195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China Data Dashboard</a:t>
            </a:r>
            <a:endParaRPr lang="en-US" b="1" dirty="0">
              <a:latin typeface="+mj-lt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772012" y="130491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1" name="Oval 150"/>
          <p:cNvSpPr/>
          <p:nvPr/>
        </p:nvSpPr>
        <p:spPr>
          <a:xfrm>
            <a:off x="8818867" y="630556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>
            <a:off x="9378515" y="87540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9378515" y="58345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154" name="Freeform 129"/>
          <p:cNvSpPr>
            <a:spLocks noEditPoints="1"/>
          </p:cNvSpPr>
          <p:nvPr/>
        </p:nvSpPr>
        <p:spPr bwMode="auto">
          <a:xfrm>
            <a:off x="8930997" y="73799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8772011" y="285172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6" name="Oval 155"/>
          <p:cNvSpPr/>
          <p:nvPr/>
        </p:nvSpPr>
        <p:spPr>
          <a:xfrm>
            <a:off x="8818866" y="217736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/>
          <p:cNvSpPr/>
          <p:nvPr/>
        </p:nvSpPr>
        <p:spPr>
          <a:xfrm>
            <a:off x="9378514" y="242221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9378514" y="213026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159" name="Freeform 170"/>
          <p:cNvSpPr>
            <a:spLocks noEditPoints="1"/>
          </p:cNvSpPr>
          <p:nvPr/>
        </p:nvSpPr>
        <p:spPr bwMode="auto">
          <a:xfrm>
            <a:off x="8931863" y="229399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2030797"/>
              </p:ext>
            </p:extLst>
          </p:nvPr>
        </p:nvGraphicFramePr>
        <p:xfrm>
          <a:off x="4520702" y="4375027"/>
          <a:ext cx="6379909" cy="19336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2" name="Group 201"/>
          <p:cNvGrpSpPr/>
          <p:nvPr/>
        </p:nvGrpSpPr>
        <p:grpSpPr>
          <a:xfrm>
            <a:off x="5315804" y="2247702"/>
            <a:ext cx="221396" cy="221396"/>
            <a:chOff x="2490499" y="2271044"/>
            <a:chExt cx="314614" cy="314614"/>
          </a:xfrm>
        </p:grpSpPr>
        <p:sp>
          <p:nvSpPr>
            <p:cNvPr id="272" name="Oval 27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3" name="Oval 27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7385040" y="2813014"/>
            <a:ext cx="221396" cy="221396"/>
            <a:chOff x="2490499" y="2271044"/>
            <a:chExt cx="314614" cy="314614"/>
          </a:xfrm>
        </p:grpSpPr>
        <p:sp>
          <p:nvSpPr>
            <p:cNvPr id="277" name="Oval 276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8" name="Oval 277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840887" y="2524306"/>
            <a:ext cx="221396" cy="221396"/>
            <a:chOff x="2490499" y="2271044"/>
            <a:chExt cx="314614" cy="314614"/>
          </a:xfrm>
        </p:grpSpPr>
        <p:sp>
          <p:nvSpPr>
            <p:cNvPr id="280" name="Oval 279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1" name="Oval 280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6998000" y="2308810"/>
            <a:ext cx="221396" cy="221396"/>
            <a:chOff x="2490499" y="2271044"/>
            <a:chExt cx="314614" cy="314614"/>
          </a:xfrm>
        </p:grpSpPr>
        <p:sp>
          <p:nvSpPr>
            <p:cNvPr id="283" name="Oval 282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4" name="Oval 283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6300925" y="2284836"/>
            <a:ext cx="221396" cy="221396"/>
            <a:chOff x="2490499" y="2271044"/>
            <a:chExt cx="314614" cy="314614"/>
          </a:xfrm>
        </p:grpSpPr>
        <p:sp>
          <p:nvSpPr>
            <p:cNvPr id="286" name="Oval 285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7" name="Oval 286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119073" y="2549530"/>
            <a:ext cx="221396" cy="221396"/>
            <a:chOff x="2490499" y="2271044"/>
            <a:chExt cx="314614" cy="314614"/>
          </a:xfrm>
        </p:grpSpPr>
        <p:sp>
          <p:nvSpPr>
            <p:cNvPr id="289" name="Oval 288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0" name="Oval 289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6300926" y="2766098"/>
            <a:ext cx="221396" cy="221396"/>
            <a:chOff x="2490499" y="2271044"/>
            <a:chExt cx="314614" cy="314614"/>
          </a:xfrm>
        </p:grpSpPr>
        <p:sp>
          <p:nvSpPr>
            <p:cNvPr id="292" name="Oval 29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3" name="Oval 29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6504705" y="1851610"/>
            <a:ext cx="221396" cy="221396"/>
            <a:chOff x="2490499" y="2271044"/>
            <a:chExt cx="314614" cy="314614"/>
          </a:xfrm>
        </p:grpSpPr>
        <p:sp>
          <p:nvSpPr>
            <p:cNvPr id="295" name="Oval 294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6" name="Oval 295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6794965" y="2825100"/>
            <a:ext cx="221396" cy="221396"/>
            <a:chOff x="2490499" y="2271044"/>
            <a:chExt cx="314614" cy="314614"/>
          </a:xfrm>
        </p:grpSpPr>
        <p:sp>
          <p:nvSpPr>
            <p:cNvPr id="301" name="Oval 300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302" name="Oval 301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aphicFrame>
        <p:nvGraphicFramePr>
          <p:cNvPr id="303" name="Chart 302"/>
          <p:cNvGraphicFramePr/>
          <p:nvPr>
            <p:extLst>
              <p:ext uri="{D42A27DB-BD31-4B8C-83A1-F6EECF244321}">
                <p14:modId xmlns:p14="http://schemas.microsoft.com/office/powerpoint/2010/main" val="366048868"/>
              </p:ext>
            </p:extLst>
          </p:nvPr>
        </p:nvGraphicFramePr>
        <p:xfrm>
          <a:off x="975151" y="3982453"/>
          <a:ext cx="2370280" cy="2178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304" name="Straight Connector 303"/>
          <p:cNvCxnSpPr/>
          <p:nvPr/>
        </p:nvCxnSpPr>
        <p:spPr>
          <a:xfrm rot="5400000">
            <a:off x="1975888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>
            <a:off x="3380096" y="5305926"/>
            <a:ext cx="0" cy="103176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TextBox 305"/>
          <p:cNvSpPr txBox="1"/>
          <p:nvPr/>
        </p:nvSpPr>
        <p:spPr>
          <a:xfrm>
            <a:off x="2506889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600" b="1" dirty="0" smtClean="0">
                <a:latin typeface="+mj-lt"/>
              </a:rPr>
              <a:t>$</a:t>
            </a:r>
            <a:r>
              <a:rPr lang="ru-RU" sz="1600" b="1" dirty="0" smtClean="0">
                <a:latin typeface="+mj-lt"/>
              </a:rPr>
              <a:t>53</a:t>
            </a:r>
            <a:r>
              <a:rPr lang="en-US" sz="1600" b="1" dirty="0" smtClean="0">
                <a:latin typeface="+mj-lt"/>
              </a:rPr>
              <a:t>k</a:t>
            </a:r>
            <a:endParaRPr lang="en-US" sz="1600" b="1" dirty="0">
              <a:latin typeface="+mj-lt"/>
            </a:endParaRPr>
          </a:p>
        </p:txBody>
      </p:sp>
      <p:sp>
        <p:nvSpPr>
          <p:cNvPr id="307" name="Rectangle 306"/>
          <p:cNvSpPr/>
          <p:nvPr/>
        </p:nvSpPr>
        <p:spPr bwMode="auto">
          <a:xfrm rot="16200000">
            <a:off x="2711887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cxnSp>
        <p:nvCxnSpPr>
          <p:cNvPr id="308" name="Straight Connector 307"/>
          <p:cNvCxnSpPr/>
          <p:nvPr/>
        </p:nvCxnSpPr>
        <p:spPr>
          <a:xfrm rot="5400000">
            <a:off x="-562775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/>
          <p:nvPr/>
        </p:nvCxnSpPr>
        <p:spPr>
          <a:xfrm>
            <a:off x="841433" y="4565204"/>
            <a:ext cx="0" cy="1772482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/>
          <p:cNvSpPr txBox="1"/>
          <p:nvPr/>
        </p:nvSpPr>
        <p:spPr>
          <a:xfrm>
            <a:off x="841433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311" name="Rectangle 310"/>
          <p:cNvSpPr/>
          <p:nvPr/>
        </p:nvSpPr>
        <p:spPr bwMode="auto">
          <a:xfrm rot="16200000">
            <a:off x="173224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280800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Freeform 731"/>
          <p:cNvSpPr>
            <a:spLocks/>
          </p:cNvSpPr>
          <p:nvPr/>
        </p:nvSpPr>
        <p:spPr bwMode="auto">
          <a:xfrm>
            <a:off x="1550797" y="1484344"/>
            <a:ext cx="1414164" cy="1912542"/>
          </a:xfrm>
          <a:custGeom>
            <a:avLst/>
            <a:gdLst>
              <a:gd name="T0" fmla="*/ 149 w 806"/>
              <a:gd name="T1" fmla="*/ 834 h 1091"/>
              <a:gd name="T2" fmla="*/ 111 w 806"/>
              <a:gd name="T3" fmla="*/ 927 h 1091"/>
              <a:gd name="T4" fmla="*/ 160 w 806"/>
              <a:gd name="T5" fmla="*/ 1042 h 1091"/>
              <a:gd name="T6" fmla="*/ 281 w 806"/>
              <a:gd name="T7" fmla="*/ 1064 h 1091"/>
              <a:gd name="T8" fmla="*/ 342 w 806"/>
              <a:gd name="T9" fmla="*/ 1080 h 1091"/>
              <a:gd name="T10" fmla="*/ 397 w 806"/>
              <a:gd name="T11" fmla="*/ 1066 h 1091"/>
              <a:gd name="T12" fmla="*/ 496 w 806"/>
              <a:gd name="T13" fmla="*/ 1061 h 1091"/>
              <a:gd name="T14" fmla="*/ 546 w 806"/>
              <a:gd name="T15" fmla="*/ 1054 h 1091"/>
              <a:gd name="T16" fmla="*/ 596 w 806"/>
              <a:gd name="T17" fmla="*/ 1061 h 1091"/>
              <a:gd name="T18" fmla="*/ 616 w 806"/>
              <a:gd name="T19" fmla="*/ 1043 h 1091"/>
              <a:gd name="T20" fmla="*/ 625 w 806"/>
              <a:gd name="T21" fmla="*/ 975 h 1091"/>
              <a:gd name="T22" fmla="*/ 666 w 806"/>
              <a:gd name="T23" fmla="*/ 931 h 1091"/>
              <a:gd name="T24" fmla="*/ 657 w 806"/>
              <a:gd name="T25" fmla="*/ 867 h 1091"/>
              <a:gd name="T26" fmla="*/ 580 w 806"/>
              <a:gd name="T27" fmla="*/ 788 h 1091"/>
              <a:gd name="T28" fmla="*/ 548 w 806"/>
              <a:gd name="T29" fmla="*/ 714 h 1091"/>
              <a:gd name="T30" fmla="*/ 553 w 806"/>
              <a:gd name="T31" fmla="*/ 688 h 1091"/>
              <a:gd name="T32" fmla="*/ 600 w 806"/>
              <a:gd name="T33" fmla="*/ 668 h 1091"/>
              <a:gd name="T34" fmla="*/ 667 w 806"/>
              <a:gd name="T35" fmla="*/ 626 h 1091"/>
              <a:gd name="T36" fmla="*/ 741 w 806"/>
              <a:gd name="T37" fmla="*/ 598 h 1091"/>
              <a:gd name="T38" fmla="*/ 770 w 806"/>
              <a:gd name="T39" fmla="*/ 596 h 1091"/>
              <a:gd name="T40" fmla="*/ 801 w 806"/>
              <a:gd name="T41" fmla="*/ 575 h 1091"/>
              <a:gd name="T42" fmla="*/ 777 w 806"/>
              <a:gd name="T43" fmla="*/ 474 h 1091"/>
              <a:gd name="T44" fmla="*/ 743 w 806"/>
              <a:gd name="T45" fmla="*/ 326 h 1091"/>
              <a:gd name="T46" fmla="*/ 758 w 806"/>
              <a:gd name="T47" fmla="*/ 249 h 1091"/>
              <a:gd name="T48" fmla="*/ 732 w 806"/>
              <a:gd name="T49" fmla="*/ 185 h 1091"/>
              <a:gd name="T50" fmla="*/ 696 w 806"/>
              <a:gd name="T51" fmla="*/ 135 h 1091"/>
              <a:gd name="T52" fmla="*/ 653 w 806"/>
              <a:gd name="T53" fmla="*/ 108 h 1091"/>
              <a:gd name="T54" fmla="*/ 641 w 806"/>
              <a:gd name="T55" fmla="*/ 99 h 1091"/>
              <a:gd name="T56" fmla="*/ 594 w 806"/>
              <a:gd name="T57" fmla="*/ 111 h 1091"/>
              <a:gd name="T58" fmla="*/ 611 w 806"/>
              <a:gd name="T59" fmla="*/ 85 h 1091"/>
              <a:gd name="T60" fmla="*/ 564 w 806"/>
              <a:gd name="T61" fmla="*/ 121 h 1091"/>
              <a:gd name="T62" fmla="*/ 513 w 806"/>
              <a:gd name="T63" fmla="*/ 152 h 1091"/>
              <a:gd name="T64" fmla="*/ 478 w 806"/>
              <a:gd name="T65" fmla="*/ 147 h 1091"/>
              <a:gd name="T66" fmla="*/ 457 w 806"/>
              <a:gd name="T67" fmla="*/ 146 h 1091"/>
              <a:gd name="T68" fmla="*/ 481 w 806"/>
              <a:gd name="T69" fmla="*/ 95 h 1091"/>
              <a:gd name="T70" fmla="*/ 422 w 806"/>
              <a:gd name="T71" fmla="*/ 79 h 1091"/>
              <a:gd name="T72" fmla="*/ 404 w 806"/>
              <a:gd name="T73" fmla="*/ 77 h 1091"/>
              <a:gd name="T74" fmla="*/ 396 w 806"/>
              <a:gd name="T75" fmla="*/ 55 h 1091"/>
              <a:gd name="T76" fmla="*/ 357 w 806"/>
              <a:gd name="T77" fmla="*/ 14 h 1091"/>
              <a:gd name="T78" fmla="*/ 301 w 806"/>
              <a:gd name="T79" fmla="*/ 0 h 1091"/>
              <a:gd name="T80" fmla="*/ 298 w 806"/>
              <a:gd name="T81" fmla="*/ 25 h 1091"/>
              <a:gd name="T82" fmla="*/ 314 w 806"/>
              <a:gd name="T83" fmla="*/ 66 h 1091"/>
              <a:gd name="T84" fmla="*/ 293 w 806"/>
              <a:gd name="T85" fmla="*/ 81 h 1091"/>
              <a:gd name="T86" fmla="*/ 300 w 806"/>
              <a:gd name="T87" fmla="*/ 99 h 1091"/>
              <a:gd name="T88" fmla="*/ 304 w 806"/>
              <a:gd name="T89" fmla="*/ 130 h 1091"/>
              <a:gd name="T90" fmla="*/ 303 w 806"/>
              <a:gd name="T91" fmla="*/ 156 h 1091"/>
              <a:gd name="T92" fmla="*/ 271 w 806"/>
              <a:gd name="T93" fmla="*/ 207 h 1091"/>
              <a:gd name="T94" fmla="*/ 247 w 806"/>
              <a:gd name="T95" fmla="*/ 197 h 1091"/>
              <a:gd name="T96" fmla="*/ 229 w 806"/>
              <a:gd name="T97" fmla="*/ 178 h 1091"/>
              <a:gd name="T98" fmla="*/ 157 w 806"/>
              <a:gd name="T99" fmla="*/ 180 h 1091"/>
              <a:gd name="T100" fmla="*/ 174 w 806"/>
              <a:gd name="T101" fmla="*/ 236 h 1091"/>
              <a:gd name="T102" fmla="*/ 138 w 806"/>
              <a:gd name="T103" fmla="*/ 239 h 1091"/>
              <a:gd name="T104" fmla="*/ 93 w 806"/>
              <a:gd name="T105" fmla="*/ 311 h 1091"/>
              <a:gd name="T106" fmla="*/ 109 w 806"/>
              <a:gd name="T107" fmla="*/ 366 h 1091"/>
              <a:gd name="T108" fmla="*/ 65 w 806"/>
              <a:gd name="T109" fmla="*/ 414 h 1091"/>
              <a:gd name="T110" fmla="*/ 26 w 806"/>
              <a:gd name="T111" fmla="*/ 420 h 1091"/>
              <a:gd name="T112" fmla="*/ 11 w 806"/>
              <a:gd name="T113" fmla="*/ 515 h 1091"/>
              <a:gd name="T114" fmla="*/ 5 w 806"/>
              <a:gd name="T115" fmla="*/ 570 h 1091"/>
              <a:gd name="T116" fmla="*/ 4 w 806"/>
              <a:gd name="T117" fmla="*/ 643 h 1091"/>
              <a:gd name="T118" fmla="*/ 7 w 806"/>
              <a:gd name="T119" fmla="*/ 682 h 1091"/>
              <a:gd name="T120" fmla="*/ 6 w 806"/>
              <a:gd name="T121" fmla="*/ 743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6" h="1091">
                <a:moveTo>
                  <a:pt x="37" y="781"/>
                </a:moveTo>
                <a:cubicBezTo>
                  <a:pt x="48" y="810"/>
                  <a:pt x="84" y="802"/>
                  <a:pt x="106" y="813"/>
                </a:cubicBezTo>
                <a:cubicBezTo>
                  <a:pt x="121" y="821"/>
                  <a:pt x="136" y="824"/>
                  <a:pt x="149" y="834"/>
                </a:cubicBezTo>
                <a:cubicBezTo>
                  <a:pt x="156" y="839"/>
                  <a:pt x="157" y="841"/>
                  <a:pt x="159" y="848"/>
                </a:cubicBezTo>
                <a:cubicBezTo>
                  <a:pt x="161" y="856"/>
                  <a:pt x="162" y="857"/>
                  <a:pt x="157" y="864"/>
                </a:cubicBezTo>
                <a:cubicBezTo>
                  <a:pt x="139" y="885"/>
                  <a:pt x="120" y="900"/>
                  <a:pt x="111" y="927"/>
                </a:cubicBezTo>
                <a:cubicBezTo>
                  <a:pt x="100" y="958"/>
                  <a:pt x="84" y="992"/>
                  <a:pt x="94" y="1025"/>
                </a:cubicBezTo>
                <a:cubicBezTo>
                  <a:pt x="99" y="1041"/>
                  <a:pt x="106" y="1044"/>
                  <a:pt x="121" y="1045"/>
                </a:cubicBezTo>
                <a:cubicBezTo>
                  <a:pt x="135" y="1046"/>
                  <a:pt x="146" y="1045"/>
                  <a:pt x="160" y="1042"/>
                </a:cubicBezTo>
                <a:cubicBezTo>
                  <a:pt x="175" y="1039"/>
                  <a:pt x="191" y="1040"/>
                  <a:pt x="207" y="1039"/>
                </a:cubicBezTo>
                <a:cubicBezTo>
                  <a:pt x="222" y="1039"/>
                  <a:pt x="237" y="1042"/>
                  <a:pt x="251" y="1047"/>
                </a:cubicBezTo>
                <a:cubicBezTo>
                  <a:pt x="260" y="1051"/>
                  <a:pt x="270" y="1064"/>
                  <a:pt x="281" y="1064"/>
                </a:cubicBezTo>
                <a:cubicBezTo>
                  <a:pt x="285" y="1064"/>
                  <a:pt x="292" y="1060"/>
                  <a:pt x="297" y="1059"/>
                </a:cubicBezTo>
                <a:cubicBezTo>
                  <a:pt x="304" y="1058"/>
                  <a:pt x="311" y="1056"/>
                  <a:pt x="318" y="1058"/>
                </a:cubicBezTo>
                <a:cubicBezTo>
                  <a:pt x="331" y="1061"/>
                  <a:pt x="335" y="1070"/>
                  <a:pt x="342" y="1080"/>
                </a:cubicBezTo>
                <a:cubicBezTo>
                  <a:pt x="344" y="1085"/>
                  <a:pt x="349" y="1091"/>
                  <a:pt x="354" y="1091"/>
                </a:cubicBezTo>
                <a:cubicBezTo>
                  <a:pt x="361" y="1091"/>
                  <a:pt x="363" y="1085"/>
                  <a:pt x="367" y="1081"/>
                </a:cubicBezTo>
                <a:cubicBezTo>
                  <a:pt x="374" y="1073"/>
                  <a:pt x="386" y="1065"/>
                  <a:pt x="397" y="1066"/>
                </a:cubicBezTo>
                <a:cubicBezTo>
                  <a:pt x="410" y="1067"/>
                  <a:pt x="418" y="1079"/>
                  <a:pt x="430" y="1081"/>
                </a:cubicBezTo>
                <a:cubicBezTo>
                  <a:pt x="440" y="1083"/>
                  <a:pt x="451" y="1082"/>
                  <a:pt x="461" y="1079"/>
                </a:cubicBezTo>
                <a:cubicBezTo>
                  <a:pt x="473" y="1074"/>
                  <a:pt x="484" y="1063"/>
                  <a:pt x="496" y="1061"/>
                </a:cubicBezTo>
                <a:cubicBezTo>
                  <a:pt x="508" y="1058"/>
                  <a:pt x="522" y="1065"/>
                  <a:pt x="534" y="1063"/>
                </a:cubicBezTo>
                <a:cubicBezTo>
                  <a:pt x="537" y="1063"/>
                  <a:pt x="540" y="1062"/>
                  <a:pt x="542" y="1060"/>
                </a:cubicBezTo>
                <a:cubicBezTo>
                  <a:pt x="544" y="1058"/>
                  <a:pt x="544" y="1055"/>
                  <a:pt x="546" y="1054"/>
                </a:cubicBezTo>
                <a:cubicBezTo>
                  <a:pt x="552" y="1048"/>
                  <a:pt x="555" y="1050"/>
                  <a:pt x="562" y="1053"/>
                </a:cubicBezTo>
                <a:cubicBezTo>
                  <a:pt x="567" y="1056"/>
                  <a:pt x="572" y="1057"/>
                  <a:pt x="578" y="1058"/>
                </a:cubicBezTo>
                <a:cubicBezTo>
                  <a:pt x="584" y="1059"/>
                  <a:pt x="590" y="1058"/>
                  <a:pt x="596" y="1061"/>
                </a:cubicBezTo>
                <a:cubicBezTo>
                  <a:pt x="601" y="1064"/>
                  <a:pt x="602" y="1071"/>
                  <a:pt x="609" y="1071"/>
                </a:cubicBezTo>
                <a:cubicBezTo>
                  <a:pt x="617" y="1071"/>
                  <a:pt x="616" y="1066"/>
                  <a:pt x="617" y="1059"/>
                </a:cubicBezTo>
                <a:cubicBezTo>
                  <a:pt x="617" y="1054"/>
                  <a:pt x="617" y="1048"/>
                  <a:pt x="616" y="1043"/>
                </a:cubicBezTo>
                <a:cubicBezTo>
                  <a:pt x="614" y="1039"/>
                  <a:pt x="610" y="1034"/>
                  <a:pt x="609" y="1030"/>
                </a:cubicBezTo>
                <a:cubicBezTo>
                  <a:pt x="607" y="1020"/>
                  <a:pt x="607" y="1009"/>
                  <a:pt x="607" y="999"/>
                </a:cubicBezTo>
                <a:cubicBezTo>
                  <a:pt x="608" y="986"/>
                  <a:pt x="614" y="980"/>
                  <a:pt x="625" y="975"/>
                </a:cubicBezTo>
                <a:cubicBezTo>
                  <a:pt x="630" y="972"/>
                  <a:pt x="636" y="972"/>
                  <a:pt x="640" y="969"/>
                </a:cubicBezTo>
                <a:cubicBezTo>
                  <a:pt x="647" y="966"/>
                  <a:pt x="654" y="961"/>
                  <a:pt x="657" y="953"/>
                </a:cubicBezTo>
                <a:cubicBezTo>
                  <a:pt x="660" y="946"/>
                  <a:pt x="659" y="937"/>
                  <a:pt x="666" y="931"/>
                </a:cubicBezTo>
                <a:cubicBezTo>
                  <a:pt x="674" y="924"/>
                  <a:pt x="689" y="926"/>
                  <a:pt x="696" y="917"/>
                </a:cubicBezTo>
                <a:cubicBezTo>
                  <a:pt x="704" y="906"/>
                  <a:pt x="697" y="894"/>
                  <a:pt x="687" y="888"/>
                </a:cubicBezTo>
                <a:cubicBezTo>
                  <a:pt x="677" y="882"/>
                  <a:pt x="667" y="875"/>
                  <a:pt x="657" y="867"/>
                </a:cubicBezTo>
                <a:cubicBezTo>
                  <a:pt x="648" y="858"/>
                  <a:pt x="641" y="848"/>
                  <a:pt x="633" y="838"/>
                </a:cubicBezTo>
                <a:cubicBezTo>
                  <a:pt x="625" y="825"/>
                  <a:pt x="612" y="816"/>
                  <a:pt x="599" y="808"/>
                </a:cubicBezTo>
                <a:cubicBezTo>
                  <a:pt x="590" y="803"/>
                  <a:pt x="586" y="796"/>
                  <a:pt x="580" y="788"/>
                </a:cubicBezTo>
                <a:cubicBezTo>
                  <a:pt x="567" y="772"/>
                  <a:pt x="574" y="757"/>
                  <a:pt x="571" y="738"/>
                </a:cubicBezTo>
                <a:cubicBezTo>
                  <a:pt x="570" y="732"/>
                  <a:pt x="570" y="726"/>
                  <a:pt x="565" y="722"/>
                </a:cubicBezTo>
                <a:cubicBezTo>
                  <a:pt x="560" y="718"/>
                  <a:pt x="553" y="717"/>
                  <a:pt x="548" y="714"/>
                </a:cubicBezTo>
                <a:cubicBezTo>
                  <a:pt x="538" y="709"/>
                  <a:pt x="535" y="696"/>
                  <a:pt x="535" y="686"/>
                </a:cubicBezTo>
                <a:cubicBezTo>
                  <a:pt x="535" y="681"/>
                  <a:pt x="536" y="673"/>
                  <a:pt x="542" y="673"/>
                </a:cubicBezTo>
                <a:cubicBezTo>
                  <a:pt x="548" y="674"/>
                  <a:pt x="550" y="684"/>
                  <a:pt x="553" y="688"/>
                </a:cubicBezTo>
                <a:cubicBezTo>
                  <a:pt x="555" y="691"/>
                  <a:pt x="561" y="700"/>
                  <a:pt x="564" y="701"/>
                </a:cubicBezTo>
                <a:cubicBezTo>
                  <a:pt x="570" y="702"/>
                  <a:pt x="572" y="690"/>
                  <a:pt x="572" y="685"/>
                </a:cubicBezTo>
                <a:cubicBezTo>
                  <a:pt x="575" y="668"/>
                  <a:pt x="587" y="672"/>
                  <a:pt x="600" y="668"/>
                </a:cubicBezTo>
                <a:cubicBezTo>
                  <a:pt x="612" y="664"/>
                  <a:pt x="623" y="660"/>
                  <a:pt x="635" y="656"/>
                </a:cubicBezTo>
                <a:cubicBezTo>
                  <a:pt x="643" y="654"/>
                  <a:pt x="660" y="647"/>
                  <a:pt x="664" y="640"/>
                </a:cubicBezTo>
                <a:cubicBezTo>
                  <a:pt x="667" y="635"/>
                  <a:pt x="665" y="630"/>
                  <a:pt x="667" y="626"/>
                </a:cubicBezTo>
                <a:cubicBezTo>
                  <a:pt x="670" y="622"/>
                  <a:pt x="677" y="621"/>
                  <a:pt x="681" y="619"/>
                </a:cubicBezTo>
                <a:cubicBezTo>
                  <a:pt x="692" y="617"/>
                  <a:pt x="703" y="615"/>
                  <a:pt x="714" y="612"/>
                </a:cubicBezTo>
                <a:cubicBezTo>
                  <a:pt x="724" y="610"/>
                  <a:pt x="736" y="609"/>
                  <a:pt x="741" y="598"/>
                </a:cubicBezTo>
                <a:cubicBezTo>
                  <a:pt x="745" y="589"/>
                  <a:pt x="743" y="577"/>
                  <a:pt x="744" y="567"/>
                </a:cubicBezTo>
                <a:cubicBezTo>
                  <a:pt x="750" y="566"/>
                  <a:pt x="761" y="568"/>
                  <a:pt x="764" y="574"/>
                </a:cubicBezTo>
                <a:cubicBezTo>
                  <a:pt x="767" y="581"/>
                  <a:pt x="765" y="589"/>
                  <a:pt x="770" y="596"/>
                </a:cubicBezTo>
                <a:cubicBezTo>
                  <a:pt x="774" y="602"/>
                  <a:pt x="778" y="608"/>
                  <a:pt x="786" y="607"/>
                </a:cubicBezTo>
                <a:cubicBezTo>
                  <a:pt x="789" y="607"/>
                  <a:pt x="791" y="607"/>
                  <a:pt x="793" y="605"/>
                </a:cubicBezTo>
                <a:cubicBezTo>
                  <a:pt x="791" y="596"/>
                  <a:pt x="799" y="584"/>
                  <a:pt x="801" y="575"/>
                </a:cubicBezTo>
                <a:cubicBezTo>
                  <a:pt x="804" y="562"/>
                  <a:pt x="806" y="546"/>
                  <a:pt x="805" y="531"/>
                </a:cubicBezTo>
                <a:cubicBezTo>
                  <a:pt x="804" y="521"/>
                  <a:pt x="794" y="512"/>
                  <a:pt x="787" y="504"/>
                </a:cubicBezTo>
                <a:cubicBezTo>
                  <a:pt x="779" y="495"/>
                  <a:pt x="779" y="486"/>
                  <a:pt x="777" y="474"/>
                </a:cubicBezTo>
                <a:cubicBezTo>
                  <a:pt x="775" y="450"/>
                  <a:pt x="777" y="424"/>
                  <a:pt x="770" y="402"/>
                </a:cubicBezTo>
                <a:cubicBezTo>
                  <a:pt x="763" y="380"/>
                  <a:pt x="774" y="353"/>
                  <a:pt x="756" y="336"/>
                </a:cubicBezTo>
                <a:cubicBezTo>
                  <a:pt x="752" y="332"/>
                  <a:pt x="748" y="329"/>
                  <a:pt x="743" y="326"/>
                </a:cubicBezTo>
                <a:cubicBezTo>
                  <a:pt x="737" y="322"/>
                  <a:pt x="737" y="320"/>
                  <a:pt x="740" y="313"/>
                </a:cubicBezTo>
                <a:cubicBezTo>
                  <a:pt x="744" y="302"/>
                  <a:pt x="751" y="293"/>
                  <a:pt x="754" y="282"/>
                </a:cubicBezTo>
                <a:cubicBezTo>
                  <a:pt x="756" y="271"/>
                  <a:pt x="757" y="260"/>
                  <a:pt x="758" y="249"/>
                </a:cubicBezTo>
                <a:cubicBezTo>
                  <a:pt x="760" y="236"/>
                  <a:pt x="759" y="229"/>
                  <a:pt x="752" y="218"/>
                </a:cubicBezTo>
                <a:cubicBezTo>
                  <a:pt x="746" y="208"/>
                  <a:pt x="745" y="198"/>
                  <a:pt x="742" y="188"/>
                </a:cubicBezTo>
                <a:cubicBezTo>
                  <a:pt x="739" y="186"/>
                  <a:pt x="736" y="185"/>
                  <a:pt x="732" y="185"/>
                </a:cubicBezTo>
                <a:cubicBezTo>
                  <a:pt x="723" y="184"/>
                  <a:pt x="718" y="182"/>
                  <a:pt x="711" y="177"/>
                </a:cubicBezTo>
                <a:cubicBezTo>
                  <a:pt x="702" y="171"/>
                  <a:pt x="706" y="154"/>
                  <a:pt x="701" y="145"/>
                </a:cubicBezTo>
                <a:cubicBezTo>
                  <a:pt x="699" y="142"/>
                  <a:pt x="698" y="137"/>
                  <a:pt x="696" y="135"/>
                </a:cubicBezTo>
                <a:cubicBezTo>
                  <a:pt x="693" y="131"/>
                  <a:pt x="690" y="132"/>
                  <a:pt x="685" y="132"/>
                </a:cubicBezTo>
                <a:cubicBezTo>
                  <a:pt x="677" y="132"/>
                  <a:pt x="671" y="131"/>
                  <a:pt x="665" y="125"/>
                </a:cubicBezTo>
                <a:cubicBezTo>
                  <a:pt x="659" y="120"/>
                  <a:pt x="660" y="112"/>
                  <a:pt x="653" y="108"/>
                </a:cubicBezTo>
                <a:cubicBezTo>
                  <a:pt x="652" y="107"/>
                  <a:pt x="650" y="107"/>
                  <a:pt x="649" y="106"/>
                </a:cubicBezTo>
                <a:cubicBezTo>
                  <a:pt x="648" y="105"/>
                  <a:pt x="648" y="104"/>
                  <a:pt x="647" y="103"/>
                </a:cubicBezTo>
                <a:cubicBezTo>
                  <a:pt x="645" y="101"/>
                  <a:pt x="643" y="100"/>
                  <a:pt x="641" y="99"/>
                </a:cubicBezTo>
                <a:cubicBezTo>
                  <a:pt x="635" y="96"/>
                  <a:pt x="632" y="96"/>
                  <a:pt x="626" y="98"/>
                </a:cubicBezTo>
                <a:cubicBezTo>
                  <a:pt x="620" y="100"/>
                  <a:pt x="615" y="99"/>
                  <a:pt x="609" y="100"/>
                </a:cubicBezTo>
                <a:cubicBezTo>
                  <a:pt x="603" y="102"/>
                  <a:pt x="599" y="108"/>
                  <a:pt x="594" y="111"/>
                </a:cubicBezTo>
                <a:cubicBezTo>
                  <a:pt x="594" y="104"/>
                  <a:pt x="601" y="100"/>
                  <a:pt x="606" y="96"/>
                </a:cubicBezTo>
                <a:cubicBezTo>
                  <a:pt x="609" y="94"/>
                  <a:pt x="618" y="92"/>
                  <a:pt x="621" y="89"/>
                </a:cubicBezTo>
                <a:cubicBezTo>
                  <a:pt x="626" y="84"/>
                  <a:pt x="614" y="85"/>
                  <a:pt x="611" y="85"/>
                </a:cubicBezTo>
                <a:cubicBezTo>
                  <a:pt x="597" y="86"/>
                  <a:pt x="590" y="95"/>
                  <a:pt x="582" y="105"/>
                </a:cubicBezTo>
                <a:cubicBezTo>
                  <a:pt x="577" y="110"/>
                  <a:pt x="572" y="130"/>
                  <a:pt x="563" y="128"/>
                </a:cubicBezTo>
                <a:cubicBezTo>
                  <a:pt x="563" y="125"/>
                  <a:pt x="563" y="123"/>
                  <a:pt x="564" y="121"/>
                </a:cubicBezTo>
                <a:cubicBezTo>
                  <a:pt x="553" y="119"/>
                  <a:pt x="545" y="123"/>
                  <a:pt x="535" y="126"/>
                </a:cubicBezTo>
                <a:cubicBezTo>
                  <a:pt x="527" y="128"/>
                  <a:pt x="518" y="131"/>
                  <a:pt x="514" y="140"/>
                </a:cubicBezTo>
                <a:cubicBezTo>
                  <a:pt x="513" y="143"/>
                  <a:pt x="515" y="150"/>
                  <a:pt x="513" y="152"/>
                </a:cubicBezTo>
                <a:cubicBezTo>
                  <a:pt x="511" y="155"/>
                  <a:pt x="505" y="152"/>
                  <a:pt x="502" y="151"/>
                </a:cubicBezTo>
                <a:cubicBezTo>
                  <a:pt x="498" y="150"/>
                  <a:pt x="494" y="151"/>
                  <a:pt x="490" y="150"/>
                </a:cubicBezTo>
                <a:cubicBezTo>
                  <a:pt x="486" y="149"/>
                  <a:pt x="483" y="146"/>
                  <a:pt x="478" y="147"/>
                </a:cubicBezTo>
                <a:cubicBezTo>
                  <a:pt x="471" y="150"/>
                  <a:pt x="468" y="159"/>
                  <a:pt x="459" y="159"/>
                </a:cubicBezTo>
                <a:cubicBezTo>
                  <a:pt x="458" y="157"/>
                  <a:pt x="459" y="155"/>
                  <a:pt x="459" y="152"/>
                </a:cubicBezTo>
                <a:cubicBezTo>
                  <a:pt x="459" y="150"/>
                  <a:pt x="458" y="148"/>
                  <a:pt x="457" y="146"/>
                </a:cubicBezTo>
                <a:cubicBezTo>
                  <a:pt x="455" y="141"/>
                  <a:pt x="456" y="139"/>
                  <a:pt x="458" y="134"/>
                </a:cubicBezTo>
                <a:cubicBezTo>
                  <a:pt x="462" y="126"/>
                  <a:pt x="471" y="125"/>
                  <a:pt x="476" y="117"/>
                </a:cubicBezTo>
                <a:cubicBezTo>
                  <a:pt x="479" y="113"/>
                  <a:pt x="487" y="99"/>
                  <a:pt x="481" y="95"/>
                </a:cubicBezTo>
                <a:cubicBezTo>
                  <a:pt x="475" y="91"/>
                  <a:pt x="464" y="96"/>
                  <a:pt x="458" y="97"/>
                </a:cubicBezTo>
                <a:cubicBezTo>
                  <a:pt x="452" y="98"/>
                  <a:pt x="446" y="99"/>
                  <a:pt x="441" y="94"/>
                </a:cubicBezTo>
                <a:cubicBezTo>
                  <a:pt x="435" y="89"/>
                  <a:pt x="430" y="83"/>
                  <a:pt x="422" y="79"/>
                </a:cubicBezTo>
                <a:cubicBezTo>
                  <a:pt x="417" y="77"/>
                  <a:pt x="417" y="77"/>
                  <a:pt x="413" y="80"/>
                </a:cubicBezTo>
                <a:cubicBezTo>
                  <a:pt x="410" y="82"/>
                  <a:pt x="408" y="86"/>
                  <a:pt x="405" y="86"/>
                </a:cubicBezTo>
                <a:cubicBezTo>
                  <a:pt x="399" y="85"/>
                  <a:pt x="405" y="80"/>
                  <a:pt x="404" y="77"/>
                </a:cubicBezTo>
                <a:cubicBezTo>
                  <a:pt x="404" y="73"/>
                  <a:pt x="398" y="73"/>
                  <a:pt x="395" y="72"/>
                </a:cubicBezTo>
                <a:cubicBezTo>
                  <a:pt x="391" y="70"/>
                  <a:pt x="387" y="69"/>
                  <a:pt x="389" y="64"/>
                </a:cubicBezTo>
                <a:cubicBezTo>
                  <a:pt x="390" y="60"/>
                  <a:pt x="395" y="59"/>
                  <a:pt x="396" y="55"/>
                </a:cubicBezTo>
                <a:cubicBezTo>
                  <a:pt x="401" y="41"/>
                  <a:pt x="390" y="28"/>
                  <a:pt x="378" y="23"/>
                </a:cubicBezTo>
                <a:cubicBezTo>
                  <a:pt x="372" y="20"/>
                  <a:pt x="365" y="18"/>
                  <a:pt x="359" y="15"/>
                </a:cubicBezTo>
                <a:cubicBezTo>
                  <a:pt x="358" y="15"/>
                  <a:pt x="357" y="14"/>
                  <a:pt x="357" y="14"/>
                </a:cubicBezTo>
                <a:cubicBezTo>
                  <a:pt x="352" y="13"/>
                  <a:pt x="347" y="13"/>
                  <a:pt x="342" y="12"/>
                </a:cubicBezTo>
                <a:cubicBezTo>
                  <a:pt x="335" y="10"/>
                  <a:pt x="329" y="7"/>
                  <a:pt x="322" y="5"/>
                </a:cubicBezTo>
                <a:cubicBezTo>
                  <a:pt x="315" y="2"/>
                  <a:pt x="308" y="0"/>
                  <a:pt x="301" y="0"/>
                </a:cubicBezTo>
                <a:cubicBezTo>
                  <a:pt x="301" y="0"/>
                  <a:pt x="301" y="0"/>
                  <a:pt x="301" y="0"/>
                </a:cubicBezTo>
                <a:cubicBezTo>
                  <a:pt x="301" y="5"/>
                  <a:pt x="302" y="9"/>
                  <a:pt x="300" y="13"/>
                </a:cubicBezTo>
                <a:cubicBezTo>
                  <a:pt x="299" y="17"/>
                  <a:pt x="297" y="20"/>
                  <a:pt x="298" y="25"/>
                </a:cubicBezTo>
                <a:cubicBezTo>
                  <a:pt x="300" y="32"/>
                  <a:pt x="307" y="39"/>
                  <a:pt x="310" y="46"/>
                </a:cubicBezTo>
                <a:cubicBezTo>
                  <a:pt x="312" y="49"/>
                  <a:pt x="314" y="53"/>
                  <a:pt x="316" y="56"/>
                </a:cubicBezTo>
                <a:cubicBezTo>
                  <a:pt x="319" y="61"/>
                  <a:pt x="319" y="63"/>
                  <a:pt x="314" y="66"/>
                </a:cubicBezTo>
                <a:cubicBezTo>
                  <a:pt x="310" y="68"/>
                  <a:pt x="306" y="70"/>
                  <a:pt x="302" y="71"/>
                </a:cubicBezTo>
                <a:cubicBezTo>
                  <a:pt x="297" y="72"/>
                  <a:pt x="296" y="72"/>
                  <a:pt x="294" y="77"/>
                </a:cubicBezTo>
                <a:cubicBezTo>
                  <a:pt x="294" y="79"/>
                  <a:pt x="294" y="80"/>
                  <a:pt x="293" y="81"/>
                </a:cubicBezTo>
                <a:cubicBezTo>
                  <a:pt x="293" y="83"/>
                  <a:pt x="289" y="84"/>
                  <a:pt x="289" y="85"/>
                </a:cubicBezTo>
                <a:cubicBezTo>
                  <a:pt x="287" y="92"/>
                  <a:pt x="296" y="86"/>
                  <a:pt x="298" y="88"/>
                </a:cubicBezTo>
                <a:cubicBezTo>
                  <a:pt x="303" y="90"/>
                  <a:pt x="299" y="96"/>
                  <a:pt x="300" y="99"/>
                </a:cubicBezTo>
                <a:cubicBezTo>
                  <a:pt x="301" y="103"/>
                  <a:pt x="304" y="106"/>
                  <a:pt x="306" y="110"/>
                </a:cubicBezTo>
                <a:cubicBezTo>
                  <a:pt x="308" y="113"/>
                  <a:pt x="311" y="117"/>
                  <a:pt x="312" y="121"/>
                </a:cubicBezTo>
                <a:cubicBezTo>
                  <a:pt x="312" y="127"/>
                  <a:pt x="308" y="127"/>
                  <a:pt x="304" y="130"/>
                </a:cubicBezTo>
                <a:cubicBezTo>
                  <a:pt x="295" y="138"/>
                  <a:pt x="306" y="141"/>
                  <a:pt x="312" y="146"/>
                </a:cubicBezTo>
                <a:cubicBezTo>
                  <a:pt x="314" y="149"/>
                  <a:pt x="320" y="153"/>
                  <a:pt x="316" y="156"/>
                </a:cubicBezTo>
                <a:cubicBezTo>
                  <a:pt x="314" y="158"/>
                  <a:pt x="306" y="156"/>
                  <a:pt x="303" y="156"/>
                </a:cubicBezTo>
                <a:cubicBezTo>
                  <a:pt x="294" y="155"/>
                  <a:pt x="287" y="151"/>
                  <a:pt x="279" y="157"/>
                </a:cubicBezTo>
                <a:cubicBezTo>
                  <a:pt x="269" y="164"/>
                  <a:pt x="270" y="178"/>
                  <a:pt x="270" y="190"/>
                </a:cubicBezTo>
                <a:cubicBezTo>
                  <a:pt x="270" y="195"/>
                  <a:pt x="270" y="202"/>
                  <a:pt x="271" y="207"/>
                </a:cubicBezTo>
                <a:cubicBezTo>
                  <a:pt x="272" y="213"/>
                  <a:pt x="277" y="219"/>
                  <a:pt x="276" y="224"/>
                </a:cubicBezTo>
                <a:cubicBezTo>
                  <a:pt x="270" y="225"/>
                  <a:pt x="264" y="206"/>
                  <a:pt x="262" y="201"/>
                </a:cubicBezTo>
                <a:cubicBezTo>
                  <a:pt x="260" y="195"/>
                  <a:pt x="250" y="187"/>
                  <a:pt x="247" y="197"/>
                </a:cubicBezTo>
                <a:cubicBezTo>
                  <a:pt x="246" y="201"/>
                  <a:pt x="248" y="206"/>
                  <a:pt x="244" y="208"/>
                </a:cubicBezTo>
                <a:cubicBezTo>
                  <a:pt x="239" y="211"/>
                  <a:pt x="238" y="206"/>
                  <a:pt x="237" y="202"/>
                </a:cubicBezTo>
                <a:cubicBezTo>
                  <a:pt x="234" y="195"/>
                  <a:pt x="233" y="184"/>
                  <a:pt x="229" y="178"/>
                </a:cubicBezTo>
                <a:cubicBezTo>
                  <a:pt x="227" y="173"/>
                  <a:pt x="218" y="168"/>
                  <a:pt x="213" y="165"/>
                </a:cubicBezTo>
                <a:cubicBezTo>
                  <a:pt x="200" y="158"/>
                  <a:pt x="185" y="163"/>
                  <a:pt x="172" y="165"/>
                </a:cubicBezTo>
                <a:cubicBezTo>
                  <a:pt x="161" y="168"/>
                  <a:pt x="161" y="172"/>
                  <a:pt x="157" y="180"/>
                </a:cubicBezTo>
                <a:cubicBezTo>
                  <a:pt x="153" y="187"/>
                  <a:pt x="142" y="191"/>
                  <a:pt x="145" y="201"/>
                </a:cubicBezTo>
                <a:cubicBezTo>
                  <a:pt x="148" y="208"/>
                  <a:pt x="159" y="209"/>
                  <a:pt x="164" y="216"/>
                </a:cubicBezTo>
                <a:cubicBezTo>
                  <a:pt x="168" y="221"/>
                  <a:pt x="177" y="229"/>
                  <a:pt x="174" y="236"/>
                </a:cubicBezTo>
                <a:cubicBezTo>
                  <a:pt x="171" y="227"/>
                  <a:pt x="164" y="223"/>
                  <a:pt x="155" y="224"/>
                </a:cubicBezTo>
                <a:cubicBezTo>
                  <a:pt x="152" y="224"/>
                  <a:pt x="148" y="225"/>
                  <a:pt x="145" y="224"/>
                </a:cubicBezTo>
                <a:cubicBezTo>
                  <a:pt x="143" y="230"/>
                  <a:pt x="139" y="235"/>
                  <a:pt x="138" y="239"/>
                </a:cubicBezTo>
                <a:cubicBezTo>
                  <a:pt x="134" y="251"/>
                  <a:pt x="133" y="263"/>
                  <a:pt x="126" y="275"/>
                </a:cubicBezTo>
                <a:cubicBezTo>
                  <a:pt x="121" y="284"/>
                  <a:pt x="116" y="298"/>
                  <a:pt x="106" y="303"/>
                </a:cubicBezTo>
                <a:cubicBezTo>
                  <a:pt x="101" y="305"/>
                  <a:pt x="94" y="303"/>
                  <a:pt x="93" y="311"/>
                </a:cubicBezTo>
                <a:cubicBezTo>
                  <a:pt x="91" y="318"/>
                  <a:pt x="98" y="322"/>
                  <a:pt x="102" y="326"/>
                </a:cubicBezTo>
                <a:cubicBezTo>
                  <a:pt x="111" y="333"/>
                  <a:pt x="127" y="339"/>
                  <a:pt x="121" y="353"/>
                </a:cubicBezTo>
                <a:cubicBezTo>
                  <a:pt x="118" y="359"/>
                  <a:pt x="113" y="361"/>
                  <a:pt x="109" y="366"/>
                </a:cubicBezTo>
                <a:cubicBezTo>
                  <a:pt x="104" y="371"/>
                  <a:pt x="101" y="374"/>
                  <a:pt x="96" y="378"/>
                </a:cubicBezTo>
                <a:cubicBezTo>
                  <a:pt x="87" y="384"/>
                  <a:pt x="83" y="396"/>
                  <a:pt x="78" y="406"/>
                </a:cubicBezTo>
                <a:cubicBezTo>
                  <a:pt x="73" y="414"/>
                  <a:pt x="74" y="415"/>
                  <a:pt x="65" y="414"/>
                </a:cubicBezTo>
                <a:cubicBezTo>
                  <a:pt x="56" y="413"/>
                  <a:pt x="54" y="411"/>
                  <a:pt x="47" y="408"/>
                </a:cubicBezTo>
                <a:cubicBezTo>
                  <a:pt x="43" y="406"/>
                  <a:pt x="31" y="402"/>
                  <a:pt x="28" y="403"/>
                </a:cubicBezTo>
                <a:cubicBezTo>
                  <a:pt x="22" y="406"/>
                  <a:pt x="26" y="415"/>
                  <a:pt x="26" y="420"/>
                </a:cubicBezTo>
                <a:cubicBezTo>
                  <a:pt x="28" y="434"/>
                  <a:pt x="25" y="446"/>
                  <a:pt x="23" y="459"/>
                </a:cubicBezTo>
                <a:cubicBezTo>
                  <a:pt x="21" y="468"/>
                  <a:pt x="22" y="478"/>
                  <a:pt x="20" y="488"/>
                </a:cubicBezTo>
                <a:cubicBezTo>
                  <a:pt x="18" y="497"/>
                  <a:pt x="18" y="508"/>
                  <a:pt x="11" y="515"/>
                </a:cubicBezTo>
                <a:cubicBezTo>
                  <a:pt x="3" y="525"/>
                  <a:pt x="3" y="529"/>
                  <a:pt x="5" y="541"/>
                </a:cubicBezTo>
                <a:cubicBezTo>
                  <a:pt x="6" y="550"/>
                  <a:pt x="8" y="561"/>
                  <a:pt x="6" y="570"/>
                </a:cubicBezTo>
                <a:cubicBezTo>
                  <a:pt x="6" y="570"/>
                  <a:pt x="5" y="570"/>
                  <a:pt x="5" y="570"/>
                </a:cubicBezTo>
                <a:cubicBezTo>
                  <a:pt x="8" y="573"/>
                  <a:pt x="10" y="575"/>
                  <a:pt x="11" y="576"/>
                </a:cubicBezTo>
                <a:cubicBezTo>
                  <a:pt x="18" y="586"/>
                  <a:pt x="16" y="601"/>
                  <a:pt x="18" y="612"/>
                </a:cubicBezTo>
                <a:cubicBezTo>
                  <a:pt x="20" y="628"/>
                  <a:pt x="12" y="631"/>
                  <a:pt x="4" y="643"/>
                </a:cubicBezTo>
                <a:cubicBezTo>
                  <a:pt x="2" y="645"/>
                  <a:pt x="1" y="647"/>
                  <a:pt x="0" y="648"/>
                </a:cubicBezTo>
                <a:cubicBezTo>
                  <a:pt x="6" y="654"/>
                  <a:pt x="10" y="660"/>
                  <a:pt x="10" y="665"/>
                </a:cubicBezTo>
                <a:cubicBezTo>
                  <a:pt x="10" y="669"/>
                  <a:pt x="7" y="676"/>
                  <a:pt x="7" y="682"/>
                </a:cubicBezTo>
                <a:cubicBezTo>
                  <a:pt x="6" y="689"/>
                  <a:pt x="7" y="694"/>
                  <a:pt x="9" y="701"/>
                </a:cubicBezTo>
                <a:cubicBezTo>
                  <a:pt x="12" y="712"/>
                  <a:pt x="17" y="730"/>
                  <a:pt x="10" y="740"/>
                </a:cubicBezTo>
                <a:cubicBezTo>
                  <a:pt x="9" y="741"/>
                  <a:pt x="8" y="742"/>
                  <a:pt x="6" y="743"/>
                </a:cubicBezTo>
                <a:cubicBezTo>
                  <a:pt x="11" y="746"/>
                  <a:pt x="16" y="749"/>
                  <a:pt x="20" y="753"/>
                </a:cubicBezTo>
                <a:cubicBezTo>
                  <a:pt x="29" y="761"/>
                  <a:pt x="33" y="772"/>
                  <a:pt x="37" y="781"/>
                </a:cubicBezTo>
                <a:close/>
              </a:path>
            </a:pathLst>
          </a:custGeom>
          <a:solidFill>
            <a:schemeClr val="accent1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1" name="Freeform 774"/>
          <p:cNvSpPr>
            <a:spLocks/>
          </p:cNvSpPr>
          <p:nvPr/>
        </p:nvSpPr>
        <p:spPr bwMode="auto">
          <a:xfrm>
            <a:off x="3634477" y="1437533"/>
            <a:ext cx="2102556" cy="2171084"/>
          </a:xfrm>
          <a:custGeom>
            <a:avLst/>
            <a:gdLst>
              <a:gd name="T0" fmla="*/ 1074 w 1199"/>
              <a:gd name="T1" fmla="*/ 308 h 1239"/>
              <a:gd name="T2" fmla="*/ 999 w 1199"/>
              <a:gd name="T3" fmla="*/ 256 h 1239"/>
              <a:gd name="T4" fmla="*/ 944 w 1199"/>
              <a:gd name="T5" fmla="*/ 226 h 1239"/>
              <a:gd name="T6" fmla="*/ 909 w 1199"/>
              <a:gd name="T7" fmla="*/ 178 h 1239"/>
              <a:gd name="T8" fmla="*/ 848 w 1199"/>
              <a:gd name="T9" fmla="*/ 120 h 1239"/>
              <a:gd name="T10" fmla="*/ 766 w 1199"/>
              <a:gd name="T11" fmla="*/ 0 h 1239"/>
              <a:gd name="T12" fmla="*/ 670 w 1199"/>
              <a:gd name="T13" fmla="*/ 19 h 1239"/>
              <a:gd name="T14" fmla="*/ 643 w 1199"/>
              <a:gd name="T15" fmla="*/ 98 h 1239"/>
              <a:gd name="T16" fmla="*/ 611 w 1199"/>
              <a:gd name="T17" fmla="*/ 133 h 1239"/>
              <a:gd name="T18" fmla="*/ 550 w 1199"/>
              <a:gd name="T19" fmla="*/ 147 h 1239"/>
              <a:gd name="T20" fmla="*/ 500 w 1199"/>
              <a:gd name="T21" fmla="*/ 185 h 1239"/>
              <a:gd name="T22" fmla="*/ 466 w 1199"/>
              <a:gd name="T23" fmla="*/ 207 h 1239"/>
              <a:gd name="T24" fmla="*/ 404 w 1199"/>
              <a:gd name="T25" fmla="*/ 184 h 1239"/>
              <a:gd name="T26" fmla="*/ 366 w 1199"/>
              <a:gd name="T27" fmla="*/ 150 h 1239"/>
              <a:gd name="T28" fmla="*/ 336 w 1199"/>
              <a:gd name="T29" fmla="*/ 125 h 1239"/>
              <a:gd name="T30" fmla="*/ 309 w 1199"/>
              <a:gd name="T31" fmla="*/ 138 h 1239"/>
              <a:gd name="T32" fmla="*/ 318 w 1199"/>
              <a:gd name="T33" fmla="*/ 226 h 1239"/>
              <a:gd name="T34" fmla="*/ 312 w 1199"/>
              <a:gd name="T35" fmla="*/ 276 h 1239"/>
              <a:gd name="T36" fmla="*/ 259 w 1199"/>
              <a:gd name="T37" fmla="*/ 260 h 1239"/>
              <a:gd name="T38" fmla="*/ 201 w 1199"/>
              <a:gd name="T39" fmla="*/ 243 h 1239"/>
              <a:gd name="T40" fmla="*/ 120 w 1199"/>
              <a:gd name="T41" fmla="*/ 210 h 1239"/>
              <a:gd name="T42" fmla="*/ 47 w 1199"/>
              <a:gd name="T43" fmla="*/ 206 h 1239"/>
              <a:gd name="T44" fmla="*/ 33 w 1199"/>
              <a:gd name="T45" fmla="*/ 239 h 1239"/>
              <a:gd name="T46" fmla="*/ 29 w 1199"/>
              <a:gd name="T47" fmla="*/ 269 h 1239"/>
              <a:gd name="T48" fmla="*/ 14 w 1199"/>
              <a:gd name="T49" fmla="*/ 294 h 1239"/>
              <a:gd name="T50" fmla="*/ 89 w 1199"/>
              <a:gd name="T51" fmla="*/ 344 h 1239"/>
              <a:gd name="T52" fmla="*/ 140 w 1199"/>
              <a:gd name="T53" fmla="*/ 384 h 1239"/>
              <a:gd name="T54" fmla="*/ 172 w 1199"/>
              <a:gd name="T55" fmla="*/ 401 h 1239"/>
              <a:gd name="T56" fmla="*/ 206 w 1199"/>
              <a:gd name="T57" fmla="*/ 443 h 1239"/>
              <a:gd name="T58" fmla="*/ 236 w 1199"/>
              <a:gd name="T59" fmla="*/ 457 h 1239"/>
              <a:gd name="T60" fmla="*/ 202 w 1199"/>
              <a:gd name="T61" fmla="*/ 502 h 1239"/>
              <a:gd name="T62" fmla="*/ 273 w 1199"/>
              <a:gd name="T63" fmla="*/ 605 h 1239"/>
              <a:gd name="T64" fmla="*/ 266 w 1199"/>
              <a:gd name="T65" fmla="*/ 669 h 1239"/>
              <a:gd name="T66" fmla="*/ 284 w 1199"/>
              <a:gd name="T67" fmla="*/ 730 h 1239"/>
              <a:gd name="T68" fmla="*/ 268 w 1199"/>
              <a:gd name="T69" fmla="*/ 720 h 1239"/>
              <a:gd name="T70" fmla="*/ 230 w 1199"/>
              <a:gd name="T71" fmla="*/ 792 h 1239"/>
              <a:gd name="T72" fmla="*/ 216 w 1199"/>
              <a:gd name="T73" fmla="*/ 856 h 1239"/>
              <a:gd name="T74" fmla="*/ 170 w 1199"/>
              <a:gd name="T75" fmla="*/ 954 h 1239"/>
              <a:gd name="T76" fmla="*/ 107 w 1199"/>
              <a:gd name="T77" fmla="*/ 995 h 1239"/>
              <a:gd name="T78" fmla="*/ 149 w 1199"/>
              <a:gd name="T79" fmla="*/ 1058 h 1239"/>
              <a:gd name="T80" fmla="*/ 262 w 1199"/>
              <a:gd name="T81" fmla="*/ 1133 h 1239"/>
              <a:gd name="T82" fmla="*/ 370 w 1199"/>
              <a:gd name="T83" fmla="*/ 1148 h 1239"/>
              <a:gd name="T84" fmla="*/ 455 w 1199"/>
              <a:gd name="T85" fmla="*/ 1206 h 1239"/>
              <a:gd name="T86" fmla="*/ 588 w 1199"/>
              <a:gd name="T87" fmla="*/ 1237 h 1239"/>
              <a:gd name="T88" fmla="*/ 595 w 1199"/>
              <a:gd name="T89" fmla="*/ 1213 h 1239"/>
              <a:gd name="T90" fmla="*/ 605 w 1199"/>
              <a:gd name="T91" fmla="*/ 1146 h 1239"/>
              <a:gd name="T92" fmla="*/ 690 w 1199"/>
              <a:gd name="T93" fmla="*/ 1103 h 1239"/>
              <a:gd name="T94" fmla="*/ 758 w 1199"/>
              <a:gd name="T95" fmla="*/ 1114 h 1239"/>
              <a:gd name="T96" fmla="*/ 801 w 1199"/>
              <a:gd name="T97" fmla="*/ 1129 h 1239"/>
              <a:gd name="T98" fmla="*/ 855 w 1199"/>
              <a:gd name="T99" fmla="*/ 1157 h 1239"/>
              <a:gd name="T100" fmla="*/ 911 w 1199"/>
              <a:gd name="T101" fmla="*/ 1186 h 1239"/>
              <a:gd name="T102" fmla="*/ 977 w 1199"/>
              <a:gd name="T103" fmla="*/ 1168 h 1239"/>
              <a:gd name="T104" fmla="*/ 1017 w 1199"/>
              <a:gd name="T105" fmla="*/ 1131 h 1239"/>
              <a:gd name="T106" fmla="*/ 1073 w 1199"/>
              <a:gd name="T107" fmla="*/ 1101 h 1239"/>
              <a:gd name="T108" fmla="*/ 1024 w 1199"/>
              <a:gd name="T109" fmla="*/ 1019 h 1239"/>
              <a:gd name="T110" fmla="*/ 1013 w 1199"/>
              <a:gd name="T111" fmla="*/ 906 h 1239"/>
              <a:gd name="T112" fmla="*/ 1034 w 1199"/>
              <a:gd name="T113" fmla="*/ 823 h 1239"/>
              <a:gd name="T114" fmla="*/ 1052 w 1199"/>
              <a:gd name="T115" fmla="*/ 777 h 1239"/>
              <a:gd name="T116" fmla="*/ 1010 w 1199"/>
              <a:gd name="T117" fmla="*/ 716 h 1239"/>
              <a:gd name="T118" fmla="*/ 964 w 1199"/>
              <a:gd name="T119" fmla="*/ 706 h 1239"/>
              <a:gd name="T120" fmla="*/ 1038 w 1199"/>
              <a:gd name="T121" fmla="*/ 616 h 1239"/>
              <a:gd name="T122" fmla="*/ 1080 w 1199"/>
              <a:gd name="T123" fmla="*/ 565 h 1239"/>
              <a:gd name="T124" fmla="*/ 1148 w 1199"/>
              <a:gd name="T125" fmla="*/ 454 h 1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9" h="1239">
                <a:moveTo>
                  <a:pt x="1196" y="375"/>
                </a:moveTo>
                <a:cubicBezTo>
                  <a:pt x="1194" y="368"/>
                  <a:pt x="1193" y="366"/>
                  <a:pt x="1186" y="361"/>
                </a:cubicBezTo>
                <a:cubicBezTo>
                  <a:pt x="1173" y="351"/>
                  <a:pt x="1158" y="348"/>
                  <a:pt x="1143" y="340"/>
                </a:cubicBezTo>
                <a:cubicBezTo>
                  <a:pt x="1121" y="329"/>
                  <a:pt x="1085" y="337"/>
                  <a:pt x="1074" y="308"/>
                </a:cubicBezTo>
                <a:cubicBezTo>
                  <a:pt x="1070" y="299"/>
                  <a:pt x="1066" y="288"/>
                  <a:pt x="1057" y="280"/>
                </a:cubicBezTo>
                <a:cubicBezTo>
                  <a:pt x="1053" y="276"/>
                  <a:pt x="1048" y="273"/>
                  <a:pt x="1043" y="270"/>
                </a:cubicBezTo>
                <a:cubicBezTo>
                  <a:pt x="1035" y="273"/>
                  <a:pt x="1021" y="267"/>
                  <a:pt x="1013" y="264"/>
                </a:cubicBezTo>
                <a:cubicBezTo>
                  <a:pt x="1008" y="262"/>
                  <a:pt x="1003" y="258"/>
                  <a:pt x="999" y="256"/>
                </a:cubicBezTo>
                <a:cubicBezTo>
                  <a:pt x="998" y="256"/>
                  <a:pt x="997" y="255"/>
                  <a:pt x="996" y="255"/>
                </a:cubicBezTo>
                <a:cubicBezTo>
                  <a:pt x="996" y="255"/>
                  <a:pt x="997" y="256"/>
                  <a:pt x="996" y="257"/>
                </a:cubicBezTo>
                <a:cubicBezTo>
                  <a:pt x="982" y="258"/>
                  <a:pt x="967" y="252"/>
                  <a:pt x="956" y="243"/>
                </a:cubicBezTo>
                <a:cubicBezTo>
                  <a:pt x="950" y="238"/>
                  <a:pt x="949" y="231"/>
                  <a:pt x="944" y="226"/>
                </a:cubicBezTo>
                <a:cubicBezTo>
                  <a:pt x="942" y="224"/>
                  <a:pt x="936" y="223"/>
                  <a:pt x="935" y="220"/>
                </a:cubicBezTo>
                <a:cubicBezTo>
                  <a:pt x="935" y="215"/>
                  <a:pt x="940" y="216"/>
                  <a:pt x="940" y="211"/>
                </a:cubicBezTo>
                <a:cubicBezTo>
                  <a:pt x="928" y="206"/>
                  <a:pt x="937" y="188"/>
                  <a:pt x="937" y="180"/>
                </a:cubicBezTo>
                <a:cubicBezTo>
                  <a:pt x="936" y="164"/>
                  <a:pt x="916" y="170"/>
                  <a:pt x="909" y="178"/>
                </a:cubicBezTo>
                <a:cubicBezTo>
                  <a:pt x="905" y="182"/>
                  <a:pt x="905" y="188"/>
                  <a:pt x="899" y="190"/>
                </a:cubicBezTo>
                <a:cubicBezTo>
                  <a:pt x="894" y="191"/>
                  <a:pt x="887" y="187"/>
                  <a:pt x="882" y="186"/>
                </a:cubicBezTo>
                <a:cubicBezTo>
                  <a:pt x="868" y="181"/>
                  <a:pt x="874" y="165"/>
                  <a:pt x="873" y="154"/>
                </a:cubicBezTo>
                <a:cubicBezTo>
                  <a:pt x="872" y="138"/>
                  <a:pt x="861" y="128"/>
                  <a:pt x="848" y="120"/>
                </a:cubicBezTo>
                <a:cubicBezTo>
                  <a:pt x="838" y="112"/>
                  <a:pt x="827" y="107"/>
                  <a:pt x="816" y="99"/>
                </a:cubicBezTo>
                <a:cubicBezTo>
                  <a:pt x="805" y="91"/>
                  <a:pt x="805" y="83"/>
                  <a:pt x="800" y="70"/>
                </a:cubicBezTo>
                <a:cubicBezTo>
                  <a:pt x="794" y="55"/>
                  <a:pt x="789" y="60"/>
                  <a:pt x="775" y="55"/>
                </a:cubicBezTo>
                <a:cubicBezTo>
                  <a:pt x="755" y="48"/>
                  <a:pt x="762" y="21"/>
                  <a:pt x="766" y="0"/>
                </a:cubicBezTo>
                <a:cubicBezTo>
                  <a:pt x="764" y="2"/>
                  <a:pt x="763" y="4"/>
                  <a:pt x="761" y="6"/>
                </a:cubicBezTo>
                <a:cubicBezTo>
                  <a:pt x="754" y="10"/>
                  <a:pt x="740" y="11"/>
                  <a:pt x="732" y="10"/>
                </a:cubicBezTo>
                <a:cubicBezTo>
                  <a:pt x="721" y="10"/>
                  <a:pt x="711" y="10"/>
                  <a:pt x="700" y="11"/>
                </a:cubicBezTo>
                <a:cubicBezTo>
                  <a:pt x="690" y="11"/>
                  <a:pt x="677" y="12"/>
                  <a:pt x="670" y="19"/>
                </a:cubicBezTo>
                <a:cubicBezTo>
                  <a:pt x="665" y="24"/>
                  <a:pt x="662" y="32"/>
                  <a:pt x="660" y="38"/>
                </a:cubicBezTo>
                <a:cubicBezTo>
                  <a:pt x="657" y="44"/>
                  <a:pt x="653" y="50"/>
                  <a:pt x="651" y="56"/>
                </a:cubicBezTo>
                <a:cubicBezTo>
                  <a:pt x="648" y="66"/>
                  <a:pt x="650" y="76"/>
                  <a:pt x="646" y="85"/>
                </a:cubicBezTo>
                <a:cubicBezTo>
                  <a:pt x="645" y="89"/>
                  <a:pt x="643" y="94"/>
                  <a:pt x="643" y="98"/>
                </a:cubicBezTo>
                <a:cubicBezTo>
                  <a:pt x="643" y="102"/>
                  <a:pt x="648" y="104"/>
                  <a:pt x="646" y="108"/>
                </a:cubicBezTo>
                <a:cubicBezTo>
                  <a:pt x="645" y="111"/>
                  <a:pt x="639" y="116"/>
                  <a:pt x="636" y="118"/>
                </a:cubicBezTo>
                <a:cubicBezTo>
                  <a:pt x="633" y="121"/>
                  <a:pt x="628" y="123"/>
                  <a:pt x="624" y="126"/>
                </a:cubicBezTo>
                <a:cubicBezTo>
                  <a:pt x="620" y="128"/>
                  <a:pt x="615" y="131"/>
                  <a:pt x="611" y="133"/>
                </a:cubicBezTo>
                <a:cubicBezTo>
                  <a:pt x="608" y="136"/>
                  <a:pt x="604" y="141"/>
                  <a:pt x="600" y="142"/>
                </a:cubicBezTo>
                <a:cubicBezTo>
                  <a:pt x="596" y="144"/>
                  <a:pt x="591" y="142"/>
                  <a:pt x="587" y="143"/>
                </a:cubicBezTo>
                <a:cubicBezTo>
                  <a:pt x="582" y="144"/>
                  <a:pt x="579" y="145"/>
                  <a:pt x="574" y="145"/>
                </a:cubicBezTo>
                <a:cubicBezTo>
                  <a:pt x="566" y="146"/>
                  <a:pt x="557" y="145"/>
                  <a:pt x="550" y="147"/>
                </a:cubicBezTo>
                <a:cubicBezTo>
                  <a:pt x="541" y="149"/>
                  <a:pt x="532" y="150"/>
                  <a:pt x="524" y="153"/>
                </a:cubicBezTo>
                <a:cubicBezTo>
                  <a:pt x="520" y="154"/>
                  <a:pt x="515" y="156"/>
                  <a:pt x="512" y="159"/>
                </a:cubicBezTo>
                <a:cubicBezTo>
                  <a:pt x="509" y="161"/>
                  <a:pt x="508" y="166"/>
                  <a:pt x="505" y="169"/>
                </a:cubicBezTo>
                <a:cubicBezTo>
                  <a:pt x="502" y="173"/>
                  <a:pt x="485" y="184"/>
                  <a:pt x="500" y="185"/>
                </a:cubicBezTo>
                <a:cubicBezTo>
                  <a:pt x="508" y="186"/>
                  <a:pt x="516" y="184"/>
                  <a:pt x="522" y="191"/>
                </a:cubicBezTo>
                <a:cubicBezTo>
                  <a:pt x="529" y="201"/>
                  <a:pt x="516" y="198"/>
                  <a:pt x="511" y="198"/>
                </a:cubicBezTo>
                <a:cubicBezTo>
                  <a:pt x="500" y="196"/>
                  <a:pt x="491" y="198"/>
                  <a:pt x="481" y="200"/>
                </a:cubicBezTo>
                <a:cubicBezTo>
                  <a:pt x="476" y="201"/>
                  <a:pt x="471" y="205"/>
                  <a:pt x="466" y="207"/>
                </a:cubicBezTo>
                <a:cubicBezTo>
                  <a:pt x="459" y="208"/>
                  <a:pt x="449" y="203"/>
                  <a:pt x="442" y="201"/>
                </a:cubicBezTo>
                <a:cubicBezTo>
                  <a:pt x="438" y="199"/>
                  <a:pt x="434" y="199"/>
                  <a:pt x="429" y="198"/>
                </a:cubicBezTo>
                <a:cubicBezTo>
                  <a:pt x="425" y="197"/>
                  <a:pt x="421" y="194"/>
                  <a:pt x="417" y="193"/>
                </a:cubicBezTo>
                <a:cubicBezTo>
                  <a:pt x="410" y="190"/>
                  <a:pt x="408" y="189"/>
                  <a:pt x="404" y="184"/>
                </a:cubicBezTo>
                <a:cubicBezTo>
                  <a:pt x="400" y="180"/>
                  <a:pt x="395" y="179"/>
                  <a:pt x="390" y="178"/>
                </a:cubicBezTo>
                <a:cubicBezTo>
                  <a:pt x="386" y="178"/>
                  <a:pt x="382" y="178"/>
                  <a:pt x="379" y="175"/>
                </a:cubicBezTo>
                <a:cubicBezTo>
                  <a:pt x="376" y="172"/>
                  <a:pt x="375" y="167"/>
                  <a:pt x="373" y="164"/>
                </a:cubicBezTo>
                <a:cubicBezTo>
                  <a:pt x="371" y="159"/>
                  <a:pt x="366" y="155"/>
                  <a:pt x="366" y="150"/>
                </a:cubicBezTo>
                <a:cubicBezTo>
                  <a:pt x="365" y="145"/>
                  <a:pt x="372" y="140"/>
                  <a:pt x="371" y="135"/>
                </a:cubicBezTo>
                <a:cubicBezTo>
                  <a:pt x="369" y="129"/>
                  <a:pt x="364" y="130"/>
                  <a:pt x="360" y="129"/>
                </a:cubicBezTo>
                <a:cubicBezTo>
                  <a:pt x="356" y="128"/>
                  <a:pt x="353" y="126"/>
                  <a:pt x="349" y="125"/>
                </a:cubicBezTo>
                <a:cubicBezTo>
                  <a:pt x="345" y="125"/>
                  <a:pt x="339" y="126"/>
                  <a:pt x="336" y="125"/>
                </a:cubicBezTo>
                <a:cubicBezTo>
                  <a:pt x="333" y="123"/>
                  <a:pt x="331" y="119"/>
                  <a:pt x="327" y="117"/>
                </a:cubicBezTo>
                <a:cubicBezTo>
                  <a:pt x="326" y="116"/>
                  <a:pt x="319" y="112"/>
                  <a:pt x="317" y="112"/>
                </a:cubicBezTo>
                <a:cubicBezTo>
                  <a:pt x="311" y="112"/>
                  <a:pt x="314" y="121"/>
                  <a:pt x="313" y="125"/>
                </a:cubicBezTo>
                <a:cubicBezTo>
                  <a:pt x="312" y="129"/>
                  <a:pt x="309" y="133"/>
                  <a:pt x="309" y="138"/>
                </a:cubicBezTo>
                <a:cubicBezTo>
                  <a:pt x="308" y="146"/>
                  <a:pt x="312" y="157"/>
                  <a:pt x="315" y="164"/>
                </a:cubicBezTo>
                <a:cubicBezTo>
                  <a:pt x="319" y="171"/>
                  <a:pt x="323" y="177"/>
                  <a:pt x="322" y="185"/>
                </a:cubicBezTo>
                <a:cubicBezTo>
                  <a:pt x="321" y="195"/>
                  <a:pt x="320" y="203"/>
                  <a:pt x="321" y="213"/>
                </a:cubicBezTo>
                <a:cubicBezTo>
                  <a:pt x="321" y="218"/>
                  <a:pt x="319" y="222"/>
                  <a:pt x="318" y="226"/>
                </a:cubicBezTo>
                <a:cubicBezTo>
                  <a:pt x="317" y="230"/>
                  <a:pt x="317" y="235"/>
                  <a:pt x="316" y="239"/>
                </a:cubicBezTo>
                <a:cubicBezTo>
                  <a:pt x="315" y="248"/>
                  <a:pt x="317" y="256"/>
                  <a:pt x="321" y="263"/>
                </a:cubicBezTo>
                <a:cubicBezTo>
                  <a:pt x="324" y="268"/>
                  <a:pt x="327" y="268"/>
                  <a:pt x="322" y="272"/>
                </a:cubicBezTo>
                <a:cubicBezTo>
                  <a:pt x="320" y="273"/>
                  <a:pt x="314" y="275"/>
                  <a:pt x="312" y="276"/>
                </a:cubicBezTo>
                <a:cubicBezTo>
                  <a:pt x="308" y="276"/>
                  <a:pt x="303" y="276"/>
                  <a:pt x="300" y="273"/>
                </a:cubicBezTo>
                <a:cubicBezTo>
                  <a:pt x="296" y="271"/>
                  <a:pt x="296" y="267"/>
                  <a:pt x="294" y="263"/>
                </a:cubicBezTo>
                <a:cubicBezTo>
                  <a:pt x="289" y="255"/>
                  <a:pt x="279" y="256"/>
                  <a:pt x="271" y="258"/>
                </a:cubicBezTo>
                <a:cubicBezTo>
                  <a:pt x="267" y="259"/>
                  <a:pt x="263" y="260"/>
                  <a:pt x="259" y="260"/>
                </a:cubicBezTo>
                <a:cubicBezTo>
                  <a:pt x="252" y="261"/>
                  <a:pt x="251" y="260"/>
                  <a:pt x="247" y="256"/>
                </a:cubicBezTo>
                <a:cubicBezTo>
                  <a:pt x="240" y="250"/>
                  <a:pt x="229" y="252"/>
                  <a:pt x="221" y="255"/>
                </a:cubicBezTo>
                <a:cubicBezTo>
                  <a:pt x="217" y="256"/>
                  <a:pt x="212" y="260"/>
                  <a:pt x="208" y="257"/>
                </a:cubicBezTo>
                <a:cubicBezTo>
                  <a:pt x="204" y="255"/>
                  <a:pt x="203" y="247"/>
                  <a:pt x="201" y="243"/>
                </a:cubicBezTo>
                <a:cubicBezTo>
                  <a:pt x="197" y="233"/>
                  <a:pt x="190" y="212"/>
                  <a:pt x="179" y="209"/>
                </a:cubicBezTo>
                <a:cubicBezTo>
                  <a:pt x="170" y="206"/>
                  <a:pt x="161" y="207"/>
                  <a:pt x="152" y="204"/>
                </a:cubicBezTo>
                <a:cubicBezTo>
                  <a:pt x="144" y="200"/>
                  <a:pt x="136" y="200"/>
                  <a:pt x="129" y="207"/>
                </a:cubicBezTo>
                <a:cubicBezTo>
                  <a:pt x="125" y="210"/>
                  <a:pt x="125" y="211"/>
                  <a:pt x="120" y="210"/>
                </a:cubicBezTo>
                <a:cubicBezTo>
                  <a:pt x="116" y="210"/>
                  <a:pt x="111" y="210"/>
                  <a:pt x="107" y="209"/>
                </a:cubicBezTo>
                <a:cubicBezTo>
                  <a:pt x="101" y="209"/>
                  <a:pt x="94" y="209"/>
                  <a:pt x="88" y="208"/>
                </a:cubicBezTo>
                <a:cubicBezTo>
                  <a:pt x="84" y="207"/>
                  <a:pt x="80" y="206"/>
                  <a:pt x="75" y="205"/>
                </a:cubicBezTo>
                <a:cubicBezTo>
                  <a:pt x="67" y="203"/>
                  <a:pt x="56" y="204"/>
                  <a:pt x="47" y="206"/>
                </a:cubicBezTo>
                <a:cubicBezTo>
                  <a:pt x="38" y="207"/>
                  <a:pt x="29" y="209"/>
                  <a:pt x="20" y="213"/>
                </a:cubicBezTo>
                <a:cubicBezTo>
                  <a:pt x="14" y="215"/>
                  <a:pt x="0" y="226"/>
                  <a:pt x="6" y="234"/>
                </a:cubicBezTo>
                <a:cubicBezTo>
                  <a:pt x="9" y="237"/>
                  <a:pt x="19" y="235"/>
                  <a:pt x="23" y="235"/>
                </a:cubicBezTo>
                <a:cubicBezTo>
                  <a:pt x="27" y="235"/>
                  <a:pt x="29" y="238"/>
                  <a:pt x="33" y="239"/>
                </a:cubicBezTo>
                <a:cubicBezTo>
                  <a:pt x="37" y="240"/>
                  <a:pt x="43" y="238"/>
                  <a:pt x="41" y="245"/>
                </a:cubicBezTo>
                <a:cubicBezTo>
                  <a:pt x="39" y="251"/>
                  <a:pt x="32" y="247"/>
                  <a:pt x="27" y="248"/>
                </a:cubicBezTo>
                <a:cubicBezTo>
                  <a:pt x="19" y="248"/>
                  <a:pt x="14" y="258"/>
                  <a:pt x="20" y="264"/>
                </a:cubicBezTo>
                <a:cubicBezTo>
                  <a:pt x="22" y="268"/>
                  <a:pt x="26" y="267"/>
                  <a:pt x="29" y="269"/>
                </a:cubicBezTo>
                <a:cubicBezTo>
                  <a:pt x="34" y="275"/>
                  <a:pt x="27" y="276"/>
                  <a:pt x="23" y="275"/>
                </a:cubicBezTo>
                <a:cubicBezTo>
                  <a:pt x="19" y="275"/>
                  <a:pt x="15" y="275"/>
                  <a:pt x="12" y="275"/>
                </a:cubicBezTo>
                <a:cubicBezTo>
                  <a:pt x="9" y="275"/>
                  <a:pt x="6" y="278"/>
                  <a:pt x="3" y="277"/>
                </a:cubicBezTo>
                <a:cubicBezTo>
                  <a:pt x="7" y="283"/>
                  <a:pt x="11" y="287"/>
                  <a:pt x="14" y="294"/>
                </a:cubicBezTo>
                <a:cubicBezTo>
                  <a:pt x="16" y="299"/>
                  <a:pt x="17" y="305"/>
                  <a:pt x="20" y="310"/>
                </a:cubicBezTo>
                <a:cubicBezTo>
                  <a:pt x="22" y="313"/>
                  <a:pt x="25" y="318"/>
                  <a:pt x="28" y="320"/>
                </a:cubicBezTo>
                <a:cubicBezTo>
                  <a:pt x="33" y="321"/>
                  <a:pt x="41" y="319"/>
                  <a:pt x="45" y="319"/>
                </a:cubicBezTo>
                <a:cubicBezTo>
                  <a:pt x="66" y="318"/>
                  <a:pt x="73" y="336"/>
                  <a:pt x="89" y="344"/>
                </a:cubicBezTo>
                <a:cubicBezTo>
                  <a:pt x="99" y="349"/>
                  <a:pt x="104" y="357"/>
                  <a:pt x="113" y="362"/>
                </a:cubicBezTo>
                <a:cubicBezTo>
                  <a:pt x="117" y="364"/>
                  <a:pt x="120" y="367"/>
                  <a:pt x="123" y="371"/>
                </a:cubicBezTo>
                <a:cubicBezTo>
                  <a:pt x="126" y="374"/>
                  <a:pt x="125" y="378"/>
                  <a:pt x="127" y="382"/>
                </a:cubicBezTo>
                <a:cubicBezTo>
                  <a:pt x="130" y="386"/>
                  <a:pt x="136" y="384"/>
                  <a:pt x="140" y="384"/>
                </a:cubicBezTo>
                <a:cubicBezTo>
                  <a:pt x="146" y="384"/>
                  <a:pt x="149" y="385"/>
                  <a:pt x="154" y="387"/>
                </a:cubicBezTo>
                <a:cubicBezTo>
                  <a:pt x="155" y="388"/>
                  <a:pt x="157" y="388"/>
                  <a:pt x="159" y="390"/>
                </a:cubicBezTo>
                <a:cubicBezTo>
                  <a:pt x="160" y="392"/>
                  <a:pt x="159" y="394"/>
                  <a:pt x="161" y="396"/>
                </a:cubicBezTo>
                <a:cubicBezTo>
                  <a:pt x="163" y="398"/>
                  <a:pt x="169" y="399"/>
                  <a:pt x="172" y="401"/>
                </a:cubicBezTo>
                <a:cubicBezTo>
                  <a:pt x="178" y="403"/>
                  <a:pt x="189" y="407"/>
                  <a:pt x="190" y="415"/>
                </a:cubicBezTo>
                <a:cubicBezTo>
                  <a:pt x="190" y="421"/>
                  <a:pt x="178" y="430"/>
                  <a:pt x="184" y="437"/>
                </a:cubicBezTo>
                <a:cubicBezTo>
                  <a:pt x="186" y="439"/>
                  <a:pt x="192" y="438"/>
                  <a:pt x="195" y="439"/>
                </a:cubicBezTo>
                <a:cubicBezTo>
                  <a:pt x="198" y="440"/>
                  <a:pt x="202" y="442"/>
                  <a:pt x="206" y="443"/>
                </a:cubicBezTo>
                <a:cubicBezTo>
                  <a:pt x="210" y="444"/>
                  <a:pt x="213" y="445"/>
                  <a:pt x="217" y="446"/>
                </a:cubicBezTo>
                <a:cubicBezTo>
                  <a:pt x="222" y="447"/>
                  <a:pt x="227" y="447"/>
                  <a:pt x="232" y="449"/>
                </a:cubicBezTo>
                <a:cubicBezTo>
                  <a:pt x="235" y="450"/>
                  <a:pt x="240" y="452"/>
                  <a:pt x="243" y="454"/>
                </a:cubicBezTo>
                <a:cubicBezTo>
                  <a:pt x="250" y="460"/>
                  <a:pt x="240" y="459"/>
                  <a:pt x="236" y="457"/>
                </a:cubicBezTo>
                <a:cubicBezTo>
                  <a:pt x="231" y="455"/>
                  <a:pt x="228" y="455"/>
                  <a:pt x="223" y="456"/>
                </a:cubicBezTo>
                <a:cubicBezTo>
                  <a:pt x="218" y="457"/>
                  <a:pt x="213" y="457"/>
                  <a:pt x="209" y="458"/>
                </a:cubicBezTo>
                <a:cubicBezTo>
                  <a:pt x="210" y="468"/>
                  <a:pt x="210" y="478"/>
                  <a:pt x="208" y="488"/>
                </a:cubicBezTo>
                <a:cubicBezTo>
                  <a:pt x="207" y="493"/>
                  <a:pt x="204" y="497"/>
                  <a:pt x="202" y="502"/>
                </a:cubicBezTo>
                <a:cubicBezTo>
                  <a:pt x="198" y="515"/>
                  <a:pt x="205" y="531"/>
                  <a:pt x="209" y="542"/>
                </a:cubicBezTo>
                <a:cubicBezTo>
                  <a:pt x="212" y="552"/>
                  <a:pt x="218" y="561"/>
                  <a:pt x="223" y="570"/>
                </a:cubicBezTo>
                <a:cubicBezTo>
                  <a:pt x="229" y="579"/>
                  <a:pt x="235" y="588"/>
                  <a:pt x="246" y="593"/>
                </a:cubicBezTo>
                <a:cubicBezTo>
                  <a:pt x="255" y="597"/>
                  <a:pt x="266" y="597"/>
                  <a:pt x="273" y="605"/>
                </a:cubicBezTo>
                <a:cubicBezTo>
                  <a:pt x="280" y="612"/>
                  <a:pt x="274" y="621"/>
                  <a:pt x="276" y="630"/>
                </a:cubicBezTo>
                <a:cubicBezTo>
                  <a:pt x="276" y="634"/>
                  <a:pt x="278" y="638"/>
                  <a:pt x="278" y="642"/>
                </a:cubicBezTo>
                <a:cubicBezTo>
                  <a:pt x="278" y="648"/>
                  <a:pt x="273" y="651"/>
                  <a:pt x="272" y="656"/>
                </a:cubicBezTo>
                <a:cubicBezTo>
                  <a:pt x="270" y="660"/>
                  <a:pt x="268" y="665"/>
                  <a:pt x="266" y="669"/>
                </a:cubicBezTo>
                <a:cubicBezTo>
                  <a:pt x="264" y="673"/>
                  <a:pt x="260" y="676"/>
                  <a:pt x="259" y="680"/>
                </a:cubicBezTo>
                <a:cubicBezTo>
                  <a:pt x="256" y="686"/>
                  <a:pt x="261" y="690"/>
                  <a:pt x="263" y="695"/>
                </a:cubicBezTo>
                <a:cubicBezTo>
                  <a:pt x="264" y="701"/>
                  <a:pt x="265" y="703"/>
                  <a:pt x="269" y="707"/>
                </a:cubicBezTo>
                <a:cubicBezTo>
                  <a:pt x="276" y="714"/>
                  <a:pt x="283" y="720"/>
                  <a:pt x="284" y="730"/>
                </a:cubicBezTo>
                <a:cubicBezTo>
                  <a:pt x="285" y="740"/>
                  <a:pt x="285" y="750"/>
                  <a:pt x="285" y="761"/>
                </a:cubicBezTo>
                <a:cubicBezTo>
                  <a:pt x="282" y="755"/>
                  <a:pt x="282" y="750"/>
                  <a:pt x="281" y="744"/>
                </a:cubicBezTo>
                <a:cubicBezTo>
                  <a:pt x="280" y="739"/>
                  <a:pt x="277" y="735"/>
                  <a:pt x="274" y="731"/>
                </a:cubicBezTo>
                <a:cubicBezTo>
                  <a:pt x="273" y="727"/>
                  <a:pt x="271" y="722"/>
                  <a:pt x="268" y="720"/>
                </a:cubicBezTo>
                <a:cubicBezTo>
                  <a:pt x="263" y="714"/>
                  <a:pt x="258" y="721"/>
                  <a:pt x="256" y="727"/>
                </a:cubicBezTo>
                <a:cubicBezTo>
                  <a:pt x="251" y="737"/>
                  <a:pt x="249" y="748"/>
                  <a:pt x="246" y="759"/>
                </a:cubicBezTo>
                <a:cubicBezTo>
                  <a:pt x="245" y="764"/>
                  <a:pt x="244" y="771"/>
                  <a:pt x="242" y="777"/>
                </a:cubicBezTo>
                <a:cubicBezTo>
                  <a:pt x="240" y="783"/>
                  <a:pt x="233" y="786"/>
                  <a:pt x="230" y="792"/>
                </a:cubicBezTo>
                <a:cubicBezTo>
                  <a:pt x="228" y="797"/>
                  <a:pt x="227" y="801"/>
                  <a:pt x="226" y="806"/>
                </a:cubicBezTo>
                <a:cubicBezTo>
                  <a:pt x="225" y="810"/>
                  <a:pt x="222" y="814"/>
                  <a:pt x="223" y="818"/>
                </a:cubicBezTo>
                <a:cubicBezTo>
                  <a:pt x="223" y="826"/>
                  <a:pt x="233" y="829"/>
                  <a:pt x="230" y="838"/>
                </a:cubicBezTo>
                <a:cubicBezTo>
                  <a:pt x="227" y="845"/>
                  <a:pt x="220" y="851"/>
                  <a:pt x="216" y="856"/>
                </a:cubicBezTo>
                <a:cubicBezTo>
                  <a:pt x="210" y="863"/>
                  <a:pt x="205" y="868"/>
                  <a:pt x="202" y="876"/>
                </a:cubicBezTo>
                <a:cubicBezTo>
                  <a:pt x="200" y="885"/>
                  <a:pt x="195" y="892"/>
                  <a:pt x="192" y="901"/>
                </a:cubicBezTo>
                <a:cubicBezTo>
                  <a:pt x="190" y="908"/>
                  <a:pt x="185" y="915"/>
                  <a:pt x="183" y="922"/>
                </a:cubicBezTo>
                <a:cubicBezTo>
                  <a:pt x="181" y="934"/>
                  <a:pt x="174" y="943"/>
                  <a:pt x="170" y="954"/>
                </a:cubicBezTo>
                <a:cubicBezTo>
                  <a:pt x="165" y="967"/>
                  <a:pt x="162" y="977"/>
                  <a:pt x="153" y="987"/>
                </a:cubicBezTo>
                <a:cubicBezTo>
                  <a:pt x="146" y="994"/>
                  <a:pt x="144" y="1001"/>
                  <a:pt x="133" y="1000"/>
                </a:cubicBezTo>
                <a:cubicBezTo>
                  <a:pt x="128" y="999"/>
                  <a:pt x="124" y="999"/>
                  <a:pt x="119" y="998"/>
                </a:cubicBezTo>
                <a:cubicBezTo>
                  <a:pt x="115" y="996"/>
                  <a:pt x="112" y="995"/>
                  <a:pt x="107" y="995"/>
                </a:cubicBezTo>
                <a:cubicBezTo>
                  <a:pt x="107" y="996"/>
                  <a:pt x="107" y="996"/>
                  <a:pt x="107" y="996"/>
                </a:cubicBezTo>
                <a:cubicBezTo>
                  <a:pt x="110" y="1001"/>
                  <a:pt x="113" y="1006"/>
                  <a:pt x="117" y="1011"/>
                </a:cubicBezTo>
                <a:cubicBezTo>
                  <a:pt x="124" y="1022"/>
                  <a:pt x="131" y="1033"/>
                  <a:pt x="138" y="1044"/>
                </a:cubicBezTo>
                <a:cubicBezTo>
                  <a:pt x="141" y="1049"/>
                  <a:pt x="144" y="1055"/>
                  <a:pt x="149" y="1058"/>
                </a:cubicBezTo>
                <a:cubicBezTo>
                  <a:pt x="154" y="1061"/>
                  <a:pt x="161" y="1061"/>
                  <a:pt x="166" y="1063"/>
                </a:cubicBezTo>
                <a:cubicBezTo>
                  <a:pt x="179" y="1070"/>
                  <a:pt x="189" y="1081"/>
                  <a:pt x="199" y="1093"/>
                </a:cubicBezTo>
                <a:cubicBezTo>
                  <a:pt x="207" y="1104"/>
                  <a:pt x="217" y="1107"/>
                  <a:pt x="229" y="1113"/>
                </a:cubicBezTo>
                <a:cubicBezTo>
                  <a:pt x="241" y="1118"/>
                  <a:pt x="251" y="1127"/>
                  <a:pt x="262" y="1133"/>
                </a:cubicBezTo>
                <a:cubicBezTo>
                  <a:pt x="269" y="1136"/>
                  <a:pt x="274" y="1138"/>
                  <a:pt x="280" y="1140"/>
                </a:cubicBezTo>
                <a:cubicBezTo>
                  <a:pt x="286" y="1142"/>
                  <a:pt x="291" y="1147"/>
                  <a:pt x="297" y="1150"/>
                </a:cubicBezTo>
                <a:cubicBezTo>
                  <a:pt x="308" y="1155"/>
                  <a:pt x="322" y="1159"/>
                  <a:pt x="333" y="1153"/>
                </a:cubicBezTo>
                <a:cubicBezTo>
                  <a:pt x="346" y="1145"/>
                  <a:pt x="355" y="1146"/>
                  <a:pt x="370" y="1148"/>
                </a:cubicBezTo>
                <a:cubicBezTo>
                  <a:pt x="384" y="1150"/>
                  <a:pt x="390" y="1157"/>
                  <a:pt x="400" y="1167"/>
                </a:cubicBezTo>
                <a:cubicBezTo>
                  <a:pt x="404" y="1170"/>
                  <a:pt x="408" y="1175"/>
                  <a:pt x="413" y="1178"/>
                </a:cubicBezTo>
                <a:cubicBezTo>
                  <a:pt x="419" y="1180"/>
                  <a:pt x="425" y="1180"/>
                  <a:pt x="431" y="1183"/>
                </a:cubicBezTo>
                <a:cubicBezTo>
                  <a:pt x="440" y="1189"/>
                  <a:pt x="449" y="1198"/>
                  <a:pt x="455" y="1206"/>
                </a:cubicBezTo>
                <a:cubicBezTo>
                  <a:pt x="464" y="1219"/>
                  <a:pt x="471" y="1224"/>
                  <a:pt x="487" y="1226"/>
                </a:cubicBezTo>
                <a:cubicBezTo>
                  <a:pt x="500" y="1227"/>
                  <a:pt x="513" y="1231"/>
                  <a:pt x="527" y="1231"/>
                </a:cubicBezTo>
                <a:cubicBezTo>
                  <a:pt x="540" y="1231"/>
                  <a:pt x="555" y="1229"/>
                  <a:pt x="568" y="1231"/>
                </a:cubicBezTo>
                <a:cubicBezTo>
                  <a:pt x="575" y="1232"/>
                  <a:pt x="581" y="1235"/>
                  <a:pt x="588" y="1237"/>
                </a:cubicBezTo>
                <a:cubicBezTo>
                  <a:pt x="591" y="1239"/>
                  <a:pt x="594" y="1239"/>
                  <a:pt x="596" y="1239"/>
                </a:cubicBezTo>
                <a:cubicBezTo>
                  <a:pt x="596" y="1239"/>
                  <a:pt x="596" y="1239"/>
                  <a:pt x="596" y="1239"/>
                </a:cubicBezTo>
                <a:cubicBezTo>
                  <a:pt x="594" y="1236"/>
                  <a:pt x="595" y="1231"/>
                  <a:pt x="595" y="1228"/>
                </a:cubicBezTo>
                <a:cubicBezTo>
                  <a:pt x="595" y="1223"/>
                  <a:pt x="594" y="1218"/>
                  <a:pt x="595" y="1213"/>
                </a:cubicBezTo>
                <a:cubicBezTo>
                  <a:pt x="596" y="1207"/>
                  <a:pt x="599" y="1203"/>
                  <a:pt x="600" y="1197"/>
                </a:cubicBezTo>
                <a:cubicBezTo>
                  <a:pt x="600" y="1193"/>
                  <a:pt x="600" y="1188"/>
                  <a:pt x="599" y="1184"/>
                </a:cubicBezTo>
                <a:cubicBezTo>
                  <a:pt x="599" y="1180"/>
                  <a:pt x="596" y="1178"/>
                  <a:pt x="595" y="1174"/>
                </a:cubicBezTo>
                <a:cubicBezTo>
                  <a:pt x="594" y="1165"/>
                  <a:pt x="601" y="1153"/>
                  <a:pt x="605" y="1146"/>
                </a:cubicBezTo>
                <a:cubicBezTo>
                  <a:pt x="610" y="1138"/>
                  <a:pt x="615" y="1131"/>
                  <a:pt x="624" y="1129"/>
                </a:cubicBezTo>
                <a:cubicBezTo>
                  <a:pt x="636" y="1127"/>
                  <a:pt x="646" y="1122"/>
                  <a:pt x="657" y="1119"/>
                </a:cubicBezTo>
                <a:cubicBezTo>
                  <a:pt x="665" y="1116"/>
                  <a:pt x="671" y="1112"/>
                  <a:pt x="678" y="1109"/>
                </a:cubicBezTo>
                <a:cubicBezTo>
                  <a:pt x="683" y="1107"/>
                  <a:pt x="686" y="1107"/>
                  <a:pt x="690" y="1103"/>
                </a:cubicBezTo>
                <a:cubicBezTo>
                  <a:pt x="695" y="1099"/>
                  <a:pt x="699" y="1096"/>
                  <a:pt x="705" y="1095"/>
                </a:cubicBezTo>
                <a:cubicBezTo>
                  <a:pt x="710" y="1095"/>
                  <a:pt x="715" y="1095"/>
                  <a:pt x="720" y="1097"/>
                </a:cubicBezTo>
                <a:cubicBezTo>
                  <a:pt x="724" y="1099"/>
                  <a:pt x="725" y="1104"/>
                  <a:pt x="729" y="1107"/>
                </a:cubicBezTo>
                <a:cubicBezTo>
                  <a:pt x="737" y="1112"/>
                  <a:pt x="750" y="1108"/>
                  <a:pt x="758" y="1114"/>
                </a:cubicBezTo>
                <a:cubicBezTo>
                  <a:pt x="761" y="1116"/>
                  <a:pt x="763" y="1120"/>
                  <a:pt x="765" y="1123"/>
                </a:cubicBezTo>
                <a:cubicBezTo>
                  <a:pt x="768" y="1127"/>
                  <a:pt x="769" y="1129"/>
                  <a:pt x="775" y="1131"/>
                </a:cubicBezTo>
                <a:cubicBezTo>
                  <a:pt x="779" y="1132"/>
                  <a:pt x="785" y="1133"/>
                  <a:pt x="789" y="1133"/>
                </a:cubicBezTo>
                <a:cubicBezTo>
                  <a:pt x="794" y="1133"/>
                  <a:pt x="797" y="1130"/>
                  <a:pt x="801" y="1129"/>
                </a:cubicBezTo>
                <a:cubicBezTo>
                  <a:pt x="812" y="1126"/>
                  <a:pt x="816" y="1132"/>
                  <a:pt x="826" y="1136"/>
                </a:cubicBezTo>
                <a:cubicBezTo>
                  <a:pt x="830" y="1138"/>
                  <a:pt x="836" y="1138"/>
                  <a:pt x="840" y="1140"/>
                </a:cubicBezTo>
                <a:cubicBezTo>
                  <a:pt x="844" y="1142"/>
                  <a:pt x="845" y="1145"/>
                  <a:pt x="847" y="1148"/>
                </a:cubicBezTo>
                <a:cubicBezTo>
                  <a:pt x="849" y="1152"/>
                  <a:pt x="853" y="1154"/>
                  <a:pt x="855" y="1157"/>
                </a:cubicBezTo>
                <a:cubicBezTo>
                  <a:pt x="857" y="1159"/>
                  <a:pt x="856" y="1160"/>
                  <a:pt x="859" y="1161"/>
                </a:cubicBezTo>
                <a:cubicBezTo>
                  <a:pt x="861" y="1162"/>
                  <a:pt x="864" y="1161"/>
                  <a:pt x="866" y="1162"/>
                </a:cubicBezTo>
                <a:cubicBezTo>
                  <a:pt x="876" y="1164"/>
                  <a:pt x="882" y="1170"/>
                  <a:pt x="888" y="1177"/>
                </a:cubicBezTo>
                <a:cubicBezTo>
                  <a:pt x="895" y="1186"/>
                  <a:pt x="900" y="1186"/>
                  <a:pt x="911" y="1186"/>
                </a:cubicBezTo>
                <a:cubicBezTo>
                  <a:pt x="921" y="1186"/>
                  <a:pt x="930" y="1188"/>
                  <a:pt x="940" y="1186"/>
                </a:cubicBezTo>
                <a:cubicBezTo>
                  <a:pt x="946" y="1186"/>
                  <a:pt x="949" y="1184"/>
                  <a:pt x="954" y="1181"/>
                </a:cubicBezTo>
                <a:cubicBezTo>
                  <a:pt x="958" y="1179"/>
                  <a:pt x="963" y="1179"/>
                  <a:pt x="967" y="1176"/>
                </a:cubicBezTo>
                <a:cubicBezTo>
                  <a:pt x="971" y="1174"/>
                  <a:pt x="975" y="1172"/>
                  <a:pt x="977" y="1168"/>
                </a:cubicBezTo>
                <a:cubicBezTo>
                  <a:pt x="981" y="1161"/>
                  <a:pt x="979" y="1161"/>
                  <a:pt x="986" y="1159"/>
                </a:cubicBezTo>
                <a:cubicBezTo>
                  <a:pt x="990" y="1157"/>
                  <a:pt x="996" y="1155"/>
                  <a:pt x="999" y="1152"/>
                </a:cubicBezTo>
                <a:cubicBezTo>
                  <a:pt x="1002" y="1148"/>
                  <a:pt x="1004" y="1144"/>
                  <a:pt x="1008" y="1141"/>
                </a:cubicBezTo>
                <a:cubicBezTo>
                  <a:pt x="1012" y="1138"/>
                  <a:pt x="1014" y="1134"/>
                  <a:pt x="1017" y="1131"/>
                </a:cubicBezTo>
                <a:cubicBezTo>
                  <a:pt x="1021" y="1128"/>
                  <a:pt x="1025" y="1128"/>
                  <a:pt x="1029" y="1127"/>
                </a:cubicBezTo>
                <a:cubicBezTo>
                  <a:pt x="1034" y="1124"/>
                  <a:pt x="1037" y="1118"/>
                  <a:pt x="1042" y="1115"/>
                </a:cubicBezTo>
                <a:cubicBezTo>
                  <a:pt x="1047" y="1112"/>
                  <a:pt x="1054" y="1112"/>
                  <a:pt x="1059" y="1110"/>
                </a:cubicBezTo>
                <a:cubicBezTo>
                  <a:pt x="1065" y="1108"/>
                  <a:pt x="1068" y="1105"/>
                  <a:pt x="1073" y="1101"/>
                </a:cubicBezTo>
                <a:cubicBezTo>
                  <a:pt x="1074" y="1095"/>
                  <a:pt x="1076" y="1087"/>
                  <a:pt x="1078" y="1080"/>
                </a:cubicBezTo>
                <a:cubicBezTo>
                  <a:pt x="1079" y="1073"/>
                  <a:pt x="1081" y="1067"/>
                  <a:pt x="1079" y="1060"/>
                </a:cubicBezTo>
                <a:cubicBezTo>
                  <a:pt x="1076" y="1049"/>
                  <a:pt x="1064" y="1043"/>
                  <a:pt x="1054" y="1040"/>
                </a:cubicBezTo>
                <a:cubicBezTo>
                  <a:pt x="1042" y="1035"/>
                  <a:pt x="1030" y="1032"/>
                  <a:pt x="1024" y="1019"/>
                </a:cubicBezTo>
                <a:cubicBezTo>
                  <a:pt x="1018" y="1005"/>
                  <a:pt x="1019" y="993"/>
                  <a:pt x="1023" y="979"/>
                </a:cubicBezTo>
                <a:cubicBezTo>
                  <a:pt x="1025" y="968"/>
                  <a:pt x="1032" y="948"/>
                  <a:pt x="1023" y="939"/>
                </a:cubicBezTo>
                <a:cubicBezTo>
                  <a:pt x="1018" y="934"/>
                  <a:pt x="1010" y="934"/>
                  <a:pt x="1007" y="926"/>
                </a:cubicBezTo>
                <a:cubicBezTo>
                  <a:pt x="1005" y="919"/>
                  <a:pt x="1008" y="910"/>
                  <a:pt x="1013" y="906"/>
                </a:cubicBezTo>
                <a:cubicBezTo>
                  <a:pt x="1021" y="899"/>
                  <a:pt x="1044" y="897"/>
                  <a:pt x="1049" y="887"/>
                </a:cubicBezTo>
                <a:cubicBezTo>
                  <a:pt x="1051" y="882"/>
                  <a:pt x="1045" y="872"/>
                  <a:pt x="1044" y="867"/>
                </a:cubicBezTo>
                <a:cubicBezTo>
                  <a:pt x="1042" y="860"/>
                  <a:pt x="1040" y="853"/>
                  <a:pt x="1039" y="845"/>
                </a:cubicBezTo>
                <a:cubicBezTo>
                  <a:pt x="1037" y="838"/>
                  <a:pt x="1035" y="831"/>
                  <a:pt x="1034" y="823"/>
                </a:cubicBezTo>
                <a:cubicBezTo>
                  <a:pt x="1034" y="819"/>
                  <a:pt x="1030" y="806"/>
                  <a:pt x="1033" y="803"/>
                </a:cubicBezTo>
                <a:cubicBezTo>
                  <a:pt x="1036" y="797"/>
                  <a:pt x="1046" y="801"/>
                  <a:pt x="1051" y="798"/>
                </a:cubicBezTo>
                <a:cubicBezTo>
                  <a:pt x="1052" y="797"/>
                  <a:pt x="1053" y="796"/>
                  <a:pt x="1054" y="795"/>
                </a:cubicBezTo>
                <a:cubicBezTo>
                  <a:pt x="1052" y="789"/>
                  <a:pt x="1058" y="783"/>
                  <a:pt x="1052" y="777"/>
                </a:cubicBezTo>
                <a:cubicBezTo>
                  <a:pt x="1048" y="771"/>
                  <a:pt x="1042" y="772"/>
                  <a:pt x="1040" y="764"/>
                </a:cubicBezTo>
                <a:cubicBezTo>
                  <a:pt x="1038" y="758"/>
                  <a:pt x="1036" y="750"/>
                  <a:pt x="1036" y="743"/>
                </a:cubicBezTo>
                <a:cubicBezTo>
                  <a:pt x="1036" y="736"/>
                  <a:pt x="1038" y="729"/>
                  <a:pt x="1033" y="723"/>
                </a:cubicBezTo>
                <a:cubicBezTo>
                  <a:pt x="1028" y="718"/>
                  <a:pt x="1016" y="716"/>
                  <a:pt x="1010" y="716"/>
                </a:cubicBezTo>
                <a:cubicBezTo>
                  <a:pt x="1001" y="715"/>
                  <a:pt x="998" y="717"/>
                  <a:pt x="992" y="722"/>
                </a:cubicBezTo>
                <a:cubicBezTo>
                  <a:pt x="984" y="729"/>
                  <a:pt x="971" y="753"/>
                  <a:pt x="961" y="753"/>
                </a:cubicBezTo>
                <a:cubicBezTo>
                  <a:pt x="960" y="751"/>
                  <a:pt x="960" y="749"/>
                  <a:pt x="960" y="747"/>
                </a:cubicBezTo>
                <a:cubicBezTo>
                  <a:pt x="956" y="733"/>
                  <a:pt x="961" y="718"/>
                  <a:pt x="964" y="706"/>
                </a:cubicBezTo>
                <a:cubicBezTo>
                  <a:pt x="968" y="695"/>
                  <a:pt x="976" y="681"/>
                  <a:pt x="987" y="674"/>
                </a:cubicBezTo>
                <a:cubicBezTo>
                  <a:pt x="992" y="671"/>
                  <a:pt x="998" y="670"/>
                  <a:pt x="1002" y="664"/>
                </a:cubicBezTo>
                <a:cubicBezTo>
                  <a:pt x="1005" y="659"/>
                  <a:pt x="1006" y="653"/>
                  <a:pt x="1009" y="647"/>
                </a:cubicBezTo>
                <a:cubicBezTo>
                  <a:pt x="1017" y="635"/>
                  <a:pt x="1025" y="624"/>
                  <a:pt x="1038" y="616"/>
                </a:cubicBezTo>
                <a:cubicBezTo>
                  <a:pt x="1043" y="612"/>
                  <a:pt x="1047" y="609"/>
                  <a:pt x="1051" y="604"/>
                </a:cubicBezTo>
                <a:cubicBezTo>
                  <a:pt x="1056" y="598"/>
                  <a:pt x="1064" y="598"/>
                  <a:pt x="1068" y="593"/>
                </a:cubicBezTo>
                <a:cubicBezTo>
                  <a:pt x="1073" y="587"/>
                  <a:pt x="1066" y="583"/>
                  <a:pt x="1067" y="576"/>
                </a:cubicBezTo>
                <a:cubicBezTo>
                  <a:pt x="1068" y="568"/>
                  <a:pt x="1074" y="565"/>
                  <a:pt x="1080" y="565"/>
                </a:cubicBezTo>
                <a:cubicBezTo>
                  <a:pt x="1093" y="565"/>
                  <a:pt x="1106" y="573"/>
                  <a:pt x="1120" y="568"/>
                </a:cubicBezTo>
                <a:cubicBezTo>
                  <a:pt x="1124" y="566"/>
                  <a:pt x="1129" y="562"/>
                  <a:pt x="1134" y="559"/>
                </a:cubicBezTo>
                <a:cubicBezTo>
                  <a:pt x="1133" y="557"/>
                  <a:pt x="1132" y="555"/>
                  <a:pt x="1131" y="552"/>
                </a:cubicBezTo>
                <a:cubicBezTo>
                  <a:pt x="1121" y="519"/>
                  <a:pt x="1137" y="485"/>
                  <a:pt x="1148" y="454"/>
                </a:cubicBezTo>
                <a:cubicBezTo>
                  <a:pt x="1157" y="427"/>
                  <a:pt x="1176" y="412"/>
                  <a:pt x="1194" y="391"/>
                </a:cubicBezTo>
                <a:cubicBezTo>
                  <a:pt x="1199" y="384"/>
                  <a:pt x="1198" y="383"/>
                  <a:pt x="1196" y="375"/>
                </a:cubicBezTo>
                <a:close/>
              </a:path>
            </a:pathLst>
          </a:custGeom>
          <a:solidFill>
            <a:schemeClr val="accent2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22" name="Group 21"/>
          <p:cNvGrpSpPr/>
          <p:nvPr/>
        </p:nvGrpSpPr>
        <p:grpSpPr>
          <a:xfrm>
            <a:off x="6487453" y="1181579"/>
            <a:ext cx="2174194" cy="2622742"/>
            <a:chOff x="6903480" y="3555835"/>
            <a:chExt cx="937418" cy="1130812"/>
          </a:xfrm>
          <a:solidFill>
            <a:schemeClr val="accent3"/>
          </a:solidFill>
        </p:grpSpPr>
        <p:sp>
          <p:nvSpPr>
            <p:cNvPr id="27" name="Freeform 655"/>
            <p:cNvSpPr>
              <a:spLocks/>
            </p:cNvSpPr>
            <p:nvPr/>
          </p:nvSpPr>
          <p:spPr bwMode="auto">
            <a:xfrm>
              <a:off x="6970630" y="4164217"/>
              <a:ext cx="132958" cy="268601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" name="Freeform 657"/>
            <p:cNvSpPr>
              <a:spLocks/>
            </p:cNvSpPr>
            <p:nvPr/>
          </p:nvSpPr>
          <p:spPr bwMode="auto">
            <a:xfrm>
              <a:off x="7323840" y="4513399"/>
              <a:ext cx="282031" cy="17324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772"/>
            <p:cNvSpPr>
              <a:spLocks/>
            </p:cNvSpPr>
            <p:nvPr/>
          </p:nvSpPr>
          <p:spPr bwMode="auto">
            <a:xfrm>
              <a:off x="6903480" y="3555835"/>
              <a:ext cx="937418" cy="1003226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167551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Germany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3330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France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7453" y="211790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Italy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1457136" y="3624498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85101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3" name="Freeform 40"/>
          <p:cNvSpPr>
            <a:spLocks noEditPoints="1"/>
          </p:cNvSpPr>
          <p:nvPr/>
        </p:nvSpPr>
        <p:spPr bwMode="auto">
          <a:xfrm>
            <a:off x="157876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150952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50952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graphicFrame>
        <p:nvGraphicFramePr>
          <p:cNvPr id="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747998"/>
              </p:ext>
            </p:extLst>
          </p:nvPr>
        </p:nvGraphicFramePr>
        <p:xfrm>
          <a:off x="1400547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351929"/>
              </p:ext>
            </p:extLst>
          </p:nvPr>
        </p:nvGraphicFramePr>
        <p:xfrm>
          <a:off x="3982430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5316168"/>
              </p:ext>
            </p:extLst>
          </p:nvPr>
        </p:nvGraphicFramePr>
        <p:xfrm>
          <a:off x="6564313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9" name="Oval 78"/>
          <p:cNvSpPr/>
          <p:nvPr/>
        </p:nvSpPr>
        <p:spPr>
          <a:xfrm>
            <a:off x="4022915" y="3624498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416792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$56k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(+2%)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1" name="Freeform 40"/>
          <p:cNvSpPr>
            <a:spLocks noEditPoints="1"/>
          </p:cNvSpPr>
          <p:nvPr/>
        </p:nvSpPr>
        <p:spPr bwMode="auto">
          <a:xfrm>
            <a:off x="4144541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4075304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075304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4" name="Oval 83"/>
          <p:cNvSpPr/>
          <p:nvPr/>
        </p:nvSpPr>
        <p:spPr>
          <a:xfrm>
            <a:off x="6575046" y="3624498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696892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(+3%)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86" name="Freeform 40"/>
          <p:cNvSpPr>
            <a:spLocks noEditPoints="1"/>
          </p:cNvSpPr>
          <p:nvPr/>
        </p:nvSpPr>
        <p:spPr bwMode="auto">
          <a:xfrm>
            <a:off x="669667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662743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62743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8961735" y="1181579"/>
            <a:ext cx="2903970" cy="5404147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9185235" y="2622335"/>
            <a:ext cx="25168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2804747815"/>
              </p:ext>
            </p:extLst>
          </p:nvPr>
        </p:nvGraphicFramePr>
        <p:xfrm>
          <a:off x="9190496" y="3090491"/>
          <a:ext cx="2423514" cy="3218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8107470"/>
              </p:ext>
            </p:extLst>
          </p:nvPr>
        </p:nvGraphicFramePr>
        <p:xfrm>
          <a:off x="9185234" y="1424353"/>
          <a:ext cx="2485657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906716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ounded Rectangle 57"/>
          <p:cNvSpPr/>
          <p:nvPr/>
        </p:nvSpPr>
        <p:spPr>
          <a:xfrm rot="5400000">
            <a:off x="2080663" y="131907"/>
            <a:ext cx="2592647" cy="6019918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817421" y="2477231"/>
            <a:ext cx="21750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$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22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15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17421" y="3100106"/>
            <a:ext cx="2175018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171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21672" y="640452"/>
            <a:ext cx="159610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521672" y="1064094"/>
            <a:ext cx="15961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3117775" y="514038"/>
            <a:ext cx="316286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graphicFrame>
        <p:nvGraphicFramePr>
          <p:cNvPr id="82" name="Chart 81"/>
          <p:cNvGraphicFramePr/>
          <p:nvPr>
            <p:extLst>
              <p:ext uri="{D42A27DB-BD31-4B8C-83A1-F6EECF244321}">
                <p14:modId xmlns:p14="http://schemas.microsoft.com/office/powerpoint/2010/main" val="2318599005"/>
              </p:ext>
            </p:extLst>
          </p:nvPr>
        </p:nvGraphicFramePr>
        <p:xfrm>
          <a:off x="3490141" y="2106864"/>
          <a:ext cx="2181071" cy="2066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Rectangle 61"/>
          <p:cNvSpPr/>
          <p:nvPr/>
        </p:nvSpPr>
        <p:spPr>
          <a:xfrm>
            <a:off x="3717878" y="3546676"/>
            <a:ext cx="2183038" cy="27699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5245117" y="2124715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$359k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83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783341"/>
              </p:ext>
            </p:extLst>
          </p:nvPr>
        </p:nvGraphicFramePr>
        <p:xfrm>
          <a:off x="6816911" y="2290285"/>
          <a:ext cx="2432890" cy="2058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4" name="Chart 83"/>
          <p:cNvGraphicFramePr/>
          <p:nvPr>
            <p:extLst>
              <p:ext uri="{D42A27DB-BD31-4B8C-83A1-F6EECF244321}">
                <p14:modId xmlns:p14="http://schemas.microsoft.com/office/powerpoint/2010/main" val="4014244108"/>
              </p:ext>
            </p:extLst>
          </p:nvPr>
        </p:nvGraphicFramePr>
        <p:xfrm>
          <a:off x="9758533" y="333080"/>
          <a:ext cx="1346469" cy="38122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613405"/>
              </p:ext>
            </p:extLst>
          </p:nvPr>
        </p:nvGraphicFramePr>
        <p:xfrm>
          <a:off x="590303" y="4641273"/>
          <a:ext cx="10272328" cy="1939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2" name="Group 31"/>
          <p:cNvGrpSpPr/>
          <p:nvPr/>
        </p:nvGrpSpPr>
        <p:grpSpPr>
          <a:xfrm>
            <a:off x="6771724" y="340715"/>
            <a:ext cx="3258652" cy="2103783"/>
            <a:chOff x="2489200" y="1944688"/>
            <a:chExt cx="4094163" cy="2643188"/>
          </a:xfrm>
          <a:solidFill>
            <a:schemeClr val="accent1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2889250" y="2616200"/>
              <a:ext cx="695325" cy="782638"/>
            </a:xfrm>
            <a:custGeom>
              <a:avLst/>
              <a:gdLst>
                <a:gd name="T0" fmla="*/ 56 w 354"/>
                <a:gd name="T1" fmla="*/ 5 h 398"/>
                <a:gd name="T2" fmla="*/ 62 w 354"/>
                <a:gd name="T3" fmla="*/ 26 h 398"/>
                <a:gd name="T4" fmla="*/ 73 w 354"/>
                <a:gd name="T5" fmla="*/ 20 h 398"/>
                <a:gd name="T6" fmla="*/ 56 w 354"/>
                <a:gd name="T7" fmla="*/ 26 h 398"/>
                <a:gd name="T8" fmla="*/ 42 w 354"/>
                <a:gd name="T9" fmla="*/ 17 h 398"/>
                <a:gd name="T10" fmla="*/ 8 w 354"/>
                <a:gd name="T11" fmla="*/ 12 h 398"/>
                <a:gd name="T12" fmla="*/ 14 w 354"/>
                <a:gd name="T13" fmla="*/ 23 h 398"/>
                <a:gd name="T14" fmla="*/ 34 w 354"/>
                <a:gd name="T15" fmla="*/ 43 h 398"/>
                <a:gd name="T16" fmla="*/ 48 w 354"/>
                <a:gd name="T17" fmla="*/ 69 h 398"/>
                <a:gd name="T18" fmla="*/ 67 w 354"/>
                <a:gd name="T19" fmla="*/ 79 h 398"/>
                <a:gd name="T20" fmla="*/ 89 w 354"/>
                <a:gd name="T21" fmla="*/ 97 h 398"/>
                <a:gd name="T22" fmla="*/ 110 w 354"/>
                <a:gd name="T23" fmla="*/ 96 h 398"/>
                <a:gd name="T24" fmla="*/ 120 w 354"/>
                <a:gd name="T25" fmla="*/ 94 h 398"/>
                <a:gd name="T26" fmla="*/ 123 w 354"/>
                <a:gd name="T27" fmla="*/ 107 h 398"/>
                <a:gd name="T28" fmla="*/ 134 w 354"/>
                <a:gd name="T29" fmla="*/ 121 h 398"/>
                <a:gd name="T30" fmla="*/ 163 w 354"/>
                <a:gd name="T31" fmla="*/ 141 h 398"/>
                <a:gd name="T32" fmla="*/ 184 w 354"/>
                <a:gd name="T33" fmla="*/ 178 h 398"/>
                <a:gd name="T34" fmla="*/ 175 w 354"/>
                <a:gd name="T35" fmla="*/ 221 h 398"/>
                <a:gd name="T36" fmla="*/ 166 w 354"/>
                <a:gd name="T37" fmla="*/ 249 h 398"/>
                <a:gd name="T38" fmla="*/ 180 w 354"/>
                <a:gd name="T39" fmla="*/ 266 h 398"/>
                <a:gd name="T40" fmla="*/ 174 w 354"/>
                <a:gd name="T41" fmla="*/ 234 h 398"/>
                <a:gd name="T42" fmla="*/ 179 w 354"/>
                <a:gd name="T43" fmla="*/ 224 h 398"/>
                <a:gd name="T44" fmla="*/ 180 w 354"/>
                <a:gd name="T45" fmla="*/ 241 h 398"/>
                <a:gd name="T46" fmla="*/ 187 w 354"/>
                <a:gd name="T47" fmla="*/ 251 h 398"/>
                <a:gd name="T48" fmla="*/ 198 w 354"/>
                <a:gd name="T49" fmla="*/ 260 h 398"/>
                <a:gd name="T50" fmla="*/ 213 w 354"/>
                <a:gd name="T51" fmla="*/ 271 h 398"/>
                <a:gd name="T52" fmla="*/ 239 w 354"/>
                <a:gd name="T53" fmla="*/ 292 h 398"/>
                <a:gd name="T54" fmla="*/ 257 w 354"/>
                <a:gd name="T55" fmla="*/ 312 h 398"/>
                <a:gd name="T56" fmla="*/ 289 w 354"/>
                <a:gd name="T57" fmla="*/ 340 h 398"/>
                <a:gd name="T58" fmla="*/ 308 w 354"/>
                <a:gd name="T59" fmla="*/ 391 h 398"/>
                <a:gd name="T60" fmla="*/ 346 w 354"/>
                <a:gd name="T61" fmla="*/ 380 h 398"/>
                <a:gd name="T62" fmla="*/ 346 w 354"/>
                <a:gd name="T63" fmla="*/ 343 h 398"/>
                <a:gd name="T64" fmla="*/ 333 w 354"/>
                <a:gd name="T65" fmla="*/ 325 h 398"/>
                <a:gd name="T66" fmla="*/ 325 w 354"/>
                <a:gd name="T67" fmla="*/ 308 h 398"/>
                <a:gd name="T68" fmla="*/ 306 w 354"/>
                <a:gd name="T69" fmla="*/ 290 h 398"/>
                <a:gd name="T70" fmla="*/ 293 w 354"/>
                <a:gd name="T71" fmla="*/ 298 h 398"/>
                <a:gd name="T72" fmla="*/ 273 w 354"/>
                <a:gd name="T73" fmla="*/ 279 h 398"/>
                <a:gd name="T74" fmla="*/ 267 w 354"/>
                <a:gd name="T75" fmla="*/ 232 h 398"/>
                <a:gd name="T76" fmla="*/ 252 w 354"/>
                <a:gd name="T77" fmla="*/ 197 h 398"/>
                <a:gd name="T78" fmla="*/ 238 w 354"/>
                <a:gd name="T79" fmla="*/ 179 h 398"/>
                <a:gd name="T80" fmla="*/ 238 w 354"/>
                <a:gd name="T81" fmla="*/ 154 h 398"/>
                <a:gd name="T82" fmla="*/ 232 w 354"/>
                <a:gd name="T83" fmla="*/ 123 h 398"/>
                <a:gd name="T84" fmla="*/ 223 w 354"/>
                <a:gd name="T85" fmla="*/ 114 h 398"/>
                <a:gd name="T86" fmla="*/ 206 w 354"/>
                <a:gd name="T87" fmla="*/ 98 h 398"/>
                <a:gd name="T88" fmla="*/ 214 w 354"/>
                <a:gd name="T89" fmla="*/ 118 h 398"/>
                <a:gd name="T90" fmla="*/ 202 w 354"/>
                <a:gd name="T91" fmla="*/ 96 h 398"/>
                <a:gd name="T92" fmla="*/ 183 w 354"/>
                <a:gd name="T93" fmla="*/ 63 h 398"/>
                <a:gd name="T94" fmla="*/ 150 w 354"/>
                <a:gd name="T95" fmla="*/ 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4" h="398">
                  <a:moveTo>
                    <a:pt x="64" y="1"/>
                  </a:moveTo>
                  <a:cubicBezTo>
                    <a:pt x="64" y="2"/>
                    <a:pt x="64" y="3"/>
                    <a:pt x="64" y="4"/>
                  </a:cubicBezTo>
                  <a:cubicBezTo>
                    <a:pt x="63" y="8"/>
                    <a:pt x="61" y="4"/>
                    <a:pt x="61" y="1"/>
                  </a:cubicBezTo>
                  <a:cubicBezTo>
                    <a:pt x="58" y="0"/>
                    <a:pt x="57" y="4"/>
                    <a:pt x="56" y="5"/>
                  </a:cubicBezTo>
                  <a:cubicBezTo>
                    <a:pt x="55" y="6"/>
                    <a:pt x="52" y="9"/>
                    <a:pt x="53" y="11"/>
                  </a:cubicBezTo>
                  <a:cubicBezTo>
                    <a:pt x="54" y="13"/>
                    <a:pt x="57" y="8"/>
                    <a:pt x="59" y="9"/>
                  </a:cubicBezTo>
                  <a:cubicBezTo>
                    <a:pt x="61" y="10"/>
                    <a:pt x="60" y="17"/>
                    <a:pt x="60" y="19"/>
                  </a:cubicBezTo>
                  <a:cubicBezTo>
                    <a:pt x="60" y="21"/>
                    <a:pt x="60" y="26"/>
                    <a:pt x="62" y="26"/>
                  </a:cubicBezTo>
                  <a:cubicBezTo>
                    <a:pt x="67" y="25"/>
                    <a:pt x="63" y="21"/>
                    <a:pt x="63" y="19"/>
                  </a:cubicBezTo>
                  <a:cubicBezTo>
                    <a:pt x="63" y="15"/>
                    <a:pt x="66" y="20"/>
                    <a:pt x="67" y="21"/>
                  </a:cubicBezTo>
                  <a:cubicBezTo>
                    <a:pt x="69" y="23"/>
                    <a:pt x="70" y="19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7"/>
                    <a:pt x="74" y="27"/>
                    <a:pt x="72" y="28"/>
                  </a:cubicBezTo>
                  <a:cubicBezTo>
                    <a:pt x="69" y="30"/>
                    <a:pt x="65" y="29"/>
                    <a:pt x="64" y="33"/>
                  </a:cubicBezTo>
                  <a:cubicBezTo>
                    <a:pt x="61" y="33"/>
                    <a:pt x="58" y="28"/>
                    <a:pt x="56" y="26"/>
                  </a:cubicBezTo>
                  <a:cubicBezTo>
                    <a:pt x="52" y="24"/>
                    <a:pt x="47" y="23"/>
                    <a:pt x="50" y="18"/>
                  </a:cubicBezTo>
                  <a:cubicBezTo>
                    <a:pt x="50" y="17"/>
                    <a:pt x="53" y="14"/>
                    <a:pt x="53" y="13"/>
                  </a:cubicBezTo>
                  <a:cubicBezTo>
                    <a:pt x="52" y="11"/>
                    <a:pt x="48" y="13"/>
                    <a:pt x="47" y="14"/>
                  </a:cubicBezTo>
                  <a:cubicBezTo>
                    <a:pt x="45" y="15"/>
                    <a:pt x="44" y="16"/>
                    <a:pt x="42" y="17"/>
                  </a:cubicBezTo>
                  <a:cubicBezTo>
                    <a:pt x="38" y="18"/>
                    <a:pt x="32" y="19"/>
                    <a:pt x="29" y="18"/>
                  </a:cubicBezTo>
                  <a:cubicBezTo>
                    <a:pt x="26" y="17"/>
                    <a:pt x="24" y="15"/>
                    <a:pt x="22" y="15"/>
                  </a:cubicBezTo>
                  <a:cubicBezTo>
                    <a:pt x="19" y="14"/>
                    <a:pt x="18" y="14"/>
                    <a:pt x="15" y="13"/>
                  </a:cubicBezTo>
                  <a:cubicBezTo>
                    <a:pt x="13" y="12"/>
                    <a:pt x="11" y="13"/>
                    <a:pt x="8" y="12"/>
                  </a:cubicBezTo>
                  <a:cubicBezTo>
                    <a:pt x="7" y="11"/>
                    <a:pt x="3" y="9"/>
                    <a:pt x="2" y="9"/>
                  </a:cubicBezTo>
                  <a:cubicBezTo>
                    <a:pt x="0" y="11"/>
                    <a:pt x="3" y="15"/>
                    <a:pt x="4" y="16"/>
                  </a:cubicBezTo>
                  <a:cubicBezTo>
                    <a:pt x="5" y="19"/>
                    <a:pt x="7" y="20"/>
                    <a:pt x="9" y="22"/>
                  </a:cubicBezTo>
                  <a:cubicBezTo>
                    <a:pt x="11" y="26"/>
                    <a:pt x="11" y="23"/>
                    <a:pt x="14" y="23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6" y="29"/>
                    <a:pt x="17" y="25"/>
                    <a:pt x="19" y="29"/>
                  </a:cubicBezTo>
                  <a:cubicBezTo>
                    <a:pt x="21" y="31"/>
                    <a:pt x="20" y="34"/>
                    <a:pt x="23" y="36"/>
                  </a:cubicBezTo>
                  <a:cubicBezTo>
                    <a:pt x="26" y="38"/>
                    <a:pt x="31" y="40"/>
                    <a:pt x="34" y="43"/>
                  </a:cubicBezTo>
                  <a:cubicBezTo>
                    <a:pt x="38" y="48"/>
                    <a:pt x="35" y="54"/>
                    <a:pt x="38" y="59"/>
                  </a:cubicBezTo>
                  <a:cubicBezTo>
                    <a:pt x="39" y="60"/>
                    <a:pt x="41" y="63"/>
                    <a:pt x="42" y="65"/>
                  </a:cubicBezTo>
                  <a:cubicBezTo>
                    <a:pt x="43" y="65"/>
                    <a:pt x="44" y="66"/>
                    <a:pt x="45" y="66"/>
                  </a:cubicBezTo>
                  <a:cubicBezTo>
                    <a:pt x="46" y="67"/>
                    <a:pt x="47" y="69"/>
                    <a:pt x="48" y="69"/>
                  </a:cubicBezTo>
                  <a:cubicBezTo>
                    <a:pt x="50" y="70"/>
                    <a:pt x="50" y="66"/>
                    <a:pt x="52" y="65"/>
                  </a:cubicBezTo>
                  <a:cubicBezTo>
                    <a:pt x="54" y="64"/>
                    <a:pt x="57" y="66"/>
                    <a:pt x="58" y="67"/>
                  </a:cubicBezTo>
                  <a:cubicBezTo>
                    <a:pt x="60" y="68"/>
                    <a:pt x="62" y="71"/>
                    <a:pt x="62" y="73"/>
                  </a:cubicBezTo>
                  <a:cubicBezTo>
                    <a:pt x="64" y="76"/>
                    <a:pt x="63" y="79"/>
                    <a:pt x="67" y="79"/>
                  </a:cubicBezTo>
                  <a:cubicBezTo>
                    <a:pt x="70" y="80"/>
                    <a:pt x="72" y="78"/>
                    <a:pt x="75" y="80"/>
                  </a:cubicBezTo>
                  <a:cubicBezTo>
                    <a:pt x="77" y="81"/>
                    <a:pt x="79" y="83"/>
                    <a:pt x="80" y="85"/>
                  </a:cubicBezTo>
                  <a:cubicBezTo>
                    <a:pt x="82" y="88"/>
                    <a:pt x="82" y="91"/>
                    <a:pt x="84" y="93"/>
                  </a:cubicBezTo>
                  <a:cubicBezTo>
                    <a:pt x="85" y="94"/>
                    <a:pt x="87" y="98"/>
                    <a:pt x="89" y="97"/>
                  </a:cubicBezTo>
                  <a:cubicBezTo>
                    <a:pt x="90" y="97"/>
                    <a:pt x="91" y="95"/>
                    <a:pt x="92" y="94"/>
                  </a:cubicBezTo>
                  <a:cubicBezTo>
                    <a:pt x="93" y="93"/>
                    <a:pt x="94" y="93"/>
                    <a:pt x="96" y="93"/>
                  </a:cubicBezTo>
                  <a:cubicBezTo>
                    <a:pt x="99" y="93"/>
                    <a:pt x="102" y="95"/>
                    <a:pt x="105" y="97"/>
                  </a:cubicBezTo>
                  <a:cubicBezTo>
                    <a:pt x="108" y="99"/>
                    <a:pt x="109" y="101"/>
                    <a:pt x="110" y="96"/>
                  </a:cubicBezTo>
                  <a:cubicBezTo>
                    <a:pt x="111" y="93"/>
                    <a:pt x="110" y="95"/>
                    <a:pt x="112" y="94"/>
                  </a:cubicBezTo>
                  <a:cubicBezTo>
                    <a:pt x="114" y="93"/>
                    <a:pt x="114" y="92"/>
                    <a:pt x="115" y="91"/>
                  </a:cubicBezTo>
                  <a:cubicBezTo>
                    <a:pt x="115" y="89"/>
                    <a:pt x="117" y="84"/>
                    <a:pt x="119" y="84"/>
                  </a:cubicBezTo>
                  <a:cubicBezTo>
                    <a:pt x="120" y="86"/>
                    <a:pt x="121" y="92"/>
                    <a:pt x="120" y="94"/>
                  </a:cubicBezTo>
                  <a:cubicBezTo>
                    <a:pt x="118" y="96"/>
                    <a:pt x="114" y="94"/>
                    <a:pt x="115" y="99"/>
                  </a:cubicBezTo>
                  <a:cubicBezTo>
                    <a:pt x="116" y="99"/>
                    <a:pt x="118" y="97"/>
                    <a:pt x="119" y="98"/>
                  </a:cubicBezTo>
                  <a:cubicBezTo>
                    <a:pt x="121" y="98"/>
                    <a:pt x="121" y="101"/>
                    <a:pt x="121" y="103"/>
                  </a:cubicBezTo>
                  <a:cubicBezTo>
                    <a:pt x="121" y="104"/>
                    <a:pt x="122" y="106"/>
                    <a:pt x="123" y="107"/>
                  </a:cubicBezTo>
                  <a:cubicBezTo>
                    <a:pt x="123" y="109"/>
                    <a:pt x="123" y="110"/>
                    <a:pt x="123" y="112"/>
                  </a:cubicBezTo>
                  <a:cubicBezTo>
                    <a:pt x="124" y="116"/>
                    <a:pt x="127" y="117"/>
                    <a:pt x="130" y="117"/>
                  </a:cubicBezTo>
                  <a:cubicBezTo>
                    <a:pt x="132" y="117"/>
                    <a:pt x="139" y="118"/>
                    <a:pt x="138" y="121"/>
                  </a:cubicBezTo>
                  <a:cubicBezTo>
                    <a:pt x="136" y="121"/>
                    <a:pt x="135" y="121"/>
                    <a:pt x="134" y="121"/>
                  </a:cubicBezTo>
                  <a:cubicBezTo>
                    <a:pt x="134" y="124"/>
                    <a:pt x="140" y="127"/>
                    <a:pt x="143" y="128"/>
                  </a:cubicBezTo>
                  <a:cubicBezTo>
                    <a:pt x="143" y="132"/>
                    <a:pt x="144" y="132"/>
                    <a:pt x="147" y="133"/>
                  </a:cubicBezTo>
                  <a:cubicBezTo>
                    <a:pt x="150" y="134"/>
                    <a:pt x="153" y="135"/>
                    <a:pt x="156" y="137"/>
                  </a:cubicBezTo>
                  <a:cubicBezTo>
                    <a:pt x="158" y="139"/>
                    <a:pt x="160" y="141"/>
                    <a:pt x="163" y="141"/>
                  </a:cubicBezTo>
                  <a:cubicBezTo>
                    <a:pt x="166" y="142"/>
                    <a:pt x="167" y="142"/>
                    <a:pt x="170" y="145"/>
                  </a:cubicBezTo>
                  <a:cubicBezTo>
                    <a:pt x="172" y="147"/>
                    <a:pt x="172" y="150"/>
                    <a:pt x="174" y="153"/>
                  </a:cubicBezTo>
                  <a:cubicBezTo>
                    <a:pt x="176" y="155"/>
                    <a:pt x="178" y="157"/>
                    <a:pt x="179" y="160"/>
                  </a:cubicBezTo>
                  <a:cubicBezTo>
                    <a:pt x="183" y="165"/>
                    <a:pt x="183" y="171"/>
                    <a:pt x="184" y="178"/>
                  </a:cubicBezTo>
                  <a:cubicBezTo>
                    <a:pt x="184" y="184"/>
                    <a:pt x="187" y="192"/>
                    <a:pt x="185" y="198"/>
                  </a:cubicBezTo>
                  <a:cubicBezTo>
                    <a:pt x="184" y="200"/>
                    <a:pt x="183" y="202"/>
                    <a:pt x="182" y="204"/>
                  </a:cubicBezTo>
                  <a:cubicBezTo>
                    <a:pt x="181" y="208"/>
                    <a:pt x="180" y="211"/>
                    <a:pt x="179" y="214"/>
                  </a:cubicBezTo>
                  <a:cubicBezTo>
                    <a:pt x="177" y="217"/>
                    <a:pt x="176" y="219"/>
                    <a:pt x="175" y="221"/>
                  </a:cubicBezTo>
                  <a:cubicBezTo>
                    <a:pt x="174" y="224"/>
                    <a:pt x="173" y="227"/>
                    <a:pt x="173" y="229"/>
                  </a:cubicBezTo>
                  <a:cubicBezTo>
                    <a:pt x="172" y="232"/>
                    <a:pt x="171" y="234"/>
                    <a:pt x="170" y="237"/>
                  </a:cubicBezTo>
                  <a:cubicBezTo>
                    <a:pt x="169" y="239"/>
                    <a:pt x="168" y="240"/>
                    <a:pt x="166" y="241"/>
                  </a:cubicBezTo>
                  <a:cubicBezTo>
                    <a:pt x="165" y="243"/>
                    <a:pt x="163" y="248"/>
                    <a:pt x="166" y="249"/>
                  </a:cubicBezTo>
                  <a:cubicBezTo>
                    <a:pt x="170" y="250"/>
                    <a:pt x="166" y="243"/>
                    <a:pt x="170" y="247"/>
                  </a:cubicBezTo>
                  <a:cubicBezTo>
                    <a:pt x="172" y="248"/>
                    <a:pt x="173" y="250"/>
                    <a:pt x="174" y="251"/>
                  </a:cubicBezTo>
                  <a:cubicBezTo>
                    <a:pt x="177" y="253"/>
                    <a:pt x="177" y="254"/>
                    <a:pt x="176" y="256"/>
                  </a:cubicBezTo>
                  <a:cubicBezTo>
                    <a:pt x="176" y="259"/>
                    <a:pt x="177" y="264"/>
                    <a:pt x="180" y="266"/>
                  </a:cubicBezTo>
                  <a:cubicBezTo>
                    <a:pt x="181" y="263"/>
                    <a:pt x="178" y="261"/>
                    <a:pt x="178" y="258"/>
                  </a:cubicBezTo>
                  <a:cubicBezTo>
                    <a:pt x="177" y="256"/>
                    <a:pt x="178" y="253"/>
                    <a:pt x="177" y="250"/>
                  </a:cubicBezTo>
                  <a:cubicBezTo>
                    <a:pt x="177" y="248"/>
                    <a:pt x="166" y="239"/>
                    <a:pt x="173" y="239"/>
                  </a:cubicBezTo>
                  <a:cubicBezTo>
                    <a:pt x="174" y="238"/>
                    <a:pt x="174" y="236"/>
                    <a:pt x="174" y="234"/>
                  </a:cubicBezTo>
                  <a:cubicBezTo>
                    <a:pt x="174" y="232"/>
                    <a:pt x="175" y="231"/>
                    <a:pt x="175" y="229"/>
                  </a:cubicBezTo>
                  <a:cubicBezTo>
                    <a:pt x="177" y="222"/>
                    <a:pt x="179" y="214"/>
                    <a:pt x="183" y="207"/>
                  </a:cubicBezTo>
                  <a:cubicBezTo>
                    <a:pt x="184" y="210"/>
                    <a:pt x="182" y="213"/>
                    <a:pt x="180" y="215"/>
                  </a:cubicBezTo>
                  <a:cubicBezTo>
                    <a:pt x="179" y="218"/>
                    <a:pt x="179" y="221"/>
                    <a:pt x="179" y="224"/>
                  </a:cubicBezTo>
                  <a:cubicBezTo>
                    <a:pt x="178" y="227"/>
                    <a:pt x="178" y="230"/>
                    <a:pt x="177" y="233"/>
                  </a:cubicBezTo>
                  <a:cubicBezTo>
                    <a:pt x="176" y="235"/>
                    <a:pt x="174" y="238"/>
                    <a:pt x="175" y="240"/>
                  </a:cubicBezTo>
                  <a:cubicBezTo>
                    <a:pt x="178" y="244"/>
                    <a:pt x="179" y="237"/>
                    <a:pt x="180" y="237"/>
                  </a:cubicBezTo>
                  <a:cubicBezTo>
                    <a:pt x="181" y="238"/>
                    <a:pt x="180" y="240"/>
                    <a:pt x="180" y="241"/>
                  </a:cubicBezTo>
                  <a:cubicBezTo>
                    <a:pt x="180" y="242"/>
                    <a:pt x="180" y="243"/>
                    <a:pt x="180" y="244"/>
                  </a:cubicBezTo>
                  <a:cubicBezTo>
                    <a:pt x="181" y="245"/>
                    <a:pt x="181" y="244"/>
                    <a:pt x="182" y="245"/>
                  </a:cubicBezTo>
                  <a:cubicBezTo>
                    <a:pt x="183" y="246"/>
                    <a:pt x="183" y="246"/>
                    <a:pt x="184" y="248"/>
                  </a:cubicBezTo>
                  <a:cubicBezTo>
                    <a:pt x="185" y="249"/>
                    <a:pt x="185" y="251"/>
                    <a:pt x="187" y="251"/>
                  </a:cubicBezTo>
                  <a:cubicBezTo>
                    <a:pt x="188" y="248"/>
                    <a:pt x="187" y="245"/>
                    <a:pt x="187" y="242"/>
                  </a:cubicBezTo>
                  <a:cubicBezTo>
                    <a:pt x="189" y="244"/>
                    <a:pt x="189" y="247"/>
                    <a:pt x="190" y="249"/>
                  </a:cubicBezTo>
                  <a:cubicBezTo>
                    <a:pt x="192" y="252"/>
                    <a:pt x="193" y="256"/>
                    <a:pt x="196" y="258"/>
                  </a:cubicBezTo>
                  <a:cubicBezTo>
                    <a:pt x="196" y="259"/>
                    <a:pt x="197" y="259"/>
                    <a:pt x="198" y="260"/>
                  </a:cubicBezTo>
                  <a:cubicBezTo>
                    <a:pt x="199" y="261"/>
                    <a:pt x="198" y="262"/>
                    <a:pt x="199" y="263"/>
                  </a:cubicBezTo>
                  <a:cubicBezTo>
                    <a:pt x="201" y="260"/>
                    <a:pt x="202" y="262"/>
                    <a:pt x="202" y="265"/>
                  </a:cubicBezTo>
                  <a:cubicBezTo>
                    <a:pt x="204" y="264"/>
                    <a:pt x="206" y="263"/>
                    <a:pt x="209" y="265"/>
                  </a:cubicBezTo>
                  <a:cubicBezTo>
                    <a:pt x="211" y="266"/>
                    <a:pt x="212" y="269"/>
                    <a:pt x="213" y="271"/>
                  </a:cubicBezTo>
                  <a:cubicBezTo>
                    <a:pt x="215" y="276"/>
                    <a:pt x="218" y="278"/>
                    <a:pt x="222" y="281"/>
                  </a:cubicBezTo>
                  <a:cubicBezTo>
                    <a:pt x="224" y="283"/>
                    <a:pt x="225" y="285"/>
                    <a:pt x="227" y="286"/>
                  </a:cubicBezTo>
                  <a:cubicBezTo>
                    <a:pt x="228" y="287"/>
                    <a:pt x="230" y="289"/>
                    <a:pt x="232" y="290"/>
                  </a:cubicBezTo>
                  <a:cubicBezTo>
                    <a:pt x="234" y="291"/>
                    <a:pt x="236" y="291"/>
                    <a:pt x="239" y="292"/>
                  </a:cubicBezTo>
                  <a:cubicBezTo>
                    <a:pt x="240" y="293"/>
                    <a:pt x="241" y="295"/>
                    <a:pt x="242" y="296"/>
                  </a:cubicBezTo>
                  <a:cubicBezTo>
                    <a:pt x="244" y="298"/>
                    <a:pt x="246" y="298"/>
                    <a:pt x="248" y="300"/>
                  </a:cubicBezTo>
                  <a:cubicBezTo>
                    <a:pt x="250" y="302"/>
                    <a:pt x="252" y="304"/>
                    <a:pt x="253" y="306"/>
                  </a:cubicBezTo>
                  <a:cubicBezTo>
                    <a:pt x="255" y="308"/>
                    <a:pt x="256" y="310"/>
                    <a:pt x="257" y="312"/>
                  </a:cubicBezTo>
                  <a:cubicBezTo>
                    <a:pt x="259" y="315"/>
                    <a:pt x="261" y="316"/>
                    <a:pt x="263" y="318"/>
                  </a:cubicBezTo>
                  <a:cubicBezTo>
                    <a:pt x="266" y="321"/>
                    <a:pt x="268" y="326"/>
                    <a:pt x="272" y="329"/>
                  </a:cubicBezTo>
                  <a:cubicBezTo>
                    <a:pt x="276" y="331"/>
                    <a:pt x="280" y="332"/>
                    <a:pt x="284" y="335"/>
                  </a:cubicBezTo>
                  <a:cubicBezTo>
                    <a:pt x="285" y="337"/>
                    <a:pt x="288" y="338"/>
                    <a:pt x="289" y="340"/>
                  </a:cubicBezTo>
                  <a:cubicBezTo>
                    <a:pt x="291" y="343"/>
                    <a:pt x="292" y="345"/>
                    <a:pt x="294" y="347"/>
                  </a:cubicBezTo>
                  <a:cubicBezTo>
                    <a:pt x="297" y="351"/>
                    <a:pt x="299" y="356"/>
                    <a:pt x="301" y="361"/>
                  </a:cubicBezTo>
                  <a:cubicBezTo>
                    <a:pt x="303" y="366"/>
                    <a:pt x="301" y="372"/>
                    <a:pt x="303" y="377"/>
                  </a:cubicBezTo>
                  <a:cubicBezTo>
                    <a:pt x="304" y="382"/>
                    <a:pt x="305" y="386"/>
                    <a:pt x="308" y="391"/>
                  </a:cubicBezTo>
                  <a:cubicBezTo>
                    <a:pt x="312" y="396"/>
                    <a:pt x="314" y="398"/>
                    <a:pt x="320" y="395"/>
                  </a:cubicBezTo>
                  <a:cubicBezTo>
                    <a:pt x="322" y="393"/>
                    <a:pt x="324" y="391"/>
                    <a:pt x="327" y="390"/>
                  </a:cubicBezTo>
                  <a:cubicBezTo>
                    <a:pt x="331" y="389"/>
                    <a:pt x="330" y="389"/>
                    <a:pt x="331" y="386"/>
                  </a:cubicBezTo>
                  <a:cubicBezTo>
                    <a:pt x="334" y="381"/>
                    <a:pt x="342" y="384"/>
                    <a:pt x="346" y="380"/>
                  </a:cubicBezTo>
                  <a:cubicBezTo>
                    <a:pt x="348" y="378"/>
                    <a:pt x="349" y="375"/>
                    <a:pt x="350" y="372"/>
                  </a:cubicBezTo>
                  <a:cubicBezTo>
                    <a:pt x="351" y="370"/>
                    <a:pt x="352" y="368"/>
                    <a:pt x="353" y="365"/>
                  </a:cubicBezTo>
                  <a:cubicBezTo>
                    <a:pt x="354" y="360"/>
                    <a:pt x="352" y="355"/>
                    <a:pt x="350" y="350"/>
                  </a:cubicBezTo>
                  <a:cubicBezTo>
                    <a:pt x="349" y="347"/>
                    <a:pt x="349" y="345"/>
                    <a:pt x="346" y="343"/>
                  </a:cubicBezTo>
                  <a:cubicBezTo>
                    <a:pt x="343" y="342"/>
                    <a:pt x="341" y="342"/>
                    <a:pt x="339" y="340"/>
                  </a:cubicBezTo>
                  <a:cubicBezTo>
                    <a:pt x="336" y="338"/>
                    <a:pt x="336" y="335"/>
                    <a:pt x="335" y="332"/>
                  </a:cubicBezTo>
                  <a:cubicBezTo>
                    <a:pt x="334" y="331"/>
                    <a:pt x="334" y="330"/>
                    <a:pt x="334" y="328"/>
                  </a:cubicBezTo>
                  <a:cubicBezTo>
                    <a:pt x="334" y="326"/>
                    <a:pt x="334" y="327"/>
                    <a:pt x="333" y="325"/>
                  </a:cubicBezTo>
                  <a:cubicBezTo>
                    <a:pt x="332" y="323"/>
                    <a:pt x="328" y="322"/>
                    <a:pt x="327" y="320"/>
                  </a:cubicBezTo>
                  <a:cubicBezTo>
                    <a:pt x="326" y="318"/>
                    <a:pt x="328" y="314"/>
                    <a:pt x="329" y="312"/>
                  </a:cubicBezTo>
                  <a:cubicBezTo>
                    <a:pt x="329" y="310"/>
                    <a:pt x="331" y="310"/>
                    <a:pt x="329" y="309"/>
                  </a:cubicBezTo>
                  <a:cubicBezTo>
                    <a:pt x="328" y="308"/>
                    <a:pt x="326" y="308"/>
                    <a:pt x="325" y="308"/>
                  </a:cubicBezTo>
                  <a:cubicBezTo>
                    <a:pt x="323" y="308"/>
                    <a:pt x="319" y="310"/>
                    <a:pt x="317" y="309"/>
                  </a:cubicBezTo>
                  <a:cubicBezTo>
                    <a:pt x="314" y="308"/>
                    <a:pt x="315" y="304"/>
                    <a:pt x="315" y="301"/>
                  </a:cubicBezTo>
                  <a:cubicBezTo>
                    <a:pt x="316" y="298"/>
                    <a:pt x="314" y="297"/>
                    <a:pt x="312" y="295"/>
                  </a:cubicBezTo>
                  <a:cubicBezTo>
                    <a:pt x="309" y="294"/>
                    <a:pt x="308" y="293"/>
                    <a:pt x="306" y="290"/>
                  </a:cubicBezTo>
                  <a:cubicBezTo>
                    <a:pt x="304" y="288"/>
                    <a:pt x="302" y="287"/>
                    <a:pt x="299" y="287"/>
                  </a:cubicBezTo>
                  <a:cubicBezTo>
                    <a:pt x="296" y="288"/>
                    <a:pt x="293" y="289"/>
                    <a:pt x="295" y="292"/>
                  </a:cubicBezTo>
                  <a:cubicBezTo>
                    <a:pt x="295" y="294"/>
                    <a:pt x="299" y="295"/>
                    <a:pt x="298" y="298"/>
                  </a:cubicBezTo>
                  <a:cubicBezTo>
                    <a:pt x="297" y="300"/>
                    <a:pt x="294" y="299"/>
                    <a:pt x="293" y="298"/>
                  </a:cubicBezTo>
                  <a:cubicBezTo>
                    <a:pt x="291" y="297"/>
                    <a:pt x="292" y="296"/>
                    <a:pt x="289" y="295"/>
                  </a:cubicBezTo>
                  <a:cubicBezTo>
                    <a:pt x="287" y="295"/>
                    <a:pt x="286" y="296"/>
                    <a:pt x="284" y="295"/>
                  </a:cubicBezTo>
                  <a:cubicBezTo>
                    <a:pt x="282" y="294"/>
                    <a:pt x="280" y="292"/>
                    <a:pt x="279" y="291"/>
                  </a:cubicBezTo>
                  <a:cubicBezTo>
                    <a:pt x="276" y="288"/>
                    <a:pt x="274" y="283"/>
                    <a:pt x="273" y="279"/>
                  </a:cubicBezTo>
                  <a:cubicBezTo>
                    <a:pt x="273" y="275"/>
                    <a:pt x="270" y="272"/>
                    <a:pt x="268" y="268"/>
                  </a:cubicBezTo>
                  <a:cubicBezTo>
                    <a:pt x="268" y="265"/>
                    <a:pt x="269" y="263"/>
                    <a:pt x="271" y="261"/>
                  </a:cubicBezTo>
                  <a:cubicBezTo>
                    <a:pt x="274" y="256"/>
                    <a:pt x="276" y="252"/>
                    <a:pt x="275" y="246"/>
                  </a:cubicBezTo>
                  <a:cubicBezTo>
                    <a:pt x="274" y="241"/>
                    <a:pt x="270" y="236"/>
                    <a:pt x="267" y="232"/>
                  </a:cubicBezTo>
                  <a:cubicBezTo>
                    <a:pt x="264" y="228"/>
                    <a:pt x="259" y="225"/>
                    <a:pt x="258" y="220"/>
                  </a:cubicBezTo>
                  <a:cubicBezTo>
                    <a:pt x="258" y="217"/>
                    <a:pt x="258" y="213"/>
                    <a:pt x="258" y="211"/>
                  </a:cubicBezTo>
                  <a:cubicBezTo>
                    <a:pt x="257" y="208"/>
                    <a:pt x="256" y="206"/>
                    <a:pt x="255" y="204"/>
                  </a:cubicBezTo>
                  <a:cubicBezTo>
                    <a:pt x="254" y="201"/>
                    <a:pt x="254" y="198"/>
                    <a:pt x="252" y="197"/>
                  </a:cubicBezTo>
                  <a:cubicBezTo>
                    <a:pt x="250" y="196"/>
                    <a:pt x="248" y="197"/>
                    <a:pt x="246" y="195"/>
                  </a:cubicBezTo>
                  <a:cubicBezTo>
                    <a:pt x="245" y="193"/>
                    <a:pt x="244" y="190"/>
                    <a:pt x="243" y="188"/>
                  </a:cubicBezTo>
                  <a:cubicBezTo>
                    <a:pt x="242" y="186"/>
                    <a:pt x="241" y="184"/>
                    <a:pt x="240" y="181"/>
                  </a:cubicBezTo>
                  <a:cubicBezTo>
                    <a:pt x="239" y="181"/>
                    <a:pt x="239" y="180"/>
                    <a:pt x="238" y="179"/>
                  </a:cubicBezTo>
                  <a:cubicBezTo>
                    <a:pt x="238" y="177"/>
                    <a:pt x="238" y="177"/>
                    <a:pt x="238" y="175"/>
                  </a:cubicBezTo>
                  <a:cubicBezTo>
                    <a:pt x="238" y="173"/>
                    <a:pt x="235" y="172"/>
                    <a:pt x="235" y="170"/>
                  </a:cubicBezTo>
                  <a:cubicBezTo>
                    <a:pt x="235" y="167"/>
                    <a:pt x="235" y="164"/>
                    <a:pt x="236" y="162"/>
                  </a:cubicBezTo>
                  <a:cubicBezTo>
                    <a:pt x="237" y="159"/>
                    <a:pt x="239" y="157"/>
                    <a:pt x="238" y="154"/>
                  </a:cubicBezTo>
                  <a:cubicBezTo>
                    <a:pt x="238" y="152"/>
                    <a:pt x="236" y="150"/>
                    <a:pt x="235" y="147"/>
                  </a:cubicBezTo>
                  <a:cubicBezTo>
                    <a:pt x="234" y="144"/>
                    <a:pt x="236" y="141"/>
                    <a:pt x="234" y="137"/>
                  </a:cubicBezTo>
                  <a:cubicBezTo>
                    <a:pt x="233" y="135"/>
                    <a:pt x="228" y="131"/>
                    <a:pt x="229" y="128"/>
                  </a:cubicBezTo>
                  <a:cubicBezTo>
                    <a:pt x="230" y="126"/>
                    <a:pt x="233" y="126"/>
                    <a:pt x="232" y="123"/>
                  </a:cubicBezTo>
                  <a:cubicBezTo>
                    <a:pt x="232" y="123"/>
                    <a:pt x="229" y="121"/>
                    <a:pt x="228" y="121"/>
                  </a:cubicBezTo>
                  <a:cubicBezTo>
                    <a:pt x="226" y="120"/>
                    <a:pt x="224" y="121"/>
                    <a:pt x="222" y="118"/>
                  </a:cubicBezTo>
                  <a:cubicBezTo>
                    <a:pt x="222" y="118"/>
                    <a:pt x="221" y="117"/>
                    <a:pt x="222" y="116"/>
                  </a:cubicBezTo>
                  <a:cubicBezTo>
                    <a:pt x="222" y="114"/>
                    <a:pt x="223" y="115"/>
                    <a:pt x="223" y="114"/>
                  </a:cubicBezTo>
                  <a:cubicBezTo>
                    <a:pt x="224" y="111"/>
                    <a:pt x="223" y="109"/>
                    <a:pt x="221" y="107"/>
                  </a:cubicBezTo>
                  <a:cubicBezTo>
                    <a:pt x="219" y="105"/>
                    <a:pt x="218" y="102"/>
                    <a:pt x="216" y="101"/>
                  </a:cubicBezTo>
                  <a:cubicBezTo>
                    <a:pt x="214" y="99"/>
                    <a:pt x="212" y="99"/>
                    <a:pt x="210" y="97"/>
                  </a:cubicBezTo>
                  <a:cubicBezTo>
                    <a:pt x="208" y="95"/>
                    <a:pt x="206" y="94"/>
                    <a:pt x="206" y="98"/>
                  </a:cubicBezTo>
                  <a:cubicBezTo>
                    <a:pt x="206" y="99"/>
                    <a:pt x="206" y="100"/>
                    <a:pt x="206" y="102"/>
                  </a:cubicBezTo>
                  <a:cubicBezTo>
                    <a:pt x="207" y="103"/>
                    <a:pt x="206" y="105"/>
                    <a:pt x="206" y="106"/>
                  </a:cubicBezTo>
                  <a:cubicBezTo>
                    <a:pt x="207" y="108"/>
                    <a:pt x="209" y="110"/>
                    <a:pt x="210" y="112"/>
                  </a:cubicBezTo>
                  <a:cubicBezTo>
                    <a:pt x="212" y="113"/>
                    <a:pt x="215" y="116"/>
                    <a:pt x="214" y="118"/>
                  </a:cubicBezTo>
                  <a:cubicBezTo>
                    <a:pt x="213" y="122"/>
                    <a:pt x="210" y="117"/>
                    <a:pt x="209" y="116"/>
                  </a:cubicBezTo>
                  <a:cubicBezTo>
                    <a:pt x="208" y="114"/>
                    <a:pt x="208" y="112"/>
                    <a:pt x="207" y="111"/>
                  </a:cubicBezTo>
                  <a:cubicBezTo>
                    <a:pt x="205" y="110"/>
                    <a:pt x="204" y="110"/>
                    <a:pt x="203" y="107"/>
                  </a:cubicBezTo>
                  <a:cubicBezTo>
                    <a:pt x="202" y="104"/>
                    <a:pt x="204" y="100"/>
                    <a:pt x="202" y="96"/>
                  </a:cubicBezTo>
                  <a:cubicBezTo>
                    <a:pt x="201" y="92"/>
                    <a:pt x="188" y="81"/>
                    <a:pt x="199" y="81"/>
                  </a:cubicBezTo>
                  <a:cubicBezTo>
                    <a:pt x="200" y="77"/>
                    <a:pt x="195" y="77"/>
                    <a:pt x="193" y="76"/>
                  </a:cubicBezTo>
                  <a:cubicBezTo>
                    <a:pt x="190" y="75"/>
                    <a:pt x="187" y="73"/>
                    <a:pt x="186" y="71"/>
                  </a:cubicBezTo>
                  <a:cubicBezTo>
                    <a:pt x="184" y="67"/>
                    <a:pt x="187" y="65"/>
                    <a:pt x="183" y="63"/>
                  </a:cubicBezTo>
                  <a:cubicBezTo>
                    <a:pt x="180" y="59"/>
                    <a:pt x="177" y="57"/>
                    <a:pt x="177" y="52"/>
                  </a:cubicBezTo>
                  <a:cubicBezTo>
                    <a:pt x="177" y="49"/>
                    <a:pt x="177" y="46"/>
                    <a:pt x="176" y="44"/>
                  </a:cubicBezTo>
                  <a:cubicBezTo>
                    <a:pt x="173" y="40"/>
                    <a:pt x="166" y="39"/>
                    <a:pt x="162" y="36"/>
                  </a:cubicBezTo>
                  <a:cubicBezTo>
                    <a:pt x="154" y="29"/>
                    <a:pt x="150" y="21"/>
                    <a:pt x="150" y="9"/>
                  </a:cubicBezTo>
                  <a:cubicBezTo>
                    <a:pt x="150" y="9"/>
                    <a:pt x="149" y="8"/>
                    <a:pt x="149" y="7"/>
                  </a:cubicBezTo>
                  <a:cubicBezTo>
                    <a:pt x="103" y="8"/>
                    <a:pt x="75" y="3"/>
                    <a:pt x="6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2952750" y="1971675"/>
              <a:ext cx="790575" cy="935038"/>
            </a:xfrm>
            <a:custGeom>
              <a:avLst/>
              <a:gdLst>
                <a:gd name="T0" fmla="*/ 384 w 402"/>
                <a:gd name="T1" fmla="*/ 447 h 476"/>
                <a:gd name="T2" fmla="*/ 390 w 402"/>
                <a:gd name="T3" fmla="*/ 426 h 476"/>
                <a:gd name="T4" fmla="*/ 385 w 402"/>
                <a:gd name="T5" fmla="*/ 409 h 476"/>
                <a:gd name="T6" fmla="*/ 383 w 402"/>
                <a:gd name="T7" fmla="*/ 385 h 476"/>
                <a:gd name="T8" fmla="*/ 371 w 402"/>
                <a:gd name="T9" fmla="*/ 369 h 476"/>
                <a:gd name="T10" fmla="*/ 362 w 402"/>
                <a:gd name="T11" fmla="*/ 348 h 476"/>
                <a:gd name="T12" fmla="*/ 390 w 402"/>
                <a:gd name="T13" fmla="*/ 324 h 476"/>
                <a:gd name="T14" fmla="*/ 389 w 402"/>
                <a:gd name="T15" fmla="*/ 280 h 476"/>
                <a:gd name="T16" fmla="*/ 388 w 402"/>
                <a:gd name="T17" fmla="*/ 251 h 476"/>
                <a:gd name="T18" fmla="*/ 399 w 402"/>
                <a:gd name="T19" fmla="*/ 224 h 476"/>
                <a:gd name="T20" fmla="*/ 388 w 402"/>
                <a:gd name="T21" fmla="*/ 144 h 476"/>
                <a:gd name="T22" fmla="*/ 383 w 402"/>
                <a:gd name="T23" fmla="*/ 122 h 476"/>
                <a:gd name="T24" fmla="*/ 244 w 402"/>
                <a:gd name="T25" fmla="*/ 104 h 476"/>
                <a:gd name="T26" fmla="*/ 13 w 402"/>
                <a:gd name="T27" fmla="*/ 4 h 476"/>
                <a:gd name="T28" fmla="*/ 3 w 402"/>
                <a:gd name="T29" fmla="*/ 13 h 476"/>
                <a:gd name="T30" fmla="*/ 5 w 402"/>
                <a:gd name="T31" fmla="*/ 46 h 476"/>
                <a:gd name="T32" fmla="*/ 13 w 402"/>
                <a:gd name="T33" fmla="*/ 49 h 476"/>
                <a:gd name="T34" fmla="*/ 47 w 402"/>
                <a:gd name="T35" fmla="*/ 76 h 476"/>
                <a:gd name="T36" fmla="*/ 62 w 402"/>
                <a:gd name="T37" fmla="*/ 75 h 476"/>
                <a:gd name="T38" fmla="*/ 69 w 402"/>
                <a:gd name="T39" fmla="*/ 70 h 476"/>
                <a:gd name="T40" fmla="*/ 87 w 402"/>
                <a:gd name="T41" fmla="*/ 97 h 476"/>
                <a:gd name="T42" fmla="*/ 115 w 402"/>
                <a:gd name="T43" fmla="*/ 105 h 476"/>
                <a:gd name="T44" fmla="*/ 111 w 402"/>
                <a:gd name="T45" fmla="*/ 129 h 476"/>
                <a:gd name="T46" fmla="*/ 127 w 402"/>
                <a:gd name="T47" fmla="*/ 171 h 476"/>
                <a:gd name="T48" fmla="*/ 131 w 402"/>
                <a:gd name="T49" fmla="*/ 193 h 476"/>
                <a:gd name="T50" fmla="*/ 137 w 402"/>
                <a:gd name="T51" fmla="*/ 205 h 476"/>
                <a:gd name="T52" fmla="*/ 150 w 402"/>
                <a:gd name="T53" fmla="*/ 245 h 476"/>
                <a:gd name="T54" fmla="*/ 154 w 402"/>
                <a:gd name="T55" fmla="*/ 252 h 476"/>
                <a:gd name="T56" fmla="*/ 139 w 402"/>
                <a:gd name="T57" fmla="*/ 261 h 476"/>
                <a:gd name="T58" fmla="*/ 140 w 402"/>
                <a:gd name="T59" fmla="*/ 271 h 476"/>
                <a:gd name="T60" fmla="*/ 145 w 402"/>
                <a:gd name="T61" fmla="*/ 282 h 476"/>
                <a:gd name="T62" fmla="*/ 155 w 402"/>
                <a:gd name="T63" fmla="*/ 279 h 476"/>
                <a:gd name="T64" fmla="*/ 158 w 402"/>
                <a:gd name="T65" fmla="*/ 264 h 476"/>
                <a:gd name="T66" fmla="*/ 163 w 402"/>
                <a:gd name="T67" fmla="*/ 269 h 476"/>
                <a:gd name="T68" fmla="*/ 174 w 402"/>
                <a:gd name="T69" fmla="*/ 283 h 476"/>
                <a:gd name="T70" fmla="*/ 185 w 402"/>
                <a:gd name="T71" fmla="*/ 296 h 476"/>
                <a:gd name="T72" fmla="*/ 196 w 402"/>
                <a:gd name="T73" fmla="*/ 313 h 476"/>
                <a:gd name="T74" fmla="*/ 208 w 402"/>
                <a:gd name="T75" fmla="*/ 326 h 476"/>
                <a:gd name="T76" fmla="*/ 233 w 402"/>
                <a:gd name="T77" fmla="*/ 348 h 476"/>
                <a:gd name="T78" fmla="*/ 235 w 402"/>
                <a:gd name="T79" fmla="*/ 355 h 476"/>
                <a:gd name="T80" fmla="*/ 251 w 402"/>
                <a:gd name="T81" fmla="*/ 353 h 476"/>
                <a:gd name="T82" fmla="*/ 263 w 402"/>
                <a:gd name="T83" fmla="*/ 360 h 476"/>
                <a:gd name="T84" fmla="*/ 259 w 402"/>
                <a:gd name="T85" fmla="*/ 371 h 476"/>
                <a:gd name="T86" fmla="*/ 256 w 402"/>
                <a:gd name="T87" fmla="*/ 380 h 476"/>
                <a:gd name="T88" fmla="*/ 261 w 402"/>
                <a:gd name="T89" fmla="*/ 385 h 476"/>
                <a:gd name="T90" fmla="*/ 259 w 402"/>
                <a:gd name="T91" fmla="*/ 395 h 476"/>
                <a:gd name="T92" fmla="*/ 267 w 402"/>
                <a:gd name="T93" fmla="*/ 401 h 476"/>
                <a:gd name="T94" fmla="*/ 284 w 402"/>
                <a:gd name="T95" fmla="*/ 413 h 476"/>
                <a:gd name="T96" fmla="*/ 299 w 402"/>
                <a:gd name="T97" fmla="*/ 426 h 476"/>
                <a:gd name="T98" fmla="*/ 316 w 402"/>
                <a:gd name="T99" fmla="*/ 446 h 476"/>
                <a:gd name="T100" fmla="*/ 328 w 402"/>
                <a:gd name="T101" fmla="*/ 443 h 476"/>
                <a:gd name="T102" fmla="*/ 340 w 402"/>
                <a:gd name="T103" fmla="*/ 466 h 476"/>
                <a:gd name="T104" fmla="*/ 347 w 402"/>
                <a:gd name="T105" fmla="*/ 47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2" h="476">
                  <a:moveTo>
                    <a:pt x="347" y="475"/>
                  </a:moveTo>
                  <a:cubicBezTo>
                    <a:pt x="359" y="470"/>
                    <a:pt x="367" y="460"/>
                    <a:pt x="377" y="452"/>
                  </a:cubicBezTo>
                  <a:cubicBezTo>
                    <a:pt x="379" y="450"/>
                    <a:pt x="382" y="449"/>
                    <a:pt x="384" y="447"/>
                  </a:cubicBezTo>
                  <a:cubicBezTo>
                    <a:pt x="386" y="445"/>
                    <a:pt x="387" y="443"/>
                    <a:pt x="389" y="441"/>
                  </a:cubicBezTo>
                  <a:cubicBezTo>
                    <a:pt x="391" y="439"/>
                    <a:pt x="396" y="432"/>
                    <a:pt x="393" y="428"/>
                  </a:cubicBezTo>
                  <a:cubicBezTo>
                    <a:pt x="392" y="427"/>
                    <a:pt x="391" y="427"/>
                    <a:pt x="390" y="426"/>
                  </a:cubicBezTo>
                  <a:cubicBezTo>
                    <a:pt x="389" y="425"/>
                    <a:pt x="389" y="424"/>
                    <a:pt x="388" y="423"/>
                  </a:cubicBezTo>
                  <a:cubicBezTo>
                    <a:pt x="387" y="421"/>
                    <a:pt x="386" y="419"/>
                    <a:pt x="385" y="417"/>
                  </a:cubicBezTo>
                  <a:cubicBezTo>
                    <a:pt x="384" y="414"/>
                    <a:pt x="384" y="412"/>
                    <a:pt x="385" y="409"/>
                  </a:cubicBezTo>
                  <a:cubicBezTo>
                    <a:pt x="386" y="406"/>
                    <a:pt x="385" y="404"/>
                    <a:pt x="385" y="401"/>
                  </a:cubicBezTo>
                  <a:cubicBezTo>
                    <a:pt x="384" y="398"/>
                    <a:pt x="384" y="396"/>
                    <a:pt x="384" y="393"/>
                  </a:cubicBezTo>
                  <a:cubicBezTo>
                    <a:pt x="384" y="391"/>
                    <a:pt x="384" y="387"/>
                    <a:pt x="383" y="385"/>
                  </a:cubicBezTo>
                  <a:cubicBezTo>
                    <a:pt x="382" y="383"/>
                    <a:pt x="380" y="383"/>
                    <a:pt x="378" y="380"/>
                  </a:cubicBezTo>
                  <a:cubicBezTo>
                    <a:pt x="377" y="378"/>
                    <a:pt x="377" y="375"/>
                    <a:pt x="376" y="373"/>
                  </a:cubicBezTo>
                  <a:cubicBezTo>
                    <a:pt x="375" y="371"/>
                    <a:pt x="372" y="371"/>
                    <a:pt x="371" y="369"/>
                  </a:cubicBezTo>
                  <a:cubicBezTo>
                    <a:pt x="369" y="366"/>
                    <a:pt x="369" y="363"/>
                    <a:pt x="368" y="361"/>
                  </a:cubicBezTo>
                  <a:cubicBezTo>
                    <a:pt x="368" y="357"/>
                    <a:pt x="366" y="358"/>
                    <a:pt x="364" y="355"/>
                  </a:cubicBezTo>
                  <a:cubicBezTo>
                    <a:pt x="363" y="353"/>
                    <a:pt x="363" y="350"/>
                    <a:pt x="362" y="348"/>
                  </a:cubicBezTo>
                  <a:cubicBezTo>
                    <a:pt x="361" y="342"/>
                    <a:pt x="359" y="337"/>
                    <a:pt x="366" y="335"/>
                  </a:cubicBezTo>
                  <a:cubicBezTo>
                    <a:pt x="371" y="332"/>
                    <a:pt x="378" y="334"/>
                    <a:pt x="383" y="335"/>
                  </a:cubicBezTo>
                  <a:cubicBezTo>
                    <a:pt x="389" y="335"/>
                    <a:pt x="390" y="330"/>
                    <a:pt x="390" y="324"/>
                  </a:cubicBezTo>
                  <a:cubicBezTo>
                    <a:pt x="389" y="319"/>
                    <a:pt x="386" y="313"/>
                    <a:pt x="387" y="308"/>
                  </a:cubicBezTo>
                  <a:cubicBezTo>
                    <a:pt x="388" y="303"/>
                    <a:pt x="389" y="300"/>
                    <a:pt x="390" y="295"/>
                  </a:cubicBezTo>
                  <a:cubicBezTo>
                    <a:pt x="390" y="290"/>
                    <a:pt x="390" y="285"/>
                    <a:pt x="389" y="280"/>
                  </a:cubicBezTo>
                  <a:cubicBezTo>
                    <a:pt x="389" y="275"/>
                    <a:pt x="387" y="269"/>
                    <a:pt x="388" y="263"/>
                  </a:cubicBezTo>
                  <a:cubicBezTo>
                    <a:pt x="389" y="262"/>
                    <a:pt x="389" y="260"/>
                    <a:pt x="389" y="258"/>
                  </a:cubicBezTo>
                  <a:cubicBezTo>
                    <a:pt x="389" y="258"/>
                    <a:pt x="388" y="251"/>
                    <a:pt x="388" y="251"/>
                  </a:cubicBezTo>
                  <a:cubicBezTo>
                    <a:pt x="390" y="251"/>
                    <a:pt x="393" y="253"/>
                    <a:pt x="395" y="252"/>
                  </a:cubicBezTo>
                  <a:cubicBezTo>
                    <a:pt x="396" y="251"/>
                    <a:pt x="396" y="247"/>
                    <a:pt x="396" y="245"/>
                  </a:cubicBezTo>
                  <a:cubicBezTo>
                    <a:pt x="398" y="238"/>
                    <a:pt x="398" y="231"/>
                    <a:pt x="399" y="224"/>
                  </a:cubicBezTo>
                  <a:cubicBezTo>
                    <a:pt x="402" y="207"/>
                    <a:pt x="397" y="192"/>
                    <a:pt x="394" y="177"/>
                  </a:cubicBezTo>
                  <a:cubicBezTo>
                    <a:pt x="393" y="171"/>
                    <a:pt x="392" y="166"/>
                    <a:pt x="391" y="160"/>
                  </a:cubicBezTo>
                  <a:cubicBezTo>
                    <a:pt x="390" y="155"/>
                    <a:pt x="389" y="149"/>
                    <a:pt x="388" y="144"/>
                  </a:cubicBezTo>
                  <a:cubicBezTo>
                    <a:pt x="388" y="138"/>
                    <a:pt x="387" y="133"/>
                    <a:pt x="387" y="128"/>
                  </a:cubicBezTo>
                  <a:cubicBezTo>
                    <a:pt x="386" y="126"/>
                    <a:pt x="387" y="125"/>
                    <a:pt x="386" y="124"/>
                  </a:cubicBezTo>
                  <a:cubicBezTo>
                    <a:pt x="385" y="123"/>
                    <a:pt x="384" y="123"/>
                    <a:pt x="383" y="122"/>
                  </a:cubicBezTo>
                  <a:cubicBezTo>
                    <a:pt x="383" y="120"/>
                    <a:pt x="384" y="115"/>
                    <a:pt x="384" y="113"/>
                  </a:cubicBezTo>
                  <a:cubicBezTo>
                    <a:pt x="384" y="112"/>
                    <a:pt x="384" y="111"/>
                    <a:pt x="384" y="111"/>
                  </a:cubicBezTo>
                  <a:cubicBezTo>
                    <a:pt x="244" y="104"/>
                    <a:pt x="244" y="104"/>
                    <a:pt x="244" y="10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4" y="1"/>
                    <a:pt x="14" y="3"/>
                    <a:pt x="13" y="4"/>
                  </a:cubicBezTo>
                  <a:cubicBezTo>
                    <a:pt x="11" y="5"/>
                    <a:pt x="8" y="4"/>
                    <a:pt x="7" y="7"/>
                  </a:cubicBezTo>
                  <a:cubicBezTo>
                    <a:pt x="6" y="8"/>
                    <a:pt x="7" y="9"/>
                    <a:pt x="6" y="10"/>
                  </a:cubicBezTo>
                  <a:cubicBezTo>
                    <a:pt x="5" y="11"/>
                    <a:pt x="3" y="12"/>
                    <a:pt x="3" y="13"/>
                  </a:cubicBezTo>
                  <a:cubicBezTo>
                    <a:pt x="1" y="15"/>
                    <a:pt x="2" y="18"/>
                    <a:pt x="2" y="20"/>
                  </a:cubicBezTo>
                  <a:cubicBezTo>
                    <a:pt x="4" y="26"/>
                    <a:pt x="4" y="30"/>
                    <a:pt x="2" y="36"/>
                  </a:cubicBezTo>
                  <a:cubicBezTo>
                    <a:pt x="1" y="40"/>
                    <a:pt x="0" y="43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7" y="45"/>
                    <a:pt x="11" y="48"/>
                    <a:pt x="13" y="49"/>
                  </a:cubicBezTo>
                  <a:cubicBezTo>
                    <a:pt x="16" y="50"/>
                    <a:pt x="18" y="51"/>
                    <a:pt x="20" y="53"/>
                  </a:cubicBezTo>
                  <a:cubicBezTo>
                    <a:pt x="25" y="57"/>
                    <a:pt x="31" y="57"/>
                    <a:pt x="35" y="62"/>
                  </a:cubicBezTo>
                  <a:cubicBezTo>
                    <a:pt x="38" y="67"/>
                    <a:pt x="42" y="72"/>
                    <a:pt x="47" y="76"/>
                  </a:cubicBezTo>
                  <a:cubicBezTo>
                    <a:pt x="49" y="77"/>
                    <a:pt x="51" y="79"/>
                    <a:pt x="54" y="78"/>
                  </a:cubicBezTo>
                  <a:cubicBezTo>
                    <a:pt x="55" y="78"/>
                    <a:pt x="56" y="77"/>
                    <a:pt x="58" y="76"/>
                  </a:cubicBezTo>
                  <a:cubicBezTo>
                    <a:pt x="58" y="76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2"/>
                    <a:pt x="57" y="70"/>
                    <a:pt x="61" y="69"/>
                  </a:cubicBezTo>
                  <a:cubicBezTo>
                    <a:pt x="64" y="67"/>
                    <a:pt x="67" y="69"/>
                    <a:pt x="69" y="70"/>
                  </a:cubicBezTo>
                  <a:cubicBezTo>
                    <a:pt x="72" y="72"/>
                    <a:pt x="73" y="75"/>
                    <a:pt x="76" y="77"/>
                  </a:cubicBezTo>
                  <a:cubicBezTo>
                    <a:pt x="78" y="78"/>
                    <a:pt x="81" y="78"/>
                    <a:pt x="82" y="81"/>
                  </a:cubicBezTo>
                  <a:cubicBezTo>
                    <a:pt x="84" y="86"/>
                    <a:pt x="82" y="94"/>
                    <a:pt x="87" y="97"/>
                  </a:cubicBezTo>
                  <a:cubicBezTo>
                    <a:pt x="90" y="98"/>
                    <a:pt x="102" y="103"/>
                    <a:pt x="103" y="99"/>
                  </a:cubicBezTo>
                  <a:cubicBezTo>
                    <a:pt x="106" y="99"/>
                    <a:pt x="107" y="99"/>
                    <a:pt x="110" y="102"/>
                  </a:cubicBezTo>
                  <a:cubicBezTo>
                    <a:pt x="112" y="105"/>
                    <a:pt x="112" y="105"/>
                    <a:pt x="115" y="105"/>
                  </a:cubicBezTo>
                  <a:cubicBezTo>
                    <a:pt x="116" y="108"/>
                    <a:pt x="116" y="112"/>
                    <a:pt x="116" y="115"/>
                  </a:cubicBezTo>
                  <a:cubicBezTo>
                    <a:pt x="114" y="121"/>
                    <a:pt x="112" y="116"/>
                    <a:pt x="112" y="113"/>
                  </a:cubicBezTo>
                  <a:cubicBezTo>
                    <a:pt x="108" y="112"/>
                    <a:pt x="111" y="126"/>
                    <a:pt x="111" y="129"/>
                  </a:cubicBezTo>
                  <a:cubicBezTo>
                    <a:pt x="112" y="135"/>
                    <a:pt x="112" y="141"/>
                    <a:pt x="115" y="147"/>
                  </a:cubicBezTo>
                  <a:cubicBezTo>
                    <a:pt x="117" y="153"/>
                    <a:pt x="122" y="157"/>
                    <a:pt x="124" y="162"/>
                  </a:cubicBezTo>
                  <a:cubicBezTo>
                    <a:pt x="125" y="165"/>
                    <a:pt x="126" y="168"/>
                    <a:pt x="127" y="171"/>
                  </a:cubicBezTo>
                  <a:cubicBezTo>
                    <a:pt x="128" y="173"/>
                    <a:pt x="129" y="174"/>
                    <a:pt x="130" y="177"/>
                  </a:cubicBezTo>
                  <a:cubicBezTo>
                    <a:pt x="131" y="179"/>
                    <a:pt x="131" y="182"/>
                    <a:pt x="132" y="184"/>
                  </a:cubicBezTo>
                  <a:cubicBezTo>
                    <a:pt x="132" y="187"/>
                    <a:pt x="131" y="190"/>
                    <a:pt x="131" y="193"/>
                  </a:cubicBezTo>
                  <a:cubicBezTo>
                    <a:pt x="131" y="196"/>
                    <a:pt x="132" y="199"/>
                    <a:pt x="134" y="200"/>
                  </a:cubicBezTo>
                  <a:cubicBezTo>
                    <a:pt x="135" y="200"/>
                    <a:pt x="135" y="197"/>
                    <a:pt x="136" y="200"/>
                  </a:cubicBezTo>
                  <a:cubicBezTo>
                    <a:pt x="137" y="201"/>
                    <a:pt x="137" y="203"/>
                    <a:pt x="137" y="205"/>
                  </a:cubicBezTo>
                  <a:cubicBezTo>
                    <a:pt x="137" y="210"/>
                    <a:pt x="138" y="215"/>
                    <a:pt x="142" y="219"/>
                  </a:cubicBezTo>
                  <a:cubicBezTo>
                    <a:pt x="146" y="223"/>
                    <a:pt x="152" y="224"/>
                    <a:pt x="149" y="231"/>
                  </a:cubicBezTo>
                  <a:cubicBezTo>
                    <a:pt x="148" y="236"/>
                    <a:pt x="144" y="242"/>
                    <a:pt x="150" y="245"/>
                  </a:cubicBezTo>
                  <a:cubicBezTo>
                    <a:pt x="152" y="246"/>
                    <a:pt x="155" y="246"/>
                    <a:pt x="157" y="247"/>
                  </a:cubicBezTo>
                  <a:cubicBezTo>
                    <a:pt x="158" y="247"/>
                    <a:pt x="161" y="252"/>
                    <a:pt x="160" y="254"/>
                  </a:cubicBezTo>
                  <a:cubicBezTo>
                    <a:pt x="159" y="255"/>
                    <a:pt x="155" y="252"/>
                    <a:pt x="154" y="252"/>
                  </a:cubicBezTo>
                  <a:cubicBezTo>
                    <a:pt x="152" y="252"/>
                    <a:pt x="148" y="251"/>
                    <a:pt x="145" y="252"/>
                  </a:cubicBezTo>
                  <a:cubicBezTo>
                    <a:pt x="143" y="253"/>
                    <a:pt x="142" y="255"/>
                    <a:pt x="141" y="258"/>
                  </a:cubicBezTo>
                  <a:cubicBezTo>
                    <a:pt x="141" y="259"/>
                    <a:pt x="140" y="260"/>
                    <a:pt x="139" y="261"/>
                  </a:cubicBezTo>
                  <a:cubicBezTo>
                    <a:pt x="139" y="262"/>
                    <a:pt x="139" y="262"/>
                    <a:pt x="139" y="263"/>
                  </a:cubicBezTo>
                  <a:cubicBezTo>
                    <a:pt x="139" y="263"/>
                    <a:pt x="138" y="263"/>
                    <a:pt x="138" y="264"/>
                  </a:cubicBezTo>
                  <a:cubicBezTo>
                    <a:pt x="136" y="267"/>
                    <a:pt x="139" y="268"/>
                    <a:pt x="140" y="271"/>
                  </a:cubicBezTo>
                  <a:cubicBezTo>
                    <a:pt x="140" y="274"/>
                    <a:pt x="137" y="274"/>
                    <a:pt x="136" y="276"/>
                  </a:cubicBezTo>
                  <a:cubicBezTo>
                    <a:pt x="135" y="279"/>
                    <a:pt x="138" y="280"/>
                    <a:pt x="141" y="281"/>
                  </a:cubicBezTo>
                  <a:cubicBezTo>
                    <a:pt x="142" y="282"/>
                    <a:pt x="143" y="281"/>
                    <a:pt x="145" y="282"/>
                  </a:cubicBezTo>
                  <a:cubicBezTo>
                    <a:pt x="146" y="283"/>
                    <a:pt x="147" y="285"/>
                    <a:pt x="148" y="285"/>
                  </a:cubicBezTo>
                  <a:cubicBezTo>
                    <a:pt x="150" y="287"/>
                    <a:pt x="152" y="289"/>
                    <a:pt x="153" y="287"/>
                  </a:cubicBezTo>
                  <a:cubicBezTo>
                    <a:pt x="155" y="284"/>
                    <a:pt x="154" y="281"/>
                    <a:pt x="155" y="279"/>
                  </a:cubicBezTo>
                  <a:cubicBezTo>
                    <a:pt x="156" y="278"/>
                    <a:pt x="157" y="279"/>
                    <a:pt x="158" y="277"/>
                  </a:cubicBezTo>
                  <a:cubicBezTo>
                    <a:pt x="158" y="276"/>
                    <a:pt x="158" y="274"/>
                    <a:pt x="158" y="273"/>
                  </a:cubicBezTo>
                  <a:cubicBezTo>
                    <a:pt x="159" y="270"/>
                    <a:pt x="159" y="267"/>
                    <a:pt x="158" y="264"/>
                  </a:cubicBezTo>
                  <a:cubicBezTo>
                    <a:pt x="158" y="263"/>
                    <a:pt x="156" y="259"/>
                    <a:pt x="158" y="259"/>
                  </a:cubicBezTo>
                  <a:cubicBezTo>
                    <a:pt x="158" y="259"/>
                    <a:pt x="161" y="263"/>
                    <a:pt x="162" y="263"/>
                  </a:cubicBezTo>
                  <a:cubicBezTo>
                    <a:pt x="163" y="265"/>
                    <a:pt x="163" y="267"/>
                    <a:pt x="163" y="269"/>
                  </a:cubicBezTo>
                  <a:cubicBezTo>
                    <a:pt x="163" y="272"/>
                    <a:pt x="164" y="272"/>
                    <a:pt x="166" y="273"/>
                  </a:cubicBezTo>
                  <a:cubicBezTo>
                    <a:pt x="168" y="274"/>
                    <a:pt x="168" y="276"/>
                    <a:pt x="169" y="278"/>
                  </a:cubicBezTo>
                  <a:cubicBezTo>
                    <a:pt x="170" y="281"/>
                    <a:pt x="171" y="281"/>
                    <a:pt x="174" y="283"/>
                  </a:cubicBezTo>
                  <a:cubicBezTo>
                    <a:pt x="176" y="284"/>
                    <a:pt x="183" y="284"/>
                    <a:pt x="183" y="288"/>
                  </a:cubicBezTo>
                  <a:cubicBezTo>
                    <a:pt x="182" y="288"/>
                    <a:pt x="181" y="288"/>
                    <a:pt x="180" y="287"/>
                  </a:cubicBezTo>
                  <a:cubicBezTo>
                    <a:pt x="180" y="291"/>
                    <a:pt x="184" y="293"/>
                    <a:pt x="185" y="296"/>
                  </a:cubicBezTo>
                  <a:cubicBezTo>
                    <a:pt x="187" y="298"/>
                    <a:pt x="191" y="303"/>
                    <a:pt x="190" y="306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89" y="309"/>
                    <a:pt x="193" y="312"/>
                    <a:pt x="196" y="313"/>
                  </a:cubicBezTo>
                  <a:cubicBezTo>
                    <a:pt x="197" y="314"/>
                    <a:pt x="199" y="316"/>
                    <a:pt x="200" y="316"/>
                  </a:cubicBezTo>
                  <a:cubicBezTo>
                    <a:pt x="202" y="317"/>
                    <a:pt x="203" y="316"/>
                    <a:pt x="205" y="317"/>
                  </a:cubicBezTo>
                  <a:cubicBezTo>
                    <a:pt x="206" y="320"/>
                    <a:pt x="206" y="323"/>
                    <a:pt x="208" y="326"/>
                  </a:cubicBezTo>
                  <a:cubicBezTo>
                    <a:pt x="211" y="329"/>
                    <a:pt x="213" y="331"/>
                    <a:pt x="215" y="335"/>
                  </a:cubicBezTo>
                  <a:cubicBezTo>
                    <a:pt x="217" y="339"/>
                    <a:pt x="219" y="343"/>
                    <a:pt x="222" y="346"/>
                  </a:cubicBezTo>
                  <a:cubicBezTo>
                    <a:pt x="226" y="350"/>
                    <a:pt x="228" y="347"/>
                    <a:pt x="233" y="348"/>
                  </a:cubicBezTo>
                  <a:cubicBezTo>
                    <a:pt x="233" y="348"/>
                    <a:pt x="235" y="349"/>
                    <a:pt x="236" y="350"/>
                  </a:cubicBezTo>
                  <a:cubicBezTo>
                    <a:pt x="237" y="351"/>
                    <a:pt x="236" y="351"/>
                    <a:pt x="235" y="352"/>
                  </a:cubicBezTo>
                  <a:cubicBezTo>
                    <a:pt x="235" y="354"/>
                    <a:pt x="234" y="353"/>
                    <a:pt x="235" y="355"/>
                  </a:cubicBezTo>
                  <a:cubicBezTo>
                    <a:pt x="236" y="356"/>
                    <a:pt x="238" y="356"/>
                    <a:pt x="239" y="356"/>
                  </a:cubicBezTo>
                  <a:cubicBezTo>
                    <a:pt x="243" y="355"/>
                    <a:pt x="239" y="353"/>
                    <a:pt x="239" y="351"/>
                  </a:cubicBezTo>
                  <a:cubicBezTo>
                    <a:pt x="239" y="346"/>
                    <a:pt x="250" y="352"/>
                    <a:pt x="251" y="353"/>
                  </a:cubicBezTo>
                  <a:cubicBezTo>
                    <a:pt x="252" y="354"/>
                    <a:pt x="253" y="355"/>
                    <a:pt x="254" y="355"/>
                  </a:cubicBezTo>
                  <a:cubicBezTo>
                    <a:pt x="255" y="356"/>
                    <a:pt x="256" y="356"/>
                    <a:pt x="257" y="356"/>
                  </a:cubicBezTo>
                  <a:cubicBezTo>
                    <a:pt x="260" y="357"/>
                    <a:pt x="261" y="358"/>
                    <a:pt x="263" y="360"/>
                  </a:cubicBezTo>
                  <a:cubicBezTo>
                    <a:pt x="262" y="361"/>
                    <a:pt x="260" y="360"/>
                    <a:pt x="259" y="361"/>
                  </a:cubicBezTo>
                  <a:cubicBezTo>
                    <a:pt x="258" y="362"/>
                    <a:pt x="257" y="365"/>
                    <a:pt x="258" y="366"/>
                  </a:cubicBezTo>
                  <a:cubicBezTo>
                    <a:pt x="258" y="367"/>
                    <a:pt x="261" y="369"/>
                    <a:pt x="259" y="371"/>
                  </a:cubicBezTo>
                  <a:cubicBezTo>
                    <a:pt x="258" y="372"/>
                    <a:pt x="256" y="370"/>
                    <a:pt x="254" y="370"/>
                  </a:cubicBezTo>
                  <a:cubicBezTo>
                    <a:pt x="253" y="373"/>
                    <a:pt x="254" y="374"/>
                    <a:pt x="255" y="375"/>
                  </a:cubicBezTo>
                  <a:cubicBezTo>
                    <a:pt x="255" y="377"/>
                    <a:pt x="255" y="379"/>
                    <a:pt x="256" y="380"/>
                  </a:cubicBezTo>
                  <a:cubicBezTo>
                    <a:pt x="256" y="381"/>
                    <a:pt x="258" y="381"/>
                    <a:pt x="258" y="384"/>
                  </a:cubicBezTo>
                  <a:cubicBezTo>
                    <a:pt x="257" y="385"/>
                    <a:pt x="255" y="385"/>
                    <a:pt x="256" y="387"/>
                  </a:cubicBezTo>
                  <a:cubicBezTo>
                    <a:pt x="258" y="386"/>
                    <a:pt x="259" y="385"/>
                    <a:pt x="261" y="385"/>
                  </a:cubicBezTo>
                  <a:cubicBezTo>
                    <a:pt x="261" y="387"/>
                    <a:pt x="262" y="388"/>
                    <a:pt x="260" y="389"/>
                  </a:cubicBezTo>
                  <a:cubicBezTo>
                    <a:pt x="260" y="391"/>
                    <a:pt x="264" y="392"/>
                    <a:pt x="265" y="394"/>
                  </a:cubicBezTo>
                  <a:cubicBezTo>
                    <a:pt x="266" y="398"/>
                    <a:pt x="261" y="397"/>
                    <a:pt x="259" y="395"/>
                  </a:cubicBezTo>
                  <a:cubicBezTo>
                    <a:pt x="257" y="394"/>
                    <a:pt x="254" y="389"/>
                    <a:pt x="253" y="394"/>
                  </a:cubicBezTo>
                  <a:cubicBezTo>
                    <a:pt x="253" y="397"/>
                    <a:pt x="257" y="397"/>
                    <a:pt x="259" y="397"/>
                  </a:cubicBezTo>
                  <a:cubicBezTo>
                    <a:pt x="262" y="398"/>
                    <a:pt x="265" y="399"/>
                    <a:pt x="267" y="401"/>
                  </a:cubicBezTo>
                  <a:cubicBezTo>
                    <a:pt x="270" y="402"/>
                    <a:pt x="270" y="404"/>
                    <a:pt x="272" y="406"/>
                  </a:cubicBezTo>
                  <a:cubicBezTo>
                    <a:pt x="273" y="409"/>
                    <a:pt x="275" y="409"/>
                    <a:pt x="277" y="410"/>
                  </a:cubicBezTo>
                  <a:cubicBezTo>
                    <a:pt x="280" y="411"/>
                    <a:pt x="281" y="412"/>
                    <a:pt x="284" y="413"/>
                  </a:cubicBezTo>
                  <a:cubicBezTo>
                    <a:pt x="287" y="413"/>
                    <a:pt x="289" y="415"/>
                    <a:pt x="292" y="415"/>
                  </a:cubicBezTo>
                  <a:cubicBezTo>
                    <a:pt x="295" y="416"/>
                    <a:pt x="296" y="414"/>
                    <a:pt x="297" y="418"/>
                  </a:cubicBezTo>
                  <a:cubicBezTo>
                    <a:pt x="298" y="421"/>
                    <a:pt x="299" y="423"/>
                    <a:pt x="299" y="426"/>
                  </a:cubicBezTo>
                  <a:cubicBezTo>
                    <a:pt x="300" y="429"/>
                    <a:pt x="301" y="431"/>
                    <a:pt x="302" y="434"/>
                  </a:cubicBezTo>
                  <a:cubicBezTo>
                    <a:pt x="303" y="438"/>
                    <a:pt x="305" y="443"/>
                    <a:pt x="308" y="446"/>
                  </a:cubicBezTo>
                  <a:cubicBezTo>
                    <a:pt x="311" y="447"/>
                    <a:pt x="313" y="447"/>
                    <a:pt x="316" y="446"/>
                  </a:cubicBezTo>
                  <a:cubicBezTo>
                    <a:pt x="317" y="446"/>
                    <a:pt x="319" y="447"/>
                    <a:pt x="320" y="447"/>
                  </a:cubicBezTo>
                  <a:cubicBezTo>
                    <a:pt x="321" y="446"/>
                    <a:pt x="321" y="446"/>
                    <a:pt x="322" y="445"/>
                  </a:cubicBezTo>
                  <a:cubicBezTo>
                    <a:pt x="323" y="443"/>
                    <a:pt x="326" y="442"/>
                    <a:pt x="328" y="443"/>
                  </a:cubicBezTo>
                  <a:cubicBezTo>
                    <a:pt x="330" y="444"/>
                    <a:pt x="329" y="445"/>
                    <a:pt x="329" y="447"/>
                  </a:cubicBezTo>
                  <a:cubicBezTo>
                    <a:pt x="329" y="451"/>
                    <a:pt x="333" y="452"/>
                    <a:pt x="335" y="455"/>
                  </a:cubicBezTo>
                  <a:cubicBezTo>
                    <a:pt x="338" y="459"/>
                    <a:pt x="338" y="462"/>
                    <a:pt x="340" y="466"/>
                  </a:cubicBezTo>
                  <a:cubicBezTo>
                    <a:pt x="340" y="469"/>
                    <a:pt x="341" y="471"/>
                    <a:pt x="342" y="473"/>
                  </a:cubicBezTo>
                  <a:cubicBezTo>
                    <a:pt x="343" y="474"/>
                    <a:pt x="343" y="474"/>
                    <a:pt x="343" y="475"/>
                  </a:cubicBezTo>
                  <a:cubicBezTo>
                    <a:pt x="344" y="475"/>
                    <a:pt x="345" y="476"/>
                    <a:pt x="347" y="4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86050" y="1944688"/>
              <a:ext cx="498475" cy="687388"/>
            </a:xfrm>
            <a:custGeom>
              <a:avLst/>
              <a:gdLst>
                <a:gd name="T0" fmla="*/ 138 w 254"/>
                <a:gd name="T1" fmla="*/ 34 h 350"/>
                <a:gd name="T2" fmla="*/ 142 w 254"/>
                <a:gd name="T3" fmla="*/ 24 h 350"/>
                <a:gd name="T4" fmla="*/ 149 w 254"/>
                <a:gd name="T5" fmla="*/ 18 h 350"/>
                <a:gd name="T6" fmla="*/ 160 w 254"/>
                <a:gd name="T7" fmla="*/ 0 h 350"/>
                <a:gd name="T8" fmla="*/ 6 w 254"/>
                <a:gd name="T9" fmla="*/ 11 h 350"/>
                <a:gd name="T10" fmla="*/ 14 w 254"/>
                <a:gd name="T11" fmla="*/ 22 h 350"/>
                <a:gd name="T12" fmla="*/ 18 w 254"/>
                <a:gd name="T13" fmla="*/ 38 h 350"/>
                <a:gd name="T14" fmla="*/ 23 w 254"/>
                <a:gd name="T15" fmla="*/ 45 h 350"/>
                <a:gd name="T16" fmla="*/ 30 w 254"/>
                <a:gd name="T17" fmla="*/ 61 h 350"/>
                <a:gd name="T18" fmla="*/ 27 w 254"/>
                <a:gd name="T19" fmla="*/ 63 h 350"/>
                <a:gd name="T20" fmla="*/ 31 w 254"/>
                <a:gd name="T21" fmla="*/ 79 h 350"/>
                <a:gd name="T22" fmla="*/ 47 w 254"/>
                <a:gd name="T23" fmla="*/ 107 h 350"/>
                <a:gd name="T24" fmla="*/ 52 w 254"/>
                <a:gd name="T25" fmla="*/ 121 h 350"/>
                <a:gd name="T26" fmla="*/ 59 w 254"/>
                <a:gd name="T27" fmla="*/ 136 h 350"/>
                <a:gd name="T28" fmla="*/ 65 w 254"/>
                <a:gd name="T29" fmla="*/ 156 h 350"/>
                <a:gd name="T30" fmla="*/ 72 w 254"/>
                <a:gd name="T31" fmla="*/ 166 h 350"/>
                <a:gd name="T32" fmla="*/ 71 w 254"/>
                <a:gd name="T33" fmla="*/ 188 h 350"/>
                <a:gd name="T34" fmla="*/ 75 w 254"/>
                <a:gd name="T35" fmla="*/ 193 h 350"/>
                <a:gd name="T36" fmla="*/ 88 w 254"/>
                <a:gd name="T37" fmla="*/ 219 h 350"/>
                <a:gd name="T38" fmla="*/ 115 w 254"/>
                <a:gd name="T39" fmla="*/ 236 h 350"/>
                <a:gd name="T40" fmla="*/ 130 w 254"/>
                <a:gd name="T41" fmla="*/ 250 h 350"/>
                <a:gd name="T42" fmla="*/ 147 w 254"/>
                <a:gd name="T43" fmla="*/ 275 h 350"/>
                <a:gd name="T44" fmla="*/ 154 w 254"/>
                <a:gd name="T45" fmla="*/ 284 h 350"/>
                <a:gd name="T46" fmla="*/ 160 w 254"/>
                <a:gd name="T47" fmla="*/ 294 h 350"/>
                <a:gd name="T48" fmla="*/ 170 w 254"/>
                <a:gd name="T49" fmla="*/ 322 h 350"/>
                <a:gd name="T50" fmla="*/ 171 w 254"/>
                <a:gd name="T51" fmla="*/ 335 h 350"/>
                <a:gd name="T52" fmla="*/ 170 w 254"/>
                <a:gd name="T53" fmla="*/ 342 h 350"/>
                <a:gd name="T54" fmla="*/ 167 w 254"/>
                <a:gd name="T55" fmla="*/ 343 h 350"/>
                <a:gd name="T56" fmla="*/ 253 w 254"/>
                <a:gd name="T57" fmla="*/ 343 h 350"/>
                <a:gd name="T58" fmla="*/ 250 w 254"/>
                <a:gd name="T59" fmla="*/ 328 h 350"/>
                <a:gd name="T60" fmla="*/ 246 w 254"/>
                <a:gd name="T61" fmla="*/ 319 h 350"/>
                <a:gd name="T62" fmla="*/ 235 w 254"/>
                <a:gd name="T63" fmla="*/ 310 h 350"/>
                <a:gd name="T64" fmla="*/ 231 w 254"/>
                <a:gd name="T65" fmla="*/ 292 h 350"/>
                <a:gd name="T66" fmla="*/ 220 w 254"/>
                <a:gd name="T67" fmla="*/ 284 h 350"/>
                <a:gd name="T68" fmla="*/ 212 w 254"/>
                <a:gd name="T69" fmla="*/ 281 h 350"/>
                <a:gd name="T70" fmla="*/ 208 w 254"/>
                <a:gd name="T71" fmla="*/ 272 h 350"/>
                <a:gd name="T72" fmla="*/ 207 w 254"/>
                <a:gd name="T73" fmla="*/ 263 h 350"/>
                <a:gd name="T74" fmla="*/ 205 w 254"/>
                <a:gd name="T75" fmla="*/ 253 h 350"/>
                <a:gd name="T76" fmla="*/ 200 w 254"/>
                <a:gd name="T77" fmla="*/ 249 h 350"/>
                <a:gd name="T78" fmla="*/ 185 w 254"/>
                <a:gd name="T79" fmla="*/ 231 h 350"/>
                <a:gd name="T80" fmla="*/ 168 w 254"/>
                <a:gd name="T81" fmla="*/ 216 h 350"/>
                <a:gd name="T82" fmla="*/ 151 w 254"/>
                <a:gd name="T83" fmla="*/ 190 h 350"/>
                <a:gd name="T84" fmla="*/ 148 w 254"/>
                <a:gd name="T85" fmla="*/ 175 h 350"/>
                <a:gd name="T86" fmla="*/ 146 w 254"/>
                <a:gd name="T87" fmla="*/ 149 h 350"/>
                <a:gd name="T88" fmla="*/ 144 w 254"/>
                <a:gd name="T89" fmla="*/ 126 h 350"/>
                <a:gd name="T90" fmla="*/ 141 w 254"/>
                <a:gd name="T91" fmla="*/ 117 h 350"/>
                <a:gd name="T92" fmla="*/ 138 w 254"/>
                <a:gd name="T93" fmla="*/ 96 h 350"/>
                <a:gd name="T94" fmla="*/ 147 w 254"/>
                <a:gd name="T95" fmla="*/ 76 h 350"/>
                <a:gd name="T96" fmla="*/ 153 w 254"/>
                <a:gd name="T97" fmla="*/ 72 h 350"/>
                <a:gd name="T98" fmla="*/ 147 w 254"/>
                <a:gd name="T99" fmla="*/ 66 h 350"/>
                <a:gd name="T100" fmla="*/ 141 w 254"/>
                <a:gd name="T101" fmla="*/ 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" h="350">
                  <a:moveTo>
                    <a:pt x="138" y="50"/>
                  </a:moveTo>
                  <a:cubicBezTo>
                    <a:pt x="140" y="44"/>
                    <a:pt x="140" y="40"/>
                    <a:pt x="138" y="34"/>
                  </a:cubicBezTo>
                  <a:cubicBezTo>
                    <a:pt x="138" y="32"/>
                    <a:pt x="137" y="29"/>
                    <a:pt x="139" y="27"/>
                  </a:cubicBezTo>
                  <a:cubicBezTo>
                    <a:pt x="139" y="26"/>
                    <a:pt x="141" y="25"/>
                    <a:pt x="142" y="24"/>
                  </a:cubicBezTo>
                  <a:cubicBezTo>
                    <a:pt x="143" y="23"/>
                    <a:pt x="142" y="22"/>
                    <a:pt x="143" y="21"/>
                  </a:cubicBezTo>
                  <a:cubicBezTo>
                    <a:pt x="144" y="18"/>
                    <a:pt x="147" y="19"/>
                    <a:pt x="149" y="18"/>
                  </a:cubicBezTo>
                  <a:cubicBezTo>
                    <a:pt x="150" y="17"/>
                    <a:pt x="150" y="15"/>
                    <a:pt x="151" y="14"/>
                  </a:cubicBezTo>
                  <a:cubicBezTo>
                    <a:pt x="152" y="13"/>
                    <a:pt x="156" y="2"/>
                    <a:pt x="160" y="0"/>
                  </a:cubicBezTo>
                  <a:cubicBezTo>
                    <a:pt x="160" y="0"/>
                    <a:pt x="5" y="0"/>
                    <a:pt x="3" y="0"/>
                  </a:cubicBezTo>
                  <a:cubicBezTo>
                    <a:pt x="0" y="0"/>
                    <a:pt x="6" y="11"/>
                    <a:pt x="6" y="11"/>
                  </a:cubicBezTo>
                  <a:cubicBezTo>
                    <a:pt x="8" y="14"/>
                    <a:pt x="8" y="18"/>
                    <a:pt x="10" y="21"/>
                  </a:cubicBezTo>
                  <a:cubicBezTo>
                    <a:pt x="11" y="22"/>
                    <a:pt x="13" y="21"/>
                    <a:pt x="14" y="22"/>
                  </a:cubicBezTo>
                  <a:cubicBezTo>
                    <a:pt x="15" y="24"/>
                    <a:pt x="14" y="25"/>
                    <a:pt x="15" y="27"/>
                  </a:cubicBezTo>
                  <a:cubicBezTo>
                    <a:pt x="16" y="30"/>
                    <a:pt x="17" y="34"/>
                    <a:pt x="18" y="38"/>
                  </a:cubicBezTo>
                  <a:cubicBezTo>
                    <a:pt x="19" y="39"/>
                    <a:pt x="18" y="42"/>
                    <a:pt x="19" y="42"/>
                  </a:cubicBezTo>
                  <a:cubicBezTo>
                    <a:pt x="20" y="44"/>
                    <a:pt x="22" y="43"/>
                    <a:pt x="23" y="45"/>
                  </a:cubicBezTo>
                  <a:cubicBezTo>
                    <a:pt x="25" y="47"/>
                    <a:pt x="26" y="50"/>
                    <a:pt x="28" y="53"/>
                  </a:cubicBezTo>
                  <a:cubicBezTo>
                    <a:pt x="29" y="55"/>
                    <a:pt x="33" y="59"/>
                    <a:pt x="30" y="61"/>
                  </a:cubicBezTo>
                  <a:cubicBezTo>
                    <a:pt x="27" y="63"/>
                    <a:pt x="24" y="57"/>
                    <a:pt x="21" y="57"/>
                  </a:cubicBezTo>
                  <a:cubicBezTo>
                    <a:pt x="21" y="61"/>
                    <a:pt x="25" y="60"/>
                    <a:pt x="27" y="63"/>
                  </a:cubicBezTo>
                  <a:cubicBezTo>
                    <a:pt x="28" y="67"/>
                    <a:pt x="25" y="68"/>
                    <a:pt x="25" y="71"/>
                  </a:cubicBezTo>
                  <a:cubicBezTo>
                    <a:pt x="25" y="74"/>
                    <a:pt x="28" y="77"/>
                    <a:pt x="31" y="79"/>
                  </a:cubicBezTo>
                  <a:cubicBezTo>
                    <a:pt x="34" y="82"/>
                    <a:pt x="35" y="84"/>
                    <a:pt x="37" y="88"/>
                  </a:cubicBezTo>
                  <a:cubicBezTo>
                    <a:pt x="40" y="95"/>
                    <a:pt x="47" y="99"/>
                    <a:pt x="47" y="107"/>
                  </a:cubicBezTo>
                  <a:cubicBezTo>
                    <a:pt x="48" y="111"/>
                    <a:pt x="46" y="115"/>
                    <a:pt x="49" y="118"/>
                  </a:cubicBezTo>
                  <a:cubicBezTo>
                    <a:pt x="50" y="119"/>
                    <a:pt x="51" y="119"/>
                    <a:pt x="52" y="121"/>
                  </a:cubicBezTo>
                  <a:cubicBezTo>
                    <a:pt x="53" y="122"/>
                    <a:pt x="52" y="124"/>
                    <a:pt x="53" y="126"/>
                  </a:cubicBezTo>
                  <a:cubicBezTo>
                    <a:pt x="56" y="130"/>
                    <a:pt x="58" y="130"/>
                    <a:pt x="59" y="136"/>
                  </a:cubicBezTo>
                  <a:cubicBezTo>
                    <a:pt x="60" y="142"/>
                    <a:pt x="61" y="145"/>
                    <a:pt x="60" y="151"/>
                  </a:cubicBezTo>
                  <a:cubicBezTo>
                    <a:pt x="60" y="156"/>
                    <a:pt x="60" y="158"/>
                    <a:pt x="65" y="156"/>
                  </a:cubicBezTo>
                  <a:cubicBezTo>
                    <a:pt x="65" y="158"/>
                    <a:pt x="65" y="159"/>
                    <a:pt x="64" y="160"/>
                  </a:cubicBezTo>
                  <a:cubicBezTo>
                    <a:pt x="67" y="162"/>
                    <a:pt x="70" y="161"/>
                    <a:pt x="72" y="166"/>
                  </a:cubicBezTo>
                  <a:cubicBezTo>
                    <a:pt x="74" y="169"/>
                    <a:pt x="73" y="173"/>
                    <a:pt x="73" y="177"/>
                  </a:cubicBezTo>
                  <a:cubicBezTo>
                    <a:pt x="73" y="181"/>
                    <a:pt x="72" y="185"/>
                    <a:pt x="71" y="188"/>
                  </a:cubicBezTo>
                  <a:cubicBezTo>
                    <a:pt x="71" y="189"/>
                    <a:pt x="69" y="192"/>
                    <a:pt x="70" y="193"/>
                  </a:cubicBezTo>
                  <a:cubicBezTo>
                    <a:pt x="71" y="195"/>
                    <a:pt x="73" y="192"/>
                    <a:pt x="75" y="193"/>
                  </a:cubicBezTo>
                  <a:cubicBezTo>
                    <a:pt x="82" y="197"/>
                    <a:pt x="74" y="209"/>
                    <a:pt x="78" y="214"/>
                  </a:cubicBezTo>
                  <a:cubicBezTo>
                    <a:pt x="80" y="216"/>
                    <a:pt x="86" y="217"/>
                    <a:pt x="88" y="219"/>
                  </a:cubicBezTo>
                  <a:cubicBezTo>
                    <a:pt x="94" y="223"/>
                    <a:pt x="100" y="227"/>
                    <a:pt x="106" y="231"/>
                  </a:cubicBezTo>
                  <a:cubicBezTo>
                    <a:pt x="109" y="234"/>
                    <a:pt x="112" y="235"/>
                    <a:pt x="115" y="236"/>
                  </a:cubicBezTo>
                  <a:cubicBezTo>
                    <a:pt x="118" y="238"/>
                    <a:pt x="121" y="240"/>
                    <a:pt x="124" y="242"/>
                  </a:cubicBezTo>
                  <a:cubicBezTo>
                    <a:pt x="126" y="244"/>
                    <a:pt x="128" y="247"/>
                    <a:pt x="130" y="250"/>
                  </a:cubicBezTo>
                  <a:cubicBezTo>
                    <a:pt x="134" y="254"/>
                    <a:pt x="142" y="260"/>
                    <a:pt x="143" y="266"/>
                  </a:cubicBezTo>
                  <a:cubicBezTo>
                    <a:pt x="144" y="271"/>
                    <a:pt x="142" y="272"/>
                    <a:pt x="147" y="275"/>
                  </a:cubicBezTo>
                  <a:cubicBezTo>
                    <a:pt x="150" y="276"/>
                    <a:pt x="153" y="278"/>
                    <a:pt x="154" y="281"/>
                  </a:cubicBezTo>
                  <a:cubicBezTo>
                    <a:pt x="154" y="282"/>
                    <a:pt x="154" y="283"/>
                    <a:pt x="154" y="284"/>
                  </a:cubicBezTo>
                  <a:cubicBezTo>
                    <a:pt x="154" y="285"/>
                    <a:pt x="155" y="287"/>
                    <a:pt x="155" y="289"/>
                  </a:cubicBezTo>
                  <a:cubicBezTo>
                    <a:pt x="157" y="291"/>
                    <a:pt x="159" y="292"/>
                    <a:pt x="160" y="294"/>
                  </a:cubicBezTo>
                  <a:cubicBezTo>
                    <a:pt x="162" y="299"/>
                    <a:pt x="166" y="302"/>
                    <a:pt x="169" y="306"/>
                  </a:cubicBezTo>
                  <a:cubicBezTo>
                    <a:pt x="172" y="311"/>
                    <a:pt x="172" y="317"/>
                    <a:pt x="170" y="322"/>
                  </a:cubicBezTo>
                  <a:cubicBezTo>
                    <a:pt x="169" y="324"/>
                    <a:pt x="167" y="326"/>
                    <a:pt x="169" y="329"/>
                  </a:cubicBezTo>
                  <a:cubicBezTo>
                    <a:pt x="170" y="331"/>
                    <a:pt x="171" y="332"/>
                    <a:pt x="171" y="335"/>
                  </a:cubicBezTo>
                  <a:cubicBezTo>
                    <a:pt x="171" y="338"/>
                    <a:pt x="171" y="340"/>
                    <a:pt x="171" y="342"/>
                  </a:cubicBezTo>
                  <a:cubicBezTo>
                    <a:pt x="170" y="342"/>
                    <a:pt x="170" y="342"/>
                    <a:pt x="170" y="342"/>
                  </a:cubicBezTo>
                  <a:cubicBezTo>
                    <a:pt x="169" y="341"/>
                    <a:pt x="170" y="337"/>
                    <a:pt x="168" y="337"/>
                  </a:cubicBezTo>
                  <a:cubicBezTo>
                    <a:pt x="167" y="339"/>
                    <a:pt x="167" y="341"/>
                    <a:pt x="167" y="343"/>
                  </a:cubicBezTo>
                  <a:cubicBezTo>
                    <a:pt x="178" y="345"/>
                    <a:pt x="206" y="350"/>
                    <a:pt x="252" y="349"/>
                  </a:cubicBezTo>
                  <a:cubicBezTo>
                    <a:pt x="252" y="347"/>
                    <a:pt x="252" y="345"/>
                    <a:pt x="253" y="343"/>
                  </a:cubicBezTo>
                  <a:cubicBezTo>
                    <a:pt x="253" y="340"/>
                    <a:pt x="253" y="339"/>
                    <a:pt x="251" y="336"/>
                  </a:cubicBezTo>
                  <a:cubicBezTo>
                    <a:pt x="249" y="333"/>
                    <a:pt x="249" y="331"/>
                    <a:pt x="250" y="328"/>
                  </a:cubicBezTo>
                  <a:cubicBezTo>
                    <a:pt x="251" y="326"/>
                    <a:pt x="254" y="324"/>
                    <a:pt x="253" y="321"/>
                  </a:cubicBezTo>
                  <a:cubicBezTo>
                    <a:pt x="252" y="318"/>
                    <a:pt x="249" y="319"/>
                    <a:pt x="246" y="319"/>
                  </a:cubicBezTo>
                  <a:cubicBezTo>
                    <a:pt x="243" y="319"/>
                    <a:pt x="241" y="319"/>
                    <a:pt x="238" y="317"/>
                  </a:cubicBezTo>
                  <a:cubicBezTo>
                    <a:pt x="236" y="315"/>
                    <a:pt x="235" y="313"/>
                    <a:pt x="235" y="310"/>
                  </a:cubicBezTo>
                  <a:cubicBezTo>
                    <a:pt x="235" y="306"/>
                    <a:pt x="234" y="304"/>
                    <a:pt x="232" y="301"/>
                  </a:cubicBezTo>
                  <a:cubicBezTo>
                    <a:pt x="231" y="298"/>
                    <a:pt x="231" y="295"/>
                    <a:pt x="231" y="292"/>
                  </a:cubicBezTo>
                  <a:cubicBezTo>
                    <a:pt x="228" y="291"/>
                    <a:pt x="225" y="292"/>
                    <a:pt x="223" y="291"/>
                  </a:cubicBezTo>
                  <a:cubicBezTo>
                    <a:pt x="219" y="290"/>
                    <a:pt x="221" y="287"/>
                    <a:pt x="220" y="284"/>
                  </a:cubicBezTo>
                  <a:cubicBezTo>
                    <a:pt x="220" y="282"/>
                    <a:pt x="217" y="280"/>
                    <a:pt x="215" y="280"/>
                  </a:cubicBezTo>
                  <a:cubicBezTo>
                    <a:pt x="212" y="279"/>
                    <a:pt x="214" y="280"/>
                    <a:pt x="212" y="281"/>
                  </a:cubicBezTo>
                  <a:cubicBezTo>
                    <a:pt x="211" y="282"/>
                    <a:pt x="210" y="282"/>
                    <a:pt x="208" y="281"/>
                  </a:cubicBezTo>
                  <a:cubicBezTo>
                    <a:pt x="207" y="279"/>
                    <a:pt x="208" y="274"/>
                    <a:pt x="208" y="272"/>
                  </a:cubicBezTo>
                  <a:cubicBezTo>
                    <a:pt x="210" y="269"/>
                    <a:pt x="210" y="269"/>
                    <a:pt x="208" y="265"/>
                  </a:cubicBezTo>
                  <a:cubicBezTo>
                    <a:pt x="207" y="264"/>
                    <a:pt x="207" y="264"/>
                    <a:pt x="207" y="263"/>
                  </a:cubicBezTo>
                  <a:cubicBezTo>
                    <a:pt x="206" y="261"/>
                    <a:pt x="205" y="261"/>
                    <a:pt x="204" y="260"/>
                  </a:cubicBezTo>
                  <a:cubicBezTo>
                    <a:pt x="202" y="257"/>
                    <a:pt x="206" y="255"/>
                    <a:pt x="205" y="253"/>
                  </a:cubicBezTo>
                  <a:cubicBezTo>
                    <a:pt x="205" y="252"/>
                    <a:pt x="203" y="252"/>
                    <a:pt x="202" y="251"/>
                  </a:cubicBezTo>
                  <a:cubicBezTo>
                    <a:pt x="202" y="251"/>
                    <a:pt x="201" y="250"/>
                    <a:pt x="200" y="249"/>
                  </a:cubicBezTo>
                  <a:cubicBezTo>
                    <a:pt x="199" y="246"/>
                    <a:pt x="198" y="245"/>
                    <a:pt x="195" y="243"/>
                  </a:cubicBezTo>
                  <a:cubicBezTo>
                    <a:pt x="191" y="239"/>
                    <a:pt x="188" y="235"/>
                    <a:pt x="185" y="231"/>
                  </a:cubicBezTo>
                  <a:cubicBezTo>
                    <a:pt x="181" y="228"/>
                    <a:pt x="178" y="225"/>
                    <a:pt x="174" y="221"/>
                  </a:cubicBezTo>
                  <a:cubicBezTo>
                    <a:pt x="173" y="220"/>
                    <a:pt x="171" y="217"/>
                    <a:pt x="168" y="216"/>
                  </a:cubicBezTo>
                  <a:cubicBezTo>
                    <a:pt x="164" y="213"/>
                    <a:pt x="157" y="213"/>
                    <a:pt x="156" y="207"/>
                  </a:cubicBezTo>
                  <a:cubicBezTo>
                    <a:pt x="155" y="201"/>
                    <a:pt x="153" y="196"/>
                    <a:pt x="151" y="190"/>
                  </a:cubicBezTo>
                  <a:cubicBezTo>
                    <a:pt x="150" y="188"/>
                    <a:pt x="148" y="185"/>
                    <a:pt x="147" y="183"/>
                  </a:cubicBezTo>
                  <a:cubicBezTo>
                    <a:pt x="147" y="180"/>
                    <a:pt x="148" y="178"/>
                    <a:pt x="148" y="175"/>
                  </a:cubicBezTo>
                  <a:cubicBezTo>
                    <a:pt x="149" y="169"/>
                    <a:pt x="150" y="164"/>
                    <a:pt x="149" y="158"/>
                  </a:cubicBezTo>
                  <a:cubicBezTo>
                    <a:pt x="149" y="154"/>
                    <a:pt x="147" y="152"/>
                    <a:pt x="146" y="149"/>
                  </a:cubicBezTo>
                  <a:cubicBezTo>
                    <a:pt x="145" y="146"/>
                    <a:pt x="146" y="143"/>
                    <a:pt x="147" y="141"/>
                  </a:cubicBezTo>
                  <a:cubicBezTo>
                    <a:pt x="147" y="136"/>
                    <a:pt x="147" y="129"/>
                    <a:pt x="144" y="126"/>
                  </a:cubicBezTo>
                  <a:cubicBezTo>
                    <a:pt x="143" y="124"/>
                    <a:pt x="140" y="122"/>
                    <a:pt x="140" y="120"/>
                  </a:cubicBezTo>
                  <a:cubicBezTo>
                    <a:pt x="140" y="119"/>
                    <a:pt x="141" y="119"/>
                    <a:pt x="141" y="117"/>
                  </a:cubicBezTo>
                  <a:cubicBezTo>
                    <a:pt x="141" y="116"/>
                    <a:pt x="140" y="115"/>
                    <a:pt x="139" y="113"/>
                  </a:cubicBezTo>
                  <a:cubicBezTo>
                    <a:pt x="137" y="109"/>
                    <a:pt x="138" y="101"/>
                    <a:pt x="138" y="96"/>
                  </a:cubicBezTo>
                  <a:cubicBezTo>
                    <a:pt x="138" y="91"/>
                    <a:pt x="139" y="84"/>
                    <a:pt x="142" y="79"/>
                  </a:cubicBezTo>
                  <a:cubicBezTo>
                    <a:pt x="144" y="77"/>
                    <a:pt x="146" y="77"/>
                    <a:pt x="147" y="76"/>
                  </a:cubicBezTo>
                  <a:cubicBezTo>
                    <a:pt x="148" y="74"/>
                    <a:pt x="146" y="71"/>
                    <a:pt x="146" y="70"/>
                  </a:cubicBezTo>
                  <a:cubicBezTo>
                    <a:pt x="149" y="68"/>
                    <a:pt x="150" y="72"/>
                    <a:pt x="153" y="72"/>
                  </a:cubicBezTo>
                  <a:cubicBezTo>
                    <a:pt x="152" y="70"/>
                    <a:pt x="151" y="70"/>
                    <a:pt x="150" y="70"/>
                  </a:cubicBezTo>
                  <a:cubicBezTo>
                    <a:pt x="148" y="68"/>
                    <a:pt x="148" y="68"/>
                    <a:pt x="147" y="66"/>
                  </a:cubicBezTo>
                  <a:cubicBezTo>
                    <a:pt x="145" y="64"/>
                    <a:pt x="143" y="62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6" y="57"/>
                    <a:pt x="137" y="54"/>
                    <a:pt x="138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4305300" y="2424113"/>
              <a:ext cx="533400" cy="765175"/>
            </a:xfrm>
            <a:custGeom>
              <a:avLst/>
              <a:gdLst>
                <a:gd name="T0" fmla="*/ 40 w 272"/>
                <a:gd name="T1" fmla="*/ 252 h 389"/>
                <a:gd name="T2" fmla="*/ 42 w 272"/>
                <a:gd name="T3" fmla="*/ 299 h 389"/>
                <a:gd name="T4" fmla="*/ 34 w 272"/>
                <a:gd name="T5" fmla="*/ 325 h 389"/>
                <a:gd name="T6" fmla="*/ 38 w 272"/>
                <a:gd name="T7" fmla="*/ 343 h 389"/>
                <a:gd name="T8" fmla="*/ 54 w 272"/>
                <a:gd name="T9" fmla="*/ 366 h 389"/>
                <a:gd name="T10" fmla="*/ 74 w 272"/>
                <a:gd name="T11" fmla="*/ 375 h 389"/>
                <a:gd name="T12" fmla="*/ 85 w 272"/>
                <a:gd name="T13" fmla="*/ 348 h 389"/>
                <a:gd name="T14" fmla="*/ 137 w 272"/>
                <a:gd name="T15" fmla="*/ 352 h 389"/>
                <a:gd name="T16" fmla="*/ 149 w 272"/>
                <a:gd name="T17" fmla="*/ 367 h 389"/>
                <a:gd name="T18" fmla="*/ 158 w 272"/>
                <a:gd name="T19" fmla="*/ 372 h 389"/>
                <a:gd name="T20" fmla="*/ 179 w 272"/>
                <a:gd name="T21" fmla="*/ 369 h 389"/>
                <a:gd name="T22" fmla="*/ 198 w 272"/>
                <a:gd name="T23" fmla="*/ 387 h 389"/>
                <a:gd name="T24" fmla="*/ 206 w 272"/>
                <a:gd name="T25" fmla="*/ 363 h 389"/>
                <a:gd name="T26" fmla="*/ 224 w 272"/>
                <a:gd name="T27" fmla="*/ 336 h 389"/>
                <a:gd name="T28" fmla="*/ 240 w 272"/>
                <a:gd name="T29" fmla="*/ 340 h 389"/>
                <a:gd name="T30" fmla="*/ 228 w 272"/>
                <a:gd name="T31" fmla="*/ 330 h 389"/>
                <a:gd name="T32" fmla="*/ 216 w 272"/>
                <a:gd name="T33" fmla="*/ 321 h 389"/>
                <a:gd name="T34" fmla="*/ 214 w 272"/>
                <a:gd name="T35" fmla="*/ 313 h 389"/>
                <a:gd name="T36" fmla="*/ 205 w 272"/>
                <a:gd name="T37" fmla="*/ 285 h 389"/>
                <a:gd name="T38" fmla="*/ 193 w 272"/>
                <a:gd name="T39" fmla="*/ 269 h 389"/>
                <a:gd name="T40" fmla="*/ 201 w 272"/>
                <a:gd name="T41" fmla="*/ 238 h 389"/>
                <a:gd name="T42" fmla="*/ 215 w 272"/>
                <a:gd name="T43" fmla="*/ 233 h 389"/>
                <a:gd name="T44" fmla="*/ 223 w 272"/>
                <a:gd name="T45" fmla="*/ 205 h 389"/>
                <a:gd name="T46" fmla="*/ 210 w 272"/>
                <a:gd name="T47" fmla="*/ 203 h 389"/>
                <a:gd name="T48" fmla="*/ 210 w 272"/>
                <a:gd name="T49" fmla="*/ 190 h 389"/>
                <a:gd name="T50" fmla="*/ 233 w 272"/>
                <a:gd name="T51" fmla="*/ 164 h 389"/>
                <a:gd name="T52" fmla="*/ 262 w 272"/>
                <a:gd name="T53" fmla="*/ 163 h 389"/>
                <a:gd name="T54" fmla="*/ 269 w 272"/>
                <a:gd name="T55" fmla="*/ 151 h 389"/>
                <a:gd name="T56" fmla="*/ 258 w 272"/>
                <a:gd name="T57" fmla="*/ 134 h 389"/>
                <a:gd name="T58" fmla="*/ 247 w 272"/>
                <a:gd name="T59" fmla="*/ 119 h 389"/>
                <a:gd name="T60" fmla="*/ 237 w 272"/>
                <a:gd name="T61" fmla="*/ 99 h 389"/>
                <a:gd name="T62" fmla="*/ 224 w 272"/>
                <a:gd name="T63" fmla="*/ 79 h 389"/>
                <a:gd name="T64" fmla="*/ 209 w 272"/>
                <a:gd name="T65" fmla="*/ 49 h 389"/>
                <a:gd name="T66" fmla="*/ 199 w 272"/>
                <a:gd name="T67" fmla="*/ 39 h 389"/>
                <a:gd name="T68" fmla="*/ 184 w 272"/>
                <a:gd name="T69" fmla="*/ 33 h 389"/>
                <a:gd name="T70" fmla="*/ 171 w 272"/>
                <a:gd name="T71" fmla="*/ 20 h 389"/>
                <a:gd name="T72" fmla="*/ 163 w 272"/>
                <a:gd name="T73" fmla="*/ 7 h 389"/>
                <a:gd name="T74" fmla="*/ 143 w 272"/>
                <a:gd name="T75" fmla="*/ 6 h 389"/>
                <a:gd name="T76" fmla="*/ 119 w 272"/>
                <a:gd name="T77" fmla="*/ 3 h 389"/>
                <a:gd name="T78" fmla="*/ 114 w 272"/>
                <a:gd name="T79" fmla="*/ 1 h 389"/>
                <a:gd name="T80" fmla="*/ 98 w 272"/>
                <a:gd name="T81" fmla="*/ 6 h 389"/>
                <a:gd name="T82" fmla="*/ 90 w 272"/>
                <a:gd name="T83" fmla="*/ 7 h 389"/>
                <a:gd name="T84" fmla="*/ 73 w 272"/>
                <a:gd name="T85" fmla="*/ 42 h 389"/>
                <a:gd name="T86" fmla="*/ 59 w 272"/>
                <a:gd name="T87" fmla="*/ 57 h 389"/>
                <a:gd name="T88" fmla="*/ 43 w 272"/>
                <a:gd name="T89" fmla="*/ 6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389">
                  <a:moveTo>
                    <a:pt x="20" y="230"/>
                  </a:moveTo>
                  <a:cubicBezTo>
                    <a:pt x="23" y="234"/>
                    <a:pt x="26" y="237"/>
                    <a:pt x="29" y="241"/>
                  </a:cubicBezTo>
                  <a:cubicBezTo>
                    <a:pt x="33" y="244"/>
                    <a:pt x="37" y="248"/>
                    <a:pt x="40" y="252"/>
                  </a:cubicBezTo>
                  <a:cubicBezTo>
                    <a:pt x="43" y="256"/>
                    <a:pt x="44" y="263"/>
                    <a:pt x="42" y="268"/>
                  </a:cubicBezTo>
                  <a:cubicBezTo>
                    <a:pt x="41" y="273"/>
                    <a:pt x="39" y="279"/>
                    <a:pt x="39" y="284"/>
                  </a:cubicBezTo>
                  <a:cubicBezTo>
                    <a:pt x="38" y="289"/>
                    <a:pt x="43" y="294"/>
                    <a:pt x="42" y="299"/>
                  </a:cubicBezTo>
                  <a:cubicBezTo>
                    <a:pt x="41" y="302"/>
                    <a:pt x="39" y="304"/>
                    <a:pt x="37" y="306"/>
                  </a:cubicBezTo>
                  <a:cubicBezTo>
                    <a:pt x="35" y="308"/>
                    <a:pt x="32" y="309"/>
                    <a:pt x="31" y="312"/>
                  </a:cubicBezTo>
                  <a:cubicBezTo>
                    <a:pt x="28" y="317"/>
                    <a:pt x="36" y="320"/>
                    <a:pt x="34" y="325"/>
                  </a:cubicBezTo>
                  <a:cubicBezTo>
                    <a:pt x="33" y="327"/>
                    <a:pt x="30" y="329"/>
                    <a:pt x="30" y="332"/>
                  </a:cubicBezTo>
                  <a:cubicBezTo>
                    <a:pt x="30" y="334"/>
                    <a:pt x="32" y="337"/>
                    <a:pt x="33" y="339"/>
                  </a:cubicBezTo>
                  <a:cubicBezTo>
                    <a:pt x="35" y="341"/>
                    <a:pt x="37" y="342"/>
                    <a:pt x="38" y="343"/>
                  </a:cubicBezTo>
                  <a:cubicBezTo>
                    <a:pt x="40" y="345"/>
                    <a:pt x="41" y="347"/>
                    <a:pt x="42" y="350"/>
                  </a:cubicBezTo>
                  <a:cubicBezTo>
                    <a:pt x="43" y="353"/>
                    <a:pt x="44" y="356"/>
                    <a:pt x="46" y="359"/>
                  </a:cubicBezTo>
                  <a:cubicBezTo>
                    <a:pt x="48" y="362"/>
                    <a:pt x="51" y="364"/>
                    <a:pt x="54" y="366"/>
                  </a:cubicBezTo>
                  <a:cubicBezTo>
                    <a:pt x="56" y="366"/>
                    <a:pt x="58" y="367"/>
                    <a:pt x="60" y="367"/>
                  </a:cubicBezTo>
                  <a:cubicBezTo>
                    <a:pt x="62" y="367"/>
                    <a:pt x="63" y="366"/>
                    <a:pt x="65" y="367"/>
                  </a:cubicBezTo>
                  <a:cubicBezTo>
                    <a:pt x="68" y="369"/>
                    <a:pt x="70" y="376"/>
                    <a:pt x="74" y="375"/>
                  </a:cubicBezTo>
                  <a:cubicBezTo>
                    <a:pt x="74" y="373"/>
                    <a:pt x="72" y="370"/>
                    <a:pt x="73" y="367"/>
                  </a:cubicBezTo>
                  <a:cubicBezTo>
                    <a:pt x="74" y="365"/>
                    <a:pt x="77" y="363"/>
                    <a:pt x="78" y="361"/>
                  </a:cubicBezTo>
                  <a:cubicBezTo>
                    <a:pt x="81" y="357"/>
                    <a:pt x="82" y="352"/>
                    <a:pt x="85" y="348"/>
                  </a:cubicBezTo>
                  <a:cubicBezTo>
                    <a:pt x="88" y="345"/>
                    <a:pt x="95" y="345"/>
                    <a:pt x="100" y="344"/>
                  </a:cubicBezTo>
                  <a:cubicBezTo>
                    <a:pt x="105" y="344"/>
                    <a:pt x="110" y="343"/>
                    <a:pt x="115" y="345"/>
                  </a:cubicBezTo>
                  <a:cubicBezTo>
                    <a:pt x="122" y="348"/>
                    <a:pt x="129" y="351"/>
                    <a:pt x="137" y="352"/>
                  </a:cubicBezTo>
                  <a:cubicBezTo>
                    <a:pt x="138" y="354"/>
                    <a:pt x="138" y="357"/>
                    <a:pt x="138" y="358"/>
                  </a:cubicBezTo>
                  <a:cubicBezTo>
                    <a:pt x="139" y="363"/>
                    <a:pt x="139" y="367"/>
                    <a:pt x="144" y="364"/>
                  </a:cubicBezTo>
                  <a:cubicBezTo>
                    <a:pt x="147" y="363"/>
                    <a:pt x="148" y="364"/>
                    <a:pt x="149" y="367"/>
                  </a:cubicBezTo>
                  <a:cubicBezTo>
                    <a:pt x="150" y="369"/>
                    <a:pt x="149" y="369"/>
                    <a:pt x="151" y="370"/>
                  </a:cubicBezTo>
                  <a:cubicBezTo>
                    <a:pt x="152" y="370"/>
                    <a:pt x="154" y="370"/>
                    <a:pt x="155" y="371"/>
                  </a:cubicBezTo>
                  <a:cubicBezTo>
                    <a:pt x="156" y="371"/>
                    <a:pt x="157" y="372"/>
                    <a:pt x="158" y="372"/>
                  </a:cubicBezTo>
                  <a:cubicBezTo>
                    <a:pt x="159" y="371"/>
                    <a:pt x="161" y="370"/>
                    <a:pt x="162" y="370"/>
                  </a:cubicBezTo>
                  <a:cubicBezTo>
                    <a:pt x="165" y="369"/>
                    <a:pt x="169" y="368"/>
                    <a:pt x="172" y="367"/>
                  </a:cubicBezTo>
                  <a:cubicBezTo>
                    <a:pt x="174" y="367"/>
                    <a:pt x="177" y="367"/>
                    <a:pt x="179" y="369"/>
                  </a:cubicBezTo>
                  <a:cubicBezTo>
                    <a:pt x="181" y="371"/>
                    <a:pt x="180" y="373"/>
                    <a:pt x="181" y="376"/>
                  </a:cubicBezTo>
                  <a:cubicBezTo>
                    <a:pt x="181" y="379"/>
                    <a:pt x="184" y="379"/>
                    <a:pt x="186" y="380"/>
                  </a:cubicBezTo>
                  <a:cubicBezTo>
                    <a:pt x="190" y="382"/>
                    <a:pt x="194" y="386"/>
                    <a:pt x="198" y="387"/>
                  </a:cubicBezTo>
                  <a:cubicBezTo>
                    <a:pt x="203" y="389"/>
                    <a:pt x="206" y="384"/>
                    <a:pt x="207" y="380"/>
                  </a:cubicBezTo>
                  <a:cubicBezTo>
                    <a:pt x="207" y="377"/>
                    <a:pt x="208" y="374"/>
                    <a:pt x="207" y="372"/>
                  </a:cubicBezTo>
                  <a:cubicBezTo>
                    <a:pt x="206" y="369"/>
                    <a:pt x="203" y="366"/>
                    <a:pt x="206" y="363"/>
                  </a:cubicBezTo>
                  <a:cubicBezTo>
                    <a:pt x="207" y="362"/>
                    <a:pt x="209" y="361"/>
                    <a:pt x="210" y="360"/>
                  </a:cubicBezTo>
                  <a:cubicBezTo>
                    <a:pt x="203" y="355"/>
                    <a:pt x="204" y="345"/>
                    <a:pt x="212" y="341"/>
                  </a:cubicBezTo>
                  <a:cubicBezTo>
                    <a:pt x="216" y="339"/>
                    <a:pt x="219" y="336"/>
                    <a:pt x="224" y="336"/>
                  </a:cubicBezTo>
                  <a:cubicBezTo>
                    <a:pt x="229" y="336"/>
                    <a:pt x="229" y="342"/>
                    <a:pt x="234" y="341"/>
                  </a:cubicBezTo>
                  <a:cubicBezTo>
                    <a:pt x="235" y="341"/>
                    <a:pt x="236" y="340"/>
                    <a:pt x="237" y="340"/>
                  </a:cubicBezTo>
                  <a:cubicBezTo>
                    <a:pt x="237" y="340"/>
                    <a:pt x="240" y="340"/>
                    <a:pt x="240" y="340"/>
                  </a:cubicBezTo>
                  <a:cubicBezTo>
                    <a:pt x="242" y="339"/>
                    <a:pt x="240" y="337"/>
                    <a:pt x="243" y="336"/>
                  </a:cubicBezTo>
                  <a:cubicBezTo>
                    <a:pt x="240" y="334"/>
                    <a:pt x="239" y="333"/>
                    <a:pt x="236" y="332"/>
                  </a:cubicBezTo>
                  <a:cubicBezTo>
                    <a:pt x="234" y="332"/>
                    <a:pt x="230" y="332"/>
                    <a:pt x="228" y="330"/>
                  </a:cubicBezTo>
                  <a:cubicBezTo>
                    <a:pt x="226" y="329"/>
                    <a:pt x="225" y="327"/>
                    <a:pt x="223" y="325"/>
                  </a:cubicBezTo>
                  <a:cubicBezTo>
                    <a:pt x="222" y="324"/>
                    <a:pt x="221" y="323"/>
                    <a:pt x="220" y="322"/>
                  </a:cubicBezTo>
                  <a:cubicBezTo>
                    <a:pt x="218" y="321"/>
                    <a:pt x="218" y="322"/>
                    <a:pt x="216" y="321"/>
                  </a:cubicBezTo>
                  <a:cubicBezTo>
                    <a:pt x="215" y="321"/>
                    <a:pt x="213" y="321"/>
                    <a:pt x="214" y="319"/>
                  </a:cubicBezTo>
                  <a:cubicBezTo>
                    <a:pt x="215" y="317"/>
                    <a:pt x="217" y="319"/>
                    <a:pt x="218" y="318"/>
                  </a:cubicBezTo>
                  <a:cubicBezTo>
                    <a:pt x="221" y="317"/>
                    <a:pt x="215" y="314"/>
                    <a:pt x="214" y="313"/>
                  </a:cubicBezTo>
                  <a:cubicBezTo>
                    <a:pt x="209" y="310"/>
                    <a:pt x="207" y="304"/>
                    <a:pt x="204" y="299"/>
                  </a:cubicBezTo>
                  <a:cubicBezTo>
                    <a:pt x="202" y="295"/>
                    <a:pt x="203" y="294"/>
                    <a:pt x="204" y="290"/>
                  </a:cubicBezTo>
                  <a:cubicBezTo>
                    <a:pt x="204" y="289"/>
                    <a:pt x="205" y="286"/>
                    <a:pt x="205" y="285"/>
                  </a:cubicBezTo>
                  <a:cubicBezTo>
                    <a:pt x="204" y="284"/>
                    <a:pt x="201" y="284"/>
                    <a:pt x="200" y="284"/>
                  </a:cubicBezTo>
                  <a:cubicBezTo>
                    <a:pt x="199" y="281"/>
                    <a:pt x="198" y="279"/>
                    <a:pt x="197" y="276"/>
                  </a:cubicBezTo>
                  <a:cubicBezTo>
                    <a:pt x="196" y="272"/>
                    <a:pt x="196" y="270"/>
                    <a:pt x="193" y="269"/>
                  </a:cubicBezTo>
                  <a:cubicBezTo>
                    <a:pt x="189" y="267"/>
                    <a:pt x="188" y="267"/>
                    <a:pt x="187" y="264"/>
                  </a:cubicBezTo>
                  <a:cubicBezTo>
                    <a:pt x="185" y="260"/>
                    <a:pt x="181" y="259"/>
                    <a:pt x="178" y="255"/>
                  </a:cubicBezTo>
                  <a:cubicBezTo>
                    <a:pt x="185" y="249"/>
                    <a:pt x="194" y="244"/>
                    <a:pt x="201" y="238"/>
                  </a:cubicBezTo>
                  <a:cubicBezTo>
                    <a:pt x="202" y="236"/>
                    <a:pt x="205" y="232"/>
                    <a:pt x="207" y="231"/>
                  </a:cubicBezTo>
                  <a:cubicBezTo>
                    <a:pt x="209" y="230"/>
                    <a:pt x="210" y="234"/>
                    <a:pt x="211" y="236"/>
                  </a:cubicBezTo>
                  <a:cubicBezTo>
                    <a:pt x="212" y="236"/>
                    <a:pt x="214" y="234"/>
                    <a:pt x="215" y="233"/>
                  </a:cubicBezTo>
                  <a:cubicBezTo>
                    <a:pt x="217" y="232"/>
                    <a:pt x="216" y="231"/>
                    <a:pt x="216" y="229"/>
                  </a:cubicBezTo>
                  <a:cubicBezTo>
                    <a:pt x="216" y="226"/>
                    <a:pt x="216" y="223"/>
                    <a:pt x="218" y="221"/>
                  </a:cubicBezTo>
                  <a:cubicBezTo>
                    <a:pt x="221" y="216"/>
                    <a:pt x="224" y="211"/>
                    <a:pt x="223" y="205"/>
                  </a:cubicBezTo>
                  <a:cubicBezTo>
                    <a:pt x="221" y="205"/>
                    <a:pt x="219" y="205"/>
                    <a:pt x="217" y="204"/>
                  </a:cubicBezTo>
                  <a:cubicBezTo>
                    <a:pt x="214" y="203"/>
                    <a:pt x="215" y="202"/>
                    <a:pt x="213" y="199"/>
                  </a:cubicBezTo>
                  <a:cubicBezTo>
                    <a:pt x="212" y="200"/>
                    <a:pt x="211" y="201"/>
                    <a:pt x="210" y="203"/>
                  </a:cubicBezTo>
                  <a:cubicBezTo>
                    <a:pt x="209" y="203"/>
                    <a:pt x="207" y="203"/>
                    <a:pt x="205" y="203"/>
                  </a:cubicBezTo>
                  <a:cubicBezTo>
                    <a:pt x="205" y="200"/>
                    <a:pt x="202" y="196"/>
                    <a:pt x="203" y="194"/>
                  </a:cubicBezTo>
                  <a:cubicBezTo>
                    <a:pt x="205" y="193"/>
                    <a:pt x="208" y="191"/>
                    <a:pt x="210" y="190"/>
                  </a:cubicBezTo>
                  <a:cubicBezTo>
                    <a:pt x="211" y="189"/>
                    <a:pt x="212" y="188"/>
                    <a:pt x="213" y="187"/>
                  </a:cubicBezTo>
                  <a:cubicBezTo>
                    <a:pt x="217" y="184"/>
                    <a:pt x="225" y="180"/>
                    <a:pt x="231" y="180"/>
                  </a:cubicBezTo>
                  <a:cubicBezTo>
                    <a:pt x="230" y="175"/>
                    <a:pt x="232" y="169"/>
                    <a:pt x="233" y="164"/>
                  </a:cubicBezTo>
                  <a:cubicBezTo>
                    <a:pt x="235" y="159"/>
                    <a:pt x="236" y="157"/>
                    <a:pt x="241" y="155"/>
                  </a:cubicBezTo>
                  <a:cubicBezTo>
                    <a:pt x="246" y="152"/>
                    <a:pt x="248" y="157"/>
                    <a:pt x="252" y="159"/>
                  </a:cubicBezTo>
                  <a:cubicBezTo>
                    <a:pt x="255" y="160"/>
                    <a:pt x="259" y="162"/>
                    <a:pt x="262" y="163"/>
                  </a:cubicBezTo>
                  <a:cubicBezTo>
                    <a:pt x="263" y="161"/>
                    <a:pt x="266" y="159"/>
                    <a:pt x="267" y="158"/>
                  </a:cubicBezTo>
                  <a:cubicBezTo>
                    <a:pt x="269" y="156"/>
                    <a:pt x="270" y="155"/>
                    <a:pt x="272" y="153"/>
                  </a:cubicBezTo>
                  <a:cubicBezTo>
                    <a:pt x="271" y="153"/>
                    <a:pt x="270" y="152"/>
                    <a:pt x="269" y="151"/>
                  </a:cubicBezTo>
                  <a:cubicBezTo>
                    <a:pt x="268" y="149"/>
                    <a:pt x="268" y="146"/>
                    <a:pt x="267" y="144"/>
                  </a:cubicBezTo>
                  <a:cubicBezTo>
                    <a:pt x="265" y="141"/>
                    <a:pt x="264" y="141"/>
                    <a:pt x="262" y="139"/>
                  </a:cubicBezTo>
                  <a:cubicBezTo>
                    <a:pt x="260" y="138"/>
                    <a:pt x="259" y="136"/>
                    <a:pt x="258" y="134"/>
                  </a:cubicBezTo>
                  <a:cubicBezTo>
                    <a:pt x="257" y="131"/>
                    <a:pt x="257" y="128"/>
                    <a:pt x="256" y="126"/>
                  </a:cubicBezTo>
                  <a:cubicBezTo>
                    <a:pt x="255" y="123"/>
                    <a:pt x="254" y="123"/>
                    <a:pt x="252" y="123"/>
                  </a:cubicBezTo>
                  <a:cubicBezTo>
                    <a:pt x="249" y="122"/>
                    <a:pt x="249" y="121"/>
                    <a:pt x="247" y="119"/>
                  </a:cubicBezTo>
                  <a:cubicBezTo>
                    <a:pt x="245" y="117"/>
                    <a:pt x="243" y="116"/>
                    <a:pt x="242" y="114"/>
                  </a:cubicBezTo>
                  <a:cubicBezTo>
                    <a:pt x="240" y="112"/>
                    <a:pt x="237" y="110"/>
                    <a:pt x="236" y="107"/>
                  </a:cubicBezTo>
                  <a:cubicBezTo>
                    <a:pt x="235" y="105"/>
                    <a:pt x="238" y="102"/>
                    <a:pt x="237" y="99"/>
                  </a:cubicBezTo>
                  <a:cubicBezTo>
                    <a:pt x="237" y="96"/>
                    <a:pt x="234" y="95"/>
                    <a:pt x="232" y="93"/>
                  </a:cubicBezTo>
                  <a:cubicBezTo>
                    <a:pt x="231" y="90"/>
                    <a:pt x="229" y="89"/>
                    <a:pt x="227" y="86"/>
                  </a:cubicBezTo>
                  <a:cubicBezTo>
                    <a:pt x="225" y="84"/>
                    <a:pt x="225" y="82"/>
                    <a:pt x="224" y="79"/>
                  </a:cubicBezTo>
                  <a:cubicBezTo>
                    <a:pt x="224" y="74"/>
                    <a:pt x="221" y="69"/>
                    <a:pt x="218" y="64"/>
                  </a:cubicBezTo>
                  <a:cubicBezTo>
                    <a:pt x="216" y="61"/>
                    <a:pt x="215" y="60"/>
                    <a:pt x="214" y="57"/>
                  </a:cubicBezTo>
                  <a:cubicBezTo>
                    <a:pt x="213" y="54"/>
                    <a:pt x="211" y="51"/>
                    <a:pt x="209" y="49"/>
                  </a:cubicBezTo>
                  <a:cubicBezTo>
                    <a:pt x="207" y="48"/>
                    <a:pt x="205" y="48"/>
                    <a:pt x="204" y="47"/>
                  </a:cubicBezTo>
                  <a:cubicBezTo>
                    <a:pt x="204" y="46"/>
                    <a:pt x="203" y="44"/>
                    <a:pt x="202" y="43"/>
                  </a:cubicBezTo>
                  <a:cubicBezTo>
                    <a:pt x="202" y="42"/>
                    <a:pt x="200" y="40"/>
                    <a:pt x="199" y="39"/>
                  </a:cubicBezTo>
                  <a:cubicBezTo>
                    <a:pt x="197" y="38"/>
                    <a:pt x="197" y="38"/>
                    <a:pt x="195" y="38"/>
                  </a:cubicBezTo>
                  <a:cubicBezTo>
                    <a:pt x="194" y="37"/>
                    <a:pt x="192" y="36"/>
                    <a:pt x="191" y="36"/>
                  </a:cubicBezTo>
                  <a:cubicBezTo>
                    <a:pt x="189" y="35"/>
                    <a:pt x="186" y="34"/>
                    <a:pt x="184" y="33"/>
                  </a:cubicBezTo>
                  <a:cubicBezTo>
                    <a:pt x="183" y="33"/>
                    <a:pt x="180" y="32"/>
                    <a:pt x="179" y="32"/>
                  </a:cubicBezTo>
                  <a:cubicBezTo>
                    <a:pt x="178" y="30"/>
                    <a:pt x="178" y="30"/>
                    <a:pt x="178" y="28"/>
                  </a:cubicBezTo>
                  <a:cubicBezTo>
                    <a:pt x="177" y="24"/>
                    <a:pt x="173" y="23"/>
                    <a:pt x="171" y="20"/>
                  </a:cubicBezTo>
                  <a:cubicBezTo>
                    <a:pt x="170" y="19"/>
                    <a:pt x="170" y="17"/>
                    <a:pt x="170" y="15"/>
                  </a:cubicBezTo>
                  <a:cubicBezTo>
                    <a:pt x="169" y="14"/>
                    <a:pt x="168" y="12"/>
                    <a:pt x="167" y="11"/>
                  </a:cubicBezTo>
                  <a:cubicBezTo>
                    <a:pt x="166" y="10"/>
                    <a:pt x="164" y="7"/>
                    <a:pt x="163" y="7"/>
                  </a:cubicBezTo>
                  <a:cubicBezTo>
                    <a:pt x="161" y="6"/>
                    <a:pt x="159" y="7"/>
                    <a:pt x="157" y="7"/>
                  </a:cubicBezTo>
                  <a:cubicBezTo>
                    <a:pt x="155" y="7"/>
                    <a:pt x="152" y="5"/>
                    <a:pt x="150" y="7"/>
                  </a:cubicBezTo>
                  <a:cubicBezTo>
                    <a:pt x="149" y="5"/>
                    <a:pt x="145" y="6"/>
                    <a:pt x="143" y="6"/>
                  </a:cubicBezTo>
                  <a:cubicBezTo>
                    <a:pt x="141" y="5"/>
                    <a:pt x="139" y="5"/>
                    <a:pt x="137" y="5"/>
                  </a:cubicBezTo>
                  <a:cubicBezTo>
                    <a:pt x="133" y="4"/>
                    <a:pt x="129" y="3"/>
                    <a:pt x="125" y="3"/>
                  </a:cubicBezTo>
                  <a:cubicBezTo>
                    <a:pt x="123" y="3"/>
                    <a:pt x="121" y="3"/>
                    <a:pt x="119" y="3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1" y="0"/>
                    <a:pt x="111" y="0"/>
                    <a:pt x="109" y="1"/>
                  </a:cubicBezTo>
                  <a:cubicBezTo>
                    <a:pt x="107" y="1"/>
                    <a:pt x="105" y="2"/>
                    <a:pt x="102" y="2"/>
                  </a:cubicBezTo>
                  <a:cubicBezTo>
                    <a:pt x="101" y="5"/>
                    <a:pt x="101" y="6"/>
                    <a:pt x="98" y="6"/>
                  </a:cubicBezTo>
                  <a:cubicBezTo>
                    <a:pt x="97" y="6"/>
                    <a:pt x="95" y="5"/>
                    <a:pt x="94" y="6"/>
                  </a:cubicBezTo>
                  <a:cubicBezTo>
                    <a:pt x="93" y="6"/>
                    <a:pt x="93" y="7"/>
                    <a:pt x="92" y="7"/>
                  </a:cubicBezTo>
                  <a:cubicBezTo>
                    <a:pt x="92" y="8"/>
                    <a:pt x="91" y="7"/>
                    <a:pt x="90" y="7"/>
                  </a:cubicBezTo>
                  <a:cubicBezTo>
                    <a:pt x="87" y="9"/>
                    <a:pt x="82" y="14"/>
                    <a:pt x="80" y="18"/>
                  </a:cubicBezTo>
                  <a:cubicBezTo>
                    <a:pt x="78" y="23"/>
                    <a:pt x="75" y="28"/>
                    <a:pt x="75" y="34"/>
                  </a:cubicBezTo>
                  <a:cubicBezTo>
                    <a:pt x="75" y="37"/>
                    <a:pt x="73" y="39"/>
                    <a:pt x="73" y="42"/>
                  </a:cubicBezTo>
                  <a:cubicBezTo>
                    <a:pt x="72" y="45"/>
                    <a:pt x="75" y="47"/>
                    <a:pt x="70" y="48"/>
                  </a:cubicBezTo>
                  <a:cubicBezTo>
                    <a:pt x="67" y="49"/>
                    <a:pt x="65" y="48"/>
                    <a:pt x="63" y="51"/>
                  </a:cubicBezTo>
                  <a:cubicBezTo>
                    <a:pt x="62" y="53"/>
                    <a:pt x="60" y="55"/>
                    <a:pt x="59" y="57"/>
                  </a:cubicBezTo>
                  <a:cubicBezTo>
                    <a:pt x="57" y="60"/>
                    <a:pt x="57" y="62"/>
                    <a:pt x="53" y="63"/>
                  </a:cubicBezTo>
                  <a:cubicBezTo>
                    <a:pt x="50" y="64"/>
                    <a:pt x="48" y="63"/>
                    <a:pt x="46" y="62"/>
                  </a:cubicBezTo>
                  <a:cubicBezTo>
                    <a:pt x="45" y="61"/>
                    <a:pt x="44" y="60"/>
                    <a:pt x="43" y="60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20" y="230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4797425" y="2732088"/>
              <a:ext cx="388938" cy="774700"/>
            </a:xfrm>
            <a:custGeom>
              <a:avLst/>
              <a:gdLst>
                <a:gd name="T0" fmla="*/ 14 w 198"/>
                <a:gd name="T1" fmla="*/ 12 h 394"/>
                <a:gd name="T2" fmla="*/ 23 w 198"/>
                <a:gd name="T3" fmla="*/ 31 h 394"/>
                <a:gd name="T4" fmla="*/ 28 w 198"/>
                <a:gd name="T5" fmla="*/ 59 h 394"/>
                <a:gd name="T6" fmla="*/ 48 w 198"/>
                <a:gd name="T7" fmla="*/ 78 h 394"/>
                <a:gd name="T8" fmla="*/ 55 w 198"/>
                <a:gd name="T9" fmla="*/ 105 h 394"/>
                <a:gd name="T10" fmla="*/ 73 w 198"/>
                <a:gd name="T11" fmla="*/ 119 h 394"/>
                <a:gd name="T12" fmla="*/ 100 w 198"/>
                <a:gd name="T13" fmla="*/ 122 h 394"/>
                <a:gd name="T14" fmla="*/ 106 w 198"/>
                <a:gd name="T15" fmla="*/ 162 h 394"/>
                <a:gd name="T16" fmla="*/ 88 w 198"/>
                <a:gd name="T17" fmla="*/ 185 h 394"/>
                <a:gd name="T18" fmla="*/ 61 w 198"/>
                <a:gd name="T19" fmla="*/ 204 h 394"/>
                <a:gd name="T20" fmla="*/ 50 w 198"/>
                <a:gd name="T21" fmla="*/ 217 h 394"/>
                <a:gd name="T22" fmla="*/ 27 w 198"/>
                <a:gd name="T23" fmla="*/ 234 h 394"/>
                <a:gd name="T24" fmla="*/ 35 w 198"/>
                <a:gd name="T25" fmla="*/ 244 h 394"/>
                <a:gd name="T26" fmla="*/ 44 w 198"/>
                <a:gd name="T27" fmla="*/ 280 h 394"/>
                <a:gd name="T28" fmla="*/ 23 w 198"/>
                <a:gd name="T29" fmla="*/ 286 h 394"/>
                <a:gd name="T30" fmla="*/ 10 w 198"/>
                <a:gd name="T31" fmla="*/ 318 h 394"/>
                <a:gd name="T32" fmla="*/ 10 w 198"/>
                <a:gd name="T33" fmla="*/ 335 h 394"/>
                <a:gd name="T34" fmla="*/ 5 w 198"/>
                <a:gd name="T35" fmla="*/ 352 h 394"/>
                <a:gd name="T36" fmla="*/ 31 w 198"/>
                <a:gd name="T37" fmla="*/ 368 h 394"/>
                <a:gd name="T38" fmla="*/ 48 w 198"/>
                <a:gd name="T39" fmla="*/ 366 h 394"/>
                <a:gd name="T40" fmla="*/ 77 w 198"/>
                <a:gd name="T41" fmla="*/ 387 h 394"/>
                <a:gd name="T42" fmla="*/ 94 w 198"/>
                <a:gd name="T43" fmla="*/ 387 h 394"/>
                <a:gd name="T44" fmla="*/ 119 w 198"/>
                <a:gd name="T45" fmla="*/ 385 h 394"/>
                <a:gd name="T46" fmla="*/ 134 w 198"/>
                <a:gd name="T47" fmla="*/ 384 h 394"/>
                <a:gd name="T48" fmla="*/ 159 w 198"/>
                <a:gd name="T49" fmla="*/ 393 h 394"/>
                <a:gd name="T50" fmla="*/ 160 w 198"/>
                <a:gd name="T51" fmla="*/ 339 h 394"/>
                <a:gd name="T52" fmla="*/ 162 w 198"/>
                <a:gd name="T53" fmla="*/ 249 h 394"/>
                <a:gd name="T54" fmla="*/ 160 w 198"/>
                <a:gd name="T55" fmla="*/ 239 h 394"/>
                <a:gd name="T56" fmla="*/ 160 w 198"/>
                <a:gd name="T57" fmla="*/ 234 h 394"/>
                <a:gd name="T58" fmla="*/ 175 w 198"/>
                <a:gd name="T59" fmla="*/ 195 h 394"/>
                <a:gd name="T60" fmla="*/ 165 w 198"/>
                <a:gd name="T61" fmla="*/ 221 h 394"/>
                <a:gd name="T62" fmla="*/ 161 w 198"/>
                <a:gd name="T63" fmla="*/ 209 h 394"/>
                <a:gd name="T64" fmla="*/ 168 w 198"/>
                <a:gd name="T65" fmla="*/ 201 h 394"/>
                <a:gd name="T66" fmla="*/ 161 w 198"/>
                <a:gd name="T67" fmla="*/ 193 h 394"/>
                <a:gd name="T68" fmla="*/ 163 w 198"/>
                <a:gd name="T69" fmla="*/ 183 h 394"/>
                <a:gd name="T70" fmla="*/ 154 w 198"/>
                <a:gd name="T71" fmla="*/ 175 h 394"/>
                <a:gd name="T72" fmla="*/ 162 w 198"/>
                <a:gd name="T73" fmla="*/ 169 h 394"/>
                <a:gd name="T74" fmla="*/ 168 w 198"/>
                <a:gd name="T75" fmla="*/ 175 h 394"/>
                <a:gd name="T76" fmla="*/ 173 w 198"/>
                <a:gd name="T77" fmla="*/ 165 h 394"/>
                <a:gd name="T78" fmla="*/ 177 w 198"/>
                <a:gd name="T79" fmla="*/ 163 h 394"/>
                <a:gd name="T80" fmla="*/ 182 w 198"/>
                <a:gd name="T81" fmla="*/ 164 h 394"/>
                <a:gd name="T82" fmla="*/ 179 w 198"/>
                <a:gd name="T83" fmla="*/ 171 h 394"/>
                <a:gd name="T84" fmla="*/ 178 w 198"/>
                <a:gd name="T85" fmla="*/ 179 h 394"/>
                <a:gd name="T86" fmla="*/ 183 w 198"/>
                <a:gd name="T87" fmla="*/ 173 h 394"/>
                <a:gd name="T88" fmla="*/ 194 w 198"/>
                <a:gd name="T89" fmla="*/ 127 h 394"/>
                <a:gd name="T90" fmla="*/ 184 w 198"/>
                <a:gd name="T91" fmla="*/ 132 h 394"/>
                <a:gd name="T92" fmla="*/ 169 w 198"/>
                <a:gd name="T93" fmla="*/ 127 h 394"/>
                <a:gd name="T94" fmla="*/ 144 w 198"/>
                <a:gd name="T95" fmla="*/ 117 h 394"/>
                <a:gd name="T96" fmla="*/ 119 w 198"/>
                <a:gd name="T97" fmla="*/ 114 h 394"/>
                <a:gd name="T98" fmla="*/ 107 w 198"/>
                <a:gd name="T99" fmla="*/ 107 h 394"/>
                <a:gd name="T100" fmla="*/ 87 w 198"/>
                <a:gd name="T101" fmla="*/ 100 h 394"/>
                <a:gd name="T102" fmla="*/ 68 w 198"/>
                <a:gd name="T103" fmla="*/ 91 h 394"/>
                <a:gd name="T104" fmla="*/ 62 w 198"/>
                <a:gd name="T105" fmla="*/ 74 h 394"/>
                <a:gd name="T106" fmla="*/ 50 w 198"/>
                <a:gd name="T107" fmla="*/ 52 h 394"/>
                <a:gd name="T108" fmla="*/ 47 w 198"/>
                <a:gd name="T109" fmla="*/ 37 h 394"/>
                <a:gd name="T110" fmla="*/ 41 w 198"/>
                <a:gd name="T111" fmla="*/ 16 h 394"/>
                <a:gd name="T112" fmla="*/ 30 w 198"/>
                <a:gd name="T113" fmla="*/ 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394">
                  <a:moveTo>
                    <a:pt x="26" y="3"/>
                  </a:moveTo>
                  <a:cubicBezTo>
                    <a:pt x="24" y="4"/>
                    <a:pt x="22" y="6"/>
                    <a:pt x="20" y="7"/>
                  </a:cubicBezTo>
                  <a:cubicBezTo>
                    <a:pt x="17" y="9"/>
                    <a:pt x="15" y="10"/>
                    <a:pt x="14" y="12"/>
                  </a:cubicBezTo>
                  <a:cubicBezTo>
                    <a:pt x="14" y="14"/>
                    <a:pt x="14" y="18"/>
                    <a:pt x="15" y="19"/>
                  </a:cubicBezTo>
                  <a:cubicBezTo>
                    <a:pt x="17" y="21"/>
                    <a:pt x="21" y="19"/>
                    <a:pt x="23" y="22"/>
                  </a:cubicBezTo>
                  <a:cubicBezTo>
                    <a:pt x="24" y="24"/>
                    <a:pt x="23" y="29"/>
                    <a:pt x="23" y="31"/>
                  </a:cubicBezTo>
                  <a:cubicBezTo>
                    <a:pt x="24" y="34"/>
                    <a:pt x="25" y="38"/>
                    <a:pt x="27" y="41"/>
                  </a:cubicBezTo>
                  <a:cubicBezTo>
                    <a:pt x="28" y="44"/>
                    <a:pt x="31" y="46"/>
                    <a:pt x="30" y="49"/>
                  </a:cubicBezTo>
                  <a:cubicBezTo>
                    <a:pt x="30" y="52"/>
                    <a:pt x="29" y="56"/>
                    <a:pt x="28" y="59"/>
                  </a:cubicBezTo>
                  <a:cubicBezTo>
                    <a:pt x="31" y="59"/>
                    <a:pt x="35" y="62"/>
                    <a:pt x="35" y="66"/>
                  </a:cubicBezTo>
                  <a:cubicBezTo>
                    <a:pt x="35" y="68"/>
                    <a:pt x="32" y="72"/>
                    <a:pt x="32" y="75"/>
                  </a:cubicBezTo>
                  <a:cubicBezTo>
                    <a:pt x="37" y="75"/>
                    <a:pt x="44" y="74"/>
                    <a:pt x="48" y="78"/>
                  </a:cubicBezTo>
                  <a:cubicBezTo>
                    <a:pt x="50" y="81"/>
                    <a:pt x="48" y="89"/>
                    <a:pt x="48" y="93"/>
                  </a:cubicBezTo>
                  <a:cubicBezTo>
                    <a:pt x="47" y="95"/>
                    <a:pt x="47" y="99"/>
                    <a:pt x="48" y="101"/>
                  </a:cubicBezTo>
                  <a:cubicBezTo>
                    <a:pt x="49" y="104"/>
                    <a:pt x="53" y="103"/>
                    <a:pt x="55" y="105"/>
                  </a:cubicBezTo>
                  <a:cubicBezTo>
                    <a:pt x="58" y="106"/>
                    <a:pt x="60" y="108"/>
                    <a:pt x="61" y="110"/>
                  </a:cubicBezTo>
                  <a:cubicBezTo>
                    <a:pt x="62" y="113"/>
                    <a:pt x="61" y="116"/>
                    <a:pt x="63" y="118"/>
                  </a:cubicBezTo>
                  <a:cubicBezTo>
                    <a:pt x="66" y="119"/>
                    <a:pt x="70" y="117"/>
                    <a:pt x="73" y="119"/>
                  </a:cubicBezTo>
                  <a:cubicBezTo>
                    <a:pt x="76" y="120"/>
                    <a:pt x="77" y="124"/>
                    <a:pt x="80" y="125"/>
                  </a:cubicBezTo>
                  <a:cubicBezTo>
                    <a:pt x="83" y="126"/>
                    <a:pt x="86" y="122"/>
                    <a:pt x="89" y="122"/>
                  </a:cubicBezTo>
                  <a:cubicBezTo>
                    <a:pt x="92" y="122"/>
                    <a:pt x="98" y="121"/>
                    <a:pt x="100" y="122"/>
                  </a:cubicBezTo>
                  <a:cubicBezTo>
                    <a:pt x="100" y="127"/>
                    <a:pt x="102" y="133"/>
                    <a:pt x="102" y="138"/>
                  </a:cubicBezTo>
                  <a:cubicBezTo>
                    <a:pt x="102" y="144"/>
                    <a:pt x="103" y="150"/>
                    <a:pt x="103" y="156"/>
                  </a:cubicBezTo>
                  <a:cubicBezTo>
                    <a:pt x="103" y="160"/>
                    <a:pt x="102" y="161"/>
                    <a:pt x="106" y="162"/>
                  </a:cubicBezTo>
                  <a:cubicBezTo>
                    <a:pt x="109" y="163"/>
                    <a:pt x="111" y="163"/>
                    <a:pt x="108" y="166"/>
                  </a:cubicBezTo>
                  <a:cubicBezTo>
                    <a:pt x="105" y="170"/>
                    <a:pt x="102" y="173"/>
                    <a:pt x="98" y="175"/>
                  </a:cubicBezTo>
                  <a:cubicBezTo>
                    <a:pt x="94" y="178"/>
                    <a:pt x="92" y="182"/>
                    <a:pt x="88" y="185"/>
                  </a:cubicBezTo>
                  <a:cubicBezTo>
                    <a:pt x="85" y="187"/>
                    <a:pt x="83" y="189"/>
                    <a:pt x="80" y="191"/>
                  </a:cubicBezTo>
                  <a:cubicBezTo>
                    <a:pt x="75" y="195"/>
                    <a:pt x="68" y="195"/>
                    <a:pt x="63" y="197"/>
                  </a:cubicBezTo>
                  <a:cubicBezTo>
                    <a:pt x="58" y="199"/>
                    <a:pt x="60" y="200"/>
                    <a:pt x="61" y="204"/>
                  </a:cubicBezTo>
                  <a:cubicBezTo>
                    <a:pt x="62" y="206"/>
                    <a:pt x="64" y="210"/>
                    <a:pt x="63" y="212"/>
                  </a:cubicBezTo>
                  <a:cubicBezTo>
                    <a:pt x="63" y="216"/>
                    <a:pt x="60" y="215"/>
                    <a:pt x="57" y="215"/>
                  </a:cubicBezTo>
                  <a:cubicBezTo>
                    <a:pt x="54" y="215"/>
                    <a:pt x="52" y="216"/>
                    <a:pt x="50" y="217"/>
                  </a:cubicBezTo>
                  <a:cubicBezTo>
                    <a:pt x="45" y="221"/>
                    <a:pt x="41" y="226"/>
                    <a:pt x="35" y="227"/>
                  </a:cubicBezTo>
                  <a:cubicBezTo>
                    <a:pt x="32" y="228"/>
                    <a:pt x="30" y="228"/>
                    <a:pt x="27" y="229"/>
                  </a:cubicBezTo>
                  <a:cubicBezTo>
                    <a:pt x="25" y="230"/>
                    <a:pt x="23" y="233"/>
                    <a:pt x="27" y="234"/>
                  </a:cubicBezTo>
                  <a:cubicBezTo>
                    <a:pt x="28" y="234"/>
                    <a:pt x="29" y="233"/>
                    <a:pt x="30" y="234"/>
                  </a:cubicBezTo>
                  <a:cubicBezTo>
                    <a:pt x="32" y="234"/>
                    <a:pt x="32" y="236"/>
                    <a:pt x="32" y="237"/>
                  </a:cubicBezTo>
                  <a:cubicBezTo>
                    <a:pt x="34" y="239"/>
                    <a:pt x="35" y="242"/>
                    <a:pt x="35" y="244"/>
                  </a:cubicBezTo>
                  <a:cubicBezTo>
                    <a:pt x="36" y="249"/>
                    <a:pt x="33" y="255"/>
                    <a:pt x="32" y="260"/>
                  </a:cubicBezTo>
                  <a:cubicBezTo>
                    <a:pt x="32" y="267"/>
                    <a:pt x="39" y="267"/>
                    <a:pt x="42" y="272"/>
                  </a:cubicBezTo>
                  <a:cubicBezTo>
                    <a:pt x="43" y="274"/>
                    <a:pt x="44" y="278"/>
                    <a:pt x="44" y="280"/>
                  </a:cubicBezTo>
                  <a:cubicBezTo>
                    <a:pt x="43" y="282"/>
                    <a:pt x="40" y="284"/>
                    <a:pt x="39" y="285"/>
                  </a:cubicBezTo>
                  <a:cubicBezTo>
                    <a:pt x="36" y="287"/>
                    <a:pt x="34" y="289"/>
                    <a:pt x="31" y="289"/>
                  </a:cubicBezTo>
                  <a:cubicBezTo>
                    <a:pt x="28" y="289"/>
                    <a:pt x="26" y="286"/>
                    <a:pt x="23" y="286"/>
                  </a:cubicBezTo>
                  <a:cubicBezTo>
                    <a:pt x="18" y="286"/>
                    <a:pt x="16" y="291"/>
                    <a:pt x="14" y="294"/>
                  </a:cubicBezTo>
                  <a:cubicBezTo>
                    <a:pt x="12" y="297"/>
                    <a:pt x="8" y="304"/>
                    <a:pt x="9" y="308"/>
                  </a:cubicBezTo>
                  <a:cubicBezTo>
                    <a:pt x="9" y="311"/>
                    <a:pt x="13" y="315"/>
                    <a:pt x="10" y="318"/>
                  </a:cubicBezTo>
                  <a:cubicBezTo>
                    <a:pt x="8" y="320"/>
                    <a:pt x="3" y="319"/>
                    <a:pt x="1" y="322"/>
                  </a:cubicBezTo>
                  <a:cubicBezTo>
                    <a:pt x="0" y="324"/>
                    <a:pt x="1" y="331"/>
                    <a:pt x="1" y="334"/>
                  </a:cubicBezTo>
                  <a:cubicBezTo>
                    <a:pt x="4" y="334"/>
                    <a:pt x="7" y="332"/>
                    <a:pt x="10" y="335"/>
                  </a:cubicBezTo>
                  <a:cubicBezTo>
                    <a:pt x="10" y="336"/>
                    <a:pt x="11" y="337"/>
                    <a:pt x="11" y="338"/>
                  </a:cubicBezTo>
                  <a:cubicBezTo>
                    <a:pt x="12" y="340"/>
                    <a:pt x="11" y="340"/>
                    <a:pt x="13" y="342"/>
                  </a:cubicBezTo>
                  <a:cubicBezTo>
                    <a:pt x="17" y="347"/>
                    <a:pt x="10" y="351"/>
                    <a:pt x="5" y="352"/>
                  </a:cubicBezTo>
                  <a:cubicBezTo>
                    <a:pt x="5" y="355"/>
                    <a:pt x="8" y="359"/>
                    <a:pt x="10" y="360"/>
                  </a:cubicBezTo>
                  <a:cubicBezTo>
                    <a:pt x="14" y="362"/>
                    <a:pt x="18" y="361"/>
                    <a:pt x="21" y="363"/>
                  </a:cubicBezTo>
                  <a:cubicBezTo>
                    <a:pt x="24" y="366"/>
                    <a:pt x="27" y="367"/>
                    <a:pt x="31" y="368"/>
                  </a:cubicBezTo>
                  <a:cubicBezTo>
                    <a:pt x="33" y="368"/>
                    <a:pt x="36" y="371"/>
                    <a:pt x="39" y="371"/>
                  </a:cubicBezTo>
                  <a:cubicBezTo>
                    <a:pt x="40" y="368"/>
                    <a:pt x="35" y="365"/>
                    <a:pt x="37" y="363"/>
                  </a:cubicBezTo>
                  <a:cubicBezTo>
                    <a:pt x="40" y="360"/>
                    <a:pt x="46" y="364"/>
                    <a:pt x="48" y="366"/>
                  </a:cubicBezTo>
                  <a:cubicBezTo>
                    <a:pt x="52" y="370"/>
                    <a:pt x="54" y="376"/>
                    <a:pt x="57" y="381"/>
                  </a:cubicBezTo>
                  <a:cubicBezTo>
                    <a:pt x="60" y="386"/>
                    <a:pt x="65" y="384"/>
                    <a:pt x="70" y="385"/>
                  </a:cubicBezTo>
                  <a:cubicBezTo>
                    <a:pt x="72" y="385"/>
                    <a:pt x="74" y="386"/>
                    <a:pt x="77" y="387"/>
                  </a:cubicBezTo>
                  <a:cubicBezTo>
                    <a:pt x="80" y="388"/>
                    <a:pt x="81" y="389"/>
                    <a:pt x="84" y="388"/>
                  </a:cubicBezTo>
                  <a:cubicBezTo>
                    <a:pt x="86" y="388"/>
                    <a:pt x="88" y="387"/>
                    <a:pt x="90" y="387"/>
                  </a:cubicBezTo>
                  <a:cubicBezTo>
                    <a:pt x="92" y="387"/>
                    <a:pt x="93" y="387"/>
                    <a:pt x="94" y="387"/>
                  </a:cubicBezTo>
                  <a:cubicBezTo>
                    <a:pt x="95" y="387"/>
                    <a:pt x="97" y="387"/>
                    <a:pt x="98" y="387"/>
                  </a:cubicBezTo>
                  <a:cubicBezTo>
                    <a:pt x="104" y="386"/>
                    <a:pt x="109" y="385"/>
                    <a:pt x="115" y="384"/>
                  </a:cubicBezTo>
                  <a:cubicBezTo>
                    <a:pt x="116" y="384"/>
                    <a:pt x="118" y="384"/>
                    <a:pt x="119" y="385"/>
                  </a:cubicBezTo>
                  <a:cubicBezTo>
                    <a:pt x="120" y="385"/>
                    <a:pt x="121" y="387"/>
                    <a:pt x="122" y="386"/>
                  </a:cubicBezTo>
                  <a:cubicBezTo>
                    <a:pt x="126" y="386"/>
                    <a:pt x="122" y="382"/>
                    <a:pt x="126" y="382"/>
                  </a:cubicBezTo>
                  <a:cubicBezTo>
                    <a:pt x="129" y="381"/>
                    <a:pt x="131" y="384"/>
                    <a:pt x="134" y="384"/>
                  </a:cubicBezTo>
                  <a:cubicBezTo>
                    <a:pt x="137" y="385"/>
                    <a:pt x="138" y="387"/>
                    <a:pt x="141" y="389"/>
                  </a:cubicBezTo>
                  <a:cubicBezTo>
                    <a:pt x="144" y="391"/>
                    <a:pt x="147" y="392"/>
                    <a:pt x="151" y="393"/>
                  </a:cubicBezTo>
                  <a:cubicBezTo>
                    <a:pt x="154" y="394"/>
                    <a:pt x="156" y="394"/>
                    <a:pt x="159" y="393"/>
                  </a:cubicBezTo>
                  <a:cubicBezTo>
                    <a:pt x="159" y="392"/>
                    <a:pt x="159" y="391"/>
                    <a:pt x="158" y="389"/>
                  </a:cubicBezTo>
                  <a:cubicBezTo>
                    <a:pt x="156" y="384"/>
                    <a:pt x="153" y="379"/>
                    <a:pt x="153" y="373"/>
                  </a:cubicBezTo>
                  <a:cubicBezTo>
                    <a:pt x="154" y="361"/>
                    <a:pt x="159" y="350"/>
                    <a:pt x="160" y="339"/>
                  </a:cubicBezTo>
                  <a:cubicBezTo>
                    <a:pt x="160" y="331"/>
                    <a:pt x="161" y="324"/>
                    <a:pt x="160" y="317"/>
                  </a:cubicBezTo>
                  <a:cubicBezTo>
                    <a:pt x="158" y="302"/>
                    <a:pt x="161" y="286"/>
                    <a:pt x="161" y="270"/>
                  </a:cubicBezTo>
                  <a:cubicBezTo>
                    <a:pt x="161" y="263"/>
                    <a:pt x="162" y="256"/>
                    <a:pt x="162" y="249"/>
                  </a:cubicBezTo>
                  <a:cubicBezTo>
                    <a:pt x="162" y="246"/>
                    <a:pt x="163" y="243"/>
                    <a:pt x="163" y="240"/>
                  </a:cubicBezTo>
                  <a:cubicBezTo>
                    <a:pt x="163" y="238"/>
                    <a:pt x="165" y="234"/>
                    <a:pt x="164" y="232"/>
                  </a:cubicBezTo>
                  <a:cubicBezTo>
                    <a:pt x="162" y="228"/>
                    <a:pt x="161" y="238"/>
                    <a:pt x="160" y="239"/>
                  </a:cubicBezTo>
                  <a:cubicBezTo>
                    <a:pt x="159" y="237"/>
                    <a:pt x="158" y="235"/>
                    <a:pt x="156" y="238"/>
                  </a:cubicBezTo>
                  <a:cubicBezTo>
                    <a:pt x="154" y="235"/>
                    <a:pt x="153" y="233"/>
                    <a:pt x="153" y="228"/>
                  </a:cubicBezTo>
                  <a:cubicBezTo>
                    <a:pt x="156" y="227"/>
                    <a:pt x="157" y="233"/>
                    <a:pt x="160" y="234"/>
                  </a:cubicBezTo>
                  <a:cubicBezTo>
                    <a:pt x="160" y="232"/>
                    <a:pt x="160" y="228"/>
                    <a:pt x="161" y="227"/>
                  </a:cubicBezTo>
                  <a:cubicBezTo>
                    <a:pt x="163" y="224"/>
                    <a:pt x="164" y="227"/>
                    <a:pt x="165" y="229"/>
                  </a:cubicBezTo>
                  <a:cubicBezTo>
                    <a:pt x="167" y="217"/>
                    <a:pt x="173" y="207"/>
                    <a:pt x="175" y="195"/>
                  </a:cubicBezTo>
                  <a:cubicBezTo>
                    <a:pt x="175" y="191"/>
                    <a:pt x="173" y="191"/>
                    <a:pt x="172" y="195"/>
                  </a:cubicBezTo>
                  <a:cubicBezTo>
                    <a:pt x="171" y="197"/>
                    <a:pt x="170" y="200"/>
                    <a:pt x="170" y="203"/>
                  </a:cubicBezTo>
                  <a:cubicBezTo>
                    <a:pt x="168" y="209"/>
                    <a:pt x="166" y="215"/>
                    <a:pt x="165" y="221"/>
                  </a:cubicBezTo>
                  <a:cubicBezTo>
                    <a:pt x="164" y="224"/>
                    <a:pt x="162" y="227"/>
                    <a:pt x="161" y="222"/>
                  </a:cubicBezTo>
                  <a:cubicBezTo>
                    <a:pt x="161" y="220"/>
                    <a:pt x="162" y="215"/>
                    <a:pt x="159" y="215"/>
                  </a:cubicBezTo>
                  <a:cubicBezTo>
                    <a:pt x="159" y="213"/>
                    <a:pt x="160" y="211"/>
                    <a:pt x="161" y="209"/>
                  </a:cubicBezTo>
                  <a:cubicBezTo>
                    <a:pt x="161" y="207"/>
                    <a:pt x="159" y="203"/>
                    <a:pt x="161" y="204"/>
                  </a:cubicBezTo>
                  <a:cubicBezTo>
                    <a:pt x="164" y="204"/>
                    <a:pt x="163" y="208"/>
                    <a:pt x="166" y="206"/>
                  </a:cubicBezTo>
                  <a:cubicBezTo>
                    <a:pt x="167" y="205"/>
                    <a:pt x="169" y="202"/>
                    <a:pt x="168" y="201"/>
                  </a:cubicBezTo>
                  <a:cubicBezTo>
                    <a:pt x="168" y="198"/>
                    <a:pt x="161" y="196"/>
                    <a:pt x="159" y="197"/>
                  </a:cubicBezTo>
                  <a:cubicBezTo>
                    <a:pt x="156" y="198"/>
                    <a:pt x="151" y="203"/>
                    <a:pt x="148" y="199"/>
                  </a:cubicBezTo>
                  <a:cubicBezTo>
                    <a:pt x="153" y="198"/>
                    <a:pt x="158" y="199"/>
                    <a:pt x="161" y="193"/>
                  </a:cubicBezTo>
                  <a:cubicBezTo>
                    <a:pt x="161" y="192"/>
                    <a:pt x="161" y="191"/>
                    <a:pt x="161" y="190"/>
                  </a:cubicBezTo>
                  <a:cubicBezTo>
                    <a:pt x="161" y="188"/>
                    <a:pt x="160" y="188"/>
                    <a:pt x="159" y="187"/>
                  </a:cubicBezTo>
                  <a:cubicBezTo>
                    <a:pt x="157" y="183"/>
                    <a:pt x="160" y="183"/>
                    <a:pt x="163" y="183"/>
                  </a:cubicBezTo>
                  <a:cubicBezTo>
                    <a:pt x="164" y="180"/>
                    <a:pt x="162" y="179"/>
                    <a:pt x="161" y="178"/>
                  </a:cubicBezTo>
                  <a:cubicBezTo>
                    <a:pt x="159" y="177"/>
                    <a:pt x="156" y="178"/>
                    <a:pt x="155" y="178"/>
                  </a:cubicBezTo>
                  <a:cubicBezTo>
                    <a:pt x="153" y="177"/>
                    <a:pt x="153" y="176"/>
                    <a:pt x="154" y="175"/>
                  </a:cubicBezTo>
                  <a:cubicBezTo>
                    <a:pt x="155" y="173"/>
                    <a:pt x="156" y="175"/>
                    <a:pt x="157" y="174"/>
                  </a:cubicBezTo>
                  <a:cubicBezTo>
                    <a:pt x="160" y="172"/>
                    <a:pt x="158" y="171"/>
                    <a:pt x="159" y="168"/>
                  </a:cubicBezTo>
                  <a:cubicBezTo>
                    <a:pt x="160" y="165"/>
                    <a:pt x="161" y="167"/>
                    <a:pt x="162" y="169"/>
                  </a:cubicBezTo>
                  <a:cubicBezTo>
                    <a:pt x="163" y="171"/>
                    <a:pt x="162" y="170"/>
                    <a:pt x="163" y="170"/>
                  </a:cubicBezTo>
                  <a:cubicBezTo>
                    <a:pt x="165" y="170"/>
                    <a:pt x="164" y="168"/>
                    <a:pt x="166" y="170"/>
                  </a:cubicBezTo>
                  <a:cubicBezTo>
                    <a:pt x="167" y="171"/>
                    <a:pt x="167" y="175"/>
                    <a:pt x="168" y="175"/>
                  </a:cubicBezTo>
                  <a:cubicBezTo>
                    <a:pt x="171" y="177"/>
                    <a:pt x="172" y="173"/>
                    <a:pt x="172" y="172"/>
                  </a:cubicBezTo>
                  <a:cubicBezTo>
                    <a:pt x="173" y="171"/>
                    <a:pt x="174" y="172"/>
                    <a:pt x="175" y="172"/>
                  </a:cubicBezTo>
                  <a:cubicBezTo>
                    <a:pt x="176" y="169"/>
                    <a:pt x="174" y="167"/>
                    <a:pt x="173" y="165"/>
                  </a:cubicBezTo>
                  <a:cubicBezTo>
                    <a:pt x="174" y="165"/>
                    <a:pt x="174" y="165"/>
                    <a:pt x="175" y="165"/>
                  </a:cubicBezTo>
                  <a:cubicBezTo>
                    <a:pt x="175" y="163"/>
                    <a:pt x="170" y="161"/>
                    <a:pt x="172" y="159"/>
                  </a:cubicBezTo>
                  <a:cubicBezTo>
                    <a:pt x="175" y="155"/>
                    <a:pt x="176" y="163"/>
                    <a:pt x="177" y="163"/>
                  </a:cubicBezTo>
                  <a:cubicBezTo>
                    <a:pt x="178" y="167"/>
                    <a:pt x="179" y="165"/>
                    <a:pt x="180" y="162"/>
                  </a:cubicBezTo>
                  <a:cubicBezTo>
                    <a:pt x="180" y="160"/>
                    <a:pt x="179" y="158"/>
                    <a:pt x="180" y="156"/>
                  </a:cubicBezTo>
                  <a:cubicBezTo>
                    <a:pt x="184" y="155"/>
                    <a:pt x="183" y="162"/>
                    <a:pt x="182" y="164"/>
                  </a:cubicBezTo>
                  <a:cubicBezTo>
                    <a:pt x="182" y="165"/>
                    <a:pt x="182" y="166"/>
                    <a:pt x="182" y="166"/>
                  </a:cubicBezTo>
                  <a:cubicBezTo>
                    <a:pt x="182" y="167"/>
                    <a:pt x="181" y="166"/>
                    <a:pt x="180" y="167"/>
                  </a:cubicBezTo>
                  <a:cubicBezTo>
                    <a:pt x="179" y="168"/>
                    <a:pt x="178" y="169"/>
                    <a:pt x="179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0" y="174"/>
                    <a:pt x="178" y="173"/>
                    <a:pt x="177" y="175"/>
                  </a:cubicBezTo>
                  <a:cubicBezTo>
                    <a:pt x="175" y="178"/>
                    <a:pt x="177" y="177"/>
                    <a:pt x="178" y="179"/>
                  </a:cubicBezTo>
                  <a:cubicBezTo>
                    <a:pt x="178" y="182"/>
                    <a:pt x="174" y="186"/>
                    <a:pt x="175" y="189"/>
                  </a:cubicBezTo>
                  <a:cubicBezTo>
                    <a:pt x="176" y="188"/>
                    <a:pt x="178" y="183"/>
                    <a:pt x="179" y="181"/>
                  </a:cubicBezTo>
                  <a:cubicBezTo>
                    <a:pt x="181" y="179"/>
                    <a:pt x="182" y="176"/>
                    <a:pt x="183" y="173"/>
                  </a:cubicBezTo>
                  <a:cubicBezTo>
                    <a:pt x="186" y="168"/>
                    <a:pt x="188" y="162"/>
                    <a:pt x="190" y="157"/>
                  </a:cubicBezTo>
                  <a:cubicBezTo>
                    <a:pt x="192" y="152"/>
                    <a:pt x="195" y="148"/>
                    <a:pt x="196" y="142"/>
                  </a:cubicBezTo>
                  <a:cubicBezTo>
                    <a:pt x="196" y="139"/>
                    <a:pt x="198" y="128"/>
                    <a:pt x="194" y="127"/>
                  </a:cubicBezTo>
                  <a:cubicBezTo>
                    <a:pt x="193" y="127"/>
                    <a:pt x="192" y="127"/>
                    <a:pt x="191" y="127"/>
                  </a:cubicBezTo>
                  <a:cubicBezTo>
                    <a:pt x="189" y="127"/>
                    <a:pt x="188" y="127"/>
                    <a:pt x="187" y="127"/>
                  </a:cubicBezTo>
                  <a:cubicBezTo>
                    <a:pt x="184" y="127"/>
                    <a:pt x="184" y="129"/>
                    <a:pt x="184" y="132"/>
                  </a:cubicBezTo>
                  <a:cubicBezTo>
                    <a:pt x="184" y="133"/>
                    <a:pt x="185" y="133"/>
                    <a:pt x="183" y="134"/>
                  </a:cubicBezTo>
                  <a:cubicBezTo>
                    <a:pt x="182" y="134"/>
                    <a:pt x="180" y="133"/>
                    <a:pt x="179" y="133"/>
                  </a:cubicBezTo>
                  <a:cubicBezTo>
                    <a:pt x="175" y="132"/>
                    <a:pt x="172" y="130"/>
                    <a:pt x="169" y="127"/>
                  </a:cubicBezTo>
                  <a:cubicBezTo>
                    <a:pt x="166" y="125"/>
                    <a:pt x="165" y="121"/>
                    <a:pt x="161" y="120"/>
                  </a:cubicBezTo>
                  <a:cubicBezTo>
                    <a:pt x="158" y="118"/>
                    <a:pt x="155" y="119"/>
                    <a:pt x="152" y="119"/>
                  </a:cubicBezTo>
                  <a:cubicBezTo>
                    <a:pt x="149" y="118"/>
                    <a:pt x="147" y="117"/>
                    <a:pt x="144" y="117"/>
                  </a:cubicBezTo>
                  <a:cubicBezTo>
                    <a:pt x="141" y="117"/>
                    <a:pt x="138" y="120"/>
                    <a:pt x="134" y="120"/>
                  </a:cubicBezTo>
                  <a:cubicBezTo>
                    <a:pt x="132" y="120"/>
                    <a:pt x="129" y="118"/>
                    <a:pt x="126" y="118"/>
                  </a:cubicBezTo>
                  <a:cubicBezTo>
                    <a:pt x="122" y="117"/>
                    <a:pt x="121" y="117"/>
                    <a:pt x="119" y="114"/>
                  </a:cubicBezTo>
                  <a:cubicBezTo>
                    <a:pt x="117" y="112"/>
                    <a:pt x="116" y="111"/>
                    <a:pt x="113" y="110"/>
                  </a:cubicBezTo>
                  <a:cubicBezTo>
                    <a:pt x="112" y="110"/>
                    <a:pt x="110" y="110"/>
                    <a:pt x="109" y="110"/>
                  </a:cubicBezTo>
                  <a:cubicBezTo>
                    <a:pt x="108" y="109"/>
                    <a:pt x="108" y="108"/>
                    <a:pt x="107" y="107"/>
                  </a:cubicBezTo>
                  <a:cubicBezTo>
                    <a:pt x="106" y="106"/>
                    <a:pt x="103" y="105"/>
                    <a:pt x="101" y="104"/>
                  </a:cubicBezTo>
                  <a:cubicBezTo>
                    <a:pt x="99" y="103"/>
                    <a:pt x="96" y="105"/>
                    <a:pt x="94" y="104"/>
                  </a:cubicBezTo>
                  <a:cubicBezTo>
                    <a:pt x="92" y="104"/>
                    <a:pt x="89" y="101"/>
                    <a:pt x="87" y="100"/>
                  </a:cubicBezTo>
                  <a:cubicBezTo>
                    <a:pt x="84" y="97"/>
                    <a:pt x="83" y="98"/>
                    <a:pt x="80" y="97"/>
                  </a:cubicBezTo>
                  <a:cubicBezTo>
                    <a:pt x="77" y="96"/>
                    <a:pt x="74" y="94"/>
                    <a:pt x="72" y="93"/>
                  </a:cubicBezTo>
                  <a:cubicBezTo>
                    <a:pt x="70" y="92"/>
                    <a:pt x="69" y="92"/>
                    <a:pt x="68" y="91"/>
                  </a:cubicBezTo>
                  <a:cubicBezTo>
                    <a:pt x="68" y="89"/>
                    <a:pt x="68" y="88"/>
                    <a:pt x="68" y="87"/>
                  </a:cubicBezTo>
                  <a:cubicBezTo>
                    <a:pt x="67" y="84"/>
                    <a:pt x="64" y="85"/>
                    <a:pt x="63" y="82"/>
                  </a:cubicBezTo>
                  <a:cubicBezTo>
                    <a:pt x="63" y="78"/>
                    <a:pt x="65" y="77"/>
                    <a:pt x="62" y="74"/>
                  </a:cubicBezTo>
                  <a:cubicBezTo>
                    <a:pt x="60" y="71"/>
                    <a:pt x="60" y="71"/>
                    <a:pt x="59" y="68"/>
                  </a:cubicBezTo>
                  <a:cubicBezTo>
                    <a:pt x="58" y="64"/>
                    <a:pt x="55" y="63"/>
                    <a:pt x="53" y="60"/>
                  </a:cubicBezTo>
                  <a:cubicBezTo>
                    <a:pt x="50" y="57"/>
                    <a:pt x="50" y="55"/>
                    <a:pt x="50" y="52"/>
                  </a:cubicBezTo>
                  <a:cubicBezTo>
                    <a:pt x="49" y="49"/>
                    <a:pt x="48" y="47"/>
                    <a:pt x="47" y="45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6" y="33"/>
                    <a:pt x="42" y="33"/>
                    <a:pt x="40" y="30"/>
                  </a:cubicBezTo>
                  <a:cubicBezTo>
                    <a:pt x="39" y="28"/>
                    <a:pt x="41" y="26"/>
                    <a:pt x="41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0" y="13"/>
                    <a:pt x="41" y="10"/>
                    <a:pt x="39" y="8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3" y="4"/>
                    <a:pt x="32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1"/>
                    <a:pt x="27" y="2"/>
                    <a:pt x="2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5622925" y="4100513"/>
              <a:ext cx="508000" cy="487363"/>
            </a:xfrm>
            <a:custGeom>
              <a:avLst/>
              <a:gdLst>
                <a:gd name="T0" fmla="*/ 184 w 259"/>
                <a:gd name="T1" fmla="*/ 38 h 248"/>
                <a:gd name="T2" fmla="*/ 169 w 259"/>
                <a:gd name="T3" fmla="*/ 32 h 248"/>
                <a:gd name="T4" fmla="*/ 163 w 259"/>
                <a:gd name="T5" fmla="*/ 18 h 248"/>
                <a:gd name="T6" fmla="*/ 156 w 259"/>
                <a:gd name="T7" fmla="*/ 9 h 248"/>
                <a:gd name="T8" fmla="*/ 148 w 259"/>
                <a:gd name="T9" fmla="*/ 4 h 248"/>
                <a:gd name="T10" fmla="*/ 138 w 259"/>
                <a:gd name="T11" fmla="*/ 10 h 248"/>
                <a:gd name="T12" fmla="*/ 117 w 259"/>
                <a:gd name="T13" fmla="*/ 19 h 248"/>
                <a:gd name="T14" fmla="*/ 101 w 259"/>
                <a:gd name="T15" fmla="*/ 38 h 248"/>
                <a:gd name="T16" fmla="*/ 81 w 259"/>
                <a:gd name="T17" fmla="*/ 36 h 248"/>
                <a:gd name="T18" fmla="*/ 72 w 259"/>
                <a:gd name="T19" fmla="*/ 34 h 248"/>
                <a:gd name="T20" fmla="*/ 73 w 259"/>
                <a:gd name="T21" fmla="*/ 10 h 248"/>
                <a:gd name="T22" fmla="*/ 64 w 259"/>
                <a:gd name="T23" fmla="*/ 1 h 248"/>
                <a:gd name="T24" fmla="*/ 53 w 259"/>
                <a:gd name="T25" fmla="*/ 3 h 248"/>
                <a:gd name="T26" fmla="*/ 49 w 259"/>
                <a:gd name="T27" fmla="*/ 23 h 248"/>
                <a:gd name="T28" fmla="*/ 34 w 259"/>
                <a:gd name="T29" fmla="*/ 47 h 248"/>
                <a:gd name="T30" fmla="*/ 18 w 259"/>
                <a:gd name="T31" fmla="*/ 59 h 248"/>
                <a:gd name="T32" fmla="*/ 7 w 259"/>
                <a:gd name="T33" fmla="*/ 86 h 248"/>
                <a:gd name="T34" fmla="*/ 1 w 259"/>
                <a:gd name="T35" fmla="*/ 110 h 248"/>
                <a:gd name="T36" fmla="*/ 3 w 259"/>
                <a:gd name="T37" fmla="*/ 126 h 248"/>
                <a:gd name="T38" fmla="*/ 7 w 259"/>
                <a:gd name="T39" fmla="*/ 139 h 248"/>
                <a:gd name="T40" fmla="*/ 12 w 259"/>
                <a:gd name="T41" fmla="*/ 141 h 248"/>
                <a:gd name="T42" fmla="*/ 16 w 259"/>
                <a:gd name="T43" fmla="*/ 149 h 248"/>
                <a:gd name="T44" fmla="*/ 22 w 259"/>
                <a:gd name="T45" fmla="*/ 155 h 248"/>
                <a:gd name="T46" fmla="*/ 39 w 259"/>
                <a:gd name="T47" fmla="*/ 163 h 248"/>
                <a:gd name="T48" fmla="*/ 56 w 259"/>
                <a:gd name="T49" fmla="*/ 177 h 248"/>
                <a:gd name="T50" fmla="*/ 82 w 259"/>
                <a:gd name="T51" fmla="*/ 196 h 248"/>
                <a:gd name="T52" fmla="*/ 97 w 259"/>
                <a:gd name="T53" fmla="*/ 208 h 248"/>
                <a:gd name="T54" fmla="*/ 116 w 259"/>
                <a:gd name="T55" fmla="*/ 228 h 248"/>
                <a:gd name="T56" fmla="*/ 138 w 259"/>
                <a:gd name="T57" fmla="*/ 245 h 248"/>
                <a:gd name="T58" fmla="*/ 143 w 259"/>
                <a:gd name="T59" fmla="*/ 236 h 248"/>
                <a:gd name="T60" fmla="*/ 142 w 259"/>
                <a:gd name="T61" fmla="*/ 219 h 248"/>
                <a:gd name="T62" fmla="*/ 145 w 259"/>
                <a:gd name="T63" fmla="*/ 212 h 248"/>
                <a:gd name="T64" fmla="*/ 138 w 259"/>
                <a:gd name="T65" fmla="*/ 197 h 248"/>
                <a:gd name="T66" fmla="*/ 167 w 259"/>
                <a:gd name="T67" fmla="*/ 134 h 248"/>
                <a:gd name="T68" fmla="*/ 255 w 259"/>
                <a:gd name="T69" fmla="*/ 127 h 248"/>
                <a:gd name="T70" fmla="*/ 254 w 259"/>
                <a:gd name="T71" fmla="*/ 120 h 248"/>
                <a:gd name="T72" fmla="*/ 257 w 259"/>
                <a:gd name="T73" fmla="*/ 114 h 248"/>
                <a:gd name="T74" fmla="*/ 258 w 259"/>
                <a:gd name="T75" fmla="*/ 112 h 248"/>
                <a:gd name="T76" fmla="*/ 259 w 259"/>
                <a:gd name="T77" fmla="*/ 107 h 248"/>
                <a:gd name="T78" fmla="*/ 254 w 259"/>
                <a:gd name="T79" fmla="*/ 105 h 248"/>
                <a:gd name="T80" fmla="*/ 248 w 259"/>
                <a:gd name="T81" fmla="*/ 102 h 248"/>
                <a:gd name="T82" fmla="*/ 240 w 259"/>
                <a:gd name="T83" fmla="*/ 96 h 248"/>
                <a:gd name="T84" fmla="*/ 239 w 259"/>
                <a:gd name="T85" fmla="*/ 90 h 248"/>
                <a:gd name="T86" fmla="*/ 234 w 259"/>
                <a:gd name="T87" fmla="*/ 83 h 248"/>
                <a:gd name="T88" fmla="*/ 225 w 259"/>
                <a:gd name="T89" fmla="*/ 77 h 248"/>
                <a:gd name="T90" fmla="*/ 218 w 259"/>
                <a:gd name="T91" fmla="*/ 74 h 248"/>
                <a:gd name="T92" fmla="*/ 208 w 259"/>
                <a:gd name="T93" fmla="*/ 70 h 248"/>
                <a:gd name="T94" fmla="*/ 200 w 259"/>
                <a:gd name="T95" fmla="*/ 62 h 248"/>
                <a:gd name="T96" fmla="*/ 193 w 259"/>
                <a:gd name="T97" fmla="*/ 54 h 248"/>
                <a:gd name="T98" fmla="*/ 185 w 259"/>
                <a:gd name="T99" fmla="*/ 50 h 248"/>
                <a:gd name="T100" fmla="*/ 187 w 259"/>
                <a:gd name="T101" fmla="*/ 5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248">
                  <a:moveTo>
                    <a:pt x="185" y="43"/>
                  </a:moveTo>
                  <a:cubicBezTo>
                    <a:pt x="185" y="43"/>
                    <a:pt x="185" y="39"/>
                    <a:pt x="184" y="38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83" y="32"/>
                    <a:pt x="172" y="35"/>
                    <a:pt x="169" y="32"/>
                  </a:cubicBezTo>
                  <a:cubicBezTo>
                    <a:pt x="168" y="30"/>
                    <a:pt x="167" y="26"/>
                    <a:pt x="166" y="24"/>
                  </a:cubicBezTo>
                  <a:cubicBezTo>
                    <a:pt x="165" y="22"/>
                    <a:pt x="165" y="20"/>
                    <a:pt x="163" y="18"/>
                  </a:cubicBezTo>
                  <a:cubicBezTo>
                    <a:pt x="161" y="17"/>
                    <a:pt x="159" y="17"/>
                    <a:pt x="157" y="16"/>
                  </a:cubicBezTo>
                  <a:cubicBezTo>
                    <a:pt x="155" y="14"/>
                    <a:pt x="155" y="11"/>
                    <a:pt x="156" y="9"/>
                  </a:cubicBezTo>
                  <a:cubicBezTo>
                    <a:pt x="156" y="7"/>
                    <a:pt x="158" y="2"/>
                    <a:pt x="156" y="2"/>
                  </a:cubicBezTo>
                  <a:cubicBezTo>
                    <a:pt x="154" y="0"/>
                    <a:pt x="150" y="3"/>
                    <a:pt x="148" y="4"/>
                  </a:cubicBezTo>
                  <a:cubicBezTo>
                    <a:pt x="145" y="4"/>
                    <a:pt x="143" y="1"/>
                    <a:pt x="141" y="3"/>
                  </a:cubicBezTo>
                  <a:cubicBezTo>
                    <a:pt x="138" y="4"/>
                    <a:pt x="139" y="7"/>
                    <a:pt x="138" y="10"/>
                  </a:cubicBezTo>
                  <a:cubicBezTo>
                    <a:pt x="137" y="12"/>
                    <a:pt x="135" y="12"/>
                    <a:pt x="132" y="13"/>
                  </a:cubicBezTo>
                  <a:cubicBezTo>
                    <a:pt x="126" y="14"/>
                    <a:pt x="121" y="16"/>
                    <a:pt x="117" y="19"/>
                  </a:cubicBezTo>
                  <a:cubicBezTo>
                    <a:pt x="115" y="21"/>
                    <a:pt x="113" y="23"/>
                    <a:pt x="112" y="25"/>
                  </a:cubicBezTo>
                  <a:cubicBezTo>
                    <a:pt x="108" y="29"/>
                    <a:pt x="104" y="33"/>
                    <a:pt x="101" y="38"/>
                  </a:cubicBezTo>
                  <a:cubicBezTo>
                    <a:pt x="97" y="42"/>
                    <a:pt x="92" y="47"/>
                    <a:pt x="86" y="43"/>
                  </a:cubicBezTo>
                  <a:cubicBezTo>
                    <a:pt x="84" y="41"/>
                    <a:pt x="83" y="39"/>
                    <a:pt x="81" y="36"/>
                  </a:cubicBezTo>
                  <a:cubicBezTo>
                    <a:pt x="80" y="35"/>
                    <a:pt x="80" y="29"/>
                    <a:pt x="77" y="29"/>
                  </a:cubicBezTo>
                  <a:cubicBezTo>
                    <a:pt x="75" y="29"/>
                    <a:pt x="75" y="34"/>
                    <a:pt x="72" y="34"/>
                  </a:cubicBezTo>
                  <a:cubicBezTo>
                    <a:pt x="69" y="34"/>
                    <a:pt x="69" y="30"/>
                    <a:pt x="69" y="28"/>
                  </a:cubicBezTo>
                  <a:cubicBezTo>
                    <a:pt x="69" y="21"/>
                    <a:pt x="71" y="15"/>
                    <a:pt x="73" y="10"/>
                  </a:cubicBezTo>
                  <a:cubicBezTo>
                    <a:pt x="70" y="9"/>
                    <a:pt x="67" y="9"/>
                    <a:pt x="64" y="9"/>
                  </a:cubicBezTo>
                  <a:cubicBezTo>
                    <a:pt x="63" y="6"/>
                    <a:pt x="64" y="4"/>
                    <a:pt x="64" y="1"/>
                  </a:cubicBezTo>
                  <a:cubicBezTo>
                    <a:pt x="61" y="1"/>
                    <a:pt x="60" y="2"/>
                    <a:pt x="58" y="2"/>
                  </a:cubicBezTo>
                  <a:cubicBezTo>
                    <a:pt x="57" y="2"/>
                    <a:pt x="54" y="2"/>
                    <a:pt x="53" y="3"/>
                  </a:cubicBezTo>
                  <a:cubicBezTo>
                    <a:pt x="51" y="5"/>
                    <a:pt x="52" y="10"/>
                    <a:pt x="51" y="12"/>
                  </a:cubicBezTo>
                  <a:cubicBezTo>
                    <a:pt x="49" y="16"/>
                    <a:pt x="50" y="20"/>
                    <a:pt x="49" y="23"/>
                  </a:cubicBezTo>
                  <a:cubicBezTo>
                    <a:pt x="48" y="26"/>
                    <a:pt x="47" y="29"/>
                    <a:pt x="45" y="31"/>
                  </a:cubicBezTo>
                  <a:cubicBezTo>
                    <a:pt x="40" y="36"/>
                    <a:pt x="37" y="41"/>
                    <a:pt x="34" y="47"/>
                  </a:cubicBezTo>
                  <a:cubicBezTo>
                    <a:pt x="32" y="50"/>
                    <a:pt x="29" y="52"/>
                    <a:pt x="26" y="54"/>
                  </a:cubicBezTo>
                  <a:cubicBezTo>
                    <a:pt x="24" y="56"/>
                    <a:pt x="20" y="57"/>
                    <a:pt x="18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12" y="73"/>
                    <a:pt x="9" y="80"/>
                    <a:pt x="7" y="86"/>
                  </a:cubicBezTo>
                  <a:cubicBezTo>
                    <a:pt x="4" y="92"/>
                    <a:pt x="2" y="98"/>
                    <a:pt x="1" y="104"/>
                  </a:cubicBezTo>
                  <a:cubicBezTo>
                    <a:pt x="0" y="106"/>
                    <a:pt x="0" y="108"/>
                    <a:pt x="1" y="110"/>
                  </a:cubicBezTo>
                  <a:cubicBezTo>
                    <a:pt x="2" y="113"/>
                    <a:pt x="4" y="115"/>
                    <a:pt x="5" y="118"/>
                  </a:cubicBezTo>
                  <a:cubicBezTo>
                    <a:pt x="5" y="121"/>
                    <a:pt x="3" y="124"/>
                    <a:pt x="3" y="126"/>
                  </a:cubicBezTo>
                  <a:cubicBezTo>
                    <a:pt x="3" y="129"/>
                    <a:pt x="4" y="131"/>
                    <a:pt x="4" y="134"/>
                  </a:cubicBezTo>
                  <a:cubicBezTo>
                    <a:pt x="5" y="136"/>
                    <a:pt x="6" y="138"/>
                    <a:pt x="7" y="139"/>
                  </a:cubicBezTo>
                  <a:cubicBezTo>
                    <a:pt x="7" y="139"/>
                    <a:pt x="8" y="139"/>
                    <a:pt x="8" y="139"/>
                  </a:cubicBezTo>
                  <a:cubicBezTo>
                    <a:pt x="9" y="140"/>
                    <a:pt x="10" y="140"/>
                    <a:pt x="12" y="141"/>
                  </a:cubicBezTo>
                  <a:cubicBezTo>
                    <a:pt x="14" y="142"/>
                    <a:pt x="16" y="141"/>
                    <a:pt x="18" y="144"/>
                  </a:cubicBezTo>
                  <a:cubicBezTo>
                    <a:pt x="19" y="146"/>
                    <a:pt x="19" y="148"/>
                    <a:pt x="16" y="149"/>
                  </a:cubicBezTo>
                  <a:cubicBezTo>
                    <a:pt x="16" y="150"/>
                    <a:pt x="17" y="151"/>
                    <a:pt x="18" y="152"/>
                  </a:cubicBezTo>
                  <a:cubicBezTo>
                    <a:pt x="19" y="153"/>
                    <a:pt x="21" y="154"/>
                    <a:pt x="22" y="155"/>
                  </a:cubicBezTo>
                  <a:cubicBezTo>
                    <a:pt x="24" y="156"/>
                    <a:pt x="28" y="160"/>
                    <a:pt x="31" y="159"/>
                  </a:cubicBezTo>
                  <a:cubicBezTo>
                    <a:pt x="30" y="154"/>
                    <a:pt x="38" y="162"/>
                    <a:pt x="39" y="163"/>
                  </a:cubicBezTo>
                  <a:cubicBezTo>
                    <a:pt x="42" y="166"/>
                    <a:pt x="45" y="168"/>
                    <a:pt x="48" y="171"/>
                  </a:cubicBezTo>
                  <a:cubicBezTo>
                    <a:pt x="51" y="173"/>
                    <a:pt x="53" y="173"/>
                    <a:pt x="56" y="177"/>
                  </a:cubicBezTo>
                  <a:cubicBezTo>
                    <a:pt x="58" y="180"/>
                    <a:pt x="59" y="182"/>
                    <a:pt x="62" y="184"/>
                  </a:cubicBezTo>
                  <a:cubicBezTo>
                    <a:pt x="68" y="188"/>
                    <a:pt x="76" y="191"/>
                    <a:pt x="82" y="196"/>
                  </a:cubicBezTo>
                  <a:cubicBezTo>
                    <a:pt x="84" y="198"/>
                    <a:pt x="86" y="201"/>
                    <a:pt x="88" y="202"/>
                  </a:cubicBezTo>
                  <a:cubicBezTo>
                    <a:pt x="91" y="204"/>
                    <a:pt x="94" y="206"/>
                    <a:pt x="97" y="208"/>
                  </a:cubicBezTo>
                  <a:cubicBezTo>
                    <a:pt x="102" y="212"/>
                    <a:pt x="106" y="216"/>
                    <a:pt x="110" y="220"/>
                  </a:cubicBezTo>
                  <a:cubicBezTo>
                    <a:pt x="112" y="223"/>
                    <a:pt x="114" y="225"/>
                    <a:pt x="116" y="228"/>
                  </a:cubicBezTo>
                  <a:cubicBezTo>
                    <a:pt x="118" y="231"/>
                    <a:pt x="121" y="231"/>
                    <a:pt x="124" y="233"/>
                  </a:cubicBezTo>
                  <a:cubicBezTo>
                    <a:pt x="129" y="236"/>
                    <a:pt x="133" y="241"/>
                    <a:pt x="138" y="245"/>
                  </a:cubicBezTo>
                  <a:cubicBezTo>
                    <a:pt x="141" y="248"/>
                    <a:pt x="141" y="246"/>
                    <a:pt x="142" y="243"/>
                  </a:cubicBezTo>
                  <a:cubicBezTo>
                    <a:pt x="142" y="241"/>
                    <a:pt x="143" y="238"/>
                    <a:pt x="143" y="236"/>
                  </a:cubicBezTo>
                  <a:cubicBezTo>
                    <a:pt x="143" y="233"/>
                    <a:pt x="142" y="230"/>
                    <a:pt x="142" y="228"/>
                  </a:cubicBezTo>
                  <a:cubicBezTo>
                    <a:pt x="142" y="225"/>
                    <a:pt x="143" y="222"/>
                    <a:pt x="142" y="219"/>
                  </a:cubicBezTo>
                  <a:cubicBezTo>
                    <a:pt x="142" y="217"/>
                    <a:pt x="140" y="216"/>
                    <a:pt x="142" y="214"/>
                  </a:cubicBezTo>
                  <a:cubicBezTo>
                    <a:pt x="142" y="213"/>
                    <a:pt x="144" y="213"/>
                    <a:pt x="145" y="212"/>
                  </a:cubicBezTo>
                  <a:cubicBezTo>
                    <a:pt x="147" y="209"/>
                    <a:pt x="144" y="206"/>
                    <a:pt x="142" y="204"/>
                  </a:cubicBezTo>
                  <a:cubicBezTo>
                    <a:pt x="140" y="201"/>
                    <a:pt x="137" y="201"/>
                    <a:pt x="138" y="197"/>
                  </a:cubicBezTo>
                  <a:cubicBezTo>
                    <a:pt x="140" y="193"/>
                    <a:pt x="142" y="189"/>
                    <a:pt x="142" y="185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7" y="129"/>
                    <a:pt x="255" y="128"/>
                    <a:pt x="255" y="127"/>
                  </a:cubicBezTo>
                  <a:cubicBezTo>
                    <a:pt x="254" y="125"/>
                    <a:pt x="257" y="124"/>
                    <a:pt x="256" y="122"/>
                  </a:cubicBezTo>
                  <a:cubicBezTo>
                    <a:pt x="256" y="121"/>
                    <a:pt x="255" y="121"/>
                    <a:pt x="254" y="120"/>
                  </a:cubicBezTo>
                  <a:cubicBezTo>
                    <a:pt x="254" y="119"/>
                    <a:pt x="254" y="117"/>
                    <a:pt x="254" y="116"/>
                  </a:cubicBezTo>
                  <a:cubicBezTo>
                    <a:pt x="256" y="117"/>
                    <a:pt x="256" y="115"/>
                    <a:pt x="257" y="114"/>
                  </a:cubicBezTo>
                  <a:cubicBezTo>
                    <a:pt x="257" y="114"/>
                    <a:pt x="256" y="113"/>
                    <a:pt x="256" y="112"/>
                  </a:cubicBezTo>
                  <a:cubicBezTo>
                    <a:pt x="256" y="112"/>
                    <a:pt x="258" y="112"/>
                    <a:pt x="258" y="112"/>
                  </a:cubicBezTo>
                  <a:cubicBezTo>
                    <a:pt x="259" y="110"/>
                    <a:pt x="257" y="110"/>
                    <a:pt x="258" y="108"/>
                  </a:cubicBezTo>
                  <a:cubicBezTo>
                    <a:pt x="258" y="108"/>
                    <a:pt x="259" y="108"/>
                    <a:pt x="259" y="107"/>
                  </a:cubicBezTo>
                  <a:cubicBezTo>
                    <a:pt x="259" y="107"/>
                    <a:pt x="259" y="105"/>
                    <a:pt x="259" y="105"/>
                  </a:cubicBezTo>
                  <a:cubicBezTo>
                    <a:pt x="257" y="104"/>
                    <a:pt x="255" y="106"/>
                    <a:pt x="254" y="105"/>
                  </a:cubicBezTo>
                  <a:cubicBezTo>
                    <a:pt x="252" y="104"/>
                    <a:pt x="253" y="103"/>
                    <a:pt x="252" y="102"/>
                  </a:cubicBezTo>
                  <a:cubicBezTo>
                    <a:pt x="251" y="102"/>
                    <a:pt x="249" y="102"/>
                    <a:pt x="248" y="102"/>
                  </a:cubicBezTo>
                  <a:cubicBezTo>
                    <a:pt x="247" y="102"/>
                    <a:pt x="244" y="102"/>
                    <a:pt x="242" y="101"/>
                  </a:cubicBezTo>
                  <a:cubicBezTo>
                    <a:pt x="240" y="100"/>
                    <a:pt x="243" y="97"/>
                    <a:pt x="240" y="96"/>
                  </a:cubicBezTo>
                  <a:cubicBezTo>
                    <a:pt x="242" y="94"/>
                    <a:pt x="239" y="94"/>
                    <a:pt x="239" y="92"/>
                  </a:cubicBezTo>
                  <a:cubicBezTo>
                    <a:pt x="239" y="92"/>
                    <a:pt x="239" y="90"/>
                    <a:pt x="239" y="90"/>
                  </a:cubicBezTo>
                  <a:cubicBezTo>
                    <a:pt x="239" y="90"/>
                    <a:pt x="239" y="87"/>
                    <a:pt x="238" y="87"/>
                  </a:cubicBezTo>
                  <a:cubicBezTo>
                    <a:pt x="238" y="86"/>
                    <a:pt x="235" y="84"/>
                    <a:pt x="234" y="83"/>
                  </a:cubicBezTo>
                  <a:cubicBezTo>
                    <a:pt x="233" y="81"/>
                    <a:pt x="232" y="80"/>
                    <a:pt x="229" y="80"/>
                  </a:cubicBezTo>
                  <a:cubicBezTo>
                    <a:pt x="228" y="79"/>
                    <a:pt x="226" y="78"/>
                    <a:pt x="225" y="77"/>
                  </a:cubicBezTo>
                  <a:cubicBezTo>
                    <a:pt x="223" y="76"/>
                    <a:pt x="221" y="76"/>
                    <a:pt x="219" y="76"/>
                  </a:cubicBezTo>
                  <a:cubicBezTo>
                    <a:pt x="219" y="75"/>
                    <a:pt x="218" y="74"/>
                    <a:pt x="218" y="74"/>
                  </a:cubicBezTo>
                  <a:cubicBezTo>
                    <a:pt x="217" y="73"/>
                    <a:pt x="216" y="74"/>
                    <a:pt x="215" y="73"/>
                  </a:cubicBezTo>
                  <a:cubicBezTo>
                    <a:pt x="213" y="73"/>
                    <a:pt x="209" y="71"/>
                    <a:pt x="208" y="70"/>
                  </a:cubicBezTo>
                  <a:cubicBezTo>
                    <a:pt x="207" y="69"/>
                    <a:pt x="207" y="67"/>
                    <a:pt x="206" y="66"/>
                  </a:cubicBezTo>
                  <a:cubicBezTo>
                    <a:pt x="205" y="65"/>
                    <a:pt x="202" y="64"/>
                    <a:pt x="200" y="62"/>
                  </a:cubicBezTo>
                  <a:cubicBezTo>
                    <a:pt x="199" y="60"/>
                    <a:pt x="198" y="58"/>
                    <a:pt x="196" y="56"/>
                  </a:cubicBezTo>
                  <a:cubicBezTo>
                    <a:pt x="195" y="54"/>
                    <a:pt x="195" y="55"/>
                    <a:pt x="193" y="54"/>
                  </a:cubicBezTo>
                  <a:cubicBezTo>
                    <a:pt x="192" y="54"/>
                    <a:pt x="191" y="53"/>
                    <a:pt x="191" y="51"/>
                  </a:cubicBezTo>
                  <a:cubicBezTo>
                    <a:pt x="190" y="51"/>
                    <a:pt x="186" y="51"/>
                    <a:pt x="185" y="50"/>
                  </a:cubicBezTo>
                  <a:cubicBezTo>
                    <a:pt x="186" y="49"/>
                    <a:pt x="186" y="50"/>
                    <a:pt x="186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4" y="48"/>
                    <a:pt x="185" y="46"/>
                    <a:pt x="185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6237288" y="3536950"/>
              <a:ext cx="330200" cy="561975"/>
            </a:xfrm>
            <a:custGeom>
              <a:avLst/>
              <a:gdLst>
                <a:gd name="T0" fmla="*/ 166 w 168"/>
                <a:gd name="T1" fmla="*/ 26 h 286"/>
                <a:gd name="T2" fmla="*/ 163 w 168"/>
                <a:gd name="T3" fmla="*/ 20 h 286"/>
                <a:gd name="T4" fmla="*/ 155 w 168"/>
                <a:gd name="T5" fmla="*/ 6 h 286"/>
                <a:gd name="T6" fmla="*/ 146 w 168"/>
                <a:gd name="T7" fmla="*/ 0 h 286"/>
                <a:gd name="T8" fmla="*/ 135 w 168"/>
                <a:gd name="T9" fmla="*/ 1 h 286"/>
                <a:gd name="T10" fmla="*/ 136 w 168"/>
                <a:gd name="T11" fmla="*/ 4 h 286"/>
                <a:gd name="T12" fmla="*/ 132 w 168"/>
                <a:gd name="T13" fmla="*/ 12 h 286"/>
                <a:gd name="T14" fmla="*/ 117 w 168"/>
                <a:gd name="T15" fmla="*/ 9 h 286"/>
                <a:gd name="T16" fmla="*/ 103 w 168"/>
                <a:gd name="T17" fmla="*/ 73 h 286"/>
                <a:gd name="T18" fmla="*/ 7 w 168"/>
                <a:gd name="T19" fmla="*/ 285 h 286"/>
                <a:gd name="T20" fmla="*/ 24 w 168"/>
                <a:gd name="T21" fmla="*/ 279 h 286"/>
                <a:gd name="T22" fmla="*/ 36 w 168"/>
                <a:gd name="T23" fmla="*/ 273 h 286"/>
                <a:gd name="T24" fmla="*/ 42 w 168"/>
                <a:gd name="T25" fmla="*/ 275 h 286"/>
                <a:gd name="T26" fmla="*/ 46 w 168"/>
                <a:gd name="T27" fmla="*/ 274 h 286"/>
                <a:gd name="T28" fmla="*/ 51 w 168"/>
                <a:gd name="T29" fmla="*/ 269 h 286"/>
                <a:gd name="T30" fmla="*/ 61 w 168"/>
                <a:gd name="T31" fmla="*/ 247 h 286"/>
                <a:gd name="T32" fmla="*/ 63 w 168"/>
                <a:gd name="T33" fmla="*/ 242 h 286"/>
                <a:gd name="T34" fmla="*/ 67 w 168"/>
                <a:gd name="T35" fmla="*/ 233 h 286"/>
                <a:gd name="T36" fmla="*/ 81 w 168"/>
                <a:gd name="T37" fmla="*/ 230 h 286"/>
                <a:gd name="T38" fmla="*/ 85 w 168"/>
                <a:gd name="T39" fmla="*/ 224 h 286"/>
                <a:gd name="T40" fmla="*/ 89 w 168"/>
                <a:gd name="T41" fmla="*/ 218 h 286"/>
                <a:gd name="T42" fmla="*/ 93 w 168"/>
                <a:gd name="T43" fmla="*/ 209 h 286"/>
                <a:gd name="T44" fmla="*/ 98 w 168"/>
                <a:gd name="T45" fmla="*/ 208 h 286"/>
                <a:gd name="T46" fmla="*/ 99 w 168"/>
                <a:gd name="T47" fmla="*/ 216 h 286"/>
                <a:gd name="T48" fmla="*/ 98 w 168"/>
                <a:gd name="T49" fmla="*/ 229 h 286"/>
                <a:gd name="T50" fmla="*/ 109 w 168"/>
                <a:gd name="T51" fmla="*/ 238 h 286"/>
                <a:gd name="T52" fmla="*/ 116 w 168"/>
                <a:gd name="T53" fmla="*/ 237 h 286"/>
                <a:gd name="T54" fmla="*/ 118 w 168"/>
                <a:gd name="T55" fmla="*/ 225 h 286"/>
                <a:gd name="T56" fmla="*/ 123 w 168"/>
                <a:gd name="T57" fmla="*/ 203 h 286"/>
                <a:gd name="T58" fmla="*/ 126 w 168"/>
                <a:gd name="T59" fmla="*/ 188 h 286"/>
                <a:gd name="T60" fmla="*/ 132 w 168"/>
                <a:gd name="T61" fmla="*/ 173 h 286"/>
                <a:gd name="T62" fmla="*/ 132 w 168"/>
                <a:gd name="T63" fmla="*/ 166 h 286"/>
                <a:gd name="T64" fmla="*/ 123 w 168"/>
                <a:gd name="T65" fmla="*/ 163 h 286"/>
                <a:gd name="T66" fmla="*/ 134 w 168"/>
                <a:gd name="T67" fmla="*/ 158 h 286"/>
                <a:gd name="T68" fmla="*/ 137 w 168"/>
                <a:gd name="T69" fmla="*/ 153 h 286"/>
                <a:gd name="T70" fmla="*/ 133 w 168"/>
                <a:gd name="T71" fmla="*/ 144 h 286"/>
                <a:gd name="T72" fmla="*/ 129 w 168"/>
                <a:gd name="T73" fmla="*/ 151 h 286"/>
                <a:gd name="T74" fmla="*/ 119 w 168"/>
                <a:gd name="T75" fmla="*/ 153 h 286"/>
                <a:gd name="T76" fmla="*/ 113 w 168"/>
                <a:gd name="T77" fmla="*/ 149 h 286"/>
                <a:gd name="T78" fmla="*/ 119 w 168"/>
                <a:gd name="T79" fmla="*/ 139 h 286"/>
                <a:gd name="T80" fmla="*/ 130 w 168"/>
                <a:gd name="T81" fmla="*/ 131 h 286"/>
                <a:gd name="T82" fmla="*/ 128 w 168"/>
                <a:gd name="T83" fmla="*/ 117 h 286"/>
                <a:gd name="T84" fmla="*/ 131 w 168"/>
                <a:gd name="T85" fmla="*/ 102 h 286"/>
                <a:gd name="T86" fmla="*/ 141 w 168"/>
                <a:gd name="T87" fmla="*/ 83 h 286"/>
                <a:gd name="T88" fmla="*/ 157 w 168"/>
                <a:gd name="T89" fmla="*/ 65 h 286"/>
                <a:gd name="T90" fmla="*/ 163 w 168"/>
                <a:gd name="T91" fmla="*/ 50 h 286"/>
                <a:gd name="T92" fmla="*/ 166 w 168"/>
                <a:gd name="T93" fmla="*/ 3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286">
                  <a:moveTo>
                    <a:pt x="166" y="36"/>
                  </a:moveTo>
                  <a:cubicBezTo>
                    <a:pt x="165" y="33"/>
                    <a:pt x="166" y="29"/>
                    <a:pt x="166" y="26"/>
                  </a:cubicBezTo>
                  <a:cubicBezTo>
                    <a:pt x="165" y="23"/>
                    <a:pt x="165" y="20"/>
                    <a:pt x="165" y="17"/>
                  </a:cubicBezTo>
                  <a:cubicBezTo>
                    <a:pt x="164" y="18"/>
                    <a:pt x="163" y="19"/>
                    <a:pt x="163" y="20"/>
                  </a:cubicBezTo>
                  <a:cubicBezTo>
                    <a:pt x="161" y="18"/>
                    <a:pt x="161" y="14"/>
                    <a:pt x="160" y="12"/>
                  </a:cubicBezTo>
                  <a:cubicBezTo>
                    <a:pt x="159" y="10"/>
                    <a:pt x="157" y="8"/>
                    <a:pt x="155" y="6"/>
                  </a:cubicBezTo>
                  <a:cubicBezTo>
                    <a:pt x="154" y="4"/>
                    <a:pt x="153" y="2"/>
                    <a:pt x="151" y="1"/>
                  </a:cubicBezTo>
                  <a:cubicBezTo>
                    <a:pt x="149" y="1"/>
                    <a:pt x="147" y="0"/>
                    <a:pt x="146" y="0"/>
                  </a:cubicBezTo>
                  <a:cubicBezTo>
                    <a:pt x="145" y="0"/>
                    <a:pt x="144" y="2"/>
                    <a:pt x="143" y="2"/>
                  </a:cubicBezTo>
                  <a:cubicBezTo>
                    <a:pt x="141" y="2"/>
                    <a:pt x="138" y="1"/>
                    <a:pt x="135" y="1"/>
                  </a:cubicBezTo>
                  <a:cubicBezTo>
                    <a:pt x="134" y="1"/>
                    <a:pt x="128" y="3"/>
                    <a:pt x="128" y="4"/>
                  </a:cubicBezTo>
                  <a:cubicBezTo>
                    <a:pt x="127" y="7"/>
                    <a:pt x="135" y="4"/>
                    <a:pt x="136" y="4"/>
                  </a:cubicBezTo>
                  <a:cubicBezTo>
                    <a:pt x="138" y="4"/>
                    <a:pt x="141" y="3"/>
                    <a:pt x="143" y="3"/>
                  </a:cubicBezTo>
                  <a:cubicBezTo>
                    <a:pt x="145" y="9"/>
                    <a:pt x="136" y="12"/>
                    <a:pt x="132" y="12"/>
                  </a:cubicBezTo>
                  <a:cubicBezTo>
                    <a:pt x="128" y="12"/>
                    <a:pt x="124" y="12"/>
                    <a:pt x="121" y="11"/>
                  </a:cubicBezTo>
                  <a:cubicBezTo>
                    <a:pt x="120" y="10"/>
                    <a:pt x="118" y="9"/>
                    <a:pt x="117" y="9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7" y="285"/>
                    <a:pt x="7" y="285"/>
                    <a:pt x="7" y="285"/>
                  </a:cubicBezTo>
                  <a:cubicBezTo>
                    <a:pt x="8" y="285"/>
                    <a:pt x="9" y="285"/>
                    <a:pt x="10" y="285"/>
                  </a:cubicBezTo>
                  <a:cubicBezTo>
                    <a:pt x="15" y="285"/>
                    <a:pt x="24" y="286"/>
                    <a:pt x="24" y="279"/>
                  </a:cubicBezTo>
                  <a:cubicBezTo>
                    <a:pt x="24" y="277"/>
                    <a:pt x="24" y="275"/>
                    <a:pt x="26" y="273"/>
                  </a:cubicBezTo>
                  <a:cubicBezTo>
                    <a:pt x="29" y="269"/>
                    <a:pt x="33" y="269"/>
                    <a:pt x="36" y="273"/>
                  </a:cubicBezTo>
                  <a:cubicBezTo>
                    <a:pt x="37" y="274"/>
                    <a:pt x="36" y="274"/>
                    <a:pt x="38" y="274"/>
                  </a:cubicBezTo>
                  <a:cubicBezTo>
                    <a:pt x="39" y="275"/>
                    <a:pt x="41" y="274"/>
                    <a:pt x="42" y="275"/>
                  </a:cubicBezTo>
                  <a:cubicBezTo>
                    <a:pt x="43" y="275"/>
                    <a:pt x="42" y="276"/>
                    <a:pt x="44" y="276"/>
                  </a:cubicBezTo>
                  <a:cubicBezTo>
                    <a:pt x="45" y="276"/>
                    <a:pt x="46" y="275"/>
                    <a:pt x="46" y="274"/>
                  </a:cubicBezTo>
                  <a:cubicBezTo>
                    <a:pt x="47" y="273"/>
                    <a:pt x="46" y="271"/>
                    <a:pt x="47" y="270"/>
                  </a:cubicBezTo>
                  <a:cubicBezTo>
                    <a:pt x="48" y="269"/>
                    <a:pt x="50" y="270"/>
                    <a:pt x="51" y="269"/>
                  </a:cubicBezTo>
                  <a:cubicBezTo>
                    <a:pt x="53" y="267"/>
                    <a:pt x="54" y="262"/>
                    <a:pt x="55" y="259"/>
                  </a:cubicBezTo>
                  <a:cubicBezTo>
                    <a:pt x="56" y="254"/>
                    <a:pt x="58" y="251"/>
                    <a:pt x="61" y="247"/>
                  </a:cubicBezTo>
                  <a:cubicBezTo>
                    <a:pt x="62" y="246"/>
                    <a:pt x="62" y="245"/>
                    <a:pt x="63" y="244"/>
                  </a:cubicBezTo>
                  <a:cubicBezTo>
                    <a:pt x="63" y="244"/>
                    <a:pt x="63" y="242"/>
                    <a:pt x="63" y="242"/>
                  </a:cubicBezTo>
                  <a:cubicBezTo>
                    <a:pt x="64" y="241"/>
                    <a:pt x="64" y="242"/>
                    <a:pt x="65" y="241"/>
                  </a:cubicBezTo>
                  <a:cubicBezTo>
                    <a:pt x="67" y="239"/>
                    <a:pt x="65" y="236"/>
                    <a:pt x="67" y="233"/>
                  </a:cubicBezTo>
                  <a:cubicBezTo>
                    <a:pt x="67" y="232"/>
                    <a:pt x="72" y="231"/>
                    <a:pt x="73" y="231"/>
                  </a:cubicBezTo>
                  <a:cubicBezTo>
                    <a:pt x="76" y="230"/>
                    <a:pt x="79" y="232"/>
                    <a:pt x="81" y="230"/>
                  </a:cubicBezTo>
                  <a:cubicBezTo>
                    <a:pt x="82" y="229"/>
                    <a:pt x="82" y="227"/>
                    <a:pt x="82" y="227"/>
                  </a:cubicBezTo>
                  <a:cubicBezTo>
                    <a:pt x="83" y="225"/>
                    <a:pt x="84" y="226"/>
                    <a:pt x="85" y="224"/>
                  </a:cubicBezTo>
                  <a:cubicBezTo>
                    <a:pt x="86" y="224"/>
                    <a:pt x="86" y="222"/>
                    <a:pt x="87" y="221"/>
                  </a:cubicBezTo>
                  <a:cubicBezTo>
                    <a:pt x="88" y="220"/>
                    <a:pt x="89" y="220"/>
                    <a:pt x="89" y="218"/>
                  </a:cubicBezTo>
                  <a:cubicBezTo>
                    <a:pt x="89" y="216"/>
                    <a:pt x="85" y="212"/>
                    <a:pt x="89" y="211"/>
                  </a:cubicBezTo>
                  <a:cubicBezTo>
                    <a:pt x="92" y="210"/>
                    <a:pt x="92" y="216"/>
                    <a:pt x="93" y="209"/>
                  </a:cubicBezTo>
                  <a:cubicBezTo>
                    <a:pt x="94" y="208"/>
                    <a:pt x="94" y="206"/>
                    <a:pt x="95" y="206"/>
                  </a:cubicBezTo>
                  <a:cubicBezTo>
                    <a:pt x="97" y="205"/>
                    <a:pt x="97" y="207"/>
                    <a:pt x="98" y="208"/>
                  </a:cubicBezTo>
                  <a:cubicBezTo>
                    <a:pt x="98" y="209"/>
                    <a:pt x="97" y="211"/>
                    <a:pt x="98" y="212"/>
                  </a:cubicBezTo>
                  <a:cubicBezTo>
                    <a:pt x="98" y="214"/>
                    <a:pt x="99" y="214"/>
                    <a:pt x="99" y="216"/>
                  </a:cubicBezTo>
                  <a:cubicBezTo>
                    <a:pt x="100" y="218"/>
                    <a:pt x="101" y="222"/>
                    <a:pt x="100" y="224"/>
                  </a:cubicBezTo>
                  <a:cubicBezTo>
                    <a:pt x="99" y="226"/>
                    <a:pt x="95" y="227"/>
                    <a:pt x="98" y="229"/>
                  </a:cubicBezTo>
                  <a:cubicBezTo>
                    <a:pt x="99" y="231"/>
                    <a:pt x="103" y="231"/>
                    <a:pt x="105" y="232"/>
                  </a:cubicBezTo>
                  <a:cubicBezTo>
                    <a:pt x="107" y="233"/>
                    <a:pt x="108" y="236"/>
                    <a:pt x="109" y="238"/>
                  </a:cubicBezTo>
                  <a:cubicBezTo>
                    <a:pt x="111" y="241"/>
                    <a:pt x="111" y="245"/>
                    <a:pt x="112" y="247"/>
                  </a:cubicBezTo>
                  <a:cubicBezTo>
                    <a:pt x="116" y="248"/>
                    <a:pt x="115" y="239"/>
                    <a:pt x="116" y="237"/>
                  </a:cubicBezTo>
                  <a:cubicBezTo>
                    <a:pt x="118" y="235"/>
                    <a:pt x="119" y="234"/>
                    <a:pt x="119" y="231"/>
                  </a:cubicBezTo>
                  <a:cubicBezTo>
                    <a:pt x="119" y="229"/>
                    <a:pt x="118" y="227"/>
                    <a:pt x="118" y="225"/>
                  </a:cubicBezTo>
                  <a:cubicBezTo>
                    <a:pt x="118" y="220"/>
                    <a:pt x="119" y="216"/>
                    <a:pt x="120" y="212"/>
                  </a:cubicBezTo>
                  <a:cubicBezTo>
                    <a:pt x="121" y="209"/>
                    <a:pt x="122" y="206"/>
                    <a:pt x="123" y="203"/>
                  </a:cubicBezTo>
                  <a:cubicBezTo>
                    <a:pt x="124" y="200"/>
                    <a:pt x="124" y="197"/>
                    <a:pt x="124" y="194"/>
                  </a:cubicBezTo>
                  <a:cubicBezTo>
                    <a:pt x="124" y="192"/>
                    <a:pt x="125" y="190"/>
                    <a:pt x="126" y="188"/>
                  </a:cubicBezTo>
                  <a:cubicBezTo>
                    <a:pt x="128" y="184"/>
                    <a:pt x="132" y="180"/>
                    <a:pt x="132" y="176"/>
                  </a:cubicBezTo>
                  <a:cubicBezTo>
                    <a:pt x="132" y="174"/>
                    <a:pt x="131" y="174"/>
                    <a:pt x="132" y="173"/>
                  </a:cubicBezTo>
                  <a:cubicBezTo>
                    <a:pt x="133" y="172"/>
                    <a:pt x="134" y="171"/>
                    <a:pt x="134" y="170"/>
                  </a:cubicBezTo>
                  <a:cubicBezTo>
                    <a:pt x="136" y="168"/>
                    <a:pt x="135" y="166"/>
                    <a:pt x="132" y="166"/>
                  </a:cubicBezTo>
                  <a:cubicBezTo>
                    <a:pt x="129" y="167"/>
                    <a:pt x="121" y="172"/>
                    <a:pt x="122" y="176"/>
                  </a:cubicBezTo>
                  <a:cubicBezTo>
                    <a:pt x="116" y="177"/>
                    <a:pt x="120" y="165"/>
                    <a:pt x="123" y="163"/>
                  </a:cubicBezTo>
                  <a:cubicBezTo>
                    <a:pt x="125" y="162"/>
                    <a:pt x="127" y="161"/>
                    <a:pt x="129" y="161"/>
                  </a:cubicBezTo>
                  <a:cubicBezTo>
                    <a:pt x="132" y="161"/>
                    <a:pt x="133" y="161"/>
                    <a:pt x="134" y="158"/>
                  </a:cubicBezTo>
                  <a:cubicBezTo>
                    <a:pt x="134" y="157"/>
                    <a:pt x="134" y="156"/>
                    <a:pt x="135" y="155"/>
                  </a:cubicBezTo>
                  <a:cubicBezTo>
                    <a:pt x="135" y="154"/>
                    <a:pt x="137" y="154"/>
                    <a:pt x="137" y="153"/>
                  </a:cubicBezTo>
                  <a:cubicBezTo>
                    <a:pt x="139" y="151"/>
                    <a:pt x="137" y="150"/>
                    <a:pt x="137" y="148"/>
                  </a:cubicBezTo>
                  <a:cubicBezTo>
                    <a:pt x="136" y="146"/>
                    <a:pt x="136" y="142"/>
                    <a:pt x="133" y="144"/>
                  </a:cubicBezTo>
                  <a:cubicBezTo>
                    <a:pt x="130" y="145"/>
                    <a:pt x="133" y="148"/>
                    <a:pt x="129" y="148"/>
                  </a:cubicBezTo>
                  <a:cubicBezTo>
                    <a:pt x="128" y="149"/>
                    <a:pt x="129" y="151"/>
                    <a:pt x="129" y="151"/>
                  </a:cubicBezTo>
                  <a:cubicBezTo>
                    <a:pt x="128" y="152"/>
                    <a:pt x="125" y="151"/>
                    <a:pt x="125" y="151"/>
                  </a:cubicBezTo>
                  <a:cubicBezTo>
                    <a:pt x="122" y="150"/>
                    <a:pt x="119" y="150"/>
                    <a:pt x="119" y="153"/>
                  </a:cubicBezTo>
                  <a:cubicBezTo>
                    <a:pt x="118" y="153"/>
                    <a:pt x="117" y="151"/>
                    <a:pt x="116" y="151"/>
                  </a:cubicBezTo>
                  <a:cubicBezTo>
                    <a:pt x="115" y="150"/>
                    <a:pt x="114" y="150"/>
                    <a:pt x="113" y="149"/>
                  </a:cubicBezTo>
                  <a:cubicBezTo>
                    <a:pt x="112" y="147"/>
                    <a:pt x="112" y="144"/>
                    <a:pt x="114" y="143"/>
                  </a:cubicBezTo>
                  <a:cubicBezTo>
                    <a:pt x="116" y="141"/>
                    <a:pt x="117" y="142"/>
                    <a:pt x="119" y="139"/>
                  </a:cubicBezTo>
                  <a:cubicBezTo>
                    <a:pt x="121" y="137"/>
                    <a:pt x="122" y="135"/>
                    <a:pt x="124" y="134"/>
                  </a:cubicBezTo>
                  <a:cubicBezTo>
                    <a:pt x="126" y="133"/>
                    <a:pt x="129" y="132"/>
                    <a:pt x="130" y="131"/>
                  </a:cubicBezTo>
                  <a:cubicBezTo>
                    <a:pt x="132" y="130"/>
                    <a:pt x="131" y="125"/>
                    <a:pt x="131" y="123"/>
                  </a:cubicBezTo>
                  <a:cubicBezTo>
                    <a:pt x="131" y="121"/>
                    <a:pt x="129" y="119"/>
                    <a:pt x="128" y="117"/>
                  </a:cubicBezTo>
                  <a:cubicBezTo>
                    <a:pt x="128" y="115"/>
                    <a:pt x="127" y="112"/>
                    <a:pt x="127" y="110"/>
                  </a:cubicBezTo>
                  <a:cubicBezTo>
                    <a:pt x="131" y="111"/>
                    <a:pt x="130" y="104"/>
                    <a:pt x="131" y="102"/>
                  </a:cubicBezTo>
                  <a:cubicBezTo>
                    <a:pt x="132" y="98"/>
                    <a:pt x="134" y="96"/>
                    <a:pt x="136" y="92"/>
                  </a:cubicBezTo>
                  <a:cubicBezTo>
                    <a:pt x="138" y="89"/>
                    <a:pt x="139" y="86"/>
                    <a:pt x="141" y="83"/>
                  </a:cubicBezTo>
                  <a:cubicBezTo>
                    <a:pt x="142" y="81"/>
                    <a:pt x="144" y="79"/>
                    <a:pt x="146" y="78"/>
                  </a:cubicBezTo>
                  <a:cubicBezTo>
                    <a:pt x="151" y="75"/>
                    <a:pt x="155" y="71"/>
                    <a:pt x="157" y="65"/>
                  </a:cubicBezTo>
                  <a:cubicBezTo>
                    <a:pt x="158" y="62"/>
                    <a:pt x="157" y="60"/>
                    <a:pt x="159" y="58"/>
                  </a:cubicBezTo>
                  <a:cubicBezTo>
                    <a:pt x="161" y="55"/>
                    <a:pt x="162" y="53"/>
                    <a:pt x="163" y="50"/>
                  </a:cubicBezTo>
                  <a:cubicBezTo>
                    <a:pt x="164" y="48"/>
                    <a:pt x="167" y="46"/>
                    <a:pt x="168" y="43"/>
                  </a:cubicBezTo>
                  <a:cubicBezTo>
                    <a:pt x="168" y="40"/>
                    <a:pt x="166" y="38"/>
                    <a:pt x="166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4522788" y="4003675"/>
              <a:ext cx="561975" cy="358775"/>
            </a:xfrm>
            <a:custGeom>
              <a:avLst/>
              <a:gdLst>
                <a:gd name="T0" fmla="*/ 260 w 286"/>
                <a:gd name="T1" fmla="*/ 175 h 182"/>
                <a:gd name="T2" fmla="*/ 272 w 286"/>
                <a:gd name="T3" fmla="*/ 165 h 182"/>
                <a:gd name="T4" fmla="*/ 284 w 286"/>
                <a:gd name="T5" fmla="*/ 151 h 182"/>
                <a:gd name="T6" fmla="*/ 280 w 286"/>
                <a:gd name="T7" fmla="*/ 128 h 182"/>
                <a:gd name="T8" fmla="*/ 273 w 286"/>
                <a:gd name="T9" fmla="*/ 116 h 182"/>
                <a:gd name="T10" fmla="*/ 266 w 286"/>
                <a:gd name="T11" fmla="*/ 113 h 182"/>
                <a:gd name="T12" fmla="*/ 261 w 286"/>
                <a:gd name="T13" fmla="*/ 98 h 182"/>
                <a:gd name="T14" fmla="*/ 259 w 286"/>
                <a:gd name="T15" fmla="*/ 92 h 182"/>
                <a:gd name="T16" fmla="*/ 260 w 286"/>
                <a:gd name="T17" fmla="*/ 76 h 182"/>
                <a:gd name="T18" fmla="*/ 254 w 286"/>
                <a:gd name="T19" fmla="*/ 62 h 182"/>
                <a:gd name="T20" fmla="*/ 244 w 286"/>
                <a:gd name="T21" fmla="*/ 63 h 182"/>
                <a:gd name="T22" fmla="*/ 235 w 286"/>
                <a:gd name="T23" fmla="*/ 56 h 182"/>
                <a:gd name="T24" fmla="*/ 226 w 286"/>
                <a:gd name="T25" fmla="*/ 48 h 182"/>
                <a:gd name="T26" fmla="*/ 217 w 286"/>
                <a:gd name="T27" fmla="*/ 39 h 182"/>
                <a:gd name="T28" fmla="*/ 211 w 286"/>
                <a:gd name="T29" fmla="*/ 29 h 182"/>
                <a:gd name="T30" fmla="*/ 201 w 286"/>
                <a:gd name="T31" fmla="*/ 25 h 182"/>
                <a:gd name="T32" fmla="*/ 182 w 286"/>
                <a:gd name="T33" fmla="*/ 13 h 182"/>
                <a:gd name="T34" fmla="*/ 166 w 286"/>
                <a:gd name="T35" fmla="*/ 10 h 182"/>
                <a:gd name="T36" fmla="*/ 153 w 286"/>
                <a:gd name="T37" fmla="*/ 13 h 182"/>
                <a:gd name="T38" fmla="*/ 143 w 286"/>
                <a:gd name="T39" fmla="*/ 22 h 182"/>
                <a:gd name="T40" fmla="*/ 130 w 286"/>
                <a:gd name="T41" fmla="*/ 29 h 182"/>
                <a:gd name="T42" fmla="*/ 117 w 286"/>
                <a:gd name="T43" fmla="*/ 2 h 182"/>
                <a:gd name="T44" fmla="*/ 103 w 286"/>
                <a:gd name="T45" fmla="*/ 4 h 182"/>
                <a:gd name="T46" fmla="*/ 105 w 286"/>
                <a:gd name="T47" fmla="*/ 16 h 182"/>
                <a:gd name="T48" fmla="*/ 108 w 286"/>
                <a:gd name="T49" fmla="*/ 31 h 182"/>
                <a:gd name="T50" fmla="*/ 97 w 286"/>
                <a:gd name="T51" fmla="*/ 30 h 182"/>
                <a:gd name="T52" fmla="*/ 89 w 286"/>
                <a:gd name="T53" fmla="*/ 28 h 182"/>
                <a:gd name="T54" fmla="*/ 76 w 286"/>
                <a:gd name="T55" fmla="*/ 24 h 182"/>
                <a:gd name="T56" fmla="*/ 61 w 286"/>
                <a:gd name="T57" fmla="*/ 22 h 182"/>
                <a:gd name="T58" fmla="*/ 45 w 286"/>
                <a:gd name="T59" fmla="*/ 22 h 182"/>
                <a:gd name="T60" fmla="*/ 32 w 286"/>
                <a:gd name="T61" fmla="*/ 16 h 182"/>
                <a:gd name="T62" fmla="*/ 21 w 286"/>
                <a:gd name="T63" fmla="*/ 33 h 182"/>
                <a:gd name="T64" fmla="*/ 12 w 286"/>
                <a:gd name="T65" fmla="*/ 43 h 182"/>
                <a:gd name="T66" fmla="*/ 5 w 286"/>
                <a:gd name="T67" fmla="*/ 45 h 182"/>
                <a:gd name="T68" fmla="*/ 3 w 286"/>
                <a:gd name="T69" fmla="*/ 63 h 182"/>
                <a:gd name="T70" fmla="*/ 24 w 286"/>
                <a:gd name="T71" fmla="*/ 68 h 182"/>
                <a:gd name="T72" fmla="*/ 34 w 286"/>
                <a:gd name="T73" fmla="*/ 78 h 182"/>
                <a:gd name="T74" fmla="*/ 50 w 286"/>
                <a:gd name="T75" fmla="*/ 96 h 182"/>
                <a:gd name="T76" fmla="*/ 65 w 286"/>
                <a:gd name="T77" fmla="*/ 105 h 182"/>
                <a:gd name="T78" fmla="*/ 75 w 286"/>
                <a:gd name="T79" fmla="*/ 109 h 182"/>
                <a:gd name="T80" fmla="*/ 82 w 286"/>
                <a:gd name="T81" fmla="*/ 115 h 182"/>
                <a:gd name="T82" fmla="*/ 109 w 286"/>
                <a:gd name="T83" fmla="*/ 126 h 182"/>
                <a:gd name="T84" fmla="*/ 141 w 286"/>
                <a:gd name="T85" fmla="*/ 139 h 182"/>
                <a:gd name="T86" fmla="*/ 148 w 286"/>
                <a:gd name="T87" fmla="*/ 137 h 182"/>
                <a:gd name="T88" fmla="*/ 157 w 286"/>
                <a:gd name="T89" fmla="*/ 148 h 182"/>
                <a:gd name="T90" fmla="*/ 164 w 286"/>
                <a:gd name="T91" fmla="*/ 151 h 182"/>
                <a:gd name="T92" fmla="*/ 179 w 286"/>
                <a:gd name="T93" fmla="*/ 156 h 182"/>
                <a:gd name="T94" fmla="*/ 195 w 286"/>
                <a:gd name="T95" fmla="*/ 157 h 182"/>
                <a:gd name="T96" fmla="*/ 223 w 286"/>
                <a:gd name="T97" fmla="*/ 167 h 182"/>
                <a:gd name="T98" fmla="*/ 234 w 286"/>
                <a:gd name="T99" fmla="*/ 162 h 182"/>
                <a:gd name="T100" fmla="*/ 247 w 286"/>
                <a:gd name="T101" fmla="*/ 174 h 182"/>
                <a:gd name="T102" fmla="*/ 252 w 286"/>
                <a:gd name="T103" fmla="*/ 181 h 182"/>
                <a:gd name="T104" fmla="*/ 256 w 286"/>
                <a:gd name="T105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182">
                  <a:moveTo>
                    <a:pt x="256" y="180"/>
                  </a:moveTo>
                  <a:cubicBezTo>
                    <a:pt x="257" y="178"/>
                    <a:pt x="259" y="177"/>
                    <a:pt x="260" y="175"/>
                  </a:cubicBezTo>
                  <a:cubicBezTo>
                    <a:pt x="261" y="174"/>
                    <a:pt x="261" y="172"/>
                    <a:pt x="263" y="171"/>
                  </a:cubicBezTo>
                  <a:cubicBezTo>
                    <a:pt x="265" y="167"/>
                    <a:pt x="269" y="166"/>
                    <a:pt x="272" y="165"/>
                  </a:cubicBezTo>
                  <a:cubicBezTo>
                    <a:pt x="277" y="162"/>
                    <a:pt x="275" y="157"/>
                    <a:pt x="279" y="154"/>
                  </a:cubicBezTo>
                  <a:cubicBezTo>
                    <a:pt x="281" y="153"/>
                    <a:pt x="283" y="153"/>
                    <a:pt x="284" y="151"/>
                  </a:cubicBezTo>
                  <a:cubicBezTo>
                    <a:pt x="286" y="148"/>
                    <a:pt x="283" y="146"/>
                    <a:pt x="283" y="143"/>
                  </a:cubicBezTo>
                  <a:cubicBezTo>
                    <a:pt x="281" y="138"/>
                    <a:pt x="284" y="133"/>
                    <a:pt x="280" y="128"/>
                  </a:cubicBezTo>
                  <a:cubicBezTo>
                    <a:pt x="278" y="127"/>
                    <a:pt x="275" y="126"/>
                    <a:pt x="273" y="123"/>
                  </a:cubicBezTo>
                  <a:cubicBezTo>
                    <a:pt x="272" y="121"/>
                    <a:pt x="274" y="118"/>
                    <a:pt x="273" y="116"/>
                  </a:cubicBezTo>
                  <a:cubicBezTo>
                    <a:pt x="272" y="115"/>
                    <a:pt x="270" y="116"/>
                    <a:pt x="269" y="115"/>
                  </a:cubicBezTo>
                  <a:cubicBezTo>
                    <a:pt x="267" y="115"/>
                    <a:pt x="267" y="114"/>
                    <a:pt x="266" y="113"/>
                  </a:cubicBezTo>
                  <a:cubicBezTo>
                    <a:pt x="265" y="110"/>
                    <a:pt x="264" y="109"/>
                    <a:pt x="263" y="106"/>
                  </a:cubicBezTo>
                  <a:cubicBezTo>
                    <a:pt x="263" y="103"/>
                    <a:pt x="263" y="100"/>
                    <a:pt x="261" y="98"/>
                  </a:cubicBezTo>
                  <a:cubicBezTo>
                    <a:pt x="261" y="96"/>
                    <a:pt x="260" y="96"/>
                    <a:pt x="259" y="96"/>
                  </a:cubicBezTo>
                  <a:cubicBezTo>
                    <a:pt x="258" y="94"/>
                    <a:pt x="259" y="94"/>
                    <a:pt x="259" y="92"/>
                  </a:cubicBezTo>
                  <a:cubicBezTo>
                    <a:pt x="259" y="89"/>
                    <a:pt x="259" y="87"/>
                    <a:pt x="260" y="84"/>
                  </a:cubicBezTo>
                  <a:cubicBezTo>
                    <a:pt x="261" y="81"/>
                    <a:pt x="261" y="79"/>
                    <a:pt x="260" y="76"/>
                  </a:cubicBezTo>
                  <a:cubicBezTo>
                    <a:pt x="260" y="73"/>
                    <a:pt x="259" y="70"/>
                    <a:pt x="259" y="68"/>
                  </a:cubicBezTo>
                  <a:cubicBezTo>
                    <a:pt x="258" y="64"/>
                    <a:pt x="258" y="63"/>
                    <a:pt x="254" y="62"/>
                  </a:cubicBezTo>
                  <a:cubicBezTo>
                    <a:pt x="252" y="61"/>
                    <a:pt x="250" y="60"/>
                    <a:pt x="247" y="61"/>
                  </a:cubicBezTo>
                  <a:cubicBezTo>
                    <a:pt x="246" y="61"/>
                    <a:pt x="245" y="63"/>
                    <a:pt x="244" y="63"/>
                  </a:cubicBezTo>
                  <a:cubicBezTo>
                    <a:pt x="242" y="63"/>
                    <a:pt x="242" y="61"/>
                    <a:pt x="241" y="60"/>
                  </a:cubicBezTo>
                  <a:cubicBezTo>
                    <a:pt x="239" y="57"/>
                    <a:pt x="237" y="58"/>
                    <a:pt x="235" y="56"/>
                  </a:cubicBezTo>
                  <a:cubicBezTo>
                    <a:pt x="233" y="54"/>
                    <a:pt x="235" y="51"/>
                    <a:pt x="233" y="50"/>
                  </a:cubicBezTo>
                  <a:cubicBezTo>
                    <a:pt x="231" y="48"/>
                    <a:pt x="228" y="50"/>
                    <a:pt x="226" y="48"/>
                  </a:cubicBezTo>
                  <a:cubicBezTo>
                    <a:pt x="225" y="46"/>
                    <a:pt x="225" y="44"/>
                    <a:pt x="223" y="42"/>
                  </a:cubicBezTo>
                  <a:cubicBezTo>
                    <a:pt x="221" y="41"/>
                    <a:pt x="218" y="40"/>
                    <a:pt x="217" y="39"/>
                  </a:cubicBezTo>
                  <a:cubicBezTo>
                    <a:pt x="215" y="37"/>
                    <a:pt x="219" y="36"/>
                    <a:pt x="217" y="33"/>
                  </a:cubicBezTo>
                  <a:cubicBezTo>
                    <a:pt x="216" y="31"/>
                    <a:pt x="212" y="31"/>
                    <a:pt x="211" y="29"/>
                  </a:cubicBezTo>
                  <a:cubicBezTo>
                    <a:pt x="210" y="27"/>
                    <a:pt x="212" y="22"/>
                    <a:pt x="207" y="22"/>
                  </a:cubicBezTo>
                  <a:cubicBezTo>
                    <a:pt x="205" y="22"/>
                    <a:pt x="203" y="25"/>
                    <a:pt x="201" y="25"/>
                  </a:cubicBezTo>
                  <a:cubicBezTo>
                    <a:pt x="198" y="26"/>
                    <a:pt x="195" y="25"/>
                    <a:pt x="193" y="24"/>
                  </a:cubicBezTo>
                  <a:cubicBezTo>
                    <a:pt x="188" y="20"/>
                    <a:pt x="185" y="19"/>
                    <a:pt x="182" y="13"/>
                  </a:cubicBezTo>
                  <a:cubicBezTo>
                    <a:pt x="181" y="10"/>
                    <a:pt x="183" y="5"/>
                    <a:pt x="178" y="5"/>
                  </a:cubicBezTo>
                  <a:cubicBezTo>
                    <a:pt x="175" y="5"/>
                    <a:pt x="169" y="8"/>
                    <a:pt x="166" y="10"/>
                  </a:cubicBezTo>
                  <a:cubicBezTo>
                    <a:pt x="164" y="11"/>
                    <a:pt x="163" y="14"/>
                    <a:pt x="160" y="14"/>
                  </a:cubicBezTo>
                  <a:cubicBezTo>
                    <a:pt x="158" y="14"/>
                    <a:pt x="155" y="12"/>
                    <a:pt x="153" y="13"/>
                  </a:cubicBezTo>
                  <a:cubicBezTo>
                    <a:pt x="151" y="13"/>
                    <a:pt x="147" y="14"/>
                    <a:pt x="146" y="15"/>
                  </a:cubicBezTo>
                  <a:cubicBezTo>
                    <a:pt x="143" y="17"/>
                    <a:pt x="145" y="20"/>
                    <a:pt x="143" y="22"/>
                  </a:cubicBezTo>
                  <a:cubicBezTo>
                    <a:pt x="141" y="25"/>
                    <a:pt x="139" y="25"/>
                    <a:pt x="137" y="26"/>
                  </a:cubicBezTo>
                  <a:cubicBezTo>
                    <a:pt x="134" y="28"/>
                    <a:pt x="133" y="30"/>
                    <a:pt x="130" y="29"/>
                  </a:cubicBezTo>
                  <a:cubicBezTo>
                    <a:pt x="125" y="27"/>
                    <a:pt x="122" y="22"/>
                    <a:pt x="121" y="17"/>
                  </a:cubicBezTo>
                  <a:cubicBezTo>
                    <a:pt x="120" y="13"/>
                    <a:pt x="120" y="5"/>
                    <a:pt x="117" y="2"/>
                  </a:cubicBezTo>
                  <a:cubicBezTo>
                    <a:pt x="115" y="0"/>
                    <a:pt x="113" y="0"/>
                    <a:pt x="110" y="1"/>
                  </a:cubicBezTo>
                  <a:cubicBezTo>
                    <a:pt x="108" y="2"/>
                    <a:pt x="104" y="3"/>
                    <a:pt x="103" y="4"/>
                  </a:cubicBezTo>
                  <a:cubicBezTo>
                    <a:pt x="101" y="7"/>
                    <a:pt x="104" y="9"/>
                    <a:pt x="105" y="11"/>
                  </a:cubicBezTo>
                  <a:cubicBezTo>
                    <a:pt x="105" y="12"/>
                    <a:pt x="104" y="14"/>
                    <a:pt x="105" y="16"/>
                  </a:cubicBezTo>
                  <a:cubicBezTo>
                    <a:pt x="106" y="17"/>
                    <a:pt x="106" y="17"/>
                    <a:pt x="107" y="18"/>
                  </a:cubicBezTo>
                  <a:cubicBezTo>
                    <a:pt x="110" y="21"/>
                    <a:pt x="113" y="29"/>
                    <a:pt x="108" y="31"/>
                  </a:cubicBezTo>
                  <a:cubicBezTo>
                    <a:pt x="106" y="32"/>
                    <a:pt x="103" y="30"/>
                    <a:pt x="100" y="30"/>
                  </a:cubicBezTo>
                  <a:cubicBezTo>
                    <a:pt x="98" y="30"/>
                    <a:pt x="99" y="31"/>
                    <a:pt x="97" y="30"/>
                  </a:cubicBezTo>
                  <a:cubicBezTo>
                    <a:pt x="96" y="29"/>
                    <a:pt x="96" y="28"/>
                    <a:pt x="95" y="27"/>
                  </a:cubicBezTo>
                  <a:cubicBezTo>
                    <a:pt x="92" y="25"/>
                    <a:pt x="91" y="26"/>
                    <a:pt x="89" y="28"/>
                  </a:cubicBezTo>
                  <a:cubicBezTo>
                    <a:pt x="85" y="30"/>
                    <a:pt x="85" y="28"/>
                    <a:pt x="83" y="26"/>
                  </a:cubicBezTo>
                  <a:cubicBezTo>
                    <a:pt x="81" y="22"/>
                    <a:pt x="79" y="23"/>
                    <a:pt x="76" y="24"/>
                  </a:cubicBezTo>
                  <a:cubicBezTo>
                    <a:pt x="73" y="24"/>
                    <a:pt x="71" y="23"/>
                    <a:pt x="68" y="21"/>
                  </a:cubicBezTo>
                  <a:cubicBezTo>
                    <a:pt x="65" y="20"/>
                    <a:pt x="64" y="21"/>
                    <a:pt x="61" y="22"/>
                  </a:cubicBezTo>
                  <a:cubicBezTo>
                    <a:pt x="58" y="22"/>
                    <a:pt x="55" y="22"/>
                    <a:pt x="52" y="23"/>
                  </a:cubicBezTo>
                  <a:cubicBezTo>
                    <a:pt x="50" y="24"/>
                    <a:pt x="48" y="24"/>
                    <a:pt x="45" y="22"/>
                  </a:cubicBezTo>
                  <a:cubicBezTo>
                    <a:pt x="43" y="20"/>
                    <a:pt x="42" y="19"/>
                    <a:pt x="39" y="18"/>
                  </a:cubicBezTo>
                  <a:cubicBezTo>
                    <a:pt x="36" y="17"/>
                    <a:pt x="35" y="15"/>
                    <a:pt x="32" y="16"/>
                  </a:cubicBezTo>
                  <a:cubicBezTo>
                    <a:pt x="29" y="18"/>
                    <a:pt x="27" y="18"/>
                    <a:pt x="25" y="19"/>
                  </a:cubicBezTo>
                  <a:cubicBezTo>
                    <a:pt x="19" y="21"/>
                    <a:pt x="20" y="29"/>
                    <a:pt x="21" y="33"/>
                  </a:cubicBezTo>
                  <a:cubicBezTo>
                    <a:pt x="21" y="36"/>
                    <a:pt x="23" y="39"/>
                    <a:pt x="20" y="41"/>
                  </a:cubicBezTo>
                  <a:cubicBezTo>
                    <a:pt x="18" y="43"/>
                    <a:pt x="14" y="42"/>
                    <a:pt x="12" y="43"/>
                  </a:cubicBezTo>
                  <a:cubicBezTo>
                    <a:pt x="11" y="43"/>
                    <a:pt x="10" y="44"/>
                    <a:pt x="9" y="45"/>
                  </a:cubicBezTo>
                  <a:cubicBezTo>
                    <a:pt x="8" y="45"/>
                    <a:pt x="7" y="45"/>
                    <a:pt x="5" y="45"/>
                  </a:cubicBezTo>
                  <a:cubicBezTo>
                    <a:pt x="3" y="46"/>
                    <a:pt x="1" y="49"/>
                    <a:pt x="0" y="52"/>
                  </a:cubicBezTo>
                  <a:cubicBezTo>
                    <a:pt x="0" y="55"/>
                    <a:pt x="2" y="59"/>
                    <a:pt x="3" y="63"/>
                  </a:cubicBezTo>
                  <a:cubicBezTo>
                    <a:pt x="4" y="63"/>
                    <a:pt x="4" y="62"/>
                    <a:pt x="5" y="62"/>
                  </a:cubicBezTo>
                  <a:cubicBezTo>
                    <a:pt x="12" y="60"/>
                    <a:pt x="18" y="64"/>
                    <a:pt x="24" y="68"/>
                  </a:cubicBezTo>
                  <a:cubicBezTo>
                    <a:pt x="26" y="70"/>
                    <a:pt x="29" y="71"/>
                    <a:pt x="30" y="72"/>
                  </a:cubicBezTo>
                  <a:cubicBezTo>
                    <a:pt x="32" y="74"/>
                    <a:pt x="33" y="76"/>
                    <a:pt x="34" y="78"/>
                  </a:cubicBezTo>
                  <a:cubicBezTo>
                    <a:pt x="38" y="82"/>
                    <a:pt x="37" y="86"/>
                    <a:pt x="43" y="88"/>
                  </a:cubicBezTo>
                  <a:cubicBezTo>
                    <a:pt x="45" y="89"/>
                    <a:pt x="53" y="93"/>
                    <a:pt x="50" y="96"/>
                  </a:cubicBezTo>
                  <a:cubicBezTo>
                    <a:pt x="53" y="97"/>
                    <a:pt x="56" y="98"/>
                    <a:pt x="58" y="100"/>
                  </a:cubicBezTo>
                  <a:cubicBezTo>
                    <a:pt x="61" y="101"/>
                    <a:pt x="62" y="103"/>
                    <a:pt x="65" y="105"/>
                  </a:cubicBezTo>
                  <a:cubicBezTo>
                    <a:pt x="66" y="106"/>
                    <a:pt x="70" y="108"/>
                    <a:pt x="72" y="108"/>
                  </a:cubicBezTo>
                  <a:cubicBezTo>
                    <a:pt x="73" y="109"/>
                    <a:pt x="74" y="108"/>
                    <a:pt x="75" y="109"/>
                  </a:cubicBezTo>
                  <a:cubicBezTo>
                    <a:pt x="77" y="111"/>
                    <a:pt x="75" y="111"/>
                    <a:pt x="76" y="113"/>
                  </a:cubicBezTo>
                  <a:cubicBezTo>
                    <a:pt x="76" y="116"/>
                    <a:pt x="80" y="115"/>
                    <a:pt x="82" y="115"/>
                  </a:cubicBezTo>
                  <a:cubicBezTo>
                    <a:pt x="85" y="116"/>
                    <a:pt x="88" y="117"/>
                    <a:pt x="90" y="118"/>
                  </a:cubicBezTo>
                  <a:cubicBezTo>
                    <a:pt x="96" y="121"/>
                    <a:pt x="103" y="124"/>
                    <a:pt x="109" y="126"/>
                  </a:cubicBezTo>
                  <a:cubicBezTo>
                    <a:pt x="115" y="127"/>
                    <a:pt x="121" y="129"/>
                    <a:pt x="126" y="132"/>
                  </a:cubicBezTo>
                  <a:cubicBezTo>
                    <a:pt x="131" y="135"/>
                    <a:pt x="136" y="138"/>
                    <a:pt x="141" y="139"/>
                  </a:cubicBezTo>
                  <a:cubicBezTo>
                    <a:pt x="142" y="139"/>
                    <a:pt x="144" y="139"/>
                    <a:pt x="145" y="139"/>
                  </a:cubicBezTo>
                  <a:cubicBezTo>
                    <a:pt x="146" y="138"/>
                    <a:pt x="147" y="137"/>
                    <a:pt x="148" y="137"/>
                  </a:cubicBezTo>
                  <a:cubicBezTo>
                    <a:pt x="151" y="137"/>
                    <a:pt x="153" y="140"/>
                    <a:pt x="154" y="141"/>
                  </a:cubicBezTo>
                  <a:cubicBezTo>
                    <a:pt x="157" y="143"/>
                    <a:pt x="159" y="145"/>
                    <a:pt x="157" y="148"/>
                  </a:cubicBezTo>
                  <a:cubicBezTo>
                    <a:pt x="158" y="148"/>
                    <a:pt x="160" y="148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7" y="152"/>
                    <a:pt x="169" y="151"/>
                    <a:pt x="171" y="153"/>
                  </a:cubicBezTo>
                  <a:cubicBezTo>
                    <a:pt x="174" y="154"/>
                    <a:pt x="176" y="155"/>
                    <a:pt x="179" y="156"/>
                  </a:cubicBezTo>
                  <a:cubicBezTo>
                    <a:pt x="181" y="156"/>
                    <a:pt x="184" y="156"/>
                    <a:pt x="187" y="156"/>
                  </a:cubicBezTo>
                  <a:cubicBezTo>
                    <a:pt x="189" y="157"/>
                    <a:pt x="192" y="157"/>
                    <a:pt x="195" y="157"/>
                  </a:cubicBezTo>
                  <a:cubicBezTo>
                    <a:pt x="198" y="158"/>
                    <a:pt x="200" y="160"/>
                    <a:pt x="203" y="161"/>
                  </a:cubicBezTo>
                  <a:cubicBezTo>
                    <a:pt x="210" y="163"/>
                    <a:pt x="216" y="164"/>
                    <a:pt x="223" y="167"/>
                  </a:cubicBezTo>
                  <a:cubicBezTo>
                    <a:pt x="225" y="167"/>
                    <a:pt x="228" y="168"/>
                    <a:pt x="230" y="166"/>
                  </a:cubicBezTo>
                  <a:cubicBezTo>
                    <a:pt x="232" y="165"/>
                    <a:pt x="230" y="161"/>
                    <a:pt x="234" y="162"/>
                  </a:cubicBezTo>
                  <a:cubicBezTo>
                    <a:pt x="236" y="163"/>
                    <a:pt x="238" y="166"/>
                    <a:pt x="240" y="167"/>
                  </a:cubicBezTo>
                  <a:cubicBezTo>
                    <a:pt x="243" y="170"/>
                    <a:pt x="245" y="171"/>
                    <a:pt x="247" y="174"/>
                  </a:cubicBezTo>
                  <a:cubicBezTo>
                    <a:pt x="248" y="175"/>
                    <a:pt x="249" y="177"/>
                    <a:pt x="250" y="178"/>
                  </a:cubicBezTo>
                  <a:cubicBezTo>
                    <a:pt x="251" y="179"/>
                    <a:pt x="251" y="181"/>
                    <a:pt x="252" y="181"/>
                  </a:cubicBezTo>
                  <a:cubicBezTo>
                    <a:pt x="252" y="182"/>
                    <a:pt x="253" y="182"/>
                    <a:pt x="253" y="182"/>
                  </a:cubicBezTo>
                  <a:cubicBezTo>
                    <a:pt x="254" y="181"/>
                    <a:pt x="255" y="181"/>
                    <a:pt x="256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auto">
            <a:xfrm>
              <a:off x="4186238" y="3908425"/>
              <a:ext cx="165100" cy="115888"/>
            </a:xfrm>
            <a:custGeom>
              <a:avLst/>
              <a:gdLst>
                <a:gd name="T0" fmla="*/ 69 w 84"/>
                <a:gd name="T1" fmla="*/ 53 h 59"/>
                <a:gd name="T2" fmla="*/ 72 w 84"/>
                <a:gd name="T3" fmla="*/ 48 h 59"/>
                <a:gd name="T4" fmla="*/ 76 w 84"/>
                <a:gd name="T5" fmla="*/ 46 h 59"/>
                <a:gd name="T6" fmla="*/ 81 w 84"/>
                <a:gd name="T7" fmla="*/ 40 h 59"/>
                <a:gd name="T8" fmla="*/ 81 w 84"/>
                <a:gd name="T9" fmla="*/ 34 h 59"/>
                <a:gd name="T10" fmla="*/ 82 w 84"/>
                <a:gd name="T11" fmla="*/ 28 h 59"/>
                <a:gd name="T12" fmla="*/ 82 w 84"/>
                <a:gd name="T13" fmla="*/ 21 h 59"/>
                <a:gd name="T14" fmla="*/ 77 w 84"/>
                <a:gd name="T15" fmla="*/ 7 h 59"/>
                <a:gd name="T16" fmla="*/ 70 w 84"/>
                <a:gd name="T17" fmla="*/ 3 h 59"/>
                <a:gd name="T18" fmla="*/ 63 w 84"/>
                <a:gd name="T19" fmla="*/ 1 h 59"/>
                <a:gd name="T20" fmla="*/ 61 w 84"/>
                <a:gd name="T21" fmla="*/ 4 h 59"/>
                <a:gd name="T22" fmla="*/ 57 w 84"/>
                <a:gd name="T23" fmla="*/ 4 h 59"/>
                <a:gd name="T24" fmla="*/ 49 w 84"/>
                <a:gd name="T25" fmla="*/ 2 h 59"/>
                <a:gd name="T26" fmla="*/ 43 w 84"/>
                <a:gd name="T27" fmla="*/ 6 h 59"/>
                <a:gd name="T28" fmla="*/ 38 w 84"/>
                <a:gd name="T29" fmla="*/ 12 h 59"/>
                <a:gd name="T30" fmla="*/ 30 w 84"/>
                <a:gd name="T31" fmla="*/ 13 h 59"/>
                <a:gd name="T32" fmla="*/ 23 w 84"/>
                <a:gd name="T33" fmla="*/ 15 h 59"/>
                <a:gd name="T34" fmla="*/ 7 w 84"/>
                <a:gd name="T35" fmla="*/ 18 h 59"/>
                <a:gd name="T36" fmla="*/ 1 w 84"/>
                <a:gd name="T37" fmla="*/ 22 h 59"/>
                <a:gd name="T38" fmla="*/ 0 w 84"/>
                <a:gd name="T39" fmla="*/ 24 h 59"/>
                <a:gd name="T40" fmla="*/ 7 w 84"/>
                <a:gd name="T41" fmla="*/ 25 h 59"/>
                <a:gd name="T42" fmla="*/ 17 w 84"/>
                <a:gd name="T43" fmla="*/ 28 h 59"/>
                <a:gd name="T44" fmla="*/ 25 w 84"/>
                <a:gd name="T45" fmla="*/ 30 h 59"/>
                <a:gd name="T46" fmla="*/ 26 w 84"/>
                <a:gd name="T47" fmla="*/ 37 h 59"/>
                <a:gd name="T48" fmla="*/ 40 w 84"/>
                <a:gd name="T49" fmla="*/ 42 h 59"/>
                <a:gd name="T50" fmla="*/ 54 w 84"/>
                <a:gd name="T51" fmla="*/ 51 h 59"/>
                <a:gd name="T52" fmla="*/ 56 w 84"/>
                <a:gd name="T53" fmla="*/ 54 h 59"/>
                <a:gd name="T54" fmla="*/ 60 w 84"/>
                <a:gd name="T55" fmla="*/ 55 h 59"/>
                <a:gd name="T56" fmla="*/ 65 w 84"/>
                <a:gd name="T57" fmla="*/ 59 h 59"/>
                <a:gd name="T58" fmla="*/ 65 w 84"/>
                <a:gd name="T59" fmla="*/ 58 h 59"/>
                <a:gd name="T60" fmla="*/ 69 w 84"/>
                <a:gd name="T6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59">
                  <a:moveTo>
                    <a:pt x="69" y="53"/>
                  </a:moveTo>
                  <a:cubicBezTo>
                    <a:pt x="72" y="52"/>
                    <a:pt x="72" y="52"/>
                    <a:pt x="72" y="48"/>
                  </a:cubicBezTo>
                  <a:cubicBezTo>
                    <a:pt x="72" y="44"/>
                    <a:pt x="73" y="47"/>
                    <a:pt x="76" y="46"/>
                  </a:cubicBezTo>
                  <a:cubicBezTo>
                    <a:pt x="78" y="45"/>
                    <a:pt x="80" y="41"/>
                    <a:pt x="81" y="40"/>
                  </a:cubicBezTo>
                  <a:cubicBezTo>
                    <a:pt x="83" y="37"/>
                    <a:pt x="82" y="37"/>
                    <a:pt x="81" y="34"/>
                  </a:cubicBezTo>
                  <a:cubicBezTo>
                    <a:pt x="80" y="32"/>
                    <a:pt x="81" y="30"/>
                    <a:pt x="82" y="28"/>
                  </a:cubicBezTo>
                  <a:cubicBezTo>
                    <a:pt x="83" y="25"/>
                    <a:pt x="83" y="23"/>
                    <a:pt x="82" y="21"/>
                  </a:cubicBezTo>
                  <a:cubicBezTo>
                    <a:pt x="81" y="16"/>
                    <a:pt x="84" y="10"/>
                    <a:pt x="77" y="7"/>
                  </a:cubicBezTo>
                  <a:cubicBezTo>
                    <a:pt x="75" y="6"/>
                    <a:pt x="72" y="4"/>
                    <a:pt x="70" y="3"/>
                  </a:cubicBezTo>
                  <a:cubicBezTo>
                    <a:pt x="68" y="2"/>
                    <a:pt x="65" y="0"/>
                    <a:pt x="63" y="1"/>
                  </a:cubicBezTo>
                  <a:cubicBezTo>
                    <a:pt x="62" y="2"/>
                    <a:pt x="62" y="3"/>
                    <a:pt x="61" y="4"/>
                  </a:cubicBezTo>
                  <a:cubicBezTo>
                    <a:pt x="60" y="5"/>
                    <a:pt x="58" y="4"/>
                    <a:pt x="57" y="4"/>
                  </a:cubicBezTo>
                  <a:cubicBezTo>
                    <a:pt x="54" y="4"/>
                    <a:pt x="51" y="3"/>
                    <a:pt x="49" y="2"/>
                  </a:cubicBezTo>
                  <a:cubicBezTo>
                    <a:pt x="45" y="2"/>
                    <a:pt x="44" y="2"/>
                    <a:pt x="43" y="6"/>
                  </a:cubicBezTo>
                  <a:cubicBezTo>
                    <a:pt x="42" y="9"/>
                    <a:pt x="42" y="11"/>
                    <a:pt x="38" y="12"/>
                  </a:cubicBezTo>
                  <a:cubicBezTo>
                    <a:pt x="35" y="13"/>
                    <a:pt x="33" y="12"/>
                    <a:pt x="30" y="13"/>
                  </a:cubicBezTo>
                  <a:cubicBezTo>
                    <a:pt x="27" y="15"/>
                    <a:pt x="26" y="15"/>
                    <a:pt x="23" y="15"/>
                  </a:cubicBezTo>
                  <a:cubicBezTo>
                    <a:pt x="17" y="15"/>
                    <a:pt x="12" y="17"/>
                    <a:pt x="7" y="18"/>
                  </a:cubicBezTo>
                  <a:cubicBezTo>
                    <a:pt x="5" y="19"/>
                    <a:pt x="3" y="20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2" y="25"/>
                    <a:pt x="5" y="25"/>
                    <a:pt x="7" y="25"/>
                  </a:cubicBezTo>
                  <a:cubicBezTo>
                    <a:pt x="10" y="26"/>
                    <a:pt x="13" y="29"/>
                    <a:pt x="17" y="28"/>
                  </a:cubicBezTo>
                  <a:cubicBezTo>
                    <a:pt x="20" y="28"/>
                    <a:pt x="23" y="26"/>
                    <a:pt x="25" y="30"/>
                  </a:cubicBezTo>
                  <a:cubicBezTo>
                    <a:pt x="26" y="33"/>
                    <a:pt x="24" y="35"/>
                    <a:pt x="26" y="37"/>
                  </a:cubicBezTo>
                  <a:cubicBezTo>
                    <a:pt x="31" y="39"/>
                    <a:pt x="36" y="40"/>
                    <a:pt x="40" y="42"/>
                  </a:cubicBezTo>
                  <a:cubicBezTo>
                    <a:pt x="45" y="45"/>
                    <a:pt x="51" y="47"/>
                    <a:pt x="54" y="51"/>
                  </a:cubicBezTo>
                  <a:cubicBezTo>
                    <a:pt x="55" y="52"/>
                    <a:pt x="55" y="53"/>
                    <a:pt x="56" y="54"/>
                  </a:cubicBezTo>
                  <a:cubicBezTo>
                    <a:pt x="57" y="54"/>
                    <a:pt x="59" y="54"/>
                    <a:pt x="60" y="55"/>
                  </a:cubicBezTo>
                  <a:cubicBezTo>
                    <a:pt x="61" y="56"/>
                    <a:pt x="63" y="58"/>
                    <a:pt x="65" y="59"/>
                  </a:cubicBezTo>
                  <a:cubicBezTo>
                    <a:pt x="65" y="59"/>
                    <a:pt x="65" y="59"/>
                    <a:pt x="65" y="58"/>
                  </a:cubicBezTo>
                  <a:cubicBezTo>
                    <a:pt x="66" y="56"/>
                    <a:pt x="66" y="55"/>
                    <a:pt x="69" y="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4057650" y="3390900"/>
              <a:ext cx="238125" cy="339725"/>
            </a:xfrm>
            <a:custGeom>
              <a:avLst/>
              <a:gdLst>
                <a:gd name="T0" fmla="*/ 41 w 121"/>
                <a:gd name="T1" fmla="*/ 158 h 173"/>
                <a:gd name="T2" fmla="*/ 61 w 121"/>
                <a:gd name="T3" fmla="*/ 152 h 173"/>
                <a:gd name="T4" fmla="*/ 74 w 121"/>
                <a:gd name="T5" fmla="*/ 155 h 173"/>
                <a:gd name="T6" fmla="*/ 84 w 121"/>
                <a:gd name="T7" fmla="*/ 163 h 173"/>
                <a:gd name="T8" fmla="*/ 95 w 121"/>
                <a:gd name="T9" fmla="*/ 161 h 173"/>
                <a:gd name="T10" fmla="*/ 102 w 121"/>
                <a:gd name="T11" fmla="*/ 153 h 173"/>
                <a:gd name="T12" fmla="*/ 93 w 121"/>
                <a:gd name="T13" fmla="*/ 138 h 173"/>
                <a:gd name="T14" fmla="*/ 101 w 121"/>
                <a:gd name="T15" fmla="*/ 139 h 173"/>
                <a:gd name="T16" fmla="*/ 118 w 121"/>
                <a:gd name="T17" fmla="*/ 137 h 173"/>
                <a:gd name="T18" fmla="*/ 120 w 121"/>
                <a:gd name="T19" fmla="*/ 126 h 173"/>
                <a:gd name="T20" fmla="*/ 103 w 121"/>
                <a:gd name="T21" fmla="*/ 112 h 173"/>
                <a:gd name="T22" fmla="*/ 101 w 121"/>
                <a:gd name="T23" fmla="*/ 85 h 173"/>
                <a:gd name="T24" fmla="*/ 91 w 121"/>
                <a:gd name="T25" fmla="*/ 73 h 173"/>
                <a:gd name="T26" fmla="*/ 93 w 121"/>
                <a:gd name="T27" fmla="*/ 57 h 173"/>
                <a:gd name="T28" fmla="*/ 82 w 121"/>
                <a:gd name="T29" fmla="*/ 50 h 173"/>
                <a:gd name="T30" fmla="*/ 68 w 121"/>
                <a:gd name="T31" fmla="*/ 31 h 173"/>
                <a:gd name="T32" fmla="*/ 56 w 121"/>
                <a:gd name="T33" fmla="*/ 37 h 173"/>
                <a:gd name="T34" fmla="*/ 48 w 121"/>
                <a:gd name="T35" fmla="*/ 27 h 173"/>
                <a:gd name="T36" fmla="*/ 58 w 121"/>
                <a:gd name="T37" fmla="*/ 18 h 173"/>
                <a:gd name="T38" fmla="*/ 42 w 121"/>
                <a:gd name="T39" fmla="*/ 3 h 173"/>
                <a:gd name="T40" fmla="*/ 19 w 121"/>
                <a:gd name="T41" fmla="*/ 3 h 173"/>
                <a:gd name="T42" fmla="*/ 21 w 121"/>
                <a:gd name="T43" fmla="*/ 12 h 173"/>
                <a:gd name="T44" fmla="*/ 13 w 121"/>
                <a:gd name="T45" fmla="*/ 17 h 173"/>
                <a:gd name="T46" fmla="*/ 20 w 121"/>
                <a:gd name="T47" fmla="*/ 36 h 173"/>
                <a:gd name="T48" fmla="*/ 10 w 121"/>
                <a:gd name="T49" fmla="*/ 41 h 173"/>
                <a:gd name="T50" fmla="*/ 5 w 121"/>
                <a:gd name="T51" fmla="*/ 40 h 173"/>
                <a:gd name="T52" fmla="*/ 1 w 121"/>
                <a:gd name="T53" fmla="*/ 43 h 173"/>
                <a:gd name="T54" fmla="*/ 7 w 121"/>
                <a:gd name="T55" fmla="*/ 70 h 173"/>
                <a:gd name="T56" fmla="*/ 12 w 121"/>
                <a:gd name="T57" fmla="*/ 88 h 173"/>
                <a:gd name="T58" fmla="*/ 21 w 121"/>
                <a:gd name="T59" fmla="*/ 107 h 173"/>
                <a:gd name="T60" fmla="*/ 33 w 121"/>
                <a:gd name="T61" fmla="*/ 119 h 173"/>
                <a:gd name="T62" fmla="*/ 31 w 121"/>
                <a:gd name="T63" fmla="*/ 135 h 173"/>
                <a:gd name="T64" fmla="*/ 24 w 121"/>
                <a:gd name="T65" fmla="*/ 147 h 173"/>
                <a:gd name="T66" fmla="*/ 13 w 121"/>
                <a:gd name="T67" fmla="*/ 159 h 173"/>
                <a:gd name="T68" fmla="*/ 17 w 121"/>
                <a:gd name="T69" fmla="*/ 167 h 173"/>
                <a:gd name="T70" fmla="*/ 22 w 121"/>
                <a:gd name="T71" fmla="*/ 168 h 173"/>
                <a:gd name="T72" fmla="*/ 29 w 121"/>
                <a:gd name="T73" fmla="*/ 16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73">
                  <a:moveTo>
                    <a:pt x="35" y="162"/>
                  </a:moveTo>
                  <a:cubicBezTo>
                    <a:pt x="37" y="159"/>
                    <a:pt x="38" y="158"/>
                    <a:pt x="41" y="158"/>
                  </a:cubicBezTo>
                  <a:cubicBezTo>
                    <a:pt x="44" y="158"/>
                    <a:pt x="47" y="157"/>
                    <a:pt x="51" y="157"/>
                  </a:cubicBezTo>
                  <a:cubicBezTo>
                    <a:pt x="51" y="152"/>
                    <a:pt x="57" y="151"/>
                    <a:pt x="61" y="152"/>
                  </a:cubicBezTo>
                  <a:cubicBezTo>
                    <a:pt x="64" y="152"/>
                    <a:pt x="65" y="154"/>
                    <a:pt x="67" y="155"/>
                  </a:cubicBezTo>
                  <a:cubicBezTo>
                    <a:pt x="69" y="156"/>
                    <a:pt x="72" y="153"/>
                    <a:pt x="74" y="155"/>
                  </a:cubicBezTo>
                  <a:cubicBezTo>
                    <a:pt x="76" y="156"/>
                    <a:pt x="77" y="158"/>
                    <a:pt x="79" y="160"/>
                  </a:cubicBezTo>
                  <a:cubicBezTo>
                    <a:pt x="80" y="161"/>
                    <a:pt x="82" y="162"/>
                    <a:pt x="84" y="163"/>
                  </a:cubicBezTo>
                  <a:cubicBezTo>
                    <a:pt x="87" y="167"/>
                    <a:pt x="90" y="170"/>
                    <a:pt x="93" y="173"/>
                  </a:cubicBezTo>
                  <a:cubicBezTo>
                    <a:pt x="93" y="169"/>
                    <a:pt x="94" y="165"/>
                    <a:pt x="95" y="161"/>
                  </a:cubicBezTo>
                  <a:cubicBezTo>
                    <a:pt x="95" y="159"/>
                    <a:pt x="95" y="157"/>
                    <a:pt x="96" y="155"/>
                  </a:cubicBezTo>
                  <a:cubicBezTo>
                    <a:pt x="98" y="154"/>
                    <a:pt x="100" y="155"/>
                    <a:pt x="102" y="153"/>
                  </a:cubicBezTo>
                  <a:cubicBezTo>
                    <a:pt x="101" y="150"/>
                    <a:pt x="99" y="147"/>
                    <a:pt x="97" y="144"/>
                  </a:cubicBezTo>
                  <a:cubicBezTo>
                    <a:pt x="96" y="142"/>
                    <a:pt x="94" y="140"/>
                    <a:pt x="93" y="138"/>
                  </a:cubicBezTo>
                  <a:cubicBezTo>
                    <a:pt x="93" y="135"/>
                    <a:pt x="94" y="132"/>
                    <a:pt x="96" y="133"/>
                  </a:cubicBezTo>
                  <a:cubicBezTo>
                    <a:pt x="98" y="134"/>
                    <a:pt x="99" y="138"/>
                    <a:pt x="101" y="139"/>
                  </a:cubicBezTo>
                  <a:cubicBezTo>
                    <a:pt x="104" y="140"/>
                    <a:pt x="109" y="138"/>
                    <a:pt x="111" y="138"/>
                  </a:cubicBezTo>
                  <a:cubicBezTo>
                    <a:pt x="113" y="137"/>
                    <a:pt x="115" y="137"/>
                    <a:pt x="118" y="137"/>
                  </a:cubicBezTo>
                  <a:cubicBezTo>
                    <a:pt x="118" y="135"/>
                    <a:pt x="118" y="134"/>
                    <a:pt x="119" y="132"/>
                  </a:cubicBezTo>
                  <a:cubicBezTo>
                    <a:pt x="119" y="131"/>
                    <a:pt x="121" y="127"/>
                    <a:pt x="120" y="126"/>
                  </a:cubicBezTo>
                  <a:cubicBezTo>
                    <a:pt x="120" y="124"/>
                    <a:pt x="113" y="120"/>
                    <a:pt x="111" y="119"/>
                  </a:cubicBezTo>
                  <a:cubicBezTo>
                    <a:pt x="108" y="117"/>
                    <a:pt x="103" y="116"/>
                    <a:pt x="103" y="112"/>
                  </a:cubicBezTo>
                  <a:cubicBezTo>
                    <a:pt x="104" y="106"/>
                    <a:pt x="108" y="102"/>
                    <a:pt x="109" y="97"/>
                  </a:cubicBezTo>
                  <a:cubicBezTo>
                    <a:pt x="110" y="92"/>
                    <a:pt x="104" y="88"/>
                    <a:pt x="101" y="85"/>
                  </a:cubicBezTo>
                  <a:cubicBezTo>
                    <a:pt x="99" y="83"/>
                    <a:pt x="98" y="80"/>
                    <a:pt x="96" y="78"/>
                  </a:cubicBezTo>
                  <a:cubicBezTo>
                    <a:pt x="94" y="77"/>
                    <a:pt x="91" y="75"/>
                    <a:pt x="91" y="73"/>
                  </a:cubicBezTo>
                  <a:cubicBezTo>
                    <a:pt x="90" y="70"/>
                    <a:pt x="93" y="67"/>
                    <a:pt x="93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3" y="56"/>
                    <a:pt x="94" y="54"/>
                    <a:pt x="94" y="53"/>
                  </a:cubicBezTo>
                  <a:cubicBezTo>
                    <a:pt x="93" y="49"/>
                    <a:pt x="85" y="51"/>
                    <a:pt x="82" y="50"/>
                  </a:cubicBezTo>
                  <a:cubicBezTo>
                    <a:pt x="75" y="48"/>
                    <a:pt x="75" y="42"/>
                    <a:pt x="73" y="37"/>
                  </a:cubicBezTo>
                  <a:cubicBezTo>
                    <a:pt x="72" y="34"/>
                    <a:pt x="71" y="32"/>
                    <a:pt x="68" y="31"/>
                  </a:cubicBezTo>
                  <a:cubicBezTo>
                    <a:pt x="65" y="29"/>
                    <a:pt x="65" y="30"/>
                    <a:pt x="63" y="33"/>
                  </a:cubicBezTo>
                  <a:cubicBezTo>
                    <a:pt x="61" y="35"/>
                    <a:pt x="59" y="36"/>
                    <a:pt x="56" y="37"/>
                  </a:cubicBezTo>
                  <a:cubicBezTo>
                    <a:pt x="53" y="38"/>
                    <a:pt x="52" y="37"/>
                    <a:pt x="50" y="34"/>
                  </a:cubicBezTo>
                  <a:cubicBezTo>
                    <a:pt x="48" y="32"/>
                    <a:pt x="46" y="30"/>
                    <a:pt x="48" y="27"/>
                  </a:cubicBezTo>
                  <a:cubicBezTo>
                    <a:pt x="50" y="25"/>
                    <a:pt x="53" y="25"/>
                    <a:pt x="56" y="24"/>
                  </a:cubicBezTo>
                  <a:cubicBezTo>
                    <a:pt x="59" y="22"/>
                    <a:pt x="59" y="21"/>
                    <a:pt x="58" y="18"/>
                  </a:cubicBezTo>
                  <a:cubicBezTo>
                    <a:pt x="58" y="16"/>
                    <a:pt x="57" y="13"/>
                    <a:pt x="56" y="11"/>
                  </a:cubicBezTo>
                  <a:cubicBezTo>
                    <a:pt x="54" y="6"/>
                    <a:pt x="47" y="5"/>
                    <a:pt x="42" y="3"/>
                  </a:cubicBezTo>
                  <a:cubicBezTo>
                    <a:pt x="38" y="1"/>
                    <a:pt x="31" y="2"/>
                    <a:pt x="26" y="1"/>
                  </a:cubicBezTo>
                  <a:cubicBezTo>
                    <a:pt x="23" y="1"/>
                    <a:pt x="20" y="0"/>
                    <a:pt x="19" y="3"/>
                  </a:cubicBezTo>
                  <a:cubicBezTo>
                    <a:pt x="19" y="4"/>
                    <a:pt x="21" y="6"/>
                    <a:pt x="21" y="7"/>
                  </a:cubicBezTo>
                  <a:cubicBezTo>
                    <a:pt x="21" y="9"/>
                    <a:pt x="21" y="10"/>
                    <a:pt x="21" y="12"/>
                  </a:cubicBezTo>
                  <a:cubicBezTo>
                    <a:pt x="20" y="12"/>
                    <a:pt x="17" y="10"/>
                    <a:pt x="15" y="11"/>
                  </a:cubicBezTo>
                  <a:cubicBezTo>
                    <a:pt x="15" y="12"/>
                    <a:pt x="13" y="16"/>
                    <a:pt x="13" y="17"/>
                  </a:cubicBezTo>
                  <a:cubicBezTo>
                    <a:pt x="11" y="23"/>
                    <a:pt x="18" y="25"/>
                    <a:pt x="19" y="30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19" y="39"/>
                    <a:pt x="17" y="39"/>
                    <a:pt x="15" y="40"/>
                  </a:cubicBezTo>
                  <a:cubicBezTo>
                    <a:pt x="13" y="41"/>
                    <a:pt x="13" y="43"/>
                    <a:pt x="10" y="41"/>
                  </a:cubicBezTo>
                  <a:cubicBezTo>
                    <a:pt x="8" y="40"/>
                    <a:pt x="7" y="38"/>
                    <a:pt x="5" y="38"/>
                  </a:cubicBezTo>
                  <a:cubicBezTo>
                    <a:pt x="5" y="39"/>
                    <a:pt x="5" y="40"/>
                    <a:pt x="5" y="40"/>
                  </a:cubicBezTo>
                  <a:cubicBezTo>
                    <a:pt x="3" y="40"/>
                    <a:pt x="1" y="40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3" y="49"/>
                    <a:pt x="5" y="55"/>
                    <a:pt x="6" y="61"/>
                  </a:cubicBezTo>
                  <a:cubicBezTo>
                    <a:pt x="6" y="64"/>
                    <a:pt x="6" y="67"/>
                    <a:pt x="7" y="70"/>
                  </a:cubicBezTo>
                  <a:cubicBezTo>
                    <a:pt x="7" y="74"/>
                    <a:pt x="9" y="77"/>
                    <a:pt x="10" y="80"/>
                  </a:cubicBezTo>
                  <a:cubicBezTo>
                    <a:pt x="10" y="83"/>
                    <a:pt x="10" y="86"/>
                    <a:pt x="12" y="88"/>
                  </a:cubicBezTo>
                  <a:cubicBezTo>
                    <a:pt x="13" y="91"/>
                    <a:pt x="15" y="93"/>
                    <a:pt x="16" y="96"/>
                  </a:cubicBezTo>
                  <a:cubicBezTo>
                    <a:pt x="17" y="100"/>
                    <a:pt x="16" y="104"/>
                    <a:pt x="21" y="107"/>
                  </a:cubicBezTo>
                  <a:cubicBezTo>
                    <a:pt x="24" y="109"/>
                    <a:pt x="29" y="110"/>
                    <a:pt x="31" y="113"/>
                  </a:cubicBezTo>
                  <a:cubicBezTo>
                    <a:pt x="32" y="115"/>
                    <a:pt x="33" y="117"/>
                    <a:pt x="33" y="119"/>
                  </a:cubicBezTo>
                  <a:cubicBezTo>
                    <a:pt x="32" y="121"/>
                    <a:pt x="30" y="122"/>
                    <a:pt x="30" y="125"/>
                  </a:cubicBezTo>
                  <a:cubicBezTo>
                    <a:pt x="30" y="126"/>
                    <a:pt x="37" y="136"/>
                    <a:pt x="31" y="135"/>
                  </a:cubicBezTo>
                  <a:cubicBezTo>
                    <a:pt x="31" y="138"/>
                    <a:pt x="31" y="142"/>
                    <a:pt x="28" y="144"/>
                  </a:cubicBezTo>
                  <a:cubicBezTo>
                    <a:pt x="27" y="145"/>
                    <a:pt x="25" y="146"/>
                    <a:pt x="24" y="147"/>
                  </a:cubicBezTo>
                  <a:cubicBezTo>
                    <a:pt x="21" y="148"/>
                    <a:pt x="21" y="148"/>
                    <a:pt x="20" y="150"/>
                  </a:cubicBezTo>
                  <a:cubicBezTo>
                    <a:pt x="18" y="155"/>
                    <a:pt x="16" y="156"/>
                    <a:pt x="13" y="159"/>
                  </a:cubicBezTo>
                  <a:cubicBezTo>
                    <a:pt x="11" y="161"/>
                    <a:pt x="8" y="166"/>
                    <a:pt x="11" y="169"/>
                  </a:cubicBezTo>
                  <a:cubicBezTo>
                    <a:pt x="13" y="168"/>
                    <a:pt x="14" y="165"/>
                    <a:pt x="17" y="167"/>
                  </a:cubicBezTo>
                  <a:cubicBezTo>
                    <a:pt x="18" y="167"/>
                    <a:pt x="18" y="169"/>
                    <a:pt x="19" y="169"/>
                  </a:cubicBezTo>
                  <a:cubicBezTo>
                    <a:pt x="20" y="169"/>
                    <a:pt x="21" y="168"/>
                    <a:pt x="22" y="168"/>
                  </a:cubicBezTo>
                  <a:cubicBezTo>
                    <a:pt x="23" y="169"/>
                    <a:pt x="24" y="170"/>
                    <a:pt x="25" y="171"/>
                  </a:cubicBezTo>
                  <a:cubicBezTo>
                    <a:pt x="26" y="171"/>
                    <a:pt x="28" y="170"/>
                    <a:pt x="29" y="169"/>
                  </a:cubicBezTo>
                  <a:cubicBezTo>
                    <a:pt x="32" y="167"/>
                    <a:pt x="34" y="165"/>
                    <a:pt x="35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4314825" y="3778250"/>
              <a:ext cx="487363" cy="357188"/>
            </a:xfrm>
            <a:custGeom>
              <a:avLst/>
              <a:gdLst>
                <a:gd name="T0" fmla="*/ 226 w 248"/>
                <a:gd name="T1" fmla="*/ 106 h 182"/>
                <a:gd name="T2" fmla="*/ 230 w 248"/>
                <a:gd name="T3" fmla="*/ 94 h 182"/>
                <a:gd name="T4" fmla="*/ 230 w 248"/>
                <a:gd name="T5" fmla="*/ 86 h 182"/>
                <a:gd name="T6" fmla="*/ 233 w 248"/>
                <a:gd name="T7" fmla="*/ 76 h 182"/>
                <a:gd name="T8" fmla="*/ 238 w 248"/>
                <a:gd name="T9" fmla="*/ 62 h 182"/>
                <a:gd name="T10" fmla="*/ 245 w 248"/>
                <a:gd name="T11" fmla="*/ 48 h 182"/>
                <a:gd name="T12" fmla="*/ 247 w 248"/>
                <a:gd name="T13" fmla="*/ 33 h 182"/>
                <a:gd name="T14" fmla="*/ 232 w 248"/>
                <a:gd name="T15" fmla="*/ 26 h 182"/>
                <a:gd name="T16" fmla="*/ 219 w 248"/>
                <a:gd name="T17" fmla="*/ 33 h 182"/>
                <a:gd name="T18" fmla="*/ 196 w 248"/>
                <a:gd name="T19" fmla="*/ 34 h 182"/>
                <a:gd name="T20" fmla="*/ 184 w 248"/>
                <a:gd name="T21" fmla="*/ 25 h 182"/>
                <a:gd name="T22" fmla="*/ 176 w 248"/>
                <a:gd name="T23" fmla="*/ 26 h 182"/>
                <a:gd name="T24" fmla="*/ 157 w 248"/>
                <a:gd name="T25" fmla="*/ 18 h 182"/>
                <a:gd name="T26" fmla="*/ 152 w 248"/>
                <a:gd name="T27" fmla="*/ 7 h 182"/>
                <a:gd name="T28" fmla="*/ 142 w 248"/>
                <a:gd name="T29" fmla="*/ 17 h 182"/>
                <a:gd name="T30" fmla="*/ 127 w 248"/>
                <a:gd name="T31" fmla="*/ 16 h 182"/>
                <a:gd name="T32" fmla="*/ 112 w 248"/>
                <a:gd name="T33" fmla="*/ 1 h 182"/>
                <a:gd name="T34" fmla="*/ 98 w 248"/>
                <a:gd name="T35" fmla="*/ 5 h 182"/>
                <a:gd name="T36" fmla="*/ 84 w 248"/>
                <a:gd name="T37" fmla="*/ 10 h 182"/>
                <a:gd name="T38" fmla="*/ 70 w 248"/>
                <a:gd name="T39" fmla="*/ 17 h 182"/>
                <a:gd name="T40" fmla="*/ 47 w 248"/>
                <a:gd name="T41" fmla="*/ 18 h 182"/>
                <a:gd name="T42" fmla="*/ 41 w 248"/>
                <a:gd name="T43" fmla="*/ 30 h 182"/>
                <a:gd name="T44" fmla="*/ 62 w 248"/>
                <a:gd name="T45" fmla="*/ 39 h 182"/>
                <a:gd name="T46" fmla="*/ 68 w 248"/>
                <a:gd name="T47" fmla="*/ 44 h 182"/>
                <a:gd name="T48" fmla="*/ 69 w 248"/>
                <a:gd name="T49" fmla="*/ 56 h 182"/>
                <a:gd name="T50" fmla="*/ 70 w 248"/>
                <a:gd name="T51" fmla="*/ 65 h 182"/>
                <a:gd name="T52" fmla="*/ 84 w 248"/>
                <a:gd name="T53" fmla="*/ 63 h 182"/>
                <a:gd name="T54" fmla="*/ 81 w 248"/>
                <a:gd name="T55" fmla="*/ 77 h 182"/>
                <a:gd name="T56" fmla="*/ 73 w 248"/>
                <a:gd name="T57" fmla="*/ 87 h 182"/>
                <a:gd name="T58" fmla="*/ 58 w 248"/>
                <a:gd name="T59" fmla="*/ 87 h 182"/>
                <a:gd name="T60" fmla="*/ 50 w 248"/>
                <a:gd name="T61" fmla="*/ 93 h 182"/>
                <a:gd name="T62" fmla="*/ 45 w 248"/>
                <a:gd name="T63" fmla="*/ 98 h 182"/>
                <a:gd name="T64" fmla="*/ 39 w 248"/>
                <a:gd name="T65" fmla="*/ 102 h 182"/>
                <a:gd name="T66" fmla="*/ 30 w 248"/>
                <a:gd name="T67" fmla="*/ 103 h 182"/>
                <a:gd name="T68" fmla="*/ 23 w 248"/>
                <a:gd name="T69" fmla="*/ 104 h 182"/>
                <a:gd name="T70" fmla="*/ 16 w 248"/>
                <a:gd name="T71" fmla="*/ 106 h 182"/>
                <a:gd name="T72" fmla="*/ 7 w 248"/>
                <a:gd name="T73" fmla="*/ 114 h 182"/>
                <a:gd name="T74" fmla="*/ 0 w 248"/>
                <a:gd name="T75" fmla="*/ 124 h 182"/>
                <a:gd name="T76" fmla="*/ 0 w 248"/>
                <a:gd name="T77" fmla="*/ 126 h 182"/>
                <a:gd name="T78" fmla="*/ 8 w 248"/>
                <a:gd name="T79" fmla="*/ 136 h 182"/>
                <a:gd name="T80" fmla="*/ 28 w 248"/>
                <a:gd name="T81" fmla="*/ 155 h 182"/>
                <a:gd name="T82" fmla="*/ 44 w 248"/>
                <a:gd name="T83" fmla="*/ 160 h 182"/>
                <a:gd name="T84" fmla="*/ 69 w 248"/>
                <a:gd name="T85" fmla="*/ 169 h 182"/>
                <a:gd name="T86" fmla="*/ 86 w 248"/>
                <a:gd name="T87" fmla="*/ 174 h 182"/>
                <a:gd name="T88" fmla="*/ 103 w 248"/>
                <a:gd name="T89" fmla="*/ 181 h 182"/>
                <a:gd name="T90" fmla="*/ 106 w 248"/>
                <a:gd name="T91" fmla="*/ 167 h 182"/>
                <a:gd name="T92" fmla="*/ 115 w 248"/>
                <a:gd name="T93" fmla="*/ 160 h 182"/>
                <a:gd name="T94" fmla="*/ 126 w 248"/>
                <a:gd name="T95" fmla="*/ 156 h 182"/>
                <a:gd name="T96" fmla="*/ 131 w 248"/>
                <a:gd name="T97" fmla="*/ 134 h 182"/>
                <a:gd name="T98" fmla="*/ 145 w 248"/>
                <a:gd name="T99" fmla="*/ 133 h 182"/>
                <a:gd name="T100" fmla="*/ 158 w 248"/>
                <a:gd name="T101" fmla="*/ 138 h 182"/>
                <a:gd name="T102" fmla="*/ 174 w 248"/>
                <a:gd name="T103" fmla="*/ 136 h 182"/>
                <a:gd name="T104" fmla="*/ 189 w 248"/>
                <a:gd name="T105" fmla="*/ 141 h 182"/>
                <a:gd name="T106" fmla="*/ 201 w 248"/>
                <a:gd name="T107" fmla="*/ 142 h 182"/>
                <a:gd name="T108" fmla="*/ 206 w 248"/>
                <a:gd name="T109" fmla="*/ 145 h 182"/>
                <a:gd name="T110" fmla="*/ 213 w 248"/>
                <a:gd name="T111" fmla="*/ 133 h 182"/>
                <a:gd name="T112" fmla="*/ 211 w 248"/>
                <a:gd name="T113" fmla="*/ 126 h 182"/>
                <a:gd name="T114" fmla="*/ 216 w 248"/>
                <a:gd name="T115" fmla="*/ 116 h 182"/>
                <a:gd name="T116" fmla="*/ 225 w 248"/>
                <a:gd name="T117" fmla="*/ 11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82">
                  <a:moveTo>
                    <a:pt x="225" y="111"/>
                  </a:moveTo>
                  <a:cubicBezTo>
                    <a:pt x="229" y="109"/>
                    <a:pt x="225" y="110"/>
                    <a:pt x="226" y="106"/>
                  </a:cubicBezTo>
                  <a:cubicBezTo>
                    <a:pt x="226" y="104"/>
                    <a:pt x="230" y="103"/>
                    <a:pt x="231" y="101"/>
                  </a:cubicBezTo>
                  <a:cubicBezTo>
                    <a:pt x="232" y="99"/>
                    <a:pt x="230" y="96"/>
                    <a:pt x="230" y="94"/>
                  </a:cubicBezTo>
                  <a:cubicBezTo>
                    <a:pt x="231" y="92"/>
                    <a:pt x="231" y="92"/>
                    <a:pt x="231" y="90"/>
                  </a:cubicBezTo>
                  <a:cubicBezTo>
                    <a:pt x="231" y="89"/>
                    <a:pt x="230" y="88"/>
                    <a:pt x="230" y="86"/>
                  </a:cubicBezTo>
                  <a:cubicBezTo>
                    <a:pt x="231" y="84"/>
                    <a:pt x="235" y="84"/>
                    <a:pt x="234" y="81"/>
                  </a:cubicBezTo>
                  <a:cubicBezTo>
                    <a:pt x="233" y="79"/>
                    <a:pt x="231" y="78"/>
                    <a:pt x="233" y="76"/>
                  </a:cubicBezTo>
                  <a:cubicBezTo>
                    <a:pt x="236" y="73"/>
                    <a:pt x="237" y="75"/>
                    <a:pt x="237" y="71"/>
                  </a:cubicBezTo>
                  <a:cubicBezTo>
                    <a:pt x="238" y="68"/>
                    <a:pt x="237" y="65"/>
                    <a:pt x="238" y="62"/>
                  </a:cubicBezTo>
                  <a:cubicBezTo>
                    <a:pt x="238" y="60"/>
                    <a:pt x="240" y="57"/>
                    <a:pt x="241" y="55"/>
                  </a:cubicBezTo>
                  <a:cubicBezTo>
                    <a:pt x="242" y="52"/>
                    <a:pt x="244" y="51"/>
                    <a:pt x="245" y="48"/>
                  </a:cubicBezTo>
                  <a:cubicBezTo>
                    <a:pt x="245" y="46"/>
                    <a:pt x="246" y="43"/>
                    <a:pt x="246" y="40"/>
                  </a:cubicBezTo>
                  <a:cubicBezTo>
                    <a:pt x="246" y="37"/>
                    <a:pt x="246" y="35"/>
                    <a:pt x="247" y="33"/>
                  </a:cubicBezTo>
                  <a:cubicBezTo>
                    <a:pt x="248" y="30"/>
                    <a:pt x="248" y="28"/>
                    <a:pt x="247" y="25"/>
                  </a:cubicBezTo>
                  <a:cubicBezTo>
                    <a:pt x="244" y="21"/>
                    <a:pt x="236" y="24"/>
                    <a:pt x="232" y="26"/>
                  </a:cubicBezTo>
                  <a:cubicBezTo>
                    <a:pt x="230" y="27"/>
                    <a:pt x="229" y="29"/>
                    <a:pt x="226" y="30"/>
                  </a:cubicBezTo>
                  <a:cubicBezTo>
                    <a:pt x="224" y="32"/>
                    <a:pt x="221" y="32"/>
                    <a:pt x="219" y="33"/>
                  </a:cubicBezTo>
                  <a:cubicBezTo>
                    <a:pt x="213" y="36"/>
                    <a:pt x="209" y="36"/>
                    <a:pt x="203" y="36"/>
                  </a:cubicBezTo>
                  <a:cubicBezTo>
                    <a:pt x="199" y="36"/>
                    <a:pt x="199" y="35"/>
                    <a:pt x="196" y="34"/>
                  </a:cubicBezTo>
                  <a:cubicBezTo>
                    <a:pt x="194" y="32"/>
                    <a:pt x="189" y="33"/>
                    <a:pt x="188" y="31"/>
                  </a:cubicBezTo>
                  <a:cubicBezTo>
                    <a:pt x="186" y="29"/>
                    <a:pt x="188" y="26"/>
                    <a:pt x="184" y="25"/>
                  </a:cubicBezTo>
                  <a:cubicBezTo>
                    <a:pt x="183" y="25"/>
                    <a:pt x="182" y="26"/>
                    <a:pt x="181" y="26"/>
                  </a:cubicBezTo>
                  <a:cubicBezTo>
                    <a:pt x="179" y="26"/>
                    <a:pt x="178" y="25"/>
                    <a:pt x="176" y="26"/>
                  </a:cubicBezTo>
                  <a:cubicBezTo>
                    <a:pt x="174" y="26"/>
                    <a:pt x="172" y="26"/>
                    <a:pt x="171" y="26"/>
                  </a:cubicBezTo>
                  <a:cubicBezTo>
                    <a:pt x="166" y="26"/>
                    <a:pt x="157" y="23"/>
                    <a:pt x="157" y="18"/>
                  </a:cubicBezTo>
                  <a:cubicBezTo>
                    <a:pt x="157" y="15"/>
                    <a:pt x="159" y="14"/>
                    <a:pt x="158" y="11"/>
                  </a:cubicBezTo>
                  <a:cubicBezTo>
                    <a:pt x="157" y="8"/>
                    <a:pt x="155" y="7"/>
                    <a:pt x="152" y="7"/>
                  </a:cubicBezTo>
                  <a:cubicBezTo>
                    <a:pt x="149" y="7"/>
                    <a:pt x="148" y="9"/>
                    <a:pt x="146" y="12"/>
                  </a:cubicBezTo>
                  <a:cubicBezTo>
                    <a:pt x="145" y="13"/>
                    <a:pt x="143" y="17"/>
                    <a:pt x="142" y="17"/>
                  </a:cubicBezTo>
                  <a:cubicBezTo>
                    <a:pt x="140" y="18"/>
                    <a:pt x="136" y="15"/>
                    <a:pt x="134" y="15"/>
                  </a:cubicBezTo>
                  <a:cubicBezTo>
                    <a:pt x="131" y="14"/>
                    <a:pt x="129" y="17"/>
                    <a:pt x="127" y="16"/>
                  </a:cubicBezTo>
                  <a:cubicBezTo>
                    <a:pt x="126" y="14"/>
                    <a:pt x="125" y="12"/>
                    <a:pt x="124" y="10"/>
                  </a:cubicBezTo>
                  <a:cubicBezTo>
                    <a:pt x="121" y="6"/>
                    <a:pt x="118" y="0"/>
                    <a:pt x="112" y="1"/>
                  </a:cubicBezTo>
                  <a:cubicBezTo>
                    <a:pt x="109" y="1"/>
                    <a:pt x="109" y="3"/>
                    <a:pt x="106" y="5"/>
                  </a:cubicBezTo>
                  <a:cubicBezTo>
                    <a:pt x="104" y="6"/>
                    <a:pt x="101" y="6"/>
                    <a:pt x="98" y="5"/>
                  </a:cubicBezTo>
                  <a:cubicBezTo>
                    <a:pt x="95" y="5"/>
                    <a:pt x="93" y="5"/>
                    <a:pt x="90" y="6"/>
                  </a:cubicBezTo>
                  <a:cubicBezTo>
                    <a:pt x="88" y="7"/>
                    <a:pt x="87" y="9"/>
                    <a:pt x="84" y="10"/>
                  </a:cubicBezTo>
                  <a:cubicBezTo>
                    <a:pt x="82" y="11"/>
                    <a:pt x="80" y="13"/>
                    <a:pt x="77" y="14"/>
                  </a:cubicBezTo>
                  <a:cubicBezTo>
                    <a:pt x="74" y="15"/>
                    <a:pt x="72" y="16"/>
                    <a:pt x="70" y="17"/>
                  </a:cubicBezTo>
                  <a:cubicBezTo>
                    <a:pt x="64" y="21"/>
                    <a:pt x="61" y="17"/>
                    <a:pt x="55" y="16"/>
                  </a:cubicBezTo>
                  <a:cubicBezTo>
                    <a:pt x="52" y="15"/>
                    <a:pt x="48" y="15"/>
                    <a:pt x="47" y="18"/>
                  </a:cubicBezTo>
                  <a:cubicBezTo>
                    <a:pt x="46" y="21"/>
                    <a:pt x="49" y="23"/>
                    <a:pt x="45" y="25"/>
                  </a:cubicBezTo>
                  <a:cubicBezTo>
                    <a:pt x="43" y="27"/>
                    <a:pt x="40" y="27"/>
                    <a:pt x="41" y="30"/>
                  </a:cubicBezTo>
                  <a:cubicBezTo>
                    <a:pt x="43" y="33"/>
                    <a:pt x="46" y="32"/>
                    <a:pt x="48" y="33"/>
                  </a:cubicBezTo>
                  <a:cubicBezTo>
                    <a:pt x="52" y="33"/>
                    <a:pt x="60" y="34"/>
                    <a:pt x="62" y="39"/>
                  </a:cubicBezTo>
                  <a:cubicBezTo>
                    <a:pt x="64" y="39"/>
                    <a:pt x="74" y="35"/>
                    <a:pt x="73" y="41"/>
                  </a:cubicBezTo>
                  <a:cubicBezTo>
                    <a:pt x="72" y="43"/>
                    <a:pt x="70" y="43"/>
                    <a:pt x="68" y="44"/>
                  </a:cubicBezTo>
                  <a:cubicBezTo>
                    <a:pt x="67" y="46"/>
                    <a:pt x="67" y="48"/>
                    <a:pt x="67" y="50"/>
                  </a:cubicBezTo>
                  <a:cubicBezTo>
                    <a:pt x="67" y="53"/>
                    <a:pt x="68" y="53"/>
                    <a:pt x="69" y="56"/>
                  </a:cubicBezTo>
                  <a:cubicBezTo>
                    <a:pt x="71" y="59"/>
                    <a:pt x="69" y="59"/>
                    <a:pt x="68" y="61"/>
                  </a:cubicBezTo>
                  <a:cubicBezTo>
                    <a:pt x="67" y="64"/>
                    <a:pt x="67" y="66"/>
                    <a:pt x="70" y="65"/>
                  </a:cubicBezTo>
                  <a:cubicBezTo>
                    <a:pt x="72" y="65"/>
                    <a:pt x="75" y="64"/>
                    <a:pt x="77" y="63"/>
                  </a:cubicBezTo>
                  <a:cubicBezTo>
                    <a:pt x="79" y="62"/>
                    <a:pt x="82" y="59"/>
                    <a:pt x="84" y="63"/>
                  </a:cubicBezTo>
                  <a:cubicBezTo>
                    <a:pt x="84" y="64"/>
                    <a:pt x="84" y="69"/>
                    <a:pt x="84" y="71"/>
                  </a:cubicBezTo>
                  <a:cubicBezTo>
                    <a:pt x="85" y="73"/>
                    <a:pt x="83" y="75"/>
                    <a:pt x="81" y="77"/>
                  </a:cubicBezTo>
                  <a:cubicBezTo>
                    <a:pt x="79" y="79"/>
                    <a:pt x="77" y="78"/>
                    <a:pt x="76" y="81"/>
                  </a:cubicBezTo>
                  <a:cubicBezTo>
                    <a:pt x="76" y="83"/>
                    <a:pt x="76" y="87"/>
                    <a:pt x="73" y="87"/>
                  </a:cubicBezTo>
                  <a:cubicBezTo>
                    <a:pt x="71" y="88"/>
                    <a:pt x="68" y="85"/>
                    <a:pt x="66" y="85"/>
                  </a:cubicBezTo>
                  <a:cubicBezTo>
                    <a:pt x="63" y="85"/>
                    <a:pt x="60" y="85"/>
                    <a:pt x="58" y="87"/>
                  </a:cubicBezTo>
                  <a:cubicBezTo>
                    <a:pt x="56" y="88"/>
                    <a:pt x="56" y="90"/>
                    <a:pt x="54" y="91"/>
                  </a:cubicBezTo>
                  <a:cubicBezTo>
                    <a:pt x="52" y="92"/>
                    <a:pt x="51" y="91"/>
                    <a:pt x="50" y="93"/>
                  </a:cubicBezTo>
                  <a:cubicBezTo>
                    <a:pt x="50" y="94"/>
                    <a:pt x="49" y="96"/>
                    <a:pt x="48" y="96"/>
                  </a:cubicBezTo>
                  <a:cubicBezTo>
                    <a:pt x="48" y="97"/>
                    <a:pt x="46" y="97"/>
                    <a:pt x="45" y="98"/>
                  </a:cubicBezTo>
                  <a:cubicBezTo>
                    <a:pt x="44" y="99"/>
                    <a:pt x="44" y="99"/>
                    <a:pt x="42" y="100"/>
                  </a:cubicBezTo>
                  <a:cubicBezTo>
                    <a:pt x="41" y="101"/>
                    <a:pt x="40" y="101"/>
                    <a:pt x="39" y="102"/>
                  </a:cubicBezTo>
                  <a:cubicBezTo>
                    <a:pt x="38" y="103"/>
                    <a:pt x="38" y="104"/>
                    <a:pt x="37" y="105"/>
                  </a:cubicBezTo>
                  <a:cubicBezTo>
                    <a:pt x="34" y="107"/>
                    <a:pt x="33" y="103"/>
                    <a:pt x="30" y="103"/>
                  </a:cubicBezTo>
                  <a:cubicBezTo>
                    <a:pt x="29" y="103"/>
                    <a:pt x="28" y="104"/>
                    <a:pt x="27" y="105"/>
                  </a:cubicBezTo>
                  <a:cubicBezTo>
                    <a:pt x="26" y="105"/>
                    <a:pt x="24" y="104"/>
                    <a:pt x="23" y="104"/>
                  </a:cubicBezTo>
                  <a:cubicBezTo>
                    <a:pt x="21" y="104"/>
                    <a:pt x="19" y="103"/>
                    <a:pt x="18" y="103"/>
                  </a:cubicBezTo>
                  <a:cubicBezTo>
                    <a:pt x="18" y="104"/>
                    <a:pt x="17" y="105"/>
                    <a:pt x="16" y="106"/>
                  </a:cubicBezTo>
                  <a:cubicBezTo>
                    <a:pt x="15" y="107"/>
                    <a:pt x="13" y="111"/>
                    <a:pt x="11" y="112"/>
                  </a:cubicBezTo>
                  <a:cubicBezTo>
                    <a:pt x="8" y="113"/>
                    <a:pt x="7" y="110"/>
                    <a:pt x="7" y="114"/>
                  </a:cubicBezTo>
                  <a:cubicBezTo>
                    <a:pt x="7" y="118"/>
                    <a:pt x="7" y="118"/>
                    <a:pt x="4" y="119"/>
                  </a:cubicBezTo>
                  <a:cubicBezTo>
                    <a:pt x="1" y="121"/>
                    <a:pt x="1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6"/>
                    <a:pt x="0" y="126"/>
                  </a:cubicBezTo>
                  <a:cubicBezTo>
                    <a:pt x="2" y="128"/>
                    <a:pt x="1" y="130"/>
                    <a:pt x="2" y="132"/>
                  </a:cubicBezTo>
                  <a:cubicBezTo>
                    <a:pt x="4" y="134"/>
                    <a:pt x="7" y="134"/>
                    <a:pt x="8" y="136"/>
                  </a:cubicBezTo>
                  <a:cubicBezTo>
                    <a:pt x="12" y="142"/>
                    <a:pt x="11" y="151"/>
                    <a:pt x="18" y="155"/>
                  </a:cubicBezTo>
                  <a:cubicBezTo>
                    <a:pt x="21" y="157"/>
                    <a:pt x="25" y="155"/>
                    <a:pt x="28" y="155"/>
                  </a:cubicBezTo>
                  <a:cubicBezTo>
                    <a:pt x="31" y="155"/>
                    <a:pt x="33" y="157"/>
                    <a:pt x="36" y="158"/>
                  </a:cubicBezTo>
                  <a:cubicBezTo>
                    <a:pt x="38" y="159"/>
                    <a:pt x="42" y="159"/>
                    <a:pt x="44" y="160"/>
                  </a:cubicBezTo>
                  <a:cubicBezTo>
                    <a:pt x="47" y="161"/>
                    <a:pt x="50" y="163"/>
                    <a:pt x="54" y="163"/>
                  </a:cubicBezTo>
                  <a:cubicBezTo>
                    <a:pt x="59" y="164"/>
                    <a:pt x="64" y="167"/>
                    <a:pt x="69" y="169"/>
                  </a:cubicBezTo>
                  <a:cubicBezTo>
                    <a:pt x="72" y="170"/>
                    <a:pt x="75" y="170"/>
                    <a:pt x="78" y="171"/>
                  </a:cubicBezTo>
                  <a:cubicBezTo>
                    <a:pt x="81" y="173"/>
                    <a:pt x="83" y="174"/>
                    <a:pt x="86" y="174"/>
                  </a:cubicBezTo>
                  <a:cubicBezTo>
                    <a:pt x="89" y="175"/>
                    <a:pt x="92" y="176"/>
                    <a:pt x="95" y="177"/>
                  </a:cubicBezTo>
                  <a:cubicBezTo>
                    <a:pt x="97" y="178"/>
                    <a:pt x="100" y="180"/>
                    <a:pt x="103" y="181"/>
                  </a:cubicBezTo>
                  <a:cubicBezTo>
                    <a:pt x="106" y="182"/>
                    <a:pt x="107" y="179"/>
                    <a:pt x="109" y="178"/>
                  </a:cubicBezTo>
                  <a:cubicBezTo>
                    <a:pt x="108" y="174"/>
                    <a:pt x="106" y="170"/>
                    <a:pt x="106" y="167"/>
                  </a:cubicBezTo>
                  <a:cubicBezTo>
                    <a:pt x="107" y="164"/>
                    <a:pt x="109" y="161"/>
                    <a:pt x="111" y="160"/>
                  </a:cubicBezTo>
                  <a:cubicBezTo>
                    <a:pt x="113" y="160"/>
                    <a:pt x="114" y="160"/>
                    <a:pt x="115" y="160"/>
                  </a:cubicBezTo>
                  <a:cubicBezTo>
                    <a:pt x="116" y="159"/>
                    <a:pt x="117" y="158"/>
                    <a:pt x="118" y="158"/>
                  </a:cubicBezTo>
                  <a:cubicBezTo>
                    <a:pt x="120" y="157"/>
                    <a:pt x="124" y="158"/>
                    <a:pt x="126" y="156"/>
                  </a:cubicBezTo>
                  <a:cubicBezTo>
                    <a:pt x="129" y="154"/>
                    <a:pt x="127" y="151"/>
                    <a:pt x="127" y="148"/>
                  </a:cubicBezTo>
                  <a:cubicBezTo>
                    <a:pt x="126" y="144"/>
                    <a:pt x="125" y="136"/>
                    <a:pt x="131" y="134"/>
                  </a:cubicBezTo>
                  <a:cubicBezTo>
                    <a:pt x="133" y="133"/>
                    <a:pt x="135" y="133"/>
                    <a:pt x="138" y="131"/>
                  </a:cubicBezTo>
                  <a:cubicBezTo>
                    <a:pt x="141" y="130"/>
                    <a:pt x="142" y="132"/>
                    <a:pt x="145" y="133"/>
                  </a:cubicBezTo>
                  <a:cubicBezTo>
                    <a:pt x="148" y="134"/>
                    <a:pt x="149" y="135"/>
                    <a:pt x="151" y="137"/>
                  </a:cubicBezTo>
                  <a:cubicBezTo>
                    <a:pt x="154" y="139"/>
                    <a:pt x="156" y="139"/>
                    <a:pt x="158" y="138"/>
                  </a:cubicBezTo>
                  <a:cubicBezTo>
                    <a:pt x="161" y="137"/>
                    <a:pt x="164" y="137"/>
                    <a:pt x="167" y="137"/>
                  </a:cubicBezTo>
                  <a:cubicBezTo>
                    <a:pt x="170" y="136"/>
                    <a:pt x="171" y="135"/>
                    <a:pt x="174" y="136"/>
                  </a:cubicBezTo>
                  <a:cubicBezTo>
                    <a:pt x="177" y="138"/>
                    <a:pt x="179" y="139"/>
                    <a:pt x="182" y="139"/>
                  </a:cubicBezTo>
                  <a:cubicBezTo>
                    <a:pt x="185" y="138"/>
                    <a:pt x="187" y="137"/>
                    <a:pt x="189" y="141"/>
                  </a:cubicBezTo>
                  <a:cubicBezTo>
                    <a:pt x="191" y="143"/>
                    <a:pt x="191" y="145"/>
                    <a:pt x="195" y="143"/>
                  </a:cubicBezTo>
                  <a:cubicBezTo>
                    <a:pt x="197" y="141"/>
                    <a:pt x="198" y="140"/>
                    <a:pt x="201" y="142"/>
                  </a:cubicBezTo>
                  <a:cubicBezTo>
                    <a:pt x="202" y="143"/>
                    <a:pt x="202" y="144"/>
                    <a:pt x="203" y="145"/>
                  </a:cubicBezTo>
                  <a:cubicBezTo>
                    <a:pt x="205" y="146"/>
                    <a:pt x="204" y="145"/>
                    <a:pt x="206" y="145"/>
                  </a:cubicBezTo>
                  <a:cubicBezTo>
                    <a:pt x="209" y="145"/>
                    <a:pt x="212" y="147"/>
                    <a:pt x="214" y="146"/>
                  </a:cubicBezTo>
                  <a:cubicBezTo>
                    <a:pt x="219" y="144"/>
                    <a:pt x="216" y="136"/>
                    <a:pt x="213" y="133"/>
                  </a:cubicBezTo>
                  <a:cubicBezTo>
                    <a:pt x="212" y="132"/>
                    <a:pt x="212" y="132"/>
                    <a:pt x="211" y="131"/>
                  </a:cubicBezTo>
                  <a:cubicBezTo>
                    <a:pt x="210" y="129"/>
                    <a:pt x="211" y="127"/>
                    <a:pt x="211" y="126"/>
                  </a:cubicBezTo>
                  <a:cubicBezTo>
                    <a:pt x="210" y="124"/>
                    <a:pt x="207" y="122"/>
                    <a:pt x="209" y="119"/>
                  </a:cubicBezTo>
                  <a:cubicBezTo>
                    <a:pt x="210" y="118"/>
                    <a:pt x="214" y="117"/>
                    <a:pt x="216" y="116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2" y="114"/>
                    <a:pt x="224" y="113"/>
                    <a:pt x="225" y="1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3592513" y="2803525"/>
              <a:ext cx="515938" cy="671513"/>
            </a:xfrm>
            <a:custGeom>
              <a:avLst/>
              <a:gdLst>
                <a:gd name="T0" fmla="*/ 250 w 263"/>
                <a:gd name="T1" fmla="*/ 291 h 342"/>
                <a:gd name="T2" fmla="*/ 240 w 263"/>
                <a:gd name="T3" fmla="*/ 271 h 342"/>
                <a:gd name="T4" fmla="*/ 228 w 263"/>
                <a:gd name="T5" fmla="*/ 254 h 342"/>
                <a:gd name="T6" fmla="*/ 225 w 263"/>
                <a:gd name="T7" fmla="*/ 238 h 342"/>
                <a:gd name="T8" fmla="*/ 225 w 263"/>
                <a:gd name="T9" fmla="*/ 225 h 342"/>
                <a:gd name="T10" fmla="*/ 211 w 263"/>
                <a:gd name="T11" fmla="*/ 205 h 342"/>
                <a:gd name="T12" fmla="*/ 196 w 263"/>
                <a:gd name="T13" fmla="*/ 206 h 342"/>
                <a:gd name="T14" fmla="*/ 178 w 263"/>
                <a:gd name="T15" fmla="*/ 185 h 342"/>
                <a:gd name="T16" fmla="*/ 160 w 263"/>
                <a:gd name="T17" fmla="*/ 163 h 342"/>
                <a:gd name="T18" fmla="*/ 150 w 263"/>
                <a:gd name="T19" fmla="*/ 128 h 342"/>
                <a:gd name="T20" fmla="*/ 153 w 263"/>
                <a:gd name="T21" fmla="*/ 102 h 342"/>
                <a:gd name="T22" fmla="*/ 138 w 263"/>
                <a:gd name="T23" fmla="*/ 80 h 342"/>
                <a:gd name="T24" fmla="*/ 110 w 263"/>
                <a:gd name="T25" fmla="*/ 59 h 342"/>
                <a:gd name="T26" fmla="*/ 99 w 263"/>
                <a:gd name="T27" fmla="*/ 21 h 342"/>
                <a:gd name="T28" fmla="*/ 85 w 263"/>
                <a:gd name="T29" fmla="*/ 6 h 342"/>
                <a:gd name="T30" fmla="*/ 71 w 263"/>
                <a:gd name="T31" fmla="*/ 4 h 342"/>
                <a:gd name="T32" fmla="*/ 59 w 263"/>
                <a:gd name="T33" fmla="*/ 24 h 342"/>
                <a:gd name="T34" fmla="*/ 18 w 263"/>
                <a:gd name="T35" fmla="*/ 52 h 342"/>
                <a:gd name="T36" fmla="*/ 13 w 263"/>
                <a:gd name="T37" fmla="*/ 54 h 342"/>
                <a:gd name="T38" fmla="*/ 0 w 263"/>
                <a:gd name="T39" fmla="*/ 79 h 342"/>
                <a:gd name="T40" fmla="*/ 3 w 263"/>
                <a:gd name="T41" fmla="*/ 89 h 342"/>
                <a:gd name="T42" fmla="*/ 5 w 263"/>
                <a:gd name="T43" fmla="*/ 100 h 342"/>
                <a:gd name="T44" fmla="*/ 14 w 263"/>
                <a:gd name="T45" fmla="*/ 104 h 342"/>
                <a:gd name="T46" fmla="*/ 28 w 263"/>
                <a:gd name="T47" fmla="*/ 103 h 342"/>
                <a:gd name="T48" fmla="*/ 30 w 263"/>
                <a:gd name="T49" fmla="*/ 109 h 342"/>
                <a:gd name="T50" fmla="*/ 24 w 263"/>
                <a:gd name="T51" fmla="*/ 111 h 342"/>
                <a:gd name="T52" fmla="*/ 30 w 263"/>
                <a:gd name="T53" fmla="*/ 113 h 342"/>
                <a:gd name="T54" fmla="*/ 45 w 263"/>
                <a:gd name="T55" fmla="*/ 118 h 342"/>
                <a:gd name="T56" fmla="*/ 32 w 263"/>
                <a:gd name="T57" fmla="*/ 116 h 342"/>
                <a:gd name="T58" fmla="*/ 48 w 263"/>
                <a:gd name="T59" fmla="*/ 126 h 342"/>
                <a:gd name="T60" fmla="*/ 66 w 263"/>
                <a:gd name="T61" fmla="*/ 137 h 342"/>
                <a:gd name="T62" fmla="*/ 73 w 263"/>
                <a:gd name="T63" fmla="*/ 136 h 342"/>
                <a:gd name="T64" fmla="*/ 72 w 263"/>
                <a:gd name="T65" fmla="*/ 138 h 342"/>
                <a:gd name="T66" fmla="*/ 85 w 263"/>
                <a:gd name="T67" fmla="*/ 144 h 342"/>
                <a:gd name="T68" fmla="*/ 88 w 263"/>
                <a:gd name="T69" fmla="*/ 153 h 342"/>
                <a:gd name="T70" fmla="*/ 75 w 263"/>
                <a:gd name="T71" fmla="*/ 152 h 342"/>
                <a:gd name="T72" fmla="*/ 92 w 263"/>
                <a:gd name="T73" fmla="*/ 168 h 342"/>
                <a:gd name="T74" fmla="*/ 92 w 263"/>
                <a:gd name="T75" fmla="*/ 180 h 342"/>
                <a:gd name="T76" fmla="*/ 120 w 263"/>
                <a:gd name="T77" fmla="*/ 192 h 342"/>
                <a:gd name="T78" fmla="*/ 103 w 263"/>
                <a:gd name="T79" fmla="*/ 190 h 342"/>
                <a:gd name="T80" fmla="*/ 122 w 263"/>
                <a:gd name="T81" fmla="*/ 207 h 342"/>
                <a:gd name="T82" fmla="*/ 130 w 263"/>
                <a:gd name="T83" fmla="*/ 215 h 342"/>
                <a:gd name="T84" fmla="*/ 150 w 263"/>
                <a:gd name="T85" fmla="*/ 229 h 342"/>
                <a:gd name="T86" fmla="*/ 166 w 263"/>
                <a:gd name="T87" fmla="*/ 246 h 342"/>
                <a:gd name="T88" fmla="*/ 173 w 263"/>
                <a:gd name="T89" fmla="*/ 260 h 342"/>
                <a:gd name="T90" fmla="*/ 189 w 263"/>
                <a:gd name="T91" fmla="*/ 280 h 342"/>
                <a:gd name="T92" fmla="*/ 230 w 263"/>
                <a:gd name="T93" fmla="*/ 327 h 342"/>
                <a:gd name="T94" fmla="*/ 242 w 263"/>
                <a:gd name="T95" fmla="*/ 337 h 342"/>
                <a:gd name="T96" fmla="*/ 257 w 263"/>
                <a:gd name="T97" fmla="*/ 335 h 342"/>
                <a:gd name="T98" fmla="*/ 252 w 263"/>
                <a:gd name="T99" fmla="*/ 310 h 342"/>
                <a:gd name="T100" fmla="*/ 256 w 263"/>
                <a:gd name="T101" fmla="*/ 302 h 342"/>
                <a:gd name="T102" fmla="*/ 261 w 263"/>
                <a:gd name="T103" fmla="*/ 29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3" h="342">
                  <a:moveTo>
                    <a:pt x="261" y="296"/>
                  </a:moveTo>
                  <a:cubicBezTo>
                    <a:pt x="260" y="295"/>
                    <a:pt x="259" y="294"/>
                    <a:pt x="258" y="293"/>
                  </a:cubicBezTo>
                  <a:cubicBezTo>
                    <a:pt x="256" y="291"/>
                    <a:pt x="253" y="292"/>
                    <a:pt x="250" y="291"/>
                  </a:cubicBezTo>
                  <a:cubicBezTo>
                    <a:pt x="247" y="290"/>
                    <a:pt x="246" y="288"/>
                    <a:pt x="245" y="285"/>
                  </a:cubicBezTo>
                  <a:cubicBezTo>
                    <a:pt x="243" y="283"/>
                    <a:pt x="241" y="282"/>
                    <a:pt x="241" y="279"/>
                  </a:cubicBezTo>
                  <a:cubicBezTo>
                    <a:pt x="240" y="277"/>
                    <a:pt x="240" y="274"/>
                    <a:pt x="240" y="271"/>
                  </a:cubicBezTo>
                  <a:cubicBezTo>
                    <a:pt x="239" y="267"/>
                    <a:pt x="239" y="266"/>
                    <a:pt x="237" y="263"/>
                  </a:cubicBezTo>
                  <a:cubicBezTo>
                    <a:pt x="234" y="261"/>
                    <a:pt x="232" y="259"/>
                    <a:pt x="230" y="256"/>
                  </a:cubicBezTo>
                  <a:cubicBezTo>
                    <a:pt x="230" y="256"/>
                    <a:pt x="229" y="255"/>
                    <a:pt x="228" y="254"/>
                  </a:cubicBezTo>
                  <a:cubicBezTo>
                    <a:pt x="228" y="252"/>
                    <a:pt x="230" y="252"/>
                    <a:pt x="229" y="250"/>
                  </a:cubicBezTo>
                  <a:cubicBezTo>
                    <a:pt x="229" y="248"/>
                    <a:pt x="225" y="247"/>
                    <a:pt x="224" y="245"/>
                  </a:cubicBezTo>
                  <a:cubicBezTo>
                    <a:pt x="223" y="243"/>
                    <a:pt x="225" y="240"/>
                    <a:pt x="225" y="238"/>
                  </a:cubicBezTo>
                  <a:cubicBezTo>
                    <a:pt x="226" y="236"/>
                    <a:pt x="225" y="236"/>
                    <a:pt x="226" y="234"/>
                  </a:cubicBezTo>
                  <a:cubicBezTo>
                    <a:pt x="227" y="233"/>
                    <a:pt x="228" y="233"/>
                    <a:pt x="228" y="232"/>
                  </a:cubicBezTo>
                  <a:cubicBezTo>
                    <a:pt x="230" y="228"/>
                    <a:pt x="227" y="227"/>
                    <a:pt x="225" y="225"/>
                  </a:cubicBezTo>
                  <a:cubicBezTo>
                    <a:pt x="224" y="223"/>
                    <a:pt x="224" y="221"/>
                    <a:pt x="223" y="219"/>
                  </a:cubicBezTo>
                  <a:cubicBezTo>
                    <a:pt x="221" y="215"/>
                    <a:pt x="223" y="212"/>
                    <a:pt x="219" y="208"/>
                  </a:cubicBezTo>
                  <a:cubicBezTo>
                    <a:pt x="216" y="206"/>
                    <a:pt x="214" y="206"/>
                    <a:pt x="211" y="205"/>
                  </a:cubicBezTo>
                  <a:cubicBezTo>
                    <a:pt x="210" y="204"/>
                    <a:pt x="209" y="203"/>
                    <a:pt x="208" y="202"/>
                  </a:cubicBezTo>
                  <a:cubicBezTo>
                    <a:pt x="206" y="200"/>
                    <a:pt x="205" y="200"/>
                    <a:pt x="202" y="202"/>
                  </a:cubicBezTo>
                  <a:cubicBezTo>
                    <a:pt x="199" y="203"/>
                    <a:pt x="199" y="205"/>
                    <a:pt x="196" y="206"/>
                  </a:cubicBezTo>
                  <a:cubicBezTo>
                    <a:pt x="194" y="206"/>
                    <a:pt x="191" y="206"/>
                    <a:pt x="189" y="206"/>
                  </a:cubicBezTo>
                  <a:cubicBezTo>
                    <a:pt x="185" y="204"/>
                    <a:pt x="181" y="196"/>
                    <a:pt x="180" y="192"/>
                  </a:cubicBezTo>
                  <a:cubicBezTo>
                    <a:pt x="180" y="189"/>
                    <a:pt x="180" y="187"/>
                    <a:pt x="178" y="185"/>
                  </a:cubicBezTo>
                  <a:cubicBezTo>
                    <a:pt x="177" y="182"/>
                    <a:pt x="175" y="180"/>
                    <a:pt x="174" y="177"/>
                  </a:cubicBezTo>
                  <a:cubicBezTo>
                    <a:pt x="173" y="174"/>
                    <a:pt x="173" y="171"/>
                    <a:pt x="170" y="170"/>
                  </a:cubicBezTo>
                  <a:cubicBezTo>
                    <a:pt x="165" y="167"/>
                    <a:pt x="162" y="167"/>
                    <a:pt x="160" y="163"/>
                  </a:cubicBezTo>
                  <a:cubicBezTo>
                    <a:pt x="158" y="159"/>
                    <a:pt x="157" y="154"/>
                    <a:pt x="156" y="150"/>
                  </a:cubicBezTo>
                  <a:cubicBezTo>
                    <a:pt x="155" y="144"/>
                    <a:pt x="153" y="138"/>
                    <a:pt x="151" y="132"/>
                  </a:cubicBezTo>
                  <a:cubicBezTo>
                    <a:pt x="151" y="131"/>
                    <a:pt x="150" y="129"/>
                    <a:pt x="150" y="128"/>
                  </a:cubicBezTo>
                  <a:cubicBezTo>
                    <a:pt x="150" y="125"/>
                    <a:pt x="151" y="127"/>
                    <a:pt x="152" y="126"/>
                  </a:cubicBezTo>
                  <a:cubicBezTo>
                    <a:pt x="155" y="124"/>
                    <a:pt x="154" y="121"/>
                    <a:pt x="154" y="119"/>
                  </a:cubicBezTo>
                  <a:cubicBezTo>
                    <a:pt x="153" y="113"/>
                    <a:pt x="153" y="108"/>
                    <a:pt x="153" y="102"/>
                  </a:cubicBezTo>
                  <a:cubicBezTo>
                    <a:pt x="153" y="100"/>
                    <a:pt x="153" y="96"/>
                    <a:pt x="152" y="93"/>
                  </a:cubicBezTo>
                  <a:cubicBezTo>
                    <a:pt x="151" y="91"/>
                    <a:pt x="147" y="89"/>
                    <a:pt x="145" y="87"/>
                  </a:cubicBezTo>
                  <a:cubicBezTo>
                    <a:pt x="143" y="85"/>
                    <a:pt x="140" y="83"/>
                    <a:pt x="138" y="80"/>
                  </a:cubicBezTo>
                  <a:cubicBezTo>
                    <a:pt x="137" y="79"/>
                    <a:pt x="137" y="78"/>
                    <a:pt x="137" y="76"/>
                  </a:cubicBezTo>
                  <a:cubicBezTo>
                    <a:pt x="134" y="67"/>
                    <a:pt x="125" y="72"/>
                    <a:pt x="118" y="71"/>
                  </a:cubicBezTo>
                  <a:cubicBezTo>
                    <a:pt x="112" y="70"/>
                    <a:pt x="112" y="65"/>
                    <a:pt x="110" y="59"/>
                  </a:cubicBezTo>
                  <a:cubicBezTo>
                    <a:pt x="108" y="53"/>
                    <a:pt x="107" y="46"/>
                    <a:pt x="105" y="39"/>
                  </a:cubicBezTo>
                  <a:cubicBezTo>
                    <a:pt x="104" y="36"/>
                    <a:pt x="103" y="32"/>
                    <a:pt x="102" y="28"/>
                  </a:cubicBezTo>
                  <a:cubicBezTo>
                    <a:pt x="101" y="26"/>
                    <a:pt x="99" y="24"/>
                    <a:pt x="99" y="21"/>
                  </a:cubicBezTo>
                  <a:cubicBezTo>
                    <a:pt x="99" y="18"/>
                    <a:pt x="101" y="13"/>
                    <a:pt x="98" y="11"/>
                  </a:cubicBezTo>
                  <a:cubicBezTo>
                    <a:pt x="96" y="10"/>
                    <a:pt x="93" y="11"/>
                    <a:pt x="91" y="10"/>
                  </a:cubicBezTo>
                  <a:cubicBezTo>
                    <a:pt x="89" y="9"/>
                    <a:pt x="86" y="7"/>
                    <a:pt x="85" y="6"/>
                  </a:cubicBezTo>
                  <a:cubicBezTo>
                    <a:pt x="84" y="4"/>
                    <a:pt x="84" y="2"/>
                    <a:pt x="82" y="1"/>
                  </a:cubicBezTo>
                  <a:cubicBezTo>
                    <a:pt x="80" y="0"/>
                    <a:pt x="78" y="0"/>
                    <a:pt x="75" y="0"/>
                  </a:cubicBezTo>
                  <a:cubicBezTo>
                    <a:pt x="72" y="1"/>
                    <a:pt x="73" y="2"/>
                    <a:pt x="71" y="4"/>
                  </a:cubicBezTo>
                  <a:cubicBezTo>
                    <a:pt x="71" y="5"/>
                    <a:pt x="70" y="6"/>
                    <a:pt x="69" y="6"/>
                  </a:cubicBezTo>
                  <a:cubicBezTo>
                    <a:pt x="70" y="10"/>
                    <a:pt x="66" y="16"/>
                    <a:pt x="64" y="18"/>
                  </a:cubicBezTo>
                  <a:cubicBezTo>
                    <a:pt x="62" y="20"/>
                    <a:pt x="61" y="22"/>
                    <a:pt x="59" y="24"/>
                  </a:cubicBezTo>
                  <a:cubicBezTo>
                    <a:pt x="57" y="26"/>
                    <a:pt x="54" y="27"/>
                    <a:pt x="52" y="29"/>
                  </a:cubicBezTo>
                  <a:cubicBezTo>
                    <a:pt x="42" y="37"/>
                    <a:pt x="34" y="47"/>
                    <a:pt x="22" y="52"/>
                  </a:cubicBezTo>
                  <a:cubicBezTo>
                    <a:pt x="20" y="53"/>
                    <a:pt x="19" y="52"/>
                    <a:pt x="18" y="52"/>
                  </a:cubicBezTo>
                  <a:cubicBezTo>
                    <a:pt x="18" y="54"/>
                    <a:pt x="16" y="55"/>
                    <a:pt x="15" y="57"/>
                  </a:cubicBezTo>
                  <a:cubicBezTo>
                    <a:pt x="14" y="59"/>
                    <a:pt x="15" y="66"/>
                    <a:pt x="11" y="65"/>
                  </a:cubicBezTo>
                  <a:cubicBezTo>
                    <a:pt x="11" y="61"/>
                    <a:pt x="12" y="57"/>
                    <a:pt x="13" y="54"/>
                  </a:cubicBezTo>
                  <a:cubicBezTo>
                    <a:pt x="11" y="55"/>
                    <a:pt x="9" y="62"/>
                    <a:pt x="8" y="65"/>
                  </a:cubicBezTo>
                  <a:cubicBezTo>
                    <a:pt x="6" y="68"/>
                    <a:pt x="3" y="70"/>
                    <a:pt x="1" y="74"/>
                  </a:cubicBezTo>
                  <a:cubicBezTo>
                    <a:pt x="1" y="75"/>
                    <a:pt x="0" y="78"/>
                    <a:pt x="0" y="79"/>
                  </a:cubicBezTo>
                  <a:cubicBezTo>
                    <a:pt x="0" y="81"/>
                    <a:pt x="1" y="81"/>
                    <a:pt x="1" y="82"/>
                  </a:cubicBezTo>
                  <a:cubicBezTo>
                    <a:pt x="2" y="83"/>
                    <a:pt x="1" y="84"/>
                    <a:pt x="1" y="85"/>
                  </a:cubicBezTo>
                  <a:cubicBezTo>
                    <a:pt x="1" y="88"/>
                    <a:pt x="2" y="87"/>
                    <a:pt x="3" y="89"/>
                  </a:cubicBezTo>
                  <a:cubicBezTo>
                    <a:pt x="5" y="91"/>
                    <a:pt x="3" y="92"/>
                    <a:pt x="3" y="95"/>
                  </a:cubicBezTo>
                  <a:cubicBezTo>
                    <a:pt x="6" y="95"/>
                    <a:pt x="9" y="94"/>
                    <a:pt x="10" y="97"/>
                  </a:cubicBezTo>
                  <a:cubicBezTo>
                    <a:pt x="10" y="101"/>
                    <a:pt x="7" y="99"/>
                    <a:pt x="5" y="100"/>
                  </a:cubicBezTo>
                  <a:cubicBezTo>
                    <a:pt x="4" y="101"/>
                    <a:pt x="3" y="102"/>
                    <a:pt x="4" y="103"/>
                  </a:cubicBezTo>
                  <a:cubicBezTo>
                    <a:pt x="5" y="104"/>
                    <a:pt x="6" y="103"/>
                    <a:pt x="7" y="103"/>
                  </a:cubicBezTo>
                  <a:cubicBezTo>
                    <a:pt x="10" y="102"/>
                    <a:pt x="12" y="103"/>
                    <a:pt x="14" y="104"/>
                  </a:cubicBezTo>
                  <a:cubicBezTo>
                    <a:pt x="16" y="105"/>
                    <a:pt x="18" y="107"/>
                    <a:pt x="20" y="108"/>
                  </a:cubicBezTo>
                  <a:cubicBezTo>
                    <a:pt x="21" y="108"/>
                    <a:pt x="23" y="106"/>
                    <a:pt x="25" y="105"/>
                  </a:cubicBezTo>
                  <a:cubicBezTo>
                    <a:pt x="27" y="104"/>
                    <a:pt x="27" y="104"/>
                    <a:pt x="28" y="103"/>
                  </a:cubicBezTo>
                  <a:cubicBezTo>
                    <a:pt x="29" y="102"/>
                    <a:pt x="30" y="101"/>
                    <a:pt x="32" y="101"/>
                  </a:cubicBezTo>
                  <a:cubicBezTo>
                    <a:pt x="35" y="101"/>
                    <a:pt x="34" y="105"/>
                    <a:pt x="32" y="107"/>
                  </a:cubicBezTo>
                  <a:cubicBezTo>
                    <a:pt x="31" y="107"/>
                    <a:pt x="31" y="108"/>
                    <a:pt x="30" y="109"/>
                  </a:cubicBezTo>
                  <a:cubicBezTo>
                    <a:pt x="30" y="108"/>
                    <a:pt x="30" y="107"/>
                    <a:pt x="30" y="107"/>
                  </a:cubicBezTo>
                  <a:cubicBezTo>
                    <a:pt x="28" y="106"/>
                    <a:pt x="26" y="108"/>
                    <a:pt x="25" y="110"/>
                  </a:cubicBezTo>
                  <a:cubicBezTo>
                    <a:pt x="24" y="110"/>
                    <a:pt x="24" y="109"/>
                    <a:pt x="24" y="111"/>
                  </a:cubicBezTo>
                  <a:cubicBezTo>
                    <a:pt x="24" y="113"/>
                    <a:pt x="24" y="113"/>
                    <a:pt x="25" y="113"/>
                  </a:cubicBezTo>
                  <a:cubicBezTo>
                    <a:pt x="26" y="114"/>
                    <a:pt x="27" y="114"/>
                    <a:pt x="28" y="114"/>
                  </a:cubicBezTo>
                  <a:cubicBezTo>
                    <a:pt x="30" y="114"/>
                    <a:pt x="29" y="113"/>
                    <a:pt x="30" y="113"/>
                  </a:cubicBezTo>
                  <a:cubicBezTo>
                    <a:pt x="33" y="112"/>
                    <a:pt x="33" y="113"/>
                    <a:pt x="35" y="114"/>
                  </a:cubicBezTo>
                  <a:cubicBezTo>
                    <a:pt x="37" y="111"/>
                    <a:pt x="37" y="110"/>
                    <a:pt x="41" y="110"/>
                  </a:cubicBezTo>
                  <a:cubicBezTo>
                    <a:pt x="46" y="111"/>
                    <a:pt x="44" y="115"/>
                    <a:pt x="45" y="118"/>
                  </a:cubicBezTo>
                  <a:cubicBezTo>
                    <a:pt x="45" y="119"/>
                    <a:pt x="47" y="120"/>
                    <a:pt x="45" y="121"/>
                  </a:cubicBezTo>
                  <a:cubicBezTo>
                    <a:pt x="43" y="121"/>
                    <a:pt x="43" y="119"/>
                    <a:pt x="42" y="118"/>
                  </a:cubicBezTo>
                  <a:cubicBezTo>
                    <a:pt x="39" y="115"/>
                    <a:pt x="35" y="115"/>
                    <a:pt x="32" y="116"/>
                  </a:cubicBezTo>
                  <a:cubicBezTo>
                    <a:pt x="31" y="118"/>
                    <a:pt x="36" y="119"/>
                    <a:pt x="37" y="120"/>
                  </a:cubicBezTo>
                  <a:cubicBezTo>
                    <a:pt x="39" y="121"/>
                    <a:pt x="40" y="123"/>
                    <a:pt x="42" y="124"/>
                  </a:cubicBezTo>
                  <a:cubicBezTo>
                    <a:pt x="44" y="126"/>
                    <a:pt x="46" y="126"/>
                    <a:pt x="48" y="126"/>
                  </a:cubicBezTo>
                  <a:cubicBezTo>
                    <a:pt x="51" y="126"/>
                    <a:pt x="52" y="127"/>
                    <a:pt x="55" y="128"/>
                  </a:cubicBezTo>
                  <a:cubicBezTo>
                    <a:pt x="58" y="128"/>
                    <a:pt x="60" y="127"/>
                    <a:pt x="62" y="129"/>
                  </a:cubicBezTo>
                  <a:cubicBezTo>
                    <a:pt x="64" y="132"/>
                    <a:pt x="63" y="135"/>
                    <a:pt x="66" y="137"/>
                  </a:cubicBezTo>
                  <a:cubicBezTo>
                    <a:pt x="66" y="137"/>
                    <a:pt x="67" y="134"/>
                    <a:pt x="67" y="134"/>
                  </a:cubicBezTo>
                  <a:cubicBezTo>
                    <a:pt x="67" y="132"/>
                    <a:pt x="67" y="131"/>
                    <a:pt x="68" y="130"/>
                  </a:cubicBezTo>
                  <a:cubicBezTo>
                    <a:pt x="71" y="128"/>
                    <a:pt x="73" y="134"/>
                    <a:pt x="73" y="136"/>
                  </a:cubicBezTo>
                  <a:cubicBezTo>
                    <a:pt x="73" y="135"/>
                    <a:pt x="72" y="135"/>
                    <a:pt x="71" y="135"/>
                  </a:cubicBezTo>
                  <a:cubicBezTo>
                    <a:pt x="70" y="136"/>
                    <a:pt x="69" y="138"/>
                    <a:pt x="69" y="139"/>
                  </a:cubicBezTo>
                  <a:cubicBezTo>
                    <a:pt x="70" y="142"/>
                    <a:pt x="72" y="139"/>
                    <a:pt x="72" y="138"/>
                  </a:cubicBezTo>
                  <a:cubicBezTo>
                    <a:pt x="75" y="136"/>
                    <a:pt x="76" y="138"/>
                    <a:pt x="79" y="140"/>
                  </a:cubicBezTo>
                  <a:cubicBezTo>
                    <a:pt x="80" y="140"/>
                    <a:pt x="81" y="142"/>
                    <a:pt x="82" y="142"/>
                  </a:cubicBezTo>
                  <a:cubicBezTo>
                    <a:pt x="83" y="144"/>
                    <a:pt x="83" y="144"/>
                    <a:pt x="85" y="144"/>
                  </a:cubicBezTo>
                  <a:cubicBezTo>
                    <a:pt x="88" y="146"/>
                    <a:pt x="89" y="147"/>
                    <a:pt x="91" y="150"/>
                  </a:cubicBezTo>
                  <a:cubicBezTo>
                    <a:pt x="92" y="152"/>
                    <a:pt x="92" y="154"/>
                    <a:pt x="93" y="157"/>
                  </a:cubicBezTo>
                  <a:cubicBezTo>
                    <a:pt x="89" y="158"/>
                    <a:pt x="90" y="154"/>
                    <a:pt x="88" y="153"/>
                  </a:cubicBezTo>
                  <a:cubicBezTo>
                    <a:pt x="83" y="150"/>
                    <a:pt x="85" y="155"/>
                    <a:pt x="83" y="156"/>
                  </a:cubicBezTo>
                  <a:cubicBezTo>
                    <a:pt x="79" y="158"/>
                    <a:pt x="75" y="148"/>
                    <a:pt x="74" y="146"/>
                  </a:cubicBezTo>
                  <a:cubicBezTo>
                    <a:pt x="70" y="148"/>
                    <a:pt x="74" y="151"/>
                    <a:pt x="75" y="152"/>
                  </a:cubicBezTo>
                  <a:cubicBezTo>
                    <a:pt x="77" y="154"/>
                    <a:pt x="78" y="156"/>
                    <a:pt x="80" y="158"/>
                  </a:cubicBezTo>
                  <a:cubicBezTo>
                    <a:pt x="81" y="160"/>
                    <a:pt x="87" y="167"/>
                    <a:pt x="88" y="161"/>
                  </a:cubicBezTo>
                  <a:cubicBezTo>
                    <a:pt x="91" y="161"/>
                    <a:pt x="94" y="166"/>
                    <a:pt x="92" y="168"/>
                  </a:cubicBezTo>
                  <a:cubicBezTo>
                    <a:pt x="91" y="168"/>
                    <a:pt x="90" y="168"/>
                    <a:pt x="89" y="168"/>
                  </a:cubicBezTo>
                  <a:cubicBezTo>
                    <a:pt x="89" y="170"/>
                    <a:pt x="90" y="171"/>
                    <a:pt x="91" y="174"/>
                  </a:cubicBezTo>
                  <a:cubicBezTo>
                    <a:pt x="91" y="176"/>
                    <a:pt x="91" y="178"/>
                    <a:pt x="92" y="180"/>
                  </a:cubicBezTo>
                  <a:cubicBezTo>
                    <a:pt x="95" y="183"/>
                    <a:pt x="100" y="182"/>
                    <a:pt x="103" y="184"/>
                  </a:cubicBezTo>
                  <a:cubicBezTo>
                    <a:pt x="107" y="188"/>
                    <a:pt x="108" y="190"/>
                    <a:pt x="113" y="190"/>
                  </a:cubicBezTo>
                  <a:cubicBezTo>
                    <a:pt x="116" y="190"/>
                    <a:pt x="118" y="189"/>
                    <a:pt x="120" y="192"/>
                  </a:cubicBezTo>
                  <a:cubicBezTo>
                    <a:pt x="121" y="194"/>
                    <a:pt x="121" y="197"/>
                    <a:pt x="122" y="199"/>
                  </a:cubicBezTo>
                  <a:cubicBezTo>
                    <a:pt x="118" y="200"/>
                    <a:pt x="116" y="196"/>
                    <a:pt x="113" y="194"/>
                  </a:cubicBezTo>
                  <a:cubicBezTo>
                    <a:pt x="111" y="192"/>
                    <a:pt x="106" y="189"/>
                    <a:pt x="103" y="190"/>
                  </a:cubicBezTo>
                  <a:cubicBezTo>
                    <a:pt x="102" y="193"/>
                    <a:pt x="108" y="195"/>
                    <a:pt x="110" y="196"/>
                  </a:cubicBezTo>
                  <a:cubicBezTo>
                    <a:pt x="113" y="197"/>
                    <a:pt x="115" y="199"/>
                    <a:pt x="117" y="201"/>
                  </a:cubicBezTo>
                  <a:cubicBezTo>
                    <a:pt x="119" y="203"/>
                    <a:pt x="120" y="205"/>
                    <a:pt x="122" y="207"/>
                  </a:cubicBezTo>
                  <a:cubicBezTo>
                    <a:pt x="123" y="208"/>
                    <a:pt x="126" y="209"/>
                    <a:pt x="126" y="211"/>
                  </a:cubicBezTo>
                  <a:cubicBezTo>
                    <a:pt x="128" y="211"/>
                    <a:pt x="133" y="208"/>
                    <a:pt x="134" y="212"/>
                  </a:cubicBezTo>
                  <a:cubicBezTo>
                    <a:pt x="132" y="213"/>
                    <a:pt x="131" y="213"/>
                    <a:pt x="130" y="215"/>
                  </a:cubicBezTo>
                  <a:cubicBezTo>
                    <a:pt x="132" y="217"/>
                    <a:pt x="135" y="217"/>
                    <a:pt x="138" y="219"/>
                  </a:cubicBezTo>
                  <a:cubicBezTo>
                    <a:pt x="140" y="221"/>
                    <a:pt x="141" y="224"/>
                    <a:pt x="144" y="225"/>
                  </a:cubicBezTo>
                  <a:cubicBezTo>
                    <a:pt x="146" y="227"/>
                    <a:pt x="148" y="228"/>
                    <a:pt x="150" y="229"/>
                  </a:cubicBezTo>
                  <a:cubicBezTo>
                    <a:pt x="152" y="231"/>
                    <a:pt x="154" y="232"/>
                    <a:pt x="156" y="234"/>
                  </a:cubicBezTo>
                  <a:cubicBezTo>
                    <a:pt x="158" y="235"/>
                    <a:pt x="161" y="236"/>
                    <a:pt x="163" y="239"/>
                  </a:cubicBezTo>
                  <a:cubicBezTo>
                    <a:pt x="164" y="241"/>
                    <a:pt x="164" y="244"/>
                    <a:pt x="166" y="246"/>
                  </a:cubicBezTo>
                  <a:cubicBezTo>
                    <a:pt x="167" y="249"/>
                    <a:pt x="169" y="249"/>
                    <a:pt x="169" y="252"/>
                  </a:cubicBezTo>
                  <a:cubicBezTo>
                    <a:pt x="169" y="254"/>
                    <a:pt x="169" y="254"/>
                    <a:pt x="170" y="256"/>
                  </a:cubicBezTo>
                  <a:cubicBezTo>
                    <a:pt x="171" y="257"/>
                    <a:pt x="172" y="259"/>
                    <a:pt x="173" y="260"/>
                  </a:cubicBezTo>
                  <a:cubicBezTo>
                    <a:pt x="174" y="262"/>
                    <a:pt x="176" y="265"/>
                    <a:pt x="178" y="267"/>
                  </a:cubicBezTo>
                  <a:cubicBezTo>
                    <a:pt x="180" y="269"/>
                    <a:pt x="183" y="270"/>
                    <a:pt x="185" y="273"/>
                  </a:cubicBezTo>
                  <a:cubicBezTo>
                    <a:pt x="187" y="275"/>
                    <a:pt x="187" y="278"/>
                    <a:pt x="189" y="280"/>
                  </a:cubicBezTo>
                  <a:cubicBezTo>
                    <a:pt x="193" y="286"/>
                    <a:pt x="198" y="291"/>
                    <a:pt x="203" y="295"/>
                  </a:cubicBezTo>
                  <a:cubicBezTo>
                    <a:pt x="208" y="301"/>
                    <a:pt x="213" y="308"/>
                    <a:pt x="218" y="314"/>
                  </a:cubicBezTo>
                  <a:cubicBezTo>
                    <a:pt x="221" y="319"/>
                    <a:pt x="226" y="323"/>
                    <a:pt x="230" y="327"/>
                  </a:cubicBezTo>
                  <a:cubicBezTo>
                    <a:pt x="233" y="330"/>
                    <a:pt x="235" y="334"/>
                    <a:pt x="237" y="338"/>
                  </a:cubicBezTo>
                  <a:cubicBezTo>
                    <a:pt x="238" y="339"/>
                    <a:pt x="240" y="339"/>
                    <a:pt x="242" y="339"/>
                  </a:cubicBezTo>
                  <a:cubicBezTo>
                    <a:pt x="242" y="339"/>
                    <a:pt x="242" y="338"/>
                    <a:pt x="242" y="337"/>
                  </a:cubicBezTo>
                  <a:cubicBezTo>
                    <a:pt x="244" y="337"/>
                    <a:pt x="245" y="339"/>
                    <a:pt x="247" y="340"/>
                  </a:cubicBezTo>
                  <a:cubicBezTo>
                    <a:pt x="250" y="342"/>
                    <a:pt x="250" y="340"/>
                    <a:pt x="252" y="339"/>
                  </a:cubicBezTo>
                  <a:cubicBezTo>
                    <a:pt x="254" y="338"/>
                    <a:pt x="256" y="338"/>
                    <a:pt x="257" y="335"/>
                  </a:cubicBezTo>
                  <a:cubicBezTo>
                    <a:pt x="257" y="333"/>
                    <a:pt x="257" y="330"/>
                    <a:pt x="256" y="329"/>
                  </a:cubicBezTo>
                  <a:cubicBezTo>
                    <a:pt x="255" y="324"/>
                    <a:pt x="248" y="322"/>
                    <a:pt x="250" y="316"/>
                  </a:cubicBezTo>
                  <a:cubicBezTo>
                    <a:pt x="250" y="315"/>
                    <a:pt x="252" y="311"/>
                    <a:pt x="252" y="310"/>
                  </a:cubicBezTo>
                  <a:cubicBezTo>
                    <a:pt x="254" y="309"/>
                    <a:pt x="257" y="311"/>
                    <a:pt x="258" y="311"/>
                  </a:cubicBezTo>
                  <a:cubicBezTo>
                    <a:pt x="258" y="309"/>
                    <a:pt x="258" y="308"/>
                    <a:pt x="258" y="306"/>
                  </a:cubicBezTo>
                  <a:cubicBezTo>
                    <a:pt x="258" y="305"/>
                    <a:pt x="256" y="303"/>
                    <a:pt x="256" y="302"/>
                  </a:cubicBezTo>
                  <a:cubicBezTo>
                    <a:pt x="257" y="299"/>
                    <a:pt x="260" y="300"/>
                    <a:pt x="263" y="300"/>
                  </a:cubicBezTo>
                  <a:cubicBezTo>
                    <a:pt x="262" y="300"/>
                    <a:pt x="262" y="299"/>
                    <a:pt x="262" y="299"/>
                  </a:cubicBezTo>
                  <a:cubicBezTo>
                    <a:pt x="262" y="297"/>
                    <a:pt x="263" y="298"/>
                    <a:pt x="261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4879975" y="3965575"/>
              <a:ext cx="122238" cy="103188"/>
            </a:xfrm>
            <a:custGeom>
              <a:avLst/>
              <a:gdLst>
                <a:gd name="T0" fmla="*/ 40 w 62"/>
                <a:gd name="T1" fmla="*/ 46 h 53"/>
                <a:gd name="T2" fmla="*/ 45 w 62"/>
                <a:gd name="T3" fmla="*/ 43 h 53"/>
                <a:gd name="T4" fmla="*/ 52 w 62"/>
                <a:gd name="T5" fmla="*/ 43 h 53"/>
                <a:gd name="T6" fmla="*/ 58 w 62"/>
                <a:gd name="T7" fmla="*/ 43 h 53"/>
                <a:gd name="T8" fmla="*/ 60 w 62"/>
                <a:gd name="T9" fmla="*/ 38 h 53"/>
                <a:gd name="T10" fmla="*/ 58 w 62"/>
                <a:gd name="T11" fmla="*/ 33 h 53"/>
                <a:gd name="T12" fmla="*/ 60 w 62"/>
                <a:gd name="T13" fmla="*/ 28 h 53"/>
                <a:gd name="T14" fmla="*/ 57 w 62"/>
                <a:gd name="T15" fmla="*/ 24 h 53"/>
                <a:gd name="T16" fmla="*/ 57 w 62"/>
                <a:gd name="T17" fmla="*/ 15 h 53"/>
                <a:gd name="T18" fmla="*/ 61 w 62"/>
                <a:gd name="T19" fmla="*/ 4 h 53"/>
                <a:gd name="T20" fmla="*/ 55 w 62"/>
                <a:gd name="T21" fmla="*/ 6 h 53"/>
                <a:gd name="T22" fmla="*/ 47 w 62"/>
                <a:gd name="T23" fmla="*/ 7 h 53"/>
                <a:gd name="T24" fmla="*/ 45 w 62"/>
                <a:gd name="T25" fmla="*/ 4 h 53"/>
                <a:gd name="T26" fmla="*/ 42 w 62"/>
                <a:gd name="T27" fmla="*/ 2 h 53"/>
                <a:gd name="T28" fmla="*/ 36 w 62"/>
                <a:gd name="T29" fmla="*/ 1 h 53"/>
                <a:gd name="T30" fmla="*/ 29 w 62"/>
                <a:gd name="T31" fmla="*/ 3 h 53"/>
                <a:gd name="T32" fmla="*/ 21 w 62"/>
                <a:gd name="T33" fmla="*/ 2 h 53"/>
                <a:gd name="T34" fmla="*/ 12 w 62"/>
                <a:gd name="T35" fmla="*/ 13 h 53"/>
                <a:gd name="T36" fmla="*/ 7 w 62"/>
                <a:gd name="T37" fmla="*/ 20 h 53"/>
                <a:gd name="T38" fmla="*/ 3 w 62"/>
                <a:gd name="T39" fmla="*/ 25 h 53"/>
                <a:gd name="T40" fmla="*/ 0 w 62"/>
                <a:gd name="T41" fmla="*/ 29 h 53"/>
                <a:gd name="T42" fmla="*/ 0 w 62"/>
                <a:gd name="T43" fmla="*/ 33 h 53"/>
                <a:gd name="T44" fmla="*/ 11 w 62"/>
                <a:gd name="T45" fmla="*/ 44 h 53"/>
                <a:gd name="T46" fmla="*/ 19 w 62"/>
                <a:gd name="T47" fmla="*/ 45 h 53"/>
                <a:gd name="T48" fmla="*/ 25 w 62"/>
                <a:gd name="T49" fmla="*/ 42 h 53"/>
                <a:gd name="T50" fmla="*/ 29 w 62"/>
                <a:gd name="T51" fmla="*/ 49 h 53"/>
                <a:gd name="T52" fmla="*/ 35 w 62"/>
                <a:gd name="T53" fmla="*/ 53 h 53"/>
                <a:gd name="T54" fmla="*/ 36 w 62"/>
                <a:gd name="T55" fmla="*/ 52 h 53"/>
                <a:gd name="T56" fmla="*/ 40 w 62"/>
                <a:gd name="T5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53">
                  <a:moveTo>
                    <a:pt x="40" y="46"/>
                  </a:moveTo>
                  <a:cubicBezTo>
                    <a:pt x="41" y="45"/>
                    <a:pt x="43" y="44"/>
                    <a:pt x="45" y="43"/>
                  </a:cubicBezTo>
                  <a:cubicBezTo>
                    <a:pt x="47" y="42"/>
                    <a:pt x="50" y="42"/>
                    <a:pt x="52" y="43"/>
                  </a:cubicBezTo>
                  <a:cubicBezTo>
                    <a:pt x="54" y="44"/>
                    <a:pt x="56" y="46"/>
                    <a:pt x="58" y="43"/>
                  </a:cubicBezTo>
                  <a:cubicBezTo>
                    <a:pt x="58" y="43"/>
                    <a:pt x="60" y="39"/>
                    <a:pt x="60" y="38"/>
                  </a:cubicBezTo>
                  <a:cubicBezTo>
                    <a:pt x="60" y="36"/>
                    <a:pt x="58" y="35"/>
                    <a:pt x="58" y="33"/>
                  </a:cubicBezTo>
                  <a:cubicBezTo>
                    <a:pt x="59" y="31"/>
                    <a:pt x="60" y="31"/>
                    <a:pt x="60" y="28"/>
                  </a:cubicBezTo>
                  <a:cubicBezTo>
                    <a:pt x="60" y="26"/>
                    <a:pt x="58" y="26"/>
                    <a:pt x="57" y="24"/>
                  </a:cubicBezTo>
                  <a:cubicBezTo>
                    <a:pt x="54" y="21"/>
                    <a:pt x="55" y="18"/>
                    <a:pt x="57" y="15"/>
                  </a:cubicBezTo>
                  <a:cubicBezTo>
                    <a:pt x="59" y="12"/>
                    <a:pt x="62" y="7"/>
                    <a:pt x="61" y="4"/>
                  </a:cubicBezTo>
                  <a:cubicBezTo>
                    <a:pt x="59" y="3"/>
                    <a:pt x="57" y="5"/>
                    <a:pt x="55" y="6"/>
                  </a:cubicBezTo>
                  <a:cubicBezTo>
                    <a:pt x="53" y="7"/>
                    <a:pt x="49" y="8"/>
                    <a:pt x="47" y="7"/>
                  </a:cubicBezTo>
                  <a:cubicBezTo>
                    <a:pt x="45" y="6"/>
                    <a:pt x="46" y="5"/>
                    <a:pt x="45" y="4"/>
                  </a:cubicBezTo>
                  <a:cubicBezTo>
                    <a:pt x="44" y="3"/>
                    <a:pt x="43" y="3"/>
                    <a:pt x="42" y="2"/>
                  </a:cubicBezTo>
                  <a:cubicBezTo>
                    <a:pt x="40" y="0"/>
                    <a:pt x="39" y="0"/>
                    <a:pt x="36" y="1"/>
                  </a:cubicBezTo>
                  <a:cubicBezTo>
                    <a:pt x="33" y="3"/>
                    <a:pt x="33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5" y="2"/>
                    <a:pt x="15" y="9"/>
                    <a:pt x="12" y="13"/>
                  </a:cubicBezTo>
                  <a:cubicBezTo>
                    <a:pt x="10" y="16"/>
                    <a:pt x="8" y="17"/>
                    <a:pt x="7" y="20"/>
                  </a:cubicBezTo>
                  <a:cubicBezTo>
                    <a:pt x="6" y="22"/>
                    <a:pt x="5" y="23"/>
                    <a:pt x="3" y="25"/>
                  </a:cubicBezTo>
                  <a:cubicBezTo>
                    <a:pt x="2" y="26"/>
                    <a:pt x="1" y="28"/>
                    <a:pt x="0" y="29"/>
                  </a:cubicBezTo>
                  <a:cubicBezTo>
                    <a:pt x="0" y="30"/>
                    <a:pt x="0" y="32"/>
                    <a:pt x="0" y="33"/>
                  </a:cubicBezTo>
                  <a:cubicBezTo>
                    <a:pt x="3" y="39"/>
                    <a:pt x="6" y="40"/>
                    <a:pt x="11" y="44"/>
                  </a:cubicBezTo>
                  <a:cubicBezTo>
                    <a:pt x="13" y="45"/>
                    <a:pt x="16" y="46"/>
                    <a:pt x="19" y="45"/>
                  </a:cubicBezTo>
                  <a:cubicBezTo>
                    <a:pt x="21" y="45"/>
                    <a:pt x="23" y="42"/>
                    <a:pt x="25" y="42"/>
                  </a:cubicBezTo>
                  <a:cubicBezTo>
                    <a:pt x="30" y="42"/>
                    <a:pt x="28" y="47"/>
                    <a:pt x="29" y="49"/>
                  </a:cubicBezTo>
                  <a:cubicBezTo>
                    <a:pt x="30" y="51"/>
                    <a:pt x="33" y="51"/>
                    <a:pt x="35" y="53"/>
                  </a:cubicBezTo>
                  <a:cubicBezTo>
                    <a:pt x="35" y="53"/>
                    <a:pt x="36" y="52"/>
                    <a:pt x="36" y="52"/>
                  </a:cubicBezTo>
                  <a:cubicBezTo>
                    <a:pt x="39" y="51"/>
                    <a:pt x="39" y="48"/>
                    <a:pt x="40" y="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4654550" y="2722563"/>
              <a:ext cx="361950" cy="661988"/>
            </a:xfrm>
            <a:custGeom>
              <a:avLst/>
              <a:gdLst>
                <a:gd name="T0" fmla="*/ 42 w 184"/>
                <a:gd name="T1" fmla="*/ 253 h 337"/>
                <a:gd name="T2" fmla="*/ 42 w 184"/>
                <a:gd name="T3" fmla="*/ 279 h 337"/>
                <a:gd name="T4" fmla="*/ 48 w 184"/>
                <a:gd name="T5" fmla="*/ 310 h 337"/>
                <a:gd name="T6" fmla="*/ 51 w 184"/>
                <a:gd name="T7" fmla="*/ 325 h 337"/>
                <a:gd name="T8" fmla="*/ 54 w 184"/>
                <a:gd name="T9" fmla="*/ 337 h 337"/>
                <a:gd name="T10" fmla="*/ 59 w 184"/>
                <a:gd name="T11" fmla="*/ 331 h 337"/>
                <a:gd name="T12" fmla="*/ 74 w 184"/>
                <a:gd name="T13" fmla="*/ 330 h 337"/>
                <a:gd name="T14" fmla="*/ 83 w 184"/>
                <a:gd name="T15" fmla="*/ 323 h 337"/>
                <a:gd name="T16" fmla="*/ 87 w 184"/>
                <a:gd name="T17" fmla="*/ 299 h 337"/>
                <a:gd name="T18" fmla="*/ 104 w 184"/>
                <a:gd name="T19" fmla="*/ 294 h 337"/>
                <a:gd name="T20" fmla="*/ 117 w 184"/>
                <a:gd name="T21" fmla="*/ 285 h 337"/>
                <a:gd name="T22" fmla="*/ 105 w 184"/>
                <a:gd name="T23" fmla="*/ 265 h 337"/>
                <a:gd name="T24" fmla="*/ 105 w 184"/>
                <a:gd name="T25" fmla="*/ 242 h 337"/>
                <a:gd name="T26" fmla="*/ 100 w 184"/>
                <a:gd name="T27" fmla="*/ 239 h 337"/>
                <a:gd name="T28" fmla="*/ 108 w 184"/>
                <a:gd name="T29" fmla="*/ 232 h 337"/>
                <a:gd name="T30" fmla="*/ 130 w 184"/>
                <a:gd name="T31" fmla="*/ 220 h 337"/>
                <a:gd name="T32" fmla="*/ 134 w 184"/>
                <a:gd name="T33" fmla="*/ 209 h 337"/>
                <a:gd name="T34" fmla="*/ 153 w 184"/>
                <a:gd name="T35" fmla="*/ 196 h 337"/>
                <a:gd name="T36" fmla="*/ 171 w 184"/>
                <a:gd name="T37" fmla="*/ 180 h 337"/>
                <a:gd name="T38" fmla="*/ 179 w 184"/>
                <a:gd name="T39" fmla="*/ 167 h 337"/>
                <a:gd name="T40" fmla="*/ 175 w 184"/>
                <a:gd name="T41" fmla="*/ 143 h 337"/>
                <a:gd name="T42" fmla="*/ 162 w 184"/>
                <a:gd name="T43" fmla="*/ 127 h 337"/>
                <a:gd name="T44" fmla="*/ 146 w 184"/>
                <a:gd name="T45" fmla="*/ 124 h 337"/>
                <a:gd name="T46" fmla="*/ 134 w 184"/>
                <a:gd name="T47" fmla="*/ 115 h 337"/>
                <a:gd name="T48" fmla="*/ 121 w 184"/>
                <a:gd name="T49" fmla="*/ 106 h 337"/>
                <a:gd name="T50" fmla="*/ 121 w 184"/>
                <a:gd name="T51" fmla="*/ 83 h 337"/>
                <a:gd name="T52" fmla="*/ 108 w 184"/>
                <a:gd name="T53" fmla="*/ 71 h 337"/>
                <a:gd name="T54" fmla="*/ 103 w 184"/>
                <a:gd name="T55" fmla="*/ 54 h 337"/>
                <a:gd name="T56" fmla="*/ 96 w 184"/>
                <a:gd name="T57" fmla="*/ 36 h 337"/>
                <a:gd name="T58" fmla="*/ 88 w 184"/>
                <a:gd name="T59" fmla="*/ 24 h 337"/>
                <a:gd name="T60" fmla="*/ 93 w 184"/>
                <a:gd name="T61" fmla="*/ 12 h 337"/>
                <a:gd name="T62" fmla="*/ 101 w 184"/>
                <a:gd name="T63" fmla="*/ 5 h 337"/>
                <a:gd name="T64" fmla="*/ 97 w 184"/>
                <a:gd name="T65" fmla="*/ 3 h 337"/>
                <a:gd name="T66" fmla="*/ 89 w 184"/>
                <a:gd name="T67" fmla="*/ 6 h 337"/>
                <a:gd name="T68" fmla="*/ 74 w 184"/>
                <a:gd name="T69" fmla="*/ 7 h 337"/>
                <a:gd name="T70" fmla="*/ 55 w 184"/>
                <a:gd name="T71" fmla="*/ 12 h 337"/>
                <a:gd name="T72" fmla="*/ 35 w 184"/>
                <a:gd name="T73" fmla="*/ 35 h 337"/>
                <a:gd name="T74" fmla="*/ 25 w 184"/>
                <a:gd name="T75" fmla="*/ 42 h 337"/>
                <a:gd name="T76" fmla="*/ 32 w 184"/>
                <a:gd name="T77" fmla="*/ 51 h 337"/>
                <a:gd name="T78" fmla="*/ 39 w 184"/>
                <a:gd name="T79" fmla="*/ 52 h 337"/>
                <a:gd name="T80" fmla="*/ 40 w 184"/>
                <a:gd name="T81" fmla="*/ 69 h 337"/>
                <a:gd name="T82" fmla="*/ 37 w 184"/>
                <a:gd name="T83" fmla="*/ 81 h 337"/>
                <a:gd name="T84" fmla="*/ 29 w 184"/>
                <a:gd name="T85" fmla="*/ 79 h 337"/>
                <a:gd name="T86" fmla="*/ 0 w 184"/>
                <a:gd name="T87" fmla="*/ 103 h 337"/>
                <a:gd name="T88" fmla="*/ 15 w 184"/>
                <a:gd name="T89" fmla="*/ 117 h 337"/>
                <a:gd name="T90" fmla="*/ 22 w 184"/>
                <a:gd name="T91" fmla="*/ 132 h 337"/>
                <a:gd name="T92" fmla="*/ 26 w 184"/>
                <a:gd name="T93" fmla="*/ 138 h 337"/>
                <a:gd name="T94" fmla="*/ 36 w 184"/>
                <a:gd name="T95" fmla="*/ 161 h 337"/>
                <a:gd name="T96" fmla="*/ 36 w 184"/>
                <a:gd name="T97" fmla="*/ 167 h 337"/>
                <a:gd name="T98" fmla="*/ 42 w 184"/>
                <a:gd name="T99" fmla="*/ 170 h 337"/>
                <a:gd name="T100" fmla="*/ 50 w 184"/>
                <a:gd name="T101" fmla="*/ 178 h 337"/>
                <a:gd name="T102" fmla="*/ 65 w 184"/>
                <a:gd name="T103" fmla="*/ 184 h 337"/>
                <a:gd name="T104" fmla="*/ 59 w 184"/>
                <a:gd name="T105" fmla="*/ 188 h 337"/>
                <a:gd name="T106" fmla="*/ 46 w 184"/>
                <a:gd name="T107" fmla="*/ 184 h 337"/>
                <a:gd name="T108" fmla="*/ 32 w 184"/>
                <a:gd name="T109" fmla="*/ 208 h 337"/>
                <a:gd name="T110" fmla="*/ 29 w 184"/>
                <a:gd name="T111" fmla="*/ 220 h 337"/>
                <a:gd name="T112" fmla="*/ 25 w 184"/>
                <a:gd name="T113" fmla="*/ 234 h 337"/>
                <a:gd name="T114" fmla="*/ 37 w 184"/>
                <a:gd name="T115" fmla="*/ 24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337">
                  <a:moveTo>
                    <a:pt x="37" y="248"/>
                  </a:moveTo>
                  <a:cubicBezTo>
                    <a:pt x="38" y="249"/>
                    <a:pt x="41" y="251"/>
                    <a:pt x="42" y="253"/>
                  </a:cubicBezTo>
                  <a:cubicBezTo>
                    <a:pt x="42" y="255"/>
                    <a:pt x="42" y="259"/>
                    <a:pt x="42" y="262"/>
                  </a:cubicBezTo>
                  <a:cubicBezTo>
                    <a:pt x="42" y="267"/>
                    <a:pt x="41" y="273"/>
                    <a:pt x="42" y="279"/>
                  </a:cubicBezTo>
                  <a:cubicBezTo>
                    <a:pt x="43" y="284"/>
                    <a:pt x="49" y="288"/>
                    <a:pt x="50" y="294"/>
                  </a:cubicBezTo>
                  <a:cubicBezTo>
                    <a:pt x="51" y="299"/>
                    <a:pt x="47" y="305"/>
                    <a:pt x="48" y="310"/>
                  </a:cubicBezTo>
                  <a:cubicBezTo>
                    <a:pt x="49" y="313"/>
                    <a:pt x="51" y="314"/>
                    <a:pt x="52" y="317"/>
                  </a:cubicBezTo>
                  <a:cubicBezTo>
                    <a:pt x="52" y="320"/>
                    <a:pt x="52" y="322"/>
                    <a:pt x="51" y="325"/>
                  </a:cubicBezTo>
                  <a:cubicBezTo>
                    <a:pt x="51" y="327"/>
                    <a:pt x="51" y="329"/>
                    <a:pt x="51" y="331"/>
                  </a:cubicBezTo>
                  <a:cubicBezTo>
                    <a:pt x="52" y="333"/>
                    <a:pt x="54" y="334"/>
                    <a:pt x="54" y="337"/>
                  </a:cubicBezTo>
                  <a:cubicBezTo>
                    <a:pt x="56" y="336"/>
                    <a:pt x="57" y="336"/>
                    <a:pt x="58" y="335"/>
                  </a:cubicBezTo>
                  <a:cubicBezTo>
                    <a:pt x="58" y="335"/>
                    <a:pt x="59" y="332"/>
                    <a:pt x="59" y="331"/>
                  </a:cubicBezTo>
                  <a:cubicBezTo>
                    <a:pt x="60" y="330"/>
                    <a:pt x="61" y="330"/>
                    <a:pt x="62" y="330"/>
                  </a:cubicBezTo>
                  <a:cubicBezTo>
                    <a:pt x="66" y="330"/>
                    <a:pt x="70" y="330"/>
                    <a:pt x="74" y="330"/>
                  </a:cubicBezTo>
                  <a:cubicBezTo>
                    <a:pt x="74" y="329"/>
                    <a:pt x="74" y="328"/>
                    <a:pt x="74" y="327"/>
                  </a:cubicBezTo>
                  <a:cubicBezTo>
                    <a:pt x="76" y="324"/>
                    <a:pt x="81" y="325"/>
                    <a:pt x="83" y="323"/>
                  </a:cubicBezTo>
                  <a:cubicBezTo>
                    <a:pt x="86" y="320"/>
                    <a:pt x="82" y="316"/>
                    <a:pt x="82" y="313"/>
                  </a:cubicBezTo>
                  <a:cubicBezTo>
                    <a:pt x="81" y="309"/>
                    <a:pt x="85" y="302"/>
                    <a:pt x="87" y="299"/>
                  </a:cubicBezTo>
                  <a:cubicBezTo>
                    <a:pt x="89" y="296"/>
                    <a:pt x="91" y="291"/>
                    <a:pt x="96" y="291"/>
                  </a:cubicBezTo>
                  <a:cubicBezTo>
                    <a:pt x="99" y="291"/>
                    <a:pt x="101" y="294"/>
                    <a:pt x="104" y="294"/>
                  </a:cubicBezTo>
                  <a:cubicBezTo>
                    <a:pt x="107" y="294"/>
                    <a:pt x="109" y="292"/>
                    <a:pt x="112" y="290"/>
                  </a:cubicBezTo>
                  <a:cubicBezTo>
                    <a:pt x="113" y="289"/>
                    <a:pt x="116" y="287"/>
                    <a:pt x="117" y="285"/>
                  </a:cubicBezTo>
                  <a:cubicBezTo>
                    <a:pt x="117" y="283"/>
                    <a:pt x="116" y="279"/>
                    <a:pt x="115" y="277"/>
                  </a:cubicBezTo>
                  <a:cubicBezTo>
                    <a:pt x="112" y="272"/>
                    <a:pt x="105" y="272"/>
                    <a:pt x="105" y="265"/>
                  </a:cubicBezTo>
                  <a:cubicBezTo>
                    <a:pt x="106" y="260"/>
                    <a:pt x="109" y="254"/>
                    <a:pt x="108" y="249"/>
                  </a:cubicBezTo>
                  <a:cubicBezTo>
                    <a:pt x="108" y="247"/>
                    <a:pt x="107" y="244"/>
                    <a:pt x="105" y="242"/>
                  </a:cubicBezTo>
                  <a:cubicBezTo>
                    <a:pt x="105" y="241"/>
                    <a:pt x="105" y="239"/>
                    <a:pt x="103" y="239"/>
                  </a:cubicBezTo>
                  <a:cubicBezTo>
                    <a:pt x="102" y="238"/>
                    <a:pt x="101" y="239"/>
                    <a:pt x="100" y="239"/>
                  </a:cubicBezTo>
                  <a:cubicBezTo>
                    <a:pt x="96" y="238"/>
                    <a:pt x="98" y="235"/>
                    <a:pt x="100" y="234"/>
                  </a:cubicBezTo>
                  <a:cubicBezTo>
                    <a:pt x="103" y="233"/>
                    <a:pt x="105" y="233"/>
                    <a:pt x="108" y="232"/>
                  </a:cubicBezTo>
                  <a:cubicBezTo>
                    <a:pt x="114" y="231"/>
                    <a:pt x="118" y="226"/>
                    <a:pt x="123" y="222"/>
                  </a:cubicBezTo>
                  <a:cubicBezTo>
                    <a:pt x="125" y="221"/>
                    <a:pt x="127" y="220"/>
                    <a:pt x="130" y="220"/>
                  </a:cubicBezTo>
                  <a:cubicBezTo>
                    <a:pt x="133" y="220"/>
                    <a:pt x="136" y="221"/>
                    <a:pt x="136" y="217"/>
                  </a:cubicBezTo>
                  <a:cubicBezTo>
                    <a:pt x="137" y="215"/>
                    <a:pt x="135" y="211"/>
                    <a:pt x="134" y="209"/>
                  </a:cubicBezTo>
                  <a:cubicBezTo>
                    <a:pt x="133" y="205"/>
                    <a:pt x="131" y="204"/>
                    <a:pt x="136" y="202"/>
                  </a:cubicBezTo>
                  <a:cubicBezTo>
                    <a:pt x="141" y="200"/>
                    <a:pt x="148" y="200"/>
                    <a:pt x="153" y="196"/>
                  </a:cubicBezTo>
                  <a:cubicBezTo>
                    <a:pt x="156" y="194"/>
                    <a:pt x="158" y="192"/>
                    <a:pt x="161" y="190"/>
                  </a:cubicBezTo>
                  <a:cubicBezTo>
                    <a:pt x="165" y="187"/>
                    <a:pt x="167" y="183"/>
                    <a:pt x="171" y="180"/>
                  </a:cubicBezTo>
                  <a:cubicBezTo>
                    <a:pt x="175" y="178"/>
                    <a:pt x="178" y="175"/>
                    <a:pt x="181" y="171"/>
                  </a:cubicBezTo>
                  <a:cubicBezTo>
                    <a:pt x="184" y="168"/>
                    <a:pt x="182" y="168"/>
                    <a:pt x="179" y="167"/>
                  </a:cubicBezTo>
                  <a:cubicBezTo>
                    <a:pt x="175" y="166"/>
                    <a:pt x="176" y="165"/>
                    <a:pt x="176" y="161"/>
                  </a:cubicBezTo>
                  <a:cubicBezTo>
                    <a:pt x="176" y="155"/>
                    <a:pt x="175" y="149"/>
                    <a:pt x="175" y="143"/>
                  </a:cubicBezTo>
                  <a:cubicBezTo>
                    <a:pt x="175" y="138"/>
                    <a:pt x="173" y="132"/>
                    <a:pt x="173" y="127"/>
                  </a:cubicBezTo>
                  <a:cubicBezTo>
                    <a:pt x="171" y="126"/>
                    <a:pt x="165" y="127"/>
                    <a:pt x="162" y="127"/>
                  </a:cubicBezTo>
                  <a:cubicBezTo>
                    <a:pt x="159" y="127"/>
                    <a:pt x="156" y="131"/>
                    <a:pt x="153" y="130"/>
                  </a:cubicBezTo>
                  <a:cubicBezTo>
                    <a:pt x="150" y="129"/>
                    <a:pt x="149" y="125"/>
                    <a:pt x="146" y="124"/>
                  </a:cubicBezTo>
                  <a:cubicBezTo>
                    <a:pt x="143" y="122"/>
                    <a:pt x="139" y="124"/>
                    <a:pt x="136" y="123"/>
                  </a:cubicBezTo>
                  <a:cubicBezTo>
                    <a:pt x="134" y="121"/>
                    <a:pt x="135" y="118"/>
                    <a:pt x="134" y="115"/>
                  </a:cubicBezTo>
                  <a:cubicBezTo>
                    <a:pt x="133" y="113"/>
                    <a:pt x="131" y="111"/>
                    <a:pt x="128" y="110"/>
                  </a:cubicBezTo>
                  <a:cubicBezTo>
                    <a:pt x="126" y="108"/>
                    <a:pt x="122" y="109"/>
                    <a:pt x="121" y="106"/>
                  </a:cubicBezTo>
                  <a:cubicBezTo>
                    <a:pt x="120" y="104"/>
                    <a:pt x="120" y="100"/>
                    <a:pt x="121" y="98"/>
                  </a:cubicBezTo>
                  <a:cubicBezTo>
                    <a:pt x="121" y="94"/>
                    <a:pt x="123" y="86"/>
                    <a:pt x="121" y="83"/>
                  </a:cubicBezTo>
                  <a:cubicBezTo>
                    <a:pt x="117" y="79"/>
                    <a:pt x="110" y="80"/>
                    <a:pt x="105" y="80"/>
                  </a:cubicBezTo>
                  <a:cubicBezTo>
                    <a:pt x="105" y="77"/>
                    <a:pt x="108" y="73"/>
                    <a:pt x="108" y="71"/>
                  </a:cubicBezTo>
                  <a:cubicBezTo>
                    <a:pt x="108" y="67"/>
                    <a:pt x="104" y="64"/>
                    <a:pt x="101" y="64"/>
                  </a:cubicBezTo>
                  <a:cubicBezTo>
                    <a:pt x="102" y="61"/>
                    <a:pt x="103" y="57"/>
                    <a:pt x="103" y="54"/>
                  </a:cubicBezTo>
                  <a:cubicBezTo>
                    <a:pt x="104" y="51"/>
                    <a:pt x="101" y="49"/>
                    <a:pt x="100" y="46"/>
                  </a:cubicBezTo>
                  <a:cubicBezTo>
                    <a:pt x="98" y="43"/>
                    <a:pt x="97" y="39"/>
                    <a:pt x="96" y="36"/>
                  </a:cubicBezTo>
                  <a:cubicBezTo>
                    <a:pt x="96" y="34"/>
                    <a:pt x="97" y="29"/>
                    <a:pt x="96" y="27"/>
                  </a:cubicBezTo>
                  <a:cubicBezTo>
                    <a:pt x="94" y="24"/>
                    <a:pt x="90" y="26"/>
                    <a:pt x="88" y="24"/>
                  </a:cubicBezTo>
                  <a:cubicBezTo>
                    <a:pt x="87" y="23"/>
                    <a:pt x="87" y="19"/>
                    <a:pt x="87" y="17"/>
                  </a:cubicBezTo>
                  <a:cubicBezTo>
                    <a:pt x="88" y="15"/>
                    <a:pt x="90" y="14"/>
                    <a:pt x="93" y="12"/>
                  </a:cubicBezTo>
                  <a:cubicBezTo>
                    <a:pt x="95" y="11"/>
                    <a:pt x="97" y="9"/>
                    <a:pt x="99" y="8"/>
                  </a:cubicBezTo>
                  <a:cubicBezTo>
                    <a:pt x="100" y="7"/>
                    <a:pt x="100" y="6"/>
                    <a:pt x="101" y="5"/>
                  </a:cubicBezTo>
                  <a:cubicBezTo>
                    <a:pt x="100" y="5"/>
                    <a:pt x="100" y="5"/>
                    <a:pt x="99" y="4"/>
                  </a:cubicBezTo>
                  <a:cubicBezTo>
                    <a:pt x="98" y="4"/>
                    <a:pt x="97" y="3"/>
                    <a:pt x="97" y="3"/>
                  </a:cubicBezTo>
                  <a:cubicBezTo>
                    <a:pt x="96" y="2"/>
                    <a:pt x="95" y="2"/>
                    <a:pt x="94" y="1"/>
                  </a:cubicBezTo>
                  <a:cubicBezTo>
                    <a:pt x="92" y="3"/>
                    <a:pt x="91" y="4"/>
                    <a:pt x="89" y="6"/>
                  </a:cubicBezTo>
                  <a:cubicBezTo>
                    <a:pt x="88" y="7"/>
                    <a:pt x="85" y="9"/>
                    <a:pt x="84" y="11"/>
                  </a:cubicBezTo>
                  <a:cubicBezTo>
                    <a:pt x="81" y="10"/>
                    <a:pt x="77" y="8"/>
                    <a:pt x="74" y="7"/>
                  </a:cubicBezTo>
                  <a:cubicBezTo>
                    <a:pt x="70" y="5"/>
                    <a:pt x="68" y="0"/>
                    <a:pt x="63" y="3"/>
                  </a:cubicBezTo>
                  <a:cubicBezTo>
                    <a:pt x="58" y="5"/>
                    <a:pt x="57" y="7"/>
                    <a:pt x="55" y="12"/>
                  </a:cubicBezTo>
                  <a:cubicBezTo>
                    <a:pt x="54" y="17"/>
                    <a:pt x="52" y="23"/>
                    <a:pt x="53" y="28"/>
                  </a:cubicBezTo>
                  <a:cubicBezTo>
                    <a:pt x="47" y="28"/>
                    <a:pt x="39" y="32"/>
                    <a:pt x="35" y="35"/>
                  </a:cubicBezTo>
                  <a:cubicBezTo>
                    <a:pt x="34" y="36"/>
                    <a:pt x="33" y="37"/>
                    <a:pt x="32" y="38"/>
                  </a:cubicBezTo>
                  <a:cubicBezTo>
                    <a:pt x="30" y="39"/>
                    <a:pt x="27" y="41"/>
                    <a:pt x="25" y="42"/>
                  </a:cubicBezTo>
                  <a:cubicBezTo>
                    <a:pt x="24" y="44"/>
                    <a:pt x="27" y="48"/>
                    <a:pt x="27" y="51"/>
                  </a:cubicBezTo>
                  <a:cubicBezTo>
                    <a:pt x="29" y="51"/>
                    <a:pt x="31" y="51"/>
                    <a:pt x="32" y="51"/>
                  </a:cubicBezTo>
                  <a:cubicBezTo>
                    <a:pt x="33" y="49"/>
                    <a:pt x="34" y="48"/>
                    <a:pt x="35" y="47"/>
                  </a:cubicBezTo>
                  <a:cubicBezTo>
                    <a:pt x="37" y="50"/>
                    <a:pt x="36" y="51"/>
                    <a:pt x="39" y="52"/>
                  </a:cubicBezTo>
                  <a:cubicBezTo>
                    <a:pt x="41" y="53"/>
                    <a:pt x="43" y="53"/>
                    <a:pt x="45" y="53"/>
                  </a:cubicBezTo>
                  <a:cubicBezTo>
                    <a:pt x="46" y="59"/>
                    <a:pt x="43" y="64"/>
                    <a:pt x="40" y="69"/>
                  </a:cubicBezTo>
                  <a:cubicBezTo>
                    <a:pt x="38" y="71"/>
                    <a:pt x="38" y="74"/>
                    <a:pt x="38" y="77"/>
                  </a:cubicBezTo>
                  <a:cubicBezTo>
                    <a:pt x="38" y="79"/>
                    <a:pt x="39" y="80"/>
                    <a:pt x="37" y="81"/>
                  </a:cubicBezTo>
                  <a:cubicBezTo>
                    <a:pt x="36" y="82"/>
                    <a:pt x="34" y="84"/>
                    <a:pt x="33" y="84"/>
                  </a:cubicBezTo>
                  <a:cubicBezTo>
                    <a:pt x="32" y="82"/>
                    <a:pt x="31" y="78"/>
                    <a:pt x="29" y="79"/>
                  </a:cubicBezTo>
                  <a:cubicBezTo>
                    <a:pt x="27" y="80"/>
                    <a:pt x="24" y="84"/>
                    <a:pt x="23" y="86"/>
                  </a:cubicBezTo>
                  <a:cubicBezTo>
                    <a:pt x="16" y="92"/>
                    <a:pt x="7" y="97"/>
                    <a:pt x="0" y="103"/>
                  </a:cubicBezTo>
                  <a:cubicBezTo>
                    <a:pt x="3" y="107"/>
                    <a:pt x="7" y="108"/>
                    <a:pt x="9" y="112"/>
                  </a:cubicBezTo>
                  <a:cubicBezTo>
                    <a:pt x="10" y="115"/>
                    <a:pt x="11" y="115"/>
                    <a:pt x="15" y="117"/>
                  </a:cubicBezTo>
                  <a:cubicBezTo>
                    <a:pt x="18" y="118"/>
                    <a:pt x="18" y="120"/>
                    <a:pt x="19" y="124"/>
                  </a:cubicBezTo>
                  <a:cubicBezTo>
                    <a:pt x="20" y="127"/>
                    <a:pt x="21" y="129"/>
                    <a:pt x="22" y="132"/>
                  </a:cubicBezTo>
                  <a:cubicBezTo>
                    <a:pt x="23" y="132"/>
                    <a:pt x="26" y="132"/>
                    <a:pt x="27" y="133"/>
                  </a:cubicBezTo>
                  <a:cubicBezTo>
                    <a:pt x="27" y="134"/>
                    <a:pt x="26" y="137"/>
                    <a:pt x="26" y="138"/>
                  </a:cubicBezTo>
                  <a:cubicBezTo>
                    <a:pt x="25" y="142"/>
                    <a:pt x="24" y="143"/>
                    <a:pt x="26" y="147"/>
                  </a:cubicBezTo>
                  <a:cubicBezTo>
                    <a:pt x="29" y="152"/>
                    <a:pt x="31" y="158"/>
                    <a:pt x="36" y="161"/>
                  </a:cubicBezTo>
                  <a:cubicBezTo>
                    <a:pt x="37" y="162"/>
                    <a:pt x="43" y="165"/>
                    <a:pt x="40" y="166"/>
                  </a:cubicBezTo>
                  <a:cubicBezTo>
                    <a:pt x="39" y="167"/>
                    <a:pt x="37" y="165"/>
                    <a:pt x="36" y="167"/>
                  </a:cubicBezTo>
                  <a:cubicBezTo>
                    <a:pt x="35" y="169"/>
                    <a:pt x="37" y="169"/>
                    <a:pt x="38" y="169"/>
                  </a:cubicBezTo>
                  <a:cubicBezTo>
                    <a:pt x="40" y="170"/>
                    <a:pt x="40" y="169"/>
                    <a:pt x="42" y="170"/>
                  </a:cubicBezTo>
                  <a:cubicBezTo>
                    <a:pt x="43" y="171"/>
                    <a:pt x="44" y="172"/>
                    <a:pt x="45" y="173"/>
                  </a:cubicBezTo>
                  <a:cubicBezTo>
                    <a:pt x="47" y="175"/>
                    <a:pt x="48" y="177"/>
                    <a:pt x="50" y="178"/>
                  </a:cubicBezTo>
                  <a:cubicBezTo>
                    <a:pt x="52" y="180"/>
                    <a:pt x="56" y="180"/>
                    <a:pt x="58" y="180"/>
                  </a:cubicBezTo>
                  <a:cubicBezTo>
                    <a:pt x="61" y="181"/>
                    <a:pt x="62" y="182"/>
                    <a:pt x="65" y="184"/>
                  </a:cubicBezTo>
                  <a:cubicBezTo>
                    <a:pt x="62" y="185"/>
                    <a:pt x="64" y="187"/>
                    <a:pt x="62" y="188"/>
                  </a:cubicBezTo>
                  <a:cubicBezTo>
                    <a:pt x="62" y="188"/>
                    <a:pt x="59" y="188"/>
                    <a:pt x="59" y="188"/>
                  </a:cubicBezTo>
                  <a:cubicBezTo>
                    <a:pt x="58" y="188"/>
                    <a:pt x="57" y="189"/>
                    <a:pt x="56" y="189"/>
                  </a:cubicBezTo>
                  <a:cubicBezTo>
                    <a:pt x="51" y="190"/>
                    <a:pt x="51" y="184"/>
                    <a:pt x="46" y="184"/>
                  </a:cubicBezTo>
                  <a:cubicBezTo>
                    <a:pt x="41" y="184"/>
                    <a:pt x="38" y="187"/>
                    <a:pt x="34" y="189"/>
                  </a:cubicBezTo>
                  <a:cubicBezTo>
                    <a:pt x="26" y="193"/>
                    <a:pt x="25" y="203"/>
                    <a:pt x="32" y="208"/>
                  </a:cubicBezTo>
                  <a:cubicBezTo>
                    <a:pt x="31" y="209"/>
                    <a:pt x="29" y="210"/>
                    <a:pt x="28" y="211"/>
                  </a:cubicBezTo>
                  <a:cubicBezTo>
                    <a:pt x="25" y="214"/>
                    <a:pt x="28" y="217"/>
                    <a:pt x="29" y="220"/>
                  </a:cubicBezTo>
                  <a:cubicBezTo>
                    <a:pt x="30" y="222"/>
                    <a:pt x="29" y="225"/>
                    <a:pt x="29" y="228"/>
                  </a:cubicBezTo>
                  <a:cubicBezTo>
                    <a:pt x="29" y="230"/>
                    <a:pt x="27" y="233"/>
                    <a:pt x="25" y="234"/>
                  </a:cubicBezTo>
                  <a:cubicBezTo>
                    <a:pt x="26" y="235"/>
                    <a:pt x="26" y="236"/>
                    <a:pt x="27" y="237"/>
                  </a:cubicBezTo>
                  <a:cubicBezTo>
                    <a:pt x="30" y="241"/>
                    <a:pt x="33" y="244"/>
                    <a:pt x="37" y="2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6092825" y="3540125"/>
              <a:ext cx="376238" cy="298450"/>
            </a:xfrm>
            <a:custGeom>
              <a:avLst/>
              <a:gdLst>
                <a:gd name="T0" fmla="*/ 177 w 192"/>
                <a:gd name="T1" fmla="*/ 71 h 152"/>
                <a:gd name="T2" fmla="*/ 192 w 192"/>
                <a:gd name="T3" fmla="*/ 43 h 152"/>
                <a:gd name="T4" fmla="*/ 191 w 192"/>
                <a:gd name="T5" fmla="*/ 7 h 152"/>
                <a:gd name="T6" fmla="*/ 185 w 192"/>
                <a:gd name="T7" fmla="*/ 7 h 152"/>
                <a:gd name="T8" fmla="*/ 180 w 192"/>
                <a:gd name="T9" fmla="*/ 9 h 152"/>
                <a:gd name="T10" fmla="*/ 175 w 192"/>
                <a:gd name="T11" fmla="*/ 8 h 152"/>
                <a:gd name="T12" fmla="*/ 177 w 192"/>
                <a:gd name="T13" fmla="*/ 7 h 152"/>
                <a:gd name="T14" fmla="*/ 169 w 192"/>
                <a:gd name="T15" fmla="*/ 3 h 152"/>
                <a:gd name="T16" fmla="*/ 161 w 192"/>
                <a:gd name="T17" fmla="*/ 0 h 152"/>
                <a:gd name="T18" fmla="*/ 157 w 192"/>
                <a:gd name="T19" fmla="*/ 0 h 152"/>
                <a:gd name="T20" fmla="*/ 152 w 192"/>
                <a:gd name="T21" fmla="*/ 0 h 152"/>
                <a:gd name="T22" fmla="*/ 143 w 192"/>
                <a:gd name="T23" fmla="*/ 3 h 152"/>
                <a:gd name="T24" fmla="*/ 148 w 192"/>
                <a:gd name="T25" fmla="*/ 3 h 152"/>
                <a:gd name="T26" fmla="*/ 138 w 192"/>
                <a:gd name="T27" fmla="*/ 7 h 152"/>
                <a:gd name="T28" fmla="*/ 134 w 192"/>
                <a:gd name="T29" fmla="*/ 6 h 152"/>
                <a:gd name="T30" fmla="*/ 128 w 192"/>
                <a:gd name="T31" fmla="*/ 6 h 152"/>
                <a:gd name="T32" fmla="*/ 115 w 192"/>
                <a:gd name="T33" fmla="*/ 13 h 152"/>
                <a:gd name="T34" fmla="*/ 106 w 192"/>
                <a:gd name="T35" fmla="*/ 19 h 152"/>
                <a:gd name="T36" fmla="*/ 111 w 192"/>
                <a:gd name="T37" fmla="*/ 17 h 152"/>
                <a:gd name="T38" fmla="*/ 98 w 192"/>
                <a:gd name="T39" fmla="*/ 22 h 152"/>
                <a:gd name="T40" fmla="*/ 83 w 192"/>
                <a:gd name="T41" fmla="*/ 24 h 152"/>
                <a:gd name="T42" fmla="*/ 65 w 192"/>
                <a:gd name="T43" fmla="*/ 28 h 152"/>
                <a:gd name="T44" fmla="*/ 54 w 192"/>
                <a:gd name="T45" fmla="*/ 30 h 152"/>
                <a:gd name="T46" fmla="*/ 37 w 192"/>
                <a:gd name="T47" fmla="*/ 37 h 152"/>
                <a:gd name="T48" fmla="*/ 19 w 192"/>
                <a:gd name="T49" fmla="*/ 46 h 152"/>
                <a:gd name="T50" fmla="*/ 4 w 192"/>
                <a:gd name="T51" fmla="*/ 55 h 152"/>
                <a:gd name="T52" fmla="*/ 0 w 192"/>
                <a:gd name="T53" fmla="*/ 61 h 152"/>
                <a:gd name="T54" fmla="*/ 0 w 192"/>
                <a:gd name="T55" fmla="*/ 68 h 152"/>
                <a:gd name="T56" fmla="*/ 3 w 192"/>
                <a:gd name="T57" fmla="*/ 63 h 152"/>
                <a:gd name="T58" fmla="*/ 0 w 192"/>
                <a:gd name="T59" fmla="*/ 74 h 152"/>
                <a:gd name="T60" fmla="*/ 1 w 192"/>
                <a:gd name="T61" fmla="*/ 74 h 152"/>
                <a:gd name="T62" fmla="*/ 6 w 192"/>
                <a:gd name="T63" fmla="*/ 82 h 152"/>
                <a:gd name="T64" fmla="*/ 12 w 192"/>
                <a:gd name="T65" fmla="*/ 88 h 152"/>
                <a:gd name="T66" fmla="*/ 17 w 192"/>
                <a:gd name="T67" fmla="*/ 95 h 152"/>
                <a:gd name="T68" fmla="*/ 23 w 192"/>
                <a:gd name="T69" fmla="*/ 91 h 152"/>
                <a:gd name="T70" fmla="*/ 27 w 192"/>
                <a:gd name="T71" fmla="*/ 93 h 152"/>
                <a:gd name="T72" fmla="*/ 74 w 192"/>
                <a:gd name="T73" fmla="*/ 152 h 152"/>
                <a:gd name="T74" fmla="*/ 74 w 192"/>
                <a:gd name="T75" fmla="*/ 152 h 152"/>
                <a:gd name="T76" fmla="*/ 177 w 192"/>
                <a:gd name="T77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52">
                  <a:moveTo>
                    <a:pt x="177" y="71"/>
                  </a:moveTo>
                  <a:cubicBezTo>
                    <a:pt x="192" y="43"/>
                    <a:pt x="192" y="43"/>
                    <a:pt x="192" y="43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9" y="7"/>
                    <a:pt x="187" y="6"/>
                    <a:pt x="185" y="7"/>
                  </a:cubicBezTo>
                  <a:cubicBezTo>
                    <a:pt x="183" y="8"/>
                    <a:pt x="182" y="9"/>
                    <a:pt x="180" y="9"/>
                  </a:cubicBezTo>
                  <a:cubicBezTo>
                    <a:pt x="179" y="9"/>
                    <a:pt x="177" y="8"/>
                    <a:pt x="175" y="8"/>
                  </a:cubicBezTo>
                  <a:cubicBezTo>
                    <a:pt x="176" y="8"/>
                    <a:pt x="176" y="7"/>
                    <a:pt x="177" y="7"/>
                  </a:cubicBezTo>
                  <a:cubicBezTo>
                    <a:pt x="176" y="4"/>
                    <a:pt x="171" y="4"/>
                    <a:pt x="169" y="3"/>
                  </a:cubicBezTo>
                  <a:cubicBezTo>
                    <a:pt x="166" y="2"/>
                    <a:pt x="164" y="0"/>
                    <a:pt x="161" y="0"/>
                  </a:cubicBezTo>
                  <a:cubicBezTo>
                    <a:pt x="160" y="0"/>
                    <a:pt x="158" y="0"/>
                    <a:pt x="157" y="0"/>
                  </a:cubicBezTo>
                  <a:cubicBezTo>
                    <a:pt x="155" y="0"/>
                    <a:pt x="153" y="0"/>
                    <a:pt x="152" y="0"/>
                  </a:cubicBezTo>
                  <a:cubicBezTo>
                    <a:pt x="150" y="0"/>
                    <a:pt x="144" y="1"/>
                    <a:pt x="143" y="3"/>
                  </a:cubicBezTo>
                  <a:cubicBezTo>
                    <a:pt x="145" y="3"/>
                    <a:pt x="147" y="3"/>
                    <a:pt x="148" y="3"/>
                  </a:cubicBezTo>
                  <a:cubicBezTo>
                    <a:pt x="146" y="6"/>
                    <a:pt x="142" y="6"/>
                    <a:pt x="138" y="7"/>
                  </a:cubicBezTo>
                  <a:cubicBezTo>
                    <a:pt x="136" y="7"/>
                    <a:pt x="136" y="7"/>
                    <a:pt x="134" y="6"/>
                  </a:cubicBezTo>
                  <a:cubicBezTo>
                    <a:pt x="132" y="5"/>
                    <a:pt x="130" y="6"/>
                    <a:pt x="128" y="6"/>
                  </a:cubicBezTo>
                  <a:cubicBezTo>
                    <a:pt x="123" y="8"/>
                    <a:pt x="119" y="11"/>
                    <a:pt x="115" y="13"/>
                  </a:cubicBezTo>
                  <a:cubicBezTo>
                    <a:pt x="112" y="14"/>
                    <a:pt x="109" y="16"/>
                    <a:pt x="106" y="19"/>
                  </a:cubicBezTo>
                  <a:cubicBezTo>
                    <a:pt x="108" y="19"/>
                    <a:pt x="110" y="18"/>
                    <a:pt x="111" y="17"/>
                  </a:cubicBezTo>
                  <a:cubicBezTo>
                    <a:pt x="111" y="21"/>
                    <a:pt x="101" y="21"/>
                    <a:pt x="98" y="22"/>
                  </a:cubicBezTo>
                  <a:cubicBezTo>
                    <a:pt x="93" y="23"/>
                    <a:pt x="88" y="23"/>
                    <a:pt x="83" y="24"/>
                  </a:cubicBezTo>
                  <a:cubicBezTo>
                    <a:pt x="77" y="25"/>
                    <a:pt x="71" y="27"/>
                    <a:pt x="65" y="28"/>
                  </a:cubicBezTo>
                  <a:cubicBezTo>
                    <a:pt x="61" y="29"/>
                    <a:pt x="57" y="29"/>
                    <a:pt x="54" y="30"/>
                  </a:cubicBezTo>
                  <a:cubicBezTo>
                    <a:pt x="48" y="32"/>
                    <a:pt x="43" y="34"/>
                    <a:pt x="37" y="37"/>
                  </a:cubicBezTo>
                  <a:cubicBezTo>
                    <a:pt x="31" y="39"/>
                    <a:pt x="25" y="42"/>
                    <a:pt x="19" y="46"/>
                  </a:cubicBezTo>
                  <a:cubicBezTo>
                    <a:pt x="14" y="49"/>
                    <a:pt x="7" y="51"/>
                    <a:pt x="4" y="55"/>
                  </a:cubicBezTo>
                  <a:cubicBezTo>
                    <a:pt x="3" y="57"/>
                    <a:pt x="1" y="59"/>
                    <a:pt x="0" y="61"/>
                  </a:cubicBezTo>
                  <a:cubicBezTo>
                    <a:pt x="0" y="63"/>
                    <a:pt x="0" y="66"/>
                    <a:pt x="0" y="68"/>
                  </a:cubicBezTo>
                  <a:cubicBezTo>
                    <a:pt x="2" y="67"/>
                    <a:pt x="2" y="64"/>
                    <a:pt x="3" y="63"/>
                  </a:cubicBezTo>
                  <a:cubicBezTo>
                    <a:pt x="4" y="67"/>
                    <a:pt x="2" y="70"/>
                    <a:pt x="0" y="74"/>
                  </a:cubicBezTo>
                  <a:cubicBezTo>
                    <a:pt x="0" y="74"/>
                    <a:pt x="0" y="74"/>
                    <a:pt x="1" y="74"/>
                  </a:cubicBezTo>
                  <a:cubicBezTo>
                    <a:pt x="3" y="76"/>
                    <a:pt x="3" y="80"/>
                    <a:pt x="6" y="82"/>
                  </a:cubicBezTo>
                  <a:cubicBezTo>
                    <a:pt x="8" y="84"/>
                    <a:pt x="10" y="85"/>
                    <a:pt x="12" y="88"/>
                  </a:cubicBezTo>
                  <a:cubicBezTo>
                    <a:pt x="14" y="90"/>
                    <a:pt x="14" y="94"/>
                    <a:pt x="17" y="95"/>
                  </a:cubicBezTo>
                  <a:cubicBezTo>
                    <a:pt x="21" y="97"/>
                    <a:pt x="24" y="95"/>
                    <a:pt x="23" y="91"/>
                  </a:cubicBezTo>
                  <a:cubicBezTo>
                    <a:pt x="25" y="91"/>
                    <a:pt x="26" y="93"/>
                    <a:pt x="27" y="9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lnTo>
                    <a:pt x="177" y="71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613400" y="4002088"/>
              <a:ext cx="425450" cy="196850"/>
            </a:xfrm>
            <a:custGeom>
              <a:avLst/>
              <a:gdLst>
                <a:gd name="T0" fmla="*/ 197 w 217"/>
                <a:gd name="T1" fmla="*/ 43 h 100"/>
                <a:gd name="T2" fmla="*/ 173 w 217"/>
                <a:gd name="T3" fmla="*/ 37 h 100"/>
                <a:gd name="T4" fmla="*/ 157 w 217"/>
                <a:gd name="T5" fmla="*/ 48 h 100"/>
                <a:gd name="T6" fmla="*/ 144 w 217"/>
                <a:gd name="T7" fmla="*/ 41 h 100"/>
                <a:gd name="T8" fmla="*/ 135 w 217"/>
                <a:gd name="T9" fmla="*/ 27 h 100"/>
                <a:gd name="T10" fmla="*/ 124 w 217"/>
                <a:gd name="T11" fmla="*/ 13 h 100"/>
                <a:gd name="T12" fmla="*/ 114 w 217"/>
                <a:gd name="T13" fmla="*/ 6 h 100"/>
                <a:gd name="T14" fmla="*/ 109 w 217"/>
                <a:gd name="T15" fmla="*/ 0 h 100"/>
                <a:gd name="T16" fmla="*/ 96 w 217"/>
                <a:gd name="T17" fmla="*/ 6 h 100"/>
                <a:gd name="T18" fmla="*/ 62 w 217"/>
                <a:gd name="T19" fmla="*/ 18 h 100"/>
                <a:gd name="T20" fmla="*/ 6 w 217"/>
                <a:gd name="T21" fmla="*/ 34 h 100"/>
                <a:gd name="T22" fmla="*/ 2 w 217"/>
                <a:gd name="T23" fmla="*/ 42 h 100"/>
                <a:gd name="T24" fmla="*/ 4 w 217"/>
                <a:gd name="T25" fmla="*/ 48 h 100"/>
                <a:gd name="T26" fmla="*/ 5 w 217"/>
                <a:gd name="T27" fmla="*/ 56 h 100"/>
                <a:gd name="T28" fmla="*/ 10 w 217"/>
                <a:gd name="T29" fmla="*/ 63 h 100"/>
                <a:gd name="T30" fmla="*/ 17 w 217"/>
                <a:gd name="T31" fmla="*/ 70 h 100"/>
                <a:gd name="T32" fmla="*/ 24 w 217"/>
                <a:gd name="T33" fmla="*/ 72 h 100"/>
                <a:gd name="T34" fmla="*/ 29 w 217"/>
                <a:gd name="T35" fmla="*/ 77 h 100"/>
                <a:gd name="T36" fmla="*/ 37 w 217"/>
                <a:gd name="T37" fmla="*/ 89 h 100"/>
                <a:gd name="T38" fmla="*/ 37 w 217"/>
                <a:gd name="T39" fmla="*/ 99 h 100"/>
                <a:gd name="T40" fmla="*/ 50 w 217"/>
                <a:gd name="T41" fmla="*/ 81 h 100"/>
                <a:gd name="T42" fmla="*/ 56 w 217"/>
                <a:gd name="T43" fmla="*/ 62 h 100"/>
                <a:gd name="T44" fmla="*/ 63 w 217"/>
                <a:gd name="T45" fmla="*/ 52 h 100"/>
                <a:gd name="T46" fmla="*/ 69 w 217"/>
                <a:gd name="T47" fmla="*/ 59 h 100"/>
                <a:gd name="T48" fmla="*/ 74 w 217"/>
                <a:gd name="T49" fmla="*/ 78 h 100"/>
                <a:gd name="T50" fmla="*/ 82 w 217"/>
                <a:gd name="T51" fmla="*/ 79 h 100"/>
                <a:gd name="T52" fmla="*/ 91 w 217"/>
                <a:gd name="T53" fmla="*/ 93 h 100"/>
                <a:gd name="T54" fmla="*/ 117 w 217"/>
                <a:gd name="T55" fmla="*/ 75 h 100"/>
                <a:gd name="T56" fmla="*/ 137 w 217"/>
                <a:gd name="T57" fmla="*/ 63 h 100"/>
                <a:gd name="T58" fmla="*/ 146 w 217"/>
                <a:gd name="T59" fmla="*/ 53 h 100"/>
                <a:gd name="T60" fmla="*/ 161 w 217"/>
                <a:gd name="T61" fmla="*/ 52 h 100"/>
                <a:gd name="T62" fmla="*/ 162 w 217"/>
                <a:gd name="T63" fmla="*/ 66 h 100"/>
                <a:gd name="T64" fmla="*/ 171 w 217"/>
                <a:gd name="T65" fmla="*/ 74 h 100"/>
                <a:gd name="T66" fmla="*/ 185 w 217"/>
                <a:gd name="T67" fmla="*/ 89 h 100"/>
                <a:gd name="T68" fmla="*/ 190 w 217"/>
                <a:gd name="T69" fmla="*/ 93 h 100"/>
                <a:gd name="T70" fmla="*/ 217 w 217"/>
                <a:gd name="T71" fmla="*/ 98 h 100"/>
                <a:gd name="T72" fmla="*/ 214 w 217"/>
                <a:gd name="T73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100">
                  <a:moveTo>
                    <a:pt x="214" y="42"/>
                  </a:moveTo>
                  <a:cubicBezTo>
                    <a:pt x="197" y="43"/>
                    <a:pt x="197" y="43"/>
                    <a:pt x="197" y="43"/>
                  </a:cubicBezTo>
                  <a:cubicBezTo>
                    <a:pt x="197" y="43"/>
                    <a:pt x="191" y="37"/>
                    <a:pt x="187" y="37"/>
                  </a:cubicBezTo>
                  <a:cubicBezTo>
                    <a:pt x="183" y="37"/>
                    <a:pt x="174" y="34"/>
                    <a:pt x="173" y="37"/>
                  </a:cubicBezTo>
                  <a:cubicBezTo>
                    <a:pt x="172" y="40"/>
                    <a:pt x="173" y="48"/>
                    <a:pt x="173" y="48"/>
                  </a:cubicBezTo>
                  <a:cubicBezTo>
                    <a:pt x="173" y="48"/>
                    <a:pt x="157" y="48"/>
                    <a:pt x="157" y="48"/>
                  </a:cubicBezTo>
                  <a:cubicBezTo>
                    <a:pt x="156" y="48"/>
                    <a:pt x="153" y="46"/>
                    <a:pt x="152" y="46"/>
                  </a:cubicBezTo>
                  <a:cubicBezTo>
                    <a:pt x="150" y="44"/>
                    <a:pt x="147" y="42"/>
                    <a:pt x="144" y="41"/>
                  </a:cubicBezTo>
                  <a:cubicBezTo>
                    <a:pt x="143" y="40"/>
                    <a:pt x="141" y="39"/>
                    <a:pt x="139" y="38"/>
                  </a:cubicBezTo>
                  <a:cubicBezTo>
                    <a:pt x="135" y="35"/>
                    <a:pt x="136" y="31"/>
                    <a:pt x="135" y="27"/>
                  </a:cubicBezTo>
                  <a:cubicBezTo>
                    <a:pt x="134" y="23"/>
                    <a:pt x="136" y="18"/>
                    <a:pt x="135" y="15"/>
                  </a:cubicBezTo>
                  <a:cubicBezTo>
                    <a:pt x="134" y="12"/>
                    <a:pt x="128" y="13"/>
                    <a:pt x="124" y="13"/>
                  </a:cubicBezTo>
                  <a:cubicBezTo>
                    <a:pt x="121" y="13"/>
                    <a:pt x="116" y="15"/>
                    <a:pt x="115" y="11"/>
                  </a:cubicBezTo>
                  <a:cubicBezTo>
                    <a:pt x="115" y="9"/>
                    <a:pt x="115" y="8"/>
                    <a:pt x="114" y="6"/>
                  </a:cubicBezTo>
                  <a:cubicBezTo>
                    <a:pt x="113" y="5"/>
                    <a:pt x="112" y="4"/>
                    <a:pt x="111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108" y="0"/>
                    <a:pt x="107" y="1"/>
                    <a:pt x="106" y="1"/>
                  </a:cubicBezTo>
                  <a:cubicBezTo>
                    <a:pt x="103" y="2"/>
                    <a:pt x="99" y="4"/>
                    <a:pt x="96" y="6"/>
                  </a:cubicBezTo>
                  <a:cubicBezTo>
                    <a:pt x="91" y="10"/>
                    <a:pt x="88" y="15"/>
                    <a:pt x="81" y="16"/>
                  </a:cubicBezTo>
                  <a:cubicBezTo>
                    <a:pt x="75" y="17"/>
                    <a:pt x="68" y="18"/>
                    <a:pt x="62" y="18"/>
                  </a:cubicBezTo>
                  <a:cubicBezTo>
                    <a:pt x="55" y="18"/>
                    <a:pt x="49" y="15"/>
                    <a:pt x="42" y="18"/>
                  </a:cubicBezTo>
                  <a:cubicBezTo>
                    <a:pt x="29" y="21"/>
                    <a:pt x="18" y="28"/>
                    <a:pt x="6" y="34"/>
                  </a:cubicBezTo>
                  <a:cubicBezTo>
                    <a:pt x="4" y="35"/>
                    <a:pt x="2" y="36"/>
                    <a:pt x="0" y="37"/>
                  </a:cubicBezTo>
                  <a:cubicBezTo>
                    <a:pt x="1" y="39"/>
                    <a:pt x="2" y="41"/>
                    <a:pt x="2" y="42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4" y="47"/>
                    <a:pt x="4" y="48"/>
                  </a:cubicBezTo>
                  <a:cubicBezTo>
                    <a:pt x="5" y="50"/>
                    <a:pt x="4" y="53"/>
                    <a:pt x="2" y="55"/>
                  </a:cubicBezTo>
                  <a:cubicBezTo>
                    <a:pt x="3" y="55"/>
                    <a:pt x="4" y="56"/>
                    <a:pt x="5" y="56"/>
                  </a:cubicBezTo>
                  <a:cubicBezTo>
                    <a:pt x="6" y="58"/>
                    <a:pt x="4" y="59"/>
                    <a:pt x="6" y="61"/>
                  </a:cubicBezTo>
                  <a:cubicBezTo>
                    <a:pt x="7" y="63"/>
                    <a:pt x="9" y="62"/>
                    <a:pt x="10" y="63"/>
                  </a:cubicBezTo>
                  <a:cubicBezTo>
                    <a:pt x="11" y="64"/>
                    <a:pt x="12" y="66"/>
                    <a:pt x="13" y="67"/>
                  </a:cubicBezTo>
                  <a:cubicBezTo>
                    <a:pt x="14" y="68"/>
                    <a:pt x="16" y="70"/>
                    <a:pt x="17" y="70"/>
                  </a:cubicBezTo>
                  <a:cubicBezTo>
                    <a:pt x="18" y="71"/>
                    <a:pt x="19" y="72"/>
                    <a:pt x="20" y="72"/>
                  </a:cubicBezTo>
                  <a:cubicBezTo>
                    <a:pt x="21" y="73"/>
                    <a:pt x="23" y="72"/>
                    <a:pt x="24" y="72"/>
                  </a:cubicBezTo>
                  <a:cubicBezTo>
                    <a:pt x="26" y="73"/>
                    <a:pt x="25" y="74"/>
                    <a:pt x="27" y="75"/>
                  </a:cubicBezTo>
                  <a:cubicBezTo>
                    <a:pt x="27" y="76"/>
                    <a:pt x="29" y="76"/>
                    <a:pt x="29" y="77"/>
                  </a:cubicBezTo>
                  <a:cubicBezTo>
                    <a:pt x="32" y="79"/>
                    <a:pt x="32" y="81"/>
                    <a:pt x="34" y="83"/>
                  </a:cubicBezTo>
                  <a:cubicBezTo>
                    <a:pt x="35" y="85"/>
                    <a:pt x="38" y="87"/>
                    <a:pt x="37" y="89"/>
                  </a:cubicBezTo>
                  <a:cubicBezTo>
                    <a:pt x="36" y="92"/>
                    <a:pt x="34" y="93"/>
                    <a:pt x="35" y="96"/>
                  </a:cubicBezTo>
                  <a:cubicBezTo>
                    <a:pt x="36" y="98"/>
                    <a:pt x="36" y="98"/>
                    <a:pt x="37" y="99"/>
                  </a:cubicBezTo>
                  <a:cubicBezTo>
                    <a:pt x="37" y="99"/>
                    <a:pt x="38" y="98"/>
                    <a:pt x="39" y="97"/>
                  </a:cubicBezTo>
                  <a:cubicBezTo>
                    <a:pt x="42" y="91"/>
                    <a:pt x="45" y="86"/>
                    <a:pt x="50" y="81"/>
                  </a:cubicBezTo>
                  <a:cubicBezTo>
                    <a:pt x="52" y="79"/>
                    <a:pt x="53" y="76"/>
                    <a:pt x="54" y="73"/>
                  </a:cubicBezTo>
                  <a:cubicBezTo>
                    <a:pt x="55" y="70"/>
                    <a:pt x="54" y="66"/>
                    <a:pt x="56" y="62"/>
                  </a:cubicBezTo>
                  <a:cubicBezTo>
                    <a:pt x="57" y="60"/>
                    <a:pt x="56" y="55"/>
                    <a:pt x="58" y="53"/>
                  </a:cubicBezTo>
                  <a:cubicBezTo>
                    <a:pt x="59" y="52"/>
                    <a:pt x="62" y="52"/>
                    <a:pt x="63" y="52"/>
                  </a:cubicBezTo>
                  <a:cubicBezTo>
                    <a:pt x="65" y="52"/>
                    <a:pt x="66" y="51"/>
                    <a:pt x="69" y="51"/>
                  </a:cubicBezTo>
                  <a:cubicBezTo>
                    <a:pt x="69" y="54"/>
                    <a:pt x="68" y="56"/>
                    <a:pt x="69" y="59"/>
                  </a:cubicBezTo>
                  <a:cubicBezTo>
                    <a:pt x="72" y="59"/>
                    <a:pt x="75" y="59"/>
                    <a:pt x="78" y="60"/>
                  </a:cubicBezTo>
                  <a:cubicBezTo>
                    <a:pt x="76" y="65"/>
                    <a:pt x="74" y="71"/>
                    <a:pt x="74" y="78"/>
                  </a:cubicBezTo>
                  <a:cubicBezTo>
                    <a:pt x="74" y="80"/>
                    <a:pt x="74" y="84"/>
                    <a:pt x="77" y="84"/>
                  </a:cubicBezTo>
                  <a:cubicBezTo>
                    <a:pt x="80" y="84"/>
                    <a:pt x="80" y="79"/>
                    <a:pt x="82" y="79"/>
                  </a:cubicBezTo>
                  <a:cubicBezTo>
                    <a:pt x="85" y="79"/>
                    <a:pt x="85" y="85"/>
                    <a:pt x="86" y="86"/>
                  </a:cubicBezTo>
                  <a:cubicBezTo>
                    <a:pt x="88" y="89"/>
                    <a:pt x="89" y="91"/>
                    <a:pt x="91" y="93"/>
                  </a:cubicBezTo>
                  <a:cubicBezTo>
                    <a:pt x="97" y="97"/>
                    <a:pt x="102" y="92"/>
                    <a:pt x="106" y="88"/>
                  </a:cubicBezTo>
                  <a:cubicBezTo>
                    <a:pt x="109" y="83"/>
                    <a:pt x="113" y="79"/>
                    <a:pt x="117" y="75"/>
                  </a:cubicBezTo>
                  <a:cubicBezTo>
                    <a:pt x="118" y="73"/>
                    <a:pt x="120" y="71"/>
                    <a:pt x="122" y="69"/>
                  </a:cubicBezTo>
                  <a:cubicBezTo>
                    <a:pt x="126" y="66"/>
                    <a:pt x="131" y="64"/>
                    <a:pt x="137" y="63"/>
                  </a:cubicBezTo>
                  <a:cubicBezTo>
                    <a:pt x="140" y="62"/>
                    <a:pt x="142" y="62"/>
                    <a:pt x="143" y="60"/>
                  </a:cubicBezTo>
                  <a:cubicBezTo>
                    <a:pt x="144" y="57"/>
                    <a:pt x="143" y="54"/>
                    <a:pt x="146" y="53"/>
                  </a:cubicBezTo>
                  <a:cubicBezTo>
                    <a:pt x="148" y="51"/>
                    <a:pt x="150" y="54"/>
                    <a:pt x="153" y="54"/>
                  </a:cubicBezTo>
                  <a:cubicBezTo>
                    <a:pt x="155" y="53"/>
                    <a:pt x="159" y="50"/>
                    <a:pt x="161" y="52"/>
                  </a:cubicBezTo>
                  <a:cubicBezTo>
                    <a:pt x="163" y="52"/>
                    <a:pt x="161" y="57"/>
                    <a:pt x="161" y="59"/>
                  </a:cubicBezTo>
                  <a:cubicBezTo>
                    <a:pt x="160" y="61"/>
                    <a:pt x="160" y="64"/>
                    <a:pt x="162" y="66"/>
                  </a:cubicBezTo>
                  <a:cubicBezTo>
                    <a:pt x="164" y="67"/>
                    <a:pt x="166" y="67"/>
                    <a:pt x="168" y="68"/>
                  </a:cubicBezTo>
                  <a:cubicBezTo>
                    <a:pt x="170" y="70"/>
                    <a:pt x="170" y="72"/>
                    <a:pt x="171" y="74"/>
                  </a:cubicBezTo>
                  <a:cubicBezTo>
                    <a:pt x="172" y="76"/>
                    <a:pt x="173" y="80"/>
                    <a:pt x="174" y="82"/>
                  </a:cubicBezTo>
                  <a:cubicBezTo>
                    <a:pt x="177" y="85"/>
                    <a:pt x="188" y="82"/>
                    <a:pt x="185" y="89"/>
                  </a:cubicBezTo>
                  <a:cubicBezTo>
                    <a:pt x="187" y="88"/>
                    <a:pt x="188" y="87"/>
                    <a:pt x="189" y="88"/>
                  </a:cubicBezTo>
                  <a:cubicBezTo>
                    <a:pt x="190" y="89"/>
                    <a:pt x="190" y="93"/>
                    <a:pt x="190" y="93"/>
                  </a:cubicBezTo>
                  <a:cubicBezTo>
                    <a:pt x="190" y="96"/>
                    <a:pt x="189" y="98"/>
                    <a:pt x="192" y="100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4" y="55"/>
                    <a:pt x="214" y="55"/>
                    <a:pt x="214" y="55"/>
                  </a:cubicBezTo>
                  <a:lnTo>
                    <a:pt x="214" y="42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5827713" y="3686175"/>
              <a:ext cx="423863" cy="428625"/>
            </a:xfrm>
            <a:custGeom>
              <a:avLst/>
              <a:gdLst>
                <a:gd name="T0" fmla="*/ 152 w 216"/>
                <a:gd name="T1" fmla="*/ 21 h 218"/>
                <a:gd name="T2" fmla="*/ 141 w 216"/>
                <a:gd name="T3" fmla="*/ 8 h 218"/>
                <a:gd name="T4" fmla="*/ 135 w 216"/>
                <a:gd name="T5" fmla="*/ 0 h 218"/>
                <a:gd name="T6" fmla="*/ 130 w 216"/>
                <a:gd name="T7" fmla="*/ 22 h 218"/>
                <a:gd name="T8" fmla="*/ 134 w 216"/>
                <a:gd name="T9" fmla="*/ 58 h 218"/>
                <a:gd name="T10" fmla="*/ 117 w 216"/>
                <a:gd name="T11" fmla="*/ 82 h 218"/>
                <a:gd name="T12" fmla="*/ 118 w 216"/>
                <a:gd name="T13" fmla="*/ 104 h 218"/>
                <a:gd name="T14" fmla="*/ 101 w 216"/>
                <a:gd name="T15" fmla="*/ 120 h 218"/>
                <a:gd name="T16" fmla="*/ 80 w 216"/>
                <a:gd name="T17" fmla="*/ 137 h 218"/>
                <a:gd name="T18" fmla="*/ 81 w 216"/>
                <a:gd name="T19" fmla="*/ 139 h 218"/>
                <a:gd name="T20" fmla="*/ 83 w 216"/>
                <a:gd name="T21" fmla="*/ 147 h 218"/>
                <a:gd name="T22" fmla="*/ 88 w 216"/>
                <a:gd name="T23" fmla="*/ 160 h 218"/>
                <a:gd name="T24" fmla="*/ 81 w 216"/>
                <a:gd name="T25" fmla="*/ 166 h 218"/>
                <a:gd name="T26" fmla="*/ 70 w 216"/>
                <a:gd name="T27" fmla="*/ 172 h 218"/>
                <a:gd name="T28" fmla="*/ 51 w 216"/>
                <a:gd name="T29" fmla="*/ 174 h 218"/>
                <a:gd name="T30" fmla="*/ 47 w 216"/>
                <a:gd name="T31" fmla="*/ 180 h 218"/>
                <a:gd name="T32" fmla="*/ 41 w 216"/>
                <a:gd name="T33" fmla="*/ 166 h 218"/>
                <a:gd name="T34" fmla="*/ 24 w 216"/>
                <a:gd name="T35" fmla="*/ 164 h 218"/>
                <a:gd name="T36" fmla="*/ 37 w 216"/>
                <a:gd name="T37" fmla="*/ 165 h 218"/>
                <a:gd name="T38" fmla="*/ 54 w 216"/>
                <a:gd name="T39" fmla="*/ 159 h 218"/>
                <a:gd name="T40" fmla="*/ 61 w 216"/>
                <a:gd name="T41" fmla="*/ 155 h 218"/>
                <a:gd name="T42" fmla="*/ 61 w 216"/>
                <a:gd name="T43" fmla="*/ 150 h 218"/>
                <a:gd name="T44" fmla="*/ 40 w 216"/>
                <a:gd name="T45" fmla="*/ 158 h 218"/>
                <a:gd name="T46" fmla="*/ 29 w 216"/>
                <a:gd name="T47" fmla="*/ 156 h 218"/>
                <a:gd name="T48" fmla="*/ 18 w 216"/>
                <a:gd name="T49" fmla="*/ 159 h 218"/>
                <a:gd name="T50" fmla="*/ 0 w 216"/>
                <a:gd name="T51" fmla="*/ 161 h 218"/>
                <a:gd name="T52" fmla="*/ 5 w 216"/>
                <a:gd name="T53" fmla="*/ 167 h 218"/>
                <a:gd name="T54" fmla="*/ 15 w 216"/>
                <a:gd name="T55" fmla="*/ 174 h 218"/>
                <a:gd name="T56" fmla="*/ 26 w 216"/>
                <a:gd name="T57" fmla="*/ 188 h 218"/>
                <a:gd name="T58" fmla="*/ 35 w 216"/>
                <a:gd name="T59" fmla="*/ 202 h 218"/>
                <a:gd name="T60" fmla="*/ 48 w 216"/>
                <a:gd name="T61" fmla="*/ 209 h 218"/>
                <a:gd name="T62" fmla="*/ 64 w 216"/>
                <a:gd name="T63" fmla="*/ 198 h 218"/>
                <a:gd name="T64" fmla="*/ 88 w 216"/>
                <a:gd name="T65" fmla="*/ 204 h 218"/>
                <a:gd name="T66" fmla="*/ 105 w 216"/>
                <a:gd name="T67" fmla="*/ 216 h 218"/>
                <a:gd name="T68" fmla="*/ 107 w 216"/>
                <a:gd name="T69" fmla="*/ 217 h 218"/>
                <a:gd name="T70" fmla="*/ 216 w 216"/>
                <a:gd name="T71" fmla="*/ 209 h 218"/>
                <a:gd name="T72" fmla="*/ 162 w 216"/>
                <a:gd name="T73" fmla="*/ 1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218">
                  <a:moveTo>
                    <a:pt x="158" y="17"/>
                  </a:moveTo>
                  <a:cubicBezTo>
                    <a:pt x="159" y="21"/>
                    <a:pt x="156" y="23"/>
                    <a:pt x="152" y="21"/>
                  </a:cubicBezTo>
                  <a:cubicBezTo>
                    <a:pt x="149" y="20"/>
                    <a:pt x="149" y="16"/>
                    <a:pt x="147" y="14"/>
                  </a:cubicBezTo>
                  <a:cubicBezTo>
                    <a:pt x="145" y="11"/>
                    <a:pt x="143" y="10"/>
                    <a:pt x="141" y="8"/>
                  </a:cubicBezTo>
                  <a:cubicBezTo>
                    <a:pt x="138" y="6"/>
                    <a:pt x="138" y="2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3" y="4"/>
                    <a:pt x="132" y="5"/>
                  </a:cubicBezTo>
                  <a:cubicBezTo>
                    <a:pt x="130" y="11"/>
                    <a:pt x="130" y="16"/>
                    <a:pt x="130" y="22"/>
                  </a:cubicBezTo>
                  <a:cubicBezTo>
                    <a:pt x="130" y="29"/>
                    <a:pt x="133" y="34"/>
                    <a:pt x="134" y="40"/>
                  </a:cubicBezTo>
                  <a:cubicBezTo>
                    <a:pt x="135" y="46"/>
                    <a:pt x="135" y="53"/>
                    <a:pt x="134" y="58"/>
                  </a:cubicBezTo>
                  <a:cubicBezTo>
                    <a:pt x="133" y="64"/>
                    <a:pt x="128" y="66"/>
                    <a:pt x="124" y="68"/>
                  </a:cubicBezTo>
                  <a:cubicBezTo>
                    <a:pt x="119" y="71"/>
                    <a:pt x="117" y="76"/>
                    <a:pt x="117" y="82"/>
                  </a:cubicBezTo>
                  <a:cubicBezTo>
                    <a:pt x="116" y="87"/>
                    <a:pt x="117" y="91"/>
                    <a:pt x="117" y="96"/>
                  </a:cubicBezTo>
                  <a:cubicBezTo>
                    <a:pt x="118" y="99"/>
                    <a:pt x="118" y="102"/>
                    <a:pt x="118" y="104"/>
                  </a:cubicBezTo>
                  <a:cubicBezTo>
                    <a:pt x="118" y="107"/>
                    <a:pt x="114" y="109"/>
                    <a:pt x="112" y="111"/>
                  </a:cubicBezTo>
                  <a:cubicBezTo>
                    <a:pt x="109" y="114"/>
                    <a:pt x="105" y="116"/>
                    <a:pt x="101" y="120"/>
                  </a:cubicBezTo>
                  <a:cubicBezTo>
                    <a:pt x="99" y="123"/>
                    <a:pt x="96" y="126"/>
                    <a:pt x="93" y="128"/>
                  </a:cubicBezTo>
                  <a:cubicBezTo>
                    <a:pt x="88" y="131"/>
                    <a:pt x="84" y="134"/>
                    <a:pt x="80" y="137"/>
                  </a:cubicBezTo>
                  <a:cubicBezTo>
                    <a:pt x="78" y="139"/>
                    <a:pt x="70" y="142"/>
                    <a:pt x="71" y="146"/>
                  </a:cubicBezTo>
                  <a:cubicBezTo>
                    <a:pt x="74" y="144"/>
                    <a:pt x="77" y="140"/>
                    <a:pt x="81" y="139"/>
                  </a:cubicBezTo>
                  <a:cubicBezTo>
                    <a:pt x="81" y="140"/>
                    <a:pt x="79" y="143"/>
                    <a:pt x="79" y="144"/>
                  </a:cubicBezTo>
                  <a:cubicBezTo>
                    <a:pt x="79" y="145"/>
                    <a:pt x="82" y="146"/>
                    <a:pt x="83" y="147"/>
                  </a:cubicBezTo>
                  <a:cubicBezTo>
                    <a:pt x="86" y="150"/>
                    <a:pt x="85" y="154"/>
                    <a:pt x="85" y="158"/>
                  </a:cubicBezTo>
                  <a:cubicBezTo>
                    <a:pt x="86" y="158"/>
                    <a:pt x="88" y="159"/>
                    <a:pt x="88" y="160"/>
                  </a:cubicBezTo>
                  <a:cubicBezTo>
                    <a:pt x="87" y="162"/>
                    <a:pt x="85" y="160"/>
                    <a:pt x="84" y="161"/>
                  </a:cubicBezTo>
                  <a:cubicBezTo>
                    <a:pt x="83" y="162"/>
                    <a:pt x="84" y="165"/>
                    <a:pt x="81" y="166"/>
                  </a:cubicBezTo>
                  <a:cubicBezTo>
                    <a:pt x="79" y="166"/>
                    <a:pt x="77" y="165"/>
                    <a:pt x="75" y="167"/>
                  </a:cubicBezTo>
                  <a:cubicBezTo>
                    <a:pt x="73" y="169"/>
                    <a:pt x="72" y="171"/>
                    <a:pt x="70" y="172"/>
                  </a:cubicBezTo>
                  <a:cubicBezTo>
                    <a:pt x="68" y="174"/>
                    <a:pt x="59" y="173"/>
                    <a:pt x="56" y="172"/>
                  </a:cubicBezTo>
                  <a:cubicBezTo>
                    <a:pt x="54" y="171"/>
                    <a:pt x="51" y="170"/>
                    <a:pt x="51" y="174"/>
                  </a:cubicBezTo>
                  <a:cubicBezTo>
                    <a:pt x="51" y="176"/>
                    <a:pt x="53" y="178"/>
                    <a:pt x="52" y="181"/>
                  </a:cubicBezTo>
                  <a:cubicBezTo>
                    <a:pt x="50" y="181"/>
                    <a:pt x="49" y="179"/>
                    <a:pt x="47" y="180"/>
                  </a:cubicBezTo>
                  <a:cubicBezTo>
                    <a:pt x="48" y="177"/>
                    <a:pt x="52" y="170"/>
                    <a:pt x="47" y="170"/>
                  </a:cubicBezTo>
                  <a:cubicBezTo>
                    <a:pt x="47" y="168"/>
                    <a:pt x="43" y="166"/>
                    <a:pt x="41" y="166"/>
                  </a:cubicBezTo>
                  <a:cubicBezTo>
                    <a:pt x="40" y="166"/>
                    <a:pt x="36" y="170"/>
                    <a:pt x="35" y="166"/>
                  </a:cubicBezTo>
                  <a:cubicBezTo>
                    <a:pt x="31" y="166"/>
                    <a:pt x="28" y="164"/>
                    <a:pt x="24" y="164"/>
                  </a:cubicBezTo>
                  <a:cubicBezTo>
                    <a:pt x="26" y="162"/>
                    <a:pt x="28" y="163"/>
                    <a:pt x="31" y="164"/>
                  </a:cubicBezTo>
                  <a:cubicBezTo>
                    <a:pt x="33" y="164"/>
                    <a:pt x="35" y="166"/>
                    <a:pt x="37" y="165"/>
                  </a:cubicBezTo>
                  <a:cubicBezTo>
                    <a:pt x="39" y="161"/>
                    <a:pt x="42" y="165"/>
                    <a:pt x="45" y="163"/>
                  </a:cubicBezTo>
                  <a:cubicBezTo>
                    <a:pt x="48" y="162"/>
                    <a:pt x="50" y="159"/>
                    <a:pt x="54" y="159"/>
                  </a:cubicBezTo>
                  <a:cubicBezTo>
                    <a:pt x="55" y="159"/>
                    <a:pt x="56" y="160"/>
                    <a:pt x="58" y="159"/>
                  </a:cubicBezTo>
                  <a:cubicBezTo>
                    <a:pt x="59" y="158"/>
                    <a:pt x="59" y="156"/>
                    <a:pt x="61" y="155"/>
                  </a:cubicBezTo>
                  <a:cubicBezTo>
                    <a:pt x="63" y="152"/>
                    <a:pt x="68" y="152"/>
                    <a:pt x="69" y="148"/>
                  </a:cubicBezTo>
                  <a:cubicBezTo>
                    <a:pt x="66" y="147"/>
                    <a:pt x="63" y="150"/>
                    <a:pt x="61" y="150"/>
                  </a:cubicBezTo>
                  <a:cubicBezTo>
                    <a:pt x="59" y="151"/>
                    <a:pt x="56" y="153"/>
                    <a:pt x="54" y="155"/>
                  </a:cubicBezTo>
                  <a:cubicBezTo>
                    <a:pt x="50" y="158"/>
                    <a:pt x="45" y="162"/>
                    <a:pt x="40" y="158"/>
                  </a:cubicBezTo>
                  <a:cubicBezTo>
                    <a:pt x="38" y="156"/>
                    <a:pt x="36" y="155"/>
                    <a:pt x="33" y="155"/>
                  </a:cubicBezTo>
                  <a:cubicBezTo>
                    <a:pt x="32" y="156"/>
                    <a:pt x="31" y="156"/>
                    <a:pt x="29" y="156"/>
                  </a:cubicBezTo>
                  <a:cubicBezTo>
                    <a:pt x="28" y="156"/>
                    <a:pt x="27" y="156"/>
                    <a:pt x="25" y="156"/>
                  </a:cubicBezTo>
                  <a:cubicBezTo>
                    <a:pt x="23" y="156"/>
                    <a:pt x="20" y="158"/>
                    <a:pt x="18" y="159"/>
                  </a:cubicBezTo>
                  <a:cubicBezTo>
                    <a:pt x="14" y="159"/>
                    <a:pt x="11" y="158"/>
                    <a:pt x="7" y="158"/>
                  </a:cubicBezTo>
                  <a:cubicBezTo>
                    <a:pt x="5" y="159"/>
                    <a:pt x="2" y="160"/>
                    <a:pt x="0" y="161"/>
                  </a:cubicBezTo>
                  <a:cubicBezTo>
                    <a:pt x="1" y="161"/>
                    <a:pt x="2" y="162"/>
                    <a:pt x="2" y="163"/>
                  </a:cubicBezTo>
                  <a:cubicBezTo>
                    <a:pt x="3" y="165"/>
                    <a:pt x="4" y="166"/>
                    <a:pt x="5" y="167"/>
                  </a:cubicBezTo>
                  <a:cubicBezTo>
                    <a:pt x="6" y="169"/>
                    <a:pt x="6" y="170"/>
                    <a:pt x="6" y="172"/>
                  </a:cubicBezTo>
                  <a:cubicBezTo>
                    <a:pt x="7" y="176"/>
                    <a:pt x="12" y="174"/>
                    <a:pt x="15" y="174"/>
                  </a:cubicBezTo>
                  <a:cubicBezTo>
                    <a:pt x="19" y="174"/>
                    <a:pt x="25" y="173"/>
                    <a:pt x="26" y="176"/>
                  </a:cubicBezTo>
                  <a:cubicBezTo>
                    <a:pt x="27" y="179"/>
                    <a:pt x="25" y="184"/>
                    <a:pt x="26" y="188"/>
                  </a:cubicBezTo>
                  <a:cubicBezTo>
                    <a:pt x="27" y="192"/>
                    <a:pt x="26" y="196"/>
                    <a:pt x="30" y="199"/>
                  </a:cubicBezTo>
                  <a:cubicBezTo>
                    <a:pt x="32" y="200"/>
                    <a:pt x="34" y="201"/>
                    <a:pt x="35" y="202"/>
                  </a:cubicBezTo>
                  <a:cubicBezTo>
                    <a:pt x="38" y="203"/>
                    <a:pt x="41" y="205"/>
                    <a:pt x="43" y="207"/>
                  </a:cubicBezTo>
                  <a:cubicBezTo>
                    <a:pt x="44" y="207"/>
                    <a:pt x="47" y="209"/>
                    <a:pt x="48" y="209"/>
                  </a:cubicBezTo>
                  <a:cubicBezTo>
                    <a:pt x="48" y="209"/>
                    <a:pt x="64" y="209"/>
                    <a:pt x="64" y="209"/>
                  </a:cubicBezTo>
                  <a:cubicBezTo>
                    <a:pt x="64" y="209"/>
                    <a:pt x="63" y="201"/>
                    <a:pt x="64" y="198"/>
                  </a:cubicBezTo>
                  <a:cubicBezTo>
                    <a:pt x="65" y="195"/>
                    <a:pt x="74" y="198"/>
                    <a:pt x="78" y="198"/>
                  </a:cubicBezTo>
                  <a:cubicBezTo>
                    <a:pt x="82" y="198"/>
                    <a:pt x="88" y="204"/>
                    <a:pt x="88" y="204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16"/>
                    <a:pt x="105" y="216"/>
                    <a:pt x="105" y="216"/>
                  </a:cubicBezTo>
                  <a:cubicBezTo>
                    <a:pt x="107" y="218"/>
                    <a:pt x="107" y="218"/>
                    <a:pt x="107" y="218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21" y="216"/>
                    <a:pt x="136" y="215"/>
                    <a:pt x="150" y="214"/>
                  </a:cubicBezTo>
                  <a:cubicBezTo>
                    <a:pt x="172" y="212"/>
                    <a:pt x="194" y="211"/>
                    <a:pt x="216" y="209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0" y="17"/>
                    <a:pt x="15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5019675" y="4010025"/>
              <a:ext cx="633413" cy="447675"/>
            </a:xfrm>
            <a:custGeom>
              <a:avLst/>
              <a:gdLst>
                <a:gd name="T0" fmla="*/ 256 w 322"/>
                <a:gd name="T1" fmla="*/ 110 h 228"/>
                <a:gd name="T2" fmla="*/ 250 w 322"/>
                <a:gd name="T3" fmla="*/ 104 h 228"/>
                <a:gd name="T4" fmla="*/ 233 w 322"/>
                <a:gd name="T5" fmla="*/ 89 h 228"/>
                <a:gd name="T6" fmla="*/ 227 w 322"/>
                <a:gd name="T7" fmla="*/ 72 h 228"/>
                <a:gd name="T8" fmla="*/ 209 w 322"/>
                <a:gd name="T9" fmla="*/ 81 h 228"/>
                <a:gd name="T10" fmla="*/ 182 w 322"/>
                <a:gd name="T11" fmla="*/ 63 h 228"/>
                <a:gd name="T12" fmla="*/ 181 w 322"/>
                <a:gd name="T13" fmla="*/ 43 h 228"/>
                <a:gd name="T14" fmla="*/ 153 w 322"/>
                <a:gd name="T15" fmla="*/ 36 h 228"/>
                <a:gd name="T16" fmla="*/ 136 w 322"/>
                <a:gd name="T17" fmla="*/ 9 h 228"/>
                <a:gd name="T18" fmla="*/ 119 w 322"/>
                <a:gd name="T19" fmla="*/ 3 h 228"/>
                <a:gd name="T20" fmla="*/ 119 w 322"/>
                <a:gd name="T21" fmla="*/ 25 h 228"/>
                <a:gd name="T22" fmla="*/ 95 w 322"/>
                <a:gd name="T23" fmla="*/ 44 h 228"/>
                <a:gd name="T24" fmla="*/ 73 w 322"/>
                <a:gd name="T25" fmla="*/ 50 h 228"/>
                <a:gd name="T26" fmla="*/ 58 w 322"/>
                <a:gd name="T27" fmla="*/ 41 h 228"/>
                <a:gd name="T28" fmla="*/ 48 w 322"/>
                <a:gd name="T29" fmla="*/ 38 h 228"/>
                <a:gd name="T30" fmla="*/ 47 w 322"/>
                <a:gd name="T31" fmla="*/ 59 h 228"/>
                <a:gd name="T32" fmla="*/ 32 w 322"/>
                <a:gd name="T33" fmla="*/ 56 h 228"/>
                <a:gd name="T34" fmla="*/ 19 w 322"/>
                <a:gd name="T35" fmla="*/ 58 h 228"/>
                <a:gd name="T36" fmla="*/ 10 w 322"/>
                <a:gd name="T37" fmla="*/ 65 h 228"/>
                <a:gd name="T38" fmla="*/ 7 w 322"/>
                <a:gd name="T39" fmla="*/ 81 h 228"/>
                <a:gd name="T40" fmla="*/ 8 w 322"/>
                <a:gd name="T41" fmla="*/ 95 h 228"/>
                <a:gd name="T42" fmla="*/ 16 w 322"/>
                <a:gd name="T43" fmla="*/ 112 h 228"/>
                <a:gd name="T44" fmla="*/ 27 w 322"/>
                <a:gd name="T45" fmla="*/ 125 h 228"/>
                <a:gd name="T46" fmla="*/ 26 w 322"/>
                <a:gd name="T47" fmla="*/ 151 h 228"/>
                <a:gd name="T48" fmla="*/ 7 w 322"/>
                <a:gd name="T49" fmla="*/ 172 h 228"/>
                <a:gd name="T50" fmla="*/ 7 w 322"/>
                <a:gd name="T51" fmla="*/ 181 h 228"/>
                <a:gd name="T52" fmla="*/ 29 w 322"/>
                <a:gd name="T53" fmla="*/ 189 h 228"/>
                <a:gd name="T54" fmla="*/ 49 w 322"/>
                <a:gd name="T55" fmla="*/ 203 h 228"/>
                <a:gd name="T56" fmla="*/ 98 w 322"/>
                <a:gd name="T57" fmla="*/ 206 h 228"/>
                <a:gd name="T58" fmla="*/ 125 w 322"/>
                <a:gd name="T59" fmla="*/ 222 h 228"/>
                <a:gd name="T60" fmla="*/ 146 w 322"/>
                <a:gd name="T61" fmla="*/ 224 h 228"/>
                <a:gd name="T62" fmla="*/ 177 w 322"/>
                <a:gd name="T63" fmla="*/ 215 h 228"/>
                <a:gd name="T64" fmla="*/ 218 w 322"/>
                <a:gd name="T65" fmla="*/ 196 h 228"/>
                <a:gd name="T66" fmla="*/ 236 w 322"/>
                <a:gd name="T67" fmla="*/ 184 h 228"/>
                <a:gd name="T68" fmla="*/ 248 w 322"/>
                <a:gd name="T69" fmla="*/ 179 h 228"/>
                <a:gd name="T70" fmla="*/ 248 w 322"/>
                <a:gd name="T71" fmla="*/ 173 h 228"/>
                <a:gd name="T72" fmla="*/ 257 w 322"/>
                <a:gd name="T73" fmla="*/ 174 h 228"/>
                <a:gd name="T74" fmla="*/ 272 w 322"/>
                <a:gd name="T75" fmla="*/ 177 h 228"/>
                <a:gd name="T76" fmla="*/ 285 w 322"/>
                <a:gd name="T77" fmla="*/ 186 h 228"/>
                <a:gd name="T78" fmla="*/ 318 w 322"/>
                <a:gd name="T79" fmla="*/ 191 h 228"/>
                <a:gd name="T80" fmla="*/ 293 w 322"/>
                <a:gd name="T81" fmla="*/ 182 h 228"/>
                <a:gd name="T82" fmla="*/ 299 w 322"/>
                <a:gd name="T83" fmla="*/ 181 h 228"/>
                <a:gd name="T84" fmla="*/ 311 w 322"/>
                <a:gd name="T85" fmla="*/ 185 h 228"/>
                <a:gd name="T86" fmla="*/ 310 w 322"/>
                <a:gd name="T87" fmla="*/ 172 h 228"/>
                <a:gd name="T88" fmla="*/ 308 w 322"/>
                <a:gd name="T89" fmla="*/ 150 h 228"/>
                <a:gd name="T90" fmla="*/ 322 w 322"/>
                <a:gd name="T91" fmla="*/ 1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2" h="228">
                  <a:moveTo>
                    <a:pt x="301" y="109"/>
                  </a:moveTo>
                  <a:cubicBezTo>
                    <a:pt x="291" y="109"/>
                    <a:pt x="281" y="110"/>
                    <a:pt x="271" y="110"/>
                  </a:cubicBezTo>
                  <a:cubicBezTo>
                    <a:pt x="266" y="110"/>
                    <a:pt x="261" y="110"/>
                    <a:pt x="256" y="110"/>
                  </a:cubicBezTo>
                  <a:cubicBezTo>
                    <a:pt x="255" y="110"/>
                    <a:pt x="251" y="111"/>
                    <a:pt x="251" y="111"/>
                  </a:cubicBezTo>
                  <a:cubicBezTo>
                    <a:pt x="249" y="110"/>
                    <a:pt x="251" y="109"/>
                    <a:pt x="251" y="108"/>
                  </a:cubicBezTo>
                  <a:cubicBezTo>
                    <a:pt x="251" y="106"/>
                    <a:pt x="251" y="105"/>
                    <a:pt x="250" y="104"/>
                  </a:cubicBezTo>
                  <a:cubicBezTo>
                    <a:pt x="249" y="102"/>
                    <a:pt x="247" y="99"/>
                    <a:pt x="245" y="98"/>
                  </a:cubicBezTo>
                  <a:cubicBezTo>
                    <a:pt x="242" y="97"/>
                    <a:pt x="240" y="96"/>
                    <a:pt x="238" y="94"/>
                  </a:cubicBezTo>
                  <a:cubicBezTo>
                    <a:pt x="236" y="92"/>
                    <a:pt x="235" y="90"/>
                    <a:pt x="233" y="89"/>
                  </a:cubicBezTo>
                  <a:cubicBezTo>
                    <a:pt x="230" y="87"/>
                    <a:pt x="221" y="82"/>
                    <a:pt x="225" y="77"/>
                  </a:cubicBezTo>
                  <a:cubicBezTo>
                    <a:pt x="226" y="76"/>
                    <a:pt x="227" y="77"/>
                    <a:pt x="228" y="75"/>
                  </a:cubicBezTo>
                  <a:cubicBezTo>
                    <a:pt x="228" y="74"/>
                    <a:pt x="228" y="73"/>
                    <a:pt x="227" y="72"/>
                  </a:cubicBezTo>
                  <a:cubicBezTo>
                    <a:pt x="225" y="70"/>
                    <a:pt x="222" y="72"/>
                    <a:pt x="220" y="73"/>
                  </a:cubicBezTo>
                  <a:cubicBezTo>
                    <a:pt x="218" y="74"/>
                    <a:pt x="216" y="74"/>
                    <a:pt x="214" y="75"/>
                  </a:cubicBezTo>
                  <a:cubicBezTo>
                    <a:pt x="212" y="77"/>
                    <a:pt x="211" y="79"/>
                    <a:pt x="209" y="81"/>
                  </a:cubicBezTo>
                  <a:cubicBezTo>
                    <a:pt x="206" y="84"/>
                    <a:pt x="200" y="87"/>
                    <a:pt x="196" y="87"/>
                  </a:cubicBezTo>
                  <a:cubicBezTo>
                    <a:pt x="191" y="88"/>
                    <a:pt x="186" y="83"/>
                    <a:pt x="183" y="79"/>
                  </a:cubicBezTo>
                  <a:cubicBezTo>
                    <a:pt x="180" y="74"/>
                    <a:pt x="180" y="68"/>
                    <a:pt x="182" y="63"/>
                  </a:cubicBezTo>
                  <a:cubicBezTo>
                    <a:pt x="183" y="61"/>
                    <a:pt x="186" y="59"/>
                    <a:pt x="186" y="57"/>
                  </a:cubicBezTo>
                  <a:cubicBezTo>
                    <a:pt x="187" y="54"/>
                    <a:pt x="185" y="52"/>
                    <a:pt x="184" y="49"/>
                  </a:cubicBezTo>
                  <a:cubicBezTo>
                    <a:pt x="183" y="47"/>
                    <a:pt x="183" y="44"/>
                    <a:pt x="181" y="43"/>
                  </a:cubicBezTo>
                  <a:cubicBezTo>
                    <a:pt x="178" y="42"/>
                    <a:pt x="175" y="43"/>
                    <a:pt x="173" y="43"/>
                  </a:cubicBezTo>
                  <a:cubicBezTo>
                    <a:pt x="168" y="44"/>
                    <a:pt x="164" y="43"/>
                    <a:pt x="161" y="41"/>
                  </a:cubicBezTo>
                  <a:cubicBezTo>
                    <a:pt x="159" y="39"/>
                    <a:pt x="155" y="38"/>
                    <a:pt x="153" y="36"/>
                  </a:cubicBezTo>
                  <a:cubicBezTo>
                    <a:pt x="150" y="34"/>
                    <a:pt x="149" y="32"/>
                    <a:pt x="148" y="28"/>
                  </a:cubicBezTo>
                  <a:cubicBezTo>
                    <a:pt x="147" y="25"/>
                    <a:pt x="146" y="24"/>
                    <a:pt x="144" y="22"/>
                  </a:cubicBezTo>
                  <a:cubicBezTo>
                    <a:pt x="141" y="19"/>
                    <a:pt x="140" y="11"/>
                    <a:pt x="136" y="9"/>
                  </a:cubicBezTo>
                  <a:cubicBezTo>
                    <a:pt x="135" y="9"/>
                    <a:pt x="133" y="10"/>
                    <a:pt x="132" y="9"/>
                  </a:cubicBezTo>
                  <a:cubicBezTo>
                    <a:pt x="130" y="9"/>
                    <a:pt x="129" y="7"/>
                    <a:pt x="128" y="6"/>
                  </a:cubicBezTo>
                  <a:cubicBezTo>
                    <a:pt x="126" y="5"/>
                    <a:pt x="120" y="0"/>
                    <a:pt x="119" y="3"/>
                  </a:cubicBezTo>
                  <a:cubicBezTo>
                    <a:pt x="118" y="5"/>
                    <a:pt x="122" y="10"/>
                    <a:pt x="123" y="11"/>
                  </a:cubicBezTo>
                  <a:cubicBezTo>
                    <a:pt x="125" y="14"/>
                    <a:pt x="125" y="17"/>
                    <a:pt x="123" y="19"/>
                  </a:cubicBezTo>
                  <a:cubicBezTo>
                    <a:pt x="122" y="21"/>
                    <a:pt x="120" y="22"/>
                    <a:pt x="119" y="25"/>
                  </a:cubicBezTo>
                  <a:cubicBezTo>
                    <a:pt x="117" y="29"/>
                    <a:pt x="117" y="34"/>
                    <a:pt x="113" y="36"/>
                  </a:cubicBezTo>
                  <a:cubicBezTo>
                    <a:pt x="110" y="39"/>
                    <a:pt x="104" y="38"/>
                    <a:pt x="100" y="40"/>
                  </a:cubicBezTo>
                  <a:cubicBezTo>
                    <a:pt x="98" y="41"/>
                    <a:pt x="97" y="44"/>
                    <a:pt x="95" y="44"/>
                  </a:cubicBezTo>
                  <a:cubicBezTo>
                    <a:pt x="91" y="45"/>
                    <a:pt x="92" y="42"/>
                    <a:pt x="92" y="39"/>
                  </a:cubicBezTo>
                  <a:cubicBezTo>
                    <a:pt x="87" y="39"/>
                    <a:pt x="86" y="42"/>
                    <a:pt x="83" y="45"/>
                  </a:cubicBezTo>
                  <a:cubicBezTo>
                    <a:pt x="80" y="47"/>
                    <a:pt x="76" y="48"/>
                    <a:pt x="73" y="50"/>
                  </a:cubicBezTo>
                  <a:cubicBezTo>
                    <a:pt x="71" y="52"/>
                    <a:pt x="70" y="58"/>
                    <a:pt x="67" y="56"/>
                  </a:cubicBezTo>
                  <a:cubicBezTo>
                    <a:pt x="64" y="54"/>
                    <a:pt x="64" y="48"/>
                    <a:pt x="62" y="45"/>
                  </a:cubicBezTo>
                  <a:cubicBezTo>
                    <a:pt x="61" y="44"/>
                    <a:pt x="59" y="43"/>
                    <a:pt x="58" y="41"/>
                  </a:cubicBezTo>
                  <a:cubicBezTo>
                    <a:pt x="56" y="38"/>
                    <a:pt x="59" y="35"/>
                    <a:pt x="59" y="31"/>
                  </a:cubicBezTo>
                  <a:cubicBezTo>
                    <a:pt x="56" y="30"/>
                    <a:pt x="55" y="32"/>
                    <a:pt x="53" y="33"/>
                  </a:cubicBezTo>
                  <a:cubicBezTo>
                    <a:pt x="51" y="35"/>
                    <a:pt x="50" y="35"/>
                    <a:pt x="48" y="38"/>
                  </a:cubicBezTo>
                  <a:cubicBezTo>
                    <a:pt x="47" y="40"/>
                    <a:pt x="46" y="42"/>
                    <a:pt x="45" y="45"/>
                  </a:cubicBezTo>
                  <a:cubicBezTo>
                    <a:pt x="44" y="48"/>
                    <a:pt x="45" y="49"/>
                    <a:pt x="46" y="51"/>
                  </a:cubicBezTo>
                  <a:cubicBezTo>
                    <a:pt x="47" y="53"/>
                    <a:pt x="49" y="57"/>
                    <a:pt x="47" y="59"/>
                  </a:cubicBezTo>
                  <a:cubicBezTo>
                    <a:pt x="45" y="60"/>
                    <a:pt x="41" y="58"/>
                    <a:pt x="40" y="57"/>
                  </a:cubicBezTo>
                  <a:cubicBezTo>
                    <a:pt x="39" y="56"/>
                    <a:pt x="38" y="55"/>
                    <a:pt x="36" y="55"/>
                  </a:cubicBezTo>
                  <a:cubicBezTo>
                    <a:pt x="35" y="55"/>
                    <a:pt x="33" y="56"/>
                    <a:pt x="32" y="56"/>
                  </a:cubicBezTo>
                  <a:cubicBezTo>
                    <a:pt x="31" y="55"/>
                    <a:pt x="31" y="54"/>
                    <a:pt x="30" y="54"/>
                  </a:cubicBezTo>
                  <a:cubicBezTo>
                    <a:pt x="27" y="54"/>
                    <a:pt x="28" y="55"/>
                    <a:pt x="26" y="56"/>
                  </a:cubicBezTo>
                  <a:cubicBezTo>
                    <a:pt x="23" y="58"/>
                    <a:pt x="20" y="53"/>
                    <a:pt x="19" y="58"/>
                  </a:cubicBezTo>
                  <a:cubicBezTo>
                    <a:pt x="18" y="60"/>
                    <a:pt x="15" y="68"/>
                    <a:pt x="14" y="62"/>
                  </a:cubicBezTo>
                  <a:cubicBezTo>
                    <a:pt x="13" y="60"/>
                    <a:pt x="14" y="58"/>
                    <a:pt x="12" y="60"/>
                  </a:cubicBezTo>
                  <a:cubicBezTo>
                    <a:pt x="11" y="61"/>
                    <a:pt x="11" y="64"/>
                    <a:pt x="10" y="65"/>
                  </a:cubicBezTo>
                  <a:cubicBezTo>
                    <a:pt x="9" y="67"/>
                    <a:pt x="8" y="67"/>
                    <a:pt x="6" y="67"/>
                  </a:cubicBezTo>
                  <a:cubicBezTo>
                    <a:pt x="6" y="69"/>
                    <a:pt x="7" y="71"/>
                    <a:pt x="7" y="73"/>
                  </a:cubicBezTo>
                  <a:cubicBezTo>
                    <a:pt x="8" y="76"/>
                    <a:pt x="8" y="78"/>
                    <a:pt x="7" y="81"/>
                  </a:cubicBezTo>
                  <a:cubicBezTo>
                    <a:pt x="6" y="84"/>
                    <a:pt x="6" y="86"/>
                    <a:pt x="6" y="89"/>
                  </a:cubicBezTo>
                  <a:cubicBezTo>
                    <a:pt x="6" y="91"/>
                    <a:pt x="5" y="91"/>
                    <a:pt x="6" y="93"/>
                  </a:cubicBezTo>
                  <a:cubicBezTo>
                    <a:pt x="7" y="93"/>
                    <a:pt x="8" y="93"/>
                    <a:pt x="8" y="95"/>
                  </a:cubicBezTo>
                  <a:cubicBezTo>
                    <a:pt x="10" y="97"/>
                    <a:pt x="10" y="100"/>
                    <a:pt x="10" y="103"/>
                  </a:cubicBezTo>
                  <a:cubicBezTo>
                    <a:pt x="11" y="106"/>
                    <a:pt x="12" y="107"/>
                    <a:pt x="13" y="110"/>
                  </a:cubicBezTo>
                  <a:cubicBezTo>
                    <a:pt x="14" y="111"/>
                    <a:pt x="14" y="112"/>
                    <a:pt x="16" y="112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5"/>
                    <a:pt x="19" y="118"/>
                    <a:pt x="20" y="120"/>
                  </a:cubicBezTo>
                  <a:cubicBezTo>
                    <a:pt x="22" y="123"/>
                    <a:pt x="25" y="124"/>
                    <a:pt x="27" y="125"/>
                  </a:cubicBezTo>
                  <a:cubicBezTo>
                    <a:pt x="31" y="130"/>
                    <a:pt x="28" y="135"/>
                    <a:pt x="30" y="140"/>
                  </a:cubicBezTo>
                  <a:cubicBezTo>
                    <a:pt x="30" y="143"/>
                    <a:pt x="33" y="145"/>
                    <a:pt x="31" y="148"/>
                  </a:cubicBezTo>
                  <a:cubicBezTo>
                    <a:pt x="30" y="150"/>
                    <a:pt x="28" y="150"/>
                    <a:pt x="26" y="151"/>
                  </a:cubicBezTo>
                  <a:cubicBezTo>
                    <a:pt x="22" y="154"/>
                    <a:pt x="24" y="159"/>
                    <a:pt x="19" y="162"/>
                  </a:cubicBezTo>
                  <a:cubicBezTo>
                    <a:pt x="16" y="163"/>
                    <a:pt x="12" y="164"/>
                    <a:pt x="10" y="168"/>
                  </a:cubicBezTo>
                  <a:cubicBezTo>
                    <a:pt x="8" y="169"/>
                    <a:pt x="8" y="171"/>
                    <a:pt x="7" y="172"/>
                  </a:cubicBezTo>
                  <a:cubicBezTo>
                    <a:pt x="6" y="174"/>
                    <a:pt x="4" y="175"/>
                    <a:pt x="3" y="177"/>
                  </a:cubicBezTo>
                  <a:cubicBezTo>
                    <a:pt x="2" y="178"/>
                    <a:pt x="1" y="178"/>
                    <a:pt x="0" y="179"/>
                  </a:cubicBezTo>
                  <a:cubicBezTo>
                    <a:pt x="2" y="180"/>
                    <a:pt x="5" y="180"/>
                    <a:pt x="7" y="181"/>
                  </a:cubicBezTo>
                  <a:cubicBezTo>
                    <a:pt x="9" y="182"/>
                    <a:pt x="10" y="183"/>
                    <a:pt x="12" y="184"/>
                  </a:cubicBezTo>
                  <a:cubicBezTo>
                    <a:pt x="15" y="185"/>
                    <a:pt x="18" y="184"/>
                    <a:pt x="20" y="185"/>
                  </a:cubicBezTo>
                  <a:cubicBezTo>
                    <a:pt x="23" y="186"/>
                    <a:pt x="26" y="188"/>
                    <a:pt x="29" y="189"/>
                  </a:cubicBezTo>
                  <a:cubicBezTo>
                    <a:pt x="32" y="190"/>
                    <a:pt x="34" y="192"/>
                    <a:pt x="37" y="193"/>
                  </a:cubicBezTo>
                  <a:cubicBezTo>
                    <a:pt x="39" y="195"/>
                    <a:pt x="42" y="196"/>
                    <a:pt x="44" y="198"/>
                  </a:cubicBezTo>
                  <a:cubicBezTo>
                    <a:pt x="46" y="200"/>
                    <a:pt x="46" y="201"/>
                    <a:pt x="49" y="203"/>
                  </a:cubicBezTo>
                  <a:cubicBezTo>
                    <a:pt x="55" y="205"/>
                    <a:pt x="61" y="206"/>
                    <a:pt x="67" y="205"/>
                  </a:cubicBezTo>
                  <a:cubicBezTo>
                    <a:pt x="74" y="203"/>
                    <a:pt x="82" y="204"/>
                    <a:pt x="89" y="204"/>
                  </a:cubicBezTo>
                  <a:cubicBezTo>
                    <a:pt x="92" y="204"/>
                    <a:pt x="96" y="205"/>
                    <a:pt x="98" y="206"/>
                  </a:cubicBezTo>
                  <a:cubicBezTo>
                    <a:pt x="101" y="208"/>
                    <a:pt x="102" y="210"/>
                    <a:pt x="104" y="212"/>
                  </a:cubicBezTo>
                  <a:cubicBezTo>
                    <a:pt x="108" y="215"/>
                    <a:pt x="111" y="218"/>
                    <a:pt x="116" y="220"/>
                  </a:cubicBezTo>
                  <a:cubicBezTo>
                    <a:pt x="119" y="221"/>
                    <a:pt x="122" y="221"/>
                    <a:pt x="125" y="222"/>
                  </a:cubicBezTo>
                  <a:cubicBezTo>
                    <a:pt x="127" y="223"/>
                    <a:pt x="130" y="222"/>
                    <a:pt x="133" y="222"/>
                  </a:cubicBezTo>
                  <a:cubicBezTo>
                    <a:pt x="135" y="223"/>
                    <a:pt x="137" y="226"/>
                    <a:pt x="140" y="227"/>
                  </a:cubicBezTo>
                  <a:cubicBezTo>
                    <a:pt x="142" y="228"/>
                    <a:pt x="143" y="225"/>
                    <a:pt x="146" y="224"/>
                  </a:cubicBezTo>
                  <a:cubicBezTo>
                    <a:pt x="148" y="223"/>
                    <a:pt x="151" y="224"/>
                    <a:pt x="154" y="223"/>
                  </a:cubicBezTo>
                  <a:cubicBezTo>
                    <a:pt x="156" y="222"/>
                    <a:pt x="159" y="222"/>
                    <a:pt x="162" y="221"/>
                  </a:cubicBezTo>
                  <a:cubicBezTo>
                    <a:pt x="167" y="220"/>
                    <a:pt x="171" y="217"/>
                    <a:pt x="177" y="215"/>
                  </a:cubicBezTo>
                  <a:cubicBezTo>
                    <a:pt x="182" y="213"/>
                    <a:pt x="186" y="210"/>
                    <a:pt x="191" y="208"/>
                  </a:cubicBezTo>
                  <a:cubicBezTo>
                    <a:pt x="196" y="205"/>
                    <a:pt x="201" y="205"/>
                    <a:pt x="206" y="203"/>
                  </a:cubicBezTo>
                  <a:cubicBezTo>
                    <a:pt x="210" y="201"/>
                    <a:pt x="214" y="199"/>
                    <a:pt x="218" y="196"/>
                  </a:cubicBezTo>
                  <a:cubicBezTo>
                    <a:pt x="221" y="195"/>
                    <a:pt x="221" y="193"/>
                    <a:pt x="223" y="192"/>
                  </a:cubicBezTo>
                  <a:cubicBezTo>
                    <a:pt x="225" y="190"/>
                    <a:pt x="228" y="189"/>
                    <a:pt x="230" y="188"/>
                  </a:cubicBezTo>
                  <a:cubicBezTo>
                    <a:pt x="232" y="186"/>
                    <a:pt x="234" y="185"/>
                    <a:pt x="236" y="184"/>
                  </a:cubicBezTo>
                  <a:cubicBezTo>
                    <a:pt x="239" y="183"/>
                    <a:pt x="241" y="183"/>
                    <a:pt x="244" y="182"/>
                  </a:cubicBezTo>
                  <a:cubicBezTo>
                    <a:pt x="247" y="182"/>
                    <a:pt x="260" y="182"/>
                    <a:pt x="261" y="180"/>
                  </a:cubicBezTo>
                  <a:cubicBezTo>
                    <a:pt x="257" y="178"/>
                    <a:pt x="252" y="179"/>
                    <a:pt x="248" y="179"/>
                  </a:cubicBezTo>
                  <a:cubicBezTo>
                    <a:pt x="245" y="179"/>
                    <a:pt x="242" y="179"/>
                    <a:pt x="238" y="179"/>
                  </a:cubicBezTo>
                  <a:cubicBezTo>
                    <a:pt x="239" y="177"/>
                    <a:pt x="242" y="175"/>
                    <a:pt x="244" y="174"/>
                  </a:cubicBezTo>
                  <a:cubicBezTo>
                    <a:pt x="246" y="174"/>
                    <a:pt x="247" y="173"/>
                    <a:pt x="248" y="173"/>
                  </a:cubicBezTo>
                  <a:cubicBezTo>
                    <a:pt x="249" y="172"/>
                    <a:pt x="249" y="171"/>
                    <a:pt x="250" y="170"/>
                  </a:cubicBezTo>
                  <a:cubicBezTo>
                    <a:pt x="251" y="169"/>
                    <a:pt x="256" y="165"/>
                    <a:pt x="257" y="167"/>
                  </a:cubicBezTo>
                  <a:cubicBezTo>
                    <a:pt x="259" y="169"/>
                    <a:pt x="255" y="172"/>
                    <a:pt x="257" y="174"/>
                  </a:cubicBezTo>
                  <a:cubicBezTo>
                    <a:pt x="259" y="176"/>
                    <a:pt x="264" y="174"/>
                    <a:pt x="265" y="173"/>
                  </a:cubicBezTo>
                  <a:cubicBezTo>
                    <a:pt x="268" y="172"/>
                    <a:pt x="271" y="170"/>
                    <a:pt x="273" y="172"/>
                  </a:cubicBezTo>
                  <a:cubicBezTo>
                    <a:pt x="276" y="174"/>
                    <a:pt x="276" y="177"/>
                    <a:pt x="272" y="177"/>
                  </a:cubicBezTo>
                  <a:cubicBezTo>
                    <a:pt x="269" y="178"/>
                    <a:pt x="268" y="174"/>
                    <a:pt x="265" y="176"/>
                  </a:cubicBezTo>
                  <a:cubicBezTo>
                    <a:pt x="261" y="179"/>
                    <a:pt x="265" y="179"/>
                    <a:pt x="267" y="179"/>
                  </a:cubicBezTo>
                  <a:cubicBezTo>
                    <a:pt x="273" y="181"/>
                    <a:pt x="279" y="185"/>
                    <a:pt x="285" y="186"/>
                  </a:cubicBezTo>
                  <a:cubicBezTo>
                    <a:pt x="291" y="187"/>
                    <a:pt x="297" y="188"/>
                    <a:pt x="302" y="189"/>
                  </a:cubicBezTo>
                  <a:cubicBezTo>
                    <a:pt x="307" y="190"/>
                    <a:pt x="312" y="192"/>
                    <a:pt x="316" y="194"/>
                  </a:cubicBezTo>
                  <a:cubicBezTo>
                    <a:pt x="320" y="195"/>
                    <a:pt x="321" y="193"/>
                    <a:pt x="318" y="191"/>
                  </a:cubicBezTo>
                  <a:cubicBezTo>
                    <a:pt x="317" y="190"/>
                    <a:pt x="315" y="190"/>
                    <a:pt x="314" y="189"/>
                  </a:cubicBezTo>
                  <a:cubicBezTo>
                    <a:pt x="313" y="188"/>
                    <a:pt x="312" y="187"/>
                    <a:pt x="311" y="186"/>
                  </a:cubicBezTo>
                  <a:cubicBezTo>
                    <a:pt x="306" y="183"/>
                    <a:pt x="299" y="183"/>
                    <a:pt x="293" y="182"/>
                  </a:cubicBezTo>
                  <a:cubicBezTo>
                    <a:pt x="290" y="182"/>
                    <a:pt x="287" y="182"/>
                    <a:pt x="285" y="179"/>
                  </a:cubicBezTo>
                  <a:cubicBezTo>
                    <a:pt x="283" y="175"/>
                    <a:pt x="288" y="175"/>
                    <a:pt x="291" y="176"/>
                  </a:cubicBezTo>
                  <a:cubicBezTo>
                    <a:pt x="294" y="178"/>
                    <a:pt x="295" y="181"/>
                    <a:pt x="299" y="181"/>
                  </a:cubicBezTo>
                  <a:cubicBezTo>
                    <a:pt x="300" y="181"/>
                    <a:pt x="302" y="181"/>
                    <a:pt x="303" y="181"/>
                  </a:cubicBezTo>
                  <a:cubicBezTo>
                    <a:pt x="304" y="181"/>
                    <a:pt x="305" y="180"/>
                    <a:pt x="306" y="180"/>
                  </a:cubicBezTo>
                  <a:cubicBezTo>
                    <a:pt x="309" y="180"/>
                    <a:pt x="309" y="184"/>
                    <a:pt x="311" y="185"/>
                  </a:cubicBezTo>
                  <a:cubicBezTo>
                    <a:pt x="312" y="186"/>
                    <a:pt x="313" y="185"/>
                    <a:pt x="314" y="185"/>
                  </a:cubicBezTo>
                  <a:cubicBezTo>
                    <a:pt x="313" y="184"/>
                    <a:pt x="312" y="182"/>
                    <a:pt x="311" y="180"/>
                  </a:cubicBezTo>
                  <a:cubicBezTo>
                    <a:pt x="311" y="177"/>
                    <a:pt x="310" y="175"/>
                    <a:pt x="310" y="172"/>
                  </a:cubicBezTo>
                  <a:cubicBezTo>
                    <a:pt x="310" y="170"/>
                    <a:pt x="312" y="167"/>
                    <a:pt x="312" y="164"/>
                  </a:cubicBezTo>
                  <a:cubicBezTo>
                    <a:pt x="311" y="161"/>
                    <a:pt x="309" y="159"/>
                    <a:pt x="308" y="156"/>
                  </a:cubicBezTo>
                  <a:cubicBezTo>
                    <a:pt x="307" y="154"/>
                    <a:pt x="307" y="152"/>
                    <a:pt x="308" y="150"/>
                  </a:cubicBezTo>
                  <a:cubicBezTo>
                    <a:pt x="309" y="144"/>
                    <a:pt x="311" y="138"/>
                    <a:pt x="314" y="132"/>
                  </a:cubicBezTo>
                  <a:cubicBezTo>
                    <a:pt x="316" y="126"/>
                    <a:pt x="319" y="119"/>
                    <a:pt x="320" y="113"/>
                  </a:cubicBezTo>
                  <a:cubicBezTo>
                    <a:pt x="321" y="112"/>
                    <a:pt x="321" y="110"/>
                    <a:pt x="322" y="109"/>
                  </a:cubicBezTo>
                  <a:cubicBezTo>
                    <a:pt x="321" y="109"/>
                    <a:pt x="320" y="108"/>
                    <a:pt x="320" y="108"/>
                  </a:cubicBezTo>
                  <a:cubicBezTo>
                    <a:pt x="314" y="108"/>
                    <a:pt x="307" y="108"/>
                    <a:pt x="301" y="1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23"/>
            <p:cNvSpPr>
              <a:spLocks/>
            </p:cNvSpPr>
            <p:nvPr/>
          </p:nvSpPr>
          <p:spPr bwMode="auto">
            <a:xfrm>
              <a:off x="2489200" y="2393950"/>
              <a:ext cx="26988" cy="58738"/>
            </a:xfrm>
            <a:custGeom>
              <a:avLst/>
              <a:gdLst>
                <a:gd name="T0" fmla="*/ 7 w 13"/>
                <a:gd name="T1" fmla="*/ 6 h 30"/>
                <a:gd name="T2" fmla="*/ 0 w 13"/>
                <a:gd name="T3" fmla="*/ 13 h 30"/>
                <a:gd name="T4" fmla="*/ 2 w 13"/>
                <a:gd name="T5" fmla="*/ 28 h 30"/>
                <a:gd name="T6" fmla="*/ 7 w 13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7" y="6"/>
                  </a:moveTo>
                  <a:cubicBezTo>
                    <a:pt x="5" y="0"/>
                    <a:pt x="0" y="10"/>
                    <a:pt x="0" y="13"/>
                  </a:cubicBezTo>
                  <a:cubicBezTo>
                    <a:pt x="0" y="18"/>
                    <a:pt x="2" y="23"/>
                    <a:pt x="2" y="28"/>
                  </a:cubicBezTo>
                  <a:cubicBezTo>
                    <a:pt x="13" y="30"/>
                    <a:pt x="6" y="10"/>
                    <a:pt x="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2857500" y="2557463"/>
              <a:ext cx="31750" cy="50800"/>
            </a:xfrm>
            <a:custGeom>
              <a:avLst/>
              <a:gdLst>
                <a:gd name="T0" fmla="*/ 9 w 16"/>
                <a:gd name="T1" fmla="*/ 2 h 26"/>
                <a:gd name="T2" fmla="*/ 6 w 16"/>
                <a:gd name="T3" fmla="*/ 15 h 26"/>
                <a:gd name="T4" fmla="*/ 7 w 16"/>
                <a:gd name="T5" fmla="*/ 22 h 26"/>
                <a:gd name="T6" fmla="*/ 12 w 16"/>
                <a:gd name="T7" fmla="*/ 22 h 26"/>
                <a:gd name="T8" fmla="*/ 14 w 16"/>
                <a:gd name="T9" fmla="*/ 14 h 26"/>
                <a:gd name="T10" fmla="*/ 15 w 16"/>
                <a:gd name="T11" fmla="*/ 5 h 26"/>
                <a:gd name="T12" fmla="*/ 9 w 16"/>
                <a:gd name="T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9" y="2"/>
                  </a:moveTo>
                  <a:cubicBezTo>
                    <a:pt x="7" y="5"/>
                    <a:pt x="9" y="12"/>
                    <a:pt x="6" y="15"/>
                  </a:cubicBezTo>
                  <a:cubicBezTo>
                    <a:pt x="1" y="20"/>
                    <a:pt x="0" y="21"/>
                    <a:pt x="7" y="22"/>
                  </a:cubicBezTo>
                  <a:cubicBezTo>
                    <a:pt x="10" y="23"/>
                    <a:pt x="10" y="26"/>
                    <a:pt x="12" y="22"/>
                  </a:cubicBezTo>
                  <a:cubicBezTo>
                    <a:pt x="13" y="20"/>
                    <a:pt x="14" y="16"/>
                    <a:pt x="14" y="14"/>
                  </a:cubicBezTo>
                  <a:cubicBezTo>
                    <a:pt x="15" y="11"/>
                    <a:pt x="16" y="8"/>
                    <a:pt x="15" y="5"/>
                  </a:cubicBezTo>
                  <a:cubicBezTo>
                    <a:pt x="14" y="2"/>
                    <a:pt x="11" y="0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092450" y="2397125"/>
              <a:ext cx="63500" cy="92075"/>
            </a:xfrm>
            <a:custGeom>
              <a:avLst/>
              <a:gdLst>
                <a:gd name="T0" fmla="*/ 28 w 32"/>
                <a:gd name="T1" fmla="*/ 29 h 47"/>
                <a:gd name="T2" fmla="*/ 16 w 32"/>
                <a:gd name="T3" fmla="*/ 21 h 47"/>
                <a:gd name="T4" fmla="*/ 17 w 32"/>
                <a:gd name="T5" fmla="*/ 19 h 47"/>
                <a:gd name="T6" fmla="*/ 15 w 32"/>
                <a:gd name="T7" fmla="*/ 14 h 47"/>
                <a:gd name="T8" fmla="*/ 4 w 32"/>
                <a:gd name="T9" fmla="*/ 7 h 47"/>
                <a:gd name="T10" fmla="*/ 7 w 32"/>
                <a:gd name="T11" fmla="*/ 23 h 47"/>
                <a:gd name="T12" fmla="*/ 10 w 32"/>
                <a:gd name="T13" fmla="*/ 26 h 47"/>
                <a:gd name="T14" fmla="*/ 12 w 32"/>
                <a:gd name="T15" fmla="*/ 26 h 47"/>
                <a:gd name="T16" fmla="*/ 12 w 32"/>
                <a:gd name="T17" fmla="*/ 28 h 47"/>
                <a:gd name="T18" fmla="*/ 18 w 32"/>
                <a:gd name="T19" fmla="*/ 34 h 47"/>
                <a:gd name="T20" fmla="*/ 31 w 32"/>
                <a:gd name="T21" fmla="*/ 47 h 47"/>
                <a:gd name="T22" fmla="*/ 28 w 32"/>
                <a:gd name="T23" fmla="*/ 38 h 47"/>
                <a:gd name="T24" fmla="*/ 28 w 32"/>
                <a:gd name="T2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7">
                  <a:moveTo>
                    <a:pt x="28" y="29"/>
                  </a:moveTo>
                  <a:cubicBezTo>
                    <a:pt x="27" y="21"/>
                    <a:pt x="18" y="28"/>
                    <a:pt x="16" y="21"/>
                  </a:cubicBezTo>
                  <a:cubicBezTo>
                    <a:pt x="16" y="21"/>
                    <a:pt x="17" y="19"/>
                    <a:pt x="17" y="19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4" y="10"/>
                    <a:pt x="10" y="0"/>
                    <a:pt x="4" y="7"/>
                  </a:cubicBezTo>
                  <a:cubicBezTo>
                    <a:pt x="0" y="11"/>
                    <a:pt x="4" y="19"/>
                    <a:pt x="7" y="23"/>
                  </a:cubicBezTo>
                  <a:cubicBezTo>
                    <a:pt x="8" y="24"/>
                    <a:pt x="10" y="25"/>
                    <a:pt x="10" y="26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4" y="29"/>
                    <a:pt x="17" y="32"/>
                    <a:pt x="18" y="34"/>
                  </a:cubicBezTo>
                  <a:cubicBezTo>
                    <a:pt x="22" y="39"/>
                    <a:pt x="25" y="43"/>
                    <a:pt x="31" y="47"/>
                  </a:cubicBezTo>
                  <a:cubicBezTo>
                    <a:pt x="32" y="44"/>
                    <a:pt x="30" y="41"/>
                    <a:pt x="28" y="38"/>
                  </a:cubicBezTo>
                  <a:cubicBezTo>
                    <a:pt x="27" y="34"/>
                    <a:pt x="28" y="33"/>
                    <a:pt x="28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5963" y="3141663"/>
              <a:ext cx="33338" cy="31750"/>
            </a:xfrm>
            <a:custGeom>
              <a:avLst/>
              <a:gdLst>
                <a:gd name="T0" fmla="*/ 10 w 17"/>
                <a:gd name="T1" fmla="*/ 2 h 16"/>
                <a:gd name="T2" fmla="*/ 1 w 17"/>
                <a:gd name="T3" fmla="*/ 0 h 16"/>
                <a:gd name="T4" fmla="*/ 8 w 17"/>
                <a:gd name="T5" fmla="*/ 7 h 16"/>
                <a:gd name="T6" fmla="*/ 16 w 17"/>
                <a:gd name="T7" fmla="*/ 16 h 16"/>
                <a:gd name="T8" fmla="*/ 17 w 17"/>
                <a:gd name="T9" fmla="*/ 11 h 16"/>
                <a:gd name="T10" fmla="*/ 16 w 17"/>
                <a:gd name="T11" fmla="*/ 8 h 16"/>
                <a:gd name="T12" fmla="*/ 10 w 1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7" y="0"/>
                    <a:pt x="4" y="2"/>
                    <a:pt x="1" y="0"/>
                  </a:cubicBezTo>
                  <a:cubicBezTo>
                    <a:pt x="0" y="3"/>
                    <a:pt x="6" y="6"/>
                    <a:pt x="8" y="7"/>
                  </a:cubicBezTo>
                  <a:cubicBezTo>
                    <a:pt x="11" y="10"/>
                    <a:pt x="13" y="13"/>
                    <a:pt x="16" y="16"/>
                  </a:cubicBezTo>
                  <a:cubicBezTo>
                    <a:pt x="16" y="16"/>
                    <a:pt x="17" y="11"/>
                    <a:pt x="17" y="11"/>
                  </a:cubicBezTo>
                  <a:cubicBezTo>
                    <a:pt x="17" y="10"/>
                    <a:pt x="17" y="9"/>
                    <a:pt x="16" y="8"/>
                  </a:cubicBezTo>
                  <a:cubicBezTo>
                    <a:pt x="15" y="6"/>
                    <a:pt x="12" y="4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519488" y="3178175"/>
              <a:ext cx="17463" cy="31750"/>
            </a:xfrm>
            <a:custGeom>
              <a:avLst/>
              <a:gdLst>
                <a:gd name="T0" fmla="*/ 4 w 9"/>
                <a:gd name="T1" fmla="*/ 4 h 16"/>
                <a:gd name="T2" fmla="*/ 1 w 9"/>
                <a:gd name="T3" fmla="*/ 2 h 16"/>
                <a:gd name="T4" fmla="*/ 7 w 9"/>
                <a:gd name="T5" fmla="*/ 16 h 16"/>
                <a:gd name="T6" fmla="*/ 5 w 9"/>
                <a:gd name="T7" fmla="*/ 8 h 16"/>
                <a:gd name="T8" fmla="*/ 4 w 9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4" y="4"/>
                  </a:moveTo>
                  <a:cubicBezTo>
                    <a:pt x="4" y="3"/>
                    <a:pt x="1" y="0"/>
                    <a:pt x="1" y="2"/>
                  </a:cubicBezTo>
                  <a:cubicBezTo>
                    <a:pt x="0" y="6"/>
                    <a:pt x="3" y="14"/>
                    <a:pt x="7" y="16"/>
                  </a:cubicBezTo>
                  <a:cubicBezTo>
                    <a:pt x="9" y="14"/>
                    <a:pt x="7" y="10"/>
                    <a:pt x="5" y="8"/>
                  </a:cubicBezTo>
                  <a:cubicBezTo>
                    <a:pt x="4" y="7"/>
                    <a:pt x="4" y="5"/>
                    <a:pt x="4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3465513" y="3152775"/>
              <a:ext cx="11113" cy="12700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 h 6"/>
                <a:gd name="T4" fmla="*/ 2 w 5"/>
                <a:gd name="T5" fmla="*/ 6 h 6"/>
                <a:gd name="T6" fmla="*/ 3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4"/>
                    <a:pt x="2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3419475" y="3060700"/>
              <a:ext cx="28575" cy="39688"/>
            </a:xfrm>
            <a:custGeom>
              <a:avLst/>
              <a:gdLst>
                <a:gd name="T0" fmla="*/ 14 w 15"/>
                <a:gd name="T1" fmla="*/ 13 h 20"/>
                <a:gd name="T2" fmla="*/ 13 w 15"/>
                <a:gd name="T3" fmla="*/ 8 h 20"/>
                <a:gd name="T4" fmla="*/ 8 w 15"/>
                <a:gd name="T5" fmla="*/ 6 h 20"/>
                <a:gd name="T6" fmla="*/ 2 w 15"/>
                <a:gd name="T7" fmla="*/ 2 h 20"/>
                <a:gd name="T8" fmla="*/ 8 w 15"/>
                <a:gd name="T9" fmla="*/ 11 h 20"/>
                <a:gd name="T10" fmla="*/ 15 w 15"/>
                <a:gd name="T11" fmla="*/ 19 h 20"/>
                <a:gd name="T12" fmla="*/ 15 w 15"/>
                <a:gd name="T13" fmla="*/ 16 h 20"/>
                <a:gd name="T14" fmla="*/ 14 w 1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4" y="13"/>
                  </a:moveTo>
                  <a:cubicBezTo>
                    <a:pt x="13" y="12"/>
                    <a:pt x="14" y="10"/>
                    <a:pt x="13" y="8"/>
                  </a:cubicBezTo>
                  <a:cubicBezTo>
                    <a:pt x="12" y="7"/>
                    <a:pt x="10" y="6"/>
                    <a:pt x="8" y="6"/>
                  </a:cubicBezTo>
                  <a:cubicBezTo>
                    <a:pt x="7" y="5"/>
                    <a:pt x="3" y="0"/>
                    <a:pt x="2" y="2"/>
                  </a:cubicBezTo>
                  <a:cubicBezTo>
                    <a:pt x="0" y="5"/>
                    <a:pt x="7" y="9"/>
                    <a:pt x="8" y="11"/>
                  </a:cubicBezTo>
                  <a:cubicBezTo>
                    <a:pt x="9" y="14"/>
                    <a:pt x="10" y="20"/>
                    <a:pt x="15" y="19"/>
                  </a:cubicBezTo>
                  <a:cubicBezTo>
                    <a:pt x="15" y="18"/>
                    <a:pt x="15" y="16"/>
                    <a:pt x="15" y="16"/>
                  </a:cubicBezTo>
                  <a:cubicBezTo>
                    <a:pt x="15" y="15"/>
                    <a:pt x="14" y="14"/>
                    <a:pt x="14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3416300" y="2984500"/>
              <a:ext cx="4763" cy="11113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5 h 6"/>
                <a:gd name="T4" fmla="*/ 2 w 2"/>
                <a:gd name="T5" fmla="*/ 4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1"/>
            <p:cNvSpPr>
              <a:spLocks/>
            </p:cNvSpPr>
            <p:nvPr/>
          </p:nvSpPr>
          <p:spPr bwMode="auto">
            <a:xfrm>
              <a:off x="3368675" y="2925763"/>
              <a:ext cx="20638" cy="36513"/>
            </a:xfrm>
            <a:custGeom>
              <a:avLst/>
              <a:gdLst>
                <a:gd name="T0" fmla="*/ 9 w 11"/>
                <a:gd name="T1" fmla="*/ 2 h 19"/>
                <a:gd name="T2" fmla="*/ 3 w 11"/>
                <a:gd name="T3" fmla="*/ 4 h 19"/>
                <a:gd name="T4" fmla="*/ 1 w 11"/>
                <a:gd name="T5" fmla="*/ 11 h 19"/>
                <a:gd name="T6" fmla="*/ 0 w 11"/>
                <a:gd name="T7" fmla="*/ 19 h 19"/>
                <a:gd name="T8" fmla="*/ 3 w 11"/>
                <a:gd name="T9" fmla="*/ 11 h 19"/>
                <a:gd name="T10" fmla="*/ 10 w 11"/>
                <a:gd name="T11" fmla="*/ 8 h 19"/>
                <a:gd name="T12" fmla="*/ 9 w 11"/>
                <a:gd name="T13" fmla="*/ 5 h 19"/>
                <a:gd name="T14" fmla="*/ 9 w 1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2"/>
                    <a:pt x="3" y="4"/>
                  </a:cubicBezTo>
                  <a:cubicBezTo>
                    <a:pt x="2" y="6"/>
                    <a:pt x="2" y="9"/>
                    <a:pt x="1" y="11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3" y="19"/>
                    <a:pt x="3" y="12"/>
                    <a:pt x="3" y="11"/>
                  </a:cubicBezTo>
                  <a:cubicBezTo>
                    <a:pt x="5" y="7"/>
                    <a:pt x="7" y="7"/>
                    <a:pt x="10" y="8"/>
                  </a:cubicBezTo>
                  <a:cubicBezTo>
                    <a:pt x="11" y="6"/>
                    <a:pt x="9" y="6"/>
                    <a:pt x="9" y="5"/>
                  </a:cubicBezTo>
                  <a:cubicBezTo>
                    <a:pt x="9" y="3"/>
                    <a:pt x="10" y="3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3206750" y="2532063"/>
              <a:ext cx="14288" cy="15875"/>
            </a:xfrm>
            <a:custGeom>
              <a:avLst/>
              <a:gdLst>
                <a:gd name="T0" fmla="*/ 3 w 7"/>
                <a:gd name="T1" fmla="*/ 5 h 8"/>
                <a:gd name="T2" fmla="*/ 7 w 7"/>
                <a:gd name="T3" fmla="*/ 4 h 8"/>
                <a:gd name="T4" fmla="*/ 3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5"/>
                  </a:moveTo>
                  <a:cubicBezTo>
                    <a:pt x="4" y="6"/>
                    <a:pt x="7" y="8"/>
                    <a:pt x="7" y="4"/>
                  </a:cubicBezTo>
                  <a:cubicBezTo>
                    <a:pt x="7" y="2"/>
                    <a:pt x="0" y="0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3932238" y="3586163"/>
              <a:ext cx="15875" cy="22225"/>
            </a:xfrm>
            <a:custGeom>
              <a:avLst/>
              <a:gdLst>
                <a:gd name="T0" fmla="*/ 2 w 8"/>
                <a:gd name="T1" fmla="*/ 0 h 12"/>
                <a:gd name="T2" fmla="*/ 2 w 8"/>
                <a:gd name="T3" fmla="*/ 7 h 12"/>
                <a:gd name="T4" fmla="*/ 8 w 8"/>
                <a:gd name="T5" fmla="*/ 12 h 12"/>
                <a:gd name="T6" fmla="*/ 6 w 8"/>
                <a:gd name="T7" fmla="*/ 4 h 12"/>
                <a:gd name="T8" fmla="*/ 2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2" y="3"/>
                    <a:pt x="0" y="4"/>
                    <a:pt x="2" y="7"/>
                  </a:cubicBezTo>
                  <a:cubicBezTo>
                    <a:pt x="3" y="8"/>
                    <a:pt x="8" y="12"/>
                    <a:pt x="8" y="12"/>
                  </a:cubicBezTo>
                  <a:cubicBezTo>
                    <a:pt x="8" y="9"/>
                    <a:pt x="7" y="6"/>
                    <a:pt x="6" y="4"/>
                  </a:cubicBezTo>
                  <a:cubicBezTo>
                    <a:pt x="6" y="1"/>
                    <a:pt x="5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3951288" y="3613150"/>
              <a:ext cx="17463" cy="17463"/>
            </a:xfrm>
            <a:custGeom>
              <a:avLst/>
              <a:gdLst>
                <a:gd name="T0" fmla="*/ 2 w 9"/>
                <a:gd name="T1" fmla="*/ 5 h 9"/>
                <a:gd name="T2" fmla="*/ 9 w 9"/>
                <a:gd name="T3" fmla="*/ 5 h 9"/>
                <a:gd name="T4" fmla="*/ 2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2" y="5"/>
                  </a:moveTo>
                  <a:cubicBezTo>
                    <a:pt x="3" y="7"/>
                    <a:pt x="9" y="9"/>
                    <a:pt x="9" y="5"/>
                  </a:cubicBezTo>
                  <a:cubicBezTo>
                    <a:pt x="8" y="0"/>
                    <a:pt x="0" y="1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3976688" y="3635375"/>
              <a:ext cx="12700" cy="11113"/>
            </a:xfrm>
            <a:custGeom>
              <a:avLst/>
              <a:gdLst>
                <a:gd name="T0" fmla="*/ 3 w 6"/>
                <a:gd name="T1" fmla="*/ 5 h 6"/>
                <a:gd name="T2" fmla="*/ 5 w 6"/>
                <a:gd name="T3" fmla="*/ 3 h 6"/>
                <a:gd name="T4" fmla="*/ 3 w 6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4" y="6"/>
                    <a:pt x="6" y="4"/>
                    <a:pt x="5" y="3"/>
                  </a:cubicBezTo>
                  <a:cubicBezTo>
                    <a:pt x="3" y="0"/>
                    <a:pt x="0" y="4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6545263" y="3671888"/>
              <a:ext cx="38100" cy="55563"/>
            </a:xfrm>
            <a:custGeom>
              <a:avLst/>
              <a:gdLst>
                <a:gd name="T0" fmla="*/ 18 w 19"/>
                <a:gd name="T1" fmla="*/ 3 h 28"/>
                <a:gd name="T2" fmla="*/ 14 w 19"/>
                <a:gd name="T3" fmla="*/ 4 h 28"/>
                <a:gd name="T4" fmla="*/ 6 w 19"/>
                <a:gd name="T5" fmla="*/ 5 h 28"/>
                <a:gd name="T6" fmla="*/ 0 w 19"/>
                <a:gd name="T7" fmla="*/ 15 h 28"/>
                <a:gd name="T8" fmla="*/ 0 w 19"/>
                <a:gd name="T9" fmla="*/ 23 h 28"/>
                <a:gd name="T10" fmla="*/ 7 w 19"/>
                <a:gd name="T11" fmla="*/ 24 h 28"/>
                <a:gd name="T12" fmla="*/ 11 w 19"/>
                <a:gd name="T13" fmla="*/ 16 h 28"/>
                <a:gd name="T14" fmla="*/ 16 w 19"/>
                <a:gd name="T15" fmla="*/ 9 h 28"/>
                <a:gd name="T16" fmla="*/ 18 w 19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18" y="3"/>
                  </a:moveTo>
                  <a:cubicBezTo>
                    <a:pt x="16" y="0"/>
                    <a:pt x="15" y="3"/>
                    <a:pt x="14" y="4"/>
                  </a:cubicBezTo>
                  <a:cubicBezTo>
                    <a:pt x="11" y="7"/>
                    <a:pt x="9" y="4"/>
                    <a:pt x="6" y="5"/>
                  </a:cubicBezTo>
                  <a:cubicBezTo>
                    <a:pt x="2" y="6"/>
                    <a:pt x="1" y="12"/>
                    <a:pt x="0" y="15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1" y="28"/>
                    <a:pt x="4" y="27"/>
                    <a:pt x="7" y="24"/>
                  </a:cubicBezTo>
                  <a:cubicBezTo>
                    <a:pt x="10" y="22"/>
                    <a:pt x="10" y="20"/>
                    <a:pt x="11" y="16"/>
                  </a:cubicBezTo>
                  <a:cubicBezTo>
                    <a:pt x="12" y="14"/>
                    <a:pt x="14" y="11"/>
                    <a:pt x="16" y="9"/>
                  </a:cubicBezTo>
                  <a:cubicBezTo>
                    <a:pt x="17" y="8"/>
                    <a:pt x="19" y="6"/>
                    <a:pt x="1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53150" y="3421063"/>
              <a:ext cx="9525" cy="9525"/>
            </a:xfrm>
            <a:custGeom>
              <a:avLst/>
              <a:gdLst>
                <a:gd name="T0" fmla="*/ 2 w 5"/>
                <a:gd name="T1" fmla="*/ 1 h 5"/>
                <a:gd name="T2" fmla="*/ 2 w 5"/>
                <a:gd name="T3" fmla="*/ 5 h 5"/>
                <a:gd name="T4" fmla="*/ 2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4" y="4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6164263" y="3433763"/>
              <a:ext cx="7938" cy="12700"/>
            </a:xfrm>
            <a:custGeom>
              <a:avLst/>
              <a:gdLst>
                <a:gd name="T0" fmla="*/ 2 w 4"/>
                <a:gd name="T1" fmla="*/ 5 h 6"/>
                <a:gd name="T2" fmla="*/ 3 w 4"/>
                <a:gd name="T3" fmla="*/ 2 h 6"/>
                <a:gd name="T4" fmla="*/ 2 w 4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5"/>
                    <a:pt x="4" y="3"/>
                    <a:pt x="3" y="2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4748213" y="3795713"/>
              <a:ext cx="265113" cy="266700"/>
            </a:xfrm>
            <a:custGeom>
              <a:avLst/>
              <a:gdLst>
                <a:gd name="T0" fmla="*/ 129 w 135"/>
                <a:gd name="T1" fmla="*/ 72 h 136"/>
                <a:gd name="T2" fmla="*/ 130 w 135"/>
                <a:gd name="T3" fmla="*/ 58 h 136"/>
                <a:gd name="T4" fmla="*/ 133 w 135"/>
                <a:gd name="T5" fmla="*/ 46 h 136"/>
                <a:gd name="T6" fmla="*/ 123 w 135"/>
                <a:gd name="T7" fmla="*/ 31 h 136"/>
                <a:gd name="T8" fmla="*/ 104 w 135"/>
                <a:gd name="T9" fmla="*/ 31 h 136"/>
                <a:gd name="T10" fmla="*/ 99 w 135"/>
                <a:gd name="T11" fmla="*/ 16 h 136"/>
                <a:gd name="T12" fmla="*/ 85 w 135"/>
                <a:gd name="T13" fmla="*/ 27 h 136"/>
                <a:gd name="T14" fmla="*/ 74 w 135"/>
                <a:gd name="T15" fmla="*/ 26 h 136"/>
                <a:gd name="T16" fmla="*/ 73 w 135"/>
                <a:gd name="T17" fmla="*/ 18 h 136"/>
                <a:gd name="T18" fmla="*/ 57 w 135"/>
                <a:gd name="T19" fmla="*/ 5 h 136"/>
                <a:gd name="T20" fmla="*/ 43 w 135"/>
                <a:gd name="T21" fmla="*/ 0 h 136"/>
                <a:gd name="T22" fmla="*/ 36 w 135"/>
                <a:gd name="T23" fmla="*/ 7 h 136"/>
                <a:gd name="T24" fmla="*/ 27 w 135"/>
                <a:gd name="T25" fmla="*/ 20 h 136"/>
                <a:gd name="T26" fmla="*/ 25 w 135"/>
                <a:gd name="T27" fmla="*/ 31 h 136"/>
                <a:gd name="T28" fmla="*/ 20 w 135"/>
                <a:gd name="T29" fmla="*/ 46 h 136"/>
                <a:gd name="T30" fmla="*/ 16 w 135"/>
                <a:gd name="T31" fmla="*/ 62 h 136"/>
                <a:gd name="T32" fmla="*/ 13 w 135"/>
                <a:gd name="T33" fmla="*/ 72 h 136"/>
                <a:gd name="T34" fmla="*/ 10 w 135"/>
                <a:gd name="T35" fmla="*/ 81 h 136"/>
                <a:gd name="T36" fmla="*/ 10 w 135"/>
                <a:gd name="T37" fmla="*/ 92 h 136"/>
                <a:gd name="T38" fmla="*/ 4 w 135"/>
                <a:gd name="T39" fmla="*/ 102 h 136"/>
                <a:gd name="T40" fmla="*/ 2 w 135"/>
                <a:gd name="T41" fmla="*/ 108 h 136"/>
                <a:gd name="T42" fmla="*/ 15 w 135"/>
                <a:gd name="T43" fmla="*/ 135 h 136"/>
                <a:gd name="T44" fmla="*/ 28 w 135"/>
                <a:gd name="T45" fmla="*/ 128 h 136"/>
                <a:gd name="T46" fmla="*/ 38 w 135"/>
                <a:gd name="T47" fmla="*/ 119 h 136"/>
                <a:gd name="T48" fmla="*/ 51 w 135"/>
                <a:gd name="T49" fmla="*/ 116 h 136"/>
                <a:gd name="T50" fmla="*/ 67 w 135"/>
                <a:gd name="T51" fmla="*/ 115 h 136"/>
                <a:gd name="T52" fmla="*/ 74 w 135"/>
                <a:gd name="T53" fmla="*/ 106 h 136"/>
                <a:gd name="T54" fmla="*/ 88 w 135"/>
                <a:gd name="T55" fmla="*/ 88 h 136"/>
                <a:gd name="T56" fmla="*/ 103 w 135"/>
                <a:gd name="T57" fmla="*/ 87 h 136"/>
                <a:gd name="T58" fmla="*/ 112 w 135"/>
                <a:gd name="T59" fmla="*/ 90 h 136"/>
                <a:gd name="T60" fmla="*/ 122 w 135"/>
                <a:gd name="T61" fmla="*/ 92 h 136"/>
                <a:gd name="T62" fmla="*/ 130 w 135"/>
                <a:gd name="T63" fmla="*/ 8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36">
                  <a:moveTo>
                    <a:pt x="130" y="82"/>
                  </a:moveTo>
                  <a:cubicBezTo>
                    <a:pt x="130" y="79"/>
                    <a:pt x="130" y="75"/>
                    <a:pt x="129" y="72"/>
                  </a:cubicBezTo>
                  <a:cubicBezTo>
                    <a:pt x="123" y="72"/>
                    <a:pt x="129" y="67"/>
                    <a:pt x="131" y="65"/>
                  </a:cubicBezTo>
                  <a:cubicBezTo>
                    <a:pt x="135" y="63"/>
                    <a:pt x="134" y="61"/>
                    <a:pt x="130" y="58"/>
                  </a:cubicBezTo>
                  <a:cubicBezTo>
                    <a:pt x="128" y="56"/>
                    <a:pt x="122" y="54"/>
                    <a:pt x="125" y="50"/>
                  </a:cubicBezTo>
                  <a:cubicBezTo>
                    <a:pt x="127" y="47"/>
                    <a:pt x="133" y="50"/>
                    <a:pt x="133" y="46"/>
                  </a:cubicBezTo>
                  <a:cubicBezTo>
                    <a:pt x="133" y="44"/>
                    <a:pt x="129" y="40"/>
                    <a:pt x="129" y="38"/>
                  </a:cubicBezTo>
                  <a:cubicBezTo>
                    <a:pt x="128" y="32"/>
                    <a:pt x="128" y="33"/>
                    <a:pt x="123" y="31"/>
                  </a:cubicBezTo>
                  <a:cubicBezTo>
                    <a:pt x="119" y="29"/>
                    <a:pt x="118" y="28"/>
                    <a:pt x="114" y="28"/>
                  </a:cubicBezTo>
                  <a:cubicBezTo>
                    <a:pt x="110" y="29"/>
                    <a:pt x="107" y="31"/>
                    <a:pt x="104" y="31"/>
                  </a:cubicBezTo>
                  <a:cubicBezTo>
                    <a:pt x="104" y="26"/>
                    <a:pt x="105" y="23"/>
                    <a:pt x="106" y="19"/>
                  </a:cubicBezTo>
                  <a:cubicBezTo>
                    <a:pt x="107" y="14"/>
                    <a:pt x="103" y="15"/>
                    <a:pt x="99" y="16"/>
                  </a:cubicBezTo>
                  <a:cubicBezTo>
                    <a:pt x="96" y="17"/>
                    <a:pt x="92" y="18"/>
                    <a:pt x="89" y="20"/>
                  </a:cubicBezTo>
                  <a:cubicBezTo>
                    <a:pt x="83" y="22"/>
                    <a:pt x="85" y="23"/>
                    <a:pt x="85" y="27"/>
                  </a:cubicBezTo>
                  <a:cubicBezTo>
                    <a:pt x="85" y="30"/>
                    <a:pt x="82" y="34"/>
                    <a:pt x="79" y="34"/>
                  </a:cubicBezTo>
                  <a:cubicBezTo>
                    <a:pt x="75" y="33"/>
                    <a:pt x="76" y="28"/>
                    <a:pt x="74" y="26"/>
                  </a:cubicBezTo>
                  <a:cubicBezTo>
                    <a:pt x="71" y="24"/>
                    <a:pt x="71" y="26"/>
                    <a:pt x="71" y="23"/>
                  </a:cubicBezTo>
                  <a:cubicBezTo>
                    <a:pt x="70" y="20"/>
                    <a:pt x="72" y="20"/>
                    <a:pt x="73" y="18"/>
                  </a:cubicBezTo>
                  <a:cubicBezTo>
                    <a:pt x="73" y="15"/>
                    <a:pt x="70" y="11"/>
                    <a:pt x="67" y="8"/>
                  </a:cubicBezTo>
                  <a:cubicBezTo>
                    <a:pt x="64" y="4"/>
                    <a:pt x="61" y="6"/>
                    <a:pt x="57" y="5"/>
                  </a:cubicBezTo>
                  <a:cubicBezTo>
                    <a:pt x="54" y="4"/>
                    <a:pt x="52" y="1"/>
                    <a:pt x="49" y="0"/>
                  </a:cubicBezTo>
                  <a:cubicBezTo>
                    <a:pt x="47" y="0"/>
                    <a:pt x="44" y="0"/>
                    <a:pt x="43" y="0"/>
                  </a:cubicBezTo>
                  <a:cubicBezTo>
                    <a:pt x="41" y="2"/>
                    <a:pt x="42" y="4"/>
                    <a:pt x="41" y="6"/>
                  </a:cubicBezTo>
                  <a:cubicBezTo>
                    <a:pt x="39" y="8"/>
                    <a:pt x="37" y="6"/>
                    <a:pt x="36" y="7"/>
                  </a:cubicBezTo>
                  <a:cubicBezTo>
                    <a:pt x="34" y="9"/>
                    <a:pt x="35" y="11"/>
                    <a:pt x="35" y="12"/>
                  </a:cubicBezTo>
                  <a:cubicBezTo>
                    <a:pt x="33" y="16"/>
                    <a:pt x="30" y="18"/>
                    <a:pt x="27" y="20"/>
                  </a:cubicBezTo>
                  <a:cubicBezTo>
                    <a:pt x="26" y="21"/>
                    <a:pt x="26" y="22"/>
                    <a:pt x="26" y="24"/>
                  </a:cubicBezTo>
                  <a:cubicBezTo>
                    <a:pt x="25" y="26"/>
                    <a:pt x="25" y="28"/>
                    <a:pt x="25" y="31"/>
                  </a:cubicBezTo>
                  <a:cubicBezTo>
                    <a:pt x="25" y="34"/>
                    <a:pt x="24" y="37"/>
                    <a:pt x="24" y="39"/>
                  </a:cubicBezTo>
                  <a:cubicBezTo>
                    <a:pt x="23" y="42"/>
                    <a:pt x="21" y="43"/>
                    <a:pt x="20" y="46"/>
                  </a:cubicBezTo>
                  <a:cubicBezTo>
                    <a:pt x="19" y="48"/>
                    <a:pt x="17" y="51"/>
                    <a:pt x="17" y="53"/>
                  </a:cubicBezTo>
                  <a:cubicBezTo>
                    <a:pt x="16" y="56"/>
                    <a:pt x="17" y="59"/>
                    <a:pt x="16" y="62"/>
                  </a:cubicBezTo>
                  <a:cubicBezTo>
                    <a:pt x="16" y="66"/>
                    <a:pt x="15" y="64"/>
                    <a:pt x="12" y="67"/>
                  </a:cubicBezTo>
                  <a:cubicBezTo>
                    <a:pt x="10" y="69"/>
                    <a:pt x="12" y="70"/>
                    <a:pt x="13" y="72"/>
                  </a:cubicBezTo>
                  <a:cubicBezTo>
                    <a:pt x="14" y="75"/>
                    <a:pt x="10" y="75"/>
                    <a:pt x="9" y="77"/>
                  </a:cubicBezTo>
                  <a:cubicBezTo>
                    <a:pt x="9" y="79"/>
                    <a:pt x="10" y="80"/>
                    <a:pt x="10" y="81"/>
                  </a:cubicBezTo>
                  <a:cubicBezTo>
                    <a:pt x="10" y="83"/>
                    <a:pt x="10" y="83"/>
                    <a:pt x="9" y="85"/>
                  </a:cubicBezTo>
                  <a:cubicBezTo>
                    <a:pt x="9" y="87"/>
                    <a:pt x="11" y="90"/>
                    <a:pt x="10" y="92"/>
                  </a:cubicBezTo>
                  <a:cubicBezTo>
                    <a:pt x="9" y="94"/>
                    <a:pt x="5" y="95"/>
                    <a:pt x="5" y="97"/>
                  </a:cubicBezTo>
                  <a:cubicBezTo>
                    <a:pt x="4" y="101"/>
                    <a:pt x="8" y="100"/>
                    <a:pt x="4" y="102"/>
                  </a:cubicBezTo>
                  <a:cubicBezTo>
                    <a:pt x="3" y="104"/>
                    <a:pt x="1" y="105"/>
                    <a:pt x="0" y="107"/>
                  </a:cubicBezTo>
                  <a:cubicBezTo>
                    <a:pt x="1" y="107"/>
                    <a:pt x="1" y="107"/>
                    <a:pt x="2" y="108"/>
                  </a:cubicBezTo>
                  <a:cubicBezTo>
                    <a:pt x="5" y="111"/>
                    <a:pt x="5" y="119"/>
                    <a:pt x="6" y="123"/>
                  </a:cubicBezTo>
                  <a:cubicBezTo>
                    <a:pt x="7" y="128"/>
                    <a:pt x="10" y="133"/>
                    <a:pt x="15" y="135"/>
                  </a:cubicBezTo>
                  <a:cubicBezTo>
                    <a:pt x="18" y="136"/>
                    <a:pt x="19" y="134"/>
                    <a:pt x="22" y="132"/>
                  </a:cubicBezTo>
                  <a:cubicBezTo>
                    <a:pt x="24" y="131"/>
                    <a:pt x="26" y="131"/>
                    <a:pt x="28" y="128"/>
                  </a:cubicBezTo>
                  <a:cubicBezTo>
                    <a:pt x="30" y="126"/>
                    <a:pt x="28" y="123"/>
                    <a:pt x="31" y="121"/>
                  </a:cubicBezTo>
                  <a:cubicBezTo>
                    <a:pt x="32" y="120"/>
                    <a:pt x="36" y="119"/>
                    <a:pt x="38" y="119"/>
                  </a:cubicBezTo>
                  <a:cubicBezTo>
                    <a:pt x="40" y="118"/>
                    <a:pt x="43" y="120"/>
                    <a:pt x="45" y="120"/>
                  </a:cubicBezTo>
                  <a:cubicBezTo>
                    <a:pt x="48" y="120"/>
                    <a:pt x="49" y="117"/>
                    <a:pt x="51" y="116"/>
                  </a:cubicBezTo>
                  <a:cubicBezTo>
                    <a:pt x="54" y="114"/>
                    <a:pt x="60" y="111"/>
                    <a:pt x="63" y="111"/>
                  </a:cubicBezTo>
                  <a:cubicBezTo>
                    <a:pt x="66" y="111"/>
                    <a:pt x="66" y="113"/>
                    <a:pt x="67" y="115"/>
                  </a:cubicBezTo>
                  <a:cubicBezTo>
                    <a:pt x="68" y="114"/>
                    <a:pt x="69" y="112"/>
                    <a:pt x="70" y="111"/>
                  </a:cubicBezTo>
                  <a:cubicBezTo>
                    <a:pt x="72" y="109"/>
                    <a:pt x="73" y="108"/>
                    <a:pt x="74" y="106"/>
                  </a:cubicBezTo>
                  <a:cubicBezTo>
                    <a:pt x="75" y="103"/>
                    <a:pt x="77" y="102"/>
                    <a:pt x="79" y="99"/>
                  </a:cubicBezTo>
                  <a:cubicBezTo>
                    <a:pt x="82" y="95"/>
                    <a:pt x="82" y="88"/>
                    <a:pt x="88" y="88"/>
                  </a:cubicBezTo>
                  <a:cubicBezTo>
                    <a:pt x="91" y="87"/>
                    <a:pt x="94" y="88"/>
                    <a:pt x="96" y="89"/>
                  </a:cubicBezTo>
                  <a:cubicBezTo>
                    <a:pt x="100" y="90"/>
                    <a:pt x="100" y="89"/>
                    <a:pt x="103" y="87"/>
                  </a:cubicBezTo>
                  <a:cubicBezTo>
                    <a:pt x="106" y="86"/>
                    <a:pt x="107" y="86"/>
                    <a:pt x="109" y="88"/>
                  </a:cubicBezTo>
                  <a:cubicBezTo>
                    <a:pt x="110" y="89"/>
                    <a:pt x="111" y="89"/>
                    <a:pt x="112" y="90"/>
                  </a:cubicBezTo>
                  <a:cubicBezTo>
                    <a:pt x="113" y="91"/>
                    <a:pt x="112" y="92"/>
                    <a:pt x="114" y="93"/>
                  </a:cubicBezTo>
                  <a:cubicBezTo>
                    <a:pt x="116" y="94"/>
                    <a:pt x="120" y="93"/>
                    <a:pt x="122" y="92"/>
                  </a:cubicBezTo>
                  <a:cubicBezTo>
                    <a:pt x="124" y="92"/>
                    <a:pt x="125" y="90"/>
                    <a:pt x="127" y="90"/>
                  </a:cubicBezTo>
                  <a:cubicBezTo>
                    <a:pt x="129" y="87"/>
                    <a:pt x="130" y="85"/>
                    <a:pt x="130" y="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4508500" y="3194050"/>
              <a:ext cx="520700" cy="471488"/>
            </a:xfrm>
            <a:custGeom>
              <a:avLst/>
              <a:gdLst>
                <a:gd name="T0" fmla="*/ 48 w 265"/>
                <a:gd name="T1" fmla="*/ 54 h 240"/>
                <a:gd name="T2" fmla="*/ 25 w 265"/>
                <a:gd name="T3" fmla="*/ 76 h 240"/>
                <a:gd name="T4" fmla="*/ 12 w 265"/>
                <a:gd name="T5" fmla="*/ 81 h 240"/>
                <a:gd name="T6" fmla="*/ 5 w 265"/>
                <a:gd name="T7" fmla="*/ 80 h 240"/>
                <a:gd name="T8" fmla="*/ 0 w 265"/>
                <a:gd name="T9" fmla="*/ 90 h 240"/>
                <a:gd name="T10" fmla="*/ 5 w 265"/>
                <a:gd name="T11" fmla="*/ 110 h 240"/>
                <a:gd name="T12" fmla="*/ 18 w 265"/>
                <a:gd name="T13" fmla="*/ 126 h 240"/>
                <a:gd name="T14" fmla="*/ 38 w 265"/>
                <a:gd name="T15" fmla="*/ 148 h 240"/>
                <a:gd name="T16" fmla="*/ 48 w 265"/>
                <a:gd name="T17" fmla="*/ 142 h 240"/>
                <a:gd name="T18" fmla="*/ 66 w 265"/>
                <a:gd name="T19" fmla="*/ 142 h 240"/>
                <a:gd name="T20" fmla="*/ 63 w 265"/>
                <a:gd name="T21" fmla="*/ 163 h 240"/>
                <a:gd name="T22" fmla="*/ 58 w 265"/>
                <a:gd name="T23" fmla="*/ 191 h 240"/>
                <a:gd name="T24" fmla="*/ 72 w 265"/>
                <a:gd name="T25" fmla="*/ 199 h 240"/>
                <a:gd name="T26" fmla="*/ 98 w 265"/>
                <a:gd name="T27" fmla="*/ 208 h 240"/>
                <a:gd name="T28" fmla="*/ 121 w 265"/>
                <a:gd name="T29" fmla="*/ 214 h 240"/>
                <a:gd name="T30" fmla="*/ 143 w 265"/>
                <a:gd name="T31" fmla="*/ 207 h 240"/>
                <a:gd name="T32" fmla="*/ 156 w 265"/>
                <a:gd name="T33" fmla="*/ 215 h 240"/>
                <a:gd name="T34" fmla="*/ 180 w 265"/>
                <a:gd name="T35" fmla="*/ 213 h 240"/>
                <a:gd name="T36" fmla="*/ 200 w 265"/>
                <a:gd name="T37" fmla="*/ 220 h 240"/>
                <a:gd name="T38" fmla="*/ 211 w 265"/>
                <a:gd name="T39" fmla="*/ 208 h 240"/>
                <a:gd name="T40" fmla="*/ 220 w 265"/>
                <a:gd name="T41" fmla="*/ 228 h 240"/>
                <a:gd name="T42" fmla="*/ 230 w 265"/>
                <a:gd name="T43" fmla="*/ 235 h 240"/>
                <a:gd name="T44" fmla="*/ 251 w 265"/>
                <a:gd name="T45" fmla="*/ 240 h 240"/>
                <a:gd name="T46" fmla="*/ 250 w 265"/>
                <a:gd name="T47" fmla="*/ 209 h 240"/>
                <a:gd name="T48" fmla="*/ 259 w 265"/>
                <a:gd name="T49" fmla="*/ 195 h 240"/>
                <a:gd name="T50" fmla="*/ 255 w 265"/>
                <a:gd name="T51" fmla="*/ 182 h 240"/>
                <a:gd name="T52" fmla="*/ 261 w 265"/>
                <a:gd name="T53" fmla="*/ 172 h 240"/>
                <a:gd name="T54" fmla="*/ 255 w 265"/>
                <a:gd name="T55" fmla="*/ 155 h 240"/>
                <a:gd name="T56" fmla="*/ 245 w 265"/>
                <a:gd name="T57" fmla="*/ 152 h 240"/>
                <a:gd name="T58" fmla="*/ 237 w 265"/>
                <a:gd name="T59" fmla="*/ 152 h 240"/>
                <a:gd name="T60" fmla="*/ 224 w 265"/>
                <a:gd name="T61" fmla="*/ 152 h 240"/>
                <a:gd name="T62" fmla="*/ 204 w 265"/>
                <a:gd name="T63" fmla="*/ 146 h 240"/>
                <a:gd name="T64" fmla="*/ 184 w 265"/>
                <a:gd name="T65" fmla="*/ 128 h 240"/>
                <a:gd name="T66" fmla="*/ 178 w 265"/>
                <a:gd name="T67" fmla="*/ 133 h 240"/>
                <a:gd name="T68" fmla="*/ 157 w 265"/>
                <a:gd name="T69" fmla="*/ 125 h 240"/>
                <a:gd name="T70" fmla="*/ 160 w 265"/>
                <a:gd name="T71" fmla="*/ 107 h 240"/>
                <a:gd name="T72" fmla="*/ 157 w 265"/>
                <a:gd name="T73" fmla="*/ 100 h 240"/>
                <a:gd name="T74" fmla="*/ 148 w 265"/>
                <a:gd name="T75" fmla="*/ 90 h 240"/>
                <a:gd name="T76" fmla="*/ 133 w 265"/>
                <a:gd name="T77" fmla="*/ 91 h 240"/>
                <a:gd name="T78" fmla="*/ 128 w 265"/>
                <a:gd name="T79" fmla="*/ 97 h 240"/>
                <a:gd name="T80" fmla="*/ 125 w 265"/>
                <a:gd name="T81" fmla="*/ 85 h 240"/>
                <a:gd name="T82" fmla="*/ 122 w 265"/>
                <a:gd name="T83" fmla="*/ 70 h 240"/>
                <a:gd name="T84" fmla="*/ 116 w 265"/>
                <a:gd name="T85" fmla="*/ 39 h 240"/>
                <a:gd name="T86" fmla="*/ 116 w 265"/>
                <a:gd name="T87" fmla="*/ 13 h 240"/>
                <a:gd name="T88" fmla="*/ 103 w 265"/>
                <a:gd name="T8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240">
                  <a:moveTo>
                    <a:pt x="86" y="12"/>
                  </a:moveTo>
                  <a:cubicBezTo>
                    <a:pt x="74" y="28"/>
                    <a:pt x="70" y="49"/>
                    <a:pt x="48" y="54"/>
                  </a:cubicBezTo>
                  <a:cubicBezTo>
                    <a:pt x="40" y="55"/>
                    <a:pt x="43" y="58"/>
                    <a:pt x="40" y="64"/>
                  </a:cubicBezTo>
                  <a:cubicBezTo>
                    <a:pt x="32" y="65"/>
                    <a:pt x="30" y="70"/>
                    <a:pt x="25" y="76"/>
                  </a:cubicBezTo>
                  <a:cubicBezTo>
                    <a:pt x="23" y="79"/>
                    <a:pt x="22" y="82"/>
                    <a:pt x="17" y="82"/>
                  </a:cubicBezTo>
                  <a:cubicBezTo>
                    <a:pt x="16" y="82"/>
                    <a:pt x="14" y="80"/>
                    <a:pt x="12" y="81"/>
                  </a:cubicBezTo>
                  <a:cubicBezTo>
                    <a:pt x="11" y="81"/>
                    <a:pt x="9" y="83"/>
                    <a:pt x="8" y="83"/>
                  </a:cubicBezTo>
                  <a:cubicBezTo>
                    <a:pt x="8" y="80"/>
                    <a:pt x="8" y="76"/>
                    <a:pt x="5" y="80"/>
                  </a:cubicBezTo>
                  <a:cubicBezTo>
                    <a:pt x="2" y="83"/>
                    <a:pt x="4" y="86"/>
                    <a:pt x="4" y="89"/>
                  </a:cubicBezTo>
                  <a:cubicBezTo>
                    <a:pt x="3" y="89"/>
                    <a:pt x="1" y="89"/>
                    <a:pt x="0" y="90"/>
                  </a:cubicBezTo>
                  <a:cubicBezTo>
                    <a:pt x="2" y="94"/>
                    <a:pt x="5" y="92"/>
                    <a:pt x="5" y="97"/>
                  </a:cubicBezTo>
                  <a:cubicBezTo>
                    <a:pt x="6" y="101"/>
                    <a:pt x="4" y="106"/>
                    <a:pt x="5" y="110"/>
                  </a:cubicBezTo>
                  <a:cubicBezTo>
                    <a:pt x="6" y="112"/>
                    <a:pt x="8" y="117"/>
                    <a:pt x="9" y="119"/>
                  </a:cubicBezTo>
                  <a:cubicBezTo>
                    <a:pt x="11" y="122"/>
                    <a:pt x="15" y="124"/>
                    <a:pt x="18" y="126"/>
                  </a:cubicBezTo>
                  <a:cubicBezTo>
                    <a:pt x="23" y="131"/>
                    <a:pt x="29" y="134"/>
                    <a:pt x="32" y="141"/>
                  </a:cubicBezTo>
                  <a:cubicBezTo>
                    <a:pt x="33" y="144"/>
                    <a:pt x="34" y="149"/>
                    <a:pt x="38" y="148"/>
                  </a:cubicBezTo>
                  <a:cubicBezTo>
                    <a:pt x="40" y="147"/>
                    <a:pt x="41" y="145"/>
                    <a:pt x="42" y="144"/>
                  </a:cubicBezTo>
                  <a:cubicBezTo>
                    <a:pt x="44" y="143"/>
                    <a:pt x="46" y="143"/>
                    <a:pt x="48" y="142"/>
                  </a:cubicBezTo>
                  <a:cubicBezTo>
                    <a:pt x="51" y="141"/>
                    <a:pt x="52" y="137"/>
                    <a:pt x="57" y="137"/>
                  </a:cubicBezTo>
                  <a:cubicBezTo>
                    <a:pt x="60" y="138"/>
                    <a:pt x="64" y="139"/>
                    <a:pt x="66" y="142"/>
                  </a:cubicBezTo>
                  <a:cubicBezTo>
                    <a:pt x="68" y="147"/>
                    <a:pt x="66" y="148"/>
                    <a:pt x="64" y="151"/>
                  </a:cubicBezTo>
                  <a:cubicBezTo>
                    <a:pt x="62" y="155"/>
                    <a:pt x="63" y="159"/>
                    <a:pt x="63" y="163"/>
                  </a:cubicBezTo>
                  <a:cubicBezTo>
                    <a:pt x="64" y="172"/>
                    <a:pt x="63" y="178"/>
                    <a:pt x="59" y="186"/>
                  </a:cubicBezTo>
                  <a:cubicBezTo>
                    <a:pt x="59" y="188"/>
                    <a:pt x="58" y="190"/>
                    <a:pt x="58" y="191"/>
                  </a:cubicBezTo>
                  <a:cubicBezTo>
                    <a:pt x="58" y="195"/>
                    <a:pt x="59" y="194"/>
                    <a:pt x="62" y="194"/>
                  </a:cubicBezTo>
                  <a:cubicBezTo>
                    <a:pt x="66" y="195"/>
                    <a:pt x="68" y="198"/>
                    <a:pt x="72" y="199"/>
                  </a:cubicBezTo>
                  <a:cubicBezTo>
                    <a:pt x="77" y="200"/>
                    <a:pt x="82" y="199"/>
                    <a:pt x="87" y="200"/>
                  </a:cubicBezTo>
                  <a:cubicBezTo>
                    <a:pt x="91" y="202"/>
                    <a:pt x="94" y="205"/>
                    <a:pt x="98" y="208"/>
                  </a:cubicBezTo>
                  <a:cubicBezTo>
                    <a:pt x="103" y="212"/>
                    <a:pt x="108" y="215"/>
                    <a:pt x="114" y="215"/>
                  </a:cubicBezTo>
                  <a:cubicBezTo>
                    <a:pt x="117" y="216"/>
                    <a:pt x="119" y="216"/>
                    <a:pt x="121" y="214"/>
                  </a:cubicBezTo>
                  <a:cubicBezTo>
                    <a:pt x="124" y="212"/>
                    <a:pt x="123" y="209"/>
                    <a:pt x="126" y="206"/>
                  </a:cubicBezTo>
                  <a:cubicBezTo>
                    <a:pt x="129" y="203"/>
                    <a:pt x="139" y="205"/>
                    <a:pt x="143" y="207"/>
                  </a:cubicBezTo>
                  <a:cubicBezTo>
                    <a:pt x="145" y="208"/>
                    <a:pt x="147" y="211"/>
                    <a:pt x="149" y="212"/>
                  </a:cubicBezTo>
                  <a:cubicBezTo>
                    <a:pt x="151" y="213"/>
                    <a:pt x="153" y="214"/>
                    <a:pt x="156" y="215"/>
                  </a:cubicBezTo>
                  <a:cubicBezTo>
                    <a:pt x="161" y="218"/>
                    <a:pt x="168" y="219"/>
                    <a:pt x="172" y="223"/>
                  </a:cubicBezTo>
                  <a:cubicBezTo>
                    <a:pt x="173" y="218"/>
                    <a:pt x="173" y="210"/>
                    <a:pt x="180" y="213"/>
                  </a:cubicBezTo>
                  <a:cubicBezTo>
                    <a:pt x="183" y="214"/>
                    <a:pt x="189" y="218"/>
                    <a:pt x="190" y="222"/>
                  </a:cubicBezTo>
                  <a:cubicBezTo>
                    <a:pt x="194" y="223"/>
                    <a:pt x="196" y="221"/>
                    <a:pt x="200" y="220"/>
                  </a:cubicBezTo>
                  <a:cubicBezTo>
                    <a:pt x="200" y="217"/>
                    <a:pt x="200" y="212"/>
                    <a:pt x="203" y="211"/>
                  </a:cubicBezTo>
                  <a:cubicBezTo>
                    <a:pt x="205" y="209"/>
                    <a:pt x="208" y="210"/>
                    <a:pt x="211" y="208"/>
                  </a:cubicBezTo>
                  <a:cubicBezTo>
                    <a:pt x="211" y="212"/>
                    <a:pt x="211" y="220"/>
                    <a:pt x="213" y="223"/>
                  </a:cubicBezTo>
                  <a:cubicBezTo>
                    <a:pt x="215" y="226"/>
                    <a:pt x="218" y="226"/>
                    <a:pt x="220" y="228"/>
                  </a:cubicBezTo>
                  <a:cubicBezTo>
                    <a:pt x="221" y="230"/>
                    <a:pt x="221" y="232"/>
                    <a:pt x="223" y="234"/>
                  </a:cubicBezTo>
                  <a:cubicBezTo>
                    <a:pt x="225" y="236"/>
                    <a:pt x="227" y="234"/>
                    <a:pt x="230" y="235"/>
                  </a:cubicBezTo>
                  <a:cubicBezTo>
                    <a:pt x="232" y="235"/>
                    <a:pt x="234" y="236"/>
                    <a:pt x="236" y="237"/>
                  </a:cubicBezTo>
                  <a:cubicBezTo>
                    <a:pt x="241" y="238"/>
                    <a:pt x="247" y="239"/>
                    <a:pt x="251" y="240"/>
                  </a:cubicBezTo>
                  <a:cubicBezTo>
                    <a:pt x="253" y="235"/>
                    <a:pt x="244" y="227"/>
                    <a:pt x="254" y="228"/>
                  </a:cubicBezTo>
                  <a:cubicBezTo>
                    <a:pt x="257" y="222"/>
                    <a:pt x="251" y="215"/>
                    <a:pt x="250" y="209"/>
                  </a:cubicBezTo>
                  <a:cubicBezTo>
                    <a:pt x="249" y="204"/>
                    <a:pt x="252" y="205"/>
                    <a:pt x="255" y="203"/>
                  </a:cubicBezTo>
                  <a:cubicBezTo>
                    <a:pt x="257" y="201"/>
                    <a:pt x="260" y="197"/>
                    <a:pt x="259" y="195"/>
                  </a:cubicBezTo>
                  <a:cubicBezTo>
                    <a:pt x="251" y="192"/>
                    <a:pt x="258" y="189"/>
                    <a:pt x="259" y="186"/>
                  </a:cubicBezTo>
                  <a:cubicBezTo>
                    <a:pt x="256" y="186"/>
                    <a:pt x="253" y="185"/>
                    <a:pt x="255" y="182"/>
                  </a:cubicBezTo>
                  <a:cubicBezTo>
                    <a:pt x="256" y="180"/>
                    <a:pt x="258" y="182"/>
                    <a:pt x="259" y="178"/>
                  </a:cubicBezTo>
                  <a:cubicBezTo>
                    <a:pt x="260" y="175"/>
                    <a:pt x="260" y="174"/>
                    <a:pt x="261" y="172"/>
                  </a:cubicBezTo>
                  <a:cubicBezTo>
                    <a:pt x="262" y="170"/>
                    <a:pt x="265" y="167"/>
                    <a:pt x="265" y="165"/>
                  </a:cubicBezTo>
                  <a:cubicBezTo>
                    <a:pt x="265" y="164"/>
                    <a:pt x="257" y="157"/>
                    <a:pt x="255" y="155"/>
                  </a:cubicBezTo>
                  <a:cubicBezTo>
                    <a:pt x="253" y="154"/>
                    <a:pt x="252" y="152"/>
                    <a:pt x="250" y="151"/>
                  </a:cubicBezTo>
                  <a:cubicBezTo>
                    <a:pt x="249" y="151"/>
                    <a:pt x="247" y="152"/>
                    <a:pt x="245" y="152"/>
                  </a:cubicBezTo>
                  <a:cubicBezTo>
                    <a:pt x="244" y="152"/>
                    <a:pt x="242" y="152"/>
                    <a:pt x="241" y="152"/>
                  </a:cubicBezTo>
                  <a:cubicBezTo>
                    <a:pt x="240" y="152"/>
                    <a:pt x="239" y="152"/>
                    <a:pt x="237" y="152"/>
                  </a:cubicBezTo>
                  <a:cubicBezTo>
                    <a:pt x="235" y="152"/>
                    <a:pt x="233" y="153"/>
                    <a:pt x="231" y="153"/>
                  </a:cubicBezTo>
                  <a:cubicBezTo>
                    <a:pt x="228" y="154"/>
                    <a:pt x="227" y="153"/>
                    <a:pt x="224" y="152"/>
                  </a:cubicBezTo>
                  <a:cubicBezTo>
                    <a:pt x="221" y="151"/>
                    <a:pt x="219" y="150"/>
                    <a:pt x="217" y="150"/>
                  </a:cubicBezTo>
                  <a:cubicBezTo>
                    <a:pt x="212" y="149"/>
                    <a:pt x="207" y="151"/>
                    <a:pt x="204" y="146"/>
                  </a:cubicBezTo>
                  <a:cubicBezTo>
                    <a:pt x="201" y="141"/>
                    <a:pt x="199" y="135"/>
                    <a:pt x="195" y="131"/>
                  </a:cubicBezTo>
                  <a:cubicBezTo>
                    <a:pt x="193" y="129"/>
                    <a:pt x="187" y="125"/>
                    <a:pt x="184" y="128"/>
                  </a:cubicBezTo>
                  <a:cubicBezTo>
                    <a:pt x="182" y="130"/>
                    <a:pt x="187" y="133"/>
                    <a:pt x="186" y="136"/>
                  </a:cubicBezTo>
                  <a:cubicBezTo>
                    <a:pt x="183" y="136"/>
                    <a:pt x="180" y="133"/>
                    <a:pt x="178" y="133"/>
                  </a:cubicBezTo>
                  <a:cubicBezTo>
                    <a:pt x="174" y="132"/>
                    <a:pt x="171" y="131"/>
                    <a:pt x="168" y="128"/>
                  </a:cubicBezTo>
                  <a:cubicBezTo>
                    <a:pt x="165" y="126"/>
                    <a:pt x="161" y="127"/>
                    <a:pt x="157" y="125"/>
                  </a:cubicBezTo>
                  <a:cubicBezTo>
                    <a:pt x="155" y="124"/>
                    <a:pt x="152" y="120"/>
                    <a:pt x="152" y="117"/>
                  </a:cubicBezTo>
                  <a:cubicBezTo>
                    <a:pt x="157" y="116"/>
                    <a:pt x="164" y="112"/>
                    <a:pt x="160" y="107"/>
                  </a:cubicBezTo>
                  <a:cubicBezTo>
                    <a:pt x="158" y="105"/>
                    <a:pt x="159" y="105"/>
                    <a:pt x="158" y="103"/>
                  </a:cubicBezTo>
                  <a:cubicBezTo>
                    <a:pt x="158" y="102"/>
                    <a:pt x="157" y="101"/>
                    <a:pt x="157" y="100"/>
                  </a:cubicBezTo>
                  <a:cubicBezTo>
                    <a:pt x="154" y="97"/>
                    <a:pt x="151" y="99"/>
                    <a:pt x="148" y="99"/>
                  </a:cubicBezTo>
                  <a:cubicBezTo>
                    <a:pt x="148" y="97"/>
                    <a:pt x="148" y="93"/>
                    <a:pt x="148" y="90"/>
                  </a:cubicBezTo>
                  <a:cubicBezTo>
                    <a:pt x="144" y="90"/>
                    <a:pt x="140" y="90"/>
                    <a:pt x="136" y="90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5"/>
                    <a:pt x="132" y="95"/>
                  </a:cubicBezTo>
                  <a:cubicBezTo>
                    <a:pt x="131" y="96"/>
                    <a:pt x="130" y="96"/>
                    <a:pt x="128" y="97"/>
                  </a:cubicBezTo>
                  <a:cubicBezTo>
                    <a:pt x="128" y="94"/>
                    <a:pt x="126" y="93"/>
                    <a:pt x="125" y="91"/>
                  </a:cubicBezTo>
                  <a:cubicBezTo>
                    <a:pt x="125" y="89"/>
                    <a:pt x="125" y="87"/>
                    <a:pt x="125" y="85"/>
                  </a:cubicBezTo>
                  <a:cubicBezTo>
                    <a:pt x="126" y="82"/>
                    <a:pt x="126" y="80"/>
                    <a:pt x="126" y="77"/>
                  </a:cubicBezTo>
                  <a:cubicBezTo>
                    <a:pt x="125" y="74"/>
                    <a:pt x="123" y="73"/>
                    <a:pt x="122" y="70"/>
                  </a:cubicBezTo>
                  <a:cubicBezTo>
                    <a:pt x="121" y="65"/>
                    <a:pt x="125" y="59"/>
                    <a:pt x="124" y="54"/>
                  </a:cubicBezTo>
                  <a:cubicBezTo>
                    <a:pt x="123" y="48"/>
                    <a:pt x="117" y="44"/>
                    <a:pt x="116" y="39"/>
                  </a:cubicBezTo>
                  <a:cubicBezTo>
                    <a:pt x="115" y="33"/>
                    <a:pt x="116" y="27"/>
                    <a:pt x="116" y="22"/>
                  </a:cubicBezTo>
                  <a:cubicBezTo>
                    <a:pt x="116" y="19"/>
                    <a:pt x="116" y="15"/>
                    <a:pt x="116" y="13"/>
                  </a:cubicBezTo>
                  <a:cubicBezTo>
                    <a:pt x="115" y="11"/>
                    <a:pt x="112" y="9"/>
                    <a:pt x="111" y="8"/>
                  </a:cubicBezTo>
                  <a:cubicBezTo>
                    <a:pt x="108" y="5"/>
                    <a:pt x="106" y="2"/>
                    <a:pt x="103" y="0"/>
                  </a:cubicBezTo>
                  <a:cubicBezTo>
                    <a:pt x="98" y="4"/>
                    <a:pt x="91" y="7"/>
                    <a:pt x="86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659188" y="2128838"/>
              <a:ext cx="730250" cy="892175"/>
            </a:xfrm>
            <a:custGeom>
              <a:avLst/>
              <a:gdLst>
                <a:gd name="T0" fmla="*/ 141 w 372"/>
                <a:gd name="T1" fmla="*/ 451 h 454"/>
                <a:gd name="T2" fmla="*/ 154 w 372"/>
                <a:gd name="T3" fmla="*/ 448 h 454"/>
                <a:gd name="T4" fmla="*/ 156 w 372"/>
                <a:gd name="T5" fmla="*/ 427 h 454"/>
                <a:gd name="T6" fmla="*/ 167 w 372"/>
                <a:gd name="T7" fmla="*/ 404 h 454"/>
                <a:gd name="T8" fmla="*/ 177 w 372"/>
                <a:gd name="T9" fmla="*/ 399 h 454"/>
                <a:gd name="T10" fmla="*/ 186 w 372"/>
                <a:gd name="T11" fmla="*/ 373 h 454"/>
                <a:gd name="T12" fmla="*/ 199 w 372"/>
                <a:gd name="T13" fmla="*/ 370 h 454"/>
                <a:gd name="T14" fmla="*/ 212 w 372"/>
                <a:gd name="T15" fmla="*/ 379 h 454"/>
                <a:gd name="T16" fmla="*/ 226 w 372"/>
                <a:gd name="T17" fmla="*/ 388 h 454"/>
                <a:gd name="T18" fmla="*/ 245 w 372"/>
                <a:gd name="T19" fmla="*/ 396 h 454"/>
                <a:gd name="T20" fmla="*/ 258 w 372"/>
                <a:gd name="T21" fmla="*/ 395 h 454"/>
                <a:gd name="T22" fmla="*/ 279 w 372"/>
                <a:gd name="T23" fmla="*/ 393 h 454"/>
                <a:gd name="T24" fmla="*/ 297 w 372"/>
                <a:gd name="T25" fmla="*/ 393 h 454"/>
                <a:gd name="T26" fmla="*/ 333 w 372"/>
                <a:gd name="T27" fmla="*/ 374 h 454"/>
                <a:gd name="T28" fmla="*/ 329 w 372"/>
                <a:gd name="T29" fmla="*/ 294 h 454"/>
                <a:gd name="T30" fmla="*/ 371 w 372"/>
                <a:gd name="T31" fmla="*/ 210 h 454"/>
                <a:gd name="T32" fmla="*/ 357 w 372"/>
                <a:gd name="T33" fmla="*/ 202 h 454"/>
                <a:gd name="T34" fmla="*/ 344 w 372"/>
                <a:gd name="T35" fmla="*/ 197 h 454"/>
                <a:gd name="T36" fmla="*/ 334 w 372"/>
                <a:gd name="T37" fmla="*/ 189 h 454"/>
                <a:gd name="T38" fmla="*/ 318 w 372"/>
                <a:gd name="T39" fmla="*/ 179 h 454"/>
                <a:gd name="T40" fmla="*/ 315 w 372"/>
                <a:gd name="T41" fmla="*/ 174 h 454"/>
                <a:gd name="T42" fmla="*/ 306 w 372"/>
                <a:gd name="T43" fmla="*/ 169 h 454"/>
                <a:gd name="T44" fmla="*/ 296 w 372"/>
                <a:gd name="T45" fmla="*/ 161 h 454"/>
                <a:gd name="T46" fmla="*/ 290 w 372"/>
                <a:gd name="T47" fmla="*/ 146 h 454"/>
                <a:gd name="T48" fmla="*/ 286 w 372"/>
                <a:gd name="T49" fmla="*/ 120 h 454"/>
                <a:gd name="T50" fmla="*/ 273 w 372"/>
                <a:gd name="T51" fmla="*/ 95 h 454"/>
                <a:gd name="T52" fmla="*/ 234 w 372"/>
                <a:gd name="T53" fmla="*/ 61 h 454"/>
                <a:gd name="T54" fmla="*/ 179 w 372"/>
                <a:gd name="T55" fmla="*/ 6 h 454"/>
                <a:gd name="T56" fmla="*/ 67 w 372"/>
                <a:gd name="T57" fmla="*/ 32 h 454"/>
                <a:gd name="T58" fmla="*/ 25 w 372"/>
                <a:gd name="T59" fmla="*/ 33 h 454"/>
                <a:gd name="T60" fmla="*/ 27 w 372"/>
                <a:gd name="T61" fmla="*/ 44 h 454"/>
                <a:gd name="T62" fmla="*/ 29 w 372"/>
                <a:gd name="T63" fmla="*/ 64 h 454"/>
                <a:gd name="T64" fmla="*/ 35 w 372"/>
                <a:gd name="T65" fmla="*/ 97 h 454"/>
                <a:gd name="T66" fmla="*/ 37 w 372"/>
                <a:gd name="T67" fmla="*/ 165 h 454"/>
                <a:gd name="T68" fmla="*/ 29 w 372"/>
                <a:gd name="T69" fmla="*/ 171 h 454"/>
                <a:gd name="T70" fmla="*/ 29 w 372"/>
                <a:gd name="T71" fmla="*/ 183 h 454"/>
                <a:gd name="T72" fmla="*/ 31 w 372"/>
                <a:gd name="T73" fmla="*/ 215 h 454"/>
                <a:gd name="T74" fmla="*/ 31 w 372"/>
                <a:gd name="T75" fmla="*/ 244 h 454"/>
                <a:gd name="T76" fmla="*/ 7 w 372"/>
                <a:gd name="T77" fmla="*/ 255 h 454"/>
                <a:gd name="T78" fmla="*/ 5 w 372"/>
                <a:gd name="T79" fmla="*/ 275 h 454"/>
                <a:gd name="T80" fmla="*/ 12 w 372"/>
                <a:gd name="T81" fmla="*/ 289 h 454"/>
                <a:gd name="T82" fmla="*/ 19 w 372"/>
                <a:gd name="T83" fmla="*/ 300 h 454"/>
                <a:gd name="T84" fmla="*/ 25 w 372"/>
                <a:gd name="T85" fmla="*/ 313 h 454"/>
                <a:gd name="T86" fmla="*/ 26 w 372"/>
                <a:gd name="T87" fmla="*/ 329 h 454"/>
                <a:gd name="T88" fmla="*/ 29 w 372"/>
                <a:gd name="T89" fmla="*/ 343 h 454"/>
                <a:gd name="T90" fmla="*/ 34 w 372"/>
                <a:gd name="T91" fmla="*/ 348 h 454"/>
                <a:gd name="T92" fmla="*/ 37 w 372"/>
                <a:gd name="T93" fmla="*/ 347 h 454"/>
                <a:gd name="T94" fmla="*/ 48 w 372"/>
                <a:gd name="T95" fmla="*/ 344 h 454"/>
                <a:gd name="T96" fmla="*/ 57 w 372"/>
                <a:gd name="T97" fmla="*/ 353 h 454"/>
                <a:gd name="T98" fmla="*/ 65 w 372"/>
                <a:gd name="T99" fmla="*/ 364 h 454"/>
                <a:gd name="T100" fmla="*/ 71 w 372"/>
                <a:gd name="T101" fmla="*/ 382 h 454"/>
                <a:gd name="T102" fmla="*/ 84 w 372"/>
                <a:gd name="T103" fmla="*/ 414 h 454"/>
                <a:gd name="T104" fmla="*/ 104 w 372"/>
                <a:gd name="T105" fmla="*/ 423 h 454"/>
                <a:gd name="T106" fmla="*/ 118 w 372"/>
                <a:gd name="T107" fmla="*/ 436 h 454"/>
                <a:gd name="T108" fmla="*/ 119 w 372"/>
                <a:gd name="T109" fmla="*/ 453 h 454"/>
                <a:gd name="T110" fmla="*/ 135 w 372"/>
                <a:gd name="T111" fmla="*/ 4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2" h="454">
                  <a:moveTo>
                    <a:pt x="135" y="451"/>
                  </a:moveTo>
                  <a:cubicBezTo>
                    <a:pt x="137" y="451"/>
                    <a:pt x="139" y="451"/>
                    <a:pt x="141" y="451"/>
                  </a:cubicBezTo>
                  <a:cubicBezTo>
                    <a:pt x="143" y="452"/>
                    <a:pt x="144" y="453"/>
                    <a:pt x="146" y="453"/>
                  </a:cubicBezTo>
                  <a:cubicBezTo>
                    <a:pt x="149" y="454"/>
                    <a:pt x="152" y="451"/>
                    <a:pt x="154" y="448"/>
                  </a:cubicBezTo>
                  <a:cubicBezTo>
                    <a:pt x="157" y="445"/>
                    <a:pt x="156" y="440"/>
                    <a:pt x="156" y="436"/>
                  </a:cubicBezTo>
                  <a:cubicBezTo>
                    <a:pt x="157" y="434"/>
                    <a:pt x="156" y="429"/>
                    <a:pt x="156" y="427"/>
                  </a:cubicBezTo>
                  <a:cubicBezTo>
                    <a:pt x="157" y="423"/>
                    <a:pt x="160" y="425"/>
                    <a:pt x="162" y="422"/>
                  </a:cubicBezTo>
                  <a:cubicBezTo>
                    <a:pt x="166" y="417"/>
                    <a:pt x="167" y="409"/>
                    <a:pt x="167" y="404"/>
                  </a:cubicBezTo>
                  <a:cubicBezTo>
                    <a:pt x="170" y="403"/>
                    <a:pt x="173" y="406"/>
                    <a:pt x="175" y="405"/>
                  </a:cubicBezTo>
                  <a:cubicBezTo>
                    <a:pt x="176" y="404"/>
                    <a:pt x="177" y="400"/>
                    <a:pt x="177" y="399"/>
                  </a:cubicBezTo>
                  <a:cubicBezTo>
                    <a:pt x="180" y="394"/>
                    <a:pt x="180" y="389"/>
                    <a:pt x="180" y="383"/>
                  </a:cubicBezTo>
                  <a:cubicBezTo>
                    <a:pt x="181" y="379"/>
                    <a:pt x="184" y="377"/>
                    <a:pt x="186" y="373"/>
                  </a:cubicBezTo>
                  <a:cubicBezTo>
                    <a:pt x="186" y="370"/>
                    <a:pt x="188" y="367"/>
                    <a:pt x="191" y="366"/>
                  </a:cubicBezTo>
                  <a:cubicBezTo>
                    <a:pt x="195" y="364"/>
                    <a:pt x="196" y="368"/>
                    <a:pt x="199" y="370"/>
                  </a:cubicBezTo>
                  <a:cubicBezTo>
                    <a:pt x="201" y="373"/>
                    <a:pt x="205" y="374"/>
                    <a:pt x="208" y="376"/>
                  </a:cubicBezTo>
                  <a:cubicBezTo>
                    <a:pt x="209" y="377"/>
                    <a:pt x="210" y="378"/>
                    <a:pt x="212" y="379"/>
                  </a:cubicBezTo>
                  <a:cubicBezTo>
                    <a:pt x="214" y="379"/>
                    <a:pt x="216" y="378"/>
                    <a:pt x="218" y="379"/>
                  </a:cubicBezTo>
                  <a:cubicBezTo>
                    <a:pt x="221" y="381"/>
                    <a:pt x="224" y="385"/>
                    <a:pt x="226" y="388"/>
                  </a:cubicBezTo>
                  <a:cubicBezTo>
                    <a:pt x="229" y="392"/>
                    <a:pt x="230" y="393"/>
                    <a:pt x="234" y="395"/>
                  </a:cubicBezTo>
                  <a:cubicBezTo>
                    <a:pt x="239" y="397"/>
                    <a:pt x="241" y="399"/>
                    <a:pt x="245" y="396"/>
                  </a:cubicBezTo>
                  <a:cubicBezTo>
                    <a:pt x="247" y="395"/>
                    <a:pt x="250" y="390"/>
                    <a:pt x="252" y="389"/>
                  </a:cubicBezTo>
                  <a:cubicBezTo>
                    <a:pt x="255" y="389"/>
                    <a:pt x="258" y="393"/>
                    <a:pt x="258" y="395"/>
                  </a:cubicBezTo>
                  <a:cubicBezTo>
                    <a:pt x="262" y="396"/>
                    <a:pt x="265" y="392"/>
                    <a:pt x="268" y="391"/>
                  </a:cubicBezTo>
                  <a:cubicBezTo>
                    <a:pt x="271" y="390"/>
                    <a:pt x="276" y="392"/>
                    <a:pt x="279" y="393"/>
                  </a:cubicBezTo>
                  <a:cubicBezTo>
                    <a:pt x="282" y="395"/>
                    <a:pt x="286" y="400"/>
                    <a:pt x="289" y="400"/>
                  </a:cubicBezTo>
                  <a:cubicBezTo>
                    <a:pt x="292" y="400"/>
                    <a:pt x="295" y="395"/>
                    <a:pt x="297" y="393"/>
                  </a:cubicBezTo>
                  <a:cubicBezTo>
                    <a:pt x="300" y="388"/>
                    <a:pt x="303" y="378"/>
                    <a:pt x="310" y="376"/>
                  </a:cubicBezTo>
                  <a:cubicBezTo>
                    <a:pt x="317" y="374"/>
                    <a:pt x="326" y="372"/>
                    <a:pt x="333" y="374"/>
                  </a:cubicBezTo>
                  <a:cubicBezTo>
                    <a:pt x="339" y="376"/>
                    <a:pt x="343" y="378"/>
                    <a:pt x="349" y="379"/>
                  </a:cubicBezTo>
                  <a:cubicBezTo>
                    <a:pt x="329" y="294"/>
                    <a:pt x="329" y="294"/>
                    <a:pt x="329" y="294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1" y="210"/>
                    <a:pt x="371" y="210"/>
                    <a:pt x="371" y="210"/>
                  </a:cubicBezTo>
                  <a:cubicBezTo>
                    <a:pt x="369" y="207"/>
                    <a:pt x="367" y="209"/>
                    <a:pt x="364" y="208"/>
                  </a:cubicBezTo>
                  <a:cubicBezTo>
                    <a:pt x="362" y="207"/>
                    <a:pt x="358" y="204"/>
                    <a:pt x="357" y="202"/>
                  </a:cubicBezTo>
                  <a:cubicBezTo>
                    <a:pt x="356" y="199"/>
                    <a:pt x="356" y="198"/>
                    <a:pt x="352" y="198"/>
                  </a:cubicBezTo>
                  <a:cubicBezTo>
                    <a:pt x="349" y="197"/>
                    <a:pt x="347" y="198"/>
                    <a:pt x="344" y="197"/>
                  </a:cubicBezTo>
                  <a:cubicBezTo>
                    <a:pt x="341" y="195"/>
                    <a:pt x="343" y="193"/>
                    <a:pt x="341" y="191"/>
                  </a:cubicBezTo>
                  <a:cubicBezTo>
                    <a:pt x="339" y="190"/>
                    <a:pt x="336" y="190"/>
                    <a:pt x="334" y="189"/>
                  </a:cubicBezTo>
                  <a:cubicBezTo>
                    <a:pt x="329" y="187"/>
                    <a:pt x="322" y="187"/>
                    <a:pt x="319" y="182"/>
                  </a:cubicBezTo>
                  <a:cubicBezTo>
                    <a:pt x="319" y="181"/>
                    <a:pt x="319" y="180"/>
                    <a:pt x="318" y="179"/>
                  </a:cubicBezTo>
                  <a:cubicBezTo>
                    <a:pt x="318" y="178"/>
                    <a:pt x="316" y="178"/>
                    <a:pt x="316" y="176"/>
                  </a:cubicBezTo>
                  <a:cubicBezTo>
                    <a:pt x="315" y="175"/>
                    <a:pt x="316" y="175"/>
                    <a:pt x="315" y="174"/>
                  </a:cubicBezTo>
                  <a:cubicBezTo>
                    <a:pt x="314" y="173"/>
                    <a:pt x="313" y="172"/>
                    <a:pt x="312" y="172"/>
                  </a:cubicBezTo>
                  <a:cubicBezTo>
                    <a:pt x="310" y="171"/>
                    <a:pt x="308" y="171"/>
                    <a:pt x="306" y="169"/>
                  </a:cubicBezTo>
                  <a:cubicBezTo>
                    <a:pt x="304" y="168"/>
                    <a:pt x="303" y="167"/>
                    <a:pt x="301" y="165"/>
                  </a:cubicBezTo>
                  <a:cubicBezTo>
                    <a:pt x="300" y="164"/>
                    <a:pt x="297" y="163"/>
                    <a:pt x="296" y="161"/>
                  </a:cubicBezTo>
                  <a:cubicBezTo>
                    <a:pt x="295" y="159"/>
                    <a:pt x="295" y="157"/>
                    <a:pt x="294" y="155"/>
                  </a:cubicBezTo>
                  <a:cubicBezTo>
                    <a:pt x="292" y="152"/>
                    <a:pt x="291" y="149"/>
                    <a:pt x="290" y="146"/>
                  </a:cubicBezTo>
                  <a:cubicBezTo>
                    <a:pt x="289" y="144"/>
                    <a:pt x="287" y="142"/>
                    <a:pt x="287" y="140"/>
                  </a:cubicBezTo>
                  <a:cubicBezTo>
                    <a:pt x="285" y="133"/>
                    <a:pt x="288" y="126"/>
                    <a:pt x="286" y="120"/>
                  </a:cubicBezTo>
                  <a:cubicBezTo>
                    <a:pt x="285" y="117"/>
                    <a:pt x="279" y="112"/>
                    <a:pt x="278" y="108"/>
                  </a:cubicBezTo>
                  <a:cubicBezTo>
                    <a:pt x="276" y="104"/>
                    <a:pt x="276" y="98"/>
                    <a:pt x="273" y="95"/>
                  </a:cubicBezTo>
                  <a:cubicBezTo>
                    <a:pt x="269" y="87"/>
                    <a:pt x="261" y="82"/>
                    <a:pt x="254" y="78"/>
                  </a:cubicBezTo>
                  <a:cubicBezTo>
                    <a:pt x="246" y="74"/>
                    <a:pt x="241" y="68"/>
                    <a:pt x="234" y="61"/>
                  </a:cubicBezTo>
                  <a:cubicBezTo>
                    <a:pt x="224" y="51"/>
                    <a:pt x="214" y="40"/>
                    <a:pt x="201" y="33"/>
                  </a:cubicBezTo>
                  <a:cubicBezTo>
                    <a:pt x="189" y="25"/>
                    <a:pt x="184" y="19"/>
                    <a:pt x="179" y="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5" y="35"/>
                    <a:pt x="24" y="40"/>
                    <a:pt x="24" y="42"/>
                  </a:cubicBezTo>
                  <a:cubicBezTo>
                    <a:pt x="25" y="43"/>
                    <a:pt x="26" y="43"/>
                    <a:pt x="27" y="44"/>
                  </a:cubicBezTo>
                  <a:cubicBezTo>
                    <a:pt x="28" y="45"/>
                    <a:pt x="27" y="46"/>
                    <a:pt x="28" y="48"/>
                  </a:cubicBezTo>
                  <a:cubicBezTo>
                    <a:pt x="28" y="53"/>
                    <a:pt x="29" y="58"/>
                    <a:pt x="29" y="64"/>
                  </a:cubicBezTo>
                  <a:cubicBezTo>
                    <a:pt x="30" y="69"/>
                    <a:pt x="31" y="75"/>
                    <a:pt x="32" y="80"/>
                  </a:cubicBezTo>
                  <a:cubicBezTo>
                    <a:pt x="33" y="86"/>
                    <a:pt x="34" y="91"/>
                    <a:pt x="35" y="97"/>
                  </a:cubicBezTo>
                  <a:cubicBezTo>
                    <a:pt x="38" y="112"/>
                    <a:pt x="43" y="127"/>
                    <a:pt x="40" y="144"/>
                  </a:cubicBezTo>
                  <a:cubicBezTo>
                    <a:pt x="39" y="151"/>
                    <a:pt x="39" y="158"/>
                    <a:pt x="37" y="165"/>
                  </a:cubicBezTo>
                  <a:cubicBezTo>
                    <a:pt x="37" y="167"/>
                    <a:pt x="37" y="171"/>
                    <a:pt x="36" y="172"/>
                  </a:cubicBezTo>
                  <a:cubicBezTo>
                    <a:pt x="34" y="173"/>
                    <a:pt x="31" y="171"/>
                    <a:pt x="29" y="171"/>
                  </a:cubicBezTo>
                  <a:cubicBezTo>
                    <a:pt x="29" y="171"/>
                    <a:pt x="30" y="178"/>
                    <a:pt x="30" y="178"/>
                  </a:cubicBezTo>
                  <a:cubicBezTo>
                    <a:pt x="30" y="180"/>
                    <a:pt x="30" y="182"/>
                    <a:pt x="29" y="183"/>
                  </a:cubicBezTo>
                  <a:cubicBezTo>
                    <a:pt x="28" y="189"/>
                    <a:pt x="30" y="195"/>
                    <a:pt x="30" y="200"/>
                  </a:cubicBezTo>
                  <a:cubicBezTo>
                    <a:pt x="31" y="205"/>
                    <a:pt x="31" y="210"/>
                    <a:pt x="31" y="215"/>
                  </a:cubicBezTo>
                  <a:cubicBezTo>
                    <a:pt x="30" y="220"/>
                    <a:pt x="29" y="223"/>
                    <a:pt x="28" y="228"/>
                  </a:cubicBezTo>
                  <a:cubicBezTo>
                    <a:pt x="27" y="233"/>
                    <a:pt x="30" y="239"/>
                    <a:pt x="31" y="244"/>
                  </a:cubicBezTo>
                  <a:cubicBezTo>
                    <a:pt x="31" y="250"/>
                    <a:pt x="30" y="255"/>
                    <a:pt x="24" y="255"/>
                  </a:cubicBezTo>
                  <a:cubicBezTo>
                    <a:pt x="19" y="254"/>
                    <a:pt x="12" y="252"/>
                    <a:pt x="7" y="255"/>
                  </a:cubicBezTo>
                  <a:cubicBezTo>
                    <a:pt x="0" y="257"/>
                    <a:pt x="2" y="262"/>
                    <a:pt x="3" y="268"/>
                  </a:cubicBezTo>
                  <a:cubicBezTo>
                    <a:pt x="4" y="270"/>
                    <a:pt x="4" y="273"/>
                    <a:pt x="5" y="275"/>
                  </a:cubicBezTo>
                  <a:cubicBezTo>
                    <a:pt x="7" y="278"/>
                    <a:pt x="9" y="277"/>
                    <a:pt x="9" y="281"/>
                  </a:cubicBezTo>
                  <a:cubicBezTo>
                    <a:pt x="10" y="283"/>
                    <a:pt x="10" y="286"/>
                    <a:pt x="12" y="289"/>
                  </a:cubicBezTo>
                  <a:cubicBezTo>
                    <a:pt x="13" y="291"/>
                    <a:pt x="16" y="291"/>
                    <a:pt x="17" y="293"/>
                  </a:cubicBezTo>
                  <a:cubicBezTo>
                    <a:pt x="18" y="295"/>
                    <a:pt x="18" y="298"/>
                    <a:pt x="19" y="300"/>
                  </a:cubicBezTo>
                  <a:cubicBezTo>
                    <a:pt x="21" y="303"/>
                    <a:pt x="23" y="303"/>
                    <a:pt x="24" y="305"/>
                  </a:cubicBezTo>
                  <a:cubicBezTo>
                    <a:pt x="25" y="307"/>
                    <a:pt x="25" y="311"/>
                    <a:pt x="25" y="313"/>
                  </a:cubicBezTo>
                  <a:cubicBezTo>
                    <a:pt x="25" y="316"/>
                    <a:pt x="25" y="318"/>
                    <a:pt x="26" y="321"/>
                  </a:cubicBezTo>
                  <a:cubicBezTo>
                    <a:pt x="26" y="324"/>
                    <a:pt x="27" y="326"/>
                    <a:pt x="26" y="329"/>
                  </a:cubicBezTo>
                  <a:cubicBezTo>
                    <a:pt x="25" y="332"/>
                    <a:pt x="25" y="334"/>
                    <a:pt x="26" y="337"/>
                  </a:cubicBezTo>
                  <a:cubicBezTo>
                    <a:pt x="27" y="339"/>
                    <a:pt x="28" y="341"/>
                    <a:pt x="29" y="343"/>
                  </a:cubicBezTo>
                  <a:cubicBezTo>
                    <a:pt x="30" y="344"/>
                    <a:pt x="30" y="345"/>
                    <a:pt x="31" y="346"/>
                  </a:cubicBezTo>
                  <a:cubicBezTo>
                    <a:pt x="32" y="347"/>
                    <a:pt x="33" y="347"/>
                    <a:pt x="34" y="348"/>
                  </a:cubicBezTo>
                  <a:cubicBezTo>
                    <a:pt x="34" y="348"/>
                    <a:pt x="34" y="349"/>
                    <a:pt x="35" y="349"/>
                  </a:cubicBezTo>
                  <a:cubicBezTo>
                    <a:pt x="36" y="349"/>
                    <a:pt x="37" y="348"/>
                    <a:pt x="37" y="347"/>
                  </a:cubicBezTo>
                  <a:cubicBezTo>
                    <a:pt x="39" y="345"/>
                    <a:pt x="38" y="344"/>
                    <a:pt x="41" y="343"/>
                  </a:cubicBezTo>
                  <a:cubicBezTo>
                    <a:pt x="44" y="343"/>
                    <a:pt x="46" y="343"/>
                    <a:pt x="48" y="344"/>
                  </a:cubicBezTo>
                  <a:cubicBezTo>
                    <a:pt x="50" y="345"/>
                    <a:pt x="50" y="347"/>
                    <a:pt x="51" y="349"/>
                  </a:cubicBezTo>
                  <a:cubicBezTo>
                    <a:pt x="52" y="350"/>
                    <a:pt x="55" y="352"/>
                    <a:pt x="57" y="353"/>
                  </a:cubicBezTo>
                  <a:cubicBezTo>
                    <a:pt x="59" y="354"/>
                    <a:pt x="62" y="353"/>
                    <a:pt x="64" y="354"/>
                  </a:cubicBezTo>
                  <a:cubicBezTo>
                    <a:pt x="67" y="356"/>
                    <a:pt x="65" y="361"/>
                    <a:pt x="65" y="364"/>
                  </a:cubicBezTo>
                  <a:cubicBezTo>
                    <a:pt x="65" y="367"/>
                    <a:pt x="67" y="369"/>
                    <a:pt x="68" y="371"/>
                  </a:cubicBezTo>
                  <a:cubicBezTo>
                    <a:pt x="69" y="375"/>
                    <a:pt x="70" y="379"/>
                    <a:pt x="71" y="382"/>
                  </a:cubicBezTo>
                  <a:cubicBezTo>
                    <a:pt x="73" y="389"/>
                    <a:pt x="74" y="396"/>
                    <a:pt x="76" y="402"/>
                  </a:cubicBezTo>
                  <a:cubicBezTo>
                    <a:pt x="78" y="408"/>
                    <a:pt x="78" y="413"/>
                    <a:pt x="84" y="414"/>
                  </a:cubicBezTo>
                  <a:cubicBezTo>
                    <a:pt x="91" y="415"/>
                    <a:pt x="100" y="410"/>
                    <a:pt x="103" y="419"/>
                  </a:cubicBezTo>
                  <a:cubicBezTo>
                    <a:pt x="103" y="421"/>
                    <a:pt x="103" y="422"/>
                    <a:pt x="104" y="423"/>
                  </a:cubicBezTo>
                  <a:cubicBezTo>
                    <a:pt x="106" y="426"/>
                    <a:pt x="109" y="428"/>
                    <a:pt x="111" y="430"/>
                  </a:cubicBezTo>
                  <a:cubicBezTo>
                    <a:pt x="113" y="432"/>
                    <a:pt x="117" y="434"/>
                    <a:pt x="118" y="436"/>
                  </a:cubicBezTo>
                  <a:cubicBezTo>
                    <a:pt x="119" y="439"/>
                    <a:pt x="119" y="443"/>
                    <a:pt x="119" y="445"/>
                  </a:cubicBezTo>
                  <a:cubicBezTo>
                    <a:pt x="119" y="448"/>
                    <a:pt x="119" y="451"/>
                    <a:pt x="119" y="453"/>
                  </a:cubicBezTo>
                  <a:cubicBezTo>
                    <a:pt x="120" y="453"/>
                    <a:pt x="121" y="453"/>
                    <a:pt x="122" y="452"/>
                  </a:cubicBezTo>
                  <a:cubicBezTo>
                    <a:pt x="127" y="452"/>
                    <a:pt x="130" y="451"/>
                    <a:pt x="13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886200" y="2844800"/>
              <a:ext cx="609600" cy="671513"/>
            </a:xfrm>
            <a:custGeom>
              <a:avLst/>
              <a:gdLst>
                <a:gd name="T0" fmla="*/ 192 w 310"/>
                <a:gd name="T1" fmla="*/ 278 h 342"/>
                <a:gd name="T2" fmla="*/ 202 w 310"/>
                <a:gd name="T3" fmla="*/ 249 h 342"/>
                <a:gd name="T4" fmla="*/ 212 w 310"/>
                <a:gd name="T5" fmla="*/ 239 h 342"/>
                <a:gd name="T6" fmla="*/ 215 w 310"/>
                <a:gd name="T7" fmla="*/ 227 h 342"/>
                <a:gd name="T8" fmla="*/ 218 w 310"/>
                <a:gd name="T9" fmla="*/ 210 h 342"/>
                <a:gd name="T10" fmla="*/ 234 w 310"/>
                <a:gd name="T11" fmla="*/ 194 h 342"/>
                <a:gd name="T12" fmla="*/ 241 w 310"/>
                <a:gd name="T13" fmla="*/ 186 h 342"/>
                <a:gd name="T14" fmla="*/ 261 w 310"/>
                <a:gd name="T15" fmla="*/ 181 h 342"/>
                <a:gd name="T16" fmla="*/ 286 w 310"/>
                <a:gd name="T17" fmla="*/ 183 h 342"/>
                <a:gd name="T18" fmla="*/ 309 w 310"/>
                <a:gd name="T19" fmla="*/ 160 h 342"/>
                <a:gd name="T20" fmla="*/ 297 w 310"/>
                <a:gd name="T21" fmla="*/ 136 h 342"/>
                <a:gd name="T22" fmla="*/ 286 w 310"/>
                <a:gd name="T23" fmla="*/ 153 h 342"/>
                <a:gd name="T24" fmla="*/ 278 w 310"/>
                <a:gd name="T25" fmla="*/ 153 h 342"/>
                <a:gd name="T26" fmla="*/ 267 w 310"/>
                <a:gd name="T27" fmla="*/ 152 h 342"/>
                <a:gd name="T28" fmla="*/ 255 w 310"/>
                <a:gd name="T29" fmla="*/ 136 h 342"/>
                <a:gd name="T30" fmla="*/ 246 w 310"/>
                <a:gd name="T31" fmla="*/ 125 h 342"/>
                <a:gd name="T32" fmla="*/ 247 w 310"/>
                <a:gd name="T33" fmla="*/ 111 h 342"/>
                <a:gd name="T34" fmla="*/ 250 w 310"/>
                <a:gd name="T35" fmla="*/ 92 h 342"/>
                <a:gd name="T36" fmla="*/ 252 w 310"/>
                <a:gd name="T37" fmla="*/ 70 h 342"/>
                <a:gd name="T38" fmla="*/ 253 w 310"/>
                <a:gd name="T39" fmla="*/ 38 h 342"/>
                <a:gd name="T40" fmla="*/ 233 w 310"/>
                <a:gd name="T41" fmla="*/ 16 h 342"/>
                <a:gd name="T42" fmla="*/ 217 w 310"/>
                <a:gd name="T43" fmla="*/ 10 h 342"/>
                <a:gd name="T44" fmla="*/ 181 w 310"/>
                <a:gd name="T45" fmla="*/ 29 h 342"/>
                <a:gd name="T46" fmla="*/ 163 w 310"/>
                <a:gd name="T47" fmla="*/ 29 h 342"/>
                <a:gd name="T48" fmla="*/ 142 w 310"/>
                <a:gd name="T49" fmla="*/ 31 h 342"/>
                <a:gd name="T50" fmla="*/ 129 w 310"/>
                <a:gd name="T51" fmla="*/ 32 h 342"/>
                <a:gd name="T52" fmla="*/ 110 w 310"/>
                <a:gd name="T53" fmla="*/ 24 h 342"/>
                <a:gd name="T54" fmla="*/ 96 w 310"/>
                <a:gd name="T55" fmla="*/ 15 h 342"/>
                <a:gd name="T56" fmla="*/ 83 w 310"/>
                <a:gd name="T57" fmla="*/ 6 h 342"/>
                <a:gd name="T58" fmla="*/ 70 w 310"/>
                <a:gd name="T59" fmla="*/ 9 h 342"/>
                <a:gd name="T60" fmla="*/ 61 w 310"/>
                <a:gd name="T61" fmla="*/ 35 h 342"/>
                <a:gd name="T62" fmla="*/ 51 w 310"/>
                <a:gd name="T63" fmla="*/ 40 h 342"/>
                <a:gd name="T64" fmla="*/ 40 w 310"/>
                <a:gd name="T65" fmla="*/ 63 h 342"/>
                <a:gd name="T66" fmla="*/ 38 w 310"/>
                <a:gd name="T67" fmla="*/ 84 h 342"/>
                <a:gd name="T68" fmla="*/ 25 w 310"/>
                <a:gd name="T69" fmla="*/ 87 h 342"/>
                <a:gd name="T70" fmla="*/ 6 w 310"/>
                <a:gd name="T71" fmla="*/ 88 h 342"/>
                <a:gd name="T72" fmla="*/ 4 w 310"/>
                <a:gd name="T73" fmla="*/ 98 h 342"/>
                <a:gd name="T74" fmla="*/ 0 w 310"/>
                <a:gd name="T75" fmla="*/ 107 h 342"/>
                <a:gd name="T76" fmla="*/ 6 w 310"/>
                <a:gd name="T77" fmla="*/ 129 h 342"/>
                <a:gd name="T78" fmla="*/ 20 w 310"/>
                <a:gd name="T79" fmla="*/ 149 h 342"/>
                <a:gd name="T80" fmla="*/ 28 w 310"/>
                <a:gd name="T81" fmla="*/ 164 h 342"/>
                <a:gd name="T82" fmla="*/ 39 w 310"/>
                <a:gd name="T83" fmla="*/ 185 h 342"/>
                <a:gd name="T84" fmla="*/ 52 w 310"/>
                <a:gd name="T85" fmla="*/ 181 h 342"/>
                <a:gd name="T86" fmla="*/ 61 w 310"/>
                <a:gd name="T87" fmla="*/ 184 h 342"/>
                <a:gd name="T88" fmla="*/ 73 w 310"/>
                <a:gd name="T89" fmla="*/ 198 h 342"/>
                <a:gd name="T90" fmla="*/ 78 w 310"/>
                <a:gd name="T91" fmla="*/ 211 h 342"/>
                <a:gd name="T92" fmla="*/ 75 w 310"/>
                <a:gd name="T93" fmla="*/ 217 h 342"/>
                <a:gd name="T94" fmla="*/ 79 w 310"/>
                <a:gd name="T95" fmla="*/ 229 h 342"/>
                <a:gd name="T96" fmla="*/ 80 w 310"/>
                <a:gd name="T97" fmla="*/ 235 h 342"/>
                <a:gd name="T98" fmla="*/ 90 w 310"/>
                <a:gd name="T99" fmla="*/ 250 h 342"/>
                <a:gd name="T100" fmla="*/ 95 w 310"/>
                <a:gd name="T101" fmla="*/ 264 h 342"/>
                <a:gd name="T102" fmla="*/ 108 w 310"/>
                <a:gd name="T103" fmla="*/ 272 h 342"/>
                <a:gd name="T104" fmla="*/ 112 w 310"/>
                <a:gd name="T105" fmla="*/ 278 h 342"/>
                <a:gd name="T106" fmla="*/ 113 w 310"/>
                <a:gd name="T107" fmla="*/ 279 h 342"/>
                <a:gd name="T108" fmla="*/ 143 w 310"/>
                <a:gd name="T109" fmla="*/ 289 h 342"/>
                <a:gd name="T110" fmla="*/ 143 w 310"/>
                <a:gd name="T111" fmla="*/ 302 h 342"/>
                <a:gd name="T112" fmla="*/ 137 w 310"/>
                <a:gd name="T113" fmla="*/ 312 h 342"/>
                <a:gd name="T114" fmla="*/ 150 w 310"/>
                <a:gd name="T115" fmla="*/ 311 h 342"/>
                <a:gd name="T116" fmla="*/ 160 w 310"/>
                <a:gd name="T117" fmla="*/ 315 h 342"/>
                <a:gd name="T118" fmla="*/ 181 w 310"/>
                <a:gd name="T119" fmla="*/ 331 h 342"/>
                <a:gd name="T120" fmla="*/ 180 w 310"/>
                <a:gd name="T121" fmla="*/ 342 h 342"/>
                <a:gd name="T122" fmla="*/ 186 w 310"/>
                <a:gd name="T123" fmla="*/ 3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342">
                  <a:moveTo>
                    <a:pt x="189" y="312"/>
                  </a:moveTo>
                  <a:cubicBezTo>
                    <a:pt x="190" y="301"/>
                    <a:pt x="188" y="289"/>
                    <a:pt x="192" y="278"/>
                  </a:cubicBezTo>
                  <a:cubicBezTo>
                    <a:pt x="195" y="270"/>
                    <a:pt x="196" y="263"/>
                    <a:pt x="200" y="255"/>
                  </a:cubicBezTo>
                  <a:cubicBezTo>
                    <a:pt x="200" y="253"/>
                    <a:pt x="201" y="251"/>
                    <a:pt x="202" y="249"/>
                  </a:cubicBezTo>
                  <a:cubicBezTo>
                    <a:pt x="203" y="248"/>
                    <a:pt x="205" y="248"/>
                    <a:pt x="206" y="247"/>
                  </a:cubicBezTo>
                  <a:cubicBezTo>
                    <a:pt x="208" y="245"/>
                    <a:pt x="209" y="241"/>
                    <a:pt x="212" y="239"/>
                  </a:cubicBezTo>
                  <a:cubicBezTo>
                    <a:pt x="215" y="237"/>
                    <a:pt x="221" y="239"/>
                    <a:pt x="219" y="233"/>
                  </a:cubicBezTo>
                  <a:cubicBezTo>
                    <a:pt x="219" y="231"/>
                    <a:pt x="216" y="229"/>
                    <a:pt x="215" y="227"/>
                  </a:cubicBezTo>
                  <a:cubicBezTo>
                    <a:pt x="214" y="226"/>
                    <a:pt x="215" y="223"/>
                    <a:pt x="215" y="221"/>
                  </a:cubicBezTo>
                  <a:cubicBezTo>
                    <a:pt x="215" y="217"/>
                    <a:pt x="216" y="214"/>
                    <a:pt x="218" y="210"/>
                  </a:cubicBezTo>
                  <a:cubicBezTo>
                    <a:pt x="221" y="208"/>
                    <a:pt x="224" y="205"/>
                    <a:pt x="227" y="203"/>
                  </a:cubicBezTo>
                  <a:cubicBezTo>
                    <a:pt x="230" y="200"/>
                    <a:pt x="231" y="197"/>
                    <a:pt x="234" y="194"/>
                  </a:cubicBezTo>
                  <a:cubicBezTo>
                    <a:pt x="236" y="193"/>
                    <a:pt x="237" y="193"/>
                    <a:pt x="239" y="191"/>
                  </a:cubicBezTo>
                  <a:cubicBezTo>
                    <a:pt x="240" y="190"/>
                    <a:pt x="240" y="188"/>
                    <a:pt x="241" y="186"/>
                  </a:cubicBezTo>
                  <a:cubicBezTo>
                    <a:pt x="244" y="183"/>
                    <a:pt x="246" y="183"/>
                    <a:pt x="250" y="181"/>
                  </a:cubicBezTo>
                  <a:cubicBezTo>
                    <a:pt x="255" y="179"/>
                    <a:pt x="256" y="180"/>
                    <a:pt x="261" y="181"/>
                  </a:cubicBezTo>
                  <a:cubicBezTo>
                    <a:pt x="265" y="182"/>
                    <a:pt x="270" y="182"/>
                    <a:pt x="273" y="182"/>
                  </a:cubicBezTo>
                  <a:cubicBezTo>
                    <a:pt x="278" y="182"/>
                    <a:pt x="282" y="183"/>
                    <a:pt x="286" y="183"/>
                  </a:cubicBezTo>
                  <a:cubicBezTo>
                    <a:pt x="295" y="184"/>
                    <a:pt x="302" y="183"/>
                    <a:pt x="310" y="181"/>
                  </a:cubicBezTo>
                  <a:cubicBezTo>
                    <a:pt x="310" y="174"/>
                    <a:pt x="309" y="167"/>
                    <a:pt x="309" y="160"/>
                  </a:cubicBezTo>
                  <a:cubicBezTo>
                    <a:pt x="308" y="152"/>
                    <a:pt x="307" y="148"/>
                    <a:pt x="301" y="142"/>
                  </a:cubicBezTo>
                  <a:cubicBezTo>
                    <a:pt x="300" y="140"/>
                    <a:pt x="298" y="138"/>
                    <a:pt x="297" y="136"/>
                  </a:cubicBezTo>
                  <a:cubicBezTo>
                    <a:pt x="295" y="140"/>
                    <a:pt x="293" y="144"/>
                    <a:pt x="291" y="147"/>
                  </a:cubicBezTo>
                  <a:cubicBezTo>
                    <a:pt x="290" y="149"/>
                    <a:pt x="287" y="151"/>
                    <a:pt x="286" y="153"/>
                  </a:cubicBezTo>
                  <a:cubicBezTo>
                    <a:pt x="285" y="156"/>
                    <a:pt x="287" y="159"/>
                    <a:pt x="287" y="161"/>
                  </a:cubicBezTo>
                  <a:cubicBezTo>
                    <a:pt x="283" y="162"/>
                    <a:pt x="281" y="155"/>
                    <a:pt x="278" y="153"/>
                  </a:cubicBezTo>
                  <a:cubicBezTo>
                    <a:pt x="276" y="152"/>
                    <a:pt x="275" y="153"/>
                    <a:pt x="273" y="153"/>
                  </a:cubicBezTo>
                  <a:cubicBezTo>
                    <a:pt x="271" y="153"/>
                    <a:pt x="269" y="152"/>
                    <a:pt x="267" y="152"/>
                  </a:cubicBezTo>
                  <a:cubicBezTo>
                    <a:pt x="264" y="150"/>
                    <a:pt x="261" y="148"/>
                    <a:pt x="259" y="145"/>
                  </a:cubicBezTo>
                  <a:cubicBezTo>
                    <a:pt x="257" y="142"/>
                    <a:pt x="256" y="139"/>
                    <a:pt x="255" y="136"/>
                  </a:cubicBezTo>
                  <a:cubicBezTo>
                    <a:pt x="254" y="133"/>
                    <a:pt x="253" y="131"/>
                    <a:pt x="251" y="129"/>
                  </a:cubicBezTo>
                  <a:cubicBezTo>
                    <a:pt x="250" y="128"/>
                    <a:pt x="248" y="127"/>
                    <a:pt x="246" y="125"/>
                  </a:cubicBezTo>
                  <a:cubicBezTo>
                    <a:pt x="245" y="123"/>
                    <a:pt x="243" y="120"/>
                    <a:pt x="243" y="118"/>
                  </a:cubicBezTo>
                  <a:cubicBezTo>
                    <a:pt x="243" y="115"/>
                    <a:pt x="246" y="113"/>
                    <a:pt x="247" y="111"/>
                  </a:cubicBezTo>
                  <a:cubicBezTo>
                    <a:pt x="249" y="106"/>
                    <a:pt x="241" y="103"/>
                    <a:pt x="244" y="98"/>
                  </a:cubicBezTo>
                  <a:cubicBezTo>
                    <a:pt x="245" y="95"/>
                    <a:pt x="248" y="94"/>
                    <a:pt x="250" y="92"/>
                  </a:cubicBezTo>
                  <a:cubicBezTo>
                    <a:pt x="252" y="90"/>
                    <a:pt x="254" y="88"/>
                    <a:pt x="255" y="85"/>
                  </a:cubicBezTo>
                  <a:cubicBezTo>
                    <a:pt x="256" y="80"/>
                    <a:pt x="251" y="75"/>
                    <a:pt x="252" y="70"/>
                  </a:cubicBezTo>
                  <a:cubicBezTo>
                    <a:pt x="252" y="65"/>
                    <a:pt x="254" y="59"/>
                    <a:pt x="255" y="54"/>
                  </a:cubicBezTo>
                  <a:cubicBezTo>
                    <a:pt x="257" y="49"/>
                    <a:pt x="256" y="42"/>
                    <a:pt x="253" y="38"/>
                  </a:cubicBezTo>
                  <a:cubicBezTo>
                    <a:pt x="250" y="34"/>
                    <a:pt x="246" y="30"/>
                    <a:pt x="242" y="27"/>
                  </a:cubicBezTo>
                  <a:cubicBezTo>
                    <a:pt x="239" y="23"/>
                    <a:pt x="236" y="20"/>
                    <a:pt x="233" y="16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27" y="14"/>
                    <a:pt x="223" y="12"/>
                    <a:pt x="217" y="10"/>
                  </a:cubicBezTo>
                  <a:cubicBezTo>
                    <a:pt x="210" y="8"/>
                    <a:pt x="201" y="10"/>
                    <a:pt x="194" y="12"/>
                  </a:cubicBezTo>
                  <a:cubicBezTo>
                    <a:pt x="187" y="14"/>
                    <a:pt x="184" y="24"/>
                    <a:pt x="181" y="29"/>
                  </a:cubicBezTo>
                  <a:cubicBezTo>
                    <a:pt x="179" y="31"/>
                    <a:pt x="176" y="36"/>
                    <a:pt x="173" y="36"/>
                  </a:cubicBezTo>
                  <a:cubicBezTo>
                    <a:pt x="170" y="36"/>
                    <a:pt x="166" y="31"/>
                    <a:pt x="163" y="29"/>
                  </a:cubicBezTo>
                  <a:cubicBezTo>
                    <a:pt x="160" y="28"/>
                    <a:pt x="155" y="26"/>
                    <a:pt x="152" y="27"/>
                  </a:cubicBezTo>
                  <a:cubicBezTo>
                    <a:pt x="149" y="28"/>
                    <a:pt x="146" y="32"/>
                    <a:pt x="142" y="31"/>
                  </a:cubicBezTo>
                  <a:cubicBezTo>
                    <a:pt x="142" y="29"/>
                    <a:pt x="139" y="25"/>
                    <a:pt x="136" y="25"/>
                  </a:cubicBezTo>
                  <a:cubicBezTo>
                    <a:pt x="134" y="26"/>
                    <a:pt x="131" y="31"/>
                    <a:pt x="129" y="32"/>
                  </a:cubicBezTo>
                  <a:cubicBezTo>
                    <a:pt x="125" y="35"/>
                    <a:pt x="123" y="33"/>
                    <a:pt x="118" y="31"/>
                  </a:cubicBezTo>
                  <a:cubicBezTo>
                    <a:pt x="114" y="29"/>
                    <a:pt x="113" y="28"/>
                    <a:pt x="110" y="24"/>
                  </a:cubicBezTo>
                  <a:cubicBezTo>
                    <a:pt x="108" y="21"/>
                    <a:pt x="105" y="17"/>
                    <a:pt x="102" y="15"/>
                  </a:cubicBezTo>
                  <a:cubicBezTo>
                    <a:pt x="100" y="14"/>
                    <a:pt x="98" y="15"/>
                    <a:pt x="96" y="15"/>
                  </a:cubicBezTo>
                  <a:cubicBezTo>
                    <a:pt x="94" y="14"/>
                    <a:pt x="93" y="13"/>
                    <a:pt x="92" y="12"/>
                  </a:cubicBezTo>
                  <a:cubicBezTo>
                    <a:pt x="89" y="10"/>
                    <a:pt x="85" y="9"/>
                    <a:pt x="83" y="6"/>
                  </a:cubicBezTo>
                  <a:cubicBezTo>
                    <a:pt x="80" y="4"/>
                    <a:pt x="79" y="0"/>
                    <a:pt x="75" y="2"/>
                  </a:cubicBezTo>
                  <a:cubicBezTo>
                    <a:pt x="72" y="3"/>
                    <a:pt x="70" y="6"/>
                    <a:pt x="70" y="9"/>
                  </a:cubicBezTo>
                  <a:cubicBezTo>
                    <a:pt x="68" y="13"/>
                    <a:pt x="65" y="15"/>
                    <a:pt x="64" y="19"/>
                  </a:cubicBezTo>
                  <a:cubicBezTo>
                    <a:pt x="64" y="25"/>
                    <a:pt x="64" y="30"/>
                    <a:pt x="61" y="35"/>
                  </a:cubicBezTo>
                  <a:cubicBezTo>
                    <a:pt x="61" y="36"/>
                    <a:pt x="60" y="40"/>
                    <a:pt x="59" y="41"/>
                  </a:cubicBezTo>
                  <a:cubicBezTo>
                    <a:pt x="57" y="42"/>
                    <a:pt x="54" y="39"/>
                    <a:pt x="51" y="40"/>
                  </a:cubicBezTo>
                  <a:cubicBezTo>
                    <a:pt x="51" y="45"/>
                    <a:pt x="50" y="53"/>
                    <a:pt x="46" y="58"/>
                  </a:cubicBezTo>
                  <a:cubicBezTo>
                    <a:pt x="44" y="61"/>
                    <a:pt x="41" y="59"/>
                    <a:pt x="40" y="63"/>
                  </a:cubicBezTo>
                  <a:cubicBezTo>
                    <a:pt x="40" y="65"/>
                    <a:pt x="41" y="70"/>
                    <a:pt x="40" y="72"/>
                  </a:cubicBezTo>
                  <a:cubicBezTo>
                    <a:pt x="40" y="76"/>
                    <a:pt x="41" y="81"/>
                    <a:pt x="38" y="84"/>
                  </a:cubicBezTo>
                  <a:cubicBezTo>
                    <a:pt x="36" y="87"/>
                    <a:pt x="33" y="90"/>
                    <a:pt x="30" y="89"/>
                  </a:cubicBezTo>
                  <a:cubicBezTo>
                    <a:pt x="28" y="89"/>
                    <a:pt x="27" y="88"/>
                    <a:pt x="25" y="87"/>
                  </a:cubicBezTo>
                  <a:cubicBezTo>
                    <a:pt x="23" y="87"/>
                    <a:pt x="21" y="87"/>
                    <a:pt x="19" y="87"/>
                  </a:cubicBezTo>
                  <a:cubicBezTo>
                    <a:pt x="14" y="87"/>
                    <a:pt x="11" y="88"/>
                    <a:pt x="6" y="88"/>
                  </a:cubicBezTo>
                  <a:cubicBezTo>
                    <a:pt x="5" y="89"/>
                    <a:pt x="4" y="89"/>
                    <a:pt x="3" y="89"/>
                  </a:cubicBezTo>
                  <a:cubicBezTo>
                    <a:pt x="3" y="92"/>
                    <a:pt x="3" y="95"/>
                    <a:pt x="4" y="98"/>
                  </a:cubicBezTo>
                  <a:cubicBezTo>
                    <a:pt x="4" y="100"/>
                    <a:pt x="5" y="103"/>
                    <a:pt x="2" y="105"/>
                  </a:cubicBezTo>
                  <a:cubicBezTo>
                    <a:pt x="1" y="106"/>
                    <a:pt x="0" y="104"/>
                    <a:pt x="0" y="107"/>
                  </a:cubicBezTo>
                  <a:cubicBezTo>
                    <a:pt x="0" y="108"/>
                    <a:pt x="1" y="110"/>
                    <a:pt x="1" y="111"/>
                  </a:cubicBezTo>
                  <a:cubicBezTo>
                    <a:pt x="3" y="117"/>
                    <a:pt x="5" y="123"/>
                    <a:pt x="6" y="129"/>
                  </a:cubicBezTo>
                  <a:cubicBezTo>
                    <a:pt x="7" y="133"/>
                    <a:pt x="8" y="138"/>
                    <a:pt x="10" y="142"/>
                  </a:cubicBezTo>
                  <a:cubicBezTo>
                    <a:pt x="12" y="146"/>
                    <a:pt x="15" y="146"/>
                    <a:pt x="20" y="149"/>
                  </a:cubicBezTo>
                  <a:cubicBezTo>
                    <a:pt x="23" y="150"/>
                    <a:pt x="23" y="153"/>
                    <a:pt x="24" y="156"/>
                  </a:cubicBezTo>
                  <a:cubicBezTo>
                    <a:pt x="25" y="159"/>
                    <a:pt x="27" y="161"/>
                    <a:pt x="28" y="164"/>
                  </a:cubicBezTo>
                  <a:cubicBezTo>
                    <a:pt x="30" y="166"/>
                    <a:pt x="30" y="168"/>
                    <a:pt x="30" y="171"/>
                  </a:cubicBezTo>
                  <a:cubicBezTo>
                    <a:pt x="31" y="175"/>
                    <a:pt x="35" y="183"/>
                    <a:pt x="39" y="185"/>
                  </a:cubicBezTo>
                  <a:cubicBezTo>
                    <a:pt x="41" y="185"/>
                    <a:pt x="44" y="185"/>
                    <a:pt x="46" y="185"/>
                  </a:cubicBezTo>
                  <a:cubicBezTo>
                    <a:pt x="49" y="184"/>
                    <a:pt x="49" y="182"/>
                    <a:pt x="52" y="181"/>
                  </a:cubicBezTo>
                  <a:cubicBezTo>
                    <a:pt x="55" y="179"/>
                    <a:pt x="56" y="179"/>
                    <a:pt x="58" y="181"/>
                  </a:cubicBezTo>
                  <a:cubicBezTo>
                    <a:pt x="59" y="182"/>
                    <a:pt x="60" y="183"/>
                    <a:pt x="61" y="184"/>
                  </a:cubicBezTo>
                  <a:cubicBezTo>
                    <a:pt x="64" y="185"/>
                    <a:pt x="66" y="185"/>
                    <a:pt x="69" y="187"/>
                  </a:cubicBezTo>
                  <a:cubicBezTo>
                    <a:pt x="73" y="191"/>
                    <a:pt x="71" y="194"/>
                    <a:pt x="73" y="198"/>
                  </a:cubicBezTo>
                  <a:cubicBezTo>
                    <a:pt x="74" y="200"/>
                    <a:pt x="74" y="202"/>
                    <a:pt x="75" y="204"/>
                  </a:cubicBezTo>
                  <a:cubicBezTo>
                    <a:pt x="77" y="206"/>
                    <a:pt x="80" y="207"/>
                    <a:pt x="78" y="211"/>
                  </a:cubicBezTo>
                  <a:cubicBezTo>
                    <a:pt x="78" y="212"/>
                    <a:pt x="77" y="212"/>
                    <a:pt x="76" y="213"/>
                  </a:cubicBezTo>
                  <a:cubicBezTo>
                    <a:pt x="75" y="215"/>
                    <a:pt x="76" y="215"/>
                    <a:pt x="75" y="217"/>
                  </a:cubicBezTo>
                  <a:cubicBezTo>
                    <a:pt x="75" y="219"/>
                    <a:pt x="73" y="222"/>
                    <a:pt x="74" y="224"/>
                  </a:cubicBezTo>
                  <a:cubicBezTo>
                    <a:pt x="75" y="226"/>
                    <a:pt x="79" y="227"/>
                    <a:pt x="79" y="229"/>
                  </a:cubicBezTo>
                  <a:cubicBezTo>
                    <a:pt x="80" y="231"/>
                    <a:pt x="78" y="231"/>
                    <a:pt x="78" y="233"/>
                  </a:cubicBezTo>
                  <a:cubicBezTo>
                    <a:pt x="79" y="234"/>
                    <a:pt x="80" y="235"/>
                    <a:pt x="80" y="235"/>
                  </a:cubicBezTo>
                  <a:cubicBezTo>
                    <a:pt x="82" y="238"/>
                    <a:pt x="84" y="240"/>
                    <a:pt x="87" y="242"/>
                  </a:cubicBezTo>
                  <a:cubicBezTo>
                    <a:pt x="89" y="245"/>
                    <a:pt x="89" y="246"/>
                    <a:pt x="90" y="250"/>
                  </a:cubicBezTo>
                  <a:cubicBezTo>
                    <a:pt x="90" y="253"/>
                    <a:pt x="90" y="256"/>
                    <a:pt x="91" y="258"/>
                  </a:cubicBezTo>
                  <a:cubicBezTo>
                    <a:pt x="91" y="261"/>
                    <a:pt x="93" y="262"/>
                    <a:pt x="95" y="264"/>
                  </a:cubicBezTo>
                  <a:cubicBezTo>
                    <a:pt x="96" y="267"/>
                    <a:pt x="97" y="269"/>
                    <a:pt x="100" y="270"/>
                  </a:cubicBezTo>
                  <a:cubicBezTo>
                    <a:pt x="103" y="271"/>
                    <a:pt x="106" y="270"/>
                    <a:pt x="108" y="272"/>
                  </a:cubicBezTo>
                  <a:cubicBezTo>
                    <a:pt x="109" y="273"/>
                    <a:pt x="110" y="274"/>
                    <a:pt x="111" y="275"/>
                  </a:cubicBezTo>
                  <a:cubicBezTo>
                    <a:pt x="113" y="277"/>
                    <a:pt x="112" y="276"/>
                    <a:pt x="112" y="278"/>
                  </a:cubicBezTo>
                  <a:cubicBezTo>
                    <a:pt x="112" y="278"/>
                    <a:pt x="112" y="279"/>
                    <a:pt x="113" y="279"/>
                  </a:cubicBezTo>
                  <a:cubicBezTo>
                    <a:pt x="113" y="279"/>
                    <a:pt x="113" y="279"/>
                    <a:pt x="113" y="279"/>
                  </a:cubicBezTo>
                  <a:cubicBezTo>
                    <a:pt x="118" y="280"/>
                    <a:pt x="125" y="279"/>
                    <a:pt x="129" y="281"/>
                  </a:cubicBezTo>
                  <a:cubicBezTo>
                    <a:pt x="134" y="283"/>
                    <a:pt x="141" y="284"/>
                    <a:pt x="143" y="289"/>
                  </a:cubicBezTo>
                  <a:cubicBezTo>
                    <a:pt x="144" y="291"/>
                    <a:pt x="145" y="294"/>
                    <a:pt x="145" y="296"/>
                  </a:cubicBezTo>
                  <a:cubicBezTo>
                    <a:pt x="146" y="299"/>
                    <a:pt x="146" y="300"/>
                    <a:pt x="143" y="302"/>
                  </a:cubicBezTo>
                  <a:cubicBezTo>
                    <a:pt x="140" y="303"/>
                    <a:pt x="137" y="303"/>
                    <a:pt x="135" y="305"/>
                  </a:cubicBezTo>
                  <a:cubicBezTo>
                    <a:pt x="133" y="308"/>
                    <a:pt x="135" y="310"/>
                    <a:pt x="137" y="312"/>
                  </a:cubicBezTo>
                  <a:cubicBezTo>
                    <a:pt x="139" y="315"/>
                    <a:pt x="140" y="316"/>
                    <a:pt x="143" y="315"/>
                  </a:cubicBezTo>
                  <a:cubicBezTo>
                    <a:pt x="146" y="314"/>
                    <a:pt x="148" y="313"/>
                    <a:pt x="150" y="311"/>
                  </a:cubicBezTo>
                  <a:cubicBezTo>
                    <a:pt x="152" y="308"/>
                    <a:pt x="152" y="307"/>
                    <a:pt x="155" y="309"/>
                  </a:cubicBezTo>
                  <a:cubicBezTo>
                    <a:pt x="158" y="310"/>
                    <a:pt x="159" y="312"/>
                    <a:pt x="160" y="315"/>
                  </a:cubicBezTo>
                  <a:cubicBezTo>
                    <a:pt x="162" y="320"/>
                    <a:pt x="162" y="326"/>
                    <a:pt x="169" y="328"/>
                  </a:cubicBezTo>
                  <a:cubicBezTo>
                    <a:pt x="172" y="329"/>
                    <a:pt x="180" y="327"/>
                    <a:pt x="181" y="331"/>
                  </a:cubicBezTo>
                  <a:cubicBezTo>
                    <a:pt x="181" y="332"/>
                    <a:pt x="180" y="334"/>
                    <a:pt x="180" y="335"/>
                  </a:cubicBezTo>
                  <a:cubicBezTo>
                    <a:pt x="180" y="337"/>
                    <a:pt x="181" y="340"/>
                    <a:pt x="180" y="342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83" y="338"/>
                    <a:pt x="185" y="334"/>
                    <a:pt x="186" y="330"/>
                  </a:cubicBezTo>
                  <a:cubicBezTo>
                    <a:pt x="187" y="324"/>
                    <a:pt x="188" y="318"/>
                    <a:pt x="189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4987925" y="3870325"/>
              <a:ext cx="146050" cy="100013"/>
            </a:xfrm>
            <a:custGeom>
              <a:avLst/>
              <a:gdLst>
                <a:gd name="T0" fmla="*/ 22 w 74"/>
                <a:gd name="T1" fmla="*/ 36 h 51"/>
                <a:gd name="T2" fmla="*/ 29 w 74"/>
                <a:gd name="T3" fmla="*/ 43 h 51"/>
                <a:gd name="T4" fmla="*/ 49 w 74"/>
                <a:gd name="T5" fmla="*/ 42 h 51"/>
                <a:gd name="T6" fmla="*/ 57 w 74"/>
                <a:gd name="T7" fmla="*/ 40 h 51"/>
                <a:gd name="T8" fmla="*/ 66 w 74"/>
                <a:gd name="T9" fmla="*/ 33 h 51"/>
                <a:gd name="T10" fmla="*/ 74 w 74"/>
                <a:gd name="T11" fmla="*/ 28 h 51"/>
                <a:gd name="T12" fmla="*/ 67 w 74"/>
                <a:gd name="T13" fmla="*/ 20 h 51"/>
                <a:gd name="T14" fmla="*/ 58 w 74"/>
                <a:gd name="T15" fmla="*/ 16 h 51"/>
                <a:gd name="T16" fmla="*/ 56 w 74"/>
                <a:gd name="T17" fmla="*/ 11 h 51"/>
                <a:gd name="T18" fmla="*/ 51 w 74"/>
                <a:gd name="T19" fmla="*/ 9 h 51"/>
                <a:gd name="T20" fmla="*/ 43 w 74"/>
                <a:gd name="T21" fmla="*/ 3 h 51"/>
                <a:gd name="T22" fmla="*/ 37 w 74"/>
                <a:gd name="T23" fmla="*/ 3 h 51"/>
                <a:gd name="T24" fmla="*/ 33 w 74"/>
                <a:gd name="T25" fmla="*/ 1 h 51"/>
                <a:gd name="T26" fmla="*/ 15 w 74"/>
                <a:gd name="T27" fmla="*/ 10 h 51"/>
                <a:gd name="T28" fmla="*/ 11 w 74"/>
                <a:gd name="T29" fmla="*/ 9 h 51"/>
                <a:gd name="T30" fmla="*/ 3 w 74"/>
                <a:gd name="T31" fmla="*/ 12 h 51"/>
                <a:gd name="T32" fmla="*/ 8 w 74"/>
                <a:gd name="T33" fmla="*/ 20 h 51"/>
                <a:gd name="T34" fmla="*/ 11 w 74"/>
                <a:gd name="T35" fmla="*/ 26 h 51"/>
                <a:gd name="T36" fmla="*/ 17 w 74"/>
                <a:gd name="T37" fmla="*/ 28 h 51"/>
                <a:gd name="T38" fmla="*/ 22 w 74"/>
                <a:gd name="T39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51">
                  <a:moveTo>
                    <a:pt x="22" y="36"/>
                  </a:moveTo>
                  <a:cubicBezTo>
                    <a:pt x="24" y="38"/>
                    <a:pt x="27" y="41"/>
                    <a:pt x="29" y="43"/>
                  </a:cubicBezTo>
                  <a:cubicBezTo>
                    <a:pt x="37" y="51"/>
                    <a:pt x="41" y="39"/>
                    <a:pt x="49" y="42"/>
                  </a:cubicBezTo>
                  <a:cubicBezTo>
                    <a:pt x="53" y="43"/>
                    <a:pt x="55" y="46"/>
                    <a:pt x="57" y="40"/>
                  </a:cubicBezTo>
                  <a:cubicBezTo>
                    <a:pt x="60" y="35"/>
                    <a:pt x="60" y="34"/>
                    <a:pt x="66" y="33"/>
                  </a:cubicBezTo>
                  <a:cubicBezTo>
                    <a:pt x="68" y="33"/>
                    <a:pt x="74" y="32"/>
                    <a:pt x="74" y="28"/>
                  </a:cubicBezTo>
                  <a:cubicBezTo>
                    <a:pt x="73" y="26"/>
                    <a:pt x="68" y="21"/>
                    <a:pt x="67" y="20"/>
                  </a:cubicBezTo>
                  <a:cubicBezTo>
                    <a:pt x="63" y="17"/>
                    <a:pt x="61" y="21"/>
                    <a:pt x="58" y="16"/>
                  </a:cubicBezTo>
                  <a:cubicBezTo>
                    <a:pt x="57" y="15"/>
                    <a:pt x="57" y="13"/>
                    <a:pt x="56" y="11"/>
                  </a:cubicBezTo>
                  <a:cubicBezTo>
                    <a:pt x="55" y="10"/>
                    <a:pt x="52" y="10"/>
                    <a:pt x="51" y="9"/>
                  </a:cubicBezTo>
                  <a:cubicBezTo>
                    <a:pt x="47" y="6"/>
                    <a:pt x="49" y="4"/>
                    <a:pt x="43" y="3"/>
                  </a:cubicBezTo>
                  <a:cubicBezTo>
                    <a:pt x="41" y="3"/>
                    <a:pt x="39" y="3"/>
                    <a:pt x="37" y="3"/>
                  </a:cubicBezTo>
                  <a:cubicBezTo>
                    <a:pt x="36" y="3"/>
                    <a:pt x="34" y="1"/>
                    <a:pt x="33" y="1"/>
                  </a:cubicBezTo>
                  <a:cubicBezTo>
                    <a:pt x="27" y="0"/>
                    <a:pt x="21" y="8"/>
                    <a:pt x="15" y="10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9" y="11"/>
                    <a:pt x="5" y="10"/>
                    <a:pt x="3" y="12"/>
                  </a:cubicBezTo>
                  <a:cubicBezTo>
                    <a:pt x="0" y="16"/>
                    <a:pt x="6" y="18"/>
                    <a:pt x="8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3" y="27"/>
                    <a:pt x="15" y="27"/>
                    <a:pt x="17" y="28"/>
                  </a:cubicBezTo>
                  <a:cubicBezTo>
                    <a:pt x="22" y="29"/>
                    <a:pt x="20" y="32"/>
                    <a:pt x="2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4051300" y="3438525"/>
              <a:ext cx="560388" cy="549275"/>
            </a:xfrm>
            <a:custGeom>
              <a:avLst/>
              <a:gdLst>
                <a:gd name="T0" fmla="*/ 252 w 285"/>
                <a:gd name="T1" fmla="*/ 159 h 280"/>
                <a:gd name="T2" fmla="*/ 261 w 285"/>
                <a:gd name="T3" fmla="*/ 125 h 280"/>
                <a:gd name="T4" fmla="*/ 277 w 285"/>
                <a:gd name="T5" fmla="*/ 87 h 280"/>
                <a:gd name="T6" fmla="*/ 259 w 285"/>
                <a:gd name="T7" fmla="*/ 64 h 280"/>
                <a:gd name="T8" fmla="*/ 223 w 285"/>
                <a:gd name="T9" fmla="*/ 81 h 280"/>
                <a:gd name="T10" fmla="*/ 210 w 285"/>
                <a:gd name="T11" fmla="*/ 89 h 280"/>
                <a:gd name="T12" fmla="*/ 192 w 285"/>
                <a:gd name="T13" fmla="*/ 109 h 280"/>
                <a:gd name="T14" fmla="*/ 177 w 285"/>
                <a:gd name="T15" fmla="*/ 122 h 280"/>
                <a:gd name="T16" fmla="*/ 147 w 285"/>
                <a:gd name="T17" fmla="*/ 121 h 280"/>
                <a:gd name="T18" fmla="*/ 130 w 285"/>
                <a:gd name="T19" fmla="*/ 112 h 280"/>
                <a:gd name="T20" fmla="*/ 141 w 285"/>
                <a:gd name="T21" fmla="*/ 89 h 280"/>
                <a:gd name="T22" fmla="*/ 156 w 285"/>
                <a:gd name="T23" fmla="*/ 68 h 280"/>
                <a:gd name="T24" fmla="*/ 175 w 285"/>
                <a:gd name="T25" fmla="*/ 44 h 280"/>
                <a:gd name="T26" fmla="*/ 155 w 285"/>
                <a:gd name="T27" fmla="*/ 44 h 280"/>
                <a:gd name="T28" fmla="*/ 138 w 285"/>
                <a:gd name="T29" fmla="*/ 16 h 280"/>
                <a:gd name="T30" fmla="*/ 126 w 285"/>
                <a:gd name="T31" fmla="*/ 34 h 280"/>
                <a:gd name="T32" fmla="*/ 137 w 285"/>
                <a:gd name="T33" fmla="*/ 5 h 280"/>
                <a:gd name="T34" fmla="*/ 123 w 285"/>
                <a:gd name="T35" fmla="*/ 23 h 280"/>
                <a:gd name="T36" fmla="*/ 101 w 285"/>
                <a:gd name="T37" fmla="*/ 35 h 280"/>
                <a:gd name="T38" fmla="*/ 94 w 285"/>
                <a:gd name="T39" fmla="*/ 49 h 280"/>
                <a:gd name="T40" fmla="*/ 112 w 285"/>
                <a:gd name="T41" fmla="*/ 73 h 280"/>
                <a:gd name="T42" fmla="*/ 123 w 285"/>
                <a:gd name="T43" fmla="*/ 102 h 280"/>
                <a:gd name="T44" fmla="*/ 114 w 285"/>
                <a:gd name="T45" fmla="*/ 114 h 280"/>
                <a:gd name="T46" fmla="*/ 96 w 285"/>
                <a:gd name="T47" fmla="*/ 114 h 280"/>
                <a:gd name="T48" fmla="*/ 99 w 285"/>
                <a:gd name="T49" fmla="*/ 131 h 280"/>
                <a:gd name="T50" fmla="*/ 87 w 285"/>
                <a:gd name="T51" fmla="*/ 139 h 280"/>
                <a:gd name="T52" fmla="*/ 70 w 285"/>
                <a:gd name="T53" fmla="*/ 131 h 280"/>
                <a:gd name="T54" fmla="*/ 44 w 285"/>
                <a:gd name="T55" fmla="*/ 134 h 280"/>
                <a:gd name="T56" fmla="*/ 28 w 285"/>
                <a:gd name="T57" fmla="*/ 147 h 280"/>
                <a:gd name="T58" fmla="*/ 16 w 285"/>
                <a:gd name="T59" fmla="*/ 162 h 280"/>
                <a:gd name="T60" fmla="*/ 9 w 285"/>
                <a:gd name="T61" fmla="*/ 197 h 280"/>
                <a:gd name="T62" fmla="*/ 17 w 285"/>
                <a:gd name="T63" fmla="*/ 206 h 280"/>
                <a:gd name="T64" fmla="*/ 36 w 285"/>
                <a:gd name="T65" fmla="*/ 231 h 280"/>
                <a:gd name="T66" fmla="*/ 45 w 285"/>
                <a:gd name="T67" fmla="*/ 241 h 280"/>
                <a:gd name="T68" fmla="*/ 52 w 285"/>
                <a:gd name="T69" fmla="*/ 251 h 280"/>
                <a:gd name="T70" fmla="*/ 62 w 285"/>
                <a:gd name="T71" fmla="*/ 253 h 280"/>
                <a:gd name="T72" fmla="*/ 67 w 285"/>
                <a:gd name="T73" fmla="*/ 262 h 280"/>
                <a:gd name="T74" fmla="*/ 76 w 285"/>
                <a:gd name="T75" fmla="*/ 257 h 280"/>
                <a:gd name="T76" fmla="*/ 107 w 285"/>
                <a:gd name="T77" fmla="*/ 251 h 280"/>
                <a:gd name="T78" fmla="*/ 126 w 285"/>
                <a:gd name="T79" fmla="*/ 243 h 280"/>
                <a:gd name="T80" fmla="*/ 139 w 285"/>
                <a:gd name="T81" fmla="*/ 242 h 280"/>
                <a:gd name="T82" fmla="*/ 151 w 285"/>
                <a:gd name="T83" fmla="*/ 267 h 280"/>
                <a:gd name="T84" fmla="*/ 157 w 285"/>
                <a:gd name="T85" fmla="*/ 277 h 280"/>
                <a:gd name="T86" fmla="*/ 171 w 285"/>
                <a:gd name="T87" fmla="*/ 278 h 280"/>
                <a:gd name="T88" fmla="*/ 179 w 285"/>
                <a:gd name="T89" fmla="*/ 271 h 280"/>
                <a:gd name="T90" fmla="*/ 188 w 285"/>
                <a:gd name="T91" fmla="*/ 264 h 280"/>
                <a:gd name="T92" fmla="*/ 207 w 285"/>
                <a:gd name="T93" fmla="*/ 260 h 280"/>
                <a:gd name="T94" fmla="*/ 218 w 285"/>
                <a:gd name="T95" fmla="*/ 244 h 280"/>
                <a:gd name="T96" fmla="*/ 204 w 285"/>
                <a:gd name="T97" fmla="*/ 238 h 280"/>
                <a:gd name="T98" fmla="*/ 201 w 285"/>
                <a:gd name="T99" fmla="*/ 223 h 280"/>
                <a:gd name="T100" fmla="*/ 196 w 285"/>
                <a:gd name="T101" fmla="*/ 212 h 280"/>
                <a:gd name="T102" fmla="*/ 179 w 285"/>
                <a:gd name="T103" fmla="*/ 198 h 280"/>
                <a:gd name="T104" fmla="*/ 204 w 285"/>
                <a:gd name="T105" fmla="*/ 190 h 280"/>
                <a:gd name="T106" fmla="*/ 224 w 285"/>
                <a:gd name="T107" fmla="*/ 179 h 280"/>
                <a:gd name="T108" fmla="*/ 246 w 285"/>
                <a:gd name="T109" fmla="*/ 17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0">
                  <a:moveTo>
                    <a:pt x="246" y="172"/>
                  </a:moveTo>
                  <a:cubicBezTo>
                    <a:pt x="247" y="168"/>
                    <a:pt x="249" y="166"/>
                    <a:pt x="251" y="163"/>
                  </a:cubicBezTo>
                  <a:cubicBezTo>
                    <a:pt x="253" y="160"/>
                    <a:pt x="254" y="163"/>
                    <a:pt x="252" y="159"/>
                  </a:cubicBezTo>
                  <a:cubicBezTo>
                    <a:pt x="252" y="158"/>
                    <a:pt x="250" y="156"/>
                    <a:pt x="250" y="155"/>
                  </a:cubicBezTo>
                  <a:cubicBezTo>
                    <a:pt x="247" y="151"/>
                    <a:pt x="246" y="151"/>
                    <a:pt x="248" y="147"/>
                  </a:cubicBezTo>
                  <a:cubicBezTo>
                    <a:pt x="251" y="139"/>
                    <a:pt x="257" y="133"/>
                    <a:pt x="261" y="125"/>
                  </a:cubicBezTo>
                  <a:cubicBezTo>
                    <a:pt x="263" y="122"/>
                    <a:pt x="264" y="119"/>
                    <a:pt x="266" y="116"/>
                  </a:cubicBezTo>
                  <a:cubicBezTo>
                    <a:pt x="269" y="112"/>
                    <a:pt x="273" y="112"/>
                    <a:pt x="276" y="109"/>
                  </a:cubicBezTo>
                  <a:cubicBezTo>
                    <a:pt x="282" y="104"/>
                    <a:pt x="278" y="93"/>
                    <a:pt x="277" y="87"/>
                  </a:cubicBezTo>
                  <a:cubicBezTo>
                    <a:pt x="276" y="79"/>
                    <a:pt x="285" y="72"/>
                    <a:pt x="279" y="66"/>
                  </a:cubicBezTo>
                  <a:cubicBezTo>
                    <a:pt x="276" y="64"/>
                    <a:pt x="272" y="61"/>
                    <a:pt x="269" y="60"/>
                  </a:cubicBezTo>
                  <a:cubicBezTo>
                    <a:pt x="264" y="58"/>
                    <a:pt x="263" y="62"/>
                    <a:pt x="259" y="64"/>
                  </a:cubicBezTo>
                  <a:cubicBezTo>
                    <a:pt x="256" y="67"/>
                    <a:pt x="252" y="66"/>
                    <a:pt x="249" y="68"/>
                  </a:cubicBezTo>
                  <a:cubicBezTo>
                    <a:pt x="246" y="70"/>
                    <a:pt x="245" y="74"/>
                    <a:pt x="243" y="77"/>
                  </a:cubicBezTo>
                  <a:cubicBezTo>
                    <a:pt x="238" y="83"/>
                    <a:pt x="230" y="82"/>
                    <a:pt x="223" y="81"/>
                  </a:cubicBezTo>
                  <a:cubicBezTo>
                    <a:pt x="221" y="78"/>
                    <a:pt x="205" y="72"/>
                    <a:pt x="204" y="80"/>
                  </a:cubicBezTo>
                  <a:cubicBezTo>
                    <a:pt x="203" y="81"/>
                    <a:pt x="205" y="85"/>
                    <a:pt x="206" y="86"/>
                  </a:cubicBezTo>
                  <a:cubicBezTo>
                    <a:pt x="207" y="87"/>
                    <a:pt x="209" y="87"/>
                    <a:pt x="210" y="89"/>
                  </a:cubicBezTo>
                  <a:cubicBezTo>
                    <a:pt x="212" y="91"/>
                    <a:pt x="210" y="97"/>
                    <a:pt x="210" y="100"/>
                  </a:cubicBezTo>
                  <a:cubicBezTo>
                    <a:pt x="209" y="103"/>
                    <a:pt x="207" y="106"/>
                    <a:pt x="203" y="107"/>
                  </a:cubicBezTo>
                  <a:cubicBezTo>
                    <a:pt x="200" y="108"/>
                    <a:pt x="196" y="107"/>
                    <a:pt x="192" y="109"/>
                  </a:cubicBezTo>
                  <a:cubicBezTo>
                    <a:pt x="191" y="110"/>
                    <a:pt x="190" y="112"/>
                    <a:pt x="189" y="113"/>
                  </a:cubicBezTo>
                  <a:cubicBezTo>
                    <a:pt x="187" y="114"/>
                    <a:pt x="185" y="113"/>
                    <a:pt x="183" y="114"/>
                  </a:cubicBezTo>
                  <a:cubicBezTo>
                    <a:pt x="179" y="115"/>
                    <a:pt x="178" y="119"/>
                    <a:pt x="177" y="122"/>
                  </a:cubicBezTo>
                  <a:cubicBezTo>
                    <a:pt x="176" y="128"/>
                    <a:pt x="175" y="127"/>
                    <a:pt x="169" y="126"/>
                  </a:cubicBezTo>
                  <a:cubicBezTo>
                    <a:pt x="165" y="126"/>
                    <a:pt x="162" y="124"/>
                    <a:pt x="158" y="123"/>
                  </a:cubicBezTo>
                  <a:cubicBezTo>
                    <a:pt x="154" y="123"/>
                    <a:pt x="151" y="123"/>
                    <a:pt x="147" y="121"/>
                  </a:cubicBezTo>
                  <a:cubicBezTo>
                    <a:pt x="146" y="121"/>
                    <a:pt x="143" y="120"/>
                    <a:pt x="142" y="119"/>
                  </a:cubicBezTo>
                  <a:cubicBezTo>
                    <a:pt x="141" y="118"/>
                    <a:pt x="141" y="117"/>
                    <a:pt x="140" y="116"/>
                  </a:cubicBezTo>
                  <a:cubicBezTo>
                    <a:pt x="138" y="114"/>
                    <a:pt x="132" y="115"/>
                    <a:pt x="130" y="112"/>
                  </a:cubicBezTo>
                  <a:cubicBezTo>
                    <a:pt x="128" y="109"/>
                    <a:pt x="131" y="105"/>
                    <a:pt x="133" y="103"/>
                  </a:cubicBezTo>
                  <a:cubicBezTo>
                    <a:pt x="136" y="99"/>
                    <a:pt x="135" y="95"/>
                    <a:pt x="137" y="92"/>
                  </a:cubicBezTo>
                  <a:cubicBezTo>
                    <a:pt x="138" y="89"/>
                    <a:pt x="138" y="90"/>
                    <a:pt x="141" y="89"/>
                  </a:cubicBezTo>
                  <a:cubicBezTo>
                    <a:pt x="143" y="88"/>
                    <a:pt x="143" y="89"/>
                    <a:pt x="144" y="86"/>
                  </a:cubicBezTo>
                  <a:cubicBezTo>
                    <a:pt x="146" y="82"/>
                    <a:pt x="147" y="79"/>
                    <a:pt x="149" y="75"/>
                  </a:cubicBezTo>
                  <a:cubicBezTo>
                    <a:pt x="153" y="77"/>
                    <a:pt x="155" y="70"/>
                    <a:pt x="156" y="68"/>
                  </a:cubicBezTo>
                  <a:cubicBezTo>
                    <a:pt x="159" y="64"/>
                    <a:pt x="160" y="60"/>
                    <a:pt x="166" y="60"/>
                  </a:cubicBezTo>
                  <a:cubicBezTo>
                    <a:pt x="170" y="59"/>
                    <a:pt x="175" y="60"/>
                    <a:pt x="176" y="55"/>
                  </a:cubicBezTo>
                  <a:cubicBezTo>
                    <a:pt x="177" y="52"/>
                    <a:pt x="174" y="48"/>
                    <a:pt x="175" y="44"/>
                  </a:cubicBezTo>
                  <a:cubicBezTo>
                    <a:pt x="176" y="40"/>
                    <a:pt x="179" y="38"/>
                    <a:pt x="179" y="34"/>
                  </a:cubicBezTo>
                  <a:cubicBezTo>
                    <a:pt x="179" y="29"/>
                    <a:pt x="178" y="25"/>
                    <a:pt x="172" y="28"/>
                  </a:cubicBezTo>
                  <a:cubicBezTo>
                    <a:pt x="164" y="31"/>
                    <a:pt x="162" y="41"/>
                    <a:pt x="155" y="44"/>
                  </a:cubicBezTo>
                  <a:cubicBezTo>
                    <a:pt x="145" y="49"/>
                    <a:pt x="141" y="42"/>
                    <a:pt x="141" y="33"/>
                  </a:cubicBezTo>
                  <a:cubicBezTo>
                    <a:pt x="142" y="28"/>
                    <a:pt x="144" y="26"/>
                    <a:pt x="146" y="22"/>
                  </a:cubicBezTo>
                  <a:cubicBezTo>
                    <a:pt x="147" y="17"/>
                    <a:pt x="143" y="14"/>
                    <a:pt x="138" y="16"/>
                  </a:cubicBezTo>
                  <a:cubicBezTo>
                    <a:pt x="134" y="18"/>
                    <a:pt x="135" y="22"/>
                    <a:pt x="135" y="27"/>
                  </a:cubicBezTo>
                  <a:cubicBezTo>
                    <a:pt x="135" y="30"/>
                    <a:pt x="133" y="33"/>
                    <a:pt x="131" y="37"/>
                  </a:cubicBezTo>
                  <a:cubicBezTo>
                    <a:pt x="129" y="43"/>
                    <a:pt x="127" y="38"/>
                    <a:pt x="126" y="34"/>
                  </a:cubicBezTo>
                  <a:cubicBezTo>
                    <a:pt x="126" y="30"/>
                    <a:pt x="127" y="27"/>
                    <a:pt x="128" y="23"/>
                  </a:cubicBezTo>
                  <a:cubicBezTo>
                    <a:pt x="129" y="19"/>
                    <a:pt x="125" y="15"/>
                    <a:pt x="129" y="11"/>
                  </a:cubicBezTo>
                  <a:cubicBezTo>
                    <a:pt x="131" y="10"/>
                    <a:pt x="138" y="9"/>
                    <a:pt x="137" y="5"/>
                  </a:cubicBezTo>
                  <a:cubicBezTo>
                    <a:pt x="137" y="2"/>
                    <a:pt x="131" y="2"/>
                    <a:pt x="128" y="1"/>
                  </a:cubicBezTo>
                  <a:cubicBezTo>
                    <a:pt x="121" y="0"/>
                    <a:pt x="118" y="8"/>
                    <a:pt x="120" y="14"/>
                  </a:cubicBezTo>
                  <a:cubicBezTo>
                    <a:pt x="121" y="18"/>
                    <a:pt x="125" y="18"/>
                    <a:pt x="123" y="23"/>
                  </a:cubicBezTo>
                  <a:cubicBezTo>
                    <a:pt x="123" y="25"/>
                    <a:pt x="122" y="26"/>
                    <a:pt x="122" y="28"/>
                  </a:cubicBezTo>
                  <a:cubicBezTo>
                    <a:pt x="122" y="30"/>
                    <a:pt x="123" y="32"/>
                    <a:pt x="122" y="34"/>
                  </a:cubicBezTo>
                  <a:cubicBezTo>
                    <a:pt x="115" y="31"/>
                    <a:pt x="108" y="33"/>
                    <a:pt x="101" y="35"/>
                  </a:cubicBezTo>
                  <a:cubicBezTo>
                    <a:pt x="100" y="35"/>
                    <a:pt x="99" y="35"/>
                    <a:pt x="99" y="35"/>
                  </a:cubicBezTo>
                  <a:cubicBezTo>
                    <a:pt x="98" y="37"/>
                    <a:pt x="97" y="39"/>
                    <a:pt x="96" y="40"/>
                  </a:cubicBezTo>
                  <a:cubicBezTo>
                    <a:pt x="95" y="43"/>
                    <a:pt x="93" y="46"/>
                    <a:pt x="94" y="49"/>
                  </a:cubicBezTo>
                  <a:cubicBezTo>
                    <a:pt x="94" y="51"/>
                    <a:pt x="97" y="53"/>
                    <a:pt x="99" y="54"/>
                  </a:cubicBezTo>
                  <a:cubicBezTo>
                    <a:pt x="101" y="56"/>
                    <a:pt x="102" y="59"/>
                    <a:pt x="104" y="61"/>
                  </a:cubicBezTo>
                  <a:cubicBezTo>
                    <a:pt x="107" y="64"/>
                    <a:pt x="113" y="68"/>
                    <a:pt x="112" y="73"/>
                  </a:cubicBezTo>
                  <a:cubicBezTo>
                    <a:pt x="111" y="78"/>
                    <a:pt x="107" y="82"/>
                    <a:pt x="106" y="88"/>
                  </a:cubicBezTo>
                  <a:cubicBezTo>
                    <a:pt x="106" y="92"/>
                    <a:pt x="111" y="93"/>
                    <a:pt x="114" y="95"/>
                  </a:cubicBezTo>
                  <a:cubicBezTo>
                    <a:pt x="116" y="96"/>
                    <a:pt x="123" y="100"/>
                    <a:pt x="123" y="102"/>
                  </a:cubicBezTo>
                  <a:cubicBezTo>
                    <a:pt x="124" y="103"/>
                    <a:pt x="122" y="107"/>
                    <a:pt x="122" y="108"/>
                  </a:cubicBezTo>
                  <a:cubicBezTo>
                    <a:pt x="121" y="110"/>
                    <a:pt x="121" y="111"/>
                    <a:pt x="121" y="113"/>
                  </a:cubicBezTo>
                  <a:cubicBezTo>
                    <a:pt x="118" y="113"/>
                    <a:pt x="116" y="113"/>
                    <a:pt x="114" y="114"/>
                  </a:cubicBezTo>
                  <a:cubicBezTo>
                    <a:pt x="112" y="114"/>
                    <a:pt x="107" y="116"/>
                    <a:pt x="104" y="115"/>
                  </a:cubicBezTo>
                  <a:cubicBezTo>
                    <a:pt x="102" y="114"/>
                    <a:pt x="101" y="110"/>
                    <a:pt x="99" y="109"/>
                  </a:cubicBezTo>
                  <a:cubicBezTo>
                    <a:pt x="97" y="108"/>
                    <a:pt x="96" y="111"/>
                    <a:pt x="96" y="114"/>
                  </a:cubicBezTo>
                  <a:cubicBezTo>
                    <a:pt x="97" y="116"/>
                    <a:pt x="99" y="118"/>
                    <a:pt x="100" y="120"/>
                  </a:cubicBezTo>
                  <a:cubicBezTo>
                    <a:pt x="102" y="123"/>
                    <a:pt x="104" y="126"/>
                    <a:pt x="105" y="129"/>
                  </a:cubicBezTo>
                  <a:cubicBezTo>
                    <a:pt x="103" y="131"/>
                    <a:pt x="101" y="130"/>
                    <a:pt x="99" y="131"/>
                  </a:cubicBezTo>
                  <a:cubicBezTo>
                    <a:pt x="98" y="133"/>
                    <a:pt x="98" y="135"/>
                    <a:pt x="98" y="137"/>
                  </a:cubicBezTo>
                  <a:cubicBezTo>
                    <a:pt x="97" y="141"/>
                    <a:pt x="96" y="145"/>
                    <a:pt x="96" y="149"/>
                  </a:cubicBezTo>
                  <a:cubicBezTo>
                    <a:pt x="93" y="146"/>
                    <a:pt x="90" y="143"/>
                    <a:pt x="87" y="139"/>
                  </a:cubicBezTo>
                  <a:cubicBezTo>
                    <a:pt x="85" y="138"/>
                    <a:pt x="83" y="137"/>
                    <a:pt x="82" y="136"/>
                  </a:cubicBezTo>
                  <a:cubicBezTo>
                    <a:pt x="80" y="134"/>
                    <a:pt x="79" y="132"/>
                    <a:pt x="77" y="131"/>
                  </a:cubicBezTo>
                  <a:cubicBezTo>
                    <a:pt x="75" y="129"/>
                    <a:pt x="72" y="132"/>
                    <a:pt x="70" y="131"/>
                  </a:cubicBezTo>
                  <a:cubicBezTo>
                    <a:pt x="68" y="130"/>
                    <a:pt x="67" y="128"/>
                    <a:pt x="64" y="128"/>
                  </a:cubicBezTo>
                  <a:cubicBezTo>
                    <a:pt x="60" y="127"/>
                    <a:pt x="54" y="128"/>
                    <a:pt x="54" y="133"/>
                  </a:cubicBezTo>
                  <a:cubicBezTo>
                    <a:pt x="50" y="133"/>
                    <a:pt x="47" y="134"/>
                    <a:pt x="44" y="134"/>
                  </a:cubicBezTo>
                  <a:cubicBezTo>
                    <a:pt x="41" y="134"/>
                    <a:pt x="40" y="135"/>
                    <a:pt x="38" y="138"/>
                  </a:cubicBezTo>
                  <a:cubicBezTo>
                    <a:pt x="37" y="141"/>
                    <a:pt x="35" y="143"/>
                    <a:pt x="32" y="145"/>
                  </a:cubicBezTo>
                  <a:cubicBezTo>
                    <a:pt x="31" y="146"/>
                    <a:pt x="29" y="147"/>
                    <a:pt x="28" y="147"/>
                  </a:cubicBezTo>
                  <a:cubicBezTo>
                    <a:pt x="29" y="149"/>
                    <a:pt x="29" y="152"/>
                    <a:pt x="29" y="153"/>
                  </a:cubicBezTo>
                  <a:cubicBezTo>
                    <a:pt x="29" y="156"/>
                    <a:pt x="27" y="159"/>
                    <a:pt x="24" y="160"/>
                  </a:cubicBezTo>
                  <a:cubicBezTo>
                    <a:pt x="21" y="161"/>
                    <a:pt x="19" y="161"/>
                    <a:pt x="16" y="162"/>
                  </a:cubicBezTo>
                  <a:cubicBezTo>
                    <a:pt x="12" y="162"/>
                    <a:pt x="3" y="161"/>
                    <a:pt x="1" y="167"/>
                  </a:cubicBezTo>
                  <a:cubicBezTo>
                    <a:pt x="0" y="171"/>
                    <a:pt x="7" y="177"/>
                    <a:pt x="8" y="181"/>
                  </a:cubicBezTo>
                  <a:cubicBezTo>
                    <a:pt x="9" y="186"/>
                    <a:pt x="7" y="193"/>
                    <a:pt x="9" y="197"/>
                  </a:cubicBezTo>
                  <a:cubicBezTo>
                    <a:pt x="10" y="200"/>
                    <a:pt x="15" y="199"/>
                    <a:pt x="15" y="201"/>
                  </a:cubicBezTo>
                  <a:cubicBezTo>
                    <a:pt x="15" y="202"/>
                    <a:pt x="13" y="202"/>
                    <a:pt x="13" y="204"/>
                  </a:cubicBezTo>
                  <a:cubicBezTo>
                    <a:pt x="14" y="204"/>
                    <a:pt x="16" y="206"/>
                    <a:pt x="17" y="206"/>
                  </a:cubicBezTo>
                  <a:cubicBezTo>
                    <a:pt x="20" y="210"/>
                    <a:pt x="24" y="214"/>
                    <a:pt x="26" y="219"/>
                  </a:cubicBezTo>
                  <a:cubicBezTo>
                    <a:pt x="27" y="221"/>
                    <a:pt x="30" y="223"/>
                    <a:pt x="31" y="225"/>
                  </a:cubicBezTo>
                  <a:cubicBezTo>
                    <a:pt x="33" y="227"/>
                    <a:pt x="34" y="229"/>
                    <a:pt x="36" y="231"/>
                  </a:cubicBezTo>
                  <a:cubicBezTo>
                    <a:pt x="39" y="232"/>
                    <a:pt x="42" y="230"/>
                    <a:pt x="43" y="233"/>
                  </a:cubicBezTo>
                  <a:cubicBezTo>
                    <a:pt x="44" y="234"/>
                    <a:pt x="44" y="236"/>
                    <a:pt x="44" y="237"/>
                  </a:cubicBezTo>
                  <a:cubicBezTo>
                    <a:pt x="44" y="239"/>
                    <a:pt x="44" y="239"/>
                    <a:pt x="45" y="241"/>
                  </a:cubicBezTo>
                  <a:cubicBezTo>
                    <a:pt x="46" y="242"/>
                    <a:pt x="46" y="242"/>
                    <a:pt x="47" y="244"/>
                  </a:cubicBezTo>
                  <a:cubicBezTo>
                    <a:pt x="47" y="245"/>
                    <a:pt x="47" y="246"/>
                    <a:pt x="47" y="247"/>
                  </a:cubicBezTo>
                  <a:cubicBezTo>
                    <a:pt x="48" y="248"/>
                    <a:pt x="51" y="251"/>
                    <a:pt x="52" y="251"/>
                  </a:cubicBezTo>
                  <a:cubicBezTo>
                    <a:pt x="53" y="252"/>
                    <a:pt x="54" y="251"/>
                    <a:pt x="56" y="252"/>
                  </a:cubicBezTo>
                  <a:cubicBezTo>
                    <a:pt x="57" y="252"/>
                    <a:pt x="58" y="253"/>
                    <a:pt x="59" y="253"/>
                  </a:cubicBezTo>
                  <a:cubicBezTo>
                    <a:pt x="60" y="254"/>
                    <a:pt x="60" y="252"/>
                    <a:pt x="62" y="253"/>
                  </a:cubicBezTo>
                  <a:cubicBezTo>
                    <a:pt x="62" y="254"/>
                    <a:pt x="62" y="256"/>
                    <a:pt x="62" y="257"/>
                  </a:cubicBezTo>
                  <a:cubicBezTo>
                    <a:pt x="64" y="257"/>
                    <a:pt x="66" y="257"/>
                    <a:pt x="67" y="258"/>
                  </a:cubicBezTo>
                  <a:cubicBezTo>
                    <a:pt x="69" y="259"/>
                    <a:pt x="67" y="261"/>
                    <a:pt x="67" y="262"/>
                  </a:cubicBezTo>
                  <a:cubicBezTo>
                    <a:pt x="68" y="262"/>
                    <a:pt x="68" y="263"/>
                    <a:pt x="69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2" y="259"/>
                    <a:pt x="74" y="258"/>
                    <a:pt x="76" y="257"/>
                  </a:cubicBezTo>
                  <a:cubicBezTo>
                    <a:pt x="81" y="256"/>
                    <a:pt x="86" y="254"/>
                    <a:pt x="92" y="254"/>
                  </a:cubicBezTo>
                  <a:cubicBezTo>
                    <a:pt x="95" y="254"/>
                    <a:pt x="96" y="254"/>
                    <a:pt x="99" y="252"/>
                  </a:cubicBezTo>
                  <a:cubicBezTo>
                    <a:pt x="102" y="251"/>
                    <a:pt x="104" y="252"/>
                    <a:pt x="107" y="251"/>
                  </a:cubicBezTo>
                  <a:cubicBezTo>
                    <a:pt x="111" y="250"/>
                    <a:pt x="111" y="248"/>
                    <a:pt x="112" y="245"/>
                  </a:cubicBezTo>
                  <a:cubicBezTo>
                    <a:pt x="113" y="241"/>
                    <a:pt x="114" y="241"/>
                    <a:pt x="118" y="241"/>
                  </a:cubicBezTo>
                  <a:cubicBezTo>
                    <a:pt x="120" y="242"/>
                    <a:pt x="123" y="243"/>
                    <a:pt x="126" y="243"/>
                  </a:cubicBezTo>
                  <a:cubicBezTo>
                    <a:pt x="127" y="243"/>
                    <a:pt x="129" y="244"/>
                    <a:pt x="130" y="243"/>
                  </a:cubicBezTo>
                  <a:cubicBezTo>
                    <a:pt x="131" y="242"/>
                    <a:pt x="131" y="241"/>
                    <a:pt x="132" y="240"/>
                  </a:cubicBezTo>
                  <a:cubicBezTo>
                    <a:pt x="134" y="239"/>
                    <a:pt x="137" y="241"/>
                    <a:pt x="139" y="242"/>
                  </a:cubicBezTo>
                  <a:cubicBezTo>
                    <a:pt x="141" y="243"/>
                    <a:pt x="144" y="245"/>
                    <a:pt x="146" y="246"/>
                  </a:cubicBezTo>
                  <a:cubicBezTo>
                    <a:pt x="153" y="249"/>
                    <a:pt x="150" y="255"/>
                    <a:pt x="151" y="260"/>
                  </a:cubicBezTo>
                  <a:cubicBezTo>
                    <a:pt x="152" y="262"/>
                    <a:pt x="152" y="264"/>
                    <a:pt x="151" y="267"/>
                  </a:cubicBezTo>
                  <a:cubicBezTo>
                    <a:pt x="150" y="269"/>
                    <a:pt x="149" y="271"/>
                    <a:pt x="150" y="273"/>
                  </a:cubicBezTo>
                  <a:cubicBezTo>
                    <a:pt x="151" y="275"/>
                    <a:pt x="152" y="275"/>
                    <a:pt x="152" y="276"/>
                  </a:cubicBezTo>
                  <a:cubicBezTo>
                    <a:pt x="153" y="276"/>
                    <a:pt x="155" y="277"/>
                    <a:pt x="157" y="277"/>
                  </a:cubicBezTo>
                  <a:cubicBezTo>
                    <a:pt x="158" y="277"/>
                    <a:pt x="160" y="278"/>
                    <a:pt x="161" y="278"/>
                  </a:cubicBezTo>
                  <a:cubicBezTo>
                    <a:pt x="162" y="277"/>
                    <a:pt x="163" y="276"/>
                    <a:pt x="164" y="276"/>
                  </a:cubicBezTo>
                  <a:cubicBezTo>
                    <a:pt x="167" y="276"/>
                    <a:pt x="168" y="280"/>
                    <a:pt x="171" y="278"/>
                  </a:cubicBezTo>
                  <a:cubicBezTo>
                    <a:pt x="172" y="277"/>
                    <a:pt x="172" y="276"/>
                    <a:pt x="173" y="275"/>
                  </a:cubicBezTo>
                  <a:cubicBezTo>
                    <a:pt x="174" y="274"/>
                    <a:pt x="175" y="274"/>
                    <a:pt x="176" y="273"/>
                  </a:cubicBezTo>
                  <a:cubicBezTo>
                    <a:pt x="178" y="272"/>
                    <a:pt x="178" y="272"/>
                    <a:pt x="179" y="271"/>
                  </a:cubicBezTo>
                  <a:cubicBezTo>
                    <a:pt x="180" y="270"/>
                    <a:pt x="182" y="270"/>
                    <a:pt x="182" y="269"/>
                  </a:cubicBezTo>
                  <a:cubicBezTo>
                    <a:pt x="183" y="269"/>
                    <a:pt x="184" y="267"/>
                    <a:pt x="184" y="266"/>
                  </a:cubicBezTo>
                  <a:cubicBezTo>
                    <a:pt x="185" y="264"/>
                    <a:pt x="186" y="265"/>
                    <a:pt x="188" y="264"/>
                  </a:cubicBezTo>
                  <a:cubicBezTo>
                    <a:pt x="190" y="263"/>
                    <a:pt x="190" y="261"/>
                    <a:pt x="192" y="260"/>
                  </a:cubicBezTo>
                  <a:cubicBezTo>
                    <a:pt x="194" y="258"/>
                    <a:pt x="197" y="258"/>
                    <a:pt x="200" y="258"/>
                  </a:cubicBezTo>
                  <a:cubicBezTo>
                    <a:pt x="202" y="258"/>
                    <a:pt x="205" y="261"/>
                    <a:pt x="207" y="260"/>
                  </a:cubicBezTo>
                  <a:cubicBezTo>
                    <a:pt x="210" y="260"/>
                    <a:pt x="210" y="256"/>
                    <a:pt x="210" y="254"/>
                  </a:cubicBezTo>
                  <a:cubicBezTo>
                    <a:pt x="211" y="251"/>
                    <a:pt x="213" y="252"/>
                    <a:pt x="215" y="250"/>
                  </a:cubicBezTo>
                  <a:cubicBezTo>
                    <a:pt x="217" y="248"/>
                    <a:pt x="219" y="246"/>
                    <a:pt x="218" y="244"/>
                  </a:cubicBezTo>
                  <a:cubicBezTo>
                    <a:pt x="218" y="242"/>
                    <a:pt x="218" y="237"/>
                    <a:pt x="218" y="236"/>
                  </a:cubicBezTo>
                  <a:cubicBezTo>
                    <a:pt x="216" y="232"/>
                    <a:pt x="213" y="235"/>
                    <a:pt x="211" y="236"/>
                  </a:cubicBezTo>
                  <a:cubicBezTo>
                    <a:pt x="209" y="237"/>
                    <a:pt x="206" y="238"/>
                    <a:pt x="204" y="238"/>
                  </a:cubicBezTo>
                  <a:cubicBezTo>
                    <a:pt x="201" y="239"/>
                    <a:pt x="201" y="237"/>
                    <a:pt x="202" y="234"/>
                  </a:cubicBezTo>
                  <a:cubicBezTo>
                    <a:pt x="203" y="232"/>
                    <a:pt x="205" y="232"/>
                    <a:pt x="203" y="229"/>
                  </a:cubicBezTo>
                  <a:cubicBezTo>
                    <a:pt x="202" y="226"/>
                    <a:pt x="201" y="226"/>
                    <a:pt x="201" y="223"/>
                  </a:cubicBezTo>
                  <a:cubicBezTo>
                    <a:pt x="201" y="221"/>
                    <a:pt x="201" y="219"/>
                    <a:pt x="202" y="217"/>
                  </a:cubicBezTo>
                  <a:cubicBezTo>
                    <a:pt x="204" y="216"/>
                    <a:pt x="206" y="216"/>
                    <a:pt x="207" y="214"/>
                  </a:cubicBezTo>
                  <a:cubicBezTo>
                    <a:pt x="208" y="208"/>
                    <a:pt x="198" y="212"/>
                    <a:pt x="196" y="212"/>
                  </a:cubicBezTo>
                  <a:cubicBezTo>
                    <a:pt x="194" y="207"/>
                    <a:pt x="186" y="206"/>
                    <a:pt x="182" y="206"/>
                  </a:cubicBezTo>
                  <a:cubicBezTo>
                    <a:pt x="180" y="205"/>
                    <a:pt x="177" y="206"/>
                    <a:pt x="175" y="203"/>
                  </a:cubicBezTo>
                  <a:cubicBezTo>
                    <a:pt x="174" y="200"/>
                    <a:pt x="177" y="200"/>
                    <a:pt x="179" y="198"/>
                  </a:cubicBezTo>
                  <a:cubicBezTo>
                    <a:pt x="183" y="196"/>
                    <a:pt x="180" y="194"/>
                    <a:pt x="181" y="191"/>
                  </a:cubicBezTo>
                  <a:cubicBezTo>
                    <a:pt x="182" y="188"/>
                    <a:pt x="186" y="188"/>
                    <a:pt x="189" y="189"/>
                  </a:cubicBezTo>
                  <a:cubicBezTo>
                    <a:pt x="195" y="190"/>
                    <a:pt x="198" y="194"/>
                    <a:pt x="204" y="190"/>
                  </a:cubicBezTo>
                  <a:cubicBezTo>
                    <a:pt x="206" y="189"/>
                    <a:pt x="208" y="188"/>
                    <a:pt x="211" y="187"/>
                  </a:cubicBezTo>
                  <a:cubicBezTo>
                    <a:pt x="214" y="186"/>
                    <a:pt x="216" y="184"/>
                    <a:pt x="218" y="183"/>
                  </a:cubicBezTo>
                  <a:cubicBezTo>
                    <a:pt x="221" y="182"/>
                    <a:pt x="222" y="180"/>
                    <a:pt x="224" y="179"/>
                  </a:cubicBezTo>
                  <a:cubicBezTo>
                    <a:pt x="227" y="178"/>
                    <a:pt x="229" y="178"/>
                    <a:pt x="232" y="178"/>
                  </a:cubicBezTo>
                  <a:cubicBezTo>
                    <a:pt x="235" y="179"/>
                    <a:pt x="238" y="179"/>
                    <a:pt x="240" y="178"/>
                  </a:cubicBezTo>
                  <a:cubicBezTo>
                    <a:pt x="243" y="176"/>
                    <a:pt x="243" y="175"/>
                    <a:pt x="246" y="174"/>
                  </a:cubicBezTo>
                  <a:cubicBezTo>
                    <a:pt x="246" y="173"/>
                    <a:pt x="246" y="173"/>
                    <a:pt x="246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4997450" y="3481388"/>
              <a:ext cx="690563" cy="746125"/>
            </a:xfrm>
            <a:custGeom>
              <a:avLst/>
              <a:gdLst>
                <a:gd name="T0" fmla="*/ 337 w 351"/>
                <a:gd name="T1" fmla="*/ 337 h 380"/>
                <a:gd name="T2" fmla="*/ 323 w 351"/>
                <a:gd name="T3" fmla="*/ 328 h 380"/>
                <a:gd name="T4" fmla="*/ 317 w 351"/>
                <a:gd name="T5" fmla="*/ 313 h 380"/>
                <a:gd name="T6" fmla="*/ 299 w 351"/>
                <a:gd name="T7" fmla="*/ 305 h 380"/>
                <a:gd name="T8" fmla="*/ 279 w 351"/>
                <a:gd name="T9" fmla="*/ 307 h 380"/>
                <a:gd name="T10" fmla="*/ 268 w 351"/>
                <a:gd name="T11" fmla="*/ 286 h 380"/>
                <a:gd name="T12" fmla="*/ 246 w 351"/>
                <a:gd name="T13" fmla="*/ 273 h 380"/>
                <a:gd name="T14" fmla="*/ 204 w 351"/>
                <a:gd name="T15" fmla="*/ 266 h 380"/>
                <a:gd name="T16" fmla="*/ 177 w 351"/>
                <a:gd name="T17" fmla="*/ 240 h 380"/>
                <a:gd name="T18" fmla="*/ 156 w 351"/>
                <a:gd name="T19" fmla="*/ 209 h 380"/>
                <a:gd name="T20" fmla="*/ 150 w 351"/>
                <a:gd name="T21" fmla="*/ 188 h 380"/>
                <a:gd name="T22" fmla="*/ 132 w 351"/>
                <a:gd name="T23" fmla="*/ 164 h 380"/>
                <a:gd name="T24" fmla="*/ 104 w 351"/>
                <a:gd name="T25" fmla="*/ 131 h 380"/>
                <a:gd name="T26" fmla="*/ 87 w 351"/>
                <a:gd name="T27" fmla="*/ 103 h 380"/>
                <a:gd name="T28" fmla="*/ 79 w 351"/>
                <a:gd name="T29" fmla="*/ 79 h 380"/>
                <a:gd name="T30" fmla="*/ 68 w 351"/>
                <a:gd name="T31" fmla="*/ 60 h 380"/>
                <a:gd name="T32" fmla="*/ 61 w 351"/>
                <a:gd name="T33" fmla="*/ 37 h 380"/>
                <a:gd name="T34" fmla="*/ 85 w 351"/>
                <a:gd name="T35" fmla="*/ 72 h 380"/>
                <a:gd name="T36" fmla="*/ 83 w 351"/>
                <a:gd name="T37" fmla="*/ 83 h 380"/>
                <a:gd name="T38" fmla="*/ 62 w 351"/>
                <a:gd name="T39" fmla="*/ 35 h 380"/>
                <a:gd name="T40" fmla="*/ 39 w 351"/>
                <a:gd name="T41" fmla="*/ 8 h 380"/>
                <a:gd name="T42" fmla="*/ 17 w 351"/>
                <a:gd name="T43" fmla="*/ 4 h 380"/>
                <a:gd name="T44" fmla="*/ 16 w 351"/>
                <a:gd name="T45" fmla="*/ 19 h 380"/>
                <a:gd name="T46" fmla="*/ 10 w 351"/>
                <a:gd name="T47" fmla="*/ 40 h 380"/>
                <a:gd name="T48" fmla="*/ 6 w 351"/>
                <a:gd name="T49" fmla="*/ 81 h 380"/>
                <a:gd name="T50" fmla="*/ 18 w 351"/>
                <a:gd name="T51" fmla="*/ 93 h 380"/>
                <a:gd name="T52" fmla="*/ 32 w 351"/>
                <a:gd name="T53" fmla="*/ 105 h 380"/>
                <a:gd name="T54" fmla="*/ 10 w 351"/>
                <a:gd name="T55" fmla="*/ 126 h 380"/>
                <a:gd name="T56" fmla="*/ 6 w 351"/>
                <a:gd name="T57" fmla="*/ 142 h 380"/>
                <a:gd name="T58" fmla="*/ 20 w 351"/>
                <a:gd name="T59" fmla="*/ 151 h 380"/>
                <a:gd name="T60" fmla="*/ 38 w 351"/>
                <a:gd name="T61" fmla="*/ 134 h 380"/>
                <a:gd name="T62" fmla="*/ 58 w 351"/>
                <a:gd name="T63" fmla="*/ 119 h 380"/>
                <a:gd name="T64" fmla="*/ 59 w 351"/>
                <a:gd name="T65" fmla="*/ 151 h 380"/>
                <a:gd name="T66" fmla="*/ 89 w 351"/>
                <a:gd name="T67" fmla="*/ 163 h 380"/>
                <a:gd name="T68" fmla="*/ 94 w 351"/>
                <a:gd name="T69" fmla="*/ 182 h 380"/>
                <a:gd name="T70" fmla="*/ 84 w 351"/>
                <a:gd name="T71" fmla="*/ 216 h 380"/>
                <a:gd name="T72" fmla="*/ 112 w 351"/>
                <a:gd name="T73" fmla="*/ 234 h 380"/>
                <a:gd name="T74" fmla="*/ 104 w 351"/>
                <a:gd name="T75" fmla="*/ 281 h 380"/>
                <a:gd name="T76" fmla="*/ 133 w 351"/>
                <a:gd name="T77" fmla="*/ 289 h 380"/>
                <a:gd name="T78" fmla="*/ 139 w 351"/>
                <a:gd name="T79" fmla="*/ 275 h 380"/>
                <a:gd name="T80" fmla="*/ 159 w 351"/>
                <a:gd name="T81" fmla="*/ 297 h 380"/>
                <a:gd name="T82" fmla="*/ 192 w 351"/>
                <a:gd name="T83" fmla="*/ 312 h 380"/>
                <a:gd name="T84" fmla="*/ 194 w 351"/>
                <a:gd name="T85" fmla="*/ 348 h 380"/>
                <a:gd name="T86" fmla="*/ 231 w 351"/>
                <a:gd name="T87" fmla="*/ 342 h 380"/>
                <a:gd name="T88" fmla="*/ 244 w 351"/>
                <a:gd name="T89" fmla="*/ 358 h 380"/>
                <a:gd name="T90" fmla="*/ 262 w 351"/>
                <a:gd name="T91" fmla="*/ 377 h 380"/>
                <a:gd name="T92" fmla="*/ 312 w 351"/>
                <a:gd name="T93" fmla="*/ 378 h 380"/>
                <a:gd name="T94" fmla="*/ 344 w 351"/>
                <a:gd name="T95" fmla="*/ 369 h 380"/>
                <a:gd name="T96" fmla="*/ 347 w 351"/>
                <a:gd name="T97" fmla="*/ 3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1" h="380">
                  <a:moveTo>
                    <a:pt x="347" y="348"/>
                  </a:moveTo>
                  <a:cubicBezTo>
                    <a:pt x="345" y="346"/>
                    <a:pt x="345" y="344"/>
                    <a:pt x="342" y="342"/>
                  </a:cubicBezTo>
                  <a:cubicBezTo>
                    <a:pt x="342" y="341"/>
                    <a:pt x="340" y="341"/>
                    <a:pt x="340" y="340"/>
                  </a:cubicBezTo>
                  <a:cubicBezTo>
                    <a:pt x="338" y="339"/>
                    <a:pt x="339" y="338"/>
                    <a:pt x="337" y="337"/>
                  </a:cubicBezTo>
                  <a:cubicBezTo>
                    <a:pt x="336" y="337"/>
                    <a:pt x="334" y="338"/>
                    <a:pt x="333" y="337"/>
                  </a:cubicBezTo>
                  <a:cubicBezTo>
                    <a:pt x="332" y="337"/>
                    <a:pt x="331" y="336"/>
                    <a:pt x="330" y="335"/>
                  </a:cubicBezTo>
                  <a:cubicBezTo>
                    <a:pt x="329" y="335"/>
                    <a:pt x="327" y="333"/>
                    <a:pt x="326" y="332"/>
                  </a:cubicBezTo>
                  <a:cubicBezTo>
                    <a:pt x="325" y="331"/>
                    <a:pt x="324" y="329"/>
                    <a:pt x="323" y="328"/>
                  </a:cubicBezTo>
                  <a:cubicBezTo>
                    <a:pt x="322" y="327"/>
                    <a:pt x="320" y="328"/>
                    <a:pt x="319" y="326"/>
                  </a:cubicBezTo>
                  <a:cubicBezTo>
                    <a:pt x="317" y="324"/>
                    <a:pt x="319" y="323"/>
                    <a:pt x="318" y="321"/>
                  </a:cubicBezTo>
                  <a:cubicBezTo>
                    <a:pt x="317" y="321"/>
                    <a:pt x="316" y="320"/>
                    <a:pt x="315" y="320"/>
                  </a:cubicBezTo>
                  <a:cubicBezTo>
                    <a:pt x="317" y="318"/>
                    <a:pt x="318" y="315"/>
                    <a:pt x="317" y="313"/>
                  </a:cubicBezTo>
                  <a:cubicBezTo>
                    <a:pt x="317" y="312"/>
                    <a:pt x="315" y="312"/>
                    <a:pt x="315" y="310"/>
                  </a:cubicBezTo>
                  <a:cubicBezTo>
                    <a:pt x="315" y="309"/>
                    <a:pt x="315" y="309"/>
                    <a:pt x="315" y="307"/>
                  </a:cubicBezTo>
                  <a:cubicBezTo>
                    <a:pt x="315" y="306"/>
                    <a:pt x="314" y="304"/>
                    <a:pt x="313" y="302"/>
                  </a:cubicBezTo>
                  <a:cubicBezTo>
                    <a:pt x="309" y="304"/>
                    <a:pt x="304" y="305"/>
                    <a:pt x="299" y="305"/>
                  </a:cubicBezTo>
                  <a:cubicBezTo>
                    <a:pt x="296" y="305"/>
                    <a:pt x="292" y="305"/>
                    <a:pt x="289" y="306"/>
                  </a:cubicBezTo>
                  <a:cubicBezTo>
                    <a:pt x="288" y="306"/>
                    <a:pt x="287" y="307"/>
                    <a:pt x="285" y="307"/>
                  </a:cubicBezTo>
                  <a:cubicBezTo>
                    <a:pt x="284" y="307"/>
                    <a:pt x="282" y="306"/>
                    <a:pt x="281" y="306"/>
                  </a:cubicBezTo>
                  <a:cubicBezTo>
                    <a:pt x="280" y="306"/>
                    <a:pt x="279" y="306"/>
                    <a:pt x="279" y="307"/>
                  </a:cubicBezTo>
                  <a:cubicBezTo>
                    <a:pt x="277" y="305"/>
                    <a:pt x="278" y="304"/>
                    <a:pt x="279" y="302"/>
                  </a:cubicBezTo>
                  <a:cubicBezTo>
                    <a:pt x="280" y="298"/>
                    <a:pt x="280" y="299"/>
                    <a:pt x="277" y="298"/>
                  </a:cubicBezTo>
                  <a:cubicBezTo>
                    <a:pt x="274" y="296"/>
                    <a:pt x="273" y="292"/>
                    <a:pt x="271" y="289"/>
                  </a:cubicBezTo>
                  <a:cubicBezTo>
                    <a:pt x="270" y="288"/>
                    <a:pt x="269" y="288"/>
                    <a:pt x="268" y="286"/>
                  </a:cubicBezTo>
                  <a:cubicBezTo>
                    <a:pt x="267" y="285"/>
                    <a:pt x="267" y="283"/>
                    <a:pt x="265" y="282"/>
                  </a:cubicBezTo>
                  <a:cubicBezTo>
                    <a:pt x="263" y="280"/>
                    <a:pt x="261" y="279"/>
                    <a:pt x="258" y="280"/>
                  </a:cubicBezTo>
                  <a:cubicBezTo>
                    <a:pt x="255" y="280"/>
                    <a:pt x="253" y="282"/>
                    <a:pt x="250" y="279"/>
                  </a:cubicBezTo>
                  <a:cubicBezTo>
                    <a:pt x="249" y="277"/>
                    <a:pt x="248" y="275"/>
                    <a:pt x="246" y="273"/>
                  </a:cubicBezTo>
                  <a:cubicBezTo>
                    <a:pt x="244" y="272"/>
                    <a:pt x="242" y="270"/>
                    <a:pt x="240" y="269"/>
                  </a:cubicBezTo>
                  <a:cubicBezTo>
                    <a:pt x="237" y="269"/>
                    <a:pt x="234" y="269"/>
                    <a:pt x="232" y="268"/>
                  </a:cubicBezTo>
                  <a:cubicBezTo>
                    <a:pt x="225" y="268"/>
                    <a:pt x="219" y="268"/>
                    <a:pt x="212" y="267"/>
                  </a:cubicBezTo>
                  <a:cubicBezTo>
                    <a:pt x="210" y="267"/>
                    <a:pt x="207" y="267"/>
                    <a:pt x="204" y="266"/>
                  </a:cubicBezTo>
                  <a:cubicBezTo>
                    <a:pt x="201" y="266"/>
                    <a:pt x="199" y="264"/>
                    <a:pt x="197" y="262"/>
                  </a:cubicBezTo>
                  <a:cubicBezTo>
                    <a:pt x="192" y="260"/>
                    <a:pt x="187" y="256"/>
                    <a:pt x="186" y="250"/>
                  </a:cubicBezTo>
                  <a:cubicBezTo>
                    <a:pt x="186" y="247"/>
                    <a:pt x="186" y="246"/>
                    <a:pt x="183" y="244"/>
                  </a:cubicBezTo>
                  <a:cubicBezTo>
                    <a:pt x="180" y="243"/>
                    <a:pt x="178" y="243"/>
                    <a:pt x="177" y="240"/>
                  </a:cubicBezTo>
                  <a:cubicBezTo>
                    <a:pt x="176" y="238"/>
                    <a:pt x="175" y="236"/>
                    <a:pt x="173" y="234"/>
                  </a:cubicBezTo>
                  <a:cubicBezTo>
                    <a:pt x="172" y="231"/>
                    <a:pt x="169" y="231"/>
                    <a:pt x="167" y="230"/>
                  </a:cubicBezTo>
                  <a:cubicBezTo>
                    <a:pt x="163" y="227"/>
                    <a:pt x="162" y="221"/>
                    <a:pt x="160" y="217"/>
                  </a:cubicBezTo>
                  <a:cubicBezTo>
                    <a:pt x="159" y="214"/>
                    <a:pt x="157" y="212"/>
                    <a:pt x="156" y="209"/>
                  </a:cubicBezTo>
                  <a:cubicBezTo>
                    <a:pt x="156" y="208"/>
                    <a:pt x="155" y="207"/>
                    <a:pt x="155" y="206"/>
                  </a:cubicBezTo>
                  <a:cubicBezTo>
                    <a:pt x="155" y="204"/>
                    <a:pt x="156" y="203"/>
                    <a:pt x="156" y="201"/>
                  </a:cubicBezTo>
                  <a:cubicBezTo>
                    <a:pt x="155" y="199"/>
                    <a:pt x="151" y="198"/>
                    <a:pt x="150" y="195"/>
                  </a:cubicBezTo>
                  <a:cubicBezTo>
                    <a:pt x="149" y="192"/>
                    <a:pt x="152" y="190"/>
                    <a:pt x="150" y="188"/>
                  </a:cubicBezTo>
                  <a:cubicBezTo>
                    <a:pt x="148" y="187"/>
                    <a:pt x="147" y="186"/>
                    <a:pt x="146" y="185"/>
                  </a:cubicBezTo>
                  <a:cubicBezTo>
                    <a:pt x="146" y="183"/>
                    <a:pt x="145" y="182"/>
                    <a:pt x="145" y="181"/>
                  </a:cubicBezTo>
                  <a:cubicBezTo>
                    <a:pt x="144" y="179"/>
                    <a:pt x="142" y="176"/>
                    <a:pt x="140" y="174"/>
                  </a:cubicBezTo>
                  <a:cubicBezTo>
                    <a:pt x="137" y="171"/>
                    <a:pt x="135" y="167"/>
                    <a:pt x="132" y="164"/>
                  </a:cubicBezTo>
                  <a:cubicBezTo>
                    <a:pt x="129" y="161"/>
                    <a:pt x="128" y="158"/>
                    <a:pt x="126" y="155"/>
                  </a:cubicBezTo>
                  <a:cubicBezTo>
                    <a:pt x="124" y="153"/>
                    <a:pt x="121" y="152"/>
                    <a:pt x="119" y="150"/>
                  </a:cubicBezTo>
                  <a:cubicBezTo>
                    <a:pt x="115" y="147"/>
                    <a:pt x="113" y="142"/>
                    <a:pt x="110" y="138"/>
                  </a:cubicBezTo>
                  <a:cubicBezTo>
                    <a:pt x="108" y="136"/>
                    <a:pt x="106" y="133"/>
                    <a:pt x="104" y="131"/>
                  </a:cubicBezTo>
                  <a:cubicBezTo>
                    <a:pt x="103" y="129"/>
                    <a:pt x="100" y="128"/>
                    <a:pt x="99" y="126"/>
                  </a:cubicBezTo>
                  <a:cubicBezTo>
                    <a:pt x="98" y="123"/>
                    <a:pt x="99" y="120"/>
                    <a:pt x="97" y="117"/>
                  </a:cubicBezTo>
                  <a:cubicBezTo>
                    <a:pt x="96" y="115"/>
                    <a:pt x="94" y="113"/>
                    <a:pt x="92" y="111"/>
                  </a:cubicBezTo>
                  <a:cubicBezTo>
                    <a:pt x="90" y="108"/>
                    <a:pt x="88" y="106"/>
                    <a:pt x="87" y="103"/>
                  </a:cubicBezTo>
                  <a:cubicBezTo>
                    <a:pt x="87" y="102"/>
                    <a:pt x="88" y="100"/>
                    <a:pt x="87" y="99"/>
                  </a:cubicBezTo>
                  <a:cubicBezTo>
                    <a:pt x="86" y="97"/>
                    <a:pt x="85" y="96"/>
                    <a:pt x="84" y="95"/>
                  </a:cubicBezTo>
                  <a:cubicBezTo>
                    <a:pt x="83" y="91"/>
                    <a:pt x="83" y="86"/>
                    <a:pt x="81" y="83"/>
                  </a:cubicBezTo>
                  <a:cubicBezTo>
                    <a:pt x="80" y="82"/>
                    <a:pt x="79" y="81"/>
                    <a:pt x="79" y="79"/>
                  </a:cubicBezTo>
                  <a:cubicBezTo>
                    <a:pt x="78" y="78"/>
                    <a:pt x="78" y="76"/>
                    <a:pt x="78" y="74"/>
                  </a:cubicBezTo>
                  <a:cubicBezTo>
                    <a:pt x="76" y="71"/>
                    <a:pt x="73" y="72"/>
                    <a:pt x="71" y="69"/>
                  </a:cubicBezTo>
                  <a:cubicBezTo>
                    <a:pt x="70" y="68"/>
                    <a:pt x="69" y="66"/>
                    <a:pt x="69" y="65"/>
                  </a:cubicBezTo>
                  <a:cubicBezTo>
                    <a:pt x="68" y="64"/>
                    <a:pt x="69" y="62"/>
                    <a:pt x="68" y="60"/>
                  </a:cubicBezTo>
                  <a:cubicBezTo>
                    <a:pt x="67" y="58"/>
                    <a:pt x="64" y="54"/>
                    <a:pt x="64" y="51"/>
                  </a:cubicBezTo>
                  <a:cubicBezTo>
                    <a:pt x="66" y="51"/>
                    <a:pt x="67" y="52"/>
                    <a:pt x="68" y="52"/>
                  </a:cubicBezTo>
                  <a:cubicBezTo>
                    <a:pt x="69" y="49"/>
                    <a:pt x="64" y="48"/>
                    <a:pt x="63" y="46"/>
                  </a:cubicBezTo>
                  <a:cubicBezTo>
                    <a:pt x="61" y="43"/>
                    <a:pt x="61" y="40"/>
                    <a:pt x="61" y="37"/>
                  </a:cubicBezTo>
                  <a:cubicBezTo>
                    <a:pt x="63" y="37"/>
                    <a:pt x="63" y="41"/>
                    <a:pt x="64" y="42"/>
                  </a:cubicBezTo>
                  <a:cubicBezTo>
                    <a:pt x="65" y="44"/>
                    <a:pt x="66" y="45"/>
                    <a:pt x="67" y="46"/>
                  </a:cubicBezTo>
                  <a:cubicBezTo>
                    <a:pt x="70" y="49"/>
                    <a:pt x="72" y="52"/>
                    <a:pt x="74" y="55"/>
                  </a:cubicBezTo>
                  <a:cubicBezTo>
                    <a:pt x="78" y="59"/>
                    <a:pt x="88" y="66"/>
                    <a:pt x="85" y="72"/>
                  </a:cubicBezTo>
                  <a:cubicBezTo>
                    <a:pt x="83" y="71"/>
                    <a:pt x="83" y="70"/>
                    <a:pt x="81" y="72"/>
                  </a:cubicBezTo>
                  <a:cubicBezTo>
                    <a:pt x="80" y="73"/>
                    <a:pt x="79" y="75"/>
                    <a:pt x="79" y="77"/>
                  </a:cubicBezTo>
                  <a:cubicBezTo>
                    <a:pt x="82" y="77"/>
                    <a:pt x="82" y="76"/>
                    <a:pt x="83" y="78"/>
                  </a:cubicBezTo>
                  <a:cubicBezTo>
                    <a:pt x="84" y="79"/>
                    <a:pt x="83" y="81"/>
                    <a:pt x="83" y="83"/>
                  </a:cubicBezTo>
                  <a:cubicBezTo>
                    <a:pt x="85" y="82"/>
                    <a:pt x="86" y="78"/>
                    <a:pt x="88" y="76"/>
                  </a:cubicBezTo>
                  <a:cubicBezTo>
                    <a:pt x="89" y="73"/>
                    <a:pt x="91" y="71"/>
                    <a:pt x="92" y="68"/>
                  </a:cubicBezTo>
                  <a:cubicBezTo>
                    <a:pt x="92" y="64"/>
                    <a:pt x="87" y="59"/>
                    <a:pt x="83" y="57"/>
                  </a:cubicBezTo>
                  <a:cubicBezTo>
                    <a:pt x="75" y="52"/>
                    <a:pt x="68" y="44"/>
                    <a:pt x="62" y="35"/>
                  </a:cubicBezTo>
                  <a:cubicBezTo>
                    <a:pt x="58" y="29"/>
                    <a:pt x="59" y="24"/>
                    <a:pt x="58" y="17"/>
                  </a:cubicBezTo>
                  <a:cubicBezTo>
                    <a:pt x="57" y="15"/>
                    <a:pt x="57" y="14"/>
                    <a:pt x="57" y="12"/>
                  </a:cubicBezTo>
                  <a:cubicBezTo>
                    <a:pt x="54" y="13"/>
                    <a:pt x="52" y="13"/>
                    <a:pt x="49" y="12"/>
                  </a:cubicBezTo>
                  <a:cubicBezTo>
                    <a:pt x="45" y="11"/>
                    <a:pt x="42" y="10"/>
                    <a:pt x="39" y="8"/>
                  </a:cubicBezTo>
                  <a:cubicBezTo>
                    <a:pt x="36" y="6"/>
                    <a:pt x="35" y="4"/>
                    <a:pt x="32" y="3"/>
                  </a:cubicBezTo>
                  <a:cubicBezTo>
                    <a:pt x="29" y="3"/>
                    <a:pt x="27" y="0"/>
                    <a:pt x="24" y="1"/>
                  </a:cubicBezTo>
                  <a:cubicBezTo>
                    <a:pt x="20" y="1"/>
                    <a:pt x="24" y="5"/>
                    <a:pt x="20" y="5"/>
                  </a:cubicBezTo>
                  <a:cubicBezTo>
                    <a:pt x="19" y="6"/>
                    <a:pt x="18" y="4"/>
                    <a:pt x="17" y="4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4"/>
                    <a:pt x="5" y="4"/>
                    <a:pt x="1" y="5"/>
                  </a:cubicBezTo>
                  <a:cubicBezTo>
                    <a:pt x="3" y="6"/>
                    <a:pt x="4" y="8"/>
                    <a:pt x="6" y="9"/>
                  </a:cubicBezTo>
                  <a:cubicBezTo>
                    <a:pt x="8" y="11"/>
                    <a:pt x="16" y="18"/>
                    <a:pt x="16" y="19"/>
                  </a:cubicBezTo>
                  <a:cubicBezTo>
                    <a:pt x="16" y="21"/>
                    <a:pt x="13" y="24"/>
                    <a:pt x="12" y="26"/>
                  </a:cubicBezTo>
                  <a:cubicBezTo>
                    <a:pt x="11" y="28"/>
                    <a:pt x="11" y="29"/>
                    <a:pt x="10" y="32"/>
                  </a:cubicBezTo>
                  <a:cubicBezTo>
                    <a:pt x="9" y="36"/>
                    <a:pt x="7" y="34"/>
                    <a:pt x="6" y="36"/>
                  </a:cubicBezTo>
                  <a:cubicBezTo>
                    <a:pt x="4" y="39"/>
                    <a:pt x="7" y="40"/>
                    <a:pt x="10" y="40"/>
                  </a:cubicBezTo>
                  <a:cubicBezTo>
                    <a:pt x="9" y="43"/>
                    <a:pt x="2" y="46"/>
                    <a:pt x="10" y="49"/>
                  </a:cubicBezTo>
                  <a:cubicBezTo>
                    <a:pt x="11" y="51"/>
                    <a:pt x="8" y="55"/>
                    <a:pt x="6" y="57"/>
                  </a:cubicBezTo>
                  <a:cubicBezTo>
                    <a:pt x="3" y="59"/>
                    <a:pt x="0" y="58"/>
                    <a:pt x="1" y="63"/>
                  </a:cubicBezTo>
                  <a:cubicBezTo>
                    <a:pt x="2" y="69"/>
                    <a:pt x="8" y="76"/>
                    <a:pt x="6" y="81"/>
                  </a:cubicBezTo>
                  <a:cubicBezTo>
                    <a:pt x="6" y="82"/>
                    <a:pt x="6" y="83"/>
                    <a:pt x="6" y="84"/>
                  </a:cubicBezTo>
                  <a:cubicBezTo>
                    <a:pt x="6" y="88"/>
                    <a:pt x="6" y="89"/>
                    <a:pt x="9" y="92"/>
                  </a:cubicBezTo>
                  <a:cubicBezTo>
                    <a:pt x="11" y="94"/>
                    <a:pt x="12" y="98"/>
                    <a:pt x="16" y="96"/>
                  </a:cubicBezTo>
                  <a:cubicBezTo>
                    <a:pt x="17" y="96"/>
                    <a:pt x="17" y="94"/>
                    <a:pt x="18" y="93"/>
                  </a:cubicBezTo>
                  <a:cubicBezTo>
                    <a:pt x="20" y="92"/>
                    <a:pt x="22" y="92"/>
                    <a:pt x="23" y="92"/>
                  </a:cubicBezTo>
                  <a:cubicBezTo>
                    <a:pt x="23" y="95"/>
                    <a:pt x="23" y="97"/>
                    <a:pt x="23" y="100"/>
                  </a:cubicBezTo>
                  <a:cubicBezTo>
                    <a:pt x="25" y="98"/>
                    <a:pt x="27" y="96"/>
                    <a:pt x="29" y="98"/>
                  </a:cubicBezTo>
                  <a:cubicBezTo>
                    <a:pt x="30" y="99"/>
                    <a:pt x="32" y="104"/>
                    <a:pt x="32" y="105"/>
                  </a:cubicBezTo>
                  <a:cubicBezTo>
                    <a:pt x="32" y="108"/>
                    <a:pt x="29" y="110"/>
                    <a:pt x="28" y="112"/>
                  </a:cubicBezTo>
                  <a:cubicBezTo>
                    <a:pt x="26" y="115"/>
                    <a:pt x="27" y="116"/>
                    <a:pt x="26" y="120"/>
                  </a:cubicBezTo>
                  <a:cubicBezTo>
                    <a:pt x="25" y="126"/>
                    <a:pt x="19" y="116"/>
                    <a:pt x="14" y="119"/>
                  </a:cubicBezTo>
                  <a:cubicBezTo>
                    <a:pt x="11" y="121"/>
                    <a:pt x="12" y="124"/>
                    <a:pt x="10" y="126"/>
                  </a:cubicBezTo>
                  <a:cubicBezTo>
                    <a:pt x="8" y="129"/>
                    <a:pt x="5" y="126"/>
                    <a:pt x="5" y="132"/>
                  </a:cubicBezTo>
                  <a:cubicBezTo>
                    <a:pt x="7" y="132"/>
                    <a:pt x="15" y="126"/>
                    <a:pt x="11" y="133"/>
                  </a:cubicBezTo>
                  <a:cubicBezTo>
                    <a:pt x="10" y="135"/>
                    <a:pt x="8" y="135"/>
                    <a:pt x="7" y="136"/>
                  </a:cubicBezTo>
                  <a:cubicBezTo>
                    <a:pt x="6" y="138"/>
                    <a:pt x="6" y="140"/>
                    <a:pt x="6" y="142"/>
                  </a:cubicBezTo>
                  <a:cubicBezTo>
                    <a:pt x="5" y="146"/>
                    <a:pt x="4" y="148"/>
                    <a:pt x="6" y="152"/>
                  </a:cubicBezTo>
                  <a:cubicBezTo>
                    <a:pt x="7" y="155"/>
                    <a:pt x="5" y="156"/>
                    <a:pt x="8" y="155"/>
                  </a:cubicBezTo>
                  <a:cubicBezTo>
                    <a:pt x="11" y="154"/>
                    <a:pt x="11" y="151"/>
                    <a:pt x="15" y="151"/>
                  </a:cubicBezTo>
                  <a:cubicBezTo>
                    <a:pt x="16" y="151"/>
                    <a:pt x="19" y="152"/>
                    <a:pt x="20" y="151"/>
                  </a:cubicBezTo>
                  <a:cubicBezTo>
                    <a:pt x="22" y="150"/>
                    <a:pt x="21" y="147"/>
                    <a:pt x="22" y="146"/>
                  </a:cubicBezTo>
                  <a:cubicBezTo>
                    <a:pt x="23" y="143"/>
                    <a:pt x="24" y="144"/>
                    <a:pt x="26" y="143"/>
                  </a:cubicBezTo>
                  <a:cubicBezTo>
                    <a:pt x="29" y="141"/>
                    <a:pt x="29" y="142"/>
                    <a:pt x="31" y="139"/>
                  </a:cubicBezTo>
                  <a:cubicBezTo>
                    <a:pt x="32" y="136"/>
                    <a:pt x="34" y="134"/>
                    <a:pt x="38" y="134"/>
                  </a:cubicBezTo>
                  <a:cubicBezTo>
                    <a:pt x="42" y="134"/>
                    <a:pt x="44" y="139"/>
                    <a:pt x="47" y="137"/>
                  </a:cubicBezTo>
                  <a:cubicBezTo>
                    <a:pt x="51" y="134"/>
                    <a:pt x="42" y="123"/>
                    <a:pt x="50" y="124"/>
                  </a:cubicBezTo>
                  <a:cubicBezTo>
                    <a:pt x="51" y="122"/>
                    <a:pt x="50" y="120"/>
                    <a:pt x="52" y="119"/>
                  </a:cubicBezTo>
                  <a:cubicBezTo>
                    <a:pt x="53" y="118"/>
                    <a:pt x="57" y="118"/>
                    <a:pt x="58" y="119"/>
                  </a:cubicBezTo>
                  <a:cubicBezTo>
                    <a:pt x="61" y="122"/>
                    <a:pt x="59" y="128"/>
                    <a:pt x="61" y="131"/>
                  </a:cubicBezTo>
                  <a:cubicBezTo>
                    <a:pt x="63" y="135"/>
                    <a:pt x="68" y="135"/>
                    <a:pt x="70" y="138"/>
                  </a:cubicBezTo>
                  <a:cubicBezTo>
                    <a:pt x="74" y="143"/>
                    <a:pt x="68" y="143"/>
                    <a:pt x="67" y="148"/>
                  </a:cubicBezTo>
                  <a:cubicBezTo>
                    <a:pt x="63" y="147"/>
                    <a:pt x="61" y="145"/>
                    <a:pt x="59" y="151"/>
                  </a:cubicBezTo>
                  <a:cubicBezTo>
                    <a:pt x="59" y="154"/>
                    <a:pt x="59" y="161"/>
                    <a:pt x="60" y="164"/>
                  </a:cubicBezTo>
                  <a:cubicBezTo>
                    <a:pt x="62" y="168"/>
                    <a:pt x="66" y="167"/>
                    <a:pt x="69" y="168"/>
                  </a:cubicBezTo>
                  <a:cubicBezTo>
                    <a:pt x="74" y="168"/>
                    <a:pt x="75" y="167"/>
                    <a:pt x="79" y="164"/>
                  </a:cubicBezTo>
                  <a:cubicBezTo>
                    <a:pt x="82" y="161"/>
                    <a:pt x="85" y="161"/>
                    <a:pt x="89" y="163"/>
                  </a:cubicBezTo>
                  <a:cubicBezTo>
                    <a:pt x="92" y="164"/>
                    <a:pt x="96" y="164"/>
                    <a:pt x="99" y="166"/>
                  </a:cubicBezTo>
                  <a:cubicBezTo>
                    <a:pt x="100" y="166"/>
                    <a:pt x="103" y="168"/>
                    <a:pt x="103" y="169"/>
                  </a:cubicBezTo>
                  <a:cubicBezTo>
                    <a:pt x="104" y="172"/>
                    <a:pt x="103" y="170"/>
                    <a:pt x="100" y="172"/>
                  </a:cubicBezTo>
                  <a:cubicBezTo>
                    <a:pt x="97" y="174"/>
                    <a:pt x="96" y="178"/>
                    <a:pt x="94" y="182"/>
                  </a:cubicBezTo>
                  <a:cubicBezTo>
                    <a:pt x="92" y="184"/>
                    <a:pt x="90" y="186"/>
                    <a:pt x="90" y="189"/>
                  </a:cubicBezTo>
                  <a:cubicBezTo>
                    <a:pt x="89" y="193"/>
                    <a:pt x="90" y="195"/>
                    <a:pt x="88" y="198"/>
                  </a:cubicBezTo>
                  <a:cubicBezTo>
                    <a:pt x="87" y="201"/>
                    <a:pt x="87" y="204"/>
                    <a:pt x="85" y="207"/>
                  </a:cubicBezTo>
                  <a:cubicBezTo>
                    <a:pt x="83" y="211"/>
                    <a:pt x="82" y="211"/>
                    <a:pt x="84" y="216"/>
                  </a:cubicBezTo>
                  <a:cubicBezTo>
                    <a:pt x="86" y="219"/>
                    <a:pt x="86" y="221"/>
                    <a:pt x="89" y="222"/>
                  </a:cubicBezTo>
                  <a:cubicBezTo>
                    <a:pt x="91" y="223"/>
                    <a:pt x="92" y="223"/>
                    <a:pt x="94" y="224"/>
                  </a:cubicBezTo>
                  <a:cubicBezTo>
                    <a:pt x="95" y="224"/>
                    <a:pt x="96" y="225"/>
                    <a:pt x="97" y="226"/>
                  </a:cubicBezTo>
                  <a:cubicBezTo>
                    <a:pt x="101" y="227"/>
                    <a:pt x="114" y="227"/>
                    <a:pt x="112" y="234"/>
                  </a:cubicBezTo>
                  <a:cubicBezTo>
                    <a:pt x="102" y="234"/>
                    <a:pt x="98" y="240"/>
                    <a:pt x="96" y="250"/>
                  </a:cubicBezTo>
                  <a:cubicBezTo>
                    <a:pt x="93" y="258"/>
                    <a:pt x="88" y="265"/>
                    <a:pt x="92" y="275"/>
                  </a:cubicBezTo>
                  <a:cubicBezTo>
                    <a:pt x="94" y="275"/>
                    <a:pt x="98" y="273"/>
                    <a:pt x="100" y="274"/>
                  </a:cubicBezTo>
                  <a:cubicBezTo>
                    <a:pt x="102" y="275"/>
                    <a:pt x="103" y="279"/>
                    <a:pt x="104" y="281"/>
                  </a:cubicBezTo>
                  <a:cubicBezTo>
                    <a:pt x="105" y="283"/>
                    <a:pt x="106" y="286"/>
                    <a:pt x="108" y="287"/>
                  </a:cubicBezTo>
                  <a:cubicBezTo>
                    <a:pt x="111" y="287"/>
                    <a:pt x="113" y="284"/>
                    <a:pt x="116" y="283"/>
                  </a:cubicBezTo>
                  <a:cubicBezTo>
                    <a:pt x="121" y="282"/>
                    <a:pt x="127" y="285"/>
                    <a:pt x="131" y="288"/>
                  </a:cubicBezTo>
                  <a:cubicBezTo>
                    <a:pt x="132" y="288"/>
                    <a:pt x="132" y="289"/>
                    <a:pt x="133" y="289"/>
                  </a:cubicBezTo>
                  <a:cubicBezTo>
                    <a:pt x="133" y="289"/>
                    <a:pt x="134" y="288"/>
                    <a:pt x="134" y="288"/>
                  </a:cubicBezTo>
                  <a:cubicBezTo>
                    <a:pt x="136" y="286"/>
                    <a:pt x="136" y="283"/>
                    <a:pt x="134" y="280"/>
                  </a:cubicBezTo>
                  <a:cubicBezTo>
                    <a:pt x="133" y="279"/>
                    <a:pt x="129" y="274"/>
                    <a:pt x="130" y="272"/>
                  </a:cubicBezTo>
                  <a:cubicBezTo>
                    <a:pt x="131" y="269"/>
                    <a:pt x="137" y="274"/>
                    <a:pt x="139" y="275"/>
                  </a:cubicBezTo>
                  <a:cubicBezTo>
                    <a:pt x="140" y="276"/>
                    <a:pt x="141" y="278"/>
                    <a:pt x="143" y="278"/>
                  </a:cubicBezTo>
                  <a:cubicBezTo>
                    <a:pt x="144" y="279"/>
                    <a:pt x="146" y="278"/>
                    <a:pt x="147" y="278"/>
                  </a:cubicBezTo>
                  <a:cubicBezTo>
                    <a:pt x="151" y="280"/>
                    <a:pt x="152" y="288"/>
                    <a:pt x="155" y="291"/>
                  </a:cubicBezTo>
                  <a:cubicBezTo>
                    <a:pt x="157" y="293"/>
                    <a:pt x="158" y="294"/>
                    <a:pt x="159" y="297"/>
                  </a:cubicBezTo>
                  <a:cubicBezTo>
                    <a:pt x="160" y="301"/>
                    <a:pt x="161" y="303"/>
                    <a:pt x="164" y="305"/>
                  </a:cubicBezTo>
                  <a:cubicBezTo>
                    <a:pt x="166" y="307"/>
                    <a:pt x="170" y="308"/>
                    <a:pt x="172" y="310"/>
                  </a:cubicBezTo>
                  <a:cubicBezTo>
                    <a:pt x="175" y="312"/>
                    <a:pt x="179" y="313"/>
                    <a:pt x="184" y="312"/>
                  </a:cubicBezTo>
                  <a:cubicBezTo>
                    <a:pt x="186" y="312"/>
                    <a:pt x="189" y="311"/>
                    <a:pt x="192" y="312"/>
                  </a:cubicBezTo>
                  <a:cubicBezTo>
                    <a:pt x="194" y="313"/>
                    <a:pt x="194" y="316"/>
                    <a:pt x="195" y="318"/>
                  </a:cubicBezTo>
                  <a:cubicBezTo>
                    <a:pt x="196" y="321"/>
                    <a:pt x="198" y="323"/>
                    <a:pt x="197" y="326"/>
                  </a:cubicBezTo>
                  <a:cubicBezTo>
                    <a:pt x="197" y="328"/>
                    <a:pt x="194" y="330"/>
                    <a:pt x="193" y="332"/>
                  </a:cubicBezTo>
                  <a:cubicBezTo>
                    <a:pt x="191" y="337"/>
                    <a:pt x="191" y="343"/>
                    <a:pt x="194" y="348"/>
                  </a:cubicBezTo>
                  <a:cubicBezTo>
                    <a:pt x="197" y="352"/>
                    <a:pt x="202" y="357"/>
                    <a:pt x="207" y="356"/>
                  </a:cubicBezTo>
                  <a:cubicBezTo>
                    <a:pt x="211" y="356"/>
                    <a:pt x="217" y="353"/>
                    <a:pt x="220" y="350"/>
                  </a:cubicBezTo>
                  <a:cubicBezTo>
                    <a:pt x="222" y="348"/>
                    <a:pt x="223" y="346"/>
                    <a:pt x="225" y="344"/>
                  </a:cubicBezTo>
                  <a:cubicBezTo>
                    <a:pt x="227" y="343"/>
                    <a:pt x="229" y="343"/>
                    <a:pt x="231" y="342"/>
                  </a:cubicBezTo>
                  <a:cubicBezTo>
                    <a:pt x="233" y="341"/>
                    <a:pt x="236" y="339"/>
                    <a:pt x="238" y="341"/>
                  </a:cubicBezTo>
                  <a:cubicBezTo>
                    <a:pt x="239" y="342"/>
                    <a:pt x="239" y="343"/>
                    <a:pt x="239" y="344"/>
                  </a:cubicBezTo>
                  <a:cubicBezTo>
                    <a:pt x="238" y="346"/>
                    <a:pt x="237" y="345"/>
                    <a:pt x="236" y="346"/>
                  </a:cubicBezTo>
                  <a:cubicBezTo>
                    <a:pt x="232" y="351"/>
                    <a:pt x="241" y="356"/>
                    <a:pt x="244" y="358"/>
                  </a:cubicBezTo>
                  <a:cubicBezTo>
                    <a:pt x="246" y="359"/>
                    <a:pt x="247" y="361"/>
                    <a:pt x="249" y="363"/>
                  </a:cubicBezTo>
                  <a:cubicBezTo>
                    <a:pt x="251" y="365"/>
                    <a:pt x="253" y="366"/>
                    <a:pt x="256" y="367"/>
                  </a:cubicBezTo>
                  <a:cubicBezTo>
                    <a:pt x="258" y="368"/>
                    <a:pt x="260" y="371"/>
                    <a:pt x="261" y="373"/>
                  </a:cubicBezTo>
                  <a:cubicBezTo>
                    <a:pt x="262" y="374"/>
                    <a:pt x="262" y="375"/>
                    <a:pt x="262" y="377"/>
                  </a:cubicBezTo>
                  <a:cubicBezTo>
                    <a:pt x="262" y="378"/>
                    <a:pt x="260" y="379"/>
                    <a:pt x="262" y="380"/>
                  </a:cubicBezTo>
                  <a:cubicBezTo>
                    <a:pt x="262" y="380"/>
                    <a:pt x="266" y="379"/>
                    <a:pt x="267" y="379"/>
                  </a:cubicBezTo>
                  <a:cubicBezTo>
                    <a:pt x="272" y="379"/>
                    <a:pt x="277" y="379"/>
                    <a:pt x="282" y="379"/>
                  </a:cubicBezTo>
                  <a:cubicBezTo>
                    <a:pt x="292" y="379"/>
                    <a:pt x="302" y="378"/>
                    <a:pt x="312" y="378"/>
                  </a:cubicBezTo>
                  <a:cubicBezTo>
                    <a:pt x="318" y="377"/>
                    <a:pt x="325" y="377"/>
                    <a:pt x="331" y="377"/>
                  </a:cubicBezTo>
                  <a:cubicBezTo>
                    <a:pt x="331" y="377"/>
                    <a:pt x="332" y="378"/>
                    <a:pt x="333" y="378"/>
                  </a:cubicBezTo>
                  <a:cubicBezTo>
                    <a:pt x="334" y="376"/>
                    <a:pt x="335" y="375"/>
                    <a:pt x="336" y="374"/>
                  </a:cubicBezTo>
                  <a:cubicBezTo>
                    <a:pt x="338" y="372"/>
                    <a:pt x="342" y="371"/>
                    <a:pt x="344" y="369"/>
                  </a:cubicBezTo>
                  <a:cubicBezTo>
                    <a:pt x="346" y="368"/>
                    <a:pt x="348" y="366"/>
                    <a:pt x="350" y="364"/>
                  </a:cubicBezTo>
                  <a:cubicBezTo>
                    <a:pt x="349" y="363"/>
                    <a:pt x="349" y="363"/>
                    <a:pt x="348" y="361"/>
                  </a:cubicBezTo>
                  <a:cubicBezTo>
                    <a:pt x="347" y="358"/>
                    <a:pt x="349" y="357"/>
                    <a:pt x="350" y="354"/>
                  </a:cubicBezTo>
                  <a:cubicBezTo>
                    <a:pt x="351" y="352"/>
                    <a:pt x="348" y="350"/>
                    <a:pt x="347" y="3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4246563" y="3098800"/>
              <a:ext cx="465138" cy="590550"/>
            </a:xfrm>
            <a:custGeom>
              <a:avLst/>
              <a:gdLst>
                <a:gd name="T0" fmla="*/ 193 w 237"/>
                <a:gd name="T1" fmla="*/ 235 h 301"/>
                <a:gd name="T2" fmla="*/ 200 w 237"/>
                <a:gd name="T3" fmla="*/ 191 h 301"/>
                <a:gd name="T4" fmla="*/ 176 w 237"/>
                <a:gd name="T5" fmla="*/ 193 h 301"/>
                <a:gd name="T6" fmla="*/ 152 w 237"/>
                <a:gd name="T7" fmla="*/ 175 h 301"/>
                <a:gd name="T8" fmla="*/ 139 w 237"/>
                <a:gd name="T9" fmla="*/ 146 h 301"/>
                <a:gd name="T10" fmla="*/ 139 w 237"/>
                <a:gd name="T11" fmla="*/ 129 h 301"/>
                <a:gd name="T12" fmla="*/ 151 w 237"/>
                <a:gd name="T13" fmla="*/ 131 h 301"/>
                <a:gd name="T14" fmla="*/ 182 w 237"/>
                <a:gd name="T15" fmla="*/ 103 h 301"/>
                <a:gd name="T16" fmla="*/ 235 w 237"/>
                <a:gd name="T17" fmla="*/ 46 h 301"/>
                <a:gd name="T18" fmla="*/ 216 w 237"/>
                <a:gd name="T19" fmla="*/ 37 h 301"/>
                <a:gd name="T20" fmla="*/ 202 w 237"/>
                <a:gd name="T21" fmla="*/ 24 h 301"/>
                <a:gd name="T22" fmla="*/ 185 w 237"/>
                <a:gd name="T23" fmla="*/ 28 h 301"/>
                <a:gd name="T24" fmla="*/ 174 w 237"/>
                <a:gd name="T25" fmla="*/ 21 h 301"/>
                <a:gd name="T26" fmla="*/ 145 w 237"/>
                <a:gd name="T27" fmla="*/ 2 h 301"/>
                <a:gd name="T28" fmla="*/ 114 w 237"/>
                <a:gd name="T29" fmla="*/ 7 h 301"/>
                <a:gd name="T30" fmla="*/ 127 w 237"/>
                <a:gd name="T31" fmla="*/ 52 h 301"/>
                <a:gd name="T32" fmla="*/ 78 w 237"/>
                <a:gd name="T33" fmla="*/ 52 h 301"/>
                <a:gd name="T34" fmla="*/ 56 w 237"/>
                <a:gd name="T35" fmla="*/ 62 h 301"/>
                <a:gd name="T36" fmla="*/ 35 w 237"/>
                <a:gd name="T37" fmla="*/ 81 h 301"/>
                <a:gd name="T38" fmla="*/ 36 w 237"/>
                <a:gd name="T39" fmla="*/ 104 h 301"/>
                <a:gd name="T40" fmla="*/ 19 w 237"/>
                <a:gd name="T41" fmla="*/ 120 h 301"/>
                <a:gd name="T42" fmla="*/ 6 w 237"/>
                <a:gd name="T43" fmla="*/ 183 h 301"/>
                <a:gd name="T44" fmla="*/ 2 w 237"/>
                <a:gd name="T45" fmla="*/ 208 h 301"/>
                <a:gd name="T46" fmla="*/ 24 w 237"/>
                <a:gd name="T47" fmla="*/ 196 h 301"/>
                <a:gd name="T48" fmla="*/ 38 w 237"/>
                <a:gd name="T49" fmla="*/ 178 h 301"/>
                <a:gd name="T50" fmla="*/ 27 w 237"/>
                <a:gd name="T51" fmla="*/ 207 h 301"/>
                <a:gd name="T52" fmla="*/ 39 w 237"/>
                <a:gd name="T53" fmla="*/ 189 h 301"/>
                <a:gd name="T54" fmla="*/ 56 w 237"/>
                <a:gd name="T55" fmla="*/ 217 h 301"/>
                <a:gd name="T56" fmla="*/ 76 w 237"/>
                <a:gd name="T57" fmla="*/ 217 h 301"/>
                <a:gd name="T58" fmla="*/ 57 w 237"/>
                <a:gd name="T59" fmla="*/ 241 h 301"/>
                <a:gd name="T60" fmla="*/ 42 w 237"/>
                <a:gd name="T61" fmla="*/ 262 h 301"/>
                <a:gd name="T62" fmla="*/ 31 w 237"/>
                <a:gd name="T63" fmla="*/ 285 h 301"/>
                <a:gd name="T64" fmla="*/ 48 w 237"/>
                <a:gd name="T65" fmla="*/ 294 h 301"/>
                <a:gd name="T66" fmla="*/ 78 w 237"/>
                <a:gd name="T67" fmla="*/ 295 h 301"/>
                <a:gd name="T68" fmla="*/ 93 w 237"/>
                <a:gd name="T69" fmla="*/ 282 h 301"/>
                <a:gd name="T70" fmla="*/ 111 w 237"/>
                <a:gd name="T71" fmla="*/ 262 h 301"/>
                <a:gd name="T72" fmla="*/ 106 w 237"/>
                <a:gd name="T73" fmla="*/ 250 h 301"/>
                <a:gd name="T74" fmla="*/ 102 w 237"/>
                <a:gd name="T75" fmla="*/ 225 h 301"/>
                <a:gd name="T76" fmla="*/ 131 w 237"/>
                <a:gd name="T77" fmla="*/ 201 h 301"/>
                <a:gd name="T78" fmla="*/ 143 w 237"/>
                <a:gd name="T79" fmla="*/ 205 h 301"/>
                <a:gd name="T80" fmla="*/ 153 w 237"/>
                <a:gd name="T81" fmla="*/ 219 h 301"/>
                <a:gd name="T82" fmla="*/ 159 w 237"/>
                <a:gd name="T83" fmla="*/ 235 h 301"/>
                <a:gd name="T84" fmla="*/ 170 w 237"/>
                <a:gd name="T85" fmla="*/ 233 h 301"/>
                <a:gd name="T86" fmla="*/ 184 w 237"/>
                <a:gd name="T87" fmla="*/ 2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01">
                  <a:moveTo>
                    <a:pt x="184" y="240"/>
                  </a:moveTo>
                  <a:cubicBezTo>
                    <a:pt x="187" y="240"/>
                    <a:pt x="189" y="240"/>
                    <a:pt x="192" y="240"/>
                  </a:cubicBezTo>
                  <a:cubicBezTo>
                    <a:pt x="192" y="239"/>
                    <a:pt x="193" y="237"/>
                    <a:pt x="193" y="235"/>
                  </a:cubicBezTo>
                  <a:cubicBezTo>
                    <a:pt x="197" y="227"/>
                    <a:pt x="198" y="221"/>
                    <a:pt x="197" y="212"/>
                  </a:cubicBezTo>
                  <a:cubicBezTo>
                    <a:pt x="197" y="208"/>
                    <a:pt x="196" y="204"/>
                    <a:pt x="198" y="200"/>
                  </a:cubicBezTo>
                  <a:cubicBezTo>
                    <a:pt x="200" y="197"/>
                    <a:pt x="202" y="196"/>
                    <a:pt x="200" y="191"/>
                  </a:cubicBezTo>
                  <a:cubicBezTo>
                    <a:pt x="198" y="188"/>
                    <a:pt x="194" y="187"/>
                    <a:pt x="191" y="186"/>
                  </a:cubicBezTo>
                  <a:cubicBezTo>
                    <a:pt x="186" y="186"/>
                    <a:pt x="185" y="190"/>
                    <a:pt x="182" y="191"/>
                  </a:cubicBezTo>
                  <a:cubicBezTo>
                    <a:pt x="180" y="192"/>
                    <a:pt x="178" y="192"/>
                    <a:pt x="176" y="193"/>
                  </a:cubicBezTo>
                  <a:cubicBezTo>
                    <a:pt x="175" y="194"/>
                    <a:pt x="174" y="196"/>
                    <a:pt x="172" y="197"/>
                  </a:cubicBezTo>
                  <a:cubicBezTo>
                    <a:pt x="168" y="198"/>
                    <a:pt x="167" y="193"/>
                    <a:pt x="166" y="190"/>
                  </a:cubicBezTo>
                  <a:cubicBezTo>
                    <a:pt x="163" y="183"/>
                    <a:pt x="157" y="180"/>
                    <a:pt x="152" y="175"/>
                  </a:cubicBezTo>
                  <a:cubicBezTo>
                    <a:pt x="149" y="173"/>
                    <a:pt x="145" y="171"/>
                    <a:pt x="143" y="168"/>
                  </a:cubicBezTo>
                  <a:cubicBezTo>
                    <a:pt x="142" y="166"/>
                    <a:pt x="140" y="161"/>
                    <a:pt x="139" y="159"/>
                  </a:cubicBezTo>
                  <a:cubicBezTo>
                    <a:pt x="138" y="155"/>
                    <a:pt x="140" y="150"/>
                    <a:pt x="139" y="146"/>
                  </a:cubicBezTo>
                  <a:cubicBezTo>
                    <a:pt x="139" y="141"/>
                    <a:pt x="136" y="143"/>
                    <a:pt x="134" y="139"/>
                  </a:cubicBezTo>
                  <a:cubicBezTo>
                    <a:pt x="135" y="138"/>
                    <a:pt x="137" y="138"/>
                    <a:pt x="138" y="138"/>
                  </a:cubicBezTo>
                  <a:cubicBezTo>
                    <a:pt x="138" y="135"/>
                    <a:pt x="136" y="132"/>
                    <a:pt x="139" y="129"/>
                  </a:cubicBezTo>
                  <a:cubicBezTo>
                    <a:pt x="142" y="125"/>
                    <a:pt x="142" y="129"/>
                    <a:pt x="142" y="132"/>
                  </a:cubicBezTo>
                  <a:cubicBezTo>
                    <a:pt x="143" y="132"/>
                    <a:pt x="145" y="130"/>
                    <a:pt x="146" y="130"/>
                  </a:cubicBezTo>
                  <a:cubicBezTo>
                    <a:pt x="148" y="129"/>
                    <a:pt x="150" y="131"/>
                    <a:pt x="151" y="131"/>
                  </a:cubicBezTo>
                  <a:cubicBezTo>
                    <a:pt x="156" y="131"/>
                    <a:pt x="157" y="128"/>
                    <a:pt x="159" y="125"/>
                  </a:cubicBezTo>
                  <a:cubicBezTo>
                    <a:pt x="164" y="119"/>
                    <a:pt x="166" y="114"/>
                    <a:pt x="174" y="113"/>
                  </a:cubicBezTo>
                  <a:cubicBezTo>
                    <a:pt x="177" y="107"/>
                    <a:pt x="174" y="104"/>
                    <a:pt x="182" y="103"/>
                  </a:cubicBezTo>
                  <a:cubicBezTo>
                    <a:pt x="204" y="98"/>
                    <a:pt x="208" y="77"/>
                    <a:pt x="220" y="61"/>
                  </a:cubicBezTo>
                  <a:cubicBezTo>
                    <a:pt x="225" y="56"/>
                    <a:pt x="232" y="53"/>
                    <a:pt x="237" y="49"/>
                  </a:cubicBezTo>
                  <a:cubicBezTo>
                    <a:pt x="236" y="48"/>
                    <a:pt x="236" y="47"/>
                    <a:pt x="235" y="46"/>
                  </a:cubicBezTo>
                  <a:cubicBezTo>
                    <a:pt x="234" y="45"/>
                    <a:pt x="234" y="44"/>
                    <a:pt x="233" y="43"/>
                  </a:cubicBezTo>
                  <a:cubicBezTo>
                    <a:pt x="232" y="44"/>
                    <a:pt x="230" y="45"/>
                    <a:pt x="228" y="44"/>
                  </a:cubicBezTo>
                  <a:cubicBezTo>
                    <a:pt x="224" y="43"/>
                    <a:pt x="220" y="39"/>
                    <a:pt x="216" y="37"/>
                  </a:cubicBezTo>
                  <a:cubicBezTo>
                    <a:pt x="214" y="36"/>
                    <a:pt x="211" y="36"/>
                    <a:pt x="211" y="33"/>
                  </a:cubicBezTo>
                  <a:cubicBezTo>
                    <a:pt x="210" y="30"/>
                    <a:pt x="211" y="28"/>
                    <a:pt x="209" y="26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5"/>
                    <a:pt x="195" y="26"/>
                    <a:pt x="192" y="27"/>
                  </a:cubicBezTo>
                  <a:cubicBezTo>
                    <a:pt x="191" y="27"/>
                    <a:pt x="189" y="28"/>
                    <a:pt x="188" y="29"/>
                  </a:cubicBezTo>
                  <a:cubicBezTo>
                    <a:pt x="187" y="29"/>
                    <a:pt x="186" y="28"/>
                    <a:pt x="185" y="28"/>
                  </a:cubicBezTo>
                  <a:cubicBezTo>
                    <a:pt x="184" y="27"/>
                    <a:pt x="182" y="27"/>
                    <a:pt x="181" y="27"/>
                  </a:cubicBezTo>
                  <a:cubicBezTo>
                    <a:pt x="179" y="26"/>
                    <a:pt x="180" y="26"/>
                    <a:pt x="179" y="24"/>
                  </a:cubicBezTo>
                  <a:cubicBezTo>
                    <a:pt x="178" y="21"/>
                    <a:pt x="177" y="20"/>
                    <a:pt x="174" y="21"/>
                  </a:cubicBezTo>
                  <a:cubicBezTo>
                    <a:pt x="169" y="24"/>
                    <a:pt x="169" y="20"/>
                    <a:pt x="168" y="15"/>
                  </a:cubicBezTo>
                  <a:cubicBezTo>
                    <a:pt x="168" y="14"/>
                    <a:pt x="168" y="11"/>
                    <a:pt x="167" y="9"/>
                  </a:cubicBezTo>
                  <a:cubicBezTo>
                    <a:pt x="159" y="8"/>
                    <a:pt x="152" y="5"/>
                    <a:pt x="145" y="2"/>
                  </a:cubicBezTo>
                  <a:cubicBezTo>
                    <a:pt x="140" y="0"/>
                    <a:pt x="135" y="1"/>
                    <a:pt x="130" y="1"/>
                  </a:cubicBezTo>
                  <a:cubicBezTo>
                    <a:pt x="125" y="2"/>
                    <a:pt x="118" y="2"/>
                    <a:pt x="115" y="5"/>
                  </a:cubicBezTo>
                  <a:cubicBezTo>
                    <a:pt x="115" y="6"/>
                    <a:pt x="114" y="7"/>
                    <a:pt x="114" y="7"/>
                  </a:cubicBezTo>
                  <a:cubicBezTo>
                    <a:pt x="115" y="9"/>
                    <a:pt x="117" y="11"/>
                    <a:pt x="118" y="13"/>
                  </a:cubicBezTo>
                  <a:cubicBezTo>
                    <a:pt x="124" y="19"/>
                    <a:pt x="125" y="23"/>
                    <a:pt x="126" y="31"/>
                  </a:cubicBezTo>
                  <a:cubicBezTo>
                    <a:pt x="126" y="38"/>
                    <a:pt x="127" y="45"/>
                    <a:pt x="127" y="52"/>
                  </a:cubicBezTo>
                  <a:cubicBezTo>
                    <a:pt x="119" y="54"/>
                    <a:pt x="112" y="55"/>
                    <a:pt x="103" y="54"/>
                  </a:cubicBezTo>
                  <a:cubicBezTo>
                    <a:pt x="99" y="54"/>
                    <a:pt x="95" y="53"/>
                    <a:pt x="90" y="53"/>
                  </a:cubicBezTo>
                  <a:cubicBezTo>
                    <a:pt x="87" y="53"/>
                    <a:pt x="82" y="53"/>
                    <a:pt x="78" y="52"/>
                  </a:cubicBezTo>
                  <a:cubicBezTo>
                    <a:pt x="73" y="51"/>
                    <a:pt x="72" y="50"/>
                    <a:pt x="67" y="52"/>
                  </a:cubicBezTo>
                  <a:cubicBezTo>
                    <a:pt x="63" y="54"/>
                    <a:pt x="61" y="54"/>
                    <a:pt x="58" y="57"/>
                  </a:cubicBezTo>
                  <a:cubicBezTo>
                    <a:pt x="57" y="59"/>
                    <a:pt x="57" y="61"/>
                    <a:pt x="56" y="62"/>
                  </a:cubicBezTo>
                  <a:cubicBezTo>
                    <a:pt x="54" y="64"/>
                    <a:pt x="53" y="64"/>
                    <a:pt x="51" y="65"/>
                  </a:cubicBezTo>
                  <a:cubicBezTo>
                    <a:pt x="48" y="68"/>
                    <a:pt x="47" y="71"/>
                    <a:pt x="44" y="74"/>
                  </a:cubicBezTo>
                  <a:cubicBezTo>
                    <a:pt x="41" y="76"/>
                    <a:pt x="38" y="79"/>
                    <a:pt x="35" y="81"/>
                  </a:cubicBezTo>
                  <a:cubicBezTo>
                    <a:pt x="33" y="85"/>
                    <a:pt x="32" y="88"/>
                    <a:pt x="32" y="92"/>
                  </a:cubicBezTo>
                  <a:cubicBezTo>
                    <a:pt x="32" y="94"/>
                    <a:pt x="31" y="97"/>
                    <a:pt x="32" y="98"/>
                  </a:cubicBezTo>
                  <a:cubicBezTo>
                    <a:pt x="33" y="100"/>
                    <a:pt x="36" y="102"/>
                    <a:pt x="36" y="104"/>
                  </a:cubicBezTo>
                  <a:cubicBezTo>
                    <a:pt x="38" y="110"/>
                    <a:pt x="32" y="108"/>
                    <a:pt x="29" y="110"/>
                  </a:cubicBezTo>
                  <a:cubicBezTo>
                    <a:pt x="26" y="112"/>
                    <a:pt x="25" y="116"/>
                    <a:pt x="23" y="118"/>
                  </a:cubicBezTo>
                  <a:cubicBezTo>
                    <a:pt x="22" y="119"/>
                    <a:pt x="20" y="119"/>
                    <a:pt x="19" y="120"/>
                  </a:cubicBezTo>
                  <a:cubicBezTo>
                    <a:pt x="18" y="122"/>
                    <a:pt x="17" y="124"/>
                    <a:pt x="17" y="126"/>
                  </a:cubicBezTo>
                  <a:cubicBezTo>
                    <a:pt x="13" y="134"/>
                    <a:pt x="12" y="141"/>
                    <a:pt x="9" y="149"/>
                  </a:cubicBezTo>
                  <a:cubicBezTo>
                    <a:pt x="5" y="160"/>
                    <a:pt x="7" y="172"/>
                    <a:pt x="6" y="183"/>
                  </a:cubicBezTo>
                  <a:cubicBezTo>
                    <a:pt x="5" y="189"/>
                    <a:pt x="4" y="195"/>
                    <a:pt x="3" y="201"/>
                  </a:cubicBezTo>
                  <a:cubicBezTo>
                    <a:pt x="2" y="203"/>
                    <a:pt x="1" y="206"/>
                    <a:pt x="0" y="208"/>
                  </a:cubicBezTo>
                  <a:cubicBezTo>
                    <a:pt x="0" y="208"/>
                    <a:pt x="1" y="208"/>
                    <a:pt x="2" y="208"/>
                  </a:cubicBezTo>
                  <a:cubicBezTo>
                    <a:pt x="9" y="206"/>
                    <a:pt x="16" y="204"/>
                    <a:pt x="23" y="207"/>
                  </a:cubicBezTo>
                  <a:cubicBezTo>
                    <a:pt x="24" y="205"/>
                    <a:pt x="23" y="203"/>
                    <a:pt x="23" y="201"/>
                  </a:cubicBezTo>
                  <a:cubicBezTo>
                    <a:pt x="23" y="199"/>
                    <a:pt x="24" y="198"/>
                    <a:pt x="24" y="196"/>
                  </a:cubicBezTo>
                  <a:cubicBezTo>
                    <a:pt x="26" y="191"/>
                    <a:pt x="22" y="191"/>
                    <a:pt x="21" y="187"/>
                  </a:cubicBezTo>
                  <a:cubicBezTo>
                    <a:pt x="19" y="181"/>
                    <a:pt x="22" y="173"/>
                    <a:pt x="29" y="174"/>
                  </a:cubicBezTo>
                  <a:cubicBezTo>
                    <a:pt x="32" y="175"/>
                    <a:pt x="38" y="175"/>
                    <a:pt x="38" y="178"/>
                  </a:cubicBezTo>
                  <a:cubicBezTo>
                    <a:pt x="39" y="182"/>
                    <a:pt x="32" y="183"/>
                    <a:pt x="30" y="184"/>
                  </a:cubicBezTo>
                  <a:cubicBezTo>
                    <a:pt x="26" y="188"/>
                    <a:pt x="30" y="192"/>
                    <a:pt x="29" y="196"/>
                  </a:cubicBezTo>
                  <a:cubicBezTo>
                    <a:pt x="28" y="200"/>
                    <a:pt x="27" y="203"/>
                    <a:pt x="27" y="207"/>
                  </a:cubicBezTo>
                  <a:cubicBezTo>
                    <a:pt x="28" y="211"/>
                    <a:pt x="30" y="216"/>
                    <a:pt x="32" y="210"/>
                  </a:cubicBezTo>
                  <a:cubicBezTo>
                    <a:pt x="34" y="206"/>
                    <a:pt x="36" y="203"/>
                    <a:pt x="36" y="200"/>
                  </a:cubicBezTo>
                  <a:cubicBezTo>
                    <a:pt x="36" y="195"/>
                    <a:pt x="35" y="191"/>
                    <a:pt x="39" y="189"/>
                  </a:cubicBezTo>
                  <a:cubicBezTo>
                    <a:pt x="44" y="187"/>
                    <a:pt x="48" y="190"/>
                    <a:pt x="47" y="195"/>
                  </a:cubicBezTo>
                  <a:cubicBezTo>
                    <a:pt x="45" y="199"/>
                    <a:pt x="43" y="201"/>
                    <a:pt x="42" y="206"/>
                  </a:cubicBezTo>
                  <a:cubicBezTo>
                    <a:pt x="42" y="215"/>
                    <a:pt x="46" y="222"/>
                    <a:pt x="56" y="217"/>
                  </a:cubicBezTo>
                  <a:cubicBezTo>
                    <a:pt x="63" y="214"/>
                    <a:pt x="65" y="204"/>
                    <a:pt x="73" y="201"/>
                  </a:cubicBezTo>
                  <a:cubicBezTo>
                    <a:pt x="79" y="198"/>
                    <a:pt x="80" y="202"/>
                    <a:pt x="80" y="207"/>
                  </a:cubicBezTo>
                  <a:cubicBezTo>
                    <a:pt x="80" y="211"/>
                    <a:pt x="77" y="213"/>
                    <a:pt x="76" y="217"/>
                  </a:cubicBezTo>
                  <a:cubicBezTo>
                    <a:pt x="75" y="221"/>
                    <a:pt x="78" y="225"/>
                    <a:pt x="77" y="228"/>
                  </a:cubicBezTo>
                  <a:cubicBezTo>
                    <a:pt x="76" y="233"/>
                    <a:pt x="71" y="232"/>
                    <a:pt x="67" y="233"/>
                  </a:cubicBezTo>
                  <a:cubicBezTo>
                    <a:pt x="61" y="233"/>
                    <a:pt x="60" y="237"/>
                    <a:pt x="57" y="241"/>
                  </a:cubicBezTo>
                  <a:cubicBezTo>
                    <a:pt x="56" y="243"/>
                    <a:pt x="54" y="250"/>
                    <a:pt x="50" y="248"/>
                  </a:cubicBezTo>
                  <a:cubicBezTo>
                    <a:pt x="48" y="252"/>
                    <a:pt x="47" y="255"/>
                    <a:pt x="45" y="259"/>
                  </a:cubicBezTo>
                  <a:cubicBezTo>
                    <a:pt x="44" y="262"/>
                    <a:pt x="44" y="261"/>
                    <a:pt x="42" y="262"/>
                  </a:cubicBezTo>
                  <a:cubicBezTo>
                    <a:pt x="39" y="263"/>
                    <a:pt x="39" y="262"/>
                    <a:pt x="38" y="265"/>
                  </a:cubicBezTo>
                  <a:cubicBezTo>
                    <a:pt x="36" y="268"/>
                    <a:pt x="37" y="272"/>
                    <a:pt x="34" y="276"/>
                  </a:cubicBezTo>
                  <a:cubicBezTo>
                    <a:pt x="32" y="278"/>
                    <a:pt x="29" y="282"/>
                    <a:pt x="31" y="285"/>
                  </a:cubicBezTo>
                  <a:cubicBezTo>
                    <a:pt x="33" y="288"/>
                    <a:pt x="39" y="287"/>
                    <a:pt x="41" y="289"/>
                  </a:cubicBezTo>
                  <a:cubicBezTo>
                    <a:pt x="42" y="290"/>
                    <a:pt x="42" y="291"/>
                    <a:pt x="43" y="292"/>
                  </a:cubicBezTo>
                  <a:cubicBezTo>
                    <a:pt x="44" y="293"/>
                    <a:pt x="47" y="294"/>
                    <a:pt x="48" y="294"/>
                  </a:cubicBezTo>
                  <a:cubicBezTo>
                    <a:pt x="52" y="296"/>
                    <a:pt x="55" y="296"/>
                    <a:pt x="59" y="296"/>
                  </a:cubicBezTo>
                  <a:cubicBezTo>
                    <a:pt x="63" y="297"/>
                    <a:pt x="66" y="299"/>
                    <a:pt x="70" y="299"/>
                  </a:cubicBezTo>
                  <a:cubicBezTo>
                    <a:pt x="76" y="300"/>
                    <a:pt x="77" y="301"/>
                    <a:pt x="78" y="295"/>
                  </a:cubicBezTo>
                  <a:cubicBezTo>
                    <a:pt x="79" y="292"/>
                    <a:pt x="80" y="288"/>
                    <a:pt x="84" y="287"/>
                  </a:cubicBezTo>
                  <a:cubicBezTo>
                    <a:pt x="86" y="286"/>
                    <a:pt x="88" y="287"/>
                    <a:pt x="90" y="286"/>
                  </a:cubicBezTo>
                  <a:cubicBezTo>
                    <a:pt x="91" y="285"/>
                    <a:pt x="92" y="283"/>
                    <a:pt x="93" y="282"/>
                  </a:cubicBezTo>
                  <a:cubicBezTo>
                    <a:pt x="97" y="280"/>
                    <a:pt x="101" y="281"/>
                    <a:pt x="104" y="280"/>
                  </a:cubicBezTo>
                  <a:cubicBezTo>
                    <a:pt x="108" y="279"/>
                    <a:pt x="110" y="276"/>
                    <a:pt x="111" y="273"/>
                  </a:cubicBezTo>
                  <a:cubicBezTo>
                    <a:pt x="111" y="270"/>
                    <a:pt x="113" y="264"/>
                    <a:pt x="111" y="262"/>
                  </a:cubicBezTo>
                  <a:cubicBezTo>
                    <a:pt x="110" y="260"/>
                    <a:pt x="108" y="260"/>
                    <a:pt x="107" y="259"/>
                  </a:cubicBezTo>
                  <a:cubicBezTo>
                    <a:pt x="106" y="258"/>
                    <a:pt x="104" y="254"/>
                    <a:pt x="105" y="253"/>
                  </a:cubicBezTo>
                  <a:cubicBezTo>
                    <a:pt x="105" y="251"/>
                    <a:pt x="105" y="251"/>
                    <a:pt x="106" y="250"/>
                  </a:cubicBezTo>
                  <a:cubicBezTo>
                    <a:pt x="105" y="248"/>
                    <a:pt x="103" y="246"/>
                    <a:pt x="101" y="244"/>
                  </a:cubicBezTo>
                  <a:cubicBezTo>
                    <a:pt x="98" y="240"/>
                    <a:pt x="99" y="240"/>
                    <a:pt x="100" y="235"/>
                  </a:cubicBezTo>
                  <a:cubicBezTo>
                    <a:pt x="100" y="232"/>
                    <a:pt x="98" y="228"/>
                    <a:pt x="102" y="225"/>
                  </a:cubicBezTo>
                  <a:cubicBezTo>
                    <a:pt x="104" y="223"/>
                    <a:pt x="109" y="223"/>
                    <a:pt x="111" y="220"/>
                  </a:cubicBezTo>
                  <a:cubicBezTo>
                    <a:pt x="116" y="216"/>
                    <a:pt x="110" y="215"/>
                    <a:pt x="111" y="210"/>
                  </a:cubicBezTo>
                  <a:cubicBezTo>
                    <a:pt x="113" y="203"/>
                    <a:pt x="127" y="205"/>
                    <a:pt x="131" y="201"/>
                  </a:cubicBezTo>
                  <a:cubicBezTo>
                    <a:pt x="132" y="199"/>
                    <a:pt x="132" y="197"/>
                    <a:pt x="134" y="196"/>
                  </a:cubicBezTo>
                  <a:cubicBezTo>
                    <a:pt x="136" y="194"/>
                    <a:pt x="135" y="196"/>
                    <a:pt x="137" y="197"/>
                  </a:cubicBezTo>
                  <a:cubicBezTo>
                    <a:pt x="139" y="200"/>
                    <a:pt x="141" y="202"/>
                    <a:pt x="143" y="205"/>
                  </a:cubicBezTo>
                  <a:cubicBezTo>
                    <a:pt x="145" y="207"/>
                    <a:pt x="148" y="210"/>
                    <a:pt x="150" y="212"/>
                  </a:cubicBezTo>
                  <a:cubicBezTo>
                    <a:pt x="151" y="213"/>
                    <a:pt x="154" y="213"/>
                    <a:pt x="154" y="215"/>
                  </a:cubicBezTo>
                  <a:cubicBezTo>
                    <a:pt x="155" y="218"/>
                    <a:pt x="153" y="217"/>
                    <a:pt x="153" y="219"/>
                  </a:cubicBezTo>
                  <a:cubicBezTo>
                    <a:pt x="152" y="224"/>
                    <a:pt x="157" y="224"/>
                    <a:pt x="159" y="226"/>
                  </a:cubicBezTo>
                  <a:cubicBezTo>
                    <a:pt x="161" y="228"/>
                    <a:pt x="161" y="227"/>
                    <a:pt x="160" y="230"/>
                  </a:cubicBezTo>
                  <a:cubicBezTo>
                    <a:pt x="160" y="232"/>
                    <a:pt x="159" y="233"/>
                    <a:pt x="159" y="235"/>
                  </a:cubicBezTo>
                  <a:cubicBezTo>
                    <a:pt x="159" y="236"/>
                    <a:pt x="159" y="237"/>
                    <a:pt x="159" y="238"/>
                  </a:cubicBezTo>
                  <a:cubicBezTo>
                    <a:pt x="160" y="238"/>
                    <a:pt x="160" y="238"/>
                    <a:pt x="160" y="237"/>
                  </a:cubicBezTo>
                  <a:cubicBezTo>
                    <a:pt x="164" y="235"/>
                    <a:pt x="165" y="231"/>
                    <a:pt x="170" y="233"/>
                  </a:cubicBezTo>
                  <a:cubicBezTo>
                    <a:pt x="173" y="234"/>
                    <a:pt x="177" y="237"/>
                    <a:pt x="180" y="239"/>
                  </a:cubicBezTo>
                  <a:cubicBezTo>
                    <a:pt x="180" y="239"/>
                    <a:pt x="180" y="240"/>
                    <a:pt x="181" y="240"/>
                  </a:cubicBezTo>
                  <a:cubicBezTo>
                    <a:pt x="182" y="240"/>
                    <a:pt x="183" y="240"/>
                    <a:pt x="184" y="2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4438650" y="3479800"/>
              <a:ext cx="123825" cy="122238"/>
            </a:xfrm>
            <a:custGeom>
              <a:avLst/>
              <a:gdLst>
                <a:gd name="T0" fmla="*/ 62 w 63"/>
                <a:gd name="T1" fmla="*/ 36 h 62"/>
                <a:gd name="T2" fmla="*/ 61 w 63"/>
                <a:gd name="T3" fmla="*/ 32 h 62"/>
                <a:gd name="T4" fmla="*/ 55 w 63"/>
                <a:gd name="T5" fmla="*/ 25 h 62"/>
                <a:gd name="T6" fmla="*/ 56 w 63"/>
                <a:gd name="T7" fmla="*/ 21 h 62"/>
                <a:gd name="T8" fmla="*/ 52 w 63"/>
                <a:gd name="T9" fmla="*/ 18 h 62"/>
                <a:gd name="T10" fmla="*/ 45 w 63"/>
                <a:gd name="T11" fmla="*/ 11 h 62"/>
                <a:gd name="T12" fmla="*/ 39 w 63"/>
                <a:gd name="T13" fmla="*/ 3 h 62"/>
                <a:gd name="T14" fmla="*/ 36 w 63"/>
                <a:gd name="T15" fmla="*/ 2 h 62"/>
                <a:gd name="T16" fmla="*/ 33 w 63"/>
                <a:gd name="T17" fmla="*/ 7 h 62"/>
                <a:gd name="T18" fmla="*/ 13 w 63"/>
                <a:gd name="T19" fmla="*/ 16 h 62"/>
                <a:gd name="T20" fmla="*/ 13 w 63"/>
                <a:gd name="T21" fmla="*/ 26 h 62"/>
                <a:gd name="T22" fmla="*/ 4 w 63"/>
                <a:gd name="T23" fmla="*/ 31 h 62"/>
                <a:gd name="T24" fmla="*/ 2 w 63"/>
                <a:gd name="T25" fmla="*/ 41 h 62"/>
                <a:gd name="T26" fmla="*/ 3 w 63"/>
                <a:gd name="T27" fmla="*/ 50 h 62"/>
                <a:gd name="T28" fmla="*/ 8 w 63"/>
                <a:gd name="T29" fmla="*/ 56 h 62"/>
                <a:gd name="T30" fmla="*/ 26 w 63"/>
                <a:gd name="T31" fmla="*/ 60 h 62"/>
                <a:gd name="T32" fmla="*/ 46 w 63"/>
                <a:gd name="T33" fmla="*/ 56 h 62"/>
                <a:gd name="T34" fmla="*/ 52 w 63"/>
                <a:gd name="T35" fmla="*/ 47 h 62"/>
                <a:gd name="T36" fmla="*/ 61 w 63"/>
                <a:gd name="T37" fmla="*/ 44 h 62"/>
                <a:gd name="T38" fmla="*/ 61 w 63"/>
                <a:gd name="T39" fmla="*/ 41 h 62"/>
                <a:gd name="T40" fmla="*/ 62 w 63"/>
                <a:gd name="T41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2">
                  <a:moveTo>
                    <a:pt x="62" y="36"/>
                  </a:moveTo>
                  <a:cubicBezTo>
                    <a:pt x="63" y="33"/>
                    <a:pt x="63" y="34"/>
                    <a:pt x="61" y="32"/>
                  </a:cubicBezTo>
                  <a:cubicBezTo>
                    <a:pt x="59" y="30"/>
                    <a:pt x="54" y="30"/>
                    <a:pt x="55" y="25"/>
                  </a:cubicBezTo>
                  <a:cubicBezTo>
                    <a:pt x="55" y="23"/>
                    <a:pt x="57" y="24"/>
                    <a:pt x="56" y="21"/>
                  </a:cubicBezTo>
                  <a:cubicBezTo>
                    <a:pt x="56" y="19"/>
                    <a:pt x="53" y="19"/>
                    <a:pt x="52" y="18"/>
                  </a:cubicBezTo>
                  <a:cubicBezTo>
                    <a:pt x="50" y="16"/>
                    <a:pt x="47" y="13"/>
                    <a:pt x="45" y="11"/>
                  </a:cubicBezTo>
                  <a:cubicBezTo>
                    <a:pt x="43" y="8"/>
                    <a:pt x="41" y="6"/>
                    <a:pt x="39" y="3"/>
                  </a:cubicBezTo>
                  <a:cubicBezTo>
                    <a:pt x="37" y="2"/>
                    <a:pt x="38" y="0"/>
                    <a:pt x="36" y="2"/>
                  </a:cubicBezTo>
                  <a:cubicBezTo>
                    <a:pt x="34" y="3"/>
                    <a:pt x="34" y="5"/>
                    <a:pt x="33" y="7"/>
                  </a:cubicBezTo>
                  <a:cubicBezTo>
                    <a:pt x="29" y="11"/>
                    <a:pt x="15" y="9"/>
                    <a:pt x="13" y="16"/>
                  </a:cubicBezTo>
                  <a:cubicBezTo>
                    <a:pt x="12" y="21"/>
                    <a:pt x="18" y="22"/>
                    <a:pt x="13" y="26"/>
                  </a:cubicBezTo>
                  <a:cubicBezTo>
                    <a:pt x="11" y="29"/>
                    <a:pt x="6" y="29"/>
                    <a:pt x="4" y="31"/>
                  </a:cubicBezTo>
                  <a:cubicBezTo>
                    <a:pt x="0" y="34"/>
                    <a:pt x="2" y="38"/>
                    <a:pt x="2" y="41"/>
                  </a:cubicBezTo>
                  <a:cubicBezTo>
                    <a:pt x="1" y="46"/>
                    <a:pt x="0" y="46"/>
                    <a:pt x="3" y="50"/>
                  </a:cubicBezTo>
                  <a:cubicBezTo>
                    <a:pt x="5" y="52"/>
                    <a:pt x="7" y="54"/>
                    <a:pt x="8" y="56"/>
                  </a:cubicBezTo>
                  <a:cubicBezTo>
                    <a:pt x="13" y="53"/>
                    <a:pt x="24" y="57"/>
                    <a:pt x="26" y="60"/>
                  </a:cubicBezTo>
                  <a:cubicBezTo>
                    <a:pt x="33" y="61"/>
                    <a:pt x="41" y="62"/>
                    <a:pt x="46" y="56"/>
                  </a:cubicBezTo>
                  <a:cubicBezTo>
                    <a:pt x="48" y="53"/>
                    <a:pt x="49" y="49"/>
                    <a:pt x="52" y="47"/>
                  </a:cubicBezTo>
                  <a:cubicBezTo>
                    <a:pt x="55" y="45"/>
                    <a:pt x="58" y="45"/>
                    <a:pt x="61" y="44"/>
                  </a:cubicBezTo>
                  <a:cubicBezTo>
                    <a:pt x="61" y="43"/>
                    <a:pt x="61" y="42"/>
                    <a:pt x="61" y="41"/>
                  </a:cubicBezTo>
                  <a:cubicBezTo>
                    <a:pt x="61" y="39"/>
                    <a:pt x="62" y="38"/>
                    <a:pt x="6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4533900" y="3570288"/>
              <a:ext cx="328613" cy="279400"/>
            </a:xfrm>
            <a:custGeom>
              <a:avLst/>
              <a:gdLst>
                <a:gd name="T0" fmla="*/ 117 w 167"/>
                <a:gd name="T1" fmla="*/ 110 h 142"/>
                <a:gd name="T2" fmla="*/ 110 w 167"/>
                <a:gd name="T3" fmla="*/ 97 h 142"/>
                <a:gd name="T4" fmla="*/ 105 w 167"/>
                <a:gd name="T5" fmla="*/ 84 h 142"/>
                <a:gd name="T6" fmla="*/ 110 w 167"/>
                <a:gd name="T7" fmla="*/ 70 h 142"/>
                <a:gd name="T8" fmla="*/ 129 w 167"/>
                <a:gd name="T9" fmla="*/ 64 h 142"/>
                <a:gd name="T10" fmla="*/ 137 w 167"/>
                <a:gd name="T11" fmla="*/ 62 h 142"/>
                <a:gd name="T12" fmla="*/ 142 w 167"/>
                <a:gd name="T13" fmla="*/ 48 h 142"/>
                <a:gd name="T14" fmla="*/ 158 w 167"/>
                <a:gd name="T15" fmla="*/ 50 h 142"/>
                <a:gd name="T16" fmla="*/ 157 w 167"/>
                <a:gd name="T17" fmla="*/ 31 h 142"/>
                <a:gd name="T18" fmla="*/ 143 w 167"/>
                <a:gd name="T19" fmla="*/ 24 h 142"/>
                <a:gd name="T20" fmla="*/ 130 w 167"/>
                <a:gd name="T21" fmla="*/ 16 h 142"/>
                <a:gd name="T22" fmla="*/ 108 w 167"/>
                <a:gd name="T23" fmla="*/ 23 h 142"/>
                <a:gd name="T24" fmla="*/ 85 w 167"/>
                <a:gd name="T25" fmla="*/ 17 h 142"/>
                <a:gd name="T26" fmla="*/ 59 w 167"/>
                <a:gd name="T27" fmla="*/ 8 h 142"/>
                <a:gd name="T28" fmla="*/ 45 w 167"/>
                <a:gd name="T29" fmla="*/ 0 h 142"/>
                <a:gd name="T30" fmla="*/ 37 w 167"/>
                <a:gd name="T31" fmla="*/ 0 h 142"/>
                <a:gd name="T32" fmla="*/ 31 w 167"/>
                <a:gd name="T33" fmla="*/ 20 h 142"/>
                <a:gd name="T34" fmla="*/ 20 w 167"/>
                <a:gd name="T35" fmla="*/ 49 h 142"/>
                <a:gd name="T36" fmla="*/ 2 w 167"/>
                <a:gd name="T37" fmla="*/ 80 h 142"/>
                <a:gd name="T38" fmla="*/ 6 w 167"/>
                <a:gd name="T39" fmla="*/ 92 h 142"/>
                <a:gd name="T40" fmla="*/ 0 w 167"/>
                <a:gd name="T41" fmla="*/ 105 h 142"/>
                <a:gd name="T42" fmla="*/ 0 w 167"/>
                <a:gd name="T43" fmla="*/ 107 h 142"/>
                <a:gd name="T44" fmla="*/ 15 w 167"/>
                <a:gd name="T45" fmla="*/ 122 h 142"/>
                <a:gd name="T46" fmla="*/ 30 w 167"/>
                <a:gd name="T47" fmla="*/ 123 h 142"/>
                <a:gd name="T48" fmla="*/ 40 w 167"/>
                <a:gd name="T49" fmla="*/ 113 h 142"/>
                <a:gd name="T50" fmla="*/ 45 w 167"/>
                <a:gd name="T51" fmla="*/ 124 h 142"/>
                <a:gd name="T52" fmla="*/ 64 w 167"/>
                <a:gd name="T53" fmla="*/ 132 h 142"/>
                <a:gd name="T54" fmla="*/ 72 w 167"/>
                <a:gd name="T55" fmla="*/ 131 h 142"/>
                <a:gd name="T56" fmla="*/ 84 w 167"/>
                <a:gd name="T57" fmla="*/ 140 h 142"/>
                <a:gd name="T58" fmla="*/ 107 w 167"/>
                <a:gd name="T59" fmla="*/ 139 h 142"/>
                <a:gd name="T60" fmla="*/ 120 w 167"/>
                <a:gd name="T61" fmla="*/ 132 h 142"/>
                <a:gd name="T62" fmla="*/ 132 w 167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42">
                  <a:moveTo>
                    <a:pt x="123" y="118"/>
                  </a:moveTo>
                  <a:cubicBezTo>
                    <a:pt x="119" y="116"/>
                    <a:pt x="119" y="115"/>
                    <a:pt x="117" y="110"/>
                  </a:cubicBezTo>
                  <a:cubicBezTo>
                    <a:pt x="116" y="107"/>
                    <a:pt x="113" y="106"/>
                    <a:pt x="110" y="104"/>
                  </a:cubicBezTo>
                  <a:cubicBezTo>
                    <a:pt x="106" y="101"/>
                    <a:pt x="108" y="100"/>
                    <a:pt x="110" y="97"/>
                  </a:cubicBezTo>
                  <a:cubicBezTo>
                    <a:pt x="112" y="93"/>
                    <a:pt x="109" y="92"/>
                    <a:pt x="106" y="89"/>
                  </a:cubicBezTo>
                  <a:cubicBezTo>
                    <a:pt x="105" y="86"/>
                    <a:pt x="106" y="86"/>
                    <a:pt x="105" y="84"/>
                  </a:cubicBezTo>
                  <a:cubicBezTo>
                    <a:pt x="105" y="82"/>
                    <a:pt x="104" y="80"/>
                    <a:pt x="104" y="79"/>
                  </a:cubicBezTo>
                  <a:cubicBezTo>
                    <a:pt x="104" y="75"/>
                    <a:pt x="107" y="71"/>
                    <a:pt x="110" y="70"/>
                  </a:cubicBezTo>
                  <a:cubicBezTo>
                    <a:pt x="114" y="68"/>
                    <a:pt x="118" y="72"/>
                    <a:pt x="121" y="70"/>
                  </a:cubicBezTo>
                  <a:cubicBezTo>
                    <a:pt x="124" y="68"/>
                    <a:pt x="124" y="62"/>
                    <a:pt x="129" y="64"/>
                  </a:cubicBezTo>
                  <a:cubicBezTo>
                    <a:pt x="130" y="66"/>
                    <a:pt x="130" y="71"/>
                    <a:pt x="134" y="70"/>
                  </a:cubicBezTo>
                  <a:cubicBezTo>
                    <a:pt x="137" y="69"/>
                    <a:pt x="136" y="65"/>
                    <a:pt x="137" y="62"/>
                  </a:cubicBezTo>
                  <a:cubicBezTo>
                    <a:pt x="137" y="58"/>
                    <a:pt x="140" y="58"/>
                    <a:pt x="142" y="56"/>
                  </a:cubicBezTo>
                  <a:cubicBezTo>
                    <a:pt x="144" y="53"/>
                    <a:pt x="141" y="51"/>
                    <a:pt x="142" y="48"/>
                  </a:cubicBezTo>
                  <a:cubicBezTo>
                    <a:pt x="144" y="44"/>
                    <a:pt x="147" y="49"/>
                    <a:pt x="149" y="50"/>
                  </a:cubicBezTo>
                  <a:cubicBezTo>
                    <a:pt x="152" y="51"/>
                    <a:pt x="155" y="51"/>
                    <a:pt x="158" y="50"/>
                  </a:cubicBezTo>
                  <a:cubicBezTo>
                    <a:pt x="163" y="48"/>
                    <a:pt x="167" y="42"/>
                    <a:pt x="160" y="41"/>
                  </a:cubicBezTo>
                  <a:cubicBezTo>
                    <a:pt x="160" y="37"/>
                    <a:pt x="158" y="35"/>
                    <a:pt x="157" y="31"/>
                  </a:cubicBezTo>
                  <a:cubicBezTo>
                    <a:pt x="157" y="31"/>
                    <a:pt x="157" y="31"/>
                    <a:pt x="157" y="30"/>
                  </a:cubicBezTo>
                  <a:cubicBezTo>
                    <a:pt x="153" y="27"/>
                    <a:pt x="147" y="26"/>
                    <a:pt x="143" y="24"/>
                  </a:cubicBezTo>
                  <a:cubicBezTo>
                    <a:pt x="140" y="23"/>
                    <a:pt x="138" y="22"/>
                    <a:pt x="136" y="21"/>
                  </a:cubicBezTo>
                  <a:cubicBezTo>
                    <a:pt x="134" y="20"/>
                    <a:pt x="132" y="17"/>
                    <a:pt x="130" y="16"/>
                  </a:cubicBezTo>
                  <a:cubicBezTo>
                    <a:pt x="126" y="14"/>
                    <a:pt x="116" y="12"/>
                    <a:pt x="113" y="15"/>
                  </a:cubicBezTo>
                  <a:cubicBezTo>
                    <a:pt x="110" y="18"/>
                    <a:pt x="111" y="21"/>
                    <a:pt x="108" y="23"/>
                  </a:cubicBezTo>
                  <a:cubicBezTo>
                    <a:pt x="106" y="25"/>
                    <a:pt x="104" y="25"/>
                    <a:pt x="101" y="24"/>
                  </a:cubicBezTo>
                  <a:cubicBezTo>
                    <a:pt x="95" y="24"/>
                    <a:pt x="90" y="21"/>
                    <a:pt x="85" y="17"/>
                  </a:cubicBezTo>
                  <a:cubicBezTo>
                    <a:pt x="81" y="14"/>
                    <a:pt x="78" y="11"/>
                    <a:pt x="74" y="9"/>
                  </a:cubicBezTo>
                  <a:cubicBezTo>
                    <a:pt x="69" y="8"/>
                    <a:pt x="64" y="9"/>
                    <a:pt x="59" y="8"/>
                  </a:cubicBezTo>
                  <a:cubicBezTo>
                    <a:pt x="55" y="7"/>
                    <a:pt x="53" y="4"/>
                    <a:pt x="49" y="3"/>
                  </a:cubicBezTo>
                  <a:cubicBezTo>
                    <a:pt x="46" y="3"/>
                    <a:pt x="4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40" y="0"/>
                    <a:pt x="37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8" y="6"/>
                    <a:pt x="30" y="13"/>
                    <a:pt x="31" y="20"/>
                  </a:cubicBezTo>
                  <a:cubicBezTo>
                    <a:pt x="32" y="26"/>
                    <a:pt x="36" y="37"/>
                    <a:pt x="30" y="42"/>
                  </a:cubicBezTo>
                  <a:cubicBezTo>
                    <a:pt x="27" y="45"/>
                    <a:pt x="23" y="45"/>
                    <a:pt x="20" y="49"/>
                  </a:cubicBezTo>
                  <a:cubicBezTo>
                    <a:pt x="18" y="52"/>
                    <a:pt x="17" y="55"/>
                    <a:pt x="15" y="58"/>
                  </a:cubicBezTo>
                  <a:cubicBezTo>
                    <a:pt x="11" y="66"/>
                    <a:pt x="5" y="72"/>
                    <a:pt x="2" y="80"/>
                  </a:cubicBezTo>
                  <a:cubicBezTo>
                    <a:pt x="0" y="84"/>
                    <a:pt x="1" y="84"/>
                    <a:pt x="4" y="88"/>
                  </a:cubicBezTo>
                  <a:cubicBezTo>
                    <a:pt x="4" y="89"/>
                    <a:pt x="6" y="91"/>
                    <a:pt x="6" y="92"/>
                  </a:cubicBezTo>
                  <a:cubicBezTo>
                    <a:pt x="8" y="96"/>
                    <a:pt x="7" y="93"/>
                    <a:pt x="5" y="96"/>
                  </a:cubicBezTo>
                  <a:cubicBezTo>
                    <a:pt x="3" y="99"/>
                    <a:pt x="1" y="101"/>
                    <a:pt x="0" y="105"/>
                  </a:cubicBezTo>
                  <a:cubicBezTo>
                    <a:pt x="0" y="106"/>
                    <a:pt x="0" y="106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6" y="106"/>
                    <a:pt x="9" y="112"/>
                    <a:pt x="12" y="116"/>
                  </a:cubicBezTo>
                  <a:cubicBezTo>
                    <a:pt x="13" y="118"/>
                    <a:pt x="14" y="120"/>
                    <a:pt x="15" y="122"/>
                  </a:cubicBezTo>
                  <a:cubicBezTo>
                    <a:pt x="17" y="123"/>
                    <a:pt x="19" y="120"/>
                    <a:pt x="22" y="121"/>
                  </a:cubicBezTo>
                  <a:cubicBezTo>
                    <a:pt x="24" y="121"/>
                    <a:pt x="28" y="124"/>
                    <a:pt x="30" y="123"/>
                  </a:cubicBezTo>
                  <a:cubicBezTo>
                    <a:pt x="31" y="123"/>
                    <a:pt x="33" y="119"/>
                    <a:pt x="34" y="118"/>
                  </a:cubicBezTo>
                  <a:cubicBezTo>
                    <a:pt x="36" y="115"/>
                    <a:pt x="37" y="113"/>
                    <a:pt x="40" y="113"/>
                  </a:cubicBezTo>
                  <a:cubicBezTo>
                    <a:pt x="43" y="113"/>
                    <a:pt x="45" y="114"/>
                    <a:pt x="46" y="117"/>
                  </a:cubicBezTo>
                  <a:cubicBezTo>
                    <a:pt x="47" y="120"/>
                    <a:pt x="45" y="121"/>
                    <a:pt x="45" y="124"/>
                  </a:cubicBezTo>
                  <a:cubicBezTo>
                    <a:pt x="45" y="129"/>
                    <a:pt x="54" y="132"/>
                    <a:pt x="59" y="132"/>
                  </a:cubicBezTo>
                  <a:cubicBezTo>
                    <a:pt x="60" y="132"/>
                    <a:pt x="62" y="132"/>
                    <a:pt x="64" y="132"/>
                  </a:cubicBezTo>
                  <a:cubicBezTo>
                    <a:pt x="66" y="131"/>
                    <a:pt x="67" y="132"/>
                    <a:pt x="69" y="132"/>
                  </a:cubicBezTo>
                  <a:cubicBezTo>
                    <a:pt x="70" y="132"/>
                    <a:pt x="71" y="131"/>
                    <a:pt x="72" y="131"/>
                  </a:cubicBezTo>
                  <a:cubicBezTo>
                    <a:pt x="76" y="132"/>
                    <a:pt x="74" y="135"/>
                    <a:pt x="76" y="137"/>
                  </a:cubicBezTo>
                  <a:cubicBezTo>
                    <a:pt x="77" y="139"/>
                    <a:pt x="82" y="138"/>
                    <a:pt x="84" y="140"/>
                  </a:cubicBezTo>
                  <a:cubicBezTo>
                    <a:pt x="87" y="141"/>
                    <a:pt x="87" y="142"/>
                    <a:pt x="91" y="142"/>
                  </a:cubicBezTo>
                  <a:cubicBezTo>
                    <a:pt x="97" y="142"/>
                    <a:pt x="101" y="142"/>
                    <a:pt x="107" y="139"/>
                  </a:cubicBezTo>
                  <a:cubicBezTo>
                    <a:pt x="109" y="138"/>
                    <a:pt x="112" y="138"/>
                    <a:pt x="114" y="136"/>
                  </a:cubicBezTo>
                  <a:cubicBezTo>
                    <a:pt x="117" y="135"/>
                    <a:pt x="118" y="133"/>
                    <a:pt x="120" y="132"/>
                  </a:cubicBezTo>
                  <a:cubicBezTo>
                    <a:pt x="123" y="130"/>
                    <a:pt x="128" y="128"/>
                    <a:pt x="131" y="129"/>
                  </a:cubicBezTo>
                  <a:cubicBezTo>
                    <a:pt x="132" y="129"/>
                    <a:pt x="132" y="128"/>
                    <a:pt x="132" y="128"/>
                  </a:cubicBezTo>
                  <a:cubicBezTo>
                    <a:pt x="132" y="121"/>
                    <a:pt x="128" y="121"/>
                    <a:pt x="123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4945063" y="3713163"/>
              <a:ext cx="314325" cy="430213"/>
            </a:xfrm>
            <a:custGeom>
              <a:avLst/>
              <a:gdLst>
                <a:gd name="T0" fmla="*/ 143 w 160"/>
                <a:gd name="T1" fmla="*/ 165 h 219"/>
                <a:gd name="T2" fmla="*/ 131 w 160"/>
                <a:gd name="T3" fmla="*/ 163 h 219"/>
                <a:gd name="T4" fmla="*/ 119 w 160"/>
                <a:gd name="T5" fmla="*/ 157 h 219"/>
                <a:gd name="T6" fmla="*/ 139 w 160"/>
                <a:gd name="T7" fmla="*/ 116 h 219"/>
                <a:gd name="T8" fmla="*/ 121 w 160"/>
                <a:gd name="T9" fmla="*/ 106 h 219"/>
                <a:gd name="T10" fmla="*/ 111 w 160"/>
                <a:gd name="T11" fmla="*/ 98 h 219"/>
                <a:gd name="T12" fmla="*/ 115 w 160"/>
                <a:gd name="T13" fmla="*/ 80 h 219"/>
                <a:gd name="T14" fmla="*/ 121 w 160"/>
                <a:gd name="T15" fmla="*/ 64 h 219"/>
                <a:gd name="T16" fmla="*/ 130 w 160"/>
                <a:gd name="T17" fmla="*/ 51 h 219"/>
                <a:gd name="T18" fmla="*/ 116 w 160"/>
                <a:gd name="T19" fmla="*/ 45 h 219"/>
                <a:gd name="T20" fmla="*/ 96 w 160"/>
                <a:gd name="T21" fmla="*/ 50 h 219"/>
                <a:gd name="T22" fmla="*/ 86 w 160"/>
                <a:gd name="T23" fmla="*/ 33 h 219"/>
                <a:gd name="T24" fmla="*/ 97 w 160"/>
                <a:gd name="T25" fmla="*/ 20 h 219"/>
                <a:gd name="T26" fmla="*/ 85 w 160"/>
                <a:gd name="T27" fmla="*/ 1 h 219"/>
                <a:gd name="T28" fmla="*/ 77 w 160"/>
                <a:gd name="T29" fmla="*/ 6 h 219"/>
                <a:gd name="T30" fmla="*/ 73 w 160"/>
                <a:gd name="T31" fmla="*/ 20 h 219"/>
                <a:gd name="T32" fmla="*/ 65 w 160"/>
                <a:gd name="T33" fmla="*/ 30 h 219"/>
                <a:gd name="T34" fmla="*/ 59 w 160"/>
                <a:gd name="T35" fmla="*/ 53 h 219"/>
                <a:gd name="T36" fmla="*/ 54 w 160"/>
                <a:gd name="T37" fmla="*/ 73 h 219"/>
                <a:gd name="T38" fmla="*/ 55 w 160"/>
                <a:gd name="T39" fmla="*/ 81 h 219"/>
                <a:gd name="T40" fmla="*/ 65 w 160"/>
                <a:gd name="T41" fmla="*/ 83 h 219"/>
                <a:gd name="T42" fmla="*/ 78 w 160"/>
                <a:gd name="T43" fmla="*/ 91 h 219"/>
                <a:gd name="T44" fmla="*/ 89 w 160"/>
                <a:gd name="T45" fmla="*/ 100 h 219"/>
                <a:gd name="T46" fmla="*/ 88 w 160"/>
                <a:gd name="T47" fmla="*/ 113 h 219"/>
                <a:gd name="T48" fmla="*/ 71 w 160"/>
                <a:gd name="T49" fmla="*/ 122 h 219"/>
                <a:gd name="T50" fmla="*/ 44 w 160"/>
                <a:gd name="T51" fmla="*/ 116 h 219"/>
                <a:gd name="T52" fmla="*/ 33 w 160"/>
                <a:gd name="T53" fmla="*/ 106 h 219"/>
                <a:gd name="T54" fmla="*/ 29 w 160"/>
                <a:gd name="T55" fmla="*/ 114 h 219"/>
                <a:gd name="T56" fmla="*/ 27 w 160"/>
                <a:gd name="T57" fmla="*/ 132 h 219"/>
                <a:gd name="T58" fmla="*/ 24 w 160"/>
                <a:gd name="T59" fmla="*/ 143 h 219"/>
                <a:gd name="T60" fmla="*/ 27 w 160"/>
                <a:gd name="T61" fmla="*/ 156 h 219"/>
                <a:gd name="T62" fmla="*/ 27 w 160"/>
                <a:gd name="T63" fmla="*/ 166 h 219"/>
                <a:gd name="T64" fmla="*/ 19 w 160"/>
                <a:gd name="T65" fmla="*/ 171 h 219"/>
                <a:gd name="T66" fmla="*/ 7 w 160"/>
                <a:gd name="T67" fmla="*/ 174 h 219"/>
                <a:gd name="T68" fmla="*/ 2 w 160"/>
                <a:gd name="T69" fmla="*/ 181 h 219"/>
                <a:gd name="T70" fmla="*/ 2 w 160"/>
                <a:gd name="T71" fmla="*/ 187 h 219"/>
                <a:gd name="T72" fmla="*/ 11 w 160"/>
                <a:gd name="T73" fmla="*/ 196 h 219"/>
                <a:gd name="T74" fmla="*/ 20 w 160"/>
                <a:gd name="T75" fmla="*/ 204 h 219"/>
                <a:gd name="T76" fmla="*/ 29 w 160"/>
                <a:gd name="T77" fmla="*/ 211 h 219"/>
                <a:gd name="T78" fmla="*/ 39 w 160"/>
                <a:gd name="T79" fmla="*/ 210 h 219"/>
                <a:gd name="T80" fmla="*/ 44 w 160"/>
                <a:gd name="T81" fmla="*/ 218 h 219"/>
                <a:gd name="T82" fmla="*/ 50 w 160"/>
                <a:gd name="T83" fmla="*/ 211 h 219"/>
                <a:gd name="T84" fmla="*/ 57 w 160"/>
                <a:gd name="T85" fmla="*/ 209 h 219"/>
                <a:gd name="T86" fmla="*/ 68 w 160"/>
                <a:gd name="T87" fmla="*/ 205 h 219"/>
                <a:gd name="T88" fmla="*/ 74 w 160"/>
                <a:gd name="T89" fmla="*/ 206 h 219"/>
                <a:gd name="T90" fmla="*/ 85 w 160"/>
                <a:gd name="T91" fmla="*/ 210 h 219"/>
                <a:gd name="T92" fmla="*/ 83 w 160"/>
                <a:gd name="T93" fmla="*/ 196 h 219"/>
                <a:gd name="T94" fmla="*/ 91 w 160"/>
                <a:gd name="T95" fmla="*/ 184 h 219"/>
                <a:gd name="T96" fmla="*/ 96 w 160"/>
                <a:gd name="T97" fmla="*/ 192 h 219"/>
                <a:gd name="T98" fmla="*/ 105 w 160"/>
                <a:gd name="T99" fmla="*/ 207 h 219"/>
                <a:gd name="T100" fmla="*/ 121 w 160"/>
                <a:gd name="T101" fmla="*/ 196 h 219"/>
                <a:gd name="T102" fmla="*/ 133 w 160"/>
                <a:gd name="T103" fmla="*/ 195 h 219"/>
                <a:gd name="T104" fmla="*/ 151 w 160"/>
                <a:gd name="T105" fmla="*/ 187 h 219"/>
                <a:gd name="T106" fmla="*/ 160 w 160"/>
                <a:gd name="T107" fmla="*/ 1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219">
                  <a:moveTo>
                    <a:pt x="158" y="170"/>
                  </a:moveTo>
                  <a:cubicBezTo>
                    <a:pt x="154" y="167"/>
                    <a:pt x="148" y="164"/>
                    <a:pt x="143" y="165"/>
                  </a:cubicBezTo>
                  <a:cubicBezTo>
                    <a:pt x="140" y="166"/>
                    <a:pt x="138" y="169"/>
                    <a:pt x="135" y="169"/>
                  </a:cubicBezTo>
                  <a:cubicBezTo>
                    <a:pt x="133" y="168"/>
                    <a:pt x="132" y="165"/>
                    <a:pt x="131" y="163"/>
                  </a:cubicBezTo>
                  <a:cubicBezTo>
                    <a:pt x="130" y="161"/>
                    <a:pt x="129" y="157"/>
                    <a:pt x="127" y="156"/>
                  </a:cubicBezTo>
                  <a:cubicBezTo>
                    <a:pt x="125" y="155"/>
                    <a:pt x="121" y="157"/>
                    <a:pt x="119" y="157"/>
                  </a:cubicBezTo>
                  <a:cubicBezTo>
                    <a:pt x="115" y="147"/>
                    <a:pt x="120" y="140"/>
                    <a:pt x="123" y="132"/>
                  </a:cubicBezTo>
                  <a:cubicBezTo>
                    <a:pt x="125" y="122"/>
                    <a:pt x="129" y="116"/>
                    <a:pt x="139" y="116"/>
                  </a:cubicBezTo>
                  <a:cubicBezTo>
                    <a:pt x="141" y="109"/>
                    <a:pt x="128" y="109"/>
                    <a:pt x="124" y="108"/>
                  </a:cubicBezTo>
                  <a:cubicBezTo>
                    <a:pt x="123" y="107"/>
                    <a:pt x="122" y="106"/>
                    <a:pt x="121" y="106"/>
                  </a:cubicBezTo>
                  <a:cubicBezTo>
                    <a:pt x="119" y="105"/>
                    <a:pt x="118" y="105"/>
                    <a:pt x="116" y="104"/>
                  </a:cubicBezTo>
                  <a:cubicBezTo>
                    <a:pt x="113" y="103"/>
                    <a:pt x="113" y="101"/>
                    <a:pt x="111" y="98"/>
                  </a:cubicBezTo>
                  <a:cubicBezTo>
                    <a:pt x="109" y="93"/>
                    <a:pt x="110" y="93"/>
                    <a:pt x="112" y="89"/>
                  </a:cubicBezTo>
                  <a:cubicBezTo>
                    <a:pt x="114" y="86"/>
                    <a:pt x="114" y="83"/>
                    <a:pt x="115" y="80"/>
                  </a:cubicBezTo>
                  <a:cubicBezTo>
                    <a:pt x="117" y="77"/>
                    <a:pt x="116" y="75"/>
                    <a:pt x="117" y="71"/>
                  </a:cubicBezTo>
                  <a:cubicBezTo>
                    <a:pt x="117" y="68"/>
                    <a:pt x="119" y="66"/>
                    <a:pt x="121" y="64"/>
                  </a:cubicBezTo>
                  <a:cubicBezTo>
                    <a:pt x="123" y="60"/>
                    <a:pt x="124" y="56"/>
                    <a:pt x="127" y="54"/>
                  </a:cubicBezTo>
                  <a:cubicBezTo>
                    <a:pt x="130" y="52"/>
                    <a:pt x="131" y="54"/>
                    <a:pt x="130" y="51"/>
                  </a:cubicBezTo>
                  <a:cubicBezTo>
                    <a:pt x="130" y="50"/>
                    <a:pt x="127" y="48"/>
                    <a:pt x="126" y="48"/>
                  </a:cubicBezTo>
                  <a:cubicBezTo>
                    <a:pt x="123" y="46"/>
                    <a:pt x="119" y="46"/>
                    <a:pt x="116" y="45"/>
                  </a:cubicBezTo>
                  <a:cubicBezTo>
                    <a:pt x="112" y="43"/>
                    <a:pt x="109" y="43"/>
                    <a:pt x="106" y="46"/>
                  </a:cubicBezTo>
                  <a:cubicBezTo>
                    <a:pt x="102" y="49"/>
                    <a:pt x="101" y="50"/>
                    <a:pt x="96" y="50"/>
                  </a:cubicBezTo>
                  <a:cubicBezTo>
                    <a:pt x="93" y="49"/>
                    <a:pt x="89" y="50"/>
                    <a:pt x="87" y="46"/>
                  </a:cubicBezTo>
                  <a:cubicBezTo>
                    <a:pt x="86" y="43"/>
                    <a:pt x="86" y="36"/>
                    <a:pt x="86" y="33"/>
                  </a:cubicBezTo>
                  <a:cubicBezTo>
                    <a:pt x="88" y="27"/>
                    <a:pt x="90" y="29"/>
                    <a:pt x="94" y="30"/>
                  </a:cubicBezTo>
                  <a:cubicBezTo>
                    <a:pt x="95" y="25"/>
                    <a:pt x="101" y="25"/>
                    <a:pt x="97" y="20"/>
                  </a:cubicBezTo>
                  <a:cubicBezTo>
                    <a:pt x="95" y="17"/>
                    <a:pt x="90" y="17"/>
                    <a:pt x="88" y="13"/>
                  </a:cubicBezTo>
                  <a:cubicBezTo>
                    <a:pt x="86" y="10"/>
                    <a:pt x="88" y="4"/>
                    <a:pt x="85" y="1"/>
                  </a:cubicBezTo>
                  <a:cubicBezTo>
                    <a:pt x="84" y="0"/>
                    <a:pt x="80" y="0"/>
                    <a:pt x="79" y="1"/>
                  </a:cubicBezTo>
                  <a:cubicBezTo>
                    <a:pt x="77" y="2"/>
                    <a:pt x="78" y="4"/>
                    <a:pt x="77" y="6"/>
                  </a:cubicBezTo>
                  <a:cubicBezTo>
                    <a:pt x="69" y="5"/>
                    <a:pt x="78" y="16"/>
                    <a:pt x="74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2"/>
                    <a:pt x="72" y="24"/>
                  </a:cubicBezTo>
                  <a:cubicBezTo>
                    <a:pt x="71" y="27"/>
                    <a:pt x="67" y="28"/>
                    <a:pt x="65" y="30"/>
                  </a:cubicBezTo>
                  <a:cubicBezTo>
                    <a:pt x="61" y="34"/>
                    <a:pt x="51" y="42"/>
                    <a:pt x="55" y="47"/>
                  </a:cubicBezTo>
                  <a:cubicBezTo>
                    <a:pt x="57" y="49"/>
                    <a:pt x="59" y="49"/>
                    <a:pt x="59" y="53"/>
                  </a:cubicBezTo>
                  <a:cubicBezTo>
                    <a:pt x="60" y="55"/>
                    <a:pt x="61" y="59"/>
                    <a:pt x="60" y="61"/>
                  </a:cubicBezTo>
                  <a:cubicBezTo>
                    <a:pt x="59" y="66"/>
                    <a:pt x="55" y="69"/>
                    <a:pt x="54" y="73"/>
                  </a:cubicBezTo>
                  <a:cubicBezTo>
                    <a:pt x="53" y="76"/>
                    <a:pt x="53" y="78"/>
                    <a:pt x="53" y="81"/>
                  </a:cubicBezTo>
                  <a:cubicBezTo>
                    <a:pt x="54" y="81"/>
                    <a:pt x="55" y="81"/>
                    <a:pt x="55" y="81"/>
                  </a:cubicBezTo>
                  <a:cubicBezTo>
                    <a:pt x="56" y="81"/>
                    <a:pt x="58" y="83"/>
                    <a:pt x="59" y="83"/>
                  </a:cubicBezTo>
                  <a:cubicBezTo>
                    <a:pt x="61" y="83"/>
                    <a:pt x="63" y="83"/>
                    <a:pt x="65" y="83"/>
                  </a:cubicBezTo>
                  <a:cubicBezTo>
                    <a:pt x="71" y="84"/>
                    <a:pt x="69" y="86"/>
                    <a:pt x="73" y="89"/>
                  </a:cubicBezTo>
                  <a:cubicBezTo>
                    <a:pt x="74" y="90"/>
                    <a:pt x="77" y="90"/>
                    <a:pt x="78" y="91"/>
                  </a:cubicBezTo>
                  <a:cubicBezTo>
                    <a:pt x="79" y="93"/>
                    <a:pt x="79" y="95"/>
                    <a:pt x="80" y="96"/>
                  </a:cubicBezTo>
                  <a:cubicBezTo>
                    <a:pt x="83" y="101"/>
                    <a:pt x="85" y="97"/>
                    <a:pt x="89" y="100"/>
                  </a:cubicBezTo>
                  <a:cubicBezTo>
                    <a:pt x="90" y="101"/>
                    <a:pt x="95" y="106"/>
                    <a:pt x="96" y="108"/>
                  </a:cubicBezTo>
                  <a:cubicBezTo>
                    <a:pt x="96" y="112"/>
                    <a:pt x="90" y="113"/>
                    <a:pt x="88" y="113"/>
                  </a:cubicBezTo>
                  <a:cubicBezTo>
                    <a:pt x="82" y="114"/>
                    <a:pt x="82" y="115"/>
                    <a:pt x="79" y="120"/>
                  </a:cubicBezTo>
                  <a:cubicBezTo>
                    <a:pt x="77" y="126"/>
                    <a:pt x="75" y="123"/>
                    <a:pt x="71" y="122"/>
                  </a:cubicBezTo>
                  <a:cubicBezTo>
                    <a:pt x="63" y="119"/>
                    <a:pt x="59" y="131"/>
                    <a:pt x="51" y="123"/>
                  </a:cubicBezTo>
                  <a:cubicBezTo>
                    <a:pt x="49" y="121"/>
                    <a:pt x="46" y="118"/>
                    <a:pt x="44" y="116"/>
                  </a:cubicBezTo>
                  <a:cubicBezTo>
                    <a:pt x="42" y="112"/>
                    <a:pt x="44" y="109"/>
                    <a:pt x="39" y="108"/>
                  </a:cubicBezTo>
                  <a:cubicBezTo>
                    <a:pt x="37" y="107"/>
                    <a:pt x="35" y="107"/>
                    <a:pt x="33" y="106"/>
                  </a:cubicBezTo>
                  <a:cubicBezTo>
                    <a:pt x="32" y="107"/>
                    <a:pt x="32" y="107"/>
                    <a:pt x="31" y="107"/>
                  </a:cubicBezTo>
                  <a:cubicBezTo>
                    <a:pt x="29" y="109"/>
                    <a:pt x="23" y="114"/>
                    <a:pt x="29" y="114"/>
                  </a:cubicBezTo>
                  <a:cubicBezTo>
                    <a:pt x="30" y="117"/>
                    <a:pt x="30" y="121"/>
                    <a:pt x="30" y="124"/>
                  </a:cubicBezTo>
                  <a:cubicBezTo>
                    <a:pt x="30" y="127"/>
                    <a:pt x="29" y="129"/>
                    <a:pt x="27" y="132"/>
                  </a:cubicBezTo>
                  <a:cubicBezTo>
                    <a:pt x="27" y="132"/>
                    <a:pt x="28" y="132"/>
                    <a:pt x="28" y="132"/>
                  </a:cubicBezTo>
                  <a:cubicBezTo>
                    <a:pt x="29" y="135"/>
                    <a:pt x="26" y="140"/>
                    <a:pt x="24" y="143"/>
                  </a:cubicBezTo>
                  <a:cubicBezTo>
                    <a:pt x="22" y="146"/>
                    <a:pt x="21" y="149"/>
                    <a:pt x="24" y="152"/>
                  </a:cubicBezTo>
                  <a:cubicBezTo>
                    <a:pt x="25" y="154"/>
                    <a:pt x="27" y="154"/>
                    <a:pt x="27" y="156"/>
                  </a:cubicBezTo>
                  <a:cubicBezTo>
                    <a:pt x="27" y="159"/>
                    <a:pt x="26" y="159"/>
                    <a:pt x="25" y="161"/>
                  </a:cubicBezTo>
                  <a:cubicBezTo>
                    <a:pt x="25" y="163"/>
                    <a:pt x="27" y="164"/>
                    <a:pt x="27" y="166"/>
                  </a:cubicBezTo>
                  <a:cubicBezTo>
                    <a:pt x="27" y="167"/>
                    <a:pt x="25" y="171"/>
                    <a:pt x="25" y="171"/>
                  </a:cubicBezTo>
                  <a:cubicBezTo>
                    <a:pt x="23" y="174"/>
                    <a:pt x="21" y="172"/>
                    <a:pt x="19" y="171"/>
                  </a:cubicBezTo>
                  <a:cubicBezTo>
                    <a:pt x="17" y="170"/>
                    <a:pt x="14" y="170"/>
                    <a:pt x="12" y="171"/>
                  </a:cubicBezTo>
                  <a:cubicBezTo>
                    <a:pt x="10" y="172"/>
                    <a:pt x="8" y="173"/>
                    <a:pt x="7" y="174"/>
                  </a:cubicBezTo>
                  <a:cubicBezTo>
                    <a:pt x="6" y="176"/>
                    <a:pt x="6" y="179"/>
                    <a:pt x="3" y="180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4"/>
                    <a:pt x="0" y="185"/>
                    <a:pt x="2" y="187"/>
                  </a:cubicBezTo>
                  <a:cubicBezTo>
                    <a:pt x="3" y="188"/>
                    <a:pt x="6" y="189"/>
                    <a:pt x="8" y="190"/>
                  </a:cubicBezTo>
                  <a:cubicBezTo>
                    <a:pt x="10" y="192"/>
                    <a:pt x="10" y="194"/>
                    <a:pt x="11" y="196"/>
                  </a:cubicBezTo>
                  <a:cubicBezTo>
                    <a:pt x="13" y="198"/>
                    <a:pt x="16" y="196"/>
                    <a:pt x="18" y="198"/>
                  </a:cubicBezTo>
                  <a:cubicBezTo>
                    <a:pt x="20" y="199"/>
                    <a:pt x="18" y="202"/>
                    <a:pt x="20" y="204"/>
                  </a:cubicBezTo>
                  <a:cubicBezTo>
                    <a:pt x="22" y="206"/>
                    <a:pt x="24" y="205"/>
                    <a:pt x="26" y="208"/>
                  </a:cubicBezTo>
                  <a:cubicBezTo>
                    <a:pt x="27" y="209"/>
                    <a:pt x="27" y="211"/>
                    <a:pt x="29" y="211"/>
                  </a:cubicBezTo>
                  <a:cubicBezTo>
                    <a:pt x="30" y="211"/>
                    <a:pt x="31" y="209"/>
                    <a:pt x="32" y="209"/>
                  </a:cubicBezTo>
                  <a:cubicBezTo>
                    <a:pt x="35" y="208"/>
                    <a:pt x="37" y="209"/>
                    <a:pt x="39" y="210"/>
                  </a:cubicBezTo>
                  <a:cubicBezTo>
                    <a:pt x="43" y="211"/>
                    <a:pt x="43" y="212"/>
                    <a:pt x="44" y="216"/>
                  </a:cubicBezTo>
                  <a:cubicBezTo>
                    <a:pt x="44" y="216"/>
                    <a:pt x="44" y="217"/>
                    <a:pt x="44" y="218"/>
                  </a:cubicBezTo>
                  <a:cubicBezTo>
                    <a:pt x="46" y="218"/>
                    <a:pt x="47" y="218"/>
                    <a:pt x="48" y="216"/>
                  </a:cubicBezTo>
                  <a:cubicBezTo>
                    <a:pt x="49" y="215"/>
                    <a:pt x="49" y="212"/>
                    <a:pt x="50" y="211"/>
                  </a:cubicBezTo>
                  <a:cubicBezTo>
                    <a:pt x="52" y="209"/>
                    <a:pt x="51" y="211"/>
                    <a:pt x="52" y="213"/>
                  </a:cubicBezTo>
                  <a:cubicBezTo>
                    <a:pt x="53" y="219"/>
                    <a:pt x="56" y="211"/>
                    <a:pt x="57" y="209"/>
                  </a:cubicBezTo>
                  <a:cubicBezTo>
                    <a:pt x="58" y="204"/>
                    <a:pt x="61" y="209"/>
                    <a:pt x="64" y="207"/>
                  </a:cubicBezTo>
                  <a:cubicBezTo>
                    <a:pt x="66" y="206"/>
                    <a:pt x="65" y="205"/>
                    <a:pt x="68" y="205"/>
                  </a:cubicBezTo>
                  <a:cubicBezTo>
                    <a:pt x="69" y="205"/>
                    <a:pt x="69" y="206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6"/>
                    <a:pt x="77" y="207"/>
                    <a:pt x="78" y="208"/>
                  </a:cubicBezTo>
                  <a:cubicBezTo>
                    <a:pt x="79" y="209"/>
                    <a:pt x="83" y="211"/>
                    <a:pt x="85" y="210"/>
                  </a:cubicBezTo>
                  <a:cubicBezTo>
                    <a:pt x="87" y="208"/>
                    <a:pt x="85" y="204"/>
                    <a:pt x="84" y="202"/>
                  </a:cubicBezTo>
                  <a:cubicBezTo>
                    <a:pt x="83" y="200"/>
                    <a:pt x="82" y="199"/>
                    <a:pt x="83" y="196"/>
                  </a:cubicBezTo>
                  <a:cubicBezTo>
                    <a:pt x="84" y="193"/>
                    <a:pt x="85" y="191"/>
                    <a:pt x="86" y="189"/>
                  </a:cubicBezTo>
                  <a:cubicBezTo>
                    <a:pt x="88" y="186"/>
                    <a:pt x="89" y="186"/>
                    <a:pt x="91" y="184"/>
                  </a:cubicBezTo>
                  <a:cubicBezTo>
                    <a:pt x="93" y="183"/>
                    <a:pt x="94" y="181"/>
                    <a:pt x="97" y="182"/>
                  </a:cubicBezTo>
                  <a:cubicBezTo>
                    <a:pt x="97" y="186"/>
                    <a:pt x="94" y="189"/>
                    <a:pt x="96" y="192"/>
                  </a:cubicBezTo>
                  <a:cubicBezTo>
                    <a:pt x="97" y="194"/>
                    <a:pt x="99" y="195"/>
                    <a:pt x="100" y="196"/>
                  </a:cubicBezTo>
                  <a:cubicBezTo>
                    <a:pt x="102" y="199"/>
                    <a:pt x="102" y="205"/>
                    <a:pt x="105" y="207"/>
                  </a:cubicBezTo>
                  <a:cubicBezTo>
                    <a:pt x="108" y="209"/>
                    <a:pt x="109" y="203"/>
                    <a:pt x="111" y="201"/>
                  </a:cubicBezTo>
                  <a:cubicBezTo>
                    <a:pt x="114" y="199"/>
                    <a:pt x="118" y="198"/>
                    <a:pt x="121" y="196"/>
                  </a:cubicBezTo>
                  <a:cubicBezTo>
                    <a:pt x="124" y="193"/>
                    <a:pt x="125" y="190"/>
                    <a:pt x="130" y="190"/>
                  </a:cubicBezTo>
                  <a:cubicBezTo>
                    <a:pt x="130" y="193"/>
                    <a:pt x="129" y="196"/>
                    <a:pt x="133" y="195"/>
                  </a:cubicBezTo>
                  <a:cubicBezTo>
                    <a:pt x="135" y="195"/>
                    <a:pt x="136" y="192"/>
                    <a:pt x="138" y="191"/>
                  </a:cubicBezTo>
                  <a:cubicBezTo>
                    <a:pt x="142" y="189"/>
                    <a:pt x="148" y="190"/>
                    <a:pt x="151" y="187"/>
                  </a:cubicBezTo>
                  <a:cubicBezTo>
                    <a:pt x="155" y="185"/>
                    <a:pt x="155" y="180"/>
                    <a:pt x="157" y="176"/>
                  </a:cubicBezTo>
                  <a:cubicBezTo>
                    <a:pt x="157" y="174"/>
                    <a:pt x="159" y="173"/>
                    <a:pt x="160" y="171"/>
                  </a:cubicBezTo>
                  <a:cubicBezTo>
                    <a:pt x="159" y="171"/>
                    <a:pt x="159" y="170"/>
                    <a:pt x="158" y="1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4835525" y="3640138"/>
              <a:ext cx="252413" cy="250825"/>
            </a:xfrm>
            <a:custGeom>
              <a:avLst/>
              <a:gdLst>
                <a:gd name="T0" fmla="*/ 116 w 129"/>
                <a:gd name="T1" fmla="*/ 98 h 127"/>
                <a:gd name="T2" fmla="*/ 111 w 129"/>
                <a:gd name="T3" fmla="*/ 84 h 127"/>
                <a:gd name="T4" fmla="*/ 128 w 129"/>
                <a:gd name="T5" fmla="*/ 61 h 127"/>
                <a:gd name="T6" fmla="*/ 121 w 129"/>
                <a:gd name="T7" fmla="*/ 53 h 127"/>
                <a:gd name="T8" fmla="*/ 109 w 129"/>
                <a:gd name="T9" fmla="*/ 62 h 127"/>
                <a:gd name="T10" fmla="*/ 103 w 129"/>
                <a:gd name="T11" fmla="*/ 70 h 127"/>
                <a:gd name="T12" fmla="*/ 91 w 129"/>
                <a:gd name="T13" fmla="*/ 74 h 127"/>
                <a:gd name="T14" fmla="*/ 89 w 129"/>
                <a:gd name="T15" fmla="*/ 61 h 127"/>
                <a:gd name="T16" fmla="*/ 94 w 129"/>
                <a:gd name="T17" fmla="*/ 52 h 127"/>
                <a:gd name="T18" fmla="*/ 93 w 129"/>
                <a:gd name="T19" fmla="*/ 45 h 127"/>
                <a:gd name="T20" fmla="*/ 109 w 129"/>
                <a:gd name="T21" fmla="*/ 39 h 127"/>
                <a:gd name="T22" fmla="*/ 115 w 129"/>
                <a:gd name="T23" fmla="*/ 24 h 127"/>
                <a:gd name="T24" fmla="*/ 106 w 129"/>
                <a:gd name="T25" fmla="*/ 19 h 127"/>
                <a:gd name="T26" fmla="*/ 101 w 129"/>
                <a:gd name="T27" fmla="*/ 12 h 127"/>
                <a:gd name="T28" fmla="*/ 92 w 129"/>
                <a:gd name="T29" fmla="*/ 11 h 127"/>
                <a:gd name="T30" fmla="*/ 89 w 129"/>
                <a:gd name="T31" fmla="*/ 0 h 127"/>
                <a:gd name="T32" fmla="*/ 85 w 129"/>
                <a:gd name="T33" fmla="*/ 13 h 127"/>
                <a:gd name="T34" fmla="*/ 64 w 129"/>
                <a:gd name="T35" fmla="*/ 8 h 127"/>
                <a:gd name="T36" fmla="*/ 55 w 129"/>
                <a:gd name="T37" fmla="*/ 9 h 127"/>
                <a:gd name="T38" fmla="*/ 47 w 129"/>
                <a:gd name="T39" fmla="*/ 17 h 127"/>
                <a:gd name="T40" fmla="*/ 36 w 129"/>
                <a:gd name="T41" fmla="*/ 19 h 127"/>
                <a:gd name="T42" fmla="*/ 26 w 129"/>
                <a:gd name="T43" fmla="*/ 37 h 127"/>
                <a:gd name="T44" fmla="*/ 14 w 129"/>
                <a:gd name="T45" fmla="*/ 55 h 127"/>
                <a:gd name="T46" fmla="*/ 10 w 129"/>
                <a:gd name="T47" fmla="*/ 58 h 127"/>
                <a:gd name="T48" fmla="*/ 2 w 129"/>
                <a:gd name="T49" fmla="*/ 79 h 127"/>
                <a:gd name="T50" fmla="*/ 13 w 129"/>
                <a:gd name="T51" fmla="*/ 84 h 127"/>
                <a:gd name="T52" fmla="*/ 29 w 129"/>
                <a:gd name="T53" fmla="*/ 97 h 127"/>
                <a:gd name="T54" fmla="*/ 30 w 129"/>
                <a:gd name="T55" fmla="*/ 105 h 127"/>
                <a:gd name="T56" fmla="*/ 41 w 129"/>
                <a:gd name="T57" fmla="*/ 106 h 127"/>
                <a:gd name="T58" fmla="*/ 55 w 129"/>
                <a:gd name="T59" fmla="*/ 95 h 127"/>
                <a:gd name="T60" fmla="*/ 60 w 129"/>
                <a:gd name="T61" fmla="*/ 110 h 127"/>
                <a:gd name="T62" fmla="*/ 79 w 129"/>
                <a:gd name="T63" fmla="*/ 110 h 127"/>
                <a:gd name="T64" fmla="*/ 89 w 129"/>
                <a:gd name="T65" fmla="*/ 125 h 127"/>
                <a:gd name="T66" fmla="*/ 93 w 129"/>
                <a:gd name="T67" fmla="*/ 127 h 127"/>
                <a:gd name="T68" fmla="*/ 110 w 129"/>
                <a:gd name="T69" fmla="*/ 1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127">
                  <a:moveTo>
                    <a:pt x="110" y="110"/>
                  </a:moveTo>
                  <a:cubicBezTo>
                    <a:pt x="111" y="106"/>
                    <a:pt x="115" y="103"/>
                    <a:pt x="116" y="98"/>
                  </a:cubicBezTo>
                  <a:cubicBezTo>
                    <a:pt x="117" y="96"/>
                    <a:pt x="116" y="92"/>
                    <a:pt x="115" y="90"/>
                  </a:cubicBezTo>
                  <a:cubicBezTo>
                    <a:pt x="115" y="86"/>
                    <a:pt x="113" y="86"/>
                    <a:pt x="111" y="84"/>
                  </a:cubicBezTo>
                  <a:cubicBezTo>
                    <a:pt x="107" y="79"/>
                    <a:pt x="117" y="71"/>
                    <a:pt x="121" y="67"/>
                  </a:cubicBezTo>
                  <a:cubicBezTo>
                    <a:pt x="123" y="65"/>
                    <a:pt x="127" y="64"/>
                    <a:pt x="128" y="61"/>
                  </a:cubicBezTo>
                  <a:cubicBezTo>
                    <a:pt x="129" y="59"/>
                    <a:pt x="129" y="58"/>
                    <a:pt x="129" y="57"/>
                  </a:cubicBezTo>
                  <a:cubicBezTo>
                    <a:pt x="127" y="56"/>
                    <a:pt x="124" y="53"/>
                    <a:pt x="121" y="53"/>
                  </a:cubicBezTo>
                  <a:cubicBezTo>
                    <a:pt x="117" y="53"/>
                    <a:pt x="115" y="55"/>
                    <a:pt x="114" y="58"/>
                  </a:cubicBezTo>
                  <a:cubicBezTo>
                    <a:pt x="112" y="61"/>
                    <a:pt x="112" y="60"/>
                    <a:pt x="109" y="62"/>
                  </a:cubicBezTo>
                  <a:cubicBezTo>
                    <a:pt x="107" y="63"/>
                    <a:pt x="106" y="62"/>
                    <a:pt x="105" y="65"/>
                  </a:cubicBezTo>
                  <a:cubicBezTo>
                    <a:pt x="104" y="66"/>
                    <a:pt x="105" y="69"/>
                    <a:pt x="103" y="70"/>
                  </a:cubicBezTo>
                  <a:cubicBezTo>
                    <a:pt x="102" y="71"/>
                    <a:pt x="99" y="70"/>
                    <a:pt x="98" y="70"/>
                  </a:cubicBezTo>
                  <a:cubicBezTo>
                    <a:pt x="94" y="70"/>
                    <a:pt x="94" y="73"/>
                    <a:pt x="91" y="74"/>
                  </a:cubicBezTo>
                  <a:cubicBezTo>
                    <a:pt x="88" y="75"/>
                    <a:pt x="90" y="74"/>
                    <a:pt x="89" y="71"/>
                  </a:cubicBezTo>
                  <a:cubicBezTo>
                    <a:pt x="87" y="67"/>
                    <a:pt x="88" y="65"/>
                    <a:pt x="89" y="61"/>
                  </a:cubicBezTo>
                  <a:cubicBezTo>
                    <a:pt x="89" y="59"/>
                    <a:pt x="89" y="57"/>
                    <a:pt x="90" y="55"/>
                  </a:cubicBezTo>
                  <a:cubicBezTo>
                    <a:pt x="91" y="54"/>
                    <a:pt x="93" y="54"/>
                    <a:pt x="94" y="52"/>
                  </a:cubicBezTo>
                  <a:cubicBezTo>
                    <a:pt x="98" y="45"/>
                    <a:pt x="90" y="51"/>
                    <a:pt x="88" y="51"/>
                  </a:cubicBezTo>
                  <a:cubicBezTo>
                    <a:pt x="88" y="45"/>
                    <a:pt x="91" y="48"/>
                    <a:pt x="93" y="45"/>
                  </a:cubicBezTo>
                  <a:cubicBezTo>
                    <a:pt x="95" y="43"/>
                    <a:pt x="94" y="40"/>
                    <a:pt x="97" y="38"/>
                  </a:cubicBezTo>
                  <a:cubicBezTo>
                    <a:pt x="102" y="35"/>
                    <a:pt x="108" y="45"/>
                    <a:pt x="109" y="39"/>
                  </a:cubicBezTo>
                  <a:cubicBezTo>
                    <a:pt x="110" y="35"/>
                    <a:pt x="109" y="34"/>
                    <a:pt x="111" y="31"/>
                  </a:cubicBezTo>
                  <a:cubicBezTo>
                    <a:pt x="112" y="29"/>
                    <a:pt x="115" y="27"/>
                    <a:pt x="115" y="24"/>
                  </a:cubicBezTo>
                  <a:cubicBezTo>
                    <a:pt x="115" y="23"/>
                    <a:pt x="113" y="18"/>
                    <a:pt x="112" y="17"/>
                  </a:cubicBezTo>
                  <a:cubicBezTo>
                    <a:pt x="110" y="15"/>
                    <a:pt x="108" y="17"/>
                    <a:pt x="106" y="19"/>
                  </a:cubicBezTo>
                  <a:cubicBezTo>
                    <a:pt x="106" y="16"/>
                    <a:pt x="106" y="14"/>
                    <a:pt x="106" y="11"/>
                  </a:cubicBezTo>
                  <a:cubicBezTo>
                    <a:pt x="105" y="11"/>
                    <a:pt x="103" y="11"/>
                    <a:pt x="101" y="12"/>
                  </a:cubicBezTo>
                  <a:cubicBezTo>
                    <a:pt x="100" y="13"/>
                    <a:pt x="100" y="15"/>
                    <a:pt x="99" y="15"/>
                  </a:cubicBezTo>
                  <a:cubicBezTo>
                    <a:pt x="95" y="17"/>
                    <a:pt x="94" y="13"/>
                    <a:pt x="92" y="11"/>
                  </a:cubicBezTo>
                  <a:cubicBezTo>
                    <a:pt x="89" y="8"/>
                    <a:pt x="89" y="7"/>
                    <a:pt x="89" y="3"/>
                  </a:cubicBezTo>
                  <a:cubicBezTo>
                    <a:pt x="89" y="2"/>
                    <a:pt x="89" y="1"/>
                    <a:pt x="89" y="0"/>
                  </a:cubicBezTo>
                  <a:cubicBezTo>
                    <a:pt x="89" y="0"/>
                    <a:pt x="89" y="1"/>
                    <a:pt x="88" y="1"/>
                  </a:cubicBezTo>
                  <a:cubicBezTo>
                    <a:pt x="78" y="0"/>
                    <a:pt x="87" y="8"/>
                    <a:pt x="85" y="13"/>
                  </a:cubicBezTo>
                  <a:cubicBezTo>
                    <a:pt x="81" y="12"/>
                    <a:pt x="75" y="11"/>
                    <a:pt x="70" y="10"/>
                  </a:cubicBezTo>
                  <a:cubicBezTo>
                    <a:pt x="68" y="9"/>
                    <a:pt x="66" y="8"/>
                    <a:pt x="64" y="8"/>
                  </a:cubicBezTo>
                  <a:cubicBezTo>
                    <a:pt x="61" y="8"/>
                    <a:pt x="59" y="9"/>
                    <a:pt x="57" y="7"/>
                  </a:cubicBezTo>
                  <a:cubicBezTo>
                    <a:pt x="57" y="8"/>
                    <a:pt x="56" y="9"/>
                    <a:pt x="55" y="9"/>
                  </a:cubicBezTo>
                  <a:cubicBezTo>
                    <a:pt x="54" y="11"/>
                    <a:pt x="53" y="13"/>
                    <a:pt x="52" y="14"/>
                  </a:cubicBezTo>
                  <a:cubicBezTo>
                    <a:pt x="51" y="15"/>
                    <a:pt x="49" y="16"/>
                    <a:pt x="47" y="17"/>
                  </a:cubicBezTo>
                  <a:cubicBezTo>
                    <a:pt x="45" y="18"/>
                    <a:pt x="45" y="19"/>
                    <a:pt x="42" y="19"/>
                  </a:cubicBezTo>
                  <a:cubicBezTo>
                    <a:pt x="40" y="19"/>
                    <a:pt x="37" y="18"/>
                    <a:pt x="36" y="19"/>
                  </a:cubicBezTo>
                  <a:cubicBezTo>
                    <a:pt x="31" y="20"/>
                    <a:pt x="33" y="25"/>
                    <a:pt x="32" y="29"/>
                  </a:cubicBezTo>
                  <a:cubicBezTo>
                    <a:pt x="31" y="33"/>
                    <a:pt x="29" y="34"/>
                    <a:pt x="26" y="37"/>
                  </a:cubicBezTo>
                  <a:cubicBezTo>
                    <a:pt x="21" y="40"/>
                    <a:pt x="22" y="43"/>
                    <a:pt x="21" y="48"/>
                  </a:cubicBezTo>
                  <a:cubicBezTo>
                    <a:pt x="21" y="52"/>
                    <a:pt x="17" y="53"/>
                    <a:pt x="14" y="55"/>
                  </a:cubicBezTo>
                  <a:cubicBezTo>
                    <a:pt x="13" y="55"/>
                    <a:pt x="12" y="54"/>
                    <a:pt x="11" y="55"/>
                  </a:cubicBezTo>
                  <a:cubicBezTo>
                    <a:pt x="10" y="56"/>
                    <a:pt x="11" y="57"/>
                    <a:pt x="10" y="58"/>
                  </a:cubicBezTo>
                  <a:cubicBezTo>
                    <a:pt x="8" y="60"/>
                    <a:pt x="9" y="59"/>
                    <a:pt x="6" y="60"/>
                  </a:cubicBezTo>
                  <a:cubicBezTo>
                    <a:pt x="0" y="62"/>
                    <a:pt x="1" y="73"/>
                    <a:pt x="2" y="79"/>
                  </a:cubicBezTo>
                  <a:cubicBezTo>
                    <a:pt x="3" y="79"/>
                    <a:pt x="4" y="79"/>
                    <a:pt x="5" y="79"/>
                  </a:cubicBezTo>
                  <a:cubicBezTo>
                    <a:pt x="8" y="80"/>
                    <a:pt x="10" y="83"/>
                    <a:pt x="13" y="84"/>
                  </a:cubicBezTo>
                  <a:cubicBezTo>
                    <a:pt x="17" y="85"/>
                    <a:pt x="20" y="83"/>
                    <a:pt x="23" y="87"/>
                  </a:cubicBezTo>
                  <a:cubicBezTo>
                    <a:pt x="26" y="90"/>
                    <a:pt x="29" y="94"/>
                    <a:pt x="29" y="97"/>
                  </a:cubicBezTo>
                  <a:cubicBezTo>
                    <a:pt x="28" y="99"/>
                    <a:pt x="26" y="99"/>
                    <a:pt x="27" y="102"/>
                  </a:cubicBezTo>
                  <a:cubicBezTo>
                    <a:pt x="27" y="105"/>
                    <a:pt x="27" y="103"/>
                    <a:pt x="30" y="105"/>
                  </a:cubicBezTo>
                  <a:cubicBezTo>
                    <a:pt x="32" y="107"/>
                    <a:pt x="31" y="112"/>
                    <a:pt x="35" y="113"/>
                  </a:cubicBezTo>
                  <a:cubicBezTo>
                    <a:pt x="38" y="113"/>
                    <a:pt x="41" y="109"/>
                    <a:pt x="41" y="106"/>
                  </a:cubicBezTo>
                  <a:cubicBezTo>
                    <a:pt x="41" y="102"/>
                    <a:pt x="39" y="101"/>
                    <a:pt x="45" y="99"/>
                  </a:cubicBezTo>
                  <a:cubicBezTo>
                    <a:pt x="48" y="97"/>
                    <a:pt x="52" y="96"/>
                    <a:pt x="55" y="95"/>
                  </a:cubicBezTo>
                  <a:cubicBezTo>
                    <a:pt x="59" y="94"/>
                    <a:pt x="63" y="93"/>
                    <a:pt x="62" y="98"/>
                  </a:cubicBezTo>
                  <a:cubicBezTo>
                    <a:pt x="61" y="102"/>
                    <a:pt x="60" y="105"/>
                    <a:pt x="60" y="110"/>
                  </a:cubicBezTo>
                  <a:cubicBezTo>
                    <a:pt x="63" y="110"/>
                    <a:pt x="66" y="108"/>
                    <a:pt x="70" y="107"/>
                  </a:cubicBezTo>
                  <a:cubicBezTo>
                    <a:pt x="74" y="107"/>
                    <a:pt x="75" y="108"/>
                    <a:pt x="79" y="110"/>
                  </a:cubicBezTo>
                  <a:cubicBezTo>
                    <a:pt x="84" y="112"/>
                    <a:pt x="84" y="111"/>
                    <a:pt x="85" y="117"/>
                  </a:cubicBezTo>
                  <a:cubicBezTo>
                    <a:pt x="85" y="119"/>
                    <a:pt x="89" y="123"/>
                    <a:pt x="89" y="125"/>
                  </a:cubicBezTo>
                  <a:cubicBezTo>
                    <a:pt x="89" y="125"/>
                    <a:pt x="89" y="126"/>
                    <a:pt x="89" y="126"/>
                  </a:cubicBezTo>
                  <a:cubicBezTo>
                    <a:pt x="90" y="127"/>
                    <a:pt x="92" y="127"/>
                    <a:pt x="93" y="127"/>
                  </a:cubicBezTo>
                  <a:cubicBezTo>
                    <a:pt x="99" y="125"/>
                    <a:pt x="104" y="118"/>
                    <a:pt x="109" y="118"/>
                  </a:cubicBezTo>
                  <a:cubicBezTo>
                    <a:pt x="109" y="115"/>
                    <a:pt x="109" y="113"/>
                    <a:pt x="110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4738688" y="3603625"/>
              <a:ext cx="207963" cy="231775"/>
            </a:xfrm>
            <a:custGeom>
              <a:avLst/>
              <a:gdLst>
                <a:gd name="T0" fmla="*/ 55 w 106"/>
                <a:gd name="T1" fmla="*/ 79 h 118"/>
                <a:gd name="T2" fmla="*/ 59 w 106"/>
                <a:gd name="T3" fmla="*/ 77 h 118"/>
                <a:gd name="T4" fmla="*/ 60 w 106"/>
                <a:gd name="T5" fmla="*/ 74 h 118"/>
                <a:gd name="T6" fmla="*/ 63 w 106"/>
                <a:gd name="T7" fmla="*/ 74 h 118"/>
                <a:gd name="T8" fmla="*/ 70 w 106"/>
                <a:gd name="T9" fmla="*/ 67 h 118"/>
                <a:gd name="T10" fmla="*/ 75 w 106"/>
                <a:gd name="T11" fmla="*/ 56 h 118"/>
                <a:gd name="T12" fmla="*/ 81 w 106"/>
                <a:gd name="T13" fmla="*/ 48 h 118"/>
                <a:gd name="T14" fmla="*/ 85 w 106"/>
                <a:gd name="T15" fmla="*/ 38 h 118"/>
                <a:gd name="T16" fmla="*/ 91 w 106"/>
                <a:gd name="T17" fmla="*/ 38 h 118"/>
                <a:gd name="T18" fmla="*/ 96 w 106"/>
                <a:gd name="T19" fmla="*/ 36 h 118"/>
                <a:gd name="T20" fmla="*/ 101 w 106"/>
                <a:gd name="T21" fmla="*/ 33 h 118"/>
                <a:gd name="T22" fmla="*/ 104 w 106"/>
                <a:gd name="T23" fmla="*/ 28 h 118"/>
                <a:gd name="T24" fmla="*/ 106 w 106"/>
                <a:gd name="T25" fmla="*/ 26 h 118"/>
                <a:gd name="T26" fmla="*/ 106 w 106"/>
                <a:gd name="T27" fmla="*/ 26 h 118"/>
                <a:gd name="T28" fmla="*/ 103 w 106"/>
                <a:gd name="T29" fmla="*/ 20 h 118"/>
                <a:gd name="T30" fmla="*/ 96 w 106"/>
                <a:gd name="T31" fmla="*/ 15 h 118"/>
                <a:gd name="T32" fmla="*/ 94 w 106"/>
                <a:gd name="T33" fmla="*/ 0 h 118"/>
                <a:gd name="T34" fmla="*/ 86 w 106"/>
                <a:gd name="T35" fmla="*/ 3 h 118"/>
                <a:gd name="T36" fmla="*/ 83 w 106"/>
                <a:gd name="T37" fmla="*/ 12 h 118"/>
                <a:gd name="T38" fmla="*/ 73 w 106"/>
                <a:gd name="T39" fmla="*/ 14 h 118"/>
                <a:gd name="T40" fmla="*/ 63 w 106"/>
                <a:gd name="T41" fmla="*/ 5 h 118"/>
                <a:gd name="T42" fmla="*/ 55 w 106"/>
                <a:gd name="T43" fmla="*/ 15 h 118"/>
                <a:gd name="T44" fmla="*/ 53 w 106"/>
                <a:gd name="T45" fmla="*/ 13 h 118"/>
                <a:gd name="T46" fmla="*/ 53 w 106"/>
                <a:gd name="T47" fmla="*/ 14 h 118"/>
                <a:gd name="T48" fmla="*/ 56 w 106"/>
                <a:gd name="T49" fmla="*/ 24 h 118"/>
                <a:gd name="T50" fmla="*/ 54 w 106"/>
                <a:gd name="T51" fmla="*/ 33 h 118"/>
                <a:gd name="T52" fmla="*/ 45 w 106"/>
                <a:gd name="T53" fmla="*/ 33 h 118"/>
                <a:gd name="T54" fmla="*/ 38 w 106"/>
                <a:gd name="T55" fmla="*/ 31 h 118"/>
                <a:gd name="T56" fmla="*/ 38 w 106"/>
                <a:gd name="T57" fmla="*/ 39 h 118"/>
                <a:gd name="T58" fmla="*/ 33 w 106"/>
                <a:gd name="T59" fmla="*/ 45 h 118"/>
                <a:gd name="T60" fmla="*/ 30 w 106"/>
                <a:gd name="T61" fmla="*/ 53 h 118"/>
                <a:gd name="T62" fmla="*/ 25 w 106"/>
                <a:gd name="T63" fmla="*/ 47 h 118"/>
                <a:gd name="T64" fmla="*/ 17 w 106"/>
                <a:gd name="T65" fmla="*/ 53 h 118"/>
                <a:gd name="T66" fmla="*/ 6 w 106"/>
                <a:gd name="T67" fmla="*/ 53 h 118"/>
                <a:gd name="T68" fmla="*/ 0 w 106"/>
                <a:gd name="T69" fmla="*/ 62 h 118"/>
                <a:gd name="T70" fmla="*/ 1 w 106"/>
                <a:gd name="T71" fmla="*/ 67 h 118"/>
                <a:gd name="T72" fmla="*/ 2 w 106"/>
                <a:gd name="T73" fmla="*/ 72 h 118"/>
                <a:gd name="T74" fmla="*/ 6 w 106"/>
                <a:gd name="T75" fmla="*/ 80 h 118"/>
                <a:gd name="T76" fmla="*/ 6 w 106"/>
                <a:gd name="T77" fmla="*/ 87 h 118"/>
                <a:gd name="T78" fmla="*/ 13 w 106"/>
                <a:gd name="T79" fmla="*/ 93 h 118"/>
                <a:gd name="T80" fmla="*/ 19 w 106"/>
                <a:gd name="T81" fmla="*/ 101 h 118"/>
                <a:gd name="T82" fmla="*/ 28 w 106"/>
                <a:gd name="T83" fmla="*/ 111 h 118"/>
                <a:gd name="T84" fmla="*/ 27 w 106"/>
                <a:gd name="T85" fmla="*/ 112 h 118"/>
                <a:gd name="T86" fmla="*/ 31 w 106"/>
                <a:gd name="T87" fmla="*/ 114 h 118"/>
                <a:gd name="T88" fmla="*/ 32 w 106"/>
                <a:gd name="T89" fmla="*/ 118 h 118"/>
                <a:gd name="T90" fmla="*/ 40 w 106"/>
                <a:gd name="T91" fmla="*/ 110 h 118"/>
                <a:gd name="T92" fmla="*/ 41 w 106"/>
                <a:gd name="T93" fmla="*/ 105 h 118"/>
                <a:gd name="T94" fmla="*/ 46 w 106"/>
                <a:gd name="T95" fmla="*/ 104 h 118"/>
                <a:gd name="T96" fmla="*/ 48 w 106"/>
                <a:gd name="T97" fmla="*/ 98 h 118"/>
                <a:gd name="T98" fmla="*/ 51 w 106"/>
                <a:gd name="T99" fmla="*/ 98 h 118"/>
                <a:gd name="T100" fmla="*/ 55 w 106"/>
                <a:gd name="T101" fmla="*/ 7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18">
                  <a:moveTo>
                    <a:pt x="55" y="79"/>
                  </a:moveTo>
                  <a:cubicBezTo>
                    <a:pt x="58" y="78"/>
                    <a:pt x="57" y="79"/>
                    <a:pt x="59" y="77"/>
                  </a:cubicBezTo>
                  <a:cubicBezTo>
                    <a:pt x="60" y="76"/>
                    <a:pt x="59" y="75"/>
                    <a:pt x="60" y="74"/>
                  </a:cubicBezTo>
                  <a:cubicBezTo>
                    <a:pt x="61" y="73"/>
                    <a:pt x="62" y="74"/>
                    <a:pt x="63" y="74"/>
                  </a:cubicBezTo>
                  <a:cubicBezTo>
                    <a:pt x="66" y="72"/>
                    <a:pt x="70" y="71"/>
                    <a:pt x="70" y="67"/>
                  </a:cubicBezTo>
                  <a:cubicBezTo>
                    <a:pt x="71" y="62"/>
                    <a:pt x="70" y="59"/>
                    <a:pt x="75" y="56"/>
                  </a:cubicBezTo>
                  <a:cubicBezTo>
                    <a:pt x="78" y="53"/>
                    <a:pt x="80" y="52"/>
                    <a:pt x="81" y="48"/>
                  </a:cubicBezTo>
                  <a:cubicBezTo>
                    <a:pt x="82" y="44"/>
                    <a:pt x="80" y="39"/>
                    <a:pt x="85" y="38"/>
                  </a:cubicBezTo>
                  <a:cubicBezTo>
                    <a:pt x="86" y="37"/>
                    <a:pt x="89" y="38"/>
                    <a:pt x="91" y="38"/>
                  </a:cubicBezTo>
                  <a:cubicBezTo>
                    <a:pt x="94" y="38"/>
                    <a:pt x="94" y="37"/>
                    <a:pt x="96" y="36"/>
                  </a:cubicBezTo>
                  <a:cubicBezTo>
                    <a:pt x="98" y="35"/>
                    <a:pt x="100" y="34"/>
                    <a:pt x="101" y="33"/>
                  </a:cubicBezTo>
                  <a:cubicBezTo>
                    <a:pt x="102" y="32"/>
                    <a:pt x="103" y="30"/>
                    <a:pt x="104" y="28"/>
                  </a:cubicBezTo>
                  <a:cubicBezTo>
                    <a:pt x="105" y="28"/>
                    <a:pt x="106" y="27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4" y="24"/>
                    <a:pt x="104" y="22"/>
                    <a:pt x="103" y="20"/>
                  </a:cubicBezTo>
                  <a:cubicBezTo>
                    <a:pt x="101" y="18"/>
                    <a:pt x="98" y="18"/>
                    <a:pt x="96" y="15"/>
                  </a:cubicBezTo>
                  <a:cubicBezTo>
                    <a:pt x="94" y="12"/>
                    <a:pt x="94" y="4"/>
                    <a:pt x="94" y="0"/>
                  </a:cubicBezTo>
                  <a:cubicBezTo>
                    <a:pt x="91" y="2"/>
                    <a:pt x="88" y="1"/>
                    <a:pt x="86" y="3"/>
                  </a:cubicBezTo>
                  <a:cubicBezTo>
                    <a:pt x="83" y="4"/>
                    <a:pt x="83" y="9"/>
                    <a:pt x="83" y="12"/>
                  </a:cubicBezTo>
                  <a:cubicBezTo>
                    <a:pt x="79" y="13"/>
                    <a:pt x="77" y="15"/>
                    <a:pt x="73" y="14"/>
                  </a:cubicBezTo>
                  <a:cubicBezTo>
                    <a:pt x="72" y="10"/>
                    <a:pt x="66" y="6"/>
                    <a:pt x="63" y="5"/>
                  </a:cubicBezTo>
                  <a:cubicBezTo>
                    <a:pt x="56" y="2"/>
                    <a:pt x="56" y="10"/>
                    <a:pt x="55" y="15"/>
                  </a:cubicBezTo>
                  <a:cubicBezTo>
                    <a:pt x="55" y="14"/>
                    <a:pt x="54" y="14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8"/>
                    <a:pt x="56" y="20"/>
                    <a:pt x="56" y="24"/>
                  </a:cubicBezTo>
                  <a:cubicBezTo>
                    <a:pt x="63" y="25"/>
                    <a:pt x="59" y="31"/>
                    <a:pt x="54" y="33"/>
                  </a:cubicBezTo>
                  <a:cubicBezTo>
                    <a:pt x="51" y="34"/>
                    <a:pt x="48" y="34"/>
                    <a:pt x="45" y="33"/>
                  </a:cubicBezTo>
                  <a:cubicBezTo>
                    <a:pt x="43" y="32"/>
                    <a:pt x="40" y="27"/>
                    <a:pt x="38" y="31"/>
                  </a:cubicBezTo>
                  <a:cubicBezTo>
                    <a:pt x="37" y="34"/>
                    <a:pt x="40" y="36"/>
                    <a:pt x="38" y="39"/>
                  </a:cubicBezTo>
                  <a:cubicBezTo>
                    <a:pt x="36" y="41"/>
                    <a:pt x="33" y="41"/>
                    <a:pt x="33" y="45"/>
                  </a:cubicBezTo>
                  <a:cubicBezTo>
                    <a:pt x="32" y="48"/>
                    <a:pt x="33" y="52"/>
                    <a:pt x="30" y="53"/>
                  </a:cubicBezTo>
                  <a:cubicBezTo>
                    <a:pt x="26" y="54"/>
                    <a:pt x="26" y="49"/>
                    <a:pt x="25" y="47"/>
                  </a:cubicBezTo>
                  <a:cubicBezTo>
                    <a:pt x="20" y="45"/>
                    <a:pt x="20" y="51"/>
                    <a:pt x="17" y="53"/>
                  </a:cubicBezTo>
                  <a:cubicBezTo>
                    <a:pt x="14" y="55"/>
                    <a:pt x="10" y="51"/>
                    <a:pt x="6" y="53"/>
                  </a:cubicBezTo>
                  <a:cubicBezTo>
                    <a:pt x="3" y="54"/>
                    <a:pt x="0" y="58"/>
                    <a:pt x="0" y="62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1" y="69"/>
                    <a:pt x="2" y="72"/>
                  </a:cubicBezTo>
                  <a:cubicBezTo>
                    <a:pt x="5" y="75"/>
                    <a:pt x="8" y="76"/>
                    <a:pt x="6" y="80"/>
                  </a:cubicBezTo>
                  <a:cubicBezTo>
                    <a:pt x="4" y="83"/>
                    <a:pt x="2" y="84"/>
                    <a:pt x="6" y="87"/>
                  </a:cubicBezTo>
                  <a:cubicBezTo>
                    <a:pt x="9" y="89"/>
                    <a:pt x="12" y="90"/>
                    <a:pt x="13" y="93"/>
                  </a:cubicBezTo>
                  <a:cubicBezTo>
                    <a:pt x="15" y="98"/>
                    <a:pt x="15" y="99"/>
                    <a:pt x="19" y="101"/>
                  </a:cubicBezTo>
                  <a:cubicBezTo>
                    <a:pt x="24" y="104"/>
                    <a:pt x="28" y="104"/>
                    <a:pt x="28" y="111"/>
                  </a:cubicBezTo>
                  <a:cubicBezTo>
                    <a:pt x="28" y="111"/>
                    <a:pt x="28" y="112"/>
                    <a:pt x="27" y="112"/>
                  </a:cubicBezTo>
                  <a:cubicBezTo>
                    <a:pt x="29" y="112"/>
                    <a:pt x="30" y="113"/>
                    <a:pt x="31" y="114"/>
                  </a:cubicBezTo>
                  <a:cubicBezTo>
                    <a:pt x="31" y="115"/>
                    <a:pt x="32" y="117"/>
                    <a:pt x="32" y="118"/>
                  </a:cubicBezTo>
                  <a:cubicBezTo>
                    <a:pt x="35" y="116"/>
                    <a:pt x="38" y="114"/>
                    <a:pt x="40" y="110"/>
                  </a:cubicBezTo>
                  <a:cubicBezTo>
                    <a:pt x="40" y="109"/>
                    <a:pt x="39" y="107"/>
                    <a:pt x="41" y="105"/>
                  </a:cubicBezTo>
                  <a:cubicBezTo>
                    <a:pt x="42" y="104"/>
                    <a:pt x="44" y="106"/>
                    <a:pt x="46" y="104"/>
                  </a:cubicBezTo>
                  <a:cubicBezTo>
                    <a:pt x="47" y="102"/>
                    <a:pt x="46" y="100"/>
                    <a:pt x="48" y="98"/>
                  </a:cubicBezTo>
                  <a:cubicBezTo>
                    <a:pt x="48" y="98"/>
                    <a:pt x="50" y="98"/>
                    <a:pt x="51" y="98"/>
                  </a:cubicBezTo>
                  <a:cubicBezTo>
                    <a:pt x="50" y="92"/>
                    <a:pt x="49" y="81"/>
                    <a:pt x="55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181041" y="104576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Mexico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256401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0" name="Rounded Rectangle 149"/>
          <p:cNvSpPr/>
          <p:nvPr/>
        </p:nvSpPr>
        <p:spPr>
          <a:xfrm rot="5400000">
            <a:off x="1649223" y="791368"/>
            <a:ext cx="3497736" cy="4459194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TextBox 150"/>
          <p:cNvSpPr txBox="1"/>
          <p:nvPr/>
        </p:nvSpPr>
        <p:spPr>
          <a:xfrm>
            <a:off x="1964233" y="1595756"/>
            <a:ext cx="32935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&gt;14 550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964233" y="2218631"/>
            <a:ext cx="3293567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53" name="Freeform 116"/>
          <p:cNvSpPr>
            <a:spLocks noEditPoints="1"/>
          </p:cNvSpPr>
          <p:nvPr/>
        </p:nvSpPr>
        <p:spPr bwMode="auto">
          <a:xfrm>
            <a:off x="1388972" y="1648436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16"/>
          <p:cNvSpPr>
            <a:spLocks noEditPoints="1"/>
          </p:cNvSpPr>
          <p:nvPr/>
        </p:nvSpPr>
        <p:spPr bwMode="auto">
          <a:xfrm>
            <a:off x="1388972" y="197591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16"/>
          <p:cNvSpPr>
            <a:spLocks noEditPoints="1"/>
          </p:cNvSpPr>
          <p:nvPr/>
        </p:nvSpPr>
        <p:spPr bwMode="auto">
          <a:xfrm>
            <a:off x="1388972" y="230338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16"/>
          <p:cNvSpPr>
            <a:spLocks noEditPoints="1"/>
          </p:cNvSpPr>
          <p:nvPr/>
        </p:nvSpPr>
        <p:spPr bwMode="auto">
          <a:xfrm>
            <a:off x="1388972" y="263085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16"/>
          <p:cNvSpPr>
            <a:spLocks noEditPoints="1"/>
          </p:cNvSpPr>
          <p:nvPr/>
        </p:nvSpPr>
        <p:spPr bwMode="auto">
          <a:xfrm>
            <a:off x="1388972" y="29583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1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50981"/>
              </p:ext>
            </p:extLst>
          </p:nvPr>
        </p:nvGraphicFramePr>
        <p:xfrm>
          <a:off x="1714499" y="2772629"/>
          <a:ext cx="3641271" cy="1859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2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6924879"/>
              </p:ext>
            </p:extLst>
          </p:nvPr>
        </p:nvGraphicFramePr>
        <p:xfrm>
          <a:off x="1388972" y="4943794"/>
          <a:ext cx="4123554" cy="1410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3" name="Rounded Rectangle 162"/>
          <p:cNvSpPr/>
          <p:nvPr/>
        </p:nvSpPr>
        <p:spPr>
          <a:xfrm>
            <a:off x="8750547" y="3178936"/>
            <a:ext cx="3115158" cy="3406790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/>
          <p:cNvSpPr txBox="1"/>
          <p:nvPr/>
        </p:nvSpPr>
        <p:spPr>
          <a:xfrm>
            <a:off x="6024563" y="2166619"/>
            <a:ext cx="54254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 is simply dummy text of the printing and typesetting industry. </a:t>
            </a: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</a:t>
            </a:r>
            <a:r>
              <a:rPr lang="en-US" sz="1000" dirty="0" smtClean="0"/>
              <a:t>unchanged.</a:t>
            </a:r>
            <a:endParaRPr lang="en-US" sz="1000" dirty="0"/>
          </a:p>
        </p:txBody>
      </p:sp>
      <p:graphicFrame>
        <p:nvGraphicFramePr>
          <p:cNvPr id="165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9012963"/>
              </p:ext>
            </p:extLst>
          </p:nvPr>
        </p:nvGraphicFramePr>
        <p:xfrm>
          <a:off x="6024563" y="1192639"/>
          <a:ext cx="5574524" cy="836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66" name="Group 165"/>
          <p:cNvGrpSpPr/>
          <p:nvPr/>
        </p:nvGrpSpPr>
        <p:grpSpPr>
          <a:xfrm>
            <a:off x="6405213" y="3785822"/>
            <a:ext cx="1976169" cy="1518182"/>
            <a:chOff x="2963863" y="2117725"/>
            <a:chExt cx="3219450" cy="2473325"/>
          </a:xfrm>
          <a:solidFill>
            <a:schemeClr val="accent1"/>
          </a:solidFill>
        </p:grpSpPr>
        <p:sp>
          <p:nvSpPr>
            <p:cNvPr id="167" name="Freeform 97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98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99"/>
            <p:cNvSpPr>
              <a:spLocks/>
            </p:cNvSpPr>
            <p:nvPr/>
          </p:nvSpPr>
          <p:spPr bwMode="auto">
            <a:xfrm>
              <a:off x="5441950" y="3581400"/>
              <a:ext cx="112713" cy="160338"/>
            </a:xfrm>
            <a:custGeom>
              <a:avLst/>
              <a:gdLst>
                <a:gd name="T0" fmla="*/ 22 w 61"/>
                <a:gd name="T1" fmla="*/ 12 h 87"/>
                <a:gd name="T2" fmla="*/ 14 w 61"/>
                <a:gd name="T3" fmla="*/ 19 h 87"/>
                <a:gd name="T4" fmla="*/ 14 w 61"/>
                <a:gd name="T5" fmla="*/ 29 h 87"/>
                <a:gd name="T6" fmla="*/ 5 w 61"/>
                <a:gd name="T7" fmla="*/ 29 h 87"/>
                <a:gd name="T8" fmla="*/ 6 w 61"/>
                <a:gd name="T9" fmla="*/ 36 h 87"/>
                <a:gd name="T10" fmla="*/ 5 w 61"/>
                <a:gd name="T11" fmla="*/ 43 h 87"/>
                <a:gd name="T12" fmla="*/ 10 w 61"/>
                <a:gd name="T13" fmla="*/ 48 h 87"/>
                <a:gd name="T14" fmla="*/ 17 w 61"/>
                <a:gd name="T15" fmla="*/ 50 h 87"/>
                <a:gd name="T16" fmla="*/ 24 w 61"/>
                <a:gd name="T17" fmla="*/ 49 h 87"/>
                <a:gd name="T18" fmla="*/ 30 w 61"/>
                <a:gd name="T19" fmla="*/ 52 h 87"/>
                <a:gd name="T20" fmla="*/ 33 w 61"/>
                <a:gd name="T21" fmla="*/ 68 h 87"/>
                <a:gd name="T22" fmla="*/ 30 w 61"/>
                <a:gd name="T23" fmla="*/ 73 h 87"/>
                <a:gd name="T24" fmla="*/ 32 w 61"/>
                <a:gd name="T25" fmla="*/ 76 h 87"/>
                <a:gd name="T26" fmla="*/ 31 w 61"/>
                <a:gd name="T27" fmla="*/ 80 h 87"/>
                <a:gd name="T28" fmla="*/ 34 w 61"/>
                <a:gd name="T29" fmla="*/ 86 h 87"/>
                <a:gd name="T30" fmla="*/ 39 w 61"/>
                <a:gd name="T31" fmla="*/ 78 h 87"/>
                <a:gd name="T32" fmla="*/ 47 w 61"/>
                <a:gd name="T33" fmla="*/ 78 h 87"/>
                <a:gd name="T34" fmla="*/ 60 w 61"/>
                <a:gd name="T35" fmla="*/ 79 h 87"/>
                <a:gd name="T36" fmla="*/ 55 w 61"/>
                <a:gd name="T37" fmla="*/ 75 h 87"/>
                <a:gd name="T38" fmla="*/ 47 w 61"/>
                <a:gd name="T39" fmla="*/ 76 h 87"/>
                <a:gd name="T40" fmla="*/ 42 w 61"/>
                <a:gd name="T41" fmla="*/ 70 h 87"/>
                <a:gd name="T42" fmla="*/ 42 w 61"/>
                <a:gd name="T43" fmla="*/ 66 h 87"/>
                <a:gd name="T44" fmla="*/ 39 w 61"/>
                <a:gd name="T45" fmla="*/ 65 h 87"/>
                <a:gd name="T46" fmla="*/ 34 w 61"/>
                <a:gd name="T47" fmla="*/ 53 h 87"/>
                <a:gd name="T48" fmla="*/ 32 w 61"/>
                <a:gd name="T49" fmla="*/ 48 h 87"/>
                <a:gd name="T50" fmla="*/ 33 w 61"/>
                <a:gd name="T51" fmla="*/ 42 h 87"/>
                <a:gd name="T52" fmla="*/ 39 w 61"/>
                <a:gd name="T53" fmla="*/ 36 h 87"/>
                <a:gd name="T54" fmla="*/ 44 w 61"/>
                <a:gd name="T55" fmla="*/ 35 h 87"/>
                <a:gd name="T56" fmla="*/ 47 w 61"/>
                <a:gd name="T57" fmla="*/ 31 h 87"/>
                <a:gd name="T58" fmla="*/ 59 w 61"/>
                <a:gd name="T59" fmla="*/ 18 h 87"/>
                <a:gd name="T60" fmla="*/ 59 w 61"/>
                <a:gd name="T61" fmla="*/ 17 h 87"/>
                <a:gd name="T62" fmla="*/ 54 w 61"/>
                <a:gd name="T63" fmla="*/ 14 h 87"/>
                <a:gd name="T64" fmla="*/ 54 w 61"/>
                <a:gd name="T65" fmla="*/ 10 h 87"/>
                <a:gd name="T66" fmla="*/ 56 w 61"/>
                <a:gd name="T67" fmla="*/ 6 h 87"/>
                <a:gd name="T68" fmla="*/ 48 w 61"/>
                <a:gd name="T69" fmla="*/ 4 h 87"/>
                <a:gd name="T70" fmla="*/ 44 w 61"/>
                <a:gd name="T71" fmla="*/ 2 h 87"/>
                <a:gd name="T72" fmla="*/ 41 w 61"/>
                <a:gd name="T73" fmla="*/ 3 h 87"/>
                <a:gd name="T74" fmla="*/ 38 w 61"/>
                <a:gd name="T75" fmla="*/ 3 h 87"/>
                <a:gd name="T76" fmla="*/ 34 w 61"/>
                <a:gd name="T77" fmla="*/ 7 h 87"/>
                <a:gd name="T78" fmla="*/ 22 w 61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87">
                  <a:moveTo>
                    <a:pt x="22" y="12"/>
                  </a:moveTo>
                  <a:cubicBezTo>
                    <a:pt x="19" y="14"/>
                    <a:pt x="16" y="17"/>
                    <a:pt x="14" y="19"/>
                  </a:cubicBezTo>
                  <a:cubicBezTo>
                    <a:pt x="12" y="23"/>
                    <a:pt x="16" y="26"/>
                    <a:pt x="14" y="29"/>
                  </a:cubicBezTo>
                  <a:cubicBezTo>
                    <a:pt x="12" y="32"/>
                    <a:pt x="6" y="33"/>
                    <a:pt x="5" y="29"/>
                  </a:cubicBezTo>
                  <a:cubicBezTo>
                    <a:pt x="0" y="28"/>
                    <a:pt x="5" y="35"/>
                    <a:pt x="6" y="36"/>
                  </a:cubicBezTo>
                  <a:cubicBezTo>
                    <a:pt x="7" y="39"/>
                    <a:pt x="4" y="40"/>
                    <a:pt x="5" y="43"/>
                  </a:cubicBezTo>
                  <a:cubicBezTo>
                    <a:pt x="5" y="43"/>
                    <a:pt x="10" y="48"/>
                    <a:pt x="10" y="48"/>
                  </a:cubicBezTo>
                  <a:cubicBezTo>
                    <a:pt x="12" y="50"/>
                    <a:pt x="16" y="46"/>
                    <a:pt x="17" y="50"/>
                  </a:cubicBezTo>
                  <a:cubicBezTo>
                    <a:pt x="20" y="51"/>
                    <a:pt x="22" y="49"/>
                    <a:pt x="24" y="49"/>
                  </a:cubicBezTo>
                  <a:cubicBezTo>
                    <a:pt x="26" y="53"/>
                    <a:pt x="27" y="51"/>
                    <a:pt x="30" y="52"/>
                  </a:cubicBezTo>
                  <a:cubicBezTo>
                    <a:pt x="36" y="54"/>
                    <a:pt x="39" y="65"/>
                    <a:pt x="33" y="68"/>
                  </a:cubicBezTo>
                  <a:cubicBezTo>
                    <a:pt x="29" y="70"/>
                    <a:pt x="29" y="70"/>
                    <a:pt x="30" y="73"/>
                  </a:cubicBezTo>
                  <a:cubicBezTo>
                    <a:pt x="31" y="75"/>
                    <a:pt x="31" y="75"/>
                    <a:pt x="32" y="76"/>
                  </a:cubicBezTo>
                  <a:cubicBezTo>
                    <a:pt x="32" y="77"/>
                    <a:pt x="31" y="79"/>
                    <a:pt x="31" y="80"/>
                  </a:cubicBezTo>
                  <a:cubicBezTo>
                    <a:pt x="31" y="82"/>
                    <a:pt x="32" y="85"/>
                    <a:pt x="34" y="86"/>
                  </a:cubicBezTo>
                  <a:cubicBezTo>
                    <a:pt x="37" y="84"/>
                    <a:pt x="36" y="80"/>
                    <a:pt x="39" y="78"/>
                  </a:cubicBezTo>
                  <a:cubicBezTo>
                    <a:pt x="41" y="77"/>
                    <a:pt x="44" y="77"/>
                    <a:pt x="47" y="78"/>
                  </a:cubicBezTo>
                  <a:cubicBezTo>
                    <a:pt x="50" y="80"/>
                    <a:pt x="58" y="87"/>
                    <a:pt x="60" y="79"/>
                  </a:cubicBezTo>
                  <a:cubicBezTo>
                    <a:pt x="61" y="76"/>
                    <a:pt x="58" y="74"/>
                    <a:pt x="55" y="75"/>
                  </a:cubicBezTo>
                  <a:cubicBezTo>
                    <a:pt x="51" y="76"/>
                    <a:pt x="52" y="79"/>
                    <a:pt x="47" y="76"/>
                  </a:cubicBezTo>
                  <a:cubicBezTo>
                    <a:pt x="44" y="74"/>
                    <a:pt x="43" y="73"/>
                    <a:pt x="42" y="70"/>
                  </a:cubicBezTo>
                  <a:cubicBezTo>
                    <a:pt x="42" y="69"/>
                    <a:pt x="43" y="68"/>
                    <a:pt x="42" y="66"/>
                  </a:cubicBezTo>
                  <a:cubicBezTo>
                    <a:pt x="41" y="65"/>
                    <a:pt x="40" y="66"/>
                    <a:pt x="39" y="65"/>
                  </a:cubicBezTo>
                  <a:cubicBezTo>
                    <a:pt x="36" y="63"/>
                    <a:pt x="35" y="57"/>
                    <a:pt x="34" y="53"/>
                  </a:cubicBezTo>
                  <a:cubicBezTo>
                    <a:pt x="33" y="52"/>
                    <a:pt x="32" y="49"/>
                    <a:pt x="32" y="48"/>
                  </a:cubicBezTo>
                  <a:cubicBezTo>
                    <a:pt x="31" y="45"/>
                    <a:pt x="32" y="44"/>
                    <a:pt x="33" y="42"/>
                  </a:cubicBezTo>
                  <a:cubicBezTo>
                    <a:pt x="38" y="42"/>
                    <a:pt x="37" y="38"/>
                    <a:pt x="39" y="36"/>
                  </a:cubicBezTo>
                  <a:cubicBezTo>
                    <a:pt x="40" y="35"/>
                    <a:pt x="42" y="36"/>
                    <a:pt x="44" y="35"/>
                  </a:cubicBezTo>
                  <a:cubicBezTo>
                    <a:pt x="46" y="34"/>
                    <a:pt x="46" y="33"/>
                    <a:pt x="47" y="31"/>
                  </a:cubicBezTo>
                  <a:cubicBezTo>
                    <a:pt x="50" y="27"/>
                    <a:pt x="54" y="20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7" y="16"/>
                    <a:pt x="56" y="15"/>
                    <a:pt x="54" y="14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4" y="8"/>
                    <a:pt x="56" y="8"/>
                    <a:pt x="56" y="6"/>
                  </a:cubicBezTo>
                  <a:cubicBezTo>
                    <a:pt x="56" y="4"/>
                    <a:pt x="50" y="3"/>
                    <a:pt x="48" y="4"/>
                  </a:cubicBezTo>
                  <a:cubicBezTo>
                    <a:pt x="47" y="1"/>
                    <a:pt x="47" y="0"/>
                    <a:pt x="44" y="2"/>
                  </a:cubicBezTo>
                  <a:cubicBezTo>
                    <a:pt x="43" y="2"/>
                    <a:pt x="42" y="3"/>
                    <a:pt x="41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6" y="5"/>
                    <a:pt x="37" y="7"/>
                    <a:pt x="34" y="7"/>
                  </a:cubicBezTo>
                  <a:cubicBezTo>
                    <a:pt x="28" y="8"/>
                    <a:pt x="26" y="8"/>
                    <a:pt x="22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00"/>
            <p:cNvSpPr>
              <a:spLocks/>
            </p:cNvSpPr>
            <p:nvPr/>
          </p:nvSpPr>
          <p:spPr bwMode="auto">
            <a:xfrm>
              <a:off x="5856288" y="3551238"/>
              <a:ext cx="22225" cy="19050"/>
            </a:xfrm>
            <a:custGeom>
              <a:avLst/>
              <a:gdLst>
                <a:gd name="T0" fmla="*/ 9 w 12"/>
                <a:gd name="T1" fmla="*/ 10 h 10"/>
                <a:gd name="T2" fmla="*/ 10 w 12"/>
                <a:gd name="T3" fmla="*/ 2 h 10"/>
                <a:gd name="T4" fmla="*/ 2 w 12"/>
                <a:gd name="T5" fmla="*/ 2 h 10"/>
                <a:gd name="T6" fmla="*/ 5 w 12"/>
                <a:gd name="T7" fmla="*/ 6 h 10"/>
                <a:gd name="T8" fmla="*/ 9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10"/>
                  </a:moveTo>
                  <a:cubicBezTo>
                    <a:pt x="12" y="9"/>
                    <a:pt x="12" y="3"/>
                    <a:pt x="10" y="2"/>
                  </a:cubicBezTo>
                  <a:cubicBezTo>
                    <a:pt x="9" y="1"/>
                    <a:pt x="3" y="0"/>
                    <a:pt x="2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6" y="7"/>
                    <a:pt x="8" y="10"/>
                    <a:pt x="9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01"/>
            <p:cNvSpPr>
              <a:spLocks/>
            </p:cNvSpPr>
            <p:nvPr/>
          </p:nvSpPr>
          <p:spPr bwMode="auto">
            <a:xfrm>
              <a:off x="5711825" y="3289300"/>
              <a:ext cx="273050" cy="225425"/>
            </a:xfrm>
            <a:custGeom>
              <a:avLst/>
              <a:gdLst>
                <a:gd name="T0" fmla="*/ 40 w 148"/>
                <a:gd name="T1" fmla="*/ 36 h 123"/>
                <a:gd name="T2" fmla="*/ 30 w 148"/>
                <a:gd name="T3" fmla="*/ 49 h 123"/>
                <a:gd name="T4" fmla="*/ 23 w 148"/>
                <a:gd name="T5" fmla="*/ 52 h 123"/>
                <a:gd name="T6" fmla="*/ 19 w 148"/>
                <a:gd name="T7" fmla="*/ 60 h 123"/>
                <a:gd name="T8" fmla="*/ 6 w 148"/>
                <a:gd name="T9" fmla="*/ 70 h 123"/>
                <a:gd name="T10" fmla="*/ 2 w 148"/>
                <a:gd name="T11" fmla="*/ 76 h 123"/>
                <a:gd name="T12" fmla="*/ 5 w 148"/>
                <a:gd name="T13" fmla="*/ 79 h 123"/>
                <a:gd name="T14" fmla="*/ 7 w 148"/>
                <a:gd name="T15" fmla="*/ 83 h 123"/>
                <a:gd name="T16" fmla="*/ 11 w 148"/>
                <a:gd name="T17" fmla="*/ 87 h 123"/>
                <a:gd name="T18" fmla="*/ 16 w 148"/>
                <a:gd name="T19" fmla="*/ 86 h 123"/>
                <a:gd name="T20" fmla="*/ 18 w 148"/>
                <a:gd name="T21" fmla="*/ 89 h 123"/>
                <a:gd name="T22" fmla="*/ 24 w 148"/>
                <a:gd name="T23" fmla="*/ 93 h 123"/>
                <a:gd name="T24" fmla="*/ 29 w 148"/>
                <a:gd name="T25" fmla="*/ 87 h 123"/>
                <a:gd name="T26" fmla="*/ 42 w 148"/>
                <a:gd name="T27" fmla="*/ 77 h 123"/>
                <a:gd name="T28" fmla="*/ 48 w 148"/>
                <a:gd name="T29" fmla="*/ 81 h 123"/>
                <a:gd name="T30" fmla="*/ 53 w 148"/>
                <a:gd name="T31" fmla="*/ 84 h 123"/>
                <a:gd name="T32" fmla="*/ 53 w 148"/>
                <a:gd name="T33" fmla="*/ 95 h 123"/>
                <a:gd name="T34" fmla="*/ 59 w 148"/>
                <a:gd name="T35" fmla="*/ 108 h 123"/>
                <a:gd name="T36" fmla="*/ 67 w 148"/>
                <a:gd name="T37" fmla="*/ 108 h 123"/>
                <a:gd name="T38" fmla="*/ 74 w 148"/>
                <a:gd name="T39" fmla="*/ 108 h 123"/>
                <a:gd name="T40" fmla="*/ 79 w 148"/>
                <a:gd name="T41" fmla="*/ 109 h 123"/>
                <a:gd name="T42" fmla="*/ 85 w 148"/>
                <a:gd name="T43" fmla="*/ 109 h 123"/>
                <a:gd name="T44" fmla="*/ 88 w 148"/>
                <a:gd name="T45" fmla="*/ 116 h 123"/>
                <a:gd name="T46" fmla="*/ 95 w 148"/>
                <a:gd name="T47" fmla="*/ 119 h 123"/>
                <a:gd name="T48" fmla="*/ 102 w 148"/>
                <a:gd name="T49" fmla="*/ 122 h 123"/>
                <a:gd name="T50" fmla="*/ 109 w 148"/>
                <a:gd name="T51" fmla="*/ 116 h 123"/>
                <a:gd name="T52" fmla="*/ 119 w 148"/>
                <a:gd name="T53" fmla="*/ 104 h 123"/>
                <a:gd name="T54" fmla="*/ 126 w 148"/>
                <a:gd name="T55" fmla="*/ 90 h 123"/>
                <a:gd name="T56" fmla="*/ 131 w 148"/>
                <a:gd name="T57" fmla="*/ 74 h 123"/>
                <a:gd name="T58" fmla="*/ 140 w 148"/>
                <a:gd name="T59" fmla="*/ 62 h 123"/>
                <a:gd name="T60" fmla="*/ 141 w 148"/>
                <a:gd name="T61" fmla="*/ 57 h 123"/>
                <a:gd name="T62" fmla="*/ 145 w 148"/>
                <a:gd name="T63" fmla="*/ 56 h 123"/>
                <a:gd name="T64" fmla="*/ 146 w 148"/>
                <a:gd name="T65" fmla="*/ 47 h 123"/>
                <a:gd name="T66" fmla="*/ 147 w 148"/>
                <a:gd name="T67" fmla="*/ 39 h 123"/>
                <a:gd name="T68" fmla="*/ 140 w 148"/>
                <a:gd name="T69" fmla="*/ 35 h 123"/>
                <a:gd name="T70" fmla="*/ 134 w 148"/>
                <a:gd name="T71" fmla="*/ 30 h 123"/>
                <a:gd name="T72" fmla="*/ 126 w 148"/>
                <a:gd name="T73" fmla="*/ 29 h 123"/>
                <a:gd name="T74" fmla="*/ 123 w 148"/>
                <a:gd name="T75" fmla="*/ 36 h 123"/>
                <a:gd name="T76" fmla="*/ 115 w 148"/>
                <a:gd name="T77" fmla="*/ 39 h 123"/>
                <a:gd name="T78" fmla="*/ 100 w 148"/>
                <a:gd name="T79" fmla="*/ 32 h 123"/>
                <a:gd name="T80" fmla="*/ 103 w 148"/>
                <a:gd name="T81" fmla="*/ 23 h 123"/>
                <a:gd name="T82" fmla="*/ 109 w 148"/>
                <a:gd name="T83" fmla="*/ 13 h 123"/>
                <a:gd name="T84" fmla="*/ 93 w 148"/>
                <a:gd name="T85" fmla="*/ 17 h 123"/>
                <a:gd name="T86" fmla="*/ 107 w 148"/>
                <a:gd name="T87" fmla="*/ 7 h 123"/>
                <a:gd name="T88" fmla="*/ 95 w 148"/>
                <a:gd name="T89" fmla="*/ 4 h 123"/>
                <a:gd name="T90" fmla="*/ 88 w 148"/>
                <a:gd name="T91" fmla="*/ 8 h 123"/>
                <a:gd name="T92" fmla="*/ 84 w 148"/>
                <a:gd name="T93" fmla="*/ 9 h 123"/>
                <a:gd name="T94" fmla="*/ 80 w 148"/>
                <a:gd name="T95" fmla="*/ 10 h 123"/>
                <a:gd name="T96" fmla="*/ 78 w 148"/>
                <a:gd name="T97" fmla="*/ 13 h 123"/>
                <a:gd name="T98" fmla="*/ 73 w 148"/>
                <a:gd name="T99" fmla="*/ 12 h 123"/>
                <a:gd name="T100" fmla="*/ 66 w 148"/>
                <a:gd name="T101" fmla="*/ 19 h 123"/>
                <a:gd name="T102" fmla="*/ 53 w 148"/>
                <a:gd name="T103" fmla="*/ 26 h 123"/>
                <a:gd name="T104" fmla="*/ 40 w 148"/>
                <a:gd name="T10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123">
                  <a:moveTo>
                    <a:pt x="40" y="36"/>
                  </a:moveTo>
                  <a:cubicBezTo>
                    <a:pt x="36" y="40"/>
                    <a:pt x="33" y="44"/>
                    <a:pt x="30" y="49"/>
                  </a:cubicBezTo>
                  <a:cubicBezTo>
                    <a:pt x="27" y="52"/>
                    <a:pt x="26" y="50"/>
                    <a:pt x="23" y="52"/>
                  </a:cubicBezTo>
                  <a:cubicBezTo>
                    <a:pt x="21" y="53"/>
                    <a:pt x="21" y="57"/>
                    <a:pt x="19" y="60"/>
                  </a:cubicBezTo>
                  <a:cubicBezTo>
                    <a:pt x="15" y="64"/>
                    <a:pt x="10" y="67"/>
                    <a:pt x="6" y="70"/>
                  </a:cubicBezTo>
                  <a:cubicBezTo>
                    <a:pt x="3" y="72"/>
                    <a:pt x="0" y="73"/>
                    <a:pt x="2" y="76"/>
                  </a:cubicBezTo>
                  <a:cubicBezTo>
                    <a:pt x="3" y="77"/>
                    <a:pt x="5" y="78"/>
                    <a:pt x="5" y="79"/>
                  </a:cubicBezTo>
                  <a:cubicBezTo>
                    <a:pt x="6" y="81"/>
                    <a:pt x="6" y="82"/>
                    <a:pt x="7" y="83"/>
                  </a:cubicBezTo>
                  <a:cubicBezTo>
                    <a:pt x="8" y="87"/>
                    <a:pt x="8" y="88"/>
                    <a:pt x="11" y="87"/>
                  </a:cubicBezTo>
                  <a:cubicBezTo>
                    <a:pt x="13" y="87"/>
                    <a:pt x="13" y="85"/>
                    <a:pt x="16" y="86"/>
                  </a:cubicBezTo>
                  <a:cubicBezTo>
                    <a:pt x="17" y="86"/>
                    <a:pt x="17" y="88"/>
                    <a:pt x="18" y="89"/>
                  </a:cubicBezTo>
                  <a:cubicBezTo>
                    <a:pt x="20" y="91"/>
                    <a:pt x="22" y="94"/>
                    <a:pt x="24" y="93"/>
                  </a:cubicBezTo>
                  <a:cubicBezTo>
                    <a:pt x="27" y="93"/>
                    <a:pt x="28" y="89"/>
                    <a:pt x="29" y="87"/>
                  </a:cubicBezTo>
                  <a:cubicBezTo>
                    <a:pt x="31" y="82"/>
                    <a:pt x="37" y="77"/>
                    <a:pt x="42" y="77"/>
                  </a:cubicBezTo>
                  <a:cubicBezTo>
                    <a:pt x="45" y="77"/>
                    <a:pt x="47" y="79"/>
                    <a:pt x="48" y="81"/>
                  </a:cubicBezTo>
                  <a:cubicBezTo>
                    <a:pt x="50" y="82"/>
                    <a:pt x="51" y="82"/>
                    <a:pt x="53" y="84"/>
                  </a:cubicBezTo>
                  <a:cubicBezTo>
                    <a:pt x="60" y="87"/>
                    <a:pt x="54" y="91"/>
                    <a:pt x="53" y="95"/>
                  </a:cubicBezTo>
                  <a:cubicBezTo>
                    <a:pt x="60" y="98"/>
                    <a:pt x="54" y="105"/>
                    <a:pt x="59" y="108"/>
                  </a:cubicBezTo>
                  <a:cubicBezTo>
                    <a:pt x="62" y="110"/>
                    <a:pt x="65" y="109"/>
                    <a:pt x="67" y="108"/>
                  </a:cubicBezTo>
                  <a:cubicBezTo>
                    <a:pt x="69" y="107"/>
                    <a:pt x="71" y="107"/>
                    <a:pt x="74" y="108"/>
                  </a:cubicBezTo>
                  <a:cubicBezTo>
                    <a:pt x="74" y="113"/>
                    <a:pt x="77" y="110"/>
                    <a:pt x="79" y="109"/>
                  </a:cubicBezTo>
                  <a:cubicBezTo>
                    <a:pt x="82" y="106"/>
                    <a:pt x="84" y="105"/>
                    <a:pt x="85" y="109"/>
                  </a:cubicBezTo>
                  <a:cubicBezTo>
                    <a:pt x="87" y="111"/>
                    <a:pt x="86" y="115"/>
                    <a:pt x="88" y="116"/>
                  </a:cubicBezTo>
                  <a:cubicBezTo>
                    <a:pt x="90" y="118"/>
                    <a:pt x="93" y="117"/>
                    <a:pt x="95" y="119"/>
                  </a:cubicBezTo>
                  <a:cubicBezTo>
                    <a:pt x="98" y="121"/>
                    <a:pt x="98" y="123"/>
                    <a:pt x="102" y="122"/>
                  </a:cubicBezTo>
                  <a:cubicBezTo>
                    <a:pt x="106" y="121"/>
                    <a:pt x="106" y="119"/>
                    <a:pt x="109" y="116"/>
                  </a:cubicBezTo>
                  <a:cubicBezTo>
                    <a:pt x="112" y="112"/>
                    <a:pt x="115" y="108"/>
                    <a:pt x="119" y="104"/>
                  </a:cubicBezTo>
                  <a:cubicBezTo>
                    <a:pt x="122" y="100"/>
                    <a:pt x="125" y="95"/>
                    <a:pt x="126" y="90"/>
                  </a:cubicBezTo>
                  <a:cubicBezTo>
                    <a:pt x="127" y="85"/>
                    <a:pt x="129" y="79"/>
                    <a:pt x="131" y="74"/>
                  </a:cubicBezTo>
                  <a:cubicBezTo>
                    <a:pt x="133" y="69"/>
                    <a:pt x="139" y="66"/>
                    <a:pt x="140" y="62"/>
                  </a:cubicBezTo>
                  <a:cubicBezTo>
                    <a:pt x="141" y="60"/>
                    <a:pt x="139" y="59"/>
                    <a:pt x="141" y="57"/>
                  </a:cubicBezTo>
                  <a:cubicBezTo>
                    <a:pt x="142" y="56"/>
                    <a:pt x="144" y="57"/>
                    <a:pt x="145" y="56"/>
                  </a:cubicBezTo>
                  <a:cubicBezTo>
                    <a:pt x="147" y="54"/>
                    <a:pt x="145" y="50"/>
                    <a:pt x="146" y="47"/>
                  </a:cubicBezTo>
                  <a:cubicBezTo>
                    <a:pt x="146" y="45"/>
                    <a:pt x="148" y="42"/>
                    <a:pt x="147" y="39"/>
                  </a:cubicBezTo>
                  <a:cubicBezTo>
                    <a:pt x="146" y="36"/>
                    <a:pt x="143" y="36"/>
                    <a:pt x="140" y="35"/>
                  </a:cubicBezTo>
                  <a:cubicBezTo>
                    <a:pt x="138" y="34"/>
                    <a:pt x="136" y="32"/>
                    <a:pt x="134" y="30"/>
                  </a:cubicBezTo>
                  <a:cubicBezTo>
                    <a:pt x="132" y="30"/>
                    <a:pt x="127" y="28"/>
                    <a:pt x="126" y="29"/>
                  </a:cubicBezTo>
                  <a:cubicBezTo>
                    <a:pt x="124" y="30"/>
                    <a:pt x="125" y="34"/>
                    <a:pt x="123" y="36"/>
                  </a:cubicBezTo>
                  <a:cubicBezTo>
                    <a:pt x="121" y="38"/>
                    <a:pt x="117" y="39"/>
                    <a:pt x="115" y="39"/>
                  </a:cubicBezTo>
                  <a:cubicBezTo>
                    <a:pt x="110" y="40"/>
                    <a:pt x="102" y="36"/>
                    <a:pt x="100" y="32"/>
                  </a:cubicBezTo>
                  <a:cubicBezTo>
                    <a:pt x="97" y="28"/>
                    <a:pt x="100" y="25"/>
                    <a:pt x="103" y="23"/>
                  </a:cubicBezTo>
                  <a:cubicBezTo>
                    <a:pt x="109" y="20"/>
                    <a:pt x="108" y="19"/>
                    <a:pt x="109" y="13"/>
                  </a:cubicBezTo>
                  <a:cubicBezTo>
                    <a:pt x="105" y="12"/>
                    <a:pt x="95" y="23"/>
                    <a:pt x="93" y="17"/>
                  </a:cubicBezTo>
                  <a:cubicBezTo>
                    <a:pt x="90" y="12"/>
                    <a:pt x="104" y="9"/>
                    <a:pt x="107" y="7"/>
                  </a:cubicBezTo>
                  <a:cubicBezTo>
                    <a:pt x="114" y="0"/>
                    <a:pt x="98" y="3"/>
                    <a:pt x="95" y="4"/>
                  </a:cubicBezTo>
                  <a:cubicBezTo>
                    <a:pt x="92" y="5"/>
                    <a:pt x="91" y="6"/>
                    <a:pt x="88" y="8"/>
                  </a:cubicBezTo>
                  <a:cubicBezTo>
                    <a:pt x="86" y="9"/>
                    <a:pt x="85" y="8"/>
                    <a:pt x="84" y="9"/>
                  </a:cubicBezTo>
                  <a:cubicBezTo>
                    <a:pt x="82" y="9"/>
                    <a:pt x="82" y="10"/>
                    <a:pt x="80" y="10"/>
                  </a:cubicBezTo>
                  <a:cubicBezTo>
                    <a:pt x="79" y="11"/>
                    <a:pt x="79" y="12"/>
                    <a:pt x="78" y="13"/>
                  </a:cubicBezTo>
                  <a:cubicBezTo>
                    <a:pt x="76" y="13"/>
                    <a:pt x="75" y="12"/>
                    <a:pt x="73" y="12"/>
                  </a:cubicBezTo>
                  <a:cubicBezTo>
                    <a:pt x="70" y="12"/>
                    <a:pt x="69" y="17"/>
                    <a:pt x="66" y="19"/>
                  </a:cubicBezTo>
                  <a:cubicBezTo>
                    <a:pt x="62" y="22"/>
                    <a:pt x="57" y="23"/>
                    <a:pt x="53" y="26"/>
                  </a:cubicBezTo>
                  <a:cubicBezTo>
                    <a:pt x="49" y="29"/>
                    <a:pt x="44" y="32"/>
                    <a:pt x="40" y="3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02"/>
            <p:cNvSpPr>
              <a:spLocks/>
            </p:cNvSpPr>
            <p:nvPr/>
          </p:nvSpPr>
          <p:spPr bwMode="auto">
            <a:xfrm>
              <a:off x="6045200" y="3232150"/>
              <a:ext cx="138113" cy="92075"/>
            </a:xfrm>
            <a:custGeom>
              <a:avLst/>
              <a:gdLst>
                <a:gd name="T0" fmla="*/ 28 w 75"/>
                <a:gd name="T1" fmla="*/ 8 h 50"/>
                <a:gd name="T2" fmla="*/ 24 w 75"/>
                <a:gd name="T3" fmla="*/ 11 h 50"/>
                <a:gd name="T4" fmla="*/ 19 w 75"/>
                <a:gd name="T5" fmla="*/ 8 h 50"/>
                <a:gd name="T6" fmla="*/ 14 w 75"/>
                <a:gd name="T7" fmla="*/ 11 h 50"/>
                <a:gd name="T8" fmla="*/ 8 w 75"/>
                <a:gd name="T9" fmla="*/ 10 h 50"/>
                <a:gd name="T10" fmla="*/ 3 w 75"/>
                <a:gd name="T11" fmla="*/ 14 h 50"/>
                <a:gd name="T12" fmla="*/ 2 w 75"/>
                <a:gd name="T13" fmla="*/ 24 h 50"/>
                <a:gd name="T14" fmla="*/ 9 w 75"/>
                <a:gd name="T15" fmla="*/ 25 h 50"/>
                <a:gd name="T16" fmla="*/ 8 w 75"/>
                <a:gd name="T17" fmla="*/ 33 h 50"/>
                <a:gd name="T18" fmla="*/ 17 w 75"/>
                <a:gd name="T19" fmla="*/ 33 h 50"/>
                <a:gd name="T20" fmla="*/ 24 w 75"/>
                <a:gd name="T21" fmla="*/ 29 h 50"/>
                <a:gd name="T22" fmla="*/ 33 w 75"/>
                <a:gd name="T23" fmla="*/ 33 h 50"/>
                <a:gd name="T24" fmla="*/ 45 w 75"/>
                <a:gd name="T25" fmla="*/ 36 h 50"/>
                <a:gd name="T26" fmla="*/ 56 w 75"/>
                <a:gd name="T27" fmla="*/ 42 h 50"/>
                <a:gd name="T28" fmla="*/ 69 w 75"/>
                <a:gd name="T29" fmla="*/ 47 h 50"/>
                <a:gd name="T30" fmla="*/ 71 w 75"/>
                <a:gd name="T31" fmla="*/ 40 h 50"/>
                <a:gd name="T32" fmla="*/ 69 w 75"/>
                <a:gd name="T33" fmla="*/ 34 h 50"/>
                <a:gd name="T34" fmla="*/ 72 w 75"/>
                <a:gd name="T35" fmla="*/ 35 h 50"/>
                <a:gd name="T36" fmla="*/ 68 w 75"/>
                <a:gd name="T37" fmla="*/ 25 h 50"/>
                <a:gd name="T38" fmla="*/ 66 w 75"/>
                <a:gd name="T39" fmla="*/ 20 h 50"/>
                <a:gd name="T40" fmla="*/ 63 w 75"/>
                <a:gd name="T41" fmla="*/ 16 h 50"/>
                <a:gd name="T42" fmla="*/ 57 w 75"/>
                <a:gd name="T43" fmla="*/ 15 h 50"/>
                <a:gd name="T44" fmla="*/ 53 w 75"/>
                <a:gd name="T45" fmla="*/ 12 h 50"/>
                <a:gd name="T46" fmla="*/ 48 w 75"/>
                <a:gd name="T47" fmla="*/ 9 h 50"/>
                <a:gd name="T48" fmla="*/ 50 w 75"/>
                <a:gd name="T49" fmla="*/ 5 h 50"/>
                <a:gd name="T50" fmla="*/ 45 w 75"/>
                <a:gd name="T51" fmla="*/ 8 h 50"/>
                <a:gd name="T52" fmla="*/ 41 w 75"/>
                <a:gd name="T53" fmla="*/ 4 h 50"/>
                <a:gd name="T54" fmla="*/ 37 w 75"/>
                <a:gd name="T55" fmla="*/ 2 h 50"/>
                <a:gd name="T56" fmla="*/ 39 w 75"/>
                <a:gd name="T57" fmla="*/ 6 h 50"/>
                <a:gd name="T58" fmla="*/ 28 w 75"/>
                <a:gd name="T5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50">
                  <a:moveTo>
                    <a:pt x="28" y="8"/>
                  </a:moveTo>
                  <a:cubicBezTo>
                    <a:pt x="27" y="8"/>
                    <a:pt x="25" y="11"/>
                    <a:pt x="24" y="11"/>
                  </a:cubicBezTo>
                  <a:cubicBezTo>
                    <a:pt x="22" y="11"/>
                    <a:pt x="21" y="8"/>
                    <a:pt x="19" y="8"/>
                  </a:cubicBezTo>
                  <a:cubicBezTo>
                    <a:pt x="17" y="8"/>
                    <a:pt x="17" y="11"/>
                    <a:pt x="14" y="11"/>
                  </a:cubicBezTo>
                  <a:cubicBezTo>
                    <a:pt x="12" y="11"/>
                    <a:pt x="10" y="9"/>
                    <a:pt x="8" y="10"/>
                  </a:cubicBezTo>
                  <a:cubicBezTo>
                    <a:pt x="6" y="11"/>
                    <a:pt x="4" y="12"/>
                    <a:pt x="3" y="14"/>
                  </a:cubicBezTo>
                  <a:cubicBezTo>
                    <a:pt x="0" y="17"/>
                    <a:pt x="2" y="20"/>
                    <a:pt x="2" y="24"/>
                  </a:cubicBezTo>
                  <a:cubicBezTo>
                    <a:pt x="5" y="25"/>
                    <a:pt x="7" y="21"/>
                    <a:pt x="9" y="25"/>
                  </a:cubicBezTo>
                  <a:cubicBezTo>
                    <a:pt x="9" y="27"/>
                    <a:pt x="6" y="31"/>
                    <a:pt x="8" y="33"/>
                  </a:cubicBezTo>
                  <a:cubicBezTo>
                    <a:pt x="9" y="34"/>
                    <a:pt x="15" y="33"/>
                    <a:pt x="17" y="33"/>
                  </a:cubicBezTo>
                  <a:cubicBezTo>
                    <a:pt x="21" y="33"/>
                    <a:pt x="20" y="30"/>
                    <a:pt x="24" y="29"/>
                  </a:cubicBezTo>
                  <a:cubicBezTo>
                    <a:pt x="28" y="28"/>
                    <a:pt x="30" y="31"/>
                    <a:pt x="33" y="33"/>
                  </a:cubicBezTo>
                  <a:cubicBezTo>
                    <a:pt x="37" y="35"/>
                    <a:pt x="41" y="35"/>
                    <a:pt x="45" y="36"/>
                  </a:cubicBezTo>
                  <a:cubicBezTo>
                    <a:pt x="49" y="37"/>
                    <a:pt x="53" y="40"/>
                    <a:pt x="56" y="42"/>
                  </a:cubicBezTo>
                  <a:cubicBezTo>
                    <a:pt x="59" y="45"/>
                    <a:pt x="65" y="50"/>
                    <a:pt x="69" y="47"/>
                  </a:cubicBezTo>
                  <a:cubicBezTo>
                    <a:pt x="71" y="46"/>
                    <a:pt x="71" y="42"/>
                    <a:pt x="71" y="40"/>
                  </a:cubicBezTo>
                  <a:cubicBezTo>
                    <a:pt x="71" y="38"/>
                    <a:pt x="70" y="37"/>
                    <a:pt x="69" y="34"/>
                  </a:cubicBezTo>
                  <a:cubicBezTo>
                    <a:pt x="70" y="34"/>
                    <a:pt x="71" y="34"/>
                    <a:pt x="72" y="35"/>
                  </a:cubicBezTo>
                  <a:cubicBezTo>
                    <a:pt x="75" y="31"/>
                    <a:pt x="69" y="29"/>
                    <a:pt x="68" y="25"/>
                  </a:cubicBezTo>
                  <a:cubicBezTo>
                    <a:pt x="67" y="23"/>
                    <a:pt x="67" y="22"/>
                    <a:pt x="66" y="20"/>
                  </a:cubicBezTo>
                  <a:cubicBezTo>
                    <a:pt x="65" y="19"/>
                    <a:pt x="63" y="16"/>
                    <a:pt x="63" y="16"/>
                  </a:cubicBezTo>
                  <a:cubicBezTo>
                    <a:pt x="61" y="14"/>
                    <a:pt x="59" y="16"/>
                    <a:pt x="57" y="15"/>
                  </a:cubicBezTo>
                  <a:cubicBezTo>
                    <a:pt x="54" y="14"/>
                    <a:pt x="55" y="14"/>
                    <a:pt x="53" y="12"/>
                  </a:cubicBezTo>
                  <a:cubicBezTo>
                    <a:pt x="52" y="11"/>
                    <a:pt x="49" y="10"/>
                    <a:pt x="48" y="9"/>
                  </a:cubicBezTo>
                  <a:cubicBezTo>
                    <a:pt x="48" y="8"/>
                    <a:pt x="50" y="6"/>
                    <a:pt x="50" y="5"/>
                  </a:cubicBezTo>
                  <a:cubicBezTo>
                    <a:pt x="48" y="4"/>
                    <a:pt x="47" y="7"/>
                    <a:pt x="45" y="8"/>
                  </a:cubicBezTo>
                  <a:cubicBezTo>
                    <a:pt x="44" y="6"/>
                    <a:pt x="43" y="5"/>
                    <a:pt x="41" y="4"/>
                  </a:cubicBezTo>
                  <a:cubicBezTo>
                    <a:pt x="41" y="2"/>
                    <a:pt x="38" y="0"/>
                    <a:pt x="37" y="2"/>
                  </a:cubicBezTo>
                  <a:cubicBezTo>
                    <a:pt x="35" y="3"/>
                    <a:pt x="38" y="5"/>
                    <a:pt x="39" y="6"/>
                  </a:cubicBezTo>
                  <a:cubicBezTo>
                    <a:pt x="37" y="10"/>
                    <a:pt x="32" y="6"/>
                    <a:pt x="28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03"/>
            <p:cNvSpPr>
              <a:spLocks/>
            </p:cNvSpPr>
            <p:nvPr/>
          </p:nvSpPr>
          <p:spPr bwMode="auto">
            <a:xfrm>
              <a:off x="4521200" y="2287588"/>
              <a:ext cx="409575" cy="460375"/>
            </a:xfrm>
            <a:custGeom>
              <a:avLst/>
              <a:gdLst>
                <a:gd name="T0" fmla="*/ 86 w 222"/>
                <a:gd name="T1" fmla="*/ 9 h 250"/>
                <a:gd name="T2" fmla="*/ 75 w 222"/>
                <a:gd name="T3" fmla="*/ 20 h 250"/>
                <a:gd name="T4" fmla="*/ 70 w 222"/>
                <a:gd name="T5" fmla="*/ 43 h 250"/>
                <a:gd name="T6" fmla="*/ 55 w 222"/>
                <a:gd name="T7" fmla="*/ 55 h 250"/>
                <a:gd name="T8" fmla="*/ 48 w 222"/>
                <a:gd name="T9" fmla="*/ 65 h 250"/>
                <a:gd name="T10" fmla="*/ 33 w 222"/>
                <a:gd name="T11" fmla="*/ 70 h 250"/>
                <a:gd name="T12" fmla="*/ 32 w 222"/>
                <a:gd name="T13" fmla="*/ 88 h 250"/>
                <a:gd name="T14" fmla="*/ 28 w 222"/>
                <a:gd name="T15" fmla="*/ 104 h 250"/>
                <a:gd name="T16" fmla="*/ 23 w 222"/>
                <a:gd name="T17" fmla="*/ 114 h 250"/>
                <a:gd name="T18" fmla="*/ 16 w 222"/>
                <a:gd name="T19" fmla="*/ 122 h 250"/>
                <a:gd name="T20" fmla="*/ 7 w 222"/>
                <a:gd name="T21" fmla="*/ 131 h 250"/>
                <a:gd name="T22" fmla="*/ 14 w 222"/>
                <a:gd name="T23" fmla="*/ 139 h 250"/>
                <a:gd name="T24" fmla="*/ 36 w 222"/>
                <a:gd name="T25" fmla="*/ 157 h 250"/>
                <a:gd name="T26" fmla="*/ 71 w 222"/>
                <a:gd name="T27" fmla="*/ 169 h 250"/>
                <a:gd name="T28" fmla="*/ 90 w 222"/>
                <a:gd name="T29" fmla="*/ 184 h 250"/>
                <a:gd name="T30" fmla="*/ 96 w 222"/>
                <a:gd name="T31" fmla="*/ 190 h 250"/>
                <a:gd name="T32" fmla="*/ 106 w 222"/>
                <a:gd name="T33" fmla="*/ 201 h 250"/>
                <a:gd name="T34" fmla="*/ 90 w 222"/>
                <a:gd name="T35" fmla="*/ 203 h 250"/>
                <a:gd name="T36" fmla="*/ 81 w 222"/>
                <a:gd name="T37" fmla="*/ 212 h 250"/>
                <a:gd name="T38" fmla="*/ 80 w 222"/>
                <a:gd name="T39" fmla="*/ 222 h 250"/>
                <a:gd name="T40" fmla="*/ 91 w 222"/>
                <a:gd name="T41" fmla="*/ 232 h 250"/>
                <a:gd name="T42" fmla="*/ 108 w 222"/>
                <a:gd name="T43" fmla="*/ 238 h 250"/>
                <a:gd name="T44" fmla="*/ 134 w 222"/>
                <a:gd name="T45" fmla="*/ 247 h 250"/>
                <a:gd name="T46" fmla="*/ 144 w 222"/>
                <a:gd name="T47" fmla="*/ 237 h 250"/>
                <a:gd name="T48" fmla="*/ 151 w 222"/>
                <a:gd name="T49" fmla="*/ 222 h 250"/>
                <a:gd name="T50" fmla="*/ 142 w 222"/>
                <a:gd name="T51" fmla="*/ 208 h 250"/>
                <a:gd name="T52" fmla="*/ 140 w 222"/>
                <a:gd name="T53" fmla="*/ 186 h 250"/>
                <a:gd name="T54" fmla="*/ 145 w 222"/>
                <a:gd name="T55" fmla="*/ 173 h 250"/>
                <a:gd name="T56" fmla="*/ 155 w 222"/>
                <a:gd name="T57" fmla="*/ 149 h 250"/>
                <a:gd name="T58" fmla="*/ 161 w 222"/>
                <a:gd name="T59" fmla="*/ 136 h 250"/>
                <a:gd name="T60" fmla="*/ 168 w 222"/>
                <a:gd name="T61" fmla="*/ 127 h 250"/>
                <a:gd name="T62" fmla="*/ 177 w 222"/>
                <a:gd name="T63" fmla="*/ 120 h 250"/>
                <a:gd name="T64" fmla="*/ 186 w 222"/>
                <a:gd name="T65" fmla="*/ 110 h 250"/>
                <a:gd name="T66" fmla="*/ 202 w 222"/>
                <a:gd name="T67" fmla="*/ 102 h 250"/>
                <a:gd name="T68" fmla="*/ 212 w 222"/>
                <a:gd name="T69" fmla="*/ 97 h 250"/>
                <a:gd name="T70" fmla="*/ 215 w 222"/>
                <a:gd name="T71" fmla="*/ 89 h 250"/>
                <a:gd name="T72" fmla="*/ 217 w 222"/>
                <a:gd name="T73" fmla="*/ 80 h 250"/>
                <a:gd name="T74" fmla="*/ 222 w 222"/>
                <a:gd name="T75" fmla="*/ 69 h 250"/>
                <a:gd name="T76" fmla="*/ 218 w 222"/>
                <a:gd name="T77" fmla="*/ 62 h 250"/>
                <a:gd name="T78" fmla="*/ 195 w 222"/>
                <a:gd name="T79" fmla="*/ 62 h 250"/>
                <a:gd name="T80" fmla="*/ 186 w 222"/>
                <a:gd name="T81" fmla="*/ 57 h 250"/>
                <a:gd name="T82" fmla="*/ 167 w 222"/>
                <a:gd name="T83" fmla="*/ 49 h 250"/>
                <a:gd name="T84" fmla="*/ 152 w 222"/>
                <a:gd name="T85" fmla="*/ 40 h 250"/>
                <a:gd name="T86" fmla="*/ 141 w 222"/>
                <a:gd name="T87" fmla="*/ 52 h 250"/>
                <a:gd name="T88" fmla="*/ 141 w 222"/>
                <a:gd name="T89" fmla="*/ 25 h 250"/>
                <a:gd name="T90" fmla="*/ 143 w 222"/>
                <a:gd name="T91" fmla="*/ 15 h 250"/>
                <a:gd name="T92" fmla="*/ 129 w 222"/>
                <a:gd name="T93" fmla="*/ 11 h 250"/>
                <a:gd name="T94" fmla="*/ 114 w 222"/>
                <a:gd name="T95" fmla="*/ 8 h 250"/>
                <a:gd name="T96" fmla="*/ 101 w 222"/>
                <a:gd name="T97" fmla="*/ 0 h 250"/>
                <a:gd name="T98" fmla="*/ 95 w 222"/>
                <a:gd name="T99" fmla="*/ 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250">
                  <a:moveTo>
                    <a:pt x="95" y="5"/>
                  </a:moveTo>
                  <a:cubicBezTo>
                    <a:pt x="92" y="6"/>
                    <a:pt x="88" y="6"/>
                    <a:pt x="86" y="9"/>
                  </a:cubicBezTo>
                  <a:cubicBezTo>
                    <a:pt x="84" y="12"/>
                    <a:pt x="84" y="15"/>
                    <a:pt x="82" y="18"/>
                  </a:cubicBezTo>
                  <a:cubicBezTo>
                    <a:pt x="79" y="21"/>
                    <a:pt x="78" y="19"/>
                    <a:pt x="75" y="20"/>
                  </a:cubicBezTo>
                  <a:cubicBezTo>
                    <a:pt x="72" y="22"/>
                    <a:pt x="71" y="26"/>
                    <a:pt x="72" y="28"/>
                  </a:cubicBezTo>
                  <a:cubicBezTo>
                    <a:pt x="72" y="35"/>
                    <a:pt x="79" y="39"/>
                    <a:pt x="70" y="43"/>
                  </a:cubicBezTo>
                  <a:cubicBezTo>
                    <a:pt x="66" y="46"/>
                    <a:pt x="62" y="48"/>
                    <a:pt x="58" y="50"/>
                  </a:cubicBezTo>
                  <a:cubicBezTo>
                    <a:pt x="56" y="52"/>
                    <a:pt x="55" y="51"/>
                    <a:pt x="55" y="55"/>
                  </a:cubicBezTo>
                  <a:cubicBezTo>
                    <a:pt x="55" y="56"/>
                    <a:pt x="57" y="59"/>
                    <a:pt x="57" y="60"/>
                  </a:cubicBezTo>
                  <a:cubicBezTo>
                    <a:pt x="54" y="61"/>
                    <a:pt x="51" y="63"/>
                    <a:pt x="48" y="65"/>
                  </a:cubicBezTo>
                  <a:cubicBezTo>
                    <a:pt x="46" y="66"/>
                    <a:pt x="45" y="69"/>
                    <a:pt x="42" y="70"/>
                  </a:cubicBezTo>
                  <a:cubicBezTo>
                    <a:pt x="39" y="71"/>
                    <a:pt x="36" y="68"/>
                    <a:pt x="33" y="70"/>
                  </a:cubicBezTo>
                  <a:cubicBezTo>
                    <a:pt x="31" y="72"/>
                    <a:pt x="31" y="77"/>
                    <a:pt x="32" y="79"/>
                  </a:cubicBezTo>
                  <a:cubicBezTo>
                    <a:pt x="32" y="82"/>
                    <a:pt x="33" y="85"/>
                    <a:pt x="32" y="88"/>
                  </a:cubicBezTo>
                  <a:cubicBezTo>
                    <a:pt x="32" y="91"/>
                    <a:pt x="29" y="92"/>
                    <a:pt x="28" y="95"/>
                  </a:cubicBezTo>
                  <a:cubicBezTo>
                    <a:pt x="27" y="98"/>
                    <a:pt x="29" y="101"/>
                    <a:pt x="28" y="104"/>
                  </a:cubicBezTo>
                  <a:cubicBezTo>
                    <a:pt x="27" y="106"/>
                    <a:pt x="23" y="105"/>
                    <a:pt x="21" y="108"/>
                  </a:cubicBezTo>
                  <a:cubicBezTo>
                    <a:pt x="18" y="111"/>
                    <a:pt x="21" y="112"/>
                    <a:pt x="23" y="114"/>
                  </a:cubicBezTo>
                  <a:cubicBezTo>
                    <a:pt x="25" y="116"/>
                    <a:pt x="26" y="119"/>
                    <a:pt x="23" y="120"/>
                  </a:cubicBezTo>
                  <a:cubicBezTo>
                    <a:pt x="22" y="121"/>
                    <a:pt x="16" y="122"/>
                    <a:pt x="16" y="122"/>
                  </a:cubicBezTo>
                  <a:cubicBezTo>
                    <a:pt x="13" y="122"/>
                    <a:pt x="14" y="118"/>
                    <a:pt x="10" y="119"/>
                  </a:cubicBezTo>
                  <a:cubicBezTo>
                    <a:pt x="7" y="121"/>
                    <a:pt x="0" y="133"/>
                    <a:pt x="7" y="131"/>
                  </a:cubicBezTo>
                  <a:cubicBezTo>
                    <a:pt x="11" y="131"/>
                    <a:pt x="11" y="127"/>
                    <a:pt x="13" y="131"/>
                  </a:cubicBezTo>
                  <a:cubicBezTo>
                    <a:pt x="14" y="133"/>
                    <a:pt x="14" y="137"/>
                    <a:pt x="14" y="139"/>
                  </a:cubicBezTo>
                  <a:cubicBezTo>
                    <a:pt x="6" y="142"/>
                    <a:pt x="12" y="150"/>
                    <a:pt x="17" y="151"/>
                  </a:cubicBezTo>
                  <a:cubicBezTo>
                    <a:pt x="23" y="153"/>
                    <a:pt x="29" y="156"/>
                    <a:pt x="36" y="157"/>
                  </a:cubicBezTo>
                  <a:cubicBezTo>
                    <a:pt x="42" y="158"/>
                    <a:pt x="49" y="158"/>
                    <a:pt x="55" y="161"/>
                  </a:cubicBezTo>
                  <a:cubicBezTo>
                    <a:pt x="60" y="163"/>
                    <a:pt x="66" y="166"/>
                    <a:pt x="71" y="169"/>
                  </a:cubicBezTo>
                  <a:cubicBezTo>
                    <a:pt x="76" y="172"/>
                    <a:pt x="80" y="177"/>
                    <a:pt x="85" y="179"/>
                  </a:cubicBezTo>
                  <a:cubicBezTo>
                    <a:pt x="88" y="181"/>
                    <a:pt x="89" y="181"/>
                    <a:pt x="90" y="184"/>
                  </a:cubicBezTo>
                  <a:cubicBezTo>
                    <a:pt x="91" y="187"/>
                    <a:pt x="90" y="186"/>
                    <a:pt x="91" y="188"/>
                  </a:cubicBezTo>
                  <a:cubicBezTo>
                    <a:pt x="92" y="189"/>
                    <a:pt x="94" y="189"/>
                    <a:pt x="96" y="190"/>
                  </a:cubicBezTo>
                  <a:cubicBezTo>
                    <a:pt x="98" y="192"/>
                    <a:pt x="98" y="194"/>
                    <a:pt x="100" y="196"/>
                  </a:cubicBezTo>
                  <a:cubicBezTo>
                    <a:pt x="102" y="198"/>
                    <a:pt x="105" y="198"/>
                    <a:pt x="106" y="201"/>
                  </a:cubicBezTo>
                  <a:cubicBezTo>
                    <a:pt x="109" y="208"/>
                    <a:pt x="101" y="211"/>
                    <a:pt x="96" y="206"/>
                  </a:cubicBezTo>
                  <a:cubicBezTo>
                    <a:pt x="93" y="204"/>
                    <a:pt x="95" y="202"/>
                    <a:pt x="90" y="203"/>
                  </a:cubicBezTo>
                  <a:cubicBezTo>
                    <a:pt x="87" y="204"/>
                    <a:pt x="84" y="205"/>
                    <a:pt x="82" y="208"/>
                  </a:cubicBezTo>
                  <a:cubicBezTo>
                    <a:pt x="81" y="209"/>
                    <a:pt x="82" y="211"/>
                    <a:pt x="81" y="212"/>
                  </a:cubicBezTo>
                  <a:cubicBezTo>
                    <a:pt x="81" y="213"/>
                    <a:pt x="79" y="213"/>
                    <a:pt x="78" y="215"/>
                  </a:cubicBezTo>
                  <a:cubicBezTo>
                    <a:pt x="76" y="218"/>
                    <a:pt x="78" y="219"/>
                    <a:pt x="80" y="222"/>
                  </a:cubicBezTo>
                  <a:cubicBezTo>
                    <a:pt x="81" y="224"/>
                    <a:pt x="82" y="227"/>
                    <a:pt x="84" y="229"/>
                  </a:cubicBezTo>
                  <a:cubicBezTo>
                    <a:pt x="86" y="232"/>
                    <a:pt x="88" y="231"/>
                    <a:pt x="91" y="232"/>
                  </a:cubicBezTo>
                  <a:cubicBezTo>
                    <a:pt x="94" y="233"/>
                    <a:pt x="96" y="234"/>
                    <a:pt x="99" y="236"/>
                  </a:cubicBezTo>
                  <a:cubicBezTo>
                    <a:pt x="102" y="238"/>
                    <a:pt x="104" y="238"/>
                    <a:pt x="108" y="238"/>
                  </a:cubicBezTo>
                  <a:cubicBezTo>
                    <a:pt x="115" y="237"/>
                    <a:pt x="113" y="240"/>
                    <a:pt x="117" y="244"/>
                  </a:cubicBezTo>
                  <a:cubicBezTo>
                    <a:pt x="120" y="248"/>
                    <a:pt x="129" y="246"/>
                    <a:pt x="134" y="247"/>
                  </a:cubicBezTo>
                  <a:cubicBezTo>
                    <a:pt x="137" y="248"/>
                    <a:pt x="140" y="250"/>
                    <a:pt x="142" y="246"/>
                  </a:cubicBezTo>
                  <a:cubicBezTo>
                    <a:pt x="143" y="244"/>
                    <a:pt x="143" y="240"/>
                    <a:pt x="144" y="237"/>
                  </a:cubicBezTo>
                  <a:cubicBezTo>
                    <a:pt x="145" y="234"/>
                    <a:pt x="147" y="231"/>
                    <a:pt x="148" y="229"/>
                  </a:cubicBezTo>
                  <a:cubicBezTo>
                    <a:pt x="149" y="226"/>
                    <a:pt x="151" y="224"/>
                    <a:pt x="151" y="222"/>
                  </a:cubicBezTo>
                  <a:cubicBezTo>
                    <a:pt x="152" y="218"/>
                    <a:pt x="150" y="217"/>
                    <a:pt x="148" y="215"/>
                  </a:cubicBezTo>
                  <a:cubicBezTo>
                    <a:pt x="146" y="213"/>
                    <a:pt x="143" y="210"/>
                    <a:pt x="142" y="208"/>
                  </a:cubicBezTo>
                  <a:cubicBezTo>
                    <a:pt x="140" y="205"/>
                    <a:pt x="142" y="202"/>
                    <a:pt x="142" y="199"/>
                  </a:cubicBezTo>
                  <a:cubicBezTo>
                    <a:pt x="141" y="193"/>
                    <a:pt x="136" y="191"/>
                    <a:pt x="140" y="186"/>
                  </a:cubicBezTo>
                  <a:cubicBezTo>
                    <a:pt x="141" y="183"/>
                    <a:pt x="143" y="182"/>
                    <a:pt x="143" y="179"/>
                  </a:cubicBezTo>
                  <a:cubicBezTo>
                    <a:pt x="144" y="176"/>
                    <a:pt x="142" y="176"/>
                    <a:pt x="145" y="173"/>
                  </a:cubicBezTo>
                  <a:cubicBezTo>
                    <a:pt x="150" y="168"/>
                    <a:pt x="148" y="167"/>
                    <a:pt x="147" y="161"/>
                  </a:cubicBezTo>
                  <a:cubicBezTo>
                    <a:pt x="145" y="153"/>
                    <a:pt x="150" y="154"/>
                    <a:pt x="155" y="149"/>
                  </a:cubicBezTo>
                  <a:cubicBezTo>
                    <a:pt x="157" y="147"/>
                    <a:pt x="156" y="145"/>
                    <a:pt x="156" y="141"/>
                  </a:cubicBezTo>
                  <a:cubicBezTo>
                    <a:pt x="156" y="136"/>
                    <a:pt x="157" y="137"/>
                    <a:pt x="161" y="136"/>
                  </a:cubicBezTo>
                  <a:cubicBezTo>
                    <a:pt x="165" y="135"/>
                    <a:pt x="164" y="133"/>
                    <a:pt x="166" y="130"/>
                  </a:cubicBezTo>
                  <a:cubicBezTo>
                    <a:pt x="166" y="129"/>
                    <a:pt x="166" y="128"/>
                    <a:pt x="168" y="127"/>
                  </a:cubicBezTo>
                  <a:cubicBezTo>
                    <a:pt x="169" y="126"/>
                    <a:pt x="170" y="127"/>
                    <a:pt x="171" y="126"/>
                  </a:cubicBezTo>
                  <a:cubicBezTo>
                    <a:pt x="174" y="123"/>
                    <a:pt x="171" y="121"/>
                    <a:pt x="177" y="120"/>
                  </a:cubicBezTo>
                  <a:cubicBezTo>
                    <a:pt x="179" y="120"/>
                    <a:pt x="183" y="120"/>
                    <a:pt x="185" y="117"/>
                  </a:cubicBezTo>
                  <a:cubicBezTo>
                    <a:pt x="186" y="114"/>
                    <a:pt x="183" y="111"/>
                    <a:pt x="186" y="110"/>
                  </a:cubicBezTo>
                  <a:cubicBezTo>
                    <a:pt x="189" y="108"/>
                    <a:pt x="192" y="111"/>
                    <a:pt x="195" y="108"/>
                  </a:cubicBezTo>
                  <a:cubicBezTo>
                    <a:pt x="198" y="105"/>
                    <a:pt x="198" y="103"/>
                    <a:pt x="202" y="102"/>
                  </a:cubicBezTo>
                  <a:cubicBezTo>
                    <a:pt x="206" y="101"/>
                    <a:pt x="207" y="101"/>
                    <a:pt x="210" y="99"/>
                  </a:cubicBezTo>
                  <a:cubicBezTo>
                    <a:pt x="211" y="98"/>
                    <a:pt x="211" y="98"/>
                    <a:pt x="212" y="97"/>
                  </a:cubicBezTo>
                  <a:cubicBezTo>
                    <a:pt x="213" y="97"/>
                    <a:pt x="216" y="98"/>
                    <a:pt x="217" y="96"/>
                  </a:cubicBezTo>
                  <a:cubicBezTo>
                    <a:pt x="218" y="95"/>
                    <a:pt x="216" y="91"/>
                    <a:pt x="215" y="89"/>
                  </a:cubicBezTo>
                  <a:cubicBezTo>
                    <a:pt x="214" y="87"/>
                    <a:pt x="214" y="88"/>
                    <a:pt x="214" y="85"/>
                  </a:cubicBezTo>
                  <a:cubicBezTo>
                    <a:pt x="215" y="84"/>
                    <a:pt x="216" y="82"/>
                    <a:pt x="217" y="80"/>
                  </a:cubicBezTo>
                  <a:cubicBezTo>
                    <a:pt x="219" y="78"/>
                    <a:pt x="220" y="76"/>
                    <a:pt x="221" y="73"/>
                  </a:cubicBezTo>
                  <a:cubicBezTo>
                    <a:pt x="221" y="71"/>
                    <a:pt x="222" y="70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1" y="67"/>
                    <a:pt x="220" y="63"/>
                    <a:pt x="218" y="62"/>
                  </a:cubicBezTo>
                  <a:cubicBezTo>
                    <a:pt x="216" y="61"/>
                    <a:pt x="210" y="63"/>
                    <a:pt x="207" y="63"/>
                  </a:cubicBezTo>
                  <a:cubicBezTo>
                    <a:pt x="204" y="63"/>
                    <a:pt x="198" y="64"/>
                    <a:pt x="195" y="62"/>
                  </a:cubicBezTo>
                  <a:cubicBezTo>
                    <a:pt x="194" y="62"/>
                    <a:pt x="193" y="59"/>
                    <a:pt x="191" y="58"/>
                  </a:cubicBezTo>
                  <a:cubicBezTo>
                    <a:pt x="190" y="58"/>
                    <a:pt x="188" y="57"/>
                    <a:pt x="186" y="57"/>
                  </a:cubicBezTo>
                  <a:cubicBezTo>
                    <a:pt x="183" y="56"/>
                    <a:pt x="180" y="56"/>
                    <a:pt x="177" y="54"/>
                  </a:cubicBezTo>
                  <a:cubicBezTo>
                    <a:pt x="173" y="53"/>
                    <a:pt x="171" y="49"/>
                    <a:pt x="167" y="49"/>
                  </a:cubicBezTo>
                  <a:cubicBezTo>
                    <a:pt x="163" y="50"/>
                    <a:pt x="159" y="53"/>
                    <a:pt x="155" y="50"/>
                  </a:cubicBezTo>
                  <a:cubicBezTo>
                    <a:pt x="153" y="47"/>
                    <a:pt x="155" y="43"/>
                    <a:pt x="152" y="40"/>
                  </a:cubicBezTo>
                  <a:cubicBezTo>
                    <a:pt x="149" y="36"/>
                    <a:pt x="149" y="44"/>
                    <a:pt x="149" y="47"/>
                  </a:cubicBezTo>
                  <a:cubicBezTo>
                    <a:pt x="148" y="51"/>
                    <a:pt x="145" y="52"/>
                    <a:pt x="141" y="52"/>
                  </a:cubicBezTo>
                  <a:cubicBezTo>
                    <a:pt x="127" y="51"/>
                    <a:pt x="139" y="42"/>
                    <a:pt x="140" y="36"/>
                  </a:cubicBezTo>
                  <a:cubicBezTo>
                    <a:pt x="141" y="32"/>
                    <a:pt x="140" y="28"/>
                    <a:pt x="141" y="25"/>
                  </a:cubicBezTo>
                  <a:cubicBezTo>
                    <a:pt x="142" y="23"/>
                    <a:pt x="142" y="22"/>
                    <a:pt x="143" y="20"/>
                  </a:cubicBezTo>
                  <a:cubicBezTo>
                    <a:pt x="143" y="19"/>
                    <a:pt x="143" y="17"/>
                    <a:pt x="143" y="15"/>
                  </a:cubicBezTo>
                  <a:cubicBezTo>
                    <a:pt x="140" y="15"/>
                    <a:pt x="138" y="16"/>
                    <a:pt x="135" y="15"/>
                  </a:cubicBezTo>
                  <a:cubicBezTo>
                    <a:pt x="133" y="14"/>
                    <a:pt x="132" y="11"/>
                    <a:pt x="129" y="11"/>
                  </a:cubicBezTo>
                  <a:cubicBezTo>
                    <a:pt x="123" y="11"/>
                    <a:pt x="121" y="20"/>
                    <a:pt x="116" y="16"/>
                  </a:cubicBezTo>
                  <a:cubicBezTo>
                    <a:pt x="114" y="13"/>
                    <a:pt x="115" y="10"/>
                    <a:pt x="114" y="8"/>
                  </a:cubicBezTo>
                  <a:cubicBezTo>
                    <a:pt x="111" y="3"/>
                    <a:pt x="109" y="9"/>
                    <a:pt x="106" y="6"/>
                  </a:cubicBezTo>
                  <a:cubicBezTo>
                    <a:pt x="103" y="3"/>
                    <a:pt x="106" y="1"/>
                    <a:pt x="101" y="0"/>
                  </a:cubicBezTo>
                  <a:cubicBezTo>
                    <a:pt x="100" y="0"/>
                    <a:pt x="100" y="0"/>
                    <a:pt x="99" y="0"/>
                  </a:cubicBezTo>
                  <a:cubicBezTo>
                    <a:pt x="98" y="2"/>
                    <a:pt x="97" y="3"/>
                    <a:pt x="95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04"/>
            <p:cNvSpPr>
              <a:spLocks/>
            </p:cNvSpPr>
            <p:nvPr/>
          </p:nvSpPr>
          <p:spPr bwMode="auto">
            <a:xfrm>
              <a:off x="3973513" y="2232025"/>
              <a:ext cx="407988" cy="254000"/>
            </a:xfrm>
            <a:custGeom>
              <a:avLst/>
              <a:gdLst>
                <a:gd name="T0" fmla="*/ 32 w 222"/>
                <a:gd name="T1" fmla="*/ 41 h 138"/>
                <a:gd name="T2" fmla="*/ 19 w 222"/>
                <a:gd name="T3" fmla="*/ 49 h 138"/>
                <a:gd name="T4" fmla="*/ 7 w 222"/>
                <a:gd name="T5" fmla="*/ 58 h 138"/>
                <a:gd name="T6" fmla="*/ 20 w 222"/>
                <a:gd name="T7" fmla="*/ 85 h 138"/>
                <a:gd name="T8" fmla="*/ 38 w 222"/>
                <a:gd name="T9" fmla="*/ 84 h 138"/>
                <a:gd name="T10" fmla="*/ 66 w 222"/>
                <a:gd name="T11" fmla="*/ 93 h 138"/>
                <a:gd name="T12" fmla="*/ 79 w 222"/>
                <a:gd name="T13" fmla="*/ 99 h 138"/>
                <a:gd name="T14" fmla="*/ 83 w 222"/>
                <a:gd name="T15" fmla="*/ 116 h 138"/>
                <a:gd name="T16" fmla="*/ 96 w 222"/>
                <a:gd name="T17" fmla="*/ 124 h 138"/>
                <a:gd name="T18" fmla="*/ 107 w 222"/>
                <a:gd name="T19" fmla="*/ 124 h 138"/>
                <a:gd name="T20" fmla="*/ 125 w 222"/>
                <a:gd name="T21" fmla="*/ 124 h 138"/>
                <a:gd name="T22" fmla="*/ 131 w 222"/>
                <a:gd name="T23" fmla="*/ 113 h 138"/>
                <a:gd name="T24" fmla="*/ 131 w 222"/>
                <a:gd name="T25" fmla="*/ 106 h 138"/>
                <a:gd name="T26" fmla="*/ 115 w 222"/>
                <a:gd name="T27" fmla="*/ 105 h 138"/>
                <a:gd name="T28" fmla="*/ 119 w 222"/>
                <a:gd name="T29" fmla="*/ 88 h 138"/>
                <a:gd name="T30" fmla="*/ 127 w 222"/>
                <a:gd name="T31" fmla="*/ 81 h 138"/>
                <a:gd name="T32" fmla="*/ 139 w 222"/>
                <a:gd name="T33" fmla="*/ 75 h 138"/>
                <a:gd name="T34" fmla="*/ 153 w 222"/>
                <a:gd name="T35" fmla="*/ 64 h 138"/>
                <a:gd name="T36" fmla="*/ 178 w 222"/>
                <a:gd name="T37" fmla="*/ 69 h 138"/>
                <a:gd name="T38" fmla="*/ 181 w 222"/>
                <a:gd name="T39" fmla="*/ 53 h 138"/>
                <a:gd name="T40" fmla="*/ 192 w 222"/>
                <a:gd name="T41" fmla="*/ 43 h 138"/>
                <a:gd name="T42" fmla="*/ 205 w 222"/>
                <a:gd name="T43" fmla="*/ 40 h 138"/>
                <a:gd name="T44" fmla="*/ 215 w 222"/>
                <a:gd name="T45" fmla="*/ 34 h 138"/>
                <a:gd name="T46" fmla="*/ 222 w 222"/>
                <a:gd name="T47" fmla="*/ 28 h 138"/>
                <a:gd name="T48" fmla="*/ 209 w 222"/>
                <a:gd name="T49" fmla="*/ 25 h 138"/>
                <a:gd name="T50" fmla="*/ 199 w 222"/>
                <a:gd name="T51" fmla="*/ 20 h 138"/>
                <a:gd name="T52" fmla="*/ 186 w 222"/>
                <a:gd name="T53" fmla="*/ 19 h 138"/>
                <a:gd name="T54" fmla="*/ 186 w 222"/>
                <a:gd name="T55" fmla="*/ 14 h 138"/>
                <a:gd name="T56" fmla="*/ 173 w 222"/>
                <a:gd name="T57" fmla="*/ 5 h 138"/>
                <a:gd name="T58" fmla="*/ 163 w 222"/>
                <a:gd name="T59" fmla="*/ 1 h 138"/>
                <a:gd name="T60" fmla="*/ 152 w 222"/>
                <a:gd name="T61" fmla="*/ 10 h 138"/>
                <a:gd name="T62" fmla="*/ 144 w 222"/>
                <a:gd name="T63" fmla="*/ 17 h 138"/>
                <a:gd name="T64" fmla="*/ 141 w 222"/>
                <a:gd name="T65" fmla="*/ 14 h 138"/>
                <a:gd name="T66" fmla="*/ 135 w 222"/>
                <a:gd name="T67" fmla="*/ 9 h 138"/>
                <a:gd name="T68" fmla="*/ 123 w 222"/>
                <a:gd name="T69" fmla="*/ 13 h 138"/>
                <a:gd name="T70" fmla="*/ 111 w 222"/>
                <a:gd name="T71" fmla="*/ 18 h 138"/>
                <a:gd name="T72" fmla="*/ 94 w 222"/>
                <a:gd name="T73" fmla="*/ 23 h 138"/>
                <a:gd name="T74" fmla="*/ 68 w 222"/>
                <a:gd name="T75" fmla="*/ 26 h 138"/>
                <a:gd name="T76" fmla="*/ 48 w 222"/>
                <a:gd name="T77" fmla="*/ 25 h 138"/>
                <a:gd name="T78" fmla="*/ 40 w 222"/>
                <a:gd name="T79" fmla="*/ 3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38">
                  <a:moveTo>
                    <a:pt x="40" y="39"/>
                  </a:moveTo>
                  <a:cubicBezTo>
                    <a:pt x="38" y="40"/>
                    <a:pt x="35" y="41"/>
                    <a:pt x="32" y="41"/>
                  </a:cubicBezTo>
                  <a:cubicBezTo>
                    <a:pt x="29" y="42"/>
                    <a:pt x="26" y="40"/>
                    <a:pt x="23" y="42"/>
                  </a:cubicBezTo>
                  <a:cubicBezTo>
                    <a:pt x="20" y="43"/>
                    <a:pt x="20" y="46"/>
                    <a:pt x="19" y="49"/>
                  </a:cubicBezTo>
                  <a:cubicBezTo>
                    <a:pt x="19" y="52"/>
                    <a:pt x="19" y="55"/>
                    <a:pt x="16" y="56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4" y="67"/>
                    <a:pt x="9" y="72"/>
                  </a:cubicBezTo>
                  <a:cubicBezTo>
                    <a:pt x="12" y="76"/>
                    <a:pt x="14" y="83"/>
                    <a:pt x="20" y="85"/>
                  </a:cubicBezTo>
                  <a:cubicBezTo>
                    <a:pt x="23" y="86"/>
                    <a:pt x="26" y="85"/>
                    <a:pt x="29" y="85"/>
                  </a:cubicBezTo>
                  <a:cubicBezTo>
                    <a:pt x="32" y="84"/>
                    <a:pt x="35" y="85"/>
                    <a:pt x="38" y="84"/>
                  </a:cubicBezTo>
                  <a:cubicBezTo>
                    <a:pt x="44" y="83"/>
                    <a:pt x="50" y="79"/>
                    <a:pt x="56" y="82"/>
                  </a:cubicBezTo>
                  <a:cubicBezTo>
                    <a:pt x="62" y="84"/>
                    <a:pt x="64" y="87"/>
                    <a:pt x="66" y="93"/>
                  </a:cubicBezTo>
                  <a:cubicBezTo>
                    <a:pt x="67" y="95"/>
                    <a:pt x="68" y="98"/>
                    <a:pt x="71" y="98"/>
                  </a:cubicBezTo>
                  <a:cubicBezTo>
                    <a:pt x="74" y="99"/>
                    <a:pt x="77" y="94"/>
                    <a:pt x="79" y="99"/>
                  </a:cubicBezTo>
                  <a:cubicBezTo>
                    <a:pt x="81" y="102"/>
                    <a:pt x="80" y="105"/>
                    <a:pt x="81" y="108"/>
                  </a:cubicBezTo>
                  <a:cubicBezTo>
                    <a:pt x="82" y="111"/>
                    <a:pt x="83" y="113"/>
                    <a:pt x="83" y="116"/>
                  </a:cubicBezTo>
                  <a:cubicBezTo>
                    <a:pt x="84" y="119"/>
                    <a:pt x="85" y="122"/>
                    <a:pt x="88" y="124"/>
                  </a:cubicBezTo>
                  <a:cubicBezTo>
                    <a:pt x="91" y="126"/>
                    <a:pt x="93" y="125"/>
                    <a:pt x="96" y="124"/>
                  </a:cubicBezTo>
                  <a:cubicBezTo>
                    <a:pt x="97" y="127"/>
                    <a:pt x="95" y="130"/>
                    <a:pt x="96" y="133"/>
                  </a:cubicBezTo>
                  <a:cubicBezTo>
                    <a:pt x="102" y="135"/>
                    <a:pt x="104" y="128"/>
                    <a:pt x="107" y="124"/>
                  </a:cubicBezTo>
                  <a:cubicBezTo>
                    <a:pt x="113" y="118"/>
                    <a:pt x="111" y="130"/>
                    <a:pt x="112" y="132"/>
                  </a:cubicBezTo>
                  <a:cubicBezTo>
                    <a:pt x="117" y="138"/>
                    <a:pt x="121" y="125"/>
                    <a:pt x="125" y="124"/>
                  </a:cubicBezTo>
                  <a:cubicBezTo>
                    <a:pt x="128" y="122"/>
                    <a:pt x="135" y="128"/>
                    <a:pt x="134" y="119"/>
                  </a:cubicBezTo>
                  <a:cubicBezTo>
                    <a:pt x="130" y="118"/>
                    <a:pt x="132" y="116"/>
                    <a:pt x="131" y="113"/>
                  </a:cubicBezTo>
                  <a:cubicBezTo>
                    <a:pt x="130" y="111"/>
                    <a:pt x="127" y="111"/>
                    <a:pt x="125" y="110"/>
                  </a:cubicBezTo>
                  <a:cubicBezTo>
                    <a:pt x="126" y="108"/>
                    <a:pt x="129" y="108"/>
                    <a:pt x="131" y="106"/>
                  </a:cubicBezTo>
                  <a:cubicBezTo>
                    <a:pt x="132" y="103"/>
                    <a:pt x="131" y="101"/>
                    <a:pt x="128" y="99"/>
                  </a:cubicBezTo>
                  <a:cubicBezTo>
                    <a:pt x="120" y="95"/>
                    <a:pt x="121" y="105"/>
                    <a:pt x="115" y="105"/>
                  </a:cubicBezTo>
                  <a:cubicBezTo>
                    <a:pt x="115" y="102"/>
                    <a:pt x="115" y="99"/>
                    <a:pt x="115" y="95"/>
                  </a:cubicBezTo>
                  <a:cubicBezTo>
                    <a:pt x="115" y="91"/>
                    <a:pt x="117" y="91"/>
                    <a:pt x="119" y="88"/>
                  </a:cubicBezTo>
                  <a:cubicBezTo>
                    <a:pt x="120" y="86"/>
                    <a:pt x="120" y="83"/>
                    <a:pt x="123" y="82"/>
                  </a:cubicBezTo>
                  <a:cubicBezTo>
                    <a:pt x="125" y="81"/>
                    <a:pt x="126" y="82"/>
                    <a:pt x="127" y="81"/>
                  </a:cubicBezTo>
                  <a:cubicBezTo>
                    <a:pt x="129" y="80"/>
                    <a:pt x="129" y="78"/>
                    <a:pt x="130" y="77"/>
                  </a:cubicBezTo>
                  <a:cubicBezTo>
                    <a:pt x="133" y="76"/>
                    <a:pt x="136" y="76"/>
                    <a:pt x="139" y="75"/>
                  </a:cubicBezTo>
                  <a:cubicBezTo>
                    <a:pt x="142" y="74"/>
                    <a:pt x="144" y="72"/>
                    <a:pt x="146" y="70"/>
                  </a:cubicBezTo>
                  <a:cubicBezTo>
                    <a:pt x="148" y="68"/>
                    <a:pt x="150" y="65"/>
                    <a:pt x="153" y="64"/>
                  </a:cubicBezTo>
                  <a:cubicBezTo>
                    <a:pt x="156" y="61"/>
                    <a:pt x="157" y="63"/>
                    <a:pt x="161" y="64"/>
                  </a:cubicBezTo>
                  <a:cubicBezTo>
                    <a:pt x="166" y="67"/>
                    <a:pt x="172" y="69"/>
                    <a:pt x="178" y="69"/>
                  </a:cubicBezTo>
                  <a:cubicBezTo>
                    <a:pt x="182" y="68"/>
                    <a:pt x="182" y="66"/>
                    <a:pt x="181" y="62"/>
                  </a:cubicBezTo>
                  <a:cubicBezTo>
                    <a:pt x="181" y="59"/>
                    <a:pt x="181" y="57"/>
                    <a:pt x="181" y="53"/>
                  </a:cubicBezTo>
                  <a:cubicBezTo>
                    <a:pt x="181" y="49"/>
                    <a:pt x="180" y="49"/>
                    <a:pt x="184" y="47"/>
                  </a:cubicBezTo>
                  <a:cubicBezTo>
                    <a:pt x="187" y="46"/>
                    <a:pt x="189" y="44"/>
                    <a:pt x="192" y="43"/>
                  </a:cubicBezTo>
                  <a:cubicBezTo>
                    <a:pt x="195" y="41"/>
                    <a:pt x="198" y="42"/>
                    <a:pt x="201" y="41"/>
                  </a:cubicBezTo>
                  <a:cubicBezTo>
                    <a:pt x="202" y="41"/>
                    <a:pt x="204" y="40"/>
                    <a:pt x="205" y="40"/>
                  </a:cubicBezTo>
                  <a:cubicBezTo>
                    <a:pt x="206" y="40"/>
                    <a:pt x="207" y="42"/>
                    <a:pt x="208" y="42"/>
                  </a:cubicBezTo>
                  <a:cubicBezTo>
                    <a:pt x="214" y="45"/>
                    <a:pt x="213" y="37"/>
                    <a:pt x="215" y="34"/>
                  </a:cubicBezTo>
                  <a:cubicBezTo>
                    <a:pt x="217" y="33"/>
                    <a:pt x="219" y="33"/>
                    <a:pt x="220" y="30"/>
                  </a:cubicBezTo>
                  <a:cubicBezTo>
                    <a:pt x="221" y="30"/>
                    <a:pt x="222" y="29"/>
                    <a:pt x="222" y="28"/>
                  </a:cubicBezTo>
                  <a:cubicBezTo>
                    <a:pt x="220" y="28"/>
                    <a:pt x="219" y="30"/>
                    <a:pt x="216" y="30"/>
                  </a:cubicBezTo>
                  <a:cubicBezTo>
                    <a:pt x="212" y="31"/>
                    <a:pt x="211" y="28"/>
                    <a:pt x="209" y="25"/>
                  </a:cubicBezTo>
                  <a:cubicBezTo>
                    <a:pt x="206" y="21"/>
                    <a:pt x="206" y="24"/>
                    <a:pt x="202" y="23"/>
                  </a:cubicBezTo>
                  <a:cubicBezTo>
                    <a:pt x="199" y="22"/>
                    <a:pt x="201" y="21"/>
                    <a:pt x="199" y="20"/>
                  </a:cubicBezTo>
                  <a:cubicBezTo>
                    <a:pt x="198" y="19"/>
                    <a:pt x="196" y="20"/>
                    <a:pt x="195" y="20"/>
                  </a:cubicBezTo>
                  <a:cubicBezTo>
                    <a:pt x="192" y="20"/>
                    <a:pt x="190" y="18"/>
                    <a:pt x="186" y="19"/>
                  </a:cubicBezTo>
                  <a:cubicBezTo>
                    <a:pt x="184" y="19"/>
                    <a:pt x="177" y="22"/>
                    <a:pt x="179" y="17"/>
                  </a:cubicBezTo>
                  <a:cubicBezTo>
                    <a:pt x="181" y="17"/>
                    <a:pt x="186" y="19"/>
                    <a:pt x="186" y="14"/>
                  </a:cubicBezTo>
                  <a:cubicBezTo>
                    <a:pt x="186" y="8"/>
                    <a:pt x="179" y="11"/>
                    <a:pt x="176" y="9"/>
                  </a:cubicBezTo>
                  <a:cubicBezTo>
                    <a:pt x="175" y="8"/>
                    <a:pt x="175" y="6"/>
                    <a:pt x="173" y="5"/>
                  </a:cubicBezTo>
                  <a:cubicBezTo>
                    <a:pt x="172" y="5"/>
                    <a:pt x="170" y="5"/>
                    <a:pt x="168" y="5"/>
                  </a:cubicBezTo>
                  <a:cubicBezTo>
                    <a:pt x="168" y="2"/>
                    <a:pt x="166" y="0"/>
                    <a:pt x="163" y="1"/>
                  </a:cubicBezTo>
                  <a:cubicBezTo>
                    <a:pt x="159" y="3"/>
                    <a:pt x="160" y="6"/>
                    <a:pt x="159" y="9"/>
                  </a:cubicBezTo>
                  <a:cubicBezTo>
                    <a:pt x="156" y="12"/>
                    <a:pt x="155" y="9"/>
                    <a:pt x="152" y="10"/>
                  </a:cubicBezTo>
                  <a:cubicBezTo>
                    <a:pt x="147" y="11"/>
                    <a:pt x="151" y="12"/>
                    <a:pt x="150" y="15"/>
                  </a:cubicBezTo>
                  <a:cubicBezTo>
                    <a:pt x="150" y="19"/>
                    <a:pt x="147" y="16"/>
                    <a:pt x="144" y="17"/>
                  </a:cubicBezTo>
                  <a:cubicBezTo>
                    <a:pt x="143" y="17"/>
                    <a:pt x="141" y="20"/>
                    <a:pt x="140" y="17"/>
                  </a:cubicBezTo>
                  <a:cubicBezTo>
                    <a:pt x="139" y="16"/>
                    <a:pt x="141" y="15"/>
                    <a:pt x="141" y="14"/>
                  </a:cubicBezTo>
                  <a:cubicBezTo>
                    <a:pt x="143" y="12"/>
                    <a:pt x="148" y="12"/>
                    <a:pt x="144" y="9"/>
                  </a:cubicBezTo>
                  <a:cubicBezTo>
                    <a:pt x="141" y="6"/>
                    <a:pt x="138" y="8"/>
                    <a:pt x="135" y="9"/>
                  </a:cubicBezTo>
                  <a:cubicBezTo>
                    <a:pt x="133" y="10"/>
                    <a:pt x="129" y="9"/>
                    <a:pt x="126" y="10"/>
                  </a:cubicBezTo>
                  <a:cubicBezTo>
                    <a:pt x="125" y="11"/>
                    <a:pt x="125" y="12"/>
                    <a:pt x="123" y="13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6" y="14"/>
                    <a:pt x="114" y="17"/>
                    <a:pt x="111" y="18"/>
                  </a:cubicBezTo>
                  <a:cubicBezTo>
                    <a:pt x="108" y="19"/>
                    <a:pt x="105" y="19"/>
                    <a:pt x="102" y="20"/>
                  </a:cubicBezTo>
                  <a:cubicBezTo>
                    <a:pt x="99" y="21"/>
                    <a:pt x="97" y="23"/>
                    <a:pt x="94" y="23"/>
                  </a:cubicBezTo>
                  <a:cubicBezTo>
                    <a:pt x="91" y="22"/>
                    <a:pt x="88" y="21"/>
                    <a:pt x="85" y="21"/>
                  </a:cubicBezTo>
                  <a:cubicBezTo>
                    <a:pt x="79" y="22"/>
                    <a:pt x="73" y="23"/>
                    <a:pt x="68" y="26"/>
                  </a:cubicBezTo>
                  <a:cubicBezTo>
                    <a:pt x="67" y="24"/>
                    <a:pt x="59" y="26"/>
                    <a:pt x="57" y="25"/>
                  </a:cubicBezTo>
                  <a:cubicBezTo>
                    <a:pt x="54" y="25"/>
                    <a:pt x="51" y="25"/>
                    <a:pt x="48" y="25"/>
                  </a:cubicBezTo>
                  <a:cubicBezTo>
                    <a:pt x="47" y="27"/>
                    <a:pt x="47" y="29"/>
                    <a:pt x="45" y="32"/>
                  </a:cubicBezTo>
                  <a:cubicBezTo>
                    <a:pt x="43" y="34"/>
                    <a:pt x="42" y="37"/>
                    <a:pt x="40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05"/>
            <p:cNvSpPr>
              <a:spLocks/>
            </p:cNvSpPr>
            <p:nvPr/>
          </p:nvSpPr>
          <p:spPr bwMode="auto">
            <a:xfrm>
              <a:off x="5173663" y="2427288"/>
              <a:ext cx="706438" cy="736600"/>
            </a:xfrm>
            <a:custGeom>
              <a:avLst/>
              <a:gdLst>
                <a:gd name="T0" fmla="*/ 365 w 384"/>
                <a:gd name="T1" fmla="*/ 63 h 400"/>
                <a:gd name="T2" fmla="*/ 345 w 384"/>
                <a:gd name="T3" fmla="*/ 49 h 400"/>
                <a:gd name="T4" fmla="*/ 319 w 384"/>
                <a:gd name="T5" fmla="*/ 58 h 400"/>
                <a:gd name="T6" fmla="*/ 283 w 384"/>
                <a:gd name="T7" fmla="*/ 75 h 400"/>
                <a:gd name="T8" fmla="*/ 245 w 384"/>
                <a:gd name="T9" fmla="*/ 64 h 400"/>
                <a:gd name="T10" fmla="*/ 203 w 384"/>
                <a:gd name="T11" fmla="*/ 64 h 400"/>
                <a:gd name="T12" fmla="*/ 161 w 384"/>
                <a:gd name="T13" fmla="*/ 64 h 400"/>
                <a:gd name="T14" fmla="*/ 141 w 384"/>
                <a:gd name="T15" fmla="*/ 51 h 400"/>
                <a:gd name="T16" fmla="*/ 110 w 384"/>
                <a:gd name="T17" fmla="*/ 19 h 400"/>
                <a:gd name="T18" fmla="*/ 76 w 384"/>
                <a:gd name="T19" fmla="*/ 6 h 400"/>
                <a:gd name="T20" fmla="*/ 47 w 384"/>
                <a:gd name="T21" fmla="*/ 21 h 400"/>
                <a:gd name="T22" fmla="*/ 62 w 384"/>
                <a:gd name="T23" fmla="*/ 44 h 400"/>
                <a:gd name="T24" fmla="*/ 63 w 384"/>
                <a:gd name="T25" fmla="*/ 68 h 400"/>
                <a:gd name="T26" fmla="*/ 61 w 384"/>
                <a:gd name="T27" fmla="*/ 99 h 400"/>
                <a:gd name="T28" fmla="*/ 54 w 384"/>
                <a:gd name="T29" fmla="*/ 138 h 400"/>
                <a:gd name="T30" fmla="*/ 43 w 384"/>
                <a:gd name="T31" fmla="*/ 155 h 400"/>
                <a:gd name="T32" fmla="*/ 37 w 384"/>
                <a:gd name="T33" fmla="*/ 183 h 400"/>
                <a:gd name="T34" fmla="*/ 19 w 384"/>
                <a:gd name="T35" fmla="*/ 201 h 400"/>
                <a:gd name="T36" fmla="*/ 17 w 384"/>
                <a:gd name="T37" fmla="*/ 229 h 400"/>
                <a:gd name="T38" fmla="*/ 19 w 384"/>
                <a:gd name="T39" fmla="*/ 251 h 400"/>
                <a:gd name="T40" fmla="*/ 17 w 384"/>
                <a:gd name="T41" fmla="*/ 281 h 400"/>
                <a:gd name="T42" fmla="*/ 6 w 384"/>
                <a:gd name="T43" fmla="*/ 304 h 400"/>
                <a:gd name="T44" fmla="*/ 14 w 384"/>
                <a:gd name="T45" fmla="*/ 334 h 400"/>
                <a:gd name="T46" fmla="*/ 4 w 384"/>
                <a:gd name="T47" fmla="*/ 359 h 400"/>
                <a:gd name="T48" fmla="*/ 19 w 384"/>
                <a:gd name="T49" fmla="*/ 370 h 400"/>
                <a:gd name="T50" fmla="*/ 33 w 384"/>
                <a:gd name="T51" fmla="*/ 387 h 400"/>
                <a:gd name="T52" fmla="*/ 44 w 384"/>
                <a:gd name="T53" fmla="*/ 398 h 400"/>
                <a:gd name="T54" fmla="*/ 62 w 384"/>
                <a:gd name="T55" fmla="*/ 381 h 400"/>
                <a:gd name="T56" fmla="*/ 63 w 384"/>
                <a:gd name="T57" fmla="*/ 386 h 400"/>
                <a:gd name="T58" fmla="*/ 73 w 384"/>
                <a:gd name="T59" fmla="*/ 385 h 400"/>
                <a:gd name="T60" fmla="*/ 88 w 384"/>
                <a:gd name="T61" fmla="*/ 369 h 400"/>
                <a:gd name="T62" fmla="*/ 84 w 384"/>
                <a:gd name="T63" fmla="*/ 360 h 400"/>
                <a:gd name="T64" fmla="*/ 74 w 384"/>
                <a:gd name="T65" fmla="*/ 345 h 400"/>
                <a:gd name="T66" fmla="*/ 90 w 384"/>
                <a:gd name="T67" fmla="*/ 325 h 400"/>
                <a:gd name="T68" fmla="*/ 117 w 384"/>
                <a:gd name="T69" fmla="*/ 300 h 400"/>
                <a:gd name="T70" fmla="*/ 137 w 384"/>
                <a:gd name="T71" fmla="*/ 292 h 400"/>
                <a:gd name="T72" fmla="*/ 174 w 384"/>
                <a:gd name="T73" fmla="*/ 278 h 400"/>
                <a:gd name="T74" fmla="*/ 196 w 384"/>
                <a:gd name="T75" fmla="*/ 270 h 400"/>
                <a:gd name="T76" fmla="*/ 236 w 384"/>
                <a:gd name="T77" fmla="*/ 259 h 400"/>
                <a:gd name="T78" fmla="*/ 256 w 384"/>
                <a:gd name="T79" fmla="*/ 236 h 400"/>
                <a:gd name="T80" fmla="*/ 295 w 384"/>
                <a:gd name="T81" fmla="*/ 206 h 400"/>
                <a:gd name="T82" fmla="*/ 340 w 384"/>
                <a:gd name="T83" fmla="*/ 179 h 400"/>
                <a:gd name="T84" fmla="*/ 359 w 384"/>
                <a:gd name="T85" fmla="*/ 159 h 400"/>
                <a:gd name="T86" fmla="*/ 375 w 384"/>
                <a:gd name="T87" fmla="*/ 130 h 400"/>
                <a:gd name="T88" fmla="*/ 361 w 384"/>
                <a:gd name="T89" fmla="*/ 103 h 400"/>
                <a:gd name="T90" fmla="*/ 379 w 384"/>
                <a:gd name="T91" fmla="*/ 78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400">
                  <a:moveTo>
                    <a:pt x="382" y="70"/>
                  </a:moveTo>
                  <a:cubicBezTo>
                    <a:pt x="379" y="70"/>
                    <a:pt x="378" y="66"/>
                    <a:pt x="374" y="65"/>
                  </a:cubicBezTo>
                  <a:cubicBezTo>
                    <a:pt x="372" y="64"/>
                    <a:pt x="367" y="65"/>
                    <a:pt x="365" y="63"/>
                  </a:cubicBezTo>
                  <a:cubicBezTo>
                    <a:pt x="363" y="61"/>
                    <a:pt x="365" y="57"/>
                    <a:pt x="363" y="55"/>
                  </a:cubicBezTo>
                  <a:cubicBezTo>
                    <a:pt x="362" y="52"/>
                    <a:pt x="356" y="54"/>
                    <a:pt x="353" y="53"/>
                  </a:cubicBezTo>
                  <a:cubicBezTo>
                    <a:pt x="349" y="52"/>
                    <a:pt x="349" y="49"/>
                    <a:pt x="345" y="49"/>
                  </a:cubicBezTo>
                  <a:cubicBezTo>
                    <a:pt x="342" y="49"/>
                    <a:pt x="338" y="50"/>
                    <a:pt x="335" y="50"/>
                  </a:cubicBezTo>
                  <a:cubicBezTo>
                    <a:pt x="331" y="51"/>
                    <a:pt x="331" y="56"/>
                    <a:pt x="327" y="57"/>
                  </a:cubicBezTo>
                  <a:cubicBezTo>
                    <a:pt x="325" y="59"/>
                    <a:pt x="321" y="58"/>
                    <a:pt x="319" y="58"/>
                  </a:cubicBezTo>
                  <a:cubicBezTo>
                    <a:pt x="316" y="59"/>
                    <a:pt x="315" y="60"/>
                    <a:pt x="313" y="61"/>
                  </a:cubicBezTo>
                  <a:cubicBezTo>
                    <a:pt x="308" y="65"/>
                    <a:pt x="304" y="70"/>
                    <a:pt x="298" y="72"/>
                  </a:cubicBezTo>
                  <a:cubicBezTo>
                    <a:pt x="292" y="74"/>
                    <a:pt x="290" y="78"/>
                    <a:pt x="283" y="75"/>
                  </a:cubicBezTo>
                  <a:cubicBezTo>
                    <a:pt x="277" y="72"/>
                    <a:pt x="272" y="70"/>
                    <a:pt x="265" y="68"/>
                  </a:cubicBezTo>
                  <a:cubicBezTo>
                    <a:pt x="262" y="68"/>
                    <a:pt x="258" y="67"/>
                    <a:pt x="255" y="65"/>
                  </a:cubicBezTo>
                  <a:cubicBezTo>
                    <a:pt x="251" y="63"/>
                    <a:pt x="250" y="63"/>
                    <a:pt x="245" y="64"/>
                  </a:cubicBezTo>
                  <a:cubicBezTo>
                    <a:pt x="241" y="66"/>
                    <a:pt x="236" y="67"/>
                    <a:pt x="232" y="69"/>
                  </a:cubicBezTo>
                  <a:cubicBezTo>
                    <a:pt x="228" y="71"/>
                    <a:pt x="224" y="74"/>
                    <a:pt x="219" y="75"/>
                  </a:cubicBezTo>
                  <a:cubicBezTo>
                    <a:pt x="212" y="75"/>
                    <a:pt x="207" y="68"/>
                    <a:pt x="203" y="64"/>
                  </a:cubicBezTo>
                  <a:cubicBezTo>
                    <a:pt x="196" y="59"/>
                    <a:pt x="191" y="57"/>
                    <a:pt x="182" y="57"/>
                  </a:cubicBezTo>
                  <a:cubicBezTo>
                    <a:pt x="177" y="57"/>
                    <a:pt x="175" y="59"/>
                    <a:pt x="171" y="62"/>
                  </a:cubicBezTo>
                  <a:cubicBezTo>
                    <a:pt x="168" y="63"/>
                    <a:pt x="164" y="63"/>
                    <a:pt x="161" y="64"/>
                  </a:cubicBezTo>
                  <a:cubicBezTo>
                    <a:pt x="156" y="65"/>
                    <a:pt x="144" y="75"/>
                    <a:pt x="140" y="68"/>
                  </a:cubicBezTo>
                  <a:cubicBezTo>
                    <a:pt x="138" y="65"/>
                    <a:pt x="142" y="63"/>
                    <a:pt x="143" y="60"/>
                  </a:cubicBezTo>
                  <a:cubicBezTo>
                    <a:pt x="144" y="57"/>
                    <a:pt x="142" y="54"/>
                    <a:pt x="141" y="51"/>
                  </a:cubicBezTo>
                  <a:cubicBezTo>
                    <a:pt x="138" y="45"/>
                    <a:pt x="141" y="39"/>
                    <a:pt x="138" y="33"/>
                  </a:cubicBezTo>
                  <a:cubicBezTo>
                    <a:pt x="135" y="26"/>
                    <a:pt x="129" y="20"/>
                    <a:pt x="122" y="18"/>
                  </a:cubicBezTo>
                  <a:cubicBezTo>
                    <a:pt x="117" y="17"/>
                    <a:pt x="114" y="19"/>
                    <a:pt x="110" y="19"/>
                  </a:cubicBezTo>
                  <a:cubicBezTo>
                    <a:pt x="106" y="19"/>
                    <a:pt x="104" y="18"/>
                    <a:pt x="102" y="15"/>
                  </a:cubicBezTo>
                  <a:cubicBezTo>
                    <a:pt x="97" y="10"/>
                    <a:pt x="93" y="4"/>
                    <a:pt x="85" y="7"/>
                  </a:cubicBezTo>
                  <a:cubicBezTo>
                    <a:pt x="81" y="9"/>
                    <a:pt x="80" y="8"/>
                    <a:pt x="76" y="6"/>
                  </a:cubicBezTo>
                  <a:cubicBezTo>
                    <a:pt x="72" y="3"/>
                    <a:pt x="68" y="3"/>
                    <a:pt x="63" y="2"/>
                  </a:cubicBezTo>
                  <a:cubicBezTo>
                    <a:pt x="56" y="1"/>
                    <a:pt x="46" y="0"/>
                    <a:pt x="46" y="10"/>
                  </a:cubicBezTo>
                  <a:cubicBezTo>
                    <a:pt x="46" y="14"/>
                    <a:pt x="48" y="17"/>
                    <a:pt x="47" y="21"/>
                  </a:cubicBezTo>
                  <a:cubicBezTo>
                    <a:pt x="49" y="23"/>
                    <a:pt x="51" y="25"/>
                    <a:pt x="53" y="26"/>
                  </a:cubicBezTo>
                  <a:cubicBezTo>
                    <a:pt x="56" y="28"/>
                    <a:pt x="61" y="29"/>
                    <a:pt x="62" y="33"/>
                  </a:cubicBezTo>
                  <a:cubicBezTo>
                    <a:pt x="63" y="36"/>
                    <a:pt x="61" y="40"/>
                    <a:pt x="62" y="44"/>
                  </a:cubicBezTo>
                  <a:cubicBezTo>
                    <a:pt x="62" y="48"/>
                    <a:pt x="63" y="48"/>
                    <a:pt x="60" y="52"/>
                  </a:cubicBezTo>
                  <a:cubicBezTo>
                    <a:pt x="58" y="55"/>
                    <a:pt x="57" y="56"/>
                    <a:pt x="58" y="60"/>
                  </a:cubicBezTo>
                  <a:cubicBezTo>
                    <a:pt x="59" y="62"/>
                    <a:pt x="63" y="66"/>
                    <a:pt x="63" y="68"/>
                  </a:cubicBezTo>
                  <a:cubicBezTo>
                    <a:pt x="63" y="71"/>
                    <a:pt x="59" y="72"/>
                    <a:pt x="59" y="75"/>
                  </a:cubicBezTo>
                  <a:cubicBezTo>
                    <a:pt x="59" y="79"/>
                    <a:pt x="61" y="80"/>
                    <a:pt x="63" y="82"/>
                  </a:cubicBezTo>
                  <a:cubicBezTo>
                    <a:pt x="70" y="87"/>
                    <a:pt x="64" y="93"/>
                    <a:pt x="61" y="99"/>
                  </a:cubicBezTo>
                  <a:cubicBezTo>
                    <a:pt x="57" y="104"/>
                    <a:pt x="57" y="113"/>
                    <a:pt x="58" y="120"/>
                  </a:cubicBezTo>
                  <a:cubicBezTo>
                    <a:pt x="58" y="124"/>
                    <a:pt x="59" y="126"/>
                    <a:pt x="57" y="129"/>
                  </a:cubicBezTo>
                  <a:cubicBezTo>
                    <a:pt x="56" y="132"/>
                    <a:pt x="54" y="134"/>
                    <a:pt x="54" y="138"/>
                  </a:cubicBezTo>
                  <a:cubicBezTo>
                    <a:pt x="54" y="141"/>
                    <a:pt x="55" y="144"/>
                    <a:pt x="54" y="147"/>
                  </a:cubicBezTo>
                  <a:cubicBezTo>
                    <a:pt x="53" y="151"/>
                    <a:pt x="50" y="150"/>
                    <a:pt x="46" y="151"/>
                  </a:cubicBezTo>
                  <a:cubicBezTo>
                    <a:pt x="45" y="152"/>
                    <a:pt x="43" y="153"/>
                    <a:pt x="43" y="155"/>
                  </a:cubicBezTo>
                  <a:cubicBezTo>
                    <a:pt x="43" y="158"/>
                    <a:pt x="44" y="157"/>
                    <a:pt x="46" y="158"/>
                  </a:cubicBezTo>
                  <a:cubicBezTo>
                    <a:pt x="54" y="166"/>
                    <a:pt x="45" y="169"/>
                    <a:pt x="40" y="175"/>
                  </a:cubicBezTo>
                  <a:cubicBezTo>
                    <a:pt x="38" y="177"/>
                    <a:pt x="38" y="180"/>
                    <a:pt x="37" y="183"/>
                  </a:cubicBezTo>
                  <a:cubicBezTo>
                    <a:pt x="35" y="186"/>
                    <a:pt x="32" y="184"/>
                    <a:pt x="29" y="186"/>
                  </a:cubicBezTo>
                  <a:cubicBezTo>
                    <a:pt x="27" y="187"/>
                    <a:pt x="26" y="191"/>
                    <a:pt x="24" y="193"/>
                  </a:cubicBezTo>
                  <a:cubicBezTo>
                    <a:pt x="22" y="195"/>
                    <a:pt x="20" y="198"/>
                    <a:pt x="19" y="201"/>
                  </a:cubicBezTo>
                  <a:cubicBezTo>
                    <a:pt x="18" y="205"/>
                    <a:pt x="19" y="208"/>
                    <a:pt x="22" y="211"/>
                  </a:cubicBezTo>
                  <a:cubicBezTo>
                    <a:pt x="24" y="213"/>
                    <a:pt x="28" y="213"/>
                    <a:pt x="29" y="215"/>
                  </a:cubicBezTo>
                  <a:cubicBezTo>
                    <a:pt x="30" y="220"/>
                    <a:pt x="18" y="225"/>
                    <a:pt x="17" y="229"/>
                  </a:cubicBezTo>
                  <a:cubicBezTo>
                    <a:pt x="16" y="232"/>
                    <a:pt x="18" y="235"/>
                    <a:pt x="19" y="237"/>
                  </a:cubicBezTo>
                  <a:cubicBezTo>
                    <a:pt x="19" y="241"/>
                    <a:pt x="17" y="241"/>
                    <a:pt x="15" y="244"/>
                  </a:cubicBezTo>
                  <a:cubicBezTo>
                    <a:pt x="14" y="247"/>
                    <a:pt x="17" y="250"/>
                    <a:pt x="19" y="251"/>
                  </a:cubicBezTo>
                  <a:cubicBezTo>
                    <a:pt x="23" y="254"/>
                    <a:pt x="21" y="254"/>
                    <a:pt x="20" y="259"/>
                  </a:cubicBezTo>
                  <a:cubicBezTo>
                    <a:pt x="20" y="265"/>
                    <a:pt x="27" y="269"/>
                    <a:pt x="23" y="276"/>
                  </a:cubicBezTo>
                  <a:cubicBezTo>
                    <a:pt x="21" y="278"/>
                    <a:pt x="18" y="279"/>
                    <a:pt x="17" y="281"/>
                  </a:cubicBezTo>
                  <a:cubicBezTo>
                    <a:pt x="15" y="283"/>
                    <a:pt x="17" y="288"/>
                    <a:pt x="16" y="290"/>
                  </a:cubicBezTo>
                  <a:cubicBezTo>
                    <a:pt x="15" y="292"/>
                    <a:pt x="13" y="290"/>
                    <a:pt x="11" y="291"/>
                  </a:cubicBezTo>
                  <a:cubicBezTo>
                    <a:pt x="7" y="293"/>
                    <a:pt x="4" y="300"/>
                    <a:pt x="6" y="304"/>
                  </a:cubicBezTo>
                  <a:cubicBezTo>
                    <a:pt x="8" y="307"/>
                    <a:pt x="10" y="308"/>
                    <a:pt x="11" y="311"/>
                  </a:cubicBezTo>
                  <a:cubicBezTo>
                    <a:pt x="12" y="313"/>
                    <a:pt x="12" y="315"/>
                    <a:pt x="13" y="318"/>
                  </a:cubicBezTo>
                  <a:cubicBezTo>
                    <a:pt x="15" y="322"/>
                    <a:pt x="17" y="330"/>
                    <a:pt x="14" y="334"/>
                  </a:cubicBezTo>
                  <a:cubicBezTo>
                    <a:pt x="12" y="336"/>
                    <a:pt x="9" y="337"/>
                    <a:pt x="11" y="341"/>
                  </a:cubicBezTo>
                  <a:cubicBezTo>
                    <a:pt x="11" y="343"/>
                    <a:pt x="16" y="346"/>
                    <a:pt x="16" y="349"/>
                  </a:cubicBezTo>
                  <a:cubicBezTo>
                    <a:pt x="16" y="353"/>
                    <a:pt x="7" y="357"/>
                    <a:pt x="4" y="359"/>
                  </a:cubicBezTo>
                  <a:cubicBezTo>
                    <a:pt x="0" y="361"/>
                    <a:pt x="0" y="364"/>
                    <a:pt x="4" y="364"/>
                  </a:cubicBezTo>
                  <a:cubicBezTo>
                    <a:pt x="9" y="364"/>
                    <a:pt x="9" y="363"/>
                    <a:pt x="10" y="368"/>
                  </a:cubicBezTo>
                  <a:cubicBezTo>
                    <a:pt x="13" y="367"/>
                    <a:pt x="17" y="369"/>
                    <a:pt x="19" y="370"/>
                  </a:cubicBezTo>
                  <a:cubicBezTo>
                    <a:pt x="18" y="372"/>
                    <a:pt x="14" y="372"/>
                    <a:pt x="13" y="375"/>
                  </a:cubicBezTo>
                  <a:cubicBezTo>
                    <a:pt x="12" y="378"/>
                    <a:pt x="15" y="380"/>
                    <a:pt x="18" y="381"/>
                  </a:cubicBezTo>
                  <a:cubicBezTo>
                    <a:pt x="22" y="384"/>
                    <a:pt x="29" y="384"/>
                    <a:pt x="33" y="387"/>
                  </a:cubicBezTo>
                  <a:cubicBezTo>
                    <a:pt x="37" y="390"/>
                    <a:pt x="41" y="396"/>
                    <a:pt x="43" y="400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4" y="400"/>
                    <a:pt x="44" y="399"/>
                    <a:pt x="44" y="398"/>
                  </a:cubicBezTo>
                  <a:cubicBezTo>
                    <a:pt x="46" y="395"/>
                    <a:pt x="46" y="392"/>
                    <a:pt x="48" y="390"/>
                  </a:cubicBezTo>
                  <a:cubicBezTo>
                    <a:pt x="50" y="388"/>
                    <a:pt x="52" y="385"/>
                    <a:pt x="55" y="384"/>
                  </a:cubicBezTo>
                  <a:cubicBezTo>
                    <a:pt x="57" y="382"/>
                    <a:pt x="60" y="383"/>
                    <a:pt x="62" y="381"/>
                  </a:cubicBezTo>
                  <a:cubicBezTo>
                    <a:pt x="65" y="379"/>
                    <a:pt x="67" y="378"/>
                    <a:pt x="71" y="378"/>
                  </a:cubicBezTo>
                  <a:cubicBezTo>
                    <a:pt x="75" y="379"/>
                    <a:pt x="76" y="380"/>
                    <a:pt x="73" y="382"/>
                  </a:cubicBezTo>
                  <a:cubicBezTo>
                    <a:pt x="69" y="386"/>
                    <a:pt x="67" y="385"/>
                    <a:pt x="63" y="386"/>
                  </a:cubicBezTo>
                  <a:cubicBezTo>
                    <a:pt x="60" y="387"/>
                    <a:pt x="55" y="386"/>
                    <a:pt x="56" y="390"/>
                  </a:cubicBezTo>
                  <a:cubicBezTo>
                    <a:pt x="56" y="393"/>
                    <a:pt x="58" y="396"/>
                    <a:pt x="61" y="396"/>
                  </a:cubicBezTo>
                  <a:cubicBezTo>
                    <a:pt x="66" y="396"/>
                    <a:pt x="70" y="389"/>
                    <a:pt x="73" y="385"/>
                  </a:cubicBezTo>
                  <a:cubicBezTo>
                    <a:pt x="74" y="383"/>
                    <a:pt x="74" y="381"/>
                    <a:pt x="75" y="379"/>
                  </a:cubicBezTo>
                  <a:cubicBezTo>
                    <a:pt x="77" y="376"/>
                    <a:pt x="79" y="375"/>
                    <a:pt x="82" y="374"/>
                  </a:cubicBezTo>
                  <a:cubicBezTo>
                    <a:pt x="84" y="373"/>
                    <a:pt x="86" y="371"/>
                    <a:pt x="88" y="369"/>
                  </a:cubicBezTo>
                  <a:cubicBezTo>
                    <a:pt x="89" y="367"/>
                    <a:pt x="92" y="366"/>
                    <a:pt x="93" y="364"/>
                  </a:cubicBezTo>
                  <a:cubicBezTo>
                    <a:pt x="94" y="361"/>
                    <a:pt x="91" y="362"/>
                    <a:pt x="89" y="362"/>
                  </a:cubicBezTo>
                  <a:cubicBezTo>
                    <a:pt x="87" y="362"/>
                    <a:pt x="86" y="361"/>
                    <a:pt x="84" y="360"/>
                  </a:cubicBezTo>
                  <a:cubicBezTo>
                    <a:pt x="83" y="358"/>
                    <a:pt x="80" y="351"/>
                    <a:pt x="77" y="352"/>
                  </a:cubicBezTo>
                  <a:cubicBezTo>
                    <a:pt x="75" y="354"/>
                    <a:pt x="75" y="360"/>
                    <a:pt x="71" y="358"/>
                  </a:cubicBezTo>
                  <a:cubicBezTo>
                    <a:pt x="65" y="354"/>
                    <a:pt x="72" y="348"/>
                    <a:pt x="74" y="345"/>
                  </a:cubicBezTo>
                  <a:cubicBezTo>
                    <a:pt x="75" y="342"/>
                    <a:pt x="76" y="341"/>
                    <a:pt x="79" y="340"/>
                  </a:cubicBezTo>
                  <a:cubicBezTo>
                    <a:pt x="84" y="338"/>
                    <a:pt x="84" y="335"/>
                    <a:pt x="86" y="331"/>
                  </a:cubicBezTo>
                  <a:cubicBezTo>
                    <a:pt x="87" y="329"/>
                    <a:pt x="88" y="327"/>
                    <a:pt x="90" y="325"/>
                  </a:cubicBezTo>
                  <a:cubicBezTo>
                    <a:pt x="92" y="323"/>
                    <a:pt x="93" y="320"/>
                    <a:pt x="95" y="318"/>
                  </a:cubicBezTo>
                  <a:cubicBezTo>
                    <a:pt x="97" y="315"/>
                    <a:pt x="99" y="312"/>
                    <a:pt x="101" y="310"/>
                  </a:cubicBezTo>
                  <a:cubicBezTo>
                    <a:pt x="105" y="306"/>
                    <a:pt x="111" y="301"/>
                    <a:pt x="117" y="300"/>
                  </a:cubicBezTo>
                  <a:cubicBezTo>
                    <a:pt x="119" y="300"/>
                    <a:pt x="121" y="301"/>
                    <a:pt x="123" y="300"/>
                  </a:cubicBezTo>
                  <a:cubicBezTo>
                    <a:pt x="125" y="299"/>
                    <a:pt x="127" y="297"/>
                    <a:pt x="129" y="296"/>
                  </a:cubicBezTo>
                  <a:cubicBezTo>
                    <a:pt x="132" y="294"/>
                    <a:pt x="135" y="293"/>
                    <a:pt x="137" y="292"/>
                  </a:cubicBezTo>
                  <a:cubicBezTo>
                    <a:pt x="140" y="291"/>
                    <a:pt x="142" y="289"/>
                    <a:pt x="144" y="288"/>
                  </a:cubicBezTo>
                  <a:cubicBezTo>
                    <a:pt x="150" y="285"/>
                    <a:pt x="158" y="282"/>
                    <a:pt x="165" y="280"/>
                  </a:cubicBezTo>
                  <a:cubicBezTo>
                    <a:pt x="168" y="279"/>
                    <a:pt x="170" y="277"/>
                    <a:pt x="174" y="278"/>
                  </a:cubicBezTo>
                  <a:cubicBezTo>
                    <a:pt x="177" y="278"/>
                    <a:pt x="178" y="278"/>
                    <a:pt x="181" y="276"/>
                  </a:cubicBezTo>
                  <a:cubicBezTo>
                    <a:pt x="184" y="276"/>
                    <a:pt x="186" y="275"/>
                    <a:pt x="189" y="274"/>
                  </a:cubicBezTo>
                  <a:cubicBezTo>
                    <a:pt x="191" y="273"/>
                    <a:pt x="193" y="271"/>
                    <a:pt x="196" y="270"/>
                  </a:cubicBezTo>
                  <a:cubicBezTo>
                    <a:pt x="199" y="270"/>
                    <a:pt x="201" y="270"/>
                    <a:pt x="204" y="269"/>
                  </a:cubicBezTo>
                  <a:cubicBezTo>
                    <a:pt x="207" y="267"/>
                    <a:pt x="210" y="265"/>
                    <a:pt x="213" y="264"/>
                  </a:cubicBezTo>
                  <a:cubicBezTo>
                    <a:pt x="220" y="261"/>
                    <a:pt x="228" y="260"/>
                    <a:pt x="236" y="259"/>
                  </a:cubicBezTo>
                  <a:cubicBezTo>
                    <a:pt x="239" y="258"/>
                    <a:pt x="244" y="258"/>
                    <a:pt x="247" y="256"/>
                  </a:cubicBezTo>
                  <a:cubicBezTo>
                    <a:pt x="249" y="254"/>
                    <a:pt x="250" y="251"/>
                    <a:pt x="251" y="249"/>
                  </a:cubicBezTo>
                  <a:cubicBezTo>
                    <a:pt x="252" y="244"/>
                    <a:pt x="254" y="240"/>
                    <a:pt x="256" y="236"/>
                  </a:cubicBezTo>
                  <a:cubicBezTo>
                    <a:pt x="259" y="232"/>
                    <a:pt x="260" y="229"/>
                    <a:pt x="264" y="225"/>
                  </a:cubicBezTo>
                  <a:cubicBezTo>
                    <a:pt x="268" y="222"/>
                    <a:pt x="274" y="221"/>
                    <a:pt x="279" y="218"/>
                  </a:cubicBezTo>
                  <a:cubicBezTo>
                    <a:pt x="284" y="215"/>
                    <a:pt x="288" y="209"/>
                    <a:pt x="295" y="206"/>
                  </a:cubicBezTo>
                  <a:cubicBezTo>
                    <a:pt x="301" y="203"/>
                    <a:pt x="307" y="200"/>
                    <a:pt x="313" y="196"/>
                  </a:cubicBezTo>
                  <a:cubicBezTo>
                    <a:pt x="318" y="192"/>
                    <a:pt x="324" y="188"/>
                    <a:pt x="330" y="183"/>
                  </a:cubicBezTo>
                  <a:cubicBezTo>
                    <a:pt x="333" y="181"/>
                    <a:pt x="337" y="181"/>
                    <a:pt x="340" y="179"/>
                  </a:cubicBezTo>
                  <a:cubicBezTo>
                    <a:pt x="342" y="178"/>
                    <a:pt x="344" y="174"/>
                    <a:pt x="346" y="172"/>
                  </a:cubicBezTo>
                  <a:cubicBezTo>
                    <a:pt x="349" y="170"/>
                    <a:pt x="352" y="170"/>
                    <a:pt x="354" y="166"/>
                  </a:cubicBezTo>
                  <a:cubicBezTo>
                    <a:pt x="356" y="164"/>
                    <a:pt x="357" y="161"/>
                    <a:pt x="359" y="159"/>
                  </a:cubicBezTo>
                  <a:cubicBezTo>
                    <a:pt x="363" y="155"/>
                    <a:pt x="368" y="152"/>
                    <a:pt x="371" y="147"/>
                  </a:cubicBezTo>
                  <a:cubicBezTo>
                    <a:pt x="373" y="144"/>
                    <a:pt x="372" y="141"/>
                    <a:pt x="373" y="138"/>
                  </a:cubicBezTo>
                  <a:cubicBezTo>
                    <a:pt x="374" y="135"/>
                    <a:pt x="376" y="134"/>
                    <a:pt x="375" y="130"/>
                  </a:cubicBezTo>
                  <a:cubicBezTo>
                    <a:pt x="374" y="128"/>
                    <a:pt x="371" y="126"/>
                    <a:pt x="371" y="124"/>
                  </a:cubicBezTo>
                  <a:cubicBezTo>
                    <a:pt x="371" y="121"/>
                    <a:pt x="374" y="119"/>
                    <a:pt x="373" y="115"/>
                  </a:cubicBezTo>
                  <a:cubicBezTo>
                    <a:pt x="372" y="108"/>
                    <a:pt x="365" y="107"/>
                    <a:pt x="361" y="103"/>
                  </a:cubicBezTo>
                  <a:cubicBezTo>
                    <a:pt x="357" y="98"/>
                    <a:pt x="357" y="92"/>
                    <a:pt x="360" y="86"/>
                  </a:cubicBezTo>
                  <a:cubicBezTo>
                    <a:pt x="363" y="78"/>
                    <a:pt x="368" y="84"/>
                    <a:pt x="374" y="84"/>
                  </a:cubicBezTo>
                  <a:cubicBezTo>
                    <a:pt x="379" y="83"/>
                    <a:pt x="377" y="81"/>
                    <a:pt x="379" y="78"/>
                  </a:cubicBezTo>
                  <a:cubicBezTo>
                    <a:pt x="380" y="75"/>
                    <a:pt x="384" y="74"/>
                    <a:pt x="382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06"/>
            <p:cNvSpPr>
              <a:spLocks/>
            </p:cNvSpPr>
            <p:nvPr/>
          </p:nvSpPr>
          <p:spPr bwMode="auto">
            <a:xfrm>
              <a:off x="3327400" y="3181350"/>
              <a:ext cx="685800" cy="804863"/>
            </a:xfrm>
            <a:custGeom>
              <a:avLst/>
              <a:gdLst>
                <a:gd name="T0" fmla="*/ 85 w 373"/>
                <a:gd name="T1" fmla="*/ 398 h 437"/>
                <a:gd name="T2" fmla="*/ 114 w 373"/>
                <a:gd name="T3" fmla="*/ 423 h 437"/>
                <a:gd name="T4" fmla="*/ 132 w 373"/>
                <a:gd name="T5" fmla="*/ 418 h 437"/>
                <a:gd name="T6" fmla="*/ 180 w 373"/>
                <a:gd name="T7" fmla="*/ 432 h 437"/>
                <a:gd name="T8" fmla="*/ 201 w 373"/>
                <a:gd name="T9" fmla="*/ 411 h 437"/>
                <a:gd name="T10" fmla="*/ 219 w 373"/>
                <a:gd name="T11" fmla="*/ 397 h 437"/>
                <a:gd name="T12" fmla="*/ 239 w 373"/>
                <a:gd name="T13" fmla="*/ 406 h 437"/>
                <a:gd name="T14" fmla="*/ 251 w 373"/>
                <a:gd name="T15" fmla="*/ 372 h 437"/>
                <a:gd name="T16" fmla="*/ 248 w 373"/>
                <a:gd name="T17" fmla="*/ 362 h 437"/>
                <a:gd name="T18" fmla="*/ 270 w 373"/>
                <a:gd name="T19" fmla="*/ 341 h 437"/>
                <a:gd name="T20" fmla="*/ 283 w 373"/>
                <a:gd name="T21" fmla="*/ 325 h 437"/>
                <a:gd name="T22" fmla="*/ 305 w 373"/>
                <a:gd name="T23" fmla="*/ 310 h 437"/>
                <a:gd name="T24" fmla="*/ 336 w 373"/>
                <a:gd name="T25" fmla="*/ 282 h 437"/>
                <a:gd name="T26" fmla="*/ 336 w 373"/>
                <a:gd name="T27" fmla="*/ 248 h 437"/>
                <a:gd name="T28" fmla="*/ 358 w 373"/>
                <a:gd name="T29" fmla="*/ 227 h 437"/>
                <a:gd name="T30" fmla="*/ 369 w 373"/>
                <a:gd name="T31" fmla="*/ 219 h 437"/>
                <a:gd name="T32" fmla="*/ 369 w 373"/>
                <a:gd name="T33" fmla="*/ 190 h 437"/>
                <a:gd name="T34" fmla="*/ 358 w 373"/>
                <a:gd name="T35" fmla="*/ 190 h 437"/>
                <a:gd name="T36" fmla="*/ 321 w 373"/>
                <a:gd name="T37" fmla="*/ 179 h 437"/>
                <a:gd name="T38" fmla="*/ 307 w 373"/>
                <a:gd name="T39" fmla="*/ 128 h 437"/>
                <a:gd name="T40" fmla="*/ 290 w 373"/>
                <a:gd name="T41" fmla="*/ 108 h 437"/>
                <a:gd name="T42" fmla="*/ 283 w 373"/>
                <a:gd name="T43" fmla="*/ 80 h 437"/>
                <a:gd name="T44" fmla="*/ 285 w 373"/>
                <a:gd name="T45" fmla="*/ 44 h 437"/>
                <a:gd name="T46" fmla="*/ 271 w 373"/>
                <a:gd name="T47" fmla="*/ 47 h 437"/>
                <a:gd name="T48" fmla="*/ 244 w 373"/>
                <a:gd name="T49" fmla="*/ 41 h 437"/>
                <a:gd name="T50" fmla="*/ 225 w 373"/>
                <a:gd name="T51" fmla="*/ 33 h 437"/>
                <a:gd name="T52" fmla="*/ 202 w 373"/>
                <a:gd name="T53" fmla="*/ 34 h 437"/>
                <a:gd name="T54" fmla="*/ 184 w 373"/>
                <a:gd name="T55" fmla="*/ 12 h 437"/>
                <a:gd name="T56" fmla="*/ 171 w 373"/>
                <a:gd name="T57" fmla="*/ 0 h 437"/>
                <a:gd name="T58" fmla="*/ 131 w 373"/>
                <a:gd name="T59" fmla="*/ 25 h 437"/>
                <a:gd name="T60" fmla="*/ 104 w 373"/>
                <a:gd name="T61" fmla="*/ 40 h 437"/>
                <a:gd name="T62" fmla="*/ 82 w 373"/>
                <a:gd name="T63" fmla="*/ 37 h 437"/>
                <a:gd name="T64" fmla="*/ 78 w 373"/>
                <a:gd name="T65" fmla="*/ 69 h 437"/>
                <a:gd name="T66" fmla="*/ 82 w 373"/>
                <a:gd name="T67" fmla="*/ 91 h 437"/>
                <a:gd name="T68" fmla="*/ 74 w 373"/>
                <a:gd name="T69" fmla="*/ 123 h 437"/>
                <a:gd name="T70" fmla="*/ 10 w 373"/>
                <a:gd name="T71" fmla="*/ 138 h 437"/>
                <a:gd name="T72" fmla="*/ 15 w 373"/>
                <a:gd name="T73" fmla="*/ 155 h 437"/>
                <a:gd name="T74" fmla="*/ 24 w 373"/>
                <a:gd name="T75" fmla="*/ 182 h 437"/>
                <a:gd name="T76" fmla="*/ 37 w 373"/>
                <a:gd name="T77" fmla="*/ 218 h 437"/>
                <a:gd name="T78" fmla="*/ 58 w 373"/>
                <a:gd name="T79" fmla="*/ 236 h 437"/>
                <a:gd name="T80" fmla="*/ 56 w 373"/>
                <a:gd name="T81" fmla="*/ 264 h 437"/>
                <a:gd name="T82" fmla="*/ 42 w 373"/>
                <a:gd name="T83" fmla="*/ 283 h 437"/>
                <a:gd name="T84" fmla="*/ 23 w 373"/>
                <a:gd name="T85" fmla="*/ 304 h 437"/>
                <a:gd name="T86" fmla="*/ 14 w 373"/>
                <a:gd name="T87" fmla="*/ 341 h 437"/>
                <a:gd name="T88" fmla="*/ 39 w 373"/>
                <a:gd name="T89" fmla="*/ 388 h 437"/>
                <a:gd name="T90" fmla="*/ 69 w 373"/>
                <a:gd name="T91" fmla="*/ 39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" h="437">
                  <a:moveTo>
                    <a:pt x="69" y="391"/>
                  </a:moveTo>
                  <a:cubicBezTo>
                    <a:pt x="74" y="391"/>
                    <a:pt x="74" y="392"/>
                    <a:pt x="78" y="395"/>
                  </a:cubicBezTo>
                  <a:cubicBezTo>
                    <a:pt x="80" y="397"/>
                    <a:pt x="83" y="397"/>
                    <a:pt x="85" y="398"/>
                  </a:cubicBezTo>
                  <a:cubicBezTo>
                    <a:pt x="85" y="406"/>
                    <a:pt x="89" y="411"/>
                    <a:pt x="98" y="412"/>
                  </a:cubicBezTo>
                  <a:cubicBezTo>
                    <a:pt x="102" y="412"/>
                    <a:pt x="106" y="410"/>
                    <a:pt x="109" y="413"/>
                  </a:cubicBezTo>
                  <a:cubicBezTo>
                    <a:pt x="112" y="416"/>
                    <a:pt x="112" y="420"/>
                    <a:pt x="114" y="423"/>
                  </a:cubicBezTo>
                  <a:cubicBezTo>
                    <a:pt x="118" y="428"/>
                    <a:pt x="119" y="425"/>
                    <a:pt x="123" y="423"/>
                  </a:cubicBezTo>
                  <a:cubicBezTo>
                    <a:pt x="125" y="423"/>
                    <a:pt x="128" y="424"/>
                    <a:pt x="129" y="423"/>
                  </a:cubicBezTo>
                  <a:cubicBezTo>
                    <a:pt x="131" y="422"/>
                    <a:pt x="130" y="419"/>
                    <a:pt x="132" y="418"/>
                  </a:cubicBezTo>
                  <a:cubicBezTo>
                    <a:pt x="138" y="411"/>
                    <a:pt x="143" y="426"/>
                    <a:pt x="148" y="430"/>
                  </a:cubicBezTo>
                  <a:cubicBezTo>
                    <a:pt x="153" y="435"/>
                    <a:pt x="162" y="437"/>
                    <a:pt x="169" y="437"/>
                  </a:cubicBezTo>
                  <a:cubicBezTo>
                    <a:pt x="173" y="437"/>
                    <a:pt x="176" y="434"/>
                    <a:pt x="180" y="432"/>
                  </a:cubicBezTo>
                  <a:cubicBezTo>
                    <a:pt x="184" y="430"/>
                    <a:pt x="188" y="430"/>
                    <a:pt x="192" y="429"/>
                  </a:cubicBezTo>
                  <a:cubicBezTo>
                    <a:pt x="196" y="428"/>
                    <a:pt x="199" y="426"/>
                    <a:pt x="200" y="422"/>
                  </a:cubicBezTo>
                  <a:cubicBezTo>
                    <a:pt x="201" y="419"/>
                    <a:pt x="199" y="413"/>
                    <a:pt x="201" y="411"/>
                  </a:cubicBezTo>
                  <a:cubicBezTo>
                    <a:pt x="203" y="409"/>
                    <a:pt x="205" y="410"/>
                    <a:pt x="206" y="409"/>
                  </a:cubicBezTo>
                  <a:cubicBezTo>
                    <a:pt x="208" y="408"/>
                    <a:pt x="208" y="407"/>
                    <a:pt x="209" y="405"/>
                  </a:cubicBezTo>
                  <a:cubicBezTo>
                    <a:pt x="211" y="400"/>
                    <a:pt x="214" y="398"/>
                    <a:pt x="219" y="397"/>
                  </a:cubicBezTo>
                  <a:cubicBezTo>
                    <a:pt x="222" y="396"/>
                    <a:pt x="230" y="399"/>
                    <a:pt x="232" y="397"/>
                  </a:cubicBezTo>
                  <a:cubicBezTo>
                    <a:pt x="233" y="400"/>
                    <a:pt x="222" y="417"/>
                    <a:pt x="232" y="416"/>
                  </a:cubicBezTo>
                  <a:cubicBezTo>
                    <a:pt x="236" y="415"/>
                    <a:pt x="237" y="409"/>
                    <a:pt x="239" y="406"/>
                  </a:cubicBezTo>
                  <a:cubicBezTo>
                    <a:pt x="242" y="403"/>
                    <a:pt x="246" y="404"/>
                    <a:pt x="249" y="403"/>
                  </a:cubicBezTo>
                  <a:cubicBezTo>
                    <a:pt x="257" y="399"/>
                    <a:pt x="257" y="390"/>
                    <a:pt x="255" y="384"/>
                  </a:cubicBezTo>
                  <a:cubicBezTo>
                    <a:pt x="253" y="380"/>
                    <a:pt x="252" y="376"/>
                    <a:pt x="251" y="372"/>
                  </a:cubicBezTo>
                  <a:cubicBezTo>
                    <a:pt x="251" y="370"/>
                    <a:pt x="250" y="368"/>
                    <a:pt x="250" y="367"/>
                  </a:cubicBezTo>
                  <a:cubicBezTo>
                    <a:pt x="250" y="366"/>
                    <a:pt x="250" y="364"/>
                    <a:pt x="250" y="364"/>
                  </a:cubicBezTo>
                  <a:cubicBezTo>
                    <a:pt x="250" y="363"/>
                    <a:pt x="248" y="362"/>
                    <a:pt x="248" y="362"/>
                  </a:cubicBezTo>
                  <a:cubicBezTo>
                    <a:pt x="246" y="356"/>
                    <a:pt x="250" y="354"/>
                    <a:pt x="255" y="352"/>
                  </a:cubicBezTo>
                  <a:cubicBezTo>
                    <a:pt x="258" y="349"/>
                    <a:pt x="262" y="347"/>
                    <a:pt x="266" y="344"/>
                  </a:cubicBezTo>
                  <a:cubicBezTo>
                    <a:pt x="268" y="342"/>
                    <a:pt x="268" y="343"/>
                    <a:pt x="270" y="341"/>
                  </a:cubicBezTo>
                  <a:cubicBezTo>
                    <a:pt x="270" y="339"/>
                    <a:pt x="270" y="336"/>
                    <a:pt x="271" y="335"/>
                  </a:cubicBezTo>
                  <a:cubicBezTo>
                    <a:pt x="274" y="332"/>
                    <a:pt x="282" y="334"/>
                    <a:pt x="286" y="332"/>
                  </a:cubicBezTo>
                  <a:cubicBezTo>
                    <a:pt x="286" y="329"/>
                    <a:pt x="284" y="328"/>
                    <a:pt x="283" y="325"/>
                  </a:cubicBezTo>
                  <a:cubicBezTo>
                    <a:pt x="285" y="322"/>
                    <a:pt x="287" y="326"/>
                    <a:pt x="290" y="325"/>
                  </a:cubicBezTo>
                  <a:cubicBezTo>
                    <a:pt x="292" y="324"/>
                    <a:pt x="293" y="321"/>
                    <a:pt x="294" y="319"/>
                  </a:cubicBezTo>
                  <a:cubicBezTo>
                    <a:pt x="297" y="317"/>
                    <a:pt x="302" y="312"/>
                    <a:pt x="305" y="310"/>
                  </a:cubicBezTo>
                  <a:cubicBezTo>
                    <a:pt x="310" y="307"/>
                    <a:pt x="317" y="310"/>
                    <a:pt x="322" y="308"/>
                  </a:cubicBezTo>
                  <a:cubicBezTo>
                    <a:pt x="328" y="306"/>
                    <a:pt x="331" y="299"/>
                    <a:pt x="333" y="293"/>
                  </a:cubicBezTo>
                  <a:cubicBezTo>
                    <a:pt x="333" y="291"/>
                    <a:pt x="334" y="284"/>
                    <a:pt x="336" y="282"/>
                  </a:cubicBezTo>
                  <a:cubicBezTo>
                    <a:pt x="340" y="280"/>
                    <a:pt x="344" y="283"/>
                    <a:pt x="346" y="277"/>
                  </a:cubicBezTo>
                  <a:cubicBezTo>
                    <a:pt x="347" y="273"/>
                    <a:pt x="344" y="271"/>
                    <a:pt x="342" y="268"/>
                  </a:cubicBezTo>
                  <a:cubicBezTo>
                    <a:pt x="339" y="266"/>
                    <a:pt x="331" y="249"/>
                    <a:pt x="336" y="248"/>
                  </a:cubicBezTo>
                  <a:cubicBezTo>
                    <a:pt x="340" y="247"/>
                    <a:pt x="341" y="253"/>
                    <a:pt x="344" y="253"/>
                  </a:cubicBezTo>
                  <a:cubicBezTo>
                    <a:pt x="351" y="253"/>
                    <a:pt x="348" y="247"/>
                    <a:pt x="347" y="244"/>
                  </a:cubicBezTo>
                  <a:cubicBezTo>
                    <a:pt x="346" y="236"/>
                    <a:pt x="350" y="226"/>
                    <a:pt x="358" y="227"/>
                  </a:cubicBezTo>
                  <a:cubicBezTo>
                    <a:pt x="361" y="227"/>
                    <a:pt x="366" y="228"/>
                    <a:pt x="369" y="227"/>
                  </a:cubicBezTo>
                  <a:cubicBezTo>
                    <a:pt x="372" y="227"/>
                    <a:pt x="372" y="228"/>
                    <a:pt x="372" y="224"/>
                  </a:cubicBezTo>
                  <a:cubicBezTo>
                    <a:pt x="372" y="223"/>
                    <a:pt x="369" y="220"/>
                    <a:pt x="369" y="219"/>
                  </a:cubicBezTo>
                  <a:cubicBezTo>
                    <a:pt x="367" y="215"/>
                    <a:pt x="365" y="212"/>
                    <a:pt x="363" y="208"/>
                  </a:cubicBezTo>
                  <a:cubicBezTo>
                    <a:pt x="361" y="203"/>
                    <a:pt x="363" y="202"/>
                    <a:pt x="366" y="199"/>
                  </a:cubicBezTo>
                  <a:cubicBezTo>
                    <a:pt x="370" y="195"/>
                    <a:pt x="367" y="194"/>
                    <a:pt x="369" y="190"/>
                  </a:cubicBezTo>
                  <a:cubicBezTo>
                    <a:pt x="370" y="187"/>
                    <a:pt x="373" y="187"/>
                    <a:pt x="372" y="184"/>
                  </a:cubicBezTo>
                  <a:cubicBezTo>
                    <a:pt x="372" y="181"/>
                    <a:pt x="370" y="181"/>
                    <a:pt x="368" y="182"/>
                  </a:cubicBezTo>
                  <a:cubicBezTo>
                    <a:pt x="363" y="183"/>
                    <a:pt x="361" y="188"/>
                    <a:pt x="358" y="190"/>
                  </a:cubicBezTo>
                  <a:cubicBezTo>
                    <a:pt x="353" y="193"/>
                    <a:pt x="352" y="191"/>
                    <a:pt x="348" y="189"/>
                  </a:cubicBezTo>
                  <a:cubicBezTo>
                    <a:pt x="344" y="186"/>
                    <a:pt x="337" y="187"/>
                    <a:pt x="333" y="187"/>
                  </a:cubicBezTo>
                  <a:cubicBezTo>
                    <a:pt x="326" y="186"/>
                    <a:pt x="325" y="184"/>
                    <a:pt x="321" y="179"/>
                  </a:cubicBezTo>
                  <a:cubicBezTo>
                    <a:pt x="319" y="176"/>
                    <a:pt x="315" y="174"/>
                    <a:pt x="313" y="171"/>
                  </a:cubicBezTo>
                  <a:cubicBezTo>
                    <a:pt x="307" y="164"/>
                    <a:pt x="299" y="161"/>
                    <a:pt x="305" y="152"/>
                  </a:cubicBezTo>
                  <a:cubicBezTo>
                    <a:pt x="310" y="144"/>
                    <a:pt x="309" y="137"/>
                    <a:pt x="307" y="128"/>
                  </a:cubicBezTo>
                  <a:cubicBezTo>
                    <a:pt x="307" y="123"/>
                    <a:pt x="308" y="120"/>
                    <a:pt x="303" y="119"/>
                  </a:cubicBezTo>
                  <a:cubicBezTo>
                    <a:pt x="298" y="118"/>
                    <a:pt x="294" y="122"/>
                    <a:pt x="291" y="121"/>
                  </a:cubicBezTo>
                  <a:cubicBezTo>
                    <a:pt x="283" y="118"/>
                    <a:pt x="294" y="113"/>
                    <a:pt x="290" y="108"/>
                  </a:cubicBezTo>
                  <a:cubicBezTo>
                    <a:pt x="288" y="105"/>
                    <a:pt x="285" y="106"/>
                    <a:pt x="283" y="104"/>
                  </a:cubicBezTo>
                  <a:cubicBezTo>
                    <a:pt x="281" y="102"/>
                    <a:pt x="282" y="98"/>
                    <a:pt x="282" y="96"/>
                  </a:cubicBezTo>
                  <a:cubicBezTo>
                    <a:pt x="281" y="90"/>
                    <a:pt x="283" y="85"/>
                    <a:pt x="283" y="80"/>
                  </a:cubicBezTo>
                  <a:cubicBezTo>
                    <a:pt x="282" y="76"/>
                    <a:pt x="282" y="76"/>
                    <a:pt x="283" y="72"/>
                  </a:cubicBezTo>
                  <a:cubicBezTo>
                    <a:pt x="284" y="64"/>
                    <a:pt x="283" y="55"/>
                    <a:pt x="285" y="47"/>
                  </a:cubicBezTo>
                  <a:cubicBezTo>
                    <a:pt x="285" y="45"/>
                    <a:pt x="287" y="45"/>
                    <a:pt x="285" y="44"/>
                  </a:cubicBezTo>
                  <a:cubicBezTo>
                    <a:pt x="282" y="42"/>
                    <a:pt x="281" y="45"/>
                    <a:pt x="280" y="45"/>
                  </a:cubicBezTo>
                  <a:cubicBezTo>
                    <a:pt x="277" y="45"/>
                    <a:pt x="277" y="43"/>
                    <a:pt x="275" y="44"/>
                  </a:cubicBezTo>
                  <a:cubicBezTo>
                    <a:pt x="273" y="44"/>
                    <a:pt x="272" y="46"/>
                    <a:pt x="271" y="47"/>
                  </a:cubicBezTo>
                  <a:cubicBezTo>
                    <a:pt x="268" y="50"/>
                    <a:pt x="266" y="52"/>
                    <a:pt x="262" y="52"/>
                  </a:cubicBezTo>
                  <a:cubicBezTo>
                    <a:pt x="257" y="52"/>
                    <a:pt x="253" y="52"/>
                    <a:pt x="249" y="49"/>
                  </a:cubicBezTo>
                  <a:cubicBezTo>
                    <a:pt x="246" y="47"/>
                    <a:pt x="246" y="44"/>
                    <a:pt x="244" y="41"/>
                  </a:cubicBezTo>
                  <a:cubicBezTo>
                    <a:pt x="242" y="38"/>
                    <a:pt x="239" y="38"/>
                    <a:pt x="236" y="36"/>
                  </a:cubicBezTo>
                  <a:cubicBezTo>
                    <a:pt x="232" y="34"/>
                    <a:pt x="233" y="33"/>
                    <a:pt x="229" y="33"/>
                  </a:cubicBezTo>
                  <a:cubicBezTo>
                    <a:pt x="227" y="33"/>
                    <a:pt x="226" y="35"/>
                    <a:pt x="225" y="33"/>
                  </a:cubicBezTo>
                  <a:cubicBezTo>
                    <a:pt x="223" y="31"/>
                    <a:pt x="225" y="30"/>
                    <a:pt x="225" y="28"/>
                  </a:cubicBezTo>
                  <a:cubicBezTo>
                    <a:pt x="223" y="21"/>
                    <a:pt x="214" y="30"/>
                    <a:pt x="210" y="32"/>
                  </a:cubicBezTo>
                  <a:cubicBezTo>
                    <a:pt x="209" y="33"/>
                    <a:pt x="205" y="35"/>
                    <a:pt x="202" y="34"/>
                  </a:cubicBezTo>
                  <a:cubicBezTo>
                    <a:pt x="197" y="33"/>
                    <a:pt x="201" y="30"/>
                    <a:pt x="200" y="28"/>
                  </a:cubicBezTo>
                  <a:cubicBezTo>
                    <a:pt x="198" y="21"/>
                    <a:pt x="189" y="24"/>
                    <a:pt x="190" y="16"/>
                  </a:cubicBezTo>
                  <a:cubicBezTo>
                    <a:pt x="185" y="16"/>
                    <a:pt x="187" y="14"/>
                    <a:pt x="184" y="12"/>
                  </a:cubicBezTo>
                  <a:cubicBezTo>
                    <a:pt x="182" y="10"/>
                    <a:pt x="179" y="11"/>
                    <a:pt x="177" y="9"/>
                  </a:cubicBezTo>
                  <a:cubicBezTo>
                    <a:pt x="176" y="9"/>
                    <a:pt x="176" y="5"/>
                    <a:pt x="175" y="4"/>
                  </a:cubicBezTo>
                  <a:cubicBezTo>
                    <a:pt x="174" y="2"/>
                    <a:pt x="173" y="1"/>
                    <a:pt x="171" y="0"/>
                  </a:cubicBezTo>
                  <a:cubicBezTo>
                    <a:pt x="168" y="0"/>
                    <a:pt x="163" y="5"/>
                    <a:pt x="160" y="6"/>
                  </a:cubicBezTo>
                  <a:cubicBezTo>
                    <a:pt x="156" y="8"/>
                    <a:pt x="154" y="10"/>
                    <a:pt x="151" y="14"/>
                  </a:cubicBezTo>
                  <a:cubicBezTo>
                    <a:pt x="145" y="19"/>
                    <a:pt x="137" y="19"/>
                    <a:pt x="131" y="25"/>
                  </a:cubicBezTo>
                  <a:cubicBezTo>
                    <a:pt x="128" y="28"/>
                    <a:pt x="128" y="32"/>
                    <a:pt x="125" y="35"/>
                  </a:cubicBezTo>
                  <a:cubicBezTo>
                    <a:pt x="122" y="37"/>
                    <a:pt x="118" y="38"/>
                    <a:pt x="114" y="39"/>
                  </a:cubicBezTo>
                  <a:cubicBezTo>
                    <a:pt x="110" y="39"/>
                    <a:pt x="108" y="39"/>
                    <a:pt x="104" y="40"/>
                  </a:cubicBezTo>
                  <a:cubicBezTo>
                    <a:pt x="101" y="41"/>
                    <a:pt x="98" y="45"/>
                    <a:pt x="95" y="44"/>
                  </a:cubicBezTo>
                  <a:cubicBezTo>
                    <a:pt x="92" y="43"/>
                    <a:pt x="90" y="39"/>
                    <a:pt x="88" y="36"/>
                  </a:cubicBezTo>
                  <a:cubicBezTo>
                    <a:pt x="86" y="37"/>
                    <a:pt x="84" y="37"/>
                    <a:pt x="82" y="37"/>
                  </a:cubicBezTo>
                  <a:cubicBezTo>
                    <a:pt x="75" y="37"/>
                    <a:pt x="71" y="39"/>
                    <a:pt x="69" y="46"/>
                  </a:cubicBezTo>
                  <a:cubicBezTo>
                    <a:pt x="67" y="53"/>
                    <a:pt x="69" y="56"/>
                    <a:pt x="73" y="62"/>
                  </a:cubicBezTo>
                  <a:cubicBezTo>
                    <a:pt x="74" y="65"/>
                    <a:pt x="75" y="67"/>
                    <a:pt x="78" y="69"/>
                  </a:cubicBezTo>
                  <a:cubicBezTo>
                    <a:pt x="80" y="70"/>
                    <a:pt x="83" y="72"/>
                    <a:pt x="84" y="74"/>
                  </a:cubicBezTo>
                  <a:cubicBezTo>
                    <a:pt x="85" y="76"/>
                    <a:pt x="85" y="81"/>
                    <a:pt x="85" y="83"/>
                  </a:cubicBezTo>
                  <a:cubicBezTo>
                    <a:pt x="84" y="86"/>
                    <a:pt x="83" y="88"/>
                    <a:pt x="82" y="91"/>
                  </a:cubicBezTo>
                  <a:cubicBezTo>
                    <a:pt x="81" y="94"/>
                    <a:pt x="84" y="97"/>
                    <a:pt x="83" y="100"/>
                  </a:cubicBezTo>
                  <a:cubicBezTo>
                    <a:pt x="82" y="103"/>
                    <a:pt x="78" y="103"/>
                    <a:pt x="76" y="105"/>
                  </a:cubicBezTo>
                  <a:cubicBezTo>
                    <a:pt x="73" y="109"/>
                    <a:pt x="76" y="118"/>
                    <a:pt x="74" y="123"/>
                  </a:cubicBezTo>
                  <a:cubicBezTo>
                    <a:pt x="70" y="131"/>
                    <a:pt x="65" y="138"/>
                    <a:pt x="56" y="139"/>
                  </a:cubicBezTo>
                  <a:cubicBezTo>
                    <a:pt x="49" y="141"/>
                    <a:pt x="40" y="141"/>
                    <a:pt x="32" y="140"/>
                  </a:cubicBezTo>
                  <a:cubicBezTo>
                    <a:pt x="25" y="140"/>
                    <a:pt x="18" y="141"/>
                    <a:pt x="10" y="138"/>
                  </a:cubicBezTo>
                  <a:cubicBezTo>
                    <a:pt x="9" y="137"/>
                    <a:pt x="2" y="135"/>
                    <a:pt x="1" y="137"/>
                  </a:cubicBezTo>
                  <a:cubicBezTo>
                    <a:pt x="0" y="140"/>
                    <a:pt x="6" y="145"/>
                    <a:pt x="7" y="146"/>
                  </a:cubicBezTo>
                  <a:cubicBezTo>
                    <a:pt x="10" y="149"/>
                    <a:pt x="12" y="151"/>
                    <a:pt x="15" y="155"/>
                  </a:cubicBezTo>
                  <a:cubicBezTo>
                    <a:pt x="17" y="158"/>
                    <a:pt x="18" y="161"/>
                    <a:pt x="20" y="164"/>
                  </a:cubicBezTo>
                  <a:cubicBezTo>
                    <a:pt x="21" y="167"/>
                    <a:pt x="25" y="170"/>
                    <a:pt x="26" y="172"/>
                  </a:cubicBezTo>
                  <a:cubicBezTo>
                    <a:pt x="26" y="174"/>
                    <a:pt x="25" y="179"/>
                    <a:pt x="24" y="182"/>
                  </a:cubicBezTo>
                  <a:cubicBezTo>
                    <a:pt x="22" y="185"/>
                    <a:pt x="20" y="188"/>
                    <a:pt x="23" y="192"/>
                  </a:cubicBezTo>
                  <a:cubicBezTo>
                    <a:pt x="24" y="195"/>
                    <a:pt x="27" y="198"/>
                    <a:pt x="29" y="201"/>
                  </a:cubicBezTo>
                  <a:cubicBezTo>
                    <a:pt x="32" y="206"/>
                    <a:pt x="33" y="214"/>
                    <a:pt x="37" y="218"/>
                  </a:cubicBezTo>
                  <a:cubicBezTo>
                    <a:pt x="40" y="221"/>
                    <a:pt x="42" y="221"/>
                    <a:pt x="44" y="226"/>
                  </a:cubicBezTo>
                  <a:cubicBezTo>
                    <a:pt x="45" y="229"/>
                    <a:pt x="46" y="232"/>
                    <a:pt x="49" y="234"/>
                  </a:cubicBezTo>
                  <a:cubicBezTo>
                    <a:pt x="52" y="235"/>
                    <a:pt x="55" y="234"/>
                    <a:pt x="58" y="236"/>
                  </a:cubicBezTo>
                  <a:cubicBezTo>
                    <a:pt x="61" y="238"/>
                    <a:pt x="63" y="239"/>
                    <a:pt x="65" y="242"/>
                  </a:cubicBezTo>
                  <a:cubicBezTo>
                    <a:pt x="69" y="249"/>
                    <a:pt x="65" y="256"/>
                    <a:pt x="59" y="260"/>
                  </a:cubicBezTo>
                  <a:cubicBezTo>
                    <a:pt x="58" y="261"/>
                    <a:pt x="56" y="262"/>
                    <a:pt x="56" y="264"/>
                  </a:cubicBezTo>
                  <a:cubicBezTo>
                    <a:pt x="55" y="267"/>
                    <a:pt x="57" y="265"/>
                    <a:pt x="58" y="267"/>
                  </a:cubicBezTo>
                  <a:cubicBezTo>
                    <a:pt x="60" y="272"/>
                    <a:pt x="54" y="277"/>
                    <a:pt x="50" y="279"/>
                  </a:cubicBezTo>
                  <a:cubicBezTo>
                    <a:pt x="47" y="280"/>
                    <a:pt x="44" y="280"/>
                    <a:pt x="42" y="283"/>
                  </a:cubicBezTo>
                  <a:cubicBezTo>
                    <a:pt x="39" y="286"/>
                    <a:pt x="38" y="287"/>
                    <a:pt x="35" y="289"/>
                  </a:cubicBezTo>
                  <a:cubicBezTo>
                    <a:pt x="32" y="291"/>
                    <a:pt x="28" y="293"/>
                    <a:pt x="26" y="296"/>
                  </a:cubicBezTo>
                  <a:cubicBezTo>
                    <a:pt x="23" y="299"/>
                    <a:pt x="24" y="300"/>
                    <a:pt x="23" y="304"/>
                  </a:cubicBezTo>
                  <a:cubicBezTo>
                    <a:pt x="23" y="307"/>
                    <a:pt x="22" y="311"/>
                    <a:pt x="22" y="314"/>
                  </a:cubicBezTo>
                  <a:cubicBezTo>
                    <a:pt x="21" y="318"/>
                    <a:pt x="18" y="320"/>
                    <a:pt x="16" y="323"/>
                  </a:cubicBezTo>
                  <a:cubicBezTo>
                    <a:pt x="11" y="329"/>
                    <a:pt x="15" y="334"/>
                    <a:pt x="14" y="341"/>
                  </a:cubicBezTo>
                  <a:cubicBezTo>
                    <a:pt x="14" y="348"/>
                    <a:pt x="18" y="352"/>
                    <a:pt x="21" y="358"/>
                  </a:cubicBezTo>
                  <a:cubicBezTo>
                    <a:pt x="24" y="364"/>
                    <a:pt x="28" y="369"/>
                    <a:pt x="33" y="373"/>
                  </a:cubicBezTo>
                  <a:cubicBezTo>
                    <a:pt x="37" y="378"/>
                    <a:pt x="35" y="384"/>
                    <a:pt x="39" y="388"/>
                  </a:cubicBezTo>
                  <a:cubicBezTo>
                    <a:pt x="46" y="395"/>
                    <a:pt x="51" y="386"/>
                    <a:pt x="58" y="388"/>
                  </a:cubicBezTo>
                  <a:cubicBezTo>
                    <a:pt x="59" y="388"/>
                    <a:pt x="59" y="389"/>
                    <a:pt x="59" y="389"/>
                  </a:cubicBezTo>
                  <a:cubicBezTo>
                    <a:pt x="63" y="388"/>
                    <a:pt x="66" y="390"/>
                    <a:pt x="69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07"/>
            <p:cNvSpPr>
              <a:spLocks/>
            </p:cNvSpPr>
            <p:nvPr/>
          </p:nvSpPr>
          <p:spPr bwMode="auto">
            <a:xfrm>
              <a:off x="2963863" y="2117725"/>
              <a:ext cx="576263" cy="638175"/>
            </a:xfrm>
            <a:custGeom>
              <a:avLst/>
              <a:gdLst>
                <a:gd name="T0" fmla="*/ 291 w 313"/>
                <a:gd name="T1" fmla="*/ 284 h 347"/>
                <a:gd name="T2" fmla="*/ 305 w 313"/>
                <a:gd name="T3" fmla="*/ 273 h 347"/>
                <a:gd name="T4" fmla="*/ 299 w 313"/>
                <a:gd name="T5" fmla="*/ 247 h 347"/>
                <a:gd name="T6" fmla="*/ 292 w 313"/>
                <a:gd name="T7" fmla="*/ 229 h 347"/>
                <a:gd name="T8" fmla="*/ 275 w 313"/>
                <a:gd name="T9" fmla="*/ 213 h 347"/>
                <a:gd name="T10" fmla="*/ 276 w 313"/>
                <a:gd name="T11" fmla="*/ 196 h 347"/>
                <a:gd name="T12" fmla="*/ 302 w 313"/>
                <a:gd name="T13" fmla="*/ 167 h 347"/>
                <a:gd name="T14" fmla="*/ 283 w 313"/>
                <a:gd name="T15" fmla="*/ 144 h 347"/>
                <a:gd name="T16" fmla="*/ 303 w 313"/>
                <a:gd name="T17" fmla="*/ 126 h 347"/>
                <a:gd name="T18" fmla="*/ 282 w 313"/>
                <a:gd name="T19" fmla="*/ 103 h 347"/>
                <a:gd name="T20" fmla="*/ 270 w 313"/>
                <a:gd name="T21" fmla="*/ 90 h 347"/>
                <a:gd name="T22" fmla="*/ 265 w 313"/>
                <a:gd name="T23" fmla="*/ 72 h 347"/>
                <a:gd name="T24" fmla="*/ 280 w 313"/>
                <a:gd name="T25" fmla="*/ 62 h 347"/>
                <a:gd name="T26" fmla="*/ 294 w 313"/>
                <a:gd name="T27" fmla="*/ 49 h 347"/>
                <a:gd name="T28" fmla="*/ 260 w 313"/>
                <a:gd name="T29" fmla="*/ 36 h 347"/>
                <a:gd name="T30" fmla="*/ 243 w 313"/>
                <a:gd name="T31" fmla="*/ 21 h 347"/>
                <a:gd name="T32" fmla="*/ 226 w 313"/>
                <a:gd name="T33" fmla="*/ 19 h 347"/>
                <a:gd name="T34" fmla="*/ 214 w 313"/>
                <a:gd name="T35" fmla="*/ 13 h 347"/>
                <a:gd name="T36" fmla="*/ 206 w 313"/>
                <a:gd name="T37" fmla="*/ 11 h 347"/>
                <a:gd name="T38" fmla="*/ 191 w 313"/>
                <a:gd name="T39" fmla="*/ 6 h 347"/>
                <a:gd name="T40" fmla="*/ 170 w 313"/>
                <a:gd name="T41" fmla="*/ 15 h 347"/>
                <a:gd name="T42" fmla="*/ 151 w 313"/>
                <a:gd name="T43" fmla="*/ 29 h 347"/>
                <a:gd name="T44" fmla="*/ 132 w 313"/>
                <a:gd name="T45" fmla="*/ 43 h 347"/>
                <a:gd name="T46" fmla="*/ 142 w 313"/>
                <a:gd name="T47" fmla="*/ 64 h 347"/>
                <a:gd name="T48" fmla="*/ 124 w 313"/>
                <a:gd name="T49" fmla="*/ 65 h 347"/>
                <a:gd name="T50" fmla="*/ 105 w 313"/>
                <a:gd name="T51" fmla="*/ 75 h 347"/>
                <a:gd name="T52" fmla="*/ 67 w 313"/>
                <a:gd name="T53" fmla="*/ 72 h 347"/>
                <a:gd name="T54" fmla="*/ 55 w 313"/>
                <a:gd name="T55" fmla="*/ 80 h 347"/>
                <a:gd name="T56" fmla="*/ 37 w 313"/>
                <a:gd name="T57" fmla="*/ 95 h 347"/>
                <a:gd name="T58" fmla="*/ 16 w 313"/>
                <a:gd name="T59" fmla="*/ 101 h 347"/>
                <a:gd name="T60" fmla="*/ 15 w 313"/>
                <a:gd name="T61" fmla="*/ 108 h 347"/>
                <a:gd name="T62" fmla="*/ 4 w 313"/>
                <a:gd name="T63" fmla="*/ 124 h 347"/>
                <a:gd name="T64" fmla="*/ 1 w 313"/>
                <a:gd name="T65" fmla="*/ 144 h 347"/>
                <a:gd name="T66" fmla="*/ 13 w 313"/>
                <a:gd name="T67" fmla="*/ 140 h 347"/>
                <a:gd name="T68" fmla="*/ 22 w 313"/>
                <a:gd name="T69" fmla="*/ 144 h 347"/>
                <a:gd name="T70" fmla="*/ 20 w 313"/>
                <a:gd name="T71" fmla="*/ 162 h 347"/>
                <a:gd name="T72" fmla="*/ 34 w 313"/>
                <a:gd name="T73" fmla="*/ 167 h 347"/>
                <a:gd name="T74" fmla="*/ 41 w 313"/>
                <a:gd name="T75" fmla="*/ 172 h 347"/>
                <a:gd name="T76" fmla="*/ 25 w 313"/>
                <a:gd name="T77" fmla="*/ 200 h 347"/>
                <a:gd name="T78" fmla="*/ 41 w 313"/>
                <a:gd name="T79" fmla="*/ 202 h 347"/>
                <a:gd name="T80" fmla="*/ 54 w 313"/>
                <a:gd name="T81" fmla="*/ 197 h 347"/>
                <a:gd name="T82" fmla="*/ 47 w 313"/>
                <a:gd name="T83" fmla="*/ 204 h 347"/>
                <a:gd name="T84" fmla="*/ 39 w 313"/>
                <a:gd name="T85" fmla="*/ 220 h 347"/>
                <a:gd name="T86" fmla="*/ 56 w 313"/>
                <a:gd name="T87" fmla="*/ 235 h 347"/>
                <a:gd name="T88" fmla="*/ 59 w 313"/>
                <a:gd name="T89" fmla="*/ 242 h 347"/>
                <a:gd name="T90" fmla="*/ 52 w 313"/>
                <a:gd name="T91" fmla="*/ 251 h 347"/>
                <a:gd name="T92" fmla="*/ 65 w 313"/>
                <a:gd name="T93" fmla="*/ 256 h 347"/>
                <a:gd name="T94" fmla="*/ 53 w 313"/>
                <a:gd name="T95" fmla="*/ 270 h 347"/>
                <a:gd name="T96" fmla="*/ 40 w 313"/>
                <a:gd name="T97" fmla="*/ 291 h 347"/>
                <a:gd name="T98" fmla="*/ 40 w 313"/>
                <a:gd name="T99" fmla="*/ 323 h 347"/>
                <a:gd name="T100" fmla="*/ 54 w 313"/>
                <a:gd name="T101" fmla="*/ 318 h 347"/>
                <a:gd name="T102" fmla="*/ 82 w 313"/>
                <a:gd name="T103" fmla="*/ 297 h 347"/>
                <a:gd name="T104" fmla="*/ 111 w 313"/>
                <a:gd name="T105" fmla="*/ 293 h 347"/>
                <a:gd name="T106" fmla="*/ 132 w 313"/>
                <a:gd name="T107" fmla="*/ 293 h 347"/>
                <a:gd name="T108" fmla="*/ 135 w 313"/>
                <a:gd name="T109" fmla="*/ 307 h 347"/>
                <a:gd name="T110" fmla="*/ 130 w 313"/>
                <a:gd name="T111" fmla="*/ 330 h 347"/>
                <a:gd name="T112" fmla="*/ 160 w 313"/>
                <a:gd name="T113" fmla="*/ 324 h 347"/>
                <a:gd name="T114" fmla="*/ 184 w 313"/>
                <a:gd name="T115" fmla="*/ 331 h 347"/>
                <a:gd name="T116" fmla="*/ 212 w 313"/>
                <a:gd name="T117" fmla="*/ 336 h 347"/>
                <a:gd name="T118" fmla="*/ 251 w 313"/>
                <a:gd name="T119" fmla="*/ 333 h 347"/>
                <a:gd name="T120" fmla="*/ 276 w 313"/>
                <a:gd name="T121" fmla="*/ 320 h 347"/>
                <a:gd name="T122" fmla="*/ 279 w 313"/>
                <a:gd name="T123" fmla="*/ 30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347">
                  <a:moveTo>
                    <a:pt x="279" y="301"/>
                  </a:moveTo>
                  <a:cubicBezTo>
                    <a:pt x="279" y="297"/>
                    <a:pt x="282" y="295"/>
                    <a:pt x="284" y="292"/>
                  </a:cubicBezTo>
                  <a:cubicBezTo>
                    <a:pt x="286" y="289"/>
                    <a:pt x="288" y="286"/>
                    <a:pt x="291" y="284"/>
                  </a:cubicBezTo>
                  <a:cubicBezTo>
                    <a:pt x="292" y="283"/>
                    <a:pt x="294" y="282"/>
                    <a:pt x="295" y="281"/>
                  </a:cubicBezTo>
                  <a:cubicBezTo>
                    <a:pt x="297" y="281"/>
                    <a:pt x="299" y="281"/>
                    <a:pt x="300" y="281"/>
                  </a:cubicBezTo>
                  <a:cubicBezTo>
                    <a:pt x="306" y="279"/>
                    <a:pt x="303" y="277"/>
                    <a:pt x="305" y="273"/>
                  </a:cubicBezTo>
                  <a:cubicBezTo>
                    <a:pt x="307" y="269"/>
                    <a:pt x="311" y="268"/>
                    <a:pt x="312" y="263"/>
                  </a:cubicBezTo>
                  <a:cubicBezTo>
                    <a:pt x="313" y="259"/>
                    <a:pt x="310" y="258"/>
                    <a:pt x="307" y="256"/>
                  </a:cubicBezTo>
                  <a:cubicBezTo>
                    <a:pt x="305" y="254"/>
                    <a:pt x="299" y="251"/>
                    <a:pt x="299" y="247"/>
                  </a:cubicBezTo>
                  <a:cubicBezTo>
                    <a:pt x="297" y="244"/>
                    <a:pt x="302" y="239"/>
                    <a:pt x="301" y="235"/>
                  </a:cubicBezTo>
                  <a:cubicBezTo>
                    <a:pt x="299" y="232"/>
                    <a:pt x="298" y="234"/>
                    <a:pt x="296" y="233"/>
                  </a:cubicBezTo>
                  <a:cubicBezTo>
                    <a:pt x="294" y="232"/>
                    <a:pt x="294" y="231"/>
                    <a:pt x="292" y="229"/>
                  </a:cubicBezTo>
                  <a:cubicBezTo>
                    <a:pt x="287" y="225"/>
                    <a:pt x="287" y="227"/>
                    <a:pt x="282" y="230"/>
                  </a:cubicBezTo>
                  <a:cubicBezTo>
                    <a:pt x="279" y="231"/>
                    <a:pt x="276" y="231"/>
                    <a:pt x="273" y="228"/>
                  </a:cubicBezTo>
                  <a:cubicBezTo>
                    <a:pt x="268" y="223"/>
                    <a:pt x="275" y="219"/>
                    <a:pt x="275" y="213"/>
                  </a:cubicBezTo>
                  <a:cubicBezTo>
                    <a:pt x="276" y="212"/>
                    <a:pt x="274" y="211"/>
                    <a:pt x="275" y="209"/>
                  </a:cubicBezTo>
                  <a:cubicBezTo>
                    <a:pt x="275" y="207"/>
                    <a:pt x="278" y="208"/>
                    <a:pt x="279" y="206"/>
                  </a:cubicBezTo>
                  <a:cubicBezTo>
                    <a:pt x="280" y="202"/>
                    <a:pt x="276" y="199"/>
                    <a:pt x="276" y="196"/>
                  </a:cubicBezTo>
                  <a:cubicBezTo>
                    <a:pt x="276" y="187"/>
                    <a:pt x="295" y="191"/>
                    <a:pt x="298" y="181"/>
                  </a:cubicBezTo>
                  <a:cubicBezTo>
                    <a:pt x="299" y="177"/>
                    <a:pt x="297" y="177"/>
                    <a:pt x="297" y="173"/>
                  </a:cubicBezTo>
                  <a:cubicBezTo>
                    <a:pt x="296" y="169"/>
                    <a:pt x="301" y="169"/>
                    <a:pt x="302" y="167"/>
                  </a:cubicBezTo>
                  <a:cubicBezTo>
                    <a:pt x="304" y="163"/>
                    <a:pt x="301" y="153"/>
                    <a:pt x="299" y="149"/>
                  </a:cubicBezTo>
                  <a:cubicBezTo>
                    <a:pt x="297" y="146"/>
                    <a:pt x="294" y="144"/>
                    <a:pt x="291" y="143"/>
                  </a:cubicBezTo>
                  <a:cubicBezTo>
                    <a:pt x="287" y="142"/>
                    <a:pt x="287" y="143"/>
                    <a:pt x="283" y="144"/>
                  </a:cubicBezTo>
                  <a:cubicBezTo>
                    <a:pt x="279" y="137"/>
                    <a:pt x="288" y="137"/>
                    <a:pt x="289" y="132"/>
                  </a:cubicBezTo>
                  <a:cubicBezTo>
                    <a:pt x="291" y="131"/>
                    <a:pt x="293" y="132"/>
                    <a:pt x="295" y="134"/>
                  </a:cubicBezTo>
                  <a:cubicBezTo>
                    <a:pt x="298" y="129"/>
                    <a:pt x="302" y="132"/>
                    <a:pt x="303" y="126"/>
                  </a:cubicBezTo>
                  <a:cubicBezTo>
                    <a:pt x="304" y="121"/>
                    <a:pt x="301" y="117"/>
                    <a:pt x="300" y="113"/>
                  </a:cubicBezTo>
                  <a:cubicBezTo>
                    <a:pt x="293" y="111"/>
                    <a:pt x="296" y="117"/>
                    <a:pt x="292" y="118"/>
                  </a:cubicBezTo>
                  <a:cubicBezTo>
                    <a:pt x="286" y="121"/>
                    <a:pt x="288" y="104"/>
                    <a:pt x="282" y="103"/>
                  </a:cubicBezTo>
                  <a:cubicBezTo>
                    <a:pt x="281" y="103"/>
                    <a:pt x="280" y="105"/>
                    <a:pt x="278" y="104"/>
                  </a:cubicBezTo>
                  <a:cubicBezTo>
                    <a:pt x="276" y="103"/>
                    <a:pt x="276" y="101"/>
                    <a:pt x="275" y="99"/>
                  </a:cubicBezTo>
                  <a:cubicBezTo>
                    <a:pt x="273" y="95"/>
                    <a:pt x="273" y="93"/>
                    <a:pt x="270" y="90"/>
                  </a:cubicBezTo>
                  <a:cubicBezTo>
                    <a:pt x="269" y="88"/>
                    <a:pt x="266" y="89"/>
                    <a:pt x="266" y="86"/>
                  </a:cubicBezTo>
                  <a:cubicBezTo>
                    <a:pt x="265" y="84"/>
                    <a:pt x="268" y="84"/>
                    <a:pt x="268" y="81"/>
                  </a:cubicBezTo>
                  <a:cubicBezTo>
                    <a:pt x="269" y="78"/>
                    <a:pt x="262" y="74"/>
                    <a:pt x="265" y="72"/>
                  </a:cubicBezTo>
                  <a:cubicBezTo>
                    <a:pt x="269" y="68"/>
                    <a:pt x="271" y="77"/>
                    <a:pt x="274" y="69"/>
                  </a:cubicBezTo>
                  <a:cubicBezTo>
                    <a:pt x="275" y="67"/>
                    <a:pt x="274" y="66"/>
                    <a:pt x="275" y="64"/>
                  </a:cubicBezTo>
                  <a:cubicBezTo>
                    <a:pt x="276" y="63"/>
                    <a:pt x="279" y="62"/>
                    <a:pt x="280" y="62"/>
                  </a:cubicBezTo>
                  <a:cubicBezTo>
                    <a:pt x="281" y="60"/>
                    <a:pt x="281" y="59"/>
                    <a:pt x="283" y="58"/>
                  </a:cubicBezTo>
                  <a:cubicBezTo>
                    <a:pt x="285" y="57"/>
                    <a:pt x="287" y="57"/>
                    <a:pt x="288" y="56"/>
                  </a:cubicBezTo>
                  <a:cubicBezTo>
                    <a:pt x="290" y="54"/>
                    <a:pt x="293" y="51"/>
                    <a:pt x="294" y="49"/>
                  </a:cubicBezTo>
                  <a:cubicBezTo>
                    <a:pt x="291" y="50"/>
                    <a:pt x="289" y="48"/>
                    <a:pt x="285" y="47"/>
                  </a:cubicBezTo>
                  <a:cubicBezTo>
                    <a:pt x="278" y="44"/>
                    <a:pt x="271" y="46"/>
                    <a:pt x="265" y="43"/>
                  </a:cubicBezTo>
                  <a:cubicBezTo>
                    <a:pt x="263" y="41"/>
                    <a:pt x="261" y="39"/>
                    <a:pt x="260" y="36"/>
                  </a:cubicBezTo>
                  <a:cubicBezTo>
                    <a:pt x="258" y="33"/>
                    <a:pt x="256" y="33"/>
                    <a:pt x="254" y="31"/>
                  </a:cubicBezTo>
                  <a:cubicBezTo>
                    <a:pt x="252" y="28"/>
                    <a:pt x="254" y="25"/>
                    <a:pt x="251" y="23"/>
                  </a:cubicBezTo>
                  <a:cubicBezTo>
                    <a:pt x="249" y="22"/>
                    <a:pt x="245" y="22"/>
                    <a:pt x="243" y="21"/>
                  </a:cubicBezTo>
                  <a:cubicBezTo>
                    <a:pt x="243" y="17"/>
                    <a:pt x="237" y="16"/>
                    <a:pt x="234" y="16"/>
                  </a:cubicBezTo>
                  <a:cubicBezTo>
                    <a:pt x="232" y="15"/>
                    <a:pt x="230" y="14"/>
                    <a:pt x="228" y="15"/>
                  </a:cubicBezTo>
                  <a:cubicBezTo>
                    <a:pt x="227" y="16"/>
                    <a:pt x="227" y="19"/>
                    <a:pt x="226" y="19"/>
                  </a:cubicBezTo>
                  <a:cubicBezTo>
                    <a:pt x="225" y="17"/>
                    <a:pt x="223" y="15"/>
                    <a:pt x="222" y="14"/>
                  </a:cubicBezTo>
                  <a:cubicBezTo>
                    <a:pt x="221" y="12"/>
                    <a:pt x="221" y="11"/>
                    <a:pt x="219" y="11"/>
                  </a:cubicBezTo>
                  <a:cubicBezTo>
                    <a:pt x="216" y="11"/>
                    <a:pt x="216" y="13"/>
                    <a:pt x="214" y="13"/>
                  </a:cubicBezTo>
                  <a:cubicBezTo>
                    <a:pt x="209" y="15"/>
                    <a:pt x="212" y="10"/>
                    <a:pt x="214" y="9"/>
                  </a:cubicBezTo>
                  <a:cubicBezTo>
                    <a:pt x="216" y="6"/>
                    <a:pt x="218" y="4"/>
                    <a:pt x="217" y="1"/>
                  </a:cubicBezTo>
                  <a:cubicBezTo>
                    <a:pt x="209" y="0"/>
                    <a:pt x="210" y="8"/>
                    <a:pt x="206" y="11"/>
                  </a:cubicBezTo>
                  <a:cubicBezTo>
                    <a:pt x="203" y="13"/>
                    <a:pt x="199" y="11"/>
                    <a:pt x="196" y="13"/>
                  </a:cubicBezTo>
                  <a:cubicBezTo>
                    <a:pt x="194" y="14"/>
                    <a:pt x="193" y="17"/>
                    <a:pt x="191" y="19"/>
                  </a:cubicBezTo>
                  <a:cubicBezTo>
                    <a:pt x="189" y="16"/>
                    <a:pt x="191" y="10"/>
                    <a:pt x="191" y="6"/>
                  </a:cubicBezTo>
                  <a:cubicBezTo>
                    <a:pt x="186" y="6"/>
                    <a:pt x="184" y="8"/>
                    <a:pt x="179" y="10"/>
                  </a:cubicBezTo>
                  <a:cubicBezTo>
                    <a:pt x="177" y="11"/>
                    <a:pt x="177" y="11"/>
                    <a:pt x="175" y="13"/>
                  </a:cubicBezTo>
                  <a:cubicBezTo>
                    <a:pt x="172" y="16"/>
                    <a:pt x="173" y="15"/>
                    <a:pt x="170" y="15"/>
                  </a:cubicBezTo>
                  <a:cubicBezTo>
                    <a:pt x="168" y="15"/>
                    <a:pt x="166" y="15"/>
                    <a:pt x="165" y="17"/>
                  </a:cubicBezTo>
                  <a:cubicBezTo>
                    <a:pt x="162" y="20"/>
                    <a:pt x="165" y="19"/>
                    <a:pt x="165" y="22"/>
                  </a:cubicBezTo>
                  <a:cubicBezTo>
                    <a:pt x="164" y="26"/>
                    <a:pt x="154" y="28"/>
                    <a:pt x="151" y="29"/>
                  </a:cubicBezTo>
                  <a:cubicBezTo>
                    <a:pt x="146" y="31"/>
                    <a:pt x="143" y="37"/>
                    <a:pt x="137" y="37"/>
                  </a:cubicBezTo>
                  <a:cubicBezTo>
                    <a:pt x="136" y="36"/>
                    <a:pt x="132" y="33"/>
                    <a:pt x="131" y="36"/>
                  </a:cubicBezTo>
                  <a:cubicBezTo>
                    <a:pt x="130" y="37"/>
                    <a:pt x="132" y="41"/>
                    <a:pt x="132" y="43"/>
                  </a:cubicBezTo>
                  <a:cubicBezTo>
                    <a:pt x="132" y="48"/>
                    <a:pt x="128" y="50"/>
                    <a:pt x="125" y="53"/>
                  </a:cubicBezTo>
                  <a:cubicBezTo>
                    <a:pt x="126" y="57"/>
                    <a:pt x="131" y="53"/>
                    <a:pt x="134" y="56"/>
                  </a:cubicBezTo>
                  <a:cubicBezTo>
                    <a:pt x="129" y="58"/>
                    <a:pt x="141" y="63"/>
                    <a:pt x="142" y="64"/>
                  </a:cubicBezTo>
                  <a:cubicBezTo>
                    <a:pt x="142" y="67"/>
                    <a:pt x="143" y="69"/>
                    <a:pt x="143" y="72"/>
                  </a:cubicBezTo>
                  <a:cubicBezTo>
                    <a:pt x="141" y="77"/>
                    <a:pt x="139" y="72"/>
                    <a:pt x="139" y="70"/>
                  </a:cubicBezTo>
                  <a:cubicBezTo>
                    <a:pt x="136" y="64"/>
                    <a:pt x="129" y="63"/>
                    <a:pt x="124" y="65"/>
                  </a:cubicBezTo>
                  <a:cubicBezTo>
                    <a:pt x="121" y="66"/>
                    <a:pt x="120" y="68"/>
                    <a:pt x="118" y="69"/>
                  </a:cubicBezTo>
                  <a:cubicBezTo>
                    <a:pt x="116" y="72"/>
                    <a:pt x="114" y="72"/>
                    <a:pt x="111" y="72"/>
                  </a:cubicBezTo>
                  <a:cubicBezTo>
                    <a:pt x="108" y="72"/>
                    <a:pt x="107" y="73"/>
                    <a:pt x="105" y="75"/>
                  </a:cubicBezTo>
                  <a:cubicBezTo>
                    <a:pt x="102" y="77"/>
                    <a:pt x="100" y="77"/>
                    <a:pt x="97" y="77"/>
                  </a:cubicBezTo>
                  <a:cubicBezTo>
                    <a:pt x="91" y="76"/>
                    <a:pt x="86" y="81"/>
                    <a:pt x="80" y="81"/>
                  </a:cubicBezTo>
                  <a:cubicBezTo>
                    <a:pt x="73" y="81"/>
                    <a:pt x="72" y="74"/>
                    <a:pt x="67" y="72"/>
                  </a:cubicBezTo>
                  <a:cubicBezTo>
                    <a:pt x="63" y="71"/>
                    <a:pt x="63" y="74"/>
                    <a:pt x="60" y="75"/>
                  </a:cubicBezTo>
                  <a:cubicBezTo>
                    <a:pt x="59" y="75"/>
                    <a:pt x="57" y="74"/>
                    <a:pt x="56" y="75"/>
                  </a:cubicBezTo>
                  <a:cubicBezTo>
                    <a:pt x="55" y="76"/>
                    <a:pt x="56" y="79"/>
                    <a:pt x="55" y="80"/>
                  </a:cubicBezTo>
                  <a:cubicBezTo>
                    <a:pt x="53" y="82"/>
                    <a:pt x="48" y="78"/>
                    <a:pt x="47" y="82"/>
                  </a:cubicBezTo>
                  <a:cubicBezTo>
                    <a:pt x="46" y="84"/>
                    <a:pt x="51" y="86"/>
                    <a:pt x="52" y="88"/>
                  </a:cubicBezTo>
                  <a:cubicBezTo>
                    <a:pt x="45" y="88"/>
                    <a:pt x="42" y="92"/>
                    <a:pt x="37" y="95"/>
                  </a:cubicBezTo>
                  <a:cubicBezTo>
                    <a:pt x="32" y="97"/>
                    <a:pt x="27" y="93"/>
                    <a:pt x="22" y="95"/>
                  </a:cubicBezTo>
                  <a:cubicBezTo>
                    <a:pt x="20" y="96"/>
                    <a:pt x="20" y="98"/>
                    <a:pt x="19" y="99"/>
                  </a:cubicBezTo>
                  <a:cubicBezTo>
                    <a:pt x="18" y="100"/>
                    <a:pt x="16" y="100"/>
                    <a:pt x="16" y="101"/>
                  </a:cubicBezTo>
                  <a:cubicBezTo>
                    <a:pt x="14" y="102"/>
                    <a:pt x="13" y="104"/>
                    <a:pt x="16" y="107"/>
                  </a:cubicBezTo>
                  <a:cubicBezTo>
                    <a:pt x="17" y="107"/>
                    <a:pt x="23" y="108"/>
                    <a:pt x="21" y="110"/>
                  </a:cubicBezTo>
                  <a:cubicBezTo>
                    <a:pt x="20" y="112"/>
                    <a:pt x="16" y="108"/>
                    <a:pt x="15" y="108"/>
                  </a:cubicBezTo>
                  <a:cubicBezTo>
                    <a:pt x="12" y="108"/>
                    <a:pt x="12" y="111"/>
                    <a:pt x="9" y="113"/>
                  </a:cubicBezTo>
                  <a:cubicBezTo>
                    <a:pt x="6" y="115"/>
                    <a:pt x="3" y="112"/>
                    <a:pt x="2" y="116"/>
                  </a:cubicBezTo>
                  <a:cubicBezTo>
                    <a:pt x="1" y="118"/>
                    <a:pt x="2" y="122"/>
                    <a:pt x="4" y="124"/>
                  </a:cubicBezTo>
                  <a:cubicBezTo>
                    <a:pt x="6" y="126"/>
                    <a:pt x="10" y="126"/>
                    <a:pt x="7" y="130"/>
                  </a:cubicBezTo>
                  <a:cubicBezTo>
                    <a:pt x="5" y="132"/>
                    <a:pt x="2" y="132"/>
                    <a:pt x="1" y="135"/>
                  </a:cubicBezTo>
                  <a:cubicBezTo>
                    <a:pt x="0" y="137"/>
                    <a:pt x="1" y="143"/>
                    <a:pt x="1" y="144"/>
                  </a:cubicBezTo>
                  <a:cubicBezTo>
                    <a:pt x="3" y="149"/>
                    <a:pt x="6" y="147"/>
                    <a:pt x="6" y="143"/>
                  </a:cubicBezTo>
                  <a:cubicBezTo>
                    <a:pt x="7" y="141"/>
                    <a:pt x="5" y="137"/>
                    <a:pt x="9" y="137"/>
                  </a:cubicBezTo>
                  <a:cubicBezTo>
                    <a:pt x="10" y="139"/>
                    <a:pt x="11" y="139"/>
                    <a:pt x="13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6" y="140"/>
                    <a:pt x="16" y="141"/>
                    <a:pt x="17" y="142"/>
                  </a:cubicBezTo>
                  <a:cubicBezTo>
                    <a:pt x="19" y="142"/>
                    <a:pt x="21" y="142"/>
                    <a:pt x="22" y="144"/>
                  </a:cubicBezTo>
                  <a:cubicBezTo>
                    <a:pt x="23" y="145"/>
                    <a:pt x="20" y="147"/>
                    <a:pt x="20" y="148"/>
                  </a:cubicBezTo>
                  <a:cubicBezTo>
                    <a:pt x="19" y="153"/>
                    <a:pt x="21" y="154"/>
                    <a:pt x="23" y="158"/>
                  </a:cubicBezTo>
                  <a:cubicBezTo>
                    <a:pt x="24" y="161"/>
                    <a:pt x="21" y="161"/>
                    <a:pt x="20" y="162"/>
                  </a:cubicBezTo>
                  <a:cubicBezTo>
                    <a:pt x="19" y="165"/>
                    <a:pt x="21" y="166"/>
                    <a:pt x="23" y="169"/>
                  </a:cubicBezTo>
                  <a:cubicBezTo>
                    <a:pt x="25" y="172"/>
                    <a:pt x="26" y="177"/>
                    <a:pt x="31" y="176"/>
                  </a:cubicBezTo>
                  <a:cubicBezTo>
                    <a:pt x="32" y="172"/>
                    <a:pt x="34" y="171"/>
                    <a:pt x="34" y="167"/>
                  </a:cubicBezTo>
                  <a:cubicBezTo>
                    <a:pt x="37" y="165"/>
                    <a:pt x="38" y="167"/>
                    <a:pt x="41" y="167"/>
                  </a:cubicBezTo>
                  <a:cubicBezTo>
                    <a:pt x="44" y="166"/>
                    <a:pt x="46" y="165"/>
                    <a:pt x="49" y="165"/>
                  </a:cubicBezTo>
                  <a:cubicBezTo>
                    <a:pt x="48" y="168"/>
                    <a:pt x="43" y="171"/>
                    <a:pt x="41" y="172"/>
                  </a:cubicBezTo>
                  <a:cubicBezTo>
                    <a:pt x="35" y="177"/>
                    <a:pt x="33" y="182"/>
                    <a:pt x="32" y="190"/>
                  </a:cubicBezTo>
                  <a:cubicBezTo>
                    <a:pt x="31" y="193"/>
                    <a:pt x="31" y="194"/>
                    <a:pt x="29" y="196"/>
                  </a:cubicBezTo>
                  <a:cubicBezTo>
                    <a:pt x="27" y="197"/>
                    <a:pt x="21" y="198"/>
                    <a:pt x="25" y="200"/>
                  </a:cubicBezTo>
                  <a:cubicBezTo>
                    <a:pt x="25" y="201"/>
                    <a:pt x="30" y="199"/>
                    <a:pt x="32" y="201"/>
                  </a:cubicBezTo>
                  <a:cubicBezTo>
                    <a:pt x="28" y="204"/>
                    <a:pt x="32" y="213"/>
                    <a:pt x="37" y="211"/>
                  </a:cubicBezTo>
                  <a:cubicBezTo>
                    <a:pt x="41" y="210"/>
                    <a:pt x="38" y="205"/>
                    <a:pt x="41" y="202"/>
                  </a:cubicBezTo>
                  <a:cubicBezTo>
                    <a:pt x="42" y="200"/>
                    <a:pt x="44" y="200"/>
                    <a:pt x="46" y="198"/>
                  </a:cubicBezTo>
                  <a:cubicBezTo>
                    <a:pt x="47" y="196"/>
                    <a:pt x="44" y="193"/>
                    <a:pt x="48" y="193"/>
                  </a:cubicBezTo>
                  <a:cubicBezTo>
                    <a:pt x="51" y="193"/>
                    <a:pt x="50" y="197"/>
                    <a:pt x="54" y="197"/>
                  </a:cubicBezTo>
                  <a:cubicBezTo>
                    <a:pt x="61" y="197"/>
                    <a:pt x="54" y="188"/>
                    <a:pt x="58" y="186"/>
                  </a:cubicBezTo>
                  <a:cubicBezTo>
                    <a:pt x="57" y="186"/>
                    <a:pt x="63" y="197"/>
                    <a:pt x="66" y="197"/>
                  </a:cubicBezTo>
                  <a:cubicBezTo>
                    <a:pt x="63" y="205"/>
                    <a:pt x="51" y="199"/>
                    <a:pt x="47" y="204"/>
                  </a:cubicBezTo>
                  <a:cubicBezTo>
                    <a:pt x="46" y="206"/>
                    <a:pt x="49" y="208"/>
                    <a:pt x="48" y="211"/>
                  </a:cubicBezTo>
                  <a:cubicBezTo>
                    <a:pt x="54" y="207"/>
                    <a:pt x="58" y="212"/>
                    <a:pt x="52" y="216"/>
                  </a:cubicBezTo>
                  <a:cubicBezTo>
                    <a:pt x="47" y="218"/>
                    <a:pt x="42" y="216"/>
                    <a:pt x="39" y="220"/>
                  </a:cubicBezTo>
                  <a:cubicBezTo>
                    <a:pt x="41" y="223"/>
                    <a:pt x="44" y="224"/>
                    <a:pt x="49" y="224"/>
                  </a:cubicBezTo>
                  <a:cubicBezTo>
                    <a:pt x="49" y="225"/>
                    <a:pt x="49" y="230"/>
                    <a:pt x="50" y="232"/>
                  </a:cubicBezTo>
                  <a:cubicBezTo>
                    <a:pt x="52" y="234"/>
                    <a:pt x="56" y="232"/>
                    <a:pt x="56" y="235"/>
                  </a:cubicBezTo>
                  <a:cubicBezTo>
                    <a:pt x="59" y="234"/>
                    <a:pt x="66" y="231"/>
                    <a:pt x="70" y="232"/>
                  </a:cubicBezTo>
                  <a:cubicBezTo>
                    <a:pt x="69" y="234"/>
                    <a:pt x="66" y="235"/>
                    <a:pt x="64" y="238"/>
                  </a:cubicBezTo>
                  <a:cubicBezTo>
                    <a:pt x="63" y="242"/>
                    <a:pt x="64" y="242"/>
                    <a:pt x="59" y="242"/>
                  </a:cubicBezTo>
                  <a:cubicBezTo>
                    <a:pt x="56" y="243"/>
                    <a:pt x="53" y="243"/>
                    <a:pt x="53" y="247"/>
                  </a:cubicBezTo>
                  <a:cubicBezTo>
                    <a:pt x="54" y="248"/>
                    <a:pt x="56" y="249"/>
                    <a:pt x="55" y="251"/>
                  </a:cubicBezTo>
                  <a:cubicBezTo>
                    <a:pt x="54" y="253"/>
                    <a:pt x="53" y="253"/>
                    <a:pt x="52" y="251"/>
                  </a:cubicBezTo>
                  <a:cubicBezTo>
                    <a:pt x="50" y="253"/>
                    <a:pt x="49" y="256"/>
                    <a:pt x="51" y="258"/>
                  </a:cubicBezTo>
                  <a:cubicBezTo>
                    <a:pt x="52" y="260"/>
                    <a:pt x="55" y="261"/>
                    <a:pt x="57" y="260"/>
                  </a:cubicBezTo>
                  <a:cubicBezTo>
                    <a:pt x="59" y="260"/>
                    <a:pt x="62" y="257"/>
                    <a:pt x="65" y="256"/>
                  </a:cubicBezTo>
                  <a:cubicBezTo>
                    <a:pt x="67" y="255"/>
                    <a:pt x="71" y="254"/>
                    <a:pt x="74" y="254"/>
                  </a:cubicBezTo>
                  <a:cubicBezTo>
                    <a:pt x="73" y="258"/>
                    <a:pt x="65" y="262"/>
                    <a:pt x="62" y="264"/>
                  </a:cubicBezTo>
                  <a:cubicBezTo>
                    <a:pt x="59" y="265"/>
                    <a:pt x="55" y="267"/>
                    <a:pt x="53" y="270"/>
                  </a:cubicBezTo>
                  <a:cubicBezTo>
                    <a:pt x="52" y="273"/>
                    <a:pt x="53" y="276"/>
                    <a:pt x="51" y="278"/>
                  </a:cubicBezTo>
                  <a:cubicBezTo>
                    <a:pt x="49" y="281"/>
                    <a:pt x="46" y="281"/>
                    <a:pt x="43" y="282"/>
                  </a:cubicBezTo>
                  <a:cubicBezTo>
                    <a:pt x="40" y="285"/>
                    <a:pt x="40" y="287"/>
                    <a:pt x="40" y="291"/>
                  </a:cubicBezTo>
                  <a:cubicBezTo>
                    <a:pt x="40" y="297"/>
                    <a:pt x="41" y="302"/>
                    <a:pt x="38" y="307"/>
                  </a:cubicBezTo>
                  <a:cubicBezTo>
                    <a:pt x="37" y="310"/>
                    <a:pt x="37" y="311"/>
                    <a:pt x="37" y="315"/>
                  </a:cubicBezTo>
                  <a:cubicBezTo>
                    <a:pt x="38" y="319"/>
                    <a:pt x="38" y="320"/>
                    <a:pt x="40" y="323"/>
                  </a:cubicBezTo>
                  <a:cubicBezTo>
                    <a:pt x="41" y="325"/>
                    <a:pt x="40" y="326"/>
                    <a:pt x="42" y="326"/>
                  </a:cubicBezTo>
                  <a:cubicBezTo>
                    <a:pt x="44" y="326"/>
                    <a:pt x="45" y="324"/>
                    <a:pt x="46" y="323"/>
                  </a:cubicBezTo>
                  <a:cubicBezTo>
                    <a:pt x="49" y="321"/>
                    <a:pt x="51" y="320"/>
                    <a:pt x="54" y="318"/>
                  </a:cubicBezTo>
                  <a:cubicBezTo>
                    <a:pt x="60" y="315"/>
                    <a:pt x="63" y="310"/>
                    <a:pt x="69" y="307"/>
                  </a:cubicBezTo>
                  <a:cubicBezTo>
                    <a:pt x="72" y="305"/>
                    <a:pt x="72" y="302"/>
                    <a:pt x="74" y="300"/>
                  </a:cubicBezTo>
                  <a:cubicBezTo>
                    <a:pt x="76" y="298"/>
                    <a:pt x="80" y="298"/>
                    <a:pt x="82" y="297"/>
                  </a:cubicBezTo>
                  <a:cubicBezTo>
                    <a:pt x="86" y="295"/>
                    <a:pt x="88" y="293"/>
                    <a:pt x="92" y="293"/>
                  </a:cubicBezTo>
                  <a:cubicBezTo>
                    <a:pt x="95" y="293"/>
                    <a:pt x="100" y="292"/>
                    <a:pt x="103" y="292"/>
                  </a:cubicBezTo>
                  <a:cubicBezTo>
                    <a:pt x="107" y="293"/>
                    <a:pt x="107" y="294"/>
                    <a:pt x="111" y="293"/>
                  </a:cubicBezTo>
                  <a:cubicBezTo>
                    <a:pt x="114" y="291"/>
                    <a:pt x="116" y="289"/>
                    <a:pt x="119" y="287"/>
                  </a:cubicBezTo>
                  <a:cubicBezTo>
                    <a:pt x="121" y="286"/>
                    <a:pt x="126" y="284"/>
                    <a:pt x="128" y="285"/>
                  </a:cubicBezTo>
                  <a:cubicBezTo>
                    <a:pt x="131" y="288"/>
                    <a:pt x="129" y="291"/>
                    <a:pt x="132" y="293"/>
                  </a:cubicBezTo>
                  <a:cubicBezTo>
                    <a:pt x="134" y="294"/>
                    <a:pt x="135" y="293"/>
                    <a:pt x="137" y="295"/>
                  </a:cubicBezTo>
                  <a:cubicBezTo>
                    <a:pt x="138" y="297"/>
                    <a:pt x="138" y="297"/>
                    <a:pt x="139" y="299"/>
                  </a:cubicBezTo>
                  <a:cubicBezTo>
                    <a:pt x="139" y="303"/>
                    <a:pt x="138" y="304"/>
                    <a:pt x="135" y="307"/>
                  </a:cubicBezTo>
                  <a:cubicBezTo>
                    <a:pt x="133" y="309"/>
                    <a:pt x="132" y="311"/>
                    <a:pt x="130" y="314"/>
                  </a:cubicBezTo>
                  <a:cubicBezTo>
                    <a:pt x="128" y="316"/>
                    <a:pt x="124" y="318"/>
                    <a:pt x="125" y="322"/>
                  </a:cubicBezTo>
                  <a:cubicBezTo>
                    <a:pt x="126" y="326"/>
                    <a:pt x="130" y="326"/>
                    <a:pt x="130" y="330"/>
                  </a:cubicBezTo>
                  <a:cubicBezTo>
                    <a:pt x="130" y="332"/>
                    <a:pt x="128" y="335"/>
                    <a:pt x="131" y="338"/>
                  </a:cubicBezTo>
                  <a:cubicBezTo>
                    <a:pt x="137" y="344"/>
                    <a:pt x="149" y="336"/>
                    <a:pt x="153" y="331"/>
                  </a:cubicBezTo>
                  <a:cubicBezTo>
                    <a:pt x="155" y="329"/>
                    <a:pt x="158" y="324"/>
                    <a:pt x="160" y="324"/>
                  </a:cubicBezTo>
                  <a:cubicBezTo>
                    <a:pt x="164" y="322"/>
                    <a:pt x="162" y="328"/>
                    <a:pt x="163" y="330"/>
                  </a:cubicBezTo>
                  <a:cubicBezTo>
                    <a:pt x="165" y="334"/>
                    <a:pt x="168" y="332"/>
                    <a:pt x="172" y="331"/>
                  </a:cubicBezTo>
                  <a:cubicBezTo>
                    <a:pt x="176" y="330"/>
                    <a:pt x="180" y="330"/>
                    <a:pt x="184" y="331"/>
                  </a:cubicBezTo>
                  <a:cubicBezTo>
                    <a:pt x="190" y="331"/>
                    <a:pt x="194" y="331"/>
                    <a:pt x="197" y="336"/>
                  </a:cubicBezTo>
                  <a:cubicBezTo>
                    <a:pt x="198" y="338"/>
                    <a:pt x="200" y="343"/>
                    <a:pt x="204" y="341"/>
                  </a:cubicBezTo>
                  <a:cubicBezTo>
                    <a:pt x="206" y="340"/>
                    <a:pt x="208" y="334"/>
                    <a:pt x="212" y="336"/>
                  </a:cubicBezTo>
                  <a:cubicBezTo>
                    <a:pt x="215" y="338"/>
                    <a:pt x="216" y="344"/>
                    <a:pt x="219" y="345"/>
                  </a:cubicBezTo>
                  <a:cubicBezTo>
                    <a:pt x="222" y="347"/>
                    <a:pt x="224" y="343"/>
                    <a:pt x="228" y="342"/>
                  </a:cubicBezTo>
                  <a:cubicBezTo>
                    <a:pt x="235" y="341"/>
                    <a:pt x="247" y="341"/>
                    <a:pt x="251" y="333"/>
                  </a:cubicBezTo>
                  <a:cubicBezTo>
                    <a:pt x="252" y="330"/>
                    <a:pt x="252" y="326"/>
                    <a:pt x="252" y="322"/>
                  </a:cubicBezTo>
                  <a:cubicBezTo>
                    <a:pt x="254" y="310"/>
                    <a:pt x="261" y="322"/>
                    <a:pt x="267" y="323"/>
                  </a:cubicBezTo>
                  <a:cubicBezTo>
                    <a:pt x="270" y="323"/>
                    <a:pt x="273" y="319"/>
                    <a:pt x="276" y="320"/>
                  </a:cubicBezTo>
                  <a:cubicBezTo>
                    <a:pt x="276" y="320"/>
                    <a:pt x="277" y="321"/>
                    <a:pt x="277" y="321"/>
                  </a:cubicBezTo>
                  <a:cubicBezTo>
                    <a:pt x="278" y="318"/>
                    <a:pt x="280" y="315"/>
                    <a:pt x="281" y="312"/>
                  </a:cubicBezTo>
                  <a:cubicBezTo>
                    <a:pt x="282" y="307"/>
                    <a:pt x="280" y="306"/>
                    <a:pt x="279" y="30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08"/>
            <p:cNvSpPr>
              <a:spLocks/>
            </p:cNvSpPr>
            <p:nvPr/>
          </p:nvSpPr>
          <p:spPr bwMode="auto">
            <a:xfrm>
              <a:off x="4303713" y="2257425"/>
              <a:ext cx="400050" cy="307975"/>
            </a:xfrm>
            <a:custGeom>
              <a:avLst/>
              <a:gdLst>
                <a:gd name="T0" fmla="*/ 25 w 217"/>
                <a:gd name="T1" fmla="*/ 46 h 167"/>
                <a:gd name="T2" fmla="*/ 39 w 217"/>
                <a:gd name="T3" fmla="*/ 60 h 167"/>
                <a:gd name="T4" fmla="*/ 46 w 217"/>
                <a:gd name="T5" fmla="*/ 74 h 167"/>
                <a:gd name="T6" fmla="*/ 50 w 217"/>
                <a:gd name="T7" fmla="*/ 93 h 167"/>
                <a:gd name="T8" fmla="*/ 22 w 217"/>
                <a:gd name="T9" fmla="*/ 94 h 167"/>
                <a:gd name="T10" fmla="*/ 28 w 217"/>
                <a:gd name="T11" fmla="*/ 106 h 167"/>
                <a:gd name="T12" fmla="*/ 36 w 217"/>
                <a:gd name="T13" fmla="*/ 102 h 167"/>
                <a:gd name="T14" fmla="*/ 41 w 217"/>
                <a:gd name="T15" fmla="*/ 118 h 167"/>
                <a:gd name="T16" fmla="*/ 59 w 217"/>
                <a:gd name="T17" fmla="*/ 129 h 167"/>
                <a:gd name="T18" fmla="*/ 75 w 217"/>
                <a:gd name="T19" fmla="*/ 116 h 167"/>
                <a:gd name="T20" fmla="*/ 96 w 217"/>
                <a:gd name="T21" fmla="*/ 114 h 167"/>
                <a:gd name="T22" fmla="*/ 107 w 217"/>
                <a:gd name="T23" fmla="*/ 127 h 167"/>
                <a:gd name="T24" fmla="*/ 99 w 217"/>
                <a:gd name="T25" fmla="*/ 134 h 167"/>
                <a:gd name="T26" fmla="*/ 87 w 217"/>
                <a:gd name="T27" fmla="*/ 136 h 167"/>
                <a:gd name="T28" fmla="*/ 76 w 217"/>
                <a:gd name="T29" fmla="*/ 142 h 167"/>
                <a:gd name="T30" fmla="*/ 95 w 217"/>
                <a:gd name="T31" fmla="*/ 155 h 167"/>
                <a:gd name="T32" fmla="*/ 109 w 217"/>
                <a:gd name="T33" fmla="*/ 163 h 167"/>
                <a:gd name="T34" fmla="*/ 119 w 217"/>
                <a:gd name="T35" fmla="*/ 163 h 167"/>
                <a:gd name="T36" fmla="*/ 130 w 217"/>
                <a:gd name="T37" fmla="*/ 164 h 167"/>
                <a:gd name="T38" fmla="*/ 131 w 217"/>
                <a:gd name="T39" fmla="*/ 147 h 167"/>
                <a:gd name="T40" fmla="*/ 128 w 217"/>
                <a:gd name="T41" fmla="*/ 135 h 167"/>
                <a:gd name="T42" fmla="*/ 141 w 217"/>
                <a:gd name="T43" fmla="*/ 136 h 167"/>
                <a:gd name="T44" fmla="*/ 139 w 217"/>
                <a:gd name="T45" fmla="*/ 124 h 167"/>
                <a:gd name="T46" fmla="*/ 146 w 217"/>
                <a:gd name="T47" fmla="*/ 111 h 167"/>
                <a:gd name="T48" fmla="*/ 150 w 217"/>
                <a:gd name="T49" fmla="*/ 95 h 167"/>
                <a:gd name="T50" fmla="*/ 160 w 217"/>
                <a:gd name="T51" fmla="*/ 86 h 167"/>
                <a:gd name="T52" fmla="*/ 175 w 217"/>
                <a:gd name="T53" fmla="*/ 76 h 167"/>
                <a:gd name="T54" fmla="*/ 176 w 217"/>
                <a:gd name="T55" fmla="*/ 66 h 167"/>
                <a:gd name="T56" fmla="*/ 190 w 217"/>
                <a:gd name="T57" fmla="*/ 44 h 167"/>
                <a:gd name="T58" fmla="*/ 200 w 217"/>
                <a:gd name="T59" fmla="*/ 34 h 167"/>
                <a:gd name="T60" fmla="*/ 213 w 217"/>
                <a:gd name="T61" fmla="*/ 21 h 167"/>
                <a:gd name="T62" fmla="*/ 215 w 217"/>
                <a:gd name="T63" fmla="*/ 15 h 167"/>
                <a:gd name="T64" fmla="*/ 194 w 217"/>
                <a:gd name="T65" fmla="*/ 18 h 167"/>
                <a:gd name="T66" fmla="*/ 162 w 217"/>
                <a:gd name="T67" fmla="*/ 26 h 167"/>
                <a:gd name="T68" fmla="*/ 145 w 217"/>
                <a:gd name="T69" fmla="*/ 24 h 167"/>
                <a:gd name="T70" fmla="*/ 120 w 217"/>
                <a:gd name="T71" fmla="*/ 14 h 167"/>
                <a:gd name="T72" fmla="*/ 103 w 217"/>
                <a:gd name="T73" fmla="*/ 9 h 167"/>
                <a:gd name="T74" fmla="*/ 85 w 217"/>
                <a:gd name="T75" fmla="*/ 4 h 167"/>
                <a:gd name="T76" fmla="*/ 69 w 217"/>
                <a:gd name="T77" fmla="*/ 3 h 167"/>
                <a:gd name="T78" fmla="*/ 54 w 217"/>
                <a:gd name="T79" fmla="*/ 11 h 167"/>
                <a:gd name="T80" fmla="*/ 44 w 217"/>
                <a:gd name="T81" fmla="*/ 14 h 167"/>
                <a:gd name="T82" fmla="*/ 40 w 217"/>
                <a:gd name="T83" fmla="*/ 16 h 167"/>
                <a:gd name="T84" fmla="*/ 28 w 217"/>
                <a:gd name="T85" fmla="*/ 28 h 167"/>
                <a:gd name="T86" fmla="*/ 21 w 217"/>
                <a:gd name="T87" fmla="*/ 27 h 167"/>
                <a:gd name="T88" fmla="*/ 4 w 217"/>
                <a:gd name="T89" fmla="*/ 33 h 167"/>
                <a:gd name="T90" fmla="*/ 1 w 217"/>
                <a:gd name="T91" fmla="*/ 48 h 167"/>
                <a:gd name="T92" fmla="*/ 6 w 217"/>
                <a:gd name="T93" fmla="*/ 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167">
                  <a:moveTo>
                    <a:pt x="6" y="53"/>
                  </a:moveTo>
                  <a:cubicBezTo>
                    <a:pt x="12" y="51"/>
                    <a:pt x="19" y="45"/>
                    <a:pt x="25" y="46"/>
                  </a:cubicBezTo>
                  <a:cubicBezTo>
                    <a:pt x="25" y="52"/>
                    <a:pt x="30" y="49"/>
                    <a:pt x="33" y="49"/>
                  </a:cubicBezTo>
                  <a:cubicBezTo>
                    <a:pt x="36" y="55"/>
                    <a:pt x="32" y="58"/>
                    <a:pt x="39" y="60"/>
                  </a:cubicBezTo>
                  <a:cubicBezTo>
                    <a:pt x="40" y="66"/>
                    <a:pt x="28" y="74"/>
                    <a:pt x="36" y="77"/>
                  </a:cubicBezTo>
                  <a:cubicBezTo>
                    <a:pt x="40" y="78"/>
                    <a:pt x="44" y="73"/>
                    <a:pt x="46" y="74"/>
                  </a:cubicBezTo>
                  <a:cubicBezTo>
                    <a:pt x="50" y="75"/>
                    <a:pt x="50" y="82"/>
                    <a:pt x="52" y="85"/>
                  </a:cubicBezTo>
                  <a:cubicBezTo>
                    <a:pt x="54" y="90"/>
                    <a:pt x="55" y="90"/>
                    <a:pt x="50" y="93"/>
                  </a:cubicBezTo>
                  <a:cubicBezTo>
                    <a:pt x="46" y="94"/>
                    <a:pt x="43" y="95"/>
                    <a:pt x="39" y="93"/>
                  </a:cubicBezTo>
                  <a:cubicBezTo>
                    <a:pt x="31" y="91"/>
                    <a:pt x="26" y="83"/>
                    <a:pt x="22" y="94"/>
                  </a:cubicBezTo>
                  <a:cubicBezTo>
                    <a:pt x="21" y="99"/>
                    <a:pt x="20" y="99"/>
                    <a:pt x="22" y="103"/>
                  </a:cubicBezTo>
                  <a:cubicBezTo>
                    <a:pt x="24" y="105"/>
                    <a:pt x="26" y="108"/>
                    <a:pt x="28" y="106"/>
                  </a:cubicBezTo>
                  <a:cubicBezTo>
                    <a:pt x="31" y="105"/>
                    <a:pt x="28" y="102"/>
                    <a:pt x="32" y="100"/>
                  </a:cubicBezTo>
                  <a:cubicBezTo>
                    <a:pt x="33" y="100"/>
                    <a:pt x="35" y="102"/>
                    <a:pt x="36" y="102"/>
                  </a:cubicBezTo>
                  <a:cubicBezTo>
                    <a:pt x="38" y="101"/>
                    <a:pt x="39" y="98"/>
                    <a:pt x="40" y="97"/>
                  </a:cubicBezTo>
                  <a:cubicBezTo>
                    <a:pt x="47" y="104"/>
                    <a:pt x="30" y="115"/>
                    <a:pt x="41" y="118"/>
                  </a:cubicBezTo>
                  <a:cubicBezTo>
                    <a:pt x="45" y="120"/>
                    <a:pt x="47" y="118"/>
                    <a:pt x="50" y="123"/>
                  </a:cubicBezTo>
                  <a:cubicBezTo>
                    <a:pt x="52" y="126"/>
                    <a:pt x="53" y="130"/>
                    <a:pt x="59" y="129"/>
                  </a:cubicBezTo>
                  <a:cubicBezTo>
                    <a:pt x="62" y="129"/>
                    <a:pt x="65" y="125"/>
                    <a:pt x="68" y="124"/>
                  </a:cubicBezTo>
                  <a:cubicBezTo>
                    <a:pt x="73" y="121"/>
                    <a:pt x="72" y="120"/>
                    <a:pt x="75" y="116"/>
                  </a:cubicBezTo>
                  <a:cubicBezTo>
                    <a:pt x="77" y="112"/>
                    <a:pt x="81" y="111"/>
                    <a:pt x="86" y="112"/>
                  </a:cubicBezTo>
                  <a:cubicBezTo>
                    <a:pt x="90" y="113"/>
                    <a:pt x="92" y="114"/>
                    <a:pt x="96" y="114"/>
                  </a:cubicBezTo>
                  <a:cubicBezTo>
                    <a:pt x="102" y="114"/>
                    <a:pt x="107" y="118"/>
                    <a:pt x="112" y="117"/>
                  </a:cubicBezTo>
                  <a:cubicBezTo>
                    <a:pt x="113" y="122"/>
                    <a:pt x="106" y="124"/>
                    <a:pt x="107" y="127"/>
                  </a:cubicBezTo>
                  <a:cubicBezTo>
                    <a:pt x="107" y="132"/>
                    <a:pt x="115" y="129"/>
                    <a:pt x="117" y="133"/>
                  </a:cubicBezTo>
                  <a:cubicBezTo>
                    <a:pt x="120" y="142"/>
                    <a:pt x="101" y="135"/>
                    <a:pt x="99" y="134"/>
                  </a:cubicBezTo>
                  <a:cubicBezTo>
                    <a:pt x="97" y="134"/>
                    <a:pt x="95" y="134"/>
                    <a:pt x="93" y="134"/>
                  </a:cubicBezTo>
                  <a:cubicBezTo>
                    <a:pt x="90" y="134"/>
                    <a:pt x="89" y="136"/>
                    <a:pt x="87" y="136"/>
                  </a:cubicBezTo>
                  <a:cubicBezTo>
                    <a:pt x="82" y="137"/>
                    <a:pt x="79" y="134"/>
                    <a:pt x="75" y="135"/>
                  </a:cubicBezTo>
                  <a:cubicBezTo>
                    <a:pt x="70" y="136"/>
                    <a:pt x="72" y="140"/>
                    <a:pt x="76" y="142"/>
                  </a:cubicBezTo>
                  <a:cubicBezTo>
                    <a:pt x="80" y="146"/>
                    <a:pt x="81" y="143"/>
                    <a:pt x="86" y="142"/>
                  </a:cubicBezTo>
                  <a:cubicBezTo>
                    <a:pt x="93" y="142"/>
                    <a:pt x="94" y="150"/>
                    <a:pt x="95" y="155"/>
                  </a:cubicBezTo>
                  <a:cubicBezTo>
                    <a:pt x="96" y="159"/>
                    <a:pt x="97" y="160"/>
                    <a:pt x="101" y="161"/>
                  </a:cubicBezTo>
                  <a:cubicBezTo>
                    <a:pt x="105" y="162"/>
                    <a:pt x="105" y="161"/>
                    <a:pt x="109" y="163"/>
                  </a:cubicBezTo>
                  <a:cubicBezTo>
                    <a:pt x="111" y="165"/>
                    <a:pt x="112" y="167"/>
                    <a:pt x="116" y="166"/>
                  </a:cubicBezTo>
                  <a:cubicBezTo>
                    <a:pt x="117" y="166"/>
                    <a:pt x="117" y="164"/>
                    <a:pt x="119" y="163"/>
                  </a:cubicBezTo>
                  <a:cubicBezTo>
                    <a:pt x="121" y="163"/>
                    <a:pt x="120" y="165"/>
                    <a:pt x="122" y="165"/>
                  </a:cubicBezTo>
                  <a:cubicBezTo>
                    <a:pt x="125" y="166"/>
                    <a:pt x="127" y="165"/>
                    <a:pt x="130" y="164"/>
                  </a:cubicBezTo>
                  <a:cubicBezTo>
                    <a:pt x="128" y="161"/>
                    <a:pt x="127" y="157"/>
                    <a:pt x="132" y="155"/>
                  </a:cubicBezTo>
                  <a:cubicBezTo>
                    <a:pt x="132" y="153"/>
                    <a:pt x="132" y="149"/>
                    <a:pt x="131" y="147"/>
                  </a:cubicBezTo>
                  <a:cubicBezTo>
                    <a:pt x="129" y="143"/>
                    <a:pt x="129" y="147"/>
                    <a:pt x="125" y="147"/>
                  </a:cubicBezTo>
                  <a:cubicBezTo>
                    <a:pt x="118" y="149"/>
                    <a:pt x="125" y="137"/>
                    <a:pt x="128" y="135"/>
                  </a:cubicBezTo>
                  <a:cubicBezTo>
                    <a:pt x="132" y="134"/>
                    <a:pt x="131" y="138"/>
                    <a:pt x="134" y="138"/>
                  </a:cubicBezTo>
                  <a:cubicBezTo>
                    <a:pt x="134" y="138"/>
                    <a:pt x="140" y="137"/>
                    <a:pt x="141" y="136"/>
                  </a:cubicBezTo>
                  <a:cubicBezTo>
                    <a:pt x="144" y="135"/>
                    <a:pt x="143" y="132"/>
                    <a:pt x="141" y="130"/>
                  </a:cubicBezTo>
                  <a:cubicBezTo>
                    <a:pt x="139" y="128"/>
                    <a:pt x="136" y="127"/>
                    <a:pt x="139" y="124"/>
                  </a:cubicBezTo>
                  <a:cubicBezTo>
                    <a:pt x="141" y="121"/>
                    <a:pt x="145" y="122"/>
                    <a:pt x="146" y="120"/>
                  </a:cubicBezTo>
                  <a:cubicBezTo>
                    <a:pt x="147" y="117"/>
                    <a:pt x="145" y="114"/>
                    <a:pt x="146" y="111"/>
                  </a:cubicBezTo>
                  <a:cubicBezTo>
                    <a:pt x="147" y="108"/>
                    <a:pt x="150" y="107"/>
                    <a:pt x="150" y="104"/>
                  </a:cubicBezTo>
                  <a:cubicBezTo>
                    <a:pt x="151" y="101"/>
                    <a:pt x="150" y="98"/>
                    <a:pt x="150" y="95"/>
                  </a:cubicBezTo>
                  <a:cubicBezTo>
                    <a:pt x="149" y="93"/>
                    <a:pt x="149" y="88"/>
                    <a:pt x="151" y="86"/>
                  </a:cubicBezTo>
                  <a:cubicBezTo>
                    <a:pt x="154" y="84"/>
                    <a:pt x="157" y="87"/>
                    <a:pt x="160" y="86"/>
                  </a:cubicBezTo>
                  <a:cubicBezTo>
                    <a:pt x="163" y="85"/>
                    <a:pt x="164" y="82"/>
                    <a:pt x="166" y="81"/>
                  </a:cubicBezTo>
                  <a:cubicBezTo>
                    <a:pt x="169" y="79"/>
                    <a:pt x="172" y="77"/>
                    <a:pt x="175" y="76"/>
                  </a:cubicBezTo>
                  <a:cubicBezTo>
                    <a:pt x="175" y="75"/>
                    <a:pt x="173" y="72"/>
                    <a:pt x="173" y="71"/>
                  </a:cubicBezTo>
                  <a:cubicBezTo>
                    <a:pt x="173" y="67"/>
                    <a:pt x="174" y="68"/>
                    <a:pt x="176" y="66"/>
                  </a:cubicBezTo>
                  <a:cubicBezTo>
                    <a:pt x="180" y="64"/>
                    <a:pt x="184" y="62"/>
                    <a:pt x="188" y="59"/>
                  </a:cubicBezTo>
                  <a:cubicBezTo>
                    <a:pt x="197" y="55"/>
                    <a:pt x="190" y="51"/>
                    <a:pt x="190" y="44"/>
                  </a:cubicBezTo>
                  <a:cubicBezTo>
                    <a:pt x="189" y="42"/>
                    <a:pt x="190" y="38"/>
                    <a:pt x="193" y="36"/>
                  </a:cubicBezTo>
                  <a:cubicBezTo>
                    <a:pt x="196" y="35"/>
                    <a:pt x="197" y="37"/>
                    <a:pt x="200" y="34"/>
                  </a:cubicBezTo>
                  <a:cubicBezTo>
                    <a:pt x="202" y="31"/>
                    <a:pt x="202" y="28"/>
                    <a:pt x="204" y="25"/>
                  </a:cubicBezTo>
                  <a:cubicBezTo>
                    <a:pt x="206" y="22"/>
                    <a:pt x="210" y="22"/>
                    <a:pt x="213" y="21"/>
                  </a:cubicBezTo>
                  <a:cubicBezTo>
                    <a:pt x="215" y="19"/>
                    <a:pt x="216" y="18"/>
                    <a:pt x="217" y="16"/>
                  </a:cubicBezTo>
                  <a:cubicBezTo>
                    <a:pt x="216" y="16"/>
                    <a:pt x="216" y="16"/>
                    <a:pt x="215" y="15"/>
                  </a:cubicBezTo>
                  <a:cubicBezTo>
                    <a:pt x="213" y="14"/>
                    <a:pt x="212" y="13"/>
                    <a:pt x="211" y="12"/>
                  </a:cubicBezTo>
                  <a:cubicBezTo>
                    <a:pt x="205" y="10"/>
                    <a:pt x="199" y="16"/>
                    <a:pt x="194" y="18"/>
                  </a:cubicBezTo>
                  <a:cubicBezTo>
                    <a:pt x="186" y="20"/>
                    <a:pt x="179" y="24"/>
                    <a:pt x="171" y="27"/>
                  </a:cubicBezTo>
                  <a:cubicBezTo>
                    <a:pt x="168" y="27"/>
                    <a:pt x="165" y="27"/>
                    <a:pt x="162" y="26"/>
                  </a:cubicBezTo>
                  <a:cubicBezTo>
                    <a:pt x="158" y="25"/>
                    <a:pt x="157" y="24"/>
                    <a:pt x="154" y="24"/>
                  </a:cubicBezTo>
                  <a:cubicBezTo>
                    <a:pt x="151" y="23"/>
                    <a:pt x="148" y="24"/>
                    <a:pt x="145" y="24"/>
                  </a:cubicBezTo>
                  <a:cubicBezTo>
                    <a:pt x="139" y="24"/>
                    <a:pt x="133" y="24"/>
                    <a:pt x="127" y="20"/>
                  </a:cubicBezTo>
                  <a:cubicBezTo>
                    <a:pt x="125" y="18"/>
                    <a:pt x="123" y="15"/>
                    <a:pt x="120" y="14"/>
                  </a:cubicBezTo>
                  <a:cubicBezTo>
                    <a:pt x="117" y="12"/>
                    <a:pt x="114" y="13"/>
                    <a:pt x="110" y="12"/>
                  </a:cubicBezTo>
                  <a:cubicBezTo>
                    <a:pt x="107" y="12"/>
                    <a:pt x="106" y="10"/>
                    <a:pt x="103" y="9"/>
                  </a:cubicBezTo>
                  <a:cubicBezTo>
                    <a:pt x="99" y="6"/>
                    <a:pt x="96" y="7"/>
                    <a:pt x="92" y="8"/>
                  </a:cubicBezTo>
                  <a:cubicBezTo>
                    <a:pt x="88" y="8"/>
                    <a:pt x="87" y="8"/>
                    <a:pt x="85" y="4"/>
                  </a:cubicBezTo>
                  <a:cubicBezTo>
                    <a:pt x="82" y="0"/>
                    <a:pt x="82" y="0"/>
                    <a:pt x="77" y="2"/>
                  </a:cubicBezTo>
                  <a:cubicBezTo>
                    <a:pt x="74" y="4"/>
                    <a:pt x="72" y="3"/>
                    <a:pt x="69" y="3"/>
                  </a:cubicBezTo>
                  <a:cubicBezTo>
                    <a:pt x="66" y="4"/>
                    <a:pt x="64" y="6"/>
                    <a:pt x="62" y="7"/>
                  </a:cubicBezTo>
                  <a:cubicBezTo>
                    <a:pt x="60" y="8"/>
                    <a:pt x="55" y="9"/>
                    <a:pt x="54" y="11"/>
                  </a:cubicBezTo>
                  <a:cubicBezTo>
                    <a:pt x="52" y="15"/>
                    <a:pt x="58" y="17"/>
                    <a:pt x="59" y="19"/>
                  </a:cubicBezTo>
                  <a:cubicBezTo>
                    <a:pt x="60" y="25"/>
                    <a:pt x="46" y="14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9"/>
                    <a:pt x="37" y="19"/>
                    <a:pt x="35" y="20"/>
                  </a:cubicBezTo>
                  <a:cubicBezTo>
                    <a:pt x="33" y="23"/>
                    <a:pt x="34" y="31"/>
                    <a:pt x="28" y="28"/>
                  </a:cubicBezTo>
                  <a:cubicBezTo>
                    <a:pt x="27" y="28"/>
                    <a:pt x="26" y="26"/>
                    <a:pt x="25" y="26"/>
                  </a:cubicBezTo>
                  <a:cubicBezTo>
                    <a:pt x="24" y="26"/>
                    <a:pt x="22" y="27"/>
                    <a:pt x="21" y="27"/>
                  </a:cubicBezTo>
                  <a:cubicBezTo>
                    <a:pt x="18" y="28"/>
                    <a:pt x="15" y="27"/>
                    <a:pt x="12" y="29"/>
                  </a:cubicBezTo>
                  <a:cubicBezTo>
                    <a:pt x="9" y="30"/>
                    <a:pt x="7" y="32"/>
                    <a:pt x="4" y="33"/>
                  </a:cubicBezTo>
                  <a:cubicBezTo>
                    <a:pt x="0" y="35"/>
                    <a:pt x="1" y="35"/>
                    <a:pt x="1" y="39"/>
                  </a:cubicBezTo>
                  <a:cubicBezTo>
                    <a:pt x="1" y="43"/>
                    <a:pt x="1" y="45"/>
                    <a:pt x="1" y="48"/>
                  </a:cubicBezTo>
                  <a:cubicBezTo>
                    <a:pt x="2" y="50"/>
                    <a:pt x="2" y="52"/>
                    <a:pt x="1" y="53"/>
                  </a:cubicBezTo>
                  <a:cubicBezTo>
                    <a:pt x="3" y="53"/>
                    <a:pt x="5" y="53"/>
                    <a:pt x="6" y="5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09"/>
            <p:cNvSpPr>
              <a:spLocks/>
            </p:cNvSpPr>
            <p:nvPr/>
          </p:nvSpPr>
          <p:spPr bwMode="auto">
            <a:xfrm>
              <a:off x="4598988" y="2414588"/>
              <a:ext cx="703263" cy="966788"/>
            </a:xfrm>
            <a:custGeom>
              <a:avLst/>
              <a:gdLst>
                <a:gd name="T0" fmla="*/ 375 w 382"/>
                <a:gd name="T1" fmla="*/ 75 h 525"/>
                <a:gd name="T2" fmla="*/ 374 w 382"/>
                <a:gd name="T3" fmla="*/ 51 h 525"/>
                <a:gd name="T4" fmla="*/ 359 w 382"/>
                <a:gd name="T5" fmla="*/ 28 h 525"/>
                <a:gd name="T6" fmla="*/ 337 w 382"/>
                <a:gd name="T7" fmla="*/ 35 h 525"/>
                <a:gd name="T8" fmla="*/ 316 w 382"/>
                <a:gd name="T9" fmla="*/ 35 h 525"/>
                <a:gd name="T10" fmla="*/ 282 w 382"/>
                <a:gd name="T11" fmla="*/ 33 h 525"/>
                <a:gd name="T12" fmla="*/ 248 w 382"/>
                <a:gd name="T13" fmla="*/ 22 h 525"/>
                <a:gd name="T14" fmla="*/ 213 w 382"/>
                <a:gd name="T15" fmla="*/ 17 h 525"/>
                <a:gd name="T16" fmla="*/ 194 w 382"/>
                <a:gd name="T17" fmla="*/ 14 h 525"/>
                <a:gd name="T18" fmla="*/ 179 w 382"/>
                <a:gd name="T19" fmla="*/ 4 h 525"/>
                <a:gd name="T20" fmla="*/ 173 w 382"/>
                <a:gd name="T21" fmla="*/ 20 h 525"/>
                <a:gd name="T22" fmla="*/ 168 w 382"/>
                <a:gd name="T23" fmla="*/ 30 h 525"/>
                <a:gd name="T24" fmla="*/ 144 w 382"/>
                <a:gd name="T25" fmla="*/ 41 h 525"/>
                <a:gd name="T26" fmla="*/ 129 w 382"/>
                <a:gd name="T27" fmla="*/ 57 h 525"/>
                <a:gd name="T28" fmla="*/ 119 w 382"/>
                <a:gd name="T29" fmla="*/ 67 h 525"/>
                <a:gd name="T30" fmla="*/ 105 w 382"/>
                <a:gd name="T31" fmla="*/ 92 h 525"/>
                <a:gd name="T32" fmla="*/ 98 w 382"/>
                <a:gd name="T33" fmla="*/ 117 h 525"/>
                <a:gd name="T34" fmla="*/ 106 w 382"/>
                <a:gd name="T35" fmla="*/ 146 h 525"/>
                <a:gd name="T36" fmla="*/ 102 w 382"/>
                <a:gd name="T37" fmla="*/ 168 h 525"/>
                <a:gd name="T38" fmla="*/ 75 w 382"/>
                <a:gd name="T39" fmla="*/ 175 h 525"/>
                <a:gd name="T40" fmla="*/ 49 w 382"/>
                <a:gd name="T41" fmla="*/ 163 h 525"/>
                <a:gd name="T42" fmla="*/ 42 w 382"/>
                <a:gd name="T43" fmla="*/ 184 h 525"/>
                <a:gd name="T44" fmla="*/ 47 w 382"/>
                <a:gd name="T45" fmla="*/ 215 h 525"/>
                <a:gd name="T46" fmla="*/ 26 w 382"/>
                <a:gd name="T47" fmla="*/ 228 h 525"/>
                <a:gd name="T48" fmla="*/ 24 w 382"/>
                <a:gd name="T49" fmla="*/ 251 h 525"/>
                <a:gd name="T50" fmla="*/ 15 w 382"/>
                <a:gd name="T51" fmla="*/ 261 h 525"/>
                <a:gd name="T52" fmla="*/ 2 w 382"/>
                <a:gd name="T53" fmla="*/ 277 h 525"/>
                <a:gd name="T54" fmla="*/ 13 w 382"/>
                <a:gd name="T55" fmla="*/ 303 h 525"/>
                <a:gd name="T56" fmla="*/ 34 w 382"/>
                <a:gd name="T57" fmla="*/ 312 h 525"/>
                <a:gd name="T58" fmla="*/ 61 w 382"/>
                <a:gd name="T59" fmla="*/ 331 h 525"/>
                <a:gd name="T60" fmla="*/ 75 w 382"/>
                <a:gd name="T61" fmla="*/ 354 h 525"/>
                <a:gd name="T62" fmla="*/ 84 w 382"/>
                <a:gd name="T63" fmla="*/ 387 h 525"/>
                <a:gd name="T64" fmla="*/ 63 w 382"/>
                <a:gd name="T65" fmla="*/ 409 h 525"/>
                <a:gd name="T66" fmla="*/ 61 w 382"/>
                <a:gd name="T67" fmla="*/ 446 h 525"/>
                <a:gd name="T68" fmla="*/ 76 w 382"/>
                <a:gd name="T69" fmla="*/ 466 h 525"/>
                <a:gd name="T70" fmla="*/ 98 w 382"/>
                <a:gd name="T71" fmla="*/ 478 h 525"/>
                <a:gd name="T72" fmla="*/ 124 w 382"/>
                <a:gd name="T73" fmla="*/ 480 h 525"/>
                <a:gd name="T74" fmla="*/ 142 w 382"/>
                <a:gd name="T75" fmla="*/ 496 h 525"/>
                <a:gd name="T76" fmla="*/ 177 w 382"/>
                <a:gd name="T77" fmla="*/ 524 h 525"/>
                <a:gd name="T78" fmla="*/ 192 w 382"/>
                <a:gd name="T79" fmla="*/ 501 h 525"/>
                <a:gd name="T80" fmla="*/ 213 w 382"/>
                <a:gd name="T81" fmla="*/ 489 h 525"/>
                <a:gd name="T82" fmla="*/ 220 w 382"/>
                <a:gd name="T83" fmla="*/ 469 h 525"/>
                <a:gd name="T84" fmla="*/ 242 w 382"/>
                <a:gd name="T85" fmla="*/ 448 h 525"/>
                <a:gd name="T86" fmla="*/ 256 w 382"/>
                <a:gd name="T87" fmla="*/ 433 h 525"/>
                <a:gd name="T88" fmla="*/ 256 w 382"/>
                <a:gd name="T89" fmla="*/ 411 h 525"/>
                <a:gd name="T90" fmla="*/ 245 w 382"/>
                <a:gd name="T91" fmla="*/ 387 h 525"/>
                <a:gd name="T92" fmla="*/ 273 w 382"/>
                <a:gd name="T93" fmla="*/ 365 h 525"/>
                <a:gd name="T94" fmla="*/ 290 w 382"/>
                <a:gd name="T95" fmla="*/ 372 h 525"/>
                <a:gd name="T96" fmla="*/ 311 w 382"/>
                <a:gd name="T97" fmla="*/ 374 h 525"/>
                <a:gd name="T98" fmla="*/ 316 w 382"/>
                <a:gd name="T99" fmla="*/ 366 h 525"/>
                <a:gd name="T100" fmla="*/ 326 w 382"/>
                <a:gd name="T101" fmla="*/ 341 h 525"/>
                <a:gd name="T102" fmla="*/ 318 w 382"/>
                <a:gd name="T103" fmla="*/ 311 h 525"/>
                <a:gd name="T104" fmla="*/ 329 w 382"/>
                <a:gd name="T105" fmla="*/ 288 h 525"/>
                <a:gd name="T106" fmla="*/ 331 w 382"/>
                <a:gd name="T107" fmla="*/ 258 h 525"/>
                <a:gd name="T108" fmla="*/ 329 w 382"/>
                <a:gd name="T109" fmla="*/ 236 h 525"/>
                <a:gd name="T110" fmla="*/ 331 w 382"/>
                <a:gd name="T111" fmla="*/ 208 h 525"/>
                <a:gd name="T112" fmla="*/ 349 w 382"/>
                <a:gd name="T113" fmla="*/ 190 h 525"/>
                <a:gd name="T114" fmla="*/ 355 w 382"/>
                <a:gd name="T115" fmla="*/ 162 h 525"/>
                <a:gd name="T116" fmla="*/ 366 w 382"/>
                <a:gd name="T117" fmla="*/ 145 h 525"/>
                <a:gd name="T118" fmla="*/ 373 w 382"/>
                <a:gd name="T119" fmla="*/ 1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525">
                  <a:moveTo>
                    <a:pt x="375" y="89"/>
                  </a:moveTo>
                  <a:cubicBezTo>
                    <a:pt x="373" y="87"/>
                    <a:pt x="371" y="86"/>
                    <a:pt x="371" y="82"/>
                  </a:cubicBezTo>
                  <a:cubicBezTo>
                    <a:pt x="371" y="79"/>
                    <a:pt x="375" y="78"/>
                    <a:pt x="375" y="75"/>
                  </a:cubicBezTo>
                  <a:cubicBezTo>
                    <a:pt x="375" y="73"/>
                    <a:pt x="371" y="69"/>
                    <a:pt x="370" y="67"/>
                  </a:cubicBezTo>
                  <a:cubicBezTo>
                    <a:pt x="369" y="63"/>
                    <a:pt x="370" y="62"/>
                    <a:pt x="372" y="59"/>
                  </a:cubicBezTo>
                  <a:cubicBezTo>
                    <a:pt x="375" y="55"/>
                    <a:pt x="374" y="55"/>
                    <a:pt x="374" y="51"/>
                  </a:cubicBezTo>
                  <a:cubicBezTo>
                    <a:pt x="373" y="47"/>
                    <a:pt x="375" y="43"/>
                    <a:pt x="374" y="40"/>
                  </a:cubicBezTo>
                  <a:cubicBezTo>
                    <a:pt x="373" y="36"/>
                    <a:pt x="368" y="35"/>
                    <a:pt x="365" y="33"/>
                  </a:cubicBezTo>
                  <a:cubicBezTo>
                    <a:pt x="363" y="32"/>
                    <a:pt x="361" y="30"/>
                    <a:pt x="359" y="28"/>
                  </a:cubicBezTo>
                  <a:cubicBezTo>
                    <a:pt x="359" y="28"/>
                    <a:pt x="359" y="29"/>
                    <a:pt x="359" y="29"/>
                  </a:cubicBezTo>
                  <a:cubicBezTo>
                    <a:pt x="356" y="33"/>
                    <a:pt x="353" y="33"/>
                    <a:pt x="349" y="32"/>
                  </a:cubicBezTo>
                  <a:cubicBezTo>
                    <a:pt x="344" y="32"/>
                    <a:pt x="342" y="34"/>
                    <a:pt x="337" y="35"/>
                  </a:cubicBezTo>
                  <a:cubicBezTo>
                    <a:pt x="334" y="35"/>
                    <a:pt x="330" y="34"/>
                    <a:pt x="327" y="33"/>
                  </a:cubicBezTo>
                  <a:cubicBezTo>
                    <a:pt x="325" y="33"/>
                    <a:pt x="322" y="31"/>
                    <a:pt x="320" y="32"/>
                  </a:cubicBezTo>
                  <a:cubicBezTo>
                    <a:pt x="318" y="33"/>
                    <a:pt x="317" y="35"/>
                    <a:pt x="316" y="35"/>
                  </a:cubicBezTo>
                  <a:cubicBezTo>
                    <a:pt x="314" y="36"/>
                    <a:pt x="308" y="35"/>
                    <a:pt x="306" y="34"/>
                  </a:cubicBezTo>
                  <a:cubicBezTo>
                    <a:pt x="302" y="32"/>
                    <a:pt x="299" y="28"/>
                    <a:pt x="294" y="29"/>
                  </a:cubicBezTo>
                  <a:cubicBezTo>
                    <a:pt x="290" y="30"/>
                    <a:pt x="286" y="32"/>
                    <a:pt x="282" y="33"/>
                  </a:cubicBezTo>
                  <a:cubicBezTo>
                    <a:pt x="276" y="34"/>
                    <a:pt x="269" y="37"/>
                    <a:pt x="264" y="32"/>
                  </a:cubicBezTo>
                  <a:cubicBezTo>
                    <a:pt x="262" y="29"/>
                    <a:pt x="260" y="25"/>
                    <a:pt x="257" y="23"/>
                  </a:cubicBezTo>
                  <a:cubicBezTo>
                    <a:pt x="254" y="21"/>
                    <a:pt x="252" y="23"/>
                    <a:pt x="248" y="22"/>
                  </a:cubicBezTo>
                  <a:cubicBezTo>
                    <a:pt x="244" y="20"/>
                    <a:pt x="241" y="15"/>
                    <a:pt x="236" y="14"/>
                  </a:cubicBezTo>
                  <a:cubicBezTo>
                    <a:pt x="232" y="12"/>
                    <a:pt x="227" y="14"/>
                    <a:pt x="223" y="16"/>
                  </a:cubicBezTo>
                  <a:cubicBezTo>
                    <a:pt x="219" y="19"/>
                    <a:pt x="217" y="19"/>
                    <a:pt x="213" y="17"/>
                  </a:cubicBezTo>
                  <a:cubicBezTo>
                    <a:pt x="211" y="17"/>
                    <a:pt x="209" y="16"/>
                    <a:pt x="207" y="17"/>
                  </a:cubicBezTo>
                  <a:cubicBezTo>
                    <a:pt x="205" y="18"/>
                    <a:pt x="206" y="19"/>
                    <a:pt x="203" y="20"/>
                  </a:cubicBezTo>
                  <a:cubicBezTo>
                    <a:pt x="199" y="20"/>
                    <a:pt x="196" y="16"/>
                    <a:pt x="194" y="14"/>
                  </a:cubicBezTo>
                  <a:cubicBezTo>
                    <a:pt x="191" y="11"/>
                    <a:pt x="187" y="11"/>
                    <a:pt x="184" y="8"/>
                  </a:cubicBezTo>
                  <a:cubicBezTo>
                    <a:pt x="182" y="7"/>
                    <a:pt x="181" y="3"/>
                    <a:pt x="180" y="0"/>
                  </a:cubicBezTo>
                  <a:cubicBezTo>
                    <a:pt x="180" y="1"/>
                    <a:pt x="179" y="2"/>
                    <a:pt x="179" y="4"/>
                  </a:cubicBezTo>
                  <a:cubicBezTo>
                    <a:pt x="178" y="7"/>
                    <a:pt x="177" y="9"/>
                    <a:pt x="175" y="11"/>
                  </a:cubicBezTo>
                  <a:cubicBezTo>
                    <a:pt x="174" y="13"/>
                    <a:pt x="173" y="15"/>
                    <a:pt x="172" y="16"/>
                  </a:cubicBezTo>
                  <a:cubicBezTo>
                    <a:pt x="172" y="19"/>
                    <a:pt x="172" y="18"/>
                    <a:pt x="173" y="20"/>
                  </a:cubicBezTo>
                  <a:cubicBezTo>
                    <a:pt x="174" y="22"/>
                    <a:pt x="176" y="26"/>
                    <a:pt x="175" y="27"/>
                  </a:cubicBezTo>
                  <a:cubicBezTo>
                    <a:pt x="174" y="29"/>
                    <a:pt x="171" y="28"/>
                    <a:pt x="170" y="28"/>
                  </a:cubicBezTo>
                  <a:cubicBezTo>
                    <a:pt x="169" y="29"/>
                    <a:pt x="169" y="29"/>
                    <a:pt x="168" y="30"/>
                  </a:cubicBezTo>
                  <a:cubicBezTo>
                    <a:pt x="165" y="32"/>
                    <a:pt x="164" y="32"/>
                    <a:pt x="160" y="33"/>
                  </a:cubicBezTo>
                  <a:cubicBezTo>
                    <a:pt x="156" y="34"/>
                    <a:pt x="156" y="36"/>
                    <a:pt x="153" y="39"/>
                  </a:cubicBezTo>
                  <a:cubicBezTo>
                    <a:pt x="150" y="42"/>
                    <a:pt x="147" y="39"/>
                    <a:pt x="144" y="41"/>
                  </a:cubicBezTo>
                  <a:cubicBezTo>
                    <a:pt x="141" y="42"/>
                    <a:pt x="144" y="45"/>
                    <a:pt x="143" y="48"/>
                  </a:cubicBezTo>
                  <a:cubicBezTo>
                    <a:pt x="141" y="51"/>
                    <a:pt x="137" y="51"/>
                    <a:pt x="135" y="51"/>
                  </a:cubicBezTo>
                  <a:cubicBezTo>
                    <a:pt x="129" y="52"/>
                    <a:pt x="132" y="54"/>
                    <a:pt x="129" y="57"/>
                  </a:cubicBezTo>
                  <a:cubicBezTo>
                    <a:pt x="128" y="58"/>
                    <a:pt x="127" y="57"/>
                    <a:pt x="126" y="58"/>
                  </a:cubicBezTo>
                  <a:cubicBezTo>
                    <a:pt x="124" y="59"/>
                    <a:pt x="124" y="60"/>
                    <a:pt x="124" y="61"/>
                  </a:cubicBezTo>
                  <a:cubicBezTo>
                    <a:pt x="122" y="64"/>
                    <a:pt x="123" y="66"/>
                    <a:pt x="119" y="67"/>
                  </a:cubicBezTo>
                  <a:cubicBezTo>
                    <a:pt x="115" y="68"/>
                    <a:pt x="114" y="67"/>
                    <a:pt x="114" y="72"/>
                  </a:cubicBezTo>
                  <a:cubicBezTo>
                    <a:pt x="114" y="76"/>
                    <a:pt x="115" y="78"/>
                    <a:pt x="113" y="80"/>
                  </a:cubicBezTo>
                  <a:cubicBezTo>
                    <a:pt x="108" y="85"/>
                    <a:pt x="103" y="84"/>
                    <a:pt x="105" y="92"/>
                  </a:cubicBezTo>
                  <a:cubicBezTo>
                    <a:pt x="106" y="98"/>
                    <a:pt x="108" y="99"/>
                    <a:pt x="103" y="104"/>
                  </a:cubicBezTo>
                  <a:cubicBezTo>
                    <a:pt x="100" y="107"/>
                    <a:pt x="102" y="107"/>
                    <a:pt x="101" y="110"/>
                  </a:cubicBezTo>
                  <a:cubicBezTo>
                    <a:pt x="101" y="113"/>
                    <a:pt x="99" y="114"/>
                    <a:pt x="98" y="117"/>
                  </a:cubicBezTo>
                  <a:cubicBezTo>
                    <a:pt x="94" y="122"/>
                    <a:pt x="99" y="124"/>
                    <a:pt x="100" y="130"/>
                  </a:cubicBezTo>
                  <a:cubicBezTo>
                    <a:pt x="100" y="133"/>
                    <a:pt x="98" y="136"/>
                    <a:pt x="100" y="139"/>
                  </a:cubicBezTo>
                  <a:cubicBezTo>
                    <a:pt x="101" y="141"/>
                    <a:pt x="104" y="144"/>
                    <a:pt x="106" y="146"/>
                  </a:cubicBezTo>
                  <a:cubicBezTo>
                    <a:pt x="108" y="148"/>
                    <a:pt x="110" y="149"/>
                    <a:pt x="109" y="153"/>
                  </a:cubicBezTo>
                  <a:cubicBezTo>
                    <a:pt x="109" y="155"/>
                    <a:pt x="107" y="157"/>
                    <a:pt x="106" y="160"/>
                  </a:cubicBezTo>
                  <a:cubicBezTo>
                    <a:pt x="105" y="162"/>
                    <a:pt x="103" y="165"/>
                    <a:pt x="102" y="168"/>
                  </a:cubicBezTo>
                  <a:cubicBezTo>
                    <a:pt x="101" y="171"/>
                    <a:pt x="101" y="175"/>
                    <a:pt x="100" y="177"/>
                  </a:cubicBezTo>
                  <a:cubicBezTo>
                    <a:pt x="98" y="181"/>
                    <a:pt x="95" y="179"/>
                    <a:pt x="92" y="178"/>
                  </a:cubicBezTo>
                  <a:cubicBezTo>
                    <a:pt x="87" y="177"/>
                    <a:pt x="78" y="179"/>
                    <a:pt x="75" y="175"/>
                  </a:cubicBezTo>
                  <a:cubicBezTo>
                    <a:pt x="71" y="171"/>
                    <a:pt x="73" y="168"/>
                    <a:pt x="66" y="169"/>
                  </a:cubicBezTo>
                  <a:cubicBezTo>
                    <a:pt x="62" y="169"/>
                    <a:pt x="60" y="169"/>
                    <a:pt x="57" y="167"/>
                  </a:cubicBezTo>
                  <a:cubicBezTo>
                    <a:pt x="54" y="165"/>
                    <a:pt x="52" y="164"/>
                    <a:pt x="49" y="163"/>
                  </a:cubicBezTo>
                  <a:cubicBezTo>
                    <a:pt x="46" y="162"/>
                    <a:pt x="45" y="163"/>
                    <a:pt x="43" y="162"/>
                  </a:cubicBezTo>
                  <a:cubicBezTo>
                    <a:pt x="43" y="162"/>
                    <a:pt x="42" y="163"/>
                    <a:pt x="42" y="164"/>
                  </a:cubicBezTo>
                  <a:cubicBezTo>
                    <a:pt x="36" y="171"/>
                    <a:pt x="37" y="176"/>
                    <a:pt x="42" y="184"/>
                  </a:cubicBezTo>
                  <a:cubicBezTo>
                    <a:pt x="45" y="189"/>
                    <a:pt x="44" y="189"/>
                    <a:pt x="42" y="194"/>
                  </a:cubicBezTo>
                  <a:cubicBezTo>
                    <a:pt x="41" y="200"/>
                    <a:pt x="44" y="201"/>
                    <a:pt x="46" y="204"/>
                  </a:cubicBezTo>
                  <a:cubicBezTo>
                    <a:pt x="49" y="208"/>
                    <a:pt x="48" y="211"/>
                    <a:pt x="47" y="215"/>
                  </a:cubicBezTo>
                  <a:cubicBezTo>
                    <a:pt x="47" y="217"/>
                    <a:pt x="46" y="219"/>
                    <a:pt x="45" y="220"/>
                  </a:cubicBezTo>
                  <a:cubicBezTo>
                    <a:pt x="43" y="222"/>
                    <a:pt x="42" y="219"/>
                    <a:pt x="40" y="220"/>
                  </a:cubicBezTo>
                  <a:cubicBezTo>
                    <a:pt x="33" y="222"/>
                    <a:pt x="35" y="232"/>
                    <a:pt x="26" y="228"/>
                  </a:cubicBezTo>
                  <a:cubicBezTo>
                    <a:pt x="22" y="231"/>
                    <a:pt x="26" y="235"/>
                    <a:pt x="27" y="238"/>
                  </a:cubicBezTo>
                  <a:cubicBezTo>
                    <a:pt x="27" y="240"/>
                    <a:pt x="27" y="244"/>
                    <a:pt x="27" y="245"/>
                  </a:cubicBezTo>
                  <a:cubicBezTo>
                    <a:pt x="26" y="248"/>
                    <a:pt x="24" y="249"/>
                    <a:pt x="24" y="251"/>
                  </a:cubicBezTo>
                  <a:cubicBezTo>
                    <a:pt x="25" y="257"/>
                    <a:pt x="32" y="256"/>
                    <a:pt x="29" y="262"/>
                  </a:cubicBezTo>
                  <a:cubicBezTo>
                    <a:pt x="27" y="267"/>
                    <a:pt x="23" y="269"/>
                    <a:pt x="18" y="268"/>
                  </a:cubicBezTo>
                  <a:cubicBezTo>
                    <a:pt x="18" y="263"/>
                    <a:pt x="22" y="261"/>
                    <a:pt x="15" y="261"/>
                  </a:cubicBezTo>
                  <a:cubicBezTo>
                    <a:pt x="10" y="260"/>
                    <a:pt x="8" y="262"/>
                    <a:pt x="7" y="267"/>
                  </a:cubicBezTo>
                  <a:cubicBezTo>
                    <a:pt x="6" y="268"/>
                    <a:pt x="7" y="271"/>
                    <a:pt x="6" y="272"/>
                  </a:cubicBezTo>
                  <a:cubicBezTo>
                    <a:pt x="5" y="274"/>
                    <a:pt x="3" y="275"/>
                    <a:pt x="2" y="277"/>
                  </a:cubicBezTo>
                  <a:cubicBezTo>
                    <a:pt x="0" y="281"/>
                    <a:pt x="3" y="284"/>
                    <a:pt x="4" y="288"/>
                  </a:cubicBezTo>
                  <a:cubicBezTo>
                    <a:pt x="5" y="292"/>
                    <a:pt x="2" y="296"/>
                    <a:pt x="3" y="300"/>
                  </a:cubicBezTo>
                  <a:cubicBezTo>
                    <a:pt x="5" y="306"/>
                    <a:pt x="9" y="301"/>
                    <a:pt x="13" y="303"/>
                  </a:cubicBezTo>
                  <a:cubicBezTo>
                    <a:pt x="16" y="305"/>
                    <a:pt x="15" y="312"/>
                    <a:pt x="19" y="311"/>
                  </a:cubicBezTo>
                  <a:cubicBezTo>
                    <a:pt x="23" y="311"/>
                    <a:pt x="24" y="305"/>
                    <a:pt x="29" y="306"/>
                  </a:cubicBezTo>
                  <a:cubicBezTo>
                    <a:pt x="32" y="307"/>
                    <a:pt x="32" y="310"/>
                    <a:pt x="34" y="312"/>
                  </a:cubicBezTo>
                  <a:cubicBezTo>
                    <a:pt x="36" y="314"/>
                    <a:pt x="38" y="314"/>
                    <a:pt x="40" y="315"/>
                  </a:cubicBezTo>
                  <a:cubicBezTo>
                    <a:pt x="44" y="317"/>
                    <a:pt x="46" y="320"/>
                    <a:pt x="50" y="322"/>
                  </a:cubicBezTo>
                  <a:cubicBezTo>
                    <a:pt x="54" y="325"/>
                    <a:pt x="57" y="328"/>
                    <a:pt x="61" y="331"/>
                  </a:cubicBezTo>
                  <a:cubicBezTo>
                    <a:pt x="63" y="333"/>
                    <a:pt x="64" y="335"/>
                    <a:pt x="67" y="338"/>
                  </a:cubicBezTo>
                  <a:cubicBezTo>
                    <a:pt x="69" y="341"/>
                    <a:pt x="72" y="342"/>
                    <a:pt x="74" y="345"/>
                  </a:cubicBezTo>
                  <a:cubicBezTo>
                    <a:pt x="75" y="347"/>
                    <a:pt x="74" y="351"/>
                    <a:pt x="75" y="354"/>
                  </a:cubicBezTo>
                  <a:cubicBezTo>
                    <a:pt x="77" y="357"/>
                    <a:pt x="80" y="359"/>
                    <a:pt x="82" y="362"/>
                  </a:cubicBezTo>
                  <a:cubicBezTo>
                    <a:pt x="86" y="367"/>
                    <a:pt x="84" y="371"/>
                    <a:pt x="82" y="376"/>
                  </a:cubicBezTo>
                  <a:cubicBezTo>
                    <a:pt x="80" y="381"/>
                    <a:pt x="82" y="382"/>
                    <a:pt x="84" y="387"/>
                  </a:cubicBezTo>
                  <a:cubicBezTo>
                    <a:pt x="87" y="392"/>
                    <a:pt x="86" y="393"/>
                    <a:pt x="84" y="398"/>
                  </a:cubicBezTo>
                  <a:cubicBezTo>
                    <a:pt x="82" y="403"/>
                    <a:pt x="81" y="406"/>
                    <a:pt x="76" y="407"/>
                  </a:cubicBezTo>
                  <a:cubicBezTo>
                    <a:pt x="71" y="407"/>
                    <a:pt x="64" y="402"/>
                    <a:pt x="63" y="409"/>
                  </a:cubicBezTo>
                  <a:cubicBezTo>
                    <a:pt x="62" y="414"/>
                    <a:pt x="67" y="418"/>
                    <a:pt x="64" y="423"/>
                  </a:cubicBezTo>
                  <a:cubicBezTo>
                    <a:pt x="61" y="429"/>
                    <a:pt x="46" y="430"/>
                    <a:pt x="53" y="439"/>
                  </a:cubicBezTo>
                  <a:cubicBezTo>
                    <a:pt x="56" y="441"/>
                    <a:pt x="59" y="442"/>
                    <a:pt x="61" y="446"/>
                  </a:cubicBezTo>
                  <a:cubicBezTo>
                    <a:pt x="62" y="449"/>
                    <a:pt x="59" y="456"/>
                    <a:pt x="61" y="457"/>
                  </a:cubicBezTo>
                  <a:cubicBezTo>
                    <a:pt x="64" y="459"/>
                    <a:pt x="65" y="453"/>
                    <a:pt x="70" y="456"/>
                  </a:cubicBezTo>
                  <a:cubicBezTo>
                    <a:pt x="73" y="458"/>
                    <a:pt x="73" y="463"/>
                    <a:pt x="76" y="466"/>
                  </a:cubicBezTo>
                  <a:cubicBezTo>
                    <a:pt x="77" y="468"/>
                    <a:pt x="79" y="470"/>
                    <a:pt x="81" y="471"/>
                  </a:cubicBezTo>
                  <a:cubicBezTo>
                    <a:pt x="86" y="473"/>
                    <a:pt x="84" y="471"/>
                    <a:pt x="88" y="470"/>
                  </a:cubicBezTo>
                  <a:cubicBezTo>
                    <a:pt x="94" y="469"/>
                    <a:pt x="95" y="474"/>
                    <a:pt x="98" y="478"/>
                  </a:cubicBezTo>
                  <a:cubicBezTo>
                    <a:pt x="102" y="482"/>
                    <a:pt x="106" y="481"/>
                    <a:pt x="111" y="478"/>
                  </a:cubicBezTo>
                  <a:cubicBezTo>
                    <a:pt x="119" y="474"/>
                    <a:pt x="113" y="471"/>
                    <a:pt x="114" y="465"/>
                  </a:cubicBezTo>
                  <a:cubicBezTo>
                    <a:pt x="118" y="465"/>
                    <a:pt x="121" y="477"/>
                    <a:pt x="124" y="480"/>
                  </a:cubicBezTo>
                  <a:cubicBezTo>
                    <a:pt x="130" y="486"/>
                    <a:pt x="135" y="480"/>
                    <a:pt x="141" y="483"/>
                  </a:cubicBezTo>
                  <a:cubicBezTo>
                    <a:pt x="145" y="485"/>
                    <a:pt x="146" y="487"/>
                    <a:pt x="146" y="490"/>
                  </a:cubicBezTo>
                  <a:cubicBezTo>
                    <a:pt x="146" y="495"/>
                    <a:pt x="145" y="494"/>
                    <a:pt x="142" y="496"/>
                  </a:cubicBezTo>
                  <a:cubicBezTo>
                    <a:pt x="136" y="499"/>
                    <a:pt x="134" y="501"/>
                    <a:pt x="137" y="507"/>
                  </a:cubicBezTo>
                  <a:cubicBezTo>
                    <a:pt x="144" y="507"/>
                    <a:pt x="154" y="506"/>
                    <a:pt x="162" y="508"/>
                  </a:cubicBezTo>
                  <a:cubicBezTo>
                    <a:pt x="172" y="509"/>
                    <a:pt x="169" y="522"/>
                    <a:pt x="177" y="524"/>
                  </a:cubicBezTo>
                  <a:cubicBezTo>
                    <a:pt x="180" y="524"/>
                    <a:pt x="187" y="525"/>
                    <a:pt x="189" y="523"/>
                  </a:cubicBezTo>
                  <a:cubicBezTo>
                    <a:pt x="194" y="520"/>
                    <a:pt x="189" y="516"/>
                    <a:pt x="188" y="513"/>
                  </a:cubicBezTo>
                  <a:cubicBezTo>
                    <a:pt x="187" y="508"/>
                    <a:pt x="189" y="503"/>
                    <a:pt x="192" y="501"/>
                  </a:cubicBezTo>
                  <a:cubicBezTo>
                    <a:pt x="195" y="499"/>
                    <a:pt x="199" y="496"/>
                    <a:pt x="202" y="494"/>
                  </a:cubicBezTo>
                  <a:cubicBezTo>
                    <a:pt x="204" y="493"/>
                    <a:pt x="206" y="491"/>
                    <a:pt x="207" y="491"/>
                  </a:cubicBezTo>
                  <a:cubicBezTo>
                    <a:pt x="209" y="490"/>
                    <a:pt x="213" y="490"/>
                    <a:pt x="213" y="489"/>
                  </a:cubicBezTo>
                  <a:cubicBezTo>
                    <a:pt x="216" y="487"/>
                    <a:pt x="213" y="482"/>
                    <a:pt x="215" y="479"/>
                  </a:cubicBezTo>
                  <a:cubicBezTo>
                    <a:pt x="216" y="477"/>
                    <a:pt x="218" y="477"/>
                    <a:pt x="219" y="475"/>
                  </a:cubicBezTo>
                  <a:cubicBezTo>
                    <a:pt x="220" y="473"/>
                    <a:pt x="219" y="471"/>
                    <a:pt x="220" y="469"/>
                  </a:cubicBezTo>
                  <a:cubicBezTo>
                    <a:pt x="221" y="466"/>
                    <a:pt x="224" y="459"/>
                    <a:pt x="226" y="458"/>
                  </a:cubicBezTo>
                  <a:cubicBezTo>
                    <a:pt x="229" y="456"/>
                    <a:pt x="235" y="458"/>
                    <a:pt x="238" y="457"/>
                  </a:cubicBezTo>
                  <a:cubicBezTo>
                    <a:pt x="244" y="454"/>
                    <a:pt x="239" y="451"/>
                    <a:pt x="242" y="448"/>
                  </a:cubicBezTo>
                  <a:cubicBezTo>
                    <a:pt x="243" y="446"/>
                    <a:pt x="246" y="447"/>
                    <a:pt x="248" y="446"/>
                  </a:cubicBezTo>
                  <a:cubicBezTo>
                    <a:pt x="249" y="445"/>
                    <a:pt x="250" y="442"/>
                    <a:pt x="251" y="440"/>
                  </a:cubicBezTo>
                  <a:cubicBezTo>
                    <a:pt x="254" y="437"/>
                    <a:pt x="259" y="438"/>
                    <a:pt x="256" y="433"/>
                  </a:cubicBezTo>
                  <a:cubicBezTo>
                    <a:pt x="255" y="429"/>
                    <a:pt x="251" y="428"/>
                    <a:pt x="250" y="424"/>
                  </a:cubicBezTo>
                  <a:cubicBezTo>
                    <a:pt x="249" y="418"/>
                    <a:pt x="253" y="417"/>
                    <a:pt x="258" y="416"/>
                  </a:cubicBezTo>
                  <a:cubicBezTo>
                    <a:pt x="258" y="414"/>
                    <a:pt x="256" y="413"/>
                    <a:pt x="256" y="411"/>
                  </a:cubicBezTo>
                  <a:cubicBezTo>
                    <a:pt x="255" y="409"/>
                    <a:pt x="256" y="408"/>
                    <a:pt x="256" y="406"/>
                  </a:cubicBezTo>
                  <a:cubicBezTo>
                    <a:pt x="256" y="401"/>
                    <a:pt x="255" y="399"/>
                    <a:pt x="252" y="396"/>
                  </a:cubicBezTo>
                  <a:cubicBezTo>
                    <a:pt x="249" y="393"/>
                    <a:pt x="244" y="393"/>
                    <a:pt x="245" y="387"/>
                  </a:cubicBezTo>
                  <a:cubicBezTo>
                    <a:pt x="247" y="381"/>
                    <a:pt x="250" y="385"/>
                    <a:pt x="254" y="385"/>
                  </a:cubicBezTo>
                  <a:cubicBezTo>
                    <a:pt x="262" y="386"/>
                    <a:pt x="260" y="372"/>
                    <a:pt x="264" y="366"/>
                  </a:cubicBezTo>
                  <a:cubicBezTo>
                    <a:pt x="267" y="363"/>
                    <a:pt x="270" y="362"/>
                    <a:pt x="273" y="365"/>
                  </a:cubicBezTo>
                  <a:cubicBezTo>
                    <a:pt x="275" y="366"/>
                    <a:pt x="274" y="368"/>
                    <a:pt x="275" y="369"/>
                  </a:cubicBezTo>
                  <a:cubicBezTo>
                    <a:pt x="277" y="371"/>
                    <a:pt x="279" y="370"/>
                    <a:pt x="281" y="371"/>
                  </a:cubicBezTo>
                  <a:cubicBezTo>
                    <a:pt x="284" y="372"/>
                    <a:pt x="287" y="372"/>
                    <a:pt x="290" y="372"/>
                  </a:cubicBezTo>
                  <a:cubicBezTo>
                    <a:pt x="294" y="373"/>
                    <a:pt x="294" y="374"/>
                    <a:pt x="294" y="379"/>
                  </a:cubicBezTo>
                  <a:cubicBezTo>
                    <a:pt x="298" y="380"/>
                    <a:pt x="298" y="377"/>
                    <a:pt x="301" y="375"/>
                  </a:cubicBezTo>
                  <a:cubicBezTo>
                    <a:pt x="305" y="373"/>
                    <a:pt x="307" y="375"/>
                    <a:pt x="311" y="374"/>
                  </a:cubicBezTo>
                  <a:cubicBezTo>
                    <a:pt x="313" y="373"/>
                    <a:pt x="315" y="372"/>
                    <a:pt x="317" y="371"/>
                  </a:cubicBezTo>
                  <a:cubicBezTo>
                    <a:pt x="317" y="371"/>
                    <a:pt x="317" y="371"/>
                    <a:pt x="316" y="371"/>
                  </a:cubicBezTo>
                  <a:cubicBezTo>
                    <a:pt x="312" y="371"/>
                    <a:pt x="312" y="368"/>
                    <a:pt x="316" y="366"/>
                  </a:cubicBezTo>
                  <a:cubicBezTo>
                    <a:pt x="319" y="364"/>
                    <a:pt x="328" y="360"/>
                    <a:pt x="328" y="356"/>
                  </a:cubicBezTo>
                  <a:cubicBezTo>
                    <a:pt x="328" y="353"/>
                    <a:pt x="323" y="350"/>
                    <a:pt x="323" y="348"/>
                  </a:cubicBezTo>
                  <a:cubicBezTo>
                    <a:pt x="321" y="344"/>
                    <a:pt x="324" y="343"/>
                    <a:pt x="326" y="341"/>
                  </a:cubicBezTo>
                  <a:cubicBezTo>
                    <a:pt x="329" y="337"/>
                    <a:pt x="327" y="329"/>
                    <a:pt x="325" y="325"/>
                  </a:cubicBezTo>
                  <a:cubicBezTo>
                    <a:pt x="324" y="322"/>
                    <a:pt x="324" y="320"/>
                    <a:pt x="323" y="318"/>
                  </a:cubicBezTo>
                  <a:cubicBezTo>
                    <a:pt x="322" y="315"/>
                    <a:pt x="320" y="314"/>
                    <a:pt x="318" y="311"/>
                  </a:cubicBezTo>
                  <a:cubicBezTo>
                    <a:pt x="316" y="307"/>
                    <a:pt x="319" y="300"/>
                    <a:pt x="323" y="298"/>
                  </a:cubicBezTo>
                  <a:cubicBezTo>
                    <a:pt x="325" y="297"/>
                    <a:pt x="327" y="299"/>
                    <a:pt x="328" y="297"/>
                  </a:cubicBezTo>
                  <a:cubicBezTo>
                    <a:pt x="329" y="295"/>
                    <a:pt x="327" y="290"/>
                    <a:pt x="329" y="288"/>
                  </a:cubicBezTo>
                  <a:cubicBezTo>
                    <a:pt x="330" y="286"/>
                    <a:pt x="333" y="285"/>
                    <a:pt x="335" y="283"/>
                  </a:cubicBezTo>
                  <a:cubicBezTo>
                    <a:pt x="339" y="276"/>
                    <a:pt x="332" y="272"/>
                    <a:pt x="332" y="266"/>
                  </a:cubicBezTo>
                  <a:cubicBezTo>
                    <a:pt x="333" y="261"/>
                    <a:pt x="335" y="261"/>
                    <a:pt x="331" y="258"/>
                  </a:cubicBezTo>
                  <a:cubicBezTo>
                    <a:pt x="329" y="257"/>
                    <a:pt x="326" y="254"/>
                    <a:pt x="327" y="251"/>
                  </a:cubicBezTo>
                  <a:cubicBezTo>
                    <a:pt x="329" y="248"/>
                    <a:pt x="331" y="248"/>
                    <a:pt x="331" y="244"/>
                  </a:cubicBezTo>
                  <a:cubicBezTo>
                    <a:pt x="330" y="242"/>
                    <a:pt x="328" y="239"/>
                    <a:pt x="329" y="236"/>
                  </a:cubicBezTo>
                  <a:cubicBezTo>
                    <a:pt x="330" y="232"/>
                    <a:pt x="342" y="227"/>
                    <a:pt x="341" y="222"/>
                  </a:cubicBezTo>
                  <a:cubicBezTo>
                    <a:pt x="340" y="220"/>
                    <a:pt x="336" y="220"/>
                    <a:pt x="334" y="218"/>
                  </a:cubicBezTo>
                  <a:cubicBezTo>
                    <a:pt x="331" y="215"/>
                    <a:pt x="330" y="212"/>
                    <a:pt x="331" y="208"/>
                  </a:cubicBezTo>
                  <a:cubicBezTo>
                    <a:pt x="332" y="205"/>
                    <a:pt x="334" y="202"/>
                    <a:pt x="336" y="200"/>
                  </a:cubicBezTo>
                  <a:cubicBezTo>
                    <a:pt x="338" y="198"/>
                    <a:pt x="339" y="194"/>
                    <a:pt x="341" y="193"/>
                  </a:cubicBezTo>
                  <a:cubicBezTo>
                    <a:pt x="344" y="191"/>
                    <a:pt x="347" y="193"/>
                    <a:pt x="349" y="190"/>
                  </a:cubicBezTo>
                  <a:cubicBezTo>
                    <a:pt x="350" y="187"/>
                    <a:pt x="350" y="184"/>
                    <a:pt x="352" y="182"/>
                  </a:cubicBezTo>
                  <a:cubicBezTo>
                    <a:pt x="357" y="176"/>
                    <a:pt x="366" y="173"/>
                    <a:pt x="358" y="165"/>
                  </a:cubicBezTo>
                  <a:cubicBezTo>
                    <a:pt x="356" y="164"/>
                    <a:pt x="355" y="165"/>
                    <a:pt x="355" y="162"/>
                  </a:cubicBezTo>
                  <a:cubicBezTo>
                    <a:pt x="355" y="160"/>
                    <a:pt x="357" y="159"/>
                    <a:pt x="358" y="158"/>
                  </a:cubicBezTo>
                  <a:cubicBezTo>
                    <a:pt x="362" y="157"/>
                    <a:pt x="365" y="158"/>
                    <a:pt x="366" y="154"/>
                  </a:cubicBezTo>
                  <a:cubicBezTo>
                    <a:pt x="367" y="151"/>
                    <a:pt x="366" y="148"/>
                    <a:pt x="366" y="145"/>
                  </a:cubicBezTo>
                  <a:cubicBezTo>
                    <a:pt x="366" y="141"/>
                    <a:pt x="368" y="139"/>
                    <a:pt x="369" y="136"/>
                  </a:cubicBezTo>
                  <a:cubicBezTo>
                    <a:pt x="371" y="133"/>
                    <a:pt x="370" y="131"/>
                    <a:pt x="370" y="127"/>
                  </a:cubicBezTo>
                  <a:cubicBezTo>
                    <a:pt x="369" y="120"/>
                    <a:pt x="369" y="111"/>
                    <a:pt x="373" y="106"/>
                  </a:cubicBezTo>
                  <a:cubicBezTo>
                    <a:pt x="376" y="100"/>
                    <a:pt x="382" y="94"/>
                    <a:pt x="375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10"/>
            <p:cNvSpPr>
              <a:spLocks/>
            </p:cNvSpPr>
            <p:nvPr/>
          </p:nvSpPr>
          <p:spPr bwMode="auto">
            <a:xfrm>
              <a:off x="4579938" y="3721100"/>
              <a:ext cx="420688" cy="442913"/>
            </a:xfrm>
            <a:custGeom>
              <a:avLst/>
              <a:gdLst>
                <a:gd name="T0" fmla="*/ 196 w 228"/>
                <a:gd name="T1" fmla="*/ 143 h 241"/>
                <a:gd name="T2" fmla="*/ 173 w 228"/>
                <a:gd name="T3" fmla="*/ 105 h 241"/>
                <a:gd name="T4" fmla="*/ 178 w 228"/>
                <a:gd name="T5" fmla="*/ 83 h 241"/>
                <a:gd name="T6" fmla="*/ 172 w 228"/>
                <a:gd name="T7" fmla="*/ 53 h 241"/>
                <a:gd name="T8" fmla="*/ 169 w 228"/>
                <a:gd name="T9" fmla="*/ 34 h 241"/>
                <a:gd name="T10" fmla="*/ 158 w 228"/>
                <a:gd name="T11" fmla="*/ 11 h 241"/>
                <a:gd name="T12" fmla="*/ 140 w 228"/>
                <a:gd name="T13" fmla="*/ 4 h 241"/>
                <a:gd name="T14" fmla="*/ 123 w 228"/>
                <a:gd name="T15" fmla="*/ 14 h 241"/>
                <a:gd name="T16" fmla="*/ 108 w 228"/>
                <a:gd name="T17" fmla="*/ 41 h 241"/>
                <a:gd name="T18" fmla="*/ 106 w 228"/>
                <a:gd name="T19" fmla="*/ 74 h 241"/>
                <a:gd name="T20" fmla="*/ 85 w 228"/>
                <a:gd name="T21" fmla="*/ 73 h 241"/>
                <a:gd name="T22" fmla="*/ 49 w 228"/>
                <a:gd name="T23" fmla="*/ 87 h 241"/>
                <a:gd name="T24" fmla="*/ 27 w 228"/>
                <a:gd name="T25" fmla="*/ 96 h 241"/>
                <a:gd name="T26" fmla="*/ 6 w 228"/>
                <a:gd name="T27" fmla="*/ 121 h 241"/>
                <a:gd name="T28" fmla="*/ 15 w 228"/>
                <a:gd name="T29" fmla="*/ 149 h 241"/>
                <a:gd name="T30" fmla="*/ 33 w 228"/>
                <a:gd name="T31" fmla="*/ 157 h 241"/>
                <a:gd name="T32" fmla="*/ 43 w 228"/>
                <a:gd name="T33" fmla="*/ 165 h 241"/>
                <a:gd name="T34" fmla="*/ 55 w 228"/>
                <a:gd name="T35" fmla="*/ 203 h 241"/>
                <a:gd name="T36" fmla="*/ 75 w 228"/>
                <a:gd name="T37" fmla="*/ 229 h 241"/>
                <a:gd name="T38" fmla="*/ 98 w 228"/>
                <a:gd name="T39" fmla="*/ 239 h 241"/>
                <a:gd name="T40" fmla="*/ 104 w 228"/>
                <a:gd name="T41" fmla="*/ 239 h 241"/>
                <a:gd name="T42" fmla="*/ 112 w 228"/>
                <a:gd name="T43" fmla="*/ 235 h 241"/>
                <a:gd name="T44" fmla="*/ 127 w 228"/>
                <a:gd name="T45" fmla="*/ 224 h 241"/>
                <a:gd name="T46" fmla="*/ 142 w 228"/>
                <a:gd name="T47" fmla="*/ 210 h 241"/>
                <a:gd name="T48" fmla="*/ 155 w 228"/>
                <a:gd name="T49" fmla="*/ 209 h 241"/>
                <a:gd name="T50" fmla="*/ 174 w 228"/>
                <a:gd name="T51" fmla="*/ 213 h 241"/>
                <a:gd name="T52" fmla="*/ 178 w 228"/>
                <a:gd name="T53" fmla="*/ 209 h 241"/>
                <a:gd name="T54" fmla="*/ 187 w 228"/>
                <a:gd name="T55" fmla="*/ 207 h 241"/>
                <a:gd name="T56" fmla="*/ 197 w 228"/>
                <a:gd name="T57" fmla="*/ 212 h 241"/>
                <a:gd name="T58" fmla="*/ 221 w 228"/>
                <a:gd name="T59" fmla="*/ 204 h 241"/>
                <a:gd name="T60" fmla="*/ 221 w 228"/>
                <a:gd name="T61" fmla="*/ 195 h 241"/>
                <a:gd name="T62" fmla="*/ 209 w 228"/>
                <a:gd name="T63" fmla="*/ 186 h 241"/>
                <a:gd name="T64" fmla="*/ 212 w 228"/>
                <a:gd name="T65" fmla="*/ 170 h 241"/>
                <a:gd name="T66" fmla="*/ 218 w 228"/>
                <a:gd name="T67" fmla="*/ 168 h 241"/>
                <a:gd name="T68" fmla="*/ 220 w 228"/>
                <a:gd name="T69" fmla="*/ 151 h 241"/>
                <a:gd name="T70" fmla="*/ 204 w 228"/>
                <a:gd name="T71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41">
                  <a:moveTo>
                    <a:pt x="204" y="152"/>
                  </a:moveTo>
                  <a:cubicBezTo>
                    <a:pt x="201" y="150"/>
                    <a:pt x="198" y="146"/>
                    <a:pt x="196" y="143"/>
                  </a:cubicBezTo>
                  <a:cubicBezTo>
                    <a:pt x="191" y="138"/>
                    <a:pt x="186" y="132"/>
                    <a:pt x="181" y="126"/>
                  </a:cubicBezTo>
                  <a:cubicBezTo>
                    <a:pt x="176" y="121"/>
                    <a:pt x="170" y="112"/>
                    <a:pt x="173" y="105"/>
                  </a:cubicBezTo>
                  <a:cubicBezTo>
                    <a:pt x="174" y="101"/>
                    <a:pt x="177" y="99"/>
                    <a:pt x="178" y="96"/>
                  </a:cubicBezTo>
                  <a:cubicBezTo>
                    <a:pt x="180" y="91"/>
                    <a:pt x="180" y="87"/>
                    <a:pt x="178" y="83"/>
                  </a:cubicBezTo>
                  <a:cubicBezTo>
                    <a:pt x="176" y="75"/>
                    <a:pt x="166" y="71"/>
                    <a:pt x="166" y="63"/>
                  </a:cubicBezTo>
                  <a:cubicBezTo>
                    <a:pt x="166" y="57"/>
                    <a:pt x="168" y="56"/>
                    <a:pt x="172" y="53"/>
                  </a:cubicBezTo>
                  <a:cubicBezTo>
                    <a:pt x="174" y="51"/>
                    <a:pt x="177" y="47"/>
                    <a:pt x="175" y="43"/>
                  </a:cubicBezTo>
                  <a:cubicBezTo>
                    <a:pt x="173" y="39"/>
                    <a:pt x="168" y="41"/>
                    <a:pt x="169" y="34"/>
                  </a:cubicBezTo>
                  <a:cubicBezTo>
                    <a:pt x="171" y="28"/>
                    <a:pt x="174" y="28"/>
                    <a:pt x="169" y="22"/>
                  </a:cubicBezTo>
                  <a:cubicBezTo>
                    <a:pt x="165" y="18"/>
                    <a:pt x="160" y="16"/>
                    <a:pt x="158" y="11"/>
                  </a:cubicBezTo>
                  <a:cubicBezTo>
                    <a:pt x="156" y="8"/>
                    <a:pt x="156" y="4"/>
                    <a:pt x="152" y="2"/>
                  </a:cubicBezTo>
                  <a:cubicBezTo>
                    <a:pt x="148" y="0"/>
                    <a:pt x="143" y="2"/>
                    <a:pt x="140" y="4"/>
                  </a:cubicBezTo>
                  <a:cubicBezTo>
                    <a:pt x="136" y="7"/>
                    <a:pt x="136" y="10"/>
                    <a:pt x="133" y="14"/>
                  </a:cubicBezTo>
                  <a:cubicBezTo>
                    <a:pt x="129" y="17"/>
                    <a:pt x="126" y="14"/>
                    <a:pt x="123" y="14"/>
                  </a:cubicBezTo>
                  <a:cubicBezTo>
                    <a:pt x="113" y="14"/>
                    <a:pt x="115" y="26"/>
                    <a:pt x="113" y="32"/>
                  </a:cubicBezTo>
                  <a:cubicBezTo>
                    <a:pt x="112" y="36"/>
                    <a:pt x="108" y="37"/>
                    <a:pt x="108" y="41"/>
                  </a:cubicBezTo>
                  <a:cubicBezTo>
                    <a:pt x="108" y="45"/>
                    <a:pt x="109" y="49"/>
                    <a:pt x="110" y="53"/>
                  </a:cubicBezTo>
                  <a:cubicBezTo>
                    <a:pt x="113" y="62"/>
                    <a:pt x="115" y="67"/>
                    <a:pt x="106" y="74"/>
                  </a:cubicBezTo>
                  <a:cubicBezTo>
                    <a:pt x="103" y="77"/>
                    <a:pt x="100" y="80"/>
                    <a:pt x="95" y="79"/>
                  </a:cubicBezTo>
                  <a:cubicBezTo>
                    <a:pt x="91" y="78"/>
                    <a:pt x="89" y="74"/>
                    <a:pt x="85" y="73"/>
                  </a:cubicBezTo>
                  <a:cubicBezTo>
                    <a:pt x="75" y="69"/>
                    <a:pt x="73" y="75"/>
                    <a:pt x="65" y="78"/>
                  </a:cubicBezTo>
                  <a:cubicBezTo>
                    <a:pt x="59" y="80"/>
                    <a:pt x="56" y="86"/>
                    <a:pt x="49" y="87"/>
                  </a:cubicBezTo>
                  <a:cubicBezTo>
                    <a:pt x="42" y="88"/>
                    <a:pt x="37" y="81"/>
                    <a:pt x="31" y="88"/>
                  </a:cubicBezTo>
                  <a:cubicBezTo>
                    <a:pt x="29" y="90"/>
                    <a:pt x="29" y="93"/>
                    <a:pt x="27" y="96"/>
                  </a:cubicBezTo>
                  <a:cubicBezTo>
                    <a:pt x="24" y="99"/>
                    <a:pt x="22" y="98"/>
                    <a:pt x="18" y="100"/>
                  </a:cubicBezTo>
                  <a:cubicBezTo>
                    <a:pt x="12" y="104"/>
                    <a:pt x="11" y="115"/>
                    <a:pt x="6" y="121"/>
                  </a:cubicBezTo>
                  <a:cubicBezTo>
                    <a:pt x="4" y="125"/>
                    <a:pt x="0" y="125"/>
                    <a:pt x="1" y="130"/>
                  </a:cubicBezTo>
                  <a:cubicBezTo>
                    <a:pt x="2" y="138"/>
                    <a:pt x="9" y="144"/>
                    <a:pt x="15" y="149"/>
                  </a:cubicBezTo>
                  <a:cubicBezTo>
                    <a:pt x="17" y="151"/>
                    <a:pt x="18" y="153"/>
                    <a:pt x="22" y="154"/>
                  </a:cubicBezTo>
                  <a:cubicBezTo>
                    <a:pt x="25" y="155"/>
                    <a:pt x="30" y="156"/>
                    <a:pt x="33" y="157"/>
                  </a:cubicBezTo>
                  <a:cubicBezTo>
                    <a:pt x="36" y="158"/>
                    <a:pt x="41" y="157"/>
                    <a:pt x="44" y="158"/>
                  </a:cubicBezTo>
                  <a:cubicBezTo>
                    <a:pt x="49" y="160"/>
                    <a:pt x="45" y="161"/>
                    <a:pt x="43" y="165"/>
                  </a:cubicBezTo>
                  <a:cubicBezTo>
                    <a:pt x="41" y="170"/>
                    <a:pt x="41" y="181"/>
                    <a:pt x="42" y="186"/>
                  </a:cubicBezTo>
                  <a:cubicBezTo>
                    <a:pt x="43" y="192"/>
                    <a:pt x="51" y="198"/>
                    <a:pt x="55" y="203"/>
                  </a:cubicBezTo>
                  <a:cubicBezTo>
                    <a:pt x="59" y="209"/>
                    <a:pt x="59" y="215"/>
                    <a:pt x="62" y="221"/>
                  </a:cubicBezTo>
                  <a:cubicBezTo>
                    <a:pt x="63" y="224"/>
                    <a:pt x="74" y="235"/>
                    <a:pt x="75" y="229"/>
                  </a:cubicBezTo>
                  <a:cubicBezTo>
                    <a:pt x="79" y="228"/>
                    <a:pt x="83" y="229"/>
                    <a:pt x="86" y="230"/>
                  </a:cubicBezTo>
                  <a:cubicBezTo>
                    <a:pt x="88" y="235"/>
                    <a:pt x="94" y="237"/>
                    <a:pt x="98" y="239"/>
                  </a:cubicBezTo>
                  <a:cubicBezTo>
                    <a:pt x="99" y="239"/>
                    <a:pt x="100" y="240"/>
                    <a:pt x="101" y="241"/>
                  </a:cubicBezTo>
                  <a:cubicBezTo>
                    <a:pt x="102" y="240"/>
                    <a:pt x="103" y="239"/>
                    <a:pt x="104" y="239"/>
                  </a:cubicBezTo>
                  <a:cubicBezTo>
                    <a:pt x="106" y="238"/>
                    <a:pt x="107" y="238"/>
                    <a:pt x="108" y="238"/>
                  </a:cubicBezTo>
                  <a:cubicBezTo>
                    <a:pt x="110" y="237"/>
                    <a:pt x="110" y="237"/>
                    <a:pt x="112" y="235"/>
                  </a:cubicBezTo>
                  <a:cubicBezTo>
                    <a:pt x="115" y="231"/>
                    <a:pt x="119" y="236"/>
                    <a:pt x="122" y="233"/>
                  </a:cubicBezTo>
                  <a:cubicBezTo>
                    <a:pt x="125" y="231"/>
                    <a:pt x="125" y="226"/>
                    <a:pt x="127" y="224"/>
                  </a:cubicBezTo>
                  <a:cubicBezTo>
                    <a:pt x="129" y="219"/>
                    <a:pt x="132" y="219"/>
                    <a:pt x="136" y="216"/>
                  </a:cubicBezTo>
                  <a:cubicBezTo>
                    <a:pt x="138" y="215"/>
                    <a:pt x="140" y="212"/>
                    <a:pt x="142" y="210"/>
                  </a:cubicBezTo>
                  <a:cubicBezTo>
                    <a:pt x="145" y="209"/>
                    <a:pt x="148" y="210"/>
                    <a:pt x="151" y="211"/>
                  </a:cubicBezTo>
                  <a:cubicBezTo>
                    <a:pt x="153" y="211"/>
                    <a:pt x="153" y="210"/>
                    <a:pt x="155" y="209"/>
                  </a:cubicBezTo>
                  <a:cubicBezTo>
                    <a:pt x="155" y="209"/>
                    <a:pt x="157" y="210"/>
                    <a:pt x="158" y="210"/>
                  </a:cubicBezTo>
                  <a:cubicBezTo>
                    <a:pt x="160" y="211"/>
                    <a:pt x="174" y="217"/>
                    <a:pt x="174" y="213"/>
                  </a:cubicBezTo>
                  <a:cubicBezTo>
                    <a:pt x="173" y="213"/>
                    <a:pt x="172" y="212"/>
                    <a:pt x="172" y="212"/>
                  </a:cubicBezTo>
                  <a:cubicBezTo>
                    <a:pt x="173" y="210"/>
                    <a:pt x="176" y="209"/>
                    <a:pt x="178" y="209"/>
                  </a:cubicBezTo>
                  <a:cubicBezTo>
                    <a:pt x="181" y="209"/>
                    <a:pt x="183" y="211"/>
                    <a:pt x="185" y="209"/>
                  </a:cubicBezTo>
                  <a:cubicBezTo>
                    <a:pt x="186" y="208"/>
                    <a:pt x="185" y="207"/>
                    <a:pt x="187" y="207"/>
                  </a:cubicBezTo>
                  <a:cubicBezTo>
                    <a:pt x="189" y="207"/>
                    <a:pt x="190" y="208"/>
                    <a:pt x="191" y="208"/>
                  </a:cubicBezTo>
                  <a:cubicBezTo>
                    <a:pt x="193" y="210"/>
                    <a:pt x="194" y="212"/>
                    <a:pt x="197" y="212"/>
                  </a:cubicBezTo>
                  <a:cubicBezTo>
                    <a:pt x="201" y="212"/>
                    <a:pt x="204" y="207"/>
                    <a:pt x="207" y="206"/>
                  </a:cubicBezTo>
                  <a:cubicBezTo>
                    <a:pt x="212" y="204"/>
                    <a:pt x="217" y="207"/>
                    <a:pt x="221" y="204"/>
                  </a:cubicBezTo>
                  <a:cubicBezTo>
                    <a:pt x="223" y="202"/>
                    <a:pt x="228" y="200"/>
                    <a:pt x="226" y="197"/>
                  </a:cubicBezTo>
                  <a:cubicBezTo>
                    <a:pt x="226" y="195"/>
                    <a:pt x="223" y="195"/>
                    <a:pt x="221" y="195"/>
                  </a:cubicBezTo>
                  <a:cubicBezTo>
                    <a:pt x="219" y="194"/>
                    <a:pt x="219" y="193"/>
                    <a:pt x="217" y="191"/>
                  </a:cubicBezTo>
                  <a:cubicBezTo>
                    <a:pt x="214" y="189"/>
                    <a:pt x="211" y="188"/>
                    <a:pt x="209" y="186"/>
                  </a:cubicBezTo>
                  <a:cubicBezTo>
                    <a:pt x="207" y="183"/>
                    <a:pt x="206" y="176"/>
                    <a:pt x="208" y="174"/>
                  </a:cubicBezTo>
                  <a:cubicBezTo>
                    <a:pt x="209" y="172"/>
                    <a:pt x="212" y="173"/>
                    <a:pt x="212" y="170"/>
                  </a:cubicBezTo>
                  <a:cubicBezTo>
                    <a:pt x="212" y="168"/>
                    <a:pt x="211" y="167"/>
                    <a:pt x="214" y="165"/>
                  </a:cubicBezTo>
                  <a:cubicBezTo>
                    <a:pt x="215" y="166"/>
                    <a:pt x="216" y="168"/>
                    <a:pt x="218" y="168"/>
                  </a:cubicBezTo>
                  <a:cubicBezTo>
                    <a:pt x="219" y="165"/>
                    <a:pt x="219" y="162"/>
                    <a:pt x="218" y="158"/>
                  </a:cubicBezTo>
                  <a:cubicBezTo>
                    <a:pt x="218" y="155"/>
                    <a:pt x="219" y="153"/>
                    <a:pt x="220" y="151"/>
                  </a:cubicBezTo>
                  <a:cubicBezTo>
                    <a:pt x="219" y="151"/>
                    <a:pt x="218" y="151"/>
                    <a:pt x="216" y="151"/>
                  </a:cubicBezTo>
                  <a:cubicBezTo>
                    <a:pt x="212" y="152"/>
                    <a:pt x="208" y="154"/>
                    <a:pt x="20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1"/>
            <p:cNvSpPr>
              <a:spLocks/>
            </p:cNvSpPr>
            <p:nvPr/>
          </p:nvSpPr>
          <p:spPr bwMode="auto">
            <a:xfrm>
              <a:off x="3446463" y="2176463"/>
              <a:ext cx="614363" cy="247650"/>
            </a:xfrm>
            <a:custGeom>
              <a:avLst/>
              <a:gdLst>
                <a:gd name="T0" fmla="*/ 48 w 334"/>
                <a:gd name="T1" fmla="*/ 133 h 134"/>
                <a:gd name="T2" fmla="*/ 61 w 334"/>
                <a:gd name="T3" fmla="*/ 130 h 134"/>
                <a:gd name="T4" fmla="*/ 79 w 334"/>
                <a:gd name="T5" fmla="*/ 128 h 134"/>
                <a:gd name="T6" fmla="*/ 90 w 334"/>
                <a:gd name="T7" fmla="*/ 117 h 134"/>
                <a:gd name="T8" fmla="*/ 104 w 334"/>
                <a:gd name="T9" fmla="*/ 107 h 134"/>
                <a:gd name="T10" fmla="*/ 120 w 334"/>
                <a:gd name="T11" fmla="*/ 109 h 134"/>
                <a:gd name="T12" fmla="*/ 134 w 334"/>
                <a:gd name="T13" fmla="*/ 111 h 134"/>
                <a:gd name="T14" fmla="*/ 146 w 334"/>
                <a:gd name="T15" fmla="*/ 106 h 134"/>
                <a:gd name="T16" fmla="*/ 161 w 334"/>
                <a:gd name="T17" fmla="*/ 117 h 134"/>
                <a:gd name="T18" fmla="*/ 187 w 334"/>
                <a:gd name="T19" fmla="*/ 108 h 134"/>
                <a:gd name="T20" fmla="*/ 203 w 334"/>
                <a:gd name="T21" fmla="*/ 112 h 134"/>
                <a:gd name="T22" fmla="*/ 222 w 334"/>
                <a:gd name="T23" fmla="*/ 107 h 134"/>
                <a:gd name="T24" fmla="*/ 233 w 334"/>
                <a:gd name="T25" fmla="*/ 105 h 134"/>
                <a:gd name="T26" fmla="*/ 257 w 334"/>
                <a:gd name="T27" fmla="*/ 100 h 134"/>
                <a:gd name="T28" fmla="*/ 268 w 334"/>
                <a:gd name="T29" fmla="*/ 87 h 134"/>
                <a:gd name="T30" fmla="*/ 285 w 334"/>
                <a:gd name="T31" fmla="*/ 82 h 134"/>
                <a:gd name="T32" fmla="*/ 291 w 334"/>
                <a:gd name="T33" fmla="*/ 90 h 134"/>
                <a:gd name="T34" fmla="*/ 302 w 334"/>
                <a:gd name="T35" fmla="*/ 86 h 134"/>
                <a:gd name="T36" fmla="*/ 309 w 334"/>
                <a:gd name="T37" fmla="*/ 72 h 134"/>
                <a:gd name="T38" fmla="*/ 326 w 334"/>
                <a:gd name="T39" fmla="*/ 69 h 134"/>
                <a:gd name="T40" fmla="*/ 334 w 334"/>
                <a:gd name="T41" fmla="*/ 55 h 134"/>
                <a:gd name="T42" fmla="*/ 316 w 334"/>
                <a:gd name="T43" fmla="*/ 50 h 134"/>
                <a:gd name="T44" fmla="*/ 283 w 334"/>
                <a:gd name="T45" fmla="*/ 40 h 134"/>
                <a:gd name="T46" fmla="*/ 257 w 334"/>
                <a:gd name="T47" fmla="*/ 35 h 134"/>
                <a:gd name="T48" fmla="*/ 242 w 334"/>
                <a:gd name="T49" fmla="*/ 27 h 134"/>
                <a:gd name="T50" fmla="*/ 201 w 334"/>
                <a:gd name="T51" fmla="*/ 21 h 134"/>
                <a:gd name="T52" fmla="*/ 196 w 334"/>
                <a:gd name="T53" fmla="*/ 19 h 134"/>
                <a:gd name="T54" fmla="*/ 189 w 334"/>
                <a:gd name="T55" fmla="*/ 15 h 134"/>
                <a:gd name="T56" fmla="*/ 175 w 334"/>
                <a:gd name="T57" fmla="*/ 1 h 134"/>
                <a:gd name="T58" fmla="*/ 168 w 334"/>
                <a:gd name="T59" fmla="*/ 6 h 134"/>
                <a:gd name="T60" fmla="*/ 153 w 334"/>
                <a:gd name="T61" fmla="*/ 18 h 134"/>
                <a:gd name="T62" fmla="*/ 130 w 334"/>
                <a:gd name="T63" fmla="*/ 13 h 134"/>
                <a:gd name="T64" fmla="*/ 122 w 334"/>
                <a:gd name="T65" fmla="*/ 16 h 134"/>
                <a:gd name="T66" fmla="*/ 107 w 334"/>
                <a:gd name="T67" fmla="*/ 15 h 134"/>
                <a:gd name="T68" fmla="*/ 99 w 334"/>
                <a:gd name="T69" fmla="*/ 16 h 134"/>
                <a:gd name="T70" fmla="*/ 80 w 334"/>
                <a:gd name="T71" fmla="*/ 14 h 134"/>
                <a:gd name="T72" fmla="*/ 54 w 334"/>
                <a:gd name="T73" fmla="*/ 15 h 134"/>
                <a:gd name="T74" fmla="*/ 41 w 334"/>
                <a:gd name="T75" fmla="*/ 14 h 134"/>
                <a:gd name="T76" fmla="*/ 32 w 334"/>
                <a:gd name="T77" fmla="*/ 17 h 134"/>
                <a:gd name="T78" fmla="*/ 21 w 334"/>
                <a:gd name="T79" fmla="*/ 26 h 134"/>
                <a:gd name="T80" fmla="*/ 13 w 334"/>
                <a:gd name="T81" fmla="*/ 32 h 134"/>
                <a:gd name="T82" fmla="*/ 3 w 334"/>
                <a:gd name="T83" fmla="*/ 40 h 134"/>
                <a:gd name="T84" fmla="*/ 4 w 334"/>
                <a:gd name="T85" fmla="*/ 54 h 134"/>
                <a:gd name="T86" fmla="*/ 13 w 334"/>
                <a:gd name="T87" fmla="*/ 67 h 134"/>
                <a:gd name="T88" fmla="*/ 20 w 334"/>
                <a:gd name="T89" fmla="*/ 71 h 134"/>
                <a:gd name="T90" fmla="*/ 38 w 334"/>
                <a:gd name="T91" fmla="*/ 81 h 134"/>
                <a:gd name="T92" fmla="*/ 33 w 334"/>
                <a:gd name="T93" fmla="*/ 102 h 134"/>
                <a:gd name="T94" fmla="*/ 21 w 334"/>
                <a:gd name="T95" fmla="*/ 112 h 134"/>
                <a:gd name="T96" fmla="*/ 37 w 334"/>
                <a:gd name="T97" fmla="*/ 117 h 134"/>
                <a:gd name="T98" fmla="*/ 46 w 334"/>
                <a:gd name="T99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134">
                  <a:moveTo>
                    <a:pt x="46" y="130"/>
                  </a:moveTo>
                  <a:cubicBezTo>
                    <a:pt x="47" y="131"/>
                    <a:pt x="47" y="133"/>
                    <a:pt x="48" y="133"/>
                  </a:cubicBezTo>
                  <a:cubicBezTo>
                    <a:pt x="51" y="134"/>
                    <a:pt x="51" y="132"/>
                    <a:pt x="52" y="131"/>
                  </a:cubicBezTo>
                  <a:cubicBezTo>
                    <a:pt x="56" y="129"/>
                    <a:pt x="57" y="130"/>
                    <a:pt x="61" y="130"/>
                  </a:cubicBezTo>
                  <a:cubicBezTo>
                    <a:pt x="64" y="130"/>
                    <a:pt x="67" y="130"/>
                    <a:pt x="70" y="130"/>
                  </a:cubicBezTo>
                  <a:cubicBezTo>
                    <a:pt x="74" y="131"/>
                    <a:pt x="75" y="128"/>
                    <a:pt x="79" y="128"/>
                  </a:cubicBezTo>
                  <a:cubicBezTo>
                    <a:pt x="82" y="127"/>
                    <a:pt x="84" y="130"/>
                    <a:pt x="87" y="126"/>
                  </a:cubicBezTo>
                  <a:cubicBezTo>
                    <a:pt x="90" y="124"/>
                    <a:pt x="88" y="120"/>
                    <a:pt x="90" y="117"/>
                  </a:cubicBezTo>
                  <a:cubicBezTo>
                    <a:pt x="92" y="114"/>
                    <a:pt x="97" y="117"/>
                    <a:pt x="99" y="113"/>
                  </a:cubicBezTo>
                  <a:cubicBezTo>
                    <a:pt x="100" y="111"/>
                    <a:pt x="99" y="106"/>
                    <a:pt x="104" y="107"/>
                  </a:cubicBezTo>
                  <a:cubicBezTo>
                    <a:pt x="107" y="108"/>
                    <a:pt x="108" y="112"/>
                    <a:pt x="111" y="112"/>
                  </a:cubicBezTo>
                  <a:cubicBezTo>
                    <a:pt x="113" y="112"/>
                    <a:pt x="117" y="109"/>
                    <a:pt x="120" y="109"/>
                  </a:cubicBezTo>
                  <a:cubicBezTo>
                    <a:pt x="124" y="108"/>
                    <a:pt x="127" y="107"/>
                    <a:pt x="130" y="109"/>
                  </a:cubicBezTo>
                  <a:cubicBezTo>
                    <a:pt x="132" y="110"/>
                    <a:pt x="132" y="112"/>
                    <a:pt x="134" y="111"/>
                  </a:cubicBezTo>
                  <a:cubicBezTo>
                    <a:pt x="136" y="111"/>
                    <a:pt x="136" y="109"/>
                    <a:pt x="138" y="108"/>
                  </a:cubicBezTo>
                  <a:cubicBezTo>
                    <a:pt x="139" y="106"/>
                    <a:pt x="144" y="106"/>
                    <a:pt x="146" y="106"/>
                  </a:cubicBezTo>
                  <a:cubicBezTo>
                    <a:pt x="149" y="107"/>
                    <a:pt x="150" y="111"/>
                    <a:pt x="153" y="113"/>
                  </a:cubicBezTo>
                  <a:cubicBezTo>
                    <a:pt x="155" y="115"/>
                    <a:pt x="159" y="116"/>
                    <a:pt x="161" y="117"/>
                  </a:cubicBezTo>
                  <a:cubicBezTo>
                    <a:pt x="168" y="121"/>
                    <a:pt x="171" y="123"/>
                    <a:pt x="175" y="116"/>
                  </a:cubicBezTo>
                  <a:cubicBezTo>
                    <a:pt x="178" y="112"/>
                    <a:pt x="182" y="110"/>
                    <a:pt x="187" y="108"/>
                  </a:cubicBezTo>
                  <a:cubicBezTo>
                    <a:pt x="189" y="107"/>
                    <a:pt x="191" y="106"/>
                    <a:pt x="193" y="107"/>
                  </a:cubicBezTo>
                  <a:cubicBezTo>
                    <a:pt x="197" y="109"/>
                    <a:pt x="198" y="112"/>
                    <a:pt x="203" y="112"/>
                  </a:cubicBezTo>
                  <a:cubicBezTo>
                    <a:pt x="208" y="112"/>
                    <a:pt x="208" y="109"/>
                    <a:pt x="212" y="107"/>
                  </a:cubicBezTo>
                  <a:cubicBezTo>
                    <a:pt x="215" y="105"/>
                    <a:pt x="219" y="108"/>
                    <a:pt x="222" y="107"/>
                  </a:cubicBezTo>
                  <a:cubicBezTo>
                    <a:pt x="225" y="107"/>
                    <a:pt x="226" y="103"/>
                    <a:pt x="229" y="103"/>
                  </a:cubicBezTo>
                  <a:cubicBezTo>
                    <a:pt x="231" y="103"/>
                    <a:pt x="232" y="105"/>
                    <a:pt x="233" y="105"/>
                  </a:cubicBezTo>
                  <a:cubicBezTo>
                    <a:pt x="235" y="105"/>
                    <a:pt x="236" y="105"/>
                    <a:pt x="238" y="105"/>
                  </a:cubicBezTo>
                  <a:cubicBezTo>
                    <a:pt x="244" y="105"/>
                    <a:pt x="252" y="104"/>
                    <a:pt x="257" y="100"/>
                  </a:cubicBezTo>
                  <a:cubicBezTo>
                    <a:pt x="261" y="98"/>
                    <a:pt x="260" y="96"/>
                    <a:pt x="261" y="92"/>
                  </a:cubicBezTo>
                  <a:cubicBezTo>
                    <a:pt x="262" y="88"/>
                    <a:pt x="264" y="88"/>
                    <a:pt x="268" y="87"/>
                  </a:cubicBezTo>
                  <a:cubicBezTo>
                    <a:pt x="272" y="86"/>
                    <a:pt x="274" y="83"/>
                    <a:pt x="278" y="82"/>
                  </a:cubicBezTo>
                  <a:cubicBezTo>
                    <a:pt x="281" y="81"/>
                    <a:pt x="283" y="81"/>
                    <a:pt x="285" y="82"/>
                  </a:cubicBezTo>
                  <a:cubicBezTo>
                    <a:pt x="288" y="83"/>
                    <a:pt x="287" y="83"/>
                    <a:pt x="288" y="86"/>
                  </a:cubicBezTo>
                  <a:cubicBezTo>
                    <a:pt x="289" y="88"/>
                    <a:pt x="290" y="89"/>
                    <a:pt x="291" y="90"/>
                  </a:cubicBezTo>
                  <a:cubicBezTo>
                    <a:pt x="292" y="89"/>
                    <a:pt x="292" y="89"/>
                    <a:pt x="293" y="88"/>
                  </a:cubicBezTo>
                  <a:cubicBezTo>
                    <a:pt x="296" y="86"/>
                    <a:pt x="299" y="87"/>
                    <a:pt x="302" y="86"/>
                  </a:cubicBezTo>
                  <a:cubicBezTo>
                    <a:pt x="305" y="85"/>
                    <a:pt x="305" y="82"/>
                    <a:pt x="305" y="79"/>
                  </a:cubicBezTo>
                  <a:cubicBezTo>
                    <a:pt x="306" y="76"/>
                    <a:pt x="306" y="73"/>
                    <a:pt x="309" y="72"/>
                  </a:cubicBezTo>
                  <a:cubicBezTo>
                    <a:pt x="312" y="70"/>
                    <a:pt x="315" y="72"/>
                    <a:pt x="318" y="71"/>
                  </a:cubicBezTo>
                  <a:cubicBezTo>
                    <a:pt x="321" y="71"/>
                    <a:pt x="324" y="70"/>
                    <a:pt x="326" y="69"/>
                  </a:cubicBezTo>
                  <a:cubicBezTo>
                    <a:pt x="328" y="67"/>
                    <a:pt x="329" y="64"/>
                    <a:pt x="331" y="62"/>
                  </a:cubicBezTo>
                  <a:cubicBezTo>
                    <a:pt x="333" y="59"/>
                    <a:pt x="333" y="57"/>
                    <a:pt x="334" y="55"/>
                  </a:cubicBezTo>
                  <a:cubicBezTo>
                    <a:pt x="332" y="55"/>
                    <a:pt x="331" y="55"/>
                    <a:pt x="329" y="54"/>
                  </a:cubicBezTo>
                  <a:cubicBezTo>
                    <a:pt x="324" y="53"/>
                    <a:pt x="320" y="51"/>
                    <a:pt x="316" y="50"/>
                  </a:cubicBezTo>
                  <a:cubicBezTo>
                    <a:pt x="311" y="48"/>
                    <a:pt x="306" y="49"/>
                    <a:pt x="301" y="46"/>
                  </a:cubicBezTo>
                  <a:cubicBezTo>
                    <a:pt x="295" y="43"/>
                    <a:pt x="290" y="41"/>
                    <a:pt x="283" y="40"/>
                  </a:cubicBezTo>
                  <a:cubicBezTo>
                    <a:pt x="277" y="40"/>
                    <a:pt x="272" y="38"/>
                    <a:pt x="266" y="37"/>
                  </a:cubicBezTo>
                  <a:cubicBezTo>
                    <a:pt x="263" y="36"/>
                    <a:pt x="260" y="35"/>
                    <a:pt x="257" y="35"/>
                  </a:cubicBezTo>
                  <a:cubicBezTo>
                    <a:pt x="254" y="35"/>
                    <a:pt x="252" y="34"/>
                    <a:pt x="250" y="32"/>
                  </a:cubicBezTo>
                  <a:cubicBezTo>
                    <a:pt x="247" y="28"/>
                    <a:pt x="247" y="27"/>
                    <a:pt x="242" y="27"/>
                  </a:cubicBezTo>
                  <a:cubicBezTo>
                    <a:pt x="234" y="26"/>
                    <a:pt x="227" y="22"/>
                    <a:pt x="219" y="23"/>
                  </a:cubicBezTo>
                  <a:cubicBezTo>
                    <a:pt x="213" y="23"/>
                    <a:pt x="207" y="20"/>
                    <a:pt x="201" y="21"/>
                  </a:cubicBezTo>
                  <a:cubicBezTo>
                    <a:pt x="200" y="22"/>
                    <a:pt x="199" y="23"/>
                    <a:pt x="197" y="23"/>
                  </a:cubicBezTo>
                  <a:cubicBezTo>
                    <a:pt x="196" y="22"/>
                    <a:pt x="197" y="20"/>
                    <a:pt x="196" y="19"/>
                  </a:cubicBezTo>
                  <a:cubicBezTo>
                    <a:pt x="195" y="19"/>
                    <a:pt x="193" y="20"/>
                    <a:pt x="192" y="19"/>
                  </a:cubicBezTo>
                  <a:cubicBezTo>
                    <a:pt x="191" y="18"/>
                    <a:pt x="190" y="17"/>
                    <a:pt x="189" y="15"/>
                  </a:cubicBezTo>
                  <a:cubicBezTo>
                    <a:pt x="187" y="10"/>
                    <a:pt x="186" y="6"/>
                    <a:pt x="180" y="5"/>
                  </a:cubicBezTo>
                  <a:cubicBezTo>
                    <a:pt x="179" y="4"/>
                    <a:pt x="178" y="0"/>
                    <a:pt x="175" y="1"/>
                  </a:cubicBezTo>
                  <a:cubicBezTo>
                    <a:pt x="174" y="1"/>
                    <a:pt x="174" y="5"/>
                    <a:pt x="174" y="6"/>
                  </a:cubicBezTo>
                  <a:cubicBezTo>
                    <a:pt x="171" y="7"/>
                    <a:pt x="171" y="4"/>
                    <a:pt x="168" y="6"/>
                  </a:cubicBezTo>
                  <a:cubicBezTo>
                    <a:pt x="167" y="6"/>
                    <a:pt x="166" y="9"/>
                    <a:pt x="164" y="10"/>
                  </a:cubicBezTo>
                  <a:cubicBezTo>
                    <a:pt x="160" y="14"/>
                    <a:pt x="159" y="17"/>
                    <a:pt x="153" y="18"/>
                  </a:cubicBezTo>
                  <a:cubicBezTo>
                    <a:pt x="148" y="18"/>
                    <a:pt x="145" y="20"/>
                    <a:pt x="140" y="19"/>
                  </a:cubicBezTo>
                  <a:cubicBezTo>
                    <a:pt x="136" y="18"/>
                    <a:pt x="132" y="17"/>
                    <a:pt x="130" y="13"/>
                  </a:cubicBezTo>
                  <a:cubicBezTo>
                    <a:pt x="130" y="13"/>
                    <a:pt x="130" y="13"/>
                    <a:pt x="130" y="12"/>
                  </a:cubicBezTo>
                  <a:cubicBezTo>
                    <a:pt x="126" y="11"/>
                    <a:pt x="125" y="15"/>
                    <a:pt x="122" y="16"/>
                  </a:cubicBezTo>
                  <a:cubicBezTo>
                    <a:pt x="119" y="16"/>
                    <a:pt x="115" y="16"/>
                    <a:pt x="112" y="16"/>
                  </a:cubicBezTo>
                  <a:cubicBezTo>
                    <a:pt x="111" y="15"/>
                    <a:pt x="109" y="16"/>
                    <a:pt x="107" y="15"/>
                  </a:cubicBezTo>
                  <a:cubicBezTo>
                    <a:pt x="106" y="14"/>
                    <a:pt x="105" y="12"/>
                    <a:pt x="104" y="12"/>
                  </a:cubicBezTo>
                  <a:cubicBezTo>
                    <a:pt x="100" y="11"/>
                    <a:pt x="100" y="15"/>
                    <a:pt x="99" y="16"/>
                  </a:cubicBezTo>
                  <a:cubicBezTo>
                    <a:pt x="97" y="17"/>
                    <a:pt x="91" y="16"/>
                    <a:pt x="89" y="16"/>
                  </a:cubicBezTo>
                  <a:cubicBezTo>
                    <a:pt x="86" y="16"/>
                    <a:pt x="84" y="15"/>
                    <a:pt x="80" y="14"/>
                  </a:cubicBezTo>
                  <a:cubicBezTo>
                    <a:pt x="77" y="14"/>
                    <a:pt x="75" y="14"/>
                    <a:pt x="71" y="15"/>
                  </a:cubicBezTo>
                  <a:cubicBezTo>
                    <a:pt x="66" y="17"/>
                    <a:pt x="60" y="17"/>
                    <a:pt x="54" y="15"/>
                  </a:cubicBezTo>
                  <a:cubicBezTo>
                    <a:pt x="51" y="14"/>
                    <a:pt x="50" y="12"/>
                    <a:pt x="47" y="12"/>
                  </a:cubicBezTo>
                  <a:cubicBezTo>
                    <a:pt x="45" y="12"/>
                    <a:pt x="43" y="13"/>
                    <a:pt x="41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33" y="17"/>
                    <a:pt x="33" y="17"/>
                    <a:pt x="32" y="17"/>
                  </a:cubicBezTo>
                  <a:cubicBezTo>
                    <a:pt x="31" y="19"/>
                    <a:pt x="28" y="22"/>
                    <a:pt x="26" y="24"/>
                  </a:cubicBezTo>
                  <a:cubicBezTo>
                    <a:pt x="25" y="25"/>
                    <a:pt x="23" y="25"/>
                    <a:pt x="21" y="26"/>
                  </a:cubicBezTo>
                  <a:cubicBezTo>
                    <a:pt x="19" y="27"/>
                    <a:pt x="19" y="28"/>
                    <a:pt x="18" y="30"/>
                  </a:cubicBezTo>
                  <a:cubicBezTo>
                    <a:pt x="17" y="30"/>
                    <a:pt x="14" y="31"/>
                    <a:pt x="13" y="32"/>
                  </a:cubicBezTo>
                  <a:cubicBezTo>
                    <a:pt x="12" y="34"/>
                    <a:pt x="13" y="35"/>
                    <a:pt x="12" y="37"/>
                  </a:cubicBezTo>
                  <a:cubicBezTo>
                    <a:pt x="9" y="45"/>
                    <a:pt x="7" y="36"/>
                    <a:pt x="3" y="40"/>
                  </a:cubicBezTo>
                  <a:cubicBezTo>
                    <a:pt x="0" y="42"/>
                    <a:pt x="7" y="46"/>
                    <a:pt x="6" y="49"/>
                  </a:cubicBezTo>
                  <a:cubicBezTo>
                    <a:pt x="6" y="52"/>
                    <a:pt x="3" y="52"/>
                    <a:pt x="4" y="54"/>
                  </a:cubicBezTo>
                  <a:cubicBezTo>
                    <a:pt x="4" y="57"/>
                    <a:pt x="7" y="56"/>
                    <a:pt x="8" y="58"/>
                  </a:cubicBezTo>
                  <a:cubicBezTo>
                    <a:pt x="11" y="61"/>
                    <a:pt x="11" y="63"/>
                    <a:pt x="13" y="67"/>
                  </a:cubicBezTo>
                  <a:cubicBezTo>
                    <a:pt x="14" y="69"/>
                    <a:pt x="14" y="71"/>
                    <a:pt x="16" y="72"/>
                  </a:cubicBezTo>
                  <a:cubicBezTo>
                    <a:pt x="18" y="73"/>
                    <a:pt x="19" y="71"/>
                    <a:pt x="20" y="71"/>
                  </a:cubicBezTo>
                  <a:cubicBezTo>
                    <a:pt x="26" y="72"/>
                    <a:pt x="24" y="89"/>
                    <a:pt x="30" y="86"/>
                  </a:cubicBezTo>
                  <a:cubicBezTo>
                    <a:pt x="34" y="85"/>
                    <a:pt x="31" y="79"/>
                    <a:pt x="38" y="81"/>
                  </a:cubicBezTo>
                  <a:cubicBezTo>
                    <a:pt x="39" y="85"/>
                    <a:pt x="42" y="89"/>
                    <a:pt x="41" y="94"/>
                  </a:cubicBezTo>
                  <a:cubicBezTo>
                    <a:pt x="40" y="100"/>
                    <a:pt x="36" y="97"/>
                    <a:pt x="33" y="102"/>
                  </a:cubicBezTo>
                  <a:cubicBezTo>
                    <a:pt x="31" y="100"/>
                    <a:pt x="29" y="99"/>
                    <a:pt x="27" y="100"/>
                  </a:cubicBezTo>
                  <a:cubicBezTo>
                    <a:pt x="26" y="105"/>
                    <a:pt x="17" y="105"/>
                    <a:pt x="21" y="112"/>
                  </a:cubicBezTo>
                  <a:cubicBezTo>
                    <a:pt x="25" y="111"/>
                    <a:pt x="25" y="110"/>
                    <a:pt x="29" y="111"/>
                  </a:cubicBezTo>
                  <a:cubicBezTo>
                    <a:pt x="32" y="112"/>
                    <a:pt x="35" y="114"/>
                    <a:pt x="37" y="117"/>
                  </a:cubicBezTo>
                  <a:cubicBezTo>
                    <a:pt x="39" y="119"/>
                    <a:pt x="40" y="125"/>
                    <a:pt x="40" y="129"/>
                  </a:cubicBezTo>
                  <a:cubicBezTo>
                    <a:pt x="42" y="129"/>
                    <a:pt x="44" y="129"/>
                    <a:pt x="46" y="1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12"/>
            <p:cNvSpPr>
              <a:spLocks/>
            </p:cNvSpPr>
            <p:nvPr/>
          </p:nvSpPr>
          <p:spPr bwMode="auto">
            <a:xfrm>
              <a:off x="4365625" y="2509838"/>
              <a:ext cx="357188" cy="227013"/>
            </a:xfrm>
            <a:custGeom>
              <a:avLst/>
              <a:gdLst>
                <a:gd name="T0" fmla="*/ 6 w 194"/>
                <a:gd name="T1" fmla="*/ 3 h 123"/>
                <a:gd name="T2" fmla="*/ 7 w 194"/>
                <a:gd name="T3" fmla="*/ 16 h 123"/>
                <a:gd name="T4" fmla="*/ 12 w 194"/>
                <a:gd name="T5" fmla="*/ 50 h 123"/>
                <a:gd name="T6" fmla="*/ 9 w 194"/>
                <a:gd name="T7" fmla="*/ 50 h 123"/>
                <a:gd name="T8" fmla="*/ 10 w 194"/>
                <a:gd name="T9" fmla="*/ 69 h 123"/>
                <a:gd name="T10" fmla="*/ 8 w 194"/>
                <a:gd name="T11" fmla="*/ 85 h 123"/>
                <a:gd name="T12" fmla="*/ 27 w 194"/>
                <a:gd name="T13" fmla="*/ 101 h 123"/>
                <a:gd name="T14" fmla="*/ 46 w 194"/>
                <a:gd name="T15" fmla="*/ 105 h 123"/>
                <a:gd name="T16" fmla="*/ 54 w 194"/>
                <a:gd name="T17" fmla="*/ 91 h 123"/>
                <a:gd name="T18" fmla="*/ 55 w 194"/>
                <a:gd name="T19" fmla="*/ 108 h 123"/>
                <a:gd name="T20" fmla="*/ 79 w 194"/>
                <a:gd name="T21" fmla="*/ 104 h 123"/>
                <a:gd name="T22" fmla="*/ 94 w 194"/>
                <a:gd name="T23" fmla="*/ 89 h 123"/>
                <a:gd name="T24" fmla="*/ 115 w 194"/>
                <a:gd name="T25" fmla="*/ 94 h 123"/>
                <a:gd name="T26" fmla="*/ 132 w 194"/>
                <a:gd name="T27" fmla="*/ 96 h 123"/>
                <a:gd name="T28" fmla="*/ 135 w 194"/>
                <a:gd name="T29" fmla="*/ 111 h 123"/>
                <a:gd name="T30" fmla="*/ 155 w 194"/>
                <a:gd name="T31" fmla="*/ 123 h 123"/>
                <a:gd name="T32" fmla="*/ 169 w 194"/>
                <a:gd name="T33" fmla="*/ 112 h 123"/>
                <a:gd name="T34" fmla="*/ 169 w 194"/>
                <a:gd name="T35" fmla="*/ 108 h 123"/>
                <a:gd name="T36" fmla="*/ 163 w 194"/>
                <a:gd name="T37" fmla="*/ 94 h 123"/>
                <a:gd name="T38" fmla="*/ 167 w 194"/>
                <a:gd name="T39" fmla="*/ 87 h 123"/>
                <a:gd name="T40" fmla="*/ 181 w 194"/>
                <a:gd name="T41" fmla="*/ 85 h 123"/>
                <a:gd name="T42" fmla="*/ 185 w 194"/>
                <a:gd name="T43" fmla="*/ 75 h 123"/>
                <a:gd name="T44" fmla="*/ 176 w 194"/>
                <a:gd name="T45" fmla="*/ 67 h 123"/>
                <a:gd name="T46" fmla="*/ 170 w 194"/>
                <a:gd name="T47" fmla="*/ 58 h 123"/>
                <a:gd name="T48" fmla="*/ 140 w 194"/>
                <a:gd name="T49" fmla="*/ 40 h 123"/>
                <a:gd name="T50" fmla="*/ 102 w 194"/>
                <a:gd name="T51" fmla="*/ 30 h 123"/>
                <a:gd name="T52" fmla="*/ 89 w 194"/>
                <a:gd name="T53" fmla="*/ 28 h 123"/>
                <a:gd name="T54" fmla="*/ 83 w 194"/>
                <a:gd name="T55" fmla="*/ 29 h 123"/>
                <a:gd name="T56" fmla="*/ 68 w 194"/>
                <a:gd name="T57" fmla="*/ 24 h 123"/>
                <a:gd name="T58" fmla="*/ 53 w 194"/>
                <a:gd name="T59" fmla="*/ 5 h 123"/>
                <a:gd name="T60" fmla="*/ 39 w 194"/>
                <a:gd name="T61" fmla="*/ 1 h 123"/>
                <a:gd name="T62" fmla="*/ 16 w 194"/>
                <a:gd name="T6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123">
                  <a:moveTo>
                    <a:pt x="16" y="1"/>
                  </a:moveTo>
                  <a:cubicBezTo>
                    <a:pt x="13" y="2"/>
                    <a:pt x="9" y="2"/>
                    <a:pt x="6" y="3"/>
                  </a:cubicBezTo>
                  <a:cubicBezTo>
                    <a:pt x="3" y="5"/>
                    <a:pt x="0" y="7"/>
                    <a:pt x="1" y="11"/>
                  </a:cubicBezTo>
                  <a:cubicBezTo>
                    <a:pt x="2" y="14"/>
                    <a:pt x="5" y="15"/>
                    <a:pt x="7" y="16"/>
                  </a:cubicBezTo>
                  <a:cubicBezTo>
                    <a:pt x="14" y="21"/>
                    <a:pt x="10" y="27"/>
                    <a:pt x="12" y="32"/>
                  </a:cubicBezTo>
                  <a:cubicBezTo>
                    <a:pt x="14" y="37"/>
                    <a:pt x="16" y="46"/>
                    <a:pt x="12" y="50"/>
                  </a:cubicBezTo>
                  <a:cubicBezTo>
                    <a:pt x="11" y="47"/>
                    <a:pt x="12" y="44"/>
                    <a:pt x="11" y="42"/>
                  </a:cubicBezTo>
                  <a:cubicBezTo>
                    <a:pt x="7" y="41"/>
                    <a:pt x="9" y="48"/>
                    <a:pt x="9" y="50"/>
                  </a:cubicBezTo>
                  <a:cubicBezTo>
                    <a:pt x="9" y="54"/>
                    <a:pt x="8" y="56"/>
                    <a:pt x="7" y="59"/>
                  </a:cubicBezTo>
                  <a:cubicBezTo>
                    <a:pt x="7" y="63"/>
                    <a:pt x="9" y="66"/>
                    <a:pt x="10" y="69"/>
                  </a:cubicBezTo>
                  <a:cubicBezTo>
                    <a:pt x="10" y="73"/>
                    <a:pt x="9" y="75"/>
                    <a:pt x="7" y="78"/>
                  </a:cubicBezTo>
                  <a:cubicBezTo>
                    <a:pt x="5" y="81"/>
                    <a:pt x="5" y="82"/>
                    <a:pt x="8" y="85"/>
                  </a:cubicBezTo>
                  <a:cubicBezTo>
                    <a:pt x="11" y="88"/>
                    <a:pt x="12" y="88"/>
                    <a:pt x="13" y="92"/>
                  </a:cubicBezTo>
                  <a:cubicBezTo>
                    <a:pt x="15" y="98"/>
                    <a:pt x="22" y="96"/>
                    <a:pt x="27" y="101"/>
                  </a:cubicBezTo>
                  <a:cubicBezTo>
                    <a:pt x="31" y="105"/>
                    <a:pt x="31" y="113"/>
                    <a:pt x="39" y="111"/>
                  </a:cubicBezTo>
                  <a:cubicBezTo>
                    <a:pt x="42" y="110"/>
                    <a:pt x="43" y="107"/>
                    <a:pt x="46" y="105"/>
                  </a:cubicBezTo>
                  <a:cubicBezTo>
                    <a:pt x="49" y="102"/>
                    <a:pt x="50" y="103"/>
                    <a:pt x="50" y="98"/>
                  </a:cubicBezTo>
                  <a:cubicBezTo>
                    <a:pt x="50" y="96"/>
                    <a:pt x="50" y="91"/>
                    <a:pt x="54" y="91"/>
                  </a:cubicBezTo>
                  <a:cubicBezTo>
                    <a:pt x="56" y="91"/>
                    <a:pt x="57" y="97"/>
                    <a:pt x="57" y="98"/>
                  </a:cubicBezTo>
                  <a:cubicBezTo>
                    <a:pt x="57" y="101"/>
                    <a:pt x="53" y="105"/>
                    <a:pt x="55" y="108"/>
                  </a:cubicBezTo>
                  <a:cubicBezTo>
                    <a:pt x="56" y="111"/>
                    <a:pt x="62" y="110"/>
                    <a:pt x="65" y="111"/>
                  </a:cubicBezTo>
                  <a:cubicBezTo>
                    <a:pt x="73" y="112"/>
                    <a:pt x="76" y="110"/>
                    <a:pt x="79" y="104"/>
                  </a:cubicBezTo>
                  <a:cubicBezTo>
                    <a:pt x="81" y="101"/>
                    <a:pt x="83" y="97"/>
                    <a:pt x="85" y="94"/>
                  </a:cubicBezTo>
                  <a:cubicBezTo>
                    <a:pt x="87" y="91"/>
                    <a:pt x="91" y="91"/>
                    <a:pt x="94" y="89"/>
                  </a:cubicBezTo>
                  <a:cubicBezTo>
                    <a:pt x="97" y="87"/>
                    <a:pt x="109" y="83"/>
                    <a:pt x="112" y="87"/>
                  </a:cubicBezTo>
                  <a:cubicBezTo>
                    <a:pt x="113" y="90"/>
                    <a:pt x="110" y="92"/>
                    <a:pt x="115" y="94"/>
                  </a:cubicBezTo>
                  <a:cubicBezTo>
                    <a:pt x="119" y="95"/>
                    <a:pt x="122" y="93"/>
                    <a:pt x="125" y="93"/>
                  </a:cubicBezTo>
                  <a:cubicBezTo>
                    <a:pt x="128" y="92"/>
                    <a:pt x="131" y="93"/>
                    <a:pt x="132" y="96"/>
                  </a:cubicBezTo>
                  <a:cubicBezTo>
                    <a:pt x="133" y="100"/>
                    <a:pt x="129" y="101"/>
                    <a:pt x="130" y="104"/>
                  </a:cubicBezTo>
                  <a:cubicBezTo>
                    <a:pt x="131" y="107"/>
                    <a:pt x="134" y="108"/>
                    <a:pt x="135" y="111"/>
                  </a:cubicBezTo>
                  <a:cubicBezTo>
                    <a:pt x="135" y="115"/>
                    <a:pt x="133" y="116"/>
                    <a:pt x="137" y="119"/>
                  </a:cubicBezTo>
                  <a:cubicBezTo>
                    <a:pt x="141" y="123"/>
                    <a:pt x="150" y="123"/>
                    <a:pt x="155" y="123"/>
                  </a:cubicBezTo>
                  <a:cubicBezTo>
                    <a:pt x="158" y="123"/>
                    <a:pt x="162" y="122"/>
                    <a:pt x="165" y="122"/>
                  </a:cubicBezTo>
                  <a:cubicBezTo>
                    <a:pt x="165" y="119"/>
                    <a:pt x="166" y="115"/>
                    <a:pt x="169" y="112"/>
                  </a:cubicBezTo>
                  <a:cubicBezTo>
                    <a:pt x="169" y="111"/>
                    <a:pt x="170" y="110"/>
                    <a:pt x="170" y="110"/>
                  </a:cubicBezTo>
                  <a:cubicBezTo>
                    <a:pt x="170" y="109"/>
                    <a:pt x="169" y="109"/>
                    <a:pt x="169" y="108"/>
                  </a:cubicBezTo>
                  <a:cubicBezTo>
                    <a:pt x="167" y="106"/>
                    <a:pt x="166" y="103"/>
                    <a:pt x="165" y="101"/>
                  </a:cubicBezTo>
                  <a:cubicBezTo>
                    <a:pt x="163" y="98"/>
                    <a:pt x="161" y="97"/>
                    <a:pt x="163" y="94"/>
                  </a:cubicBezTo>
                  <a:cubicBezTo>
                    <a:pt x="164" y="92"/>
                    <a:pt x="166" y="92"/>
                    <a:pt x="166" y="91"/>
                  </a:cubicBezTo>
                  <a:cubicBezTo>
                    <a:pt x="167" y="90"/>
                    <a:pt x="166" y="88"/>
                    <a:pt x="167" y="87"/>
                  </a:cubicBezTo>
                  <a:cubicBezTo>
                    <a:pt x="169" y="84"/>
                    <a:pt x="172" y="83"/>
                    <a:pt x="175" y="82"/>
                  </a:cubicBezTo>
                  <a:cubicBezTo>
                    <a:pt x="180" y="81"/>
                    <a:pt x="178" y="83"/>
                    <a:pt x="181" y="85"/>
                  </a:cubicBezTo>
                  <a:cubicBezTo>
                    <a:pt x="186" y="90"/>
                    <a:pt x="194" y="87"/>
                    <a:pt x="191" y="80"/>
                  </a:cubicBezTo>
                  <a:cubicBezTo>
                    <a:pt x="190" y="77"/>
                    <a:pt x="187" y="77"/>
                    <a:pt x="185" y="75"/>
                  </a:cubicBezTo>
                  <a:cubicBezTo>
                    <a:pt x="183" y="73"/>
                    <a:pt x="183" y="71"/>
                    <a:pt x="181" y="69"/>
                  </a:cubicBezTo>
                  <a:cubicBezTo>
                    <a:pt x="179" y="68"/>
                    <a:pt x="177" y="68"/>
                    <a:pt x="176" y="67"/>
                  </a:cubicBezTo>
                  <a:cubicBezTo>
                    <a:pt x="175" y="65"/>
                    <a:pt x="176" y="66"/>
                    <a:pt x="175" y="63"/>
                  </a:cubicBezTo>
                  <a:cubicBezTo>
                    <a:pt x="174" y="60"/>
                    <a:pt x="173" y="60"/>
                    <a:pt x="170" y="58"/>
                  </a:cubicBezTo>
                  <a:cubicBezTo>
                    <a:pt x="165" y="56"/>
                    <a:pt x="161" y="51"/>
                    <a:pt x="156" y="48"/>
                  </a:cubicBezTo>
                  <a:cubicBezTo>
                    <a:pt x="151" y="45"/>
                    <a:pt x="145" y="42"/>
                    <a:pt x="140" y="40"/>
                  </a:cubicBezTo>
                  <a:cubicBezTo>
                    <a:pt x="134" y="37"/>
                    <a:pt x="127" y="37"/>
                    <a:pt x="121" y="36"/>
                  </a:cubicBezTo>
                  <a:cubicBezTo>
                    <a:pt x="114" y="35"/>
                    <a:pt x="108" y="32"/>
                    <a:pt x="102" y="30"/>
                  </a:cubicBezTo>
                  <a:cubicBezTo>
                    <a:pt x="100" y="30"/>
                    <a:pt x="98" y="29"/>
                    <a:pt x="97" y="27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7" y="28"/>
                    <a:pt x="88" y="26"/>
                    <a:pt x="86" y="26"/>
                  </a:cubicBezTo>
                  <a:cubicBezTo>
                    <a:pt x="84" y="27"/>
                    <a:pt x="84" y="29"/>
                    <a:pt x="83" y="29"/>
                  </a:cubicBezTo>
                  <a:cubicBezTo>
                    <a:pt x="79" y="30"/>
                    <a:pt x="78" y="28"/>
                    <a:pt x="76" y="26"/>
                  </a:cubicBezTo>
                  <a:cubicBezTo>
                    <a:pt x="72" y="24"/>
                    <a:pt x="72" y="25"/>
                    <a:pt x="68" y="24"/>
                  </a:cubicBezTo>
                  <a:cubicBezTo>
                    <a:pt x="64" y="23"/>
                    <a:pt x="63" y="22"/>
                    <a:pt x="62" y="18"/>
                  </a:cubicBezTo>
                  <a:cubicBezTo>
                    <a:pt x="61" y="13"/>
                    <a:pt x="60" y="5"/>
                    <a:pt x="53" y="5"/>
                  </a:cubicBezTo>
                  <a:cubicBezTo>
                    <a:pt x="48" y="6"/>
                    <a:pt x="47" y="9"/>
                    <a:pt x="43" y="5"/>
                  </a:cubicBezTo>
                  <a:cubicBezTo>
                    <a:pt x="41" y="4"/>
                    <a:pt x="40" y="3"/>
                    <a:pt x="39" y="1"/>
                  </a:cubicBezTo>
                  <a:cubicBezTo>
                    <a:pt x="35" y="1"/>
                    <a:pt x="30" y="1"/>
                    <a:pt x="26" y="1"/>
                  </a:cubicBezTo>
                  <a:cubicBezTo>
                    <a:pt x="22" y="0"/>
                    <a:pt x="20" y="0"/>
                    <a:pt x="16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13"/>
            <p:cNvSpPr>
              <a:spLocks/>
            </p:cNvSpPr>
            <p:nvPr/>
          </p:nvSpPr>
          <p:spPr bwMode="auto">
            <a:xfrm>
              <a:off x="3282950" y="3746500"/>
              <a:ext cx="1482725" cy="844550"/>
            </a:xfrm>
            <a:custGeom>
              <a:avLst/>
              <a:gdLst>
                <a:gd name="T0" fmla="*/ 684 w 806"/>
                <a:gd name="T1" fmla="*/ 103 h 459"/>
                <a:gd name="T2" fmla="*/ 688 w 806"/>
                <a:gd name="T3" fmla="*/ 78 h 459"/>
                <a:gd name="T4" fmla="*/ 683 w 806"/>
                <a:gd name="T5" fmla="*/ 57 h 459"/>
                <a:gd name="T6" fmla="*/ 670 w 806"/>
                <a:gd name="T7" fmla="*/ 42 h 459"/>
                <a:gd name="T8" fmla="*/ 640 w 806"/>
                <a:gd name="T9" fmla="*/ 38 h 459"/>
                <a:gd name="T10" fmla="*/ 610 w 806"/>
                <a:gd name="T11" fmla="*/ 49 h 459"/>
                <a:gd name="T12" fmla="*/ 575 w 806"/>
                <a:gd name="T13" fmla="*/ 45 h 459"/>
                <a:gd name="T14" fmla="*/ 542 w 806"/>
                <a:gd name="T15" fmla="*/ 54 h 459"/>
                <a:gd name="T16" fmla="*/ 518 w 806"/>
                <a:gd name="T17" fmla="*/ 56 h 459"/>
                <a:gd name="T18" fmla="*/ 463 w 806"/>
                <a:gd name="T19" fmla="*/ 60 h 459"/>
                <a:gd name="T20" fmla="*/ 436 w 806"/>
                <a:gd name="T21" fmla="*/ 65 h 459"/>
                <a:gd name="T22" fmla="*/ 398 w 806"/>
                <a:gd name="T23" fmla="*/ 38 h 459"/>
                <a:gd name="T24" fmla="*/ 375 w 806"/>
                <a:gd name="T25" fmla="*/ 24 h 459"/>
                <a:gd name="T26" fmla="*/ 350 w 806"/>
                <a:gd name="T27" fmla="*/ 5 h 459"/>
                <a:gd name="T28" fmla="*/ 318 w 806"/>
                <a:gd name="T29" fmla="*/ 12 h 459"/>
                <a:gd name="T30" fmla="*/ 295 w 806"/>
                <a:gd name="T31" fmla="*/ 28 h 459"/>
                <a:gd name="T32" fmla="*/ 272 w 806"/>
                <a:gd name="T33" fmla="*/ 55 h 459"/>
                <a:gd name="T34" fmla="*/ 279 w 806"/>
                <a:gd name="T35" fmla="*/ 77 h 459"/>
                <a:gd name="T36" fmla="*/ 256 w 806"/>
                <a:gd name="T37" fmla="*/ 90 h 459"/>
                <a:gd name="T38" fmla="*/ 225 w 806"/>
                <a:gd name="T39" fmla="*/ 104 h 459"/>
                <a:gd name="T40" fmla="*/ 193 w 806"/>
                <a:gd name="T41" fmla="*/ 130 h 459"/>
                <a:gd name="T42" fmla="*/ 147 w 806"/>
                <a:gd name="T43" fmla="*/ 116 h 459"/>
                <a:gd name="T44" fmla="*/ 109 w 806"/>
                <a:gd name="T45" fmla="*/ 91 h 459"/>
                <a:gd name="T46" fmla="*/ 77 w 806"/>
                <a:gd name="T47" fmla="*/ 99 h 459"/>
                <a:gd name="T48" fmla="*/ 38 w 806"/>
                <a:gd name="T49" fmla="*/ 127 h 459"/>
                <a:gd name="T50" fmla="*/ 3 w 806"/>
                <a:gd name="T51" fmla="*/ 178 h 459"/>
                <a:gd name="T52" fmla="*/ 7 w 806"/>
                <a:gd name="T53" fmla="*/ 237 h 459"/>
                <a:gd name="T54" fmla="*/ 14 w 806"/>
                <a:gd name="T55" fmla="*/ 252 h 459"/>
                <a:gd name="T56" fmla="*/ 65 w 806"/>
                <a:gd name="T57" fmla="*/ 250 h 459"/>
                <a:gd name="T58" fmla="*/ 83 w 806"/>
                <a:gd name="T59" fmla="*/ 250 h 459"/>
                <a:gd name="T60" fmla="*/ 126 w 806"/>
                <a:gd name="T61" fmla="*/ 284 h 459"/>
                <a:gd name="T62" fmla="*/ 155 w 806"/>
                <a:gd name="T63" fmla="*/ 322 h 459"/>
                <a:gd name="T64" fmla="*/ 152 w 806"/>
                <a:gd name="T65" fmla="*/ 351 h 459"/>
                <a:gd name="T66" fmla="*/ 169 w 806"/>
                <a:gd name="T67" fmla="*/ 369 h 459"/>
                <a:gd name="T68" fmla="*/ 167 w 806"/>
                <a:gd name="T69" fmla="*/ 385 h 459"/>
                <a:gd name="T70" fmla="*/ 186 w 806"/>
                <a:gd name="T71" fmla="*/ 410 h 459"/>
                <a:gd name="T72" fmla="*/ 205 w 806"/>
                <a:gd name="T73" fmla="*/ 430 h 459"/>
                <a:gd name="T74" fmla="*/ 255 w 806"/>
                <a:gd name="T75" fmla="*/ 456 h 459"/>
                <a:gd name="T76" fmla="*/ 297 w 806"/>
                <a:gd name="T77" fmla="*/ 426 h 459"/>
                <a:gd name="T78" fmla="*/ 327 w 806"/>
                <a:gd name="T79" fmla="*/ 389 h 459"/>
                <a:gd name="T80" fmla="*/ 378 w 806"/>
                <a:gd name="T81" fmla="*/ 378 h 459"/>
                <a:gd name="T82" fmla="*/ 407 w 806"/>
                <a:gd name="T83" fmla="*/ 362 h 459"/>
                <a:gd name="T84" fmla="*/ 442 w 806"/>
                <a:gd name="T85" fmla="*/ 342 h 459"/>
                <a:gd name="T86" fmla="*/ 500 w 806"/>
                <a:gd name="T87" fmla="*/ 339 h 459"/>
                <a:gd name="T88" fmla="*/ 539 w 806"/>
                <a:gd name="T89" fmla="*/ 341 h 459"/>
                <a:gd name="T90" fmla="*/ 574 w 806"/>
                <a:gd name="T91" fmla="*/ 337 h 459"/>
                <a:gd name="T92" fmla="*/ 617 w 806"/>
                <a:gd name="T93" fmla="*/ 337 h 459"/>
                <a:gd name="T94" fmla="*/ 639 w 806"/>
                <a:gd name="T95" fmla="*/ 343 h 459"/>
                <a:gd name="T96" fmla="*/ 668 w 806"/>
                <a:gd name="T97" fmla="*/ 341 h 459"/>
                <a:gd name="T98" fmla="*/ 711 w 806"/>
                <a:gd name="T99" fmla="*/ 320 h 459"/>
                <a:gd name="T100" fmla="*/ 746 w 806"/>
                <a:gd name="T101" fmla="*/ 332 h 459"/>
                <a:gd name="T102" fmla="*/ 757 w 806"/>
                <a:gd name="T103" fmla="*/ 314 h 459"/>
                <a:gd name="T104" fmla="*/ 783 w 806"/>
                <a:gd name="T105" fmla="*/ 261 h 459"/>
                <a:gd name="T106" fmla="*/ 806 w 806"/>
                <a:gd name="T107" fmla="*/ 227 h 459"/>
                <a:gd name="T108" fmla="*/ 767 w 806"/>
                <a:gd name="T109" fmla="*/ 207 h 459"/>
                <a:gd name="T110" fmla="*/ 749 w 806"/>
                <a:gd name="T111" fmla="*/ 144 h 459"/>
                <a:gd name="T112" fmla="*/ 706 w 806"/>
                <a:gd name="T113" fmla="*/ 11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6" h="459">
                  <a:moveTo>
                    <a:pt x="693" y="117"/>
                  </a:moveTo>
                  <a:cubicBezTo>
                    <a:pt x="690" y="116"/>
                    <a:pt x="688" y="114"/>
                    <a:pt x="685" y="113"/>
                  </a:cubicBezTo>
                  <a:cubicBezTo>
                    <a:pt x="682" y="112"/>
                    <a:pt x="677" y="114"/>
                    <a:pt x="679" y="109"/>
                  </a:cubicBezTo>
                  <a:cubicBezTo>
                    <a:pt x="679" y="107"/>
                    <a:pt x="683" y="106"/>
                    <a:pt x="684" y="103"/>
                  </a:cubicBezTo>
                  <a:cubicBezTo>
                    <a:pt x="685" y="102"/>
                    <a:pt x="685" y="100"/>
                    <a:pt x="686" y="99"/>
                  </a:cubicBezTo>
                  <a:cubicBezTo>
                    <a:pt x="687" y="97"/>
                    <a:pt x="689" y="97"/>
                    <a:pt x="690" y="95"/>
                  </a:cubicBezTo>
                  <a:cubicBezTo>
                    <a:pt x="692" y="92"/>
                    <a:pt x="690" y="90"/>
                    <a:pt x="689" y="87"/>
                  </a:cubicBezTo>
                  <a:cubicBezTo>
                    <a:pt x="688" y="84"/>
                    <a:pt x="688" y="81"/>
                    <a:pt x="688" y="78"/>
                  </a:cubicBezTo>
                  <a:cubicBezTo>
                    <a:pt x="687" y="76"/>
                    <a:pt x="686" y="76"/>
                    <a:pt x="685" y="74"/>
                  </a:cubicBezTo>
                  <a:cubicBezTo>
                    <a:pt x="685" y="72"/>
                    <a:pt x="685" y="71"/>
                    <a:pt x="685" y="69"/>
                  </a:cubicBezTo>
                  <a:cubicBezTo>
                    <a:pt x="685" y="66"/>
                    <a:pt x="684" y="63"/>
                    <a:pt x="684" y="60"/>
                  </a:cubicBezTo>
                  <a:cubicBezTo>
                    <a:pt x="684" y="58"/>
                    <a:pt x="685" y="59"/>
                    <a:pt x="683" y="57"/>
                  </a:cubicBezTo>
                  <a:cubicBezTo>
                    <a:pt x="683" y="56"/>
                    <a:pt x="681" y="55"/>
                    <a:pt x="680" y="55"/>
                  </a:cubicBezTo>
                  <a:cubicBezTo>
                    <a:pt x="678" y="55"/>
                    <a:pt x="675" y="55"/>
                    <a:pt x="673" y="54"/>
                  </a:cubicBezTo>
                  <a:cubicBezTo>
                    <a:pt x="672" y="52"/>
                    <a:pt x="673" y="49"/>
                    <a:pt x="672" y="47"/>
                  </a:cubicBezTo>
                  <a:cubicBezTo>
                    <a:pt x="672" y="45"/>
                    <a:pt x="670" y="44"/>
                    <a:pt x="670" y="42"/>
                  </a:cubicBezTo>
                  <a:cubicBezTo>
                    <a:pt x="669" y="38"/>
                    <a:pt x="670" y="37"/>
                    <a:pt x="665" y="37"/>
                  </a:cubicBezTo>
                  <a:cubicBezTo>
                    <a:pt x="662" y="36"/>
                    <a:pt x="659" y="37"/>
                    <a:pt x="656" y="38"/>
                  </a:cubicBezTo>
                  <a:cubicBezTo>
                    <a:pt x="651" y="38"/>
                    <a:pt x="652" y="37"/>
                    <a:pt x="648" y="35"/>
                  </a:cubicBezTo>
                  <a:cubicBezTo>
                    <a:pt x="644" y="33"/>
                    <a:pt x="642" y="35"/>
                    <a:pt x="640" y="38"/>
                  </a:cubicBezTo>
                  <a:cubicBezTo>
                    <a:pt x="637" y="42"/>
                    <a:pt x="631" y="46"/>
                    <a:pt x="625" y="46"/>
                  </a:cubicBezTo>
                  <a:cubicBezTo>
                    <a:pt x="623" y="46"/>
                    <a:pt x="619" y="43"/>
                    <a:pt x="617" y="46"/>
                  </a:cubicBezTo>
                  <a:cubicBezTo>
                    <a:pt x="615" y="48"/>
                    <a:pt x="618" y="51"/>
                    <a:pt x="615" y="54"/>
                  </a:cubicBezTo>
                  <a:cubicBezTo>
                    <a:pt x="614" y="52"/>
                    <a:pt x="611" y="51"/>
                    <a:pt x="610" y="49"/>
                  </a:cubicBezTo>
                  <a:cubicBezTo>
                    <a:pt x="608" y="46"/>
                    <a:pt x="607" y="44"/>
                    <a:pt x="604" y="45"/>
                  </a:cubicBezTo>
                  <a:cubicBezTo>
                    <a:pt x="601" y="46"/>
                    <a:pt x="600" y="49"/>
                    <a:pt x="598" y="50"/>
                  </a:cubicBezTo>
                  <a:cubicBezTo>
                    <a:pt x="596" y="50"/>
                    <a:pt x="592" y="50"/>
                    <a:pt x="589" y="50"/>
                  </a:cubicBezTo>
                  <a:cubicBezTo>
                    <a:pt x="585" y="49"/>
                    <a:pt x="579" y="47"/>
                    <a:pt x="575" y="45"/>
                  </a:cubicBezTo>
                  <a:cubicBezTo>
                    <a:pt x="573" y="44"/>
                    <a:pt x="572" y="43"/>
                    <a:pt x="568" y="43"/>
                  </a:cubicBezTo>
                  <a:cubicBezTo>
                    <a:pt x="565" y="44"/>
                    <a:pt x="563" y="46"/>
                    <a:pt x="561" y="48"/>
                  </a:cubicBezTo>
                  <a:cubicBezTo>
                    <a:pt x="558" y="52"/>
                    <a:pt x="552" y="56"/>
                    <a:pt x="546" y="56"/>
                  </a:cubicBezTo>
                  <a:cubicBezTo>
                    <a:pt x="545" y="56"/>
                    <a:pt x="543" y="56"/>
                    <a:pt x="542" y="54"/>
                  </a:cubicBezTo>
                  <a:cubicBezTo>
                    <a:pt x="541" y="53"/>
                    <a:pt x="542" y="52"/>
                    <a:pt x="542" y="51"/>
                  </a:cubicBezTo>
                  <a:cubicBezTo>
                    <a:pt x="540" y="48"/>
                    <a:pt x="537" y="50"/>
                    <a:pt x="535" y="52"/>
                  </a:cubicBezTo>
                  <a:cubicBezTo>
                    <a:pt x="533" y="56"/>
                    <a:pt x="533" y="58"/>
                    <a:pt x="528" y="58"/>
                  </a:cubicBezTo>
                  <a:cubicBezTo>
                    <a:pt x="525" y="58"/>
                    <a:pt x="522" y="56"/>
                    <a:pt x="518" y="56"/>
                  </a:cubicBezTo>
                  <a:cubicBezTo>
                    <a:pt x="515" y="55"/>
                    <a:pt x="512" y="54"/>
                    <a:pt x="509" y="55"/>
                  </a:cubicBezTo>
                  <a:cubicBezTo>
                    <a:pt x="506" y="57"/>
                    <a:pt x="505" y="59"/>
                    <a:pt x="501" y="61"/>
                  </a:cubicBezTo>
                  <a:cubicBezTo>
                    <a:pt x="494" y="63"/>
                    <a:pt x="490" y="64"/>
                    <a:pt x="482" y="63"/>
                  </a:cubicBezTo>
                  <a:cubicBezTo>
                    <a:pt x="476" y="62"/>
                    <a:pt x="470" y="60"/>
                    <a:pt x="463" y="60"/>
                  </a:cubicBezTo>
                  <a:cubicBezTo>
                    <a:pt x="461" y="60"/>
                    <a:pt x="455" y="60"/>
                    <a:pt x="453" y="59"/>
                  </a:cubicBezTo>
                  <a:cubicBezTo>
                    <a:pt x="450" y="58"/>
                    <a:pt x="450" y="54"/>
                    <a:pt x="447" y="58"/>
                  </a:cubicBezTo>
                  <a:cubicBezTo>
                    <a:pt x="445" y="61"/>
                    <a:pt x="449" y="64"/>
                    <a:pt x="446" y="66"/>
                  </a:cubicBezTo>
                  <a:cubicBezTo>
                    <a:pt x="444" y="68"/>
                    <a:pt x="438" y="65"/>
                    <a:pt x="436" y="65"/>
                  </a:cubicBezTo>
                  <a:cubicBezTo>
                    <a:pt x="429" y="62"/>
                    <a:pt x="424" y="55"/>
                    <a:pt x="419" y="50"/>
                  </a:cubicBezTo>
                  <a:cubicBezTo>
                    <a:pt x="417" y="49"/>
                    <a:pt x="415" y="46"/>
                    <a:pt x="413" y="45"/>
                  </a:cubicBezTo>
                  <a:cubicBezTo>
                    <a:pt x="410" y="43"/>
                    <a:pt x="408" y="45"/>
                    <a:pt x="405" y="44"/>
                  </a:cubicBezTo>
                  <a:cubicBezTo>
                    <a:pt x="402" y="43"/>
                    <a:pt x="400" y="40"/>
                    <a:pt x="398" y="38"/>
                  </a:cubicBezTo>
                  <a:cubicBezTo>
                    <a:pt x="398" y="37"/>
                    <a:pt x="398" y="34"/>
                    <a:pt x="397" y="33"/>
                  </a:cubicBezTo>
                  <a:cubicBezTo>
                    <a:pt x="395" y="32"/>
                    <a:pt x="394" y="33"/>
                    <a:pt x="392" y="32"/>
                  </a:cubicBezTo>
                  <a:cubicBezTo>
                    <a:pt x="389" y="31"/>
                    <a:pt x="388" y="28"/>
                    <a:pt x="385" y="26"/>
                  </a:cubicBezTo>
                  <a:cubicBezTo>
                    <a:pt x="381" y="24"/>
                    <a:pt x="378" y="25"/>
                    <a:pt x="375" y="24"/>
                  </a:cubicBezTo>
                  <a:cubicBezTo>
                    <a:pt x="372" y="23"/>
                    <a:pt x="372" y="19"/>
                    <a:pt x="372" y="16"/>
                  </a:cubicBezTo>
                  <a:cubicBezTo>
                    <a:pt x="371" y="12"/>
                    <a:pt x="370" y="12"/>
                    <a:pt x="367" y="9"/>
                  </a:cubicBezTo>
                  <a:cubicBezTo>
                    <a:pt x="365" y="7"/>
                    <a:pt x="364" y="4"/>
                    <a:pt x="360" y="4"/>
                  </a:cubicBezTo>
                  <a:cubicBezTo>
                    <a:pt x="356" y="4"/>
                    <a:pt x="354" y="8"/>
                    <a:pt x="350" y="5"/>
                  </a:cubicBezTo>
                  <a:cubicBezTo>
                    <a:pt x="349" y="4"/>
                    <a:pt x="348" y="2"/>
                    <a:pt x="347" y="1"/>
                  </a:cubicBezTo>
                  <a:cubicBezTo>
                    <a:pt x="347" y="1"/>
                    <a:pt x="347" y="1"/>
                    <a:pt x="346" y="1"/>
                  </a:cubicBezTo>
                  <a:cubicBezTo>
                    <a:pt x="341" y="3"/>
                    <a:pt x="334" y="0"/>
                    <a:pt x="329" y="3"/>
                  </a:cubicBezTo>
                  <a:cubicBezTo>
                    <a:pt x="326" y="5"/>
                    <a:pt x="321" y="10"/>
                    <a:pt x="318" y="12"/>
                  </a:cubicBezTo>
                  <a:cubicBezTo>
                    <a:pt x="317" y="14"/>
                    <a:pt x="316" y="17"/>
                    <a:pt x="314" y="18"/>
                  </a:cubicBezTo>
                  <a:cubicBezTo>
                    <a:pt x="311" y="19"/>
                    <a:pt x="309" y="15"/>
                    <a:pt x="307" y="18"/>
                  </a:cubicBezTo>
                  <a:cubicBezTo>
                    <a:pt x="308" y="21"/>
                    <a:pt x="310" y="22"/>
                    <a:pt x="310" y="25"/>
                  </a:cubicBezTo>
                  <a:cubicBezTo>
                    <a:pt x="306" y="27"/>
                    <a:pt x="298" y="25"/>
                    <a:pt x="295" y="28"/>
                  </a:cubicBezTo>
                  <a:cubicBezTo>
                    <a:pt x="294" y="29"/>
                    <a:pt x="294" y="32"/>
                    <a:pt x="294" y="34"/>
                  </a:cubicBezTo>
                  <a:cubicBezTo>
                    <a:pt x="292" y="36"/>
                    <a:pt x="292" y="35"/>
                    <a:pt x="290" y="37"/>
                  </a:cubicBezTo>
                  <a:cubicBezTo>
                    <a:pt x="286" y="40"/>
                    <a:pt x="282" y="42"/>
                    <a:pt x="279" y="45"/>
                  </a:cubicBezTo>
                  <a:cubicBezTo>
                    <a:pt x="274" y="47"/>
                    <a:pt x="270" y="49"/>
                    <a:pt x="272" y="55"/>
                  </a:cubicBezTo>
                  <a:cubicBezTo>
                    <a:pt x="272" y="55"/>
                    <a:pt x="274" y="56"/>
                    <a:pt x="274" y="57"/>
                  </a:cubicBezTo>
                  <a:cubicBezTo>
                    <a:pt x="274" y="57"/>
                    <a:pt x="274" y="59"/>
                    <a:pt x="274" y="60"/>
                  </a:cubicBezTo>
                  <a:cubicBezTo>
                    <a:pt x="274" y="61"/>
                    <a:pt x="275" y="63"/>
                    <a:pt x="275" y="65"/>
                  </a:cubicBezTo>
                  <a:cubicBezTo>
                    <a:pt x="276" y="69"/>
                    <a:pt x="277" y="73"/>
                    <a:pt x="279" y="77"/>
                  </a:cubicBezTo>
                  <a:cubicBezTo>
                    <a:pt x="281" y="83"/>
                    <a:pt x="281" y="92"/>
                    <a:pt x="273" y="96"/>
                  </a:cubicBezTo>
                  <a:cubicBezTo>
                    <a:pt x="270" y="97"/>
                    <a:pt x="266" y="96"/>
                    <a:pt x="263" y="99"/>
                  </a:cubicBezTo>
                  <a:cubicBezTo>
                    <a:pt x="261" y="102"/>
                    <a:pt x="260" y="108"/>
                    <a:pt x="256" y="109"/>
                  </a:cubicBezTo>
                  <a:cubicBezTo>
                    <a:pt x="246" y="110"/>
                    <a:pt x="257" y="93"/>
                    <a:pt x="256" y="90"/>
                  </a:cubicBezTo>
                  <a:cubicBezTo>
                    <a:pt x="254" y="92"/>
                    <a:pt x="246" y="89"/>
                    <a:pt x="243" y="90"/>
                  </a:cubicBezTo>
                  <a:cubicBezTo>
                    <a:pt x="238" y="91"/>
                    <a:pt x="235" y="93"/>
                    <a:pt x="233" y="98"/>
                  </a:cubicBezTo>
                  <a:cubicBezTo>
                    <a:pt x="232" y="100"/>
                    <a:pt x="232" y="101"/>
                    <a:pt x="230" y="102"/>
                  </a:cubicBezTo>
                  <a:cubicBezTo>
                    <a:pt x="229" y="103"/>
                    <a:pt x="227" y="102"/>
                    <a:pt x="225" y="104"/>
                  </a:cubicBezTo>
                  <a:cubicBezTo>
                    <a:pt x="223" y="106"/>
                    <a:pt x="225" y="112"/>
                    <a:pt x="224" y="115"/>
                  </a:cubicBezTo>
                  <a:cubicBezTo>
                    <a:pt x="223" y="119"/>
                    <a:pt x="220" y="121"/>
                    <a:pt x="216" y="122"/>
                  </a:cubicBezTo>
                  <a:cubicBezTo>
                    <a:pt x="212" y="123"/>
                    <a:pt x="208" y="123"/>
                    <a:pt x="204" y="125"/>
                  </a:cubicBezTo>
                  <a:cubicBezTo>
                    <a:pt x="200" y="127"/>
                    <a:pt x="197" y="130"/>
                    <a:pt x="193" y="130"/>
                  </a:cubicBezTo>
                  <a:cubicBezTo>
                    <a:pt x="186" y="130"/>
                    <a:pt x="177" y="128"/>
                    <a:pt x="172" y="123"/>
                  </a:cubicBezTo>
                  <a:cubicBezTo>
                    <a:pt x="167" y="119"/>
                    <a:pt x="162" y="104"/>
                    <a:pt x="156" y="111"/>
                  </a:cubicBezTo>
                  <a:cubicBezTo>
                    <a:pt x="154" y="112"/>
                    <a:pt x="155" y="115"/>
                    <a:pt x="153" y="116"/>
                  </a:cubicBezTo>
                  <a:cubicBezTo>
                    <a:pt x="152" y="117"/>
                    <a:pt x="149" y="116"/>
                    <a:pt x="147" y="116"/>
                  </a:cubicBezTo>
                  <a:cubicBezTo>
                    <a:pt x="143" y="118"/>
                    <a:pt x="142" y="121"/>
                    <a:pt x="138" y="116"/>
                  </a:cubicBezTo>
                  <a:cubicBezTo>
                    <a:pt x="136" y="113"/>
                    <a:pt x="136" y="109"/>
                    <a:pt x="133" y="106"/>
                  </a:cubicBezTo>
                  <a:cubicBezTo>
                    <a:pt x="130" y="103"/>
                    <a:pt x="126" y="105"/>
                    <a:pt x="122" y="105"/>
                  </a:cubicBezTo>
                  <a:cubicBezTo>
                    <a:pt x="113" y="104"/>
                    <a:pt x="109" y="99"/>
                    <a:pt x="109" y="91"/>
                  </a:cubicBezTo>
                  <a:cubicBezTo>
                    <a:pt x="107" y="90"/>
                    <a:pt x="104" y="90"/>
                    <a:pt x="102" y="88"/>
                  </a:cubicBezTo>
                  <a:cubicBezTo>
                    <a:pt x="98" y="85"/>
                    <a:pt x="98" y="84"/>
                    <a:pt x="93" y="84"/>
                  </a:cubicBezTo>
                  <a:cubicBezTo>
                    <a:pt x="90" y="83"/>
                    <a:pt x="87" y="81"/>
                    <a:pt x="83" y="82"/>
                  </a:cubicBezTo>
                  <a:cubicBezTo>
                    <a:pt x="85" y="86"/>
                    <a:pt x="78" y="95"/>
                    <a:pt x="77" y="99"/>
                  </a:cubicBezTo>
                  <a:cubicBezTo>
                    <a:pt x="76" y="106"/>
                    <a:pt x="77" y="111"/>
                    <a:pt x="68" y="109"/>
                  </a:cubicBezTo>
                  <a:cubicBezTo>
                    <a:pt x="61" y="108"/>
                    <a:pt x="56" y="111"/>
                    <a:pt x="49" y="113"/>
                  </a:cubicBezTo>
                  <a:cubicBezTo>
                    <a:pt x="46" y="114"/>
                    <a:pt x="43" y="114"/>
                    <a:pt x="41" y="118"/>
                  </a:cubicBezTo>
                  <a:cubicBezTo>
                    <a:pt x="40" y="121"/>
                    <a:pt x="39" y="125"/>
                    <a:pt x="38" y="127"/>
                  </a:cubicBezTo>
                  <a:cubicBezTo>
                    <a:pt x="36" y="134"/>
                    <a:pt x="31" y="140"/>
                    <a:pt x="25" y="145"/>
                  </a:cubicBezTo>
                  <a:cubicBezTo>
                    <a:pt x="22" y="147"/>
                    <a:pt x="19" y="149"/>
                    <a:pt x="17" y="152"/>
                  </a:cubicBezTo>
                  <a:cubicBezTo>
                    <a:pt x="15" y="155"/>
                    <a:pt x="16" y="157"/>
                    <a:pt x="15" y="161"/>
                  </a:cubicBezTo>
                  <a:cubicBezTo>
                    <a:pt x="13" y="168"/>
                    <a:pt x="6" y="172"/>
                    <a:pt x="3" y="178"/>
                  </a:cubicBezTo>
                  <a:cubicBezTo>
                    <a:pt x="0" y="184"/>
                    <a:pt x="3" y="192"/>
                    <a:pt x="5" y="198"/>
                  </a:cubicBezTo>
                  <a:cubicBezTo>
                    <a:pt x="7" y="205"/>
                    <a:pt x="6" y="212"/>
                    <a:pt x="7" y="220"/>
                  </a:cubicBezTo>
                  <a:cubicBezTo>
                    <a:pt x="7" y="223"/>
                    <a:pt x="8" y="225"/>
                    <a:pt x="9" y="228"/>
                  </a:cubicBezTo>
                  <a:cubicBezTo>
                    <a:pt x="9" y="231"/>
                    <a:pt x="8" y="234"/>
                    <a:pt x="7" y="237"/>
                  </a:cubicBezTo>
                  <a:cubicBezTo>
                    <a:pt x="7" y="240"/>
                    <a:pt x="8" y="242"/>
                    <a:pt x="9" y="245"/>
                  </a:cubicBezTo>
                  <a:cubicBezTo>
                    <a:pt x="10" y="246"/>
                    <a:pt x="11" y="247"/>
                    <a:pt x="12" y="249"/>
                  </a:cubicBezTo>
                  <a:cubicBezTo>
                    <a:pt x="12" y="249"/>
                    <a:pt x="13" y="249"/>
                    <a:pt x="14" y="250"/>
                  </a:cubicBezTo>
                  <a:cubicBezTo>
                    <a:pt x="14" y="250"/>
                    <a:pt x="13" y="251"/>
                    <a:pt x="14" y="252"/>
                  </a:cubicBezTo>
                  <a:cubicBezTo>
                    <a:pt x="17" y="254"/>
                    <a:pt x="16" y="251"/>
                    <a:pt x="19" y="250"/>
                  </a:cubicBezTo>
                  <a:cubicBezTo>
                    <a:pt x="21" y="249"/>
                    <a:pt x="25" y="250"/>
                    <a:pt x="28" y="250"/>
                  </a:cubicBezTo>
                  <a:cubicBezTo>
                    <a:pt x="35" y="250"/>
                    <a:pt x="41" y="248"/>
                    <a:pt x="47" y="247"/>
                  </a:cubicBezTo>
                  <a:cubicBezTo>
                    <a:pt x="54" y="245"/>
                    <a:pt x="59" y="247"/>
                    <a:pt x="65" y="250"/>
                  </a:cubicBezTo>
                  <a:cubicBezTo>
                    <a:pt x="68" y="251"/>
                    <a:pt x="80" y="259"/>
                    <a:pt x="83" y="256"/>
                  </a:cubicBezTo>
                  <a:cubicBezTo>
                    <a:pt x="86" y="252"/>
                    <a:pt x="73" y="247"/>
                    <a:pt x="75" y="243"/>
                  </a:cubicBezTo>
                  <a:cubicBezTo>
                    <a:pt x="77" y="245"/>
                    <a:pt x="81" y="244"/>
                    <a:pt x="83" y="244"/>
                  </a:cubicBezTo>
                  <a:cubicBezTo>
                    <a:pt x="80" y="246"/>
                    <a:pt x="81" y="247"/>
                    <a:pt x="83" y="250"/>
                  </a:cubicBezTo>
                  <a:cubicBezTo>
                    <a:pt x="85" y="253"/>
                    <a:pt x="87" y="254"/>
                    <a:pt x="89" y="256"/>
                  </a:cubicBezTo>
                  <a:cubicBezTo>
                    <a:pt x="91" y="259"/>
                    <a:pt x="94" y="262"/>
                    <a:pt x="97" y="264"/>
                  </a:cubicBezTo>
                  <a:cubicBezTo>
                    <a:pt x="101" y="266"/>
                    <a:pt x="105" y="268"/>
                    <a:pt x="108" y="271"/>
                  </a:cubicBezTo>
                  <a:cubicBezTo>
                    <a:pt x="114" y="276"/>
                    <a:pt x="121" y="279"/>
                    <a:pt x="126" y="284"/>
                  </a:cubicBezTo>
                  <a:cubicBezTo>
                    <a:pt x="130" y="287"/>
                    <a:pt x="134" y="291"/>
                    <a:pt x="138" y="295"/>
                  </a:cubicBezTo>
                  <a:cubicBezTo>
                    <a:pt x="143" y="298"/>
                    <a:pt x="145" y="303"/>
                    <a:pt x="146" y="309"/>
                  </a:cubicBezTo>
                  <a:cubicBezTo>
                    <a:pt x="147" y="312"/>
                    <a:pt x="147" y="315"/>
                    <a:pt x="148" y="318"/>
                  </a:cubicBezTo>
                  <a:cubicBezTo>
                    <a:pt x="150" y="321"/>
                    <a:pt x="152" y="319"/>
                    <a:pt x="155" y="322"/>
                  </a:cubicBezTo>
                  <a:cubicBezTo>
                    <a:pt x="154" y="326"/>
                    <a:pt x="147" y="327"/>
                    <a:pt x="144" y="328"/>
                  </a:cubicBezTo>
                  <a:cubicBezTo>
                    <a:pt x="142" y="330"/>
                    <a:pt x="142" y="337"/>
                    <a:pt x="143" y="340"/>
                  </a:cubicBezTo>
                  <a:cubicBezTo>
                    <a:pt x="145" y="342"/>
                    <a:pt x="147" y="344"/>
                    <a:pt x="149" y="347"/>
                  </a:cubicBezTo>
                  <a:cubicBezTo>
                    <a:pt x="150" y="349"/>
                    <a:pt x="149" y="351"/>
                    <a:pt x="152" y="351"/>
                  </a:cubicBezTo>
                  <a:cubicBezTo>
                    <a:pt x="155" y="352"/>
                    <a:pt x="156" y="350"/>
                    <a:pt x="159" y="352"/>
                  </a:cubicBezTo>
                  <a:cubicBezTo>
                    <a:pt x="161" y="353"/>
                    <a:pt x="162" y="356"/>
                    <a:pt x="162" y="358"/>
                  </a:cubicBezTo>
                  <a:cubicBezTo>
                    <a:pt x="165" y="358"/>
                    <a:pt x="169" y="358"/>
                    <a:pt x="170" y="361"/>
                  </a:cubicBezTo>
                  <a:cubicBezTo>
                    <a:pt x="170" y="362"/>
                    <a:pt x="169" y="368"/>
                    <a:pt x="169" y="369"/>
                  </a:cubicBezTo>
                  <a:cubicBezTo>
                    <a:pt x="166" y="368"/>
                    <a:pt x="166" y="365"/>
                    <a:pt x="163" y="364"/>
                  </a:cubicBezTo>
                  <a:cubicBezTo>
                    <a:pt x="161" y="362"/>
                    <a:pt x="158" y="363"/>
                    <a:pt x="156" y="364"/>
                  </a:cubicBezTo>
                  <a:cubicBezTo>
                    <a:pt x="155" y="367"/>
                    <a:pt x="159" y="369"/>
                    <a:pt x="161" y="370"/>
                  </a:cubicBezTo>
                  <a:cubicBezTo>
                    <a:pt x="165" y="374"/>
                    <a:pt x="165" y="380"/>
                    <a:pt x="167" y="385"/>
                  </a:cubicBezTo>
                  <a:cubicBezTo>
                    <a:pt x="168" y="387"/>
                    <a:pt x="169" y="391"/>
                    <a:pt x="171" y="393"/>
                  </a:cubicBezTo>
                  <a:cubicBezTo>
                    <a:pt x="173" y="395"/>
                    <a:pt x="176" y="395"/>
                    <a:pt x="177" y="398"/>
                  </a:cubicBezTo>
                  <a:cubicBezTo>
                    <a:pt x="178" y="401"/>
                    <a:pt x="176" y="405"/>
                    <a:pt x="178" y="407"/>
                  </a:cubicBezTo>
                  <a:cubicBezTo>
                    <a:pt x="180" y="410"/>
                    <a:pt x="184" y="408"/>
                    <a:pt x="186" y="410"/>
                  </a:cubicBezTo>
                  <a:cubicBezTo>
                    <a:pt x="187" y="411"/>
                    <a:pt x="188" y="416"/>
                    <a:pt x="189" y="418"/>
                  </a:cubicBezTo>
                  <a:cubicBezTo>
                    <a:pt x="189" y="419"/>
                    <a:pt x="195" y="428"/>
                    <a:pt x="196" y="428"/>
                  </a:cubicBezTo>
                  <a:cubicBezTo>
                    <a:pt x="196" y="428"/>
                    <a:pt x="201" y="430"/>
                    <a:pt x="201" y="430"/>
                  </a:cubicBezTo>
                  <a:cubicBezTo>
                    <a:pt x="202" y="430"/>
                    <a:pt x="203" y="430"/>
                    <a:pt x="205" y="430"/>
                  </a:cubicBezTo>
                  <a:cubicBezTo>
                    <a:pt x="207" y="429"/>
                    <a:pt x="211" y="428"/>
                    <a:pt x="214" y="429"/>
                  </a:cubicBezTo>
                  <a:cubicBezTo>
                    <a:pt x="219" y="431"/>
                    <a:pt x="223" y="437"/>
                    <a:pt x="226" y="442"/>
                  </a:cubicBezTo>
                  <a:cubicBezTo>
                    <a:pt x="230" y="447"/>
                    <a:pt x="233" y="449"/>
                    <a:pt x="239" y="451"/>
                  </a:cubicBezTo>
                  <a:cubicBezTo>
                    <a:pt x="244" y="452"/>
                    <a:pt x="249" y="454"/>
                    <a:pt x="255" y="456"/>
                  </a:cubicBezTo>
                  <a:cubicBezTo>
                    <a:pt x="262" y="459"/>
                    <a:pt x="264" y="456"/>
                    <a:pt x="271" y="455"/>
                  </a:cubicBezTo>
                  <a:cubicBezTo>
                    <a:pt x="278" y="454"/>
                    <a:pt x="281" y="454"/>
                    <a:pt x="281" y="446"/>
                  </a:cubicBezTo>
                  <a:cubicBezTo>
                    <a:pt x="282" y="435"/>
                    <a:pt x="288" y="446"/>
                    <a:pt x="293" y="442"/>
                  </a:cubicBezTo>
                  <a:cubicBezTo>
                    <a:pt x="296" y="440"/>
                    <a:pt x="296" y="430"/>
                    <a:pt x="297" y="426"/>
                  </a:cubicBezTo>
                  <a:cubicBezTo>
                    <a:pt x="299" y="420"/>
                    <a:pt x="301" y="416"/>
                    <a:pt x="304" y="411"/>
                  </a:cubicBezTo>
                  <a:cubicBezTo>
                    <a:pt x="308" y="407"/>
                    <a:pt x="310" y="401"/>
                    <a:pt x="314" y="397"/>
                  </a:cubicBezTo>
                  <a:cubicBezTo>
                    <a:pt x="315" y="395"/>
                    <a:pt x="317" y="392"/>
                    <a:pt x="319" y="391"/>
                  </a:cubicBezTo>
                  <a:cubicBezTo>
                    <a:pt x="322" y="390"/>
                    <a:pt x="325" y="390"/>
                    <a:pt x="327" y="389"/>
                  </a:cubicBezTo>
                  <a:cubicBezTo>
                    <a:pt x="332" y="387"/>
                    <a:pt x="337" y="386"/>
                    <a:pt x="342" y="384"/>
                  </a:cubicBezTo>
                  <a:cubicBezTo>
                    <a:pt x="346" y="383"/>
                    <a:pt x="349" y="380"/>
                    <a:pt x="353" y="379"/>
                  </a:cubicBezTo>
                  <a:cubicBezTo>
                    <a:pt x="358" y="376"/>
                    <a:pt x="363" y="379"/>
                    <a:pt x="368" y="379"/>
                  </a:cubicBezTo>
                  <a:cubicBezTo>
                    <a:pt x="372" y="380"/>
                    <a:pt x="375" y="379"/>
                    <a:pt x="378" y="378"/>
                  </a:cubicBezTo>
                  <a:cubicBezTo>
                    <a:pt x="381" y="378"/>
                    <a:pt x="385" y="378"/>
                    <a:pt x="387" y="377"/>
                  </a:cubicBezTo>
                  <a:cubicBezTo>
                    <a:pt x="390" y="377"/>
                    <a:pt x="391" y="374"/>
                    <a:pt x="393" y="373"/>
                  </a:cubicBezTo>
                  <a:cubicBezTo>
                    <a:pt x="395" y="371"/>
                    <a:pt x="398" y="370"/>
                    <a:pt x="401" y="369"/>
                  </a:cubicBezTo>
                  <a:cubicBezTo>
                    <a:pt x="404" y="367"/>
                    <a:pt x="405" y="365"/>
                    <a:pt x="407" y="362"/>
                  </a:cubicBezTo>
                  <a:cubicBezTo>
                    <a:pt x="408" y="359"/>
                    <a:pt x="411" y="358"/>
                    <a:pt x="413" y="356"/>
                  </a:cubicBezTo>
                  <a:cubicBezTo>
                    <a:pt x="417" y="352"/>
                    <a:pt x="419" y="344"/>
                    <a:pt x="425" y="342"/>
                  </a:cubicBezTo>
                  <a:cubicBezTo>
                    <a:pt x="427" y="341"/>
                    <a:pt x="431" y="342"/>
                    <a:pt x="434" y="342"/>
                  </a:cubicBezTo>
                  <a:cubicBezTo>
                    <a:pt x="437" y="343"/>
                    <a:pt x="439" y="343"/>
                    <a:pt x="442" y="342"/>
                  </a:cubicBezTo>
                  <a:cubicBezTo>
                    <a:pt x="448" y="341"/>
                    <a:pt x="455" y="343"/>
                    <a:pt x="461" y="341"/>
                  </a:cubicBezTo>
                  <a:cubicBezTo>
                    <a:pt x="464" y="340"/>
                    <a:pt x="467" y="339"/>
                    <a:pt x="470" y="338"/>
                  </a:cubicBezTo>
                  <a:cubicBezTo>
                    <a:pt x="473" y="338"/>
                    <a:pt x="477" y="339"/>
                    <a:pt x="480" y="339"/>
                  </a:cubicBezTo>
                  <a:cubicBezTo>
                    <a:pt x="487" y="339"/>
                    <a:pt x="493" y="339"/>
                    <a:pt x="500" y="339"/>
                  </a:cubicBezTo>
                  <a:cubicBezTo>
                    <a:pt x="503" y="339"/>
                    <a:pt x="507" y="339"/>
                    <a:pt x="510" y="341"/>
                  </a:cubicBezTo>
                  <a:cubicBezTo>
                    <a:pt x="513" y="342"/>
                    <a:pt x="514" y="344"/>
                    <a:pt x="518" y="342"/>
                  </a:cubicBezTo>
                  <a:cubicBezTo>
                    <a:pt x="522" y="341"/>
                    <a:pt x="525" y="338"/>
                    <a:pt x="529" y="337"/>
                  </a:cubicBezTo>
                  <a:cubicBezTo>
                    <a:pt x="535" y="336"/>
                    <a:pt x="535" y="339"/>
                    <a:pt x="539" y="341"/>
                  </a:cubicBezTo>
                  <a:cubicBezTo>
                    <a:pt x="542" y="343"/>
                    <a:pt x="544" y="341"/>
                    <a:pt x="547" y="341"/>
                  </a:cubicBezTo>
                  <a:cubicBezTo>
                    <a:pt x="549" y="342"/>
                    <a:pt x="551" y="344"/>
                    <a:pt x="553" y="345"/>
                  </a:cubicBezTo>
                  <a:cubicBezTo>
                    <a:pt x="555" y="346"/>
                    <a:pt x="559" y="346"/>
                    <a:pt x="561" y="345"/>
                  </a:cubicBezTo>
                  <a:cubicBezTo>
                    <a:pt x="566" y="343"/>
                    <a:pt x="569" y="338"/>
                    <a:pt x="574" y="337"/>
                  </a:cubicBezTo>
                  <a:cubicBezTo>
                    <a:pt x="577" y="336"/>
                    <a:pt x="580" y="337"/>
                    <a:pt x="583" y="336"/>
                  </a:cubicBezTo>
                  <a:cubicBezTo>
                    <a:pt x="585" y="336"/>
                    <a:pt x="588" y="335"/>
                    <a:pt x="591" y="335"/>
                  </a:cubicBezTo>
                  <a:cubicBezTo>
                    <a:pt x="597" y="334"/>
                    <a:pt x="605" y="333"/>
                    <a:pt x="610" y="335"/>
                  </a:cubicBezTo>
                  <a:cubicBezTo>
                    <a:pt x="613" y="336"/>
                    <a:pt x="614" y="338"/>
                    <a:pt x="617" y="337"/>
                  </a:cubicBezTo>
                  <a:cubicBezTo>
                    <a:pt x="618" y="337"/>
                    <a:pt x="619" y="335"/>
                    <a:pt x="620" y="335"/>
                  </a:cubicBezTo>
                  <a:cubicBezTo>
                    <a:pt x="621" y="334"/>
                    <a:pt x="623" y="334"/>
                    <a:pt x="625" y="334"/>
                  </a:cubicBezTo>
                  <a:cubicBezTo>
                    <a:pt x="628" y="335"/>
                    <a:pt x="631" y="337"/>
                    <a:pt x="633" y="339"/>
                  </a:cubicBezTo>
                  <a:cubicBezTo>
                    <a:pt x="635" y="342"/>
                    <a:pt x="635" y="343"/>
                    <a:pt x="639" y="343"/>
                  </a:cubicBezTo>
                  <a:cubicBezTo>
                    <a:pt x="644" y="341"/>
                    <a:pt x="651" y="341"/>
                    <a:pt x="653" y="348"/>
                  </a:cubicBezTo>
                  <a:cubicBezTo>
                    <a:pt x="653" y="348"/>
                    <a:pt x="653" y="348"/>
                    <a:pt x="653" y="348"/>
                  </a:cubicBezTo>
                  <a:cubicBezTo>
                    <a:pt x="654" y="348"/>
                    <a:pt x="660" y="345"/>
                    <a:pt x="661" y="345"/>
                  </a:cubicBezTo>
                  <a:cubicBezTo>
                    <a:pt x="664" y="344"/>
                    <a:pt x="666" y="342"/>
                    <a:pt x="668" y="341"/>
                  </a:cubicBezTo>
                  <a:cubicBezTo>
                    <a:pt x="672" y="337"/>
                    <a:pt x="674" y="332"/>
                    <a:pt x="677" y="328"/>
                  </a:cubicBezTo>
                  <a:cubicBezTo>
                    <a:pt x="679" y="325"/>
                    <a:pt x="687" y="320"/>
                    <a:pt x="691" y="321"/>
                  </a:cubicBezTo>
                  <a:cubicBezTo>
                    <a:pt x="694" y="322"/>
                    <a:pt x="695" y="324"/>
                    <a:pt x="699" y="323"/>
                  </a:cubicBezTo>
                  <a:cubicBezTo>
                    <a:pt x="703" y="322"/>
                    <a:pt x="707" y="319"/>
                    <a:pt x="711" y="320"/>
                  </a:cubicBezTo>
                  <a:cubicBezTo>
                    <a:pt x="715" y="321"/>
                    <a:pt x="720" y="325"/>
                    <a:pt x="721" y="328"/>
                  </a:cubicBezTo>
                  <a:cubicBezTo>
                    <a:pt x="723" y="331"/>
                    <a:pt x="723" y="334"/>
                    <a:pt x="726" y="336"/>
                  </a:cubicBezTo>
                  <a:cubicBezTo>
                    <a:pt x="726" y="337"/>
                    <a:pt x="731" y="340"/>
                    <a:pt x="731" y="341"/>
                  </a:cubicBezTo>
                  <a:cubicBezTo>
                    <a:pt x="736" y="342"/>
                    <a:pt x="743" y="335"/>
                    <a:pt x="746" y="332"/>
                  </a:cubicBezTo>
                  <a:cubicBezTo>
                    <a:pt x="748" y="331"/>
                    <a:pt x="748" y="332"/>
                    <a:pt x="749" y="329"/>
                  </a:cubicBezTo>
                  <a:cubicBezTo>
                    <a:pt x="750" y="328"/>
                    <a:pt x="750" y="327"/>
                    <a:pt x="751" y="326"/>
                  </a:cubicBezTo>
                  <a:cubicBezTo>
                    <a:pt x="752" y="323"/>
                    <a:pt x="756" y="322"/>
                    <a:pt x="757" y="319"/>
                  </a:cubicBezTo>
                  <a:cubicBezTo>
                    <a:pt x="757" y="318"/>
                    <a:pt x="756" y="316"/>
                    <a:pt x="757" y="314"/>
                  </a:cubicBezTo>
                  <a:cubicBezTo>
                    <a:pt x="757" y="313"/>
                    <a:pt x="758" y="312"/>
                    <a:pt x="759" y="311"/>
                  </a:cubicBezTo>
                  <a:cubicBezTo>
                    <a:pt x="761" y="308"/>
                    <a:pt x="762" y="304"/>
                    <a:pt x="764" y="301"/>
                  </a:cubicBezTo>
                  <a:cubicBezTo>
                    <a:pt x="766" y="299"/>
                    <a:pt x="769" y="299"/>
                    <a:pt x="770" y="295"/>
                  </a:cubicBezTo>
                  <a:cubicBezTo>
                    <a:pt x="773" y="284"/>
                    <a:pt x="779" y="273"/>
                    <a:pt x="783" y="261"/>
                  </a:cubicBezTo>
                  <a:cubicBezTo>
                    <a:pt x="785" y="255"/>
                    <a:pt x="789" y="251"/>
                    <a:pt x="791" y="244"/>
                  </a:cubicBezTo>
                  <a:cubicBezTo>
                    <a:pt x="793" y="241"/>
                    <a:pt x="795" y="238"/>
                    <a:pt x="798" y="235"/>
                  </a:cubicBezTo>
                  <a:cubicBezTo>
                    <a:pt x="800" y="234"/>
                    <a:pt x="802" y="233"/>
                    <a:pt x="804" y="231"/>
                  </a:cubicBezTo>
                  <a:cubicBezTo>
                    <a:pt x="805" y="229"/>
                    <a:pt x="805" y="228"/>
                    <a:pt x="806" y="227"/>
                  </a:cubicBezTo>
                  <a:cubicBezTo>
                    <a:pt x="805" y="226"/>
                    <a:pt x="804" y="225"/>
                    <a:pt x="803" y="225"/>
                  </a:cubicBezTo>
                  <a:cubicBezTo>
                    <a:pt x="799" y="223"/>
                    <a:pt x="793" y="221"/>
                    <a:pt x="791" y="216"/>
                  </a:cubicBezTo>
                  <a:cubicBezTo>
                    <a:pt x="788" y="215"/>
                    <a:pt x="784" y="214"/>
                    <a:pt x="780" y="215"/>
                  </a:cubicBezTo>
                  <a:cubicBezTo>
                    <a:pt x="779" y="221"/>
                    <a:pt x="768" y="210"/>
                    <a:pt x="767" y="207"/>
                  </a:cubicBezTo>
                  <a:cubicBezTo>
                    <a:pt x="764" y="201"/>
                    <a:pt x="764" y="195"/>
                    <a:pt x="760" y="189"/>
                  </a:cubicBezTo>
                  <a:cubicBezTo>
                    <a:pt x="756" y="184"/>
                    <a:pt x="748" y="178"/>
                    <a:pt x="747" y="172"/>
                  </a:cubicBezTo>
                  <a:cubicBezTo>
                    <a:pt x="746" y="167"/>
                    <a:pt x="746" y="156"/>
                    <a:pt x="748" y="151"/>
                  </a:cubicBezTo>
                  <a:cubicBezTo>
                    <a:pt x="750" y="147"/>
                    <a:pt x="754" y="146"/>
                    <a:pt x="749" y="144"/>
                  </a:cubicBezTo>
                  <a:cubicBezTo>
                    <a:pt x="746" y="143"/>
                    <a:pt x="741" y="144"/>
                    <a:pt x="738" y="143"/>
                  </a:cubicBezTo>
                  <a:cubicBezTo>
                    <a:pt x="735" y="142"/>
                    <a:pt x="730" y="141"/>
                    <a:pt x="727" y="140"/>
                  </a:cubicBezTo>
                  <a:cubicBezTo>
                    <a:pt x="723" y="139"/>
                    <a:pt x="722" y="137"/>
                    <a:pt x="720" y="135"/>
                  </a:cubicBezTo>
                  <a:cubicBezTo>
                    <a:pt x="715" y="130"/>
                    <a:pt x="708" y="125"/>
                    <a:pt x="706" y="118"/>
                  </a:cubicBezTo>
                  <a:cubicBezTo>
                    <a:pt x="706" y="118"/>
                    <a:pt x="705" y="118"/>
                    <a:pt x="704" y="118"/>
                  </a:cubicBezTo>
                  <a:cubicBezTo>
                    <a:pt x="700" y="119"/>
                    <a:pt x="697" y="119"/>
                    <a:pt x="693" y="11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14"/>
            <p:cNvSpPr>
              <a:spLocks/>
            </p:cNvSpPr>
            <p:nvPr/>
          </p:nvSpPr>
          <p:spPr bwMode="auto">
            <a:xfrm>
              <a:off x="4033838" y="2979738"/>
              <a:ext cx="346075" cy="355600"/>
            </a:xfrm>
            <a:custGeom>
              <a:avLst/>
              <a:gdLst>
                <a:gd name="T0" fmla="*/ 116 w 188"/>
                <a:gd name="T1" fmla="*/ 14 h 193"/>
                <a:gd name="T2" fmla="*/ 107 w 188"/>
                <a:gd name="T3" fmla="*/ 20 h 193"/>
                <a:gd name="T4" fmla="*/ 100 w 188"/>
                <a:gd name="T5" fmla="*/ 30 h 193"/>
                <a:gd name="T6" fmla="*/ 82 w 188"/>
                <a:gd name="T7" fmla="*/ 48 h 193"/>
                <a:gd name="T8" fmla="*/ 81 w 188"/>
                <a:gd name="T9" fmla="*/ 54 h 193"/>
                <a:gd name="T10" fmla="*/ 80 w 188"/>
                <a:gd name="T11" fmla="*/ 63 h 193"/>
                <a:gd name="T12" fmla="*/ 58 w 188"/>
                <a:gd name="T13" fmla="*/ 80 h 193"/>
                <a:gd name="T14" fmla="*/ 44 w 188"/>
                <a:gd name="T15" fmla="*/ 96 h 193"/>
                <a:gd name="T16" fmla="*/ 38 w 188"/>
                <a:gd name="T17" fmla="*/ 101 h 193"/>
                <a:gd name="T18" fmla="*/ 33 w 188"/>
                <a:gd name="T19" fmla="*/ 117 h 193"/>
                <a:gd name="T20" fmla="*/ 33 w 188"/>
                <a:gd name="T21" fmla="*/ 132 h 193"/>
                <a:gd name="T22" fmla="*/ 16 w 188"/>
                <a:gd name="T23" fmla="*/ 142 h 193"/>
                <a:gd name="T24" fmla="*/ 1 w 188"/>
                <a:gd name="T25" fmla="*/ 153 h 193"/>
                <a:gd name="T26" fmla="*/ 3 w 188"/>
                <a:gd name="T27" fmla="*/ 164 h 193"/>
                <a:gd name="T28" fmla="*/ 18 w 188"/>
                <a:gd name="T29" fmla="*/ 158 h 193"/>
                <a:gd name="T30" fmla="*/ 30 w 188"/>
                <a:gd name="T31" fmla="*/ 149 h 193"/>
                <a:gd name="T32" fmla="*/ 38 w 188"/>
                <a:gd name="T33" fmla="*/ 161 h 193"/>
                <a:gd name="T34" fmla="*/ 52 w 188"/>
                <a:gd name="T35" fmla="*/ 152 h 193"/>
                <a:gd name="T36" fmla="*/ 68 w 188"/>
                <a:gd name="T37" fmla="*/ 158 h 193"/>
                <a:gd name="T38" fmla="*/ 77 w 188"/>
                <a:gd name="T39" fmla="*/ 164 h 193"/>
                <a:gd name="T40" fmla="*/ 103 w 188"/>
                <a:gd name="T41" fmla="*/ 171 h 193"/>
                <a:gd name="T42" fmla="*/ 127 w 188"/>
                <a:gd name="T43" fmla="*/ 184 h 193"/>
                <a:gd name="T44" fmla="*/ 143 w 188"/>
                <a:gd name="T45" fmla="*/ 191 h 193"/>
                <a:gd name="T46" fmla="*/ 150 w 188"/>
                <a:gd name="T47" fmla="*/ 187 h 193"/>
                <a:gd name="T48" fmla="*/ 171 w 188"/>
                <a:gd name="T49" fmla="*/ 189 h 193"/>
                <a:gd name="T50" fmla="*/ 186 w 188"/>
                <a:gd name="T51" fmla="*/ 174 h 193"/>
                <a:gd name="T52" fmla="*/ 187 w 188"/>
                <a:gd name="T53" fmla="*/ 158 h 193"/>
                <a:gd name="T54" fmla="*/ 180 w 188"/>
                <a:gd name="T55" fmla="*/ 140 h 193"/>
                <a:gd name="T56" fmla="*/ 179 w 188"/>
                <a:gd name="T57" fmla="*/ 126 h 193"/>
                <a:gd name="T58" fmla="*/ 175 w 188"/>
                <a:gd name="T59" fmla="*/ 122 h 193"/>
                <a:gd name="T60" fmla="*/ 167 w 188"/>
                <a:gd name="T61" fmla="*/ 108 h 193"/>
                <a:gd name="T62" fmla="*/ 159 w 188"/>
                <a:gd name="T63" fmla="*/ 93 h 193"/>
                <a:gd name="T64" fmla="*/ 152 w 188"/>
                <a:gd name="T65" fmla="*/ 83 h 193"/>
                <a:gd name="T66" fmla="*/ 146 w 188"/>
                <a:gd name="T67" fmla="*/ 78 h 193"/>
                <a:gd name="T68" fmla="*/ 143 w 188"/>
                <a:gd name="T69" fmla="*/ 70 h 193"/>
                <a:gd name="T70" fmla="*/ 142 w 188"/>
                <a:gd name="T71" fmla="*/ 54 h 193"/>
                <a:gd name="T72" fmla="*/ 147 w 188"/>
                <a:gd name="T73" fmla="*/ 20 h 193"/>
                <a:gd name="T74" fmla="*/ 133 w 188"/>
                <a:gd name="T75" fmla="*/ 2 h 193"/>
                <a:gd name="T76" fmla="*/ 122 w 188"/>
                <a:gd name="T77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93">
                  <a:moveTo>
                    <a:pt x="122" y="5"/>
                  </a:moveTo>
                  <a:cubicBezTo>
                    <a:pt x="118" y="8"/>
                    <a:pt x="117" y="9"/>
                    <a:pt x="116" y="14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7" y="18"/>
                    <a:pt x="108" y="19"/>
                    <a:pt x="107" y="20"/>
                  </a:cubicBezTo>
                  <a:cubicBezTo>
                    <a:pt x="106" y="21"/>
                    <a:pt x="105" y="22"/>
                    <a:pt x="104" y="23"/>
                  </a:cubicBezTo>
                  <a:cubicBezTo>
                    <a:pt x="102" y="26"/>
                    <a:pt x="103" y="28"/>
                    <a:pt x="100" y="30"/>
                  </a:cubicBezTo>
                  <a:cubicBezTo>
                    <a:pt x="97" y="31"/>
                    <a:pt x="94" y="32"/>
                    <a:pt x="91" y="34"/>
                  </a:cubicBezTo>
                  <a:cubicBezTo>
                    <a:pt x="86" y="37"/>
                    <a:pt x="81" y="43"/>
                    <a:pt x="82" y="48"/>
                  </a:cubicBezTo>
                  <a:cubicBezTo>
                    <a:pt x="82" y="50"/>
                    <a:pt x="83" y="50"/>
                    <a:pt x="83" y="51"/>
                  </a:cubicBezTo>
                  <a:cubicBezTo>
                    <a:pt x="83" y="52"/>
                    <a:pt x="81" y="54"/>
                    <a:pt x="81" y="54"/>
                  </a:cubicBezTo>
                  <a:cubicBezTo>
                    <a:pt x="79" y="56"/>
                    <a:pt x="79" y="56"/>
                    <a:pt x="79" y="58"/>
                  </a:cubicBezTo>
                  <a:cubicBezTo>
                    <a:pt x="79" y="60"/>
                    <a:pt x="80" y="62"/>
                    <a:pt x="80" y="63"/>
                  </a:cubicBezTo>
                  <a:cubicBezTo>
                    <a:pt x="77" y="67"/>
                    <a:pt x="70" y="65"/>
                    <a:pt x="67" y="66"/>
                  </a:cubicBezTo>
                  <a:cubicBezTo>
                    <a:pt x="63" y="68"/>
                    <a:pt x="58" y="75"/>
                    <a:pt x="58" y="80"/>
                  </a:cubicBezTo>
                  <a:cubicBezTo>
                    <a:pt x="52" y="80"/>
                    <a:pt x="56" y="87"/>
                    <a:pt x="55" y="90"/>
                  </a:cubicBezTo>
                  <a:cubicBezTo>
                    <a:pt x="54" y="94"/>
                    <a:pt x="47" y="95"/>
                    <a:pt x="44" y="96"/>
                  </a:cubicBezTo>
                  <a:cubicBezTo>
                    <a:pt x="43" y="94"/>
                    <a:pt x="41" y="90"/>
                    <a:pt x="38" y="93"/>
                  </a:cubicBezTo>
                  <a:cubicBezTo>
                    <a:pt x="36" y="96"/>
                    <a:pt x="39" y="98"/>
                    <a:pt x="38" y="101"/>
                  </a:cubicBezTo>
                  <a:cubicBezTo>
                    <a:pt x="38" y="103"/>
                    <a:pt x="34" y="105"/>
                    <a:pt x="33" y="108"/>
                  </a:cubicBezTo>
                  <a:cubicBezTo>
                    <a:pt x="33" y="111"/>
                    <a:pt x="34" y="114"/>
                    <a:pt x="33" y="117"/>
                  </a:cubicBezTo>
                  <a:cubicBezTo>
                    <a:pt x="32" y="120"/>
                    <a:pt x="31" y="122"/>
                    <a:pt x="30" y="124"/>
                  </a:cubicBezTo>
                  <a:cubicBezTo>
                    <a:pt x="29" y="128"/>
                    <a:pt x="33" y="129"/>
                    <a:pt x="33" y="132"/>
                  </a:cubicBezTo>
                  <a:cubicBezTo>
                    <a:pt x="32" y="133"/>
                    <a:pt x="26" y="134"/>
                    <a:pt x="24" y="135"/>
                  </a:cubicBezTo>
                  <a:cubicBezTo>
                    <a:pt x="21" y="137"/>
                    <a:pt x="19" y="140"/>
                    <a:pt x="16" y="142"/>
                  </a:cubicBezTo>
                  <a:cubicBezTo>
                    <a:pt x="13" y="144"/>
                    <a:pt x="8" y="142"/>
                    <a:pt x="5" y="144"/>
                  </a:cubicBezTo>
                  <a:cubicBezTo>
                    <a:pt x="3" y="146"/>
                    <a:pt x="2" y="151"/>
                    <a:pt x="1" y="153"/>
                  </a:cubicBezTo>
                  <a:cubicBezTo>
                    <a:pt x="0" y="157"/>
                    <a:pt x="1" y="159"/>
                    <a:pt x="3" y="163"/>
                  </a:cubicBezTo>
                  <a:cubicBezTo>
                    <a:pt x="3" y="163"/>
                    <a:pt x="3" y="163"/>
                    <a:pt x="3" y="164"/>
                  </a:cubicBezTo>
                  <a:cubicBezTo>
                    <a:pt x="6" y="164"/>
                    <a:pt x="6" y="163"/>
                    <a:pt x="9" y="161"/>
                  </a:cubicBezTo>
                  <a:cubicBezTo>
                    <a:pt x="12" y="158"/>
                    <a:pt x="15" y="160"/>
                    <a:pt x="18" y="158"/>
                  </a:cubicBezTo>
                  <a:cubicBezTo>
                    <a:pt x="20" y="157"/>
                    <a:pt x="20" y="152"/>
                    <a:pt x="22" y="149"/>
                  </a:cubicBezTo>
                  <a:cubicBezTo>
                    <a:pt x="24" y="147"/>
                    <a:pt x="29" y="145"/>
                    <a:pt x="30" y="149"/>
                  </a:cubicBezTo>
                  <a:cubicBezTo>
                    <a:pt x="32" y="152"/>
                    <a:pt x="29" y="155"/>
                    <a:pt x="31" y="158"/>
                  </a:cubicBezTo>
                  <a:cubicBezTo>
                    <a:pt x="32" y="161"/>
                    <a:pt x="35" y="162"/>
                    <a:pt x="38" y="161"/>
                  </a:cubicBezTo>
                  <a:cubicBezTo>
                    <a:pt x="42" y="160"/>
                    <a:pt x="41" y="158"/>
                    <a:pt x="43" y="155"/>
                  </a:cubicBezTo>
                  <a:cubicBezTo>
                    <a:pt x="45" y="152"/>
                    <a:pt x="49" y="151"/>
                    <a:pt x="52" y="152"/>
                  </a:cubicBezTo>
                  <a:cubicBezTo>
                    <a:pt x="55" y="153"/>
                    <a:pt x="55" y="156"/>
                    <a:pt x="58" y="157"/>
                  </a:cubicBezTo>
                  <a:cubicBezTo>
                    <a:pt x="61" y="158"/>
                    <a:pt x="65" y="156"/>
                    <a:pt x="68" y="158"/>
                  </a:cubicBezTo>
                  <a:cubicBezTo>
                    <a:pt x="70" y="158"/>
                    <a:pt x="70" y="161"/>
                    <a:pt x="71" y="162"/>
                  </a:cubicBezTo>
                  <a:cubicBezTo>
                    <a:pt x="73" y="163"/>
                    <a:pt x="75" y="163"/>
                    <a:pt x="77" y="164"/>
                  </a:cubicBezTo>
                  <a:cubicBezTo>
                    <a:pt x="82" y="166"/>
                    <a:pt x="88" y="169"/>
                    <a:pt x="93" y="171"/>
                  </a:cubicBezTo>
                  <a:cubicBezTo>
                    <a:pt x="97" y="172"/>
                    <a:pt x="100" y="170"/>
                    <a:pt x="103" y="171"/>
                  </a:cubicBezTo>
                  <a:cubicBezTo>
                    <a:pt x="107" y="171"/>
                    <a:pt x="108" y="173"/>
                    <a:pt x="111" y="175"/>
                  </a:cubicBezTo>
                  <a:cubicBezTo>
                    <a:pt x="117" y="180"/>
                    <a:pt x="125" y="175"/>
                    <a:pt x="127" y="184"/>
                  </a:cubicBezTo>
                  <a:cubicBezTo>
                    <a:pt x="129" y="188"/>
                    <a:pt x="129" y="190"/>
                    <a:pt x="133" y="190"/>
                  </a:cubicBezTo>
                  <a:cubicBezTo>
                    <a:pt x="136" y="191"/>
                    <a:pt x="140" y="191"/>
                    <a:pt x="143" y="191"/>
                  </a:cubicBezTo>
                  <a:cubicBezTo>
                    <a:pt x="144" y="191"/>
                    <a:pt x="147" y="191"/>
                    <a:pt x="148" y="191"/>
                  </a:cubicBezTo>
                  <a:cubicBezTo>
                    <a:pt x="149" y="190"/>
                    <a:pt x="149" y="188"/>
                    <a:pt x="150" y="187"/>
                  </a:cubicBezTo>
                  <a:cubicBezTo>
                    <a:pt x="153" y="185"/>
                    <a:pt x="156" y="186"/>
                    <a:pt x="159" y="186"/>
                  </a:cubicBezTo>
                  <a:cubicBezTo>
                    <a:pt x="158" y="193"/>
                    <a:pt x="168" y="191"/>
                    <a:pt x="171" y="189"/>
                  </a:cubicBezTo>
                  <a:cubicBezTo>
                    <a:pt x="175" y="188"/>
                    <a:pt x="177" y="184"/>
                    <a:pt x="179" y="181"/>
                  </a:cubicBezTo>
                  <a:cubicBezTo>
                    <a:pt x="181" y="178"/>
                    <a:pt x="184" y="176"/>
                    <a:pt x="186" y="174"/>
                  </a:cubicBezTo>
                  <a:cubicBezTo>
                    <a:pt x="188" y="171"/>
                    <a:pt x="187" y="169"/>
                    <a:pt x="187" y="166"/>
                  </a:cubicBezTo>
                  <a:cubicBezTo>
                    <a:pt x="187" y="163"/>
                    <a:pt x="188" y="160"/>
                    <a:pt x="187" y="158"/>
                  </a:cubicBezTo>
                  <a:cubicBezTo>
                    <a:pt x="186" y="149"/>
                    <a:pt x="176" y="159"/>
                    <a:pt x="177" y="148"/>
                  </a:cubicBezTo>
                  <a:cubicBezTo>
                    <a:pt x="178" y="145"/>
                    <a:pt x="179" y="142"/>
                    <a:pt x="180" y="140"/>
                  </a:cubicBezTo>
                  <a:cubicBezTo>
                    <a:pt x="182" y="138"/>
                    <a:pt x="184" y="137"/>
                    <a:pt x="184" y="134"/>
                  </a:cubicBezTo>
                  <a:cubicBezTo>
                    <a:pt x="184" y="131"/>
                    <a:pt x="182" y="127"/>
                    <a:pt x="179" y="126"/>
                  </a:cubicBezTo>
                  <a:cubicBezTo>
                    <a:pt x="177" y="126"/>
                    <a:pt x="178" y="129"/>
                    <a:pt x="176" y="126"/>
                  </a:cubicBezTo>
                  <a:cubicBezTo>
                    <a:pt x="174" y="125"/>
                    <a:pt x="175" y="123"/>
                    <a:pt x="175" y="122"/>
                  </a:cubicBezTo>
                  <a:cubicBezTo>
                    <a:pt x="175" y="119"/>
                    <a:pt x="175" y="116"/>
                    <a:pt x="174" y="113"/>
                  </a:cubicBezTo>
                  <a:cubicBezTo>
                    <a:pt x="172" y="110"/>
                    <a:pt x="169" y="110"/>
                    <a:pt x="167" y="108"/>
                  </a:cubicBezTo>
                  <a:cubicBezTo>
                    <a:pt x="165" y="105"/>
                    <a:pt x="166" y="102"/>
                    <a:pt x="165" y="99"/>
                  </a:cubicBezTo>
                  <a:cubicBezTo>
                    <a:pt x="163" y="97"/>
                    <a:pt x="161" y="96"/>
                    <a:pt x="159" y="93"/>
                  </a:cubicBezTo>
                  <a:cubicBezTo>
                    <a:pt x="157" y="92"/>
                    <a:pt x="155" y="90"/>
                    <a:pt x="154" y="87"/>
                  </a:cubicBezTo>
                  <a:cubicBezTo>
                    <a:pt x="153" y="86"/>
                    <a:pt x="153" y="84"/>
                    <a:pt x="152" y="83"/>
                  </a:cubicBezTo>
                  <a:cubicBezTo>
                    <a:pt x="149" y="80"/>
                    <a:pt x="151" y="83"/>
                    <a:pt x="149" y="84"/>
                  </a:cubicBezTo>
                  <a:cubicBezTo>
                    <a:pt x="144" y="85"/>
                    <a:pt x="147" y="82"/>
                    <a:pt x="146" y="78"/>
                  </a:cubicBezTo>
                  <a:cubicBezTo>
                    <a:pt x="145" y="77"/>
                    <a:pt x="144" y="76"/>
                    <a:pt x="143" y="74"/>
                  </a:cubicBezTo>
                  <a:cubicBezTo>
                    <a:pt x="143" y="73"/>
                    <a:pt x="143" y="71"/>
                    <a:pt x="143" y="70"/>
                  </a:cubicBezTo>
                  <a:cubicBezTo>
                    <a:pt x="142" y="67"/>
                    <a:pt x="139" y="65"/>
                    <a:pt x="139" y="61"/>
                  </a:cubicBezTo>
                  <a:cubicBezTo>
                    <a:pt x="139" y="58"/>
                    <a:pt x="141" y="56"/>
                    <a:pt x="142" y="54"/>
                  </a:cubicBezTo>
                  <a:cubicBezTo>
                    <a:pt x="144" y="47"/>
                    <a:pt x="143" y="43"/>
                    <a:pt x="147" y="37"/>
                  </a:cubicBezTo>
                  <a:cubicBezTo>
                    <a:pt x="151" y="31"/>
                    <a:pt x="149" y="26"/>
                    <a:pt x="147" y="20"/>
                  </a:cubicBezTo>
                  <a:cubicBezTo>
                    <a:pt x="145" y="15"/>
                    <a:pt x="139" y="11"/>
                    <a:pt x="136" y="7"/>
                  </a:cubicBezTo>
                  <a:cubicBezTo>
                    <a:pt x="133" y="5"/>
                    <a:pt x="132" y="3"/>
                    <a:pt x="133" y="2"/>
                  </a:cubicBezTo>
                  <a:cubicBezTo>
                    <a:pt x="131" y="2"/>
                    <a:pt x="130" y="0"/>
                    <a:pt x="129" y="0"/>
                  </a:cubicBezTo>
                  <a:cubicBezTo>
                    <a:pt x="126" y="0"/>
                    <a:pt x="124" y="3"/>
                    <a:pt x="122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15"/>
            <p:cNvSpPr>
              <a:spLocks/>
            </p:cNvSpPr>
            <p:nvPr/>
          </p:nvSpPr>
          <p:spPr bwMode="auto">
            <a:xfrm>
              <a:off x="3457575" y="2325688"/>
              <a:ext cx="1231900" cy="993775"/>
            </a:xfrm>
            <a:custGeom>
              <a:avLst/>
              <a:gdLst>
                <a:gd name="T0" fmla="*/ 648 w 669"/>
                <a:gd name="T1" fmla="*/ 223 h 540"/>
                <a:gd name="T2" fmla="*/ 618 w 669"/>
                <a:gd name="T3" fmla="*/ 193 h 540"/>
                <a:gd name="T4" fmla="*/ 572 w 669"/>
                <a:gd name="T5" fmla="*/ 204 h 540"/>
                <a:gd name="T6" fmla="*/ 543 w 669"/>
                <a:gd name="T7" fmla="*/ 198 h 540"/>
                <a:gd name="T8" fmla="*/ 501 w 669"/>
                <a:gd name="T9" fmla="*/ 185 h 540"/>
                <a:gd name="T10" fmla="*/ 504 w 669"/>
                <a:gd name="T11" fmla="*/ 142 h 540"/>
                <a:gd name="T12" fmla="*/ 499 w 669"/>
                <a:gd name="T13" fmla="*/ 103 h 540"/>
                <a:gd name="T14" fmla="*/ 547 w 669"/>
                <a:gd name="T15" fmla="*/ 99 h 540"/>
                <a:gd name="T16" fmla="*/ 572 w 669"/>
                <a:gd name="T17" fmla="*/ 80 h 540"/>
                <a:gd name="T18" fmla="*/ 519 w 669"/>
                <a:gd name="T19" fmla="*/ 92 h 540"/>
                <a:gd name="T20" fmla="*/ 492 w 669"/>
                <a:gd name="T21" fmla="*/ 63 h 540"/>
                <a:gd name="T22" fmla="*/ 510 w 669"/>
                <a:gd name="T23" fmla="*/ 56 h 540"/>
                <a:gd name="T24" fmla="*/ 493 w 669"/>
                <a:gd name="T25" fmla="*/ 12 h 540"/>
                <a:gd name="T26" fmla="*/ 441 w 669"/>
                <a:gd name="T27" fmla="*/ 13 h 540"/>
                <a:gd name="T28" fmla="*/ 407 w 669"/>
                <a:gd name="T29" fmla="*/ 30 h 540"/>
                <a:gd name="T30" fmla="*/ 408 w 669"/>
                <a:gd name="T31" fmla="*/ 48 h 540"/>
                <a:gd name="T32" fmla="*/ 405 w 669"/>
                <a:gd name="T33" fmla="*/ 73 h 540"/>
                <a:gd name="T34" fmla="*/ 368 w 669"/>
                <a:gd name="T35" fmla="*/ 73 h 540"/>
                <a:gd name="T36" fmla="*/ 346 w 669"/>
                <a:gd name="T37" fmla="*/ 42 h 540"/>
                <a:gd name="T38" fmla="*/ 289 w 669"/>
                <a:gd name="T39" fmla="*/ 21 h 540"/>
                <a:gd name="T40" fmla="*/ 262 w 669"/>
                <a:gd name="T41" fmla="*/ 6 h 540"/>
                <a:gd name="T42" fmla="*/ 223 w 669"/>
                <a:gd name="T43" fmla="*/ 22 h 540"/>
                <a:gd name="T44" fmla="*/ 181 w 669"/>
                <a:gd name="T45" fmla="*/ 27 h 540"/>
                <a:gd name="T46" fmla="*/ 132 w 669"/>
                <a:gd name="T47" fmla="*/ 27 h 540"/>
                <a:gd name="T48" fmla="*/ 98 w 669"/>
                <a:gd name="T49" fmla="*/ 26 h 540"/>
                <a:gd name="T50" fmla="*/ 64 w 669"/>
                <a:gd name="T51" fmla="*/ 49 h 540"/>
                <a:gd name="T52" fmla="*/ 34 w 669"/>
                <a:gd name="T53" fmla="*/ 48 h 540"/>
                <a:gd name="T54" fmla="*/ 11 w 669"/>
                <a:gd name="T55" fmla="*/ 93 h 540"/>
                <a:gd name="T56" fmla="*/ 24 w 669"/>
                <a:gd name="T57" fmla="*/ 116 h 540"/>
                <a:gd name="T58" fmla="*/ 44 w 669"/>
                <a:gd name="T59" fmla="*/ 150 h 540"/>
                <a:gd name="T60" fmla="*/ 16 w 669"/>
                <a:gd name="T61" fmla="*/ 179 h 540"/>
                <a:gd name="T62" fmla="*/ 17 w 669"/>
                <a:gd name="T63" fmla="*/ 213 h 540"/>
                <a:gd name="T64" fmla="*/ 65 w 669"/>
                <a:gd name="T65" fmla="*/ 220 h 540"/>
                <a:gd name="T66" fmla="*/ 102 w 669"/>
                <a:gd name="T67" fmla="*/ 269 h 540"/>
                <a:gd name="T68" fmla="*/ 102 w 669"/>
                <a:gd name="T69" fmla="*/ 295 h 540"/>
                <a:gd name="T70" fmla="*/ 55 w 669"/>
                <a:gd name="T71" fmla="*/ 330 h 540"/>
                <a:gd name="T72" fmla="*/ 15 w 669"/>
                <a:gd name="T73" fmla="*/ 369 h 540"/>
                <a:gd name="T74" fmla="*/ 21 w 669"/>
                <a:gd name="T75" fmla="*/ 444 h 540"/>
                <a:gd name="T76" fmla="*/ 27 w 669"/>
                <a:gd name="T77" fmla="*/ 487 h 540"/>
                <a:gd name="T78" fmla="*/ 33 w 669"/>
                <a:gd name="T79" fmla="*/ 505 h 540"/>
                <a:gd name="T80" fmla="*/ 89 w 669"/>
                <a:gd name="T81" fmla="*/ 471 h 540"/>
                <a:gd name="T82" fmla="*/ 119 w 669"/>
                <a:gd name="T83" fmla="*/ 481 h 540"/>
                <a:gd name="T84" fmla="*/ 154 w 669"/>
                <a:gd name="T85" fmla="*/ 498 h 540"/>
                <a:gd name="T86" fmla="*/ 191 w 669"/>
                <a:gd name="T87" fmla="*/ 517 h 540"/>
                <a:gd name="T88" fmla="*/ 214 w 669"/>
                <a:gd name="T89" fmla="*/ 512 h 540"/>
                <a:gd name="T90" fmla="*/ 255 w 669"/>
                <a:gd name="T91" fmla="*/ 530 h 540"/>
                <a:gd name="T92" fmla="*/ 297 w 669"/>
                <a:gd name="T93" fmla="*/ 514 h 540"/>
                <a:gd name="T94" fmla="*/ 314 w 669"/>
                <a:gd name="T95" fmla="*/ 508 h 540"/>
                <a:gd name="T96" fmla="*/ 343 w 669"/>
                <a:gd name="T97" fmla="*/ 479 h 540"/>
                <a:gd name="T98" fmla="*/ 357 w 669"/>
                <a:gd name="T99" fmla="*/ 451 h 540"/>
                <a:gd name="T100" fmla="*/ 392 w 669"/>
                <a:gd name="T101" fmla="*/ 413 h 540"/>
                <a:gd name="T102" fmla="*/ 413 w 669"/>
                <a:gd name="T103" fmla="*/ 385 h 540"/>
                <a:gd name="T104" fmla="*/ 435 w 669"/>
                <a:gd name="T105" fmla="*/ 360 h 540"/>
                <a:gd name="T106" fmla="*/ 462 w 669"/>
                <a:gd name="T107" fmla="*/ 343 h 540"/>
                <a:gd name="T108" fmla="*/ 489 w 669"/>
                <a:gd name="T109" fmla="*/ 332 h 540"/>
                <a:gd name="T110" fmla="*/ 552 w 669"/>
                <a:gd name="T111" fmla="*/ 334 h 540"/>
                <a:gd name="T112" fmla="*/ 571 w 669"/>
                <a:gd name="T113" fmla="*/ 357 h 540"/>
                <a:gd name="T114" fmla="*/ 613 w 669"/>
                <a:gd name="T115" fmla="*/ 365 h 540"/>
                <a:gd name="T116" fmla="*/ 637 w 669"/>
                <a:gd name="T117" fmla="*/ 359 h 540"/>
                <a:gd name="T118" fmla="*/ 626 w 669"/>
                <a:gd name="T119" fmla="*/ 320 h 540"/>
                <a:gd name="T120" fmla="*/ 644 w 669"/>
                <a:gd name="T121" fmla="*/ 299 h 540"/>
                <a:gd name="T122" fmla="*/ 665 w 669"/>
                <a:gd name="T123" fmla="*/ 26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9" h="540">
                  <a:moveTo>
                    <a:pt x="666" y="252"/>
                  </a:moveTo>
                  <a:cubicBezTo>
                    <a:pt x="664" y="249"/>
                    <a:pt x="661" y="248"/>
                    <a:pt x="662" y="242"/>
                  </a:cubicBezTo>
                  <a:cubicBezTo>
                    <a:pt x="664" y="237"/>
                    <a:pt x="665" y="237"/>
                    <a:pt x="662" y="232"/>
                  </a:cubicBezTo>
                  <a:cubicBezTo>
                    <a:pt x="659" y="228"/>
                    <a:pt x="658" y="225"/>
                    <a:pt x="658" y="222"/>
                  </a:cubicBezTo>
                  <a:cubicBezTo>
                    <a:pt x="655" y="222"/>
                    <a:pt x="651" y="223"/>
                    <a:pt x="648" y="223"/>
                  </a:cubicBezTo>
                  <a:cubicBezTo>
                    <a:pt x="643" y="223"/>
                    <a:pt x="634" y="223"/>
                    <a:pt x="630" y="219"/>
                  </a:cubicBezTo>
                  <a:cubicBezTo>
                    <a:pt x="626" y="216"/>
                    <a:pt x="628" y="215"/>
                    <a:pt x="628" y="211"/>
                  </a:cubicBezTo>
                  <a:cubicBezTo>
                    <a:pt x="627" y="208"/>
                    <a:pt x="624" y="207"/>
                    <a:pt x="623" y="204"/>
                  </a:cubicBezTo>
                  <a:cubicBezTo>
                    <a:pt x="622" y="201"/>
                    <a:pt x="626" y="200"/>
                    <a:pt x="625" y="196"/>
                  </a:cubicBezTo>
                  <a:cubicBezTo>
                    <a:pt x="624" y="193"/>
                    <a:pt x="621" y="192"/>
                    <a:pt x="618" y="193"/>
                  </a:cubicBezTo>
                  <a:cubicBezTo>
                    <a:pt x="615" y="193"/>
                    <a:pt x="612" y="195"/>
                    <a:pt x="608" y="194"/>
                  </a:cubicBezTo>
                  <a:cubicBezTo>
                    <a:pt x="603" y="192"/>
                    <a:pt x="606" y="190"/>
                    <a:pt x="605" y="187"/>
                  </a:cubicBezTo>
                  <a:cubicBezTo>
                    <a:pt x="602" y="183"/>
                    <a:pt x="590" y="187"/>
                    <a:pt x="587" y="189"/>
                  </a:cubicBezTo>
                  <a:cubicBezTo>
                    <a:pt x="584" y="191"/>
                    <a:pt x="580" y="191"/>
                    <a:pt x="578" y="194"/>
                  </a:cubicBezTo>
                  <a:cubicBezTo>
                    <a:pt x="576" y="197"/>
                    <a:pt x="574" y="201"/>
                    <a:pt x="572" y="204"/>
                  </a:cubicBezTo>
                  <a:cubicBezTo>
                    <a:pt x="569" y="210"/>
                    <a:pt x="566" y="212"/>
                    <a:pt x="558" y="211"/>
                  </a:cubicBezTo>
                  <a:cubicBezTo>
                    <a:pt x="555" y="210"/>
                    <a:pt x="549" y="211"/>
                    <a:pt x="548" y="208"/>
                  </a:cubicBezTo>
                  <a:cubicBezTo>
                    <a:pt x="546" y="205"/>
                    <a:pt x="550" y="201"/>
                    <a:pt x="550" y="198"/>
                  </a:cubicBezTo>
                  <a:cubicBezTo>
                    <a:pt x="550" y="197"/>
                    <a:pt x="549" y="191"/>
                    <a:pt x="547" y="191"/>
                  </a:cubicBezTo>
                  <a:cubicBezTo>
                    <a:pt x="543" y="191"/>
                    <a:pt x="543" y="196"/>
                    <a:pt x="543" y="198"/>
                  </a:cubicBezTo>
                  <a:cubicBezTo>
                    <a:pt x="543" y="203"/>
                    <a:pt x="542" y="202"/>
                    <a:pt x="539" y="205"/>
                  </a:cubicBezTo>
                  <a:cubicBezTo>
                    <a:pt x="536" y="207"/>
                    <a:pt x="535" y="210"/>
                    <a:pt x="532" y="211"/>
                  </a:cubicBezTo>
                  <a:cubicBezTo>
                    <a:pt x="524" y="213"/>
                    <a:pt x="524" y="205"/>
                    <a:pt x="520" y="201"/>
                  </a:cubicBezTo>
                  <a:cubicBezTo>
                    <a:pt x="515" y="196"/>
                    <a:pt x="508" y="198"/>
                    <a:pt x="506" y="192"/>
                  </a:cubicBezTo>
                  <a:cubicBezTo>
                    <a:pt x="505" y="188"/>
                    <a:pt x="504" y="188"/>
                    <a:pt x="501" y="185"/>
                  </a:cubicBezTo>
                  <a:cubicBezTo>
                    <a:pt x="498" y="182"/>
                    <a:pt x="498" y="181"/>
                    <a:pt x="500" y="178"/>
                  </a:cubicBezTo>
                  <a:cubicBezTo>
                    <a:pt x="502" y="175"/>
                    <a:pt x="503" y="173"/>
                    <a:pt x="503" y="169"/>
                  </a:cubicBezTo>
                  <a:cubicBezTo>
                    <a:pt x="502" y="166"/>
                    <a:pt x="500" y="163"/>
                    <a:pt x="500" y="159"/>
                  </a:cubicBezTo>
                  <a:cubicBezTo>
                    <a:pt x="501" y="156"/>
                    <a:pt x="502" y="154"/>
                    <a:pt x="502" y="150"/>
                  </a:cubicBezTo>
                  <a:cubicBezTo>
                    <a:pt x="502" y="148"/>
                    <a:pt x="500" y="141"/>
                    <a:pt x="504" y="142"/>
                  </a:cubicBezTo>
                  <a:cubicBezTo>
                    <a:pt x="505" y="144"/>
                    <a:pt x="504" y="147"/>
                    <a:pt x="505" y="150"/>
                  </a:cubicBezTo>
                  <a:cubicBezTo>
                    <a:pt x="509" y="146"/>
                    <a:pt x="507" y="137"/>
                    <a:pt x="505" y="132"/>
                  </a:cubicBezTo>
                  <a:cubicBezTo>
                    <a:pt x="503" y="127"/>
                    <a:pt x="507" y="121"/>
                    <a:pt x="500" y="116"/>
                  </a:cubicBezTo>
                  <a:cubicBezTo>
                    <a:pt x="498" y="115"/>
                    <a:pt x="495" y="114"/>
                    <a:pt x="494" y="111"/>
                  </a:cubicBezTo>
                  <a:cubicBezTo>
                    <a:pt x="493" y="107"/>
                    <a:pt x="496" y="105"/>
                    <a:pt x="499" y="103"/>
                  </a:cubicBezTo>
                  <a:cubicBezTo>
                    <a:pt x="502" y="102"/>
                    <a:pt x="506" y="102"/>
                    <a:pt x="509" y="101"/>
                  </a:cubicBezTo>
                  <a:cubicBezTo>
                    <a:pt x="513" y="100"/>
                    <a:pt x="515" y="100"/>
                    <a:pt x="519" y="101"/>
                  </a:cubicBezTo>
                  <a:cubicBezTo>
                    <a:pt x="523" y="101"/>
                    <a:pt x="528" y="101"/>
                    <a:pt x="532" y="101"/>
                  </a:cubicBezTo>
                  <a:cubicBezTo>
                    <a:pt x="532" y="100"/>
                    <a:pt x="533" y="99"/>
                    <a:pt x="535" y="98"/>
                  </a:cubicBezTo>
                  <a:cubicBezTo>
                    <a:pt x="539" y="97"/>
                    <a:pt x="542" y="100"/>
                    <a:pt x="547" y="99"/>
                  </a:cubicBezTo>
                  <a:cubicBezTo>
                    <a:pt x="549" y="99"/>
                    <a:pt x="550" y="97"/>
                    <a:pt x="553" y="97"/>
                  </a:cubicBezTo>
                  <a:cubicBezTo>
                    <a:pt x="555" y="97"/>
                    <a:pt x="557" y="97"/>
                    <a:pt x="559" y="97"/>
                  </a:cubicBezTo>
                  <a:cubicBezTo>
                    <a:pt x="561" y="98"/>
                    <a:pt x="580" y="105"/>
                    <a:pt x="577" y="96"/>
                  </a:cubicBezTo>
                  <a:cubicBezTo>
                    <a:pt x="575" y="92"/>
                    <a:pt x="567" y="95"/>
                    <a:pt x="567" y="90"/>
                  </a:cubicBezTo>
                  <a:cubicBezTo>
                    <a:pt x="566" y="87"/>
                    <a:pt x="573" y="85"/>
                    <a:pt x="572" y="80"/>
                  </a:cubicBezTo>
                  <a:cubicBezTo>
                    <a:pt x="567" y="81"/>
                    <a:pt x="562" y="77"/>
                    <a:pt x="556" y="77"/>
                  </a:cubicBezTo>
                  <a:cubicBezTo>
                    <a:pt x="552" y="77"/>
                    <a:pt x="550" y="76"/>
                    <a:pt x="546" y="75"/>
                  </a:cubicBezTo>
                  <a:cubicBezTo>
                    <a:pt x="541" y="74"/>
                    <a:pt x="537" y="75"/>
                    <a:pt x="535" y="79"/>
                  </a:cubicBezTo>
                  <a:cubicBezTo>
                    <a:pt x="532" y="83"/>
                    <a:pt x="533" y="84"/>
                    <a:pt x="528" y="87"/>
                  </a:cubicBezTo>
                  <a:cubicBezTo>
                    <a:pt x="525" y="88"/>
                    <a:pt x="522" y="92"/>
                    <a:pt x="519" y="92"/>
                  </a:cubicBezTo>
                  <a:cubicBezTo>
                    <a:pt x="513" y="93"/>
                    <a:pt x="512" y="89"/>
                    <a:pt x="510" y="86"/>
                  </a:cubicBezTo>
                  <a:cubicBezTo>
                    <a:pt x="507" y="81"/>
                    <a:pt x="505" y="83"/>
                    <a:pt x="501" y="81"/>
                  </a:cubicBezTo>
                  <a:cubicBezTo>
                    <a:pt x="490" y="78"/>
                    <a:pt x="507" y="67"/>
                    <a:pt x="500" y="60"/>
                  </a:cubicBezTo>
                  <a:cubicBezTo>
                    <a:pt x="499" y="61"/>
                    <a:pt x="498" y="64"/>
                    <a:pt x="496" y="65"/>
                  </a:cubicBezTo>
                  <a:cubicBezTo>
                    <a:pt x="495" y="65"/>
                    <a:pt x="493" y="63"/>
                    <a:pt x="492" y="63"/>
                  </a:cubicBezTo>
                  <a:cubicBezTo>
                    <a:pt x="488" y="65"/>
                    <a:pt x="491" y="68"/>
                    <a:pt x="488" y="69"/>
                  </a:cubicBezTo>
                  <a:cubicBezTo>
                    <a:pt x="486" y="71"/>
                    <a:pt x="484" y="68"/>
                    <a:pt x="482" y="66"/>
                  </a:cubicBezTo>
                  <a:cubicBezTo>
                    <a:pt x="480" y="62"/>
                    <a:pt x="481" y="62"/>
                    <a:pt x="482" y="57"/>
                  </a:cubicBezTo>
                  <a:cubicBezTo>
                    <a:pt x="486" y="46"/>
                    <a:pt x="491" y="54"/>
                    <a:pt x="499" y="56"/>
                  </a:cubicBezTo>
                  <a:cubicBezTo>
                    <a:pt x="503" y="58"/>
                    <a:pt x="506" y="57"/>
                    <a:pt x="510" y="56"/>
                  </a:cubicBezTo>
                  <a:cubicBezTo>
                    <a:pt x="515" y="53"/>
                    <a:pt x="514" y="53"/>
                    <a:pt x="512" y="48"/>
                  </a:cubicBezTo>
                  <a:cubicBezTo>
                    <a:pt x="510" y="45"/>
                    <a:pt x="510" y="38"/>
                    <a:pt x="506" y="37"/>
                  </a:cubicBezTo>
                  <a:cubicBezTo>
                    <a:pt x="504" y="36"/>
                    <a:pt x="500" y="41"/>
                    <a:pt x="496" y="40"/>
                  </a:cubicBezTo>
                  <a:cubicBezTo>
                    <a:pt x="488" y="37"/>
                    <a:pt x="500" y="29"/>
                    <a:pt x="499" y="23"/>
                  </a:cubicBezTo>
                  <a:cubicBezTo>
                    <a:pt x="492" y="21"/>
                    <a:pt x="496" y="18"/>
                    <a:pt x="493" y="12"/>
                  </a:cubicBezTo>
                  <a:cubicBezTo>
                    <a:pt x="490" y="12"/>
                    <a:pt x="485" y="15"/>
                    <a:pt x="485" y="9"/>
                  </a:cubicBezTo>
                  <a:cubicBezTo>
                    <a:pt x="479" y="8"/>
                    <a:pt x="472" y="14"/>
                    <a:pt x="466" y="16"/>
                  </a:cubicBezTo>
                  <a:cubicBezTo>
                    <a:pt x="465" y="16"/>
                    <a:pt x="463" y="16"/>
                    <a:pt x="461" y="16"/>
                  </a:cubicBezTo>
                  <a:cubicBezTo>
                    <a:pt x="461" y="17"/>
                    <a:pt x="460" y="17"/>
                    <a:pt x="458" y="18"/>
                  </a:cubicBezTo>
                  <a:cubicBezTo>
                    <a:pt x="452" y="18"/>
                    <a:pt x="446" y="16"/>
                    <a:pt x="441" y="13"/>
                  </a:cubicBezTo>
                  <a:cubicBezTo>
                    <a:pt x="437" y="12"/>
                    <a:pt x="436" y="10"/>
                    <a:pt x="433" y="13"/>
                  </a:cubicBezTo>
                  <a:cubicBezTo>
                    <a:pt x="430" y="14"/>
                    <a:pt x="428" y="17"/>
                    <a:pt x="426" y="19"/>
                  </a:cubicBezTo>
                  <a:cubicBezTo>
                    <a:pt x="424" y="21"/>
                    <a:pt x="422" y="23"/>
                    <a:pt x="419" y="24"/>
                  </a:cubicBezTo>
                  <a:cubicBezTo>
                    <a:pt x="416" y="25"/>
                    <a:pt x="413" y="25"/>
                    <a:pt x="410" y="26"/>
                  </a:cubicBezTo>
                  <a:cubicBezTo>
                    <a:pt x="409" y="27"/>
                    <a:pt x="409" y="29"/>
                    <a:pt x="407" y="30"/>
                  </a:cubicBezTo>
                  <a:cubicBezTo>
                    <a:pt x="406" y="31"/>
                    <a:pt x="405" y="30"/>
                    <a:pt x="403" y="31"/>
                  </a:cubicBezTo>
                  <a:cubicBezTo>
                    <a:pt x="400" y="32"/>
                    <a:pt x="400" y="35"/>
                    <a:pt x="399" y="37"/>
                  </a:cubicBezTo>
                  <a:cubicBezTo>
                    <a:pt x="397" y="40"/>
                    <a:pt x="395" y="40"/>
                    <a:pt x="395" y="44"/>
                  </a:cubicBezTo>
                  <a:cubicBezTo>
                    <a:pt x="395" y="48"/>
                    <a:pt x="395" y="51"/>
                    <a:pt x="395" y="54"/>
                  </a:cubicBezTo>
                  <a:cubicBezTo>
                    <a:pt x="401" y="54"/>
                    <a:pt x="400" y="44"/>
                    <a:pt x="408" y="48"/>
                  </a:cubicBezTo>
                  <a:cubicBezTo>
                    <a:pt x="411" y="50"/>
                    <a:pt x="412" y="52"/>
                    <a:pt x="411" y="55"/>
                  </a:cubicBezTo>
                  <a:cubicBezTo>
                    <a:pt x="409" y="57"/>
                    <a:pt x="406" y="57"/>
                    <a:pt x="405" y="59"/>
                  </a:cubicBezTo>
                  <a:cubicBezTo>
                    <a:pt x="407" y="60"/>
                    <a:pt x="410" y="60"/>
                    <a:pt x="411" y="62"/>
                  </a:cubicBezTo>
                  <a:cubicBezTo>
                    <a:pt x="412" y="65"/>
                    <a:pt x="410" y="67"/>
                    <a:pt x="414" y="68"/>
                  </a:cubicBezTo>
                  <a:cubicBezTo>
                    <a:pt x="415" y="77"/>
                    <a:pt x="408" y="71"/>
                    <a:pt x="405" y="73"/>
                  </a:cubicBezTo>
                  <a:cubicBezTo>
                    <a:pt x="401" y="74"/>
                    <a:pt x="397" y="87"/>
                    <a:pt x="392" y="81"/>
                  </a:cubicBezTo>
                  <a:cubicBezTo>
                    <a:pt x="391" y="79"/>
                    <a:pt x="393" y="67"/>
                    <a:pt x="387" y="73"/>
                  </a:cubicBezTo>
                  <a:cubicBezTo>
                    <a:pt x="384" y="77"/>
                    <a:pt x="382" y="84"/>
                    <a:pt x="376" y="82"/>
                  </a:cubicBezTo>
                  <a:cubicBezTo>
                    <a:pt x="375" y="79"/>
                    <a:pt x="377" y="76"/>
                    <a:pt x="376" y="73"/>
                  </a:cubicBezTo>
                  <a:cubicBezTo>
                    <a:pt x="373" y="74"/>
                    <a:pt x="371" y="75"/>
                    <a:pt x="368" y="73"/>
                  </a:cubicBezTo>
                  <a:cubicBezTo>
                    <a:pt x="365" y="71"/>
                    <a:pt x="364" y="68"/>
                    <a:pt x="363" y="65"/>
                  </a:cubicBezTo>
                  <a:cubicBezTo>
                    <a:pt x="363" y="62"/>
                    <a:pt x="362" y="60"/>
                    <a:pt x="361" y="57"/>
                  </a:cubicBezTo>
                  <a:cubicBezTo>
                    <a:pt x="360" y="54"/>
                    <a:pt x="361" y="51"/>
                    <a:pt x="359" y="48"/>
                  </a:cubicBezTo>
                  <a:cubicBezTo>
                    <a:pt x="357" y="43"/>
                    <a:pt x="354" y="48"/>
                    <a:pt x="351" y="47"/>
                  </a:cubicBezTo>
                  <a:cubicBezTo>
                    <a:pt x="348" y="47"/>
                    <a:pt x="347" y="44"/>
                    <a:pt x="346" y="42"/>
                  </a:cubicBezTo>
                  <a:cubicBezTo>
                    <a:pt x="344" y="36"/>
                    <a:pt x="342" y="33"/>
                    <a:pt x="336" y="31"/>
                  </a:cubicBezTo>
                  <a:cubicBezTo>
                    <a:pt x="330" y="28"/>
                    <a:pt x="324" y="32"/>
                    <a:pt x="318" y="33"/>
                  </a:cubicBezTo>
                  <a:cubicBezTo>
                    <a:pt x="315" y="34"/>
                    <a:pt x="312" y="33"/>
                    <a:pt x="309" y="34"/>
                  </a:cubicBezTo>
                  <a:cubicBezTo>
                    <a:pt x="306" y="34"/>
                    <a:pt x="303" y="35"/>
                    <a:pt x="300" y="34"/>
                  </a:cubicBezTo>
                  <a:cubicBezTo>
                    <a:pt x="294" y="32"/>
                    <a:pt x="292" y="25"/>
                    <a:pt x="289" y="21"/>
                  </a:cubicBezTo>
                  <a:cubicBezTo>
                    <a:pt x="285" y="16"/>
                    <a:pt x="281" y="13"/>
                    <a:pt x="285" y="9"/>
                  </a:cubicBezTo>
                  <a:cubicBezTo>
                    <a:pt x="284" y="8"/>
                    <a:pt x="283" y="7"/>
                    <a:pt x="282" y="5"/>
                  </a:cubicBezTo>
                  <a:cubicBezTo>
                    <a:pt x="281" y="2"/>
                    <a:pt x="282" y="2"/>
                    <a:pt x="279" y="1"/>
                  </a:cubicBezTo>
                  <a:cubicBezTo>
                    <a:pt x="277" y="0"/>
                    <a:pt x="275" y="0"/>
                    <a:pt x="272" y="1"/>
                  </a:cubicBezTo>
                  <a:cubicBezTo>
                    <a:pt x="268" y="2"/>
                    <a:pt x="266" y="5"/>
                    <a:pt x="262" y="6"/>
                  </a:cubicBezTo>
                  <a:cubicBezTo>
                    <a:pt x="258" y="7"/>
                    <a:pt x="256" y="7"/>
                    <a:pt x="255" y="11"/>
                  </a:cubicBezTo>
                  <a:cubicBezTo>
                    <a:pt x="254" y="15"/>
                    <a:pt x="255" y="17"/>
                    <a:pt x="251" y="19"/>
                  </a:cubicBezTo>
                  <a:cubicBezTo>
                    <a:pt x="246" y="23"/>
                    <a:pt x="238" y="24"/>
                    <a:pt x="232" y="24"/>
                  </a:cubicBezTo>
                  <a:cubicBezTo>
                    <a:pt x="230" y="24"/>
                    <a:pt x="229" y="24"/>
                    <a:pt x="227" y="24"/>
                  </a:cubicBezTo>
                  <a:cubicBezTo>
                    <a:pt x="226" y="24"/>
                    <a:pt x="225" y="22"/>
                    <a:pt x="223" y="22"/>
                  </a:cubicBezTo>
                  <a:cubicBezTo>
                    <a:pt x="220" y="22"/>
                    <a:pt x="219" y="26"/>
                    <a:pt x="216" y="26"/>
                  </a:cubicBezTo>
                  <a:cubicBezTo>
                    <a:pt x="213" y="27"/>
                    <a:pt x="209" y="24"/>
                    <a:pt x="206" y="26"/>
                  </a:cubicBezTo>
                  <a:cubicBezTo>
                    <a:pt x="202" y="28"/>
                    <a:pt x="202" y="31"/>
                    <a:pt x="197" y="31"/>
                  </a:cubicBezTo>
                  <a:cubicBezTo>
                    <a:pt x="192" y="31"/>
                    <a:pt x="191" y="28"/>
                    <a:pt x="187" y="26"/>
                  </a:cubicBezTo>
                  <a:cubicBezTo>
                    <a:pt x="185" y="25"/>
                    <a:pt x="183" y="26"/>
                    <a:pt x="181" y="27"/>
                  </a:cubicBezTo>
                  <a:cubicBezTo>
                    <a:pt x="176" y="29"/>
                    <a:pt x="172" y="31"/>
                    <a:pt x="169" y="35"/>
                  </a:cubicBezTo>
                  <a:cubicBezTo>
                    <a:pt x="165" y="42"/>
                    <a:pt x="162" y="40"/>
                    <a:pt x="155" y="36"/>
                  </a:cubicBezTo>
                  <a:cubicBezTo>
                    <a:pt x="153" y="35"/>
                    <a:pt x="149" y="34"/>
                    <a:pt x="147" y="32"/>
                  </a:cubicBezTo>
                  <a:cubicBezTo>
                    <a:pt x="144" y="30"/>
                    <a:pt x="143" y="26"/>
                    <a:pt x="140" y="25"/>
                  </a:cubicBezTo>
                  <a:cubicBezTo>
                    <a:pt x="138" y="25"/>
                    <a:pt x="133" y="25"/>
                    <a:pt x="132" y="27"/>
                  </a:cubicBezTo>
                  <a:cubicBezTo>
                    <a:pt x="130" y="28"/>
                    <a:pt x="130" y="30"/>
                    <a:pt x="128" y="30"/>
                  </a:cubicBezTo>
                  <a:cubicBezTo>
                    <a:pt x="126" y="31"/>
                    <a:pt x="126" y="29"/>
                    <a:pt x="124" y="28"/>
                  </a:cubicBezTo>
                  <a:cubicBezTo>
                    <a:pt x="121" y="26"/>
                    <a:pt x="118" y="27"/>
                    <a:pt x="114" y="28"/>
                  </a:cubicBezTo>
                  <a:cubicBezTo>
                    <a:pt x="111" y="28"/>
                    <a:pt x="107" y="31"/>
                    <a:pt x="105" y="31"/>
                  </a:cubicBezTo>
                  <a:cubicBezTo>
                    <a:pt x="102" y="31"/>
                    <a:pt x="101" y="27"/>
                    <a:pt x="98" y="26"/>
                  </a:cubicBezTo>
                  <a:cubicBezTo>
                    <a:pt x="93" y="25"/>
                    <a:pt x="94" y="30"/>
                    <a:pt x="93" y="32"/>
                  </a:cubicBezTo>
                  <a:cubicBezTo>
                    <a:pt x="91" y="36"/>
                    <a:pt x="86" y="33"/>
                    <a:pt x="84" y="36"/>
                  </a:cubicBezTo>
                  <a:cubicBezTo>
                    <a:pt x="82" y="39"/>
                    <a:pt x="84" y="43"/>
                    <a:pt x="81" y="45"/>
                  </a:cubicBezTo>
                  <a:cubicBezTo>
                    <a:pt x="78" y="49"/>
                    <a:pt x="76" y="46"/>
                    <a:pt x="73" y="47"/>
                  </a:cubicBezTo>
                  <a:cubicBezTo>
                    <a:pt x="69" y="47"/>
                    <a:pt x="68" y="50"/>
                    <a:pt x="64" y="49"/>
                  </a:cubicBezTo>
                  <a:cubicBezTo>
                    <a:pt x="61" y="49"/>
                    <a:pt x="58" y="49"/>
                    <a:pt x="55" y="49"/>
                  </a:cubicBezTo>
                  <a:cubicBezTo>
                    <a:pt x="51" y="49"/>
                    <a:pt x="50" y="48"/>
                    <a:pt x="46" y="50"/>
                  </a:cubicBezTo>
                  <a:cubicBezTo>
                    <a:pt x="45" y="51"/>
                    <a:pt x="45" y="53"/>
                    <a:pt x="42" y="52"/>
                  </a:cubicBezTo>
                  <a:cubicBezTo>
                    <a:pt x="41" y="52"/>
                    <a:pt x="41" y="50"/>
                    <a:pt x="40" y="49"/>
                  </a:cubicBezTo>
                  <a:cubicBezTo>
                    <a:pt x="38" y="48"/>
                    <a:pt x="36" y="48"/>
                    <a:pt x="34" y="48"/>
                  </a:cubicBezTo>
                  <a:cubicBezTo>
                    <a:pt x="35" y="51"/>
                    <a:pt x="34" y="53"/>
                    <a:pt x="34" y="54"/>
                  </a:cubicBezTo>
                  <a:cubicBezTo>
                    <a:pt x="33" y="56"/>
                    <a:pt x="28" y="56"/>
                    <a:pt x="29" y="60"/>
                  </a:cubicBezTo>
                  <a:cubicBezTo>
                    <a:pt x="29" y="64"/>
                    <a:pt x="31" y="64"/>
                    <a:pt x="30" y="68"/>
                  </a:cubicBezTo>
                  <a:cubicBezTo>
                    <a:pt x="27" y="78"/>
                    <a:pt x="8" y="74"/>
                    <a:pt x="8" y="83"/>
                  </a:cubicBezTo>
                  <a:cubicBezTo>
                    <a:pt x="8" y="86"/>
                    <a:pt x="12" y="89"/>
                    <a:pt x="11" y="93"/>
                  </a:cubicBezTo>
                  <a:cubicBezTo>
                    <a:pt x="10" y="95"/>
                    <a:pt x="7" y="94"/>
                    <a:pt x="7" y="96"/>
                  </a:cubicBezTo>
                  <a:cubicBezTo>
                    <a:pt x="6" y="98"/>
                    <a:pt x="8" y="99"/>
                    <a:pt x="7" y="100"/>
                  </a:cubicBezTo>
                  <a:cubicBezTo>
                    <a:pt x="7" y="106"/>
                    <a:pt x="0" y="110"/>
                    <a:pt x="5" y="115"/>
                  </a:cubicBezTo>
                  <a:cubicBezTo>
                    <a:pt x="8" y="118"/>
                    <a:pt x="11" y="118"/>
                    <a:pt x="14" y="117"/>
                  </a:cubicBezTo>
                  <a:cubicBezTo>
                    <a:pt x="19" y="114"/>
                    <a:pt x="19" y="112"/>
                    <a:pt x="24" y="116"/>
                  </a:cubicBezTo>
                  <a:cubicBezTo>
                    <a:pt x="26" y="118"/>
                    <a:pt x="26" y="119"/>
                    <a:pt x="28" y="120"/>
                  </a:cubicBezTo>
                  <a:cubicBezTo>
                    <a:pt x="30" y="121"/>
                    <a:pt x="31" y="119"/>
                    <a:pt x="33" y="122"/>
                  </a:cubicBezTo>
                  <a:cubicBezTo>
                    <a:pt x="34" y="126"/>
                    <a:pt x="29" y="131"/>
                    <a:pt x="31" y="134"/>
                  </a:cubicBezTo>
                  <a:cubicBezTo>
                    <a:pt x="31" y="138"/>
                    <a:pt x="37" y="141"/>
                    <a:pt x="39" y="143"/>
                  </a:cubicBezTo>
                  <a:cubicBezTo>
                    <a:pt x="42" y="145"/>
                    <a:pt x="45" y="146"/>
                    <a:pt x="44" y="150"/>
                  </a:cubicBezTo>
                  <a:cubicBezTo>
                    <a:pt x="43" y="155"/>
                    <a:pt x="39" y="156"/>
                    <a:pt x="37" y="160"/>
                  </a:cubicBezTo>
                  <a:cubicBezTo>
                    <a:pt x="35" y="164"/>
                    <a:pt x="38" y="166"/>
                    <a:pt x="32" y="168"/>
                  </a:cubicBezTo>
                  <a:cubicBezTo>
                    <a:pt x="31" y="168"/>
                    <a:pt x="29" y="168"/>
                    <a:pt x="27" y="168"/>
                  </a:cubicBezTo>
                  <a:cubicBezTo>
                    <a:pt x="26" y="169"/>
                    <a:pt x="24" y="170"/>
                    <a:pt x="23" y="171"/>
                  </a:cubicBezTo>
                  <a:cubicBezTo>
                    <a:pt x="20" y="173"/>
                    <a:pt x="18" y="176"/>
                    <a:pt x="16" y="179"/>
                  </a:cubicBezTo>
                  <a:cubicBezTo>
                    <a:pt x="14" y="182"/>
                    <a:pt x="11" y="184"/>
                    <a:pt x="11" y="188"/>
                  </a:cubicBezTo>
                  <a:cubicBezTo>
                    <a:pt x="12" y="193"/>
                    <a:pt x="14" y="194"/>
                    <a:pt x="13" y="199"/>
                  </a:cubicBezTo>
                  <a:cubicBezTo>
                    <a:pt x="12" y="202"/>
                    <a:pt x="10" y="205"/>
                    <a:pt x="9" y="208"/>
                  </a:cubicBezTo>
                  <a:cubicBezTo>
                    <a:pt x="10" y="209"/>
                    <a:pt x="11" y="210"/>
                    <a:pt x="12" y="211"/>
                  </a:cubicBezTo>
                  <a:cubicBezTo>
                    <a:pt x="14" y="212"/>
                    <a:pt x="14" y="212"/>
                    <a:pt x="17" y="213"/>
                  </a:cubicBezTo>
                  <a:cubicBezTo>
                    <a:pt x="20" y="213"/>
                    <a:pt x="24" y="215"/>
                    <a:pt x="27" y="213"/>
                  </a:cubicBezTo>
                  <a:cubicBezTo>
                    <a:pt x="30" y="211"/>
                    <a:pt x="30" y="207"/>
                    <a:pt x="34" y="207"/>
                  </a:cubicBezTo>
                  <a:cubicBezTo>
                    <a:pt x="38" y="207"/>
                    <a:pt x="39" y="211"/>
                    <a:pt x="42" y="213"/>
                  </a:cubicBezTo>
                  <a:cubicBezTo>
                    <a:pt x="45" y="215"/>
                    <a:pt x="48" y="215"/>
                    <a:pt x="51" y="214"/>
                  </a:cubicBezTo>
                  <a:cubicBezTo>
                    <a:pt x="58" y="213"/>
                    <a:pt x="65" y="210"/>
                    <a:pt x="65" y="220"/>
                  </a:cubicBezTo>
                  <a:cubicBezTo>
                    <a:pt x="65" y="226"/>
                    <a:pt x="70" y="231"/>
                    <a:pt x="67" y="237"/>
                  </a:cubicBezTo>
                  <a:cubicBezTo>
                    <a:pt x="64" y="243"/>
                    <a:pt x="63" y="250"/>
                    <a:pt x="67" y="256"/>
                  </a:cubicBezTo>
                  <a:cubicBezTo>
                    <a:pt x="71" y="264"/>
                    <a:pt x="76" y="262"/>
                    <a:pt x="83" y="263"/>
                  </a:cubicBezTo>
                  <a:cubicBezTo>
                    <a:pt x="87" y="264"/>
                    <a:pt x="90" y="265"/>
                    <a:pt x="93" y="266"/>
                  </a:cubicBezTo>
                  <a:cubicBezTo>
                    <a:pt x="97" y="267"/>
                    <a:pt x="100" y="266"/>
                    <a:pt x="102" y="269"/>
                  </a:cubicBezTo>
                  <a:cubicBezTo>
                    <a:pt x="103" y="271"/>
                    <a:pt x="103" y="273"/>
                    <a:pt x="104" y="274"/>
                  </a:cubicBezTo>
                  <a:cubicBezTo>
                    <a:pt x="105" y="275"/>
                    <a:pt x="106" y="275"/>
                    <a:pt x="107" y="276"/>
                  </a:cubicBezTo>
                  <a:cubicBezTo>
                    <a:pt x="109" y="279"/>
                    <a:pt x="109" y="280"/>
                    <a:pt x="108" y="283"/>
                  </a:cubicBezTo>
                  <a:cubicBezTo>
                    <a:pt x="107" y="286"/>
                    <a:pt x="106" y="288"/>
                    <a:pt x="105" y="291"/>
                  </a:cubicBezTo>
                  <a:cubicBezTo>
                    <a:pt x="104" y="292"/>
                    <a:pt x="103" y="294"/>
                    <a:pt x="102" y="295"/>
                  </a:cubicBezTo>
                  <a:cubicBezTo>
                    <a:pt x="101" y="296"/>
                    <a:pt x="100" y="296"/>
                    <a:pt x="99" y="297"/>
                  </a:cubicBezTo>
                  <a:cubicBezTo>
                    <a:pt x="94" y="299"/>
                    <a:pt x="93" y="306"/>
                    <a:pt x="90" y="310"/>
                  </a:cubicBezTo>
                  <a:cubicBezTo>
                    <a:pt x="88" y="313"/>
                    <a:pt x="86" y="316"/>
                    <a:pt x="82" y="318"/>
                  </a:cubicBezTo>
                  <a:cubicBezTo>
                    <a:pt x="77" y="321"/>
                    <a:pt x="70" y="325"/>
                    <a:pt x="64" y="327"/>
                  </a:cubicBezTo>
                  <a:cubicBezTo>
                    <a:pt x="61" y="328"/>
                    <a:pt x="58" y="328"/>
                    <a:pt x="55" y="330"/>
                  </a:cubicBezTo>
                  <a:cubicBezTo>
                    <a:pt x="53" y="332"/>
                    <a:pt x="51" y="335"/>
                    <a:pt x="48" y="336"/>
                  </a:cubicBezTo>
                  <a:cubicBezTo>
                    <a:pt x="45" y="338"/>
                    <a:pt x="42" y="339"/>
                    <a:pt x="40" y="342"/>
                  </a:cubicBezTo>
                  <a:cubicBezTo>
                    <a:pt x="38" y="344"/>
                    <a:pt x="38" y="348"/>
                    <a:pt x="37" y="351"/>
                  </a:cubicBezTo>
                  <a:cubicBezTo>
                    <a:pt x="34" y="356"/>
                    <a:pt x="30" y="363"/>
                    <a:pt x="25" y="366"/>
                  </a:cubicBezTo>
                  <a:cubicBezTo>
                    <a:pt x="22" y="367"/>
                    <a:pt x="17" y="367"/>
                    <a:pt x="15" y="369"/>
                  </a:cubicBezTo>
                  <a:cubicBezTo>
                    <a:pt x="13" y="371"/>
                    <a:pt x="15" y="374"/>
                    <a:pt x="16" y="376"/>
                  </a:cubicBezTo>
                  <a:cubicBezTo>
                    <a:pt x="19" y="382"/>
                    <a:pt x="23" y="389"/>
                    <a:pt x="24" y="396"/>
                  </a:cubicBezTo>
                  <a:cubicBezTo>
                    <a:pt x="25" y="402"/>
                    <a:pt x="25" y="409"/>
                    <a:pt x="24" y="415"/>
                  </a:cubicBezTo>
                  <a:cubicBezTo>
                    <a:pt x="23" y="422"/>
                    <a:pt x="26" y="429"/>
                    <a:pt x="24" y="435"/>
                  </a:cubicBezTo>
                  <a:cubicBezTo>
                    <a:pt x="23" y="439"/>
                    <a:pt x="21" y="441"/>
                    <a:pt x="21" y="444"/>
                  </a:cubicBezTo>
                  <a:cubicBezTo>
                    <a:pt x="20" y="448"/>
                    <a:pt x="22" y="450"/>
                    <a:pt x="23" y="453"/>
                  </a:cubicBezTo>
                  <a:cubicBezTo>
                    <a:pt x="25" y="456"/>
                    <a:pt x="26" y="457"/>
                    <a:pt x="25" y="461"/>
                  </a:cubicBezTo>
                  <a:cubicBezTo>
                    <a:pt x="24" y="465"/>
                    <a:pt x="21" y="466"/>
                    <a:pt x="20" y="469"/>
                  </a:cubicBezTo>
                  <a:cubicBezTo>
                    <a:pt x="17" y="474"/>
                    <a:pt x="19" y="478"/>
                    <a:pt x="22" y="482"/>
                  </a:cubicBezTo>
                  <a:cubicBezTo>
                    <a:pt x="23" y="483"/>
                    <a:pt x="27" y="486"/>
                    <a:pt x="27" y="487"/>
                  </a:cubicBezTo>
                  <a:cubicBezTo>
                    <a:pt x="27" y="489"/>
                    <a:pt x="22" y="491"/>
                    <a:pt x="21" y="492"/>
                  </a:cubicBezTo>
                  <a:cubicBezTo>
                    <a:pt x="20" y="494"/>
                    <a:pt x="20" y="498"/>
                    <a:pt x="19" y="500"/>
                  </a:cubicBezTo>
                  <a:cubicBezTo>
                    <a:pt x="19" y="500"/>
                    <a:pt x="18" y="501"/>
                    <a:pt x="17" y="501"/>
                  </a:cubicBezTo>
                  <a:cubicBezTo>
                    <a:pt x="19" y="504"/>
                    <a:pt x="21" y="508"/>
                    <a:pt x="24" y="509"/>
                  </a:cubicBezTo>
                  <a:cubicBezTo>
                    <a:pt x="27" y="510"/>
                    <a:pt x="30" y="506"/>
                    <a:pt x="33" y="505"/>
                  </a:cubicBezTo>
                  <a:cubicBezTo>
                    <a:pt x="37" y="504"/>
                    <a:pt x="39" y="504"/>
                    <a:pt x="43" y="504"/>
                  </a:cubicBezTo>
                  <a:cubicBezTo>
                    <a:pt x="47" y="503"/>
                    <a:pt x="51" y="502"/>
                    <a:pt x="54" y="500"/>
                  </a:cubicBezTo>
                  <a:cubicBezTo>
                    <a:pt x="57" y="497"/>
                    <a:pt x="57" y="493"/>
                    <a:pt x="60" y="490"/>
                  </a:cubicBezTo>
                  <a:cubicBezTo>
                    <a:pt x="66" y="484"/>
                    <a:pt x="74" y="484"/>
                    <a:pt x="80" y="479"/>
                  </a:cubicBezTo>
                  <a:cubicBezTo>
                    <a:pt x="83" y="475"/>
                    <a:pt x="85" y="473"/>
                    <a:pt x="89" y="471"/>
                  </a:cubicBezTo>
                  <a:cubicBezTo>
                    <a:pt x="92" y="470"/>
                    <a:pt x="97" y="465"/>
                    <a:pt x="100" y="465"/>
                  </a:cubicBezTo>
                  <a:cubicBezTo>
                    <a:pt x="102" y="466"/>
                    <a:pt x="103" y="467"/>
                    <a:pt x="104" y="469"/>
                  </a:cubicBezTo>
                  <a:cubicBezTo>
                    <a:pt x="105" y="470"/>
                    <a:pt x="105" y="474"/>
                    <a:pt x="106" y="474"/>
                  </a:cubicBezTo>
                  <a:cubicBezTo>
                    <a:pt x="108" y="476"/>
                    <a:pt x="111" y="475"/>
                    <a:pt x="113" y="477"/>
                  </a:cubicBezTo>
                  <a:cubicBezTo>
                    <a:pt x="116" y="479"/>
                    <a:pt x="114" y="481"/>
                    <a:pt x="119" y="481"/>
                  </a:cubicBezTo>
                  <a:cubicBezTo>
                    <a:pt x="118" y="489"/>
                    <a:pt x="127" y="486"/>
                    <a:pt x="129" y="493"/>
                  </a:cubicBezTo>
                  <a:cubicBezTo>
                    <a:pt x="130" y="495"/>
                    <a:pt x="126" y="498"/>
                    <a:pt x="131" y="499"/>
                  </a:cubicBezTo>
                  <a:cubicBezTo>
                    <a:pt x="134" y="500"/>
                    <a:pt x="138" y="498"/>
                    <a:pt x="139" y="497"/>
                  </a:cubicBezTo>
                  <a:cubicBezTo>
                    <a:pt x="143" y="495"/>
                    <a:pt x="152" y="486"/>
                    <a:pt x="154" y="493"/>
                  </a:cubicBezTo>
                  <a:cubicBezTo>
                    <a:pt x="154" y="495"/>
                    <a:pt x="152" y="496"/>
                    <a:pt x="154" y="498"/>
                  </a:cubicBezTo>
                  <a:cubicBezTo>
                    <a:pt x="155" y="500"/>
                    <a:pt x="156" y="498"/>
                    <a:pt x="158" y="498"/>
                  </a:cubicBezTo>
                  <a:cubicBezTo>
                    <a:pt x="162" y="498"/>
                    <a:pt x="161" y="499"/>
                    <a:pt x="165" y="501"/>
                  </a:cubicBezTo>
                  <a:cubicBezTo>
                    <a:pt x="168" y="503"/>
                    <a:pt x="171" y="503"/>
                    <a:pt x="173" y="506"/>
                  </a:cubicBezTo>
                  <a:cubicBezTo>
                    <a:pt x="175" y="509"/>
                    <a:pt x="175" y="512"/>
                    <a:pt x="178" y="514"/>
                  </a:cubicBezTo>
                  <a:cubicBezTo>
                    <a:pt x="182" y="517"/>
                    <a:pt x="186" y="517"/>
                    <a:pt x="191" y="517"/>
                  </a:cubicBezTo>
                  <a:cubicBezTo>
                    <a:pt x="195" y="517"/>
                    <a:pt x="197" y="515"/>
                    <a:pt x="200" y="512"/>
                  </a:cubicBezTo>
                  <a:cubicBezTo>
                    <a:pt x="201" y="511"/>
                    <a:pt x="202" y="509"/>
                    <a:pt x="204" y="509"/>
                  </a:cubicBezTo>
                  <a:cubicBezTo>
                    <a:pt x="206" y="508"/>
                    <a:pt x="206" y="510"/>
                    <a:pt x="209" y="510"/>
                  </a:cubicBezTo>
                  <a:cubicBezTo>
                    <a:pt x="210" y="510"/>
                    <a:pt x="211" y="507"/>
                    <a:pt x="214" y="509"/>
                  </a:cubicBezTo>
                  <a:cubicBezTo>
                    <a:pt x="216" y="510"/>
                    <a:pt x="214" y="510"/>
                    <a:pt x="214" y="512"/>
                  </a:cubicBezTo>
                  <a:cubicBezTo>
                    <a:pt x="212" y="519"/>
                    <a:pt x="213" y="527"/>
                    <a:pt x="212" y="534"/>
                  </a:cubicBezTo>
                  <a:cubicBezTo>
                    <a:pt x="213" y="534"/>
                    <a:pt x="215" y="534"/>
                    <a:pt x="216" y="534"/>
                  </a:cubicBezTo>
                  <a:cubicBezTo>
                    <a:pt x="221" y="534"/>
                    <a:pt x="225" y="534"/>
                    <a:pt x="229" y="536"/>
                  </a:cubicBezTo>
                  <a:cubicBezTo>
                    <a:pt x="235" y="539"/>
                    <a:pt x="239" y="539"/>
                    <a:pt x="244" y="533"/>
                  </a:cubicBezTo>
                  <a:cubicBezTo>
                    <a:pt x="248" y="528"/>
                    <a:pt x="252" y="522"/>
                    <a:pt x="255" y="530"/>
                  </a:cubicBezTo>
                  <a:cubicBezTo>
                    <a:pt x="259" y="540"/>
                    <a:pt x="264" y="533"/>
                    <a:pt x="268" y="527"/>
                  </a:cubicBezTo>
                  <a:cubicBezTo>
                    <a:pt x="269" y="525"/>
                    <a:pt x="271" y="522"/>
                    <a:pt x="273" y="520"/>
                  </a:cubicBezTo>
                  <a:cubicBezTo>
                    <a:pt x="276" y="518"/>
                    <a:pt x="279" y="518"/>
                    <a:pt x="281" y="516"/>
                  </a:cubicBezTo>
                  <a:cubicBezTo>
                    <a:pt x="278" y="508"/>
                    <a:pt x="288" y="503"/>
                    <a:pt x="294" y="506"/>
                  </a:cubicBezTo>
                  <a:cubicBezTo>
                    <a:pt x="298" y="508"/>
                    <a:pt x="295" y="510"/>
                    <a:pt x="297" y="514"/>
                  </a:cubicBezTo>
                  <a:cubicBezTo>
                    <a:pt x="299" y="517"/>
                    <a:pt x="302" y="517"/>
                    <a:pt x="305" y="517"/>
                  </a:cubicBezTo>
                  <a:cubicBezTo>
                    <a:pt x="308" y="517"/>
                    <a:pt x="312" y="517"/>
                    <a:pt x="315" y="518"/>
                  </a:cubicBezTo>
                  <a:cubicBezTo>
                    <a:pt x="315" y="518"/>
                    <a:pt x="316" y="518"/>
                    <a:pt x="316" y="519"/>
                  </a:cubicBezTo>
                  <a:cubicBezTo>
                    <a:pt x="316" y="518"/>
                    <a:pt x="316" y="518"/>
                    <a:pt x="316" y="518"/>
                  </a:cubicBezTo>
                  <a:cubicBezTo>
                    <a:pt x="314" y="514"/>
                    <a:pt x="313" y="512"/>
                    <a:pt x="314" y="508"/>
                  </a:cubicBezTo>
                  <a:cubicBezTo>
                    <a:pt x="315" y="506"/>
                    <a:pt x="316" y="501"/>
                    <a:pt x="318" y="499"/>
                  </a:cubicBezTo>
                  <a:cubicBezTo>
                    <a:pt x="321" y="497"/>
                    <a:pt x="326" y="499"/>
                    <a:pt x="329" y="497"/>
                  </a:cubicBezTo>
                  <a:cubicBezTo>
                    <a:pt x="332" y="495"/>
                    <a:pt x="334" y="492"/>
                    <a:pt x="337" y="490"/>
                  </a:cubicBezTo>
                  <a:cubicBezTo>
                    <a:pt x="339" y="489"/>
                    <a:pt x="345" y="488"/>
                    <a:pt x="346" y="487"/>
                  </a:cubicBezTo>
                  <a:cubicBezTo>
                    <a:pt x="346" y="484"/>
                    <a:pt x="342" y="483"/>
                    <a:pt x="343" y="479"/>
                  </a:cubicBezTo>
                  <a:cubicBezTo>
                    <a:pt x="344" y="477"/>
                    <a:pt x="345" y="475"/>
                    <a:pt x="346" y="472"/>
                  </a:cubicBezTo>
                  <a:cubicBezTo>
                    <a:pt x="347" y="469"/>
                    <a:pt x="346" y="466"/>
                    <a:pt x="346" y="463"/>
                  </a:cubicBezTo>
                  <a:cubicBezTo>
                    <a:pt x="347" y="460"/>
                    <a:pt x="351" y="458"/>
                    <a:pt x="351" y="456"/>
                  </a:cubicBezTo>
                  <a:cubicBezTo>
                    <a:pt x="352" y="453"/>
                    <a:pt x="349" y="451"/>
                    <a:pt x="351" y="448"/>
                  </a:cubicBezTo>
                  <a:cubicBezTo>
                    <a:pt x="354" y="445"/>
                    <a:pt x="356" y="449"/>
                    <a:pt x="357" y="451"/>
                  </a:cubicBezTo>
                  <a:cubicBezTo>
                    <a:pt x="360" y="450"/>
                    <a:pt x="367" y="449"/>
                    <a:pt x="368" y="445"/>
                  </a:cubicBezTo>
                  <a:cubicBezTo>
                    <a:pt x="369" y="442"/>
                    <a:pt x="365" y="435"/>
                    <a:pt x="371" y="435"/>
                  </a:cubicBezTo>
                  <a:cubicBezTo>
                    <a:pt x="371" y="430"/>
                    <a:pt x="376" y="423"/>
                    <a:pt x="380" y="421"/>
                  </a:cubicBezTo>
                  <a:cubicBezTo>
                    <a:pt x="383" y="420"/>
                    <a:pt x="390" y="422"/>
                    <a:pt x="393" y="418"/>
                  </a:cubicBezTo>
                  <a:cubicBezTo>
                    <a:pt x="393" y="417"/>
                    <a:pt x="392" y="415"/>
                    <a:pt x="392" y="413"/>
                  </a:cubicBezTo>
                  <a:cubicBezTo>
                    <a:pt x="392" y="411"/>
                    <a:pt x="392" y="411"/>
                    <a:pt x="394" y="409"/>
                  </a:cubicBezTo>
                  <a:cubicBezTo>
                    <a:pt x="394" y="409"/>
                    <a:pt x="396" y="407"/>
                    <a:pt x="396" y="406"/>
                  </a:cubicBezTo>
                  <a:cubicBezTo>
                    <a:pt x="396" y="405"/>
                    <a:pt x="395" y="405"/>
                    <a:pt x="395" y="403"/>
                  </a:cubicBezTo>
                  <a:cubicBezTo>
                    <a:pt x="394" y="398"/>
                    <a:pt x="399" y="392"/>
                    <a:pt x="404" y="389"/>
                  </a:cubicBezTo>
                  <a:cubicBezTo>
                    <a:pt x="407" y="387"/>
                    <a:pt x="410" y="386"/>
                    <a:pt x="413" y="385"/>
                  </a:cubicBezTo>
                  <a:cubicBezTo>
                    <a:pt x="416" y="383"/>
                    <a:pt x="415" y="381"/>
                    <a:pt x="417" y="378"/>
                  </a:cubicBezTo>
                  <a:cubicBezTo>
                    <a:pt x="418" y="377"/>
                    <a:pt x="419" y="376"/>
                    <a:pt x="420" y="375"/>
                  </a:cubicBezTo>
                  <a:cubicBezTo>
                    <a:pt x="421" y="374"/>
                    <a:pt x="420" y="373"/>
                    <a:pt x="421" y="371"/>
                  </a:cubicBezTo>
                  <a:cubicBezTo>
                    <a:pt x="423" y="370"/>
                    <a:pt x="426" y="369"/>
                    <a:pt x="429" y="369"/>
                  </a:cubicBezTo>
                  <a:cubicBezTo>
                    <a:pt x="430" y="364"/>
                    <a:pt x="431" y="363"/>
                    <a:pt x="435" y="360"/>
                  </a:cubicBezTo>
                  <a:cubicBezTo>
                    <a:pt x="437" y="358"/>
                    <a:pt x="439" y="355"/>
                    <a:pt x="442" y="355"/>
                  </a:cubicBezTo>
                  <a:cubicBezTo>
                    <a:pt x="443" y="355"/>
                    <a:pt x="444" y="357"/>
                    <a:pt x="446" y="357"/>
                  </a:cubicBezTo>
                  <a:cubicBezTo>
                    <a:pt x="446" y="355"/>
                    <a:pt x="450" y="354"/>
                    <a:pt x="454" y="353"/>
                  </a:cubicBezTo>
                  <a:cubicBezTo>
                    <a:pt x="453" y="349"/>
                    <a:pt x="455" y="349"/>
                    <a:pt x="457" y="348"/>
                  </a:cubicBezTo>
                  <a:cubicBezTo>
                    <a:pt x="461" y="346"/>
                    <a:pt x="460" y="347"/>
                    <a:pt x="462" y="343"/>
                  </a:cubicBezTo>
                  <a:cubicBezTo>
                    <a:pt x="463" y="341"/>
                    <a:pt x="463" y="339"/>
                    <a:pt x="466" y="339"/>
                  </a:cubicBezTo>
                  <a:cubicBezTo>
                    <a:pt x="468" y="339"/>
                    <a:pt x="469" y="340"/>
                    <a:pt x="470" y="340"/>
                  </a:cubicBezTo>
                  <a:cubicBezTo>
                    <a:pt x="472" y="340"/>
                    <a:pt x="472" y="339"/>
                    <a:pt x="474" y="338"/>
                  </a:cubicBezTo>
                  <a:cubicBezTo>
                    <a:pt x="478" y="337"/>
                    <a:pt x="479" y="340"/>
                    <a:pt x="483" y="337"/>
                  </a:cubicBezTo>
                  <a:cubicBezTo>
                    <a:pt x="485" y="335"/>
                    <a:pt x="486" y="333"/>
                    <a:pt x="489" y="332"/>
                  </a:cubicBezTo>
                  <a:cubicBezTo>
                    <a:pt x="495" y="329"/>
                    <a:pt x="499" y="338"/>
                    <a:pt x="506" y="335"/>
                  </a:cubicBezTo>
                  <a:cubicBezTo>
                    <a:pt x="510" y="334"/>
                    <a:pt x="511" y="334"/>
                    <a:pt x="515" y="334"/>
                  </a:cubicBezTo>
                  <a:cubicBezTo>
                    <a:pt x="519" y="334"/>
                    <a:pt x="518" y="332"/>
                    <a:pt x="521" y="330"/>
                  </a:cubicBezTo>
                  <a:cubicBezTo>
                    <a:pt x="529" y="323"/>
                    <a:pt x="535" y="338"/>
                    <a:pt x="543" y="337"/>
                  </a:cubicBezTo>
                  <a:cubicBezTo>
                    <a:pt x="546" y="337"/>
                    <a:pt x="549" y="333"/>
                    <a:pt x="552" y="334"/>
                  </a:cubicBezTo>
                  <a:cubicBezTo>
                    <a:pt x="554" y="335"/>
                    <a:pt x="553" y="337"/>
                    <a:pt x="555" y="338"/>
                  </a:cubicBezTo>
                  <a:cubicBezTo>
                    <a:pt x="556" y="339"/>
                    <a:pt x="558" y="340"/>
                    <a:pt x="560" y="340"/>
                  </a:cubicBezTo>
                  <a:cubicBezTo>
                    <a:pt x="562" y="342"/>
                    <a:pt x="565" y="343"/>
                    <a:pt x="568" y="344"/>
                  </a:cubicBezTo>
                  <a:cubicBezTo>
                    <a:pt x="569" y="346"/>
                    <a:pt x="568" y="348"/>
                    <a:pt x="567" y="348"/>
                  </a:cubicBezTo>
                  <a:cubicBezTo>
                    <a:pt x="570" y="352"/>
                    <a:pt x="565" y="358"/>
                    <a:pt x="571" y="357"/>
                  </a:cubicBezTo>
                  <a:cubicBezTo>
                    <a:pt x="577" y="356"/>
                    <a:pt x="578" y="356"/>
                    <a:pt x="581" y="362"/>
                  </a:cubicBezTo>
                  <a:cubicBezTo>
                    <a:pt x="583" y="366"/>
                    <a:pt x="585" y="369"/>
                    <a:pt x="590" y="369"/>
                  </a:cubicBezTo>
                  <a:cubicBezTo>
                    <a:pt x="595" y="370"/>
                    <a:pt x="599" y="367"/>
                    <a:pt x="603" y="372"/>
                  </a:cubicBezTo>
                  <a:cubicBezTo>
                    <a:pt x="605" y="371"/>
                    <a:pt x="607" y="372"/>
                    <a:pt x="609" y="371"/>
                  </a:cubicBezTo>
                  <a:cubicBezTo>
                    <a:pt x="611" y="370"/>
                    <a:pt x="611" y="367"/>
                    <a:pt x="613" y="365"/>
                  </a:cubicBezTo>
                  <a:cubicBezTo>
                    <a:pt x="616" y="363"/>
                    <a:pt x="616" y="365"/>
                    <a:pt x="618" y="366"/>
                  </a:cubicBezTo>
                  <a:cubicBezTo>
                    <a:pt x="622" y="367"/>
                    <a:pt x="619" y="366"/>
                    <a:pt x="622" y="364"/>
                  </a:cubicBezTo>
                  <a:cubicBezTo>
                    <a:pt x="629" y="358"/>
                    <a:pt x="635" y="370"/>
                    <a:pt x="636" y="369"/>
                  </a:cubicBezTo>
                  <a:cubicBezTo>
                    <a:pt x="637" y="368"/>
                    <a:pt x="637" y="361"/>
                    <a:pt x="637" y="360"/>
                  </a:cubicBezTo>
                  <a:cubicBezTo>
                    <a:pt x="637" y="359"/>
                    <a:pt x="637" y="359"/>
                    <a:pt x="637" y="359"/>
                  </a:cubicBezTo>
                  <a:cubicBezTo>
                    <a:pt x="635" y="358"/>
                    <a:pt x="636" y="353"/>
                    <a:pt x="633" y="351"/>
                  </a:cubicBezTo>
                  <a:cubicBezTo>
                    <a:pt x="629" y="349"/>
                    <a:pt x="625" y="354"/>
                    <a:pt x="623" y="348"/>
                  </a:cubicBezTo>
                  <a:cubicBezTo>
                    <a:pt x="622" y="344"/>
                    <a:pt x="625" y="340"/>
                    <a:pt x="624" y="336"/>
                  </a:cubicBezTo>
                  <a:cubicBezTo>
                    <a:pt x="623" y="332"/>
                    <a:pt x="620" y="329"/>
                    <a:pt x="622" y="325"/>
                  </a:cubicBezTo>
                  <a:cubicBezTo>
                    <a:pt x="623" y="323"/>
                    <a:pt x="625" y="322"/>
                    <a:pt x="626" y="320"/>
                  </a:cubicBezTo>
                  <a:cubicBezTo>
                    <a:pt x="627" y="319"/>
                    <a:pt x="626" y="316"/>
                    <a:pt x="627" y="315"/>
                  </a:cubicBezTo>
                  <a:cubicBezTo>
                    <a:pt x="628" y="310"/>
                    <a:pt x="630" y="308"/>
                    <a:pt x="635" y="309"/>
                  </a:cubicBezTo>
                  <a:cubicBezTo>
                    <a:pt x="642" y="309"/>
                    <a:pt x="638" y="311"/>
                    <a:pt x="638" y="316"/>
                  </a:cubicBezTo>
                  <a:cubicBezTo>
                    <a:pt x="643" y="317"/>
                    <a:pt x="647" y="315"/>
                    <a:pt x="649" y="310"/>
                  </a:cubicBezTo>
                  <a:cubicBezTo>
                    <a:pt x="652" y="304"/>
                    <a:pt x="645" y="305"/>
                    <a:pt x="644" y="299"/>
                  </a:cubicBezTo>
                  <a:cubicBezTo>
                    <a:pt x="644" y="297"/>
                    <a:pt x="646" y="296"/>
                    <a:pt x="647" y="293"/>
                  </a:cubicBezTo>
                  <a:cubicBezTo>
                    <a:pt x="647" y="292"/>
                    <a:pt x="647" y="288"/>
                    <a:pt x="647" y="286"/>
                  </a:cubicBezTo>
                  <a:cubicBezTo>
                    <a:pt x="646" y="283"/>
                    <a:pt x="642" y="279"/>
                    <a:pt x="646" y="276"/>
                  </a:cubicBezTo>
                  <a:cubicBezTo>
                    <a:pt x="655" y="280"/>
                    <a:pt x="653" y="270"/>
                    <a:pt x="660" y="268"/>
                  </a:cubicBezTo>
                  <a:cubicBezTo>
                    <a:pt x="662" y="267"/>
                    <a:pt x="663" y="270"/>
                    <a:pt x="665" y="268"/>
                  </a:cubicBezTo>
                  <a:cubicBezTo>
                    <a:pt x="666" y="267"/>
                    <a:pt x="667" y="265"/>
                    <a:pt x="667" y="263"/>
                  </a:cubicBezTo>
                  <a:cubicBezTo>
                    <a:pt x="668" y="259"/>
                    <a:pt x="669" y="256"/>
                    <a:pt x="666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16"/>
            <p:cNvSpPr>
              <a:spLocks/>
            </p:cNvSpPr>
            <p:nvPr/>
          </p:nvSpPr>
          <p:spPr bwMode="auto">
            <a:xfrm>
              <a:off x="4772025" y="3270250"/>
              <a:ext cx="95250" cy="74613"/>
            </a:xfrm>
            <a:custGeom>
              <a:avLst/>
              <a:gdLst>
                <a:gd name="T0" fmla="*/ 10 w 52"/>
                <a:gd name="T1" fmla="*/ 29 h 41"/>
                <a:gd name="T2" fmla="*/ 23 w 52"/>
                <a:gd name="T3" fmla="*/ 37 h 41"/>
                <a:gd name="T4" fmla="*/ 29 w 52"/>
                <a:gd name="T5" fmla="*/ 41 h 41"/>
                <a:gd name="T6" fmla="*/ 35 w 52"/>
                <a:gd name="T7" fmla="*/ 38 h 41"/>
                <a:gd name="T8" fmla="*/ 42 w 52"/>
                <a:gd name="T9" fmla="*/ 36 h 41"/>
                <a:gd name="T10" fmla="*/ 48 w 52"/>
                <a:gd name="T11" fmla="*/ 31 h 41"/>
                <a:gd name="T12" fmla="*/ 52 w 52"/>
                <a:gd name="T13" fmla="*/ 25 h 41"/>
                <a:gd name="T14" fmla="*/ 47 w 52"/>
                <a:gd name="T15" fmla="*/ 18 h 41"/>
                <a:gd name="T16" fmla="*/ 30 w 52"/>
                <a:gd name="T17" fmla="*/ 15 h 41"/>
                <a:gd name="T18" fmla="*/ 20 w 52"/>
                <a:gd name="T19" fmla="*/ 0 h 41"/>
                <a:gd name="T20" fmla="*/ 17 w 52"/>
                <a:gd name="T21" fmla="*/ 13 h 41"/>
                <a:gd name="T22" fmla="*/ 4 w 52"/>
                <a:gd name="T23" fmla="*/ 13 h 41"/>
                <a:gd name="T24" fmla="*/ 3 w 52"/>
                <a:gd name="T25" fmla="*/ 11 h 41"/>
                <a:gd name="T26" fmla="*/ 2 w 52"/>
                <a:gd name="T27" fmla="*/ 16 h 41"/>
                <a:gd name="T28" fmla="*/ 10 w 52"/>
                <a:gd name="T2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1">
                  <a:moveTo>
                    <a:pt x="10" y="29"/>
                  </a:moveTo>
                  <a:cubicBezTo>
                    <a:pt x="13" y="37"/>
                    <a:pt x="18" y="32"/>
                    <a:pt x="23" y="37"/>
                  </a:cubicBezTo>
                  <a:cubicBezTo>
                    <a:pt x="26" y="39"/>
                    <a:pt x="26" y="41"/>
                    <a:pt x="29" y="41"/>
                  </a:cubicBezTo>
                  <a:cubicBezTo>
                    <a:pt x="31" y="41"/>
                    <a:pt x="33" y="38"/>
                    <a:pt x="35" y="38"/>
                  </a:cubicBezTo>
                  <a:cubicBezTo>
                    <a:pt x="37" y="37"/>
                    <a:pt x="40" y="37"/>
                    <a:pt x="42" y="36"/>
                  </a:cubicBezTo>
                  <a:cubicBezTo>
                    <a:pt x="43" y="34"/>
                    <a:pt x="45" y="33"/>
                    <a:pt x="48" y="31"/>
                  </a:cubicBezTo>
                  <a:cubicBezTo>
                    <a:pt x="51" y="29"/>
                    <a:pt x="52" y="30"/>
                    <a:pt x="52" y="25"/>
                  </a:cubicBezTo>
                  <a:cubicBezTo>
                    <a:pt x="52" y="22"/>
                    <a:pt x="51" y="20"/>
                    <a:pt x="47" y="18"/>
                  </a:cubicBezTo>
                  <a:cubicBezTo>
                    <a:pt x="41" y="15"/>
                    <a:pt x="36" y="21"/>
                    <a:pt x="30" y="15"/>
                  </a:cubicBezTo>
                  <a:cubicBezTo>
                    <a:pt x="27" y="12"/>
                    <a:pt x="24" y="0"/>
                    <a:pt x="20" y="0"/>
                  </a:cubicBezTo>
                  <a:cubicBezTo>
                    <a:pt x="19" y="6"/>
                    <a:pt x="25" y="9"/>
                    <a:pt x="17" y="13"/>
                  </a:cubicBezTo>
                  <a:cubicBezTo>
                    <a:pt x="12" y="16"/>
                    <a:pt x="8" y="17"/>
                    <a:pt x="4" y="13"/>
                  </a:cubicBezTo>
                  <a:cubicBezTo>
                    <a:pt x="4" y="12"/>
                    <a:pt x="3" y="12"/>
                    <a:pt x="3" y="11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23"/>
                    <a:pt x="8" y="23"/>
                    <a:pt x="10" y="2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17"/>
            <p:cNvSpPr>
              <a:spLocks/>
            </p:cNvSpPr>
            <p:nvPr/>
          </p:nvSpPr>
          <p:spPr bwMode="auto">
            <a:xfrm>
              <a:off x="3843338" y="2921000"/>
              <a:ext cx="1077913" cy="1044575"/>
            </a:xfrm>
            <a:custGeom>
              <a:avLst/>
              <a:gdLst>
                <a:gd name="T0" fmla="*/ 580 w 585"/>
                <a:gd name="T1" fmla="*/ 421 h 568"/>
                <a:gd name="T2" fmla="*/ 549 w 585"/>
                <a:gd name="T3" fmla="*/ 403 h 568"/>
                <a:gd name="T4" fmla="*/ 548 w 585"/>
                <a:gd name="T5" fmla="*/ 347 h 568"/>
                <a:gd name="T6" fmla="*/ 519 w 585"/>
                <a:gd name="T7" fmla="*/ 331 h 568"/>
                <a:gd name="T8" fmla="*/ 510 w 585"/>
                <a:gd name="T9" fmla="*/ 305 h 568"/>
                <a:gd name="T10" fmla="*/ 540 w 585"/>
                <a:gd name="T11" fmla="*/ 250 h 568"/>
                <a:gd name="T12" fmla="*/ 533 w 585"/>
                <a:gd name="T13" fmla="*/ 231 h 568"/>
                <a:gd name="T14" fmla="*/ 498 w 585"/>
                <a:gd name="T15" fmla="*/ 195 h 568"/>
                <a:gd name="T16" fmla="*/ 471 w 585"/>
                <a:gd name="T17" fmla="*/ 171 h 568"/>
                <a:gd name="T18" fmla="*/ 494 w 585"/>
                <a:gd name="T19" fmla="*/ 123 h 568"/>
                <a:gd name="T20" fmla="*/ 484 w 585"/>
                <a:gd name="T21" fmla="*/ 70 h 568"/>
                <a:gd name="T22" fmla="*/ 444 w 585"/>
                <a:gd name="T23" fmla="*/ 37 h 568"/>
                <a:gd name="T24" fmla="*/ 426 w 585"/>
                <a:gd name="T25" fmla="*/ 46 h 568"/>
                <a:gd name="T26" fmla="*/ 393 w 585"/>
                <a:gd name="T27" fmla="*/ 49 h 568"/>
                <a:gd name="T28" fmla="*/ 358 w 585"/>
                <a:gd name="T29" fmla="*/ 21 h 568"/>
                <a:gd name="T30" fmla="*/ 311 w 585"/>
                <a:gd name="T31" fmla="*/ 7 h 568"/>
                <a:gd name="T32" fmla="*/ 264 w 585"/>
                <a:gd name="T33" fmla="*/ 15 h 568"/>
                <a:gd name="T34" fmla="*/ 244 w 585"/>
                <a:gd name="T35" fmla="*/ 30 h 568"/>
                <a:gd name="T36" fmla="*/ 242 w 585"/>
                <a:gd name="T37" fmla="*/ 93 h 568"/>
                <a:gd name="T38" fmla="*/ 255 w 585"/>
                <a:gd name="T39" fmla="*/ 115 h 568"/>
                <a:gd name="T40" fmla="*/ 277 w 585"/>
                <a:gd name="T41" fmla="*/ 145 h 568"/>
                <a:gd name="T42" fmla="*/ 283 w 585"/>
                <a:gd name="T43" fmla="*/ 172 h 568"/>
                <a:gd name="T44" fmla="*/ 282 w 585"/>
                <a:gd name="T45" fmla="*/ 213 h 568"/>
                <a:gd name="T46" fmla="*/ 246 w 585"/>
                <a:gd name="T47" fmla="*/ 223 h 568"/>
                <a:gd name="T48" fmla="*/ 196 w 585"/>
                <a:gd name="T49" fmla="*/ 203 h 568"/>
                <a:gd name="T50" fmla="*/ 155 w 585"/>
                <a:gd name="T51" fmla="*/ 184 h 568"/>
                <a:gd name="T52" fmla="*/ 125 w 585"/>
                <a:gd name="T53" fmla="*/ 181 h 568"/>
                <a:gd name="T54" fmla="*/ 87 w 585"/>
                <a:gd name="T55" fmla="*/ 191 h 568"/>
                <a:gd name="T56" fmla="*/ 45 w 585"/>
                <a:gd name="T57" fmla="*/ 207 h 568"/>
                <a:gd name="T58" fmla="*/ 2 w 585"/>
                <a:gd name="T59" fmla="*/ 214 h 568"/>
                <a:gd name="T60" fmla="*/ 10 w 585"/>
                <a:gd name="T61" fmla="*/ 263 h 568"/>
                <a:gd name="T62" fmla="*/ 40 w 585"/>
                <a:gd name="T63" fmla="*/ 321 h 568"/>
                <a:gd name="T64" fmla="*/ 91 w 585"/>
                <a:gd name="T65" fmla="*/ 326 h 568"/>
                <a:gd name="T66" fmla="*/ 91 w 585"/>
                <a:gd name="T67" fmla="*/ 366 h 568"/>
                <a:gd name="T68" fmla="*/ 55 w 585"/>
                <a:gd name="T69" fmla="*/ 390 h 568"/>
                <a:gd name="T70" fmla="*/ 42 w 585"/>
                <a:gd name="T71" fmla="*/ 450 h 568"/>
                <a:gd name="T72" fmla="*/ 70 w 585"/>
                <a:gd name="T73" fmla="*/ 473 h 568"/>
                <a:gd name="T74" fmla="*/ 100 w 585"/>
                <a:gd name="T75" fmla="*/ 493 h 568"/>
                <a:gd name="T76" fmla="*/ 142 w 585"/>
                <a:gd name="T77" fmla="*/ 507 h 568"/>
                <a:gd name="T78" fmla="*/ 204 w 585"/>
                <a:gd name="T79" fmla="*/ 504 h 568"/>
                <a:gd name="T80" fmla="*/ 237 w 585"/>
                <a:gd name="T81" fmla="*/ 503 h 568"/>
                <a:gd name="T82" fmla="*/ 284 w 585"/>
                <a:gd name="T83" fmla="*/ 499 h 568"/>
                <a:gd name="T84" fmla="*/ 312 w 585"/>
                <a:gd name="T85" fmla="*/ 495 h 568"/>
                <a:gd name="T86" fmla="*/ 360 w 585"/>
                <a:gd name="T87" fmla="*/ 486 h 568"/>
                <a:gd name="T88" fmla="*/ 378 w 585"/>
                <a:gd name="T89" fmla="*/ 506 h 568"/>
                <a:gd name="T90" fmla="*/ 384 w 585"/>
                <a:gd name="T91" fmla="*/ 536 h 568"/>
                <a:gd name="T92" fmla="*/ 380 w 585"/>
                <a:gd name="T93" fmla="*/ 562 h 568"/>
                <a:gd name="T94" fmla="*/ 406 w 585"/>
                <a:gd name="T95" fmla="*/ 556 h 568"/>
                <a:gd name="T96" fmla="*/ 465 w 585"/>
                <a:gd name="T97" fmla="*/ 513 h 568"/>
                <a:gd name="T98" fmla="*/ 508 w 585"/>
                <a:gd name="T99" fmla="*/ 476 h 568"/>
                <a:gd name="T100" fmla="*/ 552 w 585"/>
                <a:gd name="T101" fmla="*/ 43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5" h="568">
                  <a:moveTo>
                    <a:pt x="584" y="452"/>
                  </a:moveTo>
                  <a:cubicBezTo>
                    <a:pt x="585" y="449"/>
                    <a:pt x="585" y="446"/>
                    <a:pt x="583" y="443"/>
                  </a:cubicBezTo>
                  <a:cubicBezTo>
                    <a:pt x="581" y="441"/>
                    <a:pt x="578" y="440"/>
                    <a:pt x="577" y="436"/>
                  </a:cubicBezTo>
                  <a:cubicBezTo>
                    <a:pt x="577" y="432"/>
                    <a:pt x="580" y="432"/>
                    <a:pt x="581" y="429"/>
                  </a:cubicBezTo>
                  <a:cubicBezTo>
                    <a:pt x="582" y="426"/>
                    <a:pt x="580" y="424"/>
                    <a:pt x="580" y="421"/>
                  </a:cubicBezTo>
                  <a:cubicBezTo>
                    <a:pt x="580" y="418"/>
                    <a:pt x="581" y="416"/>
                    <a:pt x="579" y="413"/>
                  </a:cubicBezTo>
                  <a:cubicBezTo>
                    <a:pt x="577" y="409"/>
                    <a:pt x="575" y="411"/>
                    <a:pt x="572" y="412"/>
                  </a:cubicBezTo>
                  <a:cubicBezTo>
                    <a:pt x="568" y="413"/>
                    <a:pt x="567" y="412"/>
                    <a:pt x="564" y="411"/>
                  </a:cubicBezTo>
                  <a:cubicBezTo>
                    <a:pt x="560" y="411"/>
                    <a:pt x="556" y="413"/>
                    <a:pt x="553" y="410"/>
                  </a:cubicBezTo>
                  <a:cubicBezTo>
                    <a:pt x="551" y="408"/>
                    <a:pt x="550" y="405"/>
                    <a:pt x="549" y="403"/>
                  </a:cubicBezTo>
                  <a:cubicBezTo>
                    <a:pt x="545" y="399"/>
                    <a:pt x="541" y="397"/>
                    <a:pt x="537" y="393"/>
                  </a:cubicBezTo>
                  <a:cubicBezTo>
                    <a:pt x="536" y="392"/>
                    <a:pt x="533" y="389"/>
                    <a:pt x="533" y="387"/>
                  </a:cubicBezTo>
                  <a:cubicBezTo>
                    <a:pt x="533" y="385"/>
                    <a:pt x="536" y="383"/>
                    <a:pt x="537" y="381"/>
                  </a:cubicBezTo>
                  <a:cubicBezTo>
                    <a:pt x="539" y="375"/>
                    <a:pt x="542" y="370"/>
                    <a:pt x="544" y="364"/>
                  </a:cubicBezTo>
                  <a:cubicBezTo>
                    <a:pt x="547" y="359"/>
                    <a:pt x="550" y="353"/>
                    <a:pt x="548" y="347"/>
                  </a:cubicBezTo>
                  <a:cubicBezTo>
                    <a:pt x="546" y="343"/>
                    <a:pt x="539" y="339"/>
                    <a:pt x="535" y="338"/>
                  </a:cubicBezTo>
                  <a:cubicBezTo>
                    <a:pt x="532" y="338"/>
                    <a:pt x="531" y="339"/>
                    <a:pt x="528" y="336"/>
                  </a:cubicBezTo>
                  <a:cubicBezTo>
                    <a:pt x="525" y="333"/>
                    <a:pt x="526" y="333"/>
                    <a:pt x="523" y="335"/>
                  </a:cubicBezTo>
                  <a:cubicBezTo>
                    <a:pt x="521" y="336"/>
                    <a:pt x="522" y="338"/>
                    <a:pt x="520" y="335"/>
                  </a:cubicBezTo>
                  <a:cubicBezTo>
                    <a:pt x="519" y="334"/>
                    <a:pt x="520" y="333"/>
                    <a:pt x="519" y="331"/>
                  </a:cubicBezTo>
                  <a:cubicBezTo>
                    <a:pt x="518" y="330"/>
                    <a:pt x="517" y="331"/>
                    <a:pt x="516" y="330"/>
                  </a:cubicBezTo>
                  <a:cubicBezTo>
                    <a:pt x="515" y="329"/>
                    <a:pt x="515" y="328"/>
                    <a:pt x="514" y="327"/>
                  </a:cubicBezTo>
                  <a:cubicBezTo>
                    <a:pt x="512" y="325"/>
                    <a:pt x="510" y="325"/>
                    <a:pt x="510" y="321"/>
                  </a:cubicBezTo>
                  <a:cubicBezTo>
                    <a:pt x="511" y="318"/>
                    <a:pt x="512" y="316"/>
                    <a:pt x="511" y="313"/>
                  </a:cubicBezTo>
                  <a:cubicBezTo>
                    <a:pt x="510" y="310"/>
                    <a:pt x="509" y="308"/>
                    <a:pt x="510" y="305"/>
                  </a:cubicBezTo>
                  <a:cubicBezTo>
                    <a:pt x="512" y="301"/>
                    <a:pt x="512" y="301"/>
                    <a:pt x="511" y="297"/>
                  </a:cubicBezTo>
                  <a:cubicBezTo>
                    <a:pt x="509" y="291"/>
                    <a:pt x="512" y="284"/>
                    <a:pt x="518" y="282"/>
                  </a:cubicBezTo>
                  <a:cubicBezTo>
                    <a:pt x="523" y="280"/>
                    <a:pt x="531" y="288"/>
                    <a:pt x="531" y="279"/>
                  </a:cubicBezTo>
                  <a:cubicBezTo>
                    <a:pt x="532" y="273"/>
                    <a:pt x="527" y="268"/>
                    <a:pt x="535" y="265"/>
                  </a:cubicBezTo>
                  <a:cubicBezTo>
                    <a:pt x="536" y="260"/>
                    <a:pt x="540" y="255"/>
                    <a:pt x="540" y="250"/>
                  </a:cubicBezTo>
                  <a:cubicBezTo>
                    <a:pt x="540" y="245"/>
                    <a:pt x="537" y="237"/>
                    <a:pt x="541" y="233"/>
                  </a:cubicBezTo>
                  <a:cubicBezTo>
                    <a:pt x="542" y="232"/>
                    <a:pt x="544" y="232"/>
                    <a:pt x="547" y="231"/>
                  </a:cubicBezTo>
                  <a:cubicBezTo>
                    <a:pt x="546" y="229"/>
                    <a:pt x="545" y="227"/>
                    <a:pt x="546" y="226"/>
                  </a:cubicBezTo>
                  <a:cubicBezTo>
                    <a:pt x="544" y="227"/>
                    <a:pt x="541" y="227"/>
                    <a:pt x="539" y="228"/>
                  </a:cubicBezTo>
                  <a:cubicBezTo>
                    <a:pt x="537" y="228"/>
                    <a:pt x="535" y="231"/>
                    <a:pt x="533" y="231"/>
                  </a:cubicBezTo>
                  <a:cubicBezTo>
                    <a:pt x="530" y="231"/>
                    <a:pt x="530" y="229"/>
                    <a:pt x="527" y="227"/>
                  </a:cubicBezTo>
                  <a:cubicBezTo>
                    <a:pt x="522" y="222"/>
                    <a:pt x="517" y="227"/>
                    <a:pt x="514" y="219"/>
                  </a:cubicBezTo>
                  <a:cubicBezTo>
                    <a:pt x="512" y="213"/>
                    <a:pt x="504" y="213"/>
                    <a:pt x="506" y="206"/>
                  </a:cubicBezTo>
                  <a:cubicBezTo>
                    <a:pt x="506" y="205"/>
                    <a:pt x="507" y="203"/>
                    <a:pt x="507" y="201"/>
                  </a:cubicBezTo>
                  <a:cubicBezTo>
                    <a:pt x="505" y="198"/>
                    <a:pt x="503" y="195"/>
                    <a:pt x="498" y="195"/>
                  </a:cubicBezTo>
                  <a:cubicBezTo>
                    <a:pt x="494" y="196"/>
                    <a:pt x="496" y="198"/>
                    <a:pt x="491" y="196"/>
                  </a:cubicBezTo>
                  <a:cubicBezTo>
                    <a:pt x="489" y="195"/>
                    <a:pt x="487" y="193"/>
                    <a:pt x="486" y="191"/>
                  </a:cubicBezTo>
                  <a:cubicBezTo>
                    <a:pt x="483" y="188"/>
                    <a:pt x="483" y="183"/>
                    <a:pt x="480" y="181"/>
                  </a:cubicBezTo>
                  <a:cubicBezTo>
                    <a:pt x="475" y="178"/>
                    <a:pt x="474" y="184"/>
                    <a:pt x="471" y="182"/>
                  </a:cubicBezTo>
                  <a:cubicBezTo>
                    <a:pt x="469" y="181"/>
                    <a:pt x="472" y="174"/>
                    <a:pt x="471" y="171"/>
                  </a:cubicBezTo>
                  <a:cubicBezTo>
                    <a:pt x="469" y="167"/>
                    <a:pt x="466" y="166"/>
                    <a:pt x="463" y="164"/>
                  </a:cubicBezTo>
                  <a:cubicBezTo>
                    <a:pt x="456" y="155"/>
                    <a:pt x="471" y="154"/>
                    <a:pt x="474" y="148"/>
                  </a:cubicBezTo>
                  <a:cubicBezTo>
                    <a:pt x="477" y="143"/>
                    <a:pt x="472" y="139"/>
                    <a:pt x="473" y="134"/>
                  </a:cubicBezTo>
                  <a:cubicBezTo>
                    <a:pt x="474" y="127"/>
                    <a:pt x="481" y="132"/>
                    <a:pt x="486" y="132"/>
                  </a:cubicBezTo>
                  <a:cubicBezTo>
                    <a:pt x="491" y="131"/>
                    <a:pt x="492" y="128"/>
                    <a:pt x="494" y="123"/>
                  </a:cubicBezTo>
                  <a:cubicBezTo>
                    <a:pt x="496" y="118"/>
                    <a:pt x="497" y="117"/>
                    <a:pt x="494" y="112"/>
                  </a:cubicBezTo>
                  <a:cubicBezTo>
                    <a:pt x="492" y="107"/>
                    <a:pt x="490" y="106"/>
                    <a:pt x="492" y="101"/>
                  </a:cubicBezTo>
                  <a:cubicBezTo>
                    <a:pt x="494" y="96"/>
                    <a:pt x="496" y="92"/>
                    <a:pt x="492" y="87"/>
                  </a:cubicBezTo>
                  <a:cubicBezTo>
                    <a:pt x="490" y="84"/>
                    <a:pt x="487" y="82"/>
                    <a:pt x="485" y="79"/>
                  </a:cubicBezTo>
                  <a:cubicBezTo>
                    <a:pt x="484" y="76"/>
                    <a:pt x="485" y="72"/>
                    <a:pt x="484" y="70"/>
                  </a:cubicBezTo>
                  <a:cubicBezTo>
                    <a:pt x="482" y="67"/>
                    <a:pt x="479" y="66"/>
                    <a:pt x="477" y="63"/>
                  </a:cubicBezTo>
                  <a:cubicBezTo>
                    <a:pt x="474" y="60"/>
                    <a:pt x="473" y="58"/>
                    <a:pt x="471" y="56"/>
                  </a:cubicBezTo>
                  <a:cubicBezTo>
                    <a:pt x="467" y="53"/>
                    <a:pt x="464" y="50"/>
                    <a:pt x="460" y="47"/>
                  </a:cubicBezTo>
                  <a:cubicBezTo>
                    <a:pt x="456" y="45"/>
                    <a:pt x="454" y="42"/>
                    <a:pt x="450" y="40"/>
                  </a:cubicBezTo>
                  <a:cubicBezTo>
                    <a:pt x="448" y="39"/>
                    <a:pt x="446" y="39"/>
                    <a:pt x="444" y="37"/>
                  </a:cubicBezTo>
                  <a:cubicBezTo>
                    <a:pt x="442" y="35"/>
                    <a:pt x="442" y="32"/>
                    <a:pt x="439" y="31"/>
                  </a:cubicBezTo>
                  <a:cubicBezTo>
                    <a:pt x="434" y="30"/>
                    <a:pt x="433" y="36"/>
                    <a:pt x="429" y="36"/>
                  </a:cubicBezTo>
                  <a:cubicBezTo>
                    <a:pt x="428" y="36"/>
                    <a:pt x="428" y="36"/>
                    <a:pt x="427" y="36"/>
                  </a:cubicBezTo>
                  <a:cubicBezTo>
                    <a:pt x="427" y="36"/>
                    <a:pt x="427" y="36"/>
                    <a:pt x="427" y="37"/>
                  </a:cubicBezTo>
                  <a:cubicBezTo>
                    <a:pt x="427" y="38"/>
                    <a:pt x="427" y="45"/>
                    <a:pt x="426" y="46"/>
                  </a:cubicBezTo>
                  <a:cubicBezTo>
                    <a:pt x="425" y="47"/>
                    <a:pt x="419" y="35"/>
                    <a:pt x="412" y="41"/>
                  </a:cubicBezTo>
                  <a:cubicBezTo>
                    <a:pt x="409" y="43"/>
                    <a:pt x="412" y="44"/>
                    <a:pt x="408" y="43"/>
                  </a:cubicBezTo>
                  <a:cubicBezTo>
                    <a:pt x="406" y="42"/>
                    <a:pt x="406" y="40"/>
                    <a:pt x="403" y="42"/>
                  </a:cubicBezTo>
                  <a:cubicBezTo>
                    <a:pt x="401" y="44"/>
                    <a:pt x="401" y="47"/>
                    <a:pt x="399" y="48"/>
                  </a:cubicBezTo>
                  <a:cubicBezTo>
                    <a:pt x="397" y="49"/>
                    <a:pt x="395" y="48"/>
                    <a:pt x="393" y="49"/>
                  </a:cubicBezTo>
                  <a:cubicBezTo>
                    <a:pt x="389" y="44"/>
                    <a:pt x="385" y="47"/>
                    <a:pt x="380" y="46"/>
                  </a:cubicBezTo>
                  <a:cubicBezTo>
                    <a:pt x="375" y="46"/>
                    <a:pt x="373" y="43"/>
                    <a:pt x="371" y="39"/>
                  </a:cubicBezTo>
                  <a:cubicBezTo>
                    <a:pt x="368" y="33"/>
                    <a:pt x="367" y="33"/>
                    <a:pt x="361" y="34"/>
                  </a:cubicBezTo>
                  <a:cubicBezTo>
                    <a:pt x="355" y="35"/>
                    <a:pt x="360" y="29"/>
                    <a:pt x="357" y="25"/>
                  </a:cubicBezTo>
                  <a:cubicBezTo>
                    <a:pt x="358" y="25"/>
                    <a:pt x="359" y="23"/>
                    <a:pt x="358" y="21"/>
                  </a:cubicBezTo>
                  <a:cubicBezTo>
                    <a:pt x="355" y="20"/>
                    <a:pt x="352" y="19"/>
                    <a:pt x="350" y="17"/>
                  </a:cubicBezTo>
                  <a:cubicBezTo>
                    <a:pt x="348" y="17"/>
                    <a:pt x="346" y="16"/>
                    <a:pt x="345" y="15"/>
                  </a:cubicBezTo>
                  <a:cubicBezTo>
                    <a:pt x="343" y="14"/>
                    <a:pt x="344" y="12"/>
                    <a:pt x="342" y="11"/>
                  </a:cubicBezTo>
                  <a:cubicBezTo>
                    <a:pt x="339" y="10"/>
                    <a:pt x="336" y="14"/>
                    <a:pt x="333" y="14"/>
                  </a:cubicBezTo>
                  <a:cubicBezTo>
                    <a:pt x="325" y="15"/>
                    <a:pt x="319" y="0"/>
                    <a:pt x="311" y="7"/>
                  </a:cubicBezTo>
                  <a:cubicBezTo>
                    <a:pt x="308" y="9"/>
                    <a:pt x="309" y="11"/>
                    <a:pt x="305" y="11"/>
                  </a:cubicBezTo>
                  <a:cubicBezTo>
                    <a:pt x="301" y="11"/>
                    <a:pt x="300" y="11"/>
                    <a:pt x="296" y="12"/>
                  </a:cubicBezTo>
                  <a:cubicBezTo>
                    <a:pt x="289" y="15"/>
                    <a:pt x="285" y="6"/>
                    <a:pt x="279" y="9"/>
                  </a:cubicBezTo>
                  <a:cubicBezTo>
                    <a:pt x="276" y="10"/>
                    <a:pt x="275" y="12"/>
                    <a:pt x="273" y="14"/>
                  </a:cubicBezTo>
                  <a:cubicBezTo>
                    <a:pt x="269" y="17"/>
                    <a:pt x="268" y="14"/>
                    <a:pt x="264" y="15"/>
                  </a:cubicBezTo>
                  <a:cubicBezTo>
                    <a:pt x="262" y="16"/>
                    <a:pt x="262" y="17"/>
                    <a:pt x="260" y="17"/>
                  </a:cubicBezTo>
                  <a:cubicBezTo>
                    <a:pt x="259" y="17"/>
                    <a:pt x="258" y="16"/>
                    <a:pt x="256" y="16"/>
                  </a:cubicBezTo>
                  <a:cubicBezTo>
                    <a:pt x="253" y="16"/>
                    <a:pt x="253" y="18"/>
                    <a:pt x="252" y="20"/>
                  </a:cubicBezTo>
                  <a:cubicBezTo>
                    <a:pt x="250" y="24"/>
                    <a:pt x="251" y="23"/>
                    <a:pt x="247" y="25"/>
                  </a:cubicBezTo>
                  <a:cubicBezTo>
                    <a:pt x="245" y="26"/>
                    <a:pt x="243" y="26"/>
                    <a:pt x="244" y="30"/>
                  </a:cubicBezTo>
                  <a:cubicBezTo>
                    <a:pt x="238" y="32"/>
                    <a:pt x="232" y="32"/>
                    <a:pt x="239" y="39"/>
                  </a:cubicBezTo>
                  <a:cubicBezTo>
                    <a:pt x="242" y="43"/>
                    <a:pt x="248" y="47"/>
                    <a:pt x="250" y="52"/>
                  </a:cubicBezTo>
                  <a:cubicBezTo>
                    <a:pt x="252" y="58"/>
                    <a:pt x="254" y="63"/>
                    <a:pt x="250" y="69"/>
                  </a:cubicBezTo>
                  <a:cubicBezTo>
                    <a:pt x="246" y="75"/>
                    <a:pt x="247" y="79"/>
                    <a:pt x="245" y="86"/>
                  </a:cubicBezTo>
                  <a:cubicBezTo>
                    <a:pt x="244" y="88"/>
                    <a:pt x="242" y="90"/>
                    <a:pt x="242" y="93"/>
                  </a:cubicBezTo>
                  <a:cubicBezTo>
                    <a:pt x="242" y="97"/>
                    <a:pt x="245" y="99"/>
                    <a:pt x="246" y="102"/>
                  </a:cubicBezTo>
                  <a:cubicBezTo>
                    <a:pt x="246" y="103"/>
                    <a:pt x="246" y="105"/>
                    <a:pt x="246" y="106"/>
                  </a:cubicBezTo>
                  <a:cubicBezTo>
                    <a:pt x="247" y="108"/>
                    <a:pt x="248" y="109"/>
                    <a:pt x="249" y="110"/>
                  </a:cubicBezTo>
                  <a:cubicBezTo>
                    <a:pt x="250" y="114"/>
                    <a:pt x="247" y="117"/>
                    <a:pt x="252" y="116"/>
                  </a:cubicBezTo>
                  <a:cubicBezTo>
                    <a:pt x="254" y="115"/>
                    <a:pt x="252" y="112"/>
                    <a:pt x="255" y="115"/>
                  </a:cubicBezTo>
                  <a:cubicBezTo>
                    <a:pt x="256" y="116"/>
                    <a:pt x="256" y="118"/>
                    <a:pt x="257" y="119"/>
                  </a:cubicBezTo>
                  <a:cubicBezTo>
                    <a:pt x="258" y="122"/>
                    <a:pt x="260" y="124"/>
                    <a:pt x="262" y="125"/>
                  </a:cubicBezTo>
                  <a:cubicBezTo>
                    <a:pt x="264" y="128"/>
                    <a:pt x="266" y="129"/>
                    <a:pt x="268" y="131"/>
                  </a:cubicBezTo>
                  <a:cubicBezTo>
                    <a:pt x="269" y="134"/>
                    <a:pt x="268" y="137"/>
                    <a:pt x="270" y="140"/>
                  </a:cubicBezTo>
                  <a:cubicBezTo>
                    <a:pt x="272" y="142"/>
                    <a:pt x="275" y="142"/>
                    <a:pt x="277" y="145"/>
                  </a:cubicBezTo>
                  <a:cubicBezTo>
                    <a:pt x="278" y="148"/>
                    <a:pt x="278" y="151"/>
                    <a:pt x="278" y="154"/>
                  </a:cubicBezTo>
                  <a:cubicBezTo>
                    <a:pt x="278" y="155"/>
                    <a:pt x="277" y="157"/>
                    <a:pt x="279" y="158"/>
                  </a:cubicBezTo>
                  <a:cubicBezTo>
                    <a:pt x="281" y="161"/>
                    <a:pt x="280" y="158"/>
                    <a:pt x="282" y="158"/>
                  </a:cubicBezTo>
                  <a:cubicBezTo>
                    <a:pt x="285" y="159"/>
                    <a:pt x="287" y="163"/>
                    <a:pt x="287" y="166"/>
                  </a:cubicBezTo>
                  <a:cubicBezTo>
                    <a:pt x="287" y="169"/>
                    <a:pt x="285" y="170"/>
                    <a:pt x="283" y="172"/>
                  </a:cubicBezTo>
                  <a:cubicBezTo>
                    <a:pt x="282" y="174"/>
                    <a:pt x="281" y="177"/>
                    <a:pt x="280" y="180"/>
                  </a:cubicBezTo>
                  <a:cubicBezTo>
                    <a:pt x="279" y="191"/>
                    <a:pt x="289" y="181"/>
                    <a:pt x="290" y="190"/>
                  </a:cubicBezTo>
                  <a:cubicBezTo>
                    <a:pt x="291" y="192"/>
                    <a:pt x="290" y="195"/>
                    <a:pt x="290" y="198"/>
                  </a:cubicBezTo>
                  <a:cubicBezTo>
                    <a:pt x="290" y="201"/>
                    <a:pt x="291" y="203"/>
                    <a:pt x="289" y="206"/>
                  </a:cubicBezTo>
                  <a:cubicBezTo>
                    <a:pt x="287" y="208"/>
                    <a:pt x="284" y="210"/>
                    <a:pt x="282" y="213"/>
                  </a:cubicBezTo>
                  <a:cubicBezTo>
                    <a:pt x="280" y="216"/>
                    <a:pt x="278" y="220"/>
                    <a:pt x="274" y="221"/>
                  </a:cubicBezTo>
                  <a:cubicBezTo>
                    <a:pt x="271" y="223"/>
                    <a:pt x="261" y="225"/>
                    <a:pt x="262" y="218"/>
                  </a:cubicBezTo>
                  <a:cubicBezTo>
                    <a:pt x="259" y="218"/>
                    <a:pt x="256" y="217"/>
                    <a:pt x="253" y="219"/>
                  </a:cubicBezTo>
                  <a:cubicBezTo>
                    <a:pt x="252" y="220"/>
                    <a:pt x="252" y="222"/>
                    <a:pt x="251" y="223"/>
                  </a:cubicBezTo>
                  <a:cubicBezTo>
                    <a:pt x="250" y="223"/>
                    <a:pt x="247" y="223"/>
                    <a:pt x="246" y="223"/>
                  </a:cubicBezTo>
                  <a:cubicBezTo>
                    <a:pt x="243" y="223"/>
                    <a:pt x="239" y="223"/>
                    <a:pt x="236" y="222"/>
                  </a:cubicBezTo>
                  <a:cubicBezTo>
                    <a:pt x="232" y="222"/>
                    <a:pt x="232" y="220"/>
                    <a:pt x="230" y="216"/>
                  </a:cubicBezTo>
                  <a:cubicBezTo>
                    <a:pt x="228" y="207"/>
                    <a:pt x="220" y="212"/>
                    <a:pt x="214" y="207"/>
                  </a:cubicBezTo>
                  <a:cubicBezTo>
                    <a:pt x="211" y="205"/>
                    <a:pt x="210" y="203"/>
                    <a:pt x="206" y="203"/>
                  </a:cubicBezTo>
                  <a:cubicBezTo>
                    <a:pt x="203" y="202"/>
                    <a:pt x="200" y="204"/>
                    <a:pt x="196" y="203"/>
                  </a:cubicBezTo>
                  <a:cubicBezTo>
                    <a:pt x="191" y="201"/>
                    <a:pt x="185" y="198"/>
                    <a:pt x="180" y="196"/>
                  </a:cubicBezTo>
                  <a:cubicBezTo>
                    <a:pt x="178" y="195"/>
                    <a:pt x="176" y="195"/>
                    <a:pt x="174" y="194"/>
                  </a:cubicBezTo>
                  <a:cubicBezTo>
                    <a:pt x="173" y="193"/>
                    <a:pt x="173" y="190"/>
                    <a:pt x="171" y="190"/>
                  </a:cubicBezTo>
                  <a:cubicBezTo>
                    <a:pt x="168" y="188"/>
                    <a:pt x="164" y="190"/>
                    <a:pt x="161" y="189"/>
                  </a:cubicBezTo>
                  <a:cubicBezTo>
                    <a:pt x="158" y="188"/>
                    <a:pt x="158" y="185"/>
                    <a:pt x="155" y="184"/>
                  </a:cubicBezTo>
                  <a:cubicBezTo>
                    <a:pt x="152" y="183"/>
                    <a:pt x="148" y="184"/>
                    <a:pt x="146" y="187"/>
                  </a:cubicBezTo>
                  <a:cubicBezTo>
                    <a:pt x="144" y="190"/>
                    <a:pt x="145" y="192"/>
                    <a:pt x="141" y="193"/>
                  </a:cubicBezTo>
                  <a:cubicBezTo>
                    <a:pt x="138" y="194"/>
                    <a:pt x="135" y="193"/>
                    <a:pt x="134" y="190"/>
                  </a:cubicBezTo>
                  <a:cubicBezTo>
                    <a:pt x="132" y="187"/>
                    <a:pt x="135" y="184"/>
                    <a:pt x="133" y="181"/>
                  </a:cubicBezTo>
                  <a:cubicBezTo>
                    <a:pt x="132" y="177"/>
                    <a:pt x="127" y="179"/>
                    <a:pt x="125" y="181"/>
                  </a:cubicBezTo>
                  <a:cubicBezTo>
                    <a:pt x="123" y="184"/>
                    <a:pt x="123" y="189"/>
                    <a:pt x="121" y="190"/>
                  </a:cubicBezTo>
                  <a:cubicBezTo>
                    <a:pt x="118" y="192"/>
                    <a:pt x="115" y="190"/>
                    <a:pt x="112" y="193"/>
                  </a:cubicBezTo>
                  <a:cubicBezTo>
                    <a:pt x="108" y="196"/>
                    <a:pt x="110" y="196"/>
                    <a:pt x="105" y="195"/>
                  </a:cubicBezTo>
                  <a:cubicBezTo>
                    <a:pt x="102" y="194"/>
                    <a:pt x="98" y="194"/>
                    <a:pt x="95" y="194"/>
                  </a:cubicBezTo>
                  <a:cubicBezTo>
                    <a:pt x="92" y="194"/>
                    <a:pt x="89" y="194"/>
                    <a:pt x="87" y="191"/>
                  </a:cubicBezTo>
                  <a:cubicBezTo>
                    <a:pt x="85" y="187"/>
                    <a:pt x="88" y="185"/>
                    <a:pt x="84" y="183"/>
                  </a:cubicBezTo>
                  <a:cubicBezTo>
                    <a:pt x="78" y="180"/>
                    <a:pt x="68" y="185"/>
                    <a:pt x="71" y="193"/>
                  </a:cubicBezTo>
                  <a:cubicBezTo>
                    <a:pt x="69" y="195"/>
                    <a:pt x="66" y="195"/>
                    <a:pt x="63" y="197"/>
                  </a:cubicBezTo>
                  <a:cubicBezTo>
                    <a:pt x="61" y="199"/>
                    <a:pt x="59" y="202"/>
                    <a:pt x="58" y="204"/>
                  </a:cubicBezTo>
                  <a:cubicBezTo>
                    <a:pt x="54" y="210"/>
                    <a:pt x="49" y="217"/>
                    <a:pt x="45" y="207"/>
                  </a:cubicBezTo>
                  <a:cubicBezTo>
                    <a:pt x="42" y="199"/>
                    <a:pt x="38" y="205"/>
                    <a:pt x="34" y="210"/>
                  </a:cubicBezTo>
                  <a:cubicBezTo>
                    <a:pt x="29" y="216"/>
                    <a:pt x="25" y="216"/>
                    <a:pt x="19" y="213"/>
                  </a:cubicBezTo>
                  <a:cubicBezTo>
                    <a:pt x="15" y="211"/>
                    <a:pt x="11" y="211"/>
                    <a:pt x="6" y="211"/>
                  </a:cubicBezTo>
                  <a:cubicBezTo>
                    <a:pt x="5" y="211"/>
                    <a:pt x="3" y="211"/>
                    <a:pt x="2" y="211"/>
                  </a:cubicBezTo>
                  <a:cubicBezTo>
                    <a:pt x="2" y="212"/>
                    <a:pt x="2" y="213"/>
                    <a:pt x="2" y="214"/>
                  </a:cubicBezTo>
                  <a:cubicBezTo>
                    <a:pt x="1" y="218"/>
                    <a:pt x="1" y="218"/>
                    <a:pt x="2" y="222"/>
                  </a:cubicBezTo>
                  <a:cubicBezTo>
                    <a:pt x="2" y="227"/>
                    <a:pt x="0" y="232"/>
                    <a:pt x="1" y="238"/>
                  </a:cubicBezTo>
                  <a:cubicBezTo>
                    <a:pt x="1" y="240"/>
                    <a:pt x="0" y="244"/>
                    <a:pt x="2" y="246"/>
                  </a:cubicBezTo>
                  <a:cubicBezTo>
                    <a:pt x="4" y="248"/>
                    <a:pt x="7" y="247"/>
                    <a:pt x="9" y="250"/>
                  </a:cubicBezTo>
                  <a:cubicBezTo>
                    <a:pt x="13" y="255"/>
                    <a:pt x="2" y="260"/>
                    <a:pt x="10" y="263"/>
                  </a:cubicBezTo>
                  <a:cubicBezTo>
                    <a:pt x="13" y="264"/>
                    <a:pt x="17" y="260"/>
                    <a:pt x="22" y="261"/>
                  </a:cubicBezTo>
                  <a:cubicBezTo>
                    <a:pt x="27" y="262"/>
                    <a:pt x="26" y="265"/>
                    <a:pt x="26" y="270"/>
                  </a:cubicBezTo>
                  <a:cubicBezTo>
                    <a:pt x="28" y="279"/>
                    <a:pt x="29" y="286"/>
                    <a:pt x="24" y="294"/>
                  </a:cubicBezTo>
                  <a:cubicBezTo>
                    <a:pt x="18" y="303"/>
                    <a:pt x="26" y="306"/>
                    <a:pt x="32" y="313"/>
                  </a:cubicBezTo>
                  <a:cubicBezTo>
                    <a:pt x="34" y="316"/>
                    <a:pt x="38" y="318"/>
                    <a:pt x="40" y="321"/>
                  </a:cubicBezTo>
                  <a:cubicBezTo>
                    <a:pt x="44" y="326"/>
                    <a:pt x="45" y="328"/>
                    <a:pt x="52" y="329"/>
                  </a:cubicBezTo>
                  <a:cubicBezTo>
                    <a:pt x="56" y="329"/>
                    <a:pt x="63" y="328"/>
                    <a:pt x="67" y="331"/>
                  </a:cubicBezTo>
                  <a:cubicBezTo>
                    <a:pt x="71" y="333"/>
                    <a:pt x="72" y="335"/>
                    <a:pt x="77" y="332"/>
                  </a:cubicBezTo>
                  <a:cubicBezTo>
                    <a:pt x="80" y="330"/>
                    <a:pt x="82" y="325"/>
                    <a:pt x="87" y="324"/>
                  </a:cubicBezTo>
                  <a:cubicBezTo>
                    <a:pt x="89" y="323"/>
                    <a:pt x="91" y="323"/>
                    <a:pt x="91" y="326"/>
                  </a:cubicBezTo>
                  <a:cubicBezTo>
                    <a:pt x="92" y="329"/>
                    <a:pt x="89" y="329"/>
                    <a:pt x="88" y="332"/>
                  </a:cubicBezTo>
                  <a:cubicBezTo>
                    <a:pt x="86" y="336"/>
                    <a:pt x="89" y="337"/>
                    <a:pt x="85" y="341"/>
                  </a:cubicBezTo>
                  <a:cubicBezTo>
                    <a:pt x="82" y="344"/>
                    <a:pt x="80" y="345"/>
                    <a:pt x="82" y="350"/>
                  </a:cubicBezTo>
                  <a:cubicBezTo>
                    <a:pt x="84" y="354"/>
                    <a:pt x="86" y="357"/>
                    <a:pt x="88" y="361"/>
                  </a:cubicBezTo>
                  <a:cubicBezTo>
                    <a:pt x="88" y="362"/>
                    <a:pt x="91" y="365"/>
                    <a:pt x="91" y="366"/>
                  </a:cubicBezTo>
                  <a:cubicBezTo>
                    <a:pt x="91" y="370"/>
                    <a:pt x="91" y="369"/>
                    <a:pt x="88" y="369"/>
                  </a:cubicBezTo>
                  <a:cubicBezTo>
                    <a:pt x="85" y="370"/>
                    <a:pt x="80" y="369"/>
                    <a:pt x="77" y="369"/>
                  </a:cubicBezTo>
                  <a:cubicBezTo>
                    <a:pt x="69" y="368"/>
                    <a:pt x="65" y="378"/>
                    <a:pt x="66" y="386"/>
                  </a:cubicBezTo>
                  <a:cubicBezTo>
                    <a:pt x="67" y="389"/>
                    <a:pt x="70" y="395"/>
                    <a:pt x="63" y="395"/>
                  </a:cubicBezTo>
                  <a:cubicBezTo>
                    <a:pt x="60" y="395"/>
                    <a:pt x="59" y="389"/>
                    <a:pt x="55" y="390"/>
                  </a:cubicBezTo>
                  <a:cubicBezTo>
                    <a:pt x="50" y="391"/>
                    <a:pt x="58" y="408"/>
                    <a:pt x="61" y="410"/>
                  </a:cubicBezTo>
                  <a:cubicBezTo>
                    <a:pt x="63" y="413"/>
                    <a:pt x="66" y="415"/>
                    <a:pt x="65" y="419"/>
                  </a:cubicBezTo>
                  <a:cubicBezTo>
                    <a:pt x="63" y="425"/>
                    <a:pt x="59" y="422"/>
                    <a:pt x="55" y="424"/>
                  </a:cubicBezTo>
                  <a:cubicBezTo>
                    <a:pt x="53" y="426"/>
                    <a:pt x="52" y="433"/>
                    <a:pt x="52" y="435"/>
                  </a:cubicBezTo>
                  <a:cubicBezTo>
                    <a:pt x="51" y="440"/>
                    <a:pt x="48" y="447"/>
                    <a:pt x="42" y="450"/>
                  </a:cubicBezTo>
                  <a:cubicBezTo>
                    <a:pt x="43" y="451"/>
                    <a:pt x="44" y="453"/>
                    <a:pt x="45" y="454"/>
                  </a:cubicBezTo>
                  <a:cubicBezTo>
                    <a:pt x="49" y="457"/>
                    <a:pt x="51" y="453"/>
                    <a:pt x="55" y="453"/>
                  </a:cubicBezTo>
                  <a:cubicBezTo>
                    <a:pt x="59" y="453"/>
                    <a:pt x="60" y="456"/>
                    <a:pt x="62" y="458"/>
                  </a:cubicBezTo>
                  <a:cubicBezTo>
                    <a:pt x="65" y="461"/>
                    <a:pt x="66" y="461"/>
                    <a:pt x="67" y="465"/>
                  </a:cubicBezTo>
                  <a:cubicBezTo>
                    <a:pt x="67" y="468"/>
                    <a:pt x="67" y="472"/>
                    <a:pt x="70" y="473"/>
                  </a:cubicBezTo>
                  <a:cubicBezTo>
                    <a:pt x="73" y="474"/>
                    <a:pt x="76" y="473"/>
                    <a:pt x="80" y="475"/>
                  </a:cubicBezTo>
                  <a:cubicBezTo>
                    <a:pt x="83" y="477"/>
                    <a:pt x="84" y="480"/>
                    <a:pt x="87" y="481"/>
                  </a:cubicBezTo>
                  <a:cubicBezTo>
                    <a:pt x="89" y="482"/>
                    <a:pt x="90" y="481"/>
                    <a:pt x="92" y="482"/>
                  </a:cubicBezTo>
                  <a:cubicBezTo>
                    <a:pt x="93" y="483"/>
                    <a:pt x="93" y="486"/>
                    <a:pt x="93" y="487"/>
                  </a:cubicBezTo>
                  <a:cubicBezTo>
                    <a:pt x="95" y="489"/>
                    <a:pt x="97" y="492"/>
                    <a:pt x="100" y="493"/>
                  </a:cubicBezTo>
                  <a:cubicBezTo>
                    <a:pt x="103" y="494"/>
                    <a:pt x="105" y="492"/>
                    <a:pt x="108" y="494"/>
                  </a:cubicBezTo>
                  <a:cubicBezTo>
                    <a:pt x="110" y="495"/>
                    <a:pt x="112" y="498"/>
                    <a:pt x="114" y="499"/>
                  </a:cubicBezTo>
                  <a:cubicBezTo>
                    <a:pt x="119" y="504"/>
                    <a:pt x="124" y="511"/>
                    <a:pt x="131" y="514"/>
                  </a:cubicBezTo>
                  <a:cubicBezTo>
                    <a:pt x="133" y="514"/>
                    <a:pt x="139" y="517"/>
                    <a:pt x="141" y="515"/>
                  </a:cubicBezTo>
                  <a:cubicBezTo>
                    <a:pt x="144" y="513"/>
                    <a:pt x="140" y="510"/>
                    <a:pt x="142" y="507"/>
                  </a:cubicBezTo>
                  <a:cubicBezTo>
                    <a:pt x="145" y="503"/>
                    <a:pt x="145" y="507"/>
                    <a:pt x="148" y="508"/>
                  </a:cubicBezTo>
                  <a:cubicBezTo>
                    <a:pt x="150" y="509"/>
                    <a:pt x="156" y="509"/>
                    <a:pt x="158" y="509"/>
                  </a:cubicBezTo>
                  <a:cubicBezTo>
                    <a:pt x="165" y="509"/>
                    <a:pt x="171" y="511"/>
                    <a:pt x="177" y="512"/>
                  </a:cubicBezTo>
                  <a:cubicBezTo>
                    <a:pt x="185" y="513"/>
                    <a:pt x="189" y="512"/>
                    <a:pt x="196" y="510"/>
                  </a:cubicBezTo>
                  <a:cubicBezTo>
                    <a:pt x="200" y="508"/>
                    <a:pt x="201" y="506"/>
                    <a:pt x="204" y="504"/>
                  </a:cubicBezTo>
                  <a:cubicBezTo>
                    <a:pt x="207" y="503"/>
                    <a:pt x="210" y="504"/>
                    <a:pt x="213" y="505"/>
                  </a:cubicBezTo>
                  <a:cubicBezTo>
                    <a:pt x="217" y="505"/>
                    <a:pt x="220" y="507"/>
                    <a:pt x="223" y="507"/>
                  </a:cubicBezTo>
                  <a:cubicBezTo>
                    <a:pt x="228" y="507"/>
                    <a:pt x="228" y="505"/>
                    <a:pt x="230" y="501"/>
                  </a:cubicBezTo>
                  <a:cubicBezTo>
                    <a:pt x="232" y="499"/>
                    <a:pt x="235" y="497"/>
                    <a:pt x="237" y="500"/>
                  </a:cubicBezTo>
                  <a:cubicBezTo>
                    <a:pt x="237" y="501"/>
                    <a:pt x="236" y="502"/>
                    <a:pt x="237" y="503"/>
                  </a:cubicBezTo>
                  <a:cubicBezTo>
                    <a:pt x="238" y="505"/>
                    <a:pt x="240" y="505"/>
                    <a:pt x="241" y="505"/>
                  </a:cubicBezTo>
                  <a:cubicBezTo>
                    <a:pt x="247" y="505"/>
                    <a:pt x="253" y="501"/>
                    <a:pt x="256" y="497"/>
                  </a:cubicBezTo>
                  <a:cubicBezTo>
                    <a:pt x="258" y="495"/>
                    <a:pt x="260" y="493"/>
                    <a:pt x="263" y="492"/>
                  </a:cubicBezTo>
                  <a:cubicBezTo>
                    <a:pt x="267" y="492"/>
                    <a:pt x="268" y="493"/>
                    <a:pt x="270" y="494"/>
                  </a:cubicBezTo>
                  <a:cubicBezTo>
                    <a:pt x="274" y="496"/>
                    <a:pt x="280" y="498"/>
                    <a:pt x="284" y="499"/>
                  </a:cubicBezTo>
                  <a:cubicBezTo>
                    <a:pt x="287" y="499"/>
                    <a:pt x="291" y="499"/>
                    <a:pt x="293" y="499"/>
                  </a:cubicBezTo>
                  <a:cubicBezTo>
                    <a:pt x="295" y="498"/>
                    <a:pt x="296" y="495"/>
                    <a:pt x="299" y="494"/>
                  </a:cubicBezTo>
                  <a:cubicBezTo>
                    <a:pt x="302" y="493"/>
                    <a:pt x="303" y="495"/>
                    <a:pt x="305" y="498"/>
                  </a:cubicBezTo>
                  <a:cubicBezTo>
                    <a:pt x="306" y="500"/>
                    <a:pt x="309" y="501"/>
                    <a:pt x="310" y="503"/>
                  </a:cubicBezTo>
                  <a:cubicBezTo>
                    <a:pt x="313" y="500"/>
                    <a:pt x="310" y="497"/>
                    <a:pt x="312" y="495"/>
                  </a:cubicBezTo>
                  <a:cubicBezTo>
                    <a:pt x="314" y="492"/>
                    <a:pt x="318" y="495"/>
                    <a:pt x="320" y="495"/>
                  </a:cubicBezTo>
                  <a:cubicBezTo>
                    <a:pt x="326" y="495"/>
                    <a:pt x="332" y="491"/>
                    <a:pt x="335" y="487"/>
                  </a:cubicBezTo>
                  <a:cubicBezTo>
                    <a:pt x="337" y="484"/>
                    <a:pt x="339" y="482"/>
                    <a:pt x="343" y="484"/>
                  </a:cubicBezTo>
                  <a:cubicBezTo>
                    <a:pt x="347" y="486"/>
                    <a:pt x="346" y="487"/>
                    <a:pt x="351" y="487"/>
                  </a:cubicBezTo>
                  <a:cubicBezTo>
                    <a:pt x="354" y="486"/>
                    <a:pt x="357" y="485"/>
                    <a:pt x="360" y="486"/>
                  </a:cubicBezTo>
                  <a:cubicBezTo>
                    <a:pt x="365" y="486"/>
                    <a:pt x="364" y="487"/>
                    <a:pt x="365" y="491"/>
                  </a:cubicBezTo>
                  <a:cubicBezTo>
                    <a:pt x="365" y="493"/>
                    <a:pt x="367" y="494"/>
                    <a:pt x="367" y="496"/>
                  </a:cubicBezTo>
                  <a:cubicBezTo>
                    <a:pt x="368" y="498"/>
                    <a:pt x="367" y="501"/>
                    <a:pt x="368" y="503"/>
                  </a:cubicBezTo>
                  <a:cubicBezTo>
                    <a:pt x="370" y="504"/>
                    <a:pt x="373" y="504"/>
                    <a:pt x="375" y="504"/>
                  </a:cubicBezTo>
                  <a:cubicBezTo>
                    <a:pt x="376" y="504"/>
                    <a:pt x="378" y="505"/>
                    <a:pt x="378" y="506"/>
                  </a:cubicBezTo>
                  <a:cubicBezTo>
                    <a:pt x="380" y="508"/>
                    <a:pt x="379" y="507"/>
                    <a:pt x="379" y="509"/>
                  </a:cubicBezTo>
                  <a:cubicBezTo>
                    <a:pt x="379" y="512"/>
                    <a:pt x="380" y="515"/>
                    <a:pt x="380" y="518"/>
                  </a:cubicBezTo>
                  <a:cubicBezTo>
                    <a:pt x="380" y="520"/>
                    <a:pt x="380" y="521"/>
                    <a:pt x="380" y="523"/>
                  </a:cubicBezTo>
                  <a:cubicBezTo>
                    <a:pt x="381" y="525"/>
                    <a:pt x="382" y="525"/>
                    <a:pt x="383" y="527"/>
                  </a:cubicBezTo>
                  <a:cubicBezTo>
                    <a:pt x="383" y="530"/>
                    <a:pt x="383" y="533"/>
                    <a:pt x="384" y="536"/>
                  </a:cubicBezTo>
                  <a:cubicBezTo>
                    <a:pt x="385" y="539"/>
                    <a:pt x="387" y="541"/>
                    <a:pt x="385" y="544"/>
                  </a:cubicBezTo>
                  <a:cubicBezTo>
                    <a:pt x="384" y="546"/>
                    <a:pt x="382" y="546"/>
                    <a:pt x="381" y="548"/>
                  </a:cubicBezTo>
                  <a:cubicBezTo>
                    <a:pt x="380" y="549"/>
                    <a:pt x="380" y="551"/>
                    <a:pt x="379" y="552"/>
                  </a:cubicBezTo>
                  <a:cubicBezTo>
                    <a:pt x="378" y="555"/>
                    <a:pt x="374" y="556"/>
                    <a:pt x="374" y="558"/>
                  </a:cubicBezTo>
                  <a:cubicBezTo>
                    <a:pt x="372" y="563"/>
                    <a:pt x="377" y="561"/>
                    <a:pt x="380" y="562"/>
                  </a:cubicBezTo>
                  <a:cubicBezTo>
                    <a:pt x="383" y="563"/>
                    <a:pt x="385" y="565"/>
                    <a:pt x="388" y="566"/>
                  </a:cubicBezTo>
                  <a:cubicBezTo>
                    <a:pt x="392" y="568"/>
                    <a:pt x="395" y="568"/>
                    <a:pt x="399" y="567"/>
                  </a:cubicBezTo>
                  <a:cubicBezTo>
                    <a:pt x="400" y="567"/>
                    <a:pt x="401" y="567"/>
                    <a:pt x="401" y="567"/>
                  </a:cubicBezTo>
                  <a:cubicBezTo>
                    <a:pt x="401" y="566"/>
                    <a:pt x="401" y="566"/>
                    <a:pt x="401" y="565"/>
                  </a:cubicBezTo>
                  <a:cubicBezTo>
                    <a:pt x="400" y="560"/>
                    <a:pt x="404" y="560"/>
                    <a:pt x="406" y="556"/>
                  </a:cubicBezTo>
                  <a:cubicBezTo>
                    <a:pt x="411" y="550"/>
                    <a:pt x="412" y="539"/>
                    <a:pt x="418" y="535"/>
                  </a:cubicBezTo>
                  <a:cubicBezTo>
                    <a:pt x="422" y="533"/>
                    <a:pt x="424" y="534"/>
                    <a:pt x="427" y="531"/>
                  </a:cubicBezTo>
                  <a:cubicBezTo>
                    <a:pt x="429" y="528"/>
                    <a:pt x="429" y="525"/>
                    <a:pt x="431" y="523"/>
                  </a:cubicBezTo>
                  <a:cubicBezTo>
                    <a:pt x="437" y="516"/>
                    <a:pt x="442" y="523"/>
                    <a:pt x="449" y="522"/>
                  </a:cubicBezTo>
                  <a:cubicBezTo>
                    <a:pt x="456" y="521"/>
                    <a:pt x="459" y="515"/>
                    <a:pt x="465" y="513"/>
                  </a:cubicBezTo>
                  <a:cubicBezTo>
                    <a:pt x="473" y="510"/>
                    <a:pt x="475" y="504"/>
                    <a:pt x="485" y="508"/>
                  </a:cubicBezTo>
                  <a:cubicBezTo>
                    <a:pt x="489" y="509"/>
                    <a:pt x="491" y="513"/>
                    <a:pt x="495" y="514"/>
                  </a:cubicBezTo>
                  <a:cubicBezTo>
                    <a:pt x="500" y="515"/>
                    <a:pt x="503" y="512"/>
                    <a:pt x="506" y="509"/>
                  </a:cubicBezTo>
                  <a:cubicBezTo>
                    <a:pt x="515" y="502"/>
                    <a:pt x="513" y="497"/>
                    <a:pt x="510" y="488"/>
                  </a:cubicBezTo>
                  <a:cubicBezTo>
                    <a:pt x="509" y="484"/>
                    <a:pt x="508" y="480"/>
                    <a:pt x="508" y="476"/>
                  </a:cubicBezTo>
                  <a:cubicBezTo>
                    <a:pt x="508" y="472"/>
                    <a:pt x="512" y="471"/>
                    <a:pt x="513" y="467"/>
                  </a:cubicBezTo>
                  <a:cubicBezTo>
                    <a:pt x="515" y="461"/>
                    <a:pt x="513" y="449"/>
                    <a:pt x="523" y="449"/>
                  </a:cubicBezTo>
                  <a:cubicBezTo>
                    <a:pt x="526" y="449"/>
                    <a:pt x="529" y="452"/>
                    <a:pt x="533" y="449"/>
                  </a:cubicBezTo>
                  <a:cubicBezTo>
                    <a:pt x="536" y="445"/>
                    <a:pt x="536" y="442"/>
                    <a:pt x="540" y="439"/>
                  </a:cubicBezTo>
                  <a:cubicBezTo>
                    <a:pt x="543" y="437"/>
                    <a:pt x="548" y="435"/>
                    <a:pt x="552" y="437"/>
                  </a:cubicBezTo>
                  <a:cubicBezTo>
                    <a:pt x="556" y="439"/>
                    <a:pt x="556" y="443"/>
                    <a:pt x="558" y="446"/>
                  </a:cubicBezTo>
                  <a:cubicBezTo>
                    <a:pt x="560" y="450"/>
                    <a:pt x="565" y="453"/>
                    <a:pt x="568" y="457"/>
                  </a:cubicBezTo>
                  <a:cubicBezTo>
                    <a:pt x="569" y="457"/>
                    <a:pt x="569" y="457"/>
                    <a:pt x="569" y="457"/>
                  </a:cubicBezTo>
                  <a:cubicBezTo>
                    <a:pt x="575" y="456"/>
                    <a:pt x="581" y="458"/>
                    <a:pt x="584" y="4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18"/>
            <p:cNvSpPr>
              <a:spLocks/>
            </p:cNvSpPr>
            <p:nvPr/>
          </p:nvSpPr>
          <p:spPr bwMode="auto">
            <a:xfrm>
              <a:off x="4781550" y="3081338"/>
              <a:ext cx="469900" cy="923925"/>
            </a:xfrm>
            <a:custGeom>
              <a:avLst/>
              <a:gdLst>
                <a:gd name="T0" fmla="*/ 231 w 256"/>
                <a:gd name="T1" fmla="*/ 26 h 502"/>
                <a:gd name="T2" fmla="*/ 223 w 256"/>
                <a:gd name="T3" fmla="*/ 13 h 502"/>
                <a:gd name="T4" fmla="*/ 202 w 256"/>
                <a:gd name="T5" fmla="*/ 13 h 502"/>
                <a:gd name="T6" fmla="*/ 182 w 256"/>
                <a:gd name="T7" fmla="*/ 9 h 502"/>
                <a:gd name="T8" fmla="*/ 165 w 256"/>
                <a:gd name="T9" fmla="*/ 4 h 502"/>
                <a:gd name="T10" fmla="*/ 153 w 256"/>
                <a:gd name="T11" fmla="*/ 34 h 502"/>
                <a:gd name="T12" fmla="*/ 159 w 256"/>
                <a:gd name="T13" fmla="*/ 54 h 502"/>
                <a:gd name="T14" fmla="*/ 152 w 256"/>
                <a:gd name="T15" fmla="*/ 78 h 502"/>
                <a:gd name="T16" fmla="*/ 139 w 256"/>
                <a:gd name="T17" fmla="*/ 95 h 502"/>
                <a:gd name="T18" fmla="*/ 120 w 256"/>
                <a:gd name="T19" fmla="*/ 113 h 502"/>
                <a:gd name="T20" fmla="*/ 108 w 256"/>
                <a:gd name="T21" fmla="*/ 129 h 502"/>
                <a:gd name="T22" fmla="*/ 89 w 256"/>
                <a:gd name="T23" fmla="*/ 151 h 502"/>
                <a:gd name="T24" fmla="*/ 63 w 256"/>
                <a:gd name="T25" fmla="*/ 146 h 502"/>
                <a:gd name="T26" fmla="*/ 32 w 256"/>
                <a:gd name="T27" fmla="*/ 146 h 502"/>
                <a:gd name="T28" fmla="*/ 22 w 256"/>
                <a:gd name="T29" fmla="*/ 192 h 502"/>
                <a:gd name="T30" fmla="*/ 1 w 256"/>
                <a:gd name="T31" fmla="*/ 218 h 502"/>
                <a:gd name="T32" fmla="*/ 5 w 256"/>
                <a:gd name="T33" fmla="*/ 240 h 502"/>
                <a:gd name="T34" fmla="*/ 11 w 256"/>
                <a:gd name="T35" fmla="*/ 248 h 502"/>
                <a:gd name="T36" fmla="*/ 26 w 256"/>
                <a:gd name="T37" fmla="*/ 251 h 502"/>
                <a:gd name="T38" fmla="*/ 28 w 256"/>
                <a:gd name="T39" fmla="*/ 294 h 502"/>
                <a:gd name="T40" fmla="*/ 40 w 256"/>
                <a:gd name="T41" fmla="*/ 316 h 502"/>
                <a:gd name="T42" fmla="*/ 63 w 256"/>
                <a:gd name="T43" fmla="*/ 325 h 502"/>
                <a:gd name="T44" fmla="*/ 72 w 256"/>
                <a:gd name="T45" fmla="*/ 342 h 502"/>
                <a:gd name="T46" fmla="*/ 75 w 256"/>
                <a:gd name="T47" fmla="*/ 365 h 502"/>
                <a:gd name="T48" fmla="*/ 60 w 256"/>
                <a:gd name="T49" fmla="*/ 370 h 502"/>
                <a:gd name="T50" fmla="*/ 63 w 256"/>
                <a:gd name="T51" fmla="*/ 401 h 502"/>
                <a:gd name="T52" fmla="*/ 69 w 256"/>
                <a:gd name="T53" fmla="*/ 444 h 502"/>
                <a:gd name="T54" fmla="*/ 87 w 256"/>
                <a:gd name="T55" fmla="*/ 491 h 502"/>
                <a:gd name="T56" fmla="*/ 111 w 256"/>
                <a:gd name="T57" fmla="*/ 499 h 502"/>
                <a:gd name="T58" fmla="*/ 122 w 256"/>
                <a:gd name="T59" fmla="*/ 484 h 502"/>
                <a:gd name="T60" fmla="*/ 123 w 256"/>
                <a:gd name="T61" fmla="*/ 459 h 502"/>
                <a:gd name="T62" fmla="*/ 139 w 256"/>
                <a:gd name="T63" fmla="*/ 444 h 502"/>
                <a:gd name="T64" fmla="*/ 149 w 256"/>
                <a:gd name="T65" fmla="*/ 420 h 502"/>
                <a:gd name="T66" fmla="*/ 155 w 256"/>
                <a:gd name="T67" fmla="*/ 406 h 502"/>
                <a:gd name="T68" fmla="*/ 189 w 256"/>
                <a:gd name="T69" fmla="*/ 387 h 502"/>
                <a:gd name="T70" fmla="*/ 199 w 256"/>
                <a:gd name="T71" fmla="*/ 380 h 502"/>
                <a:gd name="T72" fmla="*/ 206 w 256"/>
                <a:gd name="T73" fmla="*/ 368 h 502"/>
                <a:gd name="T74" fmla="*/ 225 w 256"/>
                <a:gd name="T75" fmla="*/ 360 h 502"/>
                <a:gd name="T76" fmla="*/ 235 w 256"/>
                <a:gd name="T77" fmla="*/ 348 h 502"/>
                <a:gd name="T78" fmla="*/ 228 w 256"/>
                <a:gd name="T79" fmla="*/ 336 h 502"/>
                <a:gd name="T80" fmla="*/ 198 w 256"/>
                <a:gd name="T81" fmla="*/ 324 h 502"/>
                <a:gd name="T82" fmla="*/ 172 w 256"/>
                <a:gd name="T83" fmla="*/ 286 h 502"/>
                <a:gd name="T84" fmla="*/ 160 w 256"/>
                <a:gd name="T85" fmla="*/ 253 h 502"/>
                <a:gd name="T86" fmla="*/ 161 w 256"/>
                <a:gd name="T87" fmla="*/ 203 h 502"/>
                <a:gd name="T88" fmla="*/ 186 w 256"/>
                <a:gd name="T89" fmla="*/ 153 h 502"/>
                <a:gd name="T90" fmla="*/ 218 w 256"/>
                <a:gd name="T91" fmla="*/ 107 h 502"/>
                <a:gd name="T92" fmla="*/ 235 w 256"/>
                <a:gd name="T93" fmla="*/ 81 h 502"/>
                <a:gd name="T94" fmla="*/ 256 w 256"/>
                <a:gd name="T95" fmla="*/ 4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502">
                  <a:moveTo>
                    <a:pt x="256" y="45"/>
                  </a:moveTo>
                  <a:cubicBezTo>
                    <a:pt x="254" y="41"/>
                    <a:pt x="250" y="35"/>
                    <a:pt x="246" y="32"/>
                  </a:cubicBezTo>
                  <a:cubicBezTo>
                    <a:pt x="242" y="29"/>
                    <a:pt x="235" y="29"/>
                    <a:pt x="231" y="26"/>
                  </a:cubicBezTo>
                  <a:cubicBezTo>
                    <a:pt x="228" y="25"/>
                    <a:pt x="225" y="23"/>
                    <a:pt x="226" y="20"/>
                  </a:cubicBezTo>
                  <a:cubicBezTo>
                    <a:pt x="227" y="17"/>
                    <a:pt x="231" y="17"/>
                    <a:pt x="232" y="15"/>
                  </a:cubicBezTo>
                  <a:cubicBezTo>
                    <a:pt x="230" y="14"/>
                    <a:pt x="226" y="12"/>
                    <a:pt x="223" y="13"/>
                  </a:cubicBezTo>
                  <a:cubicBezTo>
                    <a:pt x="222" y="8"/>
                    <a:pt x="222" y="9"/>
                    <a:pt x="218" y="9"/>
                  </a:cubicBezTo>
                  <a:cubicBezTo>
                    <a:pt x="216" y="10"/>
                    <a:pt x="214" y="11"/>
                    <a:pt x="212" y="12"/>
                  </a:cubicBezTo>
                  <a:cubicBezTo>
                    <a:pt x="208" y="13"/>
                    <a:pt x="206" y="11"/>
                    <a:pt x="202" y="13"/>
                  </a:cubicBezTo>
                  <a:cubicBezTo>
                    <a:pt x="199" y="15"/>
                    <a:pt x="199" y="18"/>
                    <a:pt x="195" y="17"/>
                  </a:cubicBezTo>
                  <a:cubicBezTo>
                    <a:pt x="195" y="12"/>
                    <a:pt x="195" y="11"/>
                    <a:pt x="191" y="10"/>
                  </a:cubicBezTo>
                  <a:cubicBezTo>
                    <a:pt x="188" y="10"/>
                    <a:pt x="185" y="10"/>
                    <a:pt x="182" y="9"/>
                  </a:cubicBezTo>
                  <a:cubicBezTo>
                    <a:pt x="180" y="8"/>
                    <a:pt x="178" y="9"/>
                    <a:pt x="176" y="7"/>
                  </a:cubicBezTo>
                  <a:cubicBezTo>
                    <a:pt x="175" y="6"/>
                    <a:pt x="176" y="4"/>
                    <a:pt x="174" y="3"/>
                  </a:cubicBezTo>
                  <a:cubicBezTo>
                    <a:pt x="171" y="0"/>
                    <a:pt x="168" y="1"/>
                    <a:pt x="165" y="4"/>
                  </a:cubicBezTo>
                  <a:cubicBezTo>
                    <a:pt x="161" y="10"/>
                    <a:pt x="163" y="24"/>
                    <a:pt x="155" y="23"/>
                  </a:cubicBezTo>
                  <a:cubicBezTo>
                    <a:pt x="151" y="23"/>
                    <a:pt x="148" y="19"/>
                    <a:pt x="146" y="25"/>
                  </a:cubicBezTo>
                  <a:cubicBezTo>
                    <a:pt x="145" y="31"/>
                    <a:pt x="150" y="31"/>
                    <a:pt x="153" y="34"/>
                  </a:cubicBezTo>
                  <a:cubicBezTo>
                    <a:pt x="156" y="37"/>
                    <a:pt x="157" y="39"/>
                    <a:pt x="157" y="44"/>
                  </a:cubicBezTo>
                  <a:cubicBezTo>
                    <a:pt x="157" y="46"/>
                    <a:pt x="156" y="47"/>
                    <a:pt x="157" y="49"/>
                  </a:cubicBezTo>
                  <a:cubicBezTo>
                    <a:pt x="157" y="51"/>
                    <a:pt x="159" y="52"/>
                    <a:pt x="159" y="54"/>
                  </a:cubicBezTo>
                  <a:cubicBezTo>
                    <a:pt x="154" y="55"/>
                    <a:pt x="150" y="56"/>
                    <a:pt x="151" y="62"/>
                  </a:cubicBezTo>
                  <a:cubicBezTo>
                    <a:pt x="152" y="66"/>
                    <a:pt x="156" y="67"/>
                    <a:pt x="157" y="71"/>
                  </a:cubicBezTo>
                  <a:cubicBezTo>
                    <a:pt x="160" y="76"/>
                    <a:pt x="155" y="75"/>
                    <a:pt x="152" y="78"/>
                  </a:cubicBezTo>
                  <a:cubicBezTo>
                    <a:pt x="151" y="80"/>
                    <a:pt x="150" y="83"/>
                    <a:pt x="149" y="84"/>
                  </a:cubicBezTo>
                  <a:cubicBezTo>
                    <a:pt x="147" y="85"/>
                    <a:pt x="144" y="84"/>
                    <a:pt x="143" y="86"/>
                  </a:cubicBezTo>
                  <a:cubicBezTo>
                    <a:pt x="140" y="89"/>
                    <a:pt x="145" y="92"/>
                    <a:pt x="139" y="95"/>
                  </a:cubicBezTo>
                  <a:cubicBezTo>
                    <a:pt x="136" y="96"/>
                    <a:pt x="130" y="94"/>
                    <a:pt x="127" y="96"/>
                  </a:cubicBezTo>
                  <a:cubicBezTo>
                    <a:pt x="125" y="97"/>
                    <a:pt x="122" y="104"/>
                    <a:pt x="121" y="107"/>
                  </a:cubicBezTo>
                  <a:cubicBezTo>
                    <a:pt x="120" y="109"/>
                    <a:pt x="121" y="111"/>
                    <a:pt x="120" y="113"/>
                  </a:cubicBezTo>
                  <a:cubicBezTo>
                    <a:pt x="119" y="115"/>
                    <a:pt x="117" y="115"/>
                    <a:pt x="116" y="117"/>
                  </a:cubicBezTo>
                  <a:cubicBezTo>
                    <a:pt x="114" y="120"/>
                    <a:pt x="117" y="125"/>
                    <a:pt x="114" y="127"/>
                  </a:cubicBezTo>
                  <a:cubicBezTo>
                    <a:pt x="114" y="128"/>
                    <a:pt x="110" y="128"/>
                    <a:pt x="108" y="129"/>
                  </a:cubicBezTo>
                  <a:cubicBezTo>
                    <a:pt x="107" y="129"/>
                    <a:pt x="105" y="131"/>
                    <a:pt x="103" y="132"/>
                  </a:cubicBezTo>
                  <a:cubicBezTo>
                    <a:pt x="100" y="134"/>
                    <a:pt x="96" y="137"/>
                    <a:pt x="93" y="139"/>
                  </a:cubicBezTo>
                  <a:cubicBezTo>
                    <a:pt x="90" y="141"/>
                    <a:pt x="88" y="146"/>
                    <a:pt x="89" y="151"/>
                  </a:cubicBezTo>
                  <a:cubicBezTo>
                    <a:pt x="90" y="154"/>
                    <a:pt x="95" y="158"/>
                    <a:pt x="90" y="161"/>
                  </a:cubicBezTo>
                  <a:cubicBezTo>
                    <a:pt x="88" y="163"/>
                    <a:pt x="81" y="162"/>
                    <a:pt x="78" y="162"/>
                  </a:cubicBezTo>
                  <a:cubicBezTo>
                    <a:pt x="70" y="160"/>
                    <a:pt x="73" y="147"/>
                    <a:pt x="63" y="146"/>
                  </a:cubicBezTo>
                  <a:cubicBezTo>
                    <a:pt x="55" y="144"/>
                    <a:pt x="45" y="145"/>
                    <a:pt x="38" y="145"/>
                  </a:cubicBezTo>
                  <a:cubicBezTo>
                    <a:pt x="38" y="145"/>
                    <a:pt x="38" y="144"/>
                    <a:pt x="38" y="144"/>
                  </a:cubicBezTo>
                  <a:cubicBezTo>
                    <a:pt x="35" y="145"/>
                    <a:pt x="33" y="145"/>
                    <a:pt x="32" y="146"/>
                  </a:cubicBezTo>
                  <a:cubicBezTo>
                    <a:pt x="28" y="150"/>
                    <a:pt x="31" y="158"/>
                    <a:pt x="31" y="163"/>
                  </a:cubicBezTo>
                  <a:cubicBezTo>
                    <a:pt x="31" y="168"/>
                    <a:pt x="27" y="173"/>
                    <a:pt x="26" y="178"/>
                  </a:cubicBezTo>
                  <a:cubicBezTo>
                    <a:pt x="18" y="181"/>
                    <a:pt x="23" y="186"/>
                    <a:pt x="22" y="192"/>
                  </a:cubicBezTo>
                  <a:cubicBezTo>
                    <a:pt x="22" y="201"/>
                    <a:pt x="14" y="193"/>
                    <a:pt x="9" y="195"/>
                  </a:cubicBezTo>
                  <a:cubicBezTo>
                    <a:pt x="3" y="197"/>
                    <a:pt x="0" y="204"/>
                    <a:pt x="2" y="210"/>
                  </a:cubicBezTo>
                  <a:cubicBezTo>
                    <a:pt x="3" y="214"/>
                    <a:pt x="3" y="214"/>
                    <a:pt x="1" y="218"/>
                  </a:cubicBezTo>
                  <a:cubicBezTo>
                    <a:pt x="0" y="221"/>
                    <a:pt x="1" y="223"/>
                    <a:pt x="2" y="226"/>
                  </a:cubicBezTo>
                  <a:cubicBezTo>
                    <a:pt x="3" y="229"/>
                    <a:pt x="2" y="231"/>
                    <a:pt x="1" y="234"/>
                  </a:cubicBezTo>
                  <a:cubicBezTo>
                    <a:pt x="1" y="238"/>
                    <a:pt x="3" y="238"/>
                    <a:pt x="5" y="240"/>
                  </a:cubicBezTo>
                  <a:cubicBezTo>
                    <a:pt x="6" y="241"/>
                    <a:pt x="6" y="242"/>
                    <a:pt x="7" y="243"/>
                  </a:cubicBezTo>
                  <a:cubicBezTo>
                    <a:pt x="8" y="244"/>
                    <a:pt x="9" y="243"/>
                    <a:pt x="10" y="244"/>
                  </a:cubicBezTo>
                  <a:cubicBezTo>
                    <a:pt x="11" y="246"/>
                    <a:pt x="10" y="247"/>
                    <a:pt x="11" y="248"/>
                  </a:cubicBezTo>
                  <a:cubicBezTo>
                    <a:pt x="13" y="251"/>
                    <a:pt x="12" y="249"/>
                    <a:pt x="14" y="248"/>
                  </a:cubicBezTo>
                  <a:cubicBezTo>
                    <a:pt x="17" y="246"/>
                    <a:pt x="16" y="246"/>
                    <a:pt x="19" y="249"/>
                  </a:cubicBezTo>
                  <a:cubicBezTo>
                    <a:pt x="22" y="252"/>
                    <a:pt x="23" y="251"/>
                    <a:pt x="26" y="251"/>
                  </a:cubicBezTo>
                  <a:cubicBezTo>
                    <a:pt x="30" y="252"/>
                    <a:pt x="37" y="256"/>
                    <a:pt x="39" y="260"/>
                  </a:cubicBezTo>
                  <a:cubicBezTo>
                    <a:pt x="41" y="266"/>
                    <a:pt x="38" y="272"/>
                    <a:pt x="35" y="277"/>
                  </a:cubicBezTo>
                  <a:cubicBezTo>
                    <a:pt x="33" y="283"/>
                    <a:pt x="30" y="288"/>
                    <a:pt x="28" y="294"/>
                  </a:cubicBezTo>
                  <a:cubicBezTo>
                    <a:pt x="27" y="296"/>
                    <a:pt x="24" y="298"/>
                    <a:pt x="24" y="300"/>
                  </a:cubicBezTo>
                  <a:cubicBezTo>
                    <a:pt x="24" y="302"/>
                    <a:pt x="27" y="305"/>
                    <a:pt x="28" y="306"/>
                  </a:cubicBezTo>
                  <a:cubicBezTo>
                    <a:pt x="32" y="310"/>
                    <a:pt x="36" y="312"/>
                    <a:pt x="40" y="316"/>
                  </a:cubicBezTo>
                  <a:cubicBezTo>
                    <a:pt x="41" y="318"/>
                    <a:pt x="42" y="321"/>
                    <a:pt x="44" y="323"/>
                  </a:cubicBezTo>
                  <a:cubicBezTo>
                    <a:pt x="47" y="326"/>
                    <a:pt x="51" y="324"/>
                    <a:pt x="55" y="324"/>
                  </a:cubicBezTo>
                  <a:cubicBezTo>
                    <a:pt x="58" y="325"/>
                    <a:pt x="59" y="326"/>
                    <a:pt x="63" y="325"/>
                  </a:cubicBezTo>
                  <a:cubicBezTo>
                    <a:pt x="66" y="324"/>
                    <a:pt x="68" y="322"/>
                    <a:pt x="70" y="326"/>
                  </a:cubicBezTo>
                  <a:cubicBezTo>
                    <a:pt x="72" y="329"/>
                    <a:pt x="71" y="331"/>
                    <a:pt x="71" y="334"/>
                  </a:cubicBezTo>
                  <a:cubicBezTo>
                    <a:pt x="71" y="337"/>
                    <a:pt x="73" y="339"/>
                    <a:pt x="72" y="342"/>
                  </a:cubicBezTo>
                  <a:cubicBezTo>
                    <a:pt x="71" y="345"/>
                    <a:pt x="68" y="345"/>
                    <a:pt x="68" y="349"/>
                  </a:cubicBezTo>
                  <a:cubicBezTo>
                    <a:pt x="69" y="353"/>
                    <a:pt x="72" y="354"/>
                    <a:pt x="74" y="356"/>
                  </a:cubicBezTo>
                  <a:cubicBezTo>
                    <a:pt x="76" y="359"/>
                    <a:pt x="76" y="362"/>
                    <a:pt x="75" y="365"/>
                  </a:cubicBezTo>
                  <a:cubicBezTo>
                    <a:pt x="72" y="371"/>
                    <a:pt x="66" y="369"/>
                    <a:pt x="60" y="370"/>
                  </a:cubicBezTo>
                  <a:cubicBezTo>
                    <a:pt x="60" y="370"/>
                    <a:pt x="60" y="370"/>
                    <a:pt x="59" y="370"/>
                  </a:cubicBezTo>
                  <a:cubicBezTo>
                    <a:pt x="59" y="370"/>
                    <a:pt x="60" y="370"/>
                    <a:pt x="60" y="370"/>
                  </a:cubicBezTo>
                  <a:cubicBezTo>
                    <a:pt x="65" y="376"/>
                    <a:pt x="62" y="376"/>
                    <a:pt x="60" y="382"/>
                  </a:cubicBezTo>
                  <a:cubicBezTo>
                    <a:pt x="59" y="389"/>
                    <a:pt x="64" y="387"/>
                    <a:pt x="66" y="391"/>
                  </a:cubicBezTo>
                  <a:cubicBezTo>
                    <a:pt x="68" y="395"/>
                    <a:pt x="65" y="399"/>
                    <a:pt x="63" y="401"/>
                  </a:cubicBezTo>
                  <a:cubicBezTo>
                    <a:pt x="59" y="404"/>
                    <a:pt x="57" y="405"/>
                    <a:pt x="57" y="411"/>
                  </a:cubicBezTo>
                  <a:cubicBezTo>
                    <a:pt x="57" y="419"/>
                    <a:pt x="67" y="423"/>
                    <a:pt x="69" y="431"/>
                  </a:cubicBezTo>
                  <a:cubicBezTo>
                    <a:pt x="71" y="435"/>
                    <a:pt x="71" y="439"/>
                    <a:pt x="69" y="444"/>
                  </a:cubicBezTo>
                  <a:cubicBezTo>
                    <a:pt x="68" y="447"/>
                    <a:pt x="65" y="449"/>
                    <a:pt x="64" y="453"/>
                  </a:cubicBezTo>
                  <a:cubicBezTo>
                    <a:pt x="61" y="460"/>
                    <a:pt x="67" y="469"/>
                    <a:pt x="72" y="474"/>
                  </a:cubicBezTo>
                  <a:cubicBezTo>
                    <a:pt x="77" y="480"/>
                    <a:pt x="82" y="486"/>
                    <a:pt x="87" y="491"/>
                  </a:cubicBezTo>
                  <a:cubicBezTo>
                    <a:pt x="89" y="494"/>
                    <a:pt x="92" y="498"/>
                    <a:pt x="95" y="500"/>
                  </a:cubicBezTo>
                  <a:cubicBezTo>
                    <a:pt x="99" y="502"/>
                    <a:pt x="103" y="500"/>
                    <a:pt x="107" y="499"/>
                  </a:cubicBezTo>
                  <a:cubicBezTo>
                    <a:pt x="109" y="499"/>
                    <a:pt x="110" y="499"/>
                    <a:pt x="111" y="499"/>
                  </a:cubicBezTo>
                  <a:cubicBezTo>
                    <a:pt x="111" y="499"/>
                    <a:pt x="111" y="498"/>
                    <a:pt x="111" y="498"/>
                  </a:cubicBezTo>
                  <a:cubicBezTo>
                    <a:pt x="113" y="496"/>
                    <a:pt x="114" y="492"/>
                    <a:pt x="115" y="490"/>
                  </a:cubicBezTo>
                  <a:cubicBezTo>
                    <a:pt x="117" y="487"/>
                    <a:pt x="120" y="487"/>
                    <a:pt x="122" y="484"/>
                  </a:cubicBezTo>
                  <a:cubicBezTo>
                    <a:pt x="122" y="483"/>
                    <a:pt x="124" y="480"/>
                    <a:pt x="124" y="478"/>
                  </a:cubicBezTo>
                  <a:cubicBezTo>
                    <a:pt x="124" y="476"/>
                    <a:pt x="122" y="475"/>
                    <a:pt x="122" y="473"/>
                  </a:cubicBezTo>
                  <a:cubicBezTo>
                    <a:pt x="122" y="468"/>
                    <a:pt x="123" y="464"/>
                    <a:pt x="123" y="459"/>
                  </a:cubicBezTo>
                  <a:cubicBezTo>
                    <a:pt x="123" y="454"/>
                    <a:pt x="124" y="451"/>
                    <a:pt x="128" y="448"/>
                  </a:cubicBezTo>
                  <a:cubicBezTo>
                    <a:pt x="130" y="446"/>
                    <a:pt x="132" y="445"/>
                    <a:pt x="134" y="445"/>
                  </a:cubicBezTo>
                  <a:cubicBezTo>
                    <a:pt x="136" y="445"/>
                    <a:pt x="138" y="446"/>
                    <a:pt x="139" y="444"/>
                  </a:cubicBezTo>
                  <a:cubicBezTo>
                    <a:pt x="140" y="439"/>
                    <a:pt x="136" y="435"/>
                    <a:pt x="136" y="431"/>
                  </a:cubicBezTo>
                  <a:cubicBezTo>
                    <a:pt x="136" y="427"/>
                    <a:pt x="139" y="422"/>
                    <a:pt x="143" y="420"/>
                  </a:cubicBezTo>
                  <a:cubicBezTo>
                    <a:pt x="146" y="417"/>
                    <a:pt x="146" y="419"/>
                    <a:pt x="149" y="420"/>
                  </a:cubicBezTo>
                  <a:cubicBezTo>
                    <a:pt x="151" y="420"/>
                    <a:pt x="152" y="419"/>
                    <a:pt x="152" y="417"/>
                  </a:cubicBezTo>
                  <a:cubicBezTo>
                    <a:pt x="152" y="414"/>
                    <a:pt x="152" y="413"/>
                    <a:pt x="153" y="411"/>
                  </a:cubicBezTo>
                  <a:cubicBezTo>
                    <a:pt x="155" y="409"/>
                    <a:pt x="154" y="408"/>
                    <a:pt x="155" y="406"/>
                  </a:cubicBezTo>
                  <a:cubicBezTo>
                    <a:pt x="157" y="403"/>
                    <a:pt x="161" y="398"/>
                    <a:pt x="165" y="397"/>
                  </a:cubicBezTo>
                  <a:cubicBezTo>
                    <a:pt x="169" y="395"/>
                    <a:pt x="173" y="393"/>
                    <a:pt x="178" y="392"/>
                  </a:cubicBezTo>
                  <a:cubicBezTo>
                    <a:pt x="181" y="391"/>
                    <a:pt x="185" y="386"/>
                    <a:pt x="189" y="387"/>
                  </a:cubicBezTo>
                  <a:cubicBezTo>
                    <a:pt x="190" y="387"/>
                    <a:pt x="191" y="388"/>
                    <a:pt x="192" y="388"/>
                  </a:cubicBezTo>
                  <a:cubicBezTo>
                    <a:pt x="193" y="388"/>
                    <a:pt x="194" y="387"/>
                    <a:pt x="195" y="387"/>
                  </a:cubicBezTo>
                  <a:cubicBezTo>
                    <a:pt x="197" y="386"/>
                    <a:pt x="201" y="383"/>
                    <a:pt x="199" y="380"/>
                  </a:cubicBezTo>
                  <a:cubicBezTo>
                    <a:pt x="198" y="379"/>
                    <a:pt x="196" y="379"/>
                    <a:pt x="197" y="377"/>
                  </a:cubicBezTo>
                  <a:cubicBezTo>
                    <a:pt x="197" y="375"/>
                    <a:pt x="200" y="374"/>
                    <a:pt x="201" y="372"/>
                  </a:cubicBezTo>
                  <a:cubicBezTo>
                    <a:pt x="202" y="371"/>
                    <a:pt x="204" y="369"/>
                    <a:pt x="206" y="368"/>
                  </a:cubicBezTo>
                  <a:cubicBezTo>
                    <a:pt x="208" y="367"/>
                    <a:pt x="210" y="369"/>
                    <a:pt x="212" y="368"/>
                  </a:cubicBezTo>
                  <a:cubicBezTo>
                    <a:pt x="216" y="367"/>
                    <a:pt x="216" y="360"/>
                    <a:pt x="219" y="359"/>
                  </a:cubicBezTo>
                  <a:cubicBezTo>
                    <a:pt x="221" y="358"/>
                    <a:pt x="223" y="361"/>
                    <a:pt x="225" y="360"/>
                  </a:cubicBezTo>
                  <a:cubicBezTo>
                    <a:pt x="227" y="359"/>
                    <a:pt x="226" y="356"/>
                    <a:pt x="227" y="354"/>
                  </a:cubicBezTo>
                  <a:cubicBezTo>
                    <a:pt x="227" y="351"/>
                    <a:pt x="229" y="352"/>
                    <a:pt x="232" y="352"/>
                  </a:cubicBezTo>
                  <a:cubicBezTo>
                    <a:pt x="234" y="351"/>
                    <a:pt x="236" y="351"/>
                    <a:pt x="235" y="348"/>
                  </a:cubicBezTo>
                  <a:cubicBezTo>
                    <a:pt x="235" y="345"/>
                    <a:pt x="233" y="345"/>
                    <a:pt x="231" y="344"/>
                  </a:cubicBezTo>
                  <a:cubicBezTo>
                    <a:pt x="229" y="342"/>
                    <a:pt x="232" y="341"/>
                    <a:pt x="232" y="339"/>
                  </a:cubicBezTo>
                  <a:cubicBezTo>
                    <a:pt x="232" y="339"/>
                    <a:pt x="229" y="337"/>
                    <a:pt x="228" y="336"/>
                  </a:cubicBezTo>
                  <a:cubicBezTo>
                    <a:pt x="226" y="335"/>
                    <a:pt x="224" y="335"/>
                    <a:pt x="222" y="335"/>
                  </a:cubicBezTo>
                  <a:cubicBezTo>
                    <a:pt x="218" y="335"/>
                    <a:pt x="217" y="329"/>
                    <a:pt x="212" y="328"/>
                  </a:cubicBezTo>
                  <a:cubicBezTo>
                    <a:pt x="207" y="327"/>
                    <a:pt x="202" y="328"/>
                    <a:pt x="198" y="324"/>
                  </a:cubicBezTo>
                  <a:cubicBezTo>
                    <a:pt x="195" y="320"/>
                    <a:pt x="192" y="317"/>
                    <a:pt x="188" y="314"/>
                  </a:cubicBezTo>
                  <a:cubicBezTo>
                    <a:pt x="183" y="310"/>
                    <a:pt x="178" y="306"/>
                    <a:pt x="176" y="300"/>
                  </a:cubicBezTo>
                  <a:cubicBezTo>
                    <a:pt x="174" y="296"/>
                    <a:pt x="173" y="290"/>
                    <a:pt x="172" y="286"/>
                  </a:cubicBezTo>
                  <a:cubicBezTo>
                    <a:pt x="172" y="283"/>
                    <a:pt x="172" y="280"/>
                    <a:pt x="172" y="278"/>
                  </a:cubicBezTo>
                  <a:cubicBezTo>
                    <a:pt x="171" y="274"/>
                    <a:pt x="170" y="273"/>
                    <a:pt x="168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8" y="247"/>
                    <a:pt x="155" y="241"/>
                    <a:pt x="155" y="236"/>
                  </a:cubicBezTo>
                  <a:cubicBezTo>
                    <a:pt x="155" y="230"/>
                    <a:pt x="154" y="223"/>
                    <a:pt x="155" y="218"/>
                  </a:cubicBezTo>
                  <a:cubicBezTo>
                    <a:pt x="156" y="213"/>
                    <a:pt x="159" y="208"/>
                    <a:pt x="161" y="203"/>
                  </a:cubicBezTo>
                  <a:cubicBezTo>
                    <a:pt x="164" y="199"/>
                    <a:pt x="167" y="195"/>
                    <a:pt x="170" y="191"/>
                  </a:cubicBezTo>
                  <a:cubicBezTo>
                    <a:pt x="172" y="186"/>
                    <a:pt x="174" y="180"/>
                    <a:pt x="176" y="175"/>
                  </a:cubicBezTo>
                  <a:cubicBezTo>
                    <a:pt x="179" y="168"/>
                    <a:pt x="182" y="160"/>
                    <a:pt x="186" y="153"/>
                  </a:cubicBezTo>
                  <a:cubicBezTo>
                    <a:pt x="190" y="146"/>
                    <a:pt x="195" y="139"/>
                    <a:pt x="201" y="133"/>
                  </a:cubicBezTo>
                  <a:cubicBezTo>
                    <a:pt x="205" y="128"/>
                    <a:pt x="208" y="121"/>
                    <a:pt x="212" y="116"/>
                  </a:cubicBezTo>
                  <a:cubicBezTo>
                    <a:pt x="214" y="113"/>
                    <a:pt x="216" y="110"/>
                    <a:pt x="218" y="107"/>
                  </a:cubicBezTo>
                  <a:cubicBezTo>
                    <a:pt x="220" y="105"/>
                    <a:pt x="220" y="102"/>
                    <a:pt x="222" y="99"/>
                  </a:cubicBezTo>
                  <a:cubicBezTo>
                    <a:pt x="224" y="97"/>
                    <a:pt x="226" y="94"/>
                    <a:pt x="228" y="91"/>
                  </a:cubicBezTo>
                  <a:cubicBezTo>
                    <a:pt x="231" y="88"/>
                    <a:pt x="232" y="84"/>
                    <a:pt x="235" y="81"/>
                  </a:cubicBezTo>
                  <a:cubicBezTo>
                    <a:pt x="238" y="79"/>
                    <a:pt x="240" y="77"/>
                    <a:pt x="242" y="74"/>
                  </a:cubicBezTo>
                  <a:cubicBezTo>
                    <a:pt x="244" y="72"/>
                    <a:pt x="244" y="70"/>
                    <a:pt x="245" y="68"/>
                  </a:cubicBezTo>
                  <a:cubicBezTo>
                    <a:pt x="249" y="61"/>
                    <a:pt x="253" y="53"/>
                    <a:pt x="256" y="45"/>
                  </a:cubicBezTo>
                  <a:cubicBezTo>
                    <a:pt x="256" y="45"/>
                    <a:pt x="256" y="45"/>
                    <a:pt x="256" y="4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9518889" y="3414631"/>
            <a:ext cx="1802879" cy="2153235"/>
            <a:chOff x="3000375" y="1784350"/>
            <a:chExt cx="2352676" cy="2809875"/>
          </a:xfrm>
          <a:solidFill>
            <a:schemeClr val="accent2"/>
          </a:solidFill>
        </p:grpSpPr>
        <p:sp>
          <p:nvSpPr>
            <p:cNvPr id="190" name="Freeform 259"/>
            <p:cNvSpPr>
              <a:spLocks/>
            </p:cNvSpPr>
            <p:nvPr/>
          </p:nvSpPr>
          <p:spPr bwMode="auto">
            <a:xfrm>
              <a:off x="3771900" y="2352675"/>
              <a:ext cx="65088" cy="38100"/>
            </a:xfrm>
            <a:custGeom>
              <a:avLst/>
              <a:gdLst>
                <a:gd name="T0" fmla="*/ 38 w 40"/>
                <a:gd name="T1" fmla="*/ 6 h 23"/>
                <a:gd name="T2" fmla="*/ 24 w 40"/>
                <a:gd name="T3" fmla="*/ 0 h 23"/>
                <a:gd name="T4" fmla="*/ 14 w 40"/>
                <a:gd name="T5" fmla="*/ 4 h 23"/>
                <a:gd name="T6" fmla="*/ 1 w 40"/>
                <a:gd name="T7" fmla="*/ 16 h 23"/>
                <a:gd name="T8" fmla="*/ 4 w 40"/>
                <a:gd name="T9" fmla="*/ 21 h 23"/>
                <a:gd name="T10" fmla="*/ 11 w 40"/>
                <a:gd name="T11" fmla="*/ 18 h 23"/>
                <a:gd name="T12" fmla="*/ 16 w 40"/>
                <a:gd name="T13" fmla="*/ 12 h 23"/>
                <a:gd name="T14" fmla="*/ 25 w 40"/>
                <a:gd name="T15" fmla="*/ 12 h 23"/>
                <a:gd name="T16" fmla="*/ 38 w 40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8" y="6"/>
                  </a:moveTo>
                  <a:cubicBezTo>
                    <a:pt x="33" y="5"/>
                    <a:pt x="29" y="0"/>
                    <a:pt x="24" y="0"/>
                  </a:cubicBezTo>
                  <a:cubicBezTo>
                    <a:pt x="21" y="0"/>
                    <a:pt x="17" y="2"/>
                    <a:pt x="14" y="4"/>
                  </a:cubicBezTo>
                  <a:cubicBezTo>
                    <a:pt x="8" y="6"/>
                    <a:pt x="0" y="7"/>
                    <a:pt x="1" y="16"/>
                  </a:cubicBezTo>
                  <a:cubicBezTo>
                    <a:pt x="1" y="19"/>
                    <a:pt x="0" y="20"/>
                    <a:pt x="4" y="21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3" y="15"/>
                    <a:pt x="12" y="13"/>
                    <a:pt x="16" y="12"/>
                  </a:cubicBezTo>
                  <a:cubicBezTo>
                    <a:pt x="18" y="12"/>
                    <a:pt x="23" y="12"/>
                    <a:pt x="25" y="12"/>
                  </a:cubicBezTo>
                  <a:cubicBezTo>
                    <a:pt x="29" y="13"/>
                    <a:pt x="40" y="13"/>
                    <a:pt x="38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260"/>
            <p:cNvSpPr>
              <a:spLocks/>
            </p:cNvSpPr>
            <p:nvPr/>
          </p:nvSpPr>
          <p:spPr bwMode="auto">
            <a:xfrm>
              <a:off x="3829050" y="2155825"/>
              <a:ext cx="153988" cy="193675"/>
            </a:xfrm>
            <a:custGeom>
              <a:avLst/>
              <a:gdLst>
                <a:gd name="T0" fmla="*/ 49 w 94"/>
                <a:gd name="T1" fmla="*/ 25 h 119"/>
                <a:gd name="T2" fmla="*/ 56 w 94"/>
                <a:gd name="T3" fmla="*/ 29 h 119"/>
                <a:gd name="T4" fmla="*/ 65 w 94"/>
                <a:gd name="T5" fmla="*/ 23 h 119"/>
                <a:gd name="T6" fmla="*/ 65 w 94"/>
                <a:gd name="T7" fmla="*/ 25 h 119"/>
                <a:gd name="T8" fmla="*/ 59 w 94"/>
                <a:gd name="T9" fmla="*/ 31 h 119"/>
                <a:gd name="T10" fmla="*/ 53 w 94"/>
                <a:gd name="T11" fmla="*/ 35 h 119"/>
                <a:gd name="T12" fmla="*/ 45 w 94"/>
                <a:gd name="T13" fmla="*/ 31 h 119"/>
                <a:gd name="T14" fmla="*/ 39 w 94"/>
                <a:gd name="T15" fmla="*/ 40 h 119"/>
                <a:gd name="T16" fmla="*/ 25 w 94"/>
                <a:gd name="T17" fmla="*/ 60 h 119"/>
                <a:gd name="T18" fmla="*/ 10 w 94"/>
                <a:gd name="T19" fmla="*/ 105 h 119"/>
                <a:gd name="T20" fmla="*/ 17 w 94"/>
                <a:gd name="T21" fmla="*/ 115 h 119"/>
                <a:gd name="T22" fmla="*/ 28 w 94"/>
                <a:gd name="T23" fmla="*/ 115 h 119"/>
                <a:gd name="T24" fmla="*/ 27 w 94"/>
                <a:gd name="T25" fmla="*/ 105 h 119"/>
                <a:gd name="T26" fmla="*/ 32 w 94"/>
                <a:gd name="T27" fmla="*/ 112 h 119"/>
                <a:gd name="T28" fmla="*/ 50 w 94"/>
                <a:gd name="T29" fmla="*/ 107 h 119"/>
                <a:gd name="T30" fmla="*/ 54 w 94"/>
                <a:gd name="T31" fmla="*/ 98 h 119"/>
                <a:gd name="T32" fmla="*/ 66 w 94"/>
                <a:gd name="T33" fmla="*/ 96 h 119"/>
                <a:gd name="T34" fmla="*/ 71 w 94"/>
                <a:gd name="T35" fmla="*/ 87 h 119"/>
                <a:gd name="T36" fmla="*/ 80 w 94"/>
                <a:gd name="T37" fmla="*/ 80 h 119"/>
                <a:gd name="T38" fmla="*/ 83 w 94"/>
                <a:gd name="T39" fmla="*/ 72 h 119"/>
                <a:gd name="T40" fmla="*/ 90 w 94"/>
                <a:gd name="T41" fmla="*/ 65 h 119"/>
                <a:gd name="T42" fmla="*/ 87 w 94"/>
                <a:gd name="T43" fmla="*/ 43 h 119"/>
                <a:gd name="T44" fmla="*/ 88 w 94"/>
                <a:gd name="T45" fmla="*/ 33 h 119"/>
                <a:gd name="T46" fmla="*/ 93 w 94"/>
                <a:gd name="T47" fmla="*/ 26 h 119"/>
                <a:gd name="T48" fmla="*/ 91 w 94"/>
                <a:gd name="T49" fmla="*/ 17 h 119"/>
                <a:gd name="T50" fmla="*/ 81 w 94"/>
                <a:gd name="T51" fmla="*/ 17 h 119"/>
                <a:gd name="T52" fmla="*/ 84 w 94"/>
                <a:gd name="T53" fmla="*/ 10 h 119"/>
                <a:gd name="T54" fmla="*/ 73 w 94"/>
                <a:gd name="T55" fmla="*/ 0 h 119"/>
                <a:gd name="T56" fmla="*/ 63 w 94"/>
                <a:gd name="T57" fmla="*/ 9 h 119"/>
                <a:gd name="T58" fmla="*/ 49 w 94"/>
                <a:gd name="T59" fmla="*/ 2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19">
                  <a:moveTo>
                    <a:pt x="49" y="25"/>
                  </a:moveTo>
                  <a:cubicBezTo>
                    <a:pt x="51" y="26"/>
                    <a:pt x="53" y="28"/>
                    <a:pt x="56" y="29"/>
                  </a:cubicBezTo>
                  <a:cubicBezTo>
                    <a:pt x="57" y="26"/>
                    <a:pt x="61" y="22"/>
                    <a:pt x="65" y="23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0" y="26"/>
                    <a:pt x="60" y="27"/>
                    <a:pt x="59" y="31"/>
                  </a:cubicBezTo>
                  <a:cubicBezTo>
                    <a:pt x="58" y="35"/>
                    <a:pt x="59" y="39"/>
                    <a:pt x="53" y="35"/>
                  </a:cubicBezTo>
                  <a:cubicBezTo>
                    <a:pt x="54" y="31"/>
                    <a:pt x="48" y="29"/>
                    <a:pt x="45" y="31"/>
                  </a:cubicBezTo>
                  <a:cubicBezTo>
                    <a:pt x="42" y="32"/>
                    <a:pt x="41" y="37"/>
                    <a:pt x="39" y="40"/>
                  </a:cubicBezTo>
                  <a:cubicBezTo>
                    <a:pt x="35" y="47"/>
                    <a:pt x="30" y="53"/>
                    <a:pt x="25" y="60"/>
                  </a:cubicBezTo>
                  <a:cubicBezTo>
                    <a:pt x="18" y="72"/>
                    <a:pt x="0" y="91"/>
                    <a:pt x="10" y="105"/>
                  </a:cubicBezTo>
                  <a:cubicBezTo>
                    <a:pt x="12" y="108"/>
                    <a:pt x="15" y="113"/>
                    <a:pt x="17" y="115"/>
                  </a:cubicBezTo>
                  <a:cubicBezTo>
                    <a:pt x="20" y="117"/>
                    <a:pt x="24" y="116"/>
                    <a:pt x="28" y="115"/>
                  </a:cubicBezTo>
                  <a:cubicBezTo>
                    <a:pt x="28" y="111"/>
                    <a:pt x="24" y="107"/>
                    <a:pt x="27" y="105"/>
                  </a:cubicBezTo>
                  <a:cubicBezTo>
                    <a:pt x="33" y="100"/>
                    <a:pt x="31" y="110"/>
                    <a:pt x="32" y="112"/>
                  </a:cubicBezTo>
                  <a:cubicBezTo>
                    <a:pt x="34" y="119"/>
                    <a:pt x="47" y="111"/>
                    <a:pt x="50" y="107"/>
                  </a:cubicBezTo>
                  <a:cubicBezTo>
                    <a:pt x="52" y="105"/>
                    <a:pt x="52" y="100"/>
                    <a:pt x="54" y="98"/>
                  </a:cubicBezTo>
                  <a:cubicBezTo>
                    <a:pt x="57" y="95"/>
                    <a:pt x="64" y="98"/>
                    <a:pt x="66" y="96"/>
                  </a:cubicBezTo>
                  <a:cubicBezTo>
                    <a:pt x="69" y="93"/>
                    <a:pt x="68" y="89"/>
                    <a:pt x="71" y="87"/>
                  </a:cubicBezTo>
                  <a:cubicBezTo>
                    <a:pt x="74" y="85"/>
                    <a:pt x="78" y="84"/>
                    <a:pt x="80" y="80"/>
                  </a:cubicBezTo>
                  <a:cubicBezTo>
                    <a:pt x="81" y="75"/>
                    <a:pt x="78" y="75"/>
                    <a:pt x="83" y="72"/>
                  </a:cubicBezTo>
                  <a:cubicBezTo>
                    <a:pt x="87" y="70"/>
                    <a:pt x="89" y="70"/>
                    <a:pt x="90" y="65"/>
                  </a:cubicBezTo>
                  <a:cubicBezTo>
                    <a:pt x="91" y="57"/>
                    <a:pt x="88" y="50"/>
                    <a:pt x="87" y="43"/>
                  </a:cubicBezTo>
                  <a:cubicBezTo>
                    <a:pt x="87" y="40"/>
                    <a:pt x="87" y="36"/>
                    <a:pt x="88" y="33"/>
                  </a:cubicBezTo>
                  <a:cubicBezTo>
                    <a:pt x="89" y="29"/>
                    <a:pt x="92" y="30"/>
                    <a:pt x="93" y="26"/>
                  </a:cubicBezTo>
                  <a:cubicBezTo>
                    <a:pt x="94" y="24"/>
                    <a:pt x="93" y="18"/>
                    <a:pt x="91" y="17"/>
                  </a:cubicBezTo>
                  <a:cubicBezTo>
                    <a:pt x="89" y="15"/>
                    <a:pt x="84" y="17"/>
                    <a:pt x="81" y="17"/>
                  </a:cubicBezTo>
                  <a:cubicBezTo>
                    <a:pt x="80" y="15"/>
                    <a:pt x="80" y="10"/>
                    <a:pt x="84" y="10"/>
                  </a:cubicBezTo>
                  <a:cubicBezTo>
                    <a:pt x="85" y="7"/>
                    <a:pt x="76" y="0"/>
                    <a:pt x="73" y="0"/>
                  </a:cubicBezTo>
                  <a:cubicBezTo>
                    <a:pt x="69" y="0"/>
                    <a:pt x="66" y="6"/>
                    <a:pt x="63" y="9"/>
                  </a:cubicBezTo>
                  <a:cubicBezTo>
                    <a:pt x="62" y="10"/>
                    <a:pt x="49" y="25"/>
                    <a:pt x="49" y="2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261"/>
            <p:cNvSpPr>
              <a:spLocks/>
            </p:cNvSpPr>
            <p:nvPr/>
          </p:nvSpPr>
          <p:spPr bwMode="auto">
            <a:xfrm>
              <a:off x="3943350" y="2024063"/>
              <a:ext cx="165100" cy="112713"/>
            </a:xfrm>
            <a:custGeom>
              <a:avLst/>
              <a:gdLst>
                <a:gd name="T0" fmla="*/ 42 w 101"/>
                <a:gd name="T1" fmla="*/ 30 h 70"/>
                <a:gd name="T2" fmla="*/ 26 w 101"/>
                <a:gd name="T3" fmla="*/ 45 h 70"/>
                <a:gd name="T4" fmla="*/ 6 w 101"/>
                <a:gd name="T5" fmla="*/ 58 h 70"/>
                <a:gd name="T6" fmla="*/ 22 w 101"/>
                <a:gd name="T7" fmla="*/ 66 h 70"/>
                <a:gd name="T8" fmla="*/ 30 w 101"/>
                <a:gd name="T9" fmla="*/ 60 h 70"/>
                <a:gd name="T10" fmla="*/ 37 w 101"/>
                <a:gd name="T11" fmla="*/ 51 h 70"/>
                <a:gd name="T12" fmla="*/ 55 w 101"/>
                <a:gd name="T13" fmla="*/ 37 h 70"/>
                <a:gd name="T14" fmla="*/ 61 w 101"/>
                <a:gd name="T15" fmla="*/ 27 h 70"/>
                <a:gd name="T16" fmla="*/ 71 w 101"/>
                <a:gd name="T17" fmla="*/ 22 h 70"/>
                <a:gd name="T18" fmla="*/ 92 w 101"/>
                <a:gd name="T19" fmla="*/ 13 h 70"/>
                <a:gd name="T20" fmla="*/ 95 w 101"/>
                <a:gd name="T21" fmla="*/ 5 h 70"/>
                <a:gd name="T22" fmla="*/ 75 w 101"/>
                <a:gd name="T23" fmla="*/ 11 h 70"/>
                <a:gd name="T24" fmla="*/ 57 w 101"/>
                <a:gd name="T25" fmla="*/ 18 h 70"/>
                <a:gd name="T26" fmla="*/ 42 w 101"/>
                <a:gd name="T27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70">
                  <a:moveTo>
                    <a:pt x="42" y="30"/>
                  </a:moveTo>
                  <a:cubicBezTo>
                    <a:pt x="37" y="35"/>
                    <a:pt x="32" y="41"/>
                    <a:pt x="26" y="45"/>
                  </a:cubicBezTo>
                  <a:cubicBezTo>
                    <a:pt x="21" y="48"/>
                    <a:pt x="9" y="52"/>
                    <a:pt x="6" y="58"/>
                  </a:cubicBezTo>
                  <a:cubicBezTo>
                    <a:pt x="0" y="70"/>
                    <a:pt x="15" y="67"/>
                    <a:pt x="22" y="66"/>
                  </a:cubicBezTo>
                  <a:cubicBezTo>
                    <a:pt x="26" y="65"/>
                    <a:pt x="28" y="64"/>
                    <a:pt x="30" y="60"/>
                  </a:cubicBezTo>
                  <a:cubicBezTo>
                    <a:pt x="32" y="55"/>
                    <a:pt x="32" y="54"/>
                    <a:pt x="37" y="51"/>
                  </a:cubicBezTo>
                  <a:cubicBezTo>
                    <a:pt x="43" y="48"/>
                    <a:pt x="52" y="44"/>
                    <a:pt x="55" y="37"/>
                  </a:cubicBezTo>
                  <a:cubicBezTo>
                    <a:pt x="57" y="32"/>
                    <a:pt x="56" y="30"/>
                    <a:pt x="61" y="27"/>
                  </a:cubicBezTo>
                  <a:cubicBezTo>
                    <a:pt x="64" y="24"/>
                    <a:pt x="67" y="23"/>
                    <a:pt x="71" y="22"/>
                  </a:cubicBezTo>
                  <a:cubicBezTo>
                    <a:pt x="78" y="18"/>
                    <a:pt x="84" y="15"/>
                    <a:pt x="92" y="13"/>
                  </a:cubicBezTo>
                  <a:cubicBezTo>
                    <a:pt x="96" y="11"/>
                    <a:pt x="101" y="9"/>
                    <a:pt x="95" y="5"/>
                  </a:cubicBezTo>
                  <a:cubicBezTo>
                    <a:pt x="89" y="0"/>
                    <a:pt x="80" y="8"/>
                    <a:pt x="75" y="11"/>
                  </a:cubicBezTo>
                  <a:cubicBezTo>
                    <a:pt x="69" y="14"/>
                    <a:pt x="64" y="16"/>
                    <a:pt x="57" y="18"/>
                  </a:cubicBezTo>
                  <a:cubicBezTo>
                    <a:pt x="52" y="20"/>
                    <a:pt x="46" y="26"/>
                    <a:pt x="42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62"/>
            <p:cNvSpPr>
              <a:spLocks/>
            </p:cNvSpPr>
            <p:nvPr/>
          </p:nvSpPr>
          <p:spPr bwMode="auto">
            <a:xfrm>
              <a:off x="4114800" y="20335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4 w 7"/>
                <a:gd name="T3" fmla="*/ 0 h 8"/>
                <a:gd name="T4" fmla="*/ 1 w 7"/>
                <a:gd name="T5" fmla="*/ 8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6"/>
                    <a:pt x="6" y="0"/>
                    <a:pt x="4" y="0"/>
                  </a:cubicBezTo>
                  <a:cubicBezTo>
                    <a:pt x="0" y="0"/>
                    <a:pt x="1" y="8"/>
                    <a:pt x="1" y="8"/>
                  </a:cubicBezTo>
                  <a:cubicBezTo>
                    <a:pt x="3" y="8"/>
                    <a:pt x="5" y="8"/>
                    <a:pt x="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63"/>
            <p:cNvSpPr>
              <a:spLocks/>
            </p:cNvSpPr>
            <p:nvPr/>
          </p:nvSpPr>
          <p:spPr bwMode="auto">
            <a:xfrm>
              <a:off x="4122738" y="1884363"/>
              <a:ext cx="244475" cy="120650"/>
            </a:xfrm>
            <a:custGeom>
              <a:avLst/>
              <a:gdLst>
                <a:gd name="T0" fmla="*/ 73 w 150"/>
                <a:gd name="T1" fmla="*/ 16 h 74"/>
                <a:gd name="T2" fmla="*/ 46 w 150"/>
                <a:gd name="T3" fmla="*/ 30 h 74"/>
                <a:gd name="T4" fmla="*/ 27 w 150"/>
                <a:gd name="T5" fmla="*/ 31 h 74"/>
                <a:gd name="T6" fmla="*/ 12 w 150"/>
                <a:gd name="T7" fmla="*/ 42 h 74"/>
                <a:gd name="T8" fmla="*/ 1 w 150"/>
                <a:gd name="T9" fmla="*/ 60 h 74"/>
                <a:gd name="T10" fmla="*/ 18 w 150"/>
                <a:gd name="T11" fmla="*/ 69 h 74"/>
                <a:gd name="T12" fmla="*/ 22 w 150"/>
                <a:gd name="T13" fmla="*/ 61 h 74"/>
                <a:gd name="T14" fmla="*/ 27 w 150"/>
                <a:gd name="T15" fmla="*/ 60 h 74"/>
                <a:gd name="T16" fmla="*/ 32 w 150"/>
                <a:gd name="T17" fmla="*/ 58 h 74"/>
                <a:gd name="T18" fmla="*/ 43 w 150"/>
                <a:gd name="T19" fmla="*/ 57 h 74"/>
                <a:gd name="T20" fmla="*/ 51 w 150"/>
                <a:gd name="T21" fmla="*/ 50 h 74"/>
                <a:gd name="T22" fmla="*/ 63 w 150"/>
                <a:gd name="T23" fmla="*/ 49 h 74"/>
                <a:gd name="T24" fmla="*/ 81 w 150"/>
                <a:gd name="T25" fmla="*/ 35 h 74"/>
                <a:gd name="T26" fmla="*/ 104 w 150"/>
                <a:gd name="T27" fmla="*/ 30 h 74"/>
                <a:gd name="T28" fmla="*/ 118 w 150"/>
                <a:gd name="T29" fmla="*/ 27 h 74"/>
                <a:gd name="T30" fmla="*/ 125 w 150"/>
                <a:gd name="T31" fmla="*/ 15 h 74"/>
                <a:gd name="T32" fmla="*/ 148 w 150"/>
                <a:gd name="T33" fmla="*/ 3 h 74"/>
                <a:gd name="T34" fmla="*/ 122 w 150"/>
                <a:gd name="T35" fmla="*/ 5 h 74"/>
                <a:gd name="T36" fmla="*/ 96 w 150"/>
                <a:gd name="T37" fmla="*/ 7 h 74"/>
                <a:gd name="T38" fmla="*/ 73 w 150"/>
                <a:gd name="T3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74">
                  <a:moveTo>
                    <a:pt x="73" y="16"/>
                  </a:moveTo>
                  <a:cubicBezTo>
                    <a:pt x="65" y="20"/>
                    <a:pt x="55" y="29"/>
                    <a:pt x="46" y="30"/>
                  </a:cubicBezTo>
                  <a:cubicBezTo>
                    <a:pt x="39" y="31"/>
                    <a:pt x="34" y="29"/>
                    <a:pt x="27" y="31"/>
                  </a:cubicBezTo>
                  <a:cubicBezTo>
                    <a:pt x="21" y="33"/>
                    <a:pt x="16" y="37"/>
                    <a:pt x="12" y="42"/>
                  </a:cubicBezTo>
                  <a:cubicBezTo>
                    <a:pt x="7" y="47"/>
                    <a:pt x="0" y="52"/>
                    <a:pt x="1" y="60"/>
                  </a:cubicBezTo>
                  <a:cubicBezTo>
                    <a:pt x="2" y="68"/>
                    <a:pt x="10" y="74"/>
                    <a:pt x="18" y="69"/>
                  </a:cubicBezTo>
                  <a:cubicBezTo>
                    <a:pt x="21" y="67"/>
                    <a:pt x="22" y="64"/>
                    <a:pt x="22" y="61"/>
                  </a:cubicBezTo>
                  <a:cubicBezTo>
                    <a:pt x="24" y="60"/>
                    <a:pt x="25" y="61"/>
                    <a:pt x="27" y="60"/>
                  </a:cubicBezTo>
                  <a:cubicBezTo>
                    <a:pt x="30" y="60"/>
                    <a:pt x="30" y="59"/>
                    <a:pt x="32" y="58"/>
                  </a:cubicBezTo>
                  <a:cubicBezTo>
                    <a:pt x="36" y="56"/>
                    <a:pt x="40" y="59"/>
                    <a:pt x="43" y="57"/>
                  </a:cubicBezTo>
                  <a:cubicBezTo>
                    <a:pt x="46" y="56"/>
                    <a:pt x="48" y="52"/>
                    <a:pt x="51" y="50"/>
                  </a:cubicBezTo>
                  <a:cubicBezTo>
                    <a:pt x="55" y="48"/>
                    <a:pt x="59" y="50"/>
                    <a:pt x="63" y="49"/>
                  </a:cubicBezTo>
                  <a:cubicBezTo>
                    <a:pt x="72" y="48"/>
                    <a:pt x="75" y="41"/>
                    <a:pt x="81" y="35"/>
                  </a:cubicBezTo>
                  <a:cubicBezTo>
                    <a:pt x="90" y="27"/>
                    <a:pt x="95" y="30"/>
                    <a:pt x="104" y="30"/>
                  </a:cubicBezTo>
                  <a:cubicBezTo>
                    <a:pt x="109" y="30"/>
                    <a:pt x="114" y="30"/>
                    <a:pt x="118" y="27"/>
                  </a:cubicBezTo>
                  <a:cubicBezTo>
                    <a:pt x="120" y="23"/>
                    <a:pt x="122" y="17"/>
                    <a:pt x="125" y="15"/>
                  </a:cubicBezTo>
                  <a:cubicBezTo>
                    <a:pt x="129" y="12"/>
                    <a:pt x="150" y="12"/>
                    <a:pt x="148" y="3"/>
                  </a:cubicBezTo>
                  <a:cubicBezTo>
                    <a:pt x="140" y="0"/>
                    <a:pt x="129" y="4"/>
                    <a:pt x="122" y="5"/>
                  </a:cubicBezTo>
                  <a:cubicBezTo>
                    <a:pt x="114" y="6"/>
                    <a:pt x="105" y="7"/>
                    <a:pt x="96" y="7"/>
                  </a:cubicBezTo>
                  <a:cubicBezTo>
                    <a:pt x="87" y="8"/>
                    <a:pt x="81" y="12"/>
                    <a:pt x="73" y="1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64"/>
            <p:cNvSpPr>
              <a:spLocks/>
            </p:cNvSpPr>
            <p:nvPr/>
          </p:nvSpPr>
          <p:spPr bwMode="auto">
            <a:xfrm>
              <a:off x="4398963" y="1865313"/>
              <a:ext cx="219075" cy="53975"/>
            </a:xfrm>
            <a:custGeom>
              <a:avLst/>
              <a:gdLst>
                <a:gd name="T0" fmla="*/ 90 w 135"/>
                <a:gd name="T1" fmla="*/ 5 h 33"/>
                <a:gd name="T2" fmla="*/ 34 w 135"/>
                <a:gd name="T3" fmla="*/ 8 h 33"/>
                <a:gd name="T4" fmla="*/ 17 w 135"/>
                <a:gd name="T5" fmla="*/ 7 h 33"/>
                <a:gd name="T6" fmla="*/ 0 w 135"/>
                <a:gd name="T7" fmla="*/ 15 h 33"/>
                <a:gd name="T8" fmla="*/ 16 w 135"/>
                <a:gd name="T9" fmla="*/ 29 h 33"/>
                <a:gd name="T10" fmla="*/ 38 w 135"/>
                <a:gd name="T11" fmla="*/ 24 h 33"/>
                <a:gd name="T12" fmla="*/ 60 w 135"/>
                <a:gd name="T13" fmla="*/ 22 h 33"/>
                <a:gd name="T14" fmla="*/ 84 w 135"/>
                <a:gd name="T15" fmla="*/ 19 h 33"/>
                <a:gd name="T16" fmla="*/ 96 w 135"/>
                <a:gd name="T17" fmla="*/ 16 h 33"/>
                <a:gd name="T18" fmla="*/ 106 w 135"/>
                <a:gd name="T19" fmla="*/ 13 h 33"/>
                <a:gd name="T20" fmla="*/ 128 w 135"/>
                <a:gd name="T21" fmla="*/ 8 h 33"/>
                <a:gd name="T22" fmla="*/ 114 w 135"/>
                <a:gd name="T23" fmla="*/ 1 h 33"/>
                <a:gd name="T24" fmla="*/ 90 w 135"/>
                <a:gd name="T25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33">
                  <a:moveTo>
                    <a:pt x="90" y="5"/>
                  </a:moveTo>
                  <a:cubicBezTo>
                    <a:pt x="71" y="7"/>
                    <a:pt x="52" y="8"/>
                    <a:pt x="34" y="8"/>
                  </a:cubicBezTo>
                  <a:cubicBezTo>
                    <a:pt x="29" y="8"/>
                    <a:pt x="22" y="9"/>
                    <a:pt x="17" y="7"/>
                  </a:cubicBezTo>
                  <a:cubicBezTo>
                    <a:pt x="9" y="3"/>
                    <a:pt x="0" y="5"/>
                    <a:pt x="0" y="15"/>
                  </a:cubicBezTo>
                  <a:cubicBezTo>
                    <a:pt x="0" y="21"/>
                    <a:pt x="10" y="27"/>
                    <a:pt x="16" y="29"/>
                  </a:cubicBezTo>
                  <a:cubicBezTo>
                    <a:pt x="24" y="33"/>
                    <a:pt x="31" y="29"/>
                    <a:pt x="38" y="24"/>
                  </a:cubicBezTo>
                  <a:cubicBezTo>
                    <a:pt x="46" y="19"/>
                    <a:pt x="51" y="22"/>
                    <a:pt x="60" y="22"/>
                  </a:cubicBezTo>
                  <a:cubicBezTo>
                    <a:pt x="69" y="23"/>
                    <a:pt x="76" y="20"/>
                    <a:pt x="84" y="19"/>
                  </a:cubicBezTo>
                  <a:cubicBezTo>
                    <a:pt x="88" y="18"/>
                    <a:pt x="92" y="17"/>
                    <a:pt x="96" y="16"/>
                  </a:cubicBezTo>
                  <a:cubicBezTo>
                    <a:pt x="100" y="16"/>
                    <a:pt x="103" y="14"/>
                    <a:pt x="106" y="13"/>
                  </a:cubicBezTo>
                  <a:cubicBezTo>
                    <a:pt x="113" y="11"/>
                    <a:pt x="122" y="15"/>
                    <a:pt x="128" y="8"/>
                  </a:cubicBezTo>
                  <a:cubicBezTo>
                    <a:pt x="135" y="1"/>
                    <a:pt x="119" y="0"/>
                    <a:pt x="114" y="1"/>
                  </a:cubicBezTo>
                  <a:cubicBezTo>
                    <a:pt x="106" y="1"/>
                    <a:pt x="98" y="5"/>
                    <a:pt x="90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65"/>
            <p:cNvSpPr>
              <a:spLocks/>
            </p:cNvSpPr>
            <p:nvPr/>
          </p:nvSpPr>
          <p:spPr bwMode="auto">
            <a:xfrm>
              <a:off x="4645025" y="1868488"/>
              <a:ext cx="28575" cy="19050"/>
            </a:xfrm>
            <a:custGeom>
              <a:avLst/>
              <a:gdLst>
                <a:gd name="T0" fmla="*/ 1 w 18"/>
                <a:gd name="T1" fmla="*/ 8 h 12"/>
                <a:gd name="T2" fmla="*/ 13 w 18"/>
                <a:gd name="T3" fmla="*/ 9 h 12"/>
                <a:gd name="T4" fmla="*/ 1 w 1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" y="8"/>
                  </a:moveTo>
                  <a:cubicBezTo>
                    <a:pt x="3" y="10"/>
                    <a:pt x="12" y="12"/>
                    <a:pt x="13" y="9"/>
                  </a:cubicBezTo>
                  <a:cubicBezTo>
                    <a:pt x="18" y="0"/>
                    <a:pt x="0" y="7"/>
                    <a:pt x="1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66"/>
            <p:cNvSpPr>
              <a:spLocks/>
            </p:cNvSpPr>
            <p:nvPr/>
          </p:nvSpPr>
          <p:spPr bwMode="auto">
            <a:xfrm>
              <a:off x="4695825" y="1814513"/>
              <a:ext cx="127000" cy="66675"/>
            </a:xfrm>
            <a:custGeom>
              <a:avLst/>
              <a:gdLst>
                <a:gd name="T0" fmla="*/ 40 w 78"/>
                <a:gd name="T1" fmla="*/ 10 h 41"/>
                <a:gd name="T2" fmla="*/ 31 w 78"/>
                <a:gd name="T3" fmla="*/ 12 h 41"/>
                <a:gd name="T4" fmla="*/ 8 w 78"/>
                <a:gd name="T5" fmla="*/ 17 h 41"/>
                <a:gd name="T6" fmla="*/ 5 w 78"/>
                <a:gd name="T7" fmla="*/ 41 h 41"/>
                <a:gd name="T8" fmla="*/ 15 w 78"/>
                <a:gd name="T9" fmla="*/ 37 h 41"/>
                <a:gd name="T10" fmla="*/ 16 w 78"/>
                <a:gd name="T11" fmla="*/ 31 h 41"/>
                <a:gd name="T12" fmla="*/ 22 w 78"/>
                <a:gd name="T13" fmla="*/ 30 h 41"/>
                <a:gd name="T14" fmla="*/ 46 w 78"/>
                <a:gd name="T15" fmla="*/ 25 h 41"/>
                <a:gd name="T16" fmla="*/ 69 w 78"/>
                <a:gd name="T17" fmla="*/ 14 h 41"/>
                <a:gd name="T18" fmla="*/ 77 w 78"/>
                <a:gd name="T19" fmla="*/ 6 h 41"/>
                <a:gd name="T20" fmla="*/ 40 w 78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1">
                  <a:moveTo>
                    <a:pt x="40" y="10"/>
                  </a:moveTo>
                  <a:cubicBezTo>
                    <a:pt x="36" y="11"/>
                    <a:pt x="32" y="12"/>
                    <a:pt x="31" y="12"/>
                  </a:cubicBezTo>
                  <a:cubicBezTo>
                    <a:pt x="24" y="14"/>
                    <a:pt x="15" y="13"/>
                    <a:pt x="8" y="17"/>
                  </a:cubicBezTo>
                  <a:cubicBezTo>
                    <a:pt x="0" y="23"/>
                    <a:pt x="4" y="33"/>
                    <a:pt x="5" y="41"/>
                  </a:cubicBezTo>
                  <a:cubicBezTo>
                    <a:pt x="7" y="41"/>
                    <a:pt x="14" y="39"/>
                    <a:pt x="15" y="37"/>
                  </a:cubicBezTo>
                  <a:cubicBezTo>
                    <a:pt x="16" y="35"/>
                    <a:pt x="15" y="33"/>
                    <a:pt x="16" y="31"/>
                  </a:cubicBezTo>
                  <a:cubicBezTo>
                    <a:pt x="17" y="30"/>
                    <a:pt x="21" y="30"/>
                    <a:pt x="22" y="30"/>
                  </a:cubicBezTo>
                  <a:cubicBezTo>
                    <a:pt x="30" y="28"/>
                    <a:pt x="38" y="28"/>
                    <a:pt x="46" y="25"/>
                  </a:cubicBezTo>
                  <a:cubicBezTo>
                    <a:pt x="54" y="23"/>
                    <a:pt x="62" y="19"/>
                    <a:pt x="69" y="14"/>
                  </a:cubicBezTo>
                  <a:cubicBezTo>
                    <a:pt x="71" y="12"/>
                    <a:pt x="77" y="9"/>
                    <a:pt x="77" y="6"/>
                  </a:cubicBezTo>
                  <a:cubicBezTo>
                    <a:pt x="78" y="0"/>
                    <a:pt x="53" y="6"/>
                    <a:pt x="40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67"/>
            <p:cNvSpPr>
              <a:spLocks/>
            </p:cNvSpPr>
            <p:nvPr/>
          </p:nvSpPr>
          <p:spPr bwMode="auto">
            <a:xfrm>
              <a:off x="4845050" y="1811338"/>
              <a:ext cx="19050" cy="14288"/>
            </a:xfrm>
            <a:custGeom>
              <a:avLst/>
              <a:gdLst>
                <a:gd name="T0" fmla="*/ 10 w 12"/>
                <a:gd name="T1" fmla="*/ 7 h 9"/>
                <a:gd name="T2" fmla="*/ 7 w 12"/>
                <a:gd name="T3" fmla="*/ 9 h 9"/>
                <a:gd name="T4" fmla="*/ 10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6"/>
                    <a:pt x="7" y="9"/>
                  </a:cubicBezTo>
                  <a:cubicBezTo>
                    <a:pt x="8" y="9"/>
                    <a:pt x="9" y="9"/>
                    <a:pt x="10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8"/>
            <p:cNvSpPr>
              <a:spLocks/>
            </p:cNvSpPr>
            <p:nvPr/>
          </p:nvSpPr>
          <p:spPr bwMode="auto">
            <a:xfrm>
              <a:off x="4959350" y="1811338"/>
              <a:ext cx="9525" cy="9525"/>
            </a:xfrm>
            <a:custGeom>
              <a:avLst/>
              <a:gdLst>
                <a:gd name="T0" fmla="*/ 6 w 6"/>
                <a:gd name="T1" fmla="*/ 3 h 6"/>
                <a:gd name="T2" fmla="*/ 1 w 6"/>
                <a:gd name="T3" fmla="*/ 3 h 6"/>
                <a:gd name="T4" fmla="*/ 5 w 6"/>
                <a:gd name="T5" fmla="*/ 1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6"/>
                    <a:pt x="1" y="6"/>
                    <a:pt x="1" y="3"/>
                  </a:cubicBezTo>
                  <a:cubicBezTo>
                    <a:pt x="0" y="1"/>
                    <a:pt x="3" y="0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69"/>
            <p:cNvSpPr>
              <a:spLocks/>
            </p:cNvSpPr>
            <p:nvPr/>
          </p:nvSpPr>
          <p:spPr bwMode="auto">
            <a:xfrm>
              <a:off x="4867275" y="1785938"/>
              <a:ext cx="55563" cy="19050"/>
            </a:xfrm>
            <a:custGeom>
              <a:avLst/>
              <a:gdLst>
                <a:gd name="T0" fmla="*/ 19 w 34"/>
                <a:gd name="T1" fmla="*/ 4 h 12"/>
                <a:gd name="T2" fmla="*/ 7 w 34"/>
                <a:gd name="T3" fmla="*/ 1 h 12"/>
                <a:gd name="T4" fmla="*/ 2 w 34"/>
                <a:gd name="T5" fmla="*/ 8 h 12"/>
                <a:gd name="T6" fmla="*/ 12 w 34"/>
                <a:gd name="T7" fmla="*/ 9 h 12"/>
                <a:gd name="T8" fmla="*/ 19 w 34"/>
                <a:gd name="T9" fmla="*/ 11 h 12"/>
                <a:gd name="T10" fmla="*/ 34 w 34"/>
                <a:gd name="T11" fmla="*/ 10 h 12"/>
                <a:gd name="T12" fmla="*/ 34 w 34"/>
                <a:gd name="T13" fmla="*/ 6 h 12"/>
                <a:gd name="T14" fmla="*/ 19 w 34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2">
                  <a:moveTo>
                    <a:pt x="19" y="4"/>
                  </a:moveTo>
                  <a:cubicBezTo>
                    <a:pt x="17" y="3"/>
                    <a:pt x="9" y="0"/>
                    <a:pt x="7" y="1"/>
                  </a:cubicBezTo>
                  <a:cubicBezTo>
                    <a:pt x="4" y="1"/>
                    <a:pt x="0" y="5"/>
                    <a:pt x="2" y="8"/>
                  </a:cubicBezTo>
                  <a:cubicBezTo>
                    <a:pt x="4" y="12"/>
                    <a:pt x="9" y="10"/>
                    <a:pt x="12" y="9"/>
                  </a:cubicBezTo>
                  <a:cubicBezTo>
                    <a:pt x="15" y="9"/>
                    <a:pt x="17" y="10"/>
                    <a:pt x="19" y="11"/>
                  </a:cubicBezTo>
                  <a:cubicBezTo>
                    <a:pt x="24" y="11"/>
                    <a:pt x="29" y="10"/>
                    <a:pt x="34" y="10"/>
                  </a:cubicBezTo>
                  <a:cubicBezTo>
                    <a:pt x="34" y="9"/>
                    <a:pt x="34" y="7"/>
                    <a:pt x="34" y="6"/>
                  </a:cubicBezTo>
                  <a:cubicBezTo>
                    <a:pt x="29" y="6"/>
                    <a:pt x="24" y="5"/>
                    <a:pt x="19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70"/>
            <p:cNvSpPr>
              <a:spLocks/>
            </p:cNvSpPr>
            <p:nvPr/>
          </p:nvSpPr>
          <p:spPr bwMode="auto">
            <a:xfrm>
              <a:off x="4949825" y="1784350"/>
              <a:ext cx="33338" cy="26988"/>
            </a:xfrm>
            <a:custGeom>
              <a:avLst/>
              <a:gdLst>
                <a:gd name="T0" fmla="*/ 17 w 21"/>
                <a:gd name="T1" fmla="*/ 5 h 17"/>
                <a:gd name="T2" fmla="*/ 20 w 21"/>
                <a:gd name="T3" fmla="*/ 6 h 17"/>
                <a:gd name="T4" fmla="*/ 11 w 21"/>
                <a:gd name="T5" fmla="*/ 3 h 17"/>
                <a:gd name="T6" fmla="*/ 6 w 21"/>
                <a:gd name="T7" fmla="*/ 13 h 17"/>
                <a:gd name="T8" fmla="*/ 17 w 2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6"/>
                    <a:pt x="19" y="5"/>
                    <a:pt x="20" y="6"/>
                  </a:cubicBezTo>
                  <a:cubicBezTo>
                    <a:pt x="21" y="0"/>
                    <a:pt x="14" y="2"/>
                    <a:pt x="11" y="3"/>
                  </a:cubicBezTo>
                  <a:cubicBezTo>
                    <a:pt x="6" y="3"/>
                    <a:pt x="0" y="9"/>
                    <a:pt x="6" y="13"/>
                  </a:cubicBezTo>
                  <a:cubicBezTo>
                    <a:pt x="12" y="17"/>
                    <a:pt x="19" y="6"/>
                    <a:pt x="17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71"/>
            <p:cNvSpPr>
              <a:spLocks/>
            </p:cNvSpPr>
            <p:nvPr/>
          </p:nvSpPr>
          <p:spPr bwMode="auto">
            <a:xfrm>
              <a:off x="3178175" y="3711575"/>
              <a:ext cx="163513" cy="68263"/>
            </a:xfrm>
            <a:custGeom>
              <a:avLst/>
              <a:gdLst>
                <a:gd name="T0" fmla="*/ 12 w 100"/>
                <a:gd name="T1" fmla="*/ 21 h 41"/>
                <a:gd name="T2" fmla="*/ 24 w 100"/>
                <a:gd name="T3" fmla="*/ 39 h 41"/>
                <a:gd name="T4" fmla="*/ 32 w 100"/>
                <a:gd name="T5" fmla="*/ 37 h 41"/>
                <a:gd name="T6" fmla="*/ 43 w 100"/>
                <a:gd name="T7" fmla="*/ 32 h 41"/>
                <a:gd name="T8" fmla="*/ 54 w 100"/>
                <a:gd name="T9" fmla="*/ 36 h 41"/>
                <a:gd name="T10" fmla="*/ 65 w 100"/>
                <a:gd name="T11" fmla="*/ 34 h 41"/>
                <a:gd name="T12" fmla="*/ 77 w 100"/>
                <a:gd name="T13" fmla="*/ 37 h 41"/>
                <a:gd name="T14" fmla="*/ 83 w 100"/>
                <a:gd name="T15" fmla="*/ 38 h 41"/>
                <a:gd name="T16" fmla="*/ 88 w 100"/>
                <a:gd name="T17" fmla="*/ 35 h 41"/>
                <a:gd name="T18" fmla="*/ 96 w 100"/>
                <a:gd name="T19" fmla="*/ 28 h 41"/>
                <a:gd name="T20" fmla="*/ 91 w 100"/>
                <a:gd name="T21" fmla="*/ 21 h 41"/>
                <a:gd name="T22" fmla="*/ 89 w 100"/>
                <a:gd name="T23" fmla="*/ 9 h 41"/>
                <a:gd name="T24" fmla="*/ 80 w 100"/>
                <a:gd name="T25" fmla="*/ 2 h 41"/>
                <a:gd name="T26" fmla="*/ 69 w 100"/>
                <a:gd name="T27" fmla="*/ 4 h 41"/>
                <a:gd name="T28" fmla="*/ 58 w 100"/>
                <a:gd name="T29" fmla="*/ 1 h 41"/>
                <a:gd name="T30" fmla="*/ 49 w 100"/>
                <a:gd name="T31" fmla="*/ 5 h 41"/>
                <a:gd name="T32" fmla="*/ 41 w 100"/>
                <a:gd name="T33" fmla="*/ 5 h 41"/>
                <a:gd name="T34" fmla="*/ 36 w 100"/>
                <a:gd name="T35" fmla="*/ 12 h 41"/>
                <a:gd name="T36" fmla="*/ 26 w 100"/>
                <a:gd name="T37" fmla="*/ 11 h 41"/>
                <a:gd name="T38" fmla="*/ 11 w 100"/>
                <a:gd name="T39" fmla="*/ 0 h 41"/>
                <a:gd name="T40" fmla="*/ 1 w 100"/>
                <a:gd name="T41" fmla="*/ 5 h 41"/>
                <a:gd name="T42" fmla="*/ 12 w 100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41">
                  <a:moveTo>
                    <a:pt x="12" y="21"/>
                  </a:moveTo>
                  <a:cubicBezTo>
                    <a:pt x="14" y="29"/>
                    <a:pt x="16" y="34"/>
                    <a:pt x="24" y="39"/>
                  </a:cubicBezTo>
                  <a:cubicBezTo>
                    <a:pt x="29" y="41"/>
                    <a:pt x="29" y="40"/>
                    <a:pt x="32" y="37"/>
                  </a:cubicBezTo>
                  <a:cubicBezTo>
                    <a:pt x="35" y="34"/>
                    <a:pt x="39" y="32"/>
                    <a:pt x="43" y="32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7"/>
                    <a:pt x="61" y="34"/>
                    <a:pt x="65" y="34"/>
                  </a:cubicBezTo>
                  <a:cubicBezTo>
                    <a:pt x="70" y="33"/>
                    <a:pt x="73" y="36"/>
                    <a:pt x="77" y="37"/>
                  </a:cubicBezTo>
                  <a:cubicBezTo>
                    <a:pt x="79" y="38"/>
                    <a:pt x="81" y="38"/>
                    <a:pt x="83" y="38"/>
                  </a:cubicBezTo>
                  <a:cubicBezTo>
                    <a:pt x="87" y="37"/>
                    <a:pt x="86" y="37"/>
                    <a:pt x="88" y="35"/>
                  </a:cubicBezTo>
                  <a:cubicBezTo>
                    <a:pt x="90" y="33"/>
                    <a:pt x="95" y="30"/>
                    <a:pt x="96" y="28"/>
                  </a:cubicBezTo>
                  <a:cubicBezTo>
                    <a:pt x="100" y="22"/>
                    <a:pt x="94" y="24"/>
                    <a:pt x="91" y="21"/>
                  </a:cubicBezTo>
                  <a:cubicBezTo>
                    <a:pt x="87" y="18"/>
                    <a:pt x="91" y="13"/>
                    <a:pt x="89" y="9"/>
                  </a:cubicBezTo>
                  <a:cubicBezTo>
                    <a:pt x="88" y="7"/>
                    <a:pt x="81" y="2"/>
                    <a:pt x="80" y="2"/>
                  </a:cubicBezTo>
                  <a:cubicBezTo>
                    <a:pt x="75" y="0"/>
                    <a:pt x="73" y="3"/>
                    <a:pt x="69" y="4"/>
                  </a:cubicBezTo>
                  <a:cubicBezTo>
                    <a:pt x="66" y="5"/>
                    <a:pt x="62" y="2"/>
                    <a:pt x="58" y="1"/>
                  </a:cubicBezTo>
                  <a:cubicBezTo>
                    <a:pt x="53" y="1"/>
                    <a:pt x="53" y="3"/>
                    <a:pt x="49" y="5"/>
                  </a:cubicBezTo>
                  <a:cubicBezTo>
                    <a:pt x="46" y="6"/>
                    <a:pt x="44" y="3"/>
                    <a:pt x="41" y="5"/>
                  </a:cubicBezTo>
                  <a:cubicBezTo>
                    <a:pt x="38" y="6"/>
                    <a:pt x="38" y="10"/>
                    <a:pt x="36" y="12"/>
                  </a:cubicBezTo>
                  <a:cubicBezTo>
                    <a:pt x="33" y="13"/>
                    <a:pt x="28" y="12"/>
                    <a:pt x="26" y="11"/>
                  </a:cubicBezTo>
                  <a:cubicBezTo>
                    <a:pt x="20" y="7"/>
                    <a:pt x="19" y="1"/>
                    <a:pt x="11" y="0"/>
                  </a:cubicBezTo>
                  <a:cubicBezTo>
                    <a:pt x="8" y="0"/>
                    <a:pt x="1" y="1"/>
                    <a:pt x="1" y="5"/>
                  </a:cubicBezTo>
                  <a:cubicBezTo>
                    <a:pt x="0" y="11"/>
                    <a:pt x="10" y="15"/>
                    <a:pt x="12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272"/>
            <p:cNvSpPr>
              <a:spLocks/>
            </p:cNvSpPr>
            <p:nvPr/>
          </p:nvSpPr>
          <p:spPr bwMode="auto">
            <a:xfrm>
              <a:off x="3197225" y="3679825"/>
              <a:ext cx="30163" cy="28575"/>
            </a:xfrm>
            <a:custGeom>
              <a:avLst/>
              <a:gdLst>
                <a:gd name="T0" fmla="*/ 15 w 18"/>
                <a:gd name="T1" fmla="*/ 8 h 18"/>
                <a:gd name="T2" fmla="*/ 12 w 18"/>
                <a:gd name="T3" fmla="*/ 0 h 18"/>
                <a:gd name="T4" fmla="*/ 5 w 18"/>
                <a:gd name="T5" fmla="*/ 7 h 18"/>
                <a:gd name="T6" fmla="*/ 0 w 18"/>
                <a:gd name="T7" fmla="*/ 13 h 18"/>
                <a:gd name="T8" fmla="*/ 15 w 18"/>
                <a:gd name="T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8"/>
                  </a:moveTo>
                  <a:cubicBezTo>
                    <a:pt x="18" y="5"/>
                    <a:pt x="16" y="0"/>
                    <a:pt x="12" y="0"/>
                  </a:cubicBezTo>
                  <a:cubicBezTo>
                    <a:pt x="7" y="0"/>
                    <a:pt x="7" y="4"/>
                    <a:pt x="5" y="7"/>
                  </a:cubicBezTo>
                  <a:cubicBezTo>
                    <a:pt x="4" y="9"/>
                    <a:pt x="1" y="10"/>
                    <a:pt x="0" y="13"/>
                  </a:cubicBezTo>
                  <a:cubicBezTo>
                    <a:pt x="5" y="18"/>
                    <a:pt x="11" y="13"/>
                    <a:pt x="15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273"/>
            <p:cNvSpPr>
              <a:spLocks/>
            </p:cNvSpPr>
            <p:nvPr/>
          </p:nvSpPr>
          <p:spPr bwMode="auto">
            <a:xfrm>
              <a:off x="3000375" y="3900488"/>
              <a:ext cx="533400" cy="212725"/>
            </a:xfrm>
            <a:custGeom>
              <a:avLst/>
              <a:gdLst>
                <a:gd name="T0" fmla="*/ 295 w 327"/>
                <a:gd name="T1" fmla="*/ 77 h 131"/>
                <a:gd name="T2" fmla="*/ 238 w 327"/>
                <a:gd name="T3" fmla="*/ 110 h 131"/>
                <a:gd name="T4" fmla="*/ 196 w 327"/>
                <a:gd name="T5" fmla="*/ 123 h 131"/>
                <a:gd name="T6" fmla="*/ 173 w 327"/>
                <a:gd name="T7" fmla="*/ 121 h 131"/>
                <a:gd name="T8" fmla="*/ 158 w 327"/>
                <a:gd name="T9" fmla="*/ 94 h 131"/>
                <a:gd name="T10" fmla="*/ 128 w 327"/>
                <a:gd name="T11" fmla="*/ 83 h 131"/>
                <a:gd name="T12" fmla="*/ 101 w 327"/>
                <a:gd name="T13" fmla="*/ 68 h 131"/>
                <a:gd name="T14" fmla="*/ 84 w 327"/>
                <a:gd name="T15" fmla="*/ 79 h 131"/>
                <a:gd name="T16" fmla="*/ 57 w 327"/>
                <a:gd name="T17" fmla="*/ 81 h 131"/>
                <a:gd name="T18" fmla="*/ 50 w 327"/>
                <a:gd name="T19" fmla="*/ 98 h 131"/>
                <a:gd name="T20" fmla="*/ 12 w 327"/>
                <a:gd name="T21" fmla="*/ 79 h 131"/>
                <a:gd name="T22" fmla="*/ 7 w 327"/>
                <a:gd name="T23" fmla="*/ 58 h 131"/>
                <a:gd name="T24" fmla="*/ 11 w 327"/>
                <a:gd name="T25" fmla="*/ 18 h 131"/>
                <a:gd name="T26" fmla="*/ 45 w 327"/>
                <a:gd name="T27" fmla="*/ 9 h 131"/>
                <a:gd name="T28" fmla="*/ 52 w 327"/>
                <a:gd name="T29" fmla="*/ 3 h 131"/>
                <a:gd name="T30" fmla="*/ 71 w 327"/>
                <a:gd name="T31" fmla="*/ 9 h 131"/>
                <a:gd name="T32" fmla="*/ 94 w 327"/>
                <a:gd name="T33" fmla="*/ 17 h 131"/>
                <a:gd name="T34" fmla="*/ 114 w 327"/>
                <a:gd name="T35" fmla="*/ 26 h 131"/>
                <a:gd name="T36" fmla="*/ 136 w 327"/>
                <a:gd name="T37" fmla="*/ 34 h 131"/>
                <a:gd name="T38" fmla="*/ 151 w 327"/>
                <a:gd name="T39" fmla="*/ 46 h 131"/>
                <a:gd name="T40" fmla="*/ 150 w 327"/>
                <a:gd name="T41" fmla="*/ 51 h 131"/>
                <a:gd name="T42" fmla="*/ 161 w 327"/>
                <a:gd name="T43" fmla="*/ 37 h 131"/>
                <a:gd name="T44" fmla="*/ 182 w 327"/>
                <a:gd name="T45" fmla="*/ 45 h 131"/>
                <a:gd name="T46" fmla="*/ 205 w 327"/>
                <a:gd name="T47" fmla="*/ 43 h 131"/>
                <a:gd name="T48" fmla="*/ 226 w 327"/>
                <a:gd name="T49" fmla="*/ 34 h 131"/>
                <a:gd name="T50" fmla="*/ 234 w 327"/>
                <a:gd name="T51" fmla="*/ 15 h 131"/>
                <a:gd name="T52" fmla="*/ 258 w 327"/>
                <a:gd name="T53" fmla="*/ 20 h 131"/>
                <a:gd name="T54" fmla="*/ 270 w 327"/>
                <a:gd name="T55" fmla="*/ 45 h 131"/>
                <a:gd name="T56" fmla="*/ 292 w 327"/>
                <a:gd name="T57" fmla="*/ 61 h 131"/>
                <a:gd name="T58" fmla="*/ 310 w 327"/>
                <a:gd name="T59" fmla="*/ 57 h 131"/>
                <a:gd name="T60" fmla="*/ 314 w 327"/>
                <a:gd name="T61" fmla="*/ 51 h 131"/>
                <a:gd name="T62" fmla="*/ 327 w 327"/>
                <a:gd name="T63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7" h="131">
                  <a:moveTo>
                    <a:pt x="315" y="60"/>
                  </a:moveTo>
                  <a:cubicBezTo>
                    <a:pt x="308" y="65"/>
                    <a:pt x="302" y="72"/>
                    <a:pt x="295" y="77"/>
                  </a:cubicBezTo>
                  <a:cubicBezTo>
                    <a:pt x="286" y="82"/>
                    <a:pt x="278" y="87"/>
                    <a:pt x="269" y="93"/>
                  </a:cubicBezTo>
                  <a:cubicBezTo>
                    <a:pt x="259" y="99"/>
                    <a:pt x="248" y="104"/>
                    <a:pt x="238" y="110"/>
                  </a:cubicBezTo>
                  <a:cubicBezTo>
                    <a:pt x="231" y="115"/>
                    <a:pt x="225" y="124"/>
                    <a:pt x="217" y="126"/>
                  </a:cubicBezTo>
                  <a:cubicBezTo>
                    <a:pt x="210" y="128"/>
                    <a:pt x="200" y="131"/>
                    <a:pt x="196" y="123"/>
                  </a:cubicBezTo>
                  <a:cubicBezTo>
                    <a:pt x="193" y="119"/>
                    <a:pt x="193" y="116"/>
                    <a:pt x="188" y="116"/>
                  </a:cubicBezTo>
                  <a:cubicBezTo>
                    <a:pt x="182" y="116"/>
                    <a:pt x="178" y="120"/>
                    <a:pt x="173" y="121"/>
                  </a:cubicBezTo>
                  <a:cubicBezTo>
                    <a:pt x="162" y="123"/>
                    <a:pt x="162" y="115"/>
                    <a:pt x="160" y="106"/>
                  </a:cubicBezTo>
                  <a:cubicBezTo>
                    <a:pt x="160" y="102"/>
                    <a:pt x="160" y="97"/>
                    <a:pt x="158" y="94"/>
                  </a:cubicBezTo>
                  <a:cubicBezTo>
                    <a:pt x="155" y="89"/>
                    <a:pt x="151" y="90"/>
                    <a:pt x="147" y="88"/>
                  </a:cubicBezTo>
                  <a:cubicBezTo>
                    <a:pt x="141" y="86"/>
                    <a:pt x="133" y="86"/>
                    <a:pt x="128" y="83"/>
                  </a:cubicBezTo>
                  <a:cubicBezTo>
                    <a:pt x="122" y="80"/>
                    <a:pt x="119" y="72"/>
                    <a:pt x="114" y="69"/>
                  </a:cubicBezTo>
                  <a:cubicBezTo>
                    <a:pt x="109" y="66"/>
                    <a:pt x="106" y="67"/>
                    <a:pt x="101" y="68"/>
                  </a:cubicBezTo>
                  <a:cubicBezTo>
                    <a:pt x="96" y="69"/>
                    <a:pt x="97" y="69"/>
                    <a:pt x="93" y="73"/>
                  </a:cubicBezTo>
                  <a:cubicBezTo>
                    <a:pt x="91" y="76"/>
                    <a:pt x="88" y="79"/>
                    <a:pt x="84" y="79"/>
                  </a:cubicBezTo>
                  <a:cubicBezTo>
                    <a:pt x="79" y="79"/>
                    <a:pt x="78" y="76"/>
                    <a:pt x="74" y="72"/>
                  </a:cubicBezTo>
                  <a:cubicBezTo>
                    <a:pt x="68" y="68"/>
                    <a:pt x="57" y="72"/>
                    <a:pt x="57" y="81"/>
                  </a:cubicBezTo>
                  <a:cubicBezTo>
                    <a:pt x="57" y="84"/>
                    <a:pt x="60" y="89"/>
                    <a:pt x="59" y="92"/>
                  </a:cubicBezTo>
                  <a:cubicBezTo>
                    <a:pt x="58" y="98"/>
                    <a:pt x="54" y="97"/>
                    <a:pt x="50" y="98"/>
                  </a:cubicBezTo>
                  <a:cubicBezTo>
                    <a:pt x="42" y="100"/>
                    <a:pt x="32" y="104"/>
                    <a:pt x="26" y="97"/>
                  </a:cubicBezTo>
                  <a:cubicBezTo>
                    <a:pt x="21" y="92"/>
                    <a:pt x="17" y="86"/>
                    <a:pt x="12" y="79"/>
                  </a:cubicBezTo>
                  <a:cubicBezTo>
                    <a:pt x="10" y="75"/>
                    <a:pt x="8" y="72"/>
                    <a:pt x="7" y="68"/>
                  </a:cubicBezTo>
                  <a:cubicBezTo>
                    <a:pt x="4" y="63"/>
                    <a:pt x="5" y="63"/>
                    <a:pt x="7" y="58"/>
                  </a:cubicBezTo>
                  <a:cubicBezTo>
                    <a:pt x="9" y="50"/>
                    <a:pt x="8" y="42"/>
                    <a:pt x="4" y="35"/>
                  </a:cubicBezTo>
                  <a:cubicBezTo>
                    <a:pt x="0" y="26"/>
                    <a:pt x="1" y="22"/>
                    <a:pt x="11" y="18"/>
                  </a:cubicBezTo>
                  <a:cubicBezTo>
                    <a:pt x="18" y="15"/>
                    <a:pt x="26" y="15"/>
                    <a:pt x="34" y="13"/>
                  </a:cubicBezTo>
                  <a:cubicBezTo>
                    <a:pt x="37" y="12"/>
                    <a:pt x="41" y="11"/>
                    <a:pt x="45" y="9"/>
                  </a:cubicBezTo>
                  <a:cubicBezTo>
                    <a:pt x="47" y="9"/>
                    <a:pt x="48" y="8"/>
                    <a:pt x="50" y="7"/>
                  </a:cubicBezTo>
                  <a:cubicBezTo>
                    <a:pt x="51" y="6"/>
                    <a:pt x="52" y="3"/>
                    <a:pt x="52" y="3"/>
                  </a:cubicBezTo>
                  <a:cubicBezTo>
                    <a:pt x="56" y="0"/>
                    <a:pt x="61" y="0"/>
                    <a:pt x="64" y="2"/>
                  </a:cubicBezTo>
                  <a:cubicBezTo>
                    <a:pt x="68" y="3"/>
                    <a:pt x="69" y="8"/>
                    <a:pt x="71" y="9"/>
                  </a:cubicBezTo>
                  <a:cubicBezTo>
                    <a:pt x="75" y="12"/>
                    <a:pt x="80" y="10"/>
                    <a:pt x="84" y="11"/>
                  </a:cubicBezTo>
                  <a:cubicBezTo>
                    <a:pt x="88" y="12"/>
                    <a:pt x="91" y="14"/>
                    <a:pt x="94" y="17"/>
                  </a:cubicBezTo>
                  <a:cubicBezTo>
                    <a:pt x="97" y="21"/>
                    <a:pt x="97" y="23"/>
                    <a:pt x="102" y="24"/>
                  </a:cubicBezTo>
                  <a:cubicBezTo>
                    <a:pt x="106" y="25"/>
                    <a:pt x="110" y="25"/>
                    <a:pt x="114" y="26"/>
                  </a:cubicBezTo>
                  <a:cubicBezTo>
                    <a:pt x="118" y="27"/>
                    <a:pt x="121" y="31"/>
                    <a:pt x="125" y="33"/>
                  </a:cubicBezTo>
                  <a:cubicBezTo>
                    <a:pt x="128" y="35"/>
                    <a:pt x="132" y="35"/>
                    <a:pt x="136" y="34"/>
                  </a:cubicBezTo>
                  <a:cubicBezTo>
                    <a:pt x="138" y="34"/>
                    <a:pt x="141" y="33"/>
                    <a:pt x="144" y="34"/>
                  </a:cubicBezTo>
                  <a:cubicBezTo>
                    <a:pt x="144" y="40"/>
                    <a:pt x="156" y="36"/>
                    <a:pt x="151" y="46"/>
                  </a:cubicBezTo>
                  <a:cubicBezTo>
                    <a:pt x="148" y="51"/>
                    <a:pt x="139" y="51"/>
                    <a:pt x="137" y="57"/>
                  </a:cubicBezTo>
                  <a:cubicBezTo>
                    <a:pt x="141" y="56"/>
                    <a:pt x="148" y="53"/>
                    <a:pt x="150" y="51"/>
                  </a:cubicBezTo>
                  <a:cubicBezTo>
                    <a:pt x="153" y="49"/>
                    <a:pt x="154" y="42"/>
                    <a:pt x="158" y="47"/>
                  </a:cubicBezTo>
                  <a:cubicBezTo>
                    <a:pt x="160" y="43"/>
                    <a:pt x="154" y="38"/>
                    <a:pt x="161" y="37"/>
                  </a:cubicBezTo>
                  <a:cubicBezTo>
                    <a:pt x="166" y="37"/>
                    <a:pt x="167" y="41"/>
                    <a:pt x="170" y="44"/>
                  </a:cubicBezTo>
                  <a:cubicBezTo>
                    <a:pt x="174" y="46"/>
                    <a:pt x="178" y="45"/>
                    <a:pt x="182" y="45"/>
                  </a:cubicBezTo>
                  <a:cubicBezTo>
                    <a:pt x="187" y="46"/>
                    <a:pt x="191" y="49"/>
                    <a:pt x="196" y="48"/>
                  </a:cubicBezTo>
                  <a:cubicBezTo>
                    <a:pt x="199" y="47"/>
                    <a:pt x="202" y="45"/>
                    <a:pt x="205" y="43"/>
                  </a:cubicBezTo>
                  <a:cubicBezTo>
                    <a:pt x="209" y="39"/>
                    <a:pt x="211" y="39"/>
                    <a:pt x="216" y="39"/>
                  </a:cubicBezTo>
                  <a:cubicBezTo>
                    <a:pt x="221" y="38"/>
                    <a:pt x="224" y="38"/>
                    <a:pt x="226" y="34"/>
                  </a:cubicBezTo>
                  <a:cubicBezTo>
                    <a:pt x="229" y="30"/>
                    <a:pt x="226" y="27"/>
                    <a:pt x="227" y="22"/>
                  </a:cubicBezTo>
                  <a:cubicBezTo>
                    <a:pt x="227" y="19"/>
                    <a:pt x="231" y="15"/>
                    <a:pt x="234" y="15"/>
                  </a:cubicBezTo>
                  <a:cubicBezTo>
                    <a:pt x="239" y="14"/>
                    <a:pt x="240" y="18"/>
                    <a:pt x="243" y="19"/>
                  </a:cubicBezTo>
                  <a:cubicBezTo>
                    <a:pt x="248" y="20"/>
                    <a:pt x="254" y="15"/>
                    <a:pt x="258" y="20"/>
                  </a:cubicBezTo>
                  <a:cubicBezTo>
                    <a:pt x="262" y="24"/>
                    <a:pt x="259" y="31"/>
                    <a:pt x="260" y="36"/>
                  </a:cubicBezTo>
                  <a:cubicBezTo>
                    <a:pt x="261" y="39"/>
                    <a:pt x="267" y="44"/>
                    <a:pt x="270" y="45"/>
                  </a:cubicBezTo>
                  <a:cubicBezTo>
                    <a:pt x="275" y="46"/>
                    <a:pt x="280" y="44"/>
                    <a:pt x="284" y="48"/>
                  </a:cubicBezTo>
                  <a:cubicBezTo>
                    <a:pt x="289" y="51"/>
                    <a:pt x="291" y="56"/>
                    <a:pt x="292" y="61"/>
                  </a:cubicBezTo>
                  <a:cubicBezTo>
                    <a:pt x="296" y="59"/>
                    <a:pt x="299" y="58"/>
                    <a:pt x="302" y="63"/>
                  </a:cubicBezTo>
                  <a:cubicBezTo>
                    <a:pt x="303" y="58"/>
                    <a:pt x="304" y="52"/>
                    <a:pt x="310" y="57"/>
                  </a:cubicBezTo>
                  <a:cubicBezTo>
                    <a:pt x="310" y="54"/>
                    <a:pt x="306" y="48"/>
                    <a:pt x="308" y="45"/>
                  </a:cubicBezTo>
                  <a:cubicBezTo>
                    <a:pt x="310" y="41"/>
                    <a:pt x="313" y="49"/>
                    <a:pt x="314" y="51"/>
                  </a:cubicBezTo>
                  <a:cubicBezTo>
                    <a:pt x="315" y="46"/>
                    <a:pt x="314" y="42"/>
                    <a:pt x="319" y="39"/>
                  </a:cubicBezTo>
                  <a:cubicBezTo>
                    <a:pt x="324" y="36"/>
                    <a:pt x="327" y="38"/>
                    <a:pt x="327" y="43"/>
                  </a:cubicBezTo>
                  <a:cubicBezTo>
                    <a:pt x="326" y="49"/>
                    <a:pt x="320" y="57"/>
                    <a:pt x="315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274"/>
            <p:cNvSpPr>
              <a:spLocks/>
            </p:cNvSpPr>
            <p:nvPr/>
          </p:nvSpPr>
          <p:spPr bwMode="auto">
            <a:xfrm>
              <a:off x="3227388" y="3683000"/>
              <a:ext cx="30163" cy="15875"/>
            </a:xfrm>
            <a:custGeom>
              <a:avLst/>
              <a:gdLst>
                <a:gd name="T0" fmla="*/ 15 w 19"/>
                <a:gd name="T1" fmla="*/ 7 h 10"/>
                <a:gd name="T2" fmla="*/ 1 w 19"/>
                <a:gd name="T3" fmla="*/ 8 h 10"/>
                <a:gd name="T4" fmla="*/ 15 w 19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0">
                  <a:moveTo>
                    <a:pt x="15" y="7"/>
                  </a:moveTo>
                  <a:cubicBezTo>
                    <a:pt x="19" y="0"/>
                    <a:pt x="0" y="8"/>
                    <a:pt x="1" y="8"/>
                  </a:cubicBezTo>
                  <a:cubicBezTo>
                    <a:pt x="4" y="9"/>
                    <a:pt x="13" y="10"/>
                    <a:pt x="15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275"/>
            <p:cNvSpPr>
              <a:spLocks/>
            </p:cNvSpPr>
            <p:nvPr/>
          </p:nvSpPr>
          <p:spPr bwMode="auto">
            <a:xfrm>
              <a:off x="3290888" y="3473450"/>
              <a:ext cx="349250" cy="201613"/>
            </a:xfrm>
            <a:custGeom>
              <a:avLst/>
              <a:gdLst>
                <a:gd name="T0" fmla="*/ 84 w 214"/>
                <a:gd name="T1" fmla="*/ 56 h 124"/>
                <a:gd name="T2" fmla="*/ 73 w 214"/>
                <a:gd name="T3" fmla="*/ 35 h 124"/>
                <a:gd name="T4" fmla="*/ 63 w 214"/>
                <a:gd name="T5" fmla="*/ 31 h 124"/>
                <a:gd name="T6" fmla="*/ 62 w 214"/>
                <a:gd name="T7" fmla="*/ 27 h 124"/>
                <a:gd name="T8" fmla="*/ 56 w 214"/>
                <a:gd name="T9" fmla="*/ 27 h 124"/>
                <a:gd name="T10" fmla="*/ 54 w 214"/>
                <a:gd name="T11" fmla="*/ 32 h 124"/>
                <a:gd name="T12" fmla="*/ 47 w 214"/>
                <a:gd name="T13" fmla="*/ 29 h 124"/>
                <a:gd name="T14" fmla="*/ 38 w 214"/>
                <a:gd name="T15" fmla="*/ 33 h 124"/>
                <a:gd name="T16" fmla="*/ 27 w 214"/>
                <a:gd name="T17" fmla="*/ 34 h 124"/>
                <a:gd name="T18" fmla="*/ 16 w 214"/>
                <a:gd name="T19" fmla="*/ 34 h 124"/>
                <a:gd name="T20" fmla="*/ 32 w 214"/>
                <a:gd name="T21" fmla="*/ 10 h 124"/>
                <a:gd name="T22" fmla="*/ 41 w 214"/>
                <a:gd name="T23" fmla="*/ 9 h 124"/>
                <a:gd name="T24" fmla="*/ 50 w 214"/>
                <a:gd name="T25" fmla="*/ 3 h 124"/>
                <a:gd name="T26" fmla="*/ 60 w 214"/>
                <a:gd name="T27" fmla="*/ 3 h 124"/>
                <a:gd name="T28" fmla="*/ 68 w 214"/>
                <a:gd name="T29" fmla="*/ 0 h 124"/>
                <a:gd name="T30" fmla="*/ 78 w 214"/>
                <a:gd name="T31" fmla="*/ 14 h 124"/>
                <a:gd name="T32" fmla="*/ 80 w 214"/>
                <a:gd name="T33" fmla="*/ 9 h 124"/>
                <a:gd name="T34" fmla="*/ 82 w 214"/>
                <a:gd name="T35" fmla="*/ 17 h 124"/>
                <a:gd name="T36" fmla="*/ 110 w 214"/>
                <a:gd name="T37" fmla="*/ 37 h 124"/>
                <a:gd name="T38" fmla="*/ 122 w 214"/>
                <a:gd name="T39" fmla="*/ 40 h 124"/>
                <a:gd name="T40" fmla="*/ 139 w 214"/>
                <a:gd name="T41" fmla="*/ 46 h 124"/>
                <a:gd name="T42" fmla="*/ 148 w 214"/>
                <a:gd name="T43" fmla="*/ 62 h 124"/>
                <a:gd name="T44" fmla="*/ 161 w 214"/>
                <a:gd name="T45" fmla="*/ 70 h 124"/>
                <a:gd name="T46" fmla="*/ 174 w 214"/>
                <a:gd name="T47" fmla="*/ 82 h 124"/>
                <a:gd name="T48" fmla="*/ 188 w 214"/>
                <a:gd name="T49" fmla="*/ 93 h 124"/>
                <a:gd name="T50" fmla="*/ 198 w 214"/>
                <a:gd name="T51" fmla="*/ 115 h 124"/>
                <a:gd name="T52" fmla="*/ 152 w 214"/>
                <a:gd name="T53" fmla="*/ 118 h 124"/>
                <a:gd name="T54" fmla="*/ 137 w 214"/>
                <a:gd name="T55" fmla="*/ 106 h 124"/>
                <a:gd name="T56" fmla="*/ 129 w 214"/>
                <a:gd name="T57" fmla="*/ 102 h 124"/>
                <a:gd name="T58" fmla="*/ 122 w 214"/>
                <a:gd name="T59" fmla="*/ 104 h 124"/>
                <a:gd name="T60" fmla="*/ 117 w 214"/>
                <a:gd name="T61" fmla="*/ 94 h 124"/>
                <a:gd name="T62" fmla="*/ 108 w 214"/>
                <a:gd name="T63" fmla="*/ 88 h 124"/>
                <a:gd name="T64" fmla="*/ 97 w 214"/>
                <a:gd name="T65" fmla="*/ 87 h 124"/>
                <a:gd name="T66" fmla="*/ 84 w 214"/>
                <a:gd name="T67" fmla="*/ 5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" h="124">
                  <a:moveTo>
                    <a:pt x="84" y="56"/>
                  </a:moveTo>
                  <a:cubicBezTo>
                    <a:pt x="81" y="51"/>
                    <a:pt x="78" y="38"/>
                    <a:pt x="73" y="35"/>
                  </a:cubicBezTo>
                  <a:cubicBezTo>
                    <a:pt x="70" y="33"/>
                    <a:pt x="65" y="35"/>
                    <a:pt x="63" y="31"/>
                  </a:cubicBezTo>
                  <a:cubicBezTo>
                    <a:pt x="62" y="30"/>
                    <a:pt x="64" y="28"/>
                    <a:pt x="62" y="27"/>
                  </a:cubicBezTo>
                  <a:cubicBezTo>
                    <a:pt x="60" y="25"/>
                    <a:pt x="58" y="26"/>
                    <a:pt x="56" y="27"/>
                  </a:cubicBezTo>
                  <a:cubicBezTo>
                    <a:pt x="54" y="29"/>
                    <a:pt x="58" y="31"/>
                    <a:pt x="54" y="32"/>
                  </a:cubicBezTo>
                  <a:cubicBezTo>
                    <a:pt x="52" y="32"/>
                    <a:pt x="49" y="30"/>
                    <a:pt x="47" y="29"/>
                  </a:cubicBezTo>
                  <a:cubicBezTo>
                    <a:pt x="41" y="27"/>
                    <a:pt x="42" y="30"/>
                    <a:pt x="38" y="33"/>
                  </a:cubicBezTo>
                  <a:cubicBezTo>
                    <a:pt x="35" y="35"/>
                    <a:pt x="30" y="34"/>
                    <a:pt x="27" y="34"/>
                  </a:cubicBezTo>
                  <a:cubicBezTo>
                    <a:pt x="23" y="34"/>
                    <a:pt x="20" y="36"/>
                    <a:pt x="16" y="34"/>
                  </a:cubicBezTo>
                  <a:cubicBezTo>
                    <a:pt x="0" y="23"/>
                    <a:pt x="21" y="11"/>
                    <a:pt x="32" y="10"/>
                  </a:cubicBezTo>
                  <a:cubicBezTo>
                    <a:pt x="35" y="10"/>
                    <a:pt x="39" y="10"/>
                    <a:pt x="41" y="9"/>
                  </a:cubicBezTo>
                  <a:cubicBezTo>
                    <a:pt x="45" y="8"/>
                    <a:pt x="47" y="4"/>
                    <a:pt x="50" y="3"/>
                  </a:cubicBezTo>
                  <a:cubicBezTo>
                    <a:pt x="53" y="2"/>
                    <a:pt x="57" y="4"/>
                    <a:pt x="60" y="3"/>
                  </a:cubicBezTo>
                  <a:cubicBezTo>
                    <a:pt x="63" y="3"/>
                    <a:pt x="65" y="0"/>
                    <a:pt x="68" y="0"/>
                  </a:cubicBezTo>
                  <a:cubicBezTo>
                    <a:pt x="76" y="0"/>
                    <a:pt x="76" y="8"/>
                    <a:pt x="78" y="14"/>
                  </a:cubicBezTo>
                  <a:cubicBezTo>
                    <a:pt x="81" y="14"/>
                    <a:pt x="80" y="11"/>
                    <a:pt x="80" y="9"/>
                  </a:cubicBezTo>
                  <a:cubicBezTo>
                    <a:pt x="85" y="8"/>
                    <a:pt x="89" y="16"/>
                    <a:pt x="82" y="17"/>
                  </a:cubicBezTo>
                  <a:cubicBezTo>
                    <a:pt x="80" y="23"/>
                    <a:pt x="106" y="35"/>
                    <a:pt x="110" y="37"/>
                  </a:cubicBezTo>
                  <a:cubicBezTo>
                    <a:pt x="114" y="40"/>
                    <a:pt x="117" y="39"/>
                    <a:pt x="122" y="40"/>
                  </a:cubicBezTo>
                  <a:cubicBezTo>
                    <a:pt x="128" y="40"/>
                    <a:pt x="135" y="41"/>
                    <a:pt x="139" y="46"/>
                  </a:cubicBezTo>
                  <a:cubicBezTo>
                    <a:pt x="143" y="52"/>
                    <a:pt x="142" y="58"/>
                    <a:pt x="148" y="62"/>
                  </a:cubicBezTo>
                  <a:cubicBezTo>
                    <a:pt x="152" y="65"/>
                    <a:pt x="157" y="66"/>
                    <a:pt x="161" y="70"/>
                  </a:cubicBezTo>
                  <a:cubicBezTo>
                    <a:pt x="165" y="76"/>
                    <a:pt x="167" y="79"/>
                    <a:pt x="174" y="82"/>
                  </a:cubicBezTo>
                  <a:cubicBezTo>
                    <a:pt x="179" y="85"/>
                    <a:pt x="183" y="89"/>
                    <a:pt x="188" y="93"/>
                  </a:cubicBezTo>
                  <a:cubicBezTo>
                    <a:pt x="196" y="97"/>
                    <a:pt x="214" y="108"/>
                    <a:pt x="198" y="115"/>
                  </a:cubicBezTo>
                  <a:cubicBezTo>
                    <a:pt x="184" y="122"/>
                    <a:pt x="166" y="124"/>
                    <a:pt x="152" y="118"/>
                  </a:cubicBezTo>
                  <a:cubicBezTo>
                    <a:pt x="146" y="116"/>
                    <a:pt x="143" y="109"/>
                    <a:pt x="137" y="106"/>
                  </a:cubicBezTo>
                  <a:cubicBezTo>
                    <a:pt x="135" y="104"/>
                    <a:pt x="132" y="102"/>
                    <a:pt x="129" y="102"/>
                  </a:cubicBezTo>
                  <a:cubicBezTo>
                    <a:pt x="126" y="102"/>
                    <a:pt x="124" y="105"/>
                    <a:pt x="122" y="104"/>
                  </a:cubicBezTo>
                  <a:cubicBezTo>
                    <a:pt x="117" y="102"/>
                    <a:pt x="119" y="96"/>
                    <a:pt x="117" y="94"/>
                  </a:cubicBezTo>
                  <a:cubicBezTo>
                    <a:pt x="116" y="92"/>
                    <a:pt x="110" y="89"/>
                    <a:pt x="108" y="88"/>
                  </a:cubicBezTo>
                  <a:cubicBezTo>
                    <a:pt x="104" y="86"/>
                    <a:pt x="101" y="88"/>
                    <a:pt x="97" y="87"/>
                  </a:cubicBezTo>
                  <a:cubicBezTo>
                    <a:pt x="82" y="82"/>
                    <a:pt x="89" y="66"/>
                    <a:pt x="84" y="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276"/>
            <p:cNvSpPr>
              <a:spLocks/>
            </p:cNvSpPr>
            <p:nvPr/>
          </p:nvSpPr>
          <p:spPr bwMode="auto">
            <a:xfrm>
              <a:off x="3379788" y="3560763"/>
              <a:ext cx="20638" cy="20638"/>
            </a:xfrm>
            <a:custGeom>
              <a:avLst/>
              <a:gdLst>
                <a:gd name="T0" fmla="*/ 11 w 12"/>
                <a:gd name="T1" fmla="*/ 13 h 13"/>
                <a:gd name="T2" fmla="*/ 1 w 12"/>
                <a:gd name="T3" fmla="*/ 0 h 13"/>
                <a:gd name="T4" fmla="*/ 0 w 12"/>
                <a:gd name="T5" fmla="*/ 5 h 13"/>
                <a:gd name="T6" fmla="*/ 6 w 12"/>
                <a:gd name="T7" fmla="*/ 9 h 13"/>
                <a:gd name="T8" fmla="*/ 11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5"/>
                    <a:pt x="8" y="2"/>
                    <a:pt x="1" y="0"/>
                  </a:cubicBezTo>
                  <a:cubicBezTo>
                    <a:pt x="1" y="1"/>
                    <a:pt x="0" y="5"/>
                    <a:pt x="0" y="5"/>
                  </a:cubicBezTo>
                  <a:cubicBezTo>
                    <a:pt x="4" y="6"/>
                    <a:pt x="4" y="7"/>
                    <a:pt x="6" y="9"/>
                  </a:cubicBezTo>
                  <a:cubicBezTo>
                    <a:pt x="8" y="11"/>
                    <a:pt x="7" y="13"/>
                    <a:pt x="11" y="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8" name="Freeform 277"/>
            <p:cNvSpPr>
              <a:spLocks/>
            </p:cNvSpPr>
            <p:nvPr/>
          </p:nvSpPr>
          <p:spPr bwMode="auto">
            <a:xfrm>
              <a:off x="3314700" y="3532188"/>
              <a:ext cx="49213" cy="26988"/>
            </a:xfrm>
            <a:custGeom>
              <a:avLst/>
              <a:gdLst>
                <a:gd name="T0" fmla="*/ 30 w 30"/>
                <a:gd name="T1" fmla="*/ 12 h 16"/>
                <a:gd name="T2" fmla="*/ 19 w 30"/>
                <a:gd name="T3" fmla="*/ 10 h 16"/>
                <a:gd name="T4" fmla="*/ 8 w 30"/>
                <a:gd name="T5" fmla="*/ 12 h 16"/>
                <a:gd name="T6" fmla="*/ 13 w 30"/>
                <a:gd name="T7" fmla="*/ 6 h 16"/>
                <a:gd name="T8" fmla="*/ 22 w 30"/>
                <a:gd name="T9" fmla="*/ 4 h 16"/>
                <a:gd name="T10" fmla="*/ 30 w 3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30" y="12"/>
                  </a:moveTo>
                  <a:cubicBezTo>
                    <a:pt x="27" y="16"/>
                    <a:pt x="23" y="10"/>
                    <a:pt x="19" y="10"/>
                  </a:cubicBezTo>
                  <a:cubicBezTo>
                    <a:pt x="15" y="10"/>
                    <a:pt x="12" y="13"/>
                    <a:pt x="8" y="12"/>
                  </a:cubicBezTo>
                  <a:cubicBezTo>
                    <a:pt x="0" y="10"/>
                    <a:pt x="13" y="6"/>
                    <a:pt x="13" y="6"/>
                  </a:cubicBezTo>
                  <a:cubicBezTo>
                    <a:pt x="17" y="3"/>
                    <a:pt x="16" y="0"/>
                    <a:pt x="22" y="4"/>
                  </a:cubicBezTo>
                  <a:cubicBezTo>
                    <a:pt x="25" y="7"/>
                    <a:pt x="28" y="9"/>
                    <a:pt x="30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9" name="Freeform 278"/>
            <p:cNvSpPr>
              <a:spLocks/>
            </p:cNvSpPr>
            <p:nvPr/>
          </p:nvSpPr>
          <p:spPr bwMode="auto">
            <a:xfrm>
              <a:off x="3563938" y="3578225"/>
              <a:ext cx="49213" cy="30163"/>
            </a:xfrm>
            <a:custGeom>
              <a:avLst/>
              <a:gdLst>
                <a:gd name="T0" fmla="*/ 16 w 30"/>
                <a:gd name="T1" fmla="*/ 5 h 18"/>
                <a:gd name="T2" fmla="*/ 0 w 30"/>
                <a:gd name="T3" fmla="*/ 1 h 18"/>
                <a:gd name="T4" fmla="*/ 14 w 30"/>
                <a:gd name="T5" fmla="*/ 11 h 18"/>
                <a:gd name="T6" fmla="*/ 21 w 30"/>
                <a:gd name="T7" fmla="*/ 17 h 18"/>
                <a:gd name="T8" fmla="*/ 30 w 30"/>
                <a:gd name="T9" fmla="*/ 12 h 18"/>
                <a:gd name="T10" fmla="*/ 16 w 30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16" y="5"/>
                  </a:moveTo>
                  <a:cubicBezTo>
                    <a:pt x="11" y="2"/>
                    <a:pt x="6" y="0"/>
                    <a:pt x="0" y="1"/>
                  </a:cubicBezTo>
                  <a:cubicBezTo>
                    <a:pt x="1" y="6"/>
                    <a:pt x="10" y="8"/>
                    <a:pt x="14" y="11"/>
                  </a:cubicBezTo>
                  <a:cubicBezTo>
                    <a:pt x="16" y="12"/>
                    <a:pt x="20" y="17"/>
                    <a:pt x="21" y="17"/>
                  </a:cubicBezTo>
                  <a:cubicBezTo>
                    <a:pt x="23" y="18"/>
                    <a:pt x="30" y="13"/>
                    <a:pt x="30" y="12"/>
                  </a:cubicBezTo>
                  <a:cubicBezTo>
                    <a:pt x="25" y="12"/>
                    <a:pt x="20" y="7"/>
                    <a:pt x="16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279"/>
            <p:cNvSpPr>
              <a:spLocks/>
            </p:cNvSpPr>
            <p:nvPr/>
          </p:nvSpPr>
          <p:spPr bwMode="auto">
            <a:xfrm>
              <a:off x="3602038" y="3609975"/>
              <a:ext cx="36513" cy="15875"/>
            </a:xfrm>
            <a:custGeom>
              <a:avLst/>
              <a:gdLst>
                <a:gd name="T0" fmla="*/ 4 w 22"/>
                <a:gd name="T1" fmla="*/ 4 h 10"/>
                <a:gd name="T2" fmla="*/ 15 w 22"/>
                <a:gd name="T3" fmla="*/ 9 h 10"/>
                <a:gd name="T4" fmla="*/ 4 w 2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4" y="4"/>
                  </a:moveTo>
                  <a:cubicBezTo>
                    <a:pt x="0" y="8"/>
                    <a:pt x="12" y="10"/>
                    <a:pt x="15" y="9"/>
                  </a:cubicBezTo>
                  <a:cubicBezTo>
                    <a:pt x="22" y="4"/>
                    <a:pt x="7" y="0"/>
                    <a:pt x="4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280"/>
            <p:cNvSpPr>
              <a:spLocks/>
            </p:cNvSpPr>
            <p:nvPr/>
          </p:nvSpPr>
          <p:spPr bwMode="auto">
            <a:xfrm>
              <a:off x="4078288" y="2859088"/>
              <a:ext cx="30163" cy="42863"/>
            </a:xfrm>
            <a:custGeom>
              <a:avLst/>
              <a:gdLst>
                <a:gd name="T0" fmla="*/ 17 w 18"/>
                <a:gd name="T1" fmla="*/ 14 h 26"/>
                <a:gd name="T2" fmla="*/ 6 w 18"/>
                <a:gd name="T3" fmla="*/ 13 h 26"/>
                <a:gd name="T4" fmla="*/ 5 w 18"/>
                <a:gd name="T5" fmla="*/ 0 h 26"/>
                <a:gd name="T6" fmla="*/ 3 w 18"/>
                <a:gd name="T7" fmla="*/ 25 h 26"/>
                <a:gd name="T8" fmla="*/ 17 w 18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7" y="14"/>
                  </a:moveTo>
                  <a:cubicBezTo>
                    <a:pt x="18" y="10"/>
                    <a:pt x="9" y="16"/>
                    <a:pt x="6" y="13"/>
                  </a:cubicBezTo>
                  <a:cubicBezTo>
                    <a:pt x="5" y="12"/>
                    <a:pt x="6" y="0"/>
                    <a:pt x="5" y="0"/>
                  </a:cubicBezTo>
                  <a:cubicBezTo>
                    <a:pt x="0" y="4"/>
                    <a:pt x="2" y="26"/>
                    <a:pt x="3" y="25"/>
                  </a:cubicBezTo>
                  <a:cubicBezTo>
                    <a:pt x="6" y="24"/>
                    <a:pt x="16" y="17"/>
                    <a:pt x="1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281"/>
            <p:cNvSpPr>
              <a:spLocks/>
            </p:cNvSpPr>
            <p:nvPr/>
          </p:nvSpPr>
          <p:spPr bwMode="auto">
            <a:xfrm>
              <a:off x="4243388" y="2262188"/>
              <a:ext cx="17463" cy="23813"/>
            </a:xfrm>
            <a:custGeom>
              <a:avLst/>
              <a:gdLst>
                <a:gd name="T0" fmla="*/ 7 w 11"/>
                <a:gd name="T1" fmla="*/ 14 h 14"/>
                <a:gd name="T2" fmla="*/ 11 w 11"/>
                <a:gd name="T3" fmla="*/ 13 h 14"/>
                <a:gd name="T4" fmla="*/ 6 w 11"/>
                <a:gd name="T5" fmla="*/ 3 h 14"/>
                <a:gd name="T6" fmla="*/ 7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14"/>
                  </a:moveTo>
                  <a:cubicBezTo>
                    <a:pt x="8" y="14"/>
                    <a:pt x="9" y="14"/>
                    <a:pt x="11" y="13"/>
                  </a:cubicBezTo>
                  <a:cubicBezTo>
                    <a:pt x="10" y="11"/>
                    <a:pt x="9" y="5"/>
                    <a:pt x="6" y="3"/>
                  </a:cubicBezTo>
                  <a:cubicBezTo>
                    <a:pt x="1" y="0"/>
                    <a:pt x="0" y="13"/>
                    <a:pt x="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282"/>
            <p:cNvSpPr>
              <a:spLocks/>
            </p:cNvSpPr>
            <p:nvPr/>
          </p:nvSpPr>
          <p:spPr bwMode="auto">
            <a:xfrm>
              <a:off x="4251325" y="2286000"/>
              <a:ext cx="12700" cy="31750"/>
            </a:xfrm>
            <a:custGeom>
              <a:avLst/>
              <a:gdLst>
                <a:gd name="T0" fmla="*/ 6 w 8"/>
                <a:gd name="T1" fmla="*/ 7 h 20"/>
                <a:gd name="T2" fmla="*/ 2 w 8"/>
                <a:gd name="T3" fmla="*/ 13 h 20"/>
                <a:gd name="T4" fmla="*/ 6 w 8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6" y="7"/>
                  </a:moveTo>
                  <a:cubicBezTo>
                    <a:pt x="2" y="0"/>
                    <a:pt x="0" y="10"/>
                    <a:pt x="2" y="13"/>
                  </a:cubicBezTo>
                  <a:cubicBezTo>
                    <a:pt x="6" y="20"/>
                    <a:pt x="8" y="10"/>
                    <a:pt x="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283"/>
            <p:cNvSpPr>
              <a:spLocks/>
            </p:cNvSpPr>
            <p:nvPr/>
          </p:nvSpPr>
          <p:spPr bwMode="auto">
            <a:xfrm>
              <a:off x="3457575" y="3663950"/>
              <a:ext cx="73025" cy="58738"/>
            </a:xfrm>
            <a:custGeom>
              <a:avLst/>
              <a:gdLst>
                <a:gd name="T0" fmla="*/ 27 w 45"/>
                <a:gd name="T1" fmla="*/ 8 h 36"/>
                <a:gd name="T2" fmla="*/ 18 w 45"/>
                <a:gd name="T3" fmla="*/ 3 h 36"/>
                <a:gd name="T4" fmla="*/ 22 w 45"/>
                <a:gd name="T5" fmla="*/ 9 h 36"/>
                <a:gd name="T6" fmla="*/ 29 w 45"/>
                <a:gd name="T7" fmla="*/ 17 h 36"/>
                <a:gd name="T8" fmla="*/ 6 w 45"/>
                <a:gd name="T9" fmla="*/ 15 h 36"/>
                <a:gd name="T10" fmla="*/ 17 w 45"/>
                <a:gd name="T11" fmla="*/ 32 h 36"/>
                <a:gd name="T12" fmla="*/ 39 w 45"/>
                <a:gd name="T13" fmla="*/ 30 h 36"/>
                <a:gd name="T14" fmla="*/ 45 w 45"/>
                <a:gd name="T15" fmla="*/ 22 h 36"/>
                <a:gd name="T16" fmla="*/ 34 w 45"/>
                <a:gd name="T17" fmla="*/ 19 h 36"/>
                <a:gd name="T18" fmla="*/ 32 w 45"/>
                <a:gd name="T19" fmla="*/ 13 h 36"/>
                <a:gd name="T20" fmla="*/ 27 w 45"/>
                <a:gd name="T2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6">
                  <a:moveTo>
                    <a:pt x="27" y="8"/>
                  </a:moveTo>
                  <a:cubicBezTo>
                    <a:pt x="26" y="7"/>
                    <a:pt x="21" y="0"/>
                    <a:pt x="18" y="3"/>
                  </a:cubicBezTo>
                  <a:cubicBezTo>
                    <a:pt x="17" y="4"/>
                    <a:pt x="20" y="8"/>
                    <a:pt x="22" y="9"/>
                  </a:cubicBezTo>
                  <a:cubicBezTo>
                    <a:pt x="25" y="11"/>
                    <a:pt x="29" y="12"/>
                    <a:pt x="29" y="17"/>
                  </a:cubicBezTo>
                  <a:cubicBezTo>
                    <a:pt x="22" y="19"/>
                    <a:pt x="14" y="7"/>
                    <a:pt x="6" y="15"/>
                  </a:cubicBezTo>
                  <a:cubicBezTo>
                    <a:pt x="0" y="21"/>
                    <a:pt x="12" y="29"/>
                    <a:pt x="17" y="32"/>
                  </a:cubicBezTo>
                  <a:cubicBezTo>
                    <a:pt x="23" y="34"/>
                    <a:pt x="34" y="36"/>
                    <a:pt x="39" y="30"/>
                  </a:cubicBezTo>
                  <a:cubicBezTo>
                    <a:pt x="40" y="29"/>
                    <a:pt x="45" y="23"/>
                    <a:pt x="45" y="22"/>
                  </a:cubicBezTo>
                  <a:cubicBezTo>
                    <a:pt x="43" y="18"/>
                    <a:pt x="36" y="21"/>
                    <a:pt x="34" y="19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1"/>
                    <a:pt x="29" y="10"/>
                    <a:pt x="2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284"/>
            <p:cNvSpPr>
              <a:spLocks/>
            </p:cNvSpPr>
            <p:nvPr/>
          </p:nvSpPr>
          <p:spPr bwMode="auto">
            <a:xfrm>
              <a:off x="3186113" y="3567113"/>
              <a:ext cx="276225" cy="152400"/>
            </a:xfrm>
            <a:custGeom>
              <a:avLst/>
              <a:gdLst>
                <a:gd name="T0" fmla="*/ 127 w 169"/>
                <a:gd name="T1" fmla="*/ 20 h 93"/>
                <a:gd name="T2" fmla="*/ 131 w 169"/>
                <a:gd name="T3" fmla="*/ 42 h 93"/>
                <a:gd name="T4" fmla="*/ 144 w 169"/>
                <a:gd name="T5" fmla="*/ 42 h 93"/>
                <a:gd name="T6" fmla="*/ 154 w 169"/>
                <a:gd name="T7" fmla="*/ 49 h 93"/>
                <a:gd name="T8" fmla="*/ 161 w 169"/>
                <a:gd name="T9" fmla="*/ 56 h 93"/>
                <a:gd name="T10" fmla="*/ 160 w 169"/>
                <a:gd name="T11" fmla="*/ 73 h 93"/>
                <a:gd name="T12" fmla="*/ 151 w 169"/>
                <a:gd name="T13" fmla="*/ 79 h 93"/>
                <a:gd name="T14" fmla="*/ 139 w 169"/>
                <a:gd name="T15" fmla="*/ 82 h 93"/>
                <a:gd name="T16" fmla="*/ 130 w 169"/>
                <a:gd name="T17" fmla="*/ 86 h 93"/>
                <a:gd name="T18" fmla="*/ 125 w 169"/>
                <a:gd name="T19" fmla="*/ 87 h 93"/>
                <a:gd name="T20" fmla="*/ 121 w 169"/>
                <a:gd name="T21" fmla="*/ 90 h 93"/>
                <a:gd name="T22" fmla="*/ 103 w 169"/>
                <a:gd name="T23" fmla="*/ 76 h 93"/>
                <a:gd name="T24" fmla="*/ 85 w 169"/>
                <a:gd name="T25" fmla="*/ 68 h 93"/>
                <a:gd name="T26" fmla="*/ 81 w 169"/>
                <a:gd name="T27" fmla="*/ 58 h 93"/>
                <a:gd name="T28" fmla="*/ 74 w 169"/>
                <a:gd name="T29" fmla="*/ 48 h 93"/>
                <a:gd name="T30" fmla="*/ 69 w 169"/>
                <a:gd name="T31" fmla="*/ 46 h 93"/>
                <a:gd name="T32" fmla="*/ 65 w 169"/>
                <a:gd name="T33" fmla="*/ 42 h 93"/>
                <a:gd name="T34" fmla="*/ 58 w 169"/>
                <a:gd name="T35" fmla="*/ 47 h 93"/>
                <a:gd name="T36" fmla="*/ 49 w 169"/>
                <a:gd name="T37" fmla="*/ 39 h 93"/>
                <a:gd name="T38" fmla="*/ 34 w 169"/>
                <a:gd name="T39" fmla="*/ 48 h 93"/>
                <a:gd name="T40" fmla="*/ 8 w 169"/>
                <a:gd name="T41" fmla="*/ 46 h 93"/>
                <a:gd name="T42" fmla="*/ 4 w 169"/>
                <a:gd name="T43" fmla="*/ 26 h 93"/>
                <a:gd name="T44" fmla="*/ 23 w 169"/>
                <a:gd name="T45" fmla="*/ 8 h 93"/>
                <a:gd name="T46" fmla="*/ 49 w 169"/>
                <a:gd name="T47" fmla="*/ 4 h 93"/>
                <a:gd name="T48" fmla="*/ 59 w 169"/>
                <a:gd name="T49" fmla="*/ 1 h 93"/>
                <a:gd name="T50" fmla="*/ 72 w 169"/>
                <a:gd name="T51" fmla="*/ 2 h 93"/>
                <a:gd name="T52" fmla="*/ 85 w 169"/>
                <a:gd name="T53" fmla="*/ 4 h 93"/>
                <a:gd name="T54" fmla="*/ 95 w 169"/>
                <a:gd name="T55" fmla="*/ 11 h 93"/>
                <a:gd name="T56" fmla="*/ 99 w 169"/>
                <a:gd name="T57" fmla="*/ 10 h 93"/>
                <a:gd name="T58" fmla="*/ 105 w 169"/>
                <a:gd name="T59" fmla="*/ 11 h 93"/>
                <a:gd name="T60" fmla="*/ 110 w 169"/>
                <a:gd name="T61" fmla="*/ 11 h 93"/>
                <a:gd name="T62" fmla="*/ 116 w 169"/>
                <a:gd name="T63" fmla="*/ 9 h 93"/>
                <a:gd name="T64" fmla="*/ 121 w 169"/>
                <a:gd name="T65" fmla="*/ 16 h 93"/>
                <a:gd name="T66" fmla="*/ 127 w 169"/>
                <a:gd name="T67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93">
                  <a:moveTo>
                    <a:pt x="127" y="20"/>
                  </a:moveTo>
                  <a:cubicBezTo>
                    <a:pt x="133" y="26"/>
                    <a:pt x="126" y="35"/>
                    <a:pt x="131" y="42"/>
                  </a:cubicBezTo>
                  <a:cubicBezTo>
                    <a:pt x="136" y="48"/>
                    <a:pt x="139" y="42"/>
                    <a:pt x="144" y="42"/>
                  </a:cubicBezTo>
                  <a:cubicBezTo>
                    <a:pt x="148" y="42"/>
                    <a:pt x="152" y="46"/>
                    <a:pt x="154" y="49"/>
                  </a:cubicBezTo>
                  <a:cubicBezTo>
                    <a:pt x="156" y="52"/>
                    <a:pt x="158" y="54"/>
                    <a:pt x="161" y="56"/>
                  </a:cubicBezTo>
                  <a:cubicBezTo>
                    <a:pt x="169" y="63"/>
                    <a:pt x="168" y="68"/>
                    <a:pt x="160" y="73"/>
                  </a:cubicBezTo>
                  <a:cubicBezTo>
                    <a:pt x="156" y="74"/>
                    <a:pt x="154" y="78"/>
                    <a:pt x="151" y="79"/>
                  </a:cubicBezTo>
                  <a:cubicBezTo>
                    <a:pt x="147" y="81"/>
                    <a:pt x="143" y="79"/>
                    <a:pt x="139" y="82"/>
                  </a:cubicBezTo>
                  <a:cubicBezTo>
                    <a:pt x="135" y="85"/>
                    <a:pt x="136" y="86"/>
                    <a:pt x="130" y="86"/>
                  </a:cubicBezTo>
                  <a:cubicBezTo>
                    <a:pt x="128" y="86"/>
                    <a:pt x="126" y="86"/>
                    <a:pt x="125" y="87"/>
                  </a:cubicBezTo>
                  <a:cubicBezTo>
                    <a:pt x="123" y="88"/>
                    <a:pt x="122" y="90"/>
                    <a:pt x="121" y="90"/>
                  </a:cubicBezTo>
                  <a:cubicBezTo>
                    <a:pt x="113" y="93"/>
                    <a:pt x="110" y="79"/>
                    <a:pt x="103" y="76"/>
                  </a:cubicBezTo>
                  <a:cubicBezTo>
                    <a:pt x="95" y="73"/>
                    <a:pt x="87" y="82"/>
                    <a:pt x="85" y="68"/>
                  </a:cubicBezTo>
                  <a:cubicBezTo>
                    <a:pt x="84" y="62"/>
                    <a:pt x="85" y="62"/>
                    <a:pt x="81" y="58"/>
                  </a:cubicBezTo>
                  <a:cubicBezTo>
                    <a:pt x="78" y="55"/>
                    <a:pt x="77" y="51"/>
                    <a:pt x="74" y="48"/>
                  </a:cubicBezTo>
                  <a:cubicBezTo>
                    <a:pt x="73" y="47"/>
                    <a:pt x="71" y="47"/>
                    <a:pt x="69" y="46"/>
                  </a:cubicBezTo>
                  <a:cubicBezTo>
                    <a:pt x="68" y="45"/>
                    <a:pt x="66" y="42"/>
                    <a:pt x="65" y="42"/>
                  </a:cubicBezTo>
                  <a:cubicBezTo>
                    <a:pt x="61" y="40"/>
                    <a:pt x="59" y="44"/>
                    <a:pt x="58" y="47"/>
                  </a:cubicBezTo>
                  <a:cubicBezTo>
                    <a:pt x="55" y="45"/>
                    <a:pt x="53" y="39"/>
                    <a:pt x="49" y="39"/>
                  </a:cubicBezTo>
                  <a:cubicBezTo>
                    <a:pt x="44" y="39"/>
                    <a:pt x="40" y="47"/>
                    <a:pt x="34" y="48"/>
                  </a:cubicBezTo>
                  <a:cubicBezTo>
                    <a:pt x="26" y="50"/>
                    <a:pt x="16" y="51"/>
                    <a:pt x="8" y="46"/>
                  </a:cubicBezTo>
                  <a:cubicBezTo>
                    <a:pt x="0" y="42"/>
                    <a:pt x="1" y="33"/>
                    <a:pt x="4" y="26"/>
                  </a:cubicBezTo>
                  <a:cubicBezTo>
                    <a:pt x="8" y="17"/>
                    <a:pt x="15" y="12"/>
                    <a:pt x="23" y="8"/>
                  </a:cubicBezTo>
                  <a:cubicBezTo>
                    <a:pt x="32" y="3"/>
                    <a:pt x="39" y="5"/>
                    <a:pt x="49" y="4"/>
                  </a:cubicBezTo>
                  <a:cubicBezTo>
                    <a:pt x="52" y="3"/>
                    <a:pt x="55" y="1"/>
                    <a:pt x="59" y="1"/>
                  </a:cubicBezTo>
                  <a:cubicBezTo>
                    <a:pt x="63" y="0"/>
                    <a:pt x="68" y="1"/>
                    <a:pt x="72" y="2"/>
                  </a:cubicBezTo>
                  <a:cubicBezTo>
                    <a:pt x="76" y="2"/>
                    <a:pt x="81" y="3"/>
                    <a:pt x="85" y="4"/>
                  </a:cubicBezTo>
                  <a:cubicBezTo>
                    <a:pt x="90" y="5"/>
                    <a:pt x="91" y="10"/>
                    <a:pt x="95" y="11"/>
                  </a:cubicBezTo>
                  <a:cubicBezTo>
                    <a:pt x="98" y="12"/>
                    <a:pt x="97" y="10"/>
                    <a:pt x="99" y="10"/>
                  </a:cubicBezTo>
                  <a:cubicBezTo>
                    <a:pt x="102" y="9"/>
                    <a:pt x="102" y="10"/>
                    <a:pt x="105" y="11"/>
                  </a:cubicBezTo>
                  <a:cubicBezTo>
                    <a:pt x="107" y="11"/>
                    <a:pt x="108" y="12"/>
                    <a:pt x="110" y="11"/>
                  </a:cubicBezTo>
                  <a:cubicBezTo>
                    <a:pt x="113" y="10"/>
                    <a:pt x="112" y="7"/>
                    <a:pt x="116" y="9"/>
                  </a:cubicBezTo>
                  <a:cubicBezTo>
                    <a:pt x="119" y="10"/>
                    <a:pt x="118" y="14"/>
                    <a:pt x="121" y="16"/>
                  </a:cubicBezTo>
                  <a:cubicBezTo>
                    <a:pt x="123" y="18"/>
                    <a:pt x="125" y="18"/>
                    <a:pt x="127" y="2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285"/>
            <p:cNvSpPr>
              <a:spLocks/>
            </p:cNvSpPr>
            <p:nvPr/>
          </p:nvSpPr>
          <p:spPr bwMode="auto">
            <a:xfrm>
              <a:off x="4083050" y="2732088"/>
              <a:ext cx="450850" cy="355600"/>
            </a:xfrm>
            <a:custGeom>
              <a:avLst/>
              <a:gdLst>
                <a:gd name="T0" fmla="*/ 20 w 276"/>
                <a:gd name="T1" fmla="*/ 173 h 218"/>
                <a:gd name="T2" fmla="*/ 32 w 276"/>
                <a:gd name="T3" fmla="*/ 173 h 218"/>
                <a:gd name="T4" fmla="*/ 42 w 276"/>
                <a:gd name="T5" fmla="*/ 178 h 218"/>
                <a:gd name="T6" fmla="*/ 86 w 276"/>
                <a:gd name="T7" fmla="*/ 199 h 218"/>
                <a:gd name="T8" fmla="*/ 108 w 276"/>
                <a:gd name="T9" fmla="*/ 213 h 218"/>
                <a:gd name="T10" fmla="*/ 120 w 276"/>
                <a:gd name="T11" fmla="*/ 218 h 218"/>
                <a:gd name="T12" fmla="*/ 132 w 276"/>
                <a:gd name="T13" fmla="*/ 216 h 218"/>
                <a:gd name="T14" fmla="*/ 155 w 276"/>
                <a:gd name="T15" fmla="*/ 204 h 218"/>
                <a:gd name="T16" fmla="*/ 165 w 276"/>
                <a:gd name="T17" fmla="*/ 186 h 218"/>
                <a:gd name="T18" fmla="*/ 165 w 276"/>
                <a:gd name="T19" fmla="*/ 162 h 218"/>
                <a:gd name="T20" fmla="*/ 190 w 276"/>
                <a:gd name="T21" fmla="*/ 156 h 218"/>
                <a:gd name="T22" fmla="*/ 197 w 276"/>
                <a:gd name="T23" fmla="*/ 147 h 218"/>
                <a:gd name="T24" fmla="*/ 207 w 276"/>
                <a:gd name="T25" fmla="*/ 139 h 218"/>
                <a:gd name="T26" fmla="*/ 228 w 276"/>
                <a:gd name="T27" fmla="*/ 124 h 218"/>
                <a:gd name="T28" fmla="*/ 240 w 276"/>
                <a:gd name="T29" fmla="*/ 122 h 218"/>
                <a:gd name="T30" fmla="*/ 247 w 276"/>
                <a:gd name="T31" fmla="*/ 115 h 218"/>
                <a:gd name="T32" fmla="*/ 262 w 276"/>
                <a:gd name="T33" fmla="*/ 100 h 218"/>
                <a:gd name="T34" fmla="*/ 263 w 276"/>
                <a:gd name="T35" fmla="*/ 106 h 218"/>
                <a:gd name="T36" fmla="*/ 265 w 276"/>
                <a:gd name="T37" fmla="*/ 93 h 218"/>
                <a:gd name="T38" fmla="*/ 269 w 276"/>
                <a:gd name="T39" fmla="*/ 81 h 218"/>
                <a:gd name="T40" fmla="*/ 275 w 276"/>
                <a:gd name="T41" fmla="*/ 55 h 218"/>
                <a:gd name="T42" fmla="*/ 268 w 276"/>
                <a:gd name="T43" fmla="*/ 33 h 218"/>
                <a:gd name="T44" fmla="*/ 247 w 276"/>
                <a:gd name="T45" fmla="*/ 23 h 218"/>
                <a:gd name="T46" fmla="*/ 221 w 276"/>
                <a:gd name="T47" fmla="*/ 16 h 218"/>
                <a:gd name="T48" fmla="*/ 208 w 276"/>
                <a:gd name="T49" fmla="*/ 14 h 218"/>
                <a:gd name="T50" fmla="*/ 202 w 276"/>
                <a:gd name="T51" fmla="*/ 5 h 218"/>
                <a:gd name="T52" fmla="*/ 175 w 276"/>
                <a:gd name="T53" fmla="*/ 9 h 218"/>
                <a:gd name="T54" fmla="*/ 151 w 276"/>
                <a:gd name="T55" fmla="*/ 27 h 218"/>
                <a:gd name="T56" fmla="*/ 126 w 276"/>
                <a:gd name="T57" fmla="*/ 59 h 218"/>
                <a:gd name="T58" fmla="*/ 113 w 276"/>
                <a:gd name="T59" fmla="*/ 77 h 218"/>
                <a:gd name="T60" fmla="*/ 96 w 276"/>
                <a:gd name="T61" fmla="*/ 78 h 218"/>
                <a:gd name="T62" fmla="*/ 83 w 276"/>
                <a:gd name="T63" fmla="*/ 88 h 218"/>
                <a:gd name="T64" fmla="*/ 58 w 276"/>
                <a:gd name="T65" fmla="*/ 108 h 218"/>
                <a:gd name="T66" fmla="*/ 45 w 276"/>
                <a:gd name="T67" fmla="*/ 118 h 218"/>
                <a:gd name="T68" fmla="*/ 32 w 276"/>
                <a:gd name="T69" fmla="*/ 122 h 218"/>
                <a:gd name="T70" fmla="*/ 19 w 276"/>
                <a:gd name="T71" fmla="*/ 129 h 218"/>
                <a:gd name="T72" fmla="*/ 8 w 276"/>
                <a:gd name="T73" fmla="*/ 137 h 218"/>
                <a:gd name="T74" fmla="*/ 8 w 276"/>
                <a:gd name="T75" fmla="*/ 140 h 218"/>
                <a:gd name="T76" fmla="*/ 23 w 276"/>
                <a:gd name="T77" fmla="*/ 135 h 218"/>
                <a:gd name="T78" fmla="*/ 9 w 276"/>
                <a:gd name="T79" fmla="*/ 146 h 218"/>
                <a:gd name="T80" fmla="*/ 20 w 276"/>
                <a:gd name="T81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218">
                  <a:moveTo>
                    <a:pt x="20" y="173"/>
                  </a:moveTo>
                  <a:cubicBezTo>
                    <a:pt x="23" y="174"/>
                    <a:pt x="28" y="172"/>
                    <a:pt x="32" y="173"/>
                  </a:cubicBezTo>
                  <a:cubicBezTo>
                    <a:pt x="36" y="174"/>
                    <a:pt x="39" y="176"/>
                    <a:pt x="42" y="178"/>
                  </a:cubicBezTo>
                  <a:cubicBezTo>
                    <a:pt x="57" y="185"/>
                    <a:pt x="72" y="189"/>
                    <a:pt x="86" y="199"/>
                  </a:cubicBezTo>
                  <a:cubicBezTo>
                    <a:pt x="93" y="204"/>
                    <a:pt x="100" y="209"/>
                    <a:pt x="108" y="213"/>
                  </a:cubicBezTo>
                  <a:cubicBezTo>
                    <a:pt x="112" y="215"/>
                    <a:pt x="115" y="218"/>
                    <a:pt x="120" y="218"/>
                  </a:cubicBezTo>
                  <a:cubicBezTo>
                    <a:pt x="123" y="218"/>
                    <a:pt x="129" y="217"/>
                    <a:pt x="132" y="216"/>
                  </a:cubicBezTo>
                  <a:cubicBezTo>
                    <a:pt x="141" y="213"/>
                    <a:pt x="147" y="208"/>
                    <a:pt x="155" y="204"/>
                  </a:cubicBezTo>
                  <a:cubicBezTo>
                    <a:pt x="162" y="200"/>
                    <a:pt x="167" y="195"/>
                    <a:pt x="165" y="186"/>
                  </a:cubicBezTo>
                  <a:cubicBezTo>
                    <a:pt x="163" y="177"/>
                    <a:pt x="158" y="170"/>
                    <a:pt x="165" y="162"/>
                  </a:cubicBezTo>
                  <a:cubicBezTo>
                    <a:pt x="173" y="155"/>
                    <a:pt x="182" y="163"/>
                    <a:pt x="190" y="156"/>
                  </a:cubicBezTo>
                  <a:cubicBezTo>
                    <a:pt x="193" y="154"/>
                    <a:pt x="195" y="150"/>
                    <a:pt x="197" y="147"/>
                  </a:cubicBezTo>
                  <a:cubicBezTo>
                    <a:pt x="200" y="144"/>
                    <a:pt x="204" y="142"/>
                    <a:pt x="207" y="139"/>
                  </a:cubicBezTo>
                  <a:cubicBezTo>
                    <a:pt x="214" y="135"/>
                    <a:pt x="221" y="127"/>
                    <a:pt x="228" y="124"/>
                  </a:cubicBezTo>
                  <a:cubicBezTo>
                    <a:pt x="232" y="123"/>
                    <a:pt x="236" y="124"/>
                    <a:pt x="240" y="122"/>
                  </a:cubicBezTo>
                  <a:cubicBezTo>
                    <a:pt x="243" y="120"/>
                    <a:pt x="245" y="117"/>
                    <a:pt x="247" y="115"/>
                  </a:cubicBezTo>
                  <a:cubicBezTo>
                    <a:pt x="252" y="111"/>
                    <a:pt x="257" y="102"/>
                    <a:pt x="262" y="100"/>
                  </a:cubicBezTo>
                  <a:cubicBezTo>
                    <a:pt x="262" y="102"/>
                    <a:pt x="262" y="104"/>
                    <a:pt x="263" y="106"/>
                  </a:cubicBezTo>
                  <a:cubicBezTo>
                    <a:pt x="265" y="102"/>
                    <a:pt x="264" y="97"/>
                    <a:pt x="265" y="93"/>
                  </a:cubicBezTo>
                  <a:cubicBezTo>
                    <a:pt x="266" y="88"/>
                    <a:pt x="268" y="85"/>
                    <a:pt x="269" y="81"/>
                  </a:cubicBezTo>
                  <a:cubicBezTo>
                    <a:pt x="272" y="74"/>
                    <a:pt x="276" y="63"/>
                    <a:pt x="275" y="55"/>
                  </a:cubicBezTo>
                  <a:cubicBezTo>
                    <a:pt x="275" y="46"/>
                    <a:pt x="272" y="40"/>
                    <a:pt x="268" y="33"/>
                  </a:cubicBezTo>
                  <a:cubicBezTo>
                    <a:pt x="262" y="25"/>
                    <a:pt x="257" y="23"/>
                    <a:pt x="247" y="23"/>
                  </a:cubicBezTo>
                  <a:cubicBezTo>
                    <a:pt x="238" y="22"/>
                    <a:pt x="231" y="16"/>
                    <a:pt x="221" y="16"/>
                  </a:cubicBezTo>
                  <a:cubicBezTo>
                    <a:pt x="217" y="16"/>
                    <a:pt x="212" y="17"/>
                    <a:pt x="208" y="14"/>
                  </a:cubicBezTo>
                  <a:cubicBezTo>
                    <a:pt x="205" y="12"/>
                    <a:pt x="205" y="8"/>
                    <a:pt x="202" y="5"/>
                  </a:cubicBezTo>
                  <a:cubicBezTo>
                    <a:pt x="196" y="0"/>
                    <a:pt x="181" y="7"/>
                    <a:pt x="175" y="9"/>
                  </a:cubicBezTo>
                  <a:cubicBezTo>
                    <a:pt x="165" y="14"/>
                    <a:pt x="159" y="20"/>
                    <a:pt x="151" y="27"/>
                  </a:cubicBezTo>
                  <a:cubicBezTo>
                    <a:pt x="141" y="36"/>
                    <a:pt x="134" y="48"/>
                    <a:pt x="126" y="59"/>
                  </a:cubicBezTo>
                  <a:cubicBezTo>
                    <a:pt x="122" y="65"/>
                    <a:pt x="119" y="72"/>
                    <a:pt x="113" y="77"/>
                  </a:cubicBezTo>
                  <a:cubicBezTo>
                    <a:pt x="107" y="81"/>
                    <a:pt x="102" y="75"/>
                    <a:pt x="96" y="78"/>
                  </a:cubicBezTo>
                  <a:cubicBezTo>
                    <a:pt x="91" y="81"/>
                    <a:pt x="87" y="85"/>
                    <a:pt x="83" y="88"/>
                  </a:cubicBezTo>
                  <a:cubicBezTo>
                    <a:pt x="74" y="94"/>
                    <a:pt x="66" y="100"/>
                    <a:pt x="58" y="108"/>
                  </a:cubicBezTo>
                  <a:cubicBezTo>
                    <a:pt x="54" y="112"/>
                    <a:pt x="50" y="116"/>
                    <a:pt x="45" y="118"/>
                  </a:cubicBezTo>
                  <a:cubicBezTo>
                    <a:pt x="41" y="120"/>
                    <a:pt x="37" y="120"/>
                    <a:pt x="32" y="122"/>
                  </a:cubicBezTo>
                  <a:cubicBezTo>
                    <a:pt x="28" y="124"/>
                    <a:pt x="23" y="127"/>
                    <a:pt x="19" y="129"/>
                  </a:cubicBezTo>
                  <a:cubicBezTo>
                    <a:pt x="16" y="131"/>
                    <a:pt x="9" y="133"/>
                    <a:pt x="8" y="137"/>
                  </a:cubicBezTo>
                  <a:cubicBezTo>
                    <a:pt x="8" y="138"/>
                    <a:pt x="8" y="139"/>
                    <a:pt x="8" y="140"/>
                  </a:cubicBezTo>
                  <a:cubicBezTo>
                    <a:pt x="13" y="141"/>
                    <a:pt x="17" y="135"/>
                    <a:pt x="23" y="135"/>
                  </a:cubicBezTo>
                  <a:cubicBezTo>
                    <a:pt x="21" y="141"/>
                    <a:pt x="14" y="143"/>
                    <a:pt x="9" y="146"/>
                  </a:cubicBezTo>
                  <a:cubicBezTo>
                    <a:pt x="0" y="152"/>
                    <a:pt x="13" y="169"/>
                    <a:pt x="20" y="17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286"/>
            <p:cNvSpPr>
              <a:spLocks/>
            </p:cNvSpPr>
            <p:nvPr/>
          </p:nvSpPr>
          <p:spPr bwMode="auto">
            <a:xfrm>
              <a:off x="3708400" y="2371725"/>
              <a:ext cx="504825" cy="808038"/>
            </a:xfrm>
            <a:custGeom>
              <a:avLst/>
              <a:gdLst>
                <a:gd name="T0" fmla="*/ 36 w 310"/>
                <a:gd name="T1" fmla="*/ 393 h 495"/>
                <a:gd name="T2" fmla="*/ 40 w 310"/>
                <a:gd name="T3" fmla="*/ 419 h 495"/>
                <a:gd name="T4" fmla="*/ 28 w 310"/>
                <a:gd name="T5" fmla="*/ 453 h 495"/>
                <a:gd name="T6" fmla="*/ 38 w 310"/>
                <a:gd name="T7" fmla="*/ 465 h 495"/>
                <a:gd name="T8" fmla="*/ 63 w 310"/>
                <a:gd name="T9" fmla="*/ 468 h 495"/>
                <a:gd name="T10" fmla="*/ 107 w 310"/>
                <a:gd name="T11" fmla="*/ 464 h 495"/>
                <a:gd name="T12" fmla="*/ 146 w 310"/>
                <a:gd name="T13" fmla="*/ 450 h 495"/>
                <a:gd name="T14" fmla="*/ 173 w 310"/>
                <a:gd name="T15" fmla="*/ 438 h 495"/>
                <a:gd name="T16" fmla="*/ 182 w 310"/>
                <a:gd name="T17" fmla="*/ 418 h 495"/>
                <a:gd name="T18" fmla="*/ 201 w 310"/>
                <a:gd name="T19" fmla="*/ 426 h 495"/>
                <a:gd name="T20" fmla="*/ 218 w 310"/>
                <a:gd name="T21" fmla="*/ 466 h 495"/>
                <a:gd name="T22" fmla="*/ 242 w 310"/>
                <a:gd name="T23" fmla="*/ 465 h 495"/>
                <a:gd name="T24" fmla="*/ 251 w 310"/>
                <a:gd name="T25" fmla="*/ 482 h 495"/>
                <a:gd name="T26" fmla="*/ 284 w 310"/>
                <a:gd name="T27" fmla="*/ 470 h 495"/>
                <a:gd name="T28" fmla="*/ 293 w 310"/>
                <a:gd name="T29" fmla="*/ 450 h 495"/>
                <a:gd name="T30" fmla="*/ 309 w 310"/>
                <a:gd name="T31" fmla="*/ 429 h 495"/>
                <a:gd name="T32" fmla="*/ 296 w 310"/>
                <a:gd name="T33" fmla="*/ 414 h 495"/>
                <a:gd name="T34" fmla="*/ 273 w 310"/>
                <a:gd name="T35" fmla="*/ 408 h 495"/>
                <a:gd name="T36" fmla="*/ 230 w 310"/>
                <a:gd name="T37" fmla="*/ 391 h 495"/>
                <a:gd name="T38" fmla="*/ 207 w 310"/>
                <a:gd name="T39" fmla="*/ 385 h 495"/>
                <a:gd name="T40" fmla="*/ 186 w 310"/>
                <a:gd name="T41" fmla="*/ 378 h 495"/>
                <a:gd name="T42" fmla="*/ 171 w 310"/>
                <a:gd name="T43" fmla="*/ 358 h 495"/>
                <a:gd name="T44" fmla="*/ 201 w 310"/>
                <a:gd name="T45" fmla="*/ 360 h 495"/>
                <a:gd name="T46" fmla="*/ 220 w 310"/>
                <a:gd name="T47" fmla="*/ 327 h 495"/>
                <a:gd name="T48" fmla="*/ 203 w 310"/>
                <a:gd name="T49" fmla="*/ 315 h 495"/>
                <a:gd name="T50" fmla="*/ 216 w 310"/>
                <a:gd name="T51" fmla="*/ 309 h 495"/>
                <a:gd name="T52" fmla="*/ 226 w 310"/>
                <a:gd name="T53" fmla="*/ 289 h 495"/>
                <a:gd name="T54" fmla="*/ 206 w 310"/>
                <a:gd name="T55" fmla="*/ 247 h 495"/>
                <a:gd name="T56" fmla="*/ 216 w 310"/>
                <a:gd name="T57" fmla="*/ 215 h 495"/>
                <a:gd name="T58" fmla="*/ 225 w 310"/>
                <a:gd name="T59" fmla="*/ 205 h 495"/>
                <a:gd name="T60" fmla="*/ 245 w 310"/>
                <a:gd name="T61" fmla="*/ 216 h 495"/>
                <a:gd name="T62" fmla="*/ 280 w 310"/>
                <a:gd name="T63" fmla="*/ 190 h 495"/>
                <a:gd name="T64" fmla="*/ 296 w 310"/>
                <a:gd name="T65" fmla="*/ 176 h 495"/>
                <a:gd name="T66" fmla="*/ 309 w 310"/>
                <a:gd name="T67" fmla="*/ 166 h 495"/>
                <a:gd name="T68" fmla="*/ 297 w 310"/>
                <a:gd name="T69" fmla="*/ 159 h 495"/>
                <a:gd name="T70" fmla="*/ 279 w 310"/>
                <a:gd name="T71" fmla="*/ 133 h 495"/>
                <a:gd name="T72" fmla="*/ 259 w 310"/>
                <a:gd name="T73" fmla="*/ 135 h 495"/>
                <a:gd name="T74" fmla="*/ 238 w 310"/>
                <a:gd name="T75" fmla="*/ 120 h 495"/>
                <a:gd name="T76" fmla="*/ 231 w 310"/>
                <a:gd name="T77" fmla="*/ 97 h 495"/>
                <a:gd name="T78" fmla="*/ 230 w 310"/>
                <a:gd name="T79" fmla="*/ 73 h 495"/>
                <a:gd name="T80" fmla="*/ 213 w 310"/>
                <a:gd name="T81" fmla="*/ 24 h 495"/>
                <a:gd name="T82" fmla="*/ 173 w 310"/>
                <a:gd name="T83" fmla="*/ 37 h 495"/>
                <a:gd name="T84" fmla="*/ 162 w 310"/>
                <a:gd name="T85" fmla="*/ 49 h 495"/>
                <a:gd name="T86" fmla="*/ 124 w 310"/>
                <a:gd name="T87" fmla="*/ 36 h 495"/>
                <a:gd name="T88" fmla="*/ 116 w 310"/>
                <a:gd name="T89" fmla="*/ 2 h 495"/>
                <a:gd name="T90" fmla="*/ 113 w 310"/>
                <a:gd name="T91" fmla="*/ 0 h 495"/>
                <a:gd name="T92" fmla="*/ 86 w 310"/>
                <a:gd name="T93" fmla="*/ 20 h 495"/>
                <a:gd name="T94" fmla="*/ 67 w 310"/>
                <a:gd name="T95" fmla="*/ 107 h 495"/>
                <a:gd name="T96" fmla="*/ 52 w 310"/>
                <a:gd name="T97" fmla="*/ 215 h 495"/>
                <a:gd name="T98" fmla="*/ 36 w 310"/>
                <a:gd name="T99" fmla="*/ 291 h 495"/>
                <a:gd name="T100" fmla="*/ 38 w 310"/>
                <a:gd name="T101" fmla="*/ 310 h 495"/>
                <a:gd name="T102" fmla="*/ 22 w 310"/>
                <a:gd name="T103" fmla="*/ 315 h 495"/>
                <a:gd name="T104" fmla="*/ 27 w 310"/>
                <a:gd name="T105" fmla="*/ 336 h 495"/>
                <a:gd name="T106" fmla="*/ 9 w 310"/>
                <a:gd name="T107" fmla="*/ 384 h 495"/>
                <a:gd name="T108" fmla="*/ 10 w 310"/>
                <a:gd name="T109" fmla="*/ 40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0" h="495">
                  <a:moveTo>
                    <a:pt x="25" y="403"/>
                  </a:moveTo>
                  <a:cubicBezTo>
                    <a:pt x="29" y="399"/>
                    <a:pt x="30" y="393"/>
                    <a:pt x="36" y="393"/>
                  </a:cubicBezTo>
                  <a:cubicBezTo>
                    <a:pt x="46" y="391"/>
                    <a:pt x="44" y="404"/>
                    <a:pt x="43" y="409"/>
                  </a:cubicBezTo>
                  <a:cubicBezTo>
                    <a:pt x="43" y="412"/>
                    <a:pt x="40" y="416"/>
                    <a:pt x="40" y="419"/>
                  </a:cubicBezTo>
                  <a:cubicBezTo>
                    <a:pt x="39" y="423"/>
                    <a:pt x="40" y="426"/>
                    <a:pt x="39" y="429"/>
                  </a:cubicBezTo>
                  <a:cubicBezTo>
                    <a:pt x="36" y="437"/>
                    <a:pt x="32" y="445"/>
                    <a:pt x="28" y="453"/>
                  </a:cubicBezTo>
                  <a:cubicBezTo>
                    <a:pt x="27" y="456"/>
                    <a:pt x="22" y="461"/>
                    <a:pt x="25" y="464"/>
                  </a:cubicBezTo>
                  <a:cubicBezTo>
                    <a:pt x="28" y="466"/>
                    <a:pt x="35" y="465"/>
                    <a:pt x="38" y="465"/>
                  </a:cubicBezTo>
                  <a:cubicBezTo>
                    <a:pt x="42" y="466"/>
                    <a:pt x="46" y="466"/>
                    <a:pt x="51" y="466"/>
                  </a:cubicBezTo>
                  <a:cubicBezTo>
                    <a:pt x="55" y="467"/>
                    <a:pt x="59" y="469"/>
                    <a:pt x="63" y="468"/>
                  </a:cubicBezTo>
                  <a:cubicBezTo>
                    <a:pt x="71" y="467"/>
                    <a:pt x="76" y="461"/>
                    <a:pt x="84" y="462"/>
                  </a:cubicBezTo>
                  <a:cubicBezTo>
                    <a:pt x="84" y="475"/>
                    <a:pt x="101" y="466"/>
                    <a:pt x="107" y="464"/>
                  </a:cubicBezTo>
                  <a:cubicBezTo>
                    <a:pt x="114" y="462"/>
                    <a:pt x="121" y="459"/>
                    <a:pt x="128" y="459"/>
                  </a:cubicBezTo>
                  <a:cubicBezTo>
                    <a:pt x="135" y="458"/>
                    <a:pt x="140" y="455"/>
                    <a:pt x="146" y="450"/>
                  </a:cubicBezTo>
                  <a:cubicBezTo>
                    <a:pt x="151" y="445"/>
                    <a:pt x="154" y="439"/>
                    <a:pt x="162" y="440"/>
                  </a:cubicBezTo>
                  <a:cubicBezTo>
                    <a:pt x="167" y="441"/>
                    <a:pt x="171" y="442"/>
                    <a:pt x="173" y="438"/>
                  </a:cubicBezTo>
                  <a:cubicBezTo>
                    <a:pt x="176" y="434"/>
                    <a:pt x="173" y="429"/>
                    <a:pt x="175" y="425"/>
                  </a:cubicBezTo>
                  <a:cubicBezTo>
                    <a:pt x="176" y="423"/>
                    <a:pt x="179" y="419"/>
                    <a:pt x="182" y="418"/>
                  </a:cubicBezTo>
                  <a:cubicBezTo>
                    <a:pt x="187" y="415"/>
                    <a:pt x="187" y="418"/>
                    <a:pt x="191" y="422"/>
                  </a:cubicBezTo>
                  <a:cubicBezTo>
                    <a:pt x="194" y="426"/>
                    <a:pt x="196" y="427"/>
                    <a:pt x="201" y="426"/>
                  </a:cubicBezTo>
                  <a:cubicBezTo>
                    <a:pt x="219" y="423"/>
                    <a:pt x="201" y="444"/>
                    <a:pt x="201" y="452"/>
                  </a:cubicBezTo>
                  <a:cubicBezTo>
                    <a:pt x="202" y="460"/>
                    <a:pt x="212" y="464"/>
                    <a:pt x="218" y="466"/>
                  </a:cubicBezTo>
                  <a:cubicBezTo>
                    <a:pt x="222" y="467"/>
                    <a:pt x="226" y="467"/>
                    <a:pt x="230" y="467"/>
                  </a:cubicBezTo>
                  <a:cubicBezTo>
                    <a:pt x="234" y="466"/>
                    <a:pt x="238" y="465"/>
                    <a:pt x="242" y="465"/>
                  </a:cubicBezTo>
                  <a:cubicBezTo>
                    <a:pt x="246" y="465"/>
                    <a:pt x="250" y="467"/>
                    <a:pt x="252" y="470"/>
                  </a:cubicBezTo>
                  <a:cubicBezTo>
                    <a:pt x="256" y="475"/>
                    <a:pt x="252" y="478"/>
                    <a:pt x="251" y="482"/>
                  </a:cubicBezTo>
                  <a:cubicBezTo>
                    <a:pt x="248" y="492"/>
                    <a:pt x="260" y="495"/>
                    <a:pt x="267" y="491"/>
                  </a:cubicBezTo>
                  <a:cubicBezTo>
                    <a:pt x="273" y="488"/>
                    <a:pt x="281" y="477"/>
                    <a:pt x="284" y="470"/>
                  </a:cubicBezTo>
                  <a:cubicBezTo>
                    <a:pt x="285" y="466"/>
                    <a:pt x="283" y="463"/>
                    <a:pt x="284" y="459"/>
                  </a:cubicBezTo>
                  <a:cubicBezTo>
                    <a:pt x="285" y="454"/>
                    <a:pt x="289" y="453"/>
                    <a:pt x="293" y="450"/>
                  </a:cubicBezTo>
                  <a:cubicBezTo>
                    <a:pt x="300" y="445"/>
                    <a:pt x="302" y="437"/>
                    <a:pt x="308" y="430"/>
                  </a:cubicBezTo>
                  <a:cubicBezTo>
                    <a:pt x="308" y="430"/>
                    <a:pt x="308" y="430"/>
                    <a:pt x="309" y="429"/>
                  </a:cubicBezTo>
                  <a:cubicBezTo>
                    <a:pt x="307" y="427"/>
                    <a:pt x="307" y="423"/>
                    <a:pt x="305" y="421"/>
                  </a:cubicBezTo>
                  <a:cubicBezTo>
                    <a:pt x="302" y="418"/>
                    <a:pt x="299" y="416"/>
                    <a:pt x="296" y="414"/>
                  </a:cubicBezTo>
                  <a:cubicBezTo>
                    <a:pt x="293" y="413"/>
                    <a:pt x="289" y="410"/>
                    <a:pt x="286" y="409"/>
                  </a:cubicBezTo>
                  <a:cubicBezTo>
                    <a:pt x="282" y="407"/>
                    <a:pt x="277" y="408"/>
                    <a:pt x="273" y="408"/>
                  </a:cubicBezTo>
                  <a:cubicBezTo>
                    <a:pt x="265" y="408"/>
                    <a:pt x="257" y="407"/>
                    <a:pt x="251" y="403"/>
                  </a:cubicBezTo>
                  <a:cubicBezTo>
                    <a:pt x="244" y="399"/>
                    <a:pt x="239" y="393"/>
                    <a:pt x="230" y="391"/>
                  </a:cubicBezTo>
                  <a:cubicBezTo>
                    <a:pt x="226" y="390"/>
                    <a:pt x="220" y="392"/>
                    <a:pt x="217" y="391"/>
                  </a:cubicBezTo>
                  <a:cubicBezTo>
                    <a:pt x="213" y="389"/>
                    <a:pt x="212" y="385"/>
                    <a:pt x="207" y="385"/>
                  </a:cubicBezTo>
                  <a:cubicBezTo>
                    <a:pt x="203" y="386"/>
                    <a:pt x="200" y="389"/>
                    <a:pt x="196" y="387"/>
                  </a:cubicBezTo>
                  <a:cubicBezTo>
                    <a:pt x="193" y="386"/>
                    <a:pt x="189" y="381"/>
                    <a:pt x="186" y="378"/>
                  </a:cubicBezTo>
                  <a:cubicBezTo>
                    <a:pt x="183" y="375"/>
                    <a:pt x="183" y="372"/>
                    <a:pt x="180" y="368"/>
                  </a:cubicBezTo>
                  <a:cubicBezTo>
                    <a:pt x="177" y="364"/>
                    <a:pt x="172" y="362"/>
                    <a:pt x="171" y="358"/>
                  </a:cubicBezTo>
                  <a:cubicBezTo>
                    <a:pt x="177" y="359"/>
                    <a:pt x="178" y="363"/>
                    <a:pt x="182" y="366"/>
                  </a:cubicBezTo>
                  <a:cubicBezTo>
                    <a:pt x="191" y="372"/>
                    <a:pt x="197" y="368"/>
                    <a:pt x="201" y="360"/>
                  </a:cubicBezTo>
                  <a:cubicBezTo>
                    <a:pt x="204" y="354"/>
                    <a:pt x="211" y="347"/>
                    <a:pt x="215" y="342"/>
                  </a:cubicBezTo>
                  <a:cubicBezTo>
                    <a:pt x="220" y="336"/>
                    <a:pt x="232" y="331"/>
                    <a:pt x="220" y="327"/>
                  </a:cubicBezTo>
                  <a:cubicBezTo>
                    <a:pt x="214" y="325"/>
                    <a:pt x="216" y="324"/>
                    <a:pt x="214" y="319"/>
                  </a:cubicBezTo>
                  <a:cubicBezTo>
                    <a:pt x="211" y="313"/>
                    <a:pt x="207" y="318"/>
                    <a:pt x="203" y="315"/>
                  </a:cubicBezTo>
                  <a:cubicBezTo>
                    <a:pt x="198" y="310"/>
                    <a:pt x="208" y="310"/>
                    <a:pt x="210" y="310"/>
                  </a:cubicBezTo>
                  <a:cubicBezTo>
                    <a:pt x="211" y="310"/>
                    <a:pt x="216" y="310"/>
                    <a:pt x="216" y="309"/>
                  </a:cubicBezTo>
                  <a:cubicBezTo>
                    <a:pt x="218" y="307"/>
                    <a:pt x="215" y="307"/>
                    <a:pt x="215" y="305"/>
                  </a:cubicBezTo>
                  <a:cubicBezTo>
                    <a:pt x="214" y="294"/>
                    <a:pt x="229" y="299"/>
                    <a:pt x="226" y="289"/>
                  </a:cubicBezTo>
                  <a:cubicBezTo>
                    <a:pt x="224" y="282"/>
                    <a:pt x="218" y="274"/>
                    <a:pt x="214" y="267"/>
                  </a:cubicBezTo>
                  <a:cubicBezTo>
                    <a:pt x="211" y="260"/>
                    <a:pt x="209" y="254"/>
                    <a:pt x="206" y="247"/>
                  </a:cubicBezTo>
                  <a:cubicBezTo>
                    <a:pt x="203" y="239"/>
                    <a:pt x="191" y="205"/>
                    <a:pt x="211" y="212"/>
                  </a:cubicBezTo>
                  <a:cubicBezTo>
                    <a:pt x="212" y="213"/>
                    <a:pt x="214" y="216"/>
                    <a:pt x="216" y="215"/>
                  </a:cubicBezTo>
                  <a:cubicBezTo>
                    <a:pt x="219" y="213"/>
                    <a:pt x="215" y="212"/>
                    <a:pt x="216" y="210"/>
                  </a:cubicBezTo>
                  <a:cubicBezTo>
                    <a:pt x="216" y="206"/>
                    <a:pt x="222" y="204"/>
                    <a:pt x="225" y="205"/>
                  </a:cubicBezTo>
                  <a:cubicBezTo>
                    <a:pt x="229" y="206"/>
                    <a:pt x="231" y="211"/>
                    <a:pt x="234" y="213"/>
                  </a:cubicBezTo>
                  <a:cubicBezTo>
                    <a:pt x="238" y="215"/>
                    <a:pt x="240" y="215"/>
                    <a:pt x="245" y="216"/>
                  </a:cubicBezTo>
                  <a:cubicBezTo>
                    <a:pt x="253" y="216"/>
                    <a:pt x="259" y="212"/>
                    <a:pt x="264" y="206"/>
                  </a:cubicBezTo>
                  <a:cubicBezTo>
                    <a:pt x="270" y="200"/>
                    <a:pt x="276" y="197"/>
                    <a:pt x="280" y="190"/>
                  </a:cubicBezTo>
                  <a:cubicBezTo>
                    <a:pt x="282" y="188"/>
                    <a:pt x="284" y="182"/>
                    <a:pt x="286" y="180"/>
                  </a:cubicBezTo>
                  <a:cubicBezTo>
                    <a:pt x="289" y="178"/>
                    <a:pt x="293" y="179"/>
                    <a:pt x="296" y="176"/>
                  </a:cubicBezTo>
                  <a:cubicBezTo>
                    <a:pt x="299" y="173"/>
                    <a:pt x="300" y="171"/>
                    <a:pt x="303" y="169"/>
                  </a:cubicBezTo>
                  <a:cubicBezTo>
                    <a:pt x="305" y="168"/>
                    <a:pt x="308" y="167"/>
                    <a:pt x="309" y="166"/>
                  </a:cubicBezTo>
                  <a:cubicBezTo>
                    <a:pt x="310" y="162"/>
                    <a:pt x="306" y="164"/>
                    <a:pt x="305" y="164"/>
                  </a:cubicBezTo>
                  <a:cubicBezTo>
                    <a:pt x="301" y="163"/>
                    <a:pt x="298" y="164"/>
                    <a:pt x="297" y="159"/>
                  </a:cubicBezTo>
                  <a:cubicBezTo>
                    <a:pt x="296" y="155"/>
                    <a:pt x="297" y="151"/>
                    <a:pt x="297" y="148"/>
                  </a:cubicBezTo>
                  <a:cubicBezTo>
                    <a:pt x="297" y="136"/>
                    <a:pt x="288" y="136"/>
                    <a:pt x="279" y="133"/>
                  </a:cubicBezTo>
                  <a:cubicBezTo>
                    <a:pt x="275" y="131"/>
                    <a:pt x="272" y="129"/>
                    <a:pt x="268" y="130"/>
                  </a:cubicBezTo>
                  <a:cubicBezTo>
                    <a:pt x="262" y="130"/>
                    <a:pt x="263" y="132"/>
                    <a:pt x="259" y="135"/>
                  </a:cubicBezTo>
                  <a:cubicBezTo>
                    <a:pt x="256" y="137"/>
                    <a:pt x="253" y="140"/>
                    <a:pt x="249" y="139"/>
                  </a:cubicBezTo>
                  <a:cubicBezTo>
                    <a:pt x="241" y="138"/>
                    <a:pt x="239" y="126"/>
                    <a:pt x="238" y="120"/>
                  </a:cubicBezTo>
                  <a:cubicBezTo>
                    <a:pt x="237" y="115"/>
                    <a:pt x="233" y="114"/>
                    <a:pt x="232" y="110"/>
                  </a:cubicBezTo>
                  <a:cubicBezTo>
                    <a:pt x="230" y="106"/>
                    <a:pt x="231" y="101"/>
                    <a:pt x="231" y="97"/>
                  </a:cubicBezTo>
                  <a:cubicBezTo>
                    <a:pt x="231" y="92"/>
                    <a:pt x="232" y="89"/>
                    <a:pt x="233" y="85"/>
                  </a:cubicBezTo>
                  <a:cubicBezTo>
                    <a:pt x="234" y="80"/>
                    <a:pt x="232" y="78"/>
                    <a:pt x="230" y="73"/>
                  </a:cubicBezTo>
                  <a:cubicBezTo>
                    <a:pt x="226" y="64"/>
                    <a:pt x="221" y="56"/>
                    <a:pt x="216" y="47"/>
                  </a:cubicBezTo>
                  <a:cubicBezTo>
                    <a:pt x="211" y="38"/>
                    <a:pt x="216" y="33"/>
                    <a:pt x="213" y="24"/>
                  </a:cubicBezTo>
                  <a:cubicBezTo>
                    <a:pt x="209" y="5"/>
                    <a:pt x="189" y="17"/>
                    <a:pt x="179" y="24"/>
                  </a:cubicBezTo>
                  <a:cubicBezTo>
                    <a:pt x="174" y="27"/>
                    <a:pt x="175" y="32"/>
                    <a:pt x="173" y="37"/>
                  </a:cubicBezTo>
                  <a:cubicBezTo>
                    <a:pt x="169" y="38"/>
                    <a:pt x="167" y="37"/>
                    <a:pt x="165" y="40"/>
                  </a:cubicBezTo>
                  <a:cubicBezTo>
                    <a:pt x="163" y="42"/>
                    <a:pt x="164" y="47"/>
                    <a:pt x="162" y="49"/>
                  </a:cubicBezTo>
                  <a:cubicBezTo>
                    <a:pt x="156" y="43"/>
                    <a:pt x="150" y="50"/>
                    <a:pt x="142" y="47"/>
                  </a:cubicBezTo>
                  <a:cubicBezTo>
                    <a:pt x="136" y="44"/>
                    <a:pt x="129" y="41"/>
                    <a:pt x="124" y="36"/>
                  </a:cubicBezTo>
                  <a:cubicBezTo>
                    <a:pt x="119" y="31"/>
                    <a:pt x="114" y="25"/>
                    <a:pt x="115" y="17"/>
                  </a:cubicBezTo>
                  <a:cubicBezTo>
                    <a:pt x="115" y="13"/>
                    <a:pt x="126" y="1"/>
                    <a:pt x="116" y="2"/>
                  </a:cubicBezTo>
                  <a:cubicBezTo>
                    <a:pt x="115" y="4"/>
                    <a:pt x="115" y="4"/>
                    <a:pt x="113" y="4"/>
                  </a:cubicBezTo>
                  <a:cubicBezTo>
                    <a:pt x="114" y="3"/>
                    <a:pt x="113" y="2"/>
                    <a:pt x="113" y="0"/>
                  </a:cubicBezTo>
                  <a:cubicBezTo>
                    <a:pt x="109" y="0"/>
                    <a:pt x="97" y="2"/>
                    <a:pt x="94" y="4"/>
                  </a:cubicBezTo>
                  <a:cubicBezTo>
                    <a:pt x="89" y="6"/>
                    <a:pt x="87" y="14"/>
                    <a:pt x="86" y="20"/>
                  </a:cubicBezTo>
                  <a:cubicBezTo>
                    <a:pt x="85" y="32"/>
                    <a:pt x="85" y="45"/>
                    <a:pt x="82" y="57"/>
                  </a:cubicBezTo>
                  <a:cubicBezTo>
                    <a:pt x="78" y="73"/>
                    <a:pt x="72" y="89"/>
                    <a:pt x="67" y="107"/>
                  </a:cubicBezTo>
                  <a:cubicBezTo>
                    <a:pt x="64" y="115"/>
                    <a:pt x="62" y="124"/>
                    <a:pt x="60" y="133"/>
                  </a:cubicBezTo>
                  <a:cubicBezTo>
                    <a:pt x="53" y="160"/>
                    <a:pt x="56" y="188"/>
                    <a:pt x="52" y="215"/>
                  </a:cubicBezTo>
                  <a:cubicBezTo>
                    <a:pt x="49" y="235"/>
                    <a:pt x="45" y="256"/>
                    <a:pt x="39" y="276"/>
                  </a:cubicBezTo>
                  <a:cubicBezTo>
                    <a:pt x="38" y="281"/>
                    <a:pt x="37" y="286"/>
                    <a:pt x="36" y="291"/>
                  </a:cubicBezTo>
                  <a:cubicBezTo>
                    <a:pt x="34" y="298"/>
                    <a:pt x="36" y="301"/>
                    <a:pt x="28" y="304"/>
                  </a:cubicBezTo>
                  <a:cubicBezTo>
                    <a:pt x="27" y="309"/>
                    <a:pt x="35" y="310"/>
                    <a:pt x="38" y="310"/>
                  </a:cubicBezTo>
                  <a:cubicBezTo>
                    <a:pt x="39" y="311"/>
                    <a:pt x="39" y="313"/>
                    <a:pt x="39" y="314"/>
                  </a:cubicBezTo>
                  <a:cubicBezTo>
                    <a:pt x="37" y="311"/>
                    <a:pt x="20" y="309"/>
                    <a:pt x="22" y="315"/>
                  </a:cubicBezTo>
                  <a:cubicBezTo>
                    <a:pt x="24" y="320"/>
                    <a:pt x="29" y="317"/>
                    <a:pt x="29" y="324"/>
                  </a:cubicBezTo>
                  <a:cubicBezTo>
                    <a:pt x="30" y="328"/>
                    <a:pt x="29" y="332"/>
                    <a:pt x="27" y="336"/>
                  </a:cubicBezTo>
                  <a:cubicBezTo>
                    <a:pt x="22" y="344"/>
                    <a:pt x="20" y="351"/>
                    <a:pt x="17" y="360"/>
                  </a:cubicBezTo>
                  <a:cubicBezTo>
                    <a:pt x="15" y="368"/>
                    <a:pt x="12" y="376"/>
                    <a:pt x="9" y="384"/>
                  </a:cubicBezTo>
                  <a:cubicBezTo>
                    <a:pt x="6" y="391"/>
                    <a:pt x="3" y="397"/>
                    <a:pt x="0" y="403"/>
                  </a:cubicBezTo>
                  <a:cubicBezTo>
                    <a:pt x="3" y="404"/>
                    <a:pt x="7" y="406"/>
                    <a:pt x="10" y="406"/>
                  </a:cubicBezTo>
                  <a:cubicBezTo>
                    <a:pt x="16" y="407"/>
                    <a:pt x="21" y="408"/>
                    <a:pt x="25" y="40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287"/>
            <p:cNvSpPr>
              <a:spLocks/>
            </p:cNvSpPr>
            <p:nvPr/>
          </p:nvSpPr>
          <p:spPr bwMode="auto">
            <a:xfrm>
              <a:off x="4371975" y="2506663"/>
              <a:ext cx="239713" cy="230188"/>
            </a:xfrm>
            <a:custGeom>
              <a:avLst/>
              <a:gdLst>
                <a:gd name="T0" fmla="*/ 145 w 147"/>
                <a:gd name="T1" fmla="*/ 113 h 142"/>
                <a:gd name="T2" fmla="*/ 134 w 147"/>
                <a:gd name="T3" fmla="*/ 103 h 142"/>
                <a:gd name="T4" fmla="*/ 142 w 147"/>
                <a:gd name="T5" fmla="*/ 93 h 142"/>
                <a:gd name="T6" fmla="*/ 137 w 147"/>
                <a:gd name="T7" fmla="*/ 79 h 142"/>
                <a:gd name="T8" fmla="*/ 133 w 147"/>
                <a:gd name="T9" fmla="*/ 68 h 142"/>
                <a:gd name="T10" fmla="*/ 129 w 147"/>
                <a:gd name="T11" fmla="*/ 59 h 142"/>
                <a:gd name="T12" fmla="*/ 116 w 147"/>
                <a:gd name="T13" fmla="*/ 39 h 142"/>
                <a:gd name="T14" fmla="*/ 94 w 147"/>
                <a:gd name="T15" fmla="*/ 32 h 142"/>
                <a:gd name="T16" fmla="*/ 76 w 147"/>
                <a:gd name="T17" fmla="*/ 18 h 142"/>
                <a:gd name="T18" fmla="*/ 61 w 147"/>
                <a:gd name="T19" fmla="*/ 3 h 142"/>
                <a:gd name="T20" fmla="*/ 46 w 147"/>
                <a:gd name="T21" fmla="*/ 0 h 142"/>
                <a:gd name="T22" fmla="*/ 46 w 147"/>
                <a:gd name="T23" fmla="*/ 0 h 142"/>
                <a:gd name="T24" fmla="*/ 35 w 147"/>
                <a:gd name="T25" fmla="*/ 4 h 142"/>
                <a:gd name="T26" fmla="*/ 29 w 147"/>
                <a:gd name="T27" fmla="*/ 15 h 142"/>
                <a:gd name="T28" fmla="*/ 11 w 147"/>
                <a:gd name="T29" fmla="*/ 38 h 142"/>
                <a:gd name="T30" fmla="*/ 4 w 147"/>
                <a:gd name="T31" fmla="*/ 67 h 142"/>
                <a:gd name="T32" fmla="*/ 4 w 147"/>
                <a:gd name="T33" fmla="*/ 101 h 142"/>
                <a:gd name="T34" fmla="*/ 1 w 147"/>
                <a:gd name="T35" fmla="*/ 111 h 142"/>
                <a:gd name="T36" fmla="*/ 38 w 147"/>
                <a:gd name="T37" fmla="*/ 139 h 142"/>
                <a:gd name="T38" fmla="*/ 72 w 147"/>
                <a:gd name="T39" fmla="*/ 137 h 142"/>
                <a:gd name="T40" fmla="*/ 105 w 147"/>
                <a:gd name="T41" fmla="*/ 133 h 142"/>
                <a:gd name="T42" fmla="*/ 132 w 147"/>
                <a:gd name="T43" fmla="*/ 127 h 142"/>
                <a:gd name="T44" fmla="*/ 144 w 147"/>
                <a:gd name="T45" fmla="*/ 124 h 142"/>
                <a:gd name="T46" fmla="*/ 147 w 147"/>
                <a:gd name="T47" fmla="*/ 120 h 142"/>
                <a:gd name="T48" fmla="*/ 145 w 147"/>
                <a:gd name="T49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42">
                  <a:moveTo>
                    <a:pt x="145" y="113"/>
                  </a:moveTo>
                  <a:cubicBezTo>
                    <a:pt x="143" y="108"/>
                    <a:pt x="135" y="109"/>
                    <a:pt x="134" y="103"/>
                  </a:cubicBezTo>
                  <a:cubicBezTo>
                    <a:pt x="132" y="97"/>
                    <a:pt x="139" y="97"/>
                    <a:pt x="142" y="93"/>
                  </a:cubicBezTo>
                  <a:cubicBezTo>
                    <a:pt x="146" y="88"/>
                    <a:pt x="141" y="82"/>
                    <a:pt x="137" y="79"/>
                  </a:cubicBezTo>
                  <a:cubicBezTo>
                    <a:pt x="133" y="75"/>
                    <a:pt x="134" y="74"/>
                    <a:pt x="133" y="68"/>
                  </a:cubicBezTo>
                  <a:cubicBezTo>
                    <a:pt x="133" y="64"/>
                    <a:pt x="131" y="62"/>
                    <a:pt x="129" y="59"/>
                  </a:cubicBezTo>
                  <a:cubicBezTo>
                    <a:pt x="124" y="52"/>
                    <a:pt x="121" y="45"/>
                    <a:pt x="116" y="39"/>
                  </a:cubicBezTo>
                  <a:cubicBezTo>
                    <a:pt x="110" y="31"/>
                    <a:pt x="103" y="34"/>
                    <a:pt x="94" y="32"/>
                  </a:cubicBezTo>
                  <a:cubicBezTo>
                    <a:pt x="86" y="30"/>
                    <a:pt x="82" y="24"/>
                    <a:pt x="76" y="18"/>
                  </a:cubicBezTo>
                  <a:cubicBezTo>
                    <a:pt x="72" y="12"/>
                    <a:pt x="67" y="6"/>
                    <a:pt x="61" y="3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4"/>
                    <a:pt x="39" y="3"/>
                    <a:pt x="35" y="4"/>
                  </a:cubicBezTo>
                  <a:cubicBezTo>
                    <a:pt x="30" y="6"/>
                    <a:pt x="30" y="10"/>
                    <a:pt x="29" y="15"/>
                  </a:cubicBezTo>
                  <a:cubicBezTo>
                    <a:pt x="25" y="25"/>
                    <a:pt x="16" y="29"/>
                    <a:pt x="11" y="38"/>
                  </a:cubicBezTo>
                  <a:cubicBezTo>
                    <a:pt x="6" y="46"/>
                    <a:pt x="6" y="57"/>
                    <a:pt x="4" y="67"/>
                  </a:cubicBezTo>
                  <a:cubicBezTo>
                    <a:pt x="0" y="78"/>
                    <a:pt x="4" y="90"/>
                    <a:pt x="4" y="101"/>
                  </a:cubicBezTo>
                  <a:cubicBezTo>
                    <a:pt x="4" y="106"/>
                    <a:pt x="0" y="107"/>
                    <a:pt x="1" y="111"/>
                  </a:cubicBezTo>
                  <a:cubicBezTo>
                    <a:pt x="4" y="127"/>
                    <a:pt x="26" y="135"/>
                    <a:pt x="38" y="139"/>
                  </a:cubicBezTo>
                  <a:cubicBezTo>
                    <a:pt x="50" y="142"/>
                    <a:pt x="61" y="138"/>
                    <a:pt x="72" y="137"/>
                  </a:cubicBezTo>
                  <a:cubicBezTo>
                    <a:pt x="83" y="136"/>
                    <a:pt x="94" y="135"/>
                    <a:pt x="105" y="133"/>
                  </a:cubicBezTo>
                  <a:cubicBezTo>
                    <a:pt x="114" y="131"/>
                    <a:pt x="123" y="130"/>
                    <a:pt x="132" y="127"/>
                  </a:cubicBezTo>
                  <a:cubicBezTo>
                    <a:pt x="135" y="126"/>
                    <a:pt x="141" y="126"/>
                    <a:pt x="144" y="124"/>
                  </a:cubicBezTo>
                  <a:cubicBezTo>
                    <a:pt x="145" y="123"/>
                    <a:pt x="146" y="121"/>
                    <a:pt x="147" y="120"/>
                  </a:cubicBezTo>
                  <a:cubicBezTo>
                    <a:pt x="147" y="117"/>
                    <a:pt x="147" y="114"/>
                    <a:pt x="145" y="1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288"/>
            <p:cNvSpPr>
              <a:spLocks/>
            </p:cNvSpPr>
            <p:nvPr/>
          </p:nvSpPr>
          <p:spPr bwMode="auto">
            <a:xfrm>
              <a:off x="4713288" y="1865313"/>
              <a:ext cx="639763" cy="628650"/>
            </a:xfrm>
            <a:custGeom>
              <a:avLst/>
              <a:gdLst>
                <a:gd name="T0" fmla="*/ 392 w 392"/>
                <a:gd name="T1" fmla="*/ 225 h 386"/>
                <a:gd name="T2" fmla="*/ 392 w 392"/>
                <a:gd name="T3" fmla="*/ 164 h 386"/>
                <a:gd name="T4" fmla="*/ 364 w 392"/>
                <a:gd name="T5" fmla="*/ 136 h 386"/>
                <a:gd name="T6" fmla="*/ 346 w 392"/>
                <a:gd name="T7" fmla="*/ 125 h 386"/>
                <a:gd name="T8" fmla="*/ 343 w 392"/>
                <a:gd name="T9" fmla="*/ 106 h 386"/>
                <a:gd name="T10" fmla="*/ 350 w 392"/>
                <a:gd name="T11" fmla="*/ 95 h 386"/>
                <a:gd name="T12" fmla="*/ 312 w 392"/>
                <a:gd name="T13" fmla="*/ 96 h 386"/>
                <a:gd name="T14" fmla="*/ 267 w 392"/>
                <a:gd name="T15" fmla="*/ 32 h 386"/>
                <a:gd name="T16" fmla="*/ 262 w 392"/>
                <a:gd name="T17" fmla="*/ 11 h 386"/>
                <a:gd name="T18" fmla="*/ 249 w 392"/>
                <a:gd name="T19" fmla="*/ 9 h 386"/>
                <a:gd name="T20" fmla="*/ 244 w 392"/>
                <a:gd name="T21" fmla="*/ 0 h 386"/>
                <a:gd name="T22" fmla="*/ 228 w 392"/>
                <a:gd name="T23" fmla="*/ 2 h 386"/>
                <a:gd name="T24" fmla="*/ 157 w 392"/>
                <a:gd name="T25" fmla="*/ 20 h 386"/>
                <a:gd name="T26" fmla="*/ 101 w 392"/>
                <a:gd name="T27" fmla="*/ 28 h 386"/>
                <a:gd name="T28" fmla="*/ 66 w 392"/>
                <a:gd name="T29" fmla="*/ 39 h 386"/>
                <a:gd name="T30" fmla="*/ 44 w 392"/>
                <a:gd name="T31" fmla="*/ 31 h 386"/>
                <a:gd name="T32" fmla="*/ 20 w 392"/>
                <a:gd name="T33" fmla="*/ 66 h 386"/>
                <a:gd name="T34" fmla="*/ 37 w 392"/>
                <a:gd name="T35" fmla="*/ 78 h 386"/>
                <a:gd name="T36" fmla="*/ 47 w 392"/>
                <a:gd name="T37" fmla="*/ 88 h 386"/>
                <a:gd name="T38" fmla="*/ 47 w 392"/>
                <a:gd name="T39" fmla="*/ 111 h 386"/>
                <a:gd name="T40" fmla="*/ 29 w 392"/>
                <a:gd name="T41" fmla="*/ 134 h 386"/>
                <a:gd name="T42" fmla="*/ 23 w 392"/>
                <a:gd name="T43" fmla="*/ 162 h 386"/>
                <a:gd name="T44" fmla="*/ 23 w 392"/>
                <a:gd name="T45" fmla="*/ 215 h 386"/>
                <a:gd name="T46" fmla="*/ 78 w 392"/>
                <a:gd name="T47" fmla="*/ 217 h 386"/>
                <a:gd name="T48" fmla="*/ 91 w 392"/>
                <a:gd name="T49" fmla="*/ 186 h 386"/>
                <a:gd name="T50" fmla="*/ 113 w 392"/>
                <a:gd name="T51" fmla="*/ 170 h 386"/>
                <a:gd name="T52" fmla="*/ 144 w 392"/>
                <a:gd name="T53" fmla="*/ 175 h 386"/>
                <a:gd name="T54" fmla="*/ 163 w 392"/>
                <a:gd name="T55" fmla="*/ 196 h 386"/>
                <a:gd name="T56" fmla="*/ 194 w 392"/>
                <a:gd name="T57" fmla="*/ 219 h 386"/>
                <a:gd name="T58" fmla="*/ 214 w 392"/>
                <a:gd name="T59" fmla="*/ 215 h 386"/>
                <a:gd name="T60" fmla="*/ 248 w 392"/>
                <a:gd name="T61" fmla="*/ 240 h 386"/>
                <a:gd name="T62" fmla="*/ 263 w 392"/>
                <a:gd name="T63" fmla="*/ 265 h 386"/>
                <a:gd name="T64" fmla="*/ 295 w 392"/>
                <a:gd name="T65" fmla="*/ 288 h 386"/>
                <a:gd name="T66" fmla="*/ 330 w 392"/>
                <a:gd name="T67" fmla="*/ 337 h 386"/>
                <a:gd name="T68" fmla="*/ 325 w 392"/>
                <a:gd name="T69" fmla="*/ 365 h 386"/>
                <a:gd name="T70" fmla="*/ 348 w 392"/>
                <a:gd name="T71" fmla="*/ 386 h 386"/>
                <a:gd name="T72" fmla="*/ 388 w 392"/>
                <a:gd name="T73" fmla="*/ 27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2" h="386">
                  <a:moveTo>
                    <a:pt x="388" y="276"/>
                  </a:moveTo>
                  <a:cubicBezTo>
                    <a:pt x="387" y="269"/>
                    <a:pt x="392" y="225"/>
                    <a:pt x="392" y="225"/>
                  </a:cubicBezTo>
                  <a:cubicBezTo>
                    <a:pt x="386" y="191"/>
                    <a:pt x="386" y="191"/>
                    <a:pt x="386" y="191"/>
                  </a:cubicBezTo>
                  <a:cubicBezTo>
                    <a:pt x="392" y="164"/>
                    <a:pt x="392" y="164"/>
                    <a:pt x="392" y="164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78" y="139"/>
                    <a:pt x="372" y="136"/>
                    <a:pt x="364" y="136"/>
                  </a:cubicBezTo>
                  <a:cubicBezTo>
                    <a:pt x="362" y="131"/>
                    <a:pt x="359" y="131"/>
                    <a:pt x="355" y="130"/>
                  </a:cubicBezTo>
                  <a:cubicBezTo>
                    <a:pt x="350" y="129"/>
                    <a:pt x="349" y="129"/>
                    <a:pt x="346" y="125"/>
                  </a:cubicBezTo>
                  <a:cubicBezTo>
                    <a:pt x="343" y="121"/>
                    <a:pt x="344" y="116"/>
                    <a:pt x="344" y="111"/>
                  </a:cubicBezTo>
                  <a:cubicBezTo>
                    <a:pt x="344" y="109"/>
                    <a:pt x="342" y="107"/>
                    <a:pt x="343" y="106"/>
                  </a:cubicBezTo>
                  <a:cubicBezTo>
                    <a:pt x="343" y="103"/>
                    <a:pt x="347" y="102"/>
                    <a:pt x="350" y="98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53" y="3"/>
                    <a:pt x="260" y="14"/>
                    <a:pt x="255" y="16"/>
                  </a:cubicBezTo>
                  <a:cubicBezTo>
                    <a:pt x="253" y="14"/>
                    <a:pt x="247" y="13"/>
                    <a:pt x="249" y="9"/>
                  </a:cubicBezTo>
                  <a:cubicBezTo>
                    <a:pt x="250" y="5"/>
                    <a:pt x="257" y="7"/>
                    <a:pt x="253" y="3"/>
                  </a:cubicBezTo>
                  <a:cubicBezTo>
                    <a:pt x="252" y="1"/>
                    <a:pt x="246" y="1"/>
                    <a:pt x="244" y="0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197" y="6"/>
                    <a:pt x="192" y="8"/>
                  </a:cubicBezTo>
                  <a:cubicBezTo>
                    <a:pt x="186" y="10"/>
                    <a:pt x="161" y="18"/>
                    <a:pt x="157" y="20"/>
                  </a:cubicBezTo>
                  <a:cubicBezTo>
                    <a:pt x="153" y="23"/>
                    <a:pt x="125" y="20"/>
                    <a:pt x="125" y="20"/>
                  </a:cubicBezTo>
                  <a:cubicBezTo>
                    <a:pt x="117" y="23"/>
                    <a:pt x="109" y="25"/>
                    <a:pt x="101" y="28"/>
                  </a:cubicBezTo>
                  <a:cubicBezTo>
                    <a:pt x="94" y="30"/>
                    <a:pt x="87" y="31"/>
                    <a:pt x="80" y="34"/>
                  </a:cubicBezTo>
                  <a:cubicBezTo>
                    <a:pt x="75" y="35"/>
                    <a:pt x="71" y="38"/>
                    <a:pt x="66" y="39"/>
                  </a:cubicBezTo>
                  <a:cubicBezTo>
                    <a:pt x="61" y="39"/>
                    <a:pt x="58" y="40"/>
                    <a:pt x="53" y="38"/>
                  </a:cubicBezTo>
                  <a:cubicBezTo>
                    <a:pt x="50" y="36"/>
                    <a:pt x="48" y="32"/>
                    <a:pt x="44" y="31"/>
                  </a:cubicBezTo>
                  <a:cubicBezTo>
                    <a:pt x="40" y="30"/>
                    <a:pt x="34" y="30"/>
                    <a:pt x="29" y="31"/>
                  </a:cubicBezTo>
                  <a:cubicBezTo>
                    <a:pt x="15" y="42"/>
                    <a:pt x="0" y="51"/>
                    <a:pt x="20" y="66"/>
                  </a:cubicBezTo>
                  <a:cubicBezTo>
                    <a:pt x="24" y="69"/>
                    <a:pt x="28" y="72"/>
                    <a:pt x="31" y="74"/>
                  </a:cubicBezTo>
                  <a:cubicBezTo>
                    <a:pt x="33" y="76"/>
                    <a:pt x="36" y="76"/>
                    <a:pt x="37" y="78"/>
                  </a:cubicBezTo>
                  <a:cubicBezTo>
                    <a:pt x="39" y="80"/>
                    <a:pt x="38" y="84"/>
                    <a:pt x="40" y="86"/>
                  </a:cubicBezTo>
                  <a:cubicBezTo>
                    <a:pt x="41" y="87"/>
                    <a:pt x="45" y="86"/>
                    <a:pt x="47" y="88"/>
                  </a:cubicBezTo>
                  <a:cubicBezTo>
                    <a:pt x="49" y="90"/>
                    <a:pt x="48" y="92"/>
                    <a:pt x="48" y="95"/>
                  </a:cubicBezTo>
                  <a:cubicBezTo>
                    <a:pt x="48" y="99"/>
                    <a:pt x="49" y="108"/>
                    <a:pt x="47" y="111"/>
                  </a:cubicBezTo>
                  <a:cubicBezTo>
                    <a:pt x="45" y="115"/>
                    <a:pt x="39" y="117"/>
                    <a:pt x="36" y="120"/>
                  </a:cubicBezTo>
                  <a:cubicBezTo>
                    <a:pt x="31" y="125"/>
                    <a:pt x="31" y="128"/>
                    <a:pt x="29" y="134"/>
                  </a:cubicBezTo>
                  <a:cubicBezTo>
                    <a:pt x="27" y="140"/>
                    <a:pt x="23" y="143"/>
                    <a:pt x="24" y="149"/>
                  </a:cubicBezTo>
                  <a:cubicBezTo>
                    <a:pt x="25" y="155"/>
                    <a:pt x="27" y="156"/>
                    <a:pt x="23" y="162"/>
                  </a:cubicBezTo>
                  <a:cubicBezTo>
                    <a:pt x="17" y="171"/>
                    <a:pt x="9" y="181"/>
                    <a:pt x="8" y="191"/>
                  </a:cubicBezTo>
                  <a:cubicBezTo>
                    <a:pt x="7" y="204"/>
                    <a:pt x="9" y="214"/>
                    <a:pt x="23" y="215"/>
                  </a:cubicBezTo>
                  <a:cubicBezTo>
                    <a:pt x="34" y="216"/>
                    <a:pt x="42" y="220"/>
                    <a:pt x="52" y="224"/>
                  </a:cubicBezTo>
                  <a:cubicBezTo>
                    <a:pt x="62" y="228"/>
                    <a:pt x="71" y="228"/>
                    <a:pt x="78" y="217"/>
                  </a:cubicBezTo>
                  <a:cubicBezTo>
                    <a:pt x="81" y="211"/>
                    <a:pt x="84" y="206"/>
                    <a:pt x="87" y="200"/>
                  </a:cubicBezTo>
                  <a:cubicBezTo>
                    <a:pt x="89" y="196"/>
                    <a:pt x="89" y="190"/>
                    <a:pt x="91" y="186"/>
                  </a:cubicBezTo>
                  <a:cubicBezTo>
                    <a:pt x="93" y="182"/>
                    <a:pt x="98" y="179"/>
                    <a:pt x="101" y="175"/>
                  </a:cubicBezTo>
                  <a:cubicBezTo>
                    <a:pt x="106" y="167"/>
                    <a:pt x="106" y="170"/>
                    <a:pt x="113" y="170"/>
                  </a:cubicBezTo>
                  <a:cubicBezTo>
                    <a:pt x="119" y="170"/>
                    <a:pt x="123" y="168"/>
                    <a:pt x="129" y="170"/>
                  </a:cubicBezTo>
                  <a:cubicBezTo>
                    <a:pt x="134" y="171"/>
                    <a:pt x="138" y="174"/>
                    <a:pt x="144" y="175"/>
                  </a:cubicBezTo>
                  <a:cubicBezTo>
                    <a:pt x="150" y="177"/>
                    <a:pt x="150" y="178"/>
                    <a:pt x="153" y="184"/>
                  </a:cubicBezTo>
                  <a:cubicBezTo>
                    <a:pt x="155" y="189"/>
                    <a:pt x="159" y="192"/>
                    <a:pt x="163" y="196"/>
                  </a:cubicBezTo>
                  <a:cubicBezTo>
                    <a:pt x="170" y="203"/>
                    <a:pt x="179" y="213"/>
                    <a:pt x="188" y="217"/>
                  </a:cubicBezTo>
                  <a:cubicBezTo>
                    <a:pt x="189" y="218"/>
                    <a:pt x="193" y="219"/>
                    <a:pt x="194" y="219"/>
                  </a:cubicBezTo>
                  <a:cubicBezTo>
                    <a:pt x="197" y="220"/>
                    <a:pt x="197" y="223"/>
                    <a:pt x="200" y="222"/>
                  </a:cubicBezTo>
                  <a:cubicBezTo>
                    <a:pt x="206" y="221"/>
                    <a:pt x="207" y="213"/>
                    <a:pt x="214" y="215"/>
                  </a:cubicBezTo>
                  <a:cubicBezTo>
                    <a:pt x="219" y="216"/>
                    <a:pt x="225" y="222"/>
                    <a:pt x="229" y="226"/>
                  </a:cubicBezTo>
                  <a:cubicBezTo>
                    <a:pt x="235" y="231"/>
                    <a:pt x="243" y="234"/>
                    <a:pt x="248" y="240"/>
                  </a:cubicBezTo>
                  <a:cubicBezTo>
                    <a:pt x="252" y="244"/>
                    <a:pt x="249" y="249"/>
                    <a:pt x="251" y="254"/>
                  </a:cubicBezTo>
                  <a:cubicBezTo>
                    <a:pt x="253" y="258"/>
                    <a:pt x="259" y="262"/>
                    <a:pt x="263" y="265"/>
                  </a:cubicBezTo>
                  <a:cubicBezTo>
                    <a:pt x="268" y="269"/>
                    <a:pt x="272" y="273"/>
                    <a:pt x="277" y="277"/>
                  </a:cubicBezTo>
                  <a:cubicBezTo>
                    <a:pt x="283" y="281"/>
                    <a:pt x="290" y="283"/>
                    <a:pt x="295" y="288"/>
                  </a:cubicBezTo>
                  <a:cubicBezTo>
                    <a:pt x="302" y="296"/>
                    <a:pt x="299" y="308"/>
                    <a:pt x="308" y="316"/>
                  </a:cubicBezTo>
                  <a:cubicBezTo>
                    <a:pt x="316" y="323"/>
                    <a:pt x="327" y="326"/>
                    <a:pt x="330" y="337"/>
                  </a:cubicBezTo>
                  <a:cubicBezTo>
                    <a:pt x="331" y="345"/>
                    <a:pt x="330" y="345"/>
                    <a:pt x="327" y="350"/>
                  </a:cubicBezTo>
                  <a:cubicBezTo>
                    <a:pt x="324" y="355"/>
                    <a:pt x="323" y="360"/>
                    <a:pt x="325" y="365"/>
                  </a:cubicBezTo>
                  <a:cubicBezTo>
                    <a:pt x="327" y="372"/>
                    <a:pt x="336" y="376"/>
                    <a:pt x="341" y="381"/>
                  </a:cubicBezTo>
                  <a:cubicBezTo>
                    <a:pt x="344" y="383"/>
                    <a:pt x="346" y="384"/>
                    <a:pt x="348" y="386"/>
                  </a:cubicBezTo>
                  <a:cubicBezTo>
                    <a:pt x="355" y="361"/>
                    <a:pt x="389" y="306"/>
                    <a:pt x="389" y="306"/>
                  </a:cubicBezTo>
                  <a:cubicBezTo>
                    <a:pt x="389" y="306"/>
                    <a:pt x="389" y="284"/>
                    <a:pt x="388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289"/>
            <p:cNvSpPr>
              <a:spLocks/>
            </p:cNvSpPr>
            <p:nvPr/>
          </p:nvSpPr>
          <p:spPr bwMode="auto">
            <a:xfrm>
              <a:off x="4005263" y="2827338"/>
              <a:ext cx="1130300" cy="785813"/>
            </a:xfrm>
            <a:custGeom>
              <a:avLst/>
              <a:gdLst>
                <a:gd name="T0" fmla="*/ 633 w 693"/>
                <a:gd name="T1" fmla="*/ 208 h 482"/>
                <a:gd name="T2" fmla="*/ 602 w 693"/>
                <a:gd name="T3" fmla="*/ 202 h 482"/>
                <a:gd name="T4" fmla="*/ 551 w 693"/>
                <a:gd name="T5" fmla="*/ 194 h 482"/>
                <a:gd name="T6" fmla="*/ 520 w 693"/>
                <a:gd name="T7" fmla="*/ 169 h 482"/>
                <a:gd name="T8" fmla="*/ 467 w 693"/>
                <a:gd name="T9" fmla="*/ 178 h 482"/>
                <a:gd name="T10" fmla="*/ 438 w 693"/>
                <a:gd name="T11" fmla="*/ 160 h 482"/>
                <a:gd name="T12" fmla="*/ 410 w 693"/>
                <a:gd name="T13" fmla="*/ 110 h 482"/>
                <a:gd name="T14" fmla="*/ 415 w 693"/>
                <a:gd name="T15" fmla="*/ 80 h 482"/>
                <a:gd name="T16" fmla="*/ 416 w 693"/>
                <a:gd name="T17" fmla="*/ 27 h 482"/>
                <a:gd name="T18" fmla="*/ 379 w 693"/>
                <a:gd name="T19" fmla="*/ 9 h 482"/>
                <a:gd name="T20" fmla="*/ 362 w 693"/>
                <a:gd name="T21" fmla="*/ 24 h 482"/>
                <a:gd name="T22" fmla="*/ 330 w 693"/>
                <a:gd name="T23" fmla="*/ 1 h 482"/>
                <a:gd name="T24" fmla="*/ 319 w 693"/>
                <a:gd name="T25" fmla="*/ 39 h 482"/>
                <a:gd name="T26" fmla="*/ 263 w 693"/>
                <a:gd name="T27" fmla="*/ 86 h 482"/>
                <a:gd name="T28" fmla="*/ 212 w 693"/>
                <a:gd name="T29" fmla="*/ 144 h 482"/>
                <a:gd name="T30" fmla="*/ 162 w 693"/>
                <a:gd name="T31" fmla="*/ 168 h 482"/>
                <a:gd name="T32" fmla="*/ 162 w 693"/>
                <a:gd name="T33" fmla="*/ 200 h 482"/>
                <a:gd name="T34" fmla="*/ 194 w 693"/>
                <a:gd name="T35" fmla="*/ 248 h 482"/>
                <a:gd name="T36" fmla="*/ 219 w 693"/>
                <a:gd name="T37" fmla="*/ 262 h 482"/>
                <a:gd name="T38" fmla="*/ 225 w 693"/>
                <a:gd name="T39" fmla="*/ 294 h 482"/>
                <a:gd name="T40" fmla="*/ 233 w 693"/>
                <a:gd name="T41" fmla="*/ 329 h 482"/>
                <a:gd name="T42" fmla="*/ 221 w 693"/>
                <a:gd name="T43" fmla="*/ 350 h 482"/>
                <a:gd name="T44" fmla="*/ 164 w 693"/>
                <a:gd name="T45" fmla="*/ 331 h 482"/>
                <a:gd name="T46" fmla="*/ 120 w 693"/>
                <a:gd name="T47" fmla="*/ 341 h 482"/>
                <a:gd name="T48" fmla="*/ 74 w 693"/>
                <a:gd name="T49" fmla="*/ 335 h 482"/>
                <a:gd name="T50" fmla="*/ 48 w 693"/>
                <a:gd name="T51" fmla="*/ 389 h 482"/>
                <a:gd name="T52" fmla="*/ 18 w 693"/>
                <a:gd name="T53" fmla="*/ 411 h 482"/>
                <a:gd name="T54" fmla="*/ 25 w 693"/>
                <a:gd name="T55" fmla="*/ 448 h 482"/>
                <a:gd name="T56" fmla="*/ 52 w 693"/>
                <a:gd name="T57" fmla="*/ 458 h 482"/>
                <a:gd name="T58" fmla="*/ 92 w 693"/>
                <a:gd name="T59" fmla="*/ 477 h 482"/>
                <a:gd name="T60" fmla="*/ 149 w 693"/>
                <a:gd name="T61" fmla="*/ 445 h 482"/>
                <a:gd name="T62" fmla="*/ 215 w 693"/>
                <a:gd name="T63" fmla="*/ 426 h 482"/>
                <a:gd name="T64" fmla="*/ 268 w 693"/>
                <a:gd name="T65" fmla="*/ 447 h 482"/>
                <a:gd name="T66" fmla="*/ 328 w 693"/>
                <a:gd name="T67" fmla="*/ 467 h 482"/>
                <a:gd name="T68" fmla="*/ 362 w 693"/>
                <a:gd name="T69" fmla="*/ 465 h 482"/>
                <a:gd name="T70" fmla="*/ 393 w 693"/>
                <a:gd name="T71" fmla="*/ 457 h 482"/>
                <a:gd name="T72" fmla="*/ 388 w 693"/>
                <a:gd name="T73" fmla="*/ 413 h 482"/>
                <a:gd name="T74" fmla="*/ 427 w 693"/>
                <a:gd name="T75" fmla="*/ 381 h 482"/>
                <a:gd name="T76" fmla="*/ 503 w 693"/>
                <a:gd name="T77" fmla="*/ 396 h 482"/>
                <a:gd name="T78" fmla="*/ 535 w 693"/>
                <a:gd name="T79" fmla="*/ 392 h 482"/>
                <a:gd name="T80" fmla="*/ 656 w 693"/>
                <a:gd name="T81" fmla="*/ 368 h 482"/>
                <a:gd name="T82" fmla="*/ 646 w 693"/>
                <a:gd name="T83" fmla="*/ 282 h 482"/>
                <a:gd name="T84" fmla="*/ 670 w 693"/>
                <a:gd name="T85" fmla="*/ 2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3" h="482">
                  <a:moveTo>
                    <a:pt x="654" y="238"/>
                  </a:moveTo>
                  <a:cubicBezTo>
                    <a:pt x="646" y="237"/>
                    <a:pt x="638" y="238"/>
                    <a:pt x="636" y="229"/>
                  </a:cubicBezTo>
                  <a:cubicBezTo>
                    <a:pt x="635" y="224"/>
                    <a:pt x="637" y="212"/>
                    <a:pt x="633" y="208"/>
                  </a:cubicBezTo>
                  <a:cubicBezTo>
                    <a:pt x="629" y="203"/>
                    <a:pt x="618" y="208"/>
                    <a:pt x="612" y="208"/>
                  </a:cubicBezTo>
                  <a:cubicBezTo>
                    <a:pt x="612" y="204"/>
                    <a:pt x="622" y="200"/>
                    <a:pt x="614" y="197"/>
                  </a:cubicBezTo>
                  <a:cubicBezTo>
                    <a:pt x="609" y="194"/>
                    <a:pt x="606" y="200"/>
                    <a:pt x="602" y="202"/>
                  </a:cubicBezTo>
                  <a:cubicBezTo>
                    <a:pt x="597" y="205"/>
                    <a:pt x="589" y="203"/>
                    <a:pt x="584" y="203"/>
                  </a:cubicBezTo>
                  <a:cubicBezTo>
                    <a:pt x="579" y="203"/>
                    <a:pt x="572" y="206"/>
                    <a:pt x="569" y="205"/>
                  </a:cubicBezTo>
                  <a:cubicBezTo>
                    <a:pt x="562" y="203"/>
                    <a:pt x="556" y="200"/>
                    <a:pt x="551" y="194"/>
                  </a:cubicBezTo>
                  <a:cubicBezTo>
                    <a:pt x="548" y="191"/>
                    <a:pt x="545" y="188"/>
                    <a:pt x="543" y="184"/>
                  </a:cubicBezTo>
                  <a:cubicBezTo>
                    <a:pt x="541" y="181"/>
                    <a:pt x="541" y="177"/>
                    <a:pt x="540" y="174"/>
                  </a:cubicBezTo>
                  <a:cubicBezTo>
                    <a:pt x="536" y="165"/>
                    <a:pt x="528" y="167"/>
                    <a:pt x="520" y="169"/>
                  </a:cubicBezTo>
                  <a:cubicBezTo>
                    <a:pt x="516" y="170"/>
                    <a:pt x="512" y="171"/>
                    <a:pt x="508" y="173"/>
                  </a:cubicBezTo>
                  <a:cubicBezTo>
                    <a:pt x="500" y="175"/>
                    <a:pt x="491" y="172"/>
                    <a:pt x="482" y="175"/>
                  </a:cubicBezTo>
                  <a:cubicBezTo>
                    <a:pt x="477" y="177"/>
                    <a:pt x="473" y="179"/>
                    <a:pt x="467" y="178"/>
                  </a:cubicBezTo>
                  <a:cubicBezTo>
                    <a:pt x="462" y="177"/>
                    <a:pt x="459" y="175"/>
                    <a:pt x="454" y="175"/>
                  </a:cubicBezTo>
                  <a:cubicBezTo>
                    <a:pt x="449" y="175"/>
                    <a:pt x="448" y="174"/>
                    <a:pt x="444" y="170"/>
                  </a:cubicBezTo>
                  <a:cubicBezTo>
                    <a:pt x="442" y="167"/>
                    <a:pt x="440" y="163"/>
                    <a:pt x="438" y="160"/>
                  </a:cubicBezTo>
                  <a:cubicBezTo>
                    <a:pt x="435" y="157"/>
                    <a:pt x="431" y="156"/>
                    <a:pt x="429" y="154"/>
                  </a:cubicBezTo>
                  <a:cubicBezTo>
                    <a:pt x="423" y="149"/>
                    <a:pt x="421" y="140"/>
                    <a:pt x="417" y="135"/>
                  </a:cubicBezTo>
                  <a:cubicBezTo>
                    <a:pt x="410" y="128"/>
                    <a:pt x="410" y="119"/>
                    <a:pt x="410" y="110"/>
                  </a:cubicBezTo>
                  <a:cubicBezTo>
                    <a:pt x="410" y="106"/>
                    <a:pt x="412" y="102"/>
                    <a:pt x="413" y="98"/>
                  </a:cubicBezTo>
                  <a:cubicBezTo>
                    <a:pt x="414" y="94"/>
                    <a:pt x="413" y="92"/>
                    <a:pt x="411" y="88"/>
                  </a:cubicBezTo>
                  <a:cubicBezTo>
                    <a:pt x="409" y="83"/>
                    <a:pt x="410" y="82"/>
                    <a:pt x="415" y="80"/>
                  </a:cubicBezTo>
                  <a:cubicBezTo>
                    <a:pt x="420" y="78"/>
                    <a:pt x="424" y="77"/>
                    <a:pt x="426" y="73"/>
                  </a:cubicBezTo>
                  <a:cubicBezTo>
                    <a:pt x="434" y="62"/>
                    <a:pt x="428" y="51"/>
                    <a:pt x="422" y="41"/>
                  </a:cubicBezTo>
                  <a:cubicBezTo>
                    <a:pt x="420" y="36"/>
                    <a:pt x="419" y="31"/>
                    <a:pt x="416" y="27"/>
                  </a:cubicBezTo>
                  <a:cubicBezTo>
                    <a:pt x="412" y="22"/>
                    <a:pt x="408" y="16"/>
                    <a:pt x="403" y="11"/>
                  </a:cubicBezTo>
                  <a:cubicBezTo>
                    <a:pt x="401" y="8"/>
                    <a:pt x="394" y="2"/>
                    <a:pt x="390" y="2"/>
                  </a:cubicBezTo>
                  <a:cubicBezTo>
                    <a:pt x="387" y="2"/>
                    <a:pt x="382" y="7"/>
                    <a:pt x="379" y="9"/>
                  </a:cubicBezTo>
                  <a:cubicBezTo>
                    <a:pt x="375" y="11"/>
                    <a:pt x="375" y="14"/>
                    <a:pt x="372" y="17"/>
                  </a:cubicBezTo>
                  <a:cubicBezTo>
                    <a:pt x="370" y="19"/>
                    <a:pt x="368" y="19"/>
                    <a:pt x="366" y="20"/>
                  </a:cubicBezTo>
                  <a:cubicBezTo>
                    <a:pt x="364" y="21"/>
                    <a:pt x="364" y="23"/>
                    <a:pt x="362" y="24"/>
                  </a:cubicBezTo>
                  <a:cubicBezTo>
                    <a:pt x="358" y="26"/>
                    <a:pt x="357" y="26"/>
                    <a:pt x="353" y="22"/>
                  </a:cubicBezTo>
                  <a:cubicBezTo>
                    <a:pt x="347" y="16"/>
                    <a:pt x="347" y="6"/>
                    <a:pt x="341" y="1"/>
                  </a:cubicBezTo>
                  <a:cubicBezTo>
                    <a:pt x="338" y="0"/>
                    <a:pt x="333" y="0"/>
                    <a:pt x="330" y="1"/>
                  </a:cubicBezTo>
                  <a:cubicBezTo>
                    <a:pt x="330" y="4"/>
                    <a:pt x="329" y="7"/>
                    <a:pt x="329" y="10"/>
                  </a:cubicBezTo>
                  <a:cubicBezTo>
                    <a:pt x="328" y="16"/>
                    <a:pt x="326" y="21"/>
                    <a:pt x="325" y="27"/>
                  </a:cubicBezTo>
                  <a:cubicBezTo>
                    <a:pt x="323" y="32"/>
                    <a:pt x="322" y="34"/>
                    <a:pt x="319" y="39"/>
                  </a:cubicBezTo>
                  <a:cubicBezTo>
                    <a:pt x="317" y="41"/>
                    <a:pt x="317" y="44"/>
                    <a:pt x="316" y="47"/>
                  </a:cubicBezTo>
                  <a:cubicBezTo>
                    <a:pt x="312" y="56"/>
                    <a:pt x="306" y="61"/>
                    <a:pt x="299" y="67"/>
                  </a:cubicBezTo>
                  <a:cubicBezTo>
                    <a:pt x="288" y="77"/>
                    <a:pt x="275" y="79"/>
                    <a:pt x="263" y="86"/>
                  </a:cubicBezTo>
                  <a:cubicBezTo>
                    <a:pt x="258" y="89"/>
                    <a:pt x="255" y="94"/>
                    <a:pt x="250" y="97"/>
                  </a:cubicBezTo>
                  <a:cubicBezTo>
                    <a:pt x="238" y="102"/>
                    <a:pt x="232" y="111"/>
                    <a:pt x="225" y="122"/>
                  </a:cubicBezTo>
                  <a:cubicBezTo>
                    <a:pt x="219" y="129"/>
                    <a:pt x="216" y="136"/>
                    <a:pt x="212" y="144"/>
                  </a:cubicBezTo>
                  <a:cubicBezTo>
                    <a:pt x="208" y="152"/>
                    <a:pt x="201" y="155"/>
                    <a:pt x="193" y="158"/>
                  </a:cubicBezTo>
                  <a:cubicBezTo>
                    <a:pt x="185" y="163"/>
                    <a:pt x="175" y="165"/>
                    <a:pt x="167" y="167"/>
                  </a:cubicBezTo>
                  <a:cubicBezTo>
                    <a:pt x="165" y="167"/>
                    <a:pt x="163" y="168"/>
                    <a:pt x="162" y="168"/>
                  </a:cubicBezTo>
                  <a:cubicBezTo>
                    <a:pt x="162" y="171"/>
                    <a:pt x="160" y="175"/>
                    <a:pt x="161" y="179"/>
                  </a:cubicBezTo>
                  <a:cubicBezTo>
                    <a:pt x="162" y="182"/>
                    <a:pt x="165" y="185"/>
                    <a:pt x="165" y="189"/>
                  </a:cubicBezTo>
                  <a:cubicBezTo>
                    <a:pt x="165" y="193"/>
                    <a:pt x="163" y="196"/>
                    <a:pt x="162" y="200"/>
                  </a:cubicBezTo>
                  <a:cubicBezTo>
                    <a:pt x="160" y="209"/>
                    <a:pt x="159" y="215"/>
                    <a:pt x="169" y="219"/>
                  </a:cubicBezTo>
                  <a:cubicBezTo>
                    <a:pt x="176" y="222"/>
                    <a:pt x="184" y="222"/>
                    <a:pt x="191" y="227"/>
                  </a:cubicBezTo>
                  <a:cubicBezTo>
                    <a:pt x="197" y="232"/>
                    <a:pt x="196" y="241"/>
                    <a:pt x="194" y="248"/>
                  </a:cubicBezTo>
                  <a:cubicBezTo>
                    <a:pt x="193" y="251"/>
                    <a:pt x="189" y="256"/>
                    <a:pt x="189" y="259"/>
                  </a:cubicBezTo>
                  <a:cubicBezTo>
                    <a:pt x="190" y="265"/>
                    <a:pt x="194" y="262"/>
                    <a:pt x="198" y="260"/>
                  </a:cubicBezTo>
                  <a:cubicBezTo>
                    <a:pt x="205" y="259"/>
                    <a:pt x="218" y="253"/>
                    <a:pt x="219" y="262"/>
                  </a:cubicBezTo>
                  <a:cubicBezTo>
                    <a:pt x="220" y="266"/>
                    <a:pt x="219" y="270"/>
                    <a:pt x="219" y="274"/>
                  </a:cubicBezTo>
                  <a:cubicBezTo>
                    <a:pt x="218" y="278"/>
                    <a:pt x="215" y="282"/>
                    <a:pt x="216" y="287"/>
                  </a:cubicBezTo>
                  <a:cubicBezTo>
                    <a:pt x="220" y="288"/>
                    <a:pt x="224" y="288"/>
                    <a:pt x="225" y="294"/>
                  </a:cubicBezTo>
                  <a:cubicBezTo>
                    <a:pt x="226" y="298"/>
                    <a:pt x="223" y="302"/>
                    <a:pt x="225" y="307"/>
                  </a:cubicBezTo>
                  <a:cubicBezTo>
                    <a:pt x="227" y="310"/>
                    <a:pt x="231" y="312"/>
                    <a:pt x="232" y="316"/>
                  </a:cubicBezTo>
                  <a:cubicBezTo>
                    <a:pt x="234" y="321"/>
                    <a:pt x="231" y="325"/>
                    <a:pt x="233" y="329"/>
                  </a:cubicBezTo>
                  <a:cubicBezTo>
                    <a:pt x="235" y="333"/>
                    <a:pt x="240" y="335"/>
                    <a:pt x="240" y="340"/>
                  </a:cubicBezTo>
                  <a:cubicBezTo>
                    <a:pt x="240" y="344"/>
                    <a:pt x="236" y="347"/>
                    <a:pt x="234" y="350"/>
                  </a:cubicBezTo>
                  <a:cubicBezTo>
                    <a:pt x="229" y="356"/>
                    <a:pt x="227" y="353"/>
                    <a:pt x="221" y="350"/>
                  </a:cubicBezTo>
                  <a:cubicBezTo>
                    <a:pt x="214" y="348"/>
                    <a:pt x="209" y="343"/>
                    <a:pt x="203" y="339"/>
                  </a:cubicBezTo>
                  <a:cubicBezTo>
                    <a:pt x="197" y="335"/>
                    <a:pt x="196" y="326"/>
                    <a:pt x="189" y="324"/>
                  </a:cubicBezTo>
                  <a:cubicBezTo>
                    <a:pt x="182" y="321"/>
                    <a:pt x="170" y="329"/>
                    <a:pt x="164" y="331"/>
                  </a:cubicBezTo>
                  <a:cubicBezTo>
                    <a:pt x="157" y="334"/>
                    <a:pt x="152" y="329"/>
                    <a:pt x="146" y="330"/>
                  </a:cubicBezTo>
                  <a:cubicBezTo>
                    <a:pt x="139" y="330"/>
                    <a:pt x="137" y="335"/>
                    <a:pt x="132" y="338"/>
                  </a:cubicBezTo>
                  <a:cubicBezTo>
                    <a:pt x="128" y="341"/>
                    <a:pt x="125" y="342"/>
                    <a:pt x="120" y="341"/>
                  </a:cubicBezTo>
                  <a:cubicBezTo>
                    <a:pt x="111" y="341"/>
                    <a:pt x="105" y="336"/>
                    <a:pt x="98" y="333"/>
                  </a:cubicBezTo>
                  <a:cubicBezTo>
                    <a:pt x="93" y="331"/>
                    <a:pt x="91" y="332"/>
                    <a:pt x="87" y="333"/>
                  </a:cubicBezTo>
                  <a:cubicBezTo>
                    <a:pt x="83" y="334"/>
                    <a:pt x="77" y="333"/>
                    <a:pt x="74" y="335"/>
                  </a:cubicBezTo>
                  <a:cubicBezTo>
                    <a:pt x="70" y="337"/>
                    <a:pt x="65" y="349"/>
                    <a:pt x="64" y="354"/>
                  </a:cubicBezTo>
                  <a:cubicBezTo>
                    <a:pt x="62" y="365"/>
                    <a:pt x="65" y="371"/>
                    <a:pt x="57" y="378"/>
                  </a:cubicBezTo>
                  <a:cubicBezTo>
                    <a:pt x="52" y="382"/>
                    <a:pt x="50" y="385"/>
                    <a:pt x="48" y="389"/>
                  </a:cubicBezTo>
                  <a:cubicBezTo>
                    <a:pt x="46" y="394"/>
                    <a:pt x="44" y="396"/>
                    <a:pt x="40" y="398"/>
                  </a:cubicBezTo>
                  <a:cubicBezTo>
                    <a:pt x="35" y="400"/>
                    <a:pt x="30" y="401"/>
                    <a:pt x="26" y="403"/>
                  </a:cubicBezTo>
                  <a:cubicBezTo>
                    <a:pt x="23" y="405"/>
                    <a:pt x="20" y="409"/>
                    <a:pt x="18" y="411"/>
                  </a:cubicBezTo>
                  <a:cubicBezTo>
                    <a:pt x="12" y="417"/>
                    <a:pt x="0" y="424"/>
                    <a:pt x="9" y="432"/>
                  </a:cubicBezTo>
                  <a:cubicBezTo>
                    <a:pt x="12" y="434"/>
                    <a:pt x="16" y="436"/>
                    <a:pt x="18" y="439"/>
                  </a:cubicBezTo>
                  <a:cubicBezTo>
                    <a:pt x="21" y="442"/>
                    <a:pt x="21" y="445"/>
                    <a:pt x="25" y="448"/>
                  </a:cubicBezTo>
                  <a:cubicBezTo>
                    <a:pt x="29" y="451"/>
                    <a:pt x="30" y="451"/>
                    <a:pt x="35" y="449"/>
                  </a:cubicBezTo>
                  <a:cubicBezTo>
                    <a:pt x="39" y="447"/>
                    <a:pt x="42" y="446"/>
                    <a:pt x="46" y="449"/>
                  </a:cubicBezTo>
                  <a:cubicBezTo>
                    <a:pt x="49" y="452"/>
                    <a:pt x="50" y="455"/>
                    <a:pt x="52" y="458"/>
                  </a:cubicBezTo>
                  <a:cubicBezTo>
                    <a:pt x="56" y="464"/>
                    <a:pt x="56" y="463"/>
                    <a:pt x="53" y="468"/>
                  </a:cubicBezTo>
                  <a:cubicBezTo>
                    <a:pt x="47" y="482"/>
                    <a:pt x="59" y="476"/>
                    <a:pt x="67" y="476"/>
                  </a:cubicBezTo>
                  <a:cubicBezTo>
                    <a:pt x="75" y="475"/>
                    <a:pt x="84" y="476"/>
                    <a:pt x="92" y="477"/>
                  </a:cubicBezTo>
                  <a:cubicBezTo>
                    <a:pt x="101" y="477"/>
                    <a:pt x="110" y="477"/>
                    <a:pt x="119" y="477"/>
                  </a:cubicBezTo>
                  <a:cubicBezTo>
                    <a:pt x="128" y="477"/>
                    <a:pt x="135" y="478"/>
                    <a:pt x="140" y="469"/>
                  </a:cubicBezTo>
                  <a:cubicBezTo>
                    <a:pt x="145" y="461"/>
                    <a:pt x="145" y="453"/>
                    <a:pt x="149" y="445"/>
                  </a:cubicBezTo>
                  <a:cubicBezTo>
                    <a:pt x="152" y="437"/>
                    <a:pt x="159" y="431"/>
                    <a:pt x="168" y="432"/>
                  </a:cubicBezTo>
                  <a:cubicBezTo>
                    <a:pt x="178" y="434"/>
                    <a:pt x="182" y="427"/>
                    <a:pt x="191" y="424"/>
                  </a:cubicBezTo>
                  <a:cubicBezTo>
                    <a:pt x="200" y="421"/>
                    <a:pt x="206" y="429"/>
                    <a:pt x="215" y="426"/>
                  </a:cubicBezTo>
                  <a:cubicBezTo>
                    <a:pt x="224" y="422"/>
                    <a:pt x="229" y="422"/>
                    <a:pt x="239" y="425"/>
                  </a:cubicBezTo>
                  <a:cubicBezTo>
                    <a:pt x="243" y="426"/>
                    <a:pt x="252" y="431"/>
                    <a:pt x="256" y="435"/>
                  </a:cubicBezTo>
                  <a:cubicBezTo>
                    <a:pt x="260" y="440"/>
                    <a:pt x="261" y="444"/>
                    <a:pt x="268" y="447"/>
                  </a:cubicBezTo>
                  <a:cubicBezTo>
                    <a:pt x="278" y="451"/>
                    <a:pt x="287" y="459"/>
                    <a:pt x="297" y="463"/>
                  </a:cubicBezTo>
                  <a:cubicBezTo>
                    <a:pt x="301" y="465"/>
                    <a:pt x="305" y="467"/>
                    <a:pt x="309" y="468"/>
                  </a:cubicBezTo>
                  <a:cubicBezTo>
                    <a:pt x="315" y="470"/>
                    <a:pt x="322" y="468"/>
                    <a:pt x="328" y="467"/>
                  </a:cubicBezTo>
                  <a:cubicBezTo>
                    <a:pt x="332" y="467"/>
                    <a:pt x="336" y="468"/>
                    <a:pt x="340" y="465"/>
                  </a:cubicBezTo>
                  <a:cubicBezTo>
                    <a:pt x="343" y="462"/>
                    <a:pt x="343" y="457"/>
                    <a:pt x="346" y="454"/>
                  </a:cubicBezTo>
                  <a:cubicBezTo>
                    <a:pt x="355" y="445"/>
                    <a:pt x="358" y="460"/>
                    <a:pt x="362" y="465"/>
                  </a:cubicBezTo>
                  <a:cubicBezTo>
                    <a:pt x="366" y="470"/>
                    <a:pt x="375" y="469"/>
                    <a:pt x="381" y="468"/>
                  </a:cubicBezTo>
                  <a:cubicBezTo>
                    <a:pt x="379" y="467"/>
                    <a:pt x="379" y="467"/>
                    <a:pt x="379" y="467"/>
                  </a:cubicBezTo>
                  <a:cubicBezTo>
                    <a:pt x="393" y="457"/>
                    <a:pt x="393" y="457"/>
                    <a:pt x="393" y="457"/>
                  </a:cubicBezTo>
                  <a:cubicBezTo>
                    <a:pt x="371" y="432"/>
                    <a:pt x="371" y="432"/>
                    <a:pt x="371" y="432"/>
                  </a:cubicBezTo>
                  <a:cubicBezTo>
                    <a:pt x="371" y="420"/>
                    <a:pt x="371" y="420"/>
                    <a:pt x="371" y="420"/>
                  </a:cubicBezTo>
                  <a:cubicBezTo>
                    <a:pt x="371" y="420"/>
                    <a:pt x="383" y="417"/>
                    <a:pt x="388" y="413"/>
                  </a:cubicBezTo>
                  <a:cubicBezTo>
                    <a:pt x="393" y="410"/>
                    <a:pt x="414" y="397"/>
                    <a:pt x="414" y="397"/>
                  </a:cubicBezTo>
                  <a:cubicBezTo>
                    <a:pt x="448" y="403"/>
                    <a:pt x="448" y="403"/>
                    <a:pt x="448" y="403"/>
                  </a:cubicBezTo>
                  <a:cubicBezTo>
                    <a:pt x="427" y="381"/>
                    <a:pt x="427" y="381"/>
                    <a:pt x="427" y="381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50" y="371"/>
                    <a:pt x="465" y="383"/>
                    <a:pt x="470" y="387"/>
                  </a:cubicBezTo>
                  <a:cubicBezTo>
                    <a:pt x="475" y="392"/>
                    <a:pt x="498" y="394"/>
                    <a:pt x="503" y="396"/>
                  </a:cubicBezTo>
                  <a:cubicBezTo>
                    <a:pt x="508" y="398"/>
                    <a:pt x="515" y="396"/>
                    <a:pt x="523" y="404"/>
                  </a:cubicBezTo>
                  <a:cubicBezTo>
                    <a:pt x="532" y="412"/>
                    <a:pt x="542" y="413"/>
                    <a:pt x="542" y="413"/>
                  </a:cubicBezTo>
                  <a:cubicBezTo>
                    <a:pt x="535" y="392"/>
                    <a:pt x="535" y="392"/>
                    <a:pt x="535" y="392"/>
                  </a:cubicBezTo>
                  <a:cubicBezTo>
                    <a:pt x="565" y="397"/>
                    <a:pt x="565" y="397"/>
                    <a:pt x="565" y="397"/>
                  </a:cubicBezTo>
                  <a:cubicBezTo>
                    <a:pt x="641" y="360"/>
                    <a:pt x="641" y="360"/>
                    <a:pt x="641" y="360"/>
                  </a:cubicBezTo>
                  <a:cubicBezTo>
                    <a:pt x="656" y="368"/>
                    <a:pt x="656" y="368"/>
                    <a:pt x="656" y="368"/>
                  </a:cubicBezTo>
                  <a:cubicBezTo>
                    <a:pt x="656" y="368"/>
                    <a:pt x="675" y="349"/>
                    <a:pt x="678" y="346"/>
                  </a:cubicBezTo>
                  <a:cubicBezTo>
                    <a:pt x="681" y="343"/>
                    <a:pt x="693" y="313"/>
                    <a:pt x="693" y="313"/>
                  </a:cubicBezTo>
                  <a:cubicBezTo>
                    <a:pt x="646" y="282"/>
                    <a:pt x="646" y="282"/>
                    <a:pt x="646" y="282"/>
                  </a:cubicBezTo>
                  <a:cubicBezTo>
                    <a:pt x="646" y="268"/>
                    <a:pt x="646" y="268"/>
                    <a:pt x="646" y="268"/>
                  </a:cubicBezTo>
                  <a:cubicBezTo>
                    <a:pt x="662" y="261"/>
                    <a:pt x="662" y="261"/>
                    <a:pt x="662" y="261"/>
                  </a:cubicBezTo>
                  <a:cubicBezTo>
                    <a:pt x="670" y="240"/>
                    <a:pt x="670" y="240"/>
                    <a:pt x="670" y="240"/>
                  </a:cubicBezTo>
                  <a:cubicBezTo>
                    <a:pt x="669" y="240"/>
                    <a:pt x="668" y="240"/>
                    <a:pt x="668" y="239"/>
                  </a:cubicBezTo>
                  <a:cubicBezTo>
                    <a:pt x="663" y="239"/>
                    <a:pt x="658" y="238"/>
                    <a:pt x="654" y="23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90"/>
            <p:cNvSpPr>
              <a:spLocks/>
            </p:cNvSpPr>
            <p:nvPr/>
          </p:nvSpPr>
          <p:spPr bwMode="auto">
            <a:xfrm>
              <a:off x="3881438" y="3048000"/>
              <a:ext cx="515938" cy="358775"/>
            </a:xfrm>
            <a:custGeom>
              <a:avLst/>
              <a:gdLst>
                <a:gd name="T0" fmla="*/ 27 w 316"/>
                <a:gd name="T1" fmla="*/ 72 h 220"/>
                <a:gd name="T2" fmla="*/ 39 w 316"/>
                <a:gd name="T3" fmla="*/ 89 h 220"/>
                <a:gd name="T4" fmla="*/ 7 w 316"/>
                <a:gd name="T5" fmla="*/ 101 h 220"/>
                <a:gd name="T6" fmla="*/ 24 w 316"/>
                <a:gd name="T7" fmla="*/ 113 h 220"/>
                <a:gd name="T8" fmla="*/ 41 w 316"/>
                <a:gd name="T9" fmla="*/ 117 h 220"/>
                <a:gd name="T10" fmla="*/ 41 w 316"/>
                <a:gd name="T11" fmla="*/ 141 h 220"/>
                <a:gd name="T12" fmla="*/ 21 w 316"/>
                <a:gd name="T13" fmla="*/ 180 h 220"/>
                <a:gd name="T14" fmla="*/ 25 w 316"/>
                <a:gd name="T15" fmla="*/ 201 h 220"/>
                <a:gd name="T16" fmla="*/ 29 w 316"/>
                <a:gd name="T17" fmla="*/ 216 h 220"/>
                <a:gd name="T18" fmla="*/ 53 w 316"/>
                <a:gd name="T19" fmla="*/ 210 h 220"/>
                <a:gd name="T20" fmla="*/ 98 w 316"/>
                <a:gd name="T21" fmla="*/ 187 h 220"/>
                <a:gd name="T22" fmla="*/ 139 w 316"/>
                <a:gd name="T23" fmla="*/ 187 h 220"/>
                <a:gd name="T24" fmla="*/ 163 w 316"/>
                <a:gd name="T25" fmla="*/ 197 h 220"/>
                <a:gd name="T26" fmla="*/ 196 w 316"/>
                <a:gd name="T27" fmla="*/ 205 h 220"/>
                <a:gd name="T28" fmla="*/ 222 w 316"/>
                <a:gd name="T29" fmla="*/ 194 h 220"/>
                <a:gd name="T30" fmla="*/ 265 w 316"/>
                <a:gd name="T31" fmla="*/ 188 h 220"/>
                <a:gd name="T32" fmla="*/ 297 w 316"/>
                <a:gd name="T33" fmla="*/ 214 h 220"/>
                <a:gd name="T34" fmla="*/ 316 w 316"/>
                <a:gd name="T35" fmla="*/ 204 h 220"/>
                <a:gd name="T36" fmla="*/ 308 w 316"/>
                <a:gd name="T37" fmla="*/ 180 h 220"/>
                <a:gd name="T38" fmla="*/ 301 w 316"/>
                <a:gd name="T39" fmla="*/ 158 h 220"/>
                <a:gd name="T40" fmla="*/ 295 w 316"/>
                <a:gd name="T41" fmla="*/ 138 h 220"/>
                <a:gd name="T42" fmla="*/ 274 w 316"/>
                <a:gd name="T43" fmla="*/ 124 h 220"/>
                <a:gd name="T44" fmla="*/ 270 w 316"/>
                <a:gd name="T45" fmla="*/ 112 h 220"/>
                <a:gd name="T46" fmla="*/ 245 w 316"/>
                <a:gd name="T47" fmla="*/ 83 h 220"/>
                <a:gd name="T48" fmla="*/ 241 w 316"/>
                <a:gd name="T49" fmla="*/ 53 h 220"/>
                <a:gd name="T50" fmla="*/ 238 w 316"/>
                <a:gd name="T51" fmla="*/ 32 h 220"/>
                <a:gd name="T52" fmla="*/ 225 w 316"/>
                <a:gd name="T53" fmla="*/ 24 h 220"/>
                <a:gd name="T54" fmla="*/ 203 w 316"/>
                <a:gd name="T55" fmla="*/ 15 h 220"/>
                <a:gd name="T56" fmla="*/ 202 w 316"/>
                <a:gd name="T57" fmla="*/ 15 h 220"/>
                <a:gd name="T58" fmla="*/ 178 w 316"/>
                <a:gd name="T59" fmla="*/ 44 h 220"/>
                <a:gd name="T60" fmla="*/ 161 w 316"/>
                <a:gd name="T61" fmla="*/ 76 h 220"/>
                <a:gd name="T62" fmla="*/ 146 w 316"/>
                <a:gd name="T63" fmla="*/ 55 h 220"/>
                <a:gd name="T64" fmla="*/ 124 w 316"/>
                <a:gd name="T65" fmla="*/ 52 h 220"/>
                <a:gd name="T66" fmla="*/ 95 w 316"/>
                <a:gd name="T67" fmla="*/ 37 h 220"/>
                <a:gd name="T68" fmla="*/ 85 w 316"/>
                <a:gd name="T69" fmla="*/ 7 h 220"/>
                <a:gd name="T70" fmla="*/ 69 w 316"/>
                <a:gd name="T71" fmla="*/ 10 h 220"/>
                <a:gd name="T72" fmla="*/ 56 w 316"/>
                <a:gd name="T73" fmla="*/ 25 h 220"/>
                <a:gd name="T74" fmla="*/ 22 w 316"/>
                <a:gd name="T75" fmla="*/ 44 h 220"/>
                <a:gd name="T76" fmla="*/ 18 w 316"/>
                <a:gd name="T77" fmla="*/ 6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220">
                  <a:moveTo>
                    <a:pt x="18" y="65"/>
                  </a:moveTo>
                  <a:cubicBezTo>
                    <a:pt x="21" y="69"/>
                    <a:pt x="21" y="71"/>
                    <a:pt x="27" y="72"/>
                  </a:cubicBezTo>
                  <a:cubicBezTo>
                    <a:pt x="33" y="73"/>
                    <a:pt x="32" y="73"/>
                    <a:pt x="35" y="79"/>
                  </a:cubicBezTo>
                  <a:cubicBezTo>
                    <a:pt x="36" y="82"/>
                    <a:pt x="40" y="85"/>
                    <a:pt x="39" y="89"/>
                  </a:cubicBezTo>
                  <a:cubicBezTo>
                    <a:pt x="39" y="93"/>
                    <a:pt x="35" y="97"/>
                    <a:pt x="32" y="99"/>
                  </a:cubicBezTo>
                  <a:cubicBezTo>
                    <a:pt x="24" y="104"/>
                    <a:pt x="14" y="94"/>
                    <a:pt x="7" y="101"/>
                  </a:cubicBezTo>
                  <a:cubicBezTo>
                    <a:pt x="0" y="109"/>
                    <a:pt x="13" y="115"/>
                    <a:pt x="19" y="114"/>
                  </a:cubicBezTo>
                  <a:cubicBezTo>
                    <a:pt x="21" y="114"/>
                    <a:pt x="22" y="113"/>
                    <a:pt x="24" y="113"/>
                  </a:cubicBezTo>
                  <a:cubicBezTo>
                    <a:pt x="27" y="114"/>
                    <a:pt x="27" y="116"/>
                    <a:pt x="29" y="117"/>
                  </a:cubicBezTo>
                  <a:cubicBezTo>
                    <a:pt x="33" y="119"/>
                    <a:pt x="37" y="118"/>
                    <a:pt x="41" y="117"/>
                  </a:cubicBezTo>
                  <a:cubicBezTo>
                    <a:pt x="46" y="116"/>
                    <a:pt x="63" y="112"/>
                    <a:pt x="60" y="124"/>
                  </a:cubicBezTo>
                  <a:cubicBezTo>
                    <a:pt x="57" y="132"/>
                    <a:pt x="47" y="136"/>
                    <a:pt x="41" y="141"/>
                  </a:cubicBezTo>
                  <a:cubicBezTo>
                    <a:pt x="36" y="146"/>
                    <a:pt x="25" y="150"/>
                    <a:pt x="22" y="156"/>
                  </a:cubicBezTo>
                  <a:cubicBezTo>
                    <a:pt x="17" y="165"/>
                    <a:pt x="23" y="172"/>
                    <a:pt x="21" y="180"/>
                  </a:cubicBezTo>
                  <a:cubicBezTo>
                    <a:pt x="20" y="183"/>
                    <a:pt x="16" y="187"/>
                    <a:pt x="17" y="191"/>
                  </a:cubicBezTo>
                  <a:cubicBezTo>
                    <a:pt x="19" y="196"/>
                    <a:pt x="25" y="195"/>
                    <a:pt x="25" y="201"/>
                  </a:cubicBezTo>
                  <a:cubicBezTo>
                    <a:pt x="25" y="204"/>
                    <a:pt x="20" y="207"/>
                    <a:pt x="20" y="211"/>
                  </a:cubicBezTo>
                  <a:cubicBezTo>
                    <a:pt x="20" y="217"/>
                    <a:pt x="24" y="217"/>
                    <a:pt x="29" y="216"/>
                  </a:cubicBezTo>
                  <a:cubicBezTo>
                    <a:pt x="33" y="215"/>
                    <a:pt x="38" y="215"/>
                    <a:pt x="42" y="214"/>
                  </a:cubicBezTo>
                  <a:cubicBezTo>
                    <a:pt x="46" y="213"/>
                    <a:pt x="49" y="211"/>
                    <a:pt x="53" y="210"/>
                  </a:cubicBezTo>
                  <a:cubicBezTo>
                    <a:pt x="62" y="207"/>
                    <a:pt x="69" y="206"/>
                    <a:pt x="77" y="202"/>
                  </a:cubicBezTo>
                  <a:cubicBezTo>
                    <a:pt x="85" y="199"/>
                    <a:pt x="91" y="192"/>
                    <a:pt x="98" y="187"/>
                  </a:cubicBezTo>
                  <a:cubicBezTo>
                    <a:pt x="105" y="182"/>
                    <a:pt x="115" y="183"/>
                    <a:pt x="123" y="181"/>
                  </a:cubicBezTo>
                  <a:cubicBezTo>
                    <a:pt x="131" y="180"/>
                    <a:pt x="134" y="180"/>
                    <a:pt x="139" y="187"/>
                  </a:cubicBezTo>
                  <a:cubicBezTo>
                    <a:pt x="142" y="193"/>
                    <a:pt x="144" y="197"/>
                    <a:pt x="152" y="198"/>
                  </a:cubicBezTo>
                  <a:cubicBezTo>
                    <a:pt x="155" y="198"/>
                    <a:pt x="160" y="198"/>
                    <a:pt x="163" y="197"/>
                  </a:cubicBezTo>
                  <a:cubicBezTo>
                    <a:pt x="167" y="196"/>
                    <a:pt x="169" y="195"/>
                    <a:pt x="174" y="197"/>
                  </a:cubicBezTo>
                  <a:cubicBezTo>
                    <a:pt x="181" y="200"/>
                    <a:pt x="187" y="205"/>
                    <a:pt x="196" y="205"/>
                  </a:cubicBezTo>
                  <a:cubicBezTo>
                    <a:pt x="201" y="206"/>
                    <a:pt x="204" y="205"/>
                    <a:pt x="208" y="202"/>
                  </a:cubicBezTo>
                  <a:cubicBezTo>
                    <a:pt x="213" y="199"/>
                    <a:pt x="215" y="194"/>
                    <a:pt x="222" y="194"/>
                  </a:cubicBezTo>
                  <a:cubicBezTo>
                    <a:pt x="228" y="193"/>
                    <a:pt x="233" y="198"/>
                    <a:pt x="240" y="195"/>
                  </a:cubicBezTo>
                  <a:cubicBezTo>
                    <a:pt x="246" y="193"/>
                    <a:pt x="258" y="185"/>
                    <a:pt x="265" y="188"/>
                  </a:cubicBezTo>
                  <a:cubicBezTo>
                    <a:pt x="272" y="190"/>
                    <a:pt x="273" y="199"/>
                    <a:pt x="279" y="203"/>
                  </a:cubicBezTo>
                  <a:cubicBezTo>
                    <a:pt x="285" y="207"/>
                    <a:pt x="290" y="212"/>
                    <a:pt x="297" y="214"/>
                  </a:cubicBezTo>
                  <a:cubicBezTo>
                    <a:pt x="303" y="217"/>
                    <a:pt x="305" y="220"/>
                    <a:pt x="310" y="214"/>
                  </a:cubicBezTo>
                  <a:cubicBezTo>
                    <a:pt x="312" y="211"/>
                    <a:pt x="316" y="208"/>
                    <a:pt x="316" y="204"/>
                  </a:cubicBezTo>
                  <a:cubicBezTo>
                    <a:pt x="316" y="199"/>
                    <a:pt x="311" y="197"/>
                    <a:pt x="309" y="193"/>
                  </a:cubicBezTo>
                  <a:cubicBezTo>
                    <a:pt x="307" y="189"/>
                    <a:pt x="310" y="185"/>
                    <a:pt x="308" y="180"/>
                  </a:cubicBezTo>
                  <a:cubicBezTo>
                    <a:pt x="307" y="176"/>
                    <a:pt x="303" y="174"/>
                    <a:pt x="301" y="171"/>
                  </a:cubicBezTo>
                  <a:cubicBezTo>
                    <a:pt x="299" y="166"/>
                    <a:pt x="302" y="162"/>
                    <a:pt x="301" y="158"/>
                  </a:cubicBezTo>
                  <a:cubicBezTo>
                    <a:pt x="300" y="152"/>
                    <a:pt x="296" y="152"/>
                    <a:pt x="292" y="151"/>
                  </a:cubicBezTo>
                  <a:cubicBezTo>
                    <a:pt x="291" y="146"/>
                    <a:pt x="294" y="142"/>
                    <a:pt x="295" y="138"/>
                  </a:cubicBezTo>
                  <a:cubicBezTo>
                    <a:pt x="295" y="134"/>
                    <a:pt x="296" y="130"/>
                    <a:pt x="295" y="126"/>
                  </a:cubicBezTo>
                  <a:cubicBezTo>
                    <a:pt x="294" y="117"/>
                    <a:pt x="281" y="123"/>
                    <a:pt x="274" y="124"/>
                  </a:cubicBezTo>
                  <a:cubicBezTo>
                    <a:pt x="270" y="126"/>
                    <a:pt x="266" y="129"/>
                    <a:pt x="265" y="123"/>
                  </a:cubicBezTo>
                  <a:cubicBezTo>
                    <a:pt x="265" y="120"/>
                    <a:pt x="269" y="115"/>
                    <a:pt x="270" y="112"/>
                  </a:cubicBezTo>
                  <a:cubicBezTo>
                    <a:pt x="272" y="105"/>
                    <a:pt x="273" y="96"/>
                    <a:pt x="267" y="91"/>
                  </a:cubicBezTo>
                  <a:cubicBezTo>
                    <a:pt x="260" y="86"/>
                    <a:pt x="252" y="86"/>
                    <a:pt x="245" y="83"/>
                  </a:cubicBezTo>
                  <a:cubicBezTo>
                    <a:pt x="235" y="79"/>
                    <a:pt x="236" y="73"/>
                    <a:pt x="238" y="64"/>
                  </a:cubicBezTo>
                  <a:cubicBezTo>
                    <a:pt x="239" y="60"/>
                    <a:pt x="241" y="57"/>
                    <a:pt x="241" y="53"/>
                  </a:cubicBezTo>
                  <a:cubicBezTo>
                    <a:pt x="241" y="49"/>
                    <a:pt x="238" y="46"/>
                    <a:pt x="237" y="43"/>
                  </a:cubicBezTo>
                  <a:cubicBezTo>
                    <a:pt x="236" y="39"/>
                    <a:pt x="238" y="35"/>
                    <a:pt x="238" y="32"/>
                  </a:cubicBezTo>
                  <a:cubicBezTo>
                    <a:pt x="236" y="32"/>
                    <a:pt x="234" y="32"/>
                    <a:pt x="232" y="31"/>
                  </a:cubicBezTo>
                  <a:cubicBezTo>
                    <a:pt x="229" y="29"/>
                    <a:pt x="227" y="26"/>
                    <a:pt x="225" y="24"/>
                  </a:cubicBezTo>
                  <a:cubicBezTo>
                    <a:pt x="222" y="20"/>
                    <a:pt x="219" y="19"/>
                    <a:pt x="214" y="18"/>
                  </a:cubicBezTo>
                  <a:cubicBezTo>
                    <a:pt x="211" y="17"/>
                    <a:pt x="206" y="18"/>
                    <a:pt x="203" y="15"/>
                  </a:cubicBezTo>
                  <a:cubicBezTo>
                    <a:pt x="203" y="15"/>
                    <a:pt x="203" y="15"/>
                    <a:pt x="203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196" y="22"/>
                    <a:pt x="194" y="30"/>
                    <a:pt x="187" y="35"/>
                  </a:cubicBezTo>
                  <a:cubicBezTo>
                    <a:pt x="183" y="38"/>
                    <a:pt x="179" y="39"/>
                    <a:pt x="178" y="44"/>
                  </a:cubicBezTo>
                  <a:cubicBezTo>
                    <a:pt x="177" y="48"/>
                    <a:pt x="179" y="51"/>
                    <a:pt x="178" y="55"/>
                  </a:cubicBezTo>
                  <a:cubicBezTo>
                    <a:pt x="175" y="62"/>
                    <a:pt x="167" y="73"/>
                    <a:pt x="161" y="76"/>
                  </a:cubicBezTo>
                  <a:cubicBezTo>
                    <a:pt x="154" y="80"/>
                    <a:pt x="142" y="77"/>
                    <a:pt x="145" y="67"/>
                  </a:cubicBezTo>
                  <a:cubicBezTo>
                    <a:pt x="146" y="63"/>
                    <a:pt x="150" y="60"/>
                    <a:pt x="146" y="55"/>
                  </a:cubicBezTo>
                  <a:cubicBezTo>
                    <a:pt x="144" y="52"/>
                    <a:pt x="140" y="50"/>
                    <a:pt x="136" y="50"/>
                  </a:cubicBezTo>
                  <a:cubicBezTo>
                    <a:pt x="132" y="50"/>
                    <a:pt x="128" y="51"/>
                    <a:pt x="124" y="52"/>
                  </a:cubicBezTo>
                  <a:cubicBezTo>
                    <a:pt x="120" y="52"/>
                    <a:pt x="116" y="52"/>
                    <a:pt x="112" y="51"/>
                  </a:cubicBezTo>
                  <a:cubicBezTo>
                    <a:pt x="106" y="49"/>
                    <a:pt x="96" y="45"/>
                    <a:pt x="95" y="37"/>
                  </a:cubicBezTo>
                  <a:cubicBezTo>
                    <a:pt x="95" y="29"/>
                    <a:pt x="113" y="8"/>
                    <a:pt x="95" y="11"/>
                  </a:cubicBezTo>
                  <a:cubicBezTo>
                    <a:pt x="90" y="12"/>
                    <a:pt x="88" y="11"/>
                    <a:pt x="85" y="7"/>
                  </a:cubicBezTo>
                  <a:cubicBezTo>
                    <a:pt x="81" y="3"/>
                    <a:pt x="81" y="0"/>
                    <a:pt x="76" y="3"/>
                  </a:cubicBezTo>
                  <a:cubicBezTo>
                    <a:pt x="73" y="4"/>
                    <a:pt x="70" y="8"/>
                    <a:pt x="69" y="10"/>
                  </a:cubicBezTo>
                  <a:cubicBezTo>
                    <a:pt x="67" y="14"/>
                    <a:pt x="70" y="19"/>
                    <a:pt x="67" y="23"/>
                  </a:cubicBezTo>
                  <a:cubicBezTo>
                    <a:pt x="65" y="27"/>
                    <a:pt x="61" y="26"/>
                    <a:pt x="56" y="25"/>
                  </a:cubicBezTo>
                  <a:cubicBezTo>
                    <a:pt x="48" y="24"/>
                    <a:pt x="45" y="30"/>
                    <a:pt x="40" y="35"/>
                  </a:cubicBezTo>
                  <a:cubicBezTo>
                    <a:pt x="34" y="40"/>
                    <a:pt x="29" y="43"/>
                    <a:pt x="22" y="44"/>
                  </a:cubicBezTo>
                  <a:cubicBezTo>
                    <a:pt x="15" y="44"/>
                    <a:pt x="9" y="47"/>
                    <a:pt x="2" y="49"/>
                  </a:cubicBezTo>
                  <a:cubicBezTo>
                    <a:pt x="6" y="56"/>
                    <a:pt x="14" y="58"/>
                    <a:pt x="18" y="6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91"/>
            <p:cNvSpPr>
              <a:spLocks/>
            </p:cNvSpPr>
            <p:nvPr/>
          </p:nvSpPr>
          <p:spPr bwMode="auto">
            <a:xfrm>
              <a:off x="3384550" y="3009900"/>
              <a:ext cx="744538" cy="627063"/>
            </a:xfrm>
            <a:custGeom>
              <a:avLst/>
              <a:gdLst>
                <a:gd name="T0" fmla="*/ 296 w 456"/>
                <a:gd name="T1" fmla="*/ 340 h 385"/>
                <a:gd name="T2" fmla="*/ 338 w 456"/>
                <a:gd name="T3" fmla="*/ 320 h 385"/>
                <a:gd name="T4" fmla="*/ 361 w 456"/>
                <a:gd name="T5" fmla="*/ 309 h 385"/>
                <a:gd name="T6" fmla="*/ 398 w 456"/>
                <a:gd name="T7" fmla="*/ 299 h 385"/>
                <a:gd name="T8" fmla="*/ 420 w 456"/>
                <a:gd name="T9" fmla="*/ 286 h 385"/>
                <a:gd name="T10" fmla="*/ 437 w 456"/>
                <a:gd name="T11" fmla="*/ 266 h 385"/>
                <a:gd name="T12" fmla="*/ 454 w 456"/>
                <a:gd name="T13" fmla="*/ 223 h 385"/>
                <a:gd name="T14" fmla="*/ 443 w 456"/>
                <a:gd name="T15" fmla="*/ 211 h 385"/>
                <a:gd name="T16" fmla="*/ 402 w 456"/>
                <a:gd name="T17" fmla="*/ 211 h 385"/>
                <a:gd name="T18" fmla="*/ 357 w 456"/>
                <a:gd name="T19" fmla="*/ 234 h 385"/>
                <a:gd name="T20" fmla="*/ 333 w 456"/>
                <a:gd name="T21" fmla="*/ 240 h 385"/>
                <a:gd name="T22" fmla="*/ 329 w 456"/>
                <a:gd name="T23" fmla="*/ 225 h 385"/>
                <a:gd name="T24" fmla="*/ 325 w 456"/>
                <a:gd name="T25" fmla="*/ 204 h 385"/>
                <a:gd name="T26" fmla="*/ 345 w 456"/>
                <a:gd name="T27" fmla="*/ 165 h 385"/>
                <a:gd name="T28" fmla="*/ 345 w 456"/>
                <a:gd name="T29" fmla="*/ 141 h 385"/>
                <a:gd name="T30" fmla="*/ 328 w 456"/>
                <a:gd name="T31" fmla="*/ 137 h 385"/>
                <a:gd name="T32" fmla="*/ 311 w 456"/>
                <a:gd name="T33" fmla="*/ 125 h 385"/>
                <a:gd name="T34" fmla="*/ 343 w 456"/>
                <a:gd name="T35" fmla="*/ 113 h 385"/>
                <a:gd name="T36" fmla="*/ 331 w 456"/>
                <a:gd name="T37" fmla="*/ 96 h 385"/>
                <a:gd name="T38" fmla="*/ 306 w 456"/>
                <a:gd name="T39" fmla="*/ 73 h 385"/>
                <a:gd name="T40" fmla="*/ 282 w 456"/>
                <a:gd name="T41" fmla="*/ 71 h 385"/>
                <a:gd name="T42" fmla="*/ 249 w 456"/>
                <a:gd name="T43" fmla="*/ 75 h 385"/>
                <a:gd name="T44" fmla="*/ 223 w 456"/>
                <a:gd name="T45" fmla="*/ 73 h 385"/>
                <a:gd name="T46" fmla="*/ 237 w 456"/>
                <a:gd name="T47" fmla="*/ 38 h 385"/>
                <a:gd name="T48" fmla="*/ 241 w 456"/>
                <a:gd name="T49" fmla="*/ 18 h 385"/>
                <a:gd name="T50" fmla="*/ 223 w 456"/>
                <a:gd name="T51" fmla="*/ 12 h 385"/>
                <a:gd name="T52" fmla="*/ 198 w 456"/>
                <a:gd name="T53" fmla="*/ 12 h 385"/>
                <a:gd name="T54" fmla="*/ 188 w 456"/>
                <a:gd name="T55" fmla="*/ 34 h 385"/>
                <a:gd name="T56" fmla="*/ 146 w 456"/>
                <a:gd name="T57" fmla="*/ 100 h 385"/>
                <a:gd name="T58" fmla="*/ 116 w 456"/>
                <a:gd name="T59" fmla="*/ 130 h 385"/>
                <a:gd name="T60" fmla="*/ 60 w 456"/>
                <a:gd name="T61" fmla="*/ 195 h 385"/>
                <a:gd name="T62" fmla="*/ 56 w 456"/>
                <a:gd name="T63" fmla="*/ 216 h 385"/>
                <a:gd name="T64" fmla="*/ 40 w 456"/>
                <a:gd name="T65" fmla="*/ 230 h 385"/>
                <a:gd name="T66" fmla="*/ 40 w 456"/>
                <a:gd name="T67" fmla="*/ 241 h 385"/>
                <a:gd name="T68" fmla="*/ 36 w 456"/>
                <a:gd name="T69" fmla="*/ 233 h 385"/>
                <a:gd name="T70" fmla="*/ 22 w 456"/>
                <a:gd name="T71" fmla="*/ 224 h 385"/>
                <a:gd name="T72" fmla="*/ 41 w 456"/>
                <a:gd name="T73" fmla="*/ 222 h 385"/>
                <a:gd name="T74" fmla="*/ 15 w 456"/>
                <a:gd name="T75" fmla="*/ 214 h 385"/>
                <a:gd name="T76" fmla="*/ 13 w 456"/>
                <a:gd name="T77" fmla="*/ 234 h 385"/>
                <a:gd name="T78" fmla="*/ 23 w 456"/>
                <a:gd name="T79" fmla="*/ 252 h 385"/>
                <a:gd name="T80" fmla="*/ 23 w 456"/>
                <a:gd name="T81" fmla="*/ 272 h 385"/>
                <a:gd name="T82" fmla="*/ 43 w 456"/>
                <a:gd name="T83" fmla="*/ 299 h 385"/>
                <a:gd name="T84" fmla="*/ 54 w 456"/>
                <a:gd name="T85" fmla="*/ 304 h 385"/>
                <a:gd name="T86" fmla="*/ 63 w 456"/>
                <a:gd name="T87" fmla="*/ 308 h 385"/>
                <a:gd name="T88" fmla="*/ 98 w 456"/>
                <a:gd name="T89" fmla="*/ 326 h 385"/>
                <a:gd name="T90" fmla="*/ 105 w 456"/>
                <a:gd name="T91" fmla="*/ 338 h 385"/>
                <a:gd name="T92" fmla="*/ 135 w 456"/>
                <a:gd name="T93" fmla="*/ 352 h 385"/>
                <a:gd name="T94" fmla="*/ 160 w 456"/>
                <a:gd name="T95" fmla="*/ 368 h 385"/>
                <a:gd name="T96" fmla="*/ 194 w 456"/>
                <a:gd name="T97" fmla="*/ 374 h 385"/>
                <a:gd name="T98" fmla="*/ 251 w 456"/>
                <a:gd name="T99" fmla="*/ 369 h 385"/>
                <a:gd name="T100" fmla="*/ 258 w 456"/>
                <a:gd name="T101" fmla="*/ 36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6" h="385">
                  <a:moveTo>
                    <a:pt x="281" y="356"/>
                  </a:moveTo>
                  <a:cubicBezTo>
                    <a:pt x="286" y="352"/>
                    <a:pt x="292" y="345"/>
                    <a:pt x="296" y="340"/>
                  </a:cubicBezTo>
                  <a:cubicBezTo>
                    <a:pt x="301" y="332"/>
                    <a:pt x="303" y="326"/>
                    <a:pt x="314" y="326"/>
                  </a:cubicBezTo>
                  <a:cubicBezTo>
                    <a:pt x="322" y="325"/>
                    <a:pt x="331" y="324"/>
                    <a:pt x="338" y="320"/>
                  </a:cubicBezTo>
                  <a:cubicBezTo>
                    <a:pt x="342" y="318"/>
                    <a:pt x="344" y="314"/>
                    <a:pt x="348" y="311"/>
                  </a:cubicBezTo>
                  <a:cubicBezTo>
                    <a:pt x="351" y="309"/>
                    <a:pt x="357" y="309"/>
                    <a:pt x="361" y="309"/>
                  </a:cubicBezTo>
                  <a:cubicBezTo>
                    <a:pt x="369" y="310"/>
                    <a:pt x="376" y="314"/>
                    <a:pt x="385" y="314"/>
                  </a:cubicBezTo>
                  <a:cubicBezTo>
                    <a:pt x="385" y="309"/>
                    <a:pt x="393" y="304"/>
                    <a:pt x="398" y="299"/>
                  </a:cubicBezTo>
                  <a:cubicBezTo>
                    <a:pt x="400" y="297"/>
                    <a:pt x="403" y="293"/>
                    <a:pt x="406" y="291"/>
                  </a:cubicBezTo>
                  <a:cubicBezTo>
                    <a:pt x="410" y="289"/>
                    <a:pt x="415" y="288"/>
                    <a:pt x="420" y="286"/>
                  </a:cubicBezTo>
                  <a:cubicBezTo>
                    <a:pt x="424" y="284"/>
                    <a:pt x="426" y="282"/>
                    <a:pt x="428" y="277"/>
                  </a:cubicBezTo>
                  <a:cubicBezTo>
                    <a:pt x="430" y="273"/>
                    <a:pt x="432" y="270"/>
                    <a:pt x="437" y="266"/>
                  </a:cubicBezTo>
                  <a:cubicBezTo>
                    <a:pt x="445" y="259"/>
                    <a:pt x="442" y="253"/>
                    <a:pt x="444" y="242"/>
                  </a:cubicBezTo>
                  <a:cubicBezTo>
                    <a:pt x="445" y="237"/>
                    <a:pt x="450" y="225"/>
                    <a:pt x="454" y="223"/>
                  </a:cubicBezTo>
                  <a:cubicBezTo>
                    <a:pt x="455" y="223"/>
                    <a:pt x="455" y="223"/>
                    <a:pt x="456" y="222"/>
                  </a:cubicBezTo>
                  <a:cubicBezTo>
                    <a:pt x="448" y="221"/>
                    <a:pt x="446" y="217"/>
                    <a:pt x="443" y="211"/>
                  </a:cubicBezTo>
                  <a:cubicBezTo>
                    <a:pt x="438" y="204"/>
                    <a:pt x="435" y="204"/>
                    <a:pt x="427" y="205"/>
                  </a:cubicBezTo>
                  <a:cubicBezTo>
                    <a:pt x="419" y="207"/>
                    <a:pt x="409" y="206"/>
                    <a:pt x="402" y="211"/>
                  </a:cubicBezTo>
                  <a:cubicBezTo>
                    <a:pt x="395" y="216"/>
                    <a:pt x="389" y="223"/>
                    <a:pt x="381" y="226"/>
                  </a:cubicBezTo>
                  <a:cubicBezTo>
                    <a:pt x="373" y="230"/>
                    <a:pt x="366" y="231"/>
                    <a:pt x="357" y="234"/>
                  </a:cubicBezTo>
                  <a:cubicBezTo>
                    <a:pt x="353" y="235"/>
                    <a:pt x="350" y="237"/>
                    <a:pt x="346" y="238"/>
                  </a:cubicBezTo>
                  <a:cubicBezTo>
                    <a:pt x="342" y="239"/>
                    <a:pt x="337" y="239"/>
                    <a:pt x="333" y="240"/>
                  </a:cubicBezTo>
                  <a:cubicBezTo>
                    <a:pt x="328" y="241"/>
                    <a:pt x="324" y="241"/>
                    <a:pt x="324" y="235"/>
                  </a:cubicBezTo>
                  <a:cubicBezTo>
                    <a:pt x="324" y="231"/>
                    <a:pt x="329" y="228"/>
                    <a:pt x="329" y="225"/>
                  </a:cubicBezTo>
                  <a:cubicBezTo>
                    <a:pt x="329" y="219"/>
                    <a:pt x="323" y="220"/>
                    <a:pt x="321" y="215"/>
                  </a:cubicBezTo>
                  <a:cubicBezTo>
                    <a:pt x="320" y="211"/>
                    <a:pt x="324" y="207"/>
                    <a:pt x="325" y="204"/>
                  </a:cubicBezTo>
                  <a:cubicBezTo>
                    <a:pt x="327" y="196"/>
                    <a:pt x="321" y="189"/>
                    <a:pt x="326" y="180"/>
                  </a:cubicBezTo>
                  <a:cubicBezTo>
                    <a:pt x="329" y="174"/>
                    <a:pt x="340" y="170"/>
                    <a:pt x="345" y="165"/>
                  </a:cubicBezTo>
                  <a:cubicBezTo>
                    <a:pt x="351" y="160"/>
                    <a:pt x="361" y="156"/>
                    <a:pt x="364" y="148"/>
                  </a:cubicBezTo>
                  <a:cubicBezTo>
                    <a:pt x="367" y="136"/>
                    <a:pt x="350" y="140"/>
                    <a:pt x="345" y="141"/>
                  </a:cubicBezTo>
                  <a:cubicBezTo>
                    <a:pt x="341" y="142"/>
                    <a:pt x="337" y="143"/>
                    <a:pt x="333" y="141"/>
                  </a:cubicBezTo>
                  <a:cubicBezTo>
                    <a:pt x="331" y="140"/>
                    <a:pt x="331" y="138"/>
                    <a:pt x="328" y="137"/>
                  </a:cubicBezTo>
                  <a:cubicBezTo>
                    <a:pt x="326" y="137"/>
                    <a:pt x="325" y="138"/>
                    <a:pt x="323" y="138"/>
                  </a:cubicBezTo>
                  <a:cubicBezTo>
                    <a:pt x="317" y="139"/>
                    <a:pt x="304" y="133"/>
                    <a:pt x="311" y="125"/>
                  </a:cubicBezTo>
                  <a:cubicBezTo>
                    <a:pt x="318" y="118"/>
                    <a:pt x="328" y="128"/>
                    <a:pt x="336" y="123"/>
                  </a:cubicBezTo>
                  <a:cubicBezTo>
                    <a:pt x="339" y="121"/>
                    <a:pt x="343" y="117"/>
                    <a:pt x="343" y="113"/>
                  </a:cubicBezTo>
                  <a:cubicBezTo>
                    <a:pt x="344" y="109"/>
                    <a:pt x="340" y="106"/>
                    <a:pt x="339" y="103"/>
                  </a:cubicBezTo>
                  <a:cubicBezTo>
                    <a:pt x="336" y="97"/>
                    <a:pt x="337" y="97"/>
                    <a:pt x="331" y="96"/>
                  </a:cubicBezTo>
                  <a:cubicBezTo>
                    <a:pt x="325" y="95"/>
                    <a:pt x="325" y="93"/>
                    <a:pt x="322" y="89"/>
                  </a:cubicBezTo>
                  <a:cubicBezTo>
                    <a:pt x="318" y="82"/>
                    <a:pt x="310" y="80"/>
                    <a:pt x="306" y="73"/>
                  </a:cubicBezTo>
                  <a:cubicBezTo>
                    <a:pt x="306" y="73"/>
                    <a:pt x="305" y="73"/>
                    <a:pt x="305" y="73"/>
                  </a:cubicBezTo>
                  <a:cubicBezTo>
                    <a:pt x="299" y="75"/>
                    <a:pt x="282" y="84"/>
                    <a:pt x="282" y="71"/>
                  </a:cubicBezTo>
                  <a:cubicBezTo>
                    <a:pt x="274" y="70"/>
                    <a:pt x="269" y="76"/>
                    <a:pt x="261" y="77"/>
                  </a:cubicBezTo>
                  <a:cubicBezTo>
                    <a:pt x="257" y="78"/>
                    <a:pt x="253" y="76"/>
                    <a:pt x="249" y="75"/>
                  </a:cubicBezTo>
                  <a:cubicBezTo>
                    <a:pt x="244" y="75"/>
                    <a:pt x="240" y="75"/>
                    <a:pt x="236" y="74"/>
                  </a:cubicBezTo>
                  <a:cubicBezTo>
                    <a:pt x="233" y="74"/>
                    <a:pt x="226" y="75"/>
                    <a:pt x="223" y="73"/>
                  </a:cubicBezTo>
                  <a:cubicBezTo>
                    <a:pt x="220" y="70"/>
                    <a:pt x="225" y="65"/>
                    <a:pt x="226" y="62"/>
                  </a:cubicBezTo>
                  <a:cubicBezTo>
                    <a:pt x="230" y="54"/>
                    <a:pt x="234" y="46"/>
                    <a:pt x="237" y="38"/>
                  </a:cubicBezTo>
                  <a:cubicBezTo>
                    <a:pt x="238" y="35"/>
                    <a:pt x="237" y="32"/>
                    <a:pt x="238" y="28"/>
                  </a:cubicBezTo>
                  <a:cubicBezTo>
                    <a:pt x="238" y="25"/>
                    <a:pt x="241" y="21"/>
                    <a:pt x="241" y="18"/>
                  </a:cubicBezTo>
                  <a:cubicBezTo>
                    <a:pt x="242" y="13"/>
                    <a:pt x="244" y="0"/>
                    <a:pt x="234" y="2"/>
                  </a:cubicBezTo>
                  <a:cubicBezTo>
                    <a:pt x="228" y="2"/>
                    <a:pt x="227" y="8"/>
                    <a:pt x="223" y="12"/>
                  </a:cubicBezTo>
                  <a:cubicBezTo>
                    <a:pt x="219" y="17"/>
                    <a:pt x="214" y="16"/>
                    <a:pt x="208" y="15"/>
                  </a:cubicBezTo>
                  <a:cubicBezTo>
                    <a:pt x="205" y="15"/>
                    <a:pt x="201" y="13"/>
                    <a:pt x="198" y="12"/>
                  </a:cubicBezTo>
                  <a:cubicBezTo>
                    <a:pt x="196" y="14"/>
                    <a:pt x="195" y="17"/>
                    <a:pt x="194" y="19"/>
                  </a:cubicBezTo>
                  <a:cubicBezTo>
                    <a:pt x="191" y="24"/>
                    <a:pt x="190" y="29"/>
                    <a:pt x="188" y="34"/>
                  </a:cubicBezTo>
                  <a:cubicBezTo>
                    <a:pt x="183" y="48"/>
                    <a:pt x="174" y="61"/>
                    <a:pt x="164" y="73"/>
                  </a:cubicBezTo>
                  <a:cubicBezTo>
                    <a:pt x="157" y="81"/>
                    <a:pt x="153" y="91"/>
                    <a:pt x="146" y="100"/>
                  </a:cubicBezTo>
                  <a:cubicBezTo>
                    <a:pt x="142" y="105"/>
                    <a:pt x="136" y="109"/>
                    <a:pt x="132" y="114"/>
                  </a:cubicBezTo>
                  <a:cubicBezTo>
                    <a:pt x="127" y="120"/>
                    <a:pt x="122" y="125"/>
                    <a:pt x="116" y="130"/>
                  </a:cubicBezTo>
                  <a:cubicBezTo>
                    <a:pt x="109" y="137"/>
                    <a:pt x="102" y="145"/>
                    <a:pt x="95" y="151"/>
                  </a:cubicBezTo>
                  <a:cubicBezTo>
                    <a:pt x="82" y="164"/>
                    <a:pt x="74" y="183"/>
                    <a:pt x="60" y="195"/>
                  </a:cubicBezTo>
                  <a:cubicBezTo>
                    <a:pt x="56" y="198"/>
                    <a:pt x="39" y="207"/>
                    <a:pt x="44" y="212"/>
                  </a:cubicBezTo>
                  <a:cubicBezTo>
                    <a:pt x="47" y="215"/>
                    <a:pt x="54" y="212"/>
                    <a:pt x="56" y="216"/>
                  </a:cubicBezTo>
                  <a:cubicBezTo>
                    <a:pt x="58" y="222"/>
                    <a:pt x="48" y="219"/>
                    <a:pt x="45" y="220"/>
                  </a:cubicBezTo>
                  <a:cubicBezTo>
                    <a:pt x="43" y="221"/>
                    <a:pt x="40" y="228"/>
                    <a:pt x="40" y="230"/>
                  </a:cubicBezTo>
                  <a:cubicBezTo>
                    <a:pt x="39" y="236"/>
                    <a:pt x="44" y="235"/>
                    <a:pt x="46" y="238"/>
                  </a:cubicBezTo>
                  <a:cubicBezTo>
                    <a:pt x="51" y="244"/>
                    <a:pt x="43" y="242"/>
                    <a:pt x="40" y="241"/>
                  </a:cubicBezTo>
                  <a:cubicBezTo>
                    <a:pt x="35" y="240"/>
                    <a:pt x="32" y="243"/>
                    <a:pt x="28" y="242"/>
                  </a:cubicBezTo>
                  <a:cubicBezTo>
                    <a:pt x="28" y="238"/>
                    <a:pt x="35" y="238"/>
                    <a:pt x="36" y="233"/>
                  </a:cubicBezTo>
                  <a:cubicBezTo>
                    <a:pt x="37" y="227"/>
                    <a:pt x="30" y="229"/>
                    <a:pt x="25" y="228"/>
                  </a:cubicBezTo>
                  <a:cubicBezTo>
                    <a:pt x="23" y="227"/>
                    <a:pt x="20" y="228"/>
                    <a:pt x="22" y="224"/>
                  </a:cubicBezTo>
                  <a:cubicBezTo>
                    <a:pt x="22" y="223"/>
                    <a:pt x="26" y="221"/>
                    <a:pt x="27" y="220"/>
                  </a:cubicBezTo>
                  <a:cubicBezTo>
                    <a:pt x="32" y="219"/>
                    <a:pt x="36" y="224"/>
                    <a:pt x="41" y="222"/>
                  </a:cubicBezTo>
                  <a:cubicBezTo>
                    <a:pt x="40" y="216"/>
                    <a:pt x="29" y="211"/>
                    <a:pt x="24" y="210"/>
                  </a:cubicBezTo>
                  <a:cubicBezTo>
                    <a:pt x="20" y="209"/>
                    <a:pt x="18" y="211"/>
                    <a:pt x="15" y="214"/>
                  </a:cubicBezTo>
                  <a:cubicBezTo>
                    <a:pt x="12" y="218"/>
                    <a:pt x="12" y="219"/>
                    <a:pt x="13" y="223"/>
                  </a:cubicBezTo>
                  <a:cubicBezTo>
                    <a:pt x="14" y="228"/>
                    <a:pt x="16" y="229"/>
                    <a:pt x="13" y="234"/>
                  </a:cubicBezTo>
                  <a:cubicBezTo>
                    <a:pt x="11" y="238"/>
                    <a:pt x="5" y="240"/>
                    <a:pt x="4" y="243"/>
                  </a:cubicBezTo>
                  <a:cubicBezTo>
                    <a:pt x="0" y="254"/>
                    <a:pt x="20" y="249"/>
                    <a:pt x="23" y="252"/>
                  </a:cubicBezTo>
                  <a:cubicBezTo>
                    <a:pt x="27" y="255"/>
                    <a:pt x="25" y="258"/>
                    <a:pt x="23" y="262"/>
                  </a:cubicBezTo>
                  <a:cubicBezTo>
                    <a:pt x="21" y="266"/>
                    <a:pt x="20" y="268"/>
                    <a:pt x="23" y="272"/>
                  </a:cubicBezTo>
                  <a:cubicBezTo>
                    <a:pt x="28" y="279"/>
                    <a:pt x="33" y="285"/>
                    <a:pt x="36" y="291"/>
                  </a:cubicBezTo>
                  <a:cubicBezTo>
                    <a:pt x="38" y="294"/>
                    <a:pt x="40" y="297"/>
                    <a:pt x="43" y="299"/>
                  </a:cubicBezTo>
                  <a:cubicBezTo>
                    <a:pt x="45" y="302"/>
                    <a:pt x="45" y="302"/>
                    <a:pt x="48" y="303"/>
                  </a:cubicBezTo>
                  <a:cubicBezTo>
                    <a:pt x="50" y="303"/>
                    <a:pt x="52" y="302"/>
                    <a:pt x="54" y="304"/>
                  </a:cubicBezTo>
                  <a:cubicBezTo>
                    <a:pt x="55" y="305"/>
                    <a:pt x="55" y="307"/>
                    <a:pt x="57" y="308"/>
                  </a:cubicBezTo>
                  <a:cubicBezTo>
                    <a:pt x="59" y="309"/>
                    <a:pt x="61" y="308"/>
                    <a:pt x="63" y="308"/>
                  </a:cubicBezTo>
                  <a:cubicBezTo>
                    <a:pt x="72" y="309"/>
                    <a:pt x="81" y="316"/>
                    <a:pt x="89" y="321"/>
                  </a:cubicBezTo>
                  <a:cubicBezTo>
                    <a:pt x="92" y="323"/>
                    <a:pt x="95" y="326"/>
                    <a:pt x="98" y="326"/>
                  </a:cubicBezTo>
                  <a:cubicBezTo>
                    <a:pt x="101" y="327"/>
                    <a:pt x="104" y="323"/>
                    <a:pt x="108" y="323"/>
                  </a:cubicBezTo>
                  <a:cubicBezTo>
                    <a:pt x="108" y="329"/>
                    <a:pt x="100" y="331"/>
                    <a:pt x="105" y="338"/>
                  </a:cubicBezTo>
                  <a:cubicBezTo>
                    <a:pt x="108" y="341"/>
                    <a:pt x="116" y="343"/>
                    <a:pt x="120" y="345"/>
                  </a:cubicBezTo>
                  <a:cubicBezTo>
                    <a:pt x="125" y="348"/>
                    <a:pt x="130" y="350"/>
                    <a:pt x="135" y="352"/>
                  </a:cubicBezTo>
                  <a:cubicBezTo>
                    <a:pt x="139" y="355"/>
                    <a:pt x="144" y="357"/>
                    <a:pt x="148" y="360"/>
                  </a:cubicBezTo>
                  <a:cubicBezTo>
                    <a:pt x="152" y="362"/>
                    <a:pt x="155" y="367"/>
                    <a:pt x="160" y="368"/>
                  </a:cubicBezTo>
                  <a:cubicBezTo>
                    <a:pt x="168" y="371"/>
                    <a:pt x="174" y="372"/>
                    <a:pt x="183" y="372"/>
                  </a:cubicBezTo>
                  <a:cubicBezTo>
                    <a:pt x="187" y="372"/>
                    <a:pt x="191" y="372"/>
                    <a:pt x="194" y="374"/>
                  </a:cubicBezTo>
                  <a:cubicBezTo>
                    <a:pt x="198" y="376"/>
                    <a:pt x="200" y="379"/>
                    <a:pt x="204" y="380"/>
                  </a:cubicBezTo>
                  <a:cubicBezTo>
                    <a:pt x="220" y="385"/>
                    <a:pt x="234" y="368"/>
                    <a:pt x="251" y="369"/>
                  </a:cubicBezTo>
                  <a:cubicBezTo>
                    <a:pt x="251" y="370"/>
                    <a:pt x="251" y="370"/>
                    <a:pt x="251" y="371"/>
                  </a:cubicBezTo>
                  <a:cubicBezTo>
                    <a:pt x="253" y="369"/>
                    <a:pt x="256" y="368"/>
                    <a:pt x="258" y="367"/>
                  </a:cubicBezTo>
                  <a:cubicBezTo>
                    <a:pt x="265" y="362"/>
                    <a:pt x="274" y="361"/>
                    <a:pt x="281" y="3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92"/>
            <p:cNvSpPr>
              <a:spLocks/>
            </p:cNvSpPr>
            <p:nvPr/>
          </p:nvSpPr>
          <p:spPr bwMode="auto">
            <a:xfrm>
              <a:off x="3524250" y="3513138"/>
              <a:ext cx="1146175" cy="590550"/>
            </a:xfrm>
            <a:custGeom>
              <a:avLst/>
              <a:gdLst>
                <a:gd name="T0" fmla="*/ 542 w 703"/>
                <a:gd name="T1" fmla="*/ 330 h 362"/>
                <a:gd name="T2" fmla="*/ 582 w 703"/>
                <a:gd name="T3" fmla="*/ 298 h 362"/>
                <a:gd name="T4" fmla="*/ 640 w 703"/>
                <a:gd name="T5" fmla="*/ 282 h 362"/>
                <a:gd name="T6" fmla="*/ 626 w 703"/>
                <a:gd name="T7" fmla="*/ 197 h 362"/>
                <a:gd name="T8" fmla="*/ 623 w 703"/>
                <a:gd name="T9" fmla="*/ 151 h 362"/>
                <a:gd name="T10" fmla="*/ 673 w 703"/>
                <a:gd name="T11" fmla="*/ 159 h 362"/>
                <a:gd name="T12" fmla="*/ 689 w 703"/>
                <a:gd name="T13" fmla="*/ 140 h 362"/>
                <a:gd name="T14" fmla="*/ 665 w 703"/>
                <a:gd name="T15" fmla="*/ 102 h 362"/>
                <a:gd name="T16" fmla="*/ 646 w 703"/>
                <a:gd name="T17" fmla="*/ 60 h 362"/>
                <a:gd name="T18" fmla="*/ 629 w 703"/>
                <a:gd name="T19" fmla="*/ 46 h 362"/>
                <a:gd name="T20" fmla="*/ 604 w 703"/>
                <a:gd name="T21" fmla="*/ 47 h 362"/>
                <a:gd name="T22" fmla="*/ 563 w 703"/>
                <a:gd name="T23" fmla="*/ 26 h 362"/>
                <a:gd name="T24" fmla="*/ 534 w 703"/>
                <a:gd name="T25" fmla="*/ 4 h 362"/>
                <a:gd name="T26" fmla="*/ 486 w 703"/>
                <a:gd name="T27" fmla="*/ 3 h 362"/>
                <a:gd name="T28" fmla="*/ 444 w 703"/>
                <a:gd name="T29" fmla="*/ 24 h 362"/>
                <a:gd name="T30" fmla="*/ 414 w 703"/>
                <a:gd name="T31" fmla="*/ 56 h 362"/>
                <a:gd name="T32" fmla="*/ 362 w 703"/>
                <a:gd name="T33" fmla="*/ 55 h 362"/>
                <a:gd name="T34" fmla="*/ 347 w 703"/>
                <a:gd name="T35" fmla="*/ 37 h 362"/>
                <a:gd name="T36" fmla="*/ 330 w 703"/>
                <a:gd name="T37" fmla="*/ 28 h 362"/>
                <a:gd name="T38" fmla="*/ 313 w 703"/>
                <a:gd name="T39" fmla="*/ 18 h 362"/>
                <a:gd name="T40" fmla="*/ 300 w 703"/>
                <a:gd name="T41" fmla="*/ 5 h 362"/>
                <a:gd name="T42" fmla="*/ 263 w 703"/>
                <a:gd name="T43" fmla="*/ 2 h 362"/>
                <a:gd name="T44" fmla="*/ 229 w 703"/>
                <a:gd name="T45" fmla="*/ 17 h 362"/>
                <a:gd name="T46" fmla="*/ 196 w 703"/>
                <a:gd name="T47" fmla="*/ 47 h 362"/>
                <a:gd name="T48" fmla="*/ 166 w 703"/>
                <a:gd name="T49" fmla="*/ 62 h 362"/>
                <a:gd name="T50" fmla="*/ 141 w 703"/>
                <a:gd name="T51" fmla="*/ 81 h 362"/>
                <a:gd name="T52" fmla="*/ 93 w 703"/>
                <a:gd name="T53" fmla="*/ 76 h 362"/>
                <a:gd name="T54" fmla="*/ 75 w 703"/>
                <a:gd name="T55" fmla="*/ 80 h 362"/>
                <a:gd name="T56" fmla="*/ 58 w 703"/>
                <a:gd name="T57" fmla="*/ 101 h 362"/>
                <a:gd name="T58" fmla="*/ 14 w 703"/>
                <a:gd name="T59" fmla="*/ 117 h 362"/>
                <a:gd name="T60" fmla="*/ 13 w 703"/>
                <a:gd name="T61" fmla="*/ 149 h 362"/>
                <a:gd name="T62" fmla="*/ 11 w 703"/>
                <a:gd name="T63" fmla="*/ 189 h 362"/>
                <a:gd name="T64" fmla="*/ 6 w 703"/>
                <a:gd name="T65" fmla="*/ 206 h 362"/>
                <a:gd name="T66" fmla="*/ 25 w 703"/>
                <a:gd name="T67" fmla="*/ 215 h 362"/>
                <a:gd name="T68" fmla="*/ 23 w 703"/>
                <a:gd name="T69" fmla="*/ 228 h 362"/>
                <a:gd name="T70" fmla="*/ 25 w 703"/>
                <a:gd name="T71" fmla="*/ 235 h 362"/>
                <a:gd name="T72" fmla="*/ 26 w 703"/>
                <a:gd name="T73" fmla="*/ 251 h 362"/>
                <a:gd name="T74" fmla="*/ 34 w 703"/>
                <a:gd name="T75" fmla="*/ 263 h 362"/>
                <a:gd name="T76" fmla="*/ 73 w 703"/>
                <a:gd name="T77" fmla="*/ 280 h 362"/>
                <a:gd name="T78" fmla="*/ 78 w 703"/>
                <a:gd name="T79" fmla="*/ 231 h 362"/>
                <a:gd name="T80" fmla="*/ 126 w 703"/>
                <a:gd name="T81" fmla="*/ 205 h 362"/>
                <a:gd name="T82" fmla="*/ 144 w 703"/>
                <a:gd name="T83" fmla="*/ 233 h 362"/>
                <a:gd name="T84" fmla="*/ 174 w 703"/>
                <a:gd name="T85" fmla="*/ 237 h 362"/>
                <a:gd name="T86" fmla="*/ 214 w 703"/>
                <a:gd name="T87" fmla="*/ 197 h 362"/>
                <a:gd name="T88" fmla="*/ 245 w 703"/>
                <a:gd name="T89" fmla="*/ 234 h 362"/>
                <a:gd name="T90" fmla="*/ 229 w 703"/>
                <a:gd name="T91" fmla="*/ 260 h 362"/>
                <a:gd name="T92" fmla="*/ 284 w 703"/>
                <a:gd name="T93" fmla="*/ 263 h 362"/>
                <a:gd name="T94" fmla="*/ 318 w 703"/>
                <a:gd name="T95" fmla="*/ 212 h 362"/>
                <a:gd name="T96" fmla="*/ 344 w 703"/>
                <a:gd name="T97" fmla="*/ 230 h 362"/>
                <a:gd name="T98" fmla="*/ 359 w 703"/>
                <a:gd name="T99" fmla="*/ 301 h 362"/>
                <a:gd name="T100" fmla="*/ 384 w 703"/>
                <a:gd name="T101" fmla="*/ 314 h 362"/>
                <a:gd name="T102" fmla="*/ 430 w 703"/>
                <a:gd name="T103" fmla="*/ 343 h 362"/>
                <a:gd name="T104" fmla="*/ 462 w 703"/>
                <a:gd name="T105" fmla="*/ 338 h 362"/>
                <a:gd name="T106" fmla="*/ 516 w 703"/>
                <a:gd name="T107" fmla="*/ 350 h 362"/>
                <a:gd name="T108" fmla="*/ 521 w 703"/>
                <a:gd name="T109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3" h="362">
                  <a:moveTo>
                    <a:pt x="533" y="351"/>
                  </a:moveTo>
                  <a:cubicBezTo>
                    <a:pt x="538" y="346"/>
                    <a:pt x="537" y="336"/>
                    <a:pt x="542" y="330"/>
                  </a:cubicBezTo>
                  <a:cubicBezTo>
                    <a:pt x="546" y="324"/>
                    <a:pt x="550" y="316"/>
                    <a:pt x="555" y="311"/>
                  </a:cubicBezTo>
                  <a:cubicBezTo>
                    <a:pt x="563" y="304"/>
                    <a:pt x="572" y="301"/>
                    <a:pt x="582" y="298"/>
                  </a:cubicBezTo>
                  <a:cubicBezTo>
                    <a:pt x="591" y="296"/>
                    <a:pt x="600" y="294"/>
                    <a:pt x="610" y="292"/>
                  </a:cubicBezTo>
                  <a:cubicBezTo>
                    <a:pt x="620" y="290"/>
                    <a:pt x="632" y="289"/>
                    <a:pt x="640" y="282"/>
                  </a:cubicBezTo>
                  <a:cubicBezTo>
                    <a:pt x="651" y="273"/>
                    <a:pt x="641" y="256"/>
                    <a:pt x="638" y="246"/>
                  </a:cubicBezTo>
                  <a:cubicBezTo>
                    <a:pt x="633" y="229"/>
                    <a:pt x="630" y="213"/>
                    <a:pt x="626" y="197"/>
                  </a:cubicBezTo>
                  <a:cubicBezTo>
                    <a:pt x="624" y="189"/>
                    <a:pt x="623" y="180"/>
                    <a:pt x="621" y="172"/>
                  </a:cubicBezTo>
                  <a:cubicBezTo>
                    <a:pt x="620" y="165"/>
                    <a:pt x="613" y="154"/>
                    <a:pt x="623" y="151"/>
                  </a:cubicBezTo>
                  <a:cubicBezTo>
                    <a:pt x="632" y="148"/>
                    <a:pt x="639" y="155"/>
                    <a:pt x="647" y="158"/>
                  </a:cubicBezTo>
                  <a:cubicBezTo>
                    <a:pt x="655" y="161"/>
                    <a:pt x="665" y="159"/>
                    <a:pt x="673" y="159"/>
                  </a:cubicBezTo>
                  <a:cubicBezTo>
                    <a:pt x="679" y="160"/>
                    <a:pt x="693" y="166"/>
                    <a:pt x="699" y="162"/>
                  </a:cubicBezTo>
                  <a:cubicBezTo>
                    <a:pt x="703" y="160"/>
                    <a:pt x="690" y="145"/>
                    <a:pt x="689" y="140"/>
                  </a:cubicBezTo>
                  <a:cubicBezTo>
                    <a:pt x="686" y="132"/>
                    <a:pt x="686" y="124"/>
                    <a:pt x="681" y="117"/>
                  </a:cubicBezTo>
                  <a:cubicBezTo>
                    <a:pt x="676" y="111"/>
                    <a:pt x="668" y="109"/>
                    <a:pt x="665" y="102"/>
                  </a:cubicBezTo>
                  <a:cubicBezTo>
                    <a:pt x="662" y="94"/>
                    <a:pt x="664" y="85"/>
                    <a:pt x="661" y="77"/>
                  </a:cubicBezTo>
                  <a:cubicBezTo>
                    <a:pt x="659" y="68"/>
                    <a:pt x="651" y="67"/>
                    <a:pt x="646" y="60"/>
                  </a:cubicBezTo>
                  <a:cubicBezTo>
                    <a:pt x="644" y="57"/>
                    <a:pt x="642" y="54"/>
                    <a:pt x="639" y="51"/>
                  </a:cubicBezTo>
                  <a:cubicBezTo>
                    <a:pt x="635" y="49"/>
                    <a:pt x="632" y="49"/>
                    <a:pt x="629" y="46"/>
                  </a:cubicBezTo>
                  <a:cubicBezTo>
                    <a:pt x="627" y="46"/>
                    <a:pt x="625" y="46"/>
                    <a:pt x="623" y="46"/>
                  </a:cubicBezTo>
                  <a:cubicBezTo>
                    <a:pt x="617" y="47"/>
                    <a:pt x="610" y="49"/>
                    <a:pt x="604" y="47"/>
                  </a:cubicBezTo>
                  <a:cubicBezTo>
                    <a:pt x="600" y="46"/>
                    <a:pt x="596" y="44"/>
                    <a:pt x="592" y="42"/>
                  </a:cubicBezTo>
                  <a:cubicBezTo>
                    <a:pt x="582" y="38"/>
                    <a:pt x="573" y="30"/>
                    <a:pt x="563" y="26"/>
                  </a:cubicBezTo>
                  <a:cubicBezTo>
                    <a:pt x="556" y="23"/>
                    <a:pt x="555" y="19"/>
                    <a:pt x="551" y="14"/>
                  </a:cubicBezTo>
                  <a:cubicBezTo>
                    <a:pt x="547" y="10"/>
                    <a:pt x="538" y="5"/>
                    <a:pt x="534" y="4"/>
                  </a:cubicBezTo>
                  <a:cubicBezTo>
                    <a:pt x="524" y="1"/>
                    <a:pt x="519" y="1"/>
                    <a:pt x="510" y="5"/>
                  </a:cubicBezTo>
                  <a:cubicBezTo>
                    <a:pt x="501" y="8"/>
                    <a:pt x="495" y="0"/>
                    <a:pt x="486" y="3"/>
                  </a:cubicBezTo>
                  <a:cubicBezTo>
                    <a:pt x="477" y="6"/>
                    <a:pt x="473" y="13"/>
                    <a:pt x="463" y="11"/>
                  </a:cubicBezTo>
                  <a:cubicBezTo>
                    <a:pt x="454" y="10"/>
                    <a:pt x="447" y="16"/>
                    <a:pt x="444" y="24"/>
                  </a:cubicBezTo>
                  <a:cubicBezTo>
                    <a:pt x="440" y="32"/>
                    <a:pt x="440" y="40"/>
                    <a:pt x="435" y="48"/>
                  </a:cubicBezTo>
                  <a:cubicBezTo>
                    <a:pt x="430" y="57"/>
                    <a:pt x="423" y="56"/>
                    <a:pt x="414" y="56"/>
                  </a:cubicBezTo>
                  <a:cubicBezTo>
                    <a:pt x="405" y="56"/>
                    <a:pt x="396" y="56"/>
                    <a:pt x="387" y="56"/>
                  </a:cubicBezTo>
                  <a:cubicBezTo>
                    <a:pt x="379" y="55"/>
                    <a:pt x="370" y="54"/>
                    <a:pt x="362" y="55"/>
                  </a:cubicBezTo>
                  <a:cubicBezTo>
                    <a:pt x="354" y="55"/>
                    <a:pt x="342" y="61"/>
                    <a:pt x="348" y="47"/>
                  </a:cubicBezTo>
                  <a:cubicBezTo>
                    <a:pt x="351" y="42"/>
                    <a:pt x="351" y="43"/>
                    <a:pt x="347" y="37"/>
                  </a:cubicBezTo>
                  <a:cubicBezTo>
                    <a:pt x="345" y="34"/>
                    <a:pt x="344" y="31"/>
                    <a:pt x="341" y="28"/>
                  </a:cubicBezTo>
                  <a:cubicBezTo>
                    <a:pt x="337" y="25"/>
                    <a:pt x="334" y="26"/>
                    <a:pt x="330" y="28"/>
                  </a:cubicBezTo>
                  <a:cubicBezTo>
                    <a:pt x="325" y="30"/>
                    <a:pt x="324" y="30"/>
                    <a:pt x="320" y="27"/>
                  </a:cubicBezTo>
                  <a:cubicBezTo>
                    <a:pt x="316" y="24"/>
                    <a:pt x="316" y="21"/>
                    <a:pt x="313" y="18"/>
                  </a:cubicBezTo>
                  <a:cubicBezTo>
                    <a:pt x="311" y="15"/>
                    <a:pt x="307" y="13"/>
                    <a:pt x="304" y="11"/>
                  </a:cubicBezTo>
                  <a:cubicBezTo>
                    <a:pt x="301" y="9"/>
                    <a:pt x="301" y="7"/>
                    <a:pt x="300" y="5"/>
                  </a:cubicBezTo>
                  <a:cubicBezTo>
                    <a:pt x="291" y="5"/>
                    <a:pt x="284" y="1"/>
                    <a:pt x="276" y="0"/>
                  </a:cubicBezTo>
                  <a:cubicBezTo>
                    <a:pt x="272" y="0"/>
                    <a:pt x="266" y="0"/>
                    <a:pt x="263" y="2"/>
                  </a:cubicBezTo>
                  <a:cubicBezTo>
                    <a:pt x="259" y="5"/>
                    <a:pt x="257" y="9"/>
                    <a:pt x="253" y="11"/>
                  </a:cubicBezTo>
                  <a:cubicBezTo>
                    <a:pt x="246" y="15"/>
                    <a:pt x="237" y="16"/>
                    <a:pt x="229" y="17"/>
                  </a:cubicBezTo>
                  <a:cubicBezTo>
                    <a:pt x="218" y="17"/>
                    <a:pt x="216" y="23"/>
                    <a:pt x="211" y="31"/>
                  </a:cubicBezTo>
                  <a:cubicBezTo>
                    <a:pt x="207" y="36"/>
                    <a:pt x="201" y="43"/>
                    <a:pt x="196" y="47"/>
                  </a:cubicBezTo>
                  <a:cubicBezTo>
                    <a:pt x="189" y="52"/>
                    <a:pt x="180" y="53"/>
                    <a:pt x="173" y="58"/>
                  </a:cubicBezTo>
                  <a:cubicBezTo>
                    <a:pt x="171" y="59"/>
                    <a:pt x="168" y="60"/>
                    <a:pt x="166" y="62"/>
                  </a:cubicBezTo>
                  <a:cubicBezTo>
                    <a:pt x="165" y="66"/>
                    <a:pt x="160" y="71"/>
                    <a:pt x="158" y="73"/>
                  </a:cubicBezTo>
                  <a:cubicBezTo>
                    <a:pt x="154" y="77"/>
                    <a:pt x="147" y="80"/>
                    <a:pt x="141" y="81"/>
                  </a:cubicBezTo>
                  <a:cubicBezTo>
                    <a:pt x="135" y="82"/>
                    <a:pt x="129" y="79"/>
                    <a:pt x="122" y="80"/>
                  </a:cubicBezTo>
                  <a:cubicBezTo>
                    <a:pt x="112" y="82"/>
                    <a:pt x="102" y="81"/>
                    <a:pt x="93" y="76"/>
                  </a:cubicBezTo>
                  <a:cubicBezTo>
                    <a:pt x="88" y="74"/>
                    <a:pt x="88" y="72"/>
                    <a:pt x="83" y="74"/>
                  </a:cubicBezTo>
                  <a:cubicBezTo>
                    <a:pt x="79" y="75"/>
                    <a:pt x="77" y="77"/>
                    <a:pt x="75" y="80"/>
                  </a:cubicBezTo>
                  <a:cubicBezTo>
                    <a:pt x="73" y="85"/>
                    <a:pt x="72" y="90"/>
                    <a:pt x="69" y="93"/>
                  </a:cubicBezTo>
                  <a:cubicBezTo>
                    <a:pt x="65" y="97"/>
                    <a:pt x="61" y="98"/>
                    <a:pt x="58" y="101"/>
                  </a:cubicBezTo>
                  <a:cubicBezTo>
                    <a:pt x="52" y="107"/>
                    <a:pt x="44" y="108"/>
                    <a:pt x="37" y="111"/>
                  </a:cubicBezTo>
                  <a:cubicBezTo>
                    <a:pt x="29" y="115"/>
                    <a:pt x="24" y="117"/>
                    <a:pt x="14" y="117"/>
                  </a:cubicBezTo>
                  <a:cubicBezTo>
                    <a:pt x="6" y="117"/>
                    <a:pt x="0" y="122"/>
                    <a:pt x="2" y="131"/>
                  </a:cubicBezTo>
                  <a:cubicBezTo>
                    <a:pt x="3" y="138"/>
                    <a:pt x="9" y="143"/>
                    <a:pt x="13" y="149"/>
                  </a:cubicBezTo>
                  <a:cubicBezTo>
                    <a:pt x="18" y="156"/>
                    <a:pt x="20" y="161"/>
                    <a:pt x="17" y="169"/>
                  </a:cubicBezTo>
                  <a:cubicBezTo>
                    <a:pt x="13" y="176"/>
                    <a:pt x="7" y="180"/>
                    <a:pt x="11" y="189"/>
                  </a:cubicBezTo>
                  <a:cubicBezTo>
                    <a:pt x="12" y="193"/>
                    <a:pt x="17" y="195"/>
                    <a:pt x="14" y="199"/>
                  </a:cubicBezTo>
                  <a:cubicBezTo>
                    <a:pt x="11" y="202"/>
                    <a:pt x="3" y="201"/>
                    <a:pt x="6" y="206"/>
                  </a:cubicBezTo>
                  <a:cubicBezTo>
                    <a:pt x="11" y="207"/>
                    <a:pt x="14" y="202"/>
                    <a:pt x="19" y="205"/>
                  </a:cubicBezTo>
                  <a:cubicBezTo>
                    <a:pt x="22" y="207"/>
                    <a:pt x="23" y="212"/>
                    <a:pt x="25" y="215"/>
                  </a:cubicBezTo>
                  <a:cubicBezTo>
                    <a:pt x="28" y="220"/>
                    <a:pt x="31" y="221"/>
                    <a:pt x="26" y="225"/>
                  </a:cubicBezTo>
                  <a:cubicBezTo>
                    <a:pt x="25" y="226"/>
                    <a:pt x="24" y="227"/>
                    <a:pt x="23" y="228"/>
                  </a:cubicBezTo>
                  <a:cubicBezTo>
                    <a:pt x="23" y="228"/>
                    <a:pt x="23" y="229"/>
                    <a:pt x="24" y="230"/>
                  </a:cubicBezTo>
                  <a:cubicBezTo>
                    <a:pt x="24" y="232"/>
                    <a:pt x="25" y="233"/>
                    <a:pt x="25" y="235"/>
                  </a:cubicBezTo>
                  <a:cubicBezTo>
                    <a:pt x="24" y="237"/>
                    <a:pt x="23" y="239"/>
                    <a:pt x="23" y="241"/>
                  </a:cubicBezTo>
                  <a:cubicBezTo>
                    <a:pt x="22" y="245"/>
                    <a:pt x="25" y="247"/>
                    <a:pt x="26" y="251"/>
                  </a:cubicBezTo>
                  <a:cubicBezTo>
                    <a:pt x="27" y="253"/>
                    <a:pt x="28" y="254"/>
                    <a:pt x="30" y="256"/>
                  </a:cubicBezTo>
                  <a:cubicBezTo>
                    <a:pt x="32" y="258"/>
                    <a:pt x="33" y="261"/>
                    <a:pt x="34" y="263"/>
                  </a:cubicBezTo>
                  <a:cubicBezTo>
                    <a:pt x="42" y="264"/>
                    <a:pt x="45" y="272"/>
                    <a:pt x="50" y="277"/>
                  </a:cubicBezTo>
                  <a:cubicBezTo>
                    <a:pt x="55" y="282"/>
                    <a:pt x="66" y="285"/>
                    <a:pt x="73" y="280"/>
                  </a:cubicBezTo>
                  <a:cubicBezTo>
                    <a:pt x="79" y="276"/>
                    <a:pt x="79" y="265"/>
                    <a:pt x="79" y="259"/>
                  </a:cubicBezTo>
                  <a:cubicBezTo>
                    <a:pt x="79" y="250"/>
                    <a:pt x="76" y="240"/>
                    <a:pt x="78" y="231"/>
                  </a:cubicBezTo>
                  <a:cubicBezTo>
                    <a:pt x="80" y="225"/>
                    <a:pt x="87" y="221"/>
                    <a:pt x="93" y="217"/>
                  </a:cubicBezTo>
                  <a:cubicBezTo>
                    <a:pt x="98" y="214"/>
                    <a:pt x="120" y="201"/>
                    <a:pt x="126" y="205"/>
                  </a:cubicBezTo>
                  <a:cubicBezTo>
                    <a:pt x="130" y="208"/>
                    <a:pt x="126" y="231"/>
                    <a:pt x="126" y="231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4" y="237"/>
                    <a:pt x="191" y="227"/>
                    <a:pt x="195" y="224"/>
                  </a:cubicBezTo>
                  <a:cubicBezTo>
                    <a:pt x="199" y="221"/>
                    <a:pt x="214" y="197"/>
                    <a:pt x="214" y="197"/>
                  </a:cubicBezTo>
                  <a:cubicBezTo>
                    <a:pt x="214" y="197"/>
                    <a:pt x="241" y="202"/>
                    <a:pt x="245" y="204"/>
                  </a:cubicBezTo>
                  <a:cubicBezTo>
                    <a:pt x="248" y="207"/>
                    <a:pt x="245" y="227"/>
                    <a:pt x="245" y="234"/>
                  </a:cubicBezTo>
                  <a:cubicBezTo>
                    <a:pt x="244" y="240"/>
                    <a:pt x="224" y="242"/>
                    <a:pt x="224" y="242"/>
                  </a:cubicBezTo>
                  <a:cubicBezTo>
                    <a:pt x="223" y="250"/>
                    <a:pt x="229" y="260"/>
                    <a:pt x="229" y="260"/>
                  </a:cubicBezTo>
                  <a:cubicBezTo>
                    <a:pt x="229" y="260"/>
                    <a:pt x="243" y="251"/>
                    <a:pt x="258" y="252"/>
                  </a:cubicBezTo>
                  <a:cubicBezTo>
                    <a:pt x="273" y="254"/>
                    <a:pt x="278" y="265"/>
                    <a:pt x="284" y="263"/>
                  </a:cubicBezTo>
                  <a:cubicBezTo>
                    <a:pt x="289" y="261"/>
                    <a:pt x="289" y="261"/>
                    <a:pt x="295" y="253"/>
                  </a:cubicBezTo>
                  <a:cubicBezTo>
                    <a:pt x="300" y="246"/>
                    <a:pt x="318" y="212"/>
                    <a:pt x="318" y="212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44" y="230"/>
                    <a:pt x="344" y="230"/>
                    <a:pt x="344" y="230"/>
                  </a:cubicBezTo>
                  <a:cubicBezTo>
                    <a:pt x="334" y="261"/>
                    <a:pt x="334" y="261"/>
                    <a:pt x="334" y="261"/>
                  </a:cubicBezTo>
                  <a:cubicBezTo>
                    <a:pt x="334" y="261"/>
                    <a:pt x="352" y="292"/>
                    <a:pt x="359" y="301"/>
                  </a:cubicBezTo>
                  <a:cubicBezTo>
                    <a:pt x="366" y="311"/>
                    <a:pt x="375" y="315"/>
                    <a:pt x="375" y="315"/>
                  </a:cubicBezTo>
                  <a:cubicBezTo>
                    <a:pt x="384" y="314"/>
                    <a:pt x="384" y="314"/>
                    <a:pt x="384" y="314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4" y="336"/>
                    <a:pt x="434" y="336"/>
                    <a:pt x="434" y="336"/>
                  </a:cubicBezTo>
                  <a:cubicBezTo>
                    <a:pt x="462" y="338"/>
                    <a:pt x="462" y="338"/>
                    <a:pt x="462" y="338"/>
                  </a:cubicBezTo>
                  <a:cubicBezTo>
                    <a:pt x="489" y="320"/>
                    <a:pt x="489" y="320"/>
                    <a:pt x="489" y="320"/>
                  </a:cubicBezTo>
                  <a:cubicBezTo>
                    <a:pt x="516" y="350"/>
                    <a:pt x="516" y="350"/>
                    <a:pt x="516" y="350"/>
                  </a:cubicBezTo>
                  <a:cubicBezTo>
                    <a:pt x="516" y="362"/>
                    <a:pt x="516" y="362"/>
                    <a:pt x="516" y="362"/>
                  </a:cubicBezTo>
                  <a:cubicBezTo>
                    <a:pt x="518" y="360"/>
                    <a:pt x="520" y="359"/>
                    <a:pt x="521" y="358"/>
                  </a:cubicBezTo>
                  <a:cubicBezTo>
                    <a:pt x="525" y="355"/>
                    <a:pt x="530" y="354"/>
                    <a:pt x="533" y="35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93"/>
            <p:cNvSpPr>
              <a:spLocks/>
            </p:cNvSpPr>
            <p:nvPr/>
          </p:nvSpPr>
          <p:spPr bwMode="auto">
            <a:xfrm>
              <a:off x="3038475" y="3708400"/>
              <a:ext cx="541338" cy="246063"/>
            </a:xfrm>
            <a:custGeom>
              <a:avLst/>
              <a:gdLst>
                <a:gd name="T0" fmla="*/ 321 w 332"/>
                <a:gd name="T1" fmla="*/ 121 h 151"/>
                <a:gd name="T2" fmla="*/ 322 w 332"/>
                <a:gd name="T3" fmla="*/ 110 h 151"/>
                <a:gd name="T4" fmla="*/ 313 w 332"/>
                <a:gd name="T5" fmla="*/ 108 h 151"/>
                <a:gd name="T6" fmla="*/ 311 w 332"/>
                <a:gd name="T7" fmla="*/ 129 h 151"/>
                <a:gd name="T8" fmla="*/ 304 w 332"/>
                <a:gd name="T9" fmla="*/ 98 h 151"/>
                <a:gd name="T10" fmla="*/ 299 w 332"/>
                <a:gd name="T11" fmla="*/ 84 h 151"/>
                <a:gd name="T12" fmla="*/ 289 w 332"/>
                <a:gd name="T13" fmla="*/ 68 h 151"/>
                <a:gd name="T14" fmla="*/ 305 w 332"/>
                <a:gd name="T15" fmla="*/ 55 h 151"/>
                <a:gd name="T16" fmla="*/ 297 w 332"/>
                <a:gd name="T17" fmla="*/ 19 h 151"/>
                <a:gd name="T18" fmla="*/ 263 w 332"/>
                <a:gd name="T19" fmla="*/ 11 h 151"/>
                <a:gd name="T20" fmla="*/ 248 w 332"/>
                <a:gd name="T21" fmla="*/ 4 h 151"/>
                <a:gd name="T22" fmla="*/ 231 w 332"/>
                <a:gd name="T23" fmla="*/ 12 h 151"/>
                <a:gd name="T24" fmla="*/ 212 w 332"/>
                <a:gd name="T25" fmla="*/ 18 h 151"/>
                <a:gd name="T26" fmla="*/ 227 w 332"/>
                <a:gd name="T27" fmla="*/ 31 h 151"/>
                <a:gd name="T28" fmla="*/ 242 w 332"/>
                <a:gd name="T29" fmla="*/ 40 h 151"/>
                <a:gd name="T30" fmla="*/ 253 w 332"/>
                <a:gd name="T31" fmla="*/ 55 h 151"/>
                <a:gd name="T32" fmla="*/ 272 w 332"/>
                <a:gd name="T33" fmla="*/ 57 h 151"/>
                <a:gd name="T34" fmla="*/ 295 w 332"/>
                <a:gd name="T35" fmla="*/ 89 h 151"/>
                <a:gd name="T36" fmla="*/ 285 w 332"/>
                <a:gd name="T37" fmla="*/ 110 h 151"/>
                <a:gd name="T38" fmla="*/ 265 w 332"/>
                <a:gd name="T39" fmla="*/ 109 h 151"/>
                <a:gd name="T40" fmla="*/ 247 w 332"/>
                <a:gd name="T41" fmla="*/ 95 h 151"/>
                <a:gd name="T42" fmla="*/ 237 w 332"/>
                <a:gd name="T43" fmla="*/ 68 h 151"/>
                <a:gd name="T44" fmla="*/ 219 w 332"/>
                <a:gd name="T45" fmla="*/ 57 h 151"/>
                <a:gd name="T46" fmla="*/ 196 w 332"/>
                <a:gd name="T47" fmla="*/ 50 h 151"/>
                <a:gd name="T48" fmla="*/ 178 w 332"/>
                <a:gd name="T49" fmla="*/ 44 h 151"/>
                <a:gd name="T50" fmla="*/ 156 w 332"/>
                <a:gd name="T51" fmla="*/ 40 h 151"/>
                <a:gd name="T52" fmla="*/ 131 w 332"/>
                <a:gd name="T53" fmla="*/ 43 h 151"/>
                <a:gd name="T54" fmla="*/ 97 w 332"/>
                <a:gd name="T55" fmla="*/ 37 h 151"/>
                <a:gd name="T56" fmla="*/ 69 w 332"/>
                <a:gd name="T57" fmla="*/ 7 h 151"/>
                <a:gd name="T58" fmla="*/ 4 w 332"/>
                <a:gd name="T59" fmla="*/ 39 h 151"/>
                <a:gd name="T60" fmla="*/ 17 w 332"/>
                <a:gd name="T61" fmla="*/ 69 h 151"/>
                <a:gd name="T62" fmla="*/ 44 w 332"/>
                <a:gd name="T63" fmla="*/ 89 h 151"/>
                <a:gd name="T64" fmla="*/ 70 w 332"/>
                <a:gd name="T65" fmla="*/ 97 h 151"/>
                <a:gd name="T66" fmla="*/ 93 w 332"/>
                <a:gd name="T67" fmla="*/ 99 h 151"/>
                <a:gd name="T68" fmla="*/ 107 w 332"/>
                <a:gd name="T69" fmla="*/ 98 h 151"/>
                <a:gd name="T70" fmla="*/ 101 w 332"/>
                <a:gd name="T71" fmla="*/ 99 h 151"/>
                <a:gd name="T72" fmla="*/ 125 w 332"/>
                <a:gd name="T73" fmla="*/ 120 h 151"/>
                <a:gd name="T74" fmla="*/ 147 w 332"/>
                <a:gd name="T75" fmla="*/ 131 h 151"/>
                <a:gd name="T76" fmla="*/ 172 w 332"/>
                <a:gd name="T77" fmla="*/ 146 h 151"/>
                <a:gd name="T78" fmla="*/ 181 w 332"/>
                <a:gd name="T79" fmla="*/ 122 h 151"/>
                <a:gd name="T80" fmla="*/ 191 w 332"/>
                <a:gd name="T81" fmla="*/ 109 h 151"/>
                <a:gd name="T82" fmla="*/ 211 w 332"/>
                <a:gd name="T83" fmla="*/ 101 h 151"/>
                <a:gd name="T84" fmla="*/ 221 w 332"/>
                <a:gd name="T85" fmla="*/ 106 h 151"/>
                <a:gd name="T86" fmla="*/ 246 w 332"/>
                <a:gd name="T87" fmla="*/ 127 h 151"/>
                <a:gd name="T88" fmla="*/ 290 w 332"/>
                <a:gd name="T89" fmla="*/ 133 h 151"/>
                <a:gd name="T90" fmla="*/ 330 w 332"/>
                <a:gd name="T91" fmla="*/ 143 h 151"/>
                <a:gd name="T92" fmla="*/ 328 w 332"/>
                <a:gd name="T93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2" h="151">
                  <a:moveTo>
                    <a:pt x="324" y="131"/>
                  </a:moveTo>
                  <a:cubicBezTo>
                    <a:pt x="323" y="127"/>
                    <a:pt x="320" y="125"/>
                    <a:pt x="321" y="121"/>
                  </a:cubicBezTo>
                  <a:cubicBezTo>
                    <a:pt x="321" y="119"/>
                    <a:pt x="322" y="117"/>
                    <a:pt x="323" y="115"/>
                  </a:cubicBezTo>
                  <a:cubicBezTo>
                    <a:pt x="323" y="113"/>
                    <a:pt x="322" y="112"/>
                    <a:pt x="322" y="110"/>
                  </a:cubicBezTo>
                  <a:cubicBezTo>
                    <a:pt x="321" y="109"/>
                    <a:pt x="321" y="108"/>
                    <a:pt x="321" y="108"/>
                  </a:cubicBezTo>
                  <a:cubicBezTo>
                    <a:pt x="318" y="109"/>
                    <a:pt x="316" y="109"/>
                    <a:pt x="313" y="108"/>
                  </a:cubicBezTo>
                  <a:cubicBezTo>
                    <a:pt x="313" y="107"/>
                    <a:pt x="312" y="105"/>
                    <a:pt x="311" y="104"/>
                  </a:cubicBezTo>
                  <a:cubicBezTo>
                    <a:pt x="305" y="108"/>
                    <a:pt x="313" y="123"/>
                    <a:pt x="311" y="129"/>
                  </a:cubicBezTo>
                  <a:cubicBezTo>
                    <a:pt x="305" y="125"/>
                    <a:pt x="307" y="113"/>
                    <a:pt x="307" y="107"/>
                  </a:cubicBezTo>
                  <a:cubicBezTo>
                    <a:pt x="306" y="106"/>
                    <a:pt x="306" y="97"/>
                    <a:pt x="304" y="98"/>
                  </a:cubicBezTo>
                  <a:cubicBezTo>
                    <a:pt x="300" y="99"/>
                    <a:pt x="304" y="105"/>
                    <a:pt x="299" y="106"/>
                  </a:cubicBezTo>
                  <a:cubicBezTo>
                    <a:pt x="299" y="98"/>
                    <a:pt x="300" y="91"/>
                    <a:pt x="299" y="84"/>
                  </a:cubicBezTo>
                  <a:cubicBezTo>
                    <a:pt x="298" y="80"/>
                    <a:pt x="297" y="79"/>
                    <a:pt x="294" y="76"/>
                  </a:cubicBezTo>
                  <a:cubicBezTo>
                    <a:pt x="292" y="75"/>
                    <a:pt x="288" y="70"/>
                    <a:pt x="289" y="68"/>
                  </a:cubicBezTo>
                  <a:cubicBezTo>
                    <a:pt x="290" y="64"/>
                    <a:pt x="299" y="67"/>
                    <a:pt x="301" y="65"/>
                  </a:cubicBezTo>
                  <a:cubicBezTo>
                    <a:pt x="305" y="62"/>
                    <a:pt x="304" y="58"/>
                    <a:pt x="305" y="55"/>
                  </a:cubicBezTo>
                  <a:cubicBezTo>
                    <a:pt x="308" y="47"/>
                    <a:pt x="315" y="43"/>
                    <a:pt x="309" y="34"/>
                  </a:cubicBezTo>
                  <a:cubicBezTo>
                    <a:pt x="304" y="28"/>
                    <a:pt x="299" y="27"/>
                    <a:pt x="297" y="19"/>
                  </a:cubicBezTo>
                  <a:cubicBezTo>
                    <a:pt x="296" y="12"/>
                    <a:pt x="291" y="9"/>
                    <a:pt x="283" y="8"/>
                  </a:cubicBezTo>
                  <a:cubicBezTo>
                    <a:pt x="278" y="8"/>
                    <a:pt x="268" y="15"/>
                    <a:pt x="263" y="11"/>
                  </a:cubicBezTo>
                  <a:cubicBezTo>
                    <a:pt x="261" y="10"/>
                    <a:pt x="261" y="5"/>
                    <a:pt x="258" y="3"/>
                  </a:cubicBezTo>
                  <a:cubicBezTo>
                    <a:pt x="254" y="0"/>
                    <a:pt x="251" y="2"/>
                    <a:pt x="248" y="4"/>
                  </a:cubicBezTo>
                  <a:cubicBezTo>
                    <a:pt x="245" y="5"/>
                    <a:pt x="240" y="4"/>
                    <a:pt x="237" y="6"/>
                  </a:cubicBezTo>
                  <a:cubicBezTo>
                    <a:pt x="235" y="8"/>
                    <a:pt x="235" y="12"/>
                    <a:pt x="231" y="12"/>
                  </a:cubicBezTo>
                  <a:cubicBezTo>
                    <a:pt x="227" y="12"/>
                    <a:pt x="226" y="9"/>
                    <a:pt x="221" y="12"/>
                  </a:cubicBezTo>
                  <a:cubicBezTo>
                    <a:pt x="219" y="12"/>
                    <a:pt x="213" y="17"/>
                    <a:pt x="212" y="18"/>
                  </a:cubicBezTo>
                  <a:cubicBezTo>
                    <a:pt x="211" y="21"/>
                    <a:pt x="217" y="23"/>
                    <a:pt x="220" y="24"/>
                  </a:cubicBezTo>
                  <a:cubicBezTo>
                    <a:pt x="226" y="25"/>
                    <a:pt x="227" y="25"/>
                    <a:pt x="227" y="31"/>
                  </a:cubicBezTo>
                  <a:cubicBezTo>
                    <a:pt x="227" y="35"/>
                    <a:pt x="226" y="40"/>
                    <a:pt x="231" y="42"/>
                  </a:cubicBezTo>
                  <a:cubicBezTo>
                    <a:pt x="234" y="43"/>
                    <a:pt x="237" y="39"/>
                    <a:pt x="242" y="40"/>
                  </a:cubicBezTo>
                  <a:cubicBezTo>
                    <a:pt x="240" y="44"/>
                    <a:pt x="241" y="49"/>
                    <a:pt x="244" y="52"/>
                  </a:cubicBezTo>
                  <a:cubicBezTo>
                    <a:pt x="247" y="55"/>
                    <a:pt x="250" y="54"/>
                    <a:pt x="253" y="55"/>
                  </a:cubicBezTo>
                  <a:cubicBezTo>
                    <a:pt x="256" y="56"/>
                    <a:pt x="257" y="57"/>
                    <a:pt x="260" y="58"/>
                  </a:cubicBezTo>
                  <a:cubicBezTo>
                    <a:pt x="264" y="60"/>
                    <a:pt x="271" y="63"/>
                    <a:pt x="272" y="57"/>
                  </a:cubicBezTo>
                  <a:cubicBezTo>
                    <a:pt x="277" y="58"/>
                    <a:pt x="280" y="70"/>
                    <a:pt x="282" y="74"/>
                  </a:cubicBezTo>
                  <a:cubicBezTo>
                    <a:pt x="286" y="80"/>
                    <a:pt x="295" y="81"/>
                    <a:pt x="295" y="89"/>
                  </a:cubicBezTo>
                  <a:cubicBezTo>
                    <a:pt x="296" y="93"/>
                    <a:pt x="295" y="103"/>
                    <a:pt x="294" y="107"/>
                  </a:cubicBezTo>
                  <a:cubicBezTo>
                    <a:pt x="292" y="111"/>
                    <a:pt x="289" y="108"/>
                    <a:pt x="285" y="110"/>
                  </a:cubicBezTo>
                  <a:cubicBezTo>
                    <a:pt x="280" y="111"/>
                    <a:pt x="280" y="112"/>
                    <a:pt x="275" y="111"/>
                  </a:cubicBezTo>
                  <a:cubicBezTo>
                    <a:pt x="271" y="110"/>
                    <a:pt x="268" y="110"/>
                    <a:pt x="265" y="109"/>
                  </a:cubicBezTo>
                  <a:cubicBezTo>
                    <a:pt x="261" y="109"/>
                    <a:pt x="258" y="108"/>
                    <a:pt x="255" y="106"/>
                  </a:cubicBezTo>
                  <a:cubicBezTo>
                    <a:pt x="251" y="103"/>
                    <a:pt x="247" y="100"/>
                    <a:pt x="247" y="95"/>
                  </a:cubicBezTo>
                  <a:cubicBezTo>
                    <a:pt x="248" y="90"/>
                    <a:pt x="252" y="85"/>
                    <a:pt x="250" y="80"/>
                  </a:cubicBezTo>
                  <a:cubicBezTo>
                    <a:pt x="249" y="76"/>
                    <a:pt x="240" y="72"/>
                    <a:pt x="237" y="68"/>
                  </a:cubicBezTo>
                  <a:cubicBezTo>
                    <a:pt x="232" y="63"/>
                    <a:pt x="228" y="65"/>
                    <a:pt x="222" y="62"/>
                  </a:cubicBezTo>
                  <a:cubicBezTo>
                    <a:pt x="220" y="60"/>
                    <a:pt x="220" y="59"/>
                    <a:pt x="219" y="57"/>
                  </a:cubicBezTo>
                  <a:cubicBezTo>
                    <a:pt x="214" y="53"/>
                    <a:pt x="212" y="51"/>
                    <a:pt x="206" y="52"/>
                  </a:cubicBezTo>
                  <a:cubicBezTo>
                    <a:pt x="201" y="52"/>
                    <a:pt x="199" y="53"/>
                    <a:pt x="196" y="50"/>
                  </a:cubicBezTo>
                  <a:cubicBezTo>
                    <a:pt x="193" y="46"/>
                    <a:pt x="194" y="45"/>
                    <a:pt x="189" y="43"/>
                  </a:cubicBezTo>
                  <a:cubicBezTo>
                    <a:pt x="185" y="42"/>
                    <a:pt x="182" y="44"/>
                    <a:pt x="178" y="44"/>
                  </a:cubicBezTo>
                  <a:cubicBezTo>
                    <a:pt x="175" y="44"/>
                    <a:pt x="169" y="45"/>
                    <a:pt x="165" y="44"/>
                  </a:cubicBezTo>
                  <a:cubicBezTo>
                    <a:pt x="162" y="43"/>
                    <a:pt x="160" y="40"/>
                    <a:pt x="156" y="40"/>
                  </a:cubicBezTo>
                  <a:cubicBezTo>
                    <a:pt x="151" y="40"/>
                    <a:pt x="148" y="43"/>
                    <a:pt x="143" y="42"/>
                  </a:cubicBezTo>
                  <a:cubicBezTo>
                    <a:pt x="138" y="42"/>
                    <a:pt x="136" y="41"/>
                    <a:pt x="131" y="43"/>
                  </a:cubicBezTo>
                  <a:cubicBezTo>
                    <a:pt x="123" y="46"/>
                    <a:pt x="121" y="55"/>
                    <a:pt x="111" y="54"/>
                  </a:cubicBezTo>
                  <a:cubicBezTo>
                    <a:pt x="104" y="54"/>
                    <a:pt x="101" y="43"/>
                    <a:pt x="97" y="37"/>
                  </a:cubicBezTo>
                  <a:cubicBezTo>
                    <a:pt x="93" y="31"/>
                    <a:pt x="88" y="27"/>
                    <a:pt x="85" y="20"/>
                  </a:cubicBezTo>
                  <a:cubicBezTo>
                    <a:pt x="81" y="14"/>
                    <a:pt x="76" y="9"/>
                    <a:pt x="69" y="7"/>
                  </a:cubicBezTo>
                  <a:cubicBezTo>
                    <a:pt x="53" y="3"/>
                    <a:pt x="37" y="17"/>
                    <a:pt x="24" y="25"/>
                  </a:cubicBezTo>
                  <a:cubicBezTo>
                    <a:pt x="18" y="30"/>
                    <a:pt x="7" y="31"/>
                    <a:pt x="4" y="39"/>
                  </a:cubicBezTo>
                  <a:cubicBezTo>
                    <a:pt x="0" y="48"/>
                    <a:pt x="10" y="50"/>
                    <a:pt x="12" y="58"/>
                  </a:cubicBezTo>
                  <a:cubicBezTo>
                    <a:pt x="14" y="63"/>
                    <a:pt x="12" y="65"/>
                    <a:pt x="17" y="69"/>
                  </a:cubicBezTo>
                  <a:cubicBezTo>
                    <a:pt x="21" y="71"/>
                    <a:pt x="24" y="72"/>
                    <a:pt x="28" y="75"/>
                  </a:cubicBezTo>
                  <a:cubicBezTo>
                    <a:pt x="34" y="79"/>
                    <a:pt x="39" y="83"/>
                    <a:pt x="44" y="89"/>
                  </a:cubicBezTo>
                  <a:cubicBezTo>
                    <a:pt x="49" y="94"/>
                    <a:pt x="53" y="90"/>
                    <a:pt x="60" y="93"/>
                  </a:cubicBezTo>
                  <a:cubicBezTo>
                    <a:pt x="63" y="94"/>
                    <a:pt x="65" y="97"/>
                    <a:pt x="70" y="97"/>
                  </a:cubicBezTo>
                  <a:cubicBezTo>
                    <a:pt x="74" y="98"/>
                    <a:pt x="77" y="97"/>
                    <a:pt x="81" y="97"/>
                  </a:cubicBezTo>
                  <a:cubicBezTo>
                    <a:pt x="85" y="98"/>
                    <a:pt x="89" y="100"/>
                    <a:pt x="93" y="99"/>
                  </a:cubicBezTo>
                  <a:cubicBezTo>
                    <a:pt x="97" y="98"/>
                    <a:pt x="98" y="93"/>
                    <a:pt x="102" y="92"/>
                  </a:cubicBezTo>
                  <a:cubicBezTo>
                    <a:pt x="109" y="89"/>
                    <a:pt x="106" y="95"/>
                    <a:pt x="107" y="98"/>
                  </a:cubicBezTo>
                  <a:cubicBezTo>
                    <a:pt x="109" y="98"/>
                    <a:pt x="112" y="99"/>
                    <a:pt x="114" y="101"/>
                  </a:cubicBezTo>
                  <a:cubicBezTo>
                    <a:pt x="111" y="104"/>
                    <a:pt x="105" y="98"/>
                    <a:pt x="101" y="99"/>
                  </a:cubicBezTo>
                  <a:cubicBezTo>
                    <a:pt x="100" y="105"/>
                    <a:pt x="112" y="105"/>
                    <a:pt x="115" y="108"/>
                  </a:cubicBezTo>
                  <a:cubicBezTo>
                    <a:pt x="119" y="112"/>
                    <a:pt x="119" y="119"/>
                    <a:pt x="125" y="120"/>
                  </a:cubicBezTo>
                  <a:cubicBezTo>
                    <a:pt x="130" y="122"/>
                    <a:pt x="135" y="119"/>
                    <a:pt x="140" y="123"/>
                  </a:cubicBezTo>
                  <a:cubicBezTo>
                    <a:pt x="142" y="126"/>
                    <a:pt x="144" y="129"/>
                    <a:pt x="147" y="131"/>
                  </a:cubicBezTo>
                  <a:cubicBezTo>
                    <a:pt x="151" y="134"/>
                    <a:pt x="153" y="133"/>
                    <a:pt x="158" y="132"/>
                  </a:cubicBezTo>
                  <a:cubicBezTo>
                    <a:pt x="170" y="131"/>
                    <a:pt x="165" y="141"/>
                    <a:pt x="172" y="146"/>
                  </a:cubicBezTo>
                  <a:cubicBezTo>
                    <a:pt x="180" y="151"/>
                    <a:pt x="182" y="134"/>
                    <a:pt x="182" y="129"/>
                  </a:cubicBezTo>
                  <a:cubicBezTo>
                    <a:pt x="181" y="127"/>
                    <a:pt x="180" y="124"/>
                    <a:pt x="181" y="122"/>
                  </a:cubicBezTo>
                  <a:cubicBezTo>
                    <a:pt x="182" y="119"/>
                    <a:pt x="183" y="120"/>
                    <a:pt x="185" y="118"/>
                  </a:cubicBezTo>
                  <a:cubicBezTo>
                    <a:pt x="191" y="115"/>
                    <a:pt x="188" y="114"/>
                    <a:pt x="191" y="109"/>
                  </a:cubicBezTo>
                  <a:cubicBezTo>
                    <a:pt x="193" y="104"/>
                    <a:pt x="196" y="107"/>
                    <a:pt x="200" y="105"/>
                  </a:cubicBezTo>
                  <a:cubicBezTo>
                    <a:pt x="204" y="104"/>
                    <a:pt x="206" y="99"/>
                    <a:pt x="211" y="101"/>
                  </a:cubicBezTo>
                  <a:cubicBezTo>
                    <a:pt x="213" y="101"/>
                    <a:pt x="213" y="105"/>
                    <a:pt x="214" y="106"/>
                  </a:cubicBezTo>
                  <a:cubicBezTo>
                    <a:pt x="216" y="106"/>
                    <a:pt x="219" y="106"/>
                    <a:pt x="221" y="106"/>
                  </a:cubicBezTo>
                  <a:cubicBezTo>
                    <a:pt x="224" y="106"/>
                    <a:pt x="229" y="107"/>
                    <a:pt x="232" y="109"/>
                  </a:cubicBezTo>
                  <a:cubicBezTo>
                    <a:pt x="238" y="114"/>
                    <a:pt x="237" y="123"/>
                    <a:pt x="246" y="127"/>
                  </a:cubicBezTo>
                  <a:cubicBezTo>
                    <a:pt x="252" y="130"/>
                    <a:pt x="259" y="134"/>
                    <a:pt x="266" y="135"/>
                  </a:cubicBezTo>
                  <a:cubicBezTo>
                    <a:pt x="274" y="135"/>
                    <a:pt x="282" y="133"/>
                    <a:pt x="290" y="133"/>
                  </a:cubicBezTo>
                  <a:cubicBezTo>
                    <a:pt x="299" y="132"/>
                    <a:pt x="311" y="142"/>
                    <a:pt x="312" y="151"/>
                  </a:cubicBezTo>
                  <a:cubicBezTo>
                    <a:pt x="318" y="149"/>
                    <a:pt x="323" y="144"/>
                    <a:pt x="330" y="143"/>
                  </a:cubicBezTo>
                  <a:cubicBezTo>
                    <a:pt x="331" y="143"/>
                    <a:pt x="332" y="143"/>
                    <a:pt x="332" y="143"/>
                  </a:cubicBezTo>
                  <a:cubicBezTo>
                    <a:pt x="331" y="141"/>
                    <a:pt x="330" y="138"/>
                    <a:pt x="328" y="136"/>
                  </a:cubicBezTo>
                  <a:cubicBezTo>
                    <a:pt x="326" y="134"/>
                    <a:pt x="325" y="133"/>
                    <a:pt x="324" y="1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94"/>
            <p:cNvSpPr>
              <a:spLocks/>
            </p:cNvSpPr>
            <p:nvPr/>
          </p:nvSpPr>
          <p:spPr bwMode="auto">
            <a:xfrm>
              <a:off x="4365625" y="3552825"/>
              <a:ext cx="420688" cy="1041400"/>
            </a:xfrm>
            <a:custGeom>
              <a:avLst/>
              <a:gdLst>
                <a:gd name="T0" fmla="*/ 246 w 258"/>
                <a:gd name="T1" fmla="*/ 220 h 639"/>
                <a:gd name="T2" fmla="*/ 197 w 258"/>
                <a:gd name="T3" fmla="*/ 106 h 639"/>
                <a:gd name="T4" fmla="*/ 179 w 258"/>
                <a:gd name="T5" fmla="*/ 60 h 639"/>
                <a:gd name="T6" fmla="*/ 160 w 258"/>
                <a:gd name="T7" fmla="*/ 23 h 639"/>
                <a:gd name="T8" fmla="*/ 125 w 258"/>
                <a:gd name="T9" fmla="*/ 9 h 639"/>
                <a:gd name="T10" fmla="*/ 113 w 258"/>
                <a:gd name="T11" fmla="*/ 22 h 639"/>
                <a:gd name="T12" fmla="*/ 130 w 258"/>
                <a:gd name="T13" fmla="*/ 36 h 639"/>
                <a:gd name="T14" fmla="*/ 149 w 258"/>
                <a:gd name="T15" fmla="*/ 78 h 639"/>
                <a:gd name="T16" fmla="*/ 173 w 258"/>
                <a:gd name="T17" fmla="*/ 116 h 639"/>
                <a:gd name="T18" fmla="*/ 157 w 258"/>
                <a:gd name="T19" fmla="*/ 135 h 639"/>
                <a:gd name="T20" fmla="*/ 107 w 258"/>
                <a:gd name="T21" fmla="*/ 127 h 639"/>
                <a:gd name="T22" fmla="*/ 110 w 258"/>
                <a:gd name="T23" fmla="*/ 173 h 639"/>
                <a:gd name="T24" fmla="*/ 124 w 258"/>
                <a:gd name="T25" fmla="*/ 258 h 639"/>
                <a:gd name="T26" fmla="*/ 66 w 258"/>
                <a:gd name="T27" fmla="*/ 274 h 639"/>
                <a:gd name="T28" fmla="*/ 26 w 258"/>
                <a:gd name="T29" fmla="*/ 306 h 639"/>
                <a:gd name="T30" fmla="*/ 5 w 258"/>
                <a:gd name="T31" fmla="*/ 334 h 639"/>
                <a:gd name="T32" fmla="*/ 0 w 258"/>
                <a:gd name="T33" fmla="*/ 338 h 639"/>
                <a:gd name="T34" fmla="*/ 62 w 258"/>
                <a:gd name="T35" fmla="*/ 361 h 639"/>
                <a:gd name="T36" fmla="*/ 80 w 258"/>
                <a:gd name="T37" fmla="*/ 369 h 639"/>
                <a:gd name="T38" fmla="*/ 107 w 258"/>
                <a:gd name="T39" fmla="*/ 387 h 639"/>
                <a:gd name="T40" fmla="*/ 102 w 258"/>
                <a:gd name="T41" fmla="*/ 416 h 639"/>
                <a:gd name="T42" fmla="*/ 89 w 258"/>
                <a:gd name="T43" fmla="*/ 429 h 639"/>
                <a:gd name="T44" fmla="*/ 77 w 258"/>
                <a:gd name="T45" fmla="*/ 445 h 639"/>
                <a:gd name="T46" fmla="*/ 78 w 258"/>
                <a:gd name="T47" fmla="*/ 465 h 639"/>
                <a:gd name="T48" fmla="*/ 76 w 258"/>
                <a:gd name="T49" fmla="*/ 478 h 639"/>
                <a:gd name="T50" fmla="*/ 60 w 258"/>
                <a:gd name="T51" fmla="*/ 505 h 639"/>
                <a:gd name="T52" fmla="*/ 57 w 258"/>
                <a:gd name="T53" fmla="*/ 523 h 639"/>
                <a:gd name="T54" fmla="*/ 37 w 258"/>
                <a:gd name="T55" fmla="*/ 547 h 639"/>
                <a:gd name="T56" fmla="*/ 23 w 258"/>
                <a:gd name="T57" fmla="*/ 573 h 639"/>
                <a:gd name="T58" fmla="*/ 48 w 258"/>
                <a:gd name="T59" fmla="*/ 617 h 639"/>
                <a:gd name="T60" fmla="*/ 66 w 258"/>
                <a:gd name="T61" fmla="*/ 623 h 639"/>
                <a:gd name="T62" fmla="*/ 82 w 258"/>
                <a:gd name="T63" fmla="*/ 619 h 639"/>
                <a:gd name="T64" fmla="*/ 118 w 258"/>
                <a:gd name="T65" fmla="*/ 618 h 639"/>
                <a:gd name="T66" fmla="*/ 130 w 258"/>
                <a:gd name="T67" fmla="*/ 629 h 639"/>
                <a:gd name="T68" fmla="*/ 147 w 258"/>
                <a:gd name="T69" fmla="*/ 625 h 639"/>
                <a:gd name="T70" fmla="*/ 171 w 258"/>
                <a:gd name="T71" fmla="*/ 626 h 639"/>
                <a:gd name="T72" fmla="*/ 158 w 258"/>
                <a:gd name="T73" fmla="*/ 603 h 639"/>
                <a:gd name="T74" fmla="*/ 202 w 258"/>
                <a:gd name="T75" fmla="*/ 569 h 639"/>
                <a:gd name="T76" fmla="*/ 171 w 258"/>
                <a:gd name="T77" fmla="*/ 511 h 639"/>
                <a:gd name="T78" fmla="*/ 129 w 258"/>
                <a:gd name="T79" fmla="*/ 483 h 639"/>
                <a:gd name="T80" fmla="*/ 121 w 258"/>
                <a:gd name="T81" fmla="*/ 450 h 639"/>
                <a:gd name="T82" fmla="*/ 150 w 258"/>
                <a:gd name="T83" fmla="*/ 450 h 639"/>
                <a:gd name="T84" fmla="*/ 209 w 258"/>
                <a:gd name="T85" fmla="*/ 389 h 639"/>
                <a:gd name="T86" fmla="*/ 245 w 258"/>
                <a:gd name="T87" fmla="*/ 359 h 639"/>
                <a:gd name="T88" fmla="*/ 195 w 258"/>
                <a:gd name="T89" fmla="*/ 345 h 639"/>
                <a:gd name="T90" fmla="*/ 221 w 258"/>
                <a:gd name="T91" fmla="*/ 300 h 639"/>
                <a:gd name="T92" fmla="*/ 232 w 258"/>
                <a:gd name="T93" fmla="*/ 276 h 639"/>
                <a:gd name="T94" fmla="*/ 251 w 258"/>
                <a:gd name="T95" fmla="*/ 272 h 639"/>
                <a:gd name="T96" fmla="*/ 254 w 258"/>
                <a:gd name="T97" fmla="*/ 228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8" h="639">
                  <a:moveTo>
                    <a:pt x="254" y="228"/>
                  </a:moveTo>
                  <a:cubicBezTo>
                    <a:pt x="252" y="223"/>
                    <a:pt x="251" y="223"/>
                    <a:pt x="246" y="220"/>
                  </a:cubicBezTo>
                  <a:cubicBezTo>
                    <a:pt x="246" y="164"/>
                    <a:pt x="246" y="164"/>
                    <a:pt x="246" y="164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4" y="24"/>
                    <a:pt x="145" y="25"/>
                    <a:pt x="141" y="20"/>
                  </a:cubicBezTo>
                  <a:cubicBezTo>
                    <a:pt x="137" y="15"/>
                    <a:pt x="134" y="0"/>
                    <a:pt x="125" y="9"/>
                  </a:cubicBezTo>
                  <a:cubicBezTo>
                    <a:pt x="122" y="12"/>
                    <a:pt x="122" y="17"/>
                    <a:pt x="119" y="20"/>
                  </a:cubicBezTo>
                  <a:cubicBezTo>
                    <a:pt x="117" y="21"/>
                    <a:pt x="115" y="22"/>
                    <a:pt x="113" y="22"/>
                  </a:cubicBezTo>
                  <a:cubicBezTo>
                    <a:pt x="116" y="25"/>
                    <a:pt x="119" y="25"/>
                    <a:pt x="123" y="27"/>
                  </a:cubicBezTo>
                  <a:cubicBezTo>
                    <a:pt x="126" y="30"/>
                    <a:pt x="128" y="33"/>
                    <a:pt x="130" y="36"/>
                  </a:cubicBezTo>
                  <a:cubicBezTo>
                    <a:pt x="135" y="43"/>
                    <a:pt x="143" y="44"/>
                    <a:pt x="145" y="53"/>
                  </a:cubicBezTo>
                  <a:cubicBezTo>
                    <a:pt x="148" y="61"/>
                    <a:pt x="146" y="70"/>
                    <a:pt x="149" y="78"/>
                  </a:cubicBezTo>
                  <a:cubicBezTo>
                    <a:pt x="152" y="85"/>
                    <a:pt x="160" y="87"/>
                    <a:pt x="165" y="93"/>
                  </a:cubicBezTo>
                  <a:cubicBezTo>
                    <a:pt x="170" y="100"/>
                    <a:pt x="170" y="108"/>
                    <a:pt x="173" y="116"/>
                  </a:cubicBezTo>
                  <a:cubicBezTo>
                    <a:pt x="174" y="121"/>
                    <a:pt x="187" y="136"/>
                    <a:pt x="183" y="138"/>
                  </a:cubicBezTo>
                  <a:cubicBezTo>
                    <a:pt x="177" y="142"/>
                    <a:pt x="163" y="136"/>
                    <a:pt x="157" y="135"/>
                  </a:cubicBezTo>
                  <a:cubicBezTo>
                    <a:pt x="149" y="135"/>
                    <a:pt x="139" y="137"/>
                    <a:pt x="131" y="134"/>
                  </a:cubicBezTo>
                  <a:cubicBezTo>
                    <a:pt x="123" y="131"/>
                    <a:pt x="116" y="124"/>
                    <a:pt x="107" y="127"/>
                  </a:cubicBezTo>
                  <a:cubicBezTo>
                    <a:pt x="97" y="130"/>
                    <a:pt x="104" y="141"/>
                    <a:pt x="105" y="148"/>
                  </a:cubicBezTo>
                  <a:cubicBezTo>
                    <a:pt x="107" y="156"/>
                    <a:pt x="108" y="165"/>
                    <a:pt x="110" y="173"/>
                  </a:cubicBezTo>
                  <a:cubicBezTo>
                    <a:pt x="114" y="189"/>
                    <a:pt x="117" y="205"/>
                    <a:pt x="122" y="222"/>
                  </a:cubicBezTo>
                  <a:cubicBezTo>
                    <a:pt x="125" y="232"/>
                    <a:pt x="135" y="249"/>
                    <a:pt x="124" y="258"/>
                  </a:cubicBezTo>
                  <a:cubicBezTo>
                    <a:pt x="116" y="265"/>
                    <a:pt x="104" y="266"/>
                    <a:pt x="94" y="268"/>
                  </a:cubicBezTo>
                  <a:cubicBezTo>
                    <a:pt x="84" y="270"/>
                    <a:pt x="75" y="272"/>
                    <a:pt x="66" y="274"/>
                  </a:cubicBezTo>
                  <a:cubicBezTo>
                    <a:pt x="56" y="277"/>
                    <a:pt x="47" y="280"/>
                    <a:pt x="39" y="287"/>
                  </a:cubicBezTo>
                  <a:cubicBezTo>
                    <a:pt x="34" y="292"/>
                    <a:pt x="30" y="300"/>
                    <a:pt x="26" y="306"/>
                  </a:cubicBezTo>
                  <a:cubicBezTo>
                    <a:pt x="21" y="312"/>
                    <a:pt x="22" y="322"/>
                    <a:pt x="17" y="327"/>
                  </a:cubicBezTo>
                  <a:cubicBezTo>
                    <a:pt x="14" y="330"/>
                    <a:pt x="9" y="331"/>
                    <a:pt x="5" y="334"/>
                  </a:cubicBezTo>
                  <a:cubicBezTo>
                    <a:pt x="4" y="335"/>
                    <a:pt x="2" y="336"/>
                    <a:pt x="0" y="338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53" y="364"/>
                    <a:pt x="53" y="364"/>
                    <a:pt x="53" y="364"/>
                  </a:cubicBezTo>
                  <a:cubicBezTo>
                    <a:pt x="62" y="361"/>
                    <a:pt x="62" y="361"/>
                    <a:pt x="62" y="361"/>
                  </a:cubicBezTo>
                  <a:cubicBezTo>
                    <a:pt x="66" y="362"/>
                    <a:pt x="66" y="362"/>
                    <a:pt x="66" y="362"/>
                  </a:cubicBezTo>
                  <a:cubicBezTo>
                    <a:pt x="72" y="364"/>
                    <a:pt x="78" y="362"/>
                    <a:pt x="80" y="369"/>
                  </a:cubicBezTo>
                  <a:cubicBezTo>
                    <a:pt x="81" y="375"/>
                    <a:pt x="78" y="380"/>
                    <a:pt x="86" y="382"/>
                  </a:cubicBezTo>
                  <a:cubicBezTo>
                    <a:pt x="92" y="383"/>
                    <a:pt x="102" y="382"/>
                    <a:pt x="107" y="387"/>
                  </a:cubicBezTo>
                  <a:cubicBezTo>
                    <a:pt x="117" y="396"/>
                    <a:pt x="103" y="403"/>
                    <a:pt x="98" y="408"/>
                  </a:cubicBezTo>
                  <a:cubicBezTo>
                    <a:pt x="91" y="415"/>
                    <a:pt x="102" y="412"/>
                    <a:pt x="102" y="416"/>
                  </a:cubicBezTo>
                  <a:cubicBezTo>
                    <a:pt x="102" y="422"/>
                    <a:pt x="95" y="419"/>
                    <a:pt x="93" y="420"/>
                  </a:cubicBezTo>
                  <a:cubicBezTo>
                    <a:pt x="87" y="421"/>
                    <a:pt x="88" y="425"/>
                    <a:pt x="89" y="429"/>
                  </a:cubicBezTo>
                  <a:cubicBezTo>
                    <a:pt x="90" y="433"/>
                    <a:pt x="92" y="438"/>
                    <a:pt x="89" y="441"/>
                  </a:cubicBezTo>
                  <a:cubicBezTo>
                    <a:pt x="86" y="444"/>
                    <a:pt x="79" y="442"/>
                    <a:pt x="77" y="445"/>
                  </a:cubicBezTo>
                  <a:cubicBezTo>
                    <a:pt x="75" y="447"/>
                    <a:pt x="74" y="455"/>
                    <a:pt x="74" y="458"/>
                  </a:cubicBezTo>
                  <a:cubicBezTo>
                    <a:pt x="73" y="463"/>
                    <a:pt x="72" y="465"/>
                    <a:pt x="78" y="465"/>
                  </a:cubicBezTo>
                  <a:cubicBezTo>
                    <a:pt x="78" y="466"/>
                    <a:pt x="78" y="466"/>
                    <a:pt x="78" y="466"/>
                  </a:cubicBezTo>
                  <a:cubicBezTo>
                    <a:pt x="79" y="467"/>
                    <a:pt x="76" y="476"/>
                    <a:pt x="76" y="478"/>
                  </a:cubicBezTo>
                  <a:cubicBezTo>
                    <a:pt x="75" y="483"/>
                    <a:pt x="72" y="483"/>
                    <a:pt x="68" y="485"/>
                  </a:cubicBezTo>
                  <a:cubicBezTo>
                    <a:pt x="62" y="488"/>
                    <a:pt x="56" y="498"/>
                    <a:pt x="60" y="505"/>
                  </a:cubicBezTo>
                  <a:cubicBezTo>
                    <a:pt x="62" y="509"/>
                    <a:pt x="64" y="508"/>
                    <a:pt x="61" y="514"/>
                  </a:cubicBezTo>
                  <a:cubicBezTo>
                    <a:pt x="60" y="517"/>
                    <a:pt x="58" y="520"/>
                    <a:pt x="57" y="523"/>
                  </a:cubicBezTo>
                  <a:cubicBezTo>
                    <a:pt x="54" y="528"/>
                    <a:pt x="52" y="534"/>
                    <a:pt x="49" y="539"/>
                  </a:cubicBezTo>
                  <a:cubicBezTo>
                    <a:pt x="46" y="545"/>
                    <a:pt x="43" y="545"/>
                    <a:pt x="37" y="547"/>
                  </a:cubicBezTo>
                  <a:cubicBezTo>
                    <a:pt x="33" y="549"/>
                    <a:pt x="31" y="550"/>
                    <a:pt x="29" y="553"/>
                  </a:cubicBezTo>
                  <a:cubicBezTo>
                    <a:pt x="24" y="560"/>
                    <a:pt x="21" y="566"/>
                    <a:pt x="23" y="573"/>
                  </a:cubicBezTo>
                  <a:cubicBezTo>
                    <a:pt x="26" y="582"/>
                    <a:pt x="32" y="589"/>
                    <a:pt x="38" y="596"/>
                  </a:cubicBezTo>
                  <a:cubicBezTo>
                    <a:pt x="46" y="603"/>
                    <a:pt x="49" y="606"/>
                    <a:pt x="48" y="617"/>
                  </a:cubicBezTo>
                  <a:cubicBezTo>
                    <a:pt x="48" y="621"/>
                    <a:pt x="46" y="627"/>
                    <a:pt x="48" y="630"/>
                  </a:cubicBezTo>
                  <a:cubicBezTo>
                    <a:pt x="54" y="639"/>
                    <a:pt x="64" y="629"/>
                    <a:pt x="66" y="623"/>
                  </a:cubicBezTo>
                  <a:cubicBezTo>
                    <a:pt x="67" y="619"/>
                    <a:pt x="68" y="615"/>
                    <a:pt x="72" y="613"/>
                  </a:cubicBezTo>
                  <a:cubicBezTo>
                    <a:pt x="77" y="612"/>
                    <a:pt x="79" y="616"/>
                    <a:pt x="82" y="619"/>
                  </a:cubicBezTo>
                  <a:cubicBezTo>
                    <a:pt x="86" y="624"/>
                    <a:pt x="98" y="633"/>
                    <a:pt x="102" y="622"/>
                  </a:cubicBezTo>
                  <a:cubicBezTo>
                    <a:pt x="109" y="628"/>
                    <a:pt x="111" y="617"/>
                    <a:pt x="118" y="618"/>
                  </a:cubicBezTo>
                  <a:cubicBezTo>
                    <a:pt x="119" y="620"/>
                    <a:pt x="119" y="624"/>
                    <a:pt x="121" y="626"/>
                  </a:cubicBezTo>
                  <a:cubicBezTo>
                    <a:pt x="123" y="629"/>
                    <a:pt x="127" y="628"/>
                    <a:pt x="130" y="629"/>
                  </a:cubicBezTo>
                  <a:cubicBezTo>
                    <a:pt x="135" y="630"/>
                    <a:pt x="135" y="631"/>
                    <a:pt x="139" y="629"/>
                  </a:cubicBezTo>
                  <a:cubicBezTo>
                    <a:pt x="142" y="628"/>
                    <a:pt x="144" y="625"/>
                    <a:pt x="147" y="625"/>
                  </a:cubicBezTo>
                  <a:cubicBezTo>
                    <a:pt x="153" y="623"/>
                    <a:pt x="156" y="630"/>
                    <a:pt x="162" y="630"/>
                  </a:cubicBezTo>
                  <a:cubicBezTo>
                    <a:pt x="164" y="630"/>
                    <a:pt x="170" y="629"/>
                    <a:pt x="171" y="626"/>
                  </a:cubicBezTo>
                  <a:cubicBezTo>
                    <a:pt x="171" y="623"/>
                    <a:pt x="167" y="621"/>
                    <a:pt x="166" y="618"/>
                  </a:cubicBezTo>
                  <a:cubicBezTo>
                    <a:pt x="163" y="614"/>
                    <a:pt x="161" y="608"/>
                    <a:pt x="158" y="603"/>
                  </a:cubicBezTo>
                  <a:cubicBezTo>
                    <a:pt x="189" y="569"/>
                    <a:pt x="189" y="569"/>
                    <a:pt x="189" y="569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12" y="535"/>
                    <a:pt x="212" y="535"/>
                    <a:pt x="212" y="535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4" y="486"/>
                    <a:pt x="174" y="486"/>
                    <a:pt x="174" y="486"/>
                  </a:cubicBezTo>
                  <a:cubicBezTo>
                    <a:pt x="129" y="483"/>
                    <a:pt x="129" y="483"/>
                    <a:pt x="129" y="483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1" y="450"/>
                    <a:pt x="121" y="450"/>
                    <a:pt x="121" y="450"/>
                  </a:cubicBezTo>
                  <a:cubicBezTo>
                    <a:pt x="134" y="439"/>
                    <a:pt x="134" y="439"/>
                    <a:pt x="134" y="439"/>
                  </a:cubicBezTo>
                  <a:cubicBezTo>
                    <a:pt x="150" y="450"/>
                    <a:pt x="150" y="450"/>
                    <a:pt x="150" y="450"/>
                  </a:cubicBezTo>
                  <a:cubicBezTo>
                    <a:pt x="162" y="427"/>
                    <a:pt x="162" y="427"/>
                    <a:pt x="162" y="427"/>
                  </a:cubicBezTo>
                  <a:cubicBezTo>
                    <a:pt x="209" y="389"/>
                    <a:pt x="209" y="389"/>
                    <a:pt x="209" y="389"/>
                  </a:cubicBezTo>
                  <a:cubicBezTo>
                    <a:pt x="245" y="373"/>
                    <a:pt x="245" y="373"/>
                    <a:pt x="245" y="373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00" y="359"/>
                    <a:pt x="200" y="359"/>
                    <a:pt x="200" y="359"/>
                  </a:cubicBezTo>
                  <a:cubicBezTo>
                    <a:pt x="201" y="360"/>
                    <a:pt x="194" y="351"/>
                    <a:pt x="195" y="345"/>
                  </a:cubicBezTo>
                  <a:cubicBezTo>
                    <a:pt x="196" y="339"/>
                    <a:pt x="200" y="334"/>
                    <a:pt x="203" y="329"/>
                  </a:cubicBezTo>
                  <a:cubicBezTo>
                    <a:pt x="210" y="320"/>
                    <a:pt x="215" y="309"/>
                    <a:pt x="221" y="300"/>
                  </a:cubicBezTo>
                  <a:cubicBezTo>
                    <a:pt x="224" y="296"/>
                    <a:pt x="225" y="292"/>
                    <a:pt x="227" y="288"/>
                  </a:cubicBezTo>
                  <a:cubicBezTo>
                    <a:pt x="228" y="285"/>
                    <a:pt x="230" y="278"/>
                    <a:pt x="232" y="276"/>
                  </a:cubicBezTo>
                  <a:cubicBezTo>
                    <a:pt x="235" y="273"/>
                    <a:pt x="239" y="274"/>
                    <a:pt x="243" y="274"/>
                  </a:cubicBezTo>
                  <a:cubicBezTo>
                    <a:pt x="248" y="275"/>
                    <a:pt x="249" y="277"/>
                    <a:pt x="251" y="272"/>
                  </a:cubicBezTo>
                  <a:cubicBezTo>
                    <a:pt x="255" y="265"/>
                    <a:pt x="257" y="256"/>
                    <a:pt x="257" y="248"/>
                  </a:cubicBezTo>
                  <a:cubicBezTo>
                    <a:pt x="258" y="242"/>
                    <a:pt x="255" y="234"/>
                    <a:pt x="254" y="22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95"/>
            <p:cNvSpPr>
              <a:spLocks/>
            </p:cNvSpPr>
            <p:nvPr/>
          </p:nvSpPr>
          <p:spPr bwMode="auto">
            <a:xfrm>
              <a:off x="4487863" y="2481263"/>
              <a:ext cx="785813" cy="736600"/>
            </a:xfrm>
            <a:custGeom>
              <a:avLst/>
              <a:gdLst>
                <a:gd name="T0" fmla="*/ 325 w 482"/>
                <a:gd name="T1" fmla="*/ 118 h 452"/>
                <a:gd name="T2" fmla="*/ 289 w 482"/>
                <a:gd name="T3" fmla="*/ 118 h 452"/>
                <a:gd name="T4" fmla="*/ 266 w 482"/>
                <a:gd name="T5" fmla="*/ 141 h 452"/>
                <a:gd name="T6" fmla="*/ 247 w 482"/>
                <a:gd name="T7" fmla="*/ 142 h 452"/>
                <a:gd name="T8" fmla="*/ 243 w 482"/>
                <a:gd name="T9" fmla="*/ 145 h 452"/>
                <a:gd name="T10" fmla="*/ 222 w 482"/>
                <a:gd name="T11" fmla="*/ 144 h 452"/>
                <a:gd name="T12" fmla="*/ 202 w 482"/>
                <a:gd name="T13" fmla="*/ 120 h 452"/>
                <a:gd name="T14" fmla="*/ 177 w 482"/>
                <a:gd name="T15" fmla="*/ 116 h 452"/>
                <a:gd name="T16" fmla="*/ 147 w 482"/>
                <a:gd name="T17" fmla="*/ 104 h 452"/>
                <a:gd name="T18" fmla="*/ 127 w 482"/>
                <a:gd name="T19" fmla="*/ 78 h 452"/>
                <a:gd name="T20" fmla="*/ 139 w 482"/>
                <a:gd name="T21" fmla="*/ 58 h 452"/>
                <a:gd name="T22" fmla="*/ 153 w 482"/>
                <a:gd name="T23" fmla="*/ 40 h 452"/>
                <a:gd name="T24" fmla="*/ 127 w 482"/>
                <a:gd name="T25" fmla="*/ 3 h 452"/>
                <a:gd name="T26" fmla="*/ 87 w 482"/>
                <a:gd name="T27" fmla="*/ 20 h 452"/>
                <a:gd name="T28" fmla="*/ 47 w 482"/>
                <a:gd name="T29" fmla="*/ 23 h 452"/>
                <a:gd name="T30" fmla="*/ 30 w 482"/>
                <a:gd name="T31" fmla="*/ 32 h 452"/>
                <a:gd name="T32" fmla="*/ 6 w 482"/>
                <a:gd name="T33" fmla="*/ 34 h 452"/>
                <a:gd name="T34" fmla="*/ 45 w 482"/>
                <a:gd name="T35" fmla="*/ 54 h 452"/>
                <a:gd name="T36" fmla="*/ 62 w 482"/>
                <a:gd name="T37" fmla="*/ 83 h 452"/>
                <a:gd name="T38" fmla="*/ 71 w 482"/>
                <a:gd name="T39" fmla="*/ 108 h 452"/>
                <a:gd name="T40" fmla="*/ 74 w 482"/>
                <a:gd name="T41" fmla="*/ 128 h 452"/>
                <a:gd name="T42" fmla="*/ 79 w 482"/>
                <a:gd name="T43" fmla="*/ 130 h 452"/>
                <a:gd name="T44" fmla="*/ 68 w 482"/>
                <a:gd name="T45" fmla="*/ 148 h 452"/>
                <a:gd name="T46" fmla="*/ 51 w 482"/>
                <a:gd name="T47" fmla="*/ 154 h 452"/>
                <a:gd name="T48" fmla="*/ 34 w 482"/>
                <a:gd name="T49" fmla="*/ 155 h 452"/>
                <a:gd name="T50" fmla="*/ 23 w 482"/>
                <a:gd name="T51" fmla="*/ 169 h 452"/>
                <a:gd name="T52" fmla="*/ 5 w 482"/>
                <a:gd name="T53" fmla="*/ 174 h 452"/>
                <a:gd name="T54" fmla="*/ 33 w 482"/>
                <a:gd name="T55" fmla="*/ 197 h 452"/>
                <a:gd name="T56" fmla="*/ 45 w 482"/>
                <a:gd name="T57" fmla="*/ 213 h 452"/>
                <a:gd name="T58" fmla="*/ 66 w 482"/>
                <a:gd name="T59" fmla="*/ 236 h 452"/>
                <a:gd name="T60" fmla="*/ 76 w 482"/>
                <a:gd name="T61" fmla="*/ 229 h 452"/>
                <a:gd name="T62" fmla="*/ 94 w 482"/>
                <a:gd name="T63" fmla="*/ 214 h 452"/>
                <a:gd name="T64" fmla="*/ 120 w 482"/>
                <a:gd name="T65" fmla="*/ 239 h 452"/>
                <a:gd name="T66" fmla="*/ 130 w 482"/>
                <a:gd name="T67" fmla="*/ 285 h 452"/>
                <a:gd name="T68" fmla="*/ 115 w 482"/>
                <a:gd name="T69" fmla="*/ 300 h 452"/>
                <a:gd name="T70" fmla="*/ 114 w 482"/>
                <a:gd name="T71" fmla="*/ 322 h 452"/>
                <a:gd name="T72" fmla="*/ 133 w 482"/>
                <a:gd name="T73" fmla="*/ 366 h 452"/>
                <a:gd name="T74" fmla="*/ 148 w 482"/>
                <a:gd name="T75" fmla="*/ 382 h 452"/>
                <a:gd name="T76" fmla="*/ 171 w 482"/>
                <a:gd name="T77" fmla="*/ 390 h 452"/>
                <a:gd name="T78" fmla="*/ 212 w 482"/>
                <a:gd name="T79" fmla="*/ 385 h 452"/>
                <a:gd name="T80" fmla="*/ 244 w 482"/>
                <a:gd name="T81" fmla="*/ 386 h 452"/>
                <a:gd name="T82" fmla="*/ 255 w 482"/>
                <a:gd name="T83" fmla="*/ 406 h 452"/>
                <a:gd name="T84" fmla="*/ 288 w 482"/>
                <a:gd name="T85" fmla="*/ 415 h 452"/>
                <a:gd name="T86" fmla="*/ 318 w 482"/>
                <a:gd name="T87" fmla="*/ 409 h 452"/>
                <a:gd name="T88" fmla="*/ 337 w 482"/>
                <a:gd name="T89" fmla="*/ 420 h 452"/>
                <a:gd name="T90" fmla="*/ 358 w 482"/>
                <a:gd name="T91" fmla="*/ 450 h 452"/>
                <a:gd name="T92" fmla="*/ 374 w 482"/>
                <a:gd name="T93" fmla="*/ 452 h 452"/>
                <a:gd name="T94" fmla="*/ 410 w 482"/>
                <a:gd name="T95" fmla="*/ 444 h 452"/>
                <a:gd name="T96" fmla="*/ 427 w 482"/>
                <a:gd name="T97" fmla="*/ 414 h 452"/>
                <a:gd name="T98" fmla="*/ 476 w 482"/>
                <a:gd name="T99" fmla="*/ 375 h 452"/>
                <a:gd name="T100" fmla="*/ 482 w 482"/>
                <a:gd name="T101" fmla="*/ 310 h 452"/>
                <a:gd name="T102" fmla="*/ 451 w 482"/>
                <a:gd name="T103" fmla="*/ 236 h 452"/>
                <a:gd name="T104" fmla="*/ 437 w 482"/>
                <a:gd name="T105" fmla="*/ 254 h 452"/>
                <a:gd name="T106" fmla="*/ 395 w 482"/>
                <a:gd name="T107" fmla="*/ 240 h 452"/>
                <a:gd name="T108" fmla="*/ 345 w 482"/>
                <a:gd name="T109" fmla="*/ 223 h 452"/>
                <a:gd name="T110" fmla="*/ 368 w 482"/>
                <a:gd name="T111" fmla="*/ 174 h 452"/>
                <a:gd name="T112" fmla="*/ 350 w 482"/>
                <a:gd name="T113" fmla="*/ 134 h 452"/>
                <a:gd name="T114" fmla="*/ 341 w 482"/>
                <a:gd name="T115" fmla="*/ 1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452">
                  <a:moveTo>
                    <a:pt x="341" y="121"/>
                  </a:moveTo>
                  <a:cubicBezTo>
                    <a:pt x="336" y="117"/>
                    <a:pt x="330" y="120"/>
                    <a:pt x="325" y="118"/>
                  </a:cubicBezTo>
                  <a:cubicBezTo>
                    <a:pt x="321" y="116"/>
                    <a:pt x="318" y="111"/>
                    <a:pt x="313" y="110"/>
                  </a:cubicBezTo>
                  <a:cubicBezTo>
                    <a:pt x="306" y="108"/>
                    <a:pt x="296" y="115"/>
                    <a:pt x="289" y="118"/>
                  </a:cubicBezTo>
                  <a:cubicBezTo>
                    <a:pt x="278" y="121"/>
                    <a:pt x="281" y="128"/>
                    <a:pt x="276" y="137"/>
                  </a:cubicBezTo>
                  <a:cubicBezTo>
                    <a:pt x="273" y="141"/>
                    <a:pt x="270" y="140"/>
                    <a:pt x="266" y="141"/>
                  </a:cubicBezTo>
                  <a:cubicBezTo>
                    <a:pt x="262" y="143"/>
                    <a:pt x="260" y="147"/>
                    <a:pt x="256" y="145"/>
                  </a:cubicBezTo>
                  <a:cubicBezTo>
                    <a:pt x="251" y="144"/>
                    <a:pt x="253" y="140"/>
                    <a:pt x="247" y="142"/>
                  </a:cubicBezTo>
                  <a:cubicBezTo>
                    <a:pt x="246" y="143"/>
                    <a:pt x="247" y="145"/>
                    <a:pt x="246" y="146"/>
                  </a:cubicBezTo>
                  <a:cubicBezTo>
                    <a:pt x="245" y="146"/>
                    <a:pt x="243" y="145"/>
                    <a:pt x="243" y="145"/>
                  </a:cubicBezTo>
                  <a:cubicBezTo>
                    <a:pt x="241" y="146"/>
                    <a:pt x="239" y="143"/>
                    <a:pt x="239" y="148"/>
                  </a:cubicBezTo>
                  <a:cubicBezTo>
                    <a:pt x="234" y="148"/>
                    <a:pt x="223" y="148"/>
                    <a:pt x="222" y="144"/>
                  </a:cubicBezTo>
                  <a:cubicBezTo>
                    <a:pt x="219" y="139"/>
                    <a:pt x="225" y="134"/>
                    <a:pt x="221" y="129"/>
                  </a:cubicBezTo>
                  <a:cubicBezTo>
                    <a:pt x="217" y="125"/>
                    <a:pt x="207" y="122"/>
                    <a:pt x="202" y="120"/>
                  </a:cubicBezTo>
                  <a:cubicBezTo>
                    <a:pt x="198" y="118"/>
                    <a:pt x="194" y="116"/>
                    <a:pt x="190" y="115"/>
                  </a:cubicBezTo>
                  <a:cubicBezTo>
                    <a:pt x="186" y="114"/>
                    <a:pt x="181" y="117"/>
                    <a:pt x="177" y="116"/>
                  </a:cubicBezTo>
                  <a:cubicBezTo>
                    <a:pt x="168" y="114"/>
                    <a:pt x="168" y="104"/>
                    <a:pt x="158" y="106"/>
                  </a:cubicBezTo>
                  <a:cubicBezTo>
                    <a:pt x="153" y="107"/>
                    <a:pt x="151" y="108"/>
                    <a:pt x="147" y="104"/>
                  </a:cubicBezTo>
                  <a:cubicBezTo>
                    <a:pt x="145" y="102"/>
                    <a:pt x="143" y="98"/>
                    <a:pt x="140" y="95"/>
                  </a:cubicBezTo>
                  <a:cubicBezTo>
                    <a:pt x="134" y="89"/>
                    <a:pt x="126" y="87"/>
                    <a:pt x="127" y="78"/>
                  </a:cubicBezTo>
                  <a:cubicBezTo>
                    <a:pt x="127" y="74"/>
                    <a:pt x="128" y="69"/>
                    <a:pt x="129" y="66"/>
                  </a:cubicBezTo>
                  <a:cubicBezTo>
                    <a:pt x="132" y="61"/>
                    <a:pt x="135" y="61"/>
                    <a:pt x="139" y="58"/>
                  </a:cubicBezTo>
                  <a:cubicBezTo>
                    <a:pt x="143" y="56"/>
                    <a:pt x="143" y="52"/>
                    <a:pt x="146" y="49"/>
                  </a:cubicBezTo>
                  <a:cubicBezTo>
                    <a:pt x="148" y="46"/>
                    <a:pt x="152" y="44"/>
                    <a:pt x="153" y="40"/>
                  </a:cubicBezTo>
                  <a:cubicBezTo>
                    <a:pt x="154" y="33"/>
                    <a:pt x="146" y="25"/>
                    <a:pt x="142" y="20"/>
                  </a:cubicBezTo>
                  <a:cubicBezTo>
                    <a:pt x="137" y="15"/>
                    <a:pt x="133" y="7"/>
                    <a:pt x="127" y="3"/>
                  </a:cubicBezTo>
                  <a:cubicBezTo>
                    <a:pt x="121" y="0"/>
                    <a:pt x="111" y="7"/>
                    <a:pt x="106" y="11"/>
                  </a:cubicBezTo>
                  <a:cubicBezTo>
                    <a:pt x="100" y="17"/>
                    <a:pt x="97" y="22"/>
                    <a:pt x="87" y="20"/>
                  </a:cubicBezTo>
                  <a:cubicBezTo>
                    <a:pt x="77" y="19"/>
                    <a:pt x="78" y="7"/>
                    <a:pt x="67" y="10"/>
                  </a:cubicBezTo>
                  <a:cubicBezTo>
                    <a:pt x="61" y="11"/>
                    <a:pt x="50" y="17"/>
                    <a:pt x="47" y="23"/>
                  </a:cubicBezTo>
                  <a:cubicBezTo>
                    <a:pt x="45" y="27"/>
                    <a:pt x="46" y="31"/>
                    <a:pt x="42" y="33"/>
                  </a:cubicBezTo>
                  <a:cubicBezTo>
                    <a:pt x="39" y="35"/>
                    <a:pt x="34" y="33"/>
                    <a:pt x="30" y="32"/>
                  </a:cubicBezTo>
                  <a:cubicBezTo>
                    <a:pt x="23" y="29"/>
                    <a:pt x="13" y="29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1" y="39"/>
                    <a:pt x="15" y="45"/>
                    <a:pt x="23" y="47"/>
                  </a:cubicBezTo>
                  <a:cubicBezTo>
                    <a:pt x="32" y="49"/>
                    <a:pt x="39" y="46"/>
                    <a:pt x="45" y="54"/>
                  </a:cubicBezTo>
                  <a:cubicBezTo>
                    <a:pt x="50" y="60"/>
                    <a:pt x="53" y="67"/>
                    <a:pt x="58" y="74"/>
                  </a:cubicBezTo>
                  <a:cubicBezTo>
                    <a:pt x="60" y="77"/>
                    <a:pt x="62" y="79"/>
                    <a:pt x="62" y="83"/>
                  </a:cubicBezTo>
                  <a:cubicBezTo>
                    <a:pt x="63" y="89"/>
                    <a:pt x="62" y="90"/>
                    <a:pt x="66" y="94"/>
                  </a:cubicBezTo>
                  <a:cubicBezTo>
                    <a:pt x="70" y="97"/>
                    <a:pt x="75" y="103"/>
                    <a:pt x="71" y="108"/>
                  </a:cubicBezTo>
                  <a:cubicBezTo>
                    <a:pt x="68" y="112"/>
                    <a:pt x="61" y="112"/>
                    <a:pt x="63" y="118"/>
                  </a:cubicBezTo>
                  <a:cubicBezTo>
                    <a:pt x="64" y="124"/>
                    <a:pt x="72" y="123"/>
                    <a:pt x="74" y="128"/>
                  </a:cubicBezTo>
                  <a:cubicBezTo>
                    <a:pt x="76" y="129"/>
                    <a:pt x="76" y="132"/>
                    <a:pt x="76" y="135"/>
                  </a:cubicBezTo>
                  <a:cubicBezTo>
                    <a:pt x="77" y="133"/>
                    <a:pt x="77" y="131"/>
                    <a:pt x="79" y="130"/>
                  </a:cubicBezTo>
                  <a:cubicBezTo>
                    <a:pt x="82" y="136"/>
                    <a:pt x="93" y="136"/>
                    <a:pt x="85" y="142"/>
                  </a:cubicBezTo>
                  <a:cubicBezTo>
                    <a:pt x="80" y="146"/>
                    <a:pt x="72" y="143"/>
                    <a:pt x="68" y="148"/>
                  </a:cubicBezTo>
                  <a:cubicBezTo>
                    <a:pt x="64" y="151"/>
                    <a:pt x="67" y="153"/>
                    <a:pt x="61" y="154"/>
                  </a:cubicBezTo>
                  <a:cubicBezTo>
                    <a:pt x="59" y="155"/>
                    <a:pt x="53" y="155"/>
                    <a:pt x="51" y="154"/>
                  </a:cubicBezTo>
                  <a:cubicBezTo>
                    <a:pt x="48" y="152"/>
                    <a:pt x="47" y="150"/>
                    <a:pt x="43" y="151"/>
                  </a:cubicBezTo>
                  <a:cubicBezTo>
                    <a:pt x="39" y="151"/>
                    <a:pt x="37" y="154"/>
                    <a:pt x="34" y="155"/>
                  </a:cubicBezTo>
                  <a:cubicBezTo>
                    <a:pt x="31" y="157"/>
                    <a:pt x="28" y="158"/>
                    <a:pt x="26" y="161"/>
                  </a:cubicBezTo>
                  <a:cubicBezTo>
                    <a:pt x="25" y="164"/>
                    <a:pt x="26" y="167"/>
                    <a:pt x="23" y="169"/>
                  </a:cubicBezTo>
                  <a:cubicBezTo>
                    <a:pt x="19" y="170"/>
                    <a:pt x="12" y="168"/>
                    <a:pt x="9" y="168"/>
                  </a:cubicBezTo>
                  <a:cubicBezTo>
                    <a:pt x="3" y="168"/>
                    <a:pt x="0" y="171"/>
                    <a:pt x="5" y="174"/>
                  </a:cubicBezTo>
                  <a:cubicBezTo>
                    <a:pt x="10" y="176"/>
                    <a:pt x="15" y="175"/>
                    <a:pt x="20" y="177"/>
                  </a:cubicBezTo>
                  <a:cubicBezTo>
                    <a:pt x="25" y="181"/>
                    <a:pt x="31" y="191"/>
                    <a:pt x="33" y="197"/>
                  </a:cubicBezTo>
                  <a:cubicBezTo>
                    <a:pt x="34" y="202"/>
                    <a:pt x="34" y="208"/>
                    <a:pt x="34" y="213"/>
                  </a:cubicBezTo>
                  <a:cubicBezTo>
                    <a:pt x="37" y="212"/>
                    <a:pt x="42" y="212"/>
                    <a:pt x="45" y="213"/>
                  </a:cubicBezTo>
                  <a:cubicBezTo>
                    <a:pt x="51" y="218"/>
                    <a:pt x="51" y="228"/>
                    <a:pt x="57" y="234"/>
                  </a:cubicBezTo>
                  <a:cubicBezTo>
                    <a:pt x="61" y="238"/>
                    <a:pt x="62" y="238"/>
                    <a:pt x="66" y="236"/>
                  </a:cubicBezTo>
                  <a:cubicBezTo>
                    <a:pt x="68" y="235"/>
                    <a:pt x="68" y="233"/>
                    <a:pt x="70" y="232"/>
                  </a:cubicBezTo>
                  <a:cubicBezTo>
                    <a:pt x="72" y="231"/>
                    <a:pt x="74" y="231"/>
                    <a:pt x="76" y="229"/>
                  </a:cubicBezTo>
                  <a:cubicBezTo>
                    <a:pt x="79" y="226"/>
                    <a:pt x="79" y="223"/>
                    <a:pt x="83" y="221"/>
                  </a:cubicBezTo>
                  <a:cubicBezTo>
                    <a:pt x="86" y="219"/>
                    <a:pt x="91" y="214"/>
                    <a:pt x="94" y="214"/>
                  </a:cubicBezTo>
                  <a:cubicBezTo>
                    <a:pt x="98" y="214"/>
                    <a:pt x="105" y="220"/>
                    <a:pt x="107" y="223"/>
                  </a:cubicBezTo>
                  <a:cubicBezTo>
                    <a:pt x="112" y="228"/>
                    <a:pt x="116" y="234"/>
                    <a:pt x="120" y="239"/>
                  </a:cubicBezTo>
                  <a:cubicBezTo>
                    <a:pt x="123" y="243"/>
                    <a:pt x="124" y="248"/>
                    <a:pt x="126" y="253"/>
                  </a:cubicBezTo>
                  <a:cubicBezTo>
                    <a:pt x="132" y="263"/>
                    <a:pt x="138" y="274"/>
                    <a:pt x="130" y="285"/>
                  </a:cubicBezTo>
                  <a:cubicBezTo>
                    <a:pt x="128" y="289"/>
                    <a:pt x="124" y="290"/>
                    <a:pt x="119" y="292"/>
                  </a:cubicBezTo>
                  <a:cubicBezTo>
                    <a:pt x="114" y="294"/>
                    <a:pt x="113" y="295"/>
                    <a:pt x="115" y="300"/>
                  </a:cubicBezTo>
                  <a:cubicBezTo>
                    <a:pt x="117" y="304"/>
                    <a:pt x="118" y="306"/>
                    <a:pt x="117" y="310"/>
                  </a:cubicBezTo>
                  <a:cubicBezTo>
                    <a:pt x="116" y="314"/>
                    <a:pt x="114" y="318"/>
                    <a:pt x="114" y="322"/>
                  </a:cubicBezTo>
                  <a:cubicBezTo>
                    <a:pt x="114" y="331"/>
                    <a:pt x="114" y="340"/>
                    <a:pt x="121" y="347"/>
                  </a:cubicBezTo>
                  <a:cubicBezTo>
                    <a:pt x="125" y="352"/>
                    <a:pt x="127" y="361"/>
                    <a:pt x="133" y="366"/>
                  </a:cubicBezTo>
                  <a:cubicBezTo>
                    <a:pt x="135" y="368"/>
                    <a:pt x="139" y="369"/>
                    <a:pt x="142" y="372"/>
                  </a:cubicBezTo>
                  <a:cubicBezTo>
                    <a:pt x="144" y="375"/>
                    <a:pt x="146" y="379"/>
                    <a:pt x="148" y="382"/>
                  </a:cubicBezTo>
                  <a:cubicBezTo>
                    <a:pt x="152" y="386"/>
                    <a:pt x="153" y="387"/>
                    <a:pt x="158" y="387"/>
                  </a:cubicBezTo>
                  <a:cubicBezTo>
                    <a:pt x="163" y="387"/>
                    <a:pt x="166" y="389"/>
                    <a:pt x="171" y="390"/>
                  </a:cubicBezTo>
                  <a:cubicBezTo>
                    <a:pt x="177" y="391"/>
                    <a:pt x="181" y="389"/>
                    <a:pt x="186" y="387"/>
                  </a:cubicBezTo>
                  <a:cubicBezTo>
                    <a:pt x="195" y="384"/>
                    <a:pt x="204" y="387"/>
                    <a:pt x="212" y="385"/>
                  </a:cubicBezTo>
                  <a:cubicBezTo>
                    <a:pt x="216" y="383"/>
                    <a:pt x="220" y="382"/>
                    <a:pt x="224" y="381"/>
                  </a:cubicBezTo>
                  <a:cubicBezTo>
                    <a:pt x="232" y="379"/>
                    <a:pt x="240" y="377"/>
                    <a:pt x="244" y="386"/>
                  </a:cubicBezTo>
                  <a:cubicBezTo>
                    <a:pt x="245" y="389"/>
                    <a:pt x="245" y="393"/>
                    <a:pt x="247" y="396"/>
                  </a:cubicBezTo>
                  <a:cubicBezTo>
                    <a:pt x="249" y="400"/>
                    <a:pt x="252" y="403"/>
                    <a:pt x="255" y="406"/>
                  </a:cubicBezTo>
                  <a:cubicBezTo>
                    <a:pt x="260" y="412"/>
                    <a:pt x="266" y="415"/>
                    <a:pt x="273" y="417"/>
                  </a:cubicBezTo>
                  <a:cubicBezTo>
                    <a:pt x="276" y="418"/>
                    <a:pt x="283" y="415"/>
                    <a:pt x="288" y="415"/>
                  </a:cubicBezTo>
                  <a:cubicBezTo>
                    <a:pt x="293" y="415"/>
                    <a:pt x="301" y="417"/>
                    <a:pt x="306" y="414"/>
                  </a:cubicBezTo>
                  <a:cubicBezTo>
                    <a:pt x="310" y="412"/>
                    <a:pt x="313" y="406"/>
                    <a:pt x="318" y="409"/>
                  </a:cubicBezTo>
                  <a:cubicBezTo>
                    <a:pt x="326" y="412"/>
                    <a:pt x="316" y="416"/>
                    <a:pt x="316" y="420"/>
                  </a:cubicBezTo>
                  <a:cubicBezTo>
                    <a:pt x="322" y="420"/>
                    <a:pt x="333" y="415"/>
                    <a:pt x="337" y="420"/>
                  </a:cubicBezTo>
                  <a:cubicBezTo>
                    <a:pt x="341" y="424"/>
                    <a:pt x="339" y="436"/>
                    <a:pt x="340" y="441"/>
                  </a:cubicBezTo>
                  <a:cubicBezTo>
                    <a:pt x="342" y="450"/>
                    <a:pt x="350" y="449"/>
                    <a:pt x="358" y="450"/>
                  </a:cubicBezTo>
                  <a:cubicBezTo>
                    <a:pt x="362" y="450"/>
                    <a:pt x="367" y="451"/>
                    <a:pt x="372" y="451"/>
                  </a:cubicBezTo>
                  <a:cubicBezTo>
                    <a:pt x="372" y="452"/>
                    <a:pt x="373" y="452"/>
                    <a:pt x="374" y="452"/>
                  </a:cubicBezTo>
                  <a:cubicBezTo>
                    <a:pt x="375" y="448"/>
                    <a:pt x="375" y="448"/>
                    <a:pt x="375" y="448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409" y="424"/>
                    <a:pt x="423" y="416"/>
                    <a:pt x="427" y="414"/>
                  </a:cubicBezTo>
                  <a:cubicBezTo>
                    <a:pt x="431" y="412"/>
                    <a:pt x="446" y="386"/>
                    <a:pt x="446" y="390"/>
                  </a:cubicBezTo>
                  <a:cubicBezTo>
                    <a:pt x="446" y="394"/>
                    <a:pt x="476" y="375"/>
                    <a:pt x="476" y="375"/>
                  </a:cubicBezTo>
                  <a:cubicBezTo>
                    <a:pt x="467" y="344"/>
                    <a:pt x="467" y="344"/>
                    <a:pt x="467" y="344"/>
                  </a:cubicBezTo>
                  <a:cubicBezTo>
                    <a:pt x="482" y="310"/>
                    <a:pt x="482" y="310"/>
                    <a:pt x="482" y="310"/>
                  </a:cubicBezTo>
                  <a:cubicBezTo>
                    <a:pt x="482" y="285"/>
                    <a:pt x="482" y="285"/>
                    <a:pt x="482" y="285"/>
                  </a:cubicBezTo>
                  <a:cubicBezTo>
                    <a:pt x="451" y="236"/>
                    <a:pt x="451" y="236"/>
                    <a:pt x="451" y="236"/>
                  </a:cubicBezTo>
                  <a:cubicBezTo>
                    <a:pt x="448" y="247"/>
                    <a:pt x="448" y="247"/>
                    <a:pt x="448" y="247"/>
                  </a:cubicBezTo>
                  <a:cubicBezTo>
                    <a:pt x="437" y="254"/>
                    <a:pt x="437" y="254"/>
                    <a:pt x="437" y="254"/>
                  </a:cubicBezTo>
                  <a:cubicBezTo>
                    <a:pt x="437" y="254"/>
                    <a:pt x="423" y="246"/>
                    <a:pt x="422" y="246"/>
                  </a:cubicBezTo>
                  <a:cubicBezTo>
                    <a:pt x="420" y="245"/>
                    <a:pt x="395" y="240"/>
                    <a:pt x="395" y="240"/>
                  </a:cubicBezTo>
                  <a:cubicBezTo>
                    <a:pt x="372" y="240"/>
                    <a:pt x="372" y="240"/>
                    <a:pt x="372" y="240"/>
                  </a:cubicBezTo>
                  <a:cubicBezTo>
                    <a:pt x="345" y="223"/>
                    <a:pt x="345" y="223"/>
                    <a:pt x="345" y="223"/>
                  </a:cubicBezTo>
                  <a:cubicBezTo>
                    <a:pt x="338" y="184"/>
                    <a:pt x="338" y="184"/>
                    <a:pt x="338" y="184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54" y="157"/>
                    <a:pt x="354" y="157"/>
                    <a:pt x="354" y="157"/>
                  </a:cubicBezTo>
                  <a:cubicBezTo>
                    <a:pt x="350" y="134"/>
                    <a:pt x="350" y="134"/>
                    <a:pt x="350" y="134"/>
                  </a:cubicBezTo>
                  <a:cubicBezTo>
                    <a:pt x="350" y="133"/>
                    <a:pt x="349" y="133"/>
                    <a:pt x="348" y="133"/>
                  </a:cubicBezTo>
                  <a:cubicBezTo>
                    <a:pt x="344" y="130"/>
                    <a:pt x="345" y="124"/>
                    <a:pt x="341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96"/>
            <p:cNvSpPr>
              <a:spLocks/>
            </p:cNvSpPr>
            <p:nvPr/>
          </p:nvSpPr>
          <p:spPr bwMode="auto">
            <a:xfrm>
              <a:off x="4233863" y="1916113"/>
              <a:ext cx="649288" cy="622300"/>
            </a:xfrm>
            <a:custGeom>
              <a:avLst/>
              <a:gdLst>
                <a:gd name="T0" fmla="*/ 319 w 398"/>
                <a:gd name="T1" fmla="*/ 311 h 382"/>
                <a:gd name="T2" fmla="*/ 356 w 398"/>
                <a:gd name="T3" fmla="*/ 306 h 382"/>
                <a:gd name="T4" fmla="*/ 395 w 398"/>
                <a:gd name="T5" fmla="*/ 281 h 382"/>
                <a:gd name="T6" fmla="*/ 386 w 398"/>
                <a:gd name="T7" fmla="*/ 261 h 382"/>
                <a:gd name="T8" fmla="*/ 371 w 398"/>
                <a:gd name="T9" fmla="*/ 232 h 382"/>
                <a:gd name="T10" fmla="*/ 358 w 398"/>
                <a:gd name="T11" fmla="*/ 205 h 382"/>
                <a:gd name="T12" fmla="*/ 352 w 398"/>
                <a:gd name="T13" fmla="*/ 195 h 382"/>
                <a:gd name="T14" fmla="*/ 317 w 398"/>
                <a:gd name="T15" fmla="*/ 184 h 382"/>
                <a:gd name="T16" fmla="*/ 317 w 398"/>
                <a:gd name="T17" fmla="*/ 131 h 382"/>
                <a:gd name="T18" fmla="*/ 323 w 398"/>
                <a:gd name="T19" fmla="*/ 103 h 382"/>
                <a:gd name="T20" fmla="*/ 341 w 398"/>
                <a:gd name="T21" fmla="*/ 80 h 382"/>
                <a:gd name="T22" fmla="*/ 341 w 398"/>
                <a:gd name="T23" fmla="*/ 57 h 382"/>
                <a:gd name="T24" fmla="*/ 331 w 398"/>
                <a:gd name="T25" fmla="*/ 47 h 382"/>
                <a:gd name="T26" fmla="*/ 314 w 398"/>
                <a:gd name="T27" fmla="*/ 35 h 382"/>
                <a:gd name="T28" fmla="*/ 311 w 398"/>
                <a:gd name="T29" fmla="*/ 1 h 382"/>
                <a:gd name="T30" fmla="*/ 287 w 398"/>
                <a:gd name="T31" fmla="*/ 9 h 382"/>
                <a:gd name="T32" fmla="*/ 221 w 398"/>
                <a:gd name="T33" fmla="*/ 22 h 382"/>
                <a:gd name="T34" fmla="*/ 205 w 398"/>
                <a:gd name="T35" fmla="*/ 21 h 382"/>
                <a:gd name="T36" fmla="*/ 174 w 398"/>
                <a:gd name="T37" fmla="*/ 42 h 382"/>
                <a:gd name="T38" fmla="*/ 129 w 398"/>
                <a:gd name="T39" fmla="*/ 61 h 382"/>
                <a:gd name="T40" fmla="*/ 86 w 398"/>
                <a:gd name="T41" fmla="*/ 81 h 382"/>
                <a:gd name="T42" fmla="*/ 66 w 398"/>
                <a:gd name="T43" fmla="*/ 101 h 382"/>
                <a:gd name="T44" fmla="*/ 37 w 398"/>
                <a:gd name="T45" fmla="*/ 128 h 382"/>
                <a:gd name="T46" fmla="*/ 23 w 398"/>
                <a:gd name="T47" fmla="*/ 146 h 382"/>
                <a:gd name="T48" fmla="*/ 21 w 398"/>
                <a:gd name="T49" fmla="*/ 151 h 382"/>
                <a:gd name="T50" fmla="*/ 18 w 398"/>
                <a:gd name="T51" fmla="*/ 173 h 382"/>
                <a:gd name="T52" fmla="*/ 14 w 398"/>
                <a:gd name="T53" fmla="*/ 211 h 382"/>
                <a:gd name="T54" fmla="*/ 22 w 398"/>
                <a:gd name="T55" fmla="*/ 252 h 382"/>
                <a:gd name="T56" fmla="*/ 23 w 398"/>
                <a:gd name="T57" fmla="*/ 280 h 382"/>
                <a:gd name="T58" fmla="*/ 23 w 398"/>
                <a:gd name="T59" fmla="*/ 293 h 382"/>
                <a:gd name="T60" fmla="*/ 23 w 398"/>
                <a:gd name="T61" fmla="*/ 315 h 382"/>
                <a:gd name="T62" fmla="*/ 7 w 398"/>
                <a:gd name="T63" fmla="*/ 335 h 382"/>
                <a:gd name="T64" fmla="*/ 48 w 398"/>
                <a:gd name="T65" fmla="*/ 352 h 382"/>
                <a:gd name="T66" fmla="*/ 86 w 398"/>
                <a:gd name="T67" fmla="*/ 363 h 382"/>
                <a:gd name="T68" fmla="*/ 107 w 398"/>
                <a:gd name="T69" fmla="*/ 344 h 382"/>
                <a:gd name="T70" fmla="*/ 131 w 398"/>
                <a:gd name="T71" fmla="*/ 362 h 382"/>
                <a:gd name="T72" fmla="*/ 161 w 398"/>
                <a:gd name="T73" fmla="*/ 380 h 382"/>
                <a:gd name="T74" fmla="*/ 162 w 398"/>
                <a:gd name="T75" fmla="*/ 381 h 382"/>
                <a:gd name="T76" fmla="*/ 198 w 398"/>
                <a:gd name="T77" fmla="*/ 380 h 382"/>
                <a:gd name="T78" fmla="*/ 223 w 398"/>
                <a:gd name="T79" fmla="*/ 357 h 382"/>
                <a:gd name="T80" fmla="*/ 262 w 398"/>
                <a:gd name="T81" fmla="*/ 358 h 382"/>
                <a:gd name="T82" fmla="*/ 283 w 398"/>
                <a:gd name="T83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8" h="382">
                  <a:moveTo>
                    <a:pt x="305" y="331"/>
                  </a:moveTo>
                  <a:cubicBezTo>
                    <a:pt x="315" y="327"/>
                    <a:pt x="316" y="320"/>
                    <a:pt x="319" y="311"/>
                  </a:cubicBezTo>
                  <a:cubicBezTo>
                    <a:pt x="322" y="304"/>
                    <a:pt x="330" y="297"/>
                    <a:pt x="338" y="298"/>
                  </a:cubicBezTo>
                  <a:cubicBezTo>
                    <a:pt x="344" y="299"/>
                    <a:pt x="351" y="304"/>
                    <a:pt x="356" y="306"/>
                  </a:cubicBezTo>
                  <a:cubicBezTo>
                    <a:pt x="362" y="309"/>
                    <a:pt x="365" y="309"/>
                    <a:pt x="371" y="307"/>
                  </a:cubicBezTo>
                  <a:cubicBezTo>
                    <a:pt x="380" y="304"/>
                    <a:pt x="392" y="290"/>
                    <a:pt x="395" y="281"/>
                  </a:cubicBezTo>
                  <a:cubicBezTo>
                    <a:pt x="396" y="277"/>
                    <a:pt x="398" y="272"/>
                    <a:pt x="396" y="268"/>
                  </a:cubicBezTo>
                  <a:cubicBezTo>
                    <a:pt x="394" y="265"/>
                    <a:pt x="389" y="264"/>
                    <a:pt x="386" y="261"/>
                  </a:cubicBezTo>
                  <a:cubicBezTo>
                    <a:pt x="380" y="256"/>
                    <a:pt x="379" y="249"/>
                    <a:pt x="375" y="242"/>
                  </a:cubicBezTo>
                  <a:cubicBezTo>
                    <a:pt x="373" y="238"/>
                    <a:pt x="371" y="237"/>
                    <a:pt x="371" y="232"/>
                  </a:cubicBezTo>
                  <a:cubicBezTo>
                    <a:pt x="370" y="228"/>
                    <a:pt x="373" y="224"/>
                    <a:pt x="374" y="221"/>
                  </a:cubicBezTo>
                  <a:cubicBezTo>
                    <a:pt x="375" y="213"/>
                    <a:pt x="364" y="208"/>
                    <a:pt x="358" y="205"/>
                  </a:cubicBezTo>
                  <a:cubicBezTo>
                    <a:pt x="353" y="203"/>
                    <a:pt x="353" y="202"/>
                    <a:pt x="352" y="196"/>
                  </a:cubicBezTo>
                  <a:cubicBezTo>
                    <a:pt x="352" y="196"/>
                    <a:pt x="352" y="195"/>
                    <a:pt x="352" y="195"/>
                  </a:cubicBezTo>
                  <a:cubicBezTo>
                    <a:pt x="350" y="194"/>
                    <a:pt x="348" y="193"/>
                    <a:pt x="346" y="193"/>
                  </a:cubicBezTo>
                  <a:cubicBezTo>
                    <a:pt x="336" y="189"/>
                    <a:pt x="328" y="185"/>
                    <a:pt x="317" y="184"/>
                  </a:cubicBezTo>
                  <a:cubicBezTo>
                    <a:pt x="303" y="183"/>
                    <a:pt x="301" y="173"/>
                    <a:pt x="302" y="160"/>
                  </a:cubicBezTo>
                  <a:cubicBezTo>
                    <a:pt x="303" y="150"/>
                    <a:pt x="311" y="140"/>
                    <a:pt x="317" y="131"/>
                  </a:cubicBezTo>
                  <a:cubicBezTo>
                    <a:pt x="321" y="125"/>
                    <a:pt x="319" y="124"/>
                    <a:pt x="318" y="118"/>
                  </a:cubicBezTo>
                  <a:cubicBezTo>
                    <a:pt x="317" y="112"/>
                    <a:pt x="321" y="109"/>
                    <a:pt x="323" y="103"/>
                  </a:cubicBezTo>
                  <a:cubicBezTo>
                    <a:pt x="325" y="97"/>
                    <a:pt x="325" y="94"/>
                    <a:pt x="330" y="89"/>
                  </a:cubicBezTo>
                  <a:cubicBezTo>
                    <a:pt x="333" y="86"/>
                    <a:pt x="339" y="84"/>
                    <a:pt x="341" y="80"/>
                  </a:cubicBezTo>
                  <a:cubicBezTo>
                    <a:pt x="343" y="77"/>
                    <a:pt x="342" y="68"/>
                    <a:pt x="342" y="64"/>
                  </a:cubicBezTo>
                  <a:cubicBezTo>
                    <a:pt x="342" y="61"/>
                    <a:pt x="343" y="59"/>
                    <a:pt x="341" y="57"/>
                  </a:cubicBezTo>
                  <a:cubicBezTo>
                    <a:pt x="339" y="55"/>
                    <a:pt x="335" y="56"/>
                    <a:pt x="334" y="55"/>
                  </a:cubicBezTo>
                  <a:cubicBezTo>
                    <a:pt x="332" y="53"/>
                    <a:pt x="333" y="49"/>
                    <a:pt x="331" y="47"/>
                  </a:cubicBezTo>
                  <a:cubicBezTo>
                    <a:pt x="330" y="45"/>
                    <a:pt x="327" y="45"/>
                    <a:pt x="325" y="43"/>
                  </a:cubicBezTo>
                  <a:cubicBezTo>
                    <a:pt x="322" y="41"/>
                    <a:pt x="318" y="38"/>
                    <a:pt x="314" y="35"/>
                  </a:cubicBezTo>
                  <a:cubicBezTo>
                    <a:pt x="294" y="20"/>
                    <a:pt x="309" y="11"/>
                    <a:pt x="323" y="0"/>
                  </a:cubicBezTo>
                  <a:cubicBezTo>
                    <a:pt x="319" y="1"/>
                    <a:pt x="315" y="1"/>
                    <a:pt x="311" y="1"/>
                  </a:cubicBezTo>
                  <a:cubicBezTo>
                    <a:pt x="306" y="1"/>
                    <a:pt x="303" y="2"/>
                    <a:pt x="299" y="5"/>
                  </a:cubicBezTo>
                  <a:cubicBezTo>
                    <a:pt x="295" y="8"/>
                    <a:pt x="292" y="10"/>
                    <a:pt x="287" y="9"/>
                  </a:cubicBezTo>
                  <a:cubicBezTo>
                    <a:pt x="272" y="7"/>
                    <a:pt x="256" y="10"/>
                    <a:pt x="241" y="15"/>
                  </a:cubicBezTo>
                  <a:cubicBezTo>
                    <a:pt x="234" y="17"/>
                    <a:pt x="228" y="20"/>
                    <a:pt x="221" y="22"/>
                  </a:cubicBezTo>
                  <a:cubicBezTo>
                    <a:pt x="217" y="23"/>
                    <a:pt x="214" y="24"/>
                    <a:pt x="210" y="22"/>
                  </a:cubicBezTo>
                  <a:cubicBezTo>
                    <a:pt x="207" y="22"/>
                    <a:pt x="208" y="20"/>
                    <a:pt x="205" y="21"/>
                  </a:cubicBezTo>
                  <a:cubicBezTo>
                    <a:pt x="203" y="21"/>
                    <a:pt x="200" y="25"/>
                    <a:pt x="199" y="26"/>
                  </a:cubicBezTo>
                  <a:cubicBezTo>
                    <a:pt x="191" y="32"/>
                    <a:pt x="183" y="38"/>
                    <a:pt x="174" y="42"/>
                  </a:cubicBezTo>
                  <a:cubicBezTo>
                    <a:pt x="166" y="45"/>
                    <a:pt x="157" y="47"/>
                    <a:pt x="149" y="50"/>
                  </a:cubicBezTo>
                  <a:cubicBezTo>
                    <a:pt x="142" y="53"/>
                    <a:pt x="136" y="58"/>
                    <a:pt x="129" y="61"/>
                  </a:cubicBezTo>
                  <a:cubicBezTo>
                    <a:pt x="124" y="63"/>
                    <a:pt x="119" y="64"/>
                    <a:pt x="114" y="66"/>
                  </a:cubicBezTo>
                  <a:cubicBezTo>
                    <a:pt x="104" y="70"/>
                    <a:pt x="93" y="74"/>
                    <a:pt x="86" y="81"/>
                  </a:cubicBezTo>
                  <a:cubicBezTo>
                    <a:pt x="82" y="85"/>
                    <a:pt x="80" y="89"/>
                    <a:pt x="77" y="92"/>
                  </a:cubicBezTo>
                  <a:cubicBezTo>
                    <a:pt x="74" y="96"/>
                    <a:pt x="70" y="99"/>
                    <a:pt x="66" y="101"/>
                  </a:cubicBezTo>
                  <a:cubicBezTo>
                    <a:pt x="58" y="107"/>
                    <a:pt x="49" y="112"/>
                    <a:pt x="42" y="119"/>
                  </a:cubicBezTo>
                  <a:cubicBezTo>
                    <a:pt x="40" y="122"/>
                    <a:pt x="38" y="125"/>
                    <a:pt x="37" y="128"/>
                  </a:cubicBezTo>
                  <a:cubicBezTo>
                    <a:pt x="35" y="131"/>
                    <a:pt x="35" y="139"/>
                    <a:pt x="32" y="141"/>
                  </a:cubicBezTo>
                  <a:cubicBezTo>
                    <a:pt x="29" y="143"/>
                    <a:pt x="20" y="140"/>
                    <a:pt x="23" y="146"/>
                  </a:cubicBezTo>
                  <a:cubicBezTo>
                    <a:pt x="24" y="147"/>
                    <a:pt x="29" y="145"/>
                    <a:pt x="27" y="149"/>
                  </a:cubicBezTo>
                  <a:cubicBezTo>
                    <a:pt x="26" y="151"/>
                    <a:pt x="22" y="149"/>
                    <a:pt x="21" y="151"/>
                  </a:cubicBezTo>
                  <a:cubicBezTo>
                    <a:pt x="20" y="152"/>
                    <a:pt x="23" y="159"/>
                    <a:pt x="22" y="162"/>
                  </a:cubicBezTo>
                  <a:cubicBezTo>
                    <a:pt x="21" y="166"/>
                    <a:pt x="19" y="170"/>
                    <a:pt x="18" y="173"/>
                  </a:cubicBezTo>
                  <a:cubicBezTo>
                    <a:pt x="15" y="182"/>
                    <a:pt x="10" y="189"/>
                    <a:pt x="11" y="199"/>
                  </a:cubicBezTo>
                  <a:cubicBezTo>
                    <a:pt x="11" y="203"/>
                    <a:pt x="12" y="207"/>
                    <a:pt x="14" y="211"/>
                  </a:cubicBezTo>
                  <a:cubicBezTo>
                    <a:pt x="19" y="220"/>
                    <a:pt x="20" y="231"/>
                    <a:pt x="20" y="240"/>
                  </a:cubicBezTo>
                  <a:cubicBezTo>
                    <a:pt x="20" y="245"/>
                    <a:pt x="22" y="248"/>
                    <a:pt x="22" y="252"/>
                  </a:cubicBezTo>
                  <a:cubicBezTo>
                    <a:pt x="22" y="257"/>
                    <a:pt x="20" y="260"/>
                    <a:pt x="20" y="265"/>
                  </a:cubicBezTo>
                  <a:cubicBezTo>
                    <a:pt x="19" y="270"/>
                    <a:pt x="23" y="275"/>
                    <a:pt x="23" y="280"/>
                  </a:cubicBezTo>
                  <a:cubicBezTo>
                    <a:pt x="23" y="282"/>
                    <a:pt x="22" y="284"/>
                    <a:pt x="21" y="287"/>
                  </a:cubicBezTo>
                  <a:cubicBezTo>
                    <a:pt x="21" y="289"/>
                    <a:pt x="23" y="291"/>
                    <a:pt x="23" y="293"/>
                  </a:cubicBezTo>
                  <a:cubicBezTo>
                    <a:pt x="23" y="299"/>
                    <a:pt x="16" y="295"/>
                    <a:pt x="17" y="302"/>
                  </a:cubicBezTo>
                  <a:cubicBezTo>
                    <a:pt x="17" y="306"/>
                    <a:pt x="23" y="311"/>
                    <a:pt x="23" y="315"/>
                  </a:cubicBezTo>
                  <a:cubicBezTo>
                    <a:pt x="22" y="317"/>
                    <a:pt x="15" y="319"/>
                    <a:pt x="13" y="320"/>
                  </a:cubicBezTo>
                  <a:cubicBezTo>
                    <a:pt x="6" y="323"/>
                    <a:pt x="0" y="328"/>
                    <a:pt x="7" y="335"/>
                  </a:cubicBezTo>
                  <a:cubicBezTo>
                    <a:pt x="12" y="341"/>
                    <a:pt x="18" y="347"/>
                    <a:pt x="24" y="351"/>
                  </a:cubicBezTo>
                  <a:cubicBezTo>
                    <a:pt x="31" y="357"/>
                    <a:pt x="39" y="351"/>
                    <a:pt x="48" y="352"/>
                  </a:cubicBezTo>
                  <a:cubicBezTo>
                    <a:pt x="53" y="352"/>
                    <a:pt x="53" y="353"/>
                    <a:pt x="56" y="358"/>
                  </a:cubicBezTo>
                  <a:cubicBezTo>
                    <a:pt x="62" y="366"/>
                    <a:pt x="77" y="367"/>
                    <a:pt x="86" y="363"/>
                  </a:cubicBezTo>
                  <a:cubicBezTo>
                    <a:pt x="91" y="360"/>
                    <a:pt x="93" y="354"/>
                    <a:pt x="97" y="351"/>
                  </a:cubicBezTo>
                  <a:cubicBezTo>
                    <a:pt x="100" y="349"/>
                    <a:pt x="104" y="348"/>
                    <a:pt x="107" y="344"/>
                  </a:cubicBezTo>
                  <a:cubicBezTo>
                    <a:pt x="111" y="347"/>
                    <a:pt x="111" y="354"/>
                    <a:pt x="115" y="357"/>
                  </a:cubicBezTo>
                  <a:cubicBezTo>
                    <a:pt x="116" y="358"/>
                    <a:pt x="128" y="360"/>
                    <a:pt x="131" y="362"/>
                  </a:cubicBezTo>
                  <a:cubicBezTo>
                    <a:pt x="136" y="362"/>
                    <a:pt x="141" y="362"/>
                    <a:pt x="146" y="365"/>
                  </a:cubicBezTo>
                  <a:cubicBezTo>
                    <a:pt x="152" y="368"/>
                    <a:pt x="157" y="374"/>
                    <a:pt x="161" y="380"/>
                  </a:cubicBezTo>
                  <a:cubicBezTo>
                    <a:pt x="162" y="380"/>
                    <a:pt x="162" y="380"/>
                    <a:pt x="162" y="381"/>
                  </a:cubicBezTo>
                  <a:cubicBezTo>
                    <a:pt x="162" y="381"/>
                    <a:pt x="162" y="381"/>
                    <a:pt x="162" y="381"/>
                  </a:cubicBezTo>
                  <a:cubicBezTo>
                    <a:pt x="169" y="376"/>
                    <a:pt x="179" y="376"/>
                    <a:pt x="186" y="379"/>
                  </a:cubicBezTo>
                  <a:cubicBezTo>
                    <a:pt x="190" y="380"/>
                    <a:pt x="195" y="382"/>
                    <a:pt x="198" y="380"/>
                  </a:cubicBezTo>
                  <a:cubicBezTo>
                    <a:pt x="202" y="378"/>
                    <a:pt x="201" y="374"/>
                    <a:pt x="203" y="370"/>
                  </a:cubicBezTo>
                  <a:cubicBezTo>
                    <a:pt x="206" y="364"/>
                    <a:pt x="217" y="358"/>
                    <a:pt x="223" y="357"/>
                  </a:cubicBezTo>
                  <a:cubicBezTo>
                    <a:pt x="234" y="354"/>
                    <a:pt x="233" y="366"/>
                    <a:pt x="243" y="367"/>
                  </a:cubicBezTo>
                  <a:cubicBezTo>
                    <a:pt x="253" y="369"/>
                    <a:pt x="256" y="364"/>
                    <a:pt x="262" y="358"/>
                  </a:cubicBezTo>
                  <a:cubicBezTo>
                    <a:pt x="266" y="355"/>
                    <a:pt x="273" y="350"/>
                    <a:pt x="279" y="349"/>
                  </a:cubicBezTo>
                  <a:cubicBezTo>
                    <a:pt x="280" y="348"/>
                    <a:pt x="281" y="347"/>
                    <a:pt x="283" y="346"/>
                  </a:cubicBezTo>
                  <a:cubicBezTo>
                    <a:pt x="290" y="340"/>
                    <a:pt x="297" y="335"/>
                    <a:pt x="305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97"/>
            <p:cNvSpPr>
              <a:spLocks/>
            </p:cNvSpPr>
            <p:nvPr/>
          </p:nvSpPr>
          <p:spPr bwMode="auto">
            <a:xfrm>
              <a:off x="4687888" y="2136775"/>
              <a:ext cx="592138" cy="585788"/>
            </a:xfrm>
            <a:custGeom>
              <a:avLst/>
              <a:gdLst>
                <a:gd name="T0" fmla="*/ 340 w 363"/>
                <a:gd name="T1" fmla="*/ 198 h 359"/>
                <a:gd name="T2" fmla="*/ 345 w 363"/>
                <a:gd name="T3" fmla="*/ 170 h 359"/>
                <a:gd name="T4" fmla="*/ 310 w 363"/>
                <a:gd name="T5" fmla="*/ 121 h 359"/>
                <a:gd name="T6" fmla="*/ 278 w 363"/>
                <a:gd name="T7" fmla="*/ 98 h 359"/>
                <a:gd name="T8" fmla="*/ 263 w 363"/>
                <a:gd name="T9" fmla="*/ 73 h 359"/>
                <a:gd name="T10" fmla="*/ 229 w 363"/>
                <a:gd name="T11" fmla="*/ 48 h 359"/>
                <a:gd name="T12" fmla="*/ 209 w 363"/>
                <a:gd name="T13" fmla="*/ 52 h 359"/>
                <a:gd name="T14" fmla="*/ 178 w 363"/>
                <a:gd name="T15" fmla="*/ 29 h 359"/>
                <a:gd name="T16" fmla="*/ 159 w 363"/>
                <a:gd name="T17" fmla="*/ 8 h 359"/>
                <a:gd name="T18" fmla="*/ 128 w 363"/>
                <a:gd name="T19" fmla="*/ 3 h 359"/>
                <a:gd name="T20" fmla="*/ 106 w 363"/>
                <a:gd name="T21" fmla="*/ 19 h 359"/>
                <a:gd name="T22" fmla="*/ 93 w 363"/>
                <a:gd name="T23" fmla="*/ 50 h 359"/>
                <a:gd name="T24" fmla="*/ 73 w 363"/>
                <a:gd name="T25" fmla="*/ 60 h 359"/>
                <a:gd name="T26" fmla="*/ 95 w 363"/>
                <a:gd name="T27" fmla="*/ 85 h 359"/>
                <a:gd name="T28" fmla="*/ 96 w 363"/>
                <a:gd name="T29" fmla="*/ 106 h 359"/>
                <a:gd name="T30" fmla="*/ 117 w 363"/>
                <a:gd name="T31" fmla="*/ 132 h 359"/>
                <a:gd name="T32" fmla="*/ 92 w 363"/>
                <a:gd name="T33" fmla="*/ 171 h 359"/>
                <a:gd name="T34" fmla="*/ 59 w 363"/>
                <a:gd name="T35" fmla="*/ 162 h 359"/>
                <a:gd name="T36" fmla="*/ 26 w 363"/>
                <a:gd name="T37" fmla="*/ 195 h 359"/>
                <a:gd name="T38" fmla="*/ 0 w 363"/>
                <a:gd name="T39" fmla="*/ 213 h 359"/>
                <a:gd name="T40" fmla="*/ 19 w 363"/>
                <a:gd name="T41" fmla="*/ 231 h 359"/>
                <a:gd name="T42" fmla="*/ 23 w 363"/>
                <a:gd name="T43" fmla="*/ 260 h 359"/>
                <a:gd name="T44" fmla="*/ 6 w 363"/>
                <a:gd name="T45" fmla="*/ 277 h 359"/>
                <a:gd name="T46" fmla="*/ 17 w 363"/>
                <a:gd name="T47" fmla="*/ 306 h 359"/>
                <a:gd name="T48" fmla="*/ 35 w 363"/>
                <a:gd name="T49" fmla="*/ 317 h 359"/>
                <a:gd name="T50" fmla="*/ 67 w 363"/>
                <a:gd name="T51" fmla="*/ 326 h 359"/>
                <a:gd name="T52" fmla="*/ 98 w 363"/>
                <a:gd name="T53" fmla="*/ 340 h 359"/>
                <a:gd name="T54" fmla="*/ 116 w 363"/>
                <a:gd name="T55" fmla="*/ 359 h 359"/>
                <a:gd name="T56" fmla="*/ 123 w 363"/>
                <a:gd name="T57" fmla="*/ 357 h 359"/>
                <a:gd name="T58" fmla="*/ 133 w 363"/>
                <a:gd name="T59" fmla="*/ 356 h 359"/>
                <a:gd name="T60" fmla="*/ 153 w 363"/>
                <a:gd name="T61" fmla="*/ 348 h 359"/>
                <a:gd name="T62" fmla="*/ 190 w 363"/>
                <a:gd name="T63" fmla="*/ 321 h 359"/>
                <a:gd name="T64" fmla="*/ 218 w 363"/>
                <a:gd name="T65" fmla="*/ 332 h 359"/>
                <a:gd name="T66" fmla="*/ 227 w 363"/>
                <a:gd name="T67" fmla="*/ 345 h 359"/>
                <a:gd name="T68" fmla="*/ 255 w 363"/>
                <a:gd name="T69" fmla="*/ 332 h 359"/>
                <a:gd name="T70" fmla="*/ 286 w 363"/>
                <a:gd name="T71" fmla="*/ 329 h 359"/>
                <a:gd name="T72" fmla="*/ 350 w 363"/>
                <a:gd name="T73" fmla="*/ 340 h 359"/>
                <a:gd name="T74" fmla="*/ 362 w 363"/>
                <a:gd name="T75" fmla="*/ 223 h 359"/>
                <a:gd name="T76" fmla="*/ 356 w 363"/>
                <a:gd name="T77" fmla="*/ 2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3" h="359">
                  <a:moveTo>
                    <a:pt x="356" y="214"/>
                  </a:moveTo>
                  <a:cubicBezTo>
                    <a:pt x="351" y="209"/>
                    <a:pt x="342" y="205"/>
                    <a:pt x="340" y="198"/>
                  </a:cubicBezTo>
                  <a:cubicBezTo>
                    <a:pt x="338" y="193"/>
                    <a:pt x="339" y="188"/>
                    <a:pt x="342" y="183"/>
                  </a:cubicBezTo>
                  <a:cubicBezTo>
                    <a:pt x="345" y="178"/>
                    <a:pt x="346" y="178"/>
                    <a:pt x="345" y="170"/>
                  </a:cubicBezTo>
                  <a:cubicBezTo>
                    <a:pt x="342" y="159"/>
                    <a:pt x="331" y="156"/>
                    <a:pt x="323" y="149"/>
                  </a:cubicBezTo>
                  <a:cubicBezTo>
                    <a:pt x="314" y="141"/>
                    <a:pt x="317" y="129"/>
                    <a:pt x="310" y="121"/>
                  </a:cubicBezTo>
                  <a:cubicBezTo>
                    <a:pt x="305" y="116"/>
                    <a:pt x="298" y="114"/>
                    <a:pt x="292" y="110"/>
                  </a:cubicBezTo>
                  <a:cubicBezTo>
                    <a:pt x="287" y="106"/>
                    <a:pt x="283" y="102"/>
                    <a:pt x="278" y="98"/>
                  </a:cubicBezTo>
                  <a:cubicBezTo>
                    <a:pt x="274" y="95"/>
                    <a:pt x="268" y="91"/>
                    <a:pt x="266" y="87"/>
                  </a:cubicBezTo>
                  <a:cubicBezTo>
                    <a:pt x="264" y="82"/>
                    <a:pt x="267" y="77"/>
                    <a:pt x="263" y="73"/>
                  </a:cubicBezTo>
                  <a:cubicBezTo>
                    <a:pt x="258" y="67"/>
                    <a:pt x="250" y="64"/>
                    <a:pt x="244" y="59"/>
                  </a:cubicBezTo>
                  <a:cubicBezTo>
                    <a:pt x="240" y="55"/>
                    <a:pt x="234" y="49"/>
                    <a:pt x="229" y="48"/>
                  </a:cubicBezTo>
                  <a:cubicBezTo>
                    <a:pt x="222" y="46"/>
                    <a:pt x="221" y="54"/>
                    <a:pt x="215" y="55"/>
                  </a:cubicBezTo>
                  <a:cubicBezTo>
                    <a:pt x="212" y="56"/>
                    <a:pt x="212" y="53"/>
                    <a:pt x="209" y="52"/>
                  </a:cubicBezTo>
                  <a:cubicBezTo>
                    <a:pt x="208" y="52"/>
                    <a:pt x="204" y="51"/>
                    <a:pt x="203" y="50"/>
                  </a:cubicBezTo>
                  <a:cubicBezTo>
                    <a:pt x="194" y="46"/>
                    <a:pt x="185" y="36"/>
                    <a:pt x="178" y="29"/>
                  </a:cubicBezTo>
                  <a:cubicBezTo>
                    <a:pt x="174" y="25"/>
                    <a:pt x="170" y="22"/>
                    <a:pt x="168" y="17"/>
                  </a:cubicBezTo>
                  <a:cubicBezTo>
                    <a:pt x="165" y="11"/>
                    <a:pt x="165" y="10"/>
                    <a:pt x="159" y="8"/>
                  </a:cubicBezTo>
                  <a:cubicBezTo>
                    <a:pt x="153" y="7"/>
                    <a:pt x="149" y="4"/>
                    <a:pt x="144" y="3"/>
                  </a:cubicBezTo>
                  <a:cubicBezTo>
                    <a:pt x="138" y="1"/>
                    <a:pt x="134" y="3"/>
                    <a:pt x="128" y="3"/>
                  </a:cubicBezTo>
                  <a:cubicBezTo>
                    <a:pt x="121" y="3"/>
                    <a:pt x="121" y="0"/>
                    <a:pt x="116" y="8"/>
                  </a:cubicBezTo>
                  <a:cubicBezTo>
                    <a:pt x="113" y="12"/>
                    <a:pt x="108" y="15"/>
                    <a:pt x="106" y="19"/>
                  </a:cubicBezTo>
                  <a:cubicBezTo>
                    <a:pt x="104" y="23"/>
                    <a:pt x="104" y="29"/>
                    <a:pt x="102" y="33"/>
                  </a:cubicBezTo>
                  <a:cubicBezTo>
                    <a:pt x="99" y="39"/>
                    <a:pt x="96" y="44"/>
                    <a:pt x="93" y="50"/>
                  </a:cubicBezTo>
                  <a:cubicBezTo>
                    <a:pt x="87" y="59"/>
                    <a:pt x="81" y="60"/>
                    <a:pt x="73" y="59"/>
                  </a:cubicBezTo>
                  <a:cubicBezTo>
                    <a:pt x="73" y="59"/>
                    <a:pt x="73" y="60"/>
                    <a:pt x="73" y="60"/>
                  </a:cubicBezTo>
                  <a:cubicBezTo>
                    <a:pt x="74" y="66"/>
                    <a:pt x="74" y="67"/>
                    <a:pt x="79" y="69"/>
                  </a:cubicBezTo>
                  <a:cubicBezTo>
                    <a:pt x="85" y="72"/>
                    <a:pt x="96" y="77"/>
                    <a:pt x="95" y="85"/>
                  </a:cubicBezTo>
                  <a:cubicBezTo>
                    <a:pt x="94" y="88"/>
                    <a:pt x="91" y="92"/>
                    <a:pt x="92" y="96"/>
                  </a:cubicBezTo>
                  <a:cubicBezTo>
                    <a:pt x="92" y="101"/>
                    <a:pt x="94" y="102"/>
                    <a:pt x="96" y="106"/>
                  </a:cubicBezTo>
                  <a:cubicBezTo>
                    <a:pt x="100" y="113"/>
                    <a:pt x="101" y="120"/>
                    <a:pt x="107" y="125"/>
                  </a:cubicBezTo>
                  <a:cubicBezTo>
                    <a:pt x="110" y="128"/>
                    <a:pt x="115" y="129"/>
                    <a:pt x="117" y="132"/>
                  </a:cubicBezTo>
                  <a:cubicBezTo>
                    <a:pt x="119" y="136"/>
                    <a:pt x="117" y="141"/>
                    <a:pt x="116" y="145"/>
                  </a:cubicBezTo>
                  <a:cubicBezTo>
                    <a:pt x="113" y="154"/>
                    <a:pt x="101" y="168"/>
                    <a:pt x="92" y="171"/>
                  </a:cubicBezTo>
                  <a:cubicBezTo>
                    <a:pt x="86" y="173"/>
                    <a:pt x="83" y="173"/>
                    <a:pt x="77" y="170"/>
                  </a:cubicBezTo>
                  <a:cubicBezTo>
                    <a:pt x="72" y="168"/>
                    <a:pt x="65" y="163"/>
                    <a:pt x="59" y="162"/>
                  </a:cubicBezTo>
                  <a:cubicBezTo>
                    <a:pt x="51" y="161"/>
                    <a:pt x="43" y="168"/>
                    <a:pt x="40" y="175"/>
                  </a:cubicBezTo>
                  <a:cubicBezTo>
                    <a:pt x="37" y="184"/>
                    <a:pt x="36" y="191"/>
                    <a:pt x="26" y="195"/>
                  </a:cubicBezTo>
                  <a:cubicBezTo>
                    <a:pt x="18" y="199"/>
                    <a:pt x="11" y="204"/>
                    <a:pt x="4" y="210"/>
                  </a:cubicBezTo>
                  <a:cubicBezTo>
                    <a:pt x="2" y="211"/>
                    <a:pt x="1" y="212"/>
                    <a:pt x="0" y="213"/>
                  </a:cubicBezTo>
                  <a:cubicBezTo>
                    <a:pt x="2" y="213"/>
                    <a:pt x="3" y="214"/>
                    <a:pt x="4" y="214"/>
                  </a:cubicBezTo>
                  <a:cubicBezTo>
                    <a:pt x="10" y="218"/>
                    <a:pt x="14" y="226"/>
                    <a:pt x="19" y="231"/>
                  </a:cubicBezTo>
                  <a:cubicBezTo>
                    <a:pt x="23" y="236"/>
                    <a:pt x="31" y="244"/>
                    <a:pt x="30" y="251"/>
                  </a:cubicBezTo>
                  <a:cubicBezTo>
                    <a:pt x="29" y="255"/>
                    <a:pt x="25" y="257"/>
                    <a:pt x="23" y="260"/>
                  </a:cubicBezTo>
                  <a:cubicBezTo>
                    <a:pt x="20" y="263"/>
                    <a:pt x="20" y="267"/>
                    <a:pt x="16" y="269"/>
                  </a:cubicBezTo>
                  <a:cubicBezTo>
                    <a:pt x="12" y="272"/>
                    <a:pt x="9" y="272"/>
                    <a:pt x="6" y="277"/>
                  </a:cubicBezTo>
                  <a:cubicBezTo>
                    <a:pt x="5" y="280"/>
                    <a:pt x="4" y="285"/>
                    <a:pt x="4" y="289"/>
                  </a:cubicBezTo>
                  <a:cubicBezTo>
                    <a:pt x="3" y="298"/>
                    <a:pt x="11" y="300"/>
                    <a:pt x="17" y="306"/>
                  </a:cubicBezTo>
                  <a:cubicBezTo>
                    <a:pt x="20" y="309"/>
                    <a:pt x="22" y="313"/>
                    <a:pt x="24" y="315"/>
                  </a:cubicBezTo>
                  <a:cubicBezTo>
                    <a:pt x="28" y="319"/>
                    <a:pt x="30" y="318"/>
                    <a:pt x="35" y="317"/>
                  </a:cubicBezTo>
                  <a:cubicBezTo>
                    <a:pt x="45" y="315"/>
                    <a:pt x="45" y="325"/>
                    <a:pt x="54" y="327"/>
                  </a:cubicBezTo>
                  <a:cubicBezTo>
                    <a:pt x="58" y="328"/>
                    <a:pt x="63" y="325"/>
                    <a:pt x="67" y="326"/>
                  </a:cubicBezTo>
                  <a:cubicBezTo>
                    <a:pt x="71" y="327"/>
                    <a:pt x="75" y="329"/>
                    <a:pt x="79" y="331"/>
                  </a:cubicBezTo>
                  <a:cubicBezTo>
                    <a:pt x="84" y="333"/>
                    <a:pt x="94" y="336"/>
                    <a:pt x="98" y="340"/>
                  </a:cubicBezTo>
                  <a:cubicBezTo>
                    <a:pt x="102" y="345"/>
                    <a:pt x="96" y="350"/>
                    <a:pt x="99" y="355"/>
                  </a:cubicBezTo>
                  <a:cubicBezTo>
                    <a:pt x="100" y="359"/>
                    <a:pt x="111" y="359"/>
                    <a:pt x="116" y="359"/>
                  </a:cubicBezTo>
                  <a:cubicBezTo>
                    <a:pt x="116" y="354"/>
                    <a:pt x="118" y="357"/>
                    <a:pt x="120" y="356"/>
                  </a:cubicBezTo>
                  <a:cubicBezTo>
                    <a:pt x="120" y="356"/>
                    <a:pt x="122" y="357"/>
                    <a:pt x="123" y="357"/>
                  </a:cubicBezTo>
                  <a:cubicBezTo>
                    <a:pt x="124" y="356"/>
                    <a:pt x="123" y="354"/>
                    <a:pt x="124" y="353"/>
                  </a:cubicBezTo>
                  <a:cubicBezTo>
                    <a:pt x="130" y="351"/>
                    <a:pt x="128" y="355"/>
                    <a:pt x="133" y="356"/>
                  </a:cubicBezTo>
                  <a:cubicBezTo>
                    <a:pt x="137" y="358"/>
                    <a:pt x="139" y="354"/>
                    <a:pt x="143" y="352"/>
                  </a:cubicBezTo>
                  <a:cubicBezTo>
                    <a:pt x="147" y="351"/>
                    <a:pt x="150" y="352"/>
                    <a:pt x="153" y="348"/>
                  </a:cubicBezTo>
                  <a:cubicBezTo>
                    <a:pt x="158" y="339"/>
                    <a:pt x="155" y="332"/>
                    <a:pt x="166" y="329"/>
                  </a:cubicBezTo>
                  <a:cubicBezTo>
                    <a:pt x="173" y="326"/>
                    <a:pt x="183" y="319"/>
                    <a:pt x="190" y="321"/>
                  </a:cubicBezTo>
                  <a:cubicBezTo>
                    <a:pt x="195" y="322"/>
                    <a:pt x="198" y="327"/>
                    <a:pt x="202" y="329"/>
                  </a:cubicBezTo>
                  <a:cubicBezTo>
                    <a:pt x="207" y="331"/>
                    <a:pt x="213" y="328"/>
                    <a:pt x="218" y="332"/>
                  </a:cubicBezTo>
                  <a:cubicBezTo>
                    <a:pt x="222" y="335"/>
                    <a:pt x="221" y="341"/>
                    <a:pt x="225" y="344"/>
                  </a:cubicBezTo>
                  <a:cubicBezTo>
                    <a:pt x="226" y="344"/>
                    <a:pt x="227" y="344"/>
                    <a:pt x="227" y="345"/>
                  </a:cubicBezTo>
                  <a:cubicBezTo>
                    <a:pt x="227" y="344"/>
                    <a:pt x="227" y="344"/>
                    <a:pt x="227" y="344"/>
                  </a:cubicBezTo>
                  <a:cubicBezTo>
                    <a:pt x="227" y="344"/>
                    <a:pt x="251" y="333"/>
                    <a:pt x="255" y="332"/>
                  </a:cubicBezTo>
                  <a:cubicBezTo>
                    <a:pt x="259" y="331"/>
                    <a:pt x="270" y="334"/>
                    <a:pt x="270" y="334"/>
                  </a:cubicBezTo>
                  <a:cubicBezTo>
                    <a:pt x="270" y="334"/>
                    <a:pt x="281" y="332"/>
                    <a:pt x="286" y="329"/>
                  </a:cubicBezTo>
                  <a:cubicBezTo>
                    <a:pt x="291" y="326"/>
                    <a:pt x="296" y="331"/>
                    <a:pt x="307" y="334"/>
                  </a:cubicBezTo>
                  <a:cubicBezTo>
                    <a:pt x="319" y="338"/>
                    <a:pt x="350" y="340"/>
                    <a:pt x="350" y="340"/>
                  </a:cubicBezTo>
                  <a:cubicBezTo>
                    <a:pt x="350" y="340"/>
                    <a:pt x="354" y="323"/>
                    <a:pt x="356" y="306"/>
                  </a:cubicBezTo>
                  <a:cubicBezTo>
                    <a:pt x="357" y="290"/>
                    <a:pt x="359" y="246"/>
                    <a:pt x="362" y="223"/>
                  </a:cubicBezTo>
                  <a:cubicBezTo>
                    <a:pt x="362" y="222"/>
                    <a:pt x="363" y="220"/>
                    <a:pt x="363" y="219"/>
                  </a:cubicBezTo>
                  <a:cubicBezTo>
                    <a:pt x="361" y="217"/>
                    <a:pt x="359" y="216"/>
                    <a:pt x="356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229" name="Shape 2963"/>
          <p:cNvSpPr/>
          <p:nvPr/>
        </p:nvSpPr>
        <p:spPr>
          <a:xfrm>
            <a:off x="7391645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0" name="Shape 2964"/>
          <p:cNvSpPr/>
          <p:nvPr/>
        </p:nvSpPr>
        <p:spPr>
          <a:xfrm>
            <a:off x="6348974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1" name="Shape 2961"/>
          <p:cNvSpPr txBox="1"/>
          <p:nvPr/>
        </p:nvSpPr>
        <p:spPr>
          <a:xfrm>
            <a:off x="6640754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2" name="Shape 2961"/>
          <p:cNvSpPr txBox="1"/>
          <p:nvPr/>
        </p:nvSpPr>
        <p:spPr>
          <a:xfrm>
            <a:off x="7750670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3" name="Shape 2963"/>
          <p:cNvSpPr/>
          <p:nvPr/>
        </p:nvSpPr>
        <p:spPr>
          <a:xfrm>
            <a:off x="10388280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4" name="Shape 2964"/>
          <p:cNvSpPr/>
          <p:nvPr/>
        </p:nvSpPr>
        <p:spPr>
          <a:xfrm>
            <a:off x="9345609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5" name="Shape 2961"/>
          <p:cNvSpPr txBox="1"/>
          <p:nvPr/>
        </p:nvSpPr>
        <p:spPr>
          <a:xfrm>
            <a:off x="9637389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6" name="Shape 2961"/>
          <p:cNvSpPr txBox="1"/>
          <p:nvPr/>
        </p:nvSpPr>
        <p:spPr>
          <a:xfrm>
            <a:off x="10747305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6270177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SPAIN</a:t>
            </a:r>
            <a:endParaRPr lang="en-US" sz="1200" dirty="0"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00561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NETHERLANDS</a:t>
            </a:r>
            <a:endParaRPr lang="en-US" sz="1200" dirty="0"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8524883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570843"/>
            <a:ext cx="4751336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909397"/>
            <a:ext cx="475133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1282448"/>
            <a:ext cx="4751336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9" name="Rounded Rectangle 338"/>
          <p:cNvSpPr/>
          <p:nvPr/>
        </p:nvSpPr>
        <p:spPr>
          <a:xfrm>
            <a:off x="6472075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tx1">
              <a:alpha val="6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ounded Rectangle 339"/>
          <p:cNvSpPr/>
          <p:nvPr/>
        </p:nvSpPr>
        <p:spPr>
          <a:xfrm>
            <a:off x="7045890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  <a:latin typeface="+mj-lt"/>
              </a:rPr>
              <a:t>7</a:t>
            </a:r>
            <a:r>
              <a:rPr lang="en-US" sz="1400" dirty="0" smtClean="0">
                <a:solidFill>
                  <a:schemeClr val="tx1"/>
                </a:solidFill>
                <a:latin typeface="+mj-lt"/>
              </a:rPr>
              <a:t> 658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854939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/>
              <a:t>NEW CUSTOMERS</a:t>
            </a:r>
            <a:endParaRPr lang="en-US" sz="1200" dirty="0"/>
          </a:p>
        </p:txBody>
      </p:sp>
      <p:sp>
        <p:nvSpPr>
          <p:cNvPr id="342" name="Oval 341"/>
          <p:cNvSpPr/>
          <p:nvPr/>
        </p:nvSpPr>
        <p:spPr>
          <a:xfrm>
            <a:off x="7419858" y="465892"/>
            <a:ext cx="637714" cy="6377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63"/>
          <p:cNvSpPr>
            <a:spLocks noEditPoints="1"/>
          </p:cNvSpPr>
          <p:nvPr/>
        </p:nvSpPr>
        <p:spPr bwMode="auto">
          <a:xfrm>
            <a:off x="7599948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344" name="Rounded Rectangle 343"/>
          <p:cNvSpPr/>
          <p:nvPr/>
        </p:nvSpPr>
        <p:spPr>
          <a:xfrm>
            <a:off x="9313817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ounded Rectangle 344"/>
          <p:cNvSpPr/>
          <p:nvPr/>
        </p:nvSpPr>
        <p:spPr>
          <a:xfrm>
            <a:off x="9887632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9696681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SUTISFIED CUSTOMERS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347" name="Oval 346"/>
          <p:cNvSpPr/>
          <p:nvPr/>
        </p:nvSpPr>
        <p:spPr>
          <a:xfrm>
            <a:off x="10261600" y="465892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Freeform 63"/>
          <p:cNvSpPr>
            <a:spLocks noEditPoints="1"/>
          </p:cNvSpPr>
          <p:nvPr/>
        </p:nvSpPr>
        <p:spPr bwMode="auto">
          <a:xfrm>
            <a:off x="10441690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349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035422"/>
              </p:ext>
            </p:extLst>
          </p:nvPr>
        </p:nvGraphicFramePr>
        <p:xfrm>
          <a:off x="6645484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940169"/>
              </p:ext>
            </p:extLst>
          </p:nvPr>
        </p:nvGraphicFramePr>
        <p:xfrm>
          <a:off x="9529438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5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998940"/>
              </p:ext>
            </p:extLst>
          </p:nvPr>
        </p:nvGraphicFramePr>
        <p:xfrm>
          <a:off x="1312450" y="1990064"/>
          <a:ext cx="4747038" cy="20971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52" name="Группа 40"/>
          <p:cNvGrpSpPr/>
          <p:nvPr/>
        </p:nvGrpSpPr>
        <p:grpSpPr>
          <a:xfrm>
            <a:off x="6738030" y="3780279"/>
            <a:ext cx="3313104" cy="2757600"/>
            <a:chOff x="3117851" y="113506"/>
            <a:chExt cx="5538788" cy="4610101"/>
          </a:xfrm>
          <a:solidFill>
            <a:schemeClr val="accent2"/>
          </a:solidFill>
        </p:grpSpPr>
        <p:grpSp>
          <p:nvGrpSpPr>
            <p:cNvPr id="353" name="Group 346"/>
            <p:cNvGrpSpPr>
              <a:grpSpLocks/>
            </p:cNvGrpSpPr>
            <p:nvPr/>
          </p:nvGrpSpPr>
          <p:grpSpPr bwMode="auto">
            <a:xfrm>
              <a:off x="3117851" y="113506"/>
              <a:ext cx="5538788" cy="4610101"/>
              <a:chOff x="1131" y="78"/>
              <a:chExt cx="3489" cy="2904"/>
            </a:xfrm>
            <a:grpFill/>
          </p:grpSpPr>
          <p:sp>
            <p:nvSpPr>
              <p:cNvPr id="375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6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7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8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9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0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1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2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3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4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5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6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7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8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9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0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4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5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2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3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4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5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6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7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8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9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1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1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6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8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6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7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8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9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0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1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2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3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4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354" name="Freeform 347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357"/>
            <p:cNvSpPr>
              <a:spLocks/>
            </p:cNvSpPr>
            <p:nvPr/>
          </p:nvSpPr>
          <p:spPr bwMode="auto">
            <a:xfrm>
              <a:off x="6910389" y="2347119"/>
              <a:ext cx="36513" cy="66675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358"/>
            <p:cNvSpPr>
              <a:spLocks/>
            </p:cNvSpPr>
            <p:nvPr/>
          </p:nvSpPr>
          <p:spPr bwMode="auto">
            <a:xfrm>
              <a:off x="6484939" y="3032919"/>
              <a:ext cx="52388" cy="98425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359"/>
            <p:cNvSpPr>
              <a:spLocks/>
            </p:cNvSpPr>
            <p:nvPr/>
          </p:nvSpPr>
          <p:spPr bwMode="auto">
            <a:xfrm>
              <a:off x="6534151" y="3039269"/>
              <a:ext cx="17463" cy="39688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360"/>
            <p:cNvSpPr>
              <a:spLocks/>
            </p:cNvSpPr>
            <p:nvPr/>
          </p:nvSpPr>
          <p:spPr bwMode="auto">
            <a:xfrm>
              <a:off x="6462714" y="3072606"/>
              <a:ext cx="30163" cy="22225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69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377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378"/>
            <p:cNvSpPr>
              <a:spLocks/>
            </p:cNvSpPr>
            <p:nvPr/>
          </p:nvSpPr>
          <p:spPr bwMode="auto">
            <a:xfrm>
              <a:off x="7700964" y="3547269"/>
              <a:ext cx="4763" cy="6350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95"/>
            <p:cNvSpPr>
              <a:spLocks/>
            </p:cNvSpPr>
            <p:nvPr/>
          </p:nvSpPr>
          <p:spPr bwMode="auto">
            <a:xfrm>
              <a:off x="7705726" y="3544094"/>
              <a:ext cx="4763" cy="317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96"/>
            <p:cNvSpPr>
              <a:spLocks/>
            </p:cNvSpPr>
            <p:nvPr/>
          </p:nvSpPr>
          <p:spPr bwMode="auto">
            <a:xfrm>
              <a:off x="3305176" y="3090069"/>
              <a:ext cx="1588" cy="317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97"/>
            <p:cNvSpPr>
              <a:spLocks/>
            </p:cNvSpPr>
            <p:nvPr/>
          </p:nvSpPr>
          <p:spPr bwMode="auto">
            <a:xfrm>
              <a:off x="3308351" y="3367881"/>
              <a:ext cx="22225" cy="34925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98"/>
            <p:cNvSpPr>
              <a:spLocks/>
            </p:cNvSpPr>
            <p:nvPr/>
          </p:nvSpPr>
          <p:spPr bwMode="auto">
            <a:xfrm>
              <a:off x="3324226" y="3328194"/>
              <a:ext cx="23813" cy="36513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99"/>
            <p:cNvSpPr>
              <a:spLocks/>
            </p:cNvSpPr>
            <p:nvPr/>
          </p:nvSpPr>
          <p:spPr bwMode="auto">
            <a:xfrm>
              <a:off x="3195639" y="2212181"/>
              <a:ext cx="974725" cy="1778000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433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58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65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75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09"/>
            <p:cNvSpPr>
              <a:spLocks/>
            </p:cNvSpPr>
            <p:nvPr/>
          </p:nvSpPr>
          <p:spPr bwMode="auto">
            <a:xfrm>
              <a:off x="5111751" y="678656"/>
              <a:ext cx="166688" cy="192088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10"/>
            <p:cNvSpPr>
              <a:spLocks/>
            </p:cNvSpPr>
            <p:nvPr/>
          </p:nvSpPr>
          <p:spPr bwMode="auto">
            <a:xfrm>
              <a:off x="5273676" y="735806"/>
              <a:ext cx="96838" cy="123825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11"/>
            <p:cNvSpPr>
              <a:spLocks/>
            </p:cNvSpPr>
            <p:nvPr/>
          </p:nvSpPr>
          <p:spPr bwMode="auto">
            <a:xfrm>
              <a:off x="5233989" y="589756"/>
              <a:ext cx="41275" cy="52388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12"/>
            <p:cNvSpPr>
              <a:spLocks/>
            </p:cNvSpPr>
            <p:nvPr/>
          </p:nvSpPr>
          <p:spPr bwMode="auto">
            <a:xfrm>
              <a:off x="7737476" y="3229769"/>
              <a:ext cx="222250" cy="68263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45" name="Группа 46"/>
          <p:cNvGrpSpPr/>
          <p:nvPr/>
        </p:nvGrpSpPr>
        <p:grpSpPr>
          <a:xfrm>
            <a:off x="1549564" y="4358342"/>
            <a:ext cx="3063435" cy="1904631"/>
            <a:chOff x="858838" y="128588"/>
            <a:chExt cx="7407275" cy="4605338"/>
          </a:xfrm>
          <a:solidFill>
            <a:schemeClr val="accent1"/>
          </a:solidFill>
        </p:grpSpPr>
        <p:sp>
          <p:nvSpPr>
            <p:cNvPr id="546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9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0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0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1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3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54" name="Shape 2963"/>
          <p:cNvSpPr/>
          <p:nvPr/>
        </p:nvSpPr>
        <p:spPr>
          <a:xfrm>
            <a:off x="4680078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5" name="Shape 2964"/>
          <p:cNvSpPr/>
          <p:nvPr/>
        </p:nvSpPr>
        <p:spPr>
          <a:xfrm>
            <a:off x="4699721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6" name="Shape 2961"/>
          <p:cNvSpPr txBox="1"/>
          <p:nvPr/>
        </p:nvSpPr>
        <p:spPr>
          <a:xfrm>
            <a:off x="5140275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7" name="Shape 2961"/>
          <p:cNvSpPr txBox="1"/>
          <p:nvPr/>
        </p:nvSpPr>
        <p:spPr>
          <a:xfrm>
            <a:off x="5140275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8" name="Shape 2963"/>
          <p:cNvSpPr/>
          <p:nvPr/>
        </p:nvSpPr>
        <p:spPr>
          <a:xfrm>
            <a:off x="10250470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9" name="Shape 2964"/>
          <p:cNvSpPr/>
          <p:nvPr/>
        </p:nvSpPr>
        <p:spPr>
          <a:xfrm>
            <a:off x="10270113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60" name="Shape 2961"/>
          <p:cNvSpPr txBox="1"/>
          <p:nvPr/>
        </p:nvSpPr>
        <p:spPr>
          <a:xfrm>
            <a:off x="10710667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1" name="Shape 2961"/>
          <p:cNvSpPr txBox="1"/>
          <p:nvPr/>
        </p:nvSpPr>
        <p:spPr>
          <a:xfrm>
            <a:off x="10710667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2" name="TextBox 661"/>
          <p:cNvSpPr txBox="1"/>
          <p:nvPr/>
        </p:nvSpPr>
        <p:spPr>
          <a:xfrm>
            <a:off x="1886191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USA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63" name="TextBox 662"/>
          <p:cNvSpPr txBox="1"/>
          <p:nvPr/>
        </p:nvSpPr>
        <p:spPr>
          <a:xfrm>
            <a:off x="6607529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Canada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962436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TextBox 585"/>
          <p:cNvSpPr txBox="1"/>
          <p:nvPr/>
        </p:nvSpPr>
        <p:spPr>
          <a:xfrm>
            <a:off x="561519" y="1326450"/>
            <a:ext cx="340066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587" name="TextBox 586"/>
          <p:cNvSpPr txBox="1"/>
          <p:nvPr/>
        </p:nvSpPr>
        <p:spPr>
          <a:xfrm>
            <a:off x="561519" y="876434"/>
            <a:ext cx="339188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Canada Data</a:t>
            </a:r>
            <a:endParaRPr lang="en-US" b="1" dirty="0">
              <a:latin typeface="+mj-lt"/>
            </a:endParaRPr>
          </a:p>
        </p:txBody>
      </p:sp>
      <p:sp>
        <p:nvSpPr>
          <p:cNvPr id="588" name="Rounded Rectangle 587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89" name="TextBox 588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6" name="Freeform 20"/>
          <p:cNvSpPr>
            <a:spLocks/>
          </p:cNvSpPr>
          <p:nvPr/>
        </p:nvSpPr>
        <p:spPr bwMode="auto">
          <a:xfrm>
            <a:off x="2497496" y="4698545"/>
            <a:ext cx="618184" cy="618184"/>
          </a:xfrm>
          <a:prstGeom prst="ellipse">
            <a:avLst/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07" name="Freeform 28"/>
          <p:cNvSpPr>
            <a:spLocks noEditPoints="1"/>
          </p:cNvSpPr>
          <p:nvPr/>
        </p:nvSpPr>
        <p:spPr bwMode="auto">
          <a:xfrm>
            <a:off x="68028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8" name="Freeform 28"/>
          <p:cNvSpPr>
            <a:spLocks noEditPoints="1"/>
          </p:cNvSpPr>
          <p:nvPr/>
        </p:nvSpPr>
        <p:spPr bwMode="auto">
          <a:xfrm>
            <a:off x="991977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9" name="Freeform 28"/>
          <p:cNvSpPr>
            <a:spLocks noEditPoints="1"/>
          </p:cNvSpPr>
          <p:nvPr/>
        </p:nvSpPr>
        <p:spPr bwMode="auto">
          <a:xfrm>
            <a:off x="1303668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0" name="Freeform 28"/>
          <p:cNvSpPr>
            <a:spLocks noEditPoints="1"/>
          </p:cNvSpPr>
          <p:nvPr/>
        </p:nvSpPr>
        <p:spPr bwMode="auto">
          <a:xfrm>
            <a:off x="1615359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1" name="Freeform 28"/>
          <p:cNvSpPr>
            <a:spLocks noEditPoints="1"/>
          </p:cNvSpPr>
          <p:nvPr/>
        </p:nvSpPr>
        <p:spPr bwMode="auto">
          <a:xfrm>
            <a:off x="1927050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2" name="Freeform 28"/>
          <p:cNvSpPr>
            <a:spLocks noEditPoints="1"/>
          </p:cNvSpPr>
          <p:nvPr/>
        </p:nvSpPr>
        <p:spPr bwMode="auto">
          <a:xfrm>
            <a:off x="2238741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3" name="Freeform 28"/>
          <p:cNvSpPr>
            <a:spLocks noEditPoints="1"/>
          </p:cNvSpPr>
          <p:nvPr/>
        </p:nvSpPr>
        <p:spPr bwMode="auto">
          <a:xfrm>
            <a:off x="2550432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4" name="Freeform 28"/>
          <p:cNvSpPr>
            <a:spLocks noEditPoints="1"/>
          </p:cNvSpPr>
          <p:nvPr/>
        </p:nvSpPr>
        <p:spPr bwMode="auto">
          <a:xfrm>
            <a:off x="2862123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5" name="Freeform 28"/>
          <p:cNvSpPr>
            <a:spLocks noEditPoints="1"/>
          </p:cNvSpPr>
          <p:nvPr/>
        </p:nvSpPr>
        <p:spPr bwMode="auto">
          <a:xfrm>
            <a:off x="3173814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6" name="Freeform 28"/>
          <p:cNvSpPr>
            <a:spLocks noEditPoints="1"/>
          </p:cNvSpPr>
          <p:nvPr/>
        </p:nvSpPr>
        <p:spPr bwMode="auto">
          <a:xfrm>
            <a:off x="348550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617" name="Group 616"/>
          <p:cNvGrpSpPr/>
          <p:nvPr/>
        </p:nvGrpSpPr>
        <p:grpSpPr>
          <a:xfrm>
            <a:off x="749828" y="3471861"/>
            <a:ext cx="2958906" cy="2094112"/>
            <a:chOff x="5798462" y="2310268"/>
            <a:chExt cx="4985782" cy="3528596"/>
          </a:xfrm>
        </p:grpSpPr>
        <p:sp>
          <p:nvSpPr>
            <p:cNvPr id="618" name="Rectangle 617"/>
            <p:cNvSpPr/>
            <p:nvPr/>
          </p:nvSpPr>
          <p:spPr>
            <a:xfrm>
              <a:off x="6451741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7082659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M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7713125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834375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W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2" name="Rectangle 621"/>
            <p:cNvSpPr/>
            <p:nvPr/>
          </p:nvSpPr>
          <p:spPr>
            <a:xfrm>
              <a:off x="8974300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3" name="Rectangle 622"/>
            <p:cNvSpPr/>
            <p:nvPr/>
          </p:nvSpPr>
          <p:spPr>
            <a:xfrm>
              <a:off x="9604847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F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4" name="Rectangle 623"/>
            <p:cNvSpPr/>
            <p:nvPr/>
          </p:nvSpPr>
          <p:spPr>
            <a:xfrm>
              <a:off x="1023539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25" name="Rectangle 624"/>
            <p:cNvSpPr/>
            <p:nvPr/>
          </p:nvSpPr>
          <p:spPr>
            <a:xfrm>
              <a:off x="8320650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6" name="Rectangle 625"/>
            <p:cNvSpPr/>
            <p:nvPr/>
          </p:nvSpPr>
          <p:spPr>
            <a:xfrm>
              <a:off x="8951197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7" name="Rectangle 626"/>
            <p:cNvSpPr/>
            <p:nvPr/>
          </p:nvSpPr>
          <p:spPr>
            <a:xfrm>
              <a:off x="9581744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8" name="Rectangle 627"/>
            <p:cNvSpPr/>
            <p:nvPr/>
          </p:nvSpPr>
          <p:spPr>
            <a:xfrm>
              <a:off x="10212291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4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29" name="Rectangle 628"/>
            <p:cNvSpPr/>
            <p:nvPr/>
          </p:nvSpPr>
          <p:spPr>
            <a:xfrm>
              <a:off x="6429009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0" name="Rectangle 629"/>
            <p:cNvSpPr/>
            <p:nvPr/>
          </p:nvSpPr>
          <p:spPr>
            <a:xfrm>
              <a:off x="7059556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1" name="Rectangle 630"/>
            <p:cNvSpPr/>
            <p:nvPr/>
          </p:nvSpPr>
          <p:spPr>
            <a:xfrm>
              <a:off x="7690103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8320650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8951197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9581744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10212291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11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6" name="Rectangle 635"/>
            <p:cNvSpPr/>
            <p:nvPr/>
          </p:nvSpPr>
          <p:spPr>
            <a:xfrm>
              <a:off x="6429009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12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7" name="Rectangle 636"/>
            <p:cNvSpPr/>
            <p:nvPr/>
          </p:nvSpPr>
          <p:spPr>
            <a:xfrm>
              <a:off x="7059556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7690103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8320650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15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8951197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1" name="Rectangle 640"/>
            <p:cNvSpPr/>
            <p:nvPr/>
          </p:nvSpPr>
          <p:spPr>
            <a:xfrm>
              <a:off x="9581744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2" name="Rectangle 641"/>
            <p:cNvSpPr/>
            <p:nvPr/>
          </p:nvSpPr>
          <p:spPr>
            <a:xfrm>
              <a:off x="10212291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18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3" name="Rectangle 642"/>
            <p:cNvSpPr/>
            <p:nvPr/>
          </p:nvSpPr>
          <p:spPr>
            <a:xfrm>
              <a:off x="6429009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19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4" name="Rectangle 643"/>
            <p:cNvSpPr/>
            <p:nvPr/>
          </p:nvSpPr>
          <p:spPr>
            <a:xfrm>
              <a:off x="7059556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5" name="Rectangle 644"/>
            <p:cNvSpPr/>
            <p:nvPr/>
          </p:nvSpPr>
          <p:spPr>
            <a:xfrm>
              <a:off x="7690103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8320650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8951197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rgbClr val="FFFFFF"/>
                  </a:solidFill>
                </a:rPr>
                <a:t>23</a:t>
              </a:r>
              <a:endParaRPr lang="uk-UA" sz="1200" b="1" dirty="0">
                <a:solidFill>
                  <a:srgbClr val="FFFFFF"/>
                </a:solidFill>
              </a:endParaRPr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9581744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10212291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0" name="Rectangle 649"/>
            <p:cNvSpPr/>
            <p:nvPr/>
          </p:nvSpPr>
          <p:spPr>
            <a:xfrm>
              <a:off x="6429009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26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1" name="Rectangle 650"/>
            <p:cNvSpPr/>
            <p:nvPr/>
          </p:nvSpPr>
          <p:spPr>
            <a:xfrm>
              <a:off x="7059556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2" name="Rectangle 651"/>
            <p:cNvSpPr/>
            <p:nvPr/>
          </p:nvSpPr>
          <p:spPr>
            <a:xfrm>
              <a:off x="7690103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3" name="Rectangle 652"/>
            <p:cNvSpPr/>
            <p:nvPr/>
          </p:nvSpPr>
          <p:spPr>
            <a:xfrm>
              <a:off x="8320650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4" name="Rectangle 653"/>
            <p:cNvSpPr/>
            <p:nvPr/>
          </p:nvSpPr>
          <p:spPr>
            <a:xfrm>
              <a:off x="8951197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5" name="Rectangle 654"/>
            <p:cNvSpPr/>
            <p:nvPr/>
          </p:nvSpPr>
          <p:spPr>
            <a:xfrm>
              <a:off x="5798462" y="2822706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22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6" name="Rectangle 655"/>
            <p:cNvSpPr/>
            <p:nvPr/>
          </p:nvSpPr>
          <p:spPr>
            <a:xfrm>
              <a:off x="5798462" y="3454084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23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7" name="Rectangle 656"/>
            <p:cNvSpPr/>
            <p:nvPr/>
          </p:nvSpPr>
          <p:spPr>
            <a:xfrm>
              <a:off x="5798462" y="4085462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24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8" name="Rectangle 657"/>
            <p:cNvSpPr/>
            <p:nvPr/>
          </p:nvSpPr>
          <p:spPr>
            <a:xfrm>
              <a:off x="5798462" y="4716840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25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5798462" y="5348218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26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</p:grpSp>
      <p:sp>
        <p:nvSpPr>
          <p:cNvPr id="661" name="Rectangle 660"/>
          <p:cNvSpPr/>
          <p:nvPr/>
        </p:nvSpPr>
        <p:spPr>
          <a:xfrm>
            <a:off x="672715" y="5844697"/>
            <a:ext cx="3284027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printer.</a:t>
            </a:r>
            <a:endParaRPr lang="en-US" sz="10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62" name="Rounded Rectangle 661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30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5884620" y="631376"/>
            <a:ext cx="4262244" cy="3547598"/>
            <a:chOff x="5884620" y="631376"/>
            <a:chExt cx="4262244" cy="3547598"/>
          </a:xfrm>
        </p:grpSpPr>
        <p:grpSp>
          <p:nvGrpSpPr>
            <p:cNvPr id="664" name="Group 346"/>
            <p:cNvGrpSpPr>
              <a:grpSpLocks/>
            </p:cNvGrpSpPr>
            <p:nvPr/>
          </p:nvGrpSpPr>
          <p:grpSpPr bwMode="auto">
            <a:xfrm>
              <a:off x="5884620" y="631376"/>
              <a:ext cx="4262244" cy="3547598"/>
              <a:chOff x="1131" y="78"/>
              <a:chExt cx="3489" cy="2904"/>
            </a:xfrm>
            <a:solidFill>
              <a:schemeClr val="tx1">
                <a:alpha val="5000"/>
              </a:schemeClr>
            </a:solidFill>
          </p:grpSpPr>
          <p:sp>
            <p:nvSpPr>
              <p:cNvPr id="831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2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3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4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5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6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7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8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9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0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1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2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3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4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5" name="Freeform 160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6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7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8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9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0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1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2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3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4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5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6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7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8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9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0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1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2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3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4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5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6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7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8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9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0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1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2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3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4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5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6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7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8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9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0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1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2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3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4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5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6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7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8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9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0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1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2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3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4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5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6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7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8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9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0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1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2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3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4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5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6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7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8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9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0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1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2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3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4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5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6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7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8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9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0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1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2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3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4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5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6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7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8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9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0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1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2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3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4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5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6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7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8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9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0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1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2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3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4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5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6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7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8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9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0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1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2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3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4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5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6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7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8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9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0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1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2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3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4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5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6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7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8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9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0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1" name="Freeform 286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2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3" name="Freeform 288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6" name="Freeform 301"/>
              <p:cNvSpPr>
                <a:spLocks/>
              </p:cNvSpPr>
              <p:nvPr/>
            </p:nvSpPr>
            <p:spPr bwMode="auto">
              <a:xfrm>
                <a:off x="1780" y="1181"/>
                <a:ext cx="16" cy="29"/>
              </a:xfrm>
              <a:custGeom>
                <a:avLst/>
                <a:gdLst>
                  <a:gd name="T0" fmla="*/ 9 w 46"/>
                  <a:gd name="T1" fmla="*/ 46 h 78"/>
                  <a:gd name="T2" fmla="*/ 18 w 46"/>
                  <a:gd name="T3" fmla="*/ 56 h 78"/>
                  <a:gd name="T4" fmla="*/ 23 w 46"/>
                  <a:gd name="T5" fmla="*/ 61 h 78"/>
                  <a:gd name="T6" fmla="*/ 24 w 46"/>
                  <a:gd name="T7" fmla="*/ 70 h 78"/>
                  <a:gd name="T8" fmla="*/ 28 w 46"/>
                  <a:gd name="T9" fmla="*/ 71 h 78"/>
                  <a:gd name="T10" fmla="*/ 34 w 46"/>
                  <a:gd name="T11" fmla="*/ 76 h 78"/>
                  <a:gd name="T12" fmla="*/ 38 w 46"/>
                  <a:gd name="T13" fmla="*/ 67 h 78"/>
                  <a:gd name="T14" fmla="*/ 32 w 46"/>
                  <a:gd name="T15" fmla="*/ 19 h 78"/>
                  <a:gd name="T16" fmla="*/ 46 w 46"/>
                  <a:gd name="T17" fmla="*/ 1 h 78"/>
                  <a:gd name="T18" fmla="*/ 25 w 46"/>
                  <a:gd name="T19" fmla="*/ 8 h 78"/>
                  <a:gd name="T20" fmla="*/ 16 w 46"/>
                  <a:gd name="T21" fmla="*/ 16 h 78"/>
                  <a:gd name="T22" fmla="*/ 14 w 46"/>
                  <a:gd name="T23" fmla="*/ 28 h 78"/>
                  <a:gd name="T24" fmla="*/ 2 w 46"/>
                  <a:gd name="T25" fmla="*/ 34 h 78"/>
                  <a:gd name="T26" fmla="*/ 9 w 46"/>
                  <a:gd name="T27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78">
                    <a:moveTo>
                      <a:pt x="9" y="46"/>
                    </a:moveTo>
                    <a:cubicBezTo>
                      <a:pt x="12" y="50"/>
                      <a:pt x="14" y="53"/>
                      <a:pt x="18" y="56"/>
                    </a:cubicBezTo>
                    <a:cubicBezTo>
                      <a:pt x="22" y="59"/>
                      <a:pt x="21" y="56"/>
                      <a:pt x="23" y="61"/>
                    </a:cubicBezTo>
                    <a:cubicBezTo>
                      <a:pt x="24" y="63"/>
                      <a:pt x="23" y="68"/>
                      <a:pt x="24" y="70"/>
                    </a:cubicBezTo>
                    <a:cubicBezTo>
                      <a:pt x="26" y="74"/>
                      <a:pt x="26" y="70"/>
                      <a:pt x="28" y="71"/>
                    </a:cubicBezTo>
                    <a:cubicBezTo>
                      <a:pt x="29" y="72"/>
                      <a:pt x="33" y="76"/>
                      <a:pt x="34" y="76"/>
                    </a:cubicBezTo>
                    <a:cubicBezTo>
                      <a:pt x="41" y="78"/>
                      <a:pt x="39" y="73"/>
                      <a:pt x="38" y="67"/>
                    </a:cubicBezTo>
                    <a:cubicBezTo>
                      <a:pt x="37" y="54"/>
                      <a:pt x="26" y="31"/>
                      <a:pt x="32" y="19"/>
                    </a:cubicBezTo>
                    <a:cubicBezTo>
                      <a:pt x="33" y="17"/>
                      <a:pt x="46" y="1"/>
                      <a:pt x="46" y="1"/>
                    </a:cubicBezTo>
                    <a:cubicBezTo>
                      <a:pt x="36" y="0"/>
                      <a:pt x="32" y="1"/>
                      <a:pt x="25" y="8"/>
                    </a:cubicBezTo>
                    <a:cubicBezTo>
                      <a:pt x="22" y="10"/>
                      <a:pt x="18" y="12"/>
                      <a:pt x="16" y="16"/>
                    </a:cubicBezTo>
                    <a:cubicBezTo>
                      <a:pt x="14" y="20"/>
                      <a:pt x="16" y="24"/>
                      <a:pt x="14" y="28"/>
                    </a:cubicBezTo>
                    <a:cubicBezTo>
                      <a:pt x="10" y="27"/>
                      <a:pt x="4" y="29"/>
                      <a:pt x="2" y="34"/>
                    </a:cubicBezTo>
                    <a:cubicBezTo>
                      <a:pt x="0" y="40"/>
                      <a:pt x="6" y="43"/>
                      <a:pt x="9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7" name="Freeform 302"/>
              <p:cNvSpPr>
                <a:spLocks/>
              </p:cNvSpPr>
              <p:nvPr/>
            </p:nvSpPr>
            <p:spPr bwMode="auto">
              <a:xfrm>
                <a:off x="1770" y="1231"/>
                <a:ext cx="216" cy="138"/>
              </a:xfrm>
              <a:custGeom>
                <a:avLst/>
                <a:gdLst>
                  <a:gd name="T0" fmla="*/ 286 w 596"/>
                  <a:gd name="T1" fmla="*/ 355 h 381"/>
                  <a:gd name="T2" fmla="*/ 335 w 596"/>
                  <a:gd name="T3" fmla="*/ 336 h 381"/>
                  <a:gd name="T4" fmla="*/ 357 w 596"/>
                  <a:gd name="T5" fmla="*/ 286 h 381"/>
                  <a:gd name="T6" fmla="*/ 386 w 596"/>
                  <a:gd name="T7" fmla="*/ 261 h 381"/>
                  <a:gd name="T8" fmla="*/ 425 w 596"/>
                  <a:gd name="T9" fmla="*/ 250 h 381"/>
                  <a:gd name="T10" fmla="*/ 456 w 596"/>
                  <a:gd name="T11" fmla="*/ 283 h 381"/>
                  <a:gd name="T12" fmla="*/ 487 w 596"/>
                  <a:gd name="T13" fmla="*/ 274 h 381"/>
                  <a:gd name="T14" fmla="*/ 541 w 596"/>
                  <a:gd name="T15" fmla="*/ 221 h 381"/>
                  <a:gd name="T16" fmla="*/ 566 w 596"/>
                  <a:gd name="T17" fmla="*/ 196 h 381"/>
                  <a:gd name="T18" fmla="*/ 582 w 596"/>
                  <a:gd name="T19" fmla="*/ 167 h 381"/>
                  <a:gd name="T20" fmla="*/ 580 w 596"/>
                  <a:gd name="T21" fmla="*/ 151 h 381"/>
                  <a:gd name="T22" fmla="*/ 591 w 596"/>
                  <a:gd name="T23" fmla="*/ 125 h 381"/>
                  <a:gd name="T24" fmla="*/ 537 w 596"/>
                  <a:gd name="T25" fmla="*/ 137 h 381"/>
                  <a:gd name="T26" fmla="*/ 451 w 596"/>
                  <a:gd name="T27" fmla="*/ 150 h 381"/>
                  <a:gd name="T28" fmla="*/ 410 w 596"/>
                  <a:gd name="T29" fmla="*/ 130 h 381"/>
                  <a:gd name="T30" fmla="*/ 373 w 596"/>
                  <a:gd name="T31" fmla="*/ 110 h 381"/>
                  <a:gd name="T32" fmla="*/ 444 w 596"/>
                  <a:gd name="T33" fmla="*/ 75 h 381"/>
                  <a:gd name="T34" fmla="*/ 494 w 596"/>
                  <a:gd name="T35" fmla="*/ 58 h 381"/>
                  <a:gd name="T36" fmla="*/ 467 w 596"/>
                  <a:gd name="T37" fmla="*/ 52 h 381"/>
                  <a:gd name="T38" fmla="*/ 470 w 596"/>
                  <a:gd name="T39" fmla="*/ 31 h 381"/>
                  <a:gd name="T40" fmla="*/ 453 w 596"/>
                  <a:gd name="T41" fmla="*/ 8 h 381"/>
                  <a:gd name="T42" fmla="*/ 358 w 596"/>
                  <a:gd name="T43" fmla="*/ 10 h 381"/>
                  <a:gd name="T44" fmla="*/ 303 w 596"/>
                  <a:gd name="T45" fmla="*/ 22 h 381"/>
                  <a:gd name="T46" fmla="*/ 248 w 596"/>
                  <a:gd name="T47" fmla="*/ 29 h 381"/>
                  <a:gd name="T48" fmla="*/ 192 w 596"/>
                  <a:gd name="T49" fmla="*/ 19 h 381"/>
                  <a:gd name="T50" fmla="*/ 167 w 596"/>
                  <a:gd name="T51" fmla="*/ 24 h 381"/>
                  <a:gd name="T52" fmla="*/ 89 w 596"/>
                  <a:gd name="T53" fmla="*/ 14 h 381"/>
                  <a:gd name="T54" fmla="*/ 44 w 596"/>
                  <a:gd name="T55" fmla="*/ 14 h 381"/>
                  <a:gd name="T56" fmla="*/ 13 w 596"/>
                  <a:gd name="T57" fmla="*/ 81 h 381"/>
                  <a:gd name="T58" fmla="*/ 43 w 596"/>
                  <a:gd name="T59" fmla="*/ 43 h 381"/>
                  <a:gd name="T60" fmla="*/ 104 w 596"/>
                  <a:gd name="T61" fmla="*/ 71 h 381"/>
                  <a:gd name="T62" fmla="*/ 152 w 596"/>
                  <a:gd name="T63" fmla="*/ 103 h 381"/>
                  <a:gd name="T64" fmla="*/ 169 w 596"/>
                  <a:gd name="T65" fmla="*/ 77 h 381"/>
                  <a:gd name="T66" fmla="*/ 267 w 596"/>
                  <a:gd name="T67" fmla="*/ 142 h 381"/>
                  <a:gd name="T68" fmla="*/ 273 w 596"/>
                  <a:gd name="T69" fmla="*/ 157 h 381"/>
                  <a:gd name="T70" fmla="*/ 220 w 596"/>
                  <a:gd name="T71" fmla="*/ 146 h 381"/>
                  <a:gd name="T72" fmla="*/ 181 w 596"/>
                  <a:gd name="T73" fmla="*/ 144 h 381"/>
                  <a:gd name="T74" fmla="*/ 187 w 596"/>
                  <a:gd name="T75" fmla="*/ 185 h 381"/>
                  <a:gd name="T76" fmla="*/ 138 w 596"/>
                  <a:gd name="T77" fmla="*/ 209 h 381"/>
                  <a:gd name="T78" fmla="*/ 96 w 596"/>
                  <a:gd name="T79" fmla="*/ 256 h 381"/>
                  <a:gd name="T80" fmla="*/ 62 w 596"/>
                  <a:gd name="T81" fmla="*/ 266 h 381"/>
                  <a:gd name="T82" fmla="*/ 116 w 596"/>
                  <a:gd name="T83" fmla="*/ 307 h 381"/>
                  <a:gd name="T84" fmla="*/ 185 w 596"/>
                  <a:gd name="T85" fmla="*/ 323 h 381"/>
                  <a:gd name="T86" fmla="*/ 224 w 596"/>
                  <a:gd name="T87" fmla="*/ 271 h 381"/>
                  <a:gd name="T88" fmla="*/ 296 w 596"/>
                  <a:gd name="T89" fmla="*/ 249 h 381"/>
                  <a:gd name="T90" fmla="*/ 253 w 596"/>
                  <a:gd name="T91" fmla="*/ 332 h 381"/>
                  <a:gd name="T92" fmla="*/ 211 w 596"/>
                  <a:gd name="T93" fmla="*/ 348 h 381"/>
                  <a:gd name="T94" fmla="*/ 212 w 596"/>
                  <a:gd name="T95" fmla="*/ 378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6" h="381">
                    <a:moveTo>
                      <a:pt x="228" y="365"/>
                    </a:moveTo>
                    <a:cubicBezTo>
                      <a:pt x="233" y="361"/>
                      <a:pt x="241" y="359"/>
                      <a:pt x="248" y="358"/>
                    </a:cubicBezTo>
                    <a:cubicBezTo>
                      <a:pt x="259" y="356"/>
                      <a:pt x="276" y="361"/>
                      <a:pt x="286" y="355"/>
                    </a:cubicBezTo>
                    <a:cubicBezTo>
                      <a:pt x="291" y="353"/>
                      <a:pt x="294" y="348"/>
                      <a:pt x="300" y="346"/>
                    </a:cubicBezTo>
                    <a:cubicBezTo>
                      <a:pt x="306" y="344"/>
                      <a:pt x="312" y="344"/>
                      <a:pt x="319" y="344"/>
                    </a:cubicBezTo>
                    <a:cubicBezTo>
                      <a:pt x="327" y="343"/>
                      <a:pt x="330" y="342"/>
                      <a:pt x="335" y="336"/>
                    </a:cubicBezTo>
                    <a:cubicBezTo>
                      <a:pt x="339" y="331"/>
                      <a:pt x="341" y="326"/>
                      <a:pt x="347" y="324"/>
                    </a:cubicBezTo>
                    <a:cubicBezTo>
                      <a:pt x="361" y="321"/>
                      <a:pt x="377" y="336"/>
                      <a:pt x="374" y="313"/>
                    </a:cubicBezTo>
                    <a:cubicBezTo>
                      <a:pt x="373" y="302"/>
                      <a:pt x="367" y="292"/>
                      <a:pt x="357" y="286"/>
                    </a:cubicBezTo>
                    <a:cubicBezTo>
                      <a:pt x="352" y="282"/>
                      <a:pt x="336" y="278"/>
                      <a:pt x="344" y="270"/>
                    </a:cubicBezTo>
                    <a:cubicBezTo>
                      <a:pt x="350" y="265"/>
                      <a:pt x="366" y="263"/>
                      <a:pt x="374" y="262"/>
                    </a:cubicBezTo>
                    <a:cubicBezTo>
                      <a:pt x="377" y="262"/>
                      <a:pt x="383" y="264"/>
                      <a:pt x="386" y="261"/>
                    </a:cubicBezTo>
                    <a:cubicBezTo>
                      <a:pt x="390" y="255"/>
                      <a:pt x="383" y="255"/>
                      <a:pt x="382" y="252"/>
                    </a:cubicBezTo>
                    <a:cubicBezTo>
                      <a:pt x="375" y="237"/>
                      <a:pt x="402" y="245"/>
                      <a:pt x="406" y="246"/>
                    </a:cubicBezTo>
                    <a:cubicBezTo>
                      <a:pt x="413" y="248"/>
                      <a:pt x="418" y="247"/>
                      <a:pt x="425" y="250"/>
                    </a:cubicBezTo>
                    <a:cubicBezTo>
                      <a:pt x="430" y="253"/>
                      <a:pt x="437" y="255"/>
                      <a:pt x="440" y="260"/>
                    </a:cubicBezTo>
                    <a:cubicBezTo>
                      <a:pt x="446" y="266"/>
                      <a:pt x="439" y="268"/>
                      <a:pt x="441" y="276"/>
                    </a:cubicBezTo>
                    <a:cubicBezTo>
                      <a:pt x="449" y="280"/>
                      <a:pt x="451" y="273"/>
                      <a:pt x="456" y="283"/>
                    </a:cubicBezTo>
                    <a:cubicBezTo>
                      <a:pt x="458" y="289"/>
                      <a:pt x="460" y="294"/>
                      <a:pt x="462" y="300"/>
                    </a:cubicBezTo>
                    <a:cubicBezTo>
                      <a:pt x="470" y="302"/>
                      <a:pt x="472" y="294"/>
                      <a:pt x="475" y="289"/>
                    </a:cubicBezTo>
                    <a:cubicBezTo>
                      <a:pt x="479" y="283"/>
                      <a:pt x="483" y="279"/>
                      <a:pt x="487" y="274"/>
                    </a:cubicBezTo>
                    <a:cubicBezTo>
                      <a:pt x="492" y="268"/>
                      <a:pt x="495" y="263"/>
                      <a:pt x="501" y="259"/>
                    </a:cubicBezTo>
                    <a:cubicBezTo>
                      <a:pt x="506" y="255"/>
                      <a:pt x="511" y="251"/>
                      <a:pt x="515" y="247"/>
                    </a:cubicBezTo>
                    <a:cubicBezTo>
                      <a:pt x="523" y="239"/>
                      <a:pt x="530" y="227"/>
                      <a:pt x="541" y="221"/>
                    </a:cubicBezTo>
                    <a:cubicBezTo>
                      <a:pt x="547" y="217"/>
                      <a:pt x="554" y="219"/>
                      <a:pt x="558" y="211"/>
                    </a:cubicBezTo>
                    <a:cubicBezTo>
                      <a:pt x="559" y="209"/>
                      <a:pt x="558" y="205"/>
                      <a:pt x="559" y="203"/>
                    </a:cubicBezTo>
                    <a:cubicBezTo>
                      <a:pt x="560" y="198"/>
                      <a:pt x="562" y="198"/>
                      <a:pt x="566" y="196"/>
                    </a:cubicBezTo>
                    <a:cubicBezTo>
                      <a:pt x="570" y="192"/>
                      <a:pt x="576" y="189"/>
                      <a:pt x="578" y="184"/>
                    </a:cubicBezTo>
                    <a:cubicBezTo>
                      <a:pt x="579" y="181"/>
                      <a:pt x="578" y="177"/>
                      <a:pt x="579" y="175"/>
                    </a:cubicBezTo>
                    <a:cubicBezTo>
                      <a:pt x="580" y="172"/>
                      <a:pt x="582" y="170"/>
                      <a:pt x="582" y="167"/>
                    </a:cubicBezTo>
                    <a:cubicBezTo>
                      <a:pt x="583" y="160"/>
                      <a:pt x="578" y="160"/>
                      <a:pt x="571" y="160"/>
                    </a:cubicBezTo>
                    <a:cubicBezTo>
                      <a:pt x="566" y="161"/>
                      <a:pt x="555" y="163"/>
                      <a:pt x="562" y="156"/>
                    </a:cubicBezTo>
                    <a:cubicBezTo>
                      <a:pt x="567" y="151"/>
                      <a:pt x="575" y="154"/>
                      <a:pt x="580" y="151"/>
                    </a:cubicBezTo>
                    <a:cubicBezTo>
                      <a:pt x="583" y="148"/>
                      <a:pt x="582" y="146"/>
                      <a:pt x="584" y="144"/>
                    </a:cubicBezTo>
                    <a:cubicBezTo>
                      <a:pt x="586" y="142"/>
                      <a:pt x="589" y="141"/>
                      <a:pt x="591" y="139"/>
                    </a:cubicBezTo>
                    <a:cubicBezTo>
                      <a:pt x="594" y="136"/>
                      <a:pt x="596" y="130"/>
                      <a:pt x="591" y="125"/>
                    </a:cubicBezTo>
                    <a:cubicBezTo>
                      <a:pt x="586" y="121"/>
                      <a:pt x="579" y="124"/>
                      <a:pt x="573" y="125"/>
                    </a:cubicBezTo>
                    <a:cubicBezTo>
                      <a:pt x="567" y="127"/>
                      <a:pt x="562" y="125"/>
                      <a:pt x="556" y="126"/>
                    </a:cubicBezTo>
                    <a:cubicBezTo>
                      <a:pt x="549" y="128"/>
                      <a:pt x="542" y="133"/>
                      <a:pt x="537" y="137"/>
                    </a:cubicBezTo>
                    <a:cubicBezTo>
                      <a:pt x="525" y="145"/>
                      <a:pt x="524" y="160"/>
                      <a:pt x="509" y="160"/>
                    </a:cubicBezTo>
                    <a:cubicBezTo>
                      <a:pt x="496" y="161"/>
                      <a:pt x="482" y="158"/>
                      <a:pt x="470" y="155"/>
                    </a:cubicBezTo>
                    <a:cubicBezTo>
                      <a:pt x="463" y="153"/>
                      <a:pt x="457" y="152"/>
                      <a:pt x="451" y="150"/>
                    </a:cubicBezTo>
                    <a:cubicBezTo>
                      <a:pt x="444" y="147"/>
                      <a:pt x="439" y="145"/>
                      <a:pt x="431" y="145"/>
                    </a:cubicBezTo>
                    <a:cubicBezTo>
                      <a:pt x="428" y="145"/>
                      <a:pt x="425" y="145"/>
                      <a:pt x="423" y="145"/>
                    </a:cubicBezTo>
                    <a:cubicBezTo>
                      <a:pt x="423" y="137"/>
                      <a:pt x="420" y="131"/>
                      <a:pt x="410" y="130"/>
                    </a:cubicBezTo>
                    <a:cubicBezTo>
                      <a:pt x="406" y="130"/>
                      <a:pt x="405" y="134"/>
                      <a:pt x="401" y="131"/>
                    </a:cubicBezTo>
                    <a:cubicBezTo>
                      <a:pt x="400" y="131"/>
                      <a:pt x="399" y="124"/>
                      <a:pt x="397" y="123"/>
                    </a:cubicBezTo>
                    <a:cubicBezTo>
                      <a:pt x="391" y="117"/>
                      <a:pt x="378" y="117"/>
                      <a:pt x="373" y="110"/>
                    </a:cubicBezTo>
                    <a:cubicBezTo>
                      <a:pt x="367" y="101"/>
                      <a:pt x="383" y="94"/>
                      <a:pt x="390" y="92"/>
                    </a:cubicBezTo>
                    <a:cubicBezTo>
                      <a:pt x="396" y="89"/>
                      <a:pt x="399" y="83"/>
                      <a:pt x="405" y="80"/>
                    </a:cubicBezTo>
                    <a:cubicBezTo>
                      <a:pt x="416" y="75"/>
                      <a:pt x="433" y="77"/>
                      <a:pt x="444" y="75"/>
                    </a:cubicBezTo>
                    <a:cubicBezTo>
                      <a:pt x="450" y="74"/>
                      <a:pt x="456" y="72"/>
                      <a:pt x="461" y="69"/>
                    </a:cubicBezTo>
                    <a:cubicBezTo>
                      <a:pt x="466" y="66"/>
                      <a:pt x="470" y="61"/>
                      <a:pt x="474" y="58"/>
                    </a:cubicBezTo>
                    <a:cubicBezTo>
                      <a:pt x="480" y="56"/>
                      <a:pt x="488" y="59"/>
                      <a:pt x="494" y="58"/>
                    </a:cubicBezTo>
                    <a:cubicBezTo>
                      <a:pt x="502" y="55"/>
                      <a:pt x="502" y="50"/>
                      <a:pt x="494" y="49"/>
                    </a:cubicBezTo>
                    <a:cubicBezTo>
                      <a:pt x="489" y="49"/>
                      <a:pt x="485" y="52"/>
                      <a:pt x="480" y="52"/>
                    </a:cubicBezTo>
                    <a:cubicBezTo>
                      <a:pt x="476" y="53"/>
                      <a:pt x="471" y="52"/>
                      <a:pt x="467" y="52"/>
                    </a:cubicBezTo>
                    <a:cubicBezTo>
                      <a:pt x="460" y="40"/>
                      <a:pt x="494" y="51"/>
                      <a:pt x="493" y="42"/>
                    </a:cubicBezTo>
                    <a:cubicBezTo>
                      <a:pt x="492" y="37"/>
                      <a:pt x="481" y="35"/>
                      <a:pt x="477" y="34"/>
                    </a:cubicBezTo>
                    <a:cubicBezTo>
                      <a:pt x="475" y="34"/>
                      <a:pt x="471" y="34"/>
                      <a:pt x="470" y="31"/>
                    </a:cubicBezTo>
                    <a:cubicBezTo>
                      <a:pt x="469" y="28"/>
                      <a:pt x="471" y="26"/>
                      <a:pt x="475" y="26"/>
                    </a:cubicBezTo>
                    <a:cubicBezTo>
                      <a:pt x="474" y="19"/>
                      <a:pt x="464" y="24"/>
                      <a:pt x="461" y="19"/>
                    </a:cubicBezTo>
                    <a:cubicBezTo>
                      <a:pt x="455" y="12"/>
                      <a:pt x="465" y="10"/>
                      <a:pt x="453" y="8"/>
                    </a:cubicBezTo>
                    <a:cubicBezTo>
                      <a:pt x="443" y="6"/>
                      <a:pt x="430" y="8"/>
                      <a:pt x="419" y="7"/>
                    </a:cubicBezTo>
                    <a:cubicBezTo>
                      <a:pt x="408" y="5"/>
                      <a:pt x="394" y="4"/>
                      <a:pt x="382" y="6"/>
                    </a:cubicBezTo>
                    <a:cubicBezTo>
                      <a:pt x="374" y="7"/>
                      <a:pt x="366" y="9"/>
                      <a:pt x="358" y="10"/>
                    </a:cubicBezTo>
                    <a:cubicBezTo>
                      <a:pt x="350" y="11"/>
                      <a:pt x="343" y="8"/>
                      <a:pt x="334" y="11"/>
                    </a:cubicBezTo>
                    <a:cubicBezTo>
                      <a:pt x="329" y="12"/>
                      <a:pt x="324" y="16"/>
                      <a:pt x="319" y="19"/>
                    </a:cubicBezTo>
                    <a:cubicBezTo>
                      <a:pt x="313" y="23"/>
                      <a:pt x="311" y="22"/>
                      <a:pt x="303" y="22"/>
                    </a:cubicBezTo>
                    <a:cubicBezTo>
                      <a:pt x="297" y="22"/>
                      <a:pt x="290" y="22"/>
                      <a:pt x="284" y="25"/>
                    </a:cubicBezTo>
                    <a:cubicBezTo>
                      <a:pt x="277" y="28"/>
                      <a:pt x="276" y="31"/>
                      <a:pt x="267" y="31"/>
                    </a:cubicBezTo>
                    <a:cubicBezTo>
                      <a:pt x="260" y="32"/>
                      <a:pt x="255" y="31"/>
                      <a:pt x="248" y="29"/>
                    </a:cubicBezTo>
                    <a:cubicBezTo>
                      <a:pt x="243" y="28"/>
                      <a:pt x="239" y="24"/>
                      <a:pt x="234" y="23"/>
                    </a:cubicBezTo>
                    <a:cubicBezTo>
                      <a:pt x="223" y="20"/>
                      <a:pt x="214" y="30"/>
                      <a:pt x="203" y="24"/>
                    </a:cubicBezTo>
                    <a:cubicBezTo>
                      <a:pt x="199" y="22"/>
                      <a:pt x="199" y="17"/>
                      <a:pt x="192" y="19"/>
                    </a:cubicBezTo>
                    <a:cubicBezTo>
                      <a:pt x="187" y="20"/>
                      <a:pt x="182" y="28"/>
                      <a:pt x="183" y="33"/>
                    </a:cubicBezTo>
                    <a:cubicBezTo>
                      <a:pt x="170" y="34"/>
                      <a:pt x="180" y="20"/>
                      <a:pt x="181" y="17"/>
                    </a:cubicBezTo>
                    <a:cubicBezTo>
                      <a:pt x="175" y="14"/>
                      <a:pt x="166" y="16"/>
                      <a:pt x="167" y="24"/>
                    </a:cubicBezTo>
                    <a:cubicBezTo>
                      <a:pt x="150" y="25"/>
                      <a:pt x="133" y="20"/>
                      <a:pt x="116" y="24"/>
                    </a:cubicBezTo>
                    <a:cubicBezTo>
                      <a:pt x="111" y="26"/>
                      <a:pt x="105" y="27"/>
                      <a:pt x="99" y="26"/>
                    </a:cubicBezTo>
                    <a:cubicBezTo>
                      <a:pt x="91" y="24"/>
                      <a:pt x="95" y="19"/>
                      <a:pt x="89" y="14"/>
                    </a:cubicBezTo>
                    <a:cubicBezTo>
                      <a:pt x="74" y="4"/>
                      <a:pt x="67" y="33"/>
                      <a:pt x="55" y="24"/>
                    </a:cubicBezTo>
                    <a:cubicBezTo>
                      <a:pt x="54" y="23"/>
                      <a:pt x="54" y="19"/>
                      <a:pt x="52" y="17"/>
                    </a:cubicBezTo>
                    <a:cubicBezTo>
                      <a:pt x="49" y="14"/>
                      <a:pt x="48" y="14"/>
                      <a:pt x="44" y="14"/>
                    </a:cubicBezTo>
                    <a:cubicBezTo>
                      <a:pt x="36" y="14"/>
                      <a:pt x="36" y="17"/>
                      <a:pt x="30" y="10"/>
                    </a:cubicBezTo>
                    <a:cubicBezTo>
                      <a:pt x="29" y="9"/>
                      <a:pt x="29" y="6"/>
                      <a:pt x="29" y="5"/>
                    </a:cubicBezTo>
                    <a:cubicBezTo>
                      <a:pt x="6" y="0"/>
                      <a:pt x="0" y="68"/>
                      <a:pt x="13" y="81"/>
                    </a:cubicBezTo>
                    <a:cubicBezTo>
                      <a:pt x="15" y="76"/>
                      <a:pt x="15" y="65"/>
                      <a:pt x="19" y="63"/>
                    </a:cubicBezTo>
                    <a:cubicBezTo>
                      <a:pt x="27" y="58"/>
                      <a:pt x="28" y="68"/>
                      <a:pt x="32" y="71"/>
                    </a:cubicBezTo>
                    <a:cubicBezTo>
                      <a:pt x="44" y="80"/>
                      <a:pt x="38" y="50"/>
                      <a:pt x="43" y="43"/>
                    </a:cubicBezTo>
                    <a:cubicBezTo>
                      <a:pt x="51" y="34"/>
                      <a:pt x="67" y="48"/>
                      <a:pt x="75" y="51"/>
                    </a:cubicBezTo>
                    <a:cubicBezTo>
                      <a:pt x="82" y="54"/>
                      <a:pt x="87" y="54"/>
                      <a:pt x="91" y="60"/>
                    </a:cubicBezTo>
                    <a:cubicBezTo>
                      <a:pt x="96" y="66"/>
                      <a:pt x="95" y="70"/>
                      <a:pt x="104" y="71"/>
                    </a:cubicBezTo>
                    <a:cubicBezTo>
                      <a:pt x="116" y="72"/>
                      <a:pt x="131" y="68"/>
                      <a:pt x="142" y="73"/>
                    </a:cubicBezTo>
                    <a:cubicBezTo>
                      <a:pt x="149" y="77"/>
                      <a:pt x="151" y="82"/>
                      <a:pt x="149" y="90"/>
                    </a:cubicBezTo>
                    <a:cubicBezTo>
                      <a:pt x="149" y="93"/>
                      <a:pt x="144" y="109"/>
                      <a:pt x="152" y="103"/>
                    </a:cubicBezTo>
                    <a:cubicBezTo>
                      <a:pt x="156" y="100"/>
                      <a:pt x="155" y="93"/>
                      <a:pt x="160" y="89"/>
                    </a:cubicBezTo>
                    <a:cubicBezTo>
                      <a:pt x="162" y="88"/>
                      <a:pt x="167" y="88"/>
                      <a:pt x="169" y="86"/>
                    </a:cubicBezTo>
                    <a:cubicBezTo>
                      <a:pt x="171" y="83"/>
                      <a:pt x="168" y="79"/>
                      <a:pt x="169" y="77"/>
                    </a:cubicBezTo>
                    <a:cubicBezTo>
                      <a:pt x="173" y="69"/>
                      <a:pt x="200" y="81"/>
                      <a:pt x="207" y="84"/>
                    </a:cubicBezTo>
                    <a:cubicBezTo>
                      <a:pt x="230" y="96"/>
                      <a:pt x="255" y="98"/>
                      <a:pt x="262" y="127"/>
                    </a:cubicBezTo>
                    <a:cubicBezTo>
                      <a:pt x="263" y="132"/>
                      <a:pt x="263" y="139"/>
                      <a:pt x="267" y="142"/>
                    </a:cubicBezTo>
                    <a:cubicBezTo>
                      <a:pt x="272" y="145"/>
                      <a:pt x="278" y="141"/>
                      <a:pt x="282" y="143"/>
                    </a:cubicBezTo>
                    <a:cubicBezTo>
                      <a:pt x="286" y="147"/>
                      <a:pt x="282" y="152"/>
                      <a:pt x="282" y="156"/>
                    </a:cubicBezTo>
                    <a:cubicBezTo>
                      <a:pt x="279" y="157"/>
                      <a:pt x="276" y="156"/>
                      <a:pt x="273" y="157"/>
                    </a:cubicBezTo>
                    <a:cubicBezTo>
                      <a:pt x="271" y="162"/>
                      <a:pt x="272" y="169"/>
                      <a:pt x="265" y="171"/>
                    </a:cubicBezTo>
                    <a:cubicBezTo>
                      <a:pt x="259" y="172"/>
                      <a:pt x="252" y="167"/>
                      <a:pt x="247" y="165"/>
                    </a:cubicBezTo>
                    <a:cubicBezTo>
                      <a:pt x="238" y="159"/>
                      <a:pt x="229" y="152"/>
                      <a:pt x="220" y="146"/>
                    </a:cubicBezTo>
                    <a:cubicBezTo>
                      <a:pt x="209" y="138"/>
                      <a:pt x="195" y="128"/>
                      <a:pt x="182" y="127"/>
                    </a:cubicBezTo>
                    <a:cubicBezTo>
                      <a:pt x="177" y="127"/>
                      <a:pt x="167" y="125"/>
                      <a:pt x="167" y="133"/>
                    </a:cubicBezTo>
                    <a:cubicBezTo>
                      <a:pt x="168" y="139"/>
                      <a:pt x="177" y="139"/>
                      <a:pt x="181" y="144"/>
                    </a:cubicBezTo>
                    <a:cubicBezTo>
                      <a:pt x="184" y="148"/>
                      <a:pt x="185" y="153"/>
                      <a:pt x="188" y="158"/>
                    </a:cubicBezTo>
                    <a:cubicBezTo>
                      <a:pt x="190" y="163"/>
                      <a:pt x="196" y="168"/>
                      <a:pt x="197" y="174"/>
                    </a:cubicBezTo>
                    <a:cubicBezTo>
                      <a:pt x="198" y="182"/>
                      <a:pt x="193" y="183"/>
                      <a:pt x="187" y="185"/>
                    </a:cubicBezTo>
                    <a:cubicBezTo>
                      <a:pt x="180" y="189"/>
                      <a:pt x="181" y="192"/>
                      <a:pt x="177" y="198"/>
                    </a:cubicBezTo>
                    <a:cubicBezTo>
                      <a:pt x="165" y="213"/>
                      <a:pt x="158" y="197"/>
                      <a:pt x="145" y="197"/>
                    </a:cubicBezTo>
                    <a:cubicBezTo>
                      <a:pt x="135" y="197"/>
                      <a:pt x="141" y="203"/>
                      <a:pt x="138" y="209"/>
                    </a:cubicBezTo>
                    <a:cubicBezTo>
                      <a:pt x="133" y="217"/>
                      <a:pt x="122" y="208"/>
                      <a:pt x="122" y="221"/>
                    </a:cubicBezTo>
                    <a:cubicBezTo>
                      <a:pt x="122" y="228"/>
                      <a:pt x="131" y="235"/>
                      <a:pt x="129" y="242"/>
                    </a:cubicBezTo>
                    <a:cubicBezTo>
                      <a:pt x="128" y="252"/>
                      <a:pt x="105" y="257"/>
                      <a:pt x="96" y="256"/>
                    </a:cubicBezTo>
                    <a:cubicBezTo>
                      <a:pt x="83" y="254"/>
                      <a:pt x="74" y="247"/>
                      <a:pt x="61" y="250"/>
                    </a:cubicBezTo>
                    <a:cubicBezTo>
                      <a:pt x="57" y="250"/>
                      <a:pt x="44" y="252"/>
                      <a:pt x="47" y="259"/>
                    </a:cubicBezTo>
                    <a:cubicBezTo>
                      <a:pt x="48" y="261"/>
                      <a:pt x="59" y="264"/>
                      <a:pt x="62" y="266"/>
                    </a:cubicBezTo>
                    <a:cubicBezTo>
                      <a:pt x="68" y="269"/>
                      <a:pt x="70" y="275"/>
                      <a:pt x="74" y="280"/>
                    </a:cubicBezTo>
                    <a:cubicBezTo>
                      <a:pt x="79" y="284"/>
                      <a:pt x="83" y="284"/>
                      <a:pt x="88" y="286"/>
                    </a:cubicBezTo>
                    <a:cubicBezTo>
                      <a:pt x="99" y="292"/>
                      <a:pt x="106" y="302"/>
                      <a:pt x="116" y="307"/>
                    </a:cubicBezTo>
                    <a:cubicBezTo>
                      <a:pt x="122" y="309"/>
                      <a:pt x="128" y="312"/>
                      <a:pt x="135" y="315"/>
                    </a:cubicBezTo>
                    <a:cubicBezTo>
                      <a:pt x="141" y="318"/>
                      <a:pt x="143" y="323"/>
                      <a:pt x="149" y="326"/>
                    </a:cubicBezTo>
                    <a:cubicBezTo>
                      <a:pt x="158" y="332"/>
                      <a:pt x="176" y="328"/>
                      <a:pt x="185" y="323"/>
                    </a:cubicBezTo>
                    <a:cubicBezTo>
                      <a:pt x="189" y="321"/>
                      <a:pt x="198" y="318"/>
                      <a:pt x="201" y="313"/>
                    </a:cubicBezTo>
                    <a:cubicBezTo>
                      <a:pt x="204" y="310"/>
                      <a:pt x="204" y="303"/>
                      <a:pt x="206" y="298"/>
                    </a:cubicBezTo>
                    <a:cubicBezTo>
                      <a:pt x="211" y="288"/>
                      <a:pt x="217" y="279"/>
                      <a:pt x="224" y="271"/>
                    </a:cubicBezTo>
                    <a:cubicBezTo>
                      <a:pt x="228" y="266"/>
                      <a:pt x="235" y="267"/>
                      <a:pt x="241" y="265"/>
                    </a:cubicBezTo>
                    <a:cubicBezTo>
                      <a:pt x="247" y="263"/>
                      <a:pt x="253" y="261"/>
                      <a:pt x="258" y="258"/>
                    </a:cubicBezTo>
                    <a:cubicBezTo>
                      <a:pt x="270" y="253"/>
                      <a:pt x="284" y="247"/>
                      <a:pt x="296" y="249"/>
                    </a:cubicBezTo>
                    <a:cubicBezTo>
                      <a:pt x="312" y="250"/>
                      <a:pt x="317" y="262"/>
                      <a:pt x="315" y="276"/>
                    </a:cubicBezTo>
                    <a:cubicBezTo>
                      <a:pt x="313" y="289"/>
                      <a:pt x="297" y="301"/>
                      <a:pt x="287" y="309"/>
                    </a:cubicBezTo>
                    <a:cubicBezTo>
                      <a:pt x="277" y="316"/>
                      <a:pt x="265" y="328"/>
                      <a:pt x="253" y="332"/>
                    </a:cubicBezTo>
                    <a:cubicBezTo>
                      <a:pt x="244" y="335"/>
                      <a:pt x="245" y="335"/>
                      <a:pt x="242" y="344"/>
                    </a:cubicBezTo>
                    <a:cubicBezTo>
                      <a:pt x="240" y="349"/>
                      <a:pt x="234" y="354"/>
                      <a:pt x="228" y="353"/>
                    </a:cubicBezTo>
                    <a:cubicBezTo>
                      <a:pt x="222" y="352"/>
                      <a:pt x="217" y="348"/>
                      <a:pt x="211" y="348"/>
                    </a:cubicBezTo>
                    <a:cubicBezTo>
                      <a:pt x="205" y="347"/>
                      <a:pt x="198" y="348"/>
                      <a:pt x="194" y="353"/>
                    </a:cubicBezTo>
                    <a:cubicBezTo>
                      <a:pt x="188" y="360"/>
                      <a:pt x="193" y="363"/>
                      <a:pt x="198" y="369"/>
                    </a:cubicBezTo>
                    <a:cubicBezTo>
                      <a:pt x="202" y="377"/>
                      <a:pt x="201" y="381"/>
                      <a:pt x="212" y="378"/>
                    </a:cubicBezTo>
                    <a:cubicBezTo>
                      <a:pt x="221" y="376"/>
                      <a:pt x="222" y="370"/>
                      <a:pt x="228" y="3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8" name="Freeform 303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9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0" name="Freeform 305"/>
              <p:cNvSpPr>
                <a:spLocks/>
              </p:cNvSpPr>
              <p:nvPr/>
            </p:nvSpPr>
            <p:spPr bwMode="auto">
              <a:xfrm>
                <a:off x="2414" y="1375"/>
                <a:ext cx="94" cy="34"/>
              </a:xfrm>
              <a:custGeom>
                <a:avLst/>
                <a:gdLst>
                  <a:gd name="T0" fmla="*/ 92 w 259"/>
                  <a:gd name="T1" fmla="*/ 82 h 94"/>
                  <a:gd name="T2" fmla="*/ 106 w 259"/>
                  <a:gd name="T3" fmla="*/ 83 h 94"/>
                  <a:gd name="T4" fmla="*/ 121 w 259"/>
                  <a:gd name="T5" fmla="*/ 80 h 94"/>
                  <a:gd name="T6" fmla="*/ 149 w 259"/>
                  <a:gd name="T7" fmla="*/ 77 h 94"/>
                  <a:gd name="T8" fmla="*/ 154 w 259"/>
                  <a:gd name="T9" fmla="*/ 93 h 94"/>
                  <a:gd name="T10" fmla="*/ 167 w 259"/>
                  <a:gd name="T11" fmla="*/ 74 h 94"/>
                  <a:gd name="T12" fmla="*/ 185 w 259"/>
                  <a:gd name="T13" fmla="*/ 65 h 94"/>
                  <a:gd name="T14" fmla="*/ 207 w 259"/>
                  <a:gd name="T15" fmla="*/ 62 h 94"/>
                  <a:gd name="T16" fmla="*/ 221 w 259"/>
                  <a:gd name="T17" fmla="*/ 38 h 94"/>
                  <a:gd name="T18" fmla="*/ 233 w 259"/>
                  <a:gd name="T19" fmla="*/ 41 h 94"/>
                  <a:gd name="T20" fmla="*/ 238 w 259"/>
                  <a:gd name="T21" fmla="*/ 52 h 94"/>
                  <a:gd name="T22" fmla="*/ 250 w 259"/>
                  <a:gd name="T23" fmla="*/ 59 h 94"/>
                  <a:gd name="T24" fmla="*/ 259 w 259"/>
                  <a:gd name="T25" fmla="*/ 33 h 94"/>
                  <a:gd name="T26" fmla="*/ 249 w 259"/>
                  <a:gd name="T27" fmla="*/ 22 h 94"/>
                  <a:gd name="T28" fmla="*/ 237 w 259"/>
                  <a:gd name="T29" fmla="*/ 33 h 94"/>
                  <a:gd name="T30" fmla="*/ 232 w 259"/>
                  <a:gd name="T31" fmla="*/ 17 h 94"/>
                  <a:gd name="T32" fmla="*/ 216 w 259"/>
                  <a:gd name="T33" fmla="*/ 23 h 94"/>
                  <a:gd name="T34" fmla="*/ 215 w 259"/>
                  <a:gd name="T35" fmla="*/ 29 h 94"/>
                  <a:gd name="T36" fmla="*/ 208 w 259"/>
                  <a:gd name="T37" fmla="*/ 29 h 94"/>
                  <a:gd name="T38" fmla="*/ 201 w 259"/>
                  <a:gd name="T39" fmla="*/ 34 h 94"/>
                  <a:gd name="T40" fmla="*/ 185 w 259"/>
                  <a:gd name="T41" fmla="*/ 54 h 94"/>
                  <a:gd name="T42" fmla="*/ 161 w 259"/>
                  <a:gd name="T43" fmla="*/ 52 h 94"/>
                  <a:gd name="T44" fmla="*/ 127 w 259"/>
                  <a:gd name="T45" fmla="*/ 46 h 94"/>
                  <a:gd name="T46" fmla="*/ 117 w 259"/>
                  <a:gd name="T47" fmla="*/ 27 h 94"/>
                  <a:gd name="T48" fmla="*/ 118 w 259"/>
                  <a:gd name="T49" fmla="*/ 37 h 94"/>
                  <a:gd name="T50" fmla="*/ 110 w 259"/>
                  <a:gd name="T51" fmla="*/ 45 h 94"/>
                  <a:gd name="T52" fmla="*/ 115 w 259"/>
                  <a:gd name="T53" fmla="*/ 61 h 94"/>
                  <a:gd name="T54" fmla="*/ 89 w 259"/>
                  <a:gd name="T55" fmla="*/ 58 h 94"/>
                  <a:gd name="T56" fmla="*/ 67 w 259"/>
                  <a:gd name="T57" fmla="*/ 66 h 94"/>
                  <a:gd name="T58" fmla="*/ 57 w 259"/>
                  <a:gd name="T59" fmla="*/ 47 h 94"/>
                  <a:gd name="T60" fmla="*/ 54 w 259"/>
                  <a:gd name="T61" fmla="*/ 66 h 94"/>
                  <a:gd name="T62" fmla="*/ 44 w 259"/>
                  <a:gd name="T63" fmla="*/ 50 h 94"/>
                  <a:gd name="T64" fmla="*/ 35 w 259"/>
                  <a:gd name="T65" fmla="*/ 51 h 94"/>
                  <a:gd name="T66" fmla="*/ 24 w 259"/>
                  <a:gd name="T67" fmla="*/ 53 h 94"/>
                  <a:gd name="T68" fmla="*/ 4 w 259"/>
                  <a:gd name="T69" fmla="*/ 57 h 94"/>
                  <a:gd name="T70" fmla="*/ 22 w 259"/>
                  <a:gd name="T71" fmla="*/ 63 h 94"/>
                  <a:gd name="T72" fmla="*/ 28 w 259"/>
                  <a:gd name="T73" fmla="*/ 78 h 94"/>
                  <a:gd name="T74" fmla="*/ 62 w 259"/>
                  <a:gd name="T75" fmla="*/ 88 h 94"/>
                  <a:gd name="T76" fmla="*/ 73 w 259"/>
                  <a:gd name="T77" fmla="*/ 76 h 94"/>
                  <a:gd name="T78" fmla="*/ 92 w 259"/>
                  <a:gd name="T79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9" h="94">
                    <a:moveTo>
                      <a:pt x="92" y="82"/>
                    </a:moveTo>
                    <a:cubicBezTo>
                      <a:pt x="87" y="71"/>
                      <a:pt x="107" y="84"/>
                      <a:pt x="106" y="83"/>
                    </a:cubicBezTo>
                    <a:cubicBezTo>
                      <a:pt x="115" y="86"/>
                      <a:pt x="113" y="86"/>
                      <a:pt x="121" y="80"/>
                    </a:cubicBezTo>
                    <a:cubicBezTo>
                      <a:pt x="129" y="73"/>
                      <a:pt x="146" y="55"/>
                      <a:pt x="149" y="77"/>
                    </a:cubicBezTo>
                    <a:cubicBezTo>
                      <a:pt x="150" y="82"/>
                      <a:pt x="144" y="94"/>
                      <a:pt x="154" y="93"/>
                    </a:cubicBezTo>
                    <a:cubicBezTo>
                      <a:pt x="161" y="93"/>
                      <a:pt x="162" y="78"/>
                      <a:pt x="167" y="74"/>
                    </a:cubicBezTo>
                    <a:cubicBezTo>
                      <a:pt x="170" y="71"/>
                      <a:pt x="180" y="67"/>
                      <a:pt x="185" y="65"/>
                    </a:cubicBezTo>
                    <a:cubicBezTo>
                      <a:pt x="191" y="63"/>
                      <a:pt x="202" y="65"/>
                      <a:pt x="207" y="62"/>
                    </a:cubicBezTo>
                    <a:cubicBezTo>
                      <a:pt x="216" y="57"/>
                      <a:pt x="212" y="42"/>
                      <a:pt x="221" y="38"/>
                    </a:cubicBezTo>
                    <a:cubicBezTo>
                      <a:pt x="226" y="35"/>
                      <a:pt x="229" y="38"/>
                      <a:pt x="233" y="41"/>
                    </a:cubicBezTo>
                    <a:cubicBezTo>
                      <a:pt x="235" y="43"/>
                      <a:pt x="236" y="49"/>
                      <a:pt x="238" y="52"/>
                    </a:cubicBezTo>
                    <a:cubicBezTo>
                      <a:pt x="241" y="55"/>
                      <a:pt x="247" y="56"/>
                      <a:pt x="250" y="59"/>
                    </a:cubicBezTo>
                    <a:cubicBezTo>
                      <a:pt x="253" y="54"/>
                      <a:pt x="259" y="38"/>
                      <a:pt x="259" y="33"/>
                    </a:cubicBezTo>
                    <a:cubicBezTo>
                      <a:pt x="251" y="35"/>
                      <a:pt x="247" y="30"/>
                      <a:pt x="249" y="22"/>
                    </a:cubicBezTo>
                    <a:cubicBezTo>
                      <a:pt x="241" y="20"/>
                      <a:pt x="238" y="26"/>
                      <a:pt x="237" y="33"/>
                    </a:cubicBezTo>
                    <a:cubicBezTo>
                      <a:pt x="223" y="32"/>
                      <a:pt x="235" y="22"/>
                      <a:pt x="232" y="17"/>
                    </a:cubicBezTo>
                    <a:cubicBezTo>
                      <a:pt x="225" y="5"/>
                      <a:pt x="220" y="19"/>
                      <a:pt x="216" y="23"/>
                    </a:cubicBezTo>
                    <a:cubicBezTo>
                      <a:pt x="215" y="25"/>
                      <a:pt x="217" y="27"/>
                      <a:pt x="215" y="29"/>
                    </a:cubicBezTo>
                    <a:cubicBezTo>
                      <a:pt x="213" y="30"/>
                      <a:pt x="210" y="28"/>
                      <a:pt x="208" y="29"/>
                    </a:cubicBezTo>
                    <a:cubicBezTo>
                      <a:pt x="206" y="30"/>
                      <a:pt x="203" y="32"/>
                      <a:pt x="201" y="34"/>
                    </a:cubicBezTo>
                    <a:cubicBezTo>
                      <a:pt x="191" y="39"/>
                      <a:pt x="192" y="49"/>
                      <a:pt x="185" y="54"/>
                    </a:cubicBezTo>
                    <a:cubicBezTo>
                      <a:pt x="177" y="59"/>
                      <a:pt x="168" y="54"/>
                      <a:pt x="161" y="52"/>
                    </a:cubicBezTo>
                    <a:cubicBezTo>
                      <a:pt x="147" y="48"/>
                      <a:pt x="133" y="60"/>
                      <a:pt x="127" y="46"/>
                    </a:cubicBezTo>
                    <a:cubicBezTo>
                      <a:pt x="125" y="42"/>
                      <a:pt x="123" y="0"/>
                      <a:pt x="117" y="27"/>
                    </a:cubicBezTo>
                    <a:cubicBezTo>
                      <a:pt x="117" y="29"/>
                      <a:pt x="119" y="35"/>
                      <a:pt x="118" y="37"/>
                    </a:cubicBezTo>
                    <a:cubicBezTo>
                      <a:pt x="117" y="41"/>
                      <a:pt x="111" y="42"/>
                      <a:pt x="110" y="45"/>
                    </a:cubicBezTo>
                    <a:cubicBezTo>
                      <a:pt x="108" y="52"/>
                      <a:pt x="113" y="55"/>
                      <a:pt x="115" y="61"/>
                    </a:cubicBezTo>
                    <a:cubicBezTo>
                      <a:pt x="104" y="67"/>
                      <a:pt x="99" y="60"/>
                      <a:pt x="89" y="58"/>
                    </a:cubicBezTo>
                    <a:cubicBezTo>
                      <a:pt x="77" y="55"/>
                      <a:pt x="76" y="67"/>
                      <a:pt x="67" y="66"/>
                    </a:cubicBezTo>
                    <a:cubicBezTo>
                      <a:pt x="65" y="59"/>
                      <a:pt x="64" y="51"/>
                      <a:pt x="57" y="47"/>
                    </a:cubicBezTo>
                    <a:cubicBezTo>
                      <a:pt x="52" y="52"/>
                      <a:pt x="53" y="60"/>
                      <a:pt x="54" y="66"/>
                    </a:cubicBezTo>
                    <a:cubicBezTo>
                      <a:pt x="48" y="63"/>
                      <a:pt x="49" y="53"/>
                      <a:pt x="44" y="50"/>
                    </a:cubicBezTo>
                    <a:cubicBezTo>
                      <a:pt x="39" y="48"/>
                      <a:pt x="39" y="51"/>
                      <a:pt x="35" y="51"/>
                    </a:cubicBezTo>
                    <a:cubicBezTo>
                      <a:pt x="31" y="51"/>
                      <a:pt x="28" y="53"/>
                      <a:pt x="24" y="53"/>
                    </a:cubicBezTo>
                    <a:cubicBezTo>
                      <a:pt x="18" y="53"/>
                      <a:pt x="8" y="47"/>
                      <a:pt x="4" y="57"/>
                    </a:cubicBezTo>
                    <a:cubicBezTo>
                      <a:pt x="0" y="67"/>
                      <a:pt x="17" y="62"/>
                      <a:pt x="22" y="63"/>
                    </a:cubicBezTo>
                    <a:cubicBezTo>
                      <a:pt x="24" y="68"/>
                      <a:pt x="23" y="74"/>
                      <a:pt x="28" y="78"/>
                    </a:cubicBezTo>
                    <a:cubicBezTo>
                      <a:pt x="38" y="68"/>
                      <a:pt x="62" y="72"/>
                      <a:pt x="62" y="88"/>
                    </a:cubicBezTo>
                    <a:cubicBezTo>
                      <a:pt x="67" y="84"/>
                      <a:pt x="66" y="79"/>
                      <a:pt x="73" y="76"/>
                    </a:cubicBezTo>
                    <a:cubicBezTo>
                      <a:pt x="77" y="75"/>
                      <a:pt x="90" y="78"/>
                      <a:pt x="92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1" name="Freeform 306"/>
              <p:cNvSpPr>
                <a:spLocks/>
              </p:cNvSpPr>
              <p:nvPr/>
            </p:nvSpPr>
            <p:spPr bwMode="auto">
              <a:xfrm>
                <a:off x="2403" y="1628"/>
                <a:ext cx="78" cy="38"/>
              </a:xfrm>
              <a:custGeom>
                <a:avLst/>
                <a:gdLst>
                  <a:gd name="T0" fmla="*/ 196 w 216"/>
                  <a:gd name="T1" fmla="*/ 43 h 103"/>
                  <a:gd name="T2" fmla="*/ 196 w 216"/>
                  <a:gd name="T3" fmla="*/ 41 h 103"/>
                  <a:gd name="T4" fmla="*/ 189 w 216"/>
                  <a:gd name="T5" fmla="*/ 59 h 103"/>
                  <a:gd name="T6" fmla="*/ 181 w 216"/>
                  <a:gd name="T7" fmla="*/ 74 h 103"/>
                  <a:gd name="T8" fmla="*/ 170 w 216"/>
                  <a:gd name="T9" fmla="*/ 70 h 103"/>
                  <a:gd name="T10" fmla="*/ 160 w 216"/>
                  <a:gd name="T11" fmla="*/ 58 h 103"/>
                  <a:gd name="T12" fmla="*/ 157 w 216"/>
                  <a:gd name="T13" fmla="*/ 33 h 103"/>
                  <a:gd name="T14" fmla="*/ 166 w 216"/>
                  <a:gd name="T15" fmla="*/ 20 h 103"/>
                  <a:gd name="T16" fmla="*/ 174 w 216"/>
                  <a:gd name="T17" fmla="*/ 3 h 103"/>
                  <a:gd name="T18" fmla="*/ 145 w 216"/>
                  <a:gd name="T19" fmla="*/ 9 h 103"/>
                  <a:gd name="T20" fmla="*/ 137 w 216"/>
                  <a:gd name="T21" fmla="*/ 34 h 103"/>
                  <a:gd name="T22" fmla="*/ 123 w 216"/>
                  <a:gd name="T23" fmla="*/ 52 h 103"/>
                  <a:gd name="T24" fmla="*/ 101 w 216"/>
                  <a:gd name="T25" fmla="*/ 42 h 103"/>
                  <a:gd name="T26" fmla="*/ 74 w 216"/>
                  <a:gd name="T27" fmla="*/ 37 h 103"/>
                  <a:gd name="T28" fmla="*/ 59 w 216"/>
                  <a:gd name="T29" fmla="*/ 58 h 103"/>
                  <a:gd name="T30" fmla="*/ 51 w 216"/>
                  <a:gd name="T31" fmla="*/ 36 h 103"/>
                  <a:gd name="T32" fmla="*/ 36 w 216"/>
                  <a:gd name="T33" fmla="*/ 47 h 103"/>
                  <a:gd name="T34" fmla="*/ 21 w 216"/>
                  <a:gd name="T35" fmla="*/ 29 h 103"/>
                  <a:gd name="T36" fmla="*/ 4 w 216"/>
                  <a:gd name="T37" fmla="*/ 43 h 103"/>
                  <a:gd name="T38" fmla="*/ 11 w 216"/>
                  <a:gd name="T39" fmla="*/ 56 h 103"/>
                  <a:gd name="T40" fmla="*/ 10 w 216"/>
                  <a:gd name="T41" fmla="*/ 73 h 103"/>
                  <a:gd name="T42" fmla="*/ 7 w 216"/>
                  <a:gd name="T43" fmla="*/ 88 h 103"/>
                  <a:gd name="T44" fmla="*/ 0 w 216"/>
                  <a:gd name="T45" fmla="*/ 101 h 103"/>
                  <a:gd name="T46" fmla="*/ 23 w 216"/>
                  <a:gd name="T47" fmla="*/ 89 h 103"/>
                  <a:gd name="T48" fmla="*/ 44 w 216"/>
                  <a:gd name="T49" fmla="*/ 72 h 103"/>
                  <a:gd name="T50" fmla="*/ 53 w 216"/>
                  <a:gd name="T51" fmla="*/ 79 h 103"/>
                  <a:gd name="T52" fmla="*/ 57 w 216"/>
                  <a:gd name="T53" fmla="*/ 65 h 103"/>
                  <a:gd name="T54" fmla="*/ 89 w 216"/>
                  <a:gd name="T55" fmla="*/ 62 h 103"/>
                  <a:gd name="T56" fmla="*/ 127 w 216"/>
                  <a:gd name="T57" fmla="*/ 56 h 103"/>
                  <a:gd name="T58" fmla="*/ 145 w 216"/>
                  <a:gd name="T59" fmla="*/ 62 h 103"/>
                  <a:gd name="T60" fmla="*/ 142 w 216"/>
                  <a:gd name="T61" fmla="*/ 81 h 103"/>
                  <a:gd name="T62" fmla="*/ 158 w 216"/>
                  <a:gd name="T63" fmla="*/ 75 h 103"/>
                  <a:gd name="T64" fmla="*/ 169 w 216"/>
                  <a:gd name="T65" fmla="*/ 90 h 103"/>
                  <a:gd name="T66" fmla="*/ 206 w 216"/>
                  <a:gd name="T67" fmla="*/ 102 h 103"/>
                  <a:gd name="T68" fmla="*/ 208 w 216"/>
                  <a:gd name="T69" fmla="*/ 65 h 103"/>
                  <a:gd name="T70" fmla="*/ 213 w 216"/>
                  <a:gd name="T71" fmla="*/ 53 h 103"/>
                  <a:gd name="T72" fmla="*/ 196 w 216"/>
                  <a:gd name="T73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6" h="103">
                    <a:moveTo>
                      <a:pt x="196" y="43"/>
                    </a:moveTo>
                    <a:cubicBezTo>
                      <a:pt x="196" y="42"/>
                      <a:pt x="196" y="42"/>
                      <a:pt x="196" y="41"/>
                    </a:cubicBezTo>
                    <a:cubicBezTo>
                      <a:pt x="185" y="43"/>
                      <a:pt x="189" y="53"/>
                      <a:pt x="189" y="59"/>
                    </a:cubicBezTo>
                    <a:cubicBezTo>
                      <a:pt x="188" y="68"/>
                      <a:pt x="192" y="69"/>
                      <a:pt x="181" y="74"/>
                    </a:cubicBezTo>
                    <a:cubicBezTo>
                      <a:pt x="171" y="79"/>
                      <a:pt x="175" y="78"/>
                      <a:pt x="170" y="70"/>
                    </a:cubicBezTo>
                    <a:cubicBezTo>
                      <a:pt x="165" y="62"/>
                      <a:pt x="169" y="63"/>
                      <a:pt x="160" y="58"/>
                    </a:cubicBezTo>
                    <a:cubicBezTo>
                      <a:pt x="145" y="49"/>
                      <a:pt x="147" y="48"/>
                      <a:pt x="157" y="33"/>
                    </a:cubicBezTo>
                    <a:cubicBezTo>
                      <a:pt x="160" y="28"/>
                      <a:pt x="163" y="24"/>
                      <a:pt x="166" y="20"/>
                    </a:cubicBezTo>
                    <a:cubicBezTo>
                      <a:pt x="171" y="14"/>
                      <a:pt x="176" y="12"/>
                      <a:pt x="174" y="3"/>
                    </a:cubicBezTo>
                    <a:cubicBezTo>
                      <a:pt x="164" y="0"/>
                      <a:pt x="152" y="2"/>
                      <a:pt x="145" y="9"/>
                    </a:cubicBezTo>
                    <a:cubicBezTo>
                      <a:pt x="138" y="16"/>
                      <a:pt x="139" y="26"/>
                      <a:pt x="137" y="34"/>
                    </a:cubicBezTo>
                    <a:cubicBezTo>
                      <a:pt x="134" y="45"/>
                      <a:pt x="134" y="49"/>
                      <a:pt x="123" y="52"/>
                    </a:cubicBezTo>
                    <a:cubicBezTo>
                      <a:pt x="109" y="56"/>
                      <a:pt x="110" y="49"/>
                      <a:pt x="101" y="42"/>
                    </a:cubicBezTo>
                    <a:cubicBezTo>
                      <a:pt x="96" y="38"/>
                      <a:pt x="80" y="34"/>
                      <a:pt x="74" y="37"/>
                    </a:cubicBezTo>
                    <a:cubicBezTo>
                      <a:pt x="69" y="42"/>
                      <a:pt x="71" y="59"/>
                      <a:pt x="59" y="58"/>
                    </a:cubicBezTo>
                    <a:cubicBezTo>
                      <a:pt x="48" y="57"/>
                      <a:pt x="61" y="40"/>
                      <a:pt x="51" y="36"/>
                    </a:cubicBezTo>
                    <a:cubicBezTo>
                      <a:pt x="42" y="32"/>
                      <a:pt x="42" y="45"/>
                      <a:pt x="36" y="47"/>
                    </a:cubicBezTo>
                    <a:cubicBezTo>
                      <a:pt x="24" y="51"/>
                      <a:pt x="28" y="36"/>
                      <a:pt x="21" y="29"/>
                    </a:cubicBezTo>
                    <a:cubicBezTo>
                      <a:pt x="13" y="21"/>
                      <a:pt x="2" y="32"/>
                      <a:pt x="4" y="43"/>
                    </a:cubicBezTo>
                    <a:cubicBezTo>
                      <a:pt x="4" y="48"/>
                      <a:pt x="10" y="51"/>
                      <a:pt x="11" y="56"/>
                    </a:cubicBezTo>
                    <a:cubicBezTo>
                      <a:pt x="12" y="60"/>
                      <a:pt x="10" y="68"/>
                      <a:pt x="10" y="73"/>
                    </a:cubicBezTo>
                    <a:cubicBezTo>
                      <a:pt x="9" y="80"/>
                      <a:pt x="9" y="82"/>
                      <a:pt x="7" y="88"/>
                    </a:cubicBezTo>
                    <a:cubicBezTo>
                      <a:pt x="4" y="94"/>
                      <a:pt x="0" y="94"/>
                      <a:pt x="0" y="101"/>
                    </a:cubicBezTo>
                    <a:cubicBezTo>
                      <a:pt x="10" y="102"/>
                      <a:pt x="16" y="95"/>
                      <a:pt x="23" y="89"/>
                    </a:cubicBezTo>
                    <a:cubicBezTo>
                      <a:pt x="26" y="86"/>
                      <a:pt x="39" y="72"/>
                      <a:pt x="44" y="72"/>
                    </a:cubicBezTo>
                    <a:cubicBezTo>
                      <a:pt x="49" y="72"/>
                      <a:pt x="47" y="81"/>
                      <a:pt x="53" y="79"/>
                    </a:cubicBezTo>
                    <a:cubicBezTo>
                      <a:pt x="58" y="77"/>
                      <a:pt x="53" y="68"/>
                      <a:pt x="57" y="65"/>
                    </a:cubicBezTo>
                    <a:cubicBezTo>
                      <a:pt x="65" y="59"/>
                      <a:pt x="93" y="86"/>
                      <a:pt x="89" y="62"/>
                    </a:cubicBezTo>
                    <a:cubicBezTo>
                      <a:pt x="101" y="58"/>
                      <a:pt x="115" y="54"/>
                      <a:pt x="127" y="56"/>
                    </a:cubicBezTo>
                    <a:cubicBezTo>
                      <a:pt x="132" y="57"/>
                      <a:pt x="142" y="58"/>
                      <a:pt x="145" y="62"/>
                    </a:cubicBezTo>
                    <a:cubicBezTo>
                      <a:pt x="153" y="70"/>
                      <a:pt x="145" y="73"/>
                      <a:pt x="142" y="81"/>
                    </a:cubicBezTo>
                    <a:cubicBezTo>
                      <a:pt x="149" y="82"/>
                      <a:pt x="152" y="74"/>
                      <a:pt x="158" y="75"/>
                    </a:cubicBezTo>
                    <a:cubicBezTo>
                      <a:pt x="163" y="77"/>
                      <a:pt x="165" y="86"/>
                      <a:pt x="169" y="90"/>
                    </a:cubicBezTo>
                    <a:cubicBezTo>
                      <a:pt x="178" y="97"/>
                      <a:pt x="195" y="103"/>
                      <a:pt x="206" y="102"/>
                    </a:cubicBezTo>
                    <a:cubicBezTo>
                      <a:pt x="210" y="89"/>
                      <a:pt x="202" y="79"/>
                      <a:pt x="208" y="65"/>
                    </a:cubicBezTo>
                    <a:cubicBezTo>
                      <a:pt x="211" y="59"/>
                      <a:pt x="216" y="60"/>
                      <a:pt x="213" y="53"/>
                    </a:cubicBezTo>
                    <a:cubicBezTo>
                      <a:pt x="211" y="48"/>
                      <a:pt x="201" y="44"/>
                      <a:pt x="196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2" name="Freeform 307"/>
              <p:cNvSpPr>
                <a:spLocks/>
              </p:cNvSpPr>
              <p:nvPr/>
            </p:nvSpPr>
            <p:spPr bwMode="auto">
              <a:xfrm>
                <a:off x="2473" y="1592"/>
                <a:ext cx="22" cy="25"/>
              </a:xfrm>
              <a:custGeom>
                <a:avLst/>
                <a:gdLst>
                  <a:gd name="T0" fmla="*/ 44 w 62"/>
                  <a:gd name="T1" fmla="*/ 20 h 68"/>
                  <a:gd name="T2" fmla="*/ 40 w 62"/>
                  <a:gd name="T3" fmla="*/ 0 h 68"/>
                  <a:gd name="T4" fmla="*/ 17 w 62"/>
                  <a:gd name="T5" fmla="*/ 33 h 68"/>
                  <a:gd name="T6" fmla="*/ 19 w 62"/>
                  <a:gd name="T7" fmla="*/ 66 h 68"/>
                  <a:gd name="T8" fmla="*/ 52 w 62"/>
                  <a:gd name="T9" fmla="*/ 56 h 68"/>
                  <a:gd name="T10" fmla="*/ 44 w 62"/>
                  <a:gd name="T11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44" y="20"/>
                    </a:moveTo>
                    <a:cubicBezTo>
                      <a:pt x="45" y="15"/>
                      <a:pt x="48" y="1"/>
                      <a:pt x="40" y="0"/>
                    </a:cubicBezTo>
                    <a:cubicBezTo>
                      <a:pt x="34" y="0"/>
                      <a:pt x="19" y="27"/>
                      <a:pt x="17" y="33"/>
                    </a:cubicBezTo>
                    <a:cubicBezTo>
                      <a:pt x="12" y="47"/>
                      <a:pt x="0" y="61"/>
                      <a:pt x="19" y="66"/>
                    </a:cubicBezTo>
                    <a:cubicBezTo>
                      <a:pt x="30" y="68"/>
                      <a:pt x="45" y="67"/>
                      <a:pt x="52" y="56"/>
                    </a:cubicBezTo>
                    <a:cubicBezTo>
                      <a:pt x="58" y="47"/>
                      <a:pt x="62" y="16"/>
                      <a:pt x="44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3" name="Freeform 308"/>
              <p:cNvSpPr>
                <a:spLocks/>
              </p:cNvSpPr>
              <p:nvPr/>
            </p:nvSpPr>
            <p:spPr bwMode="auto">
              <a:xfrm>
                <a:off x="2406" y="1727"/>
                <a:ext cx="36" cy="38"/>
              </a:xfrm>
              <a:custGeom>
                <a:avLst/>
                <a:gdLst>
                  <a:gd name="T0" fmla="*/ 90 w 98"/>
                  <a:gd name="T1" fmla="*/ 2 h 104"/>
                  <a:gd name="T2" fmla="*/ 82 w 98"/>
                  <a:gd name="T3" fmla="*/ 19 h 104"/>
                  <a:gd name="T4" fmla="*/ 72 w 98"/>
                  <a:gd name="T5" fmla="*/ 42 h 104"/>
                  <a:gd name="T6" fmla="*/ 69 w 98"/>
                  <a:gd name="T7" fmla="*/ 53 h 104"/>
                  <a:gd name="T8" fmla="*/ 59 w 98"/>
                  <a:gd name="T9" fmla="*/ 56 h 104"/>
                  <a:gd name="T10" fmla="*/ 62 w 98"/>
                  <a:gd name="T11" fmla="*/ 34 h 104"/>
                  <a:gd name="T12" fmla="*/ 39 w 98"/>
                  <a:gd name="T13" fmla="*/ 36 h 104"/>
                  <a:gd name="T14" fmla="*/ 28 w 98"/>
                  <a:gd name="T15" fmla="*/ 11 h 104"/>
                  <a:gd name="T16" fmla="*/ 22 w 98"/>
                  <a:gd name="T17" fmla="*/ 30 h 104"/>
                  <a:gd name="T18" fmla="*/ 27 w 98"/>
                  <a:gd name="T19" fmla="*/ 42 h 104"/>
                  <a:gd name="T20" fmla="*/ 23 w 98"/>
                  <a:gd name="T21" fmla="*/ 58 h 104"/>
                  <a:gd name="T22" fmla="*/ 32 w 98"/>
                  <a:gd name="T23" fmla="*/ 77 h 104"/>
                  <a:gd name="T24" fmla="*/ 0 w 98"/>
                  <a:gd name="T25" fmla="*/ 103 h 104"/>
                  <a:gd name="T26" fmla="*/ 44 w 98"/>
                  <a:gd name="T27" fmla="*/ 90 h 104"/>
                  <a:gd name="T28" fmla="*/ 64 w 98"/>
                  <a:gd name="T29" fmla="*/ 76 h 104"/>
                  <a:gd name="T30" fmla="*/ 81 w 98"/>
                  <a:gd name="T31" fmla="*/ 63 h 104"/>
                  <a:gd name="T32" fmla="*/ 81 w 98"/>
                  <a:gd name="T33" fmla="*/ 38 h 104"/>
                  <a:gd name="T34" fmla="*/ 95 w 98"/>
                  <a:gd name="T35" fmla="*/ 23 h 104"/>
                  <a:gd name="T36" fmla="*/ 90 w 98"/>
                  <a:gd name="T3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4">
                    <a:moveTo>
                      <a:pt x="90" y="2"/>
                    </a:moveTo>
                    <a:cubicBezTo>
                      <a:pt x="77" y="0"/>
                      <a:pt x="82" y="13"/>
                      <a:pt x="82" y="19"/>
                    </a:cubicBezTo>
                    <a:cubicBezTo>
                      <a:pt x="69" y="21"/>
                      <a:pt x="73" y="33"/>
                      <a:pt x="72" y="42"/>
                    </a:cubicBezTo>
                    <a:cubicBezTo>
                      <a:pt x="71" y="45"/>
                      <a:pt x="72" y="50"/>
                      <a:pt x="69" y="53"/>
                    </a:cubicBezTo>
                    <a:cubicBezTo>
                      <a:pt x="68" y="54"/>
                      <a:pt x="60" y="58"/>
                      <a:pt x="59" y="56"/>
                    </a:cubicBezTo>
                    <a:cubicBezTo>
                      <a:pt x="57" y="47"/>
                      <a:pt x="64" y="42"/>
                      <a:pt x="62" y="34"/>
                    </a:cubicBezTo>
                    <a:cubicBezTo>
                      <a:pt x="52" y="32"/>
                      <a:pt x="48" y="47"/>
                      <a:pt x="39" y="36"/>
                    </a:cubicBezTo>
                    <a:cubicBezTo>
                      <a:pt x="35" y="30"/>
                      <a:pt x="41" y="9"/>
                      <a:pt x="28" y="11"/>
                    </a:cubicBezTo>
                    <a:cubicBezTo>
                      <a:pt x="20" y="12"/>
                      <a:pt x="20" y="24"/>
                      <a:pt x="22" y="30"/>
                    </a:cubicBezTo>
                    <a:cubicBezTo>
                      <a:pt x="23" y="34"/>
                      <a:pt x="27" y="36"/>
                      <a:pt x="27" y="42"/>
                    </a:cubicBezTo>
                    <a:cubicBezTo>
                      <a:pt x="27" y="48"/>
                      <a:pt x="22" y="52"/>
                      <a:pt x="23" y="58"/>
                    </a:cubicBezTo>
                    <a:cubicBezTo>
                      <a:pt x="41" y="62"/>
                      <a:pt x="57" y="69"/>
                      <a:pt x="32" y="77"/>
                    </a:cubicBezTo>
                    <a:cubicBezTo>
                      <a:pt x="22" y="80"/>
                      <a:pt x="4" y="91"/>
                      <a:pt x="0" y="103"/>
                    </a:cubicBezTo>
                    <a:cubicBezTo>
                      <a:pt x="12" y="104"/>
                      <a:pt x="35" y="97"/>
                      <a:pt x="44" y="90"/>
                    </a:cubicBezTo>
                    <a:cubicBezTo>
                      <a:pt x="51" y="84"/>
                      <a:pt x="56" y="80"/>
                      <a:pt x="64" y="76"/>
                    </a:cubicBezTo>
                    <a:cubicBezTo>
                      <a:pt x="68" y="73"/>
                      <a:pt x="79" y="68"/>
                      <a:pt x="81" y="63"/>
                    </a:cubicBezTo>
                    <a:cubicBezTo>
                      <a:pt x="84" y="55"/>
                      <a:pt x="78" y="46"/>
                      <a:pt x="81" y="38"/>
                    </a:cubicBezTo>
                    <a:cubicBezTo>
                      <a:pt x="85" y="30"/>
                      <a:pt x="91" y="30"/>
                      <a:pt x="95" y="23"/>
                    </a:cubicBezTo>
                    <a:cubicBezTo>
                      <a:pt x="98" y="16"/>
                      <a:pt x="98" y="3"/>
                      <a:pt x="9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4" name="Freeform 309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5" name="Freeform 310"/>
              <p:cNvSpPr>
                <a:spLocks/>
              </p:cNvSpPr>
              <p:nvPr/>
            </p:nvSpPr>
            <p:spPr bwMode="auto">
              <a:xfrm>
                <a:off x="2544" y="1550"/>
                <a:ext cx="53" cy="42"/>
              </a:xfrm>
              <a:custGeom>
                <a:avLst/>
                <a:gdLst>
                  <a:gd name="T0" fmla="*/ 134 w 147"/>
                  <a:gd name="T1" fmla="*/ 1 h 116"/>
                  <a:gd name="T2" fmla="*/ 108 w 147"/>
                  <a:gd name="T3" fmla="*/ 9 h 116"/>
                  <a:gd name="T4" fmla="*/ 93 w 147"/>
                  <a:gd name="T5" fmla="*/ 7 h 116"/>
                  <a:gd name="T6" fmla="*/ 82 w 147"/>
                  <a:gd name="T7" fmla="*/ 13 h 116"/>
                  <a:gd name="T8" fmla="*/ 62 w 147"/>
                  <a:gd name="T9" fmla="*/ 5 h 116"/>
                  <a:gd name="T10" fmla="*/ 41 w 147"/>
                  <a:gd name="T11" fmla="*/ 15 h 116"/>
                  <a:gd name="T12" fmla="*/ 17 w 147"/>
                  <a:gd name="T13" fmla="*/ 60 h 116"/>
                  <a:gd name="T14" fmla="*/ 12 w 147"/>
                  <a:gd name="T15" fmla="*/ 88 h 116"/>
                  <a:gd name="T16" fmla="*/ 4 w 147"/>
                  <a:gd name="T17" fmla="*/ 115 h 116"/>
                  <a:gd name="T18" fmla="*/ 23 w 147"/>
                  <a:gd name="T19" fmla="*/ 88 h 116"/>
                  <a:gd name="T20" fmla="*/ 37 w 147"/>
                  <a:gd name="T21" fmla="*/ 91 h 116"/>
                  <a:gd name="T22" fmla="*/ 34 w 147"/>
                  <a:gd name="T23" fmla="*/ 76 h 116"/>
                  <a:gd name="T24" fmla="*/ 35 w 147"/>
                  <a:gd name="T25" fmla="*/ 65 h 116"/>
                  <a:gd name="T26" fmla="*/ 41 w 147"/>
                  <a:gd name="T27" fmla="*/ 53 h 116"/>
                  <a:gd name="T28" fmla="*/ 27 w 147"/>
                  <a:gd name="T29" fmla="*/ 49 h 116"/>
                  <a:gd name="T30" fmla="*/ 37 w 147"/>
                  <a:gd name="T31" fmla="*/ 27 h 116"/>
                  <a:gd name="T32" fmla="*/ 39 w 147"/>
                  <a:gd name="T33" fmla="*/ 18 h 116"/>
                  <a:gd name="T34" fmla="*/ 49 w 147"/>
                  <a:gd name="T35" fmla="*/ 19 h 116"/>
                  <a:gd name="T36" fmla="*/ 70 w 147"/>
                  <a:gd name="T37" fmla="*/ 28 h 116"/>
                  <a:gd name="T38" fmla="*/ 118 w 147"/>
                  <a:gd name="T39" fmla="*/ 16 h 116"/>
                  <a:gd name="T40" fmla="*/ 144 w 147"/>
                  <a:gd name="T41" fmla="*/ 11 h 116"/>
                  <a:gd name="T42" fmla="*/ 134 w 147"/>
                  <a:gd name="T43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7" h="116">
                    <a:moveTo>
                      <a:pt x="134" y="1"/>
                    </a:moveTo>
                    <a:cubicBezTo>
                      <a:pt x="125" y="1"/>
                      <a:pt x="117" y="9"/>
                      <a:pt x="108" y="9"/>
                    </a:cubicBezTo>
                    <a:cubicBezTo>
                      <a:pt x="103" y="10"/>
                      <a:pt x="98" y="6"/>
                      <a:pt x="93" y="7"/>
                    </a:cubicBezTo>
                    <a:cubicBezTo>
                      <a:pt x="88" y="8"/>
                      <a:pt x="87" y="12"/>
                      <a:pt x="82" y="13"/>
                    </a:cubicBezTo>
                    <a:cubicBezTo>
                      <a:pt x="67" y="18"/>
                      <a:pt x="72" y="8"/>
                      <a:pt x="62" y="5"/>
                    </a:cubicBezTo>
                    <a:cubicBezTo>
                      <a:pt x="54" y="2"/>
                      <a:pt x="47" y="10"/>
                      <a:pt x="41" y="15"/>
                    </a:cubicBezTo>
                    <a:cubicBezTo>
                      <a:pt x="24" y="29"/>
                      <a:pt x="20" y="39"/>
                      <a:pt x="17" y="60"/>
                    </a:cubicBezTo>
                    <a:cubicBezTo>
                      <a:pt x="15" y="70"/>
                      <a:pt x="15" y="79"/>
                      <a:pt x="12" y="88"/>
                    </a:cubicBezTo>
                    <a:cubicBezTo>
                      <a:pt x="9" y="96"/>
                      <a:pt x="0" y="107"/>
                      <a:pt x="4" y="115"/>
                    </a:cubicBezTo>
                    <a:cubicBezTo>
                      <a:pt x="13" y="116"/>
                      <a:pt x="21" y="96"/>
                      <a:pt x="23" y="88"/>
                    </a:cubicBezTo>
                    <a:cubicBezTo>
                      <a:pt x="27" y="90"/>
                      <a:pt x="32" y="92"/>
                      <a:pt x="37" y="91"/>
                    </a:cubicBezTo>
                    <a:cubicBezTo>
                      <a:pt x="39" y="83"/>
                      <a:pt x="35" y="81"/>
                      <a:pt x="34" y="76"/>
                    </a:cubicBezTo>
                    <a:cubicBezTo>
                      <a:pt x="32" y="67"/>
                      <a:pt x="31" y="72"/>
                      <a:pt x="35" y="65"/>
                    </a:cubicBezTo>
                    <a:cubicBezTo>
                      <a:pt x="37" y="61"/>
                      <a:pt x="45" y="61"/>
                      <a:pt x="41" y="53"/>
                    </a:cubicBezTo>
                    <a:cubicBezTo>
                      <a:pt x="39" y="50"/>
                      <a:pt x="30" y="51"/>
                      <a:pt x="27" y="49"/>
                    </a:cubicBezTo>
                    <a:cubicBezTo>
                      <a:pt x="26" y="41"/>
                      <a:pt x="35" y="33"/>
                      <a:pt x="37" y="27"/>
                    </a:cubicBezTo>
                    <a:cubicBezTo>
                      <a:pt x="38" y="24"/>
                      <a:pt x="33" y="22"/>
                      <a:pt x="39" y="18"/>
                    </a:cubicBezTo>
                    <a:cubicBezTo>
                      <a:pt x="43" y="15"/>
                      <a:pt x="45" y="18"/>
                      <a:pt x="49" y="19"/>
                    </a:cubicBezTo>
                    <a:cubicBezTo>
                      <a:pt x="57" y="22"/>
                      <a:pt x="59" y="28"/>
                      <a:pt x="70" y="28"/>
                    </a:cubicBezTo>
                    <a:cubicBezTo>
                      <a:pt x="86" y="28"/>
                      <a:pt x="103" y="21"/>
                      <a:pt x="118" y="16"/>
                    </a:cubicBezTo>
                    <a:cubicBezTo>
                      <a:pt x="123" y="14"/>
                      <a:pt x="141" y="18"/>
                      <a:pt x="144" y="11"/>
                    </a:cubicBezTo>
                    <a:cubicBezTo>
                      <a:pt x="147" y="5"/>
                      <a:pt x="140" y="0"/>
                      <a:pt x="13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6" name="Freeform 311"/>
              <p:cNvSpPr>
                <a:spLocks/>
              </p:cNvSpPr>
              <p:nvPr/>
            </p:nvSpPr>
            <p:spPr bwMode="auto">
              <a:xfrm>
                <a:off x="2579" y="1503"/>
                <a:ext cx="69" cy="29"/>
              </a:xfrm>
              <a:custGeom>
                <a:avLst/>
                <a:gdLst>
                  <a:gd name="T0" fmla="*/ 145 w 192"/>
                  <a:gd name="T1" fmla="*/ 31 h 79"/>
                  <a:gd name="T2" fmla="*/ 135 w 192"/>
                  <a:gd name="T3" fmla="*/ 15 h 79"/>
                  <a:gd name="T4" fmla="*/ 108 w 192"/>
                  <a:gd name="T5" fmla="*/ 15 h 79"/>
                  <a:gd name="T6" fmla="*/ 57 w 192"/>
                  <a:gd name="T7" fmla="*/ 6 h 79"/>
                  <a:gd name="T8" fmla="*/ 5 w 192"/>
                  <a:gd name="T9" fmla="*/ 12 h 79"/>
                  <a:gd name="T10" fmla="*/ 22 w 192"/>
                  <a:gd name="T11" fmla="*/ 27 h 79"/>
                  <a:gd name="T12" fmla="*/ 11 w 192"/>
                  <a:gd name="T13" fmla="*/ 20 h 79"/>
                  <a:gd name="T14" fmla="*/ 44 w 192"/>
                  <a:gd name="T15" fmla="*/ 53 h 79"/>
                  <a:gd name="T16" fmla="*/ 90 w 192"/>
                  <a:gd name="T17" fmla="*/ 57 h 79"/>
                  <a:gd name="T18" fmla="*/ 135 w 192"/>
                  <a:gd name="T19" fmla="*/ 45 h 79"/>
                  <a:gd name="T20" fmla="*/ 177 w 192"/>
                  <a:gd name="T21" fmla="*/ 66 h 79"/>
                  <a:gd name="T22" fmla="*/ 183 w 192"/>
                  <a:gd name="T23" fmla="*/ 58 h 79"/>
                  <a:gd name="T24" fmla="*/ 186 w 192"/>
                  <a:gd name="T25" fmla="*/ 42 h 79"/>
                  <a:gd name="T26" fmla="*/ 145 w 192"/>
                  <a:gd name="T27" fmla="*/ 3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79">
                    <a:moveTo>
                      <a:pt x="145" y="31"/>
                    </a:moveTo>
                    <a:cubicBezTo>
                      <a:pt x="137" y="23"/>
                      <a:pt x="150" y="19"/>
                      <a:pt x="135" y="15"/>
                    </a:cubicBezTo>
                    <a:cubicBezTo>
                      <a:pt x="127" y="13"/>
                      <a:pt x="116" y="16"/>
                      <a:pt x="108" y="15"/>
                    </a:cubicBezTo>
                    <a:cubicBezTo>
                      <a:pt x="91" y="12"/>
                      <a:pt x="76" y="7"/>
                      <a:pt x="57" y="6"/>
                    </a:cubicBezTo>
                    <a:cubicBezTo>
                      <a:pt x="41" y="6"/>
                      <a:pt x="18" y="0"/>
                      <a:pt x="5" y="12"/>
                    </a:cubicBezTo>
                    <a:cubicBezTo>
                      <a:pt x="11" y="17"/>
                      <a:pt x="24" y="19"/>
                      <a:pt x="22" y="27"/>
                    </a:cubicBezTo>
                    <a:cubicBezTo>
                      <a:pt x="21" y="27"/>
                      <a:pt x="9" y="22"/>
                      <a:pt x="11" y="20"/>
                    </a:cubicBezTo>
                    <a:cubicBezTo>
                      <a:pt x="0" y="32"/>
                      <a:pt x="36" y="48"/>
                      <a:pt x="44" y="53"/>
                    </a:cubicBezTo>
                    <a:cubicBezTo>
                      <a:pt x="58" y="62"/>
                      <a:pt x="75" y="62"/>
                      <a:pt x="90" y="57"/>
                    </a:cubicBezTo>
                    <a:cubicBezTo>
                      <a:pt x="104" y="52"/>
                      <a:pt x="121" y="37"/>
                      <a:pt x="135" y="45"/>
                    </a:cubicBezTo>
                    <a:cubicBezTo>
                      <a:pt x="148" y="52"/>
                      <a:pt x="162" y="64"/>
                      <a:pt x="177" y="66"/>
                    </a:cubicBezTo>
                    <a:cubicBezTo>
                      <a:pt x="179" y="79"/>
                      <a:pt x="186" y="67"/>
                      <a:pt x="183" y="58"/>
                    </a:cubicBezTo>
                    <a:cubicBezTo>
                      <a:pt x="181" y="51"/>
                      <a:pt x="173" y="44"/>
                      <a:pt x="186" y="42"/>
                    </a:cubicBezTo>
                    <a:cubicBezTo>
                      <a:pt x="192" y="22"/>
                      <a:pt x="151" y="37"/>
                      <a:pt x="145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7" name="Freeform 312"/>
              <p:cNvSpPr>
                <a:spLocks/>
              </p:cNvSpPr>
              <p:nvPr/>
            </p:nvSpPr>
            <p:spPr bwMode="auto">
              <a:xfrm>
                <a:off x="2516" y="1602"/>
                <a:ext cx="41" cy="42"/>
              </a:xfrm>
              <a:custGeom>
                <a:avLst/>
                <a:gdLst>
                  <a:gd name="T0" fmla="*/ 102 w 114"/>
                  <a:gd name="T1" fmla="*/ 97 h 115"/>
                  <a:gd name="T2" fmla="*/ 94 w 114"/>
                  <a:gd name="T3" fmla="*/ 77 h 115"/>
                  <a:gd name="T4" fmla="*/ 83 w 114"/>
                  <a:gd name="T5" fmla="*/ 67 h 115"/>
                  <a:gd name="T6" fmla="*/ 79 w 114"/>
                  <a:gd name="T7" fmla="*/ 48 h 115"/>
                  <a:gd name="T8" fmla="*/ 71 w 114"/>
                  <a:gd name="T9" fmla="*/ 32 h 115"/>
                  <a:gd name="T10" fmla="*/ 70 w 114"/>
                  <a:gd name="T11" fmla="*/ 2 h 115"/>
                  <a:gd name="T12" fmla="*/ 57 w 114"/>
                  <a:gd name="T13" fmla="*/ 24 h 115"/>
                  <a:gd name="T14" fmla="*/ 43 w 114"/>
                  <a:gd name="T15" fmla="*/ 23 h 115"/>
                  <a:gd name="T16" fmla="*/ 37 w 114"/>
                  <a:gd name="T17" fmla="*/ 35 h 115"/>
                  <a:gd name="T18" fmla="*/ 32 w 114"/>
                  <a:gd name="T19" fmla="*/ 28 h 115"/>
                  <a:gd name="T20" fmla="*/ 1 w 114"/>
                  <a:gd name="T21" fmla="*/ 27 h 115"/>
                  <a:gd name="T22" fmla="*/ 1 w 114"/>
                  <a:gd name="T23" fmla="*/ 29 h 115"/>
                  <a:gd name="T24" fmla="*/ 11 w 114"/>
                  <a:gd name="T25" fmla="*/ 55 h 115"/>
                  <a:gd name="T26" fmla="*/ 37 w 114"/>
                  <a:gd name="T27" fmla="*/ 65 h 115"/>
                  <a:gd name="T28" fmla="*/ 58 w 114"/>
                  <a:gd name="T29" fmla="*/ 100 h 115"/>
                  <a:gd name="T30" fmla="*/ 82 w 114"/>
                  <a:gd name="T31" fmla="*/ 101 h 115"/>
                  <a:gd name="T32" fmla="*/ 106 w 114"/>
                  <a:gd name="T33" fmla="*/ 108 h 115"/>
                  <a:gd name="T34" fmla="*/ 112 w 114"/>
                  <a:gd name="T35" fmla="*/ 97 h 115"/>
                  <a:gd name="T36" fmla="*/ 102 w 114"/>
                  <a:gd name="T37" fmla="*/ 9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15">
                    <a:moveTo>
                      <a:pt x="102" y="97"/>
                    </a:moveTo>
                    <a:cubicBezTo>
                      <a:pt x="91" y="93"/>
                      <a:pt x="98" y="87"/>
                      <a:pt x="94" y="77"/>
                    </a:cubicBezTo>
                    <a:cubicBezTo>
                      <a:pt x="91" y="71"/>
                      <a:pt x="87" y="71"/>
                      <a:pt x="83" y="67"/>
                    </a:cubicBezTo>
                    <a:cubicBezTo>
                      <a:pt x="78" y="60"/>
                      <a:pt x="80" y="58"/>
                      <a:pt x="79" y="48"/>
                    </a:cubicBezTo>
                    <a:cubicBezTo>
                      <a:pt x="78" y="40"/>
                      <a:pt x="73" y="38"/>
                      <a:pt x="71" y="32"/>
                    </a:cubicBezTo>
                    <a:cubicBezTo>
                      <a:pt x="70" y="25"/>
                      <a:pt x="87" y="0"/>
                      <a:pt x="70" y="2"/>
                    </a:cubicBezTo>
                    <a:cubicBezTo>
                      <a:pt x="68" y="7"/>
                      <a:pt x="62" y="22"/>
                      <a:pt x="57" y="24"/>
                    </a:cubicBezTo>
                    <a:cubicBezTo>
                      <a:pt x="52" y="26"/>
                      <a:pt x="49" y="19"/>
                      <a:pt x="43" y="23"/>
                    </a:cubicBezTo>
                    <a:cubicBezTo>
                      <a:pt x="40" y="25"/>
                      <a:pt x="38" y="32"/>
                      <a:pt x="37" y="35"/>
                    </a:cubicBezTo>
                    <a:cubicBezTo>
                      <a:pt x="36" y="32"/>
                      <a:pt x="33" y="30"/>
                      <a:pt x="32" y="28"/>
                    </a:cubicBezTo>
                    <a:cubicBezTo>
                      <a:pt x="23" y="46"/>
                      <a:pt x="15" y="23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0" y="31"/>
                      <a:pt x="9" y="52"/>
                      <a:pt x="11" y="55"/>
                    </a:cubicBezTo>
                    <a:cubicBezTo>
                      <a:pt x="18" y="68"/>
                      <a:pt x="27" y="57"/>
                      <a:pt x="37" y="65"/>
                    </a:cubicBezTo>
                    <a:cubicBezTo>
                      <a:pt x="50" y="75"/>
                      <a:pt x="29" y="105"/>
                      <a:pt x="58" y="100"/>
                    </a:cubicBezTo>
                    <a:cubicBezTo>
                      <a:pt x="68" y="98"/>
                      <a:pt x="71" y="94"/>
                      <a:pt x="82" y="101"/>
                    </a:cubicBezTo>
                    <a:cubicBezTo>
                      <a:pt x="89" y="107"/>
                      <a:pt x="95" y="115"/>
                      <a:pt x="106" y="108"/>
                    </a:cubicBezTo>
                    <a:cubicBezTo>
                      <a:pt x="109" y="105"/>
                      <a:pt x="114" y="102"/>
                      <a:pt x="112" y="97"/>
                    </a:cubicBezTo>
                    <a:cubicBezTo>
                      <a:pt x="109" y="88"/>
                      <a:pt x="106" y="98"/>
                      <a:pt x="102" y="9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8" name="Freeform 313"/>
              <p:cNvSpPr>
                <a:spLocks/>
              </p:cNvSpPr>
              <p:nvPr/>
            </p:nvSpPr>
            <p:spPr bwMode="auto">
              <a:xfrm>
                <a:off x="2440" y="1473"/>
                <a:ext cx="122" cy="32"/>
              </a:xfrm>
              <a:custGeom>
                <a:avLst/>
                <a:gdLst>
                  <a:gd name="T0" fmla="*/ 213 w 335"/>
                  <a:gd name="T1" fmla="*/ 77 h 88"/>
                  <a:gd name="T2" fmla="*/ 227 w 335"/>
                  <a:gd name="T3" fmla="*/ 79 h 88"/>
                  <a:gd name="T4" fmla="*/ 224 w 335"/>
                  <a:gd name="T5" fmla="*/ 66 h 88"/>
                  <a:gd name="T6" fmla="*/ 214 w 335"/>
                  <a:gd name="T7" fmla="*/ 44 h 88"/>
                  <a:gd name="T8" fmla="*/ 240 w 335"/>
                  <a:gd name="T9" fmla="*/ 37 h 88"/>
                  <a:gd name="T10" fmla="*/ 249 w 335"/>
                  <a:gd name="T11" fmla="*/ 30 h 88"/>
                  <a:gd name="T12" fmla="*/ 262 w 335"/>
                  <a:gd name="T13" fmla="*/ 31 h 88"/>
                  <a:gd name="T14" fmla="*/ 274 w 335"/>
                  <a:gd name="T15" fmla="*/ 25 h 88"/>
                  <a:gd name="T16" fmla="*/ 284 w 335"/>
                  <a:gd name="T17" fmla="*/ 32 h 88"/>
                  <a:gd name="T18" fmla="*/ 311 w 335"/>
                  <a:gd name="T19" fmla="*/ 33 h 88"/>
                  <a:gd name="T20" fmla="*/ 320 w 335"/>
                  <a:gd name="T21" fmla="*/ 47 h 88"/>
                  <a:gd name="T22" fmla="*/ 321 w 335"/>
                  <a:gd name="T23" fmla="*/ 29 h 88"/>
                  <a:gd name="T24" fmla="*/ 318 w 335"/>
                  <a:gd name="T25" fmla="*/ 19 h 88"/>
                  <a:gd name="T26" fmla="*/ 324 w 335"/>
                  <a:gd name="T27" fmla="*/ 10 h 88"/>
                  <a:gd name="T28" fmla="*/ 305 w 335"/>
                  <a:gd name="T29" fmla="*/ 1 h 88"/>
                  <a:gd name="T30" fmla="*/ 299 w 335"/>
                  <a:gd name="T31" fmla="*/ 16 h 88"/>
                  <a:gd name="T32" fmla="*/ 273 w 335"/>
                  <a:gd name="T33" fmla="*/ 3 h 88"/>
                  <a:gd name="T34" fmla="*/ 245 w 335"/>
                  <a:gd name="T35" fmla="*/ 14 h 88"/>
                  <a:gd name="T36" fmla="*/ 218 w 335"/>
                  <a:gd name="T37" fmla="*/ 27 h 88"/>
                  <a:gd name="T38" fmla="*/ 198 w 335"/>
                  <a:gd name="T39" fmla="*/ 36 h 88"/>
                  <a:gd name="T40" fmla="*/ 192 w 335"/>
                  <a:gd name="T41" fmla="*/ 46 h 88"/>
                  <a:gd name="T42" fmla="*/ 179 w 335"/>
                  <a:gd name="T43" fmla="*/ 48 h 88"/>
                  <a:gd name="T44" fmla="*/ 159 w 335"/>
                  <a:gd name="T45" fmla="*/ 58 h 88"/>
                  <a:gd name="T46" fmla="*/ 113 w 335"/>
                  <a:gd name="T47" fmla="*/ 41 h 88"/>
                  <a:gd name="T48" fmla="*/ 80 w 335"/>
                  <a:gd name="T49" fmla="*/ 46 h 88"/>
                  <a:gd name="T50" fmla="*/ 59 w 335"/>
                  <a:gd name="T51" fmla="*/ 53 h 88"/>
                  <a:gd name="T52" fmla="*/ 48 w 335"/>
                  <a:gd name="T53" fmla="*/ 40 h 88"/>
                  <a:gd name="T54" fmla="*/ 23 w 335"/>
                  <a:gd name="T55" fmla="*/ 58 h 88"/>
                  <a:gd name="T56" fmla="*/ 48 w 335"/>
                  <a:gd name="T57" fmla="*/ 61 h 88"/>
                  <a:gd name="T58" fmla="*/ 65 w 335"/>
                  <a:gd name="T59" fmla="*/ 53 h 88"/>
                  <a:gd name="T60" fmla="*/ 82 w 335"/>
                  <a:gd name="T61" fmla="*/ 51 h 88"/>
                  <a:gd name="T62" fmla="*/ 95 w 335"/>
                  <a:gd name="T63" fmla="*/ 51 h 88"/>
                  <a:gd name="T64" fmla="*/ 103 w 335"/>
                  <a:gd name="T65" fmla="*/ 60 h 88"/>
                  <a:gd name="T66" fmla="*/ 125 w 335"/>
                  <a:gd name="T67" fmla="*/ 62 h 88"/>
                  <a:gd name="T68" fmla="*/ 148 w 335"/>
                  <a:gd name="T69" fmla="*/ 73 h 88"/>
                  <a:gd name="T70" fmla="*/ 150 w 335"/>
                  <a:gd name="T71" fmla="*/ 63 h 88"/>
                  <a:gd name="T72" fmla="*/ 167 w 335"/>
                  <a:gd name="T73" fmla="*/ 85 h 88"/>
                  <a:gd name="T74" fmla="*/ 203 w 335"/>
                  <a:gd name="T75" fmla="*/ 88 h 88"/>
                  <a:gd name="T76" fmla="*/ 207 w 335"/>
                  <a:gd name="T77" fmla="*/ 67 h 88"/>
                  <a:gd name="T78" fmla="*/ 213 w 335"/>
                  <a:gd name="T79" fmla="*/ 7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5" h="88">
                    <a:moveTo>
                      <a:pt x="213" y="77"/>
                    </a:moveTo>
                    <a:cubicBezTo>
                      <a:pt x="216" y="78"/>
                      <a:pt x="224" y="79"/>
                      <a:pt x="227" y="79"/>
                    </a:cubicBezTo>
                    <a:cubicBezTo>
                      <a:pt x="243" y="77"/>
                      <a:pt x="230" y="74"/>
                      <a:pt x="224" y="66"/>
                    </a:cubicBezTo>
                    <a:cubicBezTo>
                      <a:pt x="221" y="62"/>
                      <a:pt x="213" y="48"/>
                      <a:pt x="214" y="44"/>
                    </a:cubicBezTo>
                    <a:cubicBezTo>
                      <a:pt x="217" y="32"/>
                      <a:pt x="231" y="41"/>
                      <a:pt x="240" y="37"/>
                    </a:cubicBezTo>
                    <a:cubicBezTo>
                      <a:pt x="245" y="35"/>
                      <a:pt x="244" y="31"/>
                      <a:pt x="249" y="30"/>
                    </a:cubicBezTo>
                    <a:cubicBezTo>
                      <a:pt x="253" y="29"/>
                      <a:pt x="257" y="32"/>
                      <a:pt x="262" y="31"/>
                    </a:cubicBezTo>
                    <a:cubicBezTo>
                      <a:pt x="267" y="30"/>
                      <a:pt x="267" y="24"/>
                      <a:pt x="274" y="25"/>
                    </a:cubicBezTo>
                    <a:cubicBezTo>
                      <a:pt x="278" y="26"/>
                      <a:pt x="277" y="32"/>
                      <a:pt x="284" y="32"/>
                    </a:cubicBezTo>
                    <a:cubicBezTo>
                      <a:pt x="294" y="33"/>
                      <a:pt x="300" y="24"/>
                      <a:pt x="311" y="33"/>
                    </a:cubicBezTo>
                    <a:cubicBezTo>
                      <a:pt x="316" y="37"/>
                      <a:pt x="318" y="41"/>
                      <a:pt x="320" y="47"/>
                    </a:cubicBezTo>
                    <a:cubicBezTo>
                      <a:pt x="335" y="49"/>
                      <a:pt x="323" y="32"/>
                      <a:pt x="321" y="29"/>
                    </a:cubicBezTo>
                    <a:cubicBezTo>
                      <a:pt x="320" y="25"/>
                      <a:pt x="318" y="24"/>
                      <a:pt x="318" y="19"/>
                    </a:cubicBezTo>
                    <a:cubicBezTo>
                      <a:pt x="318" y="14"/>
                      <a:pt x="327" y="18"/>
                      <a:pt x="324" y="10"/>
                    </a:cubicBezTo>
                    <a:cubicBezTo>
                      <a:pt x="324" y="10"/>
                      <a:pt x="305" y="1"/>
                      <a:pt x="305" y="1"/>
                    </a:cubicBezTo>
                    <a:cubicBezTo>
                      <a:pt x="295" y="0"/>
                      <a:pt x="296" y="7"/>
                      <a:pt x="299" y="16"/>
                    </a:cubicBezTo>
                    <a:cubicBezTo>
                      <a:pt x="287" y="11"/>
                      <a:pt x="289" y="1"/>
                      <a:pt x="273" y="3"/>
                    </a:cubicBezTo>
                    <a:cubicBezTo>
                      <a:pt x="264" y="4"/>
                      <a:pt x="254" y="11"/>
                      <a:pt x="245" y="14"/>
                    </a:cubicBezTo>
                    <a:cubicBezTo>
                      <a:pt x="239" y="16"/>
                      <a:pt x="219" y="19"/>
                      <a:pt x="218" y="27"/>
                    </a:cubicBezTo>
                    <a:cubicBezTo>
                      <a:pt x="204" y="26"/>
                      <a:pt x="204" y="23"/>
                      <a:pt x="198" y="36"/>
                    </a:cubicBezTo>
                    <a:cubicBezTo>
                      <a:pt x="195" y="44"/>
                      <a:pt x="200" y="42"/>
                      <a:pt x="192" y="46"/>
                    </a:cubicBezTo>
                    <a:cubicBezTo>
                      <a:pt x="189" y="48"/>
                      <a:pt x="184" y="46"/>
                      <a:pt x="179" y="48"/>
                    </a:cubicBezTo>
                    <a:cubicBezTo>
                      <a:pt x="168" y="54"/>
                      <a:pt x="171" y="63"/>
                      <a:pt x="159" y="58"/>
                    </a:cubicBezTo>
                    <a:cubicBezTo>
                      <a:pt x="142" y="52"/>
                      <a:pt x="133" y="42"/>
                      <a:pt x="113" y="41"/>
                    </a:cubicBezTo>
                    <a:cubicBezTo>
                      <a:pt x="101" y="40"/>
                      <a:pt x="93" y="46"/>
                      <a:pt x="80" y="46"/>
                    </a:cubicBezTo>
                    <a:cubicBezTo>
                      <a:pt x="79" y="27"/>
                      <a:pt x="57" y="36"/>
                      <a:pt x="59" y="53"/>
                    </a:cubicBezTo>
                    <a:cubicBezTo>
                      <a:pt x="49" y="58"/>
                      <a:pt x="44" y="47"/>
                      <a:pt x="48" y="40"/>
                    </a:cubicBezTo>
                    <a:cubicBezTo>
                      <a:pt x="36" y="34"/>
                      <a:pt x="0" y="52"/>
                      <a:pt x="23" y="58"/>
                    </a:cubicBezTo>
                    <a:cubicBezTo>
                      <a:pt x="30" y="60"/>
                      <a:pt x="40" y="60"/>
                      <a:pt x="48" y="61"/>
                    </a:cubicBezTo>
                    <a:cubicBezTo>
                      <a:pt x="59" y="62"/>
                      <a:pt x="56" y="60"/>
                      <a:pt x="65" y="53"/>
                    </a:cubicBezTo>
                    <a:cubicBezTo>
                      <a:pt x="73" y="47"/>
                      <a:pt x="74" y="50"/>
                      <a:pt x="82" y="51"/>
                    </a:cubicBezTo>
                    <a:cubicBezTo>
                      <a:pt x="86" y="51"/>
                      <a:pt x="92" y="50"/>
                      <a:pt x="95" y="51"/>
                    </a:cubicBezTo>
                    <a:cubicBezTo>
                      <a:pt x="99" y="53"/>
                      <a:pt x="99" y="58"/>
                      <a:pt x="103" y="60"/>
                    </a:cubicBezTo>
                    <a:cubicBezTo>
                      <a:pt x="109" y="62"/>
                      <a:pt x="119" y="61"/>
                      <a:pt x="125" y="62"/>
                    </a:cubicBezTo>
                    <a:cubicBezTo>
                      <a:pt x="135" y="65"/>
                      <a:pt x="140" y="68"/>
                      <a:pt x="148" y="73"/>
                    </a:cubicBezTo>
                    <a:cubicBezTo>
                      <a:pt x="149" y="70"/>
                      <a:pt x="151" y="68"/>
                      <a:pt x="150" y="63"/>
                    </a:cubicBezTo>
                    <a:cubicBezTo>
                      <a:pt x="162" y="73"/>
                      <a:pt x="148" y="83"/>
                      <a:pt x="167" y="85"/>
                    </a:cubicBezTo>
                    <a:cubicBezTo>
                      <a:pt x="179" y="87"/>
                      <a:pt x="191" y="86"/>
                      <a:pt x="203" y="88"/>
                    </a:cubicBezTo>
                    <a:cubicBezTo>
                      <a:pt x="204" y="81"/>
                      <a:pt x="191" y="61"/>
                      <a:pt x="207" y="67"/>
                    </a:cubicBezTo>
                    <a:cubicBezTo>
                      <a:pt x="210" y="68"/>
                      <a:pt x="210" y="75"/>
                      <a:pt x="213" y="7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9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0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1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2" name="Freeform 317"/>
              <p:cNvSpPr>
                <a:spLocks/>
              </p:cNvSpPr>
              <p:nvPr/>
            </p:nvSpPr>
            <p:spPr bwMode="auto">
              <a:xfrm>
                <a:off x="2529" y="2210"/>
                <a:ext cx="14" cy="19"/>
              </a:xfrm>
              <a:custGeom>
                <a:avLst/>
                <a:gdLst>
                  <a:gd name="T0" fmla="*/ 10 w 38"/>
                  <a:gd name="T1" fmla="*/ 53 h 53"/>
                  <a:gd name="T2" fmla="*/ 22 w 38"/>
                  <a:gd name="T3" fmla="*/ 37 h 53"/>
                  <a:gd name="T4" fmla="*/ 28 w 38"/>
                  <a:gd name="T5" fmla="*/ 19 h 53"/>
                  <a:gd name="T6" fmla="*/ 38 w 38"/>
                  <a:gd name="T7" fmla="*/ 1 h 53"/>
                  <a:gd name="T8" fmla="*/ 22 w 38"/>
                  <a:gd name="T9" fmla="*/ 16 h 53"/>
                  <a:gd name="T10" fmla="*/ 12 w 38"/>
                  <a:gd name="T11" fmla="*/ 28 h 53"/>
                  <a:gd name="T12" fmla="*/ 4 w 38"/>
                  <a:gd name="T13" fmla="*/ 37 h 53"/>
                  <a:gd name="T14" fmla="*/ 10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10" y="53"/>
                    </a:moveTo>
                    <a:cubicBezTo>
                      <a:pt x="18" y="53"/>
                      <a:pt x="19" y="43"/>
                      <a:pt x="22" y="37"/>
                    </a:cubicBezTo>
                    <a:cubicBezTo>
                      <a:pt x="24" y="30"/>
                      <a:pt x="24" y="24"/>
                      <a:pt x="28" y="19"/>
                    </a:cubicBezTo>
                    <a:cubicBezTo>
                      <a:pt x="32" y="13"/>
                      <a:pt x="38" y="7"/>
                      <a:pt x="38" y="1"/>
                    </a:cubicBezTo>
                    <a:cubicBezTo>
                      <a:pt x="30" y="0"/>
                      <a:pt x="26" y="11"/>
                      <a:pt x="22" y="16"/>
                    </a:cubicBezTo>
                    <a:cubicBezTo>
                      <a:pt x="19" y="21"/>
                      <a:pt x="17" y="24"/>
                      <a:pt x="12" y="28"/>
                    </a:cubicBezTo>
                    <a:cubicBezTo>
                      <a:pt x="9" y="31"/>
                      <a:pt x="7" y="32"/>
                      <a:pt x="4" y="37"/>
                    </a:cubicBezTo>
                    <a:cubicBezTo>
                      <a:pt x="1" y="43"/>
                      <a:pt x="0" y="52"/>
                      <a:pt x="1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3" name="Freeform 318"/>
              <p:cNvSpPr>
                <a:spLocks/>
              </p:cNvSpPr>
              <p:nvPr/>
            </p:nvSpPr>
            <p:spPr bwMode="auto">
              <a:xfrm>
                <a:off x="2517" y="2212"/>
                <a:ext cx="18" cy="10"/>
              </a:xfrm>
              <a:custGeom>
                <a:avLst/>
                <a:gdLst>
                  <a:gd name="T0" fmla="*/ 49 w 51"/>
                  <a:gd name="T1" fmla="*/ 1 h 29"/>
                  <a:gd name="T2" fmla="*/ 27 w 51"/>
                  <a:gd name="T3" fmla="*/ 9 h 29"/>
                  <a:gd name="T4" fmla="*/ 18 w 51"/>
                  <a:gd name="T5" fmla="*/ 14 h 29"/>
                  <a:gd name="T6" fmla="*/ 9 w 51"/>
                  <a:gd name="T7" fmla="*/ 17 h 29"/>
                  <a:gd name="T8" fmla="*/ 15 w 51"/>
                  <a:gd name="T9" fmla="*/ 29 h 29"/>
                  <a:gd name="T10" fmla="*/ 39 w 51"/>
                  <a:gd name="T11" fmla="*/ 13 h 29"/>
                  <a:gd name="T12" fmla="*/ 45 w 51"/>
                  <a:gd name="T13" fmla="*/ 10 h 29"/>
                  <a:gd name="T14" fmla="*/ 49 w 51"/>
                  <a:gd name="T1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9">
                    <a:moveTo>
                      <a:pt x="49" y="1"/>
                    </a:moveTo>
                    <a:cubicBezTo>
                      <a:pt x="40" y="0"/>
                      <a:pt x="32" y="4"/>
                      <a:pt x="27" y="9"/>
                    </a:cubicBezTo>
                    <a:cubicBezTo>
                      <a:pt x="23" y="13"/>
                      <a:pt x="23" y="13"/>
                      <a:pt x="18" y="14"/>
                    </a:cubicBezTo>
                    <a:cubicBezTo>
                      <a:pt x="14" y="15"/>
                      <a:pt x="12" y="15"/>
                      <a:pt x="9" y="17"/>
                    </a:cubicBezTo>
                    <a:cubicBezTo>
                      <a:pt x="0" y="24"/>
                      <a:pt x="7" y="29"/>
                      <a:pt x="15" y="29"/>
                    </a:cubicBezTo>
                    <a:cubicBezTo>
                      <a:pt x="29" y="29"/>
                      <a:pt x="29" y="19"/>
                      <a:pt x="39" y="13"/>
                    </a:cubicBezTo>
                    <a:cubicBezTo>
                      <a:pt x="41" y="11"/>
                      <a:pt x="43" y="12"/>
                      <a:pt x="45" y="10"/>
                    </a:cubicBezTo>
                    <a:cubicBezTo>
                      <a:pt x="46" y="9"/>
                      <a:pt x="51" y="2"/>
                      <a:pt x="49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4" name="Freeform 319"/>
              <p:cNvSpPr>
                <a:spLocks/>
              </p:cNvSpPr>
              <p:nvPr/>
            </p:nvSpPr>
            <p:spPr bwMode="auto">
              <a:xfrm>
                <a:off x="2541" y="2000"/>
                <a:ext cx="23" cy="32"/>
              </a:xfrm>
              <a:custGeom>
                <a:avLst/>
                <a:gdLst>
                  <a:gd name="T0" fmla="*/ 0 w 64"/>
                  <a:gd name="T1" fmla="*/ 82 h 90"/>
                  <a:gd name="T2" fmla="*/ 11 w 64"/>
                  <a:gd name="T3" fmla="*/ 85 h 90"/>
                  <a:gd name="T4" fmla="*/ 27 w 64"/>
                  <a:gd name="T5" fmla="*/ 86 h 90"/>
                  <a:gd name="T6" fmla="*/ 42 w 64"/>
                  <a:gd name="T7" fmla="*/ 58 h 90"/>
                  <a:gd name="T8" fmla="*/ 61 w 64"/>
                  <a:gd name="T9" fmla="*/ 27 h 90"/>
                  <a:gd name="T10" fmla="*/ 62 w 64"/>
                  <a:gd name="T11" fmla="*/ 6 h 90"/>
                  <a:gd name="T12" fmla="*/ 52 w 64"/>
                  <a:gd name="T13" fmla="*/ 4 h 90"/>
                  <a:gd name="T14" fmla="*/ 53 w 64"/>
                  <a:gd name="T15" fmla="*/ 22 h 90"/>
                  <a:gd name="T16" fmla="*/ 37 w 64"/>
                  <a:gd name="T17" fmla="*/ 32 h 90"/>
                  <a:gd name="T18" fmla="*/ 20 w 64"/>
                  <a:gd name="T19" fmla="*/ 55 h 90"/>
                  <a:gd name="T20" fmla="*/ 0 w 64"/>
                  <a:gd name="T21" fmla="*/ 8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90">
                    <a:moveTo>
                      <a:pt x="0" y="82"/>
                    </a:moveTo>
                    <a:cubicBezTo>
                      <a:pt x="0" y="90"/>
                      <a:pt x="6" y="85"/>
                      <a:pt x="11" y="85"/>
                    </a:cubicBezTo>
                    <a:cubicBezTo>
                      <a:pt x="17" y="84"/>
                      <a:pt x="22" y="88"/>
                      <a:pt x="27" y="86"/>
                    </a:cubicBezTo>
                    <a:cubicBezTo>
                      <a:pt x="35" y="83"/>
                      <a:pt x="39" y="64"/>
                      <a:pt x="42" y="58"/>
                    </a:cubicBezTo>
                    <a:cubicBezTo>
                      <a:pt x="48" y="45"/>
                      <a:pt x="61" y="41"/>
                      <a:pt x="61" y="27"/>
                    </a:cubicBezTo>
                    <a:cubicBezTo>
                      <a:pt x="61" y="21"/>
                      <a:pt x="64" y="11"/>
                      <a:pt x="62" y="6"/>
                    </a:cubicBezTo>
                    <a:cubicBezTo>
                      <a:pt x="60" y="0"/>
                      <a:pt x="56" y="1"/>
                      <a:pt x="52" y="4"/>
                    </a:cubicBezTo>
                    <a:cubicBezTo>
                      <a:pt x="45" y="11"/>
                      <a:pt x="52" y="15"/>
                      <a:pt x="53" y="22"/>
                    </a:cubicBezTo>
                    <a:cubicBezTo>
                      <a:pt x="54" y="32"/>
                      <a:pt x="39" y="49"/>
                      <a:pt x="37" y="32"/>
                    </a:cubicBezTo>
                    <a:cubicBezTo>
                      <a:pt x="30" y="30"/>
                      <a:pt x="24" y="50"/>
                      <a:pt x="20" y="55"/>
                    </a:cubicBezTo>
                    <a:cubicBezTo>
                      <a:pt x="13" y="63"/>
                      <a:pt x="2" y="69"/>
                      <a:pt x="0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5" name="Freeform 320"/>
              <p:cNvSpPr>
                <a:spLocks/>
              </p:cNvSpPr>
              <p:nvPr/>
            </p:nvSpPr>
            <p:spPr bwMode="auto">
              <a:xfrm>
                <a:off x="2561" y="1989"/>
                <a:ext cx="15" cy="15"/>
              </a:xfrm>
              <a:custGeom>
                <a:avLst/>
                <a:gdLst>
                  <a:gd name="T0" fmla="*/ 12 w 42"/>
                  <a:gd name="T1" fmla="*/ 24 h 40"/>
                  <a:gd name="T2" fmla="*/ 29 w 42"/>
                  <a:gd name="T3" fmla="*/ 23 h 40"/>
                  <a:gd name="T4" fmla="*/ 24 w 42"/>
                  <a:gd name="T5" fmla="*/ 35 h 40"/>
                  <a:gd name="T6" fmla="*/ 37 w 42"/>
                  <a:gd name="T7" fmla="*/ 31 h 40"/>
                  <a:gd name="T8" fmla="*/ 31 w 42"/>
                  <a:gd name="T9" fmla="*/ 3 h 40"/>
                  <a:gd name="T10" fmla="*/ 17 w 42"/>
                  <a:gd name="T11" fmla="*/ 13 h 40"/>
                  <a:gd name="T12" fmla="*/ 4 w 42"/>
                  <a:gd name="T13" fmla="*/ 14 h 40"/>
                  <a:gd name="T14" fmla="*/ 12 w 42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0">
                    <a:moveTo>
                      <a:pt x="12" y="24"/>
                    </a:moveTo>
                    <a:cubicBezTo>
                      <a:pt x="15" y="24"/>
                      <a:pt x="27" y="20"/>
                      <a:pt x="29" y="23"/>
                    </a:cubicBezTo>
                    <a:cubicBezTo>
                      <a:pt x="31" y="27"/>
                      <a:pt x="18" y="29"/>
                      <a:pt x="24" y="35"/>
                    </a:cubicBezTo>
                    <a:cubicBezTo>
                      <a:pt x="28" y="40"/>
                      <a:pt x="35" y="35"/>
                      <a:pt x="37" y="31"/>
                    </a:cubicBezTo>
                    <a:cubicBezTo>
                      <a:pt x="39" y="26"/>
                      <a:pt x="42" y="0"/>
                      <a:pt x="31" y="3"/>
                    </a:cubicBezTo>
                    <a:cubicBezTo>
                      <a:pt x="25" y="5"/>
                      <a:pt x="24" y="13"/>
                      <a:pt x="17" y="13"/>
                    </a:cubicBezTo>
                    <a:cubicBezTo>
                      <a:pt x="12" y="13"/>
                      <a:pt x="8" y="8"/>
                      <a:pt x="4" y="14"/>
                    </a:cubicBezTo>
                    <a:cubicBezTo>
                      <a:pt x="0" y="21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6" name="Freeform 321"/>
              <p:cNvSpPr>
                <a:spLocks/>
              </p:cNvSpPr>
              <p:nvPr/>
            </p:nvSpPr>
            <p:spPr bwMode="auto">
              <a:xfrm>
                <a:off x="2683" y="2160"/>
                <a:ext cx="47" cy="39"/>
              </a:xfrm>
              <a:custGeom>
                <a:avLst/>
                <a:gdLst>
                  <a:gd name="T0" fmla="*/ 8 w 130"/>
                  <a:gd name="T1" fmla="*/ 106 h 107"/>
                  <a:gd name="T2" fmla="*/ 14 w 130"/>
                  <a:gd name="T3" fmla="*/ 99 h 107"/>
                  <a:gd name="T4" fmla="*/ 22 w 130"/>
                  <a:gd name="T5" fmla="*/ 97 h 107"/>
                  <a:gd name="T6" fmla="*/ 33 w 130"/>
                  <a:gd name="T7" fmla="*/ 88 h 107"/>
                  <a:gd name="T8" fmla="*/ 39 w 130"/>
                  <a:gd name="T9" fmla="*/ 74 h 107"/>
                  <a:gd name="T10" fmla="*/ 50 w 130"/>
                  <a:gd name="T11" fmla="*/ 64 h 107"/>
                  <a:gd name="T12" fmla="*/ 80 w 130"/>
                  <a:gd name="T13" fmla="*/ 55 h 107"/>
                  <a:gd name="T14" fmla="*/ 94 w 130"/>
                  <a:gd name="T15" fmla="*/ 43 h 107"/>
                  <a:gd name="T16" fmla="*/ 102 w 130"/>
                  <a:gd name="T17" fmla="*/ 30 h 107"/>
                  <a:gd name="T18" fmla="*/ 122 w 130"/>
                  <a:gd name="T19" fmla="*/ 24 h 107"/>
                  <a:gd name="T20" fmla="*/ 108 w 130"/>
                  <a:gd name="T21" fmla="*/ 20 h 107"/>
                  <a:gd name="T22" fmla="*/ 98 w 130"/>
                  <a:gd name="T23" fmla="*/ 14 h 107"/>
                  <a:gd name="T24" fmla="*/ 84 w 130"/>
                  <a:gd name="T25" fmla="*/ 16 h 107"/>
                  <a:gd name="T26" fmla="*/ 80 w 130"/>
                  <a:gd name="T27" fmla="*/ 4 h 107"/>
                  <a:gd name="T28" fmla="*/ 72 w 130"/>
                  <a:gd name="T29" fmla="*/ 10 h 107"/>
                  <a:gd name="T30" fmla="*/ 52 w 130"/>
                  <a:gd name="T31" fmla="*/ 15 h 107"/>
                  <a:gd name="T32" fmla="*/ 46 w 130"/>
                  <a:gd name="T33" fmla="*/ 24 h 107"/>
                  <a:gd name="T34" fmla="*/ 39 w 130"/>
                  <a:gd name="T35" fmla="*/ 23 h 107"/>
                  <a:gd name="T36" fmla="*/ 34 w 130"/>
                  <a:gd name="T37" fmla="*/ 52 h 107"/>
                  <a:gd name="T38" fmla="*/ 28 w 130"/>
                  <a:gd name="T39" fmla="*/ 57 h 107"/>
                  <a:gd name="T40" fmla="*/ 24 w 130"/>
                  <a:gd name="T41" fmla="*/ 64 h 107"/>
                  <a:gd name="T42" fmla="*/ 17 w 130"/>
                  <a:gd name="T43" fmla="*/ 78 h 107"/>
                  <a:gd name="T44" fmla="*/ 6 w 130"/>
                  <a:gd name="T45" fmla="*/ 92 h 107"/>
                  <a:gd name="T46" fmla="*/ 8 w 130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07">
                    <a:moveTo>
                      <a:pt x="8" y="106"/>
                    </a:moveTo>
                    <a:cubicBezTo>
                      <a:pt x="10" y="105"/>
                      <a:pt x="12" y="100"/>
                      <a:pt x="14" y="99"/>
                    </a:cubicBezTo>
                    <a:cubicBezTo>
                      <a:pt x="17" y="97"/>
                      <a:pt x="19" y="97"/>
                      <a:pt x="22" y="97"/>
                    </a:cubicBezTo>
                    <a:cubicBezTo>
                      <a:pt x="30" y="96"/>
                      <a:pt x="30" y="95"/>
                      <a:pt x="33" y="88"/>
                    </a:cubicBezTo>
                    <a:cubicBezTo>
                      <a:pt x="35" y="84"/>
                      <a:pt x="36" y="78"/>
                      <a:pt x="39" y="74"/>
                    </a:cubicBezTo>
                    <a:cubicBezTo>
                      <a:pt x="41" y="69"/>
                      <a:pt x="46" y="67"/>
                      <a:pt x="50" y="64"/>
                    </a:cubicBezTo>
                    <a:cubicBezTo>
                      <a:pt x="60" y="59"/>
                      <a:pt x="70" y="58"/>
                      <a:pt x="80" y="55"/>
                    </a:cubicBezTo>
                    <a:cubicBezTo>
                      <a:pt x="86" y="53"/>
                      <a:pt x="90" y="49"/>
                      <a:pt x="94" y="43"/>
                    </a:cubicBezTo>
                    <a:cubicBezTo>
                      <a:pt x="96" y="39"/>
                      <a:pt x="97" y="33"/>
                      <a:pt x="102" y="30"/>
                    </a:cubicBezTo>
                    <a:cubicBezTo>
                      <a:pt x="105" y="28"/>
                      <a:pt x="130" y="34"/>
                      <a:pt x="122" y="24"/>
                    </a:cubicBezTo>
                    <a:cubicBezTo>
                      <a:pt x="119" y="19"/>
                      <a:pt x="112" y="21"/>
                      <a:pt x="108" y="20"/>
                    </a:cubicBezTo>
                    <a:cubicBezTo>
                      <a:pt x="105" y="19"/>
                      <a:pt x="102" y="15"/>
                      <a:pt x="98" y="14"/>
                    </a:cubicBezTo>
                    <a:cubicBezTo>
                      <a:pt x="94" y="14"/>
                      <a:pt x="88" y="20"/>
                      <a:pt x="84" y="16"/>
                    </a:cubicBezTo>
                    <a:cubicBezTo>
                      <a:pt x="80" y="14"/>
                      <a:pt x="84" y="7"/>
                      <a:pt x="80" y="4"/>
                    </a:cubicBezTo>
                    <a:cubicBezTo>
                      <a:pt x="75" y="0"/>
                      <a:pt x="75" y="6"/>
                      <a:pt x="72" y="10"/>
                    </a:cubicBezTo>
                    <a:cubicBezTo>
                      <a:pt x="65" y="20"/>
                      <a:pt x="60" y="6"/>
                      <a:pt x="52" y="15"/>
                    </a:cubicBezTo>
                    <a:cubicBezTo>
                      <a:pt x="50" y="18"/>
                      <a:pt x="50" y="22"/>
                      <a:pt x="46" y="24"/>
                    </a:cubicBezTo>
                    <a:cubicBezTo>
                      <a:pt x="45" y="24"/>
                      <a:pt x="41" y="22"/>
                      <a:pt x="39" y="23"/>
                    </a:cubicBezTo>
                    <a:cubicBezTo>
                      <a:pt x="27" y="28"/>
                      <a:pt x="39" y="46"/>
                      <a:pt x="34" y="52"/>
                    </a:cubicBezTo>
                    <a:cubicBezTo>
                      <a:pt x="33" y="54"/>
                      <a:pt x="29" y="55"/>
                      <a:pt x="28" y="57"/>
                    </a:cubicBezTo>
                    <a:cubicBezTo>
                      <a:pt x="26" y="59"/>
                      <a:pt x="25" y="61"/>
                      <a:pt x="24" y="64"/>
                    </a:cubicBezTo>
                    <a:cubicBezTo>
                      <a:pt x="23" y="73"/>
                      <a:pt x="25" y="73"/>
                      <a:pt x="17" y="78"/>
                    </a:cubicBezTo>
                    <a:cubicBezTo>
                      <a:pt x="11" y="82"/>
                      <a:pt x="8" y="85"/>
                      <a:pt x="6" y="92"/>
                    </a:cubicBezTo>
                    <a:cubicBezTo>
                      <a:pt x="4" y="95"/>
                      <a:pt x="0" y="107"/>
                      <a:pt x="8" y="1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7" name="Freeform 322"/>
              <p:cNvSpPr>
                <a:spLocks/>
              </p:cNvSpPr>
              <p:nvPr/>
            </p:nvSpPr>
            <p:spPr bwMode="auto">
              <a:xfrm>
                <a:off x="2679" y="2230"/>
                <a:ext cx="40" cy="22"/>
              </a:xfrm>
              <a:custGeom>
                <a:avLst/>
                <a:gdLst>
                  <a:gd name="T0" fmla="*/ 13 w 111"/>
                  <a:gd name="T1" fmla="*/ 36 h 61"/>
                  <a:gd name="T2" fmla="*/ 21 w 111"/>
                  <a:gd name="T3" fmla="*/ 52 h 61"/>
                  <a:gd name="T4" fmla="*/ 31 w 111"/>
                  <a:gd name="T5" fmla="*/ 46 h 61"/>
                  <a:gd name="T6" fmla="*/ 44 w 111"/>
                  <a:gd name="T7" fmla="*/ 47 h 61"/>
                  <a:gd name="T8" fmla="*/ 57 w 111"/>
                  <a:gd name="T9" fmla="*/ 59 h 61"/>
                  <a:gd name="T10" fmla="*/ 60 w 111"/>
                  <a:gd name="T11" fmla="*/ 50 h 61"/>
                  <a:gd name="T12" fmla="*/ 75 w 111"/>
                  <a:gd name="T13" fmla="*/ 44 h 61"/>
                  <a:gd name="T14" fmla="*/ 93 w 111"/>
                  <a:gd name="T15" fmla="*/ 36 h 61"/>
                  <a:gd name="T16" fmla="*/ 107 w 111"/>
                  <a:gd name="T17" fmla="*/ 25 h 61"/>
                  <a:gd name="T18" fmla="*/ 101 w 111"/>
                  <a:gd name="T19" fmla="*/ 13 h 61"/>
                  <a:gd name="T20" fmla="*/ 91 w 111"/>
                  <a:gd name="T21" fmla="*/ 15 h 61"/>
                  <a:gd name="T22" fmla="*/ 83 w 111"/>
                  <a:gd name="T23" fmla="*/ 14 h 61"/>
                  <a:gd name="T24" fmla="*/ 67 w 111"/>
                  <a:gd name="T25" fmla="*/ 19 h 61"/>
                  <a:gd name="T26" fmla="*/ 35 w 111"/>
                  <a:gd name="T27" fmla="*/ 24 h 61"/>
                  <a:gd name="T28" fmla="*/ 28 w 111"/>
                  <a:gd name="T29" fmla="*/ 13 h 61"/>
                  <a:gd name="T30" fmla="*/ 41 w 111"/>
                  <a:gd name="T31" fmla="*/ 7 h 61"/>
                  <a:gd name="T32" fmla="*/ 33 w 111"/>
                  <a:gd name="T33" fmla="*/ 1 h 61"/>
                  <a:gd name="T34" fmla="*/ 10 w 111"/>
                  <a:gd name="T35" fmla="*/ 5 h 61"/>
                  <a:gd name="T36" fmla="*/ 1 w 111"/>
                  <a:gd name="T37" fmla="*/ 21 h 61"/>
                  <a:gd name="T38" fmla="*/ 13 w 111"/>
                  <a:gd name="T39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1" h="61">
                    <a:moveTo>
                      <a:pt x="13" y="36"/>
                    </a:moveTo>
                    <a:cubicBezTo>
                      <a:pt x="17" y="41"/>
                      <a:pt x="15" y="47"/>
                      <a:pt x="21" y="52"/>
                    </a:cubicBezTo>
                    <a:cubicBezTo>
                      <a:pt x="29" y="58"/>
                      <a:pt x="28" y="51"/>
                      <a:pt x="31" y="46"/>
                    </a:cubicBezTo>
                    <a:cubicBezTo>
                      <a:pt x="36" y="41"/>
                      <a:pt x="40" y="42"/>
                      <a:pt x="44" y="47"/>
                    </a:cubicBezTo>
                    <a:cubicBezTo>
                      <a:pt x="48" y="53"/>
                      <a:pt x="47" y="61"/>
                      <a:pt x="57" y="59"/>
                    </a:cubicBezTo>
                    <a:cubicBezTo>
                      <a:pt x="57" y="54"/>
                      <a:pt x="56" y="52"/>
                      <a:pt x="60" y="50"/>
                    </a:cubicBezTo>
                    <a:cubicBezTo>
                      <a:pt x="65" y="47"/>
                      <a:pt x="70" y="48"/>
                      <a:pt x="75" y="44"/>
                    </a:cubicBezTo>
                    <a:cubicBezTo>
                      <a:pt x="81" y="39"/>
                      <a:pt x="85" y="38"/>
                      <a:pt x="93" y="36"/>
                    </a:cubicBezTo>
                    <a:cubicBezTo>
                      <a:pt x="100" y="35"/>
                      <a:pt x="104" y="31"/>
                      <a:pt x="107" y="25"/>
                    </a:cubicBezTo>
                    <a:cubicBezTo>
                      <a:pt x="111" y="16"/>
                      <a:pt x="109" y="11"/>
                      <a:pt x="101" y="13"/>
                    </a:cubicBezTo>
                    <a:cubicBezTo>
                      <a:pt x="97" y="14"/>
                      <a:pt x="95" y="15"/>
                      <a:pt x="91" y="15"/>
                    </a:cubicBezTo>
                    <a:cubicBezTo>
                      <a:pt x="88" y="15"/>
                      <a:pt x="86" y="13"/>
                      <a:pt x="83" y="14"/>
                    </a:cubicBezTo>
                    <a:cubicBezTo>
                      <a:pt x="77" y="16"/>
                      <a:pt x="76" y="22"/>
                      <a:pt x="67" y="19"/>
                    </a:cubicBezTo>
                    <a:cubicBezTo>
                      <a:pt x="55" y="16"/>
                      <a:pt x="47" y="29"/>
                      <a:pt x="35" y="24"/>
                    </a:cubicBezTo>
                    <a:cubicBezTo>
                      <a:pt x="30" y="22"/>
                      <a:pt x="26" y="19"/>
                      <a:pt x="28" y="13"/>
                    </a:cubicBezTo>
                    <a:cubicBezTo>
                      <a:pt x="30" y="6"/>
                      <a:pt x="37" y="11"/>
                      <a:pt x="41" y="7"/>
                    </a:cubicBezTo>
                    <a:cubicBezTo>
                      <a:pt x="49" y="2"/>
                      <a:pt x="37" y="0"/>
                      <a:pt x="33" y="1"/>
                    </a:cubicBezTo>
                    <a:cubicBezTo>
                      <a:pt x="26" y="2"/>
                      <a:pt x="17" y="1"/>
                      <a:pt x="10" y="5"/>
                    </a:cubicBezTo>
                    <a:cubicBezTo>
                      <a:pt x="4" y="8"/>
                      <a:pt x="0" y="14"/>
                      <a:pt x="1" y="21"/>
                    </a:cubicBezTo>
                    <a:cubicBezTo>
                      <a:pt x="3" y="28"/>
                      <a:pt x="10" y="30"/>
                      <a:pt x="13" y="3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8" name="Freeform 323"/>
              <p:cNvSpPr>
                <a:spLocks/>
              </p:cNvSpPr>
              <p:nvPr/>
            </p:nvSpPr>
            <p:spPr bwMode="auto">
              <a:xfrm>
                <a:off x="2548" y="2143"/>
                <a:ext cx="34" cy="27"/>
              </a:xfrm>
              <a:custGeom>
                <a:avLst/>
                <a:gdLst>
                  <a:gd name="T0" fmla="*/ 41 w 93"/>
                  <a:gd name="T1" fmla="*/ 22 h 74"/>
                  <a:gd name="T2" fmla="*/ 21 w 93"/>
                  <a:gd name="T3" fmla="*/ 41 h 74"/>
                  <a:gd name="T4" fmla="*/ 1 w 93"/>
                  <a:gd name="T5" fmla="*/ 62 h 74"/>
                  <a:gd name="T6" fmla="*/ 16 w 93"/>
                  <a:gd name="T7" fmla="*/ 73 h 74"/>
                  <a:gd name="T8" fmla="*/ 30 w 93"/>
                  <a:gd name="T9" fmla="*/ 62 h 74"/>
                  <a:gd name="T10" fmla="*/ 53 w 93"/>
                  <a:gd name="T11" fmla="*/ 57 h 74"/>
                  <a:gd name="T12" fmla="*/ 69 w 93"/>
                  <a:gd name="T13" fmla="*/ 53 h 74"/>
                  <a:gd name="T14" fmla="*/ 82 w 93"/>
                  <a:gd name="T15" fmla="*/ 41 h 74"/>
                  <a:gd name="T16" fmla="*/ 53 w 93"/>
                  <a:gd name="T17" fmla="*/ 43 h 74"/>
                  <a:gd name="T18" fmla="*/ 72 w 93"/>
                  <a:gd name="T19" fmla="*/ 34 h 74"/>
                  <a:gd name="T20" fmla="*/ 89 w 93"/>
                  <a:gd name="T21" fmla="*/ 15 h 74"/>
                  <a:gd name="T22" fmla="*/ 66 w 93"/>
                  <a:gd name="T23" fmla="*/ 18 h 74"/>
                  <a:gd name="T24" fmla="*/ 41 w 93"/>
                  <a:gd name="T25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74">
                    <a:moveTo>
                      <a:pt x="41" y="22"/>
                    </a:moveTo>
                    <a:cubicBezTo>
                      <a:pt x="32" y="27"/>
                      <a:pt x="28" y="35"/>
                      <a:pt x="21" y="41"/>
                    </a:cubicBezTo>
                    <a:cubicBezTo>
                      <a:pt x="14" y="47"/>
                      <a:pt x="0" y="50"/>
                      <a:pt x="1" y="62"/>
                    </a:cubicBezTo>
                    <a:cubicBezTo>
                      <a:pt x="14" y="61"/>
                      <a:pt x="5" y="73"/>
                      <a:pt x="16" y="73"/>
                    </a:cubicBezTo>
                    <a:cubicBezTo>
                      <a:pt x="24" y="74"/>
                      <a:pt x="25" y="66"/>
                      <a:pt x="30" y="62"/>
                    </a:cubicBezTo>
                    <a:cubicBezTo>
                      <a:pt x="37" y="55"/>
                      <a:pt x="45" y="59"/>
                      <a:pt x="53" y="57"/>
                    </a:cubicBezTo>
                    <a:cubicBezTo>
                      <a:pt x="59" y="55"/>
                      <a:pt x="64" y="54"/>
                      <a:pt x="69" y="53"/>
                    </a:cubicBezTo>
                    <a:cubicBezTo>
                      <a:pt x="75" y="52"/>
                      <a:pt x="83" y="48"/>
                      <a:pt x="82" y="41"/>
                    </a:cubicBezTo>
                    <a:cubicBezTo>
                      <a:pt x="75" y="41"/>
                      <a:pt x="57" y="48"/>
                      <a:pt x="53" y="43"/>
                    </a:cubicBezTo>
                    <a:cubicBezTo>
                      <a:pt x="58" y="36"/>
                      <a:pt x="66" y="38"/>
                      <a:pt x="72" y="34"/>
                    </a:cubicBezTo>
                    <a:cubicBezTo>
                      <a:pt x="77" y="30"/>
                      <a:pt x="87" y="22"/>
                      <a:pt x="89" y="15"/>
                    </a:cubicBezTo>
                    <a:cubicBezTo>
                      <a:pt x="93" y="0"/>
                      <a:pt x="71" y="17"/>
                      <a:pt x="66" y="18"/>
                    </a:cubicBezTo>
                    <a:cubicBezTo>
                      <a:pt x="57" y="20"/>
                      <a:pt x="50" y="17"/>
                      <a:pt x="41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9" name="Freeform 324"/>
              <p:cNvSpPr>
                <a:spLocks/>
              </p:cNvSpPr>
              <p:nvPr/>
            </p:nvSpPr>
            <p:spPr bwMode="auto">
              <a:xfrm>
                <a:off x="2543" y="2167"/>
                <a:ext cx="60" cy="33"/>
              </a:xfrm>
              <a:custGeom>
                <a:avLst/>
                <a:gdLst>
                  <a:gd name="T0" fmla="*/ 72 w 166"/>
                  <a:gd name="T1" fmla="*/ 32 h 90"/>
                  <a:gd name="T2" fmla="*/ 60 w 166"/>
                  <a:gd name="T3" fmla="*/ 40 h 90"/>
                  <a:gd name="T4" fmla="*/ 53 w 166"/>
                  <a:gd name="T5" fmla="*/ 38 h 90"/>
                  <a:gd name="T6" fmla="*/ 47 w 166"/>
                  <a:gd name="T7" fmla="*/ 41 h 90"/>
                  <a:gd name="T8" fmla="*/ 41 w 166"/>
                  <a:gd name="T9" fmla="*/ 48 h 90"/>
                  <a:gd name="T10" fmla="*/ 5 w 166"/>
                  <a:gd name="T11" fmla="*/ 77 h 90"/>
                  <a:gd name="T12" fmla="*/ 21 w 166"/>
                  <a:gd name="T13" fmla="*/ 77 h 90"/>
                  <a:gd name="T14" fmla="*/ 44 w 166"/>
                  <a:gd name="T15" fmla="*/ 81 h 90"/>
                  <a:gd name="T16" fmla="*/ 44 w 166"/>
                  <a:gd name="T17" fmla="*/ 61 h 90"/>
                  <a:gd name="T18" fmla="*/ 60 w 166"/>
                  <a:gd name="T19" fmla="*/ 57 h 90"/>
                  <a:gd name="T20" fmla="*/ 79 w 166"/>
                  <a:gd name="T21" fmla="*/ 55 h 90"/>
                  <a:gd name="T22" fmla="*/ 86 w 166"/>
                  <a:gd name="T23" fmla="*/ 49 h 90"/>
                  <a:gd name="T24" fmla="*/ 79 w 166"/>
                  <a:gd name="T25" fmla="*/ 44 h 90"/>
                  <a:gd name="T26" fmla="*/ 93 w 166"/>
                  <a:gd name="T27" fmla="*/ 36 h 90"/>
                  <a:gd name="T28" fmla="*/ 121 w 166"/>
                  <a:gd name="T29" fmla="*/ 26 h 90"/>
                  <a:gd name="T30" fmla="*/ 149 w 166"/>
                  <a:gd name="T31" fmla="*/ 13 h 90"/>
                  <a:gd name="T32" fmla="*/ 165 w 166"/>
                  <a:gd name="T33" fmla="*/ 8 h 90"/>
                  <a:gd name="T34" fmla="*/ 153 w 166"/>
                  <a:gd name="T35" fmla="*/ 0 h 90"/>
                  <a:gd name="T36" fmla="*/ 117 w 166"/>
                  <a:gd name="T37" fmla="*/ 12 h 90"/>
                  <a:gd name="T38" fmla="*/ 89 w 166"/>
                  <a:gd name="T39" fmla="*/ 27 h 90"/>
                  <a:gd name="T40" fmla="*/ 72 w 166"/>
                  <a:gd name="T41" fmla="*/ 3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90">
                    <a:moveTo>
                      <a:pt x="72" y="32"/>
                    </a:moveTo>
                    <a:cubicBezTo>
                      <a:pt x="66" y="36"/>
                      <a:pt x="67" y="41"/>
                      <a:pt x="60" y="40"/>
                    </a:cubicBezTo>
                    <a:cubicBezTo>
                      <a:pt x="58" y="40"/>
                      <a:pt x="56" y="37"/>
                      <a:pt x="53" y="38"/>
                    </a:cubicBezTo>
                    <a:cubicBezTo>
                      <a:pt x="50" y="38"/>
                      <a:pt x="48" y="40"/>
                      <a:pt x="47" y="41"/>
                    </a:cubicBezTo>
                    <a:cubicBezTo>
                      <a:pt x="44" y="43"/>
                      <a:pt x="44" y="46"/>
                      <a:pt x="41" y="48"/>
                    </a:cubicBezTo>
                    <a:cubicBezTo>
                      <a:pt x="31" y="55"/>
                      <a:pt x="0" y="56"/>
                      <a:pt x="5" y="77"/>
                    </a:cubicBezTo>
                    <a:cubicBezTo>
                      <a:pt x="8" y="90"/>
                      <a:pt x="14" y="81"/>
                      <a:pt x="21" y="77"/>
                    </a:cubicBezTo>
                    <a:cubicBezTo>
                      <a:pt x="31" y="72"/>
                      <a:pt x="35" y="81"/>
                      <a:pt x="44" y="81"/>
                    </a:cubicBezTo>
                    <a:cubicBezTo>
                      <a:pt x="44" y="75"/>
                      <a:pt x="42" y="66"/>
                      <a:pt x="44" y="61"/>
                    </a:cubicBezTo>
                    <a:cubicBezTo>
                      <a:pt x="47" y="55"/>
                      <a:pt x="55" y="57"/>
                      <a:pt x="60" y="57"/>
                    </a:cubicBezTo>
                    <a:cubicBezTo>
                      <a:pt x="66" y="57"/>
                      <a:pt x="74" y="57"/>
                      <a:pt x="79" y="55"/>
                    </a:cubicBezTo>
                    <a:cubicBezTo>
                      <a:pt x="82" y="54"/>
                      <a:pt x="87" y="53"/>
                      <a:pt x="86" y="49"/>
                    </a:cubicBezTo>
                    <a:cubicBezTo>
                      <a:pt x="85" y="46"/>
                      <a:pt x="81" y="46"/>
                      <a:pt x="79" y="44"/>
                    </a:cubicBezTo>
                    <a:cubicBezTo>
                      <a:pt x="84" y="40"/>
                      <a:pt x="87" y="37"/>
                      <a:pt x="93" y="36"/>
                    </a:cubicBezTo>
                    <a:cubicBezTo>
                      <a:pt x="105" y="34"/>
                      <a:pt x="115" y="38"/>
                      <a:pt x="121" y="26"/>
                    </a:cubicBezTo>
                    <a:cubicBezTo>
                      <a:pt x="127" y="13"/>
                      <a:pt x="136" y="14"/>
                      <a:pt x="149" y="13"/>
                    </a:cubicBezTo>
                    <a:cubicBezTo>
                      <a:pt x="155" y="12"/>
                      <a:pt x="165" y="13"/>
                      <a:pt x="165" y="8"/>
                    </a:cubicBezTo>
                    <a:cubicBezTo>
                      <a:pt x="166" y="1"/>
                      <a:pt x="157" y="0"/>
                      <a:pt x="153" y="0"/>
                    </a:cubicBezTo>
                    <a:cubicBezTo>
                      <a:pt x="139" y="0"/>
                      <a:pt x="128" y="5"/>
                      <a:pt x="117" y="12"/>
                    </a:cubicBezTo>
                    <a:cubicBezTo>
                      <a:pt x="107" y="19"/>
                      <a:pt x="99" y="23"/>
                      <a:pt x="89" y="27"/>
                    </a:cubicBezTo>
                    <a:cubicBezTo>
                      <a:pt x="83" y="30"/>
                      <a:pt x="77" y="29"/>
                      <a:pt x="72" y="3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0" name="Freeform 325"/>
              <p:cNvSpPr>
                <a:spLocks/>
              </p:cNvSpPr>
              <p:nvPr/>
            </p:nvSpPr>
            <p:spPr bwMode="auto">
              <a:xfrm>
                <a:off x="2601" y="2070"/>
                <a:ext cx="27" cy="23"/>
              </a:xfrm>
              <a:custGeom>
                <a:avLst/>
                <a:gdLst>
                  <a:gd name="T0" fmla="*/ 13 w 73"/>
                  <a:gd name="T1" fmla="*/ 47 h 66"/>
                  <a:gd name="T2" fmla="*/ 27 w 73"/>
                  <a:gd name="T3" fmla="*/ 41 h 66"/>
                  <a:gd name="T4" fmla="*/ 47 w 73"/>
                  <a:gd name="T5" fmla="*/ 37 h 66"/>
                  <a:gd name="T6" fmla="*/ 56 w 73"/>
                  <a:gd name="T7" fmla="*/ 32 h 66"/>
                  <a:gd name="T8" fmla="*/ 51 w 73"/>
                  <a:gd name="T9" fmla="*/ 20 h 66"/>
                  <a:gd name="T10" fmla="*/ 69 w 73"/>
                  <a:gd name="T11" fmla="*/ 10 h 66"/>
                  <a:gd name="T12" fmla="*/ 66 w 73"/>
                  <a:gd name="T13" fmla="*/ 1 h 66"/>
                  <a:gd name="T14" fmla="*/ 50 w 73"/>
                  <a:gd name="T15" fmla="*/ 8 h 66"/>
                  <a:gd name="T16" fmla="*/ 32 w 73"/>
                  <a:gd name="T17" fmla="*/ 27 h 66"/>
                  <a:gd name="T18" fmla="*/ 3 w 73"/>
                  <a:gd name="T19" fmla="*/ 40 h 66"/>
                  <a:gd name="T20" fmla="*/ 2 w 73"/>
                  <a:gd name="T21" fmla="*/ 57 h 66"/>
                  <a:gd name="T22" fmla="*/ 13 w 73"/>
                  <a:gd name="T2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66">
                    <a:moveTo>
                      <a:pt x="13" y="47"/>
                    </a:moveTo>
                    <a:cubicBezTo>
                      <a:pt x="16" y="40"/>
                      <a:pt x="20" y="42"/>
                      <a:pt x="27" y="41"/>
                    </a:cubicBezTo>
                    <a:cubicBezTo>
                      <a:pt x="33" y="41"/>
                      <a:pt x="40" y="39"/>
                      <a:pt x="47" y="37"/>
                    </a:cubicBezTo>
                    <a:cubicBezTo>
                      <a:pt x="50" y="36"/>
                      <a:pt x="54" y="35"/>
                      <a:pt x="56" y="32"/>
                    </a:cubicBezTo>
                    <a:cubicBezTo>
                      <a:pt x="59" y="27"/>
                      <a:pt x="54" y="24"/>
                      <a:pt x="51" y="20"/>
                    </a:cubicBezTo>
                    <a:cubicBezTo>
                      <a:pt x="56" y="14"/>
                      <a:pt x="65" y="15"/>
                      <a:pt x="69" y="10"/>
                    </a:cubicBezTo>
                    <a:cubicBezTo>
                      <a:pt x="73" y="6"/>
                      <a:pt x="71" y="1"/>
                      <a:pt x="66" y="1"/>
                    </a:cubicBezTo>
                    <a:cubicBezTo>
                      <a:pt x="61" y="0"/>
                      <a:pt x="54" y="5"/>
                      <a:pt x="50" y="8"/>
                    </a:cubicBezTo>
                    <a:cubicBezTo>
                      <a:pt x="42" y="12"/>
                      <a:pt x="39" y="20"/>
                      <a:pt x="32" y="27"/>
                    </a:cubicBezTo>
                    <a:cubicBezTo>
                      <a:pt x="24" y="33"/>
                      <a:pt x="10" y="28"/>
                      <a:pt x="3" y="40"/>
                    </a:cubicBezTo>
                    <a:cubicBezTo>
                      <a:pt x="2" y="43"/>
                      <a:pt x="0" y="54"/>
                      <a:pt x="2" y="57"/>
                    </a:cubicBezTo>
                    <a:cubicBezTo>
                      <a:pt x="8" y="66"/>
                      <a:pt x="11" y="50"/>
                      <a:pt x="13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1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2" name="Freeform 327"/>
              <p:cNvSpPr>
                <a:spLocks/>
              </p:cNvSpPr>
              <p:nvPr/>
            </p:nvSpPr>
            <p:spPr bwMode="auto">
              <a:xfrm>
                <a:off x="2529" y="2392"/>
                <a:ext cx="19" cy="22"/>
              </a:xfrm>
              <a:custGeom>
                <a:avLst/>
                <a:gdLst>
                  <a:gd name="T0" fmla="*/ 14 w 55"/>
                  <a:gd name="T1" fmla="*/ 55 h 61"/>
                  <a:gd name="T2" fmla="*/ 24 w 55"/>
                  <a:gd name="T3" fmla="*/ 38 h 61"/>
                  <a:gd name="T4" fmla="*/ 34 w 55"/>
                  <a:gd name="T5" fmla="*/ 21 h 61"/>
                  <a:gd name="T6" fmla="*/ 43 w 55"/>
                  <a:gd name="T7" fmla="*/ 11 h 61"/>
                  <a:gd name="T8" fmla="*/ 46 w 55"/>
                  <a:gd name="T9" fmla="*/ 1 h 61"/>
                  <a:gd name="T10" fmla="*/ 34 w 55"/>
                  <a:gd name="T11" fmla="*/ 11 h 61"/>
                  <a:gd name="T12" fmla="*/ 6 w 55"/>
                  <a:gd name="T13" fmla="*/ 28 h 61"/>
                  <a:gd name="T14" fmla="*/ 14 w 55"/>
                  <a:gd name="T15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1">
                    <a:moveTo>
                      <a:pt x="14" y="55"/>
                    </a:moveTo>
                    <a:cubicBezTo>
                      <a:pt x="20" y="52"/>
                      <a:pt x="22" y="43"/>
                      <a:pt x="24" y="38"/>
                    </a:cubicBezTo>
                    <a:cubicBezTo>
                      <a:pt x="26" y="32"/>
                      <a:pt x="30" y="27"/>
                      <a:pt x="34" y="21"/>
                    </a:cubicBezTo>
                    <a:cubicBezTo>
                      <a:pt x="37" y="15"/>
                      <a:pt x="36" y="14"/>
                      <a:pt x="43" y="11"/>
                    </a:cubicBezTo>
                    <a:cubicBezTo>
                      <a:pt x="48" y="10"/>
                      <a:pt x="55" y="3"/>
                      <a:pt x="46" y="1"/>
                    </a:cubicBezTo>
                    <a:cubicBezTo>
                      <a:pt x="40" y="0"/>
                      <a:pt x="36" y="7"/>
                      <a:pt x="34" y="11"/>
                    </a:cubicBezTo>
                    <a:cubicBezTo>
                      <a:pt x="27" y="21"/>
                      <a:pt x="12" y="17"/>
                      <a:pt x="6" y="28"/>
                    </a:cubicBezTo>
                    <a:cubicBezTo>
                      <a:pt x="2" y="34"/>
                      <a:pt x="0" y="61"/>
                      <a:pt x="14" y="5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3" name="Freeform 328"/>
              <p:cNvSpPr>
                <a:spLocks/>
              </p:cNvSpPr>
              <p:nvPr/>
            </p:nvSpPr>
            <p:spPr bwMode="auto">
              <a:xfrm>
                <a:off x="2509" y="2443"/>
                <a:ext cx="52" cy="68"/>
              </a:xfrm>
              <a:custGeom>
                <a:avLst/>
                <a:gdLst>
                  <a:gd name="T0" fmla="*/ 138 w 144"/>
                  <a:gd name="T1" fmla="*/ 123 h 188"/>
                  <a:gd name="T2" fmla="*/ 124 w 144"/>
                  <a:gd name="T3" fmla="*/ 102 h 188"/>
                  <a:gd name="T4" fmla="*/ 114 w 144"/>
                  <a:gd name="T5" fmla="*/ 82 h 188"/>
                  <a:gd name="T6" fmla="*/ 94 w 144"/>
                  <a:gd name="T7" fmla="*/ 66 h 188"/>
                  <a:gd name="T8" fmla="*/ 82 w 144"/>
                  <a:gd name="T9" fmla="*/ 54 h 188"/>
                  <a:gd name="T10" fmla="*/ 69 w 144"/>
                  <a:gd name="T11" fmla="*/ 45 h 188"/>
                  <a:gd name="T12" fmla="*/ 54 w 144"/>
                  <a:gd name="T13" fmla="*/ 39 h 188"/>
                  <a:gd name="T14" fmla="*/ 44 w 144"/>
                  <a:gd name="T15" fmla="*/ 24 h 188"/>
                  <a:gd name="T16" fmla="*/ 37 w 144"/>
                  <a:gd name="T17" fmla="*/ 21 h 188"/>
                  <a:gd name="T18" fmla="*/ 34 w 144"/>
                  <a:gd name="T19" fmla="*/ 16 h 188"/>
                  <a:gd name="T20" fmla="*/ 17 w 144"/>
                  <a:gd name="T21" fmla="*/ 10 h 188"/>
                  <a:gd name="T22" fmla="*/ 2 w 144"/>
                  <a:gd name="T23" fmla="*/ 0 h 188"/>
                  <a:gd name="T24" fmla="*/ 4 w 144"/>
                  <a:gd name="T25" fmla="*/ 15 h 188"/>
                  <a:gd name="T26" fmla="*/ 11 w 144"/>
                  <a:gd name="T27" fmla="*/ 28 h 188"/>
                  <a:gd name="T28" fmla="*/ 21 w 144"/>
                  <a:gd name="T29" fmla="*/ 34 h 188"/>
                  <a:gd name="T30" fmla="*/ 28 w 144"/>
                  <a:gd name="T31" fmla="*/ 44 h 188"/>
                  <a:gd name="T32" fmla="*/ 29 w 144"/>
                  <a:gd name="T33" fmla="*/ 54 h 188"/>
                  <a:gd name="T34" fmla="*/ 37 w 144"/>
                  <a:gd name="T35" fmla="*/ 62 h 188"/>
                  <a:gd name="T36" fmla="*/ 54 w 144"/>
                  <a:gd name="T37" fmla="*/ 94 h 188"/>
                  <a:gd name="T38" fmla="*/ 63 w 144"/>
                  <a:gd name="T39" fmla="*/ 110 h 188"/>
                  <a:gd name="T40" fmla="*/ 66 w 144"/>
                  <a:gd name="T41" fmla="*/ 130 h 188"/>
                  <a:gd name="T42" fmla="*/ 65 w 144"/>
                  <a:gd name="T43" fmla="*/ 148 h 188"/>
                  <a:gd name="T44" fmla="*/ 81 w 144"/>
                  <a:gd name="T45" fmla="*/ 182 h 188"/>
                  <a:gd name="T46" fmla="*/ 120 w 144"/>
                  <a:gd name="T47" fmla="*/ 173 h 188"/>
                  <a:gd name="T48" fmla="*/ 137 w 144"/>
                  <a:gd name="T49" fmla="*/ 163 h 188"/>
                  <a:gd name="T50" fmla="*/ 143 w 144"/>
                  <a:gd name="T51" fmla="*/ 142 h 188"/>
                  <a:gd name="T52" fmla="*/ 138 w 144"/>
                  <a:gd name="T53" fmla="*/ 12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4" h="188">
                    <a:moveTo>
                      <a:pt x="138" y="123"/>
                    </a:moveTo>
                    <a:cubicBezTo>
                      <a:pt x="134" y="114"/>
                      <a:pt x="130" y="109"/>
                      <a:pt x="124" y="102"/>
                    </a:cubicBezTo>
                    <a:cubicBezTo>
                      <a:pt x="119" y="97"/>
                      <a:pt x="118" y="88"/>
                      <a:pt x="114" y="82"/>
                    </a:cubicBezTo>
                    <a:cubicBezTo>
                      <a:pt x="109" y="75"/>
                      <a:pt x="100" y="71"/>
                      <a:pt x="94" y="66"/>
                    </a:cubicBezTo>
                    <a:cubicBezTo>
                      <a:pt x="88" y="62"/>
                      <a:pt x="85" y="60"/>
                      <a:pt x="82" y="54"/>
                    </a:cubicBezTo>
                    <a:cubicBezTo>
                      <a:pt x="78" y="49"/>
                      <a:pt x="75" y="46"/>
                      <a:pt x="69" y="45"/>
                    </a:cubicBezTo>
                    <a:cubicBezTo>
                      <a:pt x="62" y="44"/>
                      <a:pt x="59" y="44"/>
                      <a:pt x="54" y="39"/>
                    </a:cubicBezTo>
                    <a:cubicBezTo>
                      <a:pt x="50" y="35"/>
                      <a:pt x="48" y="27"/>
                      <a:pt x="44" y="24"/>
                    </a:cubicBezTo>
                    <a:cubicBezTo>
                      <a:pt x="42" y="22"/>
                      <a:pt x="39" y="22"/>
                      <a:pt x="37" y="21"/>
                    </a:cubicBezTo>
                    <a:cubicBezTo>
                      <a:pt x="35" y="19"/>
                      <a:pt x="35" y="17"/>
                      <a:pt x="34" y="16"/>
                    </a:cubicBezTo>
                    <a:cubicBezTo>
                      <a:pt x="28" y="11"/>
                      <a:pt x="23" y="12"/>
                      <a:pt x="17" y="10"/>
                    </a:cubicBezTo>
                    <a:cubicBezTo>
                      <a:pt x="15" y="9"/>
                      <a:pt x="2" y="1"/>
                      <a:pt x="2" y="0"/>
                    </a:cubicBezTo>
                    <a:cubicBezTo>
                      <a:pt x="0" y="7"/>
                      <a:pt x="1" y="9"/>
                      <a:pt x="4" y="15"/>
                    </a:cubicBezTo>
                    <a:cubicBezTo>
                      <a:pt x="6" y="19"/>
                      <a:pt x="9" y="25"/>
                      <a:pt x="11" y="28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26" y="37"/>
                      <a:pt x="27" y="39"/>
                      <a:pt x="28" y="44"/>
                    </a:cubicBezTo>
                    <a:cubicBezTo>
                      <a:pt x="30" y="49"/>
                      <a:pt x="29" y="50"/>
                      <a:pt x="29" y="54"/>
                    </a:cubicBezTo>
                    <a:cubicBezTo>
                      <a:pt x="30" y="60"/>
                      <a:pt x="33" y="60"/>
                      <a:pt x="37" y="62"/>
                    </a:cubicBezTo>
                    <a:cubicBezTo>
                      <a:pt x="48" y="71"/>
                      <a:pt x="42" y="86"/>
                      <a:pt x="54" y="94"/>
                    </a:cubicBezTo>
                    <a:cubicBezTo>
                      <a:pt x="61" y="99"/>
                      <a:pt x="63" y="101"/>
                      <a:pt x="63" y="110"/>
                    </a:cubicBezTo>
                    <a:cubicBezTo>
                      <a:pt x="63" y="118"/>
                      <a:pt x="65" y="123"/>
                      <a:pt x="66" y="130"/>
                    </a:cubicBezTo>
                    <a:cubicBezTo>
                      <a:pt x="67" y="136"/>
                      <a:pt x="65" y="142"/>
                      <a:pt x="65" y="148"/>
                    </a:cubicBezTo>
                    <a:cubicBezTo>
                      <a:pt x="65" y="161"/>
                      <a:pt x="69" y="175"/>
                      <a:pt x="81" y="182"/>
                    </a:cubicBezTo>
                    <a:cubicBezTo>
                      <a:pt x="94" y="188"/>
                      <a:pt x="110" y="182"/>
                      <a:pt x="120" y="173"/>
                    </a:cubicBezTo>
                    <a:cubicBezTo>
                      <a:pt x="125" y="168"/>
                      <a:pt x="132" y="167"/>
                      <a:pt x="137" y="163"/>
                    </a:cubicBezTo>
                    <a:cubicBezTo>
                      <a:pt x="143" y="158"/>
                      <a:pt x="144" y="149"/>
                      <a:pt x="143" y="142"/>
                    </a:cubicBezTo>
                    <a:cubicBezTo>
                      <a:pt x="143" y="135"/>
                      <a:pt x="141" y="130"/>
                      <a:pt x="138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4" name="Freeform 329"/>
              <p:cNvSpPr>
                <a:spLocks/>
              </p:cNvSpPr>
              <p:nvPr/>
            </p:nvSpPr>
            <p:spPr bwMode="auto">
              <a:xfrm>
                <a:off x="2494" y="2210"/>
                <a:ext cx="142" cy="282"/>
              </a:xfrm>
              <a:custGeom>
                <a:avLst/>
                <a:gdLst>
                  <a:gd name="T0" fmla="*/ 382 w 391"/>
                  <a:gd name="T1" fmla="*/ 621 h 777"/>
                  <a:gd name="T2" fmla="*/ 362 w 391"/>
                  <a:gd name="T3" fmla="*/ 580 h 777"/>
                  <a:gd name="T4" fmla="*/ 343 w 391"/>
                  <a:gd name="T5" fmla="*/ 538 h 777"/>
                  <a:gd name="T6" fmla="*/ 327 w 391"/>
                  <a:gd name="T7" fmla="*/ 498 h 777"/>
                  <a:gd name="T8" fmla="*/ 294 w 391"/>
                  <a:gd name="T9" fmla="*/ 449 h 777"/>
                  <a:gd name="T10" fmla="*/ 270 w 391"/>
                  <a:gd name="T11" fmla="*/ 357 h 777"/>
                  <a:gd name="T12" fmla="*/ 253 w 391"/>
                  <a:gd name="T13" fmla="*/ 314 h 777"/>
                  <a:gd name="T14" fmla="*/ 241 w 391"/>
                  <a:gd name="T15" fmla="*/ 302 h 777"/>
                  <a:gd name="T16" fmla="*/ 238 w 391"/>
                  <a:gd name="T17" fmla="*/ 270 h 777"/>
                  <a:gd name="T18" fmla="*/ 224 w 391"/>
                  <a:gd name="T19" fmla="*/ 225 h 777"/>
                  <a:gd name="T20" fmla="*/ 204 w 391"/>
                  <a:gd name="T21" fmla="*/ 194 h 777"/>
                  <a:gd name="T22" fmla="*/ 194 w 391"/>
                  <a:gd name="T23" fmla="*/ 169 h 777"/>
                  <a:gd name="T24" fmla="*/ 178 w 391"/>
                  <a:gd name="T25" fmla="*/ 153 h 777"/>
                  <a:gd name="T26" fmla="*/ 161 w 391"/>
                  <a:gd name="T27" fmla="*/ 98 h 777"/>
                  <a:gd name="T28" fmla="*/ 139 w 391"/>
                  <a:gd name="T29" fmla="*/ 73 h 777"/>
                  <a:gd name="T30" fmla="*/ 166 w 391"/>
                  <a:gd name="T31" fmla="*/ 17 h 777"/>
                  <a:gd name="T32" fmla="*/ 164 w 391"/>
                  <a:gd name="T33" fmla="*/ 4 h 777"/>
                  <a:gd name="T34" fmla="*/ 128 w 391"/>
                  <a:gd name="T35" fmla="*/ 35 h 777"/>
                  <a:gd name="T36" fmla="*/ 116 w 391"/>
                  <a:gd name="T37" fmla="*/ 67 h 777"/>
                  <a:gd name="T38" fmla="*/ 157 w 391"/>
                  <a:gd name="T39" fmla="*/ 125 h 777"/>
                  <a:gd name="T40" fmla="*/ 149 w 391"/>
                  <a:gd name="T41" fmla="*/ 117 h 777"/>
                  <a:gd name="T42" fmla="*/ 124 w 391"/>
                  <a:gd name="T43" fmla="*/ 102 h 777"/>
                  <a:gd name="T44" fmla="*/ 74 w 391"/>
                  <a:gd name="T45" fmla="*/ 92 h 777"/>
                  <a:gd name="T46" fmla="*/ 44 w 391"/>
                  <a:gd name="T47" fmla="*/ 124 h 777"/>
                  <a:gd name="T48" fmla="*/ 34 w 391"/>
                  <a:gd name="T49" fmla="*/ 164 h 777"/>
                  <a:gd name="T50" fmla="*/ 19 w 391"/>
                  <a:gd name="T51" fmla="*/ 196 h 777"/>
                  <a:gd name="T52" fmla="*/ 24 w 391"/>
                  <a:gd name="T53" fmla="*/ 238 h 777"/>
                  <a:gd name="T54" fmla="*/ 70 w 391"/>
                  <a:gd name="T55" fmla="*/ 258 h 777"/>
                  <a:gd name="T56" fmla="*/ 90 w 391"/>
                  <a:gd name="T57" fmla="*/ 267 h 777"/>
                  <a:gd name="T58" fmla="*/ 67 w 391"/>
                  <a:gd name="T59" fmla="*/ 314 h 777"/>
                  <a:gd name="T60" fmla="*/ 98 w 391"/>
                  <a:gd name="T61" fmla="*/ 357 h 777"/>
                  <a:gd name="T62" fmla="*/ 124 w 391"/>
                  <a:gd name="T63" fmla="*/ 402 h 777"/>
                  <a:gd name="T64" fmla="*/ 148 w 391"/>
                  <a:gd name="T65" fmla="*/ 422 h 777"/>
                  <a:gd name="T66" fmla="*/ 160 w 391"/>
                  <a:gd name="T67" fmla="*/ 454 h 777"/>
                  <a:gd name="T68" fmla="*/ 189 w 391"/>
                  <a:gd name="T69" fmla="*/ 488 h 777"/>
                  <a:gd name="T70" fmla="*/ 193 w 391"/>
                  <a:gd name="T71" fmla="*/ 456 h 777"/>
                  <a:gd name="T72" fmla="*/ 203 w 391"/>
                  <a:gd name="T73" fmla="*/ 436 h 777"/>
                  <a:gd name="T74" fmla="*/ 210 w 391"/>
                  <a:gd name="T75" fmla="*/ 438 h 777"/>
                  <a:gd name="T76" fmla="*/ 218 w 391"/>
                  <a:gd name="T77" fmla="*/ 480 h 777"/>
                  <a:gd name="T78" fmla="*/ 245 w 391"/>
                  <a:gd name="T79" fmla="*/ 463 h 777"/>
                  <a:gd name="T80" fmla="*/ 254 w 391"/>
                  <a:gd name="T81" fmla="*/ 489 h 777"/>
                  <a:gd name="T82" fmla="*/ 258 w 391"/>
                  <a:gd name="T83" fmla="*/ 546 h 777"/>
                  <a:gd name="T84" fmla="*/ 272 w 391"/>
                  <a:gd name="T85" fmla="*/ 557 h 777"/>
                  <a:gd name="T86" fmla="*/ 296 w 391"/>
                  <a:gd name="T87" fmla="*/ 519 h 777"/>
                  <a:gd name="T88" fmla="*/ 322 w 391"/>
                  <a:gd name="T89" fmla="*/ 538 h 777"/>
                  <a:gd name="T90" fmla="*/ 302 w 391"/>
                  <a:gd name="T91" fmla="*/ 600 h 777"/>
                  <a:gd name="T92" fmla="*/ 319 w 391"/>
                  <a:gd name="T93" fmla="*/ 589 h 777"/>
                  <a:gd name="T94" fmla="*/ 307 w 391"/>
                  <a:gd name="T95" fmla="*/ 620 h 777"/>
                  <a:gd name="T96" fmla="*/ 302 w 391"/>
                  <a:gd name="T97" fmla="*/ 715 h 777"/>
                  <a:gd name="T98" fmla="*/ 328 w 391"/>
                  <a:gd name="T99" fmla="*/ 775 h 777"/>
                  <a:gd name="T100" fmla="*/ 346 w 391"/>
                  <a:gd name="T101" fmla="*/ 732 h 777"/>
                  <a:gd name="T102" fmla="*/ 376 w 391"/>
                  <a:gd name="T103" fmla="*/ 727 h 777"/>
                  <a:gd name="T104" fmla="*/ 384 w 391"/>
                  <a:gd name="T105" fmla="*/ 688 h 777"/>
                  <a:gd name="T106" fmla="*/ 374 w 391"/>
                  <a:gd name="T107" fmla="*/ 654 h 777"/>
                  <a:gd name="T108" fmla="*/ 365 w 391"/>
                  <a:gd name="T109" fmla="*/ 6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1" h="777">
                    <a:moveTo>
                      <a:pt x="375" y="606"/>
                    </a:moveTo>
                    <a:cubicBezTo>
                      <a:pt x="379" y="609"/>
                      <a:pt x="380" y="617"/>
                      <a:pt x="382" y="621"/>
                    </a:cubicBezTo>
                    <a:cubicBezTo>
                      <a:pt x="391" y="613"/>
                      <a:pt x="381" y="597"/>
                      <a:pt x="375" y="591"/>
                    </a:cubicBezTo>
                    <a:cubicBezTo>
                      <a:pt x="371" y="587"/>
                      <a:pt x="367" y="583"/>
                      <a:pt x="362" y="580"/>
                    </a:cubicBezTo>
                    <a:cubicBezTo>
                      <a:pt x="356" y="577"/>
                      <a:pt x="352" y="575"/>
                      <a:pt x="350" y="568"/>
                    </a:cubicBezTo>
                    <a:cubicBezTo>
                      <a:pt x="346" y="558"/>
                      <a:pt x="351" y="548"/>
                      <a:pt x="343" y="538"/>
                    </a:cubicBezTo>
                    <a:cubicBezTo>
                      <a:pt x="337" y="532"/>
                      <a:pt x="329" y="527"/>
                      <a:pt x="329" y="518"/>
                    </a:cubicBezTo>
                    <a:cubicBezTo>
                      <a:pt x="330" y="510"/>
                      <a:pt x="332" y="506"/>
                      <a:pt x="327" y="498"/>
                    </a:cubicBezTo>
                    <a:cubicBezTo>
                      <a:pt x="321" y="487"/>
                      <a:pt x="305" y="488"/>
                      <a:pt x="310" y="474"/>
                    </a:cubicBezTo>
                    <a:cubicBezTo>
                      <a:pt x="316" y="459"/>
                      <a:pt x="304" y="458"/>
                      <a:pt x="294" y="449"/>
                    </a:cubicBezTo>
                    <a:cubicBezTo>
                      <a:pt x="282" y="439"/>
                      <a:pt x="287" y="426"/>
                      <a:pt x="286" y="412"/>
                    </a:cubicBezTo>
                    <a:cubicBezTo>
                      <a:pt x="285" y="392"/>
                      <a:pt x="274" y="376"/>
                      <a:pt x="270" y="357"/>
                    </a:cubicBezTo>
                    <a:cubicBezTo>
                      <a:pt x="268" y="347"/>
                      <a:pt x="263" y="339"/>
                      <a:pt x="261" y="330"/>
                    </a:cubicBezTo>
                    <a:cubicBezTo>
                      <a:pt x="259" y="323"/>
                      <a:pt x="259" y="317"/>
                      <a:pt x="253" y="314"/>
                    </a:cubicBezTo>
                    <a:cubicBezTo>
                      <a:pt x="250" y="312"/>
                      <a:pt x="248" y="313"/>
                      <a:pt x="245" y="310"/>
                    </a:cubicBezTo>
                    <a:cubicBezTo>
                      <a:pt x="243" y="308"/>
                      <a:pt x="242" y="305"/>
                      <a:pt x="241" y="302"/>
                    </a:cubicBezTo>
                    <a:cubicBezTo>
                      <a:pt x="238" y="297"/>
                      <a:pt x="233" y="291"/>
                      <a:pt x="231" y="286"/>
                    </a:cubicBezTo>
                    <a:cubicBezTo>
                      <a:pt x="228" y="278"/>
                      <a:pt x="234" y="275"/>
                      <a:pt x="238" y="270"/>
                    </a:cubicBezTo>
                    <a:cubicBezTo>
                      <a:pt x="244" y="261"/>
                      <a:pt x="227" y="251"/>
                      <a:pt x="226" y="241"/>
                    </a:cubicBezTo>
                    <a:cubicBezTo>
                      <a:pt x="225" y="235"/>
                      <a:pt x="229" y="231"/>
                      <a:pt x="224" y="225"/>
                    </a:cubicBezTo>
                    <a:cubicBezTo>
                      <a:pt x="219" y="220"/>
                      <a:pt x="213" y="220"/>
                      <a:pt x="208" y="215"/>
                    </a:cubicBezTo>
                    <a:cubicBezTo>
                      <a:pt x="203" y="207"/>
                      <a:pt x="206" y="202"/>
                      <a:pt x="204" y="194"/>
                    </a:cubicBezTo>
                    <a:cubicBezTo>
                      <a:pt x="203" y="190"/>
                      <a:pt x="199" y="186"/>
                      <a:pt x="197" y="181"/>
                    </a:cubicBezTo>
                    <a:cubicBezTo>
                      <a:pt x="196" y="177"/>
                      <a:pt x="195" y="173"/>
                      <a:pt x="194" y="169"/>
                    </a:cubicBezTo>
                    <a:cubicBezTo>
                      <a:pt x="191" y="164"/>
                      <a:pt x="190" y="163"/>
                      <a:pt x="186" y="161"/>
                    </a:cubicBezTo>
                    <a:cubicBezTo>
                      <a:pt x="181" y="159"/>
                      <a:pt x="179" y="158"/>
                      <a:pt x="178" y="153"/>
                    </a:cubicBezTo>
                    <a:cubicBezTo>
                      <a:pt x="175" y="137"/>
                      <a:pt x="183" y="125"/>
                      <a:pt x="171" y="112"/>
                    </a:cubicBezTo>
                    <a:cubicBezTo>
                      <a:pt x="168" y="108"/>
                      <a:pt x="162" y="103"/>
                      <a:pt x="161" y="98"/>
                    </a:cubicBezTo>
                    <a:cubicBezTo>
                      <a:pt x="157" y="84"/>
                      <a:pt x="186" y="78"/>
                      <a:pt x="180" y="66"/>
                    </a:cubicBezTo>
                    <a:cubicBezTo>
                      <a:pt x="168" y="64"/>
                      <a:pt x="152" y="78"/>
                      <a:pt x="139" y="73"/>
                    </a:cubicBezTo>
                    <a:cubicBezTo>
                      <a:pt x="121" y="66"/>
                      <a:pt x="143" y="34"/>
                      <a:pt x="151" y="27"/>
                    </a:cubicBezTo>
                    <a:cubicBezTo>
                      <a:pt x="155" y="23"/>
                      <a:pt x="161" y="21"/>
                      <a:pt x="166" y="17"/>
                    </a:cubicBezTo>
                    <a:cubicBezTo>
                      <a:pt x="169" y="14"/>
                      <a:pt x="168" y="16"/>
                      <a:pt x="168" y="12"/>
                    </a:cubicBezTo>
                    <a:cubicBezTo>
                      <a:pt x="168" y="10"/>
                      <a:pt x="165" y="5"/>
                      <a:pt x="164" y="4"/>
                    </a:cubicBezTo>
                    <a:cubicBezTo>
                      <a:pt x="160" y="0"/>
                      <a:pt x="156" y="2"/>
                      <a:pt x="151" y="5"/>
                    </a:cubicBezTo>
                    <a:cubicBezTo>
                      <a:pt x="140" y="12"/>
                      <a:pt x="133" y="23"/>
                      <a:pt x="128" y="35"/>
                    </a:cubicBezTo>
                    <a:cubicBezTo>
                      <a:pt x="126" y="41"/>
                      <a:pt x="125" y="46"/>
                      <a:pt x="121" y="52"/>
                    </a:cubicBezTo>
                    <a:cubicBezTo>
                      <a:pt x="117" y="57"/>
                      <a:pt x="116" y="60"/>
                      <a:pt x="116" y="67"/>
                    </a:cubicBezTo>
                    <a:cubicBezTo>
                      <a:pt x="115" y="82"/>
                      <a:pt x="123" y="88"/>
                      <a:pt x="133" y="98"/>
                    </a:cubicBezTo>
                    <a:cubicBezTo>
                      <a:pt x="141" y="106"/>
                      <a:pt x="165" y="112"/>
                      <a:pt x="157" y="125"/>
                    </a:cubicBezTo>
                    <a:cubicBezTo>
                      <a:pt x="156" y="125"/>
                      <a:pt x="156" y="124"/>
                      <a:pt x="155" y="124"/>
                    </a:cubicBezTo>
                    <a:cubicBezTo>
                      <a:pt x="153" y="124"/>
                      <a:pt x="150" y="118"/>
                      <a:pt x="149" y="117"/>
                    </a:cubicBezTo>
                    <a:cubicBezTo>
                      <a:pt x="146" y="115"/>
                      <a:pt x="143" y="113"/>
                      <a:pt x="140" y="111"/>
                    </a:cubicBezTo>
                    <a:cubicBezTo>
                      <a:pt x="134" y="108"/>
                      <a:pt x="129" y="105"/>
                      <a:pt x="124" y="102"/>
                    </a:cubicBezTo>
                    <a:cubicBezTo>
                      <a:pt x="115" y="96"/>
                      <a:pt x="100" y="93"/>
                      <a:pt x="90" y="94"/>
                    </a:cubicBezTo>
                    <a:cubicBezTo>
                      <a:pt x="84" y="94"/>
                      <a:pt x="80" y="94"/>
                      <a:pt x="74" y="92"/>
                    </a:cubicBezTo>
                    <a:cubicBezTo>
                      <a:pt x="67" y="88"/>
                      <a:pt x="61" y="87"/>
                      <a:pt x="54" y="90"/>
                    </a:cubicBezTo>
                    <a:cubicBezTo>
                      <a:pt x="40" y="95"/>
                      <a:pt x="44" y="113"/>
                      <a:pt x="44" y="124"/>
                    </a:cubicBezTo>
                    <a:cubicBezTo>
                      <a:pt x="44" y="132"/>
                      <a:pt x="41" y="137"/>
                      <a:pt x="38" y="143"/>
                    </a:cubicBezTo>
                    <a:cubicBezTo>
                      <a:pt x="36" y="150"/>
                      <a:pt x="36" y="157"/>
                      <a:pt x="34" y="164"/>
                    </a:cubicBezTo>
                    <a:cubicBezTo>
                      <a:pt x="32" y="170"/>
                      <a:pt x="28" y="173"/>
                      <a:pt x="24" y="178"/>
                    </a:cubicBezTo>
                    <a:cubicBezTo>
                      <a:pt x="20" y="184"/>
                      <a:pt x="20" y="190"/>
                      <a:pt x="19" y="196"/>
                    </a:cubicBezTo>
                    <a:cubicBezTo>
                      <a:pt x="17" y="204"/>
                      <a:pt x="0" y="227"/>
                      <a:pt x="8" y="233"/>
                    </a:cubicBezTo>
                    <a:cubicBezTo>
                      <a:pt x="12" y="236"/>
                      <a:pt x="19" y="234"/>
                      <a:pt x="24" y="238"/>
                    </a:cubicBezTo>
                    <a:cubicBezTo>
                      <a:pt x="29" y="242"/>
                      <a:pt x="31" y="249"/>
                      <a:pt x="35" y="254"/>
                    </a:cubicBezTo>
                    <a:cubicBezTo>
                      <a:pt x="45" y="267"/>
                      <a:pt x="58" y="258"/>
                      <a:pt x="70" y="258"/>
                    </a:cubicBezTo>
                    <a:cubicBezTo>
                      <a:pt x="77" y="257"/>
                      <a:pt x="85" y="256"/>
                      <a:pt x="90" y="257"/>
                    </a:cubicBezTo>
                    <a:cubicBezTo>
                      <a:pt x="99" y="258"/>
                      <a:pt x="96" y="264"/>
                      <a:pt x="90" y="267"/>
                    </a:cubicBezTo>
                    <a:cubicBezTo>
                      <a:pt x="79" y="273"/>
                      <a:pt x="62" y="271"/>
                      <a:pt x="54" y="281"/>
                    </a:cubicBezTo>
                    <a:cubicBezTo>
                      <a:pt x="45" y="292"/>
                      <a:pt x="60" y="306"/>
                      <a:pt x="67" y="314"/>
                    </a:cubicBezTo>
                    <a:cubicBezTo>
                      <a:pt x="75" y="323"/>
                      <a:pt x="78" y="338"/>
                      <a:pt x="88" y="346"/>
                    </a:cubicBezTo>
                    <a:cubicBezTo>
                      <a:pt x="93" y="351"/>
                      <a:pt x="97" y="350"/>
                      <a:pt x="98" y="357"/>
                    </a:cubicBezTo>
                    <a:cubicBezTo>
                      <a:pt x="100" y="363"/>
                      <a:pt x="100" y="369"/>
                      <a:pt x="102" y="374"/>
                    </a:cubicBezTo>
                    <a:cubicBezTo>
                      <a:pt x="104" y="385"/>
                      <a:pt x="114" y="397"/>
                      <a:pt x="124" y="402"/>
                    </a:cubicBezTo>
                    <a:cubicBezTo>
                      <a:pt x="131" y="404"/>
                      <a:pt x="133" y="403"/>
                      <a:pt x="137" y="408"/>
                    </a:cubicBezTo>
                    <a:cubicBezTo>
                      <a:pt x="141" y="412"/>
                      <a:pt x="145" y="417"/>
                      <a:pt x="148" y="422"/>
                    </a:cubicBezTo>
                    <a:cubicBezTo>
                      <a:pt x="151" y="426"/>
                      <a:pt x="151" y="431"/>
                      <a:pt x="152" y="436"/>
                    </a:cubicBezTo>
                    <a:cubicBezTo>
                      <a:pt x="154" y="442"/>
                      <a:pt x="158" y="448"/>
                      <a:pt x="160" y="454"/>
                    </a:cubicBezTo>
                    <a:cubicBezTo>
                      <a:pt x="163" y="464"/>
                      <a:pt x="156" y="471"/>
                      <a:pt x="166" y="476"/>
                    </a:cubicBezTo>
                    <a:cubicBezTo>
                      <a:pt x="172" y="479"/>
                      <a:pt x="182" y="490"/>
                      <a:pt x="189" y="488"/>
                    </a:cubicBezTo>
                    <a:cubicBezTo>
                      <a:pt x="189" y="481"/>
                      <a:pt x="189" y="475"/>
                      <a:pt x="191" y="468"/>
                    </a:cubicBezTo>
                    <a:cubicBezTo>
                      <a:pt x="193" y="463"/>
                      <a:pt x="194" y="461"/>
                      <a:pt x="193" y="456"/>
                    </a:cubicBezTo>
                    <a:cubicBezTo>
                      <a:pt x="192" y="454"/>
                      <a:pt x="189" y="451"/>
                      <a:pt x="189" y="449"/>
                    </a:cubicBezTo>
                    <a:cubicBezTo>
                      <a:pt x="189" y="444"/>
                      <a:pt x="198" y="436"/>
                      <a:pt x="203" y="436"/>
                    </a:cubicBezTo>
                    <a:cubicBezTo>
                      <a:pt x="204" y="436"/>
                      <a:pt x="205" y="439"/>
                      <a:pt x="206" y="439"/>
                    </a:cubicBezTo>
                    <a:cubicBezTo>
                      <a:pt x="207" y="439"/>
                      <a:pt x="209" y="437"/>
                      <a:pt x="210" y="438"/>
                    </a:cubicBezTo>
                    <a:cubicBezTo>
                      <a:pt x="212" y="438"/>
                      <a:pt x="216" y="440"/>
                      <a:pt x="217" y="442"/>
                    </a:cubicBezTo>
                    <a:cubicBezTo>
                      <a:pt x="220" y="449"/>
                      <a:pt x="203" y="478"/>
                      <a:pt x="218" y="480"/>
                    </a:cubicBezTo>
                    <a:cubicBezTo>
                      <a:pt x="228" y="481"/>
                      <a:pt x="222" y="452"/>
                      <a:pt x="236" y="451"/>
                    </a:cubicBezTo>
                    <a:cubicBezTo>
                      <a:pt x="246" y="450"/>
                      <a:pt x="244" y="457"/>
                      <a:pt x="245" y="463"/>
                    </a:cubicBezTo>
                    <a:cubicBezTo>
                      <a:pt x="247" y="471"/>
                      <a:pt x="256" y="473"/>
                      <a:pt x="256" y="480"/>
                    </a:cubicBezTo>
                    <a:cubicBezTo>
                      <a:pt x="256" y="483"/>
                      <a:pt x="254" y="486"/>
                      <a:pt x="254" y="489"/>
                    </a:cubicBezTo>
                    <a:cubicBezTo>
                      <a:pt x="254" y="493"/>
                      <a:pt x="257" y="497"/>
                      <a:pt x="258" y="501"/>
                    </a:cubicBezTo>
                    <a:cubicBezTo>
                      <a:pt x="260" y="516"/>
                      <a:pt x="258" y="532"/>
                      <a:pt x="258" y="546"/>
                    </a:cubicBezTo>
                    <a:cubicBezTo>
                      <a:pt x="258" y="552"/>
                      <a:pt x="257" y="564"/>
                      <a:pt x="263" y="566"/>
                    </a:cubicBezTo>
                    <a:cubicBezTo>
                      <a:pt x="271" y="570"/>
                      <a:pt x="272" y="562"/>
                      <a:pt x="272" y="557"/>
                    </a:cubicBezTo>
                    <a:cubicBezTo>
                      <a:pt x="272" y="548"/>
                      <a:pt x="273" y="527"/>
                      <a:pt x="283" y="523"/>
                    </a:cubicBezTo>
                    <a:cubicBezTo>
                      <a:pt x="289" y="520"/>
                      <a:pt x="291" y="526"/>
                      <a:pt x="296" y="519"/>
                    </a:cubicBezTo>
                    <a:cubicBezTo>
                      <a:pt x="300" y="514"/>
                      <a:pt x="302" y="508"/>
                      <a:pt x="309" y="508"/>
                    </a:cubicBezTo>
                    <a:cubicBezTo>
                      <a:pt x="320" y="509"/>
                      <a:pt x="321" y="529"/>
                      <a:pt x="322" y="538"/>
                    </a:cubicBezTo>
                    <a:cubicBezTo>
                      <a:pt x="324" y="551"/>
                      <a:pt x="313" y="564"/>
                      <a:pt x="308" y="576"/>
                    </a:cubicBezTo>
                    <a:cubicBezTo>
                      <a:pt x="305" y="583"/>
                      <a:pt x="303" y="592"/>
                      <a:pt x="302" y="600"/>
                    </a:cubicBezTo>
                    <a:cubicBezTo>
                      <a:pt x="302" y="607"/>
                      <a:pt x="307" y="613"/>
                      <a:pt x="312" y="605"/>
                    </a:cubicBezTo>
                    <a:cubicBezTo>
                      <a:pt x="315" y="600"/>
                      <a:pt x="314" y="594"/>
                      <a:pt x="319" y="589"/>
                    </a:cubicBezTo>
                    <a:cubicBezTo>
                      <a:pt x="322" y="586"/>
                      <a:pt x="332" y="583"/>
                      <a:pt x="334" y="589"/>
                    </a:cubicBezTo>
                    <a:cubicBezTo>
                      <a:pt x="337" y="598"/>
                      <a:pt x="312" y="614"/>
                      <a:pt x="307" y="620"/>
                    </a:cubicBezTo>
                    <a:cubicBezTo>
                      <a:pt x="299" y="632"/>
                      <a:pt x="304" y="647"/>
                      <a:pt x="304" y="660"/>
                    </a:cubicBezTo>
                    <a:cubicBezTo>
                      <a:pt x="305" y="678"/>
                      <a:pt x="303" y="697"/>
                      <a:pt x="302" y="715"/>
                    </a:cubicBezTo>
                    <a:cubicBezTo>
                      <a:pt x="300" y="730"/>
                      <a:pt x="301" y="750"/>
                      <a:pt x="311" y="762"/>
                    </a:cubicBezTo>
                    <a:cubicBezTo>
                      <a:pt x="315" y="767"/>
                      <a:pt x="321" y="777"/>
                      <a:pt x="328" y="775"/>
                    </a:cubicBezTo>
                    <a:cubicBezTo>
                      <a:pt x="333" y="774"/>
                      <a:pt x="338" y="770"/>
                      <a:pt x="342" y="768"/>
                    </a:cubicBezTo>
                    <a:cubicBezTo>
                      <a:pt x="358" y="762"/>
                      <a:pt x="347" y="744"/>
                      <a:pt x="346" y="732"/>
                    </a:cubicBezTo>
                    <a:cubicBezTo>
                      <a:pt x="346" y="721"/>
                      <a:pt x="351" y="700"/>
                      <a:pt x="366" y="709"/>
                    </a:cubicBezTo>
                    <a:cubicBezTo>
                      <a:pt x="374" y="713"/>
                      <a:pt x="371" y="721"/>
                      <a:pt x="376" y="727"/>
                    </a:cubicBezTo>
                    <a:cubicBezTo>
                      <a:pt x="384" y="735"/>
                      <a:pt x="383" y="728"/>
                      <a:pt x="383" y="721"/>
                    </a:cubicBezTo>
                    <a:cubicBezTo>
                      <a:pt x="383" y="710"/>
                      <a:pt x="385" y="698"/>
                      <a:pt x="384" y="688"/>
                    </a:cubicBezTo>
                    <a:cubicBezTo>
                      <a:pt x="384" y="680"/>
                      <a:pt x="379" y="678"/>
                      <a:pt x="376" y="672"/>
                    </a:cubicBezTo>
                    <a:cubicBezTo>
                      <a:pt x="372" y="666"/>
                      <a:pt x="374" y="661"/>
                      <a:pt x="374" y="654"/>
                    </a:cubicBezTo>
                    <a:cubicBezTo>
                      <a:pt x="375" y="648"/>
                      <a:pt x="374" y="642"/>
                      <a:pt x="373" y="636"/>
                    </a:cubicBezTo>
                    <a:cubicBezTo>
                      <a:pt x="372" y="629"/>
                      <a:pt x="367" y="624"/>
                      <a:pt x="365" y="617"/>
                    </a:cubicBezTo>
                    <a:cubicBezTo>
                      <a:pt x="363" y="610"/>
                      <a:pt x="367" y="601"/>
                      <a:pt x="375" y="6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5" name="Freeform 330"/>
              <p:cNvSpPr>
                <a:spLocks/>
              </p:cNvSpPr>
              <p:nvPr/>
            </p:nvSpPr>
            <p:spPr bwMode="auto">
              <a:xfrm>
                <a:off x="2647" y="2049"/>
                <a:ext cx="20" cy="14"/>
              </a:xfrm>
              <a:custGeom>
                <a:avLst/>
                <a:gdLst>
                  <a:gd name="T0" fmla="*/ 21 w 53"/>
                  <a:gd name="T1" fmla="*/ 13 h 41"/>
                  <a:gd name="T2" fmla="*/ 0 w 53"/>
                  <a:gd name="T3" fmla="*/ 13 h 41"/>
                  <a:gd name="T4" fmla="*/ 8 w 53"/>
                  <a:gd name="T5" fmla="*/ 26 h 41"/>
                  <a:gd name="T6" fmla="*/ 13 w 53"/>
                  <a:gd name="T7" fmla="*/ 41 h 41"/>
                  <a:gd name="T8" fmla="*/ 23 w 53"/>
                  <a:gd name="T9" fmla="*/ 37 h 41"/>
                  <a:gd name="T10" fmla="*/ 34 w 53"/>
                  <a:gd name="T11" fmla="*/ 37 h 41"/>
                  <a:gd name="T12" fmla="*/ 51 w 53"/>
                  <a:gd name="T13" fmla="*/ 33 h 41"/>
                  <a:gd name="T14" fmla="*/ 21 w 53"/>
                  <a:gd name="T15" fmla="*/ 1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21" y="13"/>
                    </a:moveTo>
                    <a:cubicBezTo>
                      <a:pt x="16" y="10"/>
                      <a:pt x="0" y="0"/>
                      <a:pt x="0" y="13"/>
                    </a:cubicBezTo>
                    <a:cubicBezTo>
                      <a:pt x="0" y="18"/>
                      <a:pt x="6" y="21"/>
                      <a:pt x="8" y="26"/>
                    </a:cubicBezTo>
                    <a:cubicBezTo>
                      <a:pt x="11" y="31"/>
                      <a:pt x="12" y="36"/>
                      <a:pt x="13" y="41"/>
                    </a:cubicBezTo>
                    <a:cubicBezTo>
                      <a:pt x="18" y="41"/>
                      <a:pt x="19" y="39"/>
                      <a:pt x="23" y="37"/>
                    </a:cubicBezTo>
                    <a:cubicBezTo>
                      <a:pt x="27" y="36"/>
                      <a:pt x="30" y="37"/>
                      <a:pt x="34" y="37"/>
                    </a:cubicBezTo>
                    <a:cubicBezTo>
                      <a:pt x="39" y="38"/>
                      <a:pt x="49" y="41"/>
                      <a:pt x="51" y="33"/>
                    </a:cubicBezTo>
                    <a:cubicBezTo>
                      <a:pt x="53" y="23"/>
                      <a:pt x="27" y="17"/>
                      <a:pt x="21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6" name="Freeform 331"/>
              <p:cNvSpPr>
                <a:spLocks/>
              </p:cNvSpPr>
              <p:nvPr/>
            </p:nvSpPr>
            <p:spPr bwMode="auto">
              <a:xfrm>
                <a:off x="2430" y="2336"/>
                <a:ext cx="14" cy="18"/>
              </a:xfrm>
              <a:custGeom>
                <a:avLst/>
                <a:gdLst>
                  <a:gd name="T0" fmla="*/ 14 w 37"/>
                  <a:gd name="T1" fmla="*/ 4 h 51"/>
                  <a:gd name="T2" fmla="*/ 0 w 37"/>
                  <a:gd name="T3" fmla="*/ 9 h 51"/>
                  <a:gd name="T4" fmla="*/ 7 w 37"/>
                  <a:gd name="T5" fmla="*/ 30 h 51"/>
                  <a:gd name="T6" fmla="*/ 16 w 37"/>
                  <a:gd name="T7" fmla="*/ 36 h 51"/>
                  <a:gd name="T8" fmla="*/ 21 w 37"/>
                  <a:gd name="T9" fmla="*/ 49 h 51"/>
                  <a:gd name="T10" fmla="*/ 32 w 37"/>
                  <a:gd name="T11" fmla="*/ 43 h 51"/>
                  <a:gd name="T12" fmla="*/ 24 w 37"/>
                  <a:gd name="T13" fmla="*/ 23 h 51"/>
                  <a:gd name="T14" fmla="*/ 14 w 37"/>
                  <a:gd name="T15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14" y="4"/>
                    </a:moveTo>
                    <a:cubicBezTo>
                      <a:pt x="9" y="0"/>
                      <a:pt x="1" y="3"/>
                      <a:pt x="0" y="9"/>
                    </a:cubicBezTo>
                    <a:cubicBezTo>
                      <a:pt x="0" y="14"/>
                      <a:pt x="5" y="26"/>
                      <a:pt x="7" y="30"/>
                    </a:cubicBezTo>
                    <a:cubicBezTo>
                      <a:pt x="10" y="34"/>
                      <a:pt x="13" y="33"/>
                      <a:pt x="16" y="36"/>
                    </a:cubicBezTo>
                    <a:cubicBezTo>
                      <a:pt x="19" y="40"/>
                      <a:pt x="16" y="46"/>
                      <a:pt x="21" y="49"/>
                    </a:cubicBezTo>
                    <a:cubicBezTo>
                      <a:pt x="25" y="51"/>
                      <a:pt x="30" y="46"/>
                      <a:pt x="32" y="43"/>
                    </a:cubicBezTo>
                    <a:cubicBezTo>
                      <a:pt x="37" y="35"/>
                      <a:pt x="28" y="29"/>
                      <a:pt x="24" y="23"/>
                    </a:cubicBezTo>
                    <a:cubicBezTo>
                      <a:pt x="20" y="18"/>
                      <a:pt x="18" y="8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7" name="Freeform 332"/>
              <p:cNvSpPr>
                <a:spLocks/>
              </p:cNvSpPr>
              <p:nvPr/>
            </p:nvSpPr>
            <p:spPr bwMode="auto">
              <a:xfrm>
                <a:off x="2465" y="2418"/>
                <a:ext cx="21" cy="27"/>
              </a:xfrm>
              <a:custGeom>
                <a:avLst/>
                <a:gdLst>
                  <a:gd name="T0" fmla="*/ 43 w 60"/>
                  <a:gd name="T1" fmla="*/ 30 h 74"/>
                  <a:gd name="T2" fmla="*/ 30 w 60"/>
                  <a:gd name="T3" fmla="*/ 20 h 74"/>
                  <a:gd name="T4" fmla="*/ 21 w 60"/>
                  <a:gd name="T5" fmla="*/ 4 h 74"/>
                  <a:gd name="T6" fmla="*/ 5 w 60"/>
                  <a:gd name="T7" fmla="*/ 6 h 74"/>
                  <a:gd name="T8" fmla="*/ 10 w 60"/>
                  <a:gd name="T9" fmla="*/ 28 h 74"/>
                  <a:gd name="T10" fmla="*/ 14 w 60"/>
                  <a:gd name="T11" fmla="*/ 42 h 74"/>
                  <a:gd name="T12" fmla="*/ 21 w 60"/>
                  <a:gd name="T13" fmla="*/ 48 h 74"/>
                  <a:gd name="T14" fmla="*/ 29 w 60"/>
                  <a:gd name="T15" fmla="*/ 61 h 74"/>
                  <a:gd name="T16" fmla="*/ 58 w 60"/>
                  <a:gd name="T17" fmla="*/ 62 h 74"/>
                  <a:gd name="T18" fmla="*/ 54 w 60"/>
                  <a:gd name="T19" fmla="*/ 45 h 74"/>
                  <a:gd name="T20" fmla="*/ 43 w 60"/>
                  <a:gd name="T21" fmla="*/ 3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4">
                    <a:moveTo>
                      <a:pt x="43" y="30"/>
                    </a:moveTo>
                    <a:cubicBezTo>
                      <a:pt x="39" y="26"/>
                      <a:pt x="33" y="25"/>
                      <a:pt x="30" y="20"/>
                    </a:cubicBezTo>
                    <a:cubicBezTo>
                      <a:pt x="27" y="14"/>
                      <a:pt x="28" y="8"/>
                      <a:pt x="21" y="4"/>
                    </a:cubicBezTo>
                    <a:cubicBezTo>
                      <a:pt x="16" y="0"/>
                      <a:pt x="9" y="0"/>
                      <a:pt x="5" y="6"/>
                    </a:cubicBezTo>
                    <a:cubicBezTo>
                      <a:pt x="0" y="13"/>
                      <a:pt x="8" y="21"/>
                      <a:pt x="10" y="28"/>
                    </a:cubicBezTo>
                    <a:cubicBezTo>
                      <a:pt x="12" y="32"/>
                      <a:pt x="12" y="38"/>
                      <a:pt x="14" y="42"/>
                    </a:cubicBezTo>
                    <a:cubicBezTo>
                      <a:pt x="16" y="45"/>
                      <a:pt x="19" y="45"/>
                      <a:pt x="21" y="48"/>
                    </a:cubicBezTo>
                    <a:cubicBezTo>
                      <a:pt x="24" y="52"/>
                      <a:pt x="24" y="57"/>
                      <a:pt x="29" y="61"/>
                    </a:cubicBezTo>
                    <a:cubicBezTo>
                      <a:pt x="35" y="67"/>
                      <a:pt x="53" y="74"/>
                      <a:pt x="58" y="62"/>
                    </a:cubicBezTo>
                    <a:cubicBezTo>
                      <a:pt x="60" y="56"/>
                      <a:pt x="57" y="50"/>
                      <a:pt x="54" y="45"/>
                    </a:cubicBezTo>
                    <a:cubicBezTo>
                      <a:pt x="51" y="40"/>
                      <a:pt x="46" y="34"/>
                      <a:pt x="43" y="3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8" name="Freeform 333"/>
              <p:cNvSpPr>
                <a:spLocks/>
              </p:cNvSpPr>
              <p:nvPr/>
            </p:nvSpPr>
            <p:spPr bwMode="auto">
              <a:xfrm>
                <a:off x="2483" y="2392"/>
                <a:ext cx="48" cy="55"/>
              </a:xfrm>
              <a:custGeom>
                <a:avLst/>
                <a:gdLst>
                  <a:gd name="T0" fmla="*/ 79 w 132"/>
                  <a:gd name="T1" fmla="*/ 123 h 151"/>
                  <a:gd name="T2" fmla="*/ 87 w 132"/>
                  <a:gd name="T3" fmla="*/ 134 h 151"/>
                  <a:gd name="T4" fmla="*/ 91 w 132"/>
                  <a:gd name="T5" fmla="*/ 119 h 151"/>
                  <a:gd name="T6" fmla="*/ 92 w 132"/>
                  <a:gd name="T7" fmla="*/ 145 h 151"/>
                  <a:gd name="T8" fmla="*/ 108 w 132"/>
                  <a:gd name="T9" fmla="*/ 148 h 151"/>
                  <a:gd name="T10" fmla="*/ 122 w 132"/>
                  <a:gd name="T11" fmla="*/ 146 h 151"/>
                  <a:gd name="T12" fmla="*/ 125 w 132"/>
                  <a:gd name="T13" fmla="*/ 128 h 151"/>
                  <a:gd name="T14" fmla="*/ 130 w 132"/>
                  <a:gd name="T15" fmla="*/ 122 h 151"/>
                  <a:gd name="T16" fmla="*/ 131 w 132"/>
                  <a:gd name="T17" fmla="*/ 114 h 151"/>
                  <a:gd name="T18" fmla="*/ 108 w 132"/>
                  <a:gd name="T19" fmla="*/ 96 h 151"/>
                  <a:gd name="T20" fmla="*/ 104 w 132"/>
                  <a:gd name="T21" fmla="*/ 74 h 151"/>
                  <a:gd name="T22" fmla="*/ 107 w 132"/>
                  <a:gd name="T23" fmla="*/ 58 h 151"/>
                  <a:gd name="T24" fmla="*/ 97 w 132"/>
                  <a:gd name="T25" fmla="*/ 24 h 151"/>
                  <a:gd name="T26" fmla="*/ 95 w 132"/>
                  <a:gd name="T27" fmla="*/ 18 h 151"/>
                  <a:gd name="T28" fmla="*/ 84 w 132"/>
                  <a:gd name="T29" fmla="*/ 21 h 151"/>
                  <a:gd name="T30" fmla="*/ 80 w 132"/>
                  <a:gd name="T31" fmla="*/ 28 h 151"/>
                  <a:gd name="T32" fmla="*/ 75 w 132"/>
                  <a:gd name="T33" fmla="*/ 33 h 151"/>
                  <a:gd name="T34" fmla="*/ 83 w 132"/>
                  <a:gd name="T35" fmla="*/ 45 h 151"/>
                  <a:gd name="T36" fmla="*/ 87 w 132"/>
                  <a:gd name="T37" fmla="*/ 58 h 151"/>
                  <a:gd name="T38" fmla="*/ 87 w 132"/>
                  <a:gd name="T39" fmla="*/ 80 h 151"/>
                  <a:gd name="T40" fmla="*/ 89 w 132"/>
                  <a:gd name="T41" fmla="*/ 97 h 151"/>
                  <a:gd name="T42" fmla="*/ 79 w 132"/>
                  <a:gd name="T43" fmla="*/ 77 h 151"/>
                  <a:gd name="T44" fmla="*/ 74 w 132"/>
                  <a:gd name="T45" fmla="*/ 54 h 151"/>
                  <a:gd name="T46" fmla="*/ 68 w 132"/>
                  <a:gd name="T47" fmla="*/ 37 h 151"/>
                  <a:gd name="T48" fmla="*/ 67 w 132"/>
                  <a:gd name="T49" fmla="*/ 21 h 151"/>
                  <a:gd name="T50" fmla="*/ 59 w 132"/>
                  <a:gd name="T51" fmla="*/ 21 h 151"/>
                  <a:gd name="T52" fmla="*/ 57 w 132"/>
                  <a:gd name="T53" fmla="*/ 14 h 151"/>
                  <a:gd name="T54" fmla="*/ 48 w 132"/>
                  <a:gd name="T55" fmla="*/ 19 h 151"/>
                  <a:gd name="T56" fmla="*/ 49 w 132"/>
                  <a:gd name="T57" fmla="*/ 37 h 151"/>
                  <a:gd name="T58" fmla="*/ 41 w 132"/>
                  <a:gd name="T59" fmla="*/ 21 h 151"/>
                  <a:gd name="T60" fmla="*/ 29 w 132"/>
                  <a:gd name="T61" fmla="*/ 12 h 151"/>
                  <a:gd name="T62" fmla="*/ 8 w 132"/>
                  <a:gd name="T63" fmla="*/ 66 h 151"/>
                  <a:gd name="T64" fmla="*/ 17 w 132"/>
                  <a:gd name="T65" fmla="*/ 56 h 151"/>
                  <a:gd name="T66" fmla="*/ 24 w 132"/>
                  <a:gd name="T67" fmla="*/ 39 h 151"/>
                  <a:gd name="T68" fmla="*/ 32 w 132"/>
                  <a:gd name="T69" fmla="*/ 44 h 151"/>
                  <a:gd name="T70" fmla="*/ 42 w 132"/>
                  <a:gd name="T71" fmla="*/ 42 h 151"/>
                  <a:gd name="T72" fmla="*/ 43 w 132"/>
                  <a:gd name="T73" fmla="*/ 56 h 151"/>
                  <a:gd name="T74" fmla="*/ 51 w 132"/>
                  <a:gd name="T75" fmla="*/ 62 h 151"/>
                  <a:gd name="T76" fmla="*/ 65 w 132"/>
                  <a:gd name="T77" fmla="*/ 81 h 151"/>
                  <a:gd name="T78" fmla="*/ 67 w 132"/>
                  <a:gd name="T79" fmla="*/ 96 h 151"/>
                  <a:gd name="T80" fmla="*/ 75 w 132"/>
                  <a:gd name="T81" fmla="*/ 109 h 151"/>
                  <a:gd name="T82" fmla="*/ 79 w 132"/>
                  <a:gd name="T83" fmla="*/ 12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151">
                    <a:moveTo>
                      <a:pt x="79" y="123"/>
                    </a:moveTo>
                    <a:cubicBezTo>
                      <a:pt x="82" y="127"/>
                      <a:pt x="85" y="130"/>
                      <a:pt x="87" y="134"/>
                    </a:cubicBezTo>
                    <a:cubicBezTo>
                      <a:pt x="90" y="130"/>
                      <a:pt x="91" y="124"/>
                      <a:pt x="91" y="119"/>
                    </a:cubicBezTo>
                    <a:cubicBezTo>
                      <a:pt x="101" y="119"/>
                      <a:pt x="91" y="140"/>
                      <a:pt x="92" y="145"/>
                    </a:cubicBezTo>
                    <a:cubicBezTo>
                      <a:pt x="99" y="145"/>
                      <a:pt x="102" y="146"/>
                      <a:pt x="108" y="148"/>
                    </a:cubicBezTo>
                    <a:cubicBezTo>
                      <a:pt x="113" y="149"/>
                      <a:pt x="119" y="151"/>
                      <a:pt x="122" y="146"/>
                    </a:cubicBezTo>
                    <a:cubicBezTo>
                      <a:pt x="125" y="140"/>
                      <a:pt x="121" y="133"/>
                      <a:pt x="125" y="128"/>
                    </a:cubicBezTo>
                    <a:cubicBezTo>
                      <a:pt x="126" y="125"/>
                      <a:pt x="128" y="125"/>
                      <a:pt x="130" y="122"/>
                    </a:cubicBezTo>
                    <a:cubicBezTo>
                      <a:pt x="131" y="120"/>
                      <a:pt x="130" y="117"/>
                      <a:pt x="131" y="114"/>
                    </a:cubicBezTo>
                    <a:cubicBezTo>
                      <a:pt x="132" y="96"/>
                      <a:pt x="115" y="109"/>
                      <a:pt x="108" y="96"/>
                    </a:cubicBezTo>
                    <a:cubicBezTo>
                      <a:pt x="105" y="91"/>
                      <a:pt x="105" y="81"/>
                      <a:pt x="104" y="74"/>
                    </a:cubicBezTo>
                    <a:cubicBezTo>
                      <a:pt x="103" y="68"/>
                      <a:pt x="104" y="65"/>
                      <a:pt x="107" y="58"/>
                    </a:cubicBezTo>
                    <a:cubicBezTo>
                      <a:pt x="111" y="47"/>
                      <a:pt x="102" y="34"/>
                      <a:pt x="97" y="24"/>
                    </a:cubicBezTo>
                    <a:cubicBezTo>
                      <a:pt x="96" y="21"/>
                      <a:pt x="98" y="19"/>
                      <a:pt x="95" y="18"/>
                    </a:cubicBezTo>
                    <a:cubicBezTo>
                      <a:pt x="92" y="16"/>
                      <a:pt x="86" y="19"/>
                      <a:pt x="84" y="21"/>
                    </a:cubicBezTo>
                    <a:cubicBezTo>
                      <a:pt x="82" y="23"/>
                      <a:pt x="82" y="26"/>
                      <a:pt x="80" y="28"/>
                    </a:cubicBezTo>
                    <a:cubicBezTo>
                      <a:pt x="77" y="31"/>
                      <a:pt x="75" y="27"/>
                      <a:pt x="75" y="33"/>
                    </a:cubicBezTo>
                    <a:cubicBezTo>
                      <a:pt x="75" y="37"/>
                      <a:pt x="81" y="41"/>
                      <a:pt x="83" y="45"/>
                    </a:cubicBezTo>
                    <a:cubicBezTo>
                      <a:pt x="85" y="48"/>
                      <a:pt x="86" y="54"/>
                      <a:pt x="87" y="58"/>
                    </a:cubicBezTo>
                    <a:cubicBezTo>
                      <a:pt x="88" y="66"/>
                      <a:pt x="87" y="73"/>
                      <a:pt x="87" y="80"/>
                    </a:cubicBezTo>
                    <a:cubicBezTo>
                      <a:pt x="87" y="83"/>
                      <a:pt x="90" y="95"/>
                      <a:pt x="89" y="97"/>
                    </a:cubicBezTo>
                    <a:cubicBezTo>
                      <a:pt x="84" y="102"/>
                      <a:pt x="79" y="80"/>
                      <a:pt x="79" y="77"/>
                    </a:cubicBezTo>
                    <a:cubicBezTo>
                      <a:pt x="77" y="69"/>
                      <a:pt x="76" y="62"/>
                      <a:pt x="74" y="54"/>
                    </a:cubicBezTo>
                    <a:cubicBezTo>
                      <a:pt x="72" y="48"/>
                      <a:pt x="69" y="43"/>
                      <a:pt x="68" y="37"/>
                    </a:cubicBezTo>
                    <a:cubicBezTo>
                      <a:pt x="67" y="32"/>
                      <a:pt x="72" y="25"/>
                      <a:pt x="67" y="21"/>
                    </a:cubicBezTo>
                    <a:cubicBezTo>
                      <a:pt x="65" y="20"/>
                      <a:pt x="61" y="22"/>
                      <a:pt x="59" y="21"/>
                    </a:cubicBezTo>
                    <a:cubicBezTo>
                      <a:pt x="57" y="19"/>
                      <a:pt x="59" y="16"/>
                      <a:pt x="57" y="14"/>
                    </a:cubicBezTo>
                    <a:cubicBezTo>
                      <a:pt x="53" y="7"/>
                      <a:pt x="48" y="12"/>
                      <a:pt x="48" y="19"/>
                    </a:cubicBezTo>
                    <a:cubicBezTo>
                      <a:pt x="48" y="22"/>
                      <a:pt x="52" y="35"/>
                      <a:pt x="49" y="37"/>
                    </a:cubicBezTo>
                    <a:cubicBezTo>
                      <a:pt x="42" y="40"/>
                      <a:pt x="42" y="24"/>
                      <a:pt x="41" y="21"/>
                    </a:cubicBezTo>
                    <a:cubicBezTo>
                      <a:pt x="39" y="18"/>
                      <a:pt x="32" y="13"/>
                      <a:pt x="29" y="12"/>
                    </a:cubicBezTo>
                    <a:cubicBezTo>
                      <a:pt x="5" y="0"/>
                      <a:pt x="0" y="54"/>
                      <a:pt x="8" y="66"/>
                    </a:cubicBezTo>
                    <a:cubicBezTo>
                      <a:pt x="15" y="76"/>
                      <a:pt x="18" y="62"/>
                      <a:pt x="17" y="56"/>
                    </a:cubicBezTo>
                    <a:cubicBezTo>
                      <a:pt x="17" y="49"/>
                      <a:pt x="14" y="36"/>
                      <a:pt x="24" y="39"/>
                    </a:cubicBezTo>
                    <a:cubicBezTo>
                      <a:pt x="27" y="40"/>
                      <a:pt x="29" y="44"/>
                      <a:pt x="32" y="44"/>
                    </a:cubicBezTo>
                    <a:cubicBezTo>
                      <a:pt x="36" y="45"/>
                      <a:pt x="38" y="42"/>
                      <a:pt x="42" y="42"/>
                    </a:cubicBezTo>
                    <a:cubicBezTo>
                      <a:pt x="42" y="47"/>
                      <a:pt x="42" y="52"/>
                      <a:pt x="43" y="56"/>
                    </a:cubicBezTo>
                    <a:cubicBezTo>
                      <a:pt x="44" y="64"/>
                      <a:pt x="45" y="62"/>
                      <a:pt x="51" y="62"/>
                    </a:cubicBezTo>
                    <a:cubicBezTo>
                      <a:pt x="60" y="64"/>
                      <a:pt x="64" y="72"/>
                      <a:pt x="65" y="81"/>
                    </a:cubicBezTo>
                    <a:cubicBezTo>
                      <a:pt x="66" y="86"/>
                      <a:pt x="65" y="91"/>
                      <a:pt x="67" y="96"/>
                    </a:cubicBezTo>
                    <a:cubicBezTo>
                      <a:pt x="69" y="101"/>
                      <a:pt x="73" y="104"/>
                      <a:pt x="75" y="109"/>
                    </a:cubicBezTo>
                    <a:cubicBezTo>
                      <a:pt x="77" y="115"/>
                      <a:pt x="75" y="118"/>
                      <a:pt x="79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9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0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1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2" name="Freeform 337"/>
              <p:cNvSpPr>
                <a:spLocks/>
              </p:cNvSpPr>
              <p:nvPr/>
            </p:nvSpPr>
            <p:spPr bwMode="auto">
              <a:xfrm>
                <a:off x="3764" y="1779"/>
                <a:ext cx="169" cy="109"/>
              </a:xfrm>
              <a:custGeom>
                <a:avLst/>
                <a:gdLst>
                  <a:gd name="T0" fmla="*/ 284 w 466"/>
                  <a:gd name="T1" fmla="*/ 29 h 301"/>
                  <a:gd name="T2" fmla="*/ 253 w 466"/>
                  <a:gd name="T3" fmla="*/ 9 h 301"/>
                  <a:gd name="T4" fmla="*/ 274 w 466"/>
                  <a:gd name="T5" fmla="*/ 38 h 301"/>
                  <a:gd name="T6" fmla="*/ 285 w 466"/>
                  <a:gd name="T7" fmla="*/ 76 h 301"/>
                  <a:gd name="T8" fmla="*/ 273 w 466"/>
                  <a:gd name="T9" fmla="*/ 101 h 301"/>
                  <a:gd name="T10" fmla="*/ 238 w 466"/>
                  <a:gd name="T11" fmla="*/ 94 h 301"/>
                  <a:gd name="T12" fmla="*/ 204 w 466"/>
                  <a:gd name="T13" fmla="*/ 82 h 301"/>
                  <a:gd name="T14" fmla="*/ 180 w 466"/>
                  <a:gd name="T15" fmla="*/ 59 h 301"/>
                  <a:gd name="T16" fmla="*/ 188 w 466"/>
                  <a:gd name="T17" fmla="*/ 93 h 301"/>
                  <a:gd name="T18" fmla="*/ 211 w 466"/>
                  <a:gd name="T19" fmla="*/ 117 h 301"/>
                  <a:gd name="T20" fmla="*/ 228 w 466"/>
                  <a:gd name="T21" fmla="*/ 151 h 301"/>
                  <a:gd name="T22" fmla="*/ 217 w 466"/>
                  <a:gd name="T23" fmla="*/ 180 h 301"/>
                  <a:gd name="T24" fmla="*/ 157 w 466"/>
                  <a:gd name="T25" fmla="*/ 167 h 301"/>
                  <a:gd name="T26" fmla="*/ 93 w 466"/>
                  <a:gd name="T27" fmla="*/ 159 h 301"/>
                  <a:gd name="T28" fmla="*/ 109 w 466"/>
                  <a:gd name="T29" fmla="*/ 152 h 301"/>
                  <a:gd name="T30" fmla="*/ 59 w 466"/>
                  <a:gd name="T31" fmla="*/ 115 h 301"/>
                  <a:gd name="T32" fmla="*/ 50 w 466"/>
                  <a:gd name="T33" fmla="*/ 83 h 301"/>
                  <a:gd name="T34" fmla="*/ 26 w 466"/>
                  <a:gd name="T35" fmla="*/ 85 h 301"/>
                  <a:gd name="T36" fmla="*/ 32 w 466"/>
                  <a:gd name="T37" fmla="*/ 108 h 301"/>
                  <a:gd name="T38" fmla="*/ 52 w 466"/>
                  <a:gd name="T39" fmla="*/ 156 h 301"/>
                  <a:gd name="T40" fmla="*/ 57 w 466"/>
                  <a:gd name="T41" fmla="*/ 178 h 301"/>
                  <a:gd name="T42" fmla="*/ 74 w 466"/>
                  <a:gd name="T43" fmla="*/ 198 h 301"/>
                  <a:gd name="T44" fmla="*/ 85 w 466"/>
                  <a:gd name="T45" fmla="*/ 191 h 301"/>
                  <a:gd name="T46" fmla="*/ 126 w 466"/>
                  <a:gd name="T47" fmla="*/ 210 h 301"/>
                  <a:gd name="T48" fmla="*/ 95 w 466"/>
                  <a:gd name="T49" fmla="*/ 194 h 301"/>
                  <a:gd name="T50" fmla="*/ 162 w 466"/>
                  <a:gd name="T51" fmla="*/ 194 h 301"/>
                  <a:gd name="T52" fmla="*/ 211 w 466"/>
                  <a:gd name="T53" fmla="*/ 188 h 301"/>
                  <a:gd name="T54" fmla="*/ 250 w 466"/>
                  <a:gd name="T55" fmla="*/ 215 h 301"/>
                  <a:gd name="T56" fmla="*/ 278 w 466"/>
                  <a:gd name="T57" fmla="*/ 251 h 301"/>
                  <a:gd name="T58" fmla="*/ 269 w 466"/>
                  <a:gd name="T59" fmla="*/ 275 h 301"/>
                  <a:gd name="T60" fmla="*/ 321 w 466"/>
                  <a:gd name="T61" fmla="*/ 270 h 301"/>
                  <a:gd name="T62" fmla="*/ 390 w 466"/>
                  <a:gd name="T63" fmla="*/ 285 h 301"/>
                  <a:gd name="T64" fmla="*/ 383 w 466"/>
                  <a:gd name="T65" fmla="*/ 262 h 301"/>
                  <a:gd name="T66" fmla="*/ 358 w 466"/>
                  <a:gd name="T67" fmla="*/ 240 h 301"/>
                  <a:gd name="T68" fmla="*/ 304 w 466"/>
                  <a:gd name="T69" fmla="*/ 253 h 301"/>
                  <a:gd name="T70" fmla="*/ 287 w 466"/>
                  <a:gd name="T71" fmla="*/ 224 h 301"/>
                  <a:gd name="T72" fmla="*/ 308 w 466"/>
                  <a:gd name="T73" fmla="*/ 209 h 301"/>
                  <a:gd name="T74" fmla="*/ 376 w 466"/>
                  <a:gd name="T75" fmla="*/ 191 h 301"/>
                  <a:gd name="T76" fmla="*/ 301 w 466"/>
                  <a:gd name="T77" fmla="*/ 194 h 301"/>
                  <a:gd name="T78" fmla="*/ 272 w 466"/>
                  <a:gd name="T79" fmla="*/ 199 h 301"/>
                  <a:gd name="T80" fmla="*/ 323 w 466"/>
                  <a:gd name="T81" fmla="*/ 173 h 301"/>
                  <a:gd name="T82" fmla="*/ 325 w 466"/>
                  <a:gd name="T83" fmla="*/ 132 h 301"/>
                  <a:gd name="T84" fmla="*/ 354 w 466"/>
                  <a:gd name="T85" fmla="*/ 115 h 301"/>
                  <a:gd name="T86" fmla="*/ 375 w 466"/>
                  <a:gd name="T87" fmla="*/ 131 h 301"/>
                  <a:gd name="T88" fmla="*/ 386 w 466"/>
                  <a:gd name="T89" fmla="*/ 113 h 301"/>
                  <a:gd name="T90" fmla="*/ 419 w 466"/>
                  <a:gd name="T91" fmla="*/ 93 h 301"/>
                  <a:gd name="T92" fmla="*/ 422 w 466"/>
                  <a:gd name="T93" fmla="*/ 79 h 301"/>
                  <a:gd name="T94" fmla="*/ 458 w 466"/>
                  <a:gd name="T95" fmla="*/ 63 h 301"/>
                  <a:gd name="T96" fmla="*/ 445 w 466"/>
                  <a:gd name="T97" fmla="*/ 24 h 301"/>
                  <a:gd name="T98" fmla="*/ 417 w 466"/>
                  <a:gd name="T99" fmla="*/ 10 h 301"/>
                  <a:gd name="T100" fmla="*/ 386 w 466"/>
                  <a:gd name="T101" fmla="*/ 16 h 301"/>
                  <a:gd name="T102" fmla="*/ 380 w 466"/>
                  <a:gd name="T103" fmla="*/ 52 h 301"/>
                  <a:gd name="T104" fmla="*/ 347 w 466"/>
                  <a:gd name="T105" fmla="*/ 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6" h="301">
                    <a:moveTo>
                      <a:pt x="316" y="38"/>
                    </a:moveTo>
                    <a:cubicBezTo>
                      <a:pt x="310" y="38"/>
                      <a:pt x="309" y="39"/>
                      <a:pt x="306" y="34"/>
                    </a:cubicBezTo>
                    <a:cubicBezTo>
                      <a:pt x="303" y="31"/>
                      <a:pt x="302" y="27"/>
                      <a:pt x="297" y="26"/>
                    </a:cubicBezTo>
                    <a:cubicBezTo>
                      <a:pt x="293" y="26"/>
                      <a:pt x="288" y="32"/>
                      <a:pt x="284" y="29"/>
                    </a:cubicBezTo>
                    <a:cubicBezTo>
                      <a:pt x="278" y="25"/>
                      <a:pt x="287" y="22"/>
                      <a:pt x="286" y="19"/>
                    </a:cubicBezTo>
                    <a:cubicBezTo>
                      <a:pt x="286" y="15"/>
                      <a:pt x="279" y="13"/>
                      <a:pt x="276" y="12"/>
                    </a:cubicBezTo>
                    <a:cubicBezTo>
                      <a:pt x="272" y="12"/>
                      <a:pt x="269" y="11"/>
                      <a:pt x="265" y="9"/>
                    </a:cubicBezTo>
                    <a:cubicBezTo>
                      <a:pt x="262" y="7"/>
                      <a:pt x="256" y="4"/>
                      <a:pt x="253" y="9"/>
                    </a:cubicBezTo>
                    <a:cubicBezTo>
                      <a:pt x="250" y="12"/>
                      <a:pt x="256" y="15"/>
                      <a:pt x="257" y="17"/>
                    </a:cubicBezTo>
                    <a:cubicBezTo>
                      <a:pt x="259" y="20"/>
                      <a:pt x="259" y="24"/>
                      <a:pt x="261" y="27"/>
                    </a:cubicBezTo>
                    <a:cubicBezTo>
                      <a:pt x="263" y="30"/>
                      <a:pt x="265" y="29"/>
                      <a:pt x="268" y="30"/>
                    </a:cubicBezTo>
                    <a:cubicBezTo>
                      <a:pt x="270" y="32"/>
                      <a:pt x="272" y="35"/>
                      <a:pt x="274" y="38"/>
                    </a:cubicBezTo>
                    <a:cubicBezTo>
                      <a:pt x="277" y="41"/>
                      <a:pt x="281" y="43"/>
                      <a:pt x="283" y="47"/>
                    </a:cubicBezTo>
                    <a:cubicBezTo>
                      <a:pt x="286" y="50"/>
                      <a:pt x="285" y="54"/>
                      <a:pt x="287" y="57"/>
                    </a:cubicBezTo>
                    <a:cubicBezTo>
                      <a:pt x="289" y="61"/>
                      <a:pt x="294" y="60"/>
                      <a:pt x="296" y="63"/>
                    </a:cubicBezTo>
                    <a:cubicBezTo>
                      <a:pt x="301" y="70"/>
                      <a:pt x="294" y="79"/>
                      <a:pt x="285" y="76"/>
                    </a:cubicBezTo>
                    <a:cubicBezTo>
                      <a:pt x="281" y="74"/>
                      <a:pt x="280" y="70"/>
                      <a:pt x="274" y="75"/>
                    </a:cubicBezTo>
                    <a:cubicBezTo>
                      <a:pt x="272" y="77"/>
                      <a:pt x="270" y="82"/>
                      <a:pt x="273" y="85"/>
                    </a:cubicBezTo>
                    <a:cubicBezTo>
                      <a:pt x="271" y="89"/>
                      <a:pt x="261" y="85"/>
                      <a:pt x="262" y="93"/>
                    </a:cubicBezTo>
                    <a:cubicBezTo>
                      <a:pt x="263" y="98"/>
                      <a:pt x="269" y="99"/>
                      <a:pt x="273" y="101"/>
                    </a:cubicBezTo>
                    <a:cubicBezTo>
                      <a:pt x="277" y="103"/>
                      <a:pt x="284" y="108"/>
                      <a:pt x="280" y="111"/>
                    </a:cubicBezTo>
                    <a:cubicBezTo>
                      <a:pt x="275" y="114"/>
                      <a:pt x="269" y="108"/>
                      <a:pt x="265" y="105"/>
                    </a:cubicBezTo>
                    <a:cubicBezTo>
                      <a:pt x="260" y="102"/>
                      <a:pt x="254" y="102"/>
                      <a:pt x="248" y="100"/>
                    </a:cubicBezTo>
                    <a:cubicBezTo>
                      <a:pt x="244" y="98"/>
                      <a:pt x="243" y="94"/>
                      <a:pt x="238" y="94"/>
                    </a:cubicBezTo>
                    <a:cubicBezTo>
                      <a:pt x="235" y="94"/>
                      <a:pt x="234" y="96"/>
                      <a:pt x="231" y="96"/>
                    </a:cubicBezTo>
                    <a:cubicBezTo>
                      <a:pt x="229" y="96"/>
                      <a:pt x="226" y="93"/>
                      <a:pt x="225" y="92"/>
                    </a:cubicBezTo>
                    <a:cubicBezTo>
                      <a:pt x="221" y="89"/>
                      <a:pt x="216" y="87"/>
                      <a:pt x="212" y="86"/>
                    </a:cubicBezTo>
                    <a:cubicBezTo>
                      <a:pt x="208" y="84"/>
                      <a:pt x="205" y="85"/>
                      <a:pt x="204" y="82"/>
                    </a:cubicBezTo>
                    <a:cubicBezTo>
                      <a:pt x="201" y="75"/>
                      <a:pt x="205" y="73"/>
                      <a:pt x="197" y="70"/>
                    </a:cubicBezTo>
                    <a:cubicBezTo>
                      <a:pt x="194" y="68"/>
                      <a:pt x="194" y="68"/>
                      <a:pt x="192" y="66"/>
                    </a:cubicBezTo>
                    <a:cubicBezTo>
                      <a:pt x="191" y="65"/>
                      <a:pt x="191" y="63"/>
                      <a:pt x="190" y="62"/>
                    </a:cubicBezTo>
                    <a:cubicBezTo>
                      <a:pt x="188" y="60"/>
                      <a:pt x="183" y="59"/>
                      <a:pt x="180" y="59"/>
                    </a:cubicBezTo>
                    <a:cubicBezTo>
                      <a:pt x="180" y="62"/>
                      <a:pt x="181" y="63"/>
                      <a:pt x="181" y="65"/>
                    </a:cubicBezTo>
                    <a:cubicBezTo>
                      <a:pt x="182" y="67"/>
                      <a:pt x="181" y="68"/>
                      <a:pt x="181" y="70"/>
                    </a:cubicBezTo>
                    <a:cubicBezTo>
                      <a:pt x="181" y="74"/>
                      <a:pt x="179" y="78"/>
                      <a:pt x="181" y="82"/>
                    </a:cubicBezTo>
                    <a:cubicBezTo>
                      <a:pt x="182" y="86"/>
                      <a:pt x="186" y="89"/>
                      <a:pt x="188" y="93"/>
                    </a:cubicBezTo>
                    <a:cubicBezTo>
                      <a:pt x="191" y="97"/>
                      <a:pt x="193" y="101"/>
                      <a:pt x="197" y="104"/>
                    </a:cubicBezTo>
                    <a:cubicBezTo>
                      <a:pt x="204" y="109"/>
                      <a:pt x="207" y="96"/>
                      <a:pt x="213" y="107"/>
                    </a:cubicBezTo>
                    <a:cubicBezTo>
                      <a:pt x="216" y="114"/>
                      <a:pt x="225" y="118"/>
                      <a:pt x="224" y="127"/>
                    </a:cubicBezTo>
                    <a:cubicBezTo>
                      <a:pt x="219" y="127"/>
                      <a:pt x="216" y="118"/>
                      <a:pt x="211" y="117"/>
                    </a:cubicBezTo>
                    <a:cubicBezTo>
                      <a:pt x="203" y="117"/>
                      <a:pt x="208" y="127"/>
                      <a:pt x="211" y="129"/>
                    </a:cubicBezTo>
                    <a:cubicBezTo>
                      <a:pt x="214" y="132"/>
                      <a:pt x="218" y="136"/>
                      <a:pt x="221" y="138"/>
                    </a:cubicBezTo>
                    <a:cubicBezTo>
                      <a:pt x="226" y="140"/>
                      <a:pt x="231" y="137"/>
                      <a:pt x="234" y="143"/>
                    </a:cubicBezTo>
                    <a:cubicBezTo>
                      <a:pt x="237" y="149"/>
                      <a:pt x="234" y="151"/>
                      <a:pt x="228" y="151"/>
                    </a:cubicBezTo>
                    <a:cubicBezTo>
                      <a:pt x="224" y="151"/>
                      <a:pt x="216" y="152"/>
                      <a:pt x="221" y="158"/>
                    </a:cubicBezTo>
                    <a:cubicBezTo>
                      <a:pt x="224" y="163"/>
                      <a:pt x="231" y="159"/>
                      <a:pt x="231" y="167"/>
                    </a:cubicBezTo>
                    <a:cubicBezTo>
                      <a:pt x="231" y="173"/>
                      <a:pt x="227" y="170"/>
                      <a:pt x="222" y="172"/>
                    </a:cubicBezTo>
                    <a:cubicBezTo>
                      <a:pt x="218" y="173"/>
                      <a:pt x="217" y="175"/>
                      <a:pt x="217" y="180"/>
                    </a:cubicBezTo>
                    <a:cubicBezTo>
                      <a:pt x="211" y="180"/>
                      <a:pt x="204" y="176"/>
                      <a:pt x="198" y="175"/>
                    </a:cubicBezTo>
                    <a:cubicBezTo>
                      <a:pt x="193" y="175"/>
                      <a:pt x="188" y="173"/>
                      <a:pt x="183" y="172"/>
                    </a:cubicBezTo>
                    <a:cubicBezTo>
                      <a:pt x="172" y="168"/>
                      <a:pt x="164" y="162"/>
                      <a:pt x="154" y="157"/>
                    </a:cubicBezTo>
                    <a:cubicBezTo>
                      <a:pt x="154" y="157"/>
                      <a:pt x="156" y="166"/>
                      <a:pt x="157" y="167"/>
                    </a:cubicBezTo>
                    <a:cubicBezTo>
                      <a:pt x="158" y="170"/>
                      <a:pt x="161" y="174"/>
                      <a:pt x="159" y="177"/>
                    </a:cubicBezTo>
                    <a:cubicBezTo>
                      <a:pt x="155" y="180"/>
                      <a:pt x="148" y="174"/>
                      <a:pt x="146" y="172"/>
                    </a:cubicBezTo>
                    <a:cubicBezTo>
                      <a:pt x="141" y="166"/>
                      <a:pt x="133" y="161"/>
                      <a:pt x="126" y="158"/>
                    </a:cubicBezTo>
                    <a:cubicBezTo>
                      <a:pt x="116" y="154"/>
                      <a:pt x="104" y="162"/>
                      <a:pt x="93" y="159"/>
                    </a:cubicBezTo>
                    <a:cubicBezTo>
                      <a:pt x="89" y="158"/>
                      <a:pt x="83" y="156"/>
                      <a:pt x="79" y="153"/>
                    </a:cubicBezTo>
                    <a:cubicBezTo>
                      <a:pt x="75" y="149"/>
                      <a:pt x="74" y="143"/>
                      <a:pt x="80" y="144"/>
                    </a:cubicBezTo>
                    <a:cubicBezTo>
                      <a:pt x="85" y="144"/>
                      <a:pt x="92" y="147"/>
                      <a:pt x="96" y="148"/>
                    </a:cubicBezTo>
                    <a:cubicBezTo>
                      <a:pt x="101" y="149"/>
                      <a:pt x="105" y="151"/>
                      <a:pt x="109" y="152"/>
                    </a:cubicBezTo>
                    <a:cubicBezTo>
                      <a:pt x="113" y="145"/>
                      <a:pt x="89" y="134"/>
                      <a:pt x="83" y="133"/>
                    </a:cubicBezTo>
                    <a:cubicBezTo>
                      <a:pt x="77" y="133"/>
                      <a:pt x="72" y="136"/>
                      <a:pt x="71" y="128"/>
                    </a:cubicBezTo>
                    <a:cubicBezTo>
                      <a:pt x="70" y="124"/>
                      <a:pt x="73" y="120"/>
                      <a:pt x="69" y="117"/>
                    </a:cubicBezTo>
                    <a:cubicBezTo>
                      <a:pt x="66" y="115"/>
                      <a:pt x="62" y="116"/>
                      <a:pt x="59" y="115"/>
                    </a:cubicBezTo>
                    <a:cubicBezTo>
                      <a:pt x="55" y="113"/>
                      <a:pt x="53" y="107"/>
                      <a:pt x="50" y="104"/>
                    </a:cubicBezTo>
                    <a:cubicBezTo>
                      <a:pt x="48" y="103"/>
                      <a:pt x="45" y="102"/>
                      <a:pt x="46" y="98"/>
                    </a:cubicBezTo>
                    <a:cubicBezTo>
                      <a:pt x="47" y="94"/>
                      <a:pt x="51" y="97"/>
                      <a:pt x="52" y="95"/>
                    </a:cubicBezTo>
                    <a:cubicBezTo>
                      <a:pt x="53" y="92"/>
                      <a:pt x="41" y="85"/>
                      <a:pt x="50" y="83"/>
                    </a:cubicBezTo>
                    <a:cubicBezTo>
                      <a:pt x="51" y="73"/>
                      <a:pt x="33" y="78"/>
                      <a:pt x="27" y="76"/>
                    </a:cubicBezTo>
                    <a:cubicBezTo>
                      <a:pt x="22" y="75"/>
                      <a:pt x="20" y="69"/>
                      <a:pt x="16" y="68"/>
                    </a:cubicBezTo>
                    <a:cubicBezTo>
                      <a:pt x="9" y="67"/>
                      <a:pt x="10" y="74"/>
                      <a:pt x="14" y="77"/>
                    </a:cubicBezTo>
                    <a:cubicBezTo>
                      <a:pt x="16" y="79"/>
                      <a:pt x="27" y="81"/>
                      <a:pt x="26" y="85"/>
                    </a:cubicBezTo>
                    <a:cubicBezTo>
                      <a:pt x="25" y="89"/>
                      <a:pt x="13" y="85"/>
                      <a:pt x="11" y="87"/>
                    </a:cubicBezTo>
                    <a:cubicBezTo>
                      <a:pt x="0" y="92"/>
                      <a:pt x="32" y="91"/>
                      <a:pt x="26" y="99"/>
                    </a:cubicBezTo>
                    <a:cubicBezTo>
                      <a:pt x="25" y="100"/>
                      <a:pt x="18" y="99"/>
                      <a:pt x="16" y="99"/>
                    </a:cubicBezTo>
                    <a:cubicBezTo>
                      <a:pt x="14" y="106"/>
                      <a:pt x="28" y="105"/>
                      <a:pt x="32" y="108"/>
                    </a:cubicBezTo>
                    <a:cubicBezTo>
                      <a:pt x="37" y="111"/>
                      <a:pt x="46" y="117"/>
                      <a:pt x="48" y="123"/>
                    </a:cubicBezTo>
                    <a:cubicBezTo>
                      <a:pt x="50" y="126"/>
                      <a:pt x="50" y="129"/>
                      <a:pt x="51" y="132"/>
                    </a:cubicBezTo>
                    <a:cubicBezTo>
                      <a:pt x="53" y="136"/>
                      <a:pt x="56" y="138"/>
                      <a:pt x="58" y="141"/>
                    </a:cubicBezTo>
                    <a:cubicBezTo>
                      <a:pt x="63" y="150"/>
                      <a:pt x="51" y="149"/>
                      <a:pt x="52" y="156"/>
                    </a:cubicBezTo>
                    <a:cubicBezTo>
                      <a:pt x="51" y="155"/>
                      <a:pt x="49" y="156"/>
                      <a:pt x="48" y="155"/>
                    </a:cubicBezTo>
                    <a:cubicBezTo>
                      <a:pt x="47" y="163"/>
                      <a:pt x="58" y="164"/>
                      <a:pt x="62" y="165"/>
                    </a:cubicBezTo>
                    <a:cubicBezTo>
                      <a:pt x="65" y="166"/>
                      <a:pt x="79" y="171"/>
                      <a:pt x="70" y="173"/>
                    </a:cubicBezTo>
                    <a:cubicBezTo>
                      <a:pt x="62" y="175"/>
                      <a:pt x="59" y="167"/>
                      <a:pt x="57" y="178"/>
                    </a:cubicBezTo>
                    <a:cubicBezTo>
                      <a:pt x="56" y="182"/>
                      <a:pt x="58" y="182"/>
                      <a:pt x="53" y="183"/>
                    </a:cubicBezTo>
                    <a:cubicBezTo>
                      <a:pt x="49" y="183"/>
                      <a:pt x="45" y="182"/>
                      <a:pt x="41" y="183"/>
                    </a:cubicBezTo>
                    <a:cubicBezTo>
                      <a:pt x="39" y="190"/>
                      <a:pt x="53" y="191"/>
                      <a:pt x="57" y="191"/>
                    </a:cubicBezTo>
                    <a:cubicBezTo>
                      <a:pt x="64" y="193"/>
                      <a:pt x="68" y="194"/>
                      <a:pt x="74" y="198"/>
                    </a:cubicBezTo>
                    <a:cubicBezTo>
                      <a:pt x="83" y="205"/>
                      <a:pt x="89" y="215"/>
                      <a:pt x="98" y="222"/>
                    </a:cubicBezTo>
                    <a:cubicBezTo>
                      <a:pt x="100" y="213"/>
                      <a:pt x="84" y="204"/>
                      <a:pt x="79" y="199"/>
                    </a:cubicBezTo>
                    <a:cubicBezTo>
                      <a:pt x="76" y="196"/>
                      <a:pt x="72" y="192"/>
                      <a:pt x="72" y="187"/>
                    </a:cubicBezTo>
                    <a:cubicBezTo>
                      <a:pt x="72" y="179"/>
                      <a:pt x="82" y="187"/>
                      <a:pt x="85" y="191"/>
                    </a:cubicBezTo>
                    <a:cubicBezTo>
                      <a:pt x="91" y="200"/>
                      <a:pt x="97" y="210"/>
                      <a:pt x="108" y="214"/>
                    </a:cubicBezTo>
                    <a:cubicBezTo>
                      <a:pt x="112" y="216"/>
                      <a:pt x="117" y="215"/>
                      <a:pt x="121" y="216"/>
                    </a:cubicBezTo>
                    <a:cubicBezTo>
                      <a:pt x="126" y="218"/>
                      <a:pt x="127" y="224"/>
                      <a:pt x="131" y="226"/>
                    </a:cubicBezTo>
                    <a:cubicBezTo>
                      <a:pt x="133" y="220"/>
                      <a:pt x="131" y="214"/>
                      <a:pt x="126" y="210"/>
                    </a:cubicBezTo>
                    <a:cubicBezTo>
                      <a:pt x="123" y="208"/>
                      <a:pt x="115" y="208"/>
                      <a:pt x="114" y="205"/>
                    </a:cubicBezTo>
                    <a:cubicBezTo>
                      <a:pt x="113" y="203"/>
                      <a:pt x="117" y="201"/>
                      <a:pt x="116" y="200"/>
                    </a:cubicBezTo>
                    <a:cubicBezTo>
                      <a:pt x="115" y="197"/>
                      <a:pt x="110" y="198"/>
                      <a:pt x="108" y="198"/>
                    </a:cubicBezTo>
                    <a:cubicBezTo>
                      <a:pt x="103" y="198"/>
                      <a:pt x="96" y="200"/>
                      <a:pt x="95" y="194"/>
                    </a:cubicBezTo>
                    <a:cubicBezTo>
                      <a:pt x="92" y="185"/>
                      <a:pt x="102" y="188"/>
                      <a:pt x="107" y="189"/>
                    </a:cubicBezTo>
                    <a:cubicBezTo>
                      <a:pt x="113" y="190"/>
                      <a:pt x="115" y="189"/>
                      <a:pt x="119" y="185"/>
                    </a:cubicBezTo>
                    <a:cubicBezTo>
                      <a:pt x="126" y="178"/>
                      <a:pt x="133" y="180"/>
                      <a:pt x="142" y="184"/>
                    </a:cubicBezTo>
                    <a:cubicBezTo>
                      <a:pt x="149" y="187"/>
                      <a:pt x="155" y="190"/>
                      <a:pt x="162" y="194"/>
                    </a:cubicBezTo>
                    <a:cubicBezTo>
                      <a:pt x="166" y="196"/>
                      <a:pt x="169" y="195"/>
                      <a:pt x="174" y="196"/>
                    </a:cubicBezTo>
                    <a:cubicBezTo>
                      <a:pt x="178" y="197"/>
                      <a:pt x="181" y="201"/>
                      <a:pt x="186" y="200"/>
                    </a:cubicBezTo>
                    <a:cubicBezTo>
                      <a:pt x="187" y="196"/>
                      <a:pt x="184" y="189"/>
                      <a:pt x="188" y="187"/>
                    </a:cubicBezTo>
                    <a:cubicBezTo>
                      <a:pt x="192" y="184"/>
                      <a:pt x="206" y="187"/>
                      <a:pt x="211" y="188"/>
                    </a:cubicBezTo>
                    <a:cubicBezTo>
                      <a:pt x="218" y="188"/>
                      <a:pt x="225" y="190"/>
                      <a:pt x="221" y="198"/>
                    </a:cubicBezTo>
                    <a:cubicBezTo>
                      <a:pt x="218" y="205"/>
                      <a:pt x="214" y="205"/>
                      <a:pt x="223" y="209"/>
                    </a:cubicBezTo>
                    <a:cubicBezTo>
                      <a:pt x="226" y="210"/>
                      <a:pt x="238" y="217"/>
                      <a:pt x="237" y="208"/>
                    </a:cubicBezTo>
                    <a:cubicBezTo>
                      <a:pt x="243" y="206"/>
                      <a:pt x="247" y="212"/>
                      <a:pt x="250" y="215"/>
                    </a:cubicBezTo>
                    <a:cubicBezTo>
                      <a:pt x="255" y="219"/>
                      <a:pt x="260" y="222"/>
                      <a:pt x="265" y="225"/>
                    </a:cubicBezTo>
                    <a:cubicBezTo>
                      <a:pt x="280" y="235"/>
                      <a:pt x="252" y="230"/>
                      <a:pt x="255" y="240"/>
                    </a:cubicBezTo>
                    <a:cubicBezTo>
                      <a:pt x="257" y="246"/>
                      <a:pt x="265" y="241"/>
                      <a:pt x="268" y="242"/>
                    </a:cubicBezTo>
                    <a:cubicBezTo>
                      <a:pt x="270" y="243"/>
                      <a:pt x="277" y="249"/>
                      <a:pt x="278" y="251"/>
                    </a:cubicBezTo>
                    <a:cubicBezTo>
                      <a:pt x="282" y="258"/>
                      <a:pt x="274" y="255"/>
                      <a:pt x="270" y="256"/>
                    </a:cubicBezTo>
                    <a:cubicBezTo>
                      <a:pt x="265" y="258"/>
                      <a:pt x="266" y="263"/>
                      <a:pt x="268" y="266"/>
                    </a:cubicBezTo>
                    <a:cubicBezTo>
                      <a:pt x="263" y="267"/>
                      <a:pt x="249" y="269"/>
                      <a:pt x="260" y="275"/>
                    </a:cubicBezTo>
                    <a:cubicBezTo>
                      <a:pt x="262" y="276"/>
                      <a:pt x="266" y="275"/>
                      <a:pt x="269" y="275"/>
                    </a:cubicBezTo>
                    <a:cubicBezTo>
                      <a:pt x="274" y="276"/>
                      <a:pt x="271" y="276"/>
                      <a:pt x="274" y="279"/>
                    </a:cubicBezTo>
                    <a:cubicBezTo>
                      <a:pt x="278" y="281"/>
                      <a:pt x="276" y="281"/>
                      <a:pt x="280" y="280"/>
                    </a:cubicBezTo>
                    <a:cubicBezTo>
                      <a:pt x="284" y="280"/>
                      <a:pt x="287" y="280"/>
                      <a:pt x="290" y="280"/>
                    </a:cubicBezTo>
                    <a:cubicBezTo>
                      <a:pt x="301" y="280"/>
                      <a:pt x="310" y="272"/>
                      <a:pt x="321" y="270"/>
                    </a:cubicBezTo>
                    <a:cubicBezTo>
                      <a:pt x="326" y="269"/>
                      <a:pt x="331" y="269"/>
                      <a:pt x="335" y="268"/>
                    </a:cubicBezTo>
                    <a:cubicBezTo>
                      <a:pt x="345" y="268"/>
                      <a:pt x="355" y="266"/>
                      <a:pt x="364" y="268"/>
                    </a:cubicBezTo>
                    <a:cubicBezTo>
                      <a:pt x="371" y="270"/>
                      <a:pt x="374" y="270"/>
                      <a:pt x="379" y="275"/>
                    </a:cubicBezTo>
                    <a:cubicBezTo>
                      <a:pt x="382" y="279"/>
                      <a:pt x="387" y="281"/>
                      <a:pt x="390" y="285"/>
                    </a:cubicBezTo>
                    <a:cubicBezTo>
                      <a:pt x="393" y="288"/>
                      <a:pt x="394" y="294"/>
                      <a:pt x="398" y="296"/>
                    </a:cubicBezTo>
                    <a:cubicBezTo>
                      <a:pt x="406" y="301"/>
                      <a:pt x="401" y="291"/>
                      <a:pt x="398" y="288"/>
                    </a:cubicBezTo>
                    <a:cubicBezTo>
                      <a:pt x="394" y="283"/>
                      <a:pt x="391" y="279"/>
                      <a:pt x="391" y="273"/>
                    </a:cubicBezTo>
                    <a:cubicBezTo>
                      <a:pt x="391" y="267"/>
                      <a:pt x="391" y="261"/>
                      <a:pt x="383" y="262"/>
                    </a:cubicBezTo>
                    <a:cubicBezTo>
                      <a:pt x="383" y="256"/>
                      <a:pt x="391" y="261"/>
                      <a:pt x="392" y="256"/>
                    </a:cubicBezTo>
                    <a:cubicBezTo>
                      <a:pt x="393" y="251"/>
                      <a:pt x="384" y="251"/>
                      <a:pt x="380" y="251"/>
                    </a:cubicBezTo>
                    <a:cubicBezTo>
                      <a:pt x="376" y="251"/>
                      <a:pt x="370" y="251"/>
                      <a:pt x="366" y="249"/>
                    </a:cubicBezTo>
                    <a:cubicBezTo>
                      <a:pt x="362" y="246"/>
                      <a:pt x="364" y="241"/>
                      <a:pt x="358" y="240"/>
                    </a:cubicBezTo>
                    <a:cubicBezTo>
                      <a:pt x="353" y="239"/>
                      <a:pt x="350" y="244"/>
                      <a:pt x="346" y="247"/>
                    </a:cubicBezTo>
                    <a:cubicBezTo>
                      <a:pt x="342" y="251"/>
                      <a:pt x="338" y="251"/>
                      <a:pt x="332" y="252"/>
                    </a:cubicBezTo>
                    <a:cubicBezTo>
                      <a:pt x="323" y="254"/>
                      <a:pt x="314" y="262"/>
                      <a:pt x="304" y="260"/>
                    </a:cubicBezTo>
                    <a:cubicBezTo>
                      <a:pt x="297" y="259"/>
                      <a:pt x="298" y="254"/>
                      <a:pt x="304" y="253"/>
                    </a:cubicBezTo>
                    <a:cubicBezTo>
                      <a:pt x="307" y="253"/>
                      <a:pt x="316" y="257"/>
                      <a:pt x="313" y="250"/>
                    </a:cubicBezTo>
                    <a:cubicBezTo>
                      <a:pt x="310" y="244"/>
                      <a:pt x="301" y="247"/>
                      <a:pt x="301" y="240"/>
                    </a:cubicBezTo>
                    <a:cubicBezTo>
                      <a:pt x="302" y="233"/>
                      <a:pt x="310" y="238"/>
                      <a:pt x="311" y="234"/>
                    </a:cubicBezTo>
                    <a:cubicBezTo>
                      <a:pt x="312" y="227"/>
                      <a:pt x="283" y="233"/>
                      <a:pt x="287" y="224"/>
                    </a:cubicBezTo>
                    <a:cubicBezTo>
                      <a:pt x="289" y="218"/>
                      <a:pt x="299" y="226"/>
                      <a:pt x="302" y="225"/>
                    </a:cubicBezTo>
                    <a:cubicBezTo>
                      <a:pt x="310" y="223"/>
                      <a:pt x="303" y="215"/>
                      <a:pt x="298" y="214"/>
                    </a:cubicBezTo>
                    <a:cubicBezTo>
                      <a:pt x="294" y="213"/>
                      <a:pt x="284" y="210"/>
                      <a:pt x="294" y="207"/>
                    </a:cubicBezTo>
                    <a:cubicBezTo>
                      <a:pt x="300" y="205"/>
                      <a:pt x="303" y="208"/>
                      <a:pt x="308" y="209"/>
                    </a:cubicBezTo>
                    <a:cubicBezTo>
                      <a:pt x="320" y="210"/>
                      <a:pt x="327" y="197"/>
                      <a:pt x="338" y="195"/>
                    </a:cubicBezTo>
                    <a:cubicBezTo>
                      <a:pt x="341" y="198"/>
                      <a:pt x="343" y="200"/>
                      <a:pt x="348" y="199"/>
                    </a:cubicBezTo>
                    <a:cubicBezTo>
                      <a:pt x="353" y="198"/>
                      <a:pt x="357" y="194"/>
                      <a:pt x="362" y="194"/>
                    </a:cubicBezTo>
                    <a:cubicBezTo>
                      <a:pt x="367" y="193"/>
                      <a:pt x="373" y="196"/>
                      <a:pt x="376" y="191"/>
                    </a:cubicBezTo>
                    <a:cubicBezTo>
                      <a:pt x="379" y="186"/>
                      <a:pt x="372" y="179"/>
                      <a:pt x="367" y="178"/>
                    </a:cubicBezTo>
                    <a:cubicBezTo>
                      <a:pt x="356" y="176"/>
                      <a:pt x="343" y="188"/>
                      <a:pt x="331" y="189"/>
                    </a:cubicBezTo>
                    <a:cubicBezTo>
                      <a:pt x="325" y="190"/>
                      <a:pt x="320" y="191"/>
                      <a:pt x="314" y="194"/>
                    </a:cubicBezTo>
                    <a:cubicBezTo>
                      <a:pt x="310" y="196"/>
                      <a:pt x="305" y="200"/>
                      <a:pt x="301" y="194"/>
                    </a:cubicBezTo>
                    <a:cubicBezTo>
                      <a:pt x="298" y="190"/>
                      <a:pt x="301" y="186"/>
                      <a:pt x="294" y="189"/>
                    </a:cubicBezTo>
                    <a:cubicBezTo>
                      <a:pt x="291" y="189"/>
                      <a:pt x="288" y="191"/>
                      <a:pt x="286" y="194"/>
                    </a:cubicBezTo>
                    <a:cubicBezTo>
                      <a:pt x="285" y="196"/>
                      <a:pt x="286" y="199"/>
                      <a:pt x="284" y="201"/>
                    </a:cubicBezTo>
                    <a:cubicBezTo>
                      <a:pt x="282" y="203"/>
                      <a:pt x="274" y="201"/>
                      <a:pt x="272" y="199"/>
                    </a:cubicBezTo>
                    <a:cubicBezTo>
                      <a:pt x="269" y="194"/>
                      <a:pt x="274" y="188"/>
                      <a:pt x="276" y="184"/>
                    </a:cubicBezTo>
                    <a:cubicBezTo>
                      <a:pt x="278" y="180"/>
                      <a:pt x="281" y="172"/>
                      <a:pt x="285" y="171"/>
                    </a:cubicBezTo>
                    <a:cubicBezTo>
                      <a:pt x="290" y="169"/>
                      <a:pt x="295" y="173"/>
                      <a:pt x="300" y="175"/>
                    </a:cubicBezTo>
                    <a:cubicBezTo>
                      <a:pt x="307" y="178"/>
                      <a:pt x="326" y="191"/>
                      <a:pt x="323" y="173"/>
                    </a:cubicBezTo>
                    <a:cubicBezTo>
                      <a:pt x="322" y="171"/>
                      <a:pt x="321" y="166"/>
                      <a:pt x="319" y="165"/>
                    </a:cubicBezTo>
                    <a:cubicBezTo>
                      <a:pt x="317" y="163"/>
                      <a:pt x="314" y="164"/>
                      <a:pt x="313" y="161"/>
                    </a:cubicBezTo>
                    <a:cubicBezTo>
                      <a:pt x="310" y="156"/>
                      <a:pt x="317" y="155"/>
                      <a:pt x="320" y="152"/>
                    </a:cubicBezTo>
                    <a:cubicBezTo>
                      <a:pt x="326" y="147"/>
                      <a:pt x="336" y="135"/>
                      <a:pt x="325" y="132"/>
                    </a:cubicBezTo>
                    <a:cubicBezTo>
                      <a:pt x="321" y="131"/>
                      <a:pt x="314" y="132"/>
                      <a:pt x="316" y="126"/>
                    </a:cubicBezTo>
                    <a:cubicBezTo>
                      <a:pt x="317" y="119"/>
                      <a:pt x="325" y="120"/>
                      <a:pt x="330" y="120"/>
                    </a:cubicBezTo>
                    <a:cubicBezTo>
                      <a:pt x="335" y="121"/>
                      <a:pt x="339" y="124"/>
                      <a:pt x="343" y="119"/>
                    </a:cubicBezTo>
                    <a:cubicBezTo>
                      <a:pt x="346" y="115"/>
                      <a:pt x="348" y="109"/>
                      <a:pt x="354" y="115"/>
                    </a:cubicBezTo>
                    <a:cubicBezTo>
                      <a:pt x="357" y="118"/>
                      <a:pt x="354" y="125"/>
                      <a:pt x="357" y="128"/>
                    </a:cubicBezTo>
                    <a:cubicBezTo>
                      <a:pt x="362" y="132"/>
                      <a:pt x="365" y="124"/>
                      <a:pt x="367" y="133"/>
                    </a:cubicBezTo>
                    <a:cubicBezTo>
                      <a:pt x="368" y="137"/>
                      <a:pt x="370" y="146"/>
                      <a:pt x="374" y="138"/>
                    </a:cubicBezTo>
                    <a:cubicBezTo>
                      <a:pt x="375" y="136"/>
                      <a:pt x="374" y="132"/>
                      <a:pt x="375" y="131"/>
                    </a:cubicBezTo>
                    <a:cubicBezTo>
                      <a:pt x="376" y="129"/>
                      <a:pt x="381" y="130"/>
                      <a:pt x="382" y="130"/>
                    </a:cubicBezTo>
                    <a:cubicBezTo>
                      <a:pt x="388" y="130"/>
                      <a:pt x="392" y="129"/>
                      <a:pt x="397" y="129"/>
                    </a:cubicBezTo>
                    <a:cubicBezTo>
                      <a:pt x="401" y="130"/>
                      <a:pt x="411" y="132"/>
                      <a:pt x="412" y="126"/>
                    </a:cubicBezTo>
                    <a:cubicBezTo>
                      <a:pt x="415" y="113"/>
                      <a:pt x="380" y="124"/>
                      <a:pt x="386" y="113"/>
                    </a:cubicBezTo>
                    <a:cubicBezTo>
                      <a:pt x="389" y="108"/>
                      <a:pt x="408" y="116"/>
                      <a:pt x="405" y="107"/>
                    </a:cubicBezTo>
                    <a:cubicBezTo>
                      <a:pt x="403" y="103"/>
                      <a:pt x="392" y="103"/>
                      <a:pt x="395" y="96"/>
                    </a:cubicBezTo>
                    <a:cubicBezTo>
                      <a:pt x="397" y="93"/>
                      <a:pt x="406" y="93"/>
                      <a:pt x="409" y="93"/>
                    </a:cubicBezTo>
                    <a:cubicBezTo>
                      <a:pt x="413" y="92"/>
                      <a:pt x="416" y="93"/>
                      <a:pt x="419" y="93"/>
                    </a:cubicBezTo>
                    <a:cubicBezTo>
                      <a:pt x="423" y="92"/>
                      <a:pt x="426" y="90"/>
                      <a:pt x="429" y="89"/>
                    </a:cubicBezTo>
                    <a:cubicBezTo>
                      <a:pt x="433" y="88"/>
                      <a:pt x="436" y="89"/>
                      <a:pt x="438" y="86"/>
                    </a:cubicBezTo>
                    <a:cubicBezTo>
                      <a:pt x="441" y="83"/>
                      <a:pt x="440" y="80"/>
                      <a:pt x="437" y="78"/>
                    </a:cubicBezTo>
                    <a:cubicBezTo>
                      <a:pt x="433" y="76"/>
                      <a:pt x="426" y="79"/>
                      <a:pt x="422" y="79"/>
                    </a:cubicBezTo>
                    <a:cubicBezTo>
                      <a:pt x="418" y="79"/>
                      <a:pt x="415" y="79"/>
                      <a:pt x="411" y="79"/>
                    </a:cubicBezTo>
                    <a:cubicBezTo>
                      <a:pt x="410" y="73"/>
                      <a:pt x="420" y="73"/>
                      <a:pt x="424" y="73"/>
                    </a:cubicBezTo>
                    <a:cubicBezTo>
                      <a:pt x="429" y="73"/>
                      <a:pt x="431" y="73"/>
                      <a:pt x="435" y="70"/>
                    </a:cubicBezTo>
                    <a:cubicBezTo>
                      <a:pt x="443" y="64"/>
                      <a:pt x="449" y="66"/>
                      <a:pt x="458" y="63"/>
                    </a:cubicBezTo>
                    <a:cubicBezTo>
                      <a:pt x="466" y="61"/>
                      <a:pt x="460" y="61"/>
                      <a:pt x="458" y="56"/>
                    </a:cubicBezTo>
                    <a:cubicBezTo>
                      <a:pt x="456" y="52"/>
                      <a:pt x="460" y="50"/>
                      <a:pt x="462" y="46"/>
                    </a:cubicBezTo>
                    <a:cubicBezTo>
                      <a:pt x="466" y="34"/>
                      <a:pt x="450" y="38"/>
                      <a:pt x="442" y="38"/>
                    </a:cubicBezTo>
                    <a:cubicBezTo>
                      <a:pt x="440" y="32"/>
                      <a:pt x="451" y="29"/>
                      <a:pt x="445" y="24"/>
                    </a:cubicBezTo>
                    <a:cubicBezTo>
                      <a:pt x="442" y="21"/>
                      <a:pt x="435" y="25"/>
                      <a:pt x="433" y="18"/>
                    </a:cubicBezTo>
                    <a:cubicBezTo>
                      <a:pt x="432" y="14"/>
                      <a:pt x="439" y="7"/>
                      <a:pt x="431" y="6"/>
                    </a:cubicBezTo>
                    <a:cubicBezTo>
                      <a:pt x="428" y="6"/>
                      <a:pt x="427" y="9"/>
                      <a:pt x="424" y="10"/>
                    </a:cubicBezTo>
                    <a:cubicBezTo>
                      <a:pt x="422" y="11"/>
                      <a:pt x="420" y="10"/>
                      <a:pt x="417" y="10"/>
                    </a:cubicBezTo>
                    <a:cubicBezTo>
                      <a:pt x="417" y="8"/>
                      <a:pt x="418" y="5"/>
                      <a:pt x="417" y="3"/>
                    </a:cubicBezTo>
                    <a:cubicBezTo>
                      <a:pt x="415" y="1"/>
                      <a:pt x="410" y="1"/>
                      <a:pt x="407" y="1"/>
                    </a:cubicBezTo>
                    <a:cubicBezTo>
                      <a:pt x="400" y="0"/>
                      <a:pt x="393" y="0"/>
                      <a:pt x="390" y="8"/>
                    </a:cubicBezTo>
                    <a:cubicBezTo>
                      <a:pt x="388" y="11"/>
                      <a:pt x="389" y="13"/>
                      <a:pt x="386" y="16"/>
                    </a:cubicBezTo>
                    <a:cubicBezTo>
                      <a:pt x="384" y="20"/>
                      <a:pt x="381" y="21"/>
                      <a:pt x="377" y="23"/>
                    </a:cubicBezTo>
                    <a:cubicBezTo>
                      <a:pt x="372" y="26"/>
                      <a:pt x="367" y="30"/>
                      <a:pt x="367" y="37"/>
                    </a:cubicBezTo>
                    <a:cubicBezTo>
                      <a:pt x="373" y="38"/>
                      <a:pt x="381" y="31"/>
                      <a:pt x="384" y="37"/>
                    </a:cubicBezTo>
                    <a:cubicBezTo>
                      <a:pt x="386" y="41"/>
                      <a:pt x="381" y="48"/>
                      <a:pt x="380" y="52"/>
                    </a:cubicBezTo>
                    <a:cubicBezTo>
                      <a:pt x="379" y="56"/>
                      <a:pt x="380" y="62"/>
                      <a:pt x="375" y="65"/>
                    </a:cubicBezTo>
                    <a:cubicBezTo>
                      <a:pt x="370" y="67"/>
                      <a:pt x="365" y="62"/>
                      <a:pt x="361" y="60"/>
                    </a:cubicBezTo>
                    <a:cubicBezTo>
                      <a:pt x="359" y="54"/>
                      <a:pt x="371" y="53"/>
                      <a:pt x="363" y="48"/>
                    </a:cubicBezTo>
                    <a:cubicBezTo>
                      <a:pt x="359" y="45"/>
                      <a:pt x="352" y="48"/>
                      <a:pt x="347" y="48"/>
                    </a:cubicBezTo>
                    <a:cubicBezTo>
                      <a:pt x="342" y="49"/>
                      <a:pt x="333" y="50"/>
                      <a:pt x="328" y="48"/>
                    </a:cubicBezTo>
                    <a:cubicBezTo>
                      <a:pt x="323" y="44"/>
                      <a:pt x="325" y="38"/>
                      <a:pt x="316" y="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3" name="Freeform 338"/>
              <p:cNvSpPr>
                <a:spLocks/>
              </p:cNvSpPr>
              <p:nvPr/>
            </p:nvSpPr>
            <p:spPr bwMode="auto">
              <a:xfrm>
                <a:off x="3552" y="1981"/>
                <a:ext cx="34" cy="29"/>
              </a:xfrm>
              <a:custGeom>
                <a:avLst/>
                <a:gdLst>
                  <a:gd name="T0" fmla="*/ 85 w 96"/>
                  <a:gd name="T1" fmla="*/ 70 h 80"/>
                  <a:gd name="T2" fmla="*/ 76 w 96"/>
                  <a:gd name="T3" fmla="*/ 60 h 80"/>
                  <a:gd name="T4" fmla="*/ 77 w 96"/>
                  <a:gd name="T5" fmla="*/ 49 h 80"/>
                  <a:gd name="T6" fmla="*/ 64 w 96"/>
                  <a:gd name="T7" fmla="*/ 39 h 80"/>
                  <a:gd name="T8" fmla="*/ 74 w 96"/>
                  <a:gd name="T9" fmla="*/ 25 h 80"/>
                  <a:gd name="T10" fmla="*/ 87 w 96"/>
                  <a:gd name="T11" fmla="*/ 10 h 80"/>
                  <a:gd name="T12" fmla="*/ 78 w 96"/>
                  <a:gd name="T13" fmla="*/ 3 h 80"/>
                  <a:gd name="T14" fmla="*/ 66 w 96"/>
                  <a:gd name="T15" fmla="*/ 21 h 80"/>
                  <a:gd name="T16" fmla="*/ 52 w 96"/>
                  <a:gd name="T17" fmla="*/ 29 h 80"/>
                  <a:gd name="T18" fmla="*/ 38 w 96"/>
                  <a:gd name="T19" fmla="*/ 40 h 80"/>
                  <a:gd name="T20" fmla="*/ 28 w 96"/>
                  <a:gd name="T21" fmla="*/ 35 h 80"/>
                  <a:gd name="T22" fmla="*/ 37 w 96"/>
                  <a:gd name="T23" fmla="*/ 19 h 80"/>
                  <a:gd name="T24" fmla="*/ 29 w 96"/>
                  <a:gd name="T25" fmla="*/ 14 h 80"/>
                  <a:gd name="T26" fmla="*/ 22 w 96"/>
                  <a:gd name="T27" fmla="*/ 30 h 80"/>
                  <a:gd name="T28" fmla="*/ 9 w 96"/>
                  <a:gd name="T29" fmla="*/ 55 h 80"/>
                  <a:gd name="T30" fmla="*/ 0 w 96"/>
                  <a:gd name="T31" fmla="*/ 70 h 80"/>
                  <a:gd name="T32" fmla="*/ 12 w 96"/>
                  <a:gd name="T33" fmla="*/ 79 h 80"/>
                  <a:gd name="T34" fmla="*/ 19 w 96"/>
                  <a:gd name="T35" fmla="*/ 75 h 80"/>
                  <a:gd name="T36" fmla="*/ 26 w 96"/>
                  <a:gd name="T37" fmla="*/ 73 h 80"/>
                  <a:gd name="T38" fmla="*/ 30 w 96"/>
                  <a:gd name="T39" fmla="*/ 65 h 80"/>
                  <a:gd name="T40" fmla="*/ 49 w 96"/>
                  <a:gd name="T41" fmla="*/ 47 h 80"/>
                  <a:gd name="T42" fmla="*/ 32 w 96"/>
                  <a:gd name="T43" fmla="*/ 77 h 80"/>
                  <a:gd name="T44" fmla="*/ 48 w 96"/>
                  <a:gd name="T45" fmla="*/ 78 h 80"/>
                  <a:gd name="T46" fmla="*/ 62 w 96"/>
                  <a:gd name="T47" fmla="*/ 71 h 80"/>
                  <a:gd name="T48" fmla="*/ 82 w 96"/>
                  <a:gd name="T49" fmla="*/ 79 h 80"/>
                  <a:gd name="T50" fmla="*/ 93 w 96"/>
                  <a:gd name="T51" fmla="*/ 77 h 80"/>
                  <a:gd name="T52" fmla="*/ 85 w 96"/>
                  <a:gd name="T53" fmla="*/ 7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80">
                    <a:moveTo>
                      <a:pt x="85" y="70"/>
                    </a:moveTo>
                    <a:cubicBezTo>
                      <a:pt x="80" y="69"/>
                      <a:pt x="77" y="65"/>
                      <a:pt x="76" y="60"/>
                    </a:cubicBezTo>
                    <a:cubicBezTo>
                      <a:pt x="74" y="55"/>
                      <a:pt x="76" y="53"/>
                      <a:pt x="77" y="49"/>
                    </a:cubicBezTo>
                    <a:cubicBezTo>
                      <a:pt x="81" y="38"/>
                      <a:pt x="72" y="38"/>
                      <a:pt x="64" y="39"/>
                    </a:cubicBezTo>
                    <a:cubicBezTo>
                      <a:pt x="63" y="33"/>
                      <a:pt x="70" y="28"/>
                      <a:pt x="74" y="25"/>
                    </a:cubicBezTo>
                    <a:cubicBezTo>
                      <a:pt x="79" y="21"/>
                      <a:pt x="84" y="16"/>
                      <a:pt x="87" y="10"/>
                    </a:cubicBezTo>
                    <a:cubicBezTo>
                      <a:pt x="91" y="3"/>
                      <a:pt x="85" y="0"/>
                      <a:pt x="78" y="3"/>
                    </a:cubicBezTo>
                    <a:cubicBezTo>
                      <a:pt x="69" y="6"/>
                      <a:pt x="71" y="15"/>
                      <a:pt x="66" y="21"/>
                    </a:cubicBezTo>
                    <a:cubicBezTo>
                      <a:pt x="62" y="26"/>
                      <a:pt x="56" y="26"/>
                      <a:pt x="52" y="29"/>
                    </a:cubicBezTo>
                    <a:cubicBezTo>
                      <a:pt x="47" y="32"/>
                      <a:pt x="44" y="38"/>
                      <a:pt x="38" y="40"/>
                    </a:cubicBezTo>
                    <a:cubicBezTo>
                      <a:pt x="33" y="41"/>
                      <a:pt x="28" y="40"/>
                      <a:pt x="28" y="35"/>
                    </a:cubicBezTo>
                    <a:cubicBezTo>
                      <a:pt x="27" y="28"/>
                      <a:pt x="36" y="25"/>
                      <a:pt x="37" y="19"/>
                    </a:cubicBezTo>
                    <a:cubicBezTo>
                      <a:pt x="37" y="16"/>
                      <a:pt x="33" y="12"/>
                      <a:pt x="29" y="14"/>
                    </a:cubicBezTo>
                    <a:cubicBezTo>
                      <a:pt x="23" y="16"/>
                      <a:pt x="24" y="25"/>
                      <a:pt x="22" y="30"/>
                    </a:cubicBezTo>
                    <a:cubicBezTo>
                      <a:pt x="18" y="38"/>
                      <a:pt x="14" y="47"/>
                      <a:pt x="9" y="55"/>
                    </a:cubicBezTo>
                    <a:cubicBezTo>
                      <a:pt x="5" y="59"/>
                      <a:pt x="0" y="64"/>
                      <a:pt x="0" y="70"/>
                    </a:cubicBezTo>
                    <a:cubicBezTo>
                      <a:pt x="1" y="76"/>
                      <a:pt x="7" y="79"/>
                      <a:pt x="12" y="79"/>
                    </a:cubicBezTo>
                    <a:cubicBezTo>
                      <a:pt x="16" y="79"/>
                      <a:pt x="16" y="77"/>
                      <a:pt x="19" y="75"/>
                    </a:cubicBezTo>
                    <a:cubicBezTo>
                      <a:pt x="21" y="74"/>
                      <a:pt x="24" y="74"/>
                      <a:pt x="26" y="73"/>
                    </a:cubicBezTo>
                    <a:cubicBezTo>
                      <a:pt x="29" y="71"/>
                      <a:pt x="29" y="68"/>
                      <a:pt x="30" y="65"/>
                    </a:cubicBezTo>
                    <a:cubicBezTo>
                      <a:pt x="31" y="61"/>
                      <a:pt x="45" y="34"/>
                      <a:pt x="49" y="47"/>
                    </a:cubicBezTo>
                    <a:cubicBezTo>
                      <a:pt x="52" y="57"/>
                      <a:pt x="26" y="67"/>
                      <a:pt x="32" y="77"/>
                    </a:cubicBezTo>
                    <a:cubicBezTo>
                      <a:pt x="35" y="80"/>
                      <a:pt x="45" y="80"/>
                      <a:pt x="48" y="78"/>
                    </a:cubicBezTo>
                    <a:cubicBezTo>
                      <a:pt x="53" y="77"/>
                      <a:pt x="56" y="73"/>
                      <a:pt x="62" y="71"/>
                    </a:cubicBezTo>
                    <a:cubicBezTo>
                      <a:pt x="72" y="70"/>
                      <a:pt x="74" y="77"/>
                      <a:pt x="82" y="79"/>
                    </a:cubicBezTo>
                    <a:cubicBezTo>
                      <a:pt x="85" y="79"/>
                      <a:pt x="91" y="80"/>
                      <a:pt x="93" y="77"/>
                    </a:cubicBezTo>
                    <a:cubicBezTo>
                      <a:pt x="96" y="72"/>
                      <a:pt x="88" y="72"/>
                      <a:pt x="85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4" name="Freeform 339"/>
              <p:cNvSpPr>
                <a:spLocks/>
              </p:cNvSpPr>
              <p:nvPr/>
            </p:nvSpPr>
            <p:spPr bwMode="auto">
              <a:xfrm>
                <a:off x="3394" y="2020"/>
                <a:ext cx="133" cy="105"/>
              </a:xfrm>
              <a:custGeom>
                <a:avLst/>
                <a:gdLst>
                  <a:gd name="T0" fmla="*/ 327 w 369"/>
                  <a:gd name="T1" fmla="*/ 72 h 289"/>
                  <a:gd name="T2" fmla="*/ 289 w 369"/>
                  <a:gd name="T3" fmla="*/ 84 h 289"/>
                  <a:gd name="T4" fmla="*/ 324 w 369"/>
                  <a:gd name="T5" fmla="*/ 47 h 289"/>
                  <a:gd name="T6" fmla="*/ 330 w 369"/>
                  <a:gd name="T7" fmla="*/ 29 h 289"/>
                  <a:gd name="T8" fmla="*/ 332 w 369"/>
                  <a:gd name="T9" fmla="*/ 17 h 289"/>
                  <a:gd name="T10" fmla="*/ 289 w 369"/>
                  <a:gd name="T11" fmla="*/ 34 h 289"/>
                  <a:gd name="T12" fmla="*/ 264 w 369"/>
                  <a:gd name="T13" fmla="*/ 57 h 289"/>
                  <a:gd name="T14" fmla="*/ 249 w 369"/>
                  <a:gd name="T15" fmla="*/ 47 h 289"/>
                  <a:gd name="T16" fmla="*/ 210 w 369"/>
                  <a:gd name="T17" fmla="*/ 75 h 289"/>
                  <a:gd name="T18" fmla="*/ 200 w 369"/>
                  <a:gd name="T19" fmla="*/ 101 h 289"/>
                  <a:gd name="T20" fmla="*/ 172 w 369"/>
                  <a:gd name="T21" fmla="*/ 116 h 289"/>
                  <a:gd name="T22" fmla="*/ 134 w 369"/>
                  <a:gd name="T23" fmla="*/ 133 h 289"/>
                  <a:gd name="T24" fmla="*/ 104 w 369"/>
                  <a:gd name="T25" fmla="*/ 151 h 289"/>
                  <a:gd name="T26" fmla="*/ 150 w 369"/>
                  <a:gd name="T27" fmla="*/ 99 h 289"/>
                  <a:gd name="T28" fmla="*/ 145 w 369"/>
                  <a:gd name="T29" fmla="*/ 77 h 289"/>
                  <a:gd name="T30" fmla="*/ 139 w 369"/>
                  <a:gd name="T31" fmla="*/ 60 h 289"/>
                  <a:gd name="T32" fmla="*/ 123 w 369"/>
                  <a:gd name="T33" fmla="*/ 45 h 289"/>
                  <a:gd name="T34" fmla="*/ 115 w 369"/>
                  <a:gd name="T35" fmla="*/ 43 h 289"/>
                  <a:gd name="T36" fmla="*/ 109 w 369"/>
                  <a:gd name="T37" fmla="*/ 62 h 289"/>
                  <a:gd name="T38" fmla="*/ 96 w 369"/>
                  <a:gd name="T39" fmla="*/ 84 h 289"/>
                  <a:gd name="T40" fmla="*/ 91 w 369"/>
                  <a:gd name="T41" fmla="*/ 100 h 289"/>
                  <a:gd name="T42" fmla="*/ 62 w 369"/>
                  <a:gd name="T43" fmla="*/ 133 h 289"/>
                  <a:gd name="T44" fmla="*/ 30 w 369"/>
                  <a:gd name="T45" fmla="*/ 149 h 289"/>
                  <a:gd name="T46" fmla="*/ 12 w 369"/>
                  <a:gd name="T47" fmla="*/ 195 h 289"/>
                  <a:gd name="T48" fmla="*/ 41 w 369"/>
                  <a:gd name="T49" fmla="*/ 215 h 289"/>
                  <a:gd name="T50" fmla="*/ 78 w 369"/>
                  <a:gd name="T51" fmla="*/ 213 h 289"/>
                  <a:gd name="T52" fmla="*/ 101 w 369"/>
                  <a:gd name="T53" fmla="*/ 227 h 289"/>
                  <a:gd name="T54" fmla="*/ 108 w 369"/>
                  <a:gd name="T55" fmla="*/ 252 h 289"/>
                  <a:gd name="T56" fmla="*/ 114 w 369"/>
                  <a:gd name="T57" fmla="*/ 269 h 289"/>
                  <a:gd name="T58" fmla="*/ 143 w 369"/>
                  <a:gd name="T59" fmla="*/ 289 h 289"/>
                  <a:gd name="T60" fmla="*/ 148 w 369"/>
                  <a:gd name="T61" fmla="*/ 273 h 289"/>
                  <a:gd name="T62" fmla="*/ 155 w 369"/>
                  <a:gd name="T63" fmla="*/ 247 h 289"/>
                  <a:gd name="T64" fmla="*/ 142 w 369"/>
                  <a:gd name="T65" fmla="*/ 225 h 289"/>
                  <a:gd name="T66" fmla="*/ 133 w 369"/>
                  <a:gd name="T67" fmla="*/ 211 h 289"/>
                  <a:gd name="T68" fmla="*/ 141 w 369"/>
                  <a:gd name="T69" fmla="*/ 191 h 289"/>
                  <a:gd name="T70" fmla="*/ 127 w 369"/>
                  <a:gd name="T71" fmla="*/ 203 h 289"/>
                  <a:gd name="T72" fmla="*/ 154 w 369"/>
                  <a:gd name="T73" fmla="*/ 166 h 289"/>
                  <a:gd name="T74" fmla="*/ 175 w 369"/>
                  <a:gd name="T75" fmla="*/ 138 h 289"/>
                  <a:gd name="T76" fmla="*/ 210 w 369"/>
                  <a:gd name="T77" fmla="*/ 126 h 289"/>
                  <a:gd name="T78" fmla="*/ 216 w 369"/>
                  <a:gd name="T79" fmla="*/ 166 h 289"/>
                  <a:gd name="T80" fmla="*/ 229 w 369"/>
                  <a:gd name="T81" fmla="*/ 137 h 289"/>
                  <a:gd name="T82" fmla="*/ 254 w 369"/>
                  <a:gd name="T83" fmla="*/ 130 h 289"/>
                  <a:gd name="T84" fmla="*/ 267 w 369"/>
                  <a:gd name="T85" fmla="*/ 113 h 289"/>
                  <a:gd name="T86" fmla="*/ 289 w 369"/>
                  <a:gd name="T87" fmla="*/ 101 h 289"/>
                  <a:gd name="T88" fmla="*/ 306 w 369"/>
                  <a:gd name="T89" fmla="*/ 89 h 289"/>
                  <a:gd name="T90" fmla="*/ 318 w 369"/>
                  <a:gd name="T91" fmla="*/ 104 h 289"/>
                  <a:gd name="T92" fmla="*/ 346 w 369"/>
                  <a:gd name="T93" fmla="*/ 79 h 289"/>
                  <a:gd name="T94" fmla="*/ 355 w 369"/>
                  <a:gd name="T95" fmla="*/ 52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289">
                    <a:moveTo>
                      <a:pt x="355" y="52"/>
                    </a:moveTo>
                    <a:cubicBezTo>
                      <a:pt x="348" y="57"/>
                      <a:pt x="339" y="65"/>
                      <a:pt x="335" y="73"/>
                    </a:cubicBezTo>
                    <a:cubicBezTo>
                      <a:pt x="332" y="74"/>
                      <a:pt x="329" y="74"/>
                      <a:pt x="327" y="72"/>
                    </a:cubicBezTo>
                    <a:cubicBezTo>
                      <a:pt x="323" y="69"/>
                      <a:pt x="326" y="67"/>
                      <a:pt x="324" y="63"/>
                    </a:cubicBezTo>
                    <a:cubicBezTo>
                      <a:pt x="319" y="54"/>
                      <a:pt x="311" y="70"/>
                      <a:pt x="307" y="74"/>
                    </a:cubicBezTo>
                    <a:cubicBezTo>
                      <a:pt x="302" y="79"/>
                      <a:pt x="295" y="81"/>
                      <a:pt x="289" y="84"/>
                    </a:cubicBezTo>
                    <a:cubicBezTo>
                      <a:pt x="284" y="88"/>
                      <a:pt x="277" y="94"/>
                      <a:pt x="271" y="95"/>
                    </a:cubicBezTo>
                    <a:cubicBezTo>
                      <a:pt x="270" y="78"/>
                      <a:pt x="288" y="75"/>
                      <a:pt x="297" y="63"/>
                    </a:cubicBezTo>
                    <a:cubicBezTo>
                      <a:pt x="305" y="52"/>
                      <a:pt x="311" y="50"/>
                      <a:pt x="324" y="47"/>
                    </a:cubicBezTo>
                    <a:cubicBezTo>
                      <a:pt x="326" y="46"/>
                      <a:pt x="338" y="44"/>
                      <a:pt x="338" y="43"/>
                    </a:cubicBezTo>
                    <a:cubicBezTo>
                      <a:pt x="340" y="38"/>
                      <a:pt x="327" y="39"/>
                      <a:pt x="324" y="38"/>
                    </a:cubicBezTo>
                    <a:cubicBezTo>
                      <a:pt x="318" y="36"/>
                      <a:pt x="324" y="30"/>
                      <a:pt x="330" y="29"/>
                    </a:cubicBezTo>
                    <a:cubicBezTo>
                      <a:pt x="336" y="27"/>
                      <a:pt x="339" y="30"/>
                      <a:pt x="342" y="23"/>
                    </a:cubicBezTo>
                    <a:cubicBezTo>
                      <a:pt x="344" y="19"/>
                      <a:pt x="344" y="12"/>
                      <a:pt x="338" y="15"/>
                    </a:cubicBezTo>
                    <a:cubicBezTo>
                      <a:pt x="334" y="17"/>
                      <a:pt x="337" y="20"/>
                      <a:pt x="332" y="17"/>
                    </a:cubicBezTo>
                    <a:cubicBezTo>
                      <a:pt x="330" y="16"/>
                      <a:pt x="329" y="12"/>
                      <a:pt x="327" y="10"/>
                    </a:cubicBezTo>
                    <a:cubicBezTo>
                      <a:pt x="312" y="0"/>
                      <a:pt x="313" y="24"/>
                      <a:pt x="304" y="29"/>
                    </a:cubicBezTo>
                    <a:cubicBezTo>
                      <a:pt x="299" y="31"/>
                      <a:pt x="293" y="31"/>
                      <a:pt x="289" y="34"/>
                    </a:cubicBezTo>
                    <a:cubicBezTo>
                      <a:pt x="282" y="40"/>
                      <a:pt x="287" y="42"/>
                      <a:pt x="287" y="48"/>
                    </a:cubicBezTo>
                    <a:cubicBezTo>
                      <a:pt x="287" y="52"/>
                      <a:pt x="280" y="62"/>
                      <a:pt x="276" y="64"/>
                    </a:cubicBezTo>
                    <a:cubicBezTo>
                      <a:pt x="271" y="66"/>
                      <a:pt x="267" y="60"/>
                      <a:pt x="264" y="57"/>
                    </a:cubicBezTo>
                    <a:cubicBezTo>
                      <a:pt x="262" y="55"/>
                      <a:pt x="259" y="52"/>
                      <a:pt x="259" y="49"/>
                    </a:cubicBezTo>
                    <a:cubicBezTo>
                      <a:pt x="258" y="47"/>
                      <a:pt x="260" y="43"/>
                      <a:pt x="259" y="41"/>
                    </a:cubicBezTo>
                    <a:cubicBezTo>
                      <a:pt x="257" y="34"/>
                      <a:pt x="251" y="44"/>
                      <a:pt x="249" y="47"/>
                    </a:cubicBezTo>
                    <a:cubicBezTo>
                      <a:pt x="247" y="54"/>
                      <a:pt x="248" y="56"/>
                      <a:pt x="241" y="57"/>
                    </a:cubicBezTo>
                    <a:cubicBezTo>
                      <a:pt x="233" y="59"/>
                      <a:pt x="228" y="61"/>
                      <a:pt x="222" y="66"/>
                    </a:cubicBezTo>
                    <a:cubicBezTo>
                      <a:pt x="218" y="69"/>
                      <a:pt x="215" y="74"/>
                      <a:pt x="210" y="75"/>
                    </a:cubicBezTo>
                    <a:cubicBezTo>
                      <a:pt x="204" y="76"/>
                      <a:pt x="200" y="76"/>
                      <a:pt x="196" y="81"/>
                    </a:cubicBezTo>
                    <a:cubicBezTo>
                      <a:pt x="191" y="87"/>
                      <a:pt x="176" y="101"/>
                      <a:pt x="193" y="100"/>
                    </a:cubicBezTo>
                    <a:cubicBezTo>
                      <a:pt x="196" y="100"/>
                      <a:pt x="199" y="98"/>
                      <a:pt x="200" y="101"/>
                    </a:cubicBezTo>
                    <a:cubicBezTo>
                      <a:pt x="202" y="103"/>
                      <a:pt x="198" y="108"/>
                      <a:pt x="197" y="109"/>
                    </a:cubicBezTo>
                    <a:cubicBezTo>
                      <a:pt x="193" y="114"/>
                      <a:pt x="189" y="120"/>
                      <a:pt x="183" y="120"/>
                    </a:cubicBezTo>
                    <a:cubicBezTo>
                      <a:pt x="179" y="120"/>
                      <a:pt x="176" y="117"/>
                      <a:pt x="172" y="116"/>
                    </a:cubicBezTo>
                    <a:cubicBezTo>
                      <a:pt x="165" y="115"/>
                      <a:pt x="165" y="120"/>
                      <a:pt x="161" y="124"/>
                    </a:cubicBezTo>
                    <a:cubicBezTo>
                      <a:pt x="158" y="127"/>
                      <a:pt x="154" y="125"/>
                      <a:pt x="149" y="126"/>
                    </a:cubicBezTo>
                    <a:cubicBezTo>
                      <a:pt x="144" y="126"/>
                      <a:pt x="138" y="129"/>
                      <a:pt x="134" y="133"/>
                    </a:cubicBezTo>
                    <a:cubicBezTo>
                      <a:pt x="130" y="137"/>
                      <a:pt x="128" y="138"/>
                      <a:pt x="123" y="139"/>
                    </a:cubicBezTo>
                    <a:cubicBezTo>
                      <a:pt x="117" y="141"/>
                      <a:pt x="112" y="150"/>
                      <a:pt x="107" y="151"/>
                    </a:cubicBezTo>
                    <a:cubicBezTo>
                      <a:pt x="106" y="151"/>
                      <a:pt x="105" y="151"/>
                      <a:pt x="104" y="151"/>
                    </a:cubicBezTo>
                    <a:cubicBezTo>
                      <a:pt x="103" y="136"/>
                      <a:pt x="118" y="130"/>
                      <a:pt x="127" y="120"/>
                    </a:cubicBezTo>
                    <a:cubicBezTo>
                      <a:pt x="131" y="116"/>
                      <a:pt x="134" y="110"/>
                      <a:pt x="139" y="107"/>
                    </a:cubicBezTo>
                    <a:cubicBezTo>
                      <a:pt x="142" y="104"/>
                      <a:pt x="150" y="103"/>
                      <a:pt x="150" y="99"/>
                    </a:cubicBezTo>
                    <a:cubicBezTo>
                      <a:pt x="142" y="95"/>
                      <a:pt x="134" y="104"/>
                      <a:pt x="127" y="108"/>
                    </a:cubicBezTo>
                    <a:cubicBezTo>
                      <a:pt x="125" y="97"/>
                      <a:pt x="139" y="91"/>
                      <a:pt x="143" y="83"/>
                    </a:cubicBezTo>
                    <a:cubicBezTo>
                      <a:pt x="144" y="81"/>
                      <a:pt x="146" y="79"/>
                      <a:pt x="145" y="77"/>
                    </a:cubicBezTo>
                    <a:cubicBezTo>
                      <a:pt x="144" y="75"/>
                      <a:pt x="141" y="76"/>
                      <a:pt x="141" y="74"/>
                    </a:cubicBezTo>
                    <a:cubicBezTo>
                      <a:pt x="140" y="69"/>
                      <a:pt x="146" y="70"/>
                      <a:pt x="146" y="66"/>
                    </a:cubicBezTo>
                    <a:cubicBezTo>
                      <a:pt x="147" y="62"/>
                      <a:pt x="140" y="63"/>
                      <a:pt x="139" y="60"/>
                    </a:cubicBezTo>
                    <a:cubicBezTo>
                      <a:pt x="136" y="54"/>
                      <a:pt x="143" y="54"/>
                      <a:pt x="146" y="53"/>
                    </a:cubicBezTo>
                    <a:cubicBezTo>
                      <a:pt x="153" y="50"/>
                      <a:pt x="151" y="46"/>
                      <a:pt x="144" y="44"/>
                    </a:cubicBezTo>
                    <a:cubicBezTo>
                      <a:pt x="138" y="43"/>
                      <a:pt x="130" y="45"/>
                      <a:pt x="123" y="45"/>
                    </a:cubicBezTo>
                    <a:cubicBezTo>
                      <a:pt x="123" y="38"/>
                      <a:pt x="133" y="39"/>
                      <a:pt x="135" y="35"/>
                    </a:cubicBezTo>
                    <a:cubicBezTo>
                      <a:pt x="136" y="31"/>
                      <a:pt x="125" y="30"/>
                      <a:pt x="122" y="31"/>
                    </a:cubicBezTo>
                    <a:cubicBezTo>
                      <a:pt x="117" y="34"/>
                      <a:pt x="117" y="39"/>
                      <a:pt x="115" y="43"/>
                    </a:cubicBezTo>
                    <a:cubicBezTo>
                      <a:pt x="112" y="48"/>
                      <a:pt x="106" y="50"/>
                      <a:pt x="102" y="53"/>
                    </a:cubicBezTo>
                    <a:cubicBezTo>
                      <a:pt x="100" y="55"/>
                      <a:pt x="92" y="62"/>
                      <a:pt x="94" y="67"/>
                    </a:cubicBezTo>
                    <a:cubicBezTo>
                      <a:pt x="97" y="73"/>
                      <a:pt x="105" y="62"/>
                      <a:pt x="109" y="62"/>
                    </a:cubicBezTo>
                    <a:cubicBezTo>
                      <a:pt x="114" y="62"/>
                      <a:pt x="116" y="68"/>
                      <a:pt x="115" y="72"/>
                    </a:cubicBezTo>
                    <a:cubicBezTo>
                      <a:pt x="112" y="78"/>
                      <a:pt x="107" y="74"/>
                      <a:pt x="102" y="74"/>
                    </a:cubicBezTo>
                    <a:cubicBezTo>
                      <a:pt x="97" y="75"/>
                      <a:pt x="96" y="79"/>
                      <a:pt x="96" y="84"/>
                    </a:cubicBezTo>
                    <a:cubicBezTo>
                      <a:pt x="88" y="87"/>
                      <a:pt x="85" y="76"/>
                      <a:pt x="78" y="75"/>
                    </a:cubicBezTo>
                    <a:cubicBezTo>
                      <a:pt x="67" y="74"/>
                      <a:pt x="69" y="87"/>
                      <a:pt x="75" y="92"/>
                    </a:cubicBezTo>
                    <a:cubicBezTo>
                      <a:pt x="79" y="95"/>
                      <a:pt x="88" y="95"/>
                      <a:pt x="91" y="100"/>
                    </a:cubicBezTo>
                    <a:cubicBezTo>
                      <a:pt x="94" y="105"/>
                      <a:pt x="90" y="113"/>
                      <a:pt x="87" y="117"/>
                    </a:cubicBezTo>
                    <a:cubicBezTo>
                      <a:pt x="83" y="121"/>
                      <a:pt x="80" y="132"/>
                      <a:pt x="74" y="134"/>
                    </a:cubicBezTo>
                    <a:cubicBezTo>
                      <a:pt x="71" y="136"/>
                      <a:pt x="67" y="132"/>
                      <a:pt x="62" y="133"/>
                    </a:cubicBezTo>
                    <a:cubicBezTo>
                      <a:pt x="55" y="136"/>
                      <a:pt x="56" y="140"/>
                      <a:pt x="54" y="146"/>
                    </a:cubicBezTo>
                    <a:cubicBezTo>
                      <a:pt x="52" y="150"/>
                      <a:pt x="47" y="152"/>
                      <a:pt x="42" y="152"/>
                    </a:cubicBezTo>
                    <a:cubicBezTo>
                      <a:pt x="38" y="151"/>
                      <a:pt x="34" y="147"/>
                      <a:pt x="30" y="149"/>
                    </a:cubicBezTo>
                    <a:cubicBezTo>
                      <a:pt x="22" y="152"/>
                      <a:pt x="18" y="166"/>
                      <a:pt x="11" y="171"/>
                    </a:cubicBezTo>
                    <a:cubicBezTo>
                      <a:pt x="6" y="175"/>
                      <a:pt x="0" y="176"/>
                      <a:pt x="1" y="182"/>
                    </a:cubicBezTo>
                    <a:cubicBezTo>
                      <a:pt x="2" y="185"/>
                      <a:pt x="9" y="193"/>
                      <a:pt x="12" y="195"/>
                    </a:cubicBezTo>
                    <a:cubicBezTo>
                      <a:pt x="16" y="196"/>
                      <a:pt x="20" y="191"/>
                      <a:pt x="24" y="193"/>
                    </a:cubicBezTo>
                    <a:cubicBezTo>
                      <a:pt x="28" y="194"/>
                      <a:pt x="30" y="202"/>
                      <a:pt x="32" y="205"/>
                    </a:cubicBezTo>
                    <a:cubicBezTo>
                      <a:pt x="34" y="208"/>
                      <a:pt x="37" y="213"/>
                      <a:pt x="41" y="215"/>
                    </a:cubicBezTo>
                    <a:cubicBezTo>
                      <a:pt x="46" y="217"/>
                      <a:pt x="49" y="214"/>
                      <a:pt x="54" y="212"/>
                    </a:cubicBezTo>
                    <a:cubicBezTo>
                      <a:pt x="59" y="209"/>
                      <a:pt x="62" y="210"/>
                      <a:pt x="65" y="214"/>
                    </a:cubicBezTo>
                    <a:cubicBezTo>
                      <a:pt x="70" y="220"/>
                      <a:pt x="72" y="219"/>
                      <a:pt x="78" y="213"/>
                    </a:cubicBezTo>
                    <a:cubicBezTo>
                      <a:pt x="85" y="207"/>
                      <a:pt x="93" y="206"/>
                      <a:pt x="100" y="201"/>
                    </a:cubicBezTo>
                    <a:cubicBezTo>
                      <a:pt x="107" y="197"/>
                      <a:pt x="111" y="192"/>
                      <a:pt x="119" y="193"/>
                    </a:cubicBezTo>
                    <a:cubicBezTo>
                      <a:pt x="122" y="207"/>
                      <a:pt x="100" y="212"/>
                      <a:pt x="101" y="227"/>
                    </a:cubicBezTo>
                    <a:cubicBezTo>
                      <a:pt x="106" y="227"/>
                      <a:pt x="111" y="225"/>
                      <a:pt x="112" y="232"/>
                    </a:cubicBezTo>
                    <a:cubicBezTo>
                      <a:pt x="112" y="239"/>
                      <a:pt x="106" y="237"/>
                      <a:pt x="103" y="241"/>
                    </a:cubicBezTo>
                    <a:cubicBezTo>
                      <a:pt x="99" y="245"/>
                      <a:pt x="102" y="253"/>
                      <a:pt x="108" y="252"/>
                    </a:cubicBezTo>
                    <a:cubicBezTo>
                      <a:pt x="114" y="251"/>
                      <a:pt x="117" y="239"/>
                      <a:pt x="121" y="250"/>
                    </a:cubicBezTo>
                    <a:cubicBezTo>
                      <a:pt x="123" y="255"/>
                      <a:pt x="123" y="262"/>
                      <a:pt x="119" y="265"/>
                    </a:cubicBezTo>
                    <a:cubicBezTo>
                      <a:pt x="117" y="267"/>
                      <a:pt x="115" y="265"/>
                      <a:pt x="114" y="269"/>
                    </a:cubicBezTo>
                    <a:cubicBezTo>
                      <a:pt x="113" y="272"/>
                      <a:pt x="116" y="274"/>
                      <a:pt x="117" y="276"/>
                    </a:cubicBezTo>
                    <a:cubicBezTo>
                      <a:pt x="121" y="282"/>
                      <a:pt x="123" y="286"/>
                      <a:pt x="129" y="286"/>
                    </a:cubicBezTo>
                    <a:cubicBezTo>
                      <a:pt x="133" y="287"/>
                      <a:pt x="138" y="289"/>
                      <a:pt x="143" y="289"/>
                    </a:cubicBezTo>
                    <a:cubicBezTo>
                      <a:pt x="146" y="288"/>
                      <a:pt x="148" y="286"/>
                      <a:pt x="149" y="283"/>
                    </a:cubicBezTo>
                    <a:cubicBezTo>
                      <a:pt x="148" y="283"/>
                      <a:pt x="147" y="283"/>
                      <a:pt x="146" y="283"/>
                    </a:cubicBezTo>
                    <a:cubicBezTo>
                      <a:pt x="145" y="279"/>
                      <a:pt x="151" y="276"/>
                      <a:pt x="148" y="273"/>
                    </a:cubicBezTo>
                    <a:cubicBezTo>
                      <a:pt x="145" y="269"/>
                      <a:pt x="140" y="274"/>
                      <a:pt x="137" y="274"/>
                    </a:cubicBezTo>
                    <a:cubicBezTo>
                      <a:pt x="128" y="273"/>
                      <a:pt x="123" y="257"/>
                      <a:pt x="131" y="252"/>
                    </a:cubicBezTo>
                    <a:cubicBezTo>
                      <a:pt x="138" y="247"/>
                      <a:pt x="150" y="258"/>
                      <a:pt x="155" y="247"/>
                    </a:cubicBezTo>
                    <a:cubicBezTo>
                      <a:pt x="160" y="235"/>
                      <a:pt x="142" y="241"/>
                      <a:pt x="137" y="241"/>
                    </a:cubicBezTo>
                    <a:cubicBezTo>
                      <a:pt x="136" y="232"/>
                      <a:pt x="150" y="235"/>
                      <a:pt x="148" y="226"/>
                    </a:cubicBezTo>
                    <a:cubicBezTo>
                      <a:pt x="146" y="225"/>
                      <a:pt x="144" y="225"/>
                      <a:pt x="142" y="225"/>
                    </a:cubicBezTo>
                    <a:cubicBezTo>
                      <a:pt x="142" y="219"/>
                      <a:pt x="151" y="218"/>
                      <a:pt x="150" y="212"/>
                    </a:cubicBezTo>
                    <a:cubicBezTo>
                      <a:pt x="143" y="211"/>
                      <a:pt x="141" y="216"/>
                      <a:pt x="135" y="218"/>
                    </a:cubicBezTo>
                    <a:cubicBezTo>
                      <a:pt x="130" y="221"/>
                      <a:pt x="129" y="215"/>
                      <a:pt x="133" y="211"/>
                    </a:cubicBezTo>
                    <a:cubicBezTo>
                      <a:pt x="138" y="206"/>
                      <a:pt x="148" y="207"/>
                      <a:pt x="153" y="203"/>
                    </a:cubicBezTo>
                    <a:cubicBezTo>
                      <a:pt x="157" y="199"/>
                      <a:pt x="159" y="194"/>
                      <a:pt x="153" y="192"/>
                    </a:cubicBezTo>
                    <a:cubicBezTo>
                      <a:pt x="148" y="191"/>
                      <a:pt x="145" y="194"/>
                      <a:pt x="141" y="191"/>
                    </a:cubicBezTo>
                    <a:cubicBezTo>
                      <a:pt x="139" y="190"/>
                      <a:pt x="140" y="189"/>
                      <a:pt x="138" y="188"/>
                    </a:cubicBezTo>
                    <a:cubicBezTo>
                      <a:pt x="135" y="187"/>
                      <a:pt x="133" y="188"/>
                      <a:pt x="131" y="189"/>
                    </a:cubicBezTo>
                    <a:cubicBezTo>
                      <a:pt x="129" y="192"/>
                      <a:pt x="131" y="202"/>
                      <a:pt x="127" y="203"/>
                    </a:cubicBezTo>
                    <a:cubicBezTo>
                      <a:pt x="122" y="205"/>
                      <a:pt x="124" y="195"/>
                      <a:pt x="124" y="193"/>
                    </a:cubicBezTo>
                    <a:cubicBezTo>
                      <a:pt x="123" y="193"/>
                      <a:pt x="122" y="192"/>
                      <a:pt x="121" y="192"/>
                    </a:cubicBezTo>
                    <a:cubicBezTo>
                      <a:pt x="119" y="184"/>
                      <a:pt x="148" y="170"/>
                      <a:pt x="154" y="166"/>
                    </a:cubicBezTo>
                    <a:cubicBezTo>
                      <a:pt x="162" y="161"/>
                      <a:pt x="176" y="157"/>
                      <a:pt x="177" y="146"/>
                    </a:cubicBezTo>
                    <a:cubicBezTo>
                      <a:pt x="168" y="145"/>
                      <a:pt x="160" y="150"/>
                      <a:pt x="151" y="152"/>
                    </a:cubicBezTo>
                    <a:cubicBezTo>
                      <a:pt x="152" y="144"/>
                      <a:pt x="169" y="140"/>
                      <a:pt x="175" y="138"/>
                    </a:cubicBezTo>
                    <a:cubicBezTo>
                      <a:pt x="181" y="136"/>
                      <a:pt x="186" y="132"/>
                      <a:pt x="191" y="129"/>
                    </a:cubicBezTo>
                    <a:cubicBezTo>
                      <a:pt x="196" y="126"/>
                      <a:pt x="198" y="121"/>
                      <a:pt x="203" y="118"/>
                    </a:cubicBezTo>
                    <a:cubicBezTo>
                      <a:pt x="209" y="114"/>
                      <a:pt x="212" y="120"/>
                      <a:pt x="210" y="126"/>
                    </a:cubicBezTo>
                    <a:cubicBezTo>
                      <a:pt x="206" y="137"/>
                      <a:pt x="178" y="143"/>
                      <a:pt x="184" y="158"/>
                    </a:cubicBezTo>
                    <a:cubicBezTo>
                      <a:pt x="185" y="162"/>
                      <a:pt x="194" y="169"/>
                      <a:pt x="198" y="172"/>
                    </a:cubicBezTo>
                    <a:cubicBezTo>
                      <a:pt x="206" y="176"/>
                      <a:pt x="210" y="170"/>
                      <a:pt x="216" y="166"/>
                    </a:cubicBezTo>
                    <a:cubicBezTo>
                      <a:pt x="221" y="162"/>
                      <a:pt x="231" y="159"/>
                      <a:pt x="234" y="152"/>
                    </a:cubicBezTo>
                    <a:cubicBezTo>
                      <a:pt x="239" y="141"/>
                      <a:pt x="224" y="143"/>
                      <a:pt x="217" y="144"/>
                    </a:cubicBezTo>
                    <a:cubicBezTo>
                      <a:pt x="215" y="137"/>
                      <a:pt x="225" y="136"/>
                      <a:pt x="229" y="137"/>
                    </a:cubicBezTo>
                    <a:cubicBezTo>
                      <a:pt x="232" y="137"/>
                      <a:pt x="236" y="137"/>
                      <a:pt x="238" y="138"/>
                    </a:cubicBezTo>
                    <a:cubicBezTo>
                      <a:pt x="241" y="139"/>
                      <a:pt x="240" y="142"/>
                      <a:pt x="243" y="142"/>
                    </a:cubicBezTo>
                    <a:cubicBezTo>
                      <a:pt x="249" y="143"/>
                      <a:pt x="256" y="135"/>
                      <a:pt x="254" y="130"/>
                    </a:cubicBezTo>
                    <a:cubicBezTo>
                      <a:pt x="250" y="123"/>
                      <a:pt x="244" y="125"/>
                      <a:pt x="238" y="123"/>
                    </a:cubicBezTo>
                    <a:cubicBezTo>
                      <a:pt x="231" y="121"/>
                      <a:pt x="236" y="117"/>
                      <a:pt x="242" y="115"/>
                    </a:cubicBezTo>
                    <a:cubicBezTo>
                      <a:pt x="250" y="113"/>
                      <a:pt x="259" y="115"/>
                      <a:pt x="267" y="113"/>
                    </a:cubicBezTo>
                    <a:cubicBezTo>
                      <a:pt x="270" y="112"/>
                      <a:pt x="270" y="111"/>
                      <a:pt x="273" y="109"/>
                    </a:cubicBezTo>
                    <a:cubicBezTo>
                      <a:pt x="275" y="107"/>
                      <a:pt x="275" y="108"/>
                      <a:pt x="278" y="106"/>
                    </a:cubicBezTo>
                    <a:cubicBezTo>
                      <a:pt x="283" y="105"/>
                      <a:pt x="285" y="101"/>
                      <a:pt x="289" y="101"/>
                    </a:cubicBezTo>
                    <a:cubicBezTo>
                      <a:pt x="291" y="102"/>
                      <a:pt x="292" y="105"/>
                      <a:pt x="295" y="103"/>
                    </a:cubicBezTo>
                    <a:cubicBezTo>
                      <a:pt x="297" y="103"/>
                      <a:pt x="298" y="100"/>
                      <a:pt x="299" y="98"/>
                    </a:cubicBezTo>
                    <a:cubicBezTo>
                      <a:pt x="301" y="95"/>
                      <a:pt x="302" y="90"/>
                      <a:pt x="306" y="89"/>
                    </a:cubicBezTo>
                    <a:cubicBezTo>
                      <a:pt x="319" y="86"/>
                      <a:pt x="306" y="111"/>
                      <a:pt x="309" y="115"/>
                    </a:cubicBezTo>
                    <a:cubicBezTo>
                      <a:pt x="311" y="119"/>
                      <a:pt x="322" y="120"/>
                      <a:pt x="325" y="117"/>
                    </a:cubicBezTo>
                    <a:cubicBezTo>
                      <a:pt x="330" y="112"/>
                      <a:pt x="320" y="108"/>
                      <a:pt x="318" y="104"/>
                    </a:cubicBezTo>
                    <a:cubicBezTo>
                      <a:pt x="315" y="97"/>
                      <a:pt x="322" y="99"/>
                      <a:pt x="324" y="95"/>
                    </a:cubicBezTo>
                    <a:cubicBezTo>
                      <a:pt x="327" y="92"/>
                      <a:pt x="326" y="85"/>
                      <a:pt x="323" y="82"/>
                    </a:cubicBezTo>
                    <a:cubicBezTo>
                      <a:pt x="327" y="86"/>
                      <a:pt x="343" y="80"/>
                      <a:pt x="346" y="79"/>
                    </a:cubicBezTo>
                    <a:cubicBezTo>
                      <a:pt x="354" y="75"/>
                      <a:pt x="359" y="68"/>
                      <a:pt x="363" y="61"/>
                    </a:cubicBezTo>
                    <a:cubicBezTo>
                      <a:pt x="364" y="59"/>
                      <a:pt x="369" y="54"/>
                      <a:pt x="369" y="53"/>
                    </a:cubicBezTo>
                    <a:cubicBezTo>
                      <a:pt x="369" y="46"/>
                      <a:pt x="359" y="49"/>
                      <a:pt x="355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5" name="Freeform 340"/>
              <p:cNvSpPr>
                <a:spLocks/>
              </p:cNvSpPr>
              <p:nvPr/>
            </p:nvSpPr>
            <p:spPr bwMode="auto">
              <a:xfrm>
                <a:off x="3639" y="2169"/>
                <a:ext cx="27" cy="47"/>
              </a:xfrm>
              <a:custGeom>
                <a:avLst/>
                <a:gdLst>
                  <a:gd name="T0" fmla="*/ 31 w 76"/>
                  <a:gd name="T1" fmla="*/ 74 h 130"/>
                  <a:gd name="T2" fmla="*/ 33 w 76"/>
                  <a:gd name="T3" fmla="*/ 61 h 130"/>
                  <a:gd name="T4" fmla="*/ 45 w 76"/>
                  <a:gd name="T5" fmla="*/ 37 h 130"/>
                  <a:gd name="T6" fmla="*/ 57 w 76"/>
                  <a:gd name="T7" fmla="*/ 16 h 130"/>
                  <a:gd name="T8" fmla="*/ 65 w 76"/>
                  <a:gd name="T9" fmla="*/ 3 h 130"/>
                  <a:gd name="T10" fmla="*/ 48 w 76"/>
                  <a:gd name="T11" fmla="*/ 12 h 130"/>
                  <a:gd name="T12" fmla="*/ 32 w 76"/>
                  <a:gd name="T13" fmla="*/ 34 h 130"/>
                  <a:gd name="T14" fmla="*/ 28 w 76"/>
                  <a:gd name="T15" fmla="*/ 44 h 130"/>
                  <a:gd name="T16" fmla="*/ 21 w 76"/>
                  <a:gd name="T17" fmla="*/ 64 h 130"/>
                  <a:gd name="T18" fmla="*/ 12 w 76"/>
                  <a:gd name="T19" fmla="*/ 98 h 130"/>
                  <a:gd name="T20" fmla="*/ 7 w 76"/>
                  <a:gd name="T21" fmla="*/ 130 h 130"/>
                  <a:gd name="T22" fmla="*/ 24 w 76"/>
                  <a:gd name="T23" fmla="*/ 96 h 130"/>
                  <a:gd name="T24" fmla="*/ 31 w 76"/>
                  <a:gd name="T25" fmla="*/ 7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130">
                    <a:moveTo>
                      <a:pt x="31" y="74"/>
                    </a:moveTo>
                    <a:cubicBezTo>
                      <a:pt x="31" y="69"/>
                      <a:pt x="31" y="65"/>
                      <a:pt x="33" y="61"/>
                    </a:cubicBezTo>
                    <a:cubicBezTo>
                      <a:pt x="37" y="53"/>
                      <a:pt x="41" y="45"/>
                      <a:pt x="45" y="37"/>
                    </a:cubicBezTo>
                    <a:cubicBezTo>
                      <a:pt x="48" y="29"/>
                      <a:pt x="48" y="20"/>
                      <a:pt x="57" y="16"/>
                    </a:cubicBezTo>
                    <a:cubicBezTo>
                      <a:pt x="60" y="14"/>
                      <a:pt x="76" y="7"/>
                      <a:pt x="65" y="3"/>
                    </a:cubicBezTo>
                    <a:cubicBezTo>
                      <a:pt x="59" y="0"/>
                      <a:pt x="52" y="9"/>
                      <a:pt x="48" y="12"/>
                    </a:cubicBezTo>
                    <a:cubicBezTo>
                      <a:pt x="41" y="19"/>
                      <a:pt x="38" y="27"/>
                      <a:pt x="32" y="34"/>
                    </a:cubicBezTo>
                    <a:cubicBezTo>
                      <a:pt x="30" y="37"/>
                      <a:pt x="29" y="40"/>
                      <a:pt x="28" y="44"/>
                    </a:cubicBezTo>
                    <a:cubicBezTo>
                      <a:pt x="25" y="51"/>
                      <a:pt x="23" y="57"/>
                      <a:pt x="21" y="64"/>
                    </a:cubicBezTo>
                    <a:cubicBezTo>
                      <a:pt x="18" y="76"/>
                      <a:pt x="14" y="86"/>
                      <a:pt x="12" y="98"/>
                    </a:cubicBezTo>
                    <a:cubicBezTo>
                      <a:pt x="11" y="105"/>
                      <a:pt x="0" y="125"/>
                      <a:pt x="7" y="130"/>
                    </a:cubicBezTo>
                    <a:cubicBezTo>
                      <a:pt x="16" y="124"/>
                      <a:pt x="21" y="106"/>
                      <a:pt x="24" y="96"/>
                    </a:cubicBezTo>
                    <a:cubicBezTo>
                      <a:pt x="27" y="89"/>
                      <a:pt x="30" y="82"/>
                      <a:pt x="31" y="7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6" name="Freeform 341"/>
              <p:cNvSpPr>
                <a:spLocks/>
              </p:cNvSpPr>
              <p:nvPr/>
            </p:nvSpPr>
            <p:spPr bwMode="auto">
              <a:xfrm>
                <a:off x="3581" y="1946"/>
                <a:ext cx="25" cy="27"/>
              </a:xfrm>
              <a:custGeom>
                <a:avLst/>
                <a:gdLst>
                  <a:gd name="T0" fmla="*/ 53 w 69"/>
                  <a:gd name="T1" fmla="*/ 25 h 73"/>
                  <a:gd name="T2" fmla="*/ 69 w 69"/>
                  <a:gd name="T3" fmla="*/ 20 h 73"/>
                  <a:gd name="T4" fmla="*/ 59 w 69"/>
                  <a:gd name="T5" fmla="*/ 13 h 73"/>
                  <a:gd name="T6" fmla="*/ 51 w 69"/>
                  <a:gd name="T7" fmla="*/ 8 h 73"/>
                  <a:gd name="T8" fmla="*/ 44 w 69"/>
                  <a:gd name="T9" fmla="*/ 4 h 73"/>
                  <a:gd name="T10" fmla="*/ 37 w 69"/>
                  <a:gd name="T11" fmla="*/ 3 h 73"/>
                  <a:gd name="T12" fmla="*/ 29 w 69"/>
                  <a:gd name="T13" fmla="*/ 15 h 73"/>
                  <a:gd name="T14" fmla="*/ 35 w 69"/>
                  <a:gd name="T15" fmla="*/ 19 h 73"/>
                  <a:gd name="T16" fmla="*/ 33 w 69"/>
                  <a:gd name="T17" fmla="*/ 26 h 73"/>
                  <a:gd name="T18" fmla="*/ 16 w 69"/>
                  <a:gd name="T19" fmla="*/ 21 h 73"/>
                  <a:gd name="T20" fmla="*/ 13 w 69"/>
                  <a:gd name="T21" fmla="*/ 38 h 73"/>
                  <a:gd name="T22" fmla="*/ 19 w 69"/>
                  <a:gd name="T23" fmla="*/ 33 h 73"/>
                  <a:gd name="T24" fmla="*/ 26 w 69"/>
                  <a:gd name="T25" fmla="*/ 33 h 73"/>
                  <a:gd name="T26" fmla="*/ 6 w 69"/>
                  <a:gd name="T27" fmla="*/ 62 h 73"/>
                  <a:gd name="T28" fmla="*/ 29 w 69"/>
                  <a:gd name="T29" fmla="*/ 48 h 73"/>
                  <a:gd name="T30" fmla="*/ 40 w 69"/>
                  <a:gd name="T31" fmla="*/ 39 h 73"/>
                  <a:gd name="T32" fmla="*/ 49 w 69"/>
                  <a:gd name="T33" fmla="*/ 47 h 73"/>
                  <a:gd name="T34" fmla="*/ 53 w 69"/>
                  <a:gd name="T35" fmla="*/ 36 h 73"/>
                  <a:gd name="T36" fmla="*/ 42 w 69"/>
                  <a:gd name="T37" fmla="*/ 33 h 73"/>
                  <a:gd name="T38" fmla="*/ 53 w 69"/>
                  <a:gd name="T39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" h="73">
                    <a:moveTo>
                      <a:pt x="53" y="25"/>
                    </a:moveTo>
                    <a:cubicBezTo>
                      <a:pt x="60" y="25"/>
                      <a:pt x="63" y="25"/>
                      <a:pt x="69" y="20"/>
                    </a:cubicBezTo>
                    <a:cubicBezTo>
                      <a:pt x="65" y="15"/>
                      <a:pt x="65" y="12"/>
                      <a:pt x="59" y="13"/>
                    </a:cubicBezTo>
                    <a:cubicBezTo>
                      <a:pt x="53" y="13"/>
                      <a:pt x="51" y="16"/>
                      <a:pt x="51" y="8"/>
                    </a:cubicBezTo>
                    <a:cubicBezTo>
                      <a:pt x="52" y="1"/>
                      <a:pt x="49" y="0"/>
                      <a:pt x="44" y="4"/>
                    </a:cubicBezTo>
                    <a:cubicBezTo>
                      <a:pt x="41" y="7"/>
                      <a:pt x="37" y="10"/>
                      <a:pt x="37" y="3"/>
                    </a:cubicBezTo>
                    <a:cubicBezTo>
                      <a:pt x="30" y="2"/>
                      <a:pt x="21" y="8"/>
                      <a:pt x="29" y="15"/>
                    </a:cubicBezTo>
                    <a:cubicBezTo>
                      <a:pt x="31" y="17"/>
                      <a:pt x="34" y="15"/>
                      <a:pt x="35" y="19"/>
                    </a:cubicBezTo>
                    <a:cubicBezTo>
                      <a:pt x="36" y="22"/>
                      <a:pt x="35" y="24"/>
                      <a:pt x="33" y="26"/>
                    </a:cubicBezTo>
                    <a:cubicBezTo>
                      <a:pt x="28" y="30"/>
                      <a:pt x="21" y="21"/>
                      <a:pt x="16" y="21"/>
                    </a:cubicBezTo>
                    <a:cubicBezTo>
                      <a:pt x="10" y="21"/>
                      <a:pt x="6" y="37"/>
                      <a:pt x="13" y="38"/>
                    </a:cubicBezTo>
                    <a:cubicBezTo>
                      <a:pt x="16" y="38"/>
                      <a:pt x="16" y="34"/>
                      <a:pt x="19" y="33"/>
                    </a:cubicBezTo>
                    <a:cubicBezTo>
                      <a:pt x="20" y="32"/>
                      <a:pt x="25" y="33"/>
                      <a:pt x="26" y="33"/>
                    </a:cubicBezTo>
                    <a:cubicBezTo>
                      <a:pt x="29" y="45"/>
                      <a:pt x="0" y="49"/>
                      <a:pt x="6" y="62"/>
                    </a:cubicBezTo>
                    <a:cubicBezTo>
                      <a:pt x="12" y="73"/>
                      <a:pt x="26" y="53"/>
                      <a:pt x="29" y="48"/>
                    </a:cubicBezTo>
                    <a:cubicBezTo>
                      <a:pt x="31" y="46"/>
                      <a:pt x="36" y="38"/>
                      <a:pt x="40" y="39"/>
                    </a:cubicBezTo>
                    <a:cubicBezTo>
                      <a:pt x="44" y="41"/>
                      <a:pt x="42" y="49"/>
                      <a:pt x="49" y="47"/>
                    </a:cubicBezTo>
                    <a:cubicBezTo>
                      <a:pt x="52" y="46"/>
                      <a:pt x="55" y="40"/>
                      <a:pt x="53" y="36"/>
                    </a:cubicBezTo>
                    <a:cubicBezTo>
                      <a:pt x="51" y="32"/>
                      <a:pt x="46" y="34"/>
                      <a:pt x="42" y="33"/>
                    </a:cubicBezTo>
                    <a:cubicBezTo>
                      <a:pt x="42" y="28"/>
                      <a:pt x="49" y="26"/>
                      <a:pt x="53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7" name="Freeform 342"/>
              <p:cNvSpPr>
                <a:spLocks/>
              </p:cNvSpPr>
              <p:nvPr/>
            </p:nvSpPr>
            <p:spPr bwMode="auto">
              <a:xfrm>
                <a:off x="3444" y="2122"/>
                <a:ext cx="41" cy="53"/>
              </a:xfrm>
              <a:custGeom>
                <a:avLst/>
                <a:gdLst>
                  <a:gd name="T0" fmla="*/ 7 w 112"/>
                  <a:gd name="T1" fmla="*/ 14 h 146"/>
                  <a:gd name="T2" fmla="*/ 12 w 112"/>
                  <a:gd name="T3" fmla="*/ 19 h 146"/>
                  <a:gd name="T4" fmla="*/ 4 w 112"/>
                  <a:gd name="T5" fmla="*/ 27 h 146"/>
                  <a:gd name="T6" fmla="*/ 21 w 112"/>
                  <a:gd name="T7" fmla="*/ 43 h 146"/>
                  <a:gd name="T8" fmla="*/ 17 w 112"/>
                  <a:gd name="T9" fmla="*/ 53 h 146"/>
                  <a:gd name="T10" fmla="*/ 29 w 112"/>
                  <a:gd name="T11" fmla="*/ 61 h 146"/>
                  <a:gd name="T12" fmla="*/ 32 w 112"/>
                  <a:gd name="T13" fmla="*/ 74 h 146"/>
                  <a:gd name="T14" fmla="*/ 46 w 112"/>
                  <a:gd name="T15" fmla="*/ 84 h 146"/>
                  <a:gd name="T16" fmla="*/ 57 w 112"/>
                  <a:gd name="T17" fmla="*/ 84 h 146"/>
                  <a:gd name="T18" fmla="*/ 57 w 112"/>
                  <a:gd name="T19" fmla="*/ 77 h 146"/>
                  <a:gd name="T20" fmla="*/ 55 w 112"/>
                  <a:gd name="T21" fmla="*/ 70 h 146"/>
                  <a:gd name="T22" fmla="*/ 67 w 112"/>
                  <a:gd name="T23" fmla="*/ 68 h 146"/>
                  <a:gd name="T24" fmla="*/ 68 w 112"/>
                  <a:gd name="T25" fmla="*/ 82 h 146"/>
                  <a:gd name="T26" fmla="*/ 49 w 112"/>
                  <a:gd name="T27" fmla="*/ 101 h 146"/>
                  <a:gd name="T28" fmla="*/ 38 w 112"/>
                  <a:gd name="T29" fmla="*/ 117 h 146"/>
                  <a:gd name="T30" fmla="*/ 49 w 112"/>
                  <a:gd name="T31" fmla="*/ 127 h 146"/>
                  <a:gd name="T32" fmla="*/ 55 w 112"/>
                  <a:gd name="T33" fmla="*/ 129 h 146"/>
                  <a:gd name="T34" fmla="*/ 59 w 112"/>
                  <a:gd name="T35" fmla="*/ 133 h 146"/>
                  <a:gd name="T36" fmla="*/ 71 w 112"/>
                  <a:gd name="T37" fmla="*/ 135 h 146"/>
                  <a:gd name="T38" fmla="*/ 74 w 112"/>
                  <a:gd name="T39" fmla="*/ 142 h 146"/>
                  <a:gd name="T40" fmla="*/ 81 w 112"/>
                  <a:gd name="T41" fmla="*/ 142 h 146"/>
                  <a:gd name="T42" fmla="*/ 92 w 112"/>
                  <a:gd name="T43" fmla="*/ 143 h 146"/>
                  <a:gd name="T44" fmla="*/ 96 w 112"/>
                  <a:gd name="T45" fmla="*/ 130 h 146"/>
                  <a:gd name="T46" fmla="*/ 111 w 112"/>
                  <a:gd name="T47" fmla="*/ 119 h 146"/>
                  <a:gd name="T48" fmla="*/ 93 w 112"/>
                  <a:gd name="T49" fmla="*/ 122 h 146"/>
                  <a:gd name="T50" fmla="*/ 82 w 112"/>
                  <a:gd name="T51" fmla="*/ 117 h 146"/>
                  <a:gd name="T52" fmla="*/ 78 w 112"/>
                  <a:gd name="T53" fmla="*/ 111 h 146"/>
                  <a:gd name="T54" fmla="*/ 67 w 112"/>
                  <a:gd name="T55" fmla="*/ 105 h 146"/>
                  <a:gd name="T56" fmla="*/ 72 w 112"/>
                  <a:gd name="T57" fmla="*/ 96 h 146"/>
                  <a:gd name="T58" fmla="*/ 88 w 112"/>
                  <a:gd name="T59" fmla="*/ 90 h 146"/>
                  <a:gd name="T60" fmla="*/ 93 w 112"/>
                  <a:gd name="T61" fmla="*/ 75 h 146"/>
                  <a:gd name="T62" fmla="*/ 94 w 112"/>
                  <a:gd name="T63" fmla="*/ 67 h 146"/>
                  <a:gd name="T64" fmla="*/ 100 w 112"/>
                  <a:gd name="T65" fmla="*/ 61 h 146"/>
                  <a:gd name="T66" fmla="*/ 104 w 112"/>
                  <a:gd name="T67" fmla="*/ 57 h 146"/>
                  <a:gd name="T68" fmla="*/ 94 w 112"/>
                  <a:gd name="T69" fmla="*/ 48 h 146"/>
                  <a:gd name="T70" fmla="*/ 82 w 112"/>
                  <a:gd name="T71" fmla="*/ 62 h 146"/>
                  <a:gd name="T72" fmla="*/ 80 w 112"/>
                  <a:gd name="T73" fmla="*/ 45 h 146"/>
                  <a:gd name="T74" fmla="*/ 68 w 112"/>
                  <a:gd name="T75" fmla="*/ 39 h 146"/>
                  <a:gd name="T76" fmla="*/ 82 w 112"/>
                  <a:gd name="T77" fmla="*/ 29 h 146"/>
                  <a:gd name="T78" fmla="*/ 77 w 112"/>
                  <a:gd name="T79" fmla="*/ 18 h 146"/>
                  <a:gd name="T80" fmla="*/ 59 w 112"/>
                  <a:gd name="T81" fmla="*/ 30 h 146"/>
                  <a:gd name="T82" fmla="*/ 46 w 112"/>
                  <a:gd name="T83" fmla="*/ 33 h 146"/>
                  <a:gd name="T84" fmla="*/ 34 w 112"/>
                  <a:gd name="T85" fmla="*/ 41 h 146"/>
                  <a:gd name="T86" fmla="*/ 33 w 112"/>
                  <a:gd name="T87" fmla="*/ 51 h 146"/>
                  <a:gd name="T88" fmla="*/ 24 w 112"/>
                  <a:gd name="T89" fmla="*/ 36 h 146"/>
                  <a:gd name="T90" fmla="*/ 25 w 112"/>
                  <a:gd name="T91" fmla="*/ 20 h 146"/>
                  <a:gd name="T92" fmla="*/ 21 w 112"/>
                  <a:gd name="T93" fmla="*/ 3 h 146"/>
                  <a:gd name="T94" fmla="*/ 9 w 112"/>
                  <a:gd name="T95" fmla="*/ 0 h 146"/>
                  <a:gd name="T96" fmla="*/ 7 w 112"/>
                  <a:gd name="T97" fmla="*/ 1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46">
                    <a:moveTo>
                      <a:pt x="7" y="14"/>
                    </a:moveTo>
                    <a:cubicBezTo>
                      <a:pt x="10" y="13"/>
                      <a:pt x="15" y="16"/>
                      <a:pt x="12" y="19"/>
                    </a:cubicBezTo>
                    <a:cubicBezTo>
                      <a:pt x="9" y="22"/>
                      <a:pt x="0" y="19"/>
                      <a:pt x="4" y="27"/>
                    </a:cubicBezTo>
                    <a:cubicBezTo>
                      <a:pt x="9" y="34"/>
                      <a:pt x="22" y="31"/>
                      <a:pt x="21" y="43"/>
                    </a:cubicBezTo>
                    <a:cubicBezTo>
                      <a:pt x="16" y="44"/>
                      <a:pt x="13" y="49"/>
                      <a:pt x="17" y="53"/>
                    </a:cubicBezTo>
                    <a:cubicBezTo>
                      <a:pt x="20" y="57"/>
                      <a:pt x="26" y="56"/>
                      <a:pt x="29" y="61"/>
                    </a:cubicBezTo>
                    <a:cubicBezTo>
                      <a:pt x="30" y="66"/>
                      <a:pt x="29" y="70"/>
                      <a:pt x="32" y="74"/>
                    </a:cubicBezTo>
                    <a:cubicBezTo>
                      <a:pt x="36" y="79"/>
                      <a:pt x="40" y="82"/>
                      <a:pt x="46" y="84"/>
                    </a:cubicBezTo>
                    <a:cubicBezTo>
                      <a:pt x="50" y="85"/>
                      <a:pt x="54" y="88"/>
                      <a:pt x="57" y="84"/>
                    </a:cubicBezTo>
                    <a:cubicBezTo>
                      <a:pt x="58" y="82"/>
                      <a:pt x="58" y="79"/>
                      <a:pt x="57" y="77"/>
                    </a:cubicBezTo>
                    <a:cubicBezTo>
                      <a:pt x="57" y="76"/>
                      <a:pt x="54" y="71"/>
                      <a:pt x="55" y="70"/>
                    </a:cubicBezTo>
                    <a:cubicBezTo>
                      <a:pt x="55" y="66"/>
                      <a:pt x="65" y="66"/>
                      <a:pt x="67" y="68"/>
                    </a:cubicBezTo>
                    <a:cubicBezTo>
                      <a:pt x="71" y="72"/>
                      <a:pt x="69" y="78"/>
                      <a:pt x="68" y="82"/>
                    </a:cubicBezTo>
                    <a:cubicBezTo>
                      <a:pt x="65" y="91"/>
                      <a:pt x="58" y="100"/>
                      <a:pt x="49" y="101"/>
                    </a:cubicBezTo>
                    <a:cubicBezTo>
                      <a:pt x="41" y="102"/>
                      <a:pt x="38" y="109"/>
                      <a:pt x="38" y="117"/>
                    </a:cubicBezTo>
                    <a:cubicBezTo>
                      <a:pt x="38" y="124"/>
                      <a:pt x="42" y="125"/>
                      <a:pt x="49" y="127"/>
                    </a:cubicBezTo>
                    <a:cubicBezTo>
                      <a:pt x="50" y="127"/>
                      <a:pt x="54" y="128"/>
                      <a:pt x="55" y="129"/>
                    </a:cubicBezTo>
                    <a:cubicBezTo>
                      <a:pt x="56" y="129"/>
                      <a:pt x="58" y="132"/>
                      <a:pt x="59" y="133"/>
                    </a:cubicBezTo>
                    <a:cubicBezTo>
                      <a:pt x="65" y="134"/>
                      <a:pt x="66" y="128"/>
                      <a:pt x="71" y="135"/>
                    </a:cubicBezTo>
                    <a:cubicBezTo>
                      <a:pt x="72" y="137"/>
                      <a:pt x="72" y="141"/>
                      <a:pt x="74" y="142"/>
                    </a:cubicBezTo>
                    <a:cubicBezTo>
                      <a:pt x="77" y="144"/>
                      <a:pt x="78" y="142"/>
                      <a:pt x="81" y="142"/>
                    </a:cubicBezTo>
                    <a:cubicBezTo>
                      <a:pt x="86" y="142"/>
                      <a:pt x="88" y="146"/>
                      <a:pt x="92" y="143"/>
                    </a:cubicBezTo>
                    <a:cubicBezTo>
                      <a:pt x="95" y="140"/>
                      <a:pt x="93" y="134"/>
                      <a:pt x="96" y="130"/>
                    </a:cubicBezTo>
                    <a:cubicBezTo>
                      <a:pt x="98" y="128"/>
                      <a:pt x="112" y="122"/>
                      <a:pt x="111" y="119"/>
                    </a:cubicBezTo>
                    <a:cubicBezTo>
                      <a:pt x="109" y="113"/>
                      <a:pt x="96" y="121"/>
                      <a:pt x="93" y="122"/>
                    </a:cubicBezTo>
                    <a:cubicBezTo>
                      <a:pt x="86" y="126"/>
                      <a:pt x="86" y="124"/>
                      <a:pt x="82" y="117"/>
                    </a:cubicBezTo>
                    <a:cubicBezTo>
                      <a:pt x="81" y="115"/>
                      <a:pt x="79" y="112"/>
                      <a:pt x="78" y="111"/>
                    </a:cubicBezTo>
                    <a:cubicBezTo>
                      <a:pt x="75" y="107"/>
                      <a:pt x="70" y="108"/>
                      <a:pt x="67" y="105"/>
                    </a:cubicBezTo>
                    <a:cubicBezTo>
                      <a:pt x="60" y="100"/>
                      <a:pt x="65" y="97"/>
                      <a:pt x="72" y="96"/>
                    </a:cubicBezTo>
                    <a:cubicBezTo>
                      <a:pt x="78" y="95"/>
                      <a:pt x="84" y="96"/>
                      <a:pt x="88" y="90"/>
                    </a:cubicBezTo>
                    <a:cubicBezTo>
                      <a:pt x="91" y="86"/>
                      <a:pt x="92" y="80"/>
                      <a:pt x="93" y="75"/>
                    </a:cubicBezTo>
                    <a:cubicBezTo>
                      <a:pt x="94" y="72"/>
                      <a:pt x="94" y="70"/>
                      <a:pt x="94" y="67"/>
                    </a:cubicBezTo>
                    <a:cubicBezTo>
                      <a:pt x="94" y="62"/>
                      <a:pt x="94" y="63"/>
                      <a:pt x="100" y="61"/>
                    </a:cubicBezTo>
                    <a:cubicBezTo>
                      <a:pt x="103" y="60"/>
                      <a:pt x="105" y="62"/>
                      <a:pt x="104" y="57"/>
                    </a:cubicBezTo>
                    <a:cubicBezTo>
                      <a:pt x="103" y="54"/>
                      <a:pt x="97" y="49"/>
                      <a:pt x="94" y="48"/>
                    </a:cubicBezTo>
                    <a:cubicBezTo>
                      <a:pt x="85" y="46"/>
                      <a:pt x="88" y="62"/>
                      <a:pt x="82" y="62"/>
                    </a:cubicBezTo>
                    <a:cubicBezTo>
                      <a:pt x="76" y="62"/>
                      <a:pt x="76" y="47"/>
                      <a:pt x="80" y="45"/>
                    </a:cubicBezTo>
                    <a:cubicBezTo>
                      <a:pt x="82" y="39"/>
                      <a:pt x="72" y="40"/>
                      <a:pt x="68" y="39"/>
                    </a:cubicBezTo>
                    <a:cubicBezTo>
                      <a:pt x="67" y="32"/>
                      <a:pt x="78" y="31"/>
                      <a:pt x="82" y="29"/>
                    </a:cubicBezTo>
                    <a:cubicBezTo>
                      <a:pt x="90" y="24"/>
                      <a:pt x="84" y="20"/>
                      <a:pt x="77" y="18"/>
                    </a:cubicBezTo>
                    <a:cubicBezTo>
                      <a:pt x="68" y="16"/>
                      <a:pt x="63" y="22"/>
                      <a:pt x="59" y="30"/>
                    </a:cubicBezTo>
                    <a:cubicBezTo>
                      <a:pt x="55" y="37"/>
                      <a:pt x="54" y="35"/>
                      <a:pt x="46" y="33"/>
                    </a:cubicBezTo>
                    <a:cubicBezTo>
                      <a:pt x="40" y="32"/>
                      <a:pt x="33" y="33"/>
                      <a:pt x="34" y="41"/>
                    </a:cubicBezTo>
                    <a:cubicBezTo>
                      <a:pt x="35" y="44"/>
                      <a:pt x="42" y="53"/>
                      <a:pt x="33" y="51"/>
                    </a:cubicBezTo>
                    <a:cubicBezTo>
                      <a:pt x="28" y="49"/>
                      <a:pt x="25" y="40"/>
                      <a:pt x="24" y="36"/>
                    </a:cubicBezTo>
                    <a:cubicBezTo>
                      <a:pt x="23" y="29"/>
                      <a:pt x="24" y="26"/>
                      <a:pt x="25" y="20"/>
                    </a:cubicBezTo>
                    <a:cubicBezTo>
                      <a:pt x="25" y="16"/>
                      <a:pt x="24" y="7"/>
                      <a:pt x="21" y="3"/>
                    </a:cubicBezTo>
                    <a:cubicBezTo>
                      <a:pt x="19" y="0"/>
                      <a:pt x="14" y="0"/>
                      <a:pt x="9" y="0"/>
                    </a:cubicBezTo>
                    <a:cubicBezTo>
                      <a:pt x="10" y="5"/>
                      <a:pt x="6" y="9"/>
                      <a:pt x="7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8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9" name="Freeform 344"/>
              <p:cNvSpPr>
                <a:spLocks/>
              </p:cNvSpPr>
              <p:nvPr/>
            </p:nvSpPr>
            <p:spPr bwMode="auto">
              <a:xfrm>
                <a:off x="3629" y="2281"/>
                <a:ext cx="15" cy="19"/>
              </a:xfrm>
              <a:custGeom>
                <a:avLst/>
                <a:gdLst>
                  <a:gd name="T0" fmla="*/ 30 w 42"/>
                  <a:gd name="T1" fmla="*/ 7 h 52"/>
                  <a:gd name="T2" fmla="*/ 23 w 42"/>
                  <a:gd name="T3" fmla="*/ 4 h 52"/>
                  <a:gd name="T4" fmla="*/ 4 w 42"/>
                  <a:gd name="T5" fmla="*/ 46 h 52"/>
                  <a:gd name="T6" fmla="*/ 21 w 42"/>
                  <a:gd name="T7" fmla="*/ 48 h 52"/>
                  <a:gd name="T8" fmla="*/ 24 w 42"/>
                  <a:gd name="T9" fmla="*/ 39 h 52"/>
                  <a:gd name="T10" fmla="*/ 33 w 42"/>
                  <a:gd name="T11" fmla="*/ 24 h 52"/>
                  <a:gd name="T12" fmla="*/ 38 w 42"/>
                  <a:gd name="T13" fmla="*/ 6 h 52"/>
                  <a:gd name="T14" fmla="*/ 30 w 42"/>
                  <a:gd name="T1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30" y="7"/>
                    </a:moveTo>
                    <a:cubicBezTo>
                      <a:pt x="26" y="5"/>
                      <a:pt x="29" y="0"/>
                      <a:pt x="23" y="4"/>
                    </a:cubicBezTo>
                    <a:cubicBezTo>
                      <a:pt x="13" y="11"/>
                      <a:pt x="0" y="33"/>
                      <a:pt x="4" y="46"/>
                    </a:cubicBezTo>
                    <a:cubicBezTo>
                      <a:pt x="11" y="35"/>
                      <a:pt x="14" y="52"/>
                      <a:pt x="21" y="48"/>
                    </a:cubicBezTo>
                    <a:cubicBezTo>
                      <a:pt x="23" y="47"/>
                      <a:pt x="23" y="41"/>
                      <a:pt x="24" y="39"/>
                    </a:cubicBezTo>
                    <a:cubicBezTo>
                      <a:pt x="27" y="34"/>
                      <a:pt x="31" y="29"/>
                      <a:pt x="33" y="24"/>
                    </a:cubicBezTo>
                    <a:cubicBezTo>
                      <a:pt x="34" y="21"/>
                      <a:pt x="42" y="8"/>
                      <a:pt x="38" y="6"/>
                    </a:cubicBezTo>
                    <a:cubicBezTo>
                      <a:pt x="35" y="4"/>
                      <a:pt x="34" y="10"/>
                      <a:pt x="3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0" name="Freeform 345"/>
              <p:cNvSpPr>
                <a:spLocks/>
              </p:cNvSpPr>
              <p:nvPr/>
            </p:nvSpPr>
            <p:spPr bwMode="auto">
              <a:xfrm>
                <a:off x="3481" y="2251"/>
                <a:ext cx="25" cy="31"/>
              </a:xfrm>
              <a:custGeom>
                <a:avLst/>
                <a:gdLst>
                  <a:gd name="T0" fmla="*/ 59 w 67"/>
                  <a:gd name="T1" fmla="*/ 9 h 85"/>
                  <a:gd name="T2" fmla="*/ 42 w 67"/>
                  <a:gd name="T3" fmla="*/ 26 h 85"/>
                  <a:gd name="T4" fmla="*/ 30 w 67"/>
                  <a:gd name="T5" fmla="*/ 49 h 85"/>
                  <a:gd name="T6" fmla="*/ 34 w 67"/>
                  <a:gd name="T7" fmla="*/ 31 h 85"/>
                  <a:gd name="T8" fmla="*/ 24 w 67"/>
                  <a:gd name="T9" fmla="*/ 43 h 85"/>
                  <a:gd name="T10" fmla="*/ 26 w 67"/>
                  <a:gd name="T11" fmla="*/ 22 h 85"/>
                  <a:gd name="T12" fmla="*/ 6 w 67"/>
                  <a:gd name="T13" fmla="*/ 40 h 85"/>
                  <a:gd name="T14" fmla="*/ 8 w 67"/>
                  <a:gd name="T15" fmla="*/ 57 h 85"/>
                  <a:gd name="T16" fmla="*/ 14 w 67"/>
                  <a:gd name="T17" fmla="*/ 64 h 85"/>
                  <a:gd name="T18" fmla="*/ 19 w 67"/>
                  <a:gd name="T19" fmla="*/ 73 h 85"/>
                  <a:gd name="T20" fmla="*/ 25 w 67"/>
                  <a:gd name="T21" fmla="*/ 68 h 85"/>
                  <a:gd name="T22" fmla="*/ 45 w 67"/>
                  <a:gd name="T23" fmla="*/ 52 h 85"/>
                  <a:gd name="T24" fmla="*/ 53 w 67"/>
                  <a:gd name="T25" fmla="*/ 30 h 85"/>
                  <a:gd name="T26" fmla="*/ 59 w 67"/>
                  <a:gd name="T2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5">
                    <a:moveTo>
                      <a:pt x="59" y="9"/>
                    </a:moveTo>
                    <a:cubicBezTo>
                      <a:pt x="58" y="0"/>
                      <a:pt x="43" y="24"/>
                      <a:pt x="42" y="26"/>
                    </a:cubicBezTo>
                    <a:cubicBezTo>
                      <a:pt x="40" y="32"/>
                      <a:pt x="40" y="49"/>
                      <a:pt x="30" y="49"/>
                    </a:cubicBezTo>
                    <a:cubicBezTo>
                      <a:pt x="30" y="42"/>
                      <a:pt x="35" y="38"/>
                      <a:pt x="34" y="31"/>
                    </a:cubicBezTo>
                    <a:cubicBezTo>
                      <a:pt x="29" y="34"/>
                      <a:pt x="28" y="40"/>
                      <a:pt x="24" y="43"/>
                    </a:cubicBezTo>
                    <a:cubicBezTo>
                      <a:pt x="24" y="43"/>
                      <a:pt x="26" y="25"/>
                      <a:pt x="26" y="22"/>
                    </a:cubicBezTo>
                    <a:cubicBezTo>
                      <a:pt x="20" y="24"/>
                      <a:pt x="10" y="34"/>
                      <a:pt x="6" y="40"/>
                    </a:cubicBezTo>
                    <a:cubicBezTo>
                      <a:pt x="0" y="50"/>
                      <a:pt x="2" y="49"/>
                      <a:pt x="8" y="57"/>
                    </a:cubicBezTo>
                    <a:cubicBezTo>
                      <a:pt x="9" y="57"/>
                      <a:pt x="13" y="63"/>
                      <a:pt x="14" y="64"/>
                    </a:cubicBezTo>
                    <a:cubicBezTo>
                      <a:pt x="17" y="67"/>
                      <a:pt x="15" y="70"/>
                      <a:pt x="19" y="73"/>
                    </a:cubicBezTo>
                    <a:cubicBezTo>
                      <a:pt x="21" y="71"/>
                      <a:pt x="24" y="69"/>
                      <a:pt x="25" y="68"/>
                    </a:cubicBezTo>
                    <a:cubicBezTo>
                      <a:pt x="34" y="85"/>
                      <a:pt x="42" y="59"/>
                      <a:pt x="45" y="52"/>
                    </a:cubicBezTo>
                    <a:cubicBezTo>
                      <a:pt x="48" y="45"/>
                      <a:pt x="67" y="28"/>
                      <a:pt x="53" y="30"/>
                    </a:cubicBezTo>
                    <a:cubicBezTo>
                      <a:pt x="52" y="21"/>
                      <a:pt x="61" y="18"/>
                      <a:pt x="5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665" name="Freeform 347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6" name="Freeform 348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7" name="Freeform 349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8" name="Freeform 350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9" name="Freeform 351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0" name="Freeform 35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1" name="Freeform 353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2" name="Freeform 354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3" name="Freeform 355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4" name="Freeform 356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5" name="Freeform 357"/>
            <p:cNvSpPr>
              <a:spLocks/>
            </p:cNvSpPr>
            <p:nvPr/>
          </p:nvSpPr>
          <p:spPr bwMode="auto">
            <a:xfrm>
              <a:off x="8803078" y="2350202"/>
              <a:ext cx="28098" cy="51308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6" name="Freeform 358"/>
            <p:cNvSpPr>
              <a:spLocks/>
            </p:cNvSpPr>
            <p:nvPr/>
          </p:nvSpPr>
          <p:spPr bwMode="auto">
            <a:xfrm>
              <a:off x="8475683" y="2877944"/>
              <a:ext cx="40314" cy="75741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7" name="Freeform 359"/>
            <p:cNvSpPr>
              <a:spLocks/>
            </p:cNvSpPr>
            <p:nvPr/>
          </p:nvSpPr>
          <p:spPr bwMode="auto">
            <a:xfrm>
              <a:off x="8513553" y="2882830"/>
              <a:ext cx="13438" cy="30541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8" name="Freeform 360"/>
            <p:cNvSpPr>
              <a:spLocks/>
            </p:cNvSpPr>
            <p:nvPr/>
          </p:nvSpPr>
          <p:spPr bwMode="auto">
            <a:xfrm>
              <a:off x="8458581" y="2908484"/>
              <a:ext cx="23211" cy="17103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9" name="Freeform 361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0" name="Freeform 36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1" name="Freeform 363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2" name="Freeform 364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3" name="Freeform 365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4" name="Freeform 366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5" name="Freeform 367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6" name="Freeform 368"/>
            <p:cNvSpPr>
              <a:spLocks noEditPoints="1"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61 w 179"/>
                <a:gd name="T1" fmla="*/ 88 h 196"/>
                <a:gd name="T2" fmla="*/ 156 w 179"/>
                <a:gd name="T3" fmla="*/ 76 h 196"/>
                <a:gd name="T4" fmla="*/ 144 w 179"/>
                <a:gd name="T5" fmla="*/ 71 h 196"/>
                <a:gd name="T6" fmla="*/ 138 w 179"/>
                <a:gd name="T7" fmla="*/ 59 h 196"/>
                <a:gd name="T8" fmla="*/ 138 w 179"/>
                <a:gd name="T9" fmla="*/ 28 h 196"/>
                <a:gd name="T10" fmla="*/ 118 w 179"/>
                <a:gd name="T11" fmla="*/ 45 h 196"/>
                <a:gd name="T12" fmla="*/ 101 w 179"/>
                <a:gd name="T13" fmla="*/ 34 h 196"/>
                <a:gd name="T14" fmla="*/ 93 w 179"/>
                <a:gd name="T15" fmla="*/ 6 h 196"/>
                <a:gd name="T16" fmla="*/ 95 w 179"/>
                <a:gd name="T17" fmla="*/ 32 h 196"/>
                <a:gd name="T18" fmla="*/ 91 w 179"/>
                <a:gd name="T19" fmla="*/ 37 h 196"/>
                <a:gd name="T20" fmla="*/ 87 w 179"/>
                <a:gd name="T21" fmla="*/ 55 h 196"/>
                <a:gd name="T22" fmla="*/ 69 w 179"/>
                <a:gd name="T23" fmla="*/ 61 h 196"/>
                <a:gd name="T24" fmla="*/ 55 w 179"/>
                <a:gd name="T25" fmla="*/ 88 h 196"/>
                <a:gd name="T26" fmla="*/ 28 w 179"/>
                <a:gd name="T27" fmla="*/ 57 h 196"/>
                <a:gd name="T28" fmla="*/ 37 w 179"/>
                <a:gd name="T29" fmla="*/ 83 h 196"/>
                <a:gd name="T30" fmla="*/ 38 w 179"/>
                <a:gd name="T31" fmla="*/ 89 h 196"/>
                <a:gd name="T32" fmla="*/ 13 w 179"/>
                <a:gd name="T33" fmla="*/ 76 h 196"/>
                <a:gd name="T34" fmla="*/ 36 w 179"/>
                <a:gd name="T35" fmla="*/ 105 h 196"/>
                <a:gd name="T36" fmla="*/ 56 w 179"/>
                <a:gd name="T37" fmla="*/ 131 h 196"/>
                <a:gd name="T38" fmla="*/ 76 w 179"/>
                <a:gd name="T39" fmla="*/ 154 h 196"/>
                <a:gd name="T40" fmla="*/ 134 w 179"/>
                <a:gd name="T41" fmla="*/ 179 h 196"/>
                <a:gd name="T42" fmla="*/ 155 w 179"/>
                <a:gd name="T43" fmla="*/ 189 h 196"/>
                <a:gd name="T44" fmla="*/ 171 w 179"/>
                <a:gd name="T45" fmla="*/ 134 h 196"/>
                <a:gd name="T46" fmla="*/ 174 w 179"/>
                <a:gd name="T47" fmla="*/ 89 h 196"/>
                <a:gd name="T48" fmla="*/ 144 w 179"/>
                <a:gd name="T49" fmla="*/ 139 h 196"/>
                <a:gd name="T50" fmla="*/ 119 w 179"/>
                <a:gd name="T51" fmla="*/ 149 h 196"/>
                <a:gd name="T52" fmla="*/ 84 w 179"/>
                <a:gd name="T53" fmla="*/ 148 h 196"/>
                <a:gd name="T54" fmla="*/ 70 w 179"/>
                <a:gd name="T55" fmla="*/ 115 h 196"/>
                <a:gd name="T56" fmla="*/ 75 w 179"/>
                <a:gd name="T57" fmla="*/ 84 h 196"/>
                <a:gd name="T58" fmla="*/ 130 w 179"/>
                <a:gd name="T59" fmla="*/ 72 h 196"/>
                <a:gd name="T60" fmla="*/ 139 w 179"/>
                <a:gd name="T61" fmla="*/ 86 h 196"/>
                <a:gd name="T62" fmla="*/ 120 w 179"/>
                <a:gd name="T63" fmla="*/ 86 h 196"/>
                <a:gd name="T64" fmla="*/ 146 w 179"/>
                <a:gd name="T65" fmla="*/ 112 h 196"/>
                <a:gd name="T66" fmla="*/ 155 w 179"/>
                <a:gd name="T67" fmla="*/ 13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  <a:moveTo>
                    <a:pt x="155" y="130"/>
                  </a:moveTo>
                  <a:cubicBezTo>
                    <a:pt x="152" y="135"/>
                    <a:pt x="148" y="135"/>
                    <a:pt x="144" y="139"/>
                  </a:cubicBezTo>
                  <a:cubicBezTo>
                    <a:pt x="140" y="143"/>
                    <a:pt x="140" y="149"/>
                    <a:pt x="135" y="152"/>
                  </a:cubicBezTo>
                  <a:cubicBezTo>
                    <a:pt x="130" y="156"/>
                    <a:pt x="124" y="151"/>
                    <a:pt x="119" y="149"/>
                  </a:cubicBezTo>
                  <a:cubicBezTo>
                    <a:pt x="112" y="147"/>
                    <a:pt x="108" y="146"/>
                    <a:pt x="102" y="149"/>
                  </a:cubicBezTo>
                  <a:cubicBezTo>
                    <a:pt x="94" y="152"/>
                    <a:pt x="91" y="154"/>
                    <a:pt x="84" y="148"/>
                  </a:cubicBezTo>
                  <a:cubicBezTo>
                    <a:pt x="78" y="142"/>
                    <a:pt x="72" y="140"/>
                    <a:pt x="69" y="131"/>
                  </a:cubicBezTo>
                  <a:cubicBezTo>
                    <a:pt x="67" y="124"/>
                    <a:pt x="69" y="122"/>
                    <a:pt x="70" y="115"/>
                  </a:cubicBezTo>
                  <a:cubicBezTo>
                    <a:pt x="72" y="108"/>
                    <a:pt x="67" y="103"/>
                    <a:pt x="68" y="97"/>
                  </a:cubicBezTo>
                  <a:cubicBezTo>
                    <a:pt x="68" y="91"/>
                    <a:pt x="72" y="88"/>
                    <a:pt x="75" y="84"/>
                  </a:cubicBezTo>
                  <a:cubicBezTo>
                    <a:pt x="84" y="76"/>
                    <a:pt x="92" y="67"/>
                    <a:pt x="104" y="64"/>
                  </a:cubicBezTo>
                  <a:cubicBezTo>
                    <a:pt x="113" y="61"/>
                    <a:pt x="125" y="63"/>
                    <a:pt x="130" y="72"/>
                  </a:cubicBezTo>
                  <a:cubicBezTo>
                    <a:pt x="131" y="74"/>
                    <a:pt x="131" y="77"/>
                    <a:pt x="132" y="79"/>
                  </a:cubicBezTo>
                  <a:cubicBezTo>
                    <a:pt x="134" y="81"/>
                    <a:pt x="137" y="84"/>
                    <a:pt x="139" y="86"/>
                  </a:cubicBezTo>
                  <a:cubicBezTo>
                    <a:pt x="143" y="89"/>
                    <a:pt x="151" y="100"/>
                    <a:pt x="141" y="97"/>
                  </a:cubicBezTo>
                  <a:cubicBezTo>
                    <a:pt x="135" y="95"/>
                    <a:pt x="126" y="81"/>
                    <a:pt x="120" y="86"/>
                  </a:cubicBezTo>
                  <a:cubicBezTo>
                    <a:pt x="112" y="93"/>
                    <a:pt x="131" y="103"/>
                    <a:pt x="135" y="106"/>
                  </a:cubicBezTo>
                  <a:cubicBezTo>
                    <a:pt x="139" y="109"/>
                    <a:pt x="142" y="111"/>
                    <a:pt x="146" y="112"/>
                  </a:cubicBezTo>
                  <a:cubicBezTo>
                    <a:pt x="149" y="113"/>
                    <a:pt x="154" y="113"/>
                    <a:pt x="156" y="117"/>
                  </a:cubicBezTo>
                  <a:cubicBezTo>
                    <a:pt x="158" y="120"/>
                    <a:pt x="156" y="127"/>
                    <a:pt x="15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7" name="Freeform 369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8" name="Freeform 370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9" name="Freeform 371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0" name="Freeform 37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1" name="Freeform 373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2" name="Freeform 374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3" name="Freeform 375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4" name="Freeform 376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5" name="Freeform 377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6" name="Freeform 378"/>
            <p:cNvSpPr>
              <a:spLocks/>
            </p:cNvSpPr>
            <p:nvPr/>
          </p:nvSpPr>
          <p:spPr bwMode="auto">
            <a:xfrm>
              <a:off x="9411447" y="3273750"/>
              <a:ext cx="3665" cy="4886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7" name="Freeform 379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8" name="Freeform 380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9" name="Freeform 381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0" name="Freeform 382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1" name="Freeform 383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2" name="Freeform 384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3" name="Freeform 385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4" name="Freeform 38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5" name="Freeform 387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6" name="Freeform 388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7" name="Freeform 389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8" name="Freeform 390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9" name="Freeform 391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0" name="Freeform 392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1" name="Freeform 39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2" name="Freeform 394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3" name="Freeform 395"/>
            <p:cNvSpPr>
              <a:spLocks/>
            </p:cNvSpPr>
            <p:nvPr/>
          </p:nvSpPr>
          <p:spPr bwMode="auto">
            <a:xfrm>
              <a:off x="9415111" y="3271307"/>
              <a:ext cx="3665" cy="2443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4" name="Freeform 396"/>
            <p:cNvSpPr>
              <a:spLocks/>
            </p:cNvSpPr>
            <p:nvPr/>
          </p:nvSpPr>
          <p:spPr bwMode="auto">
            <a:xfrm>
              <a:off x="6028772" y="2921922"/>
              <a:ext cx="1222" cy="244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5" name="Freeform 397"/>
            <p:cNvSpPr>
              <a:spLocks/>
            </p:cNvSpPr>
            <p:nvPr/>
          </p:nvSpPr>
          <p:spPr bwMode="auto">
            <a:xfrm>
              <a:off x="6031215" y="3135706"/>
              <a:ext cx="17103" cy="26876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6" name="Freeform 398"/>
            <p:cNvSpPr>
              <a:spLocks/>
            </p:cNvSpPr>
            <p:nvPr/>
          </p:nvSpPr>
          <p:spPr bwMode="auto">
            <a:xfrm>
              <a:off x="6043431" y="3105166"/>
              <a:ext cx="18325" cy="28098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7" name="Freeform 399"/>
            <p:cNvSpPr>
              <a:spLocks/>
            </p:cNvSpPr>
            <p:nvPr/>
          </p:nvSpPr>
          <p:spPr bwMode="auto">
            <a:xfrm>
              <a:off x="5944480" y="2246363"/>
              <a:ext cx="750077" cy="1368219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8" name="Freeform 400"/>
            <p:cNvSpPr>
              <a:spLocks/>
            </p:cNvSpPr>
            <p:nvPr/>
          </p:nvSpPr>
          <p:spPr bwMode="auto">
            <a:xfrm>
              <a:off x="6677454" y="1978828"/>
              <a:ext cx="19546" cy="35427"/>
            </a:xfrm>
            <a:custGeom>
              <a:avLst/>
              <a:gdLst>
                <a:gd name="T0" fmla="*/ 9 w 46"/>
                <a:gd name="T1" fmla="*/ 46 h 78"/>
                <a:gd name="T2" fmla="*/ 18 w 46"/>
                <a:gd name="T3" fmla="*/ 56 h 78"/>
                <a:gd name="T4" fmla="*/ 23 w 46"/>
                <a:gd name="T5" fmla="*/ 61 h 78"/>
                <a:gd name="T6" fmla="*/ 24 w 46"/>
                <a:gd name="T7" fmla="*/ 70 h 78"/>
                <a:gd name="T8" fmla="*/ 28 w 46"/>
                <a:gd name="T9" fmla="*/ 71 h 78"/>
                <a:gd name="T10" fmla="*/ 34 w 46"/>
                <a:gd name="T11" fmla="*/ 76 h 78"/>
                <a:gd name="T12" fmla="*/ 38 w 46"/>
                <a:gd name="T13" fmla="*/ 67 h 78"/>
                <a:gd name="T14" fmla="*/ 32 w 46"/>
                <a:gd name="T15" fmla="*/ 19 h 78"/>
                <a:gd name="T16" fmla="*/ 46 w 46"/>
                <a:gd name="T17" fmla="*/ 1 h 78"/>
                <a:gd name="T18" fmla="*/ 25 w 46"/>
                <a:gd name="T19" fmla="*/ 8 h 78"/>
                <a:gd name="T20" fmla="*/ 16 w 46"/>
                <a:gd name="T21" fmla="*/ 16 h 78"/>
                <a:gd name="T22" fmla="*/ 14 w 46"/>
                <a:gd name="T23" fmla="*/ 28 h 78"/>
                <a:gd name="T24" fmla="*/ 2 w 46"/>
                <a:gd name="T25" fmla="*/ 34 h 78"/>
                <a:gd name="T26" fmla="*/ 9 w 46"/>
                <a:gd name="T27" fmla="*/ 4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8">
                  <a:moveTo>
                    <a:pt x="9" y="46"/>
                  </a:moveTo>
                  <a:cubicBezTo>
                    <a:pt x="12" y="50"/>
                    <a:pt x="14" y="53"/>
                    <a:pt x="18" y="56"/>
                  </a:cubicBezTo>
                  <a:cubicBezTo>
                    <a:pt x="22" y="59"/>
                    <a:pt x="21" y="56"/>
                    <a:pt x="23" y="61"/>
                  </a:cubicBezTo>
                  <a:cubicBezTo>
                    <a:pt x="24" y="63"/>
                    <a:pt x="23" y="68"/>
                    <a:pt x="24" y="70"/>
                  </a:cubicBezTo>
                  <a:cubicBezTo>
                    <a:pt x="26" y="74"/>
                    <a:pt x="26" y="70"/>
                    <a:pt x="28" y="71"/>
                  </a:cubicBezTo>
                  <a:cubicBezTo>
                    <a:pt x="29" y="72"/>
                    <a:pt x="33" y="76"/>
                    <a:pt x="34" y="76"/>
                  </a:cubicBezTo>
                  <a:cubicBezTo>
                    <a:pt x="41" y="78"/>
                    <a:pt x="39" y="73"/>
                    <a:pt x="38" y="67"/>
                  </a:cubicBezTo>
                  <a:cubicBezTo>
                    <a:pt x="37" y="54"/>
                    <a:pt x="26" y="31"/>
                    <a:pt x="32" y="19"/>
                  </a:cubicBezTo>
                  <a:cubicBezTo>
                    <a:pt x="33" y="17"/>
                    <a:pt x="46" y="1"/>
                    <a:pt x="46" y="1"/>
                  </a:cubicBezTo>
                  <a:cubicBezTo>
                    <a:pt x="36" y="0"/>
                    <a:pt x="32" y="1"/>
                    <a:pt x="25" y="8"/>
                  </a:cubicBezTo>
                  <a:cubicBezTo>
                    <a:pt x="22" y="10"/>
                    <a:pt x="18" y="12"/>
                    <a:pt x="16" y="16"/>
                  </a:cubicBezTo>
                  <a:cubicBezTo>
                    <a:pt x="14" y="20"/>
                    <a:pt x="16" y="24"/>
                    <a:pt x="14" y="28"/>
                  </a:cubicBezTo>
                  <a:cubicBezTo>
                    <a:pt x="10" y="27"/>
                    <a:pt x="4" y="29"/>
                    <a:pt x="2" y="34"/>
                  </a:cubicBezTo>
                  <a:cubicBezTo>
                    <a:pt x="0" y="40"/>
                    <a:pt x="6" y="43"/>
                    <a:pt x="9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9" name="Freeform 401"/>
            <p:cNvSpPr>
              <a:spLocks/>
            </p:cNvSpPr>
            <p:nvPr/>
          </p:nvSpPr>
          <p:spPr bwMode="auto">
            <a:xfrm>
              <a:off x="6665238" y="2039909"/>
              <a:ext cx="263871" cy="168584"/>
            </a:xfrm>
            <a:custGeom>
              <a:avLst/>
              <a:gdLst>
                <a:gd name="T0" fmla="*/ 537 w 596"/>
                <a:gd name="T1" fmla="*/ 137 h 381"/>
                <a:gd name="T2" fmla="*/ 451 w 596"/>
                <a:gd name="T3" fmla="*/ 150 h 381"/>
                <a:gd name="T4" fmla="*/ 410 w 596"/>
                <a:gd name="T5" fmla="*/ 130 h 381"/>
                <a:gd name="T6" fmla="*/ 373 w 596"/>
                <a:gd name="T7" fmla="*/ 110 h 381"/>
                <a:gd name="T8" fmla="*/ 444 w 596"/>
                <a:gd name="T9" fmla="*/ 75 h 381"/>
                <a:gd name="T10" fmla="*/ 494 w 596"/>
                <a:gd name="T11" fmla="*/ 58 h 381"/>
                <a:gd name="T12" fmla="*/ 467 w 596"/>
                <a:gd name="T13" fmla="*/ 52 h 381"/>
                <a:gd name="T14" fmla="*/ 470 w 596"/>
                <a:gd name="T15" fmla="*/ 31 h 381"/>
                <a:gd name="T16" fmla="*/ 453 w 596"/>
                <a:gd name="T17" fmla="*/ 8 h 381"/>
                <a:gd name="T18" fmla="*/ 358 w 596"/>
                <a:gd name="T19" fmla="*/ 10 h 381"/>
                <a:gd name="T20" fmla="*/ 303 w 596"/>
                <a:gd name="T21" fmla="*/ 22 h 381"/>
                <a:gd name="T22" fmla="*/ 248 w 596"/>
                <a:gd name="T23" fmla="*/ 29 h 381"/>
                <a:gd name="T24" fmla="*/ 192 w 596"/>
                <a:gd name="T25" fmla="*/ 19 h 381"/>
                <a:gd name="T26" fmla="*/ 167 w 596"/>
                <a:gd name="T27" fmla="*/ 24 h 381"/>
                <a:gd name="T28" fmla="*/ 89 w 596"/>
                <a:gd name="T29" fmla="*/ 14 h 381"/>
                <a:gd name="T30" fmla="*/ 44 w 596"/>
                <a:gd name="T31" fmla="*/ 14 h 381"/>
                <a:gd name="T32" fmla="*/ 13 w 596"/>
                <a:gd name="T33" fmla="*/ 81 h 381"/>
                <a:gd name="T34" fmla="*/ 43 w 596"/>
                <a:gd name="T35" fmla="*/ 43 h 381"/>
                <a:gd name="T36" fmla="*/ 104 w 596"/>
                <a:gd name="T37" fmla="*/ 71 h 381"/>
                <a:gd name="T38" fmla="*/ 152 w 596"/>
                <a:gd name="T39" fmla="*/ 103 h 381"/>
                <a:gd name="T40" fmla="*/ 169 w 596"/>
                <a:gd name="T41" fmla="*/ 77 h 381"/>
                <a:gd name="T42" fmla="*/ 267 w 596"/>
                <a:gd name="T43" fmla="*/ 142 h 381"/>
                <a:gd name="T44" fmla="*/ 273 w 596"/>
                <a:gd name="T45" fmla="*/ 157 h 381"/>
                <a:gd name="T46" fmla="*/ 220 w 596"/>
                <a:gd name="T47" fmla="*/ 146 h 381"/>
                <a:gd name="T48" fmla="*/ 181 w 596"/>
                <a:gd name="T49" fmla="*/ 144 h 381"/>
                <a:gd name="T50" fmla="*/ 187 w 596"/>
                <a:gd name="T51" fmla="*/ 185 h 381"/>
                <a:gd name="T52" fmla="*/ 138 w 596"/>
                <a:gd name="T53" fmla="*/ 209 h 381"/>
                <a:gd name="T54" fmla="*/ 96 w 596"/>
                <a:gd name="T55" fmla="*/ 256 h 381"/>
                <a:gd name="T56" fmla="*/ 62 w 596"/>
                <a:gd name="T57" fmla="*/ 266 h 381"/>
                <a:gd name="T58" fmla="*/ 116 w 596"/>
                <a:gd name="T59" fmla="*/ 307 h 381"/>
                <a:gd name="T60" fmla="*/ 185 w 596"/>
                <a:gd name="T61" fmla="*/ 323 h 381"/>
                <a:gd name="T62" fmla="*/ 224 w 596"/>
                <a:gd name="T63" fmla="*/ 271 h 381"/>
                <a:gd name="T64" fmla="*/ 296 w 596"/>
                <a:gd name="T65" fmla="*/ 249 h 381"/>
                <a:gd name="T66" fmla="*/ 253 w 596"/>
                <a:gd name="T67" fmla="*/ 332 h 381"/>
                <a:gd name="T68" fmla="*/ 211 w 596"/>
                <a:gd name="T69" fmla="*/ 348 h 381"/>
                <a:gd name="T70" fmla="*/ 212 w 596"/>
                <a:gd name="T71" fmla="*/ 378 h 381"/>
                <a:gd name="T72" fmla="*/ 286 w 596"/>
                <a:gd name="T73" fmla="*/ 355 h 381"/>
                <a:gd name="T74" fmla="*/ 335 w 596"/>
                <a:gd name="T75" fmla="*/ 336 h 381"/>
                <a:gd name="T76" fmla="*/ 357 w 596"/>
                <a:gd name="T77" fmla="*/ 286 h 381"/>
                <a:gd name="T78" fmla="*/ 386 w 596"/>
                <a:gd name="T79" fmla="*/ 261 h 381"/>
                <a:gd name="T80" fmla="*/ 425 w 596"/>
                <a:gd name="T81" fmla="*/ 250 h 381"/>
                <a:gd name="T82" fmla="*/ 456 w 596"/>
                <a:gd name="T83" fmla="*/ 283 h 381"/>
                <a:gd name="T84" fmla="*/ 487 w 596"/>
                <a:gd name="T85" fmla="*/ 274 h 381"/>
                <a:gd name="T86" fmla="*/ 541 w 596"/>
                <a:gd name="T87" fmla="*/ 221 h 381"/>
                <a:gd name="T88" fmla="*/ 566 w 596"/>
                <a:gd name="T89" fmla="*/ 196 h 381"/>
                <a:gd name="T90" fmla="*/ 582 w 596"/>
                <a:gd name="T91" fmla="*/ 167 h 381"/>
                <a:gd name="T92" fmla="*/ 580 w 596"/>
                <a:gd name="T93" fmla="*/ 151 h 381"/>
                <a:gd name="T94" fmla="*/ 591 w 596"/>
                <a:gd name="T95" fmla="*/ 1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6" h="381">
                  <a:moveTo>
                    <a:pt x="573" y="125"/>
                  </a:moveTo>
                  <a:cubicBezTo>
                    <a:pt x="567" y="127"/>
                    <a:pt x="562" y="125"/>
                    <a:pt x="556" y="126"/>
                  </a:cubicBezTo>
                  <a:cubicBezTo>
                    <a:pt x="549" y="128"/>
                    <a:pt x="542" y="133"/>
                    <a:pt x="537" y="137"/>
                  </a:cubicBezTo>
                  <a:cubicBezTo>
                    <a:pt x="525" y="145"/>
                    <a:pt x="524" y="160"/>
                    <a:pt x="509" y="160"/>
                  </a:cubicBezTo>
                  <a:cubicBezTo>
                    <a:pt x="496" y="161"/>
                    <a:pt x="482" y="158"/>
                    <a:pt x="470" y="155"/>
                  </a:cubicBezTo>
                  <a:cubicBezTo>
                    <a:pt x="463" y="153"/>
                    <a:pt x="457" y="152"/>
                    <a:pt x="451" y="150"/>
                  </a:cubicBezTo>
                  <a:cubicBezTo>
                    <a:pt x="444" y="147"/>
                    <a:pt x="439" y="145"/>
                    <a:pt x="431" y="145"/>
                  </a:cubicBezTo>
                  <a:cubicBezTo>
                    <a:pt x="428" y="145"/>
                    <a:pt x="425" y="145"/>
                    <a:pt x="423" y="145"/>
                  </a:cubicBezTo>
                  <a:cubicBezTo>
                    <a:pt x="423" y="137"/>
                    <a:pt x="420" y="131"/>
                    <a:pt x="410" y="130"/>
                  </a:cubicBezTo>
                  <a:cubicBezTo>
                    <a:pt x="406" y="130"/>
                    <a:pt x="405" y="134"/>
                    <a:pt x="401" y="131"/>
                  </a:cubicBezTo>
                  <a:cubicBezTo>
                    <a:pt x="400" y="131"/>
                    <a:pt x="399" y="124"/>
                    <a:pt x="397" y="123"/>
                  </a:cubicBezTo>
                  <a:cubicBezTo>
                    <a:pt x="391" y="117"/>
                    <a:pt x="378" y="117"/>
                    <a:pt x="373" y="110"/>
                  </a:cubicBezTo>
                  <a:cubicBezTo>
                    <a:pt x="367" y="101"/>
                    <a:pt x="383" y="94"/>
                    <a:pt x="390" y="92"/>
                  </a:cubicBezTo>
                  <a:cubicBezTo>
                    <a:pt x="396" y="89"/>
                    <a:pt x="399" y="83"/>
                    <a:pt x="405" y="80"/>
                  </a:cubicBezTo>
                  <a:cubicBezTo>
                    <a:pt x="416" y="75"/>
                    <a:pt x="433" y="77"/>
                    <a:pt x="444" y="75"/>
                  </a:cubicBezTo>
                  <a:cubicBezTo>
                    <a:pt x="450" y="74"/>
                    <a:pt x="456" y="72"/>
                    <a:pt x="461" y="69"/>
                  </a:cubicBezTo>
                  <a:cubicBezTo>
                    <a:pt x="466" y="66"/>
                    <a:pt x="470" y="61"/>
                    <a:pt x="474" y="58"/>
                  </a:cubicBezTo>
                  <a:cubicBezTo>
                    <a:pt x="480" y="56"/>
                    <a:pt x="488" y="59"/>
                    <a:pt x="494" y="58"/>
                  </a:cubicBezTo>
                  <a:cubicBezTo>
                    <a:pt x="502" y="55"/>
                    <a:pt x="502" y="50"/>
                    <a:pt x="494" y="49"/>
                  </a:cubicBezTo>
                  <a:cubicBezTo>
                    <a:pt x="489" y="49"/>
                    <a:pt x="485" y="52"/>
                    <a:pt x="480" y="52"/>
                  </a:cubicBezTo>
                  <a:cubicBezTo>
                    <a:pt x="476" y="53"/>
                    <a:pt x="471" y="52"/>
                    <a:pt x="467" y="52"/>
                  </a:cubicBezTo>
                  <a:cubicBezTo>
                    <a:pt x="460" y="40"/>
                    <a:pt x="494" y="51"/>
                    <a:pt x="493" y="42"/>
                  </a:cubicBezTo>
                  <a:cubicBezTo>
                    <a:pt x="492" y="37"/>
                    <a:pt x="481" y="35"/>
                    <a:pt x="477" y="34"/>
                  </a:cubicBezTo>
                  <a:cubicBezTo>
                    <a:pt x="475" y="34"/>
                    <a:pt x="471" y="34"/>
                    <a:pt x="470" y="31"/>
                  </a:cubicBezTo>
                  <a:cubicBezTo>
                    <a:pt x="469" y="28"/>
                    <a:pt x="471" y="26"/>
                    <a:pt x="475" y="26"/>
                  </a:cubicBezTo>
                  <a:cubicBezTo>
                    <a:pt x="474" y="19"/>
                    <a:pt x="464" y="24"/>
                    <a:pt x="461" y="19"/>
                  </a:cubicBezTo>
                  <a:cubicBezTo>
                    <a:pt x="455" y="12"/>
                    <a:pt x="465" y="10"/>
                    <a:pt x="453" y="8"/>
                  </a:cubicBezTo>
                  <a:cubicBezTo>
                    <a:pt x="443" y="6"/>
                    <a:pt x="430" y="8"/>
                    <a:pt x="419" y="7"/>
                  </a:cubicBezTo>
                  <a:cubicBezTo>
                    <a:pt x="408" y="5"/>
                    <a:pt x="394" y="4"/>
                    <a:pt x="382" y="6"/>
                  </a:cubicBezTo>
                  <a:cubicBezTo>
                    <a:pt x="374" y="7"/>
                    <a:pt x="366" y="9"/>
                    <a:pt x="358" y="10"/>
                  </a:cubicBezTo>
                  <a:cubicBezTo>
                    <a:pt x="350" y="11"/>
                    <a:pt x="343" y="8"/>
                    <a:pt x="334" y="11"/>
                  </a:cubicBezTo>
                  <a:cubicBezTo>
                    <a:pt x="329" y="12"/>
                    <a:pt x="324" y="16"/>
                    <a:pt x="319" y="19"/>
                  </a:cubicBezTo>
                  <a:cubicBezTo>
                    <a:pt x="313" y="23"/>
                    <a:pt x="311" y="22"/>
                    <a:pt x="303" y="22"/>
                  </a:cubicBezTo>
                  <a:cubicBezTo>
                    <a:pt x="297" y="22"/>
                    <a:pt x="290" y="22"/>
                    <a:pt x="284" y="25"/>
                  </a:cubicBezTo>
                  <a:cubicBezTo>
                    <a:pt x="277" y="28"/>
                    <a:pt x="276" y="31"/>
                    <a:pt x="267" y="31"/>
                  </a:cubicBezTo>
                  <a:cubicBezTo>
                    <a:pt x="260" y="32"/>
                    <a:pt x="255" y="31"/>
                    <a:pt x="248" y="29"/>
                  </a:cubicBezTo>
                  <a:cubicBezTo>
                    <a:pt x="243" y="28"/>
                    <a:pt x="239" y="24"/>
                    <a:pt x="234" y="23"/>
                  </a:cubicBezTo>
                  <a:cubicBezTo>
                    <a:pt x="223" y="20"/>
                    <a:pt x="214" y="30"/>
                    <a:pt x="203" y="24"/>
                  </a:cubicBezTo>
                  <a:cubicBezTo>
                    <a:pt x="199" y="22"/>
                    <a:pt x="199" y="17"/>
                    <a:pt x="192" y="19"/>
                  </a:cubicBezTo>
                  <a:cubicBezTo>
                    <a:pt x="187" y="20"/>
                    <a:pt x="182" y="28"/>
                    <a:pt x="183" y="33"/>
                  </a:cubicBezTo>
                  <a:cubicBezTo>
                    <a:pt x="170" y="34"/>
                    <a:pt x="180" y="20"/>
                    <a:pt x="181" y="17"/>
                  </a:cubicBezTo>
                  <a:cubicBezTo>
                    <a:pt x="175" y="14"/>
                    <a:pt x="166" y="16"/>
                    <a:pt x="167" y="24"/>
                  </a:cubicBezTo>
                  <a:cubicBezTo>
                    <a:pt x="150" y="25"/>
                    <a:pt x="133" y="20"/>
                    <a:pt x="116" y="24"/>
                  </a:cubicBezTo>
                  <a:cubicBezTo>
                    <a:pt x="111" y="26"/>
                    <a:pt x="105" y="27"/>
                    <a:pt x="99" y="26"/>
                  </a:cubicBezTo>
                  <a:cubicBezTo>
                    <a:pt x="91" y="24"/>
                    <a:pt x="95" y="19"/>
                    <a:pt x="89" y="14"/>
                  </a:cubicBezTo>
                  <a:cubicBezTo>
                    <a:pt x="74" y="4"/>
                    <a:pt x="67" y="33"/>
                    <a:pt x="55" y="24"/>
                  </a:cubicBezTo>
                  <a:cubicBezTo>
                    <a:pt x="54" y="23"/>
                    <a:pt x="54" y="19"/>
                    <a:pt x="52" y="17"/>
                  </a:cubicBezTo>
                  <a:cubicBezTo>
                    <a:pt x="49" y="14"/>
                    <a:pt x="48" y="14"/>
                    <a:pt x="44" y="14"/>
                  </a:cubicBezTo>
                  <a:cubicBezTo>
                    <a:pt x="36" y="14"/>
                    <a:pt x="36" y="17"/>
                    <a:pt x="30" y="10"/>
                  </a:cubicBezTo>
                  <a:cubicBezTo>
                    <a:pt x="29" y="9"/>
                    <a:pt x="29" y="6"/>
                    <a:pt x="29" y="5"/>
                  </a:cubicBezTo>
                  <a:cubicBezTo>
                    <a:pt x="6" y="0"/>
                    <a:pt x="0" y="68"/>
                    <a:pt x="13" y="81"/>
                  </a:cubicBezTo>
                  <a:cubicBezTo>
                    <a:pt x="15" y="76"/>
                    <a:pt x="15" y="65"/>
                    <a:pt x="19" y="63"/>
                  </a:cubicBezTo>
                  <a:cubicBezTo>
                    <a:pt x="27" y="58"/>
                    <a:pt x="28" y="68"/>
                    <a:pt x="32" y="71"/>
                  </a:cubicBezTo>
                  <a:cubicBezTo>
                    <a:pt x="44" y="80"/>
                    <a:pt x="38" y="50"/>
                    <a:pt x="43" y="43"/>
                  </a:cubicBezTo>
                  <a:cubicBezTo>
                    <a:pt x="51" y="34"/>
                    <a:pt x="67" y="48"/>
                    <a:pt x="75" y="51"/>
                  </a:cubicBezTo>
                  <a:cubicBezTo>
                    <a:pt x="82" y="54"/>
                    <a:pt x="87" y="54"/>
                    <a:pt x="91" y="60"/>
                  </a:cubicBezTo>
                  <a:cubicBezTo>
                    <a:pt x="96" y="66"/>
                    <a:pt x="95" y="70"/>
                    <a:pt x="104" y="71"/>
                  </a:cubicBezTo>
                  <a:cubicBezTo>
                    <a:pt x="116" y="72"/>
                    <a:pt x="131" y="68"/>
                    <a:pt x="142" y="73"/>
                  </a:cubicBezTo>
                  <a:cubicBezTo>
                    <a:pt x="149" y="77"/>
                    <a:pt x="151" y="82"/>
                    <a:pt x="149" y="90"/>
                  </a:cubicBezTo>
                  <a:cubicBezTo>
                    <a:pt x="149" y="93"/>
                    <a:pt x="144" y="109"/>
                    <a:pt x="152" y="103"/>
                  </a:cubicBezTo>
                  <a:cubicBezTo>
                    <a:pt x="156" y="100"/>
                    <a:pt x="155" y="93"/>
                    <a:pt x="160" y="89"/>
                  </a:cubicBezTo>
                  <a:cubicBezTo>
                    <a:pt x="162" y="88"/>
                    <a:pt x="167" y="88"/>
                    <a:pt x="169" y="86"/>
                  </a:cubicBezTo>
                  <a:cubicBezTo>
                    <a:pt x="171" y="83"/>
                    <a:pt x="168" y="79"/>
                    <a:pt x="169" y="77"/>
                  </a:cubicBezTo>
                  <a:cubicBezTo>
                    <a:pt x="173" y="69"/>
                    <a:pt x="200" y="81"/>
                    <a:pt x="207" y="84"/>
                  </a:cubicBezTo>
                  <a:cubicBezTo>
                    <a:pt x="230" y="96"/>
                    <a:pt x="255" y="98"/>
                    <a:pt x="262" y="127"/>
                  </a:cubicBezTo>
                  <a:cubicBezTo>
                    <a:pt x="263" y="132"/>
                    <a:pt x="263" y="139"/>
                    <a:pt x="267" y="142"/>
                  </a:cubicBezTo>
                  <a:cubicBezTo>
                    <a:pt x="272" y="145"/>
                    <a:pt x="278" y="141"/>
                    <a:pt x="282" y="143"/>
                  </a:cubicBezTo>
                  <a:cubicBezTo>
                    <a:pt x="286" y="147"/>
                    <a:pt x="282" y="152"/>
                    <a:pt x="282" y="156"/>
                  </a:cubicBezTo>
                  <a:cubicBezTo>
                    <a:pt x="279" y="157"/>
                    <a:pt x="276" y="156"/>
                    <a:pt x="273" y="157"/>
                  </a:cubicBezTo>
                  <a:cubicBezTo>
                    <a:pt x="271" y="162"/>
                    <a:pt x="272" y="169"/>
                    <a:pt x="265" y="171"/>
                  </a:cubicBezTo>
                  <a:cubicBezTo>
                    <a:pt x="259" y="172"/>
                    <a:pt x="252" y="167"/>
                    <a:pt x="247" y="165"/>
                  </a:cubicBezTo>
                  <a:cubicBezTo>
                    <a:pt x="238" y="159"/>
                    <a:pt x="229" y="152"/>
                    <a:pt x="220" y="146"/>
                  </a:cubicBezTo>
                  <a:cubicBezTo>
                    <a:pt x="209" y="138"/>
                    <a:pt x="195" y="128"/>
                    <a:pt x="182" y="127"/>
                  </a:cubicBezTo>
                  <a:cubicBezTo>
                    <a:pt x="177" y="127"/>
                    <a:pt x="167" y="125"/>
                    <a:pt x="167" y="133"/>
                  </a:cubicBezTo>
                  <a:cubicBezTo>
                    <a:pt x="168" y="139"/>
                    <a:pt x="177" y="139"/>
                    <a:pt x="181" y="144"/>
                  </a:cubicBezTo>
                  <a:cubicBezTo>
                    <a:pt x="184" y="148"/>
                    <a:pt x="185" y="153"/>
                    <a:pt x="188" y="158"/>
                  </a:cubicBezTo>
                  <a:cubicBezTo>
                    <a:pt x="190" y="163"/>
                    <a:pt x="196" y="168"/>
                    <a:pt x="197" y="174"/>
                  </a:cubicBezTo>
                  <a:cubicBezTo>
                    <a:pt x="198" y="182"/>
                    <a:pt x="193" y="183"/>
                    <a:pt x="187" y="185"/>
                  </a:cubicBezTo>
                  <a:cubicBezTo>
                    <a:pt x="180" y="189"/>
                    <a:pt x="181" y="192"/>
                    <a:pt x="177" y="198"/>
                  </a:cubicBezTo>
                  <a:cubicBezTo>
                    <a:pt x="165" y="213"/>
                    <a:pt x="158" y="197"/>
                    <a:pt x="145" y="197"/>
                  </a:cubicBezTo>
                  <a:cubicBezTo>
                    <a:pt x="135" y="197"/>
                    <a:pt x="141" y="203"/>
                    <a:pt x="138" y="209"/>
                  </a:cubicBezTo>
                  <a:cubicBezTo>
                    <a:pt x="133" y="217"/>
                    <a:pt x="122" y="208"/>
                    <a:pt x="122" y="221"/>
                  </a:cubicBezTo>
                  <a:cubicBezTo>
                    <a:pt x="122" y="228"/>
                    <a:pt x="131" y="235"/>
                    <a:pt x="129" y="242"/>
                  </a:cubicBezTo>
                  <a:cubicBezTo>
                    <a:pt x="128" y="252"/>
                    <a:pt x="105" y="257"/>
                    <a:pt x="96" y="256"/>
                  </a:cubicBezTo>
                  <a:cubicBezTo>
                    <a:pt x="83" y="254"/>
                    <a:pt x="74" y="247"/>
                    <a:pt x="61" y="250"/>
                  </a:cubicBezTo>
                  <a:cubicBezTo>
                    <a:pt x="57" y="250"/>
                    <a:pt x="44" y="252"/>
                    <a:pt x="47" y="259"/>
                  </a:cubicBezTo>
                  <a:cubicBezTo>
                    <a:pt x="48" y="261"/>
                    <a:pt x="59" y="264"/>
                    <a:pt x="62" y="266"/>
                  </a:cubicBezTo>
                  <a:cubicBezTo>
                    <a:pt x="68" y="269"/>
                    <a:pt x="70" y="275"/>
                    <a:pt x="74" y="280"/>
                  </a:cubicBezTo>
                  <a:cubicBezTo>
                    <a:pt x="79" y="284"/>
                    <a:pt x="83" y="284"/>
                    <a:pt x="88" y="286"/>
                  </a:cubicBezTo>
                  <a:cubicBezTo>
                    <a:pt x="99" y="292"/>
                    <a:pt x="106" y="302"/>
                    <a:pt x="116" y="307"/>
                  </a:cubicBezTo>
                  <a:cubicBezTo>
                    <a:pt x="122" y="309"/>
                    <a:pt x="128" y="312"/>
                    <a:pt x="135" y="315"/>
                  </a:cubicBezTo>
                  <a:cubicBezTo>
                    <a:pt x="141" y="318"/>
                    <a:pt x="143" y="323"/>
                    <a:pt x="149" y="326"/>
                  </a:cubicBezTo>
                  <a:cubicBezTo>
                    <a:pt x="158" y="332"/>
                    <a:pt x="176" y="328"/>
                    <a:pt x="185" y="323"/>
                  </a:cubicBezTo>
                  <a:cubicBezTo>
                    <a:pt x="189" y="321"/>
                    <a:pt x="198" y="318"/>
                    <a:pt x="201" y="313"/>
                  </a:cubicBezTo>
                  <a:cubicBezTo>
                    <a:pt x="204" y="310"/>
                    <a:pt x="204" y="303"/>
                    <a:pt x="206" y="298"/>
                  </a:cubicBezTo>
                  <a:cubicBezTo>
                    <a:pt x="211" y="288"/>
                    <a:pt x="217" y="279"/>
                    <a:pt x="224" y="271"/>
                  </a:cubicBezTo>
                  <a:cubicBezTo>
                    <a:pt x="228" y="266"/>
                    <a:pt x="235" y="267"/>
                    <a:pt x="241" y="265"/>
                  </a:cubicBezTo>
                  <a:cubicBezTo>
                    <a:pt x="247" y="263"/>
                    <a:pt x="253" y="261"/>
                    <a:pt x="258" y="258"/>
                  </a:cubicBezTo>
                  <a:cubicBezTo>
                    <a:pt x="270" y="253"/>
                    <a:pt x="284" y="247"/>
                    <a:pt x="296" y="249"/>
                  </a:cubicBezTo>
                  <a:cubicBezTo>
                    <a:pt x="312" y="250"/>
                    <a:pt x="317" y="262"/>
                    <a:pt x="315" y="276"/>
                  </a:cubicBezTo>
                  <a:cubicBezTo>
                    <a:pt x="313" y="289"/>
                    <a:pt x="297" y="301"/>
                    <a:pt x="287" y="309"/>
                  </a:cubicBezTo>
                  <a:cubicBezTo>
                    <a:pt x="277" y="316"/>
                    <a:pt x="265" y="328"/>
                    <a:pt x="253" y="332"/>
                  </a:cubicBezTo>
                  <a:cubicBezTo>
                    <a:pt x="244" y="335"/>
                    <a:pt x="245" y="335"/>
                    <a:pt x="242" y="344"/>
                  </a:cubicBezTo>
                  <a:cubicBezTo>
                    <a:pt x="240" y="349"/>
                    <a:pt x="234" y="354"/>
                    <a:pt x="228" y="353"/>
                  </a:cubicBezTo>
                  <a:cubicBezTo>
                    <a:pt x="222" y="352"/>
                    <a:pt x="217" y="348"/>
                    <a:pt x="211" y="348"/>
                  </a:cubicBezTo>
                  <a:cubicBezTo>
                    <a:pt x="205" y="347"/>
                    <a:pt x="198" y="348"/>
                    <a:pt x="194" y="353"/>
                  </a:cubicBezTo>
                  <a:cubicBezTo>
                    <a:pt x="188" y="360"/>
                    <a:pt x="193" y="363"/>
                    <a:pt x="198" y="369"/>
                  </a:cubicBezTo>
                  <a:cubicBezTo>
                    <a:pt x="202" y="377"/>
                    <a:pt x="201" y="381"/>
                    <a:pt x="212" y="378"/>
                  </a:cubicBezTo>
                  <a:cubicBezTo>
                    <a:pt x="221" y="376"/>
                    <a:pt x="222" y="370"/>
                    <a:pt x="228" y="365"/>
                  </a:cubicBezTo>
                  <a:cubicBezTo>
                    <a:pt x="233" y="361"/>
                    <a:pt x="241" y="359"/>
                    <a:pt x="248" y="358"/>
                  </a:cubicBezTo>
                  <a:cubicBezTo>
                    <a:pt x="259" y="356"/>
                    <a:pt x="276" y="361"/>
                    <a:pt x="286" y="355"/>
                  </a:cubicBezTo>
                  <a:cubicBezTo>
                    <a:pt x="291" y="353"/>
                    <a:pt x="294" y="348"/>
                    <a:pt x="300" y="346"/>
                  </a:cubicBezTo>
                  <a:cubicBezTo>
                    <a:pt x="306" y="344"/>
                    <a:pt x="312" y="344"/>
                    <a:pt x="319" y="344"/>
                  </a:cubicBezTo>
                  <a:cubicBezTo>
                    <a:pt x="327" y="343"/>
                    <a:pt x="330" y="342"/>
                    <a:pt x="335" y="336"/>
                  </a:cubicBezTo>
                  <a:cubicBezTo>
                    <a:pt x="339" y="331"/>
                    <a:pt x="341" y="326"/>
                    <a:pt x="347" y="324"/>
                  </a:cubicBezTo>
                  <a:cubicBezTo>
                    <a:pt x="361" y="321"/>
                    <a:pt x="377" y="336"/>
                    <a:pt x="374" y="313"/>
                  </a:cubicBezTo>
                  <a:cubicBezTo>
                    <a:pt x="373" y="302"/>
                    <a:pt x="367" y="292"/>
                    <a:pt x="357" y="286"/>
                  </a:cubicBezTo>
                  <a:cubicBezTo>
                    <a:pt x="352" y="282"/>
                    <a:pt x="336" y="278"/>
                    <a:pt x="344" y="270"/>
                  </a:cubicBezTo>
                  <a:cubicBezTo>
                    <a:pt x="350" y="265"/>
                    <a:pt x="366" y="263"/>
                    <a:pt x="374" y="262"/>
                  </a:cubicBezTo>
                  <a:cubicBezTo>
                    <a:pt x="377" y="262"/>
                    <a:pt x="383" y="264"/>
                    <a:pt x="386" y="261"/>
                  </a:cubicBezTo>
                  <a:cubicBezTo>
                    <a:pt x="390" y="255"/>
                    <a:pt x="383" y="255"/>
                    <a:pt x="382" y="252"/>
                  </a:cubicBezTo>
                  <a:cubicBezTo>
                    <a:pt x="375" y="237"/>
                    <a:pt x="402" y="245"/>
                    <a:pt x="406" y="246"/>
                  </a:cubicBezTo>
                  <a:cubicBezTo>
                    <a:pt x="413" y="248"/>
                    <a:pt x="418" y="247"/>
                    <a:pt x="425" y="250"/>
                  </a:cubicBezTo>
                  <a:cubicBezTo>
                    <a:pt x="430" y="253"/>
                    <a:pt x="437" y="255"/>
                    <a:pt x="440" y="260"/>
                  </a:cubicBezTo>
                  <a:cubicBezTo>
                    <a:pt x="446" y="266"/>
                    <a:pt x="439" y="268"/>
                    <a:pt x="441" y="276"/>
                  </a:cubicBezTo>
                  <a:cubicBezTo>
                    <a:pt x="449" y="280"/>
                    <a:pt x="451" y="273"/>
                    <a:pt x="456" y="283"/>
                  </a:cubicBezTo>
                  <a:cubicBezTo>
                    <a:pt x="458" y="289"/>
                    <a:pt x="460" y="294"/>
                    <a:pt x="462" y="300"/>
                  </a:cubicBezTo>
                  <a:cubicBezTo>
                    <a:pt x="470" y="302"/>
                    <a:pt x="472" y="294"/>
                    <a:pt x="475" y="289"/>
                  </a:cubicBezTo>
                  <a:cubicBezTo>
                    <a:pt x="479" y="283"/>
                    <a:pt x="483" y="279"/>
                    <a:pt x="487" y="274"/>
                  </a:cubicBezTo>
                  <a:cubicBezTo>
                    <a:pt x="492" y="268"/>
                    <a:pt x="495" y="263"/>
                    <a:pt x="501" y="259"/>
                  </a:cubicBezTo>
                  <a:cubicBezTo>
                    <a:pt x="506" y="255"/>
                    <a:pt x="511" y="251"/>
                    <a:pt x="515" y="247"/>
                  </a:cubicBezTo>
                  <a:cubicBezTo>
                    <a:pt x="523" y="239"/>
                    <a:pt x="530" y="227"/>
                    <a:pt x="541" y="221"/>
                  </a:cubicBezTo>
                  <a:cubicBezTo>
                    <a:pt x="547" y="217"/>
                    <a:pt x="554" y="219"/>
                    <a:pt x="558" y="211"/>
                  </a:cubicBezTo>
                  <a:cubicBezTo>
                    <a:pt x="559" y="209"/>
                    <a:pt x="558" y="205"/>
                    <a:pt x="559" y="203"/>
                  </a:cubicBezTo>
                  <a:cubicBezTo>
                    <a:pt x="560" y="198"/>
                    <a:pt x="562" y="198"/>
                    <a:pt x="566" y="196"/>
                  </a:cubicBezTo>
                  <a:cubicBezTo>
                    <a:pt x="570" y="192"/>
                    <a:pt x="576" y="189"/>
                    <a:pt x="578" y="184"/>
                  </a:cubicBezTo>
                  <a:cubicBezTo>
                    <a:pt x="579" y="181"/>
                    <a:pt x="578" y="177"/>
                    <a:pt x="579" y="175"/>
                  </a:cubicBezTo>
                  <a:cubicBezTo>
                    <a:pt x="580" y="172"/>
                    <a:pt x="582" y="170"/>
                    <a:pt x="582" y="167"/>
                  </a:cubicBezTo>
                  <a:cubicBezTo>
                    <a:pt x="583" y="160"/>
                    <a:pt x="578" y="160"/>
                    <a:pt x="571" y="160"/>
                  </a:cubicBezTo>
                  <a:cubicBezTo>
                    <a:pt x="566" y="161"/>
                    <a:pt x="555" y="163"/>
                    <a:pt x="562" y="156"/>
                  </a:cubicBezTo>
                  <a:cubicBezTo>
                    <a:pt x="567" y="151"/>
                    <a:pt x="575" y="154"/>
                    <a:pt x="580" y="151"/>
                  </a:cubicBezTo>
                  <a:cubicBezTo>
                    <a:pt x="583" y="148"/>
                    <a:pt x="582" y="146"/>
                    <a:pt x="584" y="144"/>
                  </a:cubicBezTo>
                  <a:cubicBezTo>
                    <a:pt x="586" y="142"/>
                    <a:pt x="589" y="141"/>
                    <a:pt x="591" y="139"/>
                  </a:cubicBezTo>
                  <a:cubicBezTo>
                    <a:pt x="594" y="136"/>
                    <a:pt x="596" y="130"/>
                    <a:pt x="591" y="125"/>
                  </a:cubicBezTo>
                  <a:cubicBezTo>
                    <a:pt x="586" y="121"/>
                    <a:pt x="579" y="124"/>
                    <a:pt x="573" y="1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0" name="Freeform 402"/>
            <p:cNvSpPr>
              <a:spLocks/>
            </p:cNvSpPr>
            <p:nvPr/>
          </p:nvSpPr>
          <p:spPr bwMode="auto">
            <a:xfrm>
              <a:off x="7433638" y="2477251"/>
              <a:ext cx="6109" cy="17103"/>
            </a:xfrm>
            <a:custGeom>
              <a:avLst/>
              <a:gdLst>
                <a:gd name="T0" fmla="*/ 1 w 14"/>
                <a:gd name="T1" fmla="*/ 17 h 39"/>
                <a:gd name="T2" fmla="*/ 13 w 14"/>
                <a:gd name="T3" fmla="*/ 39 h 39"/>
                <a:gd name="T4" fmla="*/ 14 w 14"/>
                <a:gd name="T5" fmla="*/ 0 h 39"/>
                <a:gd name="T6" fmla="*/ 1 w 14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9">
                  <a:moveTo>
                    <a:pt x="1" y="17"/>
                  </a:moveTo>
                  <a:cubicBezTo>
                    <a:pt x="1" y="23"/>
                    <a:pt x="7" y="32"/>
                    <a:pt x="13" y="3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4"/>
                    <a:pt x="1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1" name="Freeform 403"/>
            <p:cNvSpPr>
              <a:spLocks/>
            </p:cNvSpPr>
            <p:nvPr/>
          </p:nvSpPr>
          <p:spPr bwMode="auto">
            <a:xfrm>
              <a:off x="7406763" y="2693478"/>
              <a:ext cx="26876" cy="58638"/>
            </a:xfrm>
            <a:custGeom>
              <a:avLst/>
              <a:gdLst>
                <a:gd name="T0" fmla="*/ 51 w 63"/>
                <a:gd name="T1" fmla="*/ 39 h 131"/>
                <a:gd name="T2" fmla="*/ 39 w 63"/>
                <a:gd name="T3" fmla="*/ 6 h 131"/>
                <a:gd name="T4" fmla="*/ 21 w 63"/>
                <a:gd name="T5" fmla="*/ 48 h 131"/>
                <a:gd name="T6" fmla="*/ 20 w 63"/>
                <a:gd name="T7" fmla="*/ 71 h 131"/>
                <a:gd name="T8" fmla="*/ 3 w 63"/>
                <a:gd name="T9" fmla="*/ 71 h 131"/>
                <a:gd name="T10" fmla="*/ 0 w 63"/>
                <a:gd name="T11" fmla="*/ 89 h 131"/>
                <a:gd name="T12" fmla="*/ 20 w 63"/>
                <a:gd name="T13" fmla="*/ 87 h 131"/>
                <a:gd name="T14" fmla="*/ 36 w 63"/>
                <a:gd name="T15" fmla="*/ 104 h 131"/>
                <a:gd name="T16" fmla="*/ 53 w 63"/>
                <a:gd name="T17" fmla="*/ 126 h 131"/>
                <a:gd name="T18" fmla="*/ 61 w 63"/>
                <a:gd name="T19" fmla="*/ 131 h 131"/>
                <a:gd name="T20" fmla="*/ 63 w 63"/>
                <a:gd name="T21" fmla="*/ 59 h 131"/>
                <a:gd name="T22" fmla="*/ 58 w 63"/>
                <a:gd name="T23" fmla="*/ 55 h 131"/>
                <a:gd name="T24" fmla="*/ 51 w 63"/>
                <a:gd name="T25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31">
                  <a:moveTo>
                    <a:pt x="51" y="39"/>
                  </a:moveTo>
                  <a:cubicBezTo>
                    <a:pt x="50" y="27"/>
                    <a:pt x="53" y="10"/>
                    <a:pt x="39" y="6"/>
                  </a:cubicBezTo>
                  <a:cubicBezTo>
                    <a:pt x="18" y="0"/>
                    <a:pt x="20" y="37"/>
                    <a:pt x="21" y="48"/>
                  </a:cubicBezTo>
                  <a:cubicBezTo>
                    <a:pt x="32" y="46"/>
                    <a:pt x="21" y="66"/>
                    <a:pt x="20" y="71"/>
                  </a:cubicBezTo>
                  <a:cubicBezTo>
                    <a:pt x="15" y="72"/>
                    <a:pt x="8" y="66"/>
                    <a:pt x="3" y="71"/>
                  </a:cubicBezTo>
                  <a:cubicBezTo>
                    <a:pt x="1" y="73"/>
                    <a:pt x="1" y="85"/>
                    <a:pt x="0" y="89"/>
                  </a:cubicBezTo>
                  <a:cubicBezTo>
                    <a:pt x="9" y="87"/>
                    <a:pt x="12" y="81"/>
                    <a:pt x="20" y="87"/>
                  </a:cubicBezTo>
                  <a:cubicBezTo>
                    <a:pt x="27" y="91"/>
                    <a:pt x="31" y="98"/>
                    <a:pt x="36" y="104"/>
                  </a:cubicBezTo>
                  <a:cubicBezTo>
                    <a:pt x="41" y="112"/>
                    <a:pt x="45" y="120"/>
                    <a:pt x="53" y="126"/>
                  </a:cubicBezTo>
                  <a:cubicBezTo>
                    <a:pt x="55" y="128"/>
                    <a:pt x="58" y="130"/>
                    <a:pt x="61" y="131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8"/>
                    <a:pt x="60" y="57"/>
                    <a:pt x="58" y="55"/>
                  </a:cubicBezTo>
                  <a:cubicBezTo>
                    <a:pt x="53" y="50"/>
                    <a:pt x="52" y="46"/>
                    <a:pt x="51" y="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2" name="Freeform 404"/>
            <p:cNvSpPr>
              <a:spLocks/>
            </p:cNvSpPr>
            <p:nvPr/>
          </p:nvSpPr>
          <p:spPr bwMode="auto">
            <a:xfrm>
              <a:off x="6802059" y="2294007"/>
              <a:ext cx="26876" cy="20768"/>
            </a:xfrm>
            <a:custGeom>
              <a:avLst/>
              <a:gdLst>
                <a:gd name="T0" fmla="*/ 57 w 60"/>
                <a:gd name="T1" fmla="*/ 47 h 47"/>
                <a:gd name="T2" fmla="*/ 39 w 60"/>
                <a:gd name="T3" fmla="*/ 27 h 47"/>
                <a:gd name="T4" fmla="*/ 23 w 60"/>
                <a:gd name="T5" fmla="*/ 3 h 47"/>
                <a:gd name="T6" fmla="*/ 10 w 60"/>
                <a:gd name="T7" fmla="*/ 31 h 47"/>
                <a:gd name="T8" fmla="*/ 29 w 60"/>
                <a:gd name="T9" fmla="*/ 33 h 47"/>
                <a:gd name="T10" fmla="*/ 57 w 6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7">
                  <a:moveTo>
                    <a:pt x="57" y="47"/>
                  </a:moveTo>
                  <a:cubicBezTo>
                    <a:pt x="60" y="35"/>
                    <a:pt x="46" y="33"/>
                    <a:pt x="39" y="27"/>
                  </a:cubicBezTo>
                  <a:cubicBezTo>
                    <a:pt x="32" y="20"/>
                    <a:pt x="34" y="6"/>
                    <a:pt x="23" y="3"/>
                  </a:cubicBezTo>
                  <a:cubicBezTo>
                    <a:pt x="8" y="0"/>
                    <a:pt x="0" y="23"/>
                    <a:pt x="10" y="31"/>
                  </a:cubicBezTo>
                  <a:cubicBezTo>
                    <a:pt x="15" y="36"/>
                    <a:pt x="22" y="32"/>
                    <a:pt x="29" y="33"/>
                  </a:cubicBezTo>
                  <a:cubicBezTo>
                    <a:pt x="40" y="35"/>
                    <a:pt x="48" y="42"/>
                    <a:pt x="57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3" name="Freeform 405"/>
            <p:cNvSpPr>
              <a:spLocks/>
            </p:cNvSpPr>
            <p:nvPr/>
          </p:nvSpPr>
          <p:spPr bwMode="auto">
            <a:xfrm>
              <a:off x="6810610" y="2342872"/>
              <a:ext cx="47644" cy="52530"/>
            </a:xfrm>
            <a:custGeom>
              <a:avLst/>
              <a:gdLst>
                <a:gd name="T0" fmla="*/ 67 w 107"/>
                <a:gd name="T1" fmla="*/ 109 h 119"/>
                <a:gd name="T2" fmla="*/ 106 w 107"/>
                <a:gd name="T3" fmla="*/ 111 h 119"/>
                <a:gd name="T4" fmla="*/ 104 w 107"/>
                <a:gd name="T5" fmla="*/ 78 h 119"/>
                <a:gd name="T6" fmla="*/ 87 w 107"/>
                <a:gd name="T7" fmla="*/ 52 h 119"/>
                <a:gd name="T8" fmla="*/ 69 w 107"/>
                <a:gd name="T9" fmla="*/ 28 h 119"/>
                <a:gd name="T10" fmla="*/ 49 w 107"/>
                <a:gd name="T11" fmla="*/ 15 h 119"/>
                <a:gd name="T12" fmla="*/ 43 w 107"/>
                <a:gd name="T13" fmla="*/ 1 h 119"/>
                <a:gd name="T14" fmla="*/ 29 w 107"/>
                <a:gd name="T15" fmla="*/ 20 h 119"/>
                <a:gd name="T16" fmla="*/ 5 w 107"/>
                <a:gd name="T17" fmla="*/ 41 h 119"/>
                <a:gd name="T18" fmla="*/ 41 w 107"/>
                <a:gd name="T19" fmla="*/ 55 h 119"/>
                <a:gd name="T20" fmla="*/ 30 w 107"/>
                <a:gd name="T21" fmla="*/ 70 h 119"/>
                <a:gd name="T22" fmla="*/ 38 w 107"/>
                <a:gd name="T23" fmla="*/ 75 h 119"/>
                <a:gd name="T24" fmla="*/ 42 w 107"/>
                <a:gd name="T25" fmla="*/ 84 h 119"/>
                <a:gd name="T26" fmla="*/ 59 w 107"/>
                <a:gd name="T27" fmla="*/ 94 h 119"/>
                <a:gd name="T28" fmla="*/ 67 w 107"/>
                <a:gd name="T29" fmla="*/ 10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119">
                  <a:moveTo>
                    <a:pt x="67" y="109"/>
                  </a:moveTo>
                  <a:cubicBezTo>
                    <a:pt x="75" y="119"/>
                    <a:pt x="97" y="109"/>
                    <a:pt x="106" y="111"/>
                  </a:cubicBezTo>
                  <a:cubicBezTo>
                    <a:pt x="107" y="99"/>
                    <a:pt x="103" y="90"/>
                    <a:pt x="104" y="78"/>
                  </a:cubicBezTo>
                  <a:cubicBezTo>
                    <a:pt x="106" y="66"/>
                    <a:pt x="98" y="58"/>
                    <a:pt x="87" y="52"/>
                  </a:cubicBezTo>
                  <a:cubicBezTo>
                    <a:pt x="74" y="45"/>
                    <a:pt x="72" y="44"/>
                    <a:pt x="69" y="28"/>
                  </a:cubicBezTo>
                  <a:cubicBezTo>
                    <a:pt x="68" y="18"/>
                    <a:pt x="59" y="6"/>
                    <a:pt x="49" y="15"/>
                  </a:cubicBezTo>
                  <a:cubicBezTo>
                    <a:pt x="48" y="11"/>
                    <a:pt x="49" y="0"/>
                    <a:pt x="43" y="1"/>
                  </a:cubicBezTo>
                  <a:cubicBezTo>
                    <a:pt x="37" y="1"/>
                    <a:pt x="36" y="16"/>
                    <a:pt x="29" y="20"/>
                  </a:cubicBezTo>
                  <a:cubicBezTo>
                    <a:pt x="21" y="24"/>
                    <a:pt x="0" y="26"/>
                    <a:pt x="5" y="41"/>
                  </a:cubicBezTo>
                  <a:cubicBezTo>
                    <a:pt x="10" y="56"/>
                    <a:pt x="30" y="52"/>
                    <a:pt x="41" y="55"/>
                  </a:cubicBezTo>
                  <a:cubicBezTo>
                    <a:pt x="42" y="63"/>
                    <a:pt x="29" y="61"/>
                    <a:pt x="30" y="70"/>
                  </a:cubicBezTo>
                  <a:cubicBezTo>
                    <a:pt x="30" y="69"/>
                    <a:pt x="37" y="74"/>
                    <a:pt x="38" y="75"/>
                  </a:cubicBezTo>
                  <a:cubicBezTo>
                    <a:pt x="40" y="78"/>
                    <a:pt x="41" y="82"/>
                    <a:pt x="42" y="84"/>
                  </a:cubicBezTo>
                  <a:cubicBezTo>
                    <a:pt x="47" y="94"/>
                    <a:pt x="49" y="92"/>
                    <a:pt x="59" y="94"/>
                  </a:cubicBezTo>
                  <a:cubicBezTo>
                    <a:pt x="70" y="96"/>
                    <a:pt x="61" y="103"/>
                    <a:pt x="67" y="1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4" name="Freeform 406"/>
            <p:cNvSpPr>
              <a:spLocks/>
            </p:cNvSpPr>
            <p:nvPr/>
          </p:nvSpPr>
          <p:spPr bwMode="auto">
            <a:xfrm>
              <a:off x="7074481" y="2336764"/>
              <a:ext cx="84292" cy="73297"/>
            </a:xfrm>
            <a:custGeom>
              <a:avLst/>
              <a:gdLst>
                <a:gd name="T0" fmla="*/ 12 w 188"/>
                <a:gd name="T1" fmla="*/ 129 h 166"/>
                <a:gd name="T2" fmla="*/ 34 w 188"/>
                <a:gd name="T3" fmla="*/ 121 h 166"/>
                <a:gd name="T4" fmla="*/ 47 w 188"/>
                <a:gd name="T5" fmla="*/ 121 h 166"/>
                <a:gd name="T6" fmla="*/ 41 w 188"/>
                <a:gd name="T7" fmla="*/ 112 h 166"/>
                <a:gd name="T8" fmla="*/ 65 w 188"/>
                <a:gd name="T9" fmla="*/ 104 h 166"/>
                <a:gd name="T10" fmla="*/ 54 w 188"/>
                <a:gd name="T11" fmla="*/ 119 h 166"/>
                <a:gd name="T12" fmla="*/ 84 w 188"/>
                <a:gd name="T13" fmla="*/ 118 h 166"/>
                <a:gd name="T14" fmla="*/ 67 w 188"/>
                <a:gd name="T15" fmla="*/ 133 h 166"/>
                <a:gd name="T16" fmla="*/ 53 w 188"/>
                <a:gd name="T17" fmla="*/ 140 h 166"/>
                <a:gd name="T18" fmla="*/ 39 w 188"/>
                <a:gd name="T19" fmla="*/ 143 h 166"/>
                <a:gd name="T20" fmla="*/ 22 w 188"/>
                <a:gd name="T21" fmla="*/ 166 h 166"/>
                <a:gd name="T22" fmla="*/ 58 w 188"/>
                <a:gd name="T23" fmla="*/ 153 h 166"/>
                <a:gd name="T24" fmla="*/ 72 w 188"/>
                <a:gd name="T25" fmla="*/ 140 h 166"/>
                <a:gd name="T26" fmla="*/ 88 w 188"/>
                <a:gd name="T27" fmla="*/ 132 h 166"/>
                <a:gd name="T28" fmla="*/ 102 w 188"/>
                <a:gd name="T29" fmla="*/ 119 h 166"/>
                <a:gd name="T30" fmla="*/ 118 w 188"/>
                <a:gd name="T31" fmla="*/ 115 h 166"/>
                <a:gd name="T32" fmla="*/ 129 w 188"/>
                <a:gd name="T33" fmla="*/ 104 h 166"/>
                <a:gd name="T34" fmla="*/ 141 w 188"/>
                <a:gd name="T35" fmla="*/ 83 h 166"/>
                <a:gd name="T36" fmla="*/ 155 w 188"/>
                <a:gd name="T37" fmla="*/ 68 h 166"/>
                <a:gd name="T38" fmla="*/ 188 w 188"/>
                <a:gd name="T39" fmla="*/ 80 h 166"/>
                <a:gd name="T40" fmla="*/ 185 w 188"/>
                <a:gd name="T41" fmla="*/ 74 h 166"/>
                <a:gd name="T42" fmla="*/ 154 w 188"/>
                <a:gd name="T43" fmla="*/ 56 h 166"/>
                <a:gd name="T44" fmla="*/ 121 w 188"/>
                <a:gd name="T45" fmla="*/ 77 h 166"/>
                <a:gd name="T46" fmla="*/ 88 w 188"/>
                <a:gd name="T47" fmla="*/ 55 h 166"/>
                <a:gd name="T48" fmla="*/ 64 w 188"/>
                <a:gd name="T49" fmla="*/ 43 h 166"/>
                <a:gd name="T50" fmla="*/ 46 w 188"/>
                <a:gd name="T51" fmla="*/ 38 h 166"/>
                <a:gd name="T52" fmla="*/ 43 w 188"/>
                <a:gd name="T53" fmla="*/ 17 h 166"/>
                <a:gd name="T54" fmla="*/ 35 w 188"/>
                <a:gd name="T55" fmla="*/ 5 h 166"/>
                <a:gd name="T56" fmla="*/ 38 w 188"/>
                <a:gd name="T57" fmla="*/ 23 h 166"/>
                <a:gd name="T58" fmla="*/ 37 w 188"/>
                <a:gd name="T59" fmla="*/ 43 h 166"/>
                <a:gd name="T60" fmla="*/ 54 w 188"/>
                <a:gd name="T61" fmla="*/ 48 h 166"/>
                <a:gd name="T62" fmla="*/ 70 w 188"/>
                <a:gd name="T63" fmla="*/ 58 h 166"/>
                <a:gd name="T64" fmla="*/ 86 w 188"/>
                <a:gd name="T65" fmla="*/ 66 h 166"/>
                <a:gd name="T66" fmla="*/ 96 w 188"/>
                <a:gd name="T67" fmla="*/ 78 h 166"/>
                <a:gd name="T68" fmla="*/ 136 w 188"/>
                <a:gd name="T69" fmla="*/ 79 h 166"/>
                <a:gd name="T70" fmla="*/ 123 w 188"/>
                <a:gd name="T71" fmla="*/ 98 h 166"/>
                <a:gd name="T72" fmla="*/ 98 w 188"/>
                <a:gd name="T73" fmla="*/ 108 h 166"/>
                <a:gd name="T74" fmla="*/ 84 w 188"/>
                <a:gd name="T75" fmla="*/ 100 h 166"/>
                <a:gd name="T76" fmla="*/ 68 w 188"/>
                <a:gd name="T77" fmla="*/ 88 h 166"/>
                <a:gd name="T78" fmla="*/ 57 w 188"/>
                <a:gd name="T79" fmla="*/ 85 h 166"/>
                <a:gd name="T80" fmla="*/ 52 w 188"/>
                <a:gd name="T81" fmla="*/ 78 h 166"/>
                <a:gd name="T82" fmla="*/ 36 w 188"/>
                <a:gd name="T83" fmla="*/ 73 h 166"/>
                <a:gd name="T84" fmla="*/ 27 w 188"/>
                <a:gd name="T85" fmla="*/ 91 h 166"/>
                <a:gd name="T86" fmla="*/ 16 w 188"/>
                <a:gd name="T87" fmla="*/ 105 h 166"/>
                <a:gd name="T88" fmla="*/ 1 w 188"/>
                <a:gd name="T89" fmla="*/ 118 h 166"/>
                <a:gd name="T90" fmla="*/ 12 w 188"/>
                <a:gd name="T91" fmla="*/ 1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66">
                  <a:moveTo>
                    <a:pt x="12" y="129"/>
                  </a:moveTo>
                  <a:cubicBezTo>
                    <a:pt x="16" y="122"/>
                    <a:pt x="26" y="119"/>
                    <a:pt x="34" y="121"/>
                  </a:cubicBezTo>
                  <a:cubicBezTo>
                    <a:pt x="38" y="121"/>
                    <a:pt x="46" y="126"/>
                    <a:pt x="47" y="121"/>
                  </a:cubicBezTo>
                  <a:cubicBezTo>
                    <a:pt x="48" y="116"/>
                    <a:pt x="41" y="116"/>
                    <a:pt x="41" y="112"/>
                  </a:cubicBezTo>
                  <a:cubicBezTo>
                    <a:pt x="40" y="104"/>
                    <a:pt x="60" y="101"/>
                    <a:pt x="65" y="104"/>
                  </a:cubicBezTo>
                  <a:cubicBezTo>
                    <a:pt x="78" y="111"/>
                    <a:pt x="53" y="110"/>
                    <a:pt x="54" y="119"/>
                  </a:cubicBezTo>
                  <a:cubicBezTo>
                    <a:pt x="61" y="120"/>
                    <a:pt x="78" y="109"/>
                    <a:pt x="84" y="118"/>
                  </a:cubicBezTo>
                  <a:cubicBezTo>
                    <a:pt x="89" y="124"/>
                    <a:pt x="73" y="131"/>
                    <a:pt x="67" y="133"/>
                  </a:cubicBezTo>
                  <a:cubicBezTo>
                    <a:pt x="63" y="135"/>
                    <a:pt x="58" y="137"/>
                    <a:pt x="53" y="140"/>
                  </a:cubicBezTo>
                  <a:cubicBezTo>
                    <a:pt x="47" y="143"/>
                    <a:pt x="45" y="142"/>
                    <a:pt x="39" y="143"/>
                  </a:cubicBezTo>
                  <a:cubicBezTo>
                    <a:pt x="31" y="145"/>
                    <a:pt x="20" y="157"/>
                    <a:pt x="22" y="166"/>
                  </a:cubicBezTo>
                  <a:cubicBezTo>
                    <a:pt x="31" y="166"/>
                    <a:pt x="52" y="158"/>
                    <a:pt x="58" y="153"/>
                  </a:cubicBezTo>
                  <a:cubicBezTo>
                    <a:pt x="63" y="148"/>
                    <a:pt x="65" y="144"/>
                    <a:pt x="72" y="140"/>
                  </a:cubicBezTo>
                  <a:cubicBezTo>
                    <a:pt x="78" y="137"/>
                    <a:pt x="84" y="135"/>
                    <a:pt x="88" y="132"/>
                  </a:cubicBezTo>
                  <a:cubicBezTo>
                    <a:pt x="94" y="129"/>
                    <a:pt x="97" y="123"/>
                    <a:pt x="102" y="119"/>
                  </a:cubicBezTo>
                  <a:cubicBezTo>
                    <a:pt x="107" y="116"/>
                    <a:pt x="113" y="118"/>
                    <a:pt x="118" y="115"/>
                  </a:cubicBezTo>
                  <a:cubicBezTo>
                    <a:pt x="122" y="112"/>
                    <a:pt x="125" y="107"/>
                    <a:pt x="129" y="104"/>
                  </a:cubicBezTo>
                  <a:cubicBezTo>
                    <a:pt x="140" y="97"/>
                    <a:pt x="139" y="95"/>
                    <a:pt x="141" y="83"/>
                  </a:cubicBezTo>
                  <a:cubicBezTo>
                    <a:pt x="142" y="75"/>
                    <a:pt x="147" y="70"/>
                    <a:pt x="155" y="68"/>
                  </a:cubicBezTo>
                  <a:cubicBezTo>
                    <a:pt x="169" y="65"/>
                    <a:pt x="176" y="82"/>
                    <a:pt x="188" y="80"/>
                  </a:cubicBezTo>
                  <a:cubicBezTo>
                    <a:pt x="188" y="76"/>
                    <a:pt x="186" y="77"/>
                    <a:pt x="185" y="74"/>
                  </a:cubicBezTo>
                  <a:cubicBezTo>
                    <a:pt x="180" y="61"/>
                    <a:pt x="169" y="52"/>
                    <a:pt x="154" y="56"/>
                  </a:cubicBezTo>
                  <a:cubicBezTo>
                    <a:pt x="140" y="59"/>
                    <a:pt x="137" y="77"/>
                    <a:pt x="121" y="77"/>
                  </a:cubicBezTo>
                  <a:cubicBezTo>
                    <a:pt x="105" y="76"/>
                    <a:pt x="97" y="65"/>
                    <a:pt x="88" y="55"/>
                  </a:cubicBezTo>
                  <a:cubicBezTo>
                    <a:pt x="81" y="47"/>
                    <a:pt x="74" y="44"/>
                    <a:pt x="64" y="43"/>
                  </a:cubicBezTo>
                  <a:cubicBezTo>
                    <a:pt x="57" y="43"/>
                    <a:pt x="51" y="45"/>
                    <a:pt x="46" y="38"/>
                  </a:cubicBezTo>
                  <a:cubicBezTo>
                    <a:pt x="42" y="33"/>
                    <a:pt x="44" y="24"/>
                    <a:pt x="43" y="17"/>
                  </a:cubicBezTo>
                  <a:cubicBezTo>
                    <a:pt x="43" y="16"/>
                    <a:pt x="35" y="0"/>
                    <a:pt x="35" y="5"/>
                  </a:cubicBezTo>
                  <a:cubicBezTo>
                    <a:pt x="34" y="12"/>
                    <a:pt x="38" y="17"/>
                    <a:pt x="38" y="23"/>
                  </a:cubicBezTo>
                  <a:cubicBezTo>
                    <a:pt x="39" y="29"/>
                    <a:pt x="35" y="38"/>
                    <a:pt x="37" y="43"/>
                  </a:cubicBezTo>
                  <a:cubicBezTo>
                    <a:pt x="41" y="50"/>
                    <a:pt x="47" y="46"/>
                    <a:pt x="54" y="48"/>
                  </a:cubicBezTo>
                  <a:cubicBezTo>
                    <a:pt x="61" y="49"/>
                    <a:pt x="64" y="54"/>
                    <a:pt x="70" y="58"/>
                  </a:cubicBezTo>
                  <a:cubicBezTo>
                    <a:pt x="75" y="61"/>
                    <a:pt x="82" y="61"/>
                    <a:pt x="86" y="66"/>
                  </a:cubicBezTo>
                  <a:cubicBezTo>
                    <a:pt x="90" y="70"/>
                    <a:pt x="90" y="75"/>
                    <a:pt x="96" y="78"/>
                  </a:cubicBezTo>
                  <a:cubicBezTo>
                    <a:pt x="109" y="86"/>
                    <a:pt x="123" y="79"/>
                    <a:pt x="136" y="79"/>
                  </a:cubicBezTo>
                  <a:cubicBezTo>
                    <a:pt x="133" y="87"/>
                    <a:pt x="129" y="91"/>
                    <a:pt x="123" y="98"/>
                  </a:cubicBezTo>
                  <a:cubicBezTo>
                    <a:pt x="116" y="105"/>
                    <a:pt x="108" y="106"/>
                    <a:pt x="98" y="108"/>
                  </a:cubicBezTo>
                  <a:cubicBezTo>
                    <a:pt x="89" y="109"/>
                    <a:pt x="90" y="107"/>
                    <a:pt x="84" y="100"/>
                  </a:cubicBezTo>
                  <a:cubicBezTo>
                    <a:pt x="80" y="96"/>
                    <a:pt x="74" y="91"/>
                    <a:pt x="68" y="88"/>
                  </a:cubicBezTo>
                  <a:cubicBezTo>
                    <a:pt x="64" y="86"/>
                    <a:pt x="60" y="86"/>
                    <a:pt x="57" y="85"/>
                  </a:cubicBezTo>
                  <a:cubicBezTo>
                    <a:pt x="52" y="82"/>
                    <a:pt x="54" y="83"/>
                    <a:pt x="52" y="78"/>
                  </a:cubicBezTo>
                  <a:cubicBezTo>
                    <a:pt x="47" y="71"/>
                    <a:pt x="45" y="68"/>
                    <a:pt x="36" y="73"/>
                  </a:cubicBezTo>
                  <a:cubicBezTo>
                    <a:pt x="28" y="78"/>
                    <a:pt x="28" y="82"/>
                    <a:pt x="27" y="91"/>
                  </a:cubicBezTo>
                  <a:cubicBezTo>
                    <a:pt x="25" y="98"/>
                    <a:pt x="22" y="101"/>
                    <a:pt x="16" y="105"/>
                  </a:cubicBezTo>
                  <a:cubicBezTo>
                    <a:pt x="11" y="109"/>
                    <a:pt x="3" y="111"/>
                    <a:pt x="1" y="118"/>
                  </a:cubicBezTo>
                  <a:cubicBezTo>
                    <a:pt x="0" y="124"/>
                    <a:pt x="6" y="131"/>
                    <a:pt x="12" y="12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5" name="Freeform 407"/>
            <p:cNvSpPr>
              <a:spLocks/>
            </p:cNvSpPr>
            <p:nvPr/>
          </p:nvSpPr>
          <p:spPr bwMode="auto">
            <a:xfrm>
              <a:off x="7157551" y="2351423"/>
              <a:ext cx="92843" cy="63524"/>
            </a:xfrm>
            <a:custGeom>
              <a:avLst/>
              <a:gdLst>
                <a:gd name="T0" fmla="*/ 183 w 210"/>
                <a:gd name="T1" fmla="*/ 137 h 144"/>
                <a:gd name="T2" fmla="*/ 190 w 210"/>
                <a:gd name="T3" fmla="*/ 142 h 144"/>
                <a:gd name="T4" fmla="*/ 199 w 210"/>
                <a:gd name="T5" fmla="*/ 130 h 144"/>
                <a:gd name="T6" fmla="*/ 210 w 210"/>
                <a:gd name="T7" fmla="*/ 116 h 144"/>
                <a:gd name="T8" fmla="*/ 197 w 210"/>
                <a:gd name="T9" fmla="*/ 108 h 144"/>
                <a:gd name="T10" fmla="*/ 202 w 210"/>
                <a:gd name="T11" fmla="*/ 97 h 144"/>
                <a:gd name="T12" fmla="*/ 200 w 210"/>
                <a:gd name="T13" fmla="*/ 88 h 144"/>
                <a:gd name="T14" fmla="*/ 196 w 210"/>
                <a:gd name="T15" fmla="*/ 68 h 144"/>
                <a:gd name="T16" fmla="*/ 170 w 210"/>
                <a:gd name="T17" fmla="*/ 74 h 144"/>
                <a:gd name="T18" fmla="*/ 148 w 210"/>
                <a:gd name="T19" fmla="*/ 66 h 144"/>
                <a:gd name="T20" fmla="*/ 128 w 210"/>
                <a:gd name="T21" fmla="*/ 52 h 144"/>
                <a:gd name="T22" fmla="*/ 127 w 210"/>
                <a:gd name="T23" fmla="*/ 56 h 144"/>
                <a:gd name="T24" fmla="*/ 108 w 210"/>
                <a:gd name="T25" fmla="*/ 52 h 144"/>
                <a:gd name="T26" fmla="*/ 127 w 210"/>
                <a:gd name="T27" fmla="*/ 34 h 144"/>
                <a:gd name="T28" fmla="*/ 109 w 210"/>
                <a:gd name="T29" fmla="*/ 30 h 144"/>
                <a:gd name="T30" fmla="*/ 110 w 210"/>
                <a:gd name="T31" fmla="*/ 7 h 144"/>
                <a:gd name="T32" fmla="*/ 98 w 210"/>
                <a:gd name="T33" fmla="*/ 17 h 144"/>
                <a:gd name="T34" fmla="*/ 93 w 210"/>
                <a:gd name="T35" fmla="*/ 34 h 144"/>
                <a:gd name="T36" fmla="*/ 86 w 210"/>
                <a:gd name="T37" fmla="*/ 39 h 144"/>
                <a:gd name="T38" fmla="*/ 83 w 210"/>
                <a:gd name="T39" fmla="*/ 48 h 144"/>
                <a:gd name="T40" fmla="*/ 45 w 210"/>
                <a:gd name="T41" fmla="*/ 52 h 144"/>
                <a:gd name="T42" fmla="*/ 21 w 210"/>
                <a:gd name="T43" fmla="*/ 56 h 144"/>
                <a:gd name="T44" fmla="*/ 4 w 210"/>
                <a:gd name="T45" fmla="*/ 55 h 144"/>
                <a:gd name="T46" fmla="*/ 13 w 210"/>
                <a:gd name="T47" fmla="*/ 66 h 144"/>
                <a:gd name="T48" fmla="*/ 41 w 210"/>
                <a:gd name="T49" fmla="*/ 61 h 144"/>
                <a:gd name="T50" fmla="*/ 56 w 210"/>
                <a:gd name="T51" fmla="*/ 64 h 144"/>
                <a:gd name="T52" fmla="*/ 70 w 210"/>
                <a:gd name="T53" fmla="*/ 65 h 144"/>
                <a:gd name="T54" fmla="*/ 74 w 210"/>
                <a:gd name="T55" fmla="*/ 76 h 144"/>
                <a:gd name="T56" fmla="*/ 80 w 210"/>
                <a:gd name="T57" fmla="*/ 87 h 144"/>
                <a:gd name="T58" fmla="*/ 89 w 210"/>
                <a:gd name="T59" fmla="*/ 68 h 144"/>
                <a:gd name="T60" fmla="*/ 105 w 210"/>
                <a:gd name="T61" fmla="*/ 72 h 144"/>
                <a:gd name="T62" fmla="*/ 93 w 210"/>
                <a:gd name="T63" fmla="*/ 86 h 144"/>
                <a:gd name="T64" fmla="*/ 101 w 210"/>
                <a:gd name="T65" fmla="*/ 94 h 144"/>
                <a:gd name="T66" fmla="*/ 114 w 210"/>
                <a:gd name="T67" fmla="*/ 79 h 144"/>
                <a:gd name="T68" fmla="*/ 132 w 210"/>
                <a:gd name="T69" fmla="*/ 73 h 144"/>
                <a:gd name="T70" fmla="*/ 149 w 210"/>
                <a:gd name="T71" fmla="*/ 78 h 144"/>
                <a:gd name="T72" fmla="*/ 153 w 210"/>
                <a:gd name="T73" fmla="*/ 99 h 144"/>
                <a:gd name="T74" fmla="*/ 174 w 210"/>
                <a:gd name="T75" fmla="*/ 96 h 144"/>
                <a:gd name="T76" fmla="*/ 163 w 210"/>
                <a:gd name="T77" fmla="*/ 111 h 144"/>
                <a:gd name="T78" fmla="*/ 173 w 210"/>
                <a:gd name="T79" fmla="*/ 122 h 144"/>
                <a:gd name="T80" fmla="*/ 173 w 210"/>
                <a:gd name="T81" fmla="*/ 139 h 144"/>
                <a:gd name="T82" fmla="*/ 183 w 210"/>
                <a:gd name="T83" fmla="*/ 1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144">
                  <a:moveTo>
                    <a:pt x="183" y="137"/>
                  </a:moveTo>
                  <a:cubicBezTo>
                    <a:pt x="185" y="137"/>
                    <a:pt x="187" y="142"/>
                    <a:pt x="190" y="142"/>
                  </a:cubicBezTo>
                  <a:cubicBezTo>
                    <a:pt x="200" y="144"/>
                    <a:pt x="196" y="136"/>
                    <a:pt x="199" y="130"/>
                  </a:cubicBezTo>
                  <a:cubicBezTo>
                    <a:pt x="200" y="126"/>
                    <a:pt x="210" y="120"/>
                    <a:pt x="210" y="116"/>
                  </a:cubicBezTo>
                  <a:cubicBezTo>
                    <a:pt x="210" y="109"/>
                    <a:pt x="201" y="113"/>
                    <a:pt x="197" y="108"/>
                  </a:cubicBezTo>
                  <a:cubicBezTo>
                    <a:pt x="190" y="101"/>
                    <a:pt x="197" y="101"/>
                    <a:pt x="202" y="97"/>
                  </a:cubicBezTo>
                  <a:cubicBezTo>
                    <a:pt x="207" y="93"/>
                    <a:pt x="210" y="86"/>
                    <a:pt x="200" y="88"/>
                  </a:cubicBezTo>
                  <a:cubicBezTo>
                    <a:pt x="200" y="80"/>
                    <a:pt x="209" y="71"/>
                    <a:pt x="196" y="68"/>
                  </a:cubicBezTo>
                  <a:cubicBezTo>
                    <a:pt x="188" y="66"/>
                    <a:pt x="178" y="73"/>
                    <a:pt x="170" y="74"/>
                  </a:cubicBezTo>
                  <a:cubicBezTo>
                    <a:pt x="159" y="75"/>
                    <a:pt x="156" y="70"/>
                    <a:pt x="148" y="66"/>
                  </a:cubicBezTo>
                  <a:cubicBezTo>
                    <a:pt x="142" y="63"/>
                    <a:pt x="133" y="52"/>
                    <a:pt x="128" y="52"/>
                  </a:cubicBezTo>
                  <a:cubicBezTo>
                    <a:pt x="128" y="53"/>
                    <a:pt x="127" y="55"/>
                    <a:pt x="127" y="56"/>
                  </a:cubicBezTo>
                  <a:cubicBezTo>
                    <a:pt x="121" y="55"/>
                    <a:pt x="114" y="54"/>
                    <a:pt x="108" y="52"/>
                  </a:cubicBezTo>
                  <a:cubicBezTo>
                    <a:pt x="107" y="44"/>
                    <a:pt x="123" y="40"/>
                    <a:pt x="127" y="34"/>
                  </a:cubicBezTo>
                  <a:cubicBezTo>
                    <a:pt x="137" y="19"/>
                    <a:pt x="114" y="31"/>
                    <a:pt x="109" y="30"/>
                  </a:cubicBezTo>
                  <a:cubicBezTo>
                    <a:pt x="109" y="25"/>
                    <a:pt x="113" y="11"/>
                    <a:pt x="110" y="7"/>
                  </a:cubicBezTo>
                  <a:cubicBezTo>
                    <a:pt x="104" y="0"/>
                    <a:pt x="99" y="12"/>
                    <a:pt x="98" y="17"/>
                  </a:cubicBezTo>
                  <a:cubicBezTo>
                    <a:pt x="96" y="24"/>
                    <a:pt x="98" y="27"/>
                    <a:pt x="93" y="34"/>
                  </a:cubicBezTo>
                  <a:cubicBezTo>
                    <a:pt x="91" y="36"/>
                    <a:pt x="88" y="37"/>
                    <a:pt x="86" y="39"/>
                  </a:cubicBezTo>
                  <a:cubicBezTo>
                    <a:pt x="85" y="42"/>
                    <a:pt x="85" y="46"/>
                    <a:pt x="83" y="48"/>
                  </a:cubicBezTo>
                  <a:cubicBezTo>
                    <a:pt x="75" y="58"/>
                    <a:pt x="56" y="50"/>
                    <a:pt x="45" y="52"/>
                  </a:cubicBezTo>
                  <a:cubicBezTo>
                    <a:pt x="37" y="54"/>
                    <a:pt x="29" y="56"/>
                    <a:pt x="21" y="56"/>
                  </a:cubicBezTo>
                  <a:cubicBezTo>
                    <a:pt x="17" y="56"/>
                    <a:pt x="7" y="52"/>
                    <a:pt x="4" y="55"/>
                  </a:cubicBezTo>
                  <a:cubicBezTo>
                    <a:pt x="0" y="60"/>
                    <a:pt x="10" y="65"/>
                    <a:pt x="13" y="66"/>
                  </a:cubicBezTo>
                  <a:cubicBezTo>
                    <a:pt x="23" y="70"/>
                    <a:pt x="31" y="63"/>
                    <a:pt x="41" y="61"/>
                  </a:cubicBezTo>
                  <a:cubicBezTo>
                    <a:pt x="47" y="60"/>
                    <a:pt x="51" y="63"/>
                    <a:pt x="56" y="64"/>
                  </a:cubicBezTo>
                  <a:cubicBezTo>
                    <a:pt x="60" y="65"/>
                    <a:pt x="67" y="63"/>
                    <a:pt x="70" y="65"/>
                  </a:cubicBezTo>
                  <a:cubicBezTo>
                    <a:pt x="77" y="67"/>
                    <a:pt x="74" y="70"/>
                    <a:pt x="74" y="76"/>
                  </a:cubicBezTo>
                  <a:cubicBezTo>
                    <a:pt x="74" y="80"/>
                    <a:pt x="73" y="90"/>
                    <a:pt x="80" y="87"/>
                  </a:cubicBezTo>
                  <a:cubicBezTo>
                    <a:pt x="85" y="85"/>
                    <a:pt x="83" y="72"/>
                    <a:pt x="89" y="68"/>
                  </a:cubicBezTo>
                  <a:cubicBezTo>
                    <a:pt x="94" y="64"/>
                    <a:pt x="108" y="63"/>
                    <a:pt x="105" y="72"/>
                  </a:cubicBezTo>
                  <a:cubicBezTo>
                    <a:pt x="102" y="78"/>
                    <a:pt x="95" y="78"/>
                    <a:pt x="93" y="86"/>
                  </a:cubicBezTo>
                  <a:cubicBezTo>
                    <a:pt x="91" y="95"/>
                    <a:pt x="94" y="102"/>
                    <a:pt x="101" y="94"/>
                  </a:cubicBezTo>
                  <a:cubicBezTo>
                    <a:pt x="107" y="88"/>
                    <a:pt x="107" y="83"/>
                    <a:pt x="114" y="79"/>
                  </a:cubicBezTo>
                  <a:cubicBezTo>
                    <a:pt x="120" y="76"/>
                    <a:pt x="125" y="73"/>
                    <a:pt x="132" y="73"/>
                  </a:cubicBezTo>
                  <a:cubicBezTo>
                    <a:pt x="137" y="73"/>
                    <a:pt x="146" y="73"/>
                    <a:pt x="149" y="78"/>
                  </a:cubicBezTo>
                  <a:cubicBezTo>
                    <a:pt x="153" y="84"/>
                    <a:pt x="145" y="95"/>
                    <a:pt x="153" y="99"/>
                  </a:cubicBezTo>
                  <a:cubicBezTo>
                    <a:pt x="156" y="92"/>
                    <a:pt x="169" y="88"/>
                    <a:pt x="174" y="96"/>
                  </a:cubicBezTo>
                  <a:cubicBezTo>
                    <a:pt x="180" y="105"/>
                    <a:pt x="159" y="99"/>
                    <a:pt x="163" y="111"/>
                  </a:cubicBezTo>
                  <a:cubicBezTo>
                    <a:pt x="170" y="114"/>
                    <a:pt x="174" y="113"/>
                    <a:pt x="173" y="122"/>
                  </a:cubicBezTo>
                  <a:cubicBezTo>
                    <a:pt x="173" y="126"/>
                    <a:pt x="167" y="136"/>
                    <a:pt x="173" y="139"/>
                  </a:cubicBezTo>
                  <a:cubicBezTo>
                    <a:pt x="174" y="139"/>
                    <a:pt x="180" y="136"/>
                    <a:pt x="183" y="13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6" name="Freeform 408"/>
            <p:cNvSpPr>
              <a:spLocks/>
            </p:cNvSpPr>
            <p:nvPr/>
          </p:nvSpPr>
          <p:spPr bwMode="auto">
            <a:xfrm>
              <a:off x="6773962" y="2392958"/>
              <a:ext cx="455666" cy="212563"/>
            </a:xfrm>
            <a:custGeom>
              <a:avLst/>
              <a:gdLst>
                <a:gd name="T0" fmla="*/ 992 w 1030"/>
                <a:gd name="T1" fmla="*/ 155 h 478"/>
                <a:gd name="T2" fmla="*/ 917 w 1030"/>
                <a:gd name="T3" fmla="*/ 203 h 478"/>
                <a:gd name="T4" fmla="*/ 816 w 1030"/>
                <a:gd name="T5" fmla="*/ 174 h 478"/>
                <a:gd name="T6" fmla="*/ 681 w 1030"/>
                <a:gd name="T7" fmla="*/ 184 h 478"/>
                <a:gd name="T8" fmla="*/ 607 w 1030"/>
                <a:gd name="T9" fmla="*/ 267 h 478"/>
                <a:gd name="T10" fmla="*/ 527 w 1030"/>
                <a:gd name="T11" fmla="*/ 295 h 478"/>
                <a:gd name="T12" fmla="*/ 494 w 1030"/>
                <a:gd name="T13" fmla="*/ 293 h 478"/>
                <a:gd name="T14" fmla="*/ 477 w 1030"/>
                <a:gd name="T15" fmla="*/ 288 h 478"/>
                <a:gd name="T16" fmla="*/ 442 w 1030"/>
                <a:gd name="T17" fmla="*/ 270 h 478"/>
                <a:gd name="T18" fmla="*/ 429 w 1030"/>
                <a:gd name="T19" fmla="*/ 234 h 478"/>
                <a:gd name="T20" fmla="*/ 389 w 1030"/>
                <a:gd name="T21" fmla="*/ 199 h 478"/>
                <a:gd name="T22" fmla="*/ 350 w 1030"/>
                <a:gd name="T23" fmla="*/ 171 h 478"/>
                <a:gd name="T24" fmla="*/ 307 w 1030"/>
                <a:gd name="T25" fmla="*/ 129 h 478"/>
                <a:gd name="T26" fmla="*/ 276 w 1030"/>
                <a:gd name="T27" fmla="*/ 91 h 478"/>
                <a:gd name="T28" fmla="*/ 330 w 1030"/>
                <a:gd name="T29" fmla="*/ 46 h 478"/>
                <a:gd name="T30" fmla="*/ 309 w 1030"/>
                <a:gd name="T31" fmla="*/ 32 h 478"/>
                <a:gd name="T32" fmla="*/ 293 w 1030"/>
                <a:gd name="T33" fmla="*/ 43 h 478"/>
                <a:gd name="T34" fmla="*/ 260 w 1030"/>
                <a:gd name="T35" fmla="*/ 31 h 478"/>
                <a:gd name="T36" fmla="*/ 267 w 1030"/>
                <a:gd name="T37" fmla="*/ 93 h 478"/>
                <a:gd name="T38" fmla="*/ 287 w 1030"/>
                <a:gd name="T39" fmla="*/ 148 h 478"/>
                <a:gd name="T40" fmla="*/ 321 w 1030"/>
                <a:gd name="T41" fmla="*/ 164 h 478"/>
                <a:gd name="T42" fmla="*/ 322 w 1030"/>
                <a:gd name="T43" fmla="*/ 211 h 478"/>
                <a:gd name="T44" fmla="*/ 336 w 1030"/>
                <a:gd name="T45" fmla="*/ 239 h 478"/>
                <a:gd name="T46" fmla="*/ 306 w 1030"/>
                <a:gd name="T47" fmla="*/ 304 h 478"/>
                <a:gd name="T48" fmla="*/ 270 w 1030"/>
                <a:gd name="T49" fmla="*/ 298 h 478"/>
                <a:gd name="T50" fmla="*/ 241 w 1030"/>
                <a:gd name="T51" fmla="*/ 327 h 478"/>
                <a:gd name="T52" fmla="*/ 204 w 1030"/>
                <a:gd name="T53" fmla="*/ 360 h 478"/>
                <a:gd name="T54" fmla="*/ 195 w 1030"/>
                <a:gd name="T55" fmla="*/ 380 h 478"/>
                <a:gd name="T56" fmla="*/ 161 w 1030"/>
                <a:gd name="T57" fmla="*/ 344 h 478"/>
                <a:gd name="T58" fmla="*/ 137 w 1030"/>
                <a:gd name="T59" fmla="*/ 365 h 478"/>
                <a:gd name="T60" fmla="*/ 73 w 1030"/>
                <a:gd name="T61" fmla="*/ 344 h 478"/>
                <a:gd name="T62" fmla="*/ 12 w 1030"/>
                <a:gd name="T63" fmla="*/ 262 h 478"/>
                <a:gd name="T64" fmla="*/ 33 w 1030"/>
                <a:gd name="T65" fmla="*/ 307 h 478"/>
                <a:gd name="T66" fmla="*/ 124 w 1030"/>
                <a:gd name="T67" fmla="*/ 402 h 478"/>
                <a:gd name="T68" fmla="*/ 146 w 1030"/>
                <a:gd name="T69" fmla="*/ 422 h 478"/>
                <a:gd name="T70" fmla="*/ 201 w 1030"/>
                <a:gd name="T71" fmla="*/ 455 h 478"/>
                <a:gd name="T72" fmla="*/ 261 w 1030"/>
                <a:gd name="T73" fmla="*/ 474 h 478"/>
                <a:gd name="T74" fmla="*/ 326 w 1030"/>
                <a:gd name="T75" fmla="*/ 470 h 478"/>
                <a:gd name="T76" fmla="*/ 401 w 1030"/>
                <a:gd name="T77" fmla="*/ 474 h 478"/>
                <a:gd name="T78" fmla="*/ 481 w 1030"/>
                <a:gd name="T79" fmla="*/ 405 h 478"/>
                <a:gd name="T80" fmla="*/ 535 w 1030"/>
                <a:gd name="T81" fmla="*/ 399 h 478"/>
                <a:gd name="T82" fmla="*/ 656 w 1030"/>
                <a:gd name="T83" fmla="*/ 314 h 478"/>
                <a:gd name="T84" fmla="*/ 668 w 1030"/>
                <a:gd name="T85" fmla="*/ 303 h 478"/>
                <a:gd name="T86" fmla="*/ 692 w 1030"/>
                <a:gd name="T87" fmla="*/ 267 h 478"/>
                <a:gd name="T88" fmla="*/ 759 w 1030"/>
                <a:gd name="T89" fmla="*/ 272 h 478"/>
                <a:gd name="T90" fmla="*/ 755 w 1030"/>
                <a:gd name="T91" fmla="*/ 245 h 478"/>
                <a:gd name="T92" fmla="*/ 776 w 1030"/>
                <a:gd name="T93" fmla="*/ 218 h 478"/>
                <a:gd name="T94" fmla="*/ 757 w 1030"/>
                <a:gd name="T95" fmla="*/ 198 h 478"/>
                <a:gd name="T96" fmla="*/ 665 w 1030"/>
                <a:gd name="T97" fmla="*/ 233 h 478"/>
                <a:gd name="T98" fmla="*/ 670 w 1030"/>
                <a:gd name="T99" fmla="*/ 223 h 478"/>
                <a:gd name="T100" fmla="*/ 737 w 1030"/>
                <a:gd name="T101" fmla="*/ 200 h 478"/>
                <a:gd name="T102" fmla="*/ 801 w 1030"/>
                <a:gd name="T103" fmla="*/ 194 h 478"/>
                <a:gd name="T104" fmla="*/ 853 w 1030"/>
                <a:gd name="T105" fmla="*/ 243 h 478"/>
                <a:gd name="T106" fmla="*/ 869 w 1030"/>
                <a:gd name="T107" fmla="*/ 240 h 478"/>
                <a:gd name="T108" fmla="*/ 955 w 1030"/>
                <a:gd name="T109" fmla="*/ 200 h 478"/>
                <a:gd name="T110" fmla="*/ 1020 w 1030"/>
                <a:gd name="T111" fmla="*/ 12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0" h="478">
                  <a:moveTo>
                    <a:pt x="1018" y="102"/>
                  </a:moveTo>
                  <a:cubicBezTo>
                    <a:pt x="1004" y="108"/>
                    <a:pt x="997" y="123"/>
                    <a:pt x="995" y="136"/>
                  </a:cubicBezTo>
                  <a:cubicBezTo>
                    <a:pt x="995" y="143"/>
                    <a:pt x="996" y="147"/>
                    <a:pt x="992" y="155"/>
                  </a:cubicBezTo>
                  <a:cubicBezTo>
                    <a:pt x="987" y="162"/>
                    <a:pt x="981" y="168"/>
                    <a:pt x="976" y="174"/>
                  </a:cubicBezTo>
                  <a:cubicBezTo>
                    <a:pt x="968" y="184"/>
                    <a:pt x="955" y="195"/>
                    <a:pt x="943" y="199"/>
                  </a:cubicBezTo>
                  <a:cubicBezTo>
                    <a:pt x="934" y="201"/>
                    <a:pt x="925" y="201"/>
                    <a:pt x="917" y="203"/>
                  </a:cubicBezTo>
                  <a:cubicBezTo>
                    <a:pt x="905" y="207"/>
                    <a:pt x="900" y="217"/>
                    <a:pt x="885" y="215"/>
                  </a:cubicBezTo>
                  <a:cubicBezTo>
                    <a:pt x="889" y="204"/>
                    <a:pt x="865" y="198"/>
                    <a:pt x="856" y="192"/>
                  </a:cubicBezTo>
                  <a:cubicBezTo>
                    <a:pt x="843" y="182"/>
                    <a:pt x="832" y="180"/>
                    <a:pt x="816" y="174"/>
                  </a:cubicBezTo>
                  <a:cubicBezTo>
                    <a:pt x="801" y="169"/>
                    <a:pt x="788" y="164"/>
                    <a:pt x="771" y="164"/>
                  </a:cubicBezTo>
                  <a:cubicBezTo>
                    <a:pt x="755" y="164"/>
                    <a:pt x="740" y="163"/>
                    <a:pt x="725" y="166"/>
                  </a:cubicBezTo>
                  <a:cubicBezTo>
                    <a:pt x="707" y="169"/>
                    <a:pt x="696" y="173"/>
                    <a:pt x="681" y="184"/>
                  </a:cubicBezTo>
                  <a:cubicBezTo>
                    <a:pt x="676" y="188"/>
                    <a:pt x="670" y="192"/>
                    <a:pt x="666" y="197"/>
                  </a:cubicBezTo>
                  <a:cubicBezTo>
                    <a:pt x="655" y="212"/>
                    <a:pt x="648" y="229"/>
                    <a:pt x="635" y="244"/>
                  </a:cubicBezTo>
                  <a:cubicBezTo>
                    <a:pt x="627" y="253"/>
                    <a:pt x="616" y="258"/>
                    <a:pt x="607" y="267"/>
                  </a:cubicBezTo>
                  <a:cubicBezTo>
                    <a:pt x="598" y="276"/>
                    <a:pt x="588" y="281"/>
                    <a:pt x="577" y="287"/>
                  </a:cubicBezTo>
                  <a:cubicBezTo>
                    <a:pt x="572" y="290"/>
                    <a:pt x="565" y="294"/>
                    <a:pt x="559" y="295"/>
                  </a:cubicBezTo>
                  <a:cubicBezTo>
                    <a:pt x="552" y="297"/>
                    <a:pt x="535" y="297"/>
                    <a:pt x="527" y="295"/>
                  </a:cubicBezTo>
                  <a:cubicBezTo>
                    <a:pt x="521" y="293"/>
                    <a:pt x="521" y="289"/>
                    <a:pt x="515" y="291"/>
                  </a:cubicBezTo>
                  <a:cubicBezTo>
                    <a:pt x="508" y="293"/>
                    <a:pt x="509" y="297"/>
                    <a:pt x="501" y="295"/>
                  </a:cubicBezTo>
                  <a:cubicBezTo>
                    <a:pt x="498" y="295"/>
                    <a:pt x="497" y="293"/>
                    <a:pt x="494" y="293"/>
                  </a:cubicBezTo>
                  <a:cubicBezTo>
                    <a:pt x="492" y="293"/>
                    <a:pt x="490" y="296"/>
                    <a:pt x="488" y="296"/>
                  </a:cubicBezTo>
                  <a:cubicBezTo>
                    <a:pt x="482" y="296"/>
                    <a:pt x="483" y="293"/>
                    <a:pt x="480" y="292"/>
                  </a:cubicBezTo>
                  <a:cubicBezTo>
                    <a:pt x="479" y="292"/>
                    <a:pt x="478" y="289"/>
                    <a:pt x="477" y="288"/>
                  </a:cubicBezTo>
                  <a:cubicBezTo>
                    <a:pt x="476" y="288"/>
                    <a:pt x="474" y="291"/>
                    <a:pt x="473" y="291"/>
                  </a:cubicBezTo>
                  <a:cubicBezTo>
                    <a:pt x="467" y="290"/>
                    <a:pt x="461" y="287"/>
                    <a:pt x="457" y="283"/>
                  </a:cubicBezTo>
                  <a:cubicBezTo>
                    <a:pt x="453" y="279"/>
                    <a:pt x="445" y="274"/>
                    <a:pt x="442" y="270"/>
                  </a:cubicBezTo>
                  <a:cubicBezTo>
                    <a:pt x="440" y="267"/>
                    <a:pt x="442" y="263"/>
                    <a:pt x="441" y="260"/>
                  </a:cubicBezTo>
                  <a:cubicBezTo>
                    <a:pt x="440" y="256"/>
                    <a:pt x="437" y="255"/>
                    <a:pt x="435" y="252"/>
                  </a:cubicBezTo>
                  <a:cubicBezTo>
                    <a:pt x="430" y="246"/>
                    <a:pt x="430" y="241"/>
                    <a:pt x="429" y="234"/>
                  </a:cubicBezTo>
                  <a:cubicBezTo>
                    <a:pt x="427" y="227"/>
                    <a:pt x="423" y="225"/>
                    <a:pt x="420" y="219"/>
                  </a:cubicBezTo>
                  <a:cubicBezTo>
                    <a:pt x="417" y="214"/>
                    <a:pt x="416" y="203"/>
                    <a:pt x="411" y="200"/>
                  </a:cubicBezTo>
                  <a:cubicBezTo>
                    <a:pt x="405" y="195"/>
                    <a:pt x="396" y="199"/>
                    <a:pt x="389" y="199"/>
                  </a:cubicBezTo>
                  <a:cubicBezTo>
                    <a:pt x="381" y="198"/>
                    <a:pt x="375" y="192"/>
                    <a:pt x="370" y="185"/>
                  </a:cubicBezTo>
                  <a:cubicBezTo>
                    <a:pt x="367" y="181"/>
                    <a:pt x="363" y="176"/>
                    <a:pt x="359" y="174"/>
                  </a:cubicBezTo>
                  <a:cubicBezTo>
                    <a:pt x="356" y="172"/>
                    <a:pt x="352" y="173"/>
                    <a:pt x="350" y="171"/>
                  </a:cubicBezTo>
                  <a:cubicBezTo>
                    <a:pt x="347" y="169"/>
                    <a:pt x="349" y="167"/>
                    <a:pt x="348" y="165"/>
                  </a:cubicBezTo>
                  <a:cubicBezTo>
                    <a:pt x="341" y="156"/>
                    <a:pt x="333" y="145"/>
                    <a:pt x="325" y="137"/>
                  </a:cubicBezTo>
                  <a:cubicBezTo>
                    <a:pt x="319" y="132"/>
                    <a:pt x="314" y="131"/>
                    <a:pt x="307" y="129"/>
                  </a:cubicBezTo>
                  <a:cubicBezTo>
                    <a:pt x="298" y="126"/>
                    <a:pt x="299" y="126"/>
                    <a:pt x="299" y="119"/>
                  </a:cubicBezTo>
                  <a:cubicBezTo>
                    <a:pt x="299" y="111"/>
                    <a:pt x="298" y="108"/>
                    <a:pt x="291" y="103"/>
                  </a:cubicBezTo>
                  <a:cubicBezTo>
                    <a:pt x="285" y="99"/>
                    <a:pt x="277" y="98"/>
                    <a:pt x="276" y="91"/>
                  </a:cubicBezTo>
                  <a:cubicBezTo>
                    <a:pt x="271" y="74"/>
                    <a:pt x="294" y="77"/>
                    <a:pt x="301" y="69"/>
                  </a:cubicBezTo>
                  <a:cubicBezTo>
                    <a:pt x="305" y="65"/>
                    <a:pt x="308" y="62"/>
                    <a:pt x="313" y="58"/>
                  </a:cubicBezTo>
                  <a:cubicBezTo>
                    <a:pt x="317" y="55"/>
                    <a:pt x="328" y="50"/>
                    <a:pt x="330" y="46"/>
                  </a:cubicBezTo>
                  <a:cubicBezTo>
                    <a:pt x="336" y="36"/>
                    <a:pt x="323" y="42"/>
                    <a:pt x="323" y="33"/>
                  </a:cubicBezTo>
                  <a:cubicBezTo>
                    <a:pt x="323" y="29"/>
                    <a:pt x="333" y="14"/>
                    <a:pt x="320" y="19"/>
                  </a:cubicBezTo>
                  <a:cubicBezTo>
                    <a:pt x="319" y="26"/>
                    <a:pt x="320" y="43"/>
                    <a:pt x="309" y="32"/>
                  </a:cubicBezTo>
                  <a:cubicBezTo>
                    <a:pt x="304" y="26"/>
                    <a:pt x="305" y="10"/>
                    <a:pt x="298" y="7"/>
                  </a:cubicBezTo>
                  <a:cubicBezTo>
                    <a:pt x="283" y="0"/>
                    <a:pt x="301" y="25"/>
                    <a:pt x="303" y="28"/>
                  </a:cubicBezTo>
                  <a:cubicBezTo>
                    <a:pt x="308" y="37"/>
                    <a:pt x="305" y="45"/>
                    <a:pt x="293" y="43"/>
                  </a:cubicBezTo>
                  <a:cubicBezTo>
                    <a:pt x="293" y="50"/>
                    <a:pt x="301" y="55"/>
                    <a:pt x="296" y="62"/>
                  </a:cubicBezTo>
                  <a:cubicBezTo>
                    <a:pt x="291" y="68"/>
                    <a:pt x="283" y="69"/>
                    <a:pt x="279" y="63"/>
                  </a:cubicBezTo>
                  <a:cubicBezTo>
                    <a:pt x="274" y="55"/>
                    <a:pt x="279" y="27"/>
                    <a:pt x="260" y="31"/>
                  </a:cubicBezTo>
                  <a:cubicBezTo>
                    <a:pt x="260" y="37"/>
                    <a:pt x="260" y="44"/>
                    <a:pt x="261" y="50"/>
                  </a:cubicBezTo>
                  <a:cubicBezTo>
                    <a:pt x="262" y="58"/>
                    <a:pt x="263" y="64"/>
                    <a:pt x="263" y="72"/>
                  </a:cubicBezTo>
                  <a:cubicBezTo>
                    <a:pt x="263" y="80"/>
                    <a:pt x="263" y="87"/>
                    <a:pt x="267" y="93"/>
                  </a:cubicBezTo>
                  <a:cubicBezTo>
                    <a:pt x="271" y="100"/>
                    <a:pt x="272" y="101"/>
                    <a:pt x="273" y="110"/>
                  </a:cubicBezTo>
                  <a:cubicBezTo>
                    <a:pt x="274" y="118"/>
                    <a:pt x="278" y="121"/>
                    <a:pt x="282" y="127"/>
                  </a:cubicBezTo>
                  <a:cubicBezTo>
                    <a:pt x="286" y="133"/>
                    <a:pt x="286" y="140"/>
                    <a:pt x="287" y="148"/>
                  </a:cubicBezTo>
                  <a:cubicBezTo>
                    <a:pt x="287" y="153"/>
                    <a:pt x="285" y="169"/>
                    <a:pt x="295" y="164"/>
                  </a:cubicBezTo>
                  <a:cubicBezTo>
                    <a:pt x="302" y="160"/>
                    <a:pt x="296" y="149"/>
                    <a:pt x="308" y="151"/>
                  </a:cubicBezTo>
                  <a:cubicBezTo>
                    <a:pt x="315" y="152"/>
                    <a:pt x="320" y="158"/>
                    <a:pt x="321" y="164"/>
                  </a:cubicBezTo>
                  <a:cubicBezTo>
                    <a:pt x="323" y="169"/>
                    <a:pt x="323" y="180"/>
                    <a:pt x="322" y="186"/>
                  </a:cubicBezTo>
                  <a:cubicBezTo>
                    <a:pt x="321" y="193"/>
                    <a:pt x="316" y="196"/>
                    <a:pt x="313" y="202"/>
                  </a:cubicBezTo>
                  <a:cubicBezTo>
                    <a:pt x="308" y="213"/>
                    <a:pt x="315" y="210"/>
                    <a:pt x="322" y="211"/>
                  </a:cubicBezTo>
                  <a:cubicBezTo>
                    <a:pt x="333" y="213"/>
                    <a:pt x="329" y="218"/>
                    <a:pt x="328" y="225"/>
                  </a:cubicBezTo>
                  <a:cubicBezTo>
                    <a:pt x="327" y="228"/>
                    <a:pt x="327" y="233"/>
                    <a:pt x="328" y="236"/>
                  </a:cubicBezTo>
                  <a:cubicBezTo>
                    <a:pt x="331" y="239"/>
                    <a:pt x="333" y="237"/>
                    <a:pt x="336" y="239"/>
                  </a:cubicBezTo>
                  <a:cubicBezTo>
                    <a:pt x="341" y="244"/>
                    <a:pt x="340" y="254"/>
                    <a:pt x="342" y="259"/>
                  </a:cubicBezTo>
                  <a:cubicBezTo>
                    <a:pt x="345" y="272"/>
                    <a:pt x="358" y="281"/>
                    <a:pt x="346" y="293"/>
                  </a:cubicBezTo>
                  <a:cubicBezTo>
                    <a:pt x="334" y="305"/>
                    <a:pt x="322" y="302"/>
                    <a:pt x="306" y="304"/>
                  </a:cubicBezTo>
                  <a:cubicBezTo>
                    <a:pt x="303" y="304"/>
                    <a:pt x="298" y="304"/>
                    <a:pt x="295" y="303"/>
                  </a:cubicBezTo>
                  <a:cubicBezTo>
                    <a:pt x="292" y="301"/>
                    <a:pt x="292" y="297"/>
                    <a:pt x="289" y="296"/>
                  </a:cubicBezTo>
                  <a:cubicBezTo>
                    <a:pt x="283" y="291"/>
                    <a:pt x="277" y="295"/>
                    <a:pt x="270" y="298"/>
                  </a:cubicBezTo>
                  <a:cubicBezTo>
                    <a:pt x="265" y="301"/>
                    <a:pt x="258" y="302"/>
                    <a:pt x="255" y="308"/>
                  </a:cubicBezTo>
                  <a:cubicBezTo>
                    <a:pt x="253" y="311"/>
                    <a:pt x="253" y="316"/>
                    <a:pt x="251" y="319"/>
                  </a:cubicBezTo>
                  <a:cubicBezTo>
                    <a:pt x="249" y="322"/>
                    <a:pt x="244" y="324"/>
                    <a:pt x="241" y="327"/>
                  </a:cubicBezTo>
                  <a:cubicBezTo>
                    <a:pt x="238" y="333"/>
                    <a:pt x="243" y="342"/>
                    <a:pt x="239" y="347"/>
                  </a:cubicBezTo>
                  <a:cubicBezTo>
                    <a:pt x="235" y="351"/>
                    <a:pt x="221" y="349"/>
                    <a:pt x="217" y="348"/>
                  </a:cubicBezTo>
                  <a:cubicBezTo>
                    <a:pt x="210" y="348"/>
                    <a:pt x="199" y="349"/>
                    <a:pt x="204" y="360"/>
                  </a:cubicBezTo>
                  <a:cubicBezTo>
                    <a:pt x="207" y="366"/>
                    <a:pt x="219" y="367"/>
                    <a:pt x="211" y="376"/>
                  </a:cubicBezTo>
                  <a:cubicBezTo>
                    <a:pt x="212" y="375"/>
                    <a:pt x="201" y="381"/>
                    <a:pt x="202" y="381"/>
                  </a:cubicBezTo>
                  <a:cubicBezTo>
                    <a:pt x="196" y="383"/>
                    <a:pt x="199" y="384"/>
                    <a:pt x="195" y="380"/>
                  </a:cubicBezTo>
                  <a:cubicBezTo>
                    <a:pt x="190" y="376"/>
                    <a:pt x="190" y="367"/>
                    <a:pt x="183" y="364"/>
                  </a:cubicBezTo>
                  <a:cubicBezTo>
                    <a:pt x="177" y="362"/>
                    <a:pt x="170" y="369"/>
                    <a:pt x="166" y="360"/>
                  </a:cubicBezTo>
                  <a:cubicBezTo>
                    <a:pt x="164" y="355"/>
                    <a:pt x="170" y="347"/>
                    <a:pt x="161" y="344"/>
                  </a:cubicBezTo>
                  <a:cubicBezTo>
                    <a:pt x="157" y="342"/>
                    <a:pt x="154" y="346"/>
                    <a:pt x="151" y="346"/>
                  </a:cubicBezTo>
                  <a:cubicBezTo>
                    <a:pt x="149" y="347"/>
                    <a:pt x="143" y="347"/>
                    <a:pt x="142" y="347"/>
                  </a:cubicBezTo>
                  <a:cubicBezTo>
                    <a:pt x="131" y="352"/>
                    <a:pt x="138" y="357"/>
                    <a:pt x="137" y="365"/>
                  </a:cubicBezTo>
                  <a:cubicBezTo>
                    <a:pt x="131" y="365"/>
                    <a:pt x="127" y="368"/>
                    <a:pt x="121" y="369"/>
                  </a:cubicBezTo>
                  <a:cubicBezTo>
                    <a:pt x="115" y="369"/>
                    <a:pt x="108" y="367"/>
                    <a:pt x="102" y="365"/>
                  </a:cubicBezTo>
                  <a:cubicBezTo>
                    <a:pt x="90" y="361"/>
                    <a:pt x="81" y="353"/>
                    <a:pt x="73" y="344"/>
                  </a:cubicBezTo>
                  <a:cubicBezTo>
                    <a:pt x="65" y="333"/>
                    <a:pt x="62" y="322"/>
                    <a:pt x="58" y="310"/>
                  </a:cubicBezTo>
                  <a:cubicBezTo>
                    <a:pt x="53" y="298"/>
                    <a:pt x="41" y="292"/>
                    <a:pt x="38" y="279"/>
                  </a:cubicBezTo>
                  <a:cubicBezTo>
                    <a:pt x="35" y="265"/>
                    <a:pt x="30" y="254"/>
                    <a:pt x="12" y="262"/>
                  </a:cubicBezTo>
                  <a:cubicBezTo>
                    <a:pt x="4" y="266"/>
                    <a:pt x="0" y="281"/>
                    <a:pt x="2" y="289"/>
                  </a:cubicBezTo>
                  <a:cubicBezTo>
                    <a:pt x="4" y="301"/>
                    <a:pt x="9" y="293"/>
                    <a:pt x="18" y="293"/>
                  </a:cubicBezTo>
                  <a:cubicBezTo>
                    <a:pt x="30" y="293"/>
                    <a:pt x="26" y="302"/>
                    <a:pt x="33" y="307"/>
                  </a:cubicBezTo>
                  <a:cubicBezTo>
                    <a:pt x="42" y="294"/>
                    <a:pt x="72" y="356"/>
                    <a:pt x="76" y="363"/>
                  </a:cubicBezTo>
                  <a:cubicBezTo>
                    <a:pt x="80" y="375"/>
                    <a:pt x="92" y="391"/>
                    <a:pt x="104" y="396"/>
                  </a:cubicBezTo>
                  <a:cubicBezTo>
                    <a:pt x="112" y="399"/>
                    <a:pt x="118" y="395"/>
                    <a:pt x="124" y="402"/>
                  </a:cubicBezTo>
                  <a:cubicBezTo>
                    <a:pt x="127" y="406"/>
                    <a:pt x="128" y="413"/>
                    <a:pt x="133" y="414"/>
                  </a:cubicBezTo>
                  <a:cubicBezTo>
                    <a:pt x="137" y="415"/>
                    <a:pt x="138" y="409"/>
                    <a:pt x="142" y="411"/>
                  </a:cubicBezTo>
                  <a:cubicBezTo>
                    <a:pt x="144" y="412"/>
                    <a:pt x="145" y="420"/>
                    <a:pt x="146" y="422"/>
                  </a:cubicBezTo>
                  <a:cubicBezTo>
                    <a:pt x="150" y="430"/>
                    <a:pt x="157" y="431"/>
                    <a:pt x="164" y="435"/>
                  </a:cubicBezTo>
                  <a:cubicBezTo>
                    <a:pt x="171" y="440"/>
                    <a:pt x="171" y="449"/>
                    <a:pt x="178" y="453"/>
                  </a:cubicBezTo>
                  <a:cubicBezTo>
                    <a:pt x="185" y="457"/>
                    <a:pt x="194" y="452"/>
                    <a:pt x="201" y="455"/>
                  </a:cubicBezTo>
                  <a:cubicBezTo>
                    <a:pt x="207" y="457"/>
                    <a:pt x="213" y="465"/>
                    <a:pt x="218" y="468"/>
                  </a:cubicBezTo>
                  <a:cubicBezTo>
                    <a:pt x="225" y="473"/>
                    <a:pt x="230" y="473"/>
                    <a:pt x="239" y="473"/>
                  </a:cubicBezTo>
                  <a:cubicBezTo>
                    <a:pt x="246" y="473"/>
                    <a:pt x="253" y="475"/>
                    <a:pt x="261" y="474"/>
                  </a:cubicBezTo>
                  <a:cubicBezTo>
                    <a:pt x="268" y="473"/>
                    <a:pt x="275" y="470"/>
                    <a:pt x="283" y="469"/>
                  </a:cubicBezTo>
                  <a:cubicBezTo>
                    <a:pt x="291" y="468"/>
                    <a:pt x="296" y="473"/>
                    <a:pt x="304" y="474"/>
                  </a:cubicBezTo>
                  <a:cubicBezTo>
                    <a:pt x="311" y="476"/>
                    <a:pt x="320" y="472"/>
                    <a:pt x="326" y="470"/>
                  </a:cubicBezTo>
                  <a:cubicBezTo>
                    <a:pt x="334" y="468"/>
                    <a:pt x="341" y="465"/>
                    <a:pt x="349" y="464"/>
                  </a:cubicBezTo>
                  <a:cubicBezTo>
                    <a:pt x="360" y="463"/>
                    <a:pt x="358" y="465"/>
                    <a:pt x="361" y="474"/>
                  </a:cubicBezTo>
                  <a:cubicBezTo>
                    <a:pt x="368" y="478"/>
                    <a:pt x="395" y="478"/>
                    <a:pt x="401" y="474"/>
                  </a:cubicBezTo>
                  <a:cubicBezTo>
                    <a:pt x="415" y="465"/>
                    <a:pt x="413" y="452"/>
                    <a:pt x="411" y="439"/>
                  </a:cubicBezTo>
                  <a:cubicBezTo>
                    <a:pt x="409" y="421"/>
                    <a:pt x="421" y="415"/>
                    <a:pt x="437" y="408"/>
                  </a:cubicBezTo>
                  <a:cubicBezTo>
                    <a:pt x="446" y="404"/>
                    <a:pt x="472" y="398"/>
                    <a:pt x="481" y="405"/>
                  </a:cubicBezTo>
                  <a:cubicBezTo>
                    <a:pt x="477" y="408"/>
                    <a:pt x="477" y="414"/>
                    <a:pt x="481" y="417"/>
                  </a:cubicBezTo>
                  <a:cubicBezTo>
                    <a:pt x="486" y="419"/>
                    <a:pt x="494" y="415"/>
                    <a:pt x="498" y="414"/>
                  </a:cubicBezTo>
                  <a:cubicBezTo>
                    <a:pt x="510" y="409"/>
                    <a:pt x="523" y="405"/>
                    <a:pt x="535" y="399"/>
                  </a:cubicBezTo>
                  <a:cubicBezTo>
                    <a:pt x="546" y="394"/>
                    <a:pt x="556" y="387"/>
                    <a:pt x="566" y="380"/>
                  </a:cubicBezTo>
                  <a:cubicBezTo>
                    <a:pt x="589" y="366"/>
                    <a:pt x="612" y="348"/>
                    <a:pt x="634" y="331"/>
                  </a:cubicBezTo>
                  <a:cubicBezTo>
                    <a:pt x="641" y="325"/>
                    <a:pt x="647" y="319"/>
                    <a:pt x="656" y="314"/>
                  </a:cubicBezTo>
                  <a:cubicBezTo>
                    <a:pt x="662" y="311"/>
                    <a:pt x="668" y="309"/>
                    <a:pt x="674" y="306"/>
                  </a:cubicBezTo>
                  <a:cubicBezTo>
                    <a:pt x="682" y="302"/>
                    <a:pt x="694" y="301"/>
                    <a:pt x="701" y="296"/>
                  </a:cubicBezTo>
                  <a:cubicBezTo>
                    <a:pt x="695" y="290"/>
                    <a:pt x="675" y="300"/>
                    <a:pt x="668" y="303"/>
                  </a:cubicBezTo>
                  <a:cubicBezTo>
                    <a:pt x="662" y="305"/>
                    <a:pt x="642" y="319"/>
                    <a:pt x="637" y="315"/>
                  </a:cubicBezTo>
                  <a:cubicBezTo>
                    <a:pt x="625" y="305"/>
                    <a:pt x="658" y="293"/>
                    <a:pt x="663" y="290"/>
                  </a:cubicBezTo>
                  <a:cubicBezTo>
                    <a:pt x="675" y="284"/>
                    <a:pt x="682" y="275"/>
                    <a:pt x="692" y="267"/>
                  </a:cubicBezTo>
                  <a:cubicBezTo>
                    <a:pt x="702" y="258"/>
                    <a:pt x="718" y="261"/>
                    <a:pt x="729" y="267"/>
                  </a:cubicBezTo>
                  <a:cubicBezTo>
                    <a:pt x="737" y="271"/>
                    <a:pt x="765" y="283"/>
                    <a:pt x="772" y="274"/>
                  </a:cubicBezTo>
                  <a:cubicBezTo>
                    <a:pt x="769" y="271"/>
                    <a:pt x="763" y="272"/>
                    <a:pt x="759" y="272"/>
                  </a:cubicBezTo>
                  <a:cubicBezTo>
                    <a:pt x="757" y="256"/>
                    <a:pt x="808" y="263"/>
                    <a:pt x="809" y="247"/>
                  </a:cubicBezTo>
                  <a:cubicBezTo>
                    <a:pt x="799" y="247"/>
                    <a:pt x="791" y="254"/>
                    <a:pt x="781" y="253"/>
                  </a:cubicBezTo>
                  <a:cubicBezTo>
                    <a:pt x="772" y="253"/>
                    <a:pt x="763" y="250"/>
                    <a:pt x="755" y="245"/>
                  </a:cubicBezTo>
                  <a:cubicBezTo>
                    <a:pt x="756" y="234"/>
                    <a:pt x="787" y="245"/>
                    <a:pt x="794" y="244"/>
                  </a:cubicBezTo>
                  <a:cubicBezTo>
                    <a:pt x="801" y="243"/>
                    <a:pt x="828" y="236"/>
                    <a:pt x="818" y="225"/>
                  </a:cubicBezTo>
                  <a:cubicBezTo>
                    <a:pt x="810" y="216"/>
                    <a:pt x="786" y="222"/>
                    <a:pt x="776" y="218"/>
                  </a:cubicBezTo>
                  <a:cubicBezTo>
                    <a:pt x="762" y="214"/>
                    <a:pt x="774" y="209"/>
                    <a:pt x="782" y="208"/>
                  </a:cubicBezTo>
                  <a:cubicBezTo>
                    <a:pt x="793" y="208"/>
                    <a:pt x="802" y="213"/>
                    <a:pt x="812" y="212"/>
                  </a:cubicBezTo>
                  <a:cubicBezTo>
                    <a:pt x="801" y="205"/>
                    <a:pt x="769" y="186"/>
                    <a:pt x="757" y="198"/>
                  </a:cubicBezTo>
                  <a:cubicBezTo>
                    <a:pt x="750" y="205"/>
                    <a:pt x="751" y="212"/>
                    <a:pt x="738" y="213"/>
                  </a:cubicBezTo>
                  <a:cubicBezTo>
                    <a:pt x="729" y="213"/>
                    <a:pt x="718" y="211"/>
                    <a:pt x="708" y="211"/>
                  </a:cubicBezTo>
                  <a:cubicBezTo>
                    <a:pt x="690" y="211"/>
                    <a:pt x="678" y="221"/>
                    <a:pt x="665" y="233"/>
                  </a:cubicBezTo>
                  <a:cubicBezTo>
                    <a:pt x="661" y="237"/>
                    <a:pt x="651" y="255"/>
                    <a:pt x="646" y="253"/>
                  </a:cubicBezTo>
                  <a:cubicBezTo>
                    <a:pt x="637" y="251"/>
                    <a:pt x="645" y="239"/>
                    <a:pt x="649" y="236"/>
                  </a:cubicBezTo>
                  <a:cubicBezTo>
                    <a:pt x="655" y="231"/>
                    <a:pt x="663" y="227"/>
                    <a:pt x="670" y="223"/>
                  </a:cubicBezTo>
                  <a:cubicBezTo>
                    <a:pt x="676" y="219"/>
                    <a:pt x="680" y="213"/>
                    <a:pt x="686" y="209"/>
                  </a:cubicBezTo>
                  <a:cubicBezTo>
                    <a:pt x="692" y="204"/>
                    <a:pt x="701" y="203"/>
                    <a:pt x="708" y="202"/>
                  </a:cubicBezTo>
                  <a:cubicBezTo>
                    <a:pt x="716" y="202"/>
                    <a:pt x="730" y="203"/>
                    <a:pt x="737" y="200"/>
                  </a:cubicBezTo>
                  <a:cubicBezTo>
                    <a:pt x="752" y="193"/>
                    <a:pt x="730" y="194"/>
                    <a:pt x="733" y="186"/>
                  </a:cubicBezTo>
                  <a:cubicBezTo>
                    <a:pt x="735" y="181"/>
                    <a:pt x="751" y="182"/>
                    <a:pt x="755" y="182"/>
                  </a:cubicBezTo>
                  <a:cubicBezTo>
                    <a:pt x="770" y="184"/>
                    <a:pt x="786" y="190"/>
                    <a:pt x="801" y="194"/>
                  </a:cubicBezTo>
                  <a:cubicBezTo>
                    <a:pt x="815" y="197"/>
                    <a:pt x="823" y="210"/>
                    <a:pt x="837" y="213"/>
                  </a:cubicBezTo>
                  <a:cubicBezTo>
                    <a:pt x="843" y="214"/>
                    <a:pt x="854" y="214"/>
                    <a:pt x="857" y="221"/>
                  </a:cubicBezTo>
                  <a:cubicBezTo>
                    <a:pt x="859" y="225"/>
                    <a:pt x="856" y="240"/>
                    <a:pt x="853" y="243"/>
                  </a:cubicBezTo>
                  <a:cubicBezTo>
                    <a:pt x="850" y="229"/>
                    <a:pt x="835" y="247"/>
                    <a:pt x="834" y="253"/>
                  </a:cubicBezTo>
                  <a:cubicBezTo>
                    <a:pt x="839" y="251"/>
                    <a:pt x="858" y="237"/>
                    <a:pt x="854" y="253"/>
                  </a:cubicBezTo>
                  <a:cubicBezTo>
                    <a:pt x="859" y="253"/>
                    <a:pt x="865" y="244"/>
                    <a:pt x="869" y="240"/>
                  </a:cubicBezTo>
                  <a:cubicBezTo>
                    <a:pt x="874" y="236"/>
                    <a:pt x="879" y="232"/>
                    <a:pt x="884" y="228"/>
                  </a:cubicBezTo>
                  <a:cubicBezTo>
                    <a:pt x="895" y="220"/>
                    <a:pt x="902" y="213"/>
                    <a:pt x="914" y="208"/>
                  </a:cubicBezTo>
                  <a:cubicBezTo>
                    <a:pt x="927" y="204"/>
                    <a:pt x="941" y="204"/>
                    <a:pt x="955" y="200"/>
                  </a:cubicBezTo>
                  <a:cubicBezTo>
                    <a:pt x="969" y="195"/>
                    <a:pt x="982" y="189"/>
                    <a:pt x="994" y="179"/>
                  </a:cubicBezTo>
                  <a:cubicBezTo>
                    <a:pt x="1007" y="169"/>
                    <a:pt x="1013" y="158"/>
                    <a:pt x="1018" y="143"/>
                  </a:cubicBezTo>
                  <a:cubicBezTo>
                    <a:pt x="1020" y="136"/>
                    <a:pt x="1018" y="127"/>
                    <a:pt x="1020" y="120"/>
                  </a:cubicBezTo>
                  <a:cubicBezTo>
                    <a:pt x="1023" y="113"/>
                    <a:pt x="1030" y="110"/>
                    <a:pt x="1029" y="100"/>
                  </a:cubicBezTo>
                  <a:cubicBezTo>
                    <a:pt x="1024" y="100"/>
                    <a:pt x="1021" y="101"/>
                    <a:pt x="1018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7" name="Freeform 409"/>
            <p:cNvSpPr>
              <a:spLocks/>
            </p:cNvSpPr>
            <p:nvPr/>
          </p:nvSpPr>
          <p:spPr bwMode="auto">
            <a:xfrm>
              <a:off x="6761746" y="2590862"/>
              <a:ext cx="36649" cy="28098"/>
            </a:xfrm>
            <a:custGeom>
              <a:avLst/>
              <a:gdLst>
                <a:gd name="T0" fmla="*/ 37 w 82"/>
                <a:gd name="T1" fmla="*/ 17 h 63"/>
                <a:gd name="T2" fmla="*/ 19 w 82"/>
                <a:gd name="T3" fmla="*/ 27 h 63"/>
                <a:gd name="T4" fmla="*/ 12 w 82"/>
                <a:gd name="T5" fmla="*/ 36 h 63"/>
                <a:gd name="T6" fmla="*/ 34 w 82"/>
                <a:gd name="T7" fmla="*/ 38 h 63"/>
                <a:gd name="T8" fmla="*/ 69 w 82"/>
                <a:gd name="T9" fmla="*/ 52 h 63"/>
                <a:gd name="T10" fmla="*/ 75 w 82"/>
                <a:gd name="T11" fmla="*/ 12 h 63"/>
                <a:gd name="T12" fmla="*/ 37 w 82"/>
                <a:gd name="T1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3">
                  <a:moveTo>
                    <a:pt x="37" y="17"/>
                  </a:moveTo>
                  <a:cubicBezTo>
                    <a:pt x="31" y="20"/>
                    <a:pt x="25" y="25"/>
                    <a:pt x="19" y="27"/>
                  </a:cubicBezTo>
                  <a:cubicBezTo>
                    <a:pt x="14" y="29"/>
                    <a:pt x="0" y="31"/>
                    <a:pt x="12" y="36"/>
                  </a:cubicBezTo>
                  <a:cubicBezTo>
                    <a:pt x="18" y="39"/>
                    <a:pt x="28" y="36"/>
                    <a:pt x="34" y="38"/>
                  </a:cubicBezTo>
                  <a:cubicBezTo>
                    <a:pt x="47" y="40"/>
                    <a:pt x="57" y="63"/>
                    <a:pt x="69" y="52"/>
                  </a:cubicBezTo>
                  <a:cubicBezTo>
                    <a:pt x="80" y="43"/>
                    <a:pt x="82" y="24"/>
                    <a:pt x="75" y="12"/>
                  </a:cubicBezTo>
                  <a:cubicBezTo>
                    <a:pt x="66" y="0"/>
                    <a:pt x="46" y="11"/>
                    <a:pt x="37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8" name="Freeform 410"/>
            <p:cNvSpPr>
              <a:spLocks/>
            </p:cNvSpPr>
            <p:nvPr/>
          </p:nvSpPr>
          <p:spPr bwMode="auto">
            <a:xfrm>
              <a:off x="6842373" y="2638505"/>
              <a:ext cx="51308" cy="28098"/>
            </a:xfrm>
            <a:custGeom>
              <a:avLst/>
              <a:gdLst>
                <a:gd name="T0" fmla="*/ 90 w 116"/>
                <a:gd name="T1" fmla="*/ 15 h 62"/>
                <a:gd name="T2" fmla="*/ 58 w 116"/>
                <a:gd name="T3" fmla="*/ 25 h 62"/>
                <a:gd name="T4" fmla="*/ 35 w 116"/>
                <a:gd name="T5" fmla="*/ 19 h 62"/>
                <a:gd name="T6" fmla="*/ 20 w 116"/>
                <a:gd name="T7" fmla="*/ 20 h 62"/>
                <a:gd name="T8" fmla="*/ 7 w 116"/>
                <a:gd name="T9" fmla="*/ 19 h 62"/>
                <a:gd name="T10" fmla="*/ 4 w 116"/>
                <a:gd name="T11" fmla="*/ 31 h 62"/>
                <a:gd name="T12" fmla="*/ 22 w 116"/>
                <a:gd name="T13" fmla="*/ 35 h 62"/>
                <a:gd name="T14" fmla="*/ 33 w 116"/>
                <a:gd name="T15" fmla="*/ 37 h 62"/>
                <a:gd name="T16" fmla="*/ 47 w 116"/>
                <a:gd name="T17" fmla="*/ 49 h 62"/>
                <a:gd name="T18" fmla="*/ 61 w 116"/>
                <a:gd name="T19" fmla="*/ 61 h 62"/>
                <a:gd name="T20" fmla="*/ 68 w 116"/>
                <a:gd name="T21" fmla="*/ 45 h 62"/>
                <a:gd name="T22" fmla="*/ 84 w 116"/>
                <a:gd name="T23" fmla="*/ 35 h 62"/>
                <a:gd name="T24" fmla="*/ 96 w 116"/>
                <a:gd name="T25" fmla="*/ 27 h 62"/>
                <a:gd name="T26" fmla="*/ 115 w 116"/>
                <a:gd name="T27" fmla="*/ 32 h 62"/>
                <a:gd name="T28" fmla="*/ 116 w 116"/>
                <a:gd name="T29" fmla="*/ 32 h 62"/>
                <a:gd name="T30" fmla="*/ 104 w 116"/>
                <a:gd name="T31" fmla="*/ 27 h 62"/>
                <a:gd name="T32" fmla="*/ 90 w 116"/>
                <a:gd name="T3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62">
                  <a:moveTo>
                    <a:pt x="90" y="15"/>
                  </a:moveTo>
                  <a:cubicBezTo>
                    <a:pt x="78" y="0"/>
                    <a:pt x="68" y="22"/>
                    <a:pt x="58" y="25"/>
                  </a:cubicBezTo>
                  <a:cubicBezTo>
                    <a:pt x="53" y="27"/>
                    <a:pt x="41" y="19"/>
                    <a:pt x="35" y="19"/>
                  </a:cubicBezTo>
                  <a:cubicBezTo>
                    <a:pt x="30" y="18"/>
                    <a:pt x="26" y="19"/>
                    <a:pt x="20" y="20"/>
                  </a:cubicBezTo>
                  <a:cubicBezTo>
                    <a:pt x="16" y="20"/>
                    <a:pt x="11" y="17"/>
                    <a:pt x="7" y="19"/>
                  </a:cubicBezTo>
                  <a:cubicBezTo>
                    <a:pt x="0" y="21"/>
                    <a:pt x="1" y="26"/>
                    <a:pt x="4" y="31"/>
                  </a:cubicBezTo>
                  <a:cubicBezTo>
                    <a:pt x="10" y="39"/>
                    <a:pt x="15" y="35"/>
                    <a:pt x="22" y="35"/>
                  </a:cubicBezTo>
                  <a:cubicBezTo>
                    <a:pt x="27" y="34"/>
                    <a:pt x="28" y="35"/>
                    <a:pt x="33" y="37"/>
                  </a:cubicBezTo>
                  <a:cubicBezTo>
                    <a:pt x="39" y="40"/>
                    <a:pt x="43" y="44"/>
                    <a:pt x="47" y="49"/>
                  </a:cubicBezTo>
                  <a:cubicBezTo>
                    <a:pt x="50" y="53"/>
                    <a:pt x="55" y="62"/>
                    <a:pt x="61" y="61"/>
                  </a:cubicBezTo>
                  <a:cubicBezTo>
                    <a:pt x="69" y="59"/>
                    <a:pt x="62" y="49"/>
                    <a:pt x="68" y="45"/>
                  </a:cubicBezTo>
                  <a:cubicBezTo>
                    <a:pt x="76" y="39"/>
                    <a:pt x="79" y="48"/>
                    <a:pt x="84" y="35"/>
                  </a:cubicBezTo>
                  <a:cubicBezTo>
                    <a:pt x="87" y="26"/>
                    <a:pt x="85" y="23"/>
                    <a:pt x="96" y="27"/>
                  </a:cubicBezTo>
                  <a:cubicBezTo>
                    <a:pt x="102" y="29"/>
                    <a:pt x="110" y="29"/>
                    <a:pt x="115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2" y="30"/>
                    <a:pt x="109" y="28"/>
                    <a:pt x="104" y="27"/>
                  </a:cubicBezTo>
                  <a:cubicBezTo>
                    <a:pt x="93" y="24"/>
                    <a:pt x="96" y="23"/>
                    <a:pt x="9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9" name="Freeform 411"/>
            <p:cNvSpPr>
              <a:spLocks/>
            </p:cNvSpPr>
            <p:nvPr/>
          </p:nvSpPr>
          <p:spPr bwMode="auto">
            <a:xfrm>
              <a:off x="6777627" y="2556656"/>
              <a:ext cx="23211" cy="21989"/>
            </a:xfrm>
            <a:custGeom>
              <a:avLst/>
              <a:gdLst>
                <a:gd name="T0" fmla="*/ 37 w 53"/>
                <a:gd name="T1" fmla="*/ 20 h 49"/>
                <a:gd name="T2" fmla="*/ 23 w 53"/>
                <a:gd name="T3" fmla="*/ 13 h 49"/>
                <a:gd name="T4" fmla="*/ 11 w 53"/>
                <a:gd name="T5" fmla="*/ 2 h 49"/>
                <a:gd name="T6" fmla="*/ 2 w 53"/>
                <a:gd name="T7" fmla="*/ 15 h 49"/>
                <a:gd name="T8" fmla="*/ 23 w 53"/>
                <a:gd name="T9" fmla="*/ 37 h 49"/>
                <a:gd name="T10" fmla="*/ 37 w 53"/>
                <a:gd name="T11" fmla="*/ 46 h 49"/>
                <a:gd name="T12" fmla="*/ 49 w 53"/>
                <a:gd name="T13" fmla="*/ 42 h 49"/>
                <a:gd name="T14" fmla="*/ 48 w 53"/>
                <a:gd name="T15" fmla="*/ 30 h 49"/>
                <a:gd name="T16" fmla="*/ 37 w 53"/>
                <a:gd name="T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37" y="20"/>
                  </a:moveTo>
                  <a:cubicBezTo>
                    <a:pt x="33" y="16"/>
                    <a:pt x="28" y="16"/>
                    <a:pt x="23" y="13"/>
                  </a:cubicBezTo>
                  <a:cubicBezTo>
                    <a:pt x="19" y="10"/>
                    <a:pt x="15" y="3"/>
                    <a:pt x="11" y="2"/>
                  </a:cubicBezTo>
                  <a:cubicBezTo>
                    <a:pt x="2" y="0"/>
                    <a:pt x="0" y="9"/>
                    <a:pt x="2" y="15"/>
                  </a:cubicBezTo>
                  <a:cubicBezTo>
                    <a:pt x="5" y="25"/>
                    <a:pt x="16" y="31"/>
                    <a:pt x="23" y="37"/>
                  </a:cubicBezTo>
                  <a:cubicBezTo>
                    <a:pt x="27" y="42"/>
                    <a:pt x="30" y="45"/>
                    <a:pt x="37" y="46"/>
                  </a:cubicBezTo>
                  <a:cubicBezTo>
                    <a:pt x="45" y="49"/>
                    <a:pt x="45" y="48"/>
                    <a:pt x="49" y="42"/>
                  </a:cubicBezTo>
                  <a:cubicBezTo>
                    <a:pt x="53" y="35"/>
                    <a:pt x="52" y="35"/>
                    <a:pt x="48" y="30"/>
                  </a:cubicBezTo>
                  <a:cubicBezTo>
                    <a:pt x="45" y="27"/>
                    <a:pt x="41" y="22"/>
                    <a:pt x="37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0" name="Freeform 412"/>
            <p:cNvSpPr>
              <a:spLocks/>
            </p:cNvSpPr>
            <p:nvPr/>
          </p:nvSpPr>
          <p:spPr bwMode="auto">
            <a:xfrm>
              <a:off x="7113573" y="2532224"/>
              <a:ext cx="54973" cy="69633"/>
            </a:xfrm>
            <a:custGeom>
              <a:avLst/>
              <a:gdLst>
                <a:gd name="T0" fmla="*/ 105 w 122"/>
                <a:gd name="T1" fmla="*/ 0 h 156"/>
                <a:gd name="T2" fmla="*/ 89 w 122"/>
                <a:gd name="T3" fmla="*/ 9 h 156"/>
                <a:gd name="T4" fmla="*/ 64 w 122"/>
                <a:gd name="T5" fmla="*/ 32 h 156"/>
                <a:gd name="T6" fmla="*/ 47 w 122"/>
                <a:gd name="T7" fmla="*/ 52 h 156"/>
                <a:gd name="T8" fmla="*/ 31 w 122"/>
                <a:gd name="T9" fmla="*/ 56 h 156"/>
                <a:gd name="T10" fmla="*/ 17 w 122"/>
                <a:gd name="T11" fmla="*/ 74 h 156"/>
                <a:gd name="T12" fmla="*/ 4 w 122"/>
                <a:gd name="T13" fmla="*/ 91 h 156"/>
                <a:gd name="T14" fmla="*/ 12 w 122"/>
                <a:gd name="T15" fmla="*/ 106 h 156"/>
                <a:gd name="T16" fmla="*/ 29 w 122"/>
                <a:gd name="T17" fmla="*/ 112 h 156"/>
                <a:gd name="T18" fmla="*/ 46 w 122"/>
                <a:gd name="T19" fmla="*/ 114 h 156"/>
                <a:gd name="T20" fmla="*/ 38 w 122"/>
                <a:gd name="T21" fmla="*/ 133 h 156"/>
                <a:gd name="T22" fmla="*/ 36 w 122"/>
                <a:gd name="T23" fmla="*/ 152 h 156"/>
                <a:gd name="T24" fmla="*/ 53 w 122"/>
                <a:gd name="T25" fmla="*/ 138 h 156"/>
                <a:gd name="T26" fmla="*/ 60 w 122"/>
                <a:gd name="T27" fmla="*/ 121 h 156"/>
                <a:gd name="T28" fmla="*/ 66 w 122"/>
                <a:gd name="T29" fmla="*/ 103 h 156"/>
                <a:gd name="T30" fmla="*/ 93 w 122"/>
                <a:gd name="T31" fmla="*/ 78 h 156"/>
                <a:gd name="T32" fmla="*/ 75 w 122"/>
                <a:gd name="T33" fmla="*/ 67 h 156"/>
                <a:gd name="T34" fmla="*/ 38 w 122"/>
                <a:gd name="T35" fmla="*/ 86 h 156"/>
                <a:gd name="T36" fmla="*/ 44 w 122"/>
                <a:gd name="T37" fmla="*/ 70 h 156"/>
                <a:gd name="T38" fmla="*/ 65 w 122"/>
                <a:gd name="T39" fmla="*/ 55 h 156"/>
                <a:gd name="T40" fmla="*/ 92 w 122"/>
                <a:gd name="T41" fmla="*/ 27 h 156"/>
                <a:gd name="T42" fmla="*/ 119 w 122"/>
                <a:gd name="T43" fmla="*/ 3 h 156"/>
                <a:gd name="T44" fmla="*/ 105 w 122"/>
                <a:gd name="T4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56">
                  <a:moveTo>
                    <a:pt x="105" y="0"/>
                  </a:moveTo>
                  <a:cubicBezTo>
                    <a:pt x="99" y="2"/>
                    <a:pt x="94" y="5"/>
                    <a:pt x="89" y="9"/>
                  </a:cubicBezTo>
                  <a:cubicBezTo>
                    <a:pt x="80" y="16"/>
                    <a:pt x="73" y="25"/>
                    <a:pt x="64" y="32"/>
                  </a:cubicBezTo>
                  <a:cubicBezTo>
                    <a:pt x="58" y="38"/>
                    <a:pt x="52" y="45"/>
                    <a:pt x="47" y="52"/>
                  </a:cubicBezTo>
                  <a:cubicBezTo>
                    <a:pt x="44" y="55"/>
                    <a:pt x="28" y="72"/>
                    <a:pt x="31" y="56"/>
                  </a:cubicBezTo>
                  <a:cubicBezTo>
                    <a:pt x="23" y="56"/>
                    <a:pt x="21" y="69"/>
                    <a:pt x="17" y="74"/>
                  </a:cubicBezTo>
                  <a:cubicBezTo>
                    <a:pt x="13" y="81"/>
                    <a:pt x="7" y="83"/>
                    <a:pt x="4" y="91"/>
                  </a:cubicBezTo>
                  <a:cubicBezTo>
                    <a:pt x="0" y="103"/>
                    <a:pt x="0" y="105"/>
                    <a:pt x="12" y="106"/>
                  </a:cubicBezTo>
                  <a:cubicBezTo>
                    <a:pt x="19" y="106"/>
                    <a:pt x="23" y="110"/>
                    <a:pt x="29" y="112"/>
                  </a:cubicBezTo>
                  <a:cubicBezTo>
                    <a:pt x="34" y="113"/>
                    <a:pt x="42" y="110"/>
                    <a:pt x="46" y="114"/>
                  </a:cubicBezTo>
                  <a:cubicBezTo>
                    <a:pt x="51" y="119"/>
                    <a:pt x="41" y="128"/>
                    <a:pt x="38" y="133"/>
                  </a:cubicBezTo>
                  <a:cubicBezTo>
                    <a:pt x="36" y="137"/>
                    <a:pt x="31" y="148"/>
                    <a:pt x="36" y="152"/>
                  </a:cubicBezTo>
                  <a:cubicBezTo>
                    <a:pt x="41" y="156"/>
                    <a:pt x="49" y="142"/>
                    <a:pt x="53" y="138"/>
                  </a:cubicBezTo>
                  <a:cubicBezTo>
                    <a:pt x="59" y="132"/>
                    <a:pt x="59" y="131"/>
                    <a:pt x="60" y="121"/>
                  </a:cubicBezTo>
                  <a:cubicBezTo>
                    <a:pt x="61" y="115"/>
                    <a:pt x="61" y="108"/>
                    <a:pt x="66" y="103"/>
                  </a:cubicBezTo>
                  <a:cubicBezTo>
                    <a:pt x="71" y="96"/>
                    <a:pt x="98" y="88"/>
                    <a:pt x="93" y="78"/>
                  </a:cubicBezTo>
                  <a:cubicBezTo>
                    <a:pt x="90" y="71"/>
                    <a:pt x="78" y="75"/>
                    <a:pt x="75" y="67"/>
                  </a:cubicBezTo>
                  <a:cubicBezTo>
                    <a:pt x="62" y="73"/>
                    <a:pt x="57" y="93"/>
                    <a:pt x="38" y="86"/>
                  </a:cubicBezTo>
                  <a:cubicBezTo>
                    <a:pt x="27" y="82"/>
                    <a:pt x="38" y="75"/>
                    <a:pt x="44" y="70"/>
                  </a:cubicBezTo>
                  <a:cubicBezTo>
                    <a:pt x="51" y="65"/>
                    <a:pt x="58" y="61"/>
                    <a:pt x="65" y="55"/>
                  </a:cubicBezTo>
                  <a:cubicBezTo>
                    <a:pt x="76" y="46"/>
                    <a:pt x="85" y="41"/>
                    <a:pt x="92" y="27"/>
                  </a:cubicBezTo>
                  <a:cubicBezTo>
                    <a:pt x="99" y="15"/>
                    <a:pt x="109" y="10"/>
                    <a:pt x="119" y="3"/>
                  </a:cubicBezTo>
                  <a:cubicBezTo>
                    <a:pt x="122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1" name="Freeform 413"/>
            <p:cNvSpPr>
              <a:spLocks/>
            </p:cNvSpPr>
            <p:nvPr/>
          </p:nvSpPr>
          <p:spPr bwMode="auto">
            <a:xfrm>
              <a:off x="7238179" y="2494354"/>
              <a:ext cx="48865" cy="67190"/>
            </a:xfrm>
            <a:custGeom>
              <a:avLst/>
              <a:gdLst>
                <a:gd name="T0" fmla="*/ 109 w 111"/>
                <a:gd name="T1" fmla="*/ 115 h 152"/>
                <a:gd name="T2" fmla="*/ 106 w 111"/>
                <a:gd name="T3" fmla="*/ 96 h 152"/>
                <a:gd name="T4" fmla="*/ 75 w 111"/>
                <a:gd name="T5" fmla="*/ 88 h 152"/>
                <a:gd name="T6" fmla="*/ 86 w 111"/>
                <a:gd name="T7" fmla="*/ 74 h 152"/>
                <a:gd name="T8" fmla="*/ 88 w 111"/>
                <a:gd name="T9" fmla="*/ 66 h 152"/>
                <a:gd name="T10" fmla="*/ 79 w 111"/>
                <a:gd name="T11" fmla="*/ 60 h 152"/>
                <a:gd name="T12" fmla="*/ 61 w 111"/>
                <a:gd name="T13" fmla="*/ 68 h 152"/>
                <a:gd name="T14" fmla="*/ 42 w 111"/>
                <a:gd name="T15" fmla="*/ 67 h 152"/>
                <a:gd name="T16" fmla="*/ 28 w 111"/>
                <a:gd name="T17" fmla="*/ 59 h 152"/>
                <a:gd name="T18" fmla="*/ 39 w 111"/>
                <a:gd name="T19" fmla="*/ 45 h 152"/>
                <a:gd name="T20" fmla="*/ 58 w 111"/>
                <a:gd name="T21" fmla="*/ 38 h 152"/>
                <a:gd name="T22" fmla="*/ 73 w 111"/>
                <a:gd name="T23" fmla="*/ 25 h 152"/>
                <a:gd name="T24" fmla="*/ 50 w 111"/>
                <a:gd name="T25" fmla="*/ 23 h 152"/>
                <a:gd name="T26" fmla="*/ 54 w 111"/>
                <a:gd name="T27" fmla="*/ 8 h 152"/>
                <a:gd name="T28" fmla="*/ 28 w 111"/>
                <a:gd name="T29" fmla="*/ 9 h 152"/>
                <a:gd name="T30" fmla="*/ 10 w 111"/>
                <a:gd name="T31" fmla="*/ 11 h 152"/>
                <a:gd name="T32" fmla="*/ 26 w 111"/>
                <a:gd name="T33" fmla="*/ 34 h 152"/>
                <a:gd name="T34" fmla="*/ 1 w 111"/>
                <a:gd name="T35" fmla="*/ 47 h 152"/>
                <a:gd name="T36" fmla="*/ 16 w 111"/>
                <a:gd name="T37" fmla="*/ 59 h 152"/>
                <a:gd name="T38" fmla="*/ 28 w 111"/>
                <a:gd name="T39" fmla="*/ 75 h 152"/>
                <a:gd name="T40" fmla="*/ 60 w 111"/>
                <a:gd name="T41" fmla="*/ 95 h 152"/>
                <a:gd name="T42" fmla="*/ 74 w 111"/>
                <a:gd name="T43" fmla="*/ 104 h 152"/>
                <a:gd name="T44" fmla="*/ 85 w 111"/>
                <a:gd name="T45" fmla="*/ 123 h 152"/>
                <a:gd name="T46" fmla="*/ 78 w 111"/>
                <a:gd name="T47" fmla="*/ 143 h 152"/>
                <a:gd name="T48" fmla="*/ 93 w 111"/>
                <a:gd name="T49" fmla="*/ 143 h 152"/>
                <a:gd name="T50" fmla="*/ 97 w 111"/>
                <a:gd name="T51" fmla="*/ 135 h 152"/>
                <a:gd name="T52" fmla="*/ 105 w 111"/>
                <a:gd name="T53" fmla="*/ 133 h 152"/>
                <a:gd name="T54" fmla="*/ 109 w 111"/>
                <a:gd name="T55" fmla="*/ 1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52">
                  <a:moveTo>
                    <a:pt x="109" y="115"/>
                  </a:moveTo>
                  <a:cubicBezTo>
                    <a:pt x="109" y="111"/>
                    <a:pt x="108" y="99"/>
                    <a:pt x="106" y="96"/>
                  </a:cubicBezTo>
                  <a:cubicBezTo>
                    <a:pt x="103" y="92"/>
                    <a:pt x="80" y="88"/>
                    <a:pt x="75" y="88"/>
                  </a:cubicBezTo>
                  <a:cubicBezTo>
                    <a:pt x="73" y="78"/>
                    <a:pt x="81" y="78"/>
                    <a:pt x="86" y="74"/>
                  </a:cubicBezTo>
                  <a:cubicBezTo>
                    <a:pt x="89" y="70"/>
                    <a:pt x="91" y="72"/>
                    <a:pt x="88" y="66"/>
                  </a:cubicBezTo>
                  <a:cubicBezTo>
                    <a:pt x="87" y="63"/>
                    <a:pt x="82" y="60"/>
                    <a:pt x="79" y="60"/>
                  </a:cubicBezTo>
                  <a:cubicBezTo>
                    <a:pt x="70" y="58"/>
                    <a:pt x="66" y="64"/>
                    <a:pt x="61" y="68"/>
                  </a:cubicBezTo>
                  <a:cubicBezTo>
                    <a:pt x="54" y="73"/>
                    <a:pt x="51" y="69"/>
                    <a:pt x="42" y="67"/>
                  </a:cubicBezTo>
                  <a:cubicBezTo>
                    <a:pt x="35" y="65"/>
                    <a:pt x="29" y="67"/>
                    <a:pt x="28" y="59"/>
                  </a:cubicBezTo>
                  <a:cubicBezTo>
                    <a:pt x="28" y="52"/>
                    <a:pt x="34" y="47"/>
                    <a:pt x="39" y="45"/>
                  </a:cubicBezTo>
                  <a:cubicBezTo>
                    <a:pt x="45" y="42"/>
                    <a:pt x="53" y="42"/>
                    <a:pt x="58" y="38"/>
                  </a:cubicBezTo>
                  <a:cubicBezTo>
                    <a:pt x="64" y="33"/>
                    <a:pt x="65" y="27"/>
                    <a:pt x="73" y="25"/>
                  </a:cubicBezTo>
                  <a:cubicBezTo>
                    <a:pt x="73" y="14"/>
                    <a:pt x="55" y="23"/>
                    <a:pt x="50" y="23"/>
                  </a:cubicBezTo>
                  <a:cubicBezTo>
                    <a:pt x="35" y="23"/>
                    <a:pt x="57" y="14"/>
                    <a:pt x="54" y="8"/>
                  </a:cubicBezTo>
                  <a:cubicBezTo>
                    <a:pt x="49" y="0"/>
                    <a:pt x="34" y="9"/>
                    <a:pt x="28" y="9"/>
                  </a:cubicBezTo>
                  <a:cubicBezTo>
                    <a:pt x="25" y="9"/>
                    <a:pt x="11" y="7"/>
                    <a:pt x="10" y="11"/>
                  </a:cubicBezTo>
                  <a:cubicBezTo>
                    <a:pt x="8" y="14"/>
                    <a:pt x="26" y="26"/>
                    <a:pt x="26" y="34"/>
                  </a:cubicBezTo>
                  <a:cubicBezTo>
                    <a:pt x="25" y="45"/>
                    <a:pt x="9" y="44"/>
                    <a:pt x="1" y="47"/>
                  </a:cubicBezTo>
                  <a:cubicBezTo>
                    <a:pt x="0" y="53"/>
                    <a:pt x="12" y="55"/>
                    <a:pt x="16" y="59"/>
                  </a:cubicBezTo>
                  <a:cubicBezTo>
                    <a:pt x="21" y="64"/>
                    <a:pt x="22" y="70"/>
                    <a:pt x="28" y="75"/>
                  </a:cubicBezTo>
                  <a:cubicBezTo>
                    <a:pt x="39" y="83"/>
                    <a:pt x="55" y="82"/>
                    <a:pt x="60" y="95"/>
                  </a:cubicBezTo>
                  <a:cubicBezTo>
                    <a:pt x="65" y="106"/>
                    <a:pt x="64" y="100"/>
                    <a:pt x="74" y="104"/>
                  </a:cubicBezTo>
                  <a:cubicBezTo>
                    <a:pt x="81" y="107"/>
                    <a:pt x="85" y="116"/>
                    <a:pt x="85" y="123"/>
                  </a:cubicBezTo>
                  <a:cubicBezTo>
                    <a:pt x="85" y="131"/>
                    <a:pt x="75" y="137"/>
                    <a:pt x="78" y="143"/>
                  </a:cubicBezTo>
                  <a:cubicBezTo>
                    <a:pt x="83" y="152"/>
                    <a:pt x="91" y="147"/>
                    <a:pt x="93" y="143"/>
                  </a:cubicBezTo>
                  <a:cubicBezTo>
                    <a:pt x="95" y="140"/>
                    <a:pt x="94" y="138"/>
                    <a:pt x="97" y="135"/>
                  </a:cubicBezTo>
                  <a:cubicBezTo>
                    <a:pt x="99" y="133"/>
                    <a:pt x="103" y="134"/>
                    <a:pt x="105" y="133"/>
                  </a:cubicBezTo>
                  <a:cubicBezTo>
                    <a:pt x="111" y="129"/>
                    <a:pt x="111" y="122"/>
                    <a:pt x="109" y="1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2" name="Freeform 414"/>
            <p:cNvSpPr>
              <a:spLocks/>
            </p:cNvSpPr>
            <p:nvPr/>
          </p:nvSpPr>
          <p:spPr bwMode="auto">
            <a:xfrm>
              <a:off x="7405541" y="2515121"/>
              <a:ext cx="14659" cy="28098"/>
            </a:xfrm>
            <a:custGeom>
              <a:avLst/>
              <a:gdLst>
                <a:gd name="T0" fmla="*/ 8 w 32"/>
                <a:gd name="T1" fmla="*/ 6 h 64"/>
                <a:gd name="T2" fmla="*/ 12 w 32"/>
                <a:gd name="T3" fmla="*/ 22 h 64"/>
                <a:gd name="T4" fmla="*/ 13 w 32"/>
                <a:gd name="T5" fmla="*/ 40 h 64"/>
                <a:gd name="T6" fmla="*/ 6 w 32"/>
                <a:gd name="T7" fmla="*/ 57 h 64"/>
                <a:gd name="T8" fmla="*/ 22 w 32"/>
                <a:gd name="T9" fmla="*/ 60 h 64"/>
                <a:gd name="T10" fmla="*/ 23 w 32"/>
                <a:gd name="T11" fmla="*/ 51 h 64"/>
                <a:gd name="T12" fmla="*/ 29 w 32"/>
                <a:gd name="T13" fmla="*/ 43 h 64"/>
                <a:gd name="T14" fmla="*/ 22 w 32"/>
                <a:gd name="T15" fmla="*/ 18 h 64"/>
                <a:gd name="T16" fmla="*/ 8 w 32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8" y="6"/>
                  </a:moveTo>
                  <a:cubicBezTo>
                    <a:pt x="0" y="11"/>
                    <a:pt x="9" y="17"/>
                    <a:pt x="12" y="22"/>
                  </a:cubicBezTo>
                  <a:cubicBezTo>
                    <a:pt x="16" y="28"/>
                    <a:pt x="16" y="33"/>
                    <a:pt x="13" y="40"/>
                  </a:cubicBezTo>
                  <a:cubicBezTo>
                    <a:pt x="11" y="44"/>
                    <a:pt x="4" y="52"/>
                    <a:pt x="6" y="57"/>
                  </a:cubicBezTo>
                  <a:cubicBezTo>
                    <a:pt x="7" y="63"/>
                    <a:pt x="18" y="64"/>
                    <a:pt x="22" y="60"/>
                  </a:cubicBezTo>
                  <a:cubicBezTo>
                    <a:pt x="23" y="58"/>
                    <a:pt x="22" y="54"/>
                    <a:pt x="23" y="51"/>
                  </a:cubicBezTo>
                  <a:cubicBezTo>
                    <a:pt x="25" y="48"/>
                    <a:pt x="28" y="47"/>
                    <a:pt x="29" y="43"/>
                  </a:cubicBezTo>
                  <a:cubicBezTo>
                    <a:pt x="32" y="35"/>
                    <a:pt x="24" y="25"/>
                    <a:pt x="22" y="18"/>
                  </a:cubicBezTo>
                  <a:cubicBezTo>
                    <a:pt x="20" y="12"/>
                    <a:pt x="18" y="0"/>
                    <a:pt x="8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3" name="Freeform 415"/>
            <p:cNvSpPr>
              <a:spLocks/>
            </p:cNvSpPr>
            <p:nvPr/>
          </p:nvSpPr>
          <p:spPr bwMode="auto">
            <a:xfrm>
              <a:off x="7371336" y="2516343"/>
              <a:ext cx="23211" cy="20768"/>
            </a:xfrm>
            <a:custGeom>
              <a:avLst/>
              <a:gdLst>
                <a:gd name="T0" fmla="*/ 29 w 53"/>
                <a:gd name="T1" fmla="*/ 35 h 47"/>
                <a:gd name="T2" fmla="*/ 38 w 53"/>
                <a:gd name="T3" fmla="*/ 46 h 47"/>
                <a:gd name="T4" fmla="*/ 53 w 53"/>
                <a:gd name="T5" fmla="*/ 12 h 47"/>
                <a:gd name="T6" fmla="*/ 44 w 53"/>
                <a:gd name="T7" fmla="*/ 1 h 47"/>
                <a:gd name="T8" fmla="*/ 30 w 53"/>
                <a:gd name="T9" fmla="*/ 9 h 47"/>
                <a:gd name="T10" fmla="*/ 21 w 53"/>
                <a:gd name="T11" fmla="*/ 10 h 47"/>
                <a:gd name="T12" fmla="*/ 29 w 53"/>
                <a:gd name="T1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7">
                  <a:moveTo>
                    <a:pt x="29" y="35"/>
                  </a:moveTo>
                  <a:cubicBezTo>
                    <a:pt x="33" y="39"/>
                    <a:pt x="30" y="46"/>
                    <a:pt x="38" y="46"/>
                  </a:cubicBezTo>
                  <a:cubicBezTo>
                    <a:pt x="50" y="47"/>
                    <a:pt x="53" y="21"/>
                    <a:pt x="53" y="12"/>
                  </a:cubicBezTo>
                  <a:cubicBezTo>
                    <a:pt x="53" y="6"/>
                    <a:pt x="52" y="1"/>
                    <a:pt x="44" y="1"/>
                  </a:cubicBezTo>
                  <a:cubicBezTo>
                    <a:pt x="37" y="0"/>
                    <a:pt x="36" y="6"/>
                    <a:pt x="30" y="9"/>
                  </a:cubicBezTo>
                  <a:cubicBezTo>
                    <a:pt x="27" y="10"/>
                    <a:pt x="24" y="8"/>
                    <a:pt x="21" y="10"/>
                  </a:cubicBezTo>
                  <a:cubicBezTo>
                    <a:pt x="0" y="19"/>
                    <a:pt x="24" y="28"/>
                    <a:pt x="29" y="3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4" name="Freeform 416"/>
            <p:cNvSpPr>
              <a:spLocks/>
            </p:cNvSpPr>
            <p:nvPr/>
          </p:nvSpPr>
          <p:spPr bwMode="auto">
            <a:xfrm>
              <a:off x="7349347" y="2546883"/>
              <a:ext cx="20768" cy="19546"/>
            </a:xfrm>
            <a:custGeom>
              <a:avLst/>
              <a:gdLst>
                <a:gd name="T0" fmla="*/ 33 w 46"/>
                <a:gd name="T1" fmla="*/ 16 h 44"/>
                <a:gd name="T2" fmla="*/ 33 w 46"/>
                <a:gd name="T3" fmla="*/ 5 h 44"/>
                <a:gd name="T4" fmla="*/ 20 w 46"/>
                <a:gd name="T5" fmla="*/ 1 h 44"/>
                <a:gd name="T6" fmla="*/ 0 w 46"/>
                <a:gd name="T7" fmla="*/ 11 h 44"/>
                <a:gd name="T8" fmla="*/ 16 w 46"/>
                <a:gd name="T9" fmla="*/ 22 h 44"/>
                <a:gd name="T10" fmla="*/ 26 w 46"/>
                <a:gd name="T11" fmla="*/ 29 h 44"/>
                <a:gd name="T12" fmla="*/ 28 w 46"/>
                <a:gd name="T13" fmla="*/ 41 h 44"/>
                <a:gd name="T14" fmla="*/ 46 w 46"/>
                <a:gd name="T15" fmla="*/ 30 h 44"/>
                <a:gd name="T16" fmla="*/ 33 w 46"/>
                <a:gd name="T1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4">
                  <a:moveTo>
                    <a:pt x="33" y="16"/>
                  </a:moveTo>
                  <a:cubicBezTo>
                    <a:pt x="32" y="13"/>
                    <a:pt x="36" y="10"/>
                    <a:pt x="33" y="5"/>
                  </a:cubicBezTo>
                  <a:cubicBezTo>
                    <a:pt x="30" y="1"/>
                    <a:pt x="25" y="0"/>
                    <a:pt x="20" y="1"/>
                  </a:cubicBezTo>
                  <a:cubicBezTo>
                    <a:pt x="14" y="1"/>
                    <a:pt x="0" y="2"/>
                    <a:pt x="0" y="11"/>
                  </a:cubicBezTo>
                  <a:cubicBezTo>
                    <a:pt x="0" y="19"/>
                    <a:pt x="10" y="20"/>
                    <a:pt x="16" y="22"/>
                  </a:cubicBezTo>
                  <a:cubicBezTo>
                    <a:pt x="20" y="23"/>
                    <a:pt x="23" y="25"/>
                    <a:pt x="26" y="29"/>
                  </a:cubicBezTo>
                  <a:cubicBezTo>
                    <a:pt x="27" y="32"/>
                    <a:pt x="26" y="39"/>
                    <a:pt x="28" y="41"/>
                  </a:cubicBezTo>
                  <a:cubicBezTo>
                    <a:pt x="33" y="44"/>
                    <a:pt x="46" y="35"/>
                    <a:pt x="46" y="30"/>
                  </a:cubicBezTo>
                  <a:cubicBezTo>
                    <a:pt x="45" y="24"/>
                    <a:pt x="34" y="22"/>
                    <a:pt x="33" y="1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5" name="Freeform 417"/>
            <p:cNvSpPr>
              <a:spLocks/>
            </p:cNvSpPr>
            <p:nvPr/>
          </p:nvSpPr>
          <p:spPr bwMode="auto">
            <a:xfrm>
              <a:off x="7280936" y="2594527"/>
              <a:ext cx="37871" cy="40314"/>
            </a:xfrm>
            <a:custGeom>
              <a:avLst/>
              <a:gdLst>
                <a:gd name="T0" fmla="*/ 70 w 83"/>
                <a:gd name="T1" fmla="*/ 5 h 90"/>
                <a:gd name="T2" fmla="*/ 42 w 83"/>
                <a:gd name="T3" fmla="*/ 19 h 90"/>
                <a:gd name="T4" fmla="*/ 15 w 83"/>
                <a:gd name="T5" fmla="*/ 31 h 90"/>
                <a:gd name="T6" fmla="*/ 8 w 83"/>
                <a:gd name="T7" fmla="*/ 45 h 90"/>
                <a:gd name="T8" fmla="*/ 21 w 83"/>
                <a:gd name="T9" fmla="*/ 60 h 90"/>
                <a:gd name="T10" fmla="*/ 7 w 83"/>
                <a:gd name="T11" fmla="*/ 74 h 90"/>
                <a:gd name="T12" fmla="*/ 9 w 83"/>
                <a:gd name="T13" fmla="*/ 90 h 90"/>
                <a:gd name="T14" fmla="*/ 30 w 83"/>
                <a:gd name="T15" fmla="*/ 69 h 90"/>
                <a:gd name="T16" fmla="*/ 40 w 83"/>
                <a:gd name="T17" fmla="*/ 31 h 90"/>
                <a:gd name="T18" fmla="*/ 61 w 83"/>
                <a:gd name="T19" fmla="*/ 21 h 90"/>
                <a:gd name="T20" fmla="*/ 71 w 83"/>
                <a:gd name="T21" fmla="*/ 13 h 90"/>
                <a:gd name="T22" fmla="*/ 83 w 83"/>
                <a:gd name="T23" fmla="*/ 7 h 90"/>
                <a:gd name="T24" fmla="*/ 70 w 83"/>
                <a:gd name="T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90">
                  <a:moveTo>
                    <a:pt x="70" y="5"/>
                  </a:moveTo>
                  <a:cubicBezTo>
                    <a:pt x="59" y="9"/>
                    <a:pt x="53" y="17"/>
                    <a:pt x="42" y="19"/>
                  </a:cubicBezTo>
                  <a:cubicBezTo>
                    <a:pt x="33" y="21"/>
                    <a:pt x="23" y="24"/>
                    <a:pt x="15" y="31"/>
                  </a:cubicBezTo>
                  <a:cubicBezTo>
                    <a:pt x="13" y="33"/>
                    <a:pt x="6" y="40"/>
                    <a:pt x="8" y="45"/>
                  </a:cubicBezTo>
                  <a:cubicBezTo>
                    <a:pt x="10" y="51"/>
                    <a:pt x="29" y="45"/>
                    <a:pt x="21" y="60"/>
                  </a:cubicBezTo>
                  <a:cubicBezTo>
                    <a:pt x="18" y="66"/>
                    <a:pt x="10" y="68"/>
                    <a:pt x="7" y="74"/>
                  </a:cubicBezTo>
                  <a:cubicBezTo>
                    <a:pt x="3" y="80"/>
                    <a:pt x="0" y="89"/>
                    <a:pt x="9" y="90"/>
                  </a:cubicBezTo>
                  <a:cubicBezTo>
                    <a:pt x="18" y="90"/>
                    <a:pt x="26" y="76"/>
                    <a:pt x="30" y="69"/>
                  </a:cubicBezTo>
                  <a:cubicBezTo>
                    <a:pt x="36" y="58"/>
                    <a:pt x="30" y="38"/>
                    <a:pt x="40" y="31"/>
                  </a:cubicBezTo>
                  <a:cubicBezTo>
                    <a:pt x="46" y="26"/>
                    <a:pt x="55" y="26"/>
                    <a:pt x="61" y="21"/>
                  </a:cubicBezTo>
                  <a:cubicBezTo>
                    <a:pt x="65" y="19"/>
                    <a:pt x="67" y="15"/>
                    <a:pt x="71" y="13"/>
                  </a:cubicBezTo>
                  <a:cubicBezTo>
                    <a:pt x="75" y="11"/>
                    <a:pt x="83" y="14"/>
                    <a:pt x="83" y="7"/>
                  </a:cubicBezTo>
                  <a:cubicBezTo>
                    <a:pt x="83" y="0"/>
                    <a:pt x="75" y="3"/>
                    <a:pt x="70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6" name="Freeform 418"/>
            <p:cNvSpPr>
              <a:spLocks/>
            </p:cNvSpPr>
            <p:nvPr/>
          </p:nvSpPr>
          <p:spPr bwMode="auto">
            <a:xfrm>
              <a:off x="7387217" y="2551770"/>
              <a:ext cx="28098" cy="17103"/>
            </a:xfrm>
            <a:custGeom>
              <a:avLst/>
              <a:gdLst>
                <a:gd name="T0" fmla="*/ 30 w 62"/>
                <a:gd name="T1" fmla="*/ 4 h 38"/>
                <a:gd name="T2" fmla="*/ 9 w 62"/>
                <a:gd name="T3" fmla="*/ 34 h 38"/>
                <a:gd name="T4" fmla="*/ 34 w 62"/>
                <a:gd name="T5" fmla="*/ 18 h 38"/>
                <a:gd name="T6" fmla="*/ 50 w 62"/>
                <a:gd name="T7" fmla="*/ 36 h 38"/>
                <a:gd name="T8" fmla="*/ 59 w 62"/>
                <a:gd name="T9" fmla="*/ 11 h 38"/>
                <a:gd name="T10" fmla="*/ 30 w 6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8">
                  <a:moveTo>
                    <a:pt x="30" y="4"/>
                  </a:moveTo>
                  <a:cubicBezTo>
                    <a:pt x="27" y="5"/>
                    <a:pt x="0" y="32"/>
                    <a:pt x="9" y="34"/>
                  </a:cubicBezTo>
                  <a:cubicBezTo>
                    <a:pt x="21" y="37"/>
                    <a:pt x="22" y="13"/>
                    <a:pt x="34" y="18"/>
                  </a:cubicBezTo>
                  <a:cubicBezTo>
                    <a:pt x="40" y="20"/>
                    <a:pt x="44" y="35"/>
                    <a:pt x="50" y="36"/>
                  </a:cubicBezTo>
                  <a:cubicBezTo>
                    <a:pt x="61" y="38"/>
                    <a:pt x="62" y="17"/>
                    <a:pt x="59" y="11"/>
                  </a:cubicBezTo>
                  <a:cubicBezTo>
                    <a:pt x="54" y="2"/>
                    <a:pt x="39" y="0"/>
                    <a:pt x="30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7" name="Freeform 419"/>
            <p:cNvSpPr>
              <a:spLocks/>
            </p:cNvSpPr>
            <p:nvPr/>
          </p:nvSpPr>
          <p:spPr bwMode="auto">
            <a:xfrm>
              <a:off x="7372557" y="2568872"/>
              <a:ext cx="31762" cy="65968"/>
            </a:xfrm>
            <a:custGeom>
              <a:avLst/>
              <a:gdLst>
                <a:gd name="T0" fmla="*/ 42 w 70"/>
                <a:gd name="T1" fmla="*/ 93 h 149"/>
                <a:gd name="T2" fmla="*/ 39 w 70"/>
                <a:gd name="T3" fmla="*/ 63 h 149"/>
                <a:gd name="T4" fmla="*/ 52 w 70"/>
                <a:gd name="T5" fmla="*/ 44 h 149"/>
                <a:gd name="T6" fmla="*/ 70 w 70"/>
                <a:gd name="T7" fmla="*/ 3 h 149"/>
                <a:gd name="T8" fmla="*/ 39 w 70"/>
                <a:gd name="T9" fmla="*/ 45 h 149"/>
                <a:gd name="T10" fmla="*/ 36 w 70"/>
                <a:gd name="T11" fmla="*/ 69 h 149"/>
                <a:gd name="T12" fmla="*/ 7 w 70"/>
                <a:gd name="T13" fmla="*/ 119 h 149"/>
                <a:gd name="T14" fmla="*/ 1 w 70"/>
                <a:gd name="T15" fmla="*/ 139 h 149"/>
                <a:gd name="T16" fmla="*/ 14 w 70"/>
                <a:gd name="T17" fmla="*/ 142 h 149"/>
                <a:gd name="T18" fmla="*/ 15 w 70"/>
                <a:gd name="T19" fmla="*/ 147 h 149"/>
                <a:gd name="T20" fmla="*/ 29 w 70"/>
                <a:gd name="T21" fmla="*/ 113 h 149"/>
                <a:gd name="T22" fmla="*/ 42 w 70"/>
                <a:gd name="T23" fmla="*/ 9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49">
                  <a:moveTo>
                    <a:pt x="42" y="93"/>
                  </a:moveTo>
                  <a:cubicBezTo>
                    <a:pt x="43" y="83"/>
                    <a:pt x="37" y="74"/>
                    <a:pt x="39" y="63"/>
                  </a:cubicBezTo>
                  <a:cubicBezTo>
                    <a:pt x="41" y="54"/>
                    <a:pt x="46" y="51"/>
                    <a:pt x="52" y="44"/>
                  </a:cubicBezTo>
                  <a:cubicBezTo>
                    <a:pt x="60" y="33"/>
                    <a:pt x="69" y="16"/>
                    <a:pt x="70" y="3"/>
                  </a:cubicBezTo>
                  <a:cubicBezTo>
                    <a:pt x="49" y="0"/>
                    <a:pt x="42" y="29"/>
                    <a:pt x="39" y="45"/>
                  </a:cubicBezTo>
                  <a:cubicBezTo>
                    <a:pt x="38" y="53"/>
                    <a:pt x="37" y="60"/>
                    <a:pt x="36" y="69"/>
                  </a:cubicBezTo>
                  <a:cubicBezTo>
                    <a:pt x="35" y="87"/>
                    <a:pt x="17" y="105"/>
                    <a:pt x="7" y="119"/>
                  </a:cubicBezTo>
                  <a:cubicBezTo>
                    <a:pt x="4" y="125"/>
                    <a:pt x="0" y="132"/>
                    <a:pt x="1" y="139"/>
                  </a:cubicBezTo>
                  <a:cubicBezTo>
                    <a:pt x="3" y="147"/>
                    <a:pt x="8" y="149"/>
                    <a:pt x="14" y="142"/>
                  </a:cubicBezTo>
                  <a:cubicBezTo>
                    <a:pt x="15" y="144"/>
                    <a:pt x="15" y="145"/>
                    <a:pt x="15" y="147"/>
                  </a:cubicBezTo>
                  <a:cubicBezTo>
                    <a:pt x="18" y="135"/>
                    <a:pt x="23" y="124"/>
                    <a:pt x="29" y="113"/>
                  </a:cubicBezTo>
                  <a:cubicBezTo>
                    <a:pt x="33" y="106"/>
                    <a:pt x="41" y="101"/>
                    <a:pt x="42" y="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8" name="Freeform 420"/>
            <p:cNvSpPr>
              <a:spLocks/>
            </p:cNvSpPr>
            <p:nvPr/>
          </p:nvSpPr>
          <p:spPr bwMode="auto">
            <a:xfrm>
              <a:off x="7322471" y="2656829"/>
              <a:ext cx="45200" cy="61081"/>
            </a:xfrm>
            <a:custGeom>
              <a:avLst/>
              <a:gdLst>
                <a:gd name="T0" fmla="*/ 88 w 101"/>
                <a:gd name="T1" fmla="*/ 32 h 138"/>
                <a:gd name="T2" fmla="*/ 85 w 101"/>
                <a:gd name="T3" fmla="*/ 47 h 138"/>
                <a:gd name="T4" fmla="*/ 71 w 101"/>
                <a:gd name="T5" fmla="*/ 53 h 138"/>
                <a:gd name="T6" fmla="*/ 59 w 101"/>
                <a:gd name="T7" fmla="*/ 63 h 138"/>
                <a:gd name="T8" fmla="*/ 41 w 101"/>
                <a:gd name="T9" fmla="*/ 67 h 138"/>
                <a:gd name="T10" fmla="*/ 60 w 101"/>
                <a:gd name="T11" fmla="*/ 38 h 138"/>
                <a:gd name="T12" fmla="*/ 48 w 101"/>
                <a:gd name="T13" fmla="*/ 43 h 138"/>
                <a:gd name="T14" fmla="*/ 42 w 101"/>
                <a:gd name="T15" fmla="*/ 14 h 138"/>
                <a:gd name="T16" fmla="*/ 36 w 101"/>
                <a:gd name="T17" fmla="*/ 2 h 138"/>
                <a:gd name="T18" fmla="*/ 23 w 101"/>
                <a:gd name="T19" fmla="*/ 12 h 138"/>
                <a:gd name="T20" fmla="*/ 13 w 101"/>
                <a:gd name="T21" fmla="*/ 40 h 138"/>
                <a:gd name="T22" fmla="*/ 2 w 101"/>
                <a:gd name="T23" fmla="*/ 46 h 138"/>
                <a:gd name="T24" fmla="*/ 22 w 101"/>
                <a:gd name="T25" fmla="*/ 42 h 138"/>
                <a:gd name="T26" fmla="*/ 35 w 101"/>
                <a:gd name="T27" fmla="*/ 32 h 138"/>
                <a:gd name="T28" fmla="*/ 13 w 101"/>
                <a:gd name="T29" fmla="*/ 62 h 138"/>
                <a:gd name="T30" fmla="*/ 13 w 101"/>
                <a:gd name="T31" fmla="*/ 67 h 138"/>
                <a:gd name="T32" fmla="*/ 30 w 101"/>
                <a:gd name="T33" fmla="*/ 78 h 138"/>
                <a:gd name="T34" fmla="*/ 43 w 101"/>
                <a:gd name="T35" fmla="*/ 94 h 138"/>
                <a:gd name="T36" fmla="*/ 43 w 101"/>
                <a:gd name="T37" fmla="*/ 137 h 138"/>
                <a:gd name="T38" fmla="*/ 64 w 101"/>
                <a:gd name="T39" fmla="*/ 126 h 138"/>
                <a:gd name="T40" fmla="*/ 69 w 101"/>
                <a:gd name="T41" fmla="*/ 107 h 138"/>
                <a:gd name="T42" fmla="*/ 76 w 101"/>
                <a:gd name="T43" fmla="*/ 91 h 138"/>
                <a:gd name="T44" fmla="*/ 90 w 101"/>
                <a:gd name="T45" fmla="*/ 78 h 138"/>
                <a:gd name="T46" fmla="*/ 66 w 101"/>
                <a:gd name="T47" fmla="*/ 89 h 138"/>
                <a:gd name="T48" fmla="*/ 49 w 101"/>
                <a:gd name="T49" fmla="*/ 81 h 138"/>
                <a:gd name="T50" fmla="*/ 61 w 101"/>
                <a:gd name="T51" fmla="*/ 72 h 138"/>
                <a:gd name="T52" fmla="*/ 94 w 101"/>
                <a:gd name="T53" fmla="*/ 46 h 138"/>
                <a:gd name="T54" fmla="*/ 98 w 101"/>
                <a:gd name="T55" fmla="*/ 30 h 138"/>
                <a:gd name="T56" fmla="*/ 88 w 101"/>
                <a:gd name="T57" fmla="*/ 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38">
                  <a:moveTo>
                    <a:pt x="88" y="32"/>
                  </a:moveTo>
                  <a:cubicBezTo>
                    <a:pt x="86" y="36"/>
                    <a:pt x="87" y="43"/>
                    <a:pt x="85" y="47"/>
                  </a:cubicBezTo>
                  <a:cubicBezTo>
                    <a:pt x="81" y="52"/>
                    <a:pt x="77" y="50"/>
                    <a:pt x="71" y="53"/>
                  </a:cubicBezTo>
                  <a:cubicBezTo>
                    <a:pt x="65" y="55"/>
                    <a:pt x="64" y="60"/>
                    <a:pt x="59" y="63"/>
                  </a:cubicBezTo>
                  <a:cubicBezTo>
                    <a:pt x="55" y="65"/>
                    <a:pt x="46" y="66"/>
                    <a:pt x="41" y="67"/>
                  </a:cubicBezTo>
                  <a:cubicBezTo>
                    <a:pt x="39" y="56"/>
                    <a:pt x="58" y="49"/>
                    <a:pt x="60" y="38"/>
                  </a:cubicBezTo>
                  <a:cubicBezTo>
                    <a:pt x="55" y="38"/>
                    <a:pt x="53" y="42"/>
                    <a:pt x="48" y="43"/>
                  </a:cubicBezTo>
                  <a:cubicBezTo>
                    <a:pt x="44" y="34"/>
                    <a:pt x="44" y="23"/>
                    <a:pt x="42" y="14"/>
                  </a:cubicBezTo>
                  <a:cubicBezTo>
                    <a:pt x="40" y="11"/>
                    <a:pt x="39" y="4"/>
                    <a:pt x="36" y="2"/>
                  </a:cubicBezTo>
                  <a:cubicBezTo>
                    <a:pt x="30" y="0"/>
                    <a:pt x="24" y="7"/>
                    <a:pt x="23" y="12"/>
                  </a:cubicBezTo>
                  <a:cubicBezTo>
                    <a:pt x="20" y="22"/>
                    <a:pt x="24" y="35"/>
                    <a:pt x="13" y="40"/>
                  </a:cubicBezTo>
                  <a:cubicBezTo>
                    <a:pt x="10" y="42"/>
                    <a:pt x="0" y="38"/>
                    <a:pt x="2" y="46"/>
                  </a:cubicBezTo>
                  <a:cubicBezTo>
                    <a:pt x="4" y="57"/>
                    <a:pt x="19" y="46"/>
                    <a:pt x="22" y="42"/>
                  </a:cubicBezTo>
                  <a:cubicBezTo>
                    <a:pt x="24" y="39"/>
                    <a:pt x="30" y="26"/>
                    <a:pt x="35" y="32"/>
                  </a:cubicBezTo>
                  <a:cubicBezTo>
                    <a:pt x="42" y="41"/>
                    <a:pt x="21" y="62"/>
                    <a:pt x="13" y="62"/>
                  </a:cubicBezTo>
                  <a:cubicBezTo>
                    <a:pt x="13" y="64"/>
                    <a:pt x="13" y="66"/>
                    <a:pt x="13" y="67"/>
                  </a:cubicBezTo>
                  <a:cubicBezTo>
                    <a:pt x="22" y="70"/>
                    <a:pt x="25" y="69"/>
                    <a:pt x="30" y="78"/>
                  </a:cubicBezTo>
                  <a:cubicBezTo>
                    <a:pt x="34" y="87"/>
                    <a:pt x="35" y="88"/>
                    <a:pt x="43" y="94"/>
                  </a:cubicBezTo>
                  <a:cubicBezTo>
                    <a:pt x="60" y="105"/>
                    <a:pt x="43" y="122"/>
                    <a:pt x="43" y="137"/>
                  </a:cubicBezTo>
                  <a:cubicBezTo>
                    <a:pt x="50" y="138"/>
                    <a:pt x="59" y="130"/>
                    <a:pt x="64" y="126"/>
                  </a:cubicBezTo>
                  <a:cubicBezTo>
                    <a:pt x="71" y="119"/>
                    <a:pt x="71" y="117"/>
                    <a:pt x="69" y="107"/>
                  </a:cubicBezTo>
                  <a:cubicBezTo>
                    <a:pt x="68" y="99"/>
                    <a:pt x="68" y="93"/>
                    <a:pt x="76" y="91"/>
                  </a:cubicBezTo>
                  <a:cubicBezTo>
                    <a:pt x="85" y="88"/>
                    <a:pt x="90" y="90"/>
                    <a:pt x="90" y="78"/>
                  </a:cubicBezTo>
                  <a:cubicBezTo>
                    <a:pt x="90" y="55"/>
                    <a:pt x="73" y="88"/>
                    <a:pt x="66" y="89"/>
                  </a:cubicBezTo>
                  <a:cubicBezTo>
                    <a:pt x="62" y="89"/>
                    <a:pt x="51" y="84"/>
                    <a:pt x="49" y="81"/>
                  </a:cubicBezTo>
                  <a:cubicBezTo>
                    <a:pt x="45" y="72"/>
                    <a:pt x="55" y="73"/>
                    <a:pt x="61" y="72"/>
                  </a:cubicBezTo>
                  <a:cubicBezTo>
                    <a:pt x="72" y="70"/>
                    <a:pt x="90" y="57"/>
                    <a:pt x="94" y="46"/>
                  </a:cubicBezTo>
                  <a:cubicBezTo>
                    <a:pt x="96" y="42"/>
                    <a:pt x="101" y="35"/>
                    <a:pt x="98" y="30"/>
                  </a:cubicBezTo>
                  <a:cubicBezTo>
                    <a:pt x="95" y="23"/>
                    <a:pt x="90" y="27"/>
                    <a:pt x="88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9" name="Freeform 421"/>
            <p:cNvSpPr>
              <a:spLocks/>
            </p:cNvSpPr>
            <p:nvPr/>
          </p:nvSpPr>
          <p:spPr bwMode="auto">
            <a:xfrm>
              <a:off x="7379887" y="2672711"/>
              <a:ext cx="30541" cy="67190"/>
            </a:xfrm>
            <a:custGeom>
              <a:avLst/>
              <a:gdLst>
                <a:gd name="T0" fmla="*/ 58 w 69"/>
                <a:gd name="T1" fmla="*/ 0 h 153"/>
                <a:gd name="T2" fmla="*/ 45 w 69"/>
                <a:gd name="T3" fmla="*/ 20 h 153"/>
                <a:gd name="T4" fmla="*/ 22 w 69"/>
                <a:gd name="T5" fmla="*/ 37 h 153"/>
                <a:gd name="T6" fmla="*/ 11 w 69"/>
                <a:gd name="T7" fmla="*/ 74 h 153"/>
                <a:gd name="T8" fmla="*/ 10 w 69"/>
                <a:gd name="T9" fmla="*/ 91 h 153"/>
                <a:gd name="T10" fmla="*/ 5 w 69"/>
                <a:gd name="T11" fmla="*/ 98 h 153"/>
                <a:gd name="T12" fmla="*/ 10 w 69"/>
                <a:gd name="T13" fmla="*/ 104 h 153"/>
                <a:gd name="T14" fmla="*/ 12 w 69"/>
                <a:gd name="T15" fmla="*/ 117 h 153"/>
                <a:gd name="T16" fmla="*/ 4 w 69"/>
                <a:gd name="T17" fmla="*/ 120 h 153"/>
                <a:gd name="T18" fmla="*/ 14 w 69"/>
                <a:gd name="T19" fmla="*/ 150 h 153"/>
                <a:gd name="T20" fmla="*/ 21 w 69"/>
                <a:gd name="T21" fmla="*/ 140 h 153"/>
                <a:gd name="T22" fmla="*/ 25 w 69"/>
                <a:gd name="T23" fmla="*/ 125 h 153"/>
                <a:gd name="T24" fmla="*/ 30 w 69"/>
                <a:gd name="T25" fmla="*/ 114 h 153"/>
                <a:gd name="T26" fmla="*/ 26 w 69"/>
                <a:gd name="T27" fmla="*/ 94 h 153"/>
                <a:gd name="T28" fmla="*/ 35 w 69"/>
                <a:gd name="T29" fmla="*/ 59 h 153"/>
                <a:gd name="T30" fmla="*/ 46 w 69"/>
                <a:gd name="T31" fmla="*/ 44 h 153"/>
                <a:gd name="T32" fmla="*/ 58 w 69"/>
                <a:gd name="T33" fmla="*/ 27 h 153"/>
                <a:gd name="T34" fmla="*/ 58 w 69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53">
                  <a:moveTo>
                    <a:pt x="58" y="0"/>
                  </a:moveTo>
                  <a:cubicBezTo>
                    <a:pt x="49" y="0"/>
                    <a:pt x="49" y="14"/>
                    <a:pt x="45" y="20"/>
                  </a:cubicBezTo>
                  <a:cubicBezTo>
                    <a:pt x="40" y="28"/>
                    <a:pt x="28" y="30"/>
                    <a:pt x="22" y="37"/>
                  </a:cubicBezTo>
                  <a:cubicBezTo>
                    <a:pt x="13" y="46"/>
                    <a:pt x="10" y="62"/>
                    <a:pt x="11" y="74"/>
                  </a:cubicBezTo>
                  <a:cubicBezTo>
                    <a:pt x="12" y="81"/>
                    <a:pt x="14" y="86"/>
                    <a:pt x="10" y="91"/>
                  </a:cubicBezTo>
                  <a:cubicBezTo>
                    <a:pt x="8" y="94"/>
                    <a:pt x="4" y="91"/>
                    <a:pt x="5" y="98"/>
                  </a:cubicBezTo>
                  <a:cubicBezTo>
                    <a:pt x="5" y="101"/>
                    <a:pt x="8" y="101"/>
                    <a:pt x="10" y="104"/>
                  </a:cubicBezTo>
                  <a:cubicBezTo>
                    <a:pt x="14" y="109"/>
                    <a:pt x="19" y="111"/>
                    <a:pt x="12" y="117"/>
                  </a:cubicBezTo>
                  <a:cubicBezTo>
                    <a:pt x="10" y="119"/>
                    <a:pt x="7" y="115"/>
                    <a:pt x="4" y="120"/>
                  </a:cubicBezTo>
                  <a:cubicBezTo>
                    <a:pt x="0" y="126"/>
                    <a:pt x="2" y="153"/>
                    <a:pt x="14" y="150"/>
                  </a:cubicBezTo>
                  <a:cubicBezTo>
                    <a:pt x="15" y="150"/>
                    <a:pt x="20" y="142"/>
                    <a:pt x="21" y="140"/>
                  </a:cubicBezTo>
                  <a:cubicBezTo>
                    <a:pt x="24" y="135"/>
                    <a:pt x="26" y="131"/>
                    <a:pt x="25" y="125"/>
                  </a:cubicBezTo>
                  <a:cubicBezTo>
                    <a:pt x="11" y="124"/>
                    <a:pt x="29" y="116"/>
                    <a:pt x="30" y="114"/>
                  </a:cubicBezTo>
                  <a:cubicBezTo>
                    <a:pt x="34" y="109"/>
                    <a:pt x="34" y="95"/>
                    <a:pt x="26" y="94"/>
                  </a:cubicBezTo>
                  <a:cubicBezTo>
                    <a:pt x="26" y="83"/>
                    <a:pt x="27" y="68"/>
                    <a:pt x="35" y="59"/>
                  </a:cubicBezTo>
                  <a:cubicBezTo>
                    <a:pt x="39" y="53"/>
                    <a:pt x="43" y="51"/>
                    <a:pt x="46" y="44"/>
                  </a:cubicBezTo>
                  <a:cubicBezTo>
                    <a:pt x="49" y="37"/>
                    <a:pt x="54" y="33"/>
                    <a:pt x="58" y="27"/>
                  </a:cubicBezTo>
                  <a:cubicBezTo>
                    <a:pt x="61" y="2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0" name="Freeform 422"/>
            <p:cNvSpPr>
              <a:spLocks/>
            </p:cNvSpPr>
            <p:nvPr/>
          </p:nvSpPr>
          <p:spPr bwMode="auto">
            <a:xfrm>
              <a:off x="7439747" y="2433272"/>
              <a:ext cx="59860" cy="92843"/>
            </a:xfrm>
            <a:custGeom>
              <a:avLst/>
              <a:gdLst>
                <a:gd name="T0" fmla="*/ 17 w 135"/>
                <a:gd name="T1" fmla="*/ 158 h 208"/>
                <a:gd name="T2" fmla="*/ 20 w 135"/>
                <a:gd name="T3" fmla="*/ 172 h 208"/>
                <a:gd name="T4" fmla="*/ 26 w 135"/>
                <a:gd name="T5" fmla="*/ 173 h 208"/>
                <a:gd name="T6" fmla="*/ 38 w 135"/>
                <a:gd name="T7" fmla="*/ 179 h 208"/>
                <a:gd name="T8" fmla="*/ 46 w 135"/>
                <a:gd name="T9" fmla="*/ 186 h 208"/>
                <a:gd name="T10" fmla="*/ 51 w 135"/>
                <a:gd name="T11" fmla="*/ 160 h 208"/>
                <a:gd name="T12" fmla="*/ 63 w 135"/>
                <a:gd name="T13" fmla="*/ 153 h 208"/>
                <a:gd name="T14" fmla="*/ 62 w 135"/>
                <a:gd name="T15" fmla="*/ 180 h 208"/>
                <a:gd name="T16" fmla="*/ 57 w 135"/>
                <a:gd name="T17" fmla="*/ 203 h 208"/>
                <a:gd name="T18" fmla="*/ 69 w 135"/>
                <a:gd name="T19" fmla="*/ 199 h 208"/>
                <a:gd name="T20" fmla="*/ 72 w 135"/>
                <a:gd name="T21" fmla="*/ 194 h 208"/>
                <a:gd name="T22" fmla="*/ 78 w 135"/>
                <a:gd name="T23" fmla="*/ 195 h 208"/>
                <a:gd name="T24" fmla="*/ 89 w 135"/>
                <a:gd name="T25" fmla="*/ 174 h 208"/>
                <a:gd name="T26" fmla="*/ 85 w 135"/>
                <a:gd name="T27" fmla="*/ 162 h 208"/>
                <a:gd name="T28" fmla="*/ 98 w 135"/>
                <a:gd name="T29" fmla="*/ 159 h 208"/>
                <a:gd name="T30" fmla="*/ 104 w 135"/>
                <a:gd name="T31" fmla="*/ 139 h 208"/>
                <a:gd name="T32" fmla="*/ 91 w 135"/>
                <a:gd name="T33" fmla="*/ 128 h 208"/>
                <a:gd name="T34" fmla="*/ 93 w 135"/>
                <a:gd name="T35" fmla="*/ 95 h 208"/>
                <a:gd name="T36" fmla="*/ 85 w 135"/>
                <a:gd name="T37" fmla="*/ 72 h 208"/>
                <a:gd name="T38" fmla="*/ 102 w 135"/>
                <a:gd name="T39" fmla="*/ 82 h 208"/>
                <a:gd name="T40" fmla="*/ 113 w 135"/>
                <a:gd name="T41" fmla="*/ 73 h 208"/>
                <a:gd name="T42" fmla="*/ 104 w 135"/>
                <a:gd name="T43" fmla="*/ 40 h 208"/>
                <a:gd name="T44" fmla="*/ 92 w 135"/>
                <a:gd name="T45" fmla="*/ 63 h 208"/>
                <a:gd name="T46" fmla="*/ 60 w 135"/>
                <a:gd name="T47" fmla="*/ 47 h 208"/>
                <a:gd name="T48" fmla="*/ 70 w 135"/>
                <a:gd name="T49" fmla="*/ 57 h 208"/>
                <a:gd name="T50" fmla="*/ 59 w 135"/>
                <a:gd name="T51" fmla="*/ 64 h 208"/>
                <a:gd name="T52" fmla="*/ 59 w 135"/>
                <a:gd name="T53" fmla="*/ 47 h 208"/>
                <a:gd name="T54" fmla="*/ 39 w 135"/>
                <a:gd name="T55" fmla="*/ 57 h 208"/>
                <a:gd name="T56" fmla="*/ 25 w 135"/>
                <a:gd name="T57" fmla="*/ 74 h 208"/>
                <a:gd name="T58" fmla="*/ 25 w 135"/>
                <a:gd name="T59" fmla="*/ 85 h 208"/>
                <a:gd name="T60" fmla="*/ 18 w 135"/>
                <a:gd name="T61" fmla="*/ 91 h 208"/>
                <a:gd name="T62" fmla="*/ 1 w 135"/>
                <a:gd name="T63" fmla="*/ 100 h 208"/>
                <a:gd name="T64" fmla="*/ 0 w 135"/>
                <a:gd name="T65" fmla="*/ 157 h 208"/>
                <a:gd name="T66" fmla="*/ 17 w 135"/>
                <a:gd name="T67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8">
                  <a:moveTo>
                    <a:pt x="17" y="158"/>
                  </a:moveTo>
                  <a:cubicBezTo>
                    <a:pt x="17" y="163"/>
                    <a:pt x="18" y="168"/>
                    <a:pt x="20" y="172"/>
                  </a:cubicBezTo>
                  <a:cubicBezTo>
                    <a:pt x="20" y="172"/>
                    <a:pt x="25" y="172"/>
                    <a:pt x="26" y="173"/>
                  </a:cubicBezTo>
                  <a:cubicBezTo>
                    <a:pt x="29" y="175"/>
                    <a:pt x="34" y="176"/>
                    <a:pt x="38" y="179"/>
                  </a:cubicBezTo>
                  <a:cubicBezTo>
                    <a:pt x="41" y="181"/>
                    <a:pt x="39" y="188"/>
                    <a:pt x="46" y="186"/>
                  </a:cubicBezTo>
                  <a:cubicBezTo>
                    <a:pt x="54" y="185"/>
                    <a:pt x="52" y="167"/>
                    <a:pt x="51" y="160"/>
                  </a:cubicBezTo>
                  <a:cubicBezTo>
                    <a:pt x="51" y="148"/>
                    <a:pt x="55" y="140"/>
                    <a:pt x="63" y="153"/>
                  </a:cubicBezTo>
                  <a:cubicBezTo>
                    <a:pt x="68" y="161"/>
                    <a:pt x="67" y="171"/>
                    <a:pt x="62" y="180"/>
                  </a:cubicBezTo>
                  <a:cubicBezTo>
                    <a:pt x="59" y="187"/>
                    <a:pt x="47" y="197"/>
                    <a:pt x="57" y="203"/>
                  </a:cubicBezTo>
                  <a:cubicBezTo>
                    <a:pt x="65" y="208"/>
                    <a:pt x="65" y="201"/>
                    <a:pt x="69" y="199"/>
                  </a:cubicBezTo>
                  <a:cubicBezTo>
                    <a:pt x="69" y="198"/>
                    <a:pt x="71" y="195"/>
                    <a:pt x="72" y="194"/>
                  </a:cubicBezTo>
                  <a:cubicBezTo>
                    <a:pt x="74" y="193"/>
                    <a:pt x="78" y="195"/>
                    <a:pt x="78" y="195"/>
                  </a:cubicBezTo>
                  <a:cubicBezTo>
                    <a:pt x="87" y="190"/>
                    <a:pt x="92" y="185"/>
                    <a:pt x="89" y="174"/>
                  </a:cubicBezTo>
                  <a:cubicBezTo>
                    <a:pt x="88" y="169"/>
                    <a:pt x="79" y="169"/>
                    <a:pt x="85" y="162"/>
                  </a:cubicBezTo>
                  <a:cubicBezTo>
                    <a:pt x="87" y="158"/>
                    <a:pt x="93" y="159"/>
                    <a:pt x="98" y="159"/>
                  </a:cubicBezTo>
                  <a:cubicBezTo>
                    <a:pt x="98" y="152"/>
                    <a:pt x="105" y="146"/>
                    <a:pt x="104" y="139"/>
                  </a:cubicBezTo>
                  <a:cubicBezTo>
                    <a:pt x="104" y="128"/>
                    <a:pt x="98" y="133"/>
                    <a:pt x="91" y="128"/>
                  </a:cubicBezTo>
                  <a:cubicBezTo>
                    <a:pt x="73" y="116"/>
                    <a:pt x="90" y="108"/>
                    <a:pt x="93" y="95"/>
                  </a:cubicBezTo>
                  <a:cubicBezTo>
                    <a:pt x="89" y="93"/>
                    <a:pt x="83" y="77"/>
                    <a:pt x="85" y="72"/>
                  </a:cubicBezTo>
                  <a:cubicBezTo>
                    <a:pt x="92" y="72"/>
                    <a:pt x="96" y="81"/>
                    <a:pt x="102" y="82"/>
                  </a:cubicBezTo>
                  <a:cubicBezTo>
                    <a:pt x="110" y="83"/>
                    <a:pt x="107" y="77"/>
                    <a:pt x="113" y="73"/>
                  </a:cubicBezTo>
                  <a:cubicBezTo>
                    <a:pt x="132" y="89"/>
                    <a:pt x="135" y="0"/>
                    <a:pt x="104" y="40"/>
                  </a:cubicBezTo>
                  <a:cubicBezTo>
                    <a:pt x="93" y="14"/>
                    <a:pt x="93" y="63"/>
                    <a:pt x="92" y="63"/>
                  </a:cubicBezTo>
                  <a:cubicBezTo>
                    <a:pt x="78" y="74"/>
                    <a:pt x="76" y="31"/>
                    <a:pt x="60" y="47"/>
                  </a:cubicBezTo>
                  <a:cubicBezTo>
                    <a:pt x="62" y="50"/>
                    <a:pt x="70" y="54"/>
                    <a:pt x="70" y="57"/>
                  </a:cubicBezTo>
                  <a:cubicBezTo>
                    <a:pt x="71" y="63"/>
                    <a:pt x="64" y="66"/>
                    <a:pt x="59" y="64"/>
                  </a:cubicBezTo>
                  <a:cubicBezTo>
                    <a:pt x="59" y="59"/>
                    <a:pt x="59" y="53"/>
                    <a:pt x="59" y="47"/>
                  </a:cubicBezTo>
                  <a:cubicBezTo>
                    <a:pt x="52" y="52"/>
                    <a:pt x="45" y="52"/>
                    <a:pt x="39" y="57"/>
                  </a:cubicBezTo>
                  <a:cubicBezTo>
                    <a:pt x="35" y="60"/>
                    <a:pt x="27" y="70"/>
                    <a:pt x="25" y="74"/>
                  </a:cubicBezTo>
                  <a:cubicBezTo>
                    <a:pt x="24" y="78"/>
                    <a:pt x="27" y="81"/>
                    <a:pt x="25" y="85"/>
                  </a:cubicBezTo>
                  <a:cubicBezTo>
                    <a:pt x="26" y="84"/>
                    <a:pt x="17" y="92"/>
                    <a:pt x="18" y="91"/>
                  </a:cubicBezTo>
                  <a:cubicBezTo>
                    <a:pt x="13" y="95"/>
                    <a:pt x="8" y="99"/>
                    <a:pt x="1" y="10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7"/>
                    <a:pt x="10" y="155"/>
                    <a:pt x="17" y="1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1" name="Freeform 423"/>
            <p:cNvSpPr>
              <a:spLocks/>
            </p:cNvSpPr>
            <p:nvPr/>
          </p:nvSpPr>
          <p:spPr bwMode="auto">
            <a:xfrm>
              <a:off x="7519152" y="2677597"/>
              <a:ext cx="54973" cy="76963"/>
            </a:xfrm>
            <a:custGeom>
              <a:avLst/>
              <a:gdLst>
                <a:gd name="T0" fmla="*/ 38 w 123"/>
                <a:gd name="T1" fmla="*/ 142 h 173"/>
                <a:gd name="T2" fmla="*/ 25 w 123"/>
                <a:gd name="T3" fmla="*/ 127 h 173"/>
                <a:gd name="T4" fmla="*/ 61 w 123"/>
                <a:gd name="T5" fmla="*/ 148 h 173"/>
                <a:gd name="T6" fmla="*/ 87 w 123"/>
                <a:gd name="T7" fmla="*/ 141 h 173"/>
                <a:gd name="T8" fmla="*/ 64 w 123"/>
                <a:gd name="T9" fmla="*/ 124 h 173"/>
                <a:gd name="T10" fmla="*/ 65 w 123"/>
                <a:gd name="T11" fmla="*/ 100 h 173"/>
                <a:gd name="T12" fmla="*/ 44 w 123"/>
                <a:gd name="T13" fmla="*/ 93 h 173"/>
                <a:gd name="T14" fmla="*/ 59 w 123"/>
                <a:gd name="T15" fmla="*/ 73 h 173"/>
                <a:gd name="T16" fmla="*/ 75 w 123"/>
                <a:gd name="T17" fmla="*/ 62 h 173"/>
                <a:gd name="T18" fmla="*/ 63 w 123"/>
                <a:gd name="T19" fmla="*/ 52 h 173"/>
                <a:gd name="T20" fmla="*/ 65 w 123"/>
                <a:gd name="T21" fmla="*/ 36 h 173"/>
                <a:gd name="T22" fmla="*/ 92 w 123"/>
                <a:gd name="T23" fmla="*/ 18 h 173"/>
                <a:gd name="T24" fmla="*/ 115 w 123"/>
                <a:gd name="T25" fmla="*/ 2 h 173"/>
                <a:gd name="T26" fmla="*/ 89 w 123"/>
                <a:gd name="T27" fmla="*/ 9 h 173"/>
                <a:gd name="T28" fmla="*/ 61 w 123"/>
                <a:gd name="T29" fmla="*/ 15 h 173"/>
                <a:gd name="T30" fmla="*/ 34 w 123"/>
                <a:gd name="T31" fmla="*/ 63 h 173"/>
                <a:gd name="T32" fmla="*/ 13 w 123"/>
                <a:gd name="T33" fmla="*/ 58 h 173"/>
                <a:gd name="T34" fmla="*/ 25 w 123"/>
                <a:gd name="T35" fmla="*/ 83 h 173"/>
                <a:gd name="T36" fmla="*/ 6 w 123"/>
                <a:gd name="T37" fmla="*/ 137 h 173"/>
                <a:gd name="T38" fmla="*/ 4 w 123"/>
                <a:gd name="T39" fmla="*/ 149 h 173"/>
                <a:gd name="T40" fmla="*/ 8 w 123"/>
                <a:gd name="T41" fmla="*/ 153 h 173"/>
                <a:gd name="T42" fmla="*/ 3 w 123"/>
                <a:gd name="T43" fmla="*/ 160 h 173"/>
                <a:gd name="T44" fmla="*/ 0 w 123"/>
                <a:gd name="T45" fmla="*/ 173 h 173"/>
                <a:gd name="T46" fmla="*/ 32 w 123"/>
                <a:gd name="T47" fmla="*/ 173 h 173"/>
                <a:gd name="T48" fmla="*/ 30 w 123"/>
                <a:gd name="T49" fmla="*/ 164 h 173"/>
                <a:gd name="T50" fmla="*/ 38 w 123"/>
                <a:gd name="T51" fmla="*/ 14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73">
                  <a:moveTo>
                    <a:pt x="38" y="142"/>
                  </a:moveTo>
                  <a:cubicBezTo>
                    <a:pt x="37" y="136"/>
                    <a:pt x="23" y="134"/>
                    <a:pt x="25" y="127"/>
                  </a:cubicBezTo>
                  <a:cubicBezTo>
                    <a:pt x="30" y="111"/>
                    <a:pt x="57" y="146"/>
                    <a:pt x="61" y="148"/>
                  </a:cubicBezTo>
                  <a:cubicBezTo>
                    <a:pt x="67" y="150"/>
                    <a:pt x="87" y="148"/>
                    <a:pt x="87" y="141"/>
                  </a:cubicBezTo>
                  <a:cubicBezTo>
                    <a:pt x="88" y="131"/>
                    <a:pt x="67" y="134"/>
                    <a:pt x="64" y="124"/>
                  </a:cubicBezTo>
                  <a:cubicBezTo>
                    <a:pt x="61" y="116"/>
                    <a:pt x="74" y="107"/>
                    <a:pt x="65" y="100"/>
                  </a:cubicBezTo>
                  <a:cubicBezTo>
                    <a:pt x="55" y="93"/>
                    <a:pt x="46" y="110"/>
                    <a:pt x="44" y="93"/>
                  </a:cubicBezTo>
                  <a:cubicBezTo>
                    <a:pt x="43" y="81"/>
                    <a:pt x="49" y="75"/>
                    <a:pt x="59" y="73"/>
                  </a:cubicBezTo>
                  <a:cubicBezTo>
                    <a:pt x="67" y="71"/>
                    <a:pt x="81" y="73"/>
                    <a:pt x="75" y="62"/>
                  </a:cubicBezTo>
                  <a:cubicBezTo>
                    <a:pt x="73" y="58"/>
                    <a:pt x="66" y="58"/>
                    <a:pt x="63" y="52"/>
                  </a:cubicBezTo>
                  <a:cubicBezTo>
                    <a:pt x="61" y="47"/>
                    <a:pt x="63" y="41"/>
                    <a:pt x="65" y="36"/>
                  </a:cubicBezTo>
                  <a:cubicBezTo>
                    <a:pt x="71" y="22"/>
                    <a:pt x="80" y="20"/>
                    <a:pt x="92" y="18"/>
                  </a:cubicBezTo>
                  <a:cubicBezTo>
                    <a:pt x="100" y="17"/>
                    <a:pt x="123" y="15"/>
                    <a:pt x="115" y="2"/>
                  </a:cubicBezTo>
                  <a:cubicBezTo>
                    <a:pt x="104" y="0"/>
                    <a:pt x="99" y="7"/>
                    <a:pt x="89" y="9"/>
                  </a:cubicBezTo>
                  <a:cubicBezTo>
                    <a:pt x="79" y="11"/>
                    <a:pt x="71" y="9"/>
                    <a:pt x="61" y="15"/>
                  </a:cubicBezTo>
                  <a:cubicBezTo>
                    <a:pt x="50" y="23"/>
                    <a:pt x="44" y="64"/>
                    <a:pt x="34" y="63"/>
                  </a:cubicBezTo>
                  <a:cubicBezTo>
                    <a:pt x="30" y="62"/>
                    <a:pt x="13" y="37"/>
                    <a:pt x="13" y="58"/>
                  </a:cubicBezTo>
                  <a:cubicBezTo>
                    <a:pt x="13" y="66"/>
                    <a:pt x="24" y="74"/>
                    <a:pt x="25" y="83"/>
                  </a:cubicBezTo>
                  <a:cubicBezTo>
                    <a:pt x="28" y="102"/>
                    <a:pt x="11" y="120"/>
                    <a:pt x="6" y="137"/>
                  </a:cubicBezTo>
                  <a:cubicBezTo>
                    <a:pt x="4" y="143"/>
                    <a:pt x="5" y="144"/>
                    <a:pt x="4" y="149"/>
                  </a:cubicBezTo>
                  <a:cubicBezTo>
                    <a:pt x="4" y="150"/>
                    <a:pt x="8" y="151"/>
                    <a:pt x="8" y="153"/>
                  </a:cubicBezTo>
                  <a:cubicBezTo>
                    <a:pt x="8" y="157"/>
                    <a:pt x="4" y="157"/>
                    <a:pt x="3" y="160"/>
                  </a:cubicBezTo>
                  <a:cubicBezTo>
                    <a:pt x="2" y="164"/>
                    <a:pt x="1" y="169"/>
                    <a:pt x="0" y="173"/>
                  </a:cubicBezTo>
                  <a:cubicBezTo>
                    <a:pt x="11" y="173"/>
                    <a:pt x="21" y="173"/>
                    <a:pt x="32" y="173"/>
                  </a:cubicBezTo>
                  <a:cubicBezTo>
                    <a:pt x="31" y="170"/>
                    <a:pt x="30" y="167"/>
                    <a:pt x="30" y="164"/>
                  </a:cubicBezTo>
                  <a:cubicBezTo>
                    <a:pt x="30" y="157"/>
                    <a:pt x="39" y="148"/>
                    <a:pt x="38" y="14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2" name="Freeform 424"/>
            <p:cNvSpPr>
              <a:spLocks/>
            </p:cNvSpPr>
            <p:nvPr/>
          </p:nvSpPr>
          <p:spPr bwMode="auto">
            <a:xfrm>
              <a:off x="7451963" y="2215823"/>
              <a:ext cx="114833" cy="41535"/>
            </a:xfrm>
            <a:custGeom>
              <a:avLst/>
              <a:gdLst>
                <a:gd name="T0" fmla="*/ 92 w 259"/>
                <a:gd name="T1" fmla="*/ 82 h 94"/>
                <a:gd name="T2" fmla="*/ 106 w 259"/>
                <a:gd name="T3" fmla="*/ 83 h 94"/>
                <a:gd name="T4" fmla="*/ 121 w 259"/>
                <a:gd name="T5" fmla="*/ 80 h 94"/>
                <a:gd name="T6" fmla="*/ 149 w 259"/>
                <a:gd name="T7" fmla="*/ 77 h 94"/>
                <a:gd name="T8" fmla="*/ 154 w 259"/>
                <a:gd name="T9" fmla="*/ 93 h 94"/>
                <a:gd name="T10" fmla="*/ 167 w 259"/>
                <a:gd name="T11" fmla="*/ 74 h 94"/>
                <a:gd name="T12" fmla="*/ 185 w 259"/>
                <a:gd name="T13" fmla="*/ 65 h 94"/>
                <a:gd name="T14" fmla="*/ 207 w 259"/>
                <a:gd name="T15" fmla="*/ 62 h 94"/>
                <a:gd name="T16" fmla="*/ 221 w 259"/>
                <a:gd name="T17" fmla="*/ 38 h 94"/>
                <a:gd name="T18" fmla="*/ 233 w 259"/>
                <a:gd name="T19" fmla="*/ 41 h 94"/>
                <a:gd name="T20" fmla="*/ 238 w 259"/>
                <a:gd name="T21" fmla="*/ 52 h 94"/>
                <a:gd name="T22" fmla="*/ 250 w 259"/>
                <a:gd name="T23" fmla="*/ 59 h 94"/>
                <a:gd name="T24" fmla="*/ 259 w 259"/>
                <a:gd name="T25" fmla="*/ 33 h 94"/>
                <a:gd name="T26" fmla="*/ 249 w 259"/>
                <a:gd name="T27" fmla="*/ 22 h 94"/>
                <a:gd name="T28" fmla="*/ 237 w 259"/>
                <a:gd name="T29" fmla="*/ 33 h 94"/>
                <a:gd name="T30" fmla="*/ 232 w 259"/>
                <a:gd name="T31" fmla="*/ 17 h 94"/>
                <a:gd name="T32" fmla="*/ 216 w 259"/>
                <a:gd name="T33" fmla="*/ 23 h 94"/>
                <a:gd name="T34" fmla="*/ 215 w 259"/>
                <a:gd name="T35" fmla="*/ 29 h 94"/>
                <a:gd name="T36" fmla="*/ 208 w 259"/>
                <a:gd name="T37" fmla="*/ 29 h 94"/>
                <a:gd name="T38" fmla="*/ 201 w 259"/>
                <a:gd name="T39" fmla="*/ 34 h 94"/>
                <a:gd name="T40" fmla="*/ 185 w 259"/>
                <a:gd name="T41" fmla="*/ 54 h 94"/>
                <a:gd name="T42" fmla="*/ 161 w 259"/>
                <a:gd name="T43" fmla="*/ 52 h 94"/>
                <a:gd name="T44" fmla="*/ 127 w 259"/>
                <a:gd name="T45" fmla="*/ 46 h 94"/>
                <a:gd name="T46" fmla="*/ 117 w 259"/>
                <a:gd name="T47" fmla="*/ 27 h 94"/>
                <a:gd name="T48" fmla="*/ 118 w 259"/>
                <a:gd name="T49" fmla="*/ 37 h 94"/>
                <a:gd name="T50" fmla="*/ 110 w 259"/>
                <a:gd name="T51" fmla="*/ 45 h 94"/>
                <a:gd name="T52" fmla="*/ 115 w 259"/>
                <a:gd name="T53" fmla="*/ 61 h 94"/>
                <a:gd name="T54" fmla="*/ 89 w 259"/>
                <a:gd name="T55" fmla="*/ 58 h 94"/>
                <a:gd name="T56" fmla="*/ 67 w 259"/>
                <a:gd name="T57" fmla="*/ 66 h 94"/>
                <a:gd name="T58" fmla="*/ 57 w 259"/>
                <a:gd name="T59" fmla="*/ 47 h 94"/>
                <a:gd name="T60" fmla="*/ 54 w 259"/>
                <a:gd name="T61" fmla="*/ 66 h 94"/>
                <a:gd name="T62" fmla="*/ 44 w 259"/>
                <a:gd name="T63" fmla="*/ 50 h 94"/>
                <a:gd name="T64" fmla="*/ 35 w 259"/>
                <a:gd name="T65" fmla="*/ 51 h 94"/>
                <a:gd name="T66" fmla="*/ 24 w 259"/>
                <a:gd name="T67" fmla="*/ 53 h 94"/>
                <a:gd name="T68" fmla="*/ 4 w 259"/>
                <a:gd name="T69" fmla="*/ 57 h 94"/>
                <a:gd name="T70" fmla="*/ 22 w 259"/>
                <a:gd name="T71" fmla="*/ 63 h 94"/>
                <a:gd name="T72" fmla="*/ 28 w 259"/>
                <a:gd name="T73" fmla="*/ 78 h 94"/>
                <a:gd name="T74" fmla="*/ 62 w 259"/>
                <a:gd name="T75" fmla="*/ 88 h 94"/>
                <a:gd name="T76" fmla="*/ 73 w 259"/>
                <a:gd name="T77" fmla="*/ 76 h 94"/>
                <a:gd name="T78" fmla="*/ 92 w 259"/>
                <a:gd name="T7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4">
                  <a:moveTo>
                    <a:pt x="92" y="82"/>
                  </a:moveTo>
                  <a:cubicBezTo>
                    <a:pt x="87" y="71"/>
                    <a:pt x="107" y="84"/>
                    <a:pt x="106" y="83"/>
                  </a:cubicBezTo>
                  <a:cubicBezTo>
                    <a:pt x="115" y="86"/>
                    <a:pt x="113" y="86"/>
                    <a:pt x="121" y="80"/>
                  </a:cubicBezTo>
                  <a:cubicBezTo>
                    <a:pt x="129" y="73"/>
                    <a:pt x="146" y="55"/>
                    <a:pt x="149" y="77"/>
                  </a:cubicBezTo>
                  <a:cubicBezTo>
                    <a:pt x="150" y="82"/>
                    <a:pt x="144" y="94"/>
                    <a:pt x="154" y="93"/>
                  </a:cubicBezTo>
                  <a:cubicBezTo>
                    <a:pt x="161" y="93"/>
                    <a:pt x="162" y="78"/>
                    <a:pt x="167" y="74"/>
                  </a:cubicBezTo>
                  <a:cubicBezTo>
                    <a:pt x="170" y="71"/>
                    <a:pt x="180" y="67"/>
                    <a:pt x="185" y="65"/>
                  </a:cubicBezTo>
                  <a:cubicBezTo>
                    <a:pt x="191" y="63"/>
                    <a:pt x="202" y="65"/>
                    <a:pt x="207" y="62"/>
                  </a:cubicBezTo>
                  <a:cubicBezTo>
                    <a:pt x="216" y="57"/>
                    <a:pt x="212" y="42"/>
                    <a:pt x="221" y="38"/>
                  </a:cubicBezTo>
                  <a:cubicBezTo>
                    <a:pt x="226" y="35"/>
                    <a:pt x="229" y="38"/>
                    <a:pt x="233" y="41"/>
                  </a:cubicBezTo>
                  <a:cubicBezTo>
                    <a:pt x="235" y="43"/>
                    <a:pt x="236" y="49"/>
                    <a:pt x="238" y="52"/>
                  </a:cubicBezTo>
                  <a:cubicBezTo>
                    <a:pt x="241" y="55"/>
                    <a:pt x="247" y="56"/>
                    <a:pt x="250" y="59"/>
                  </a:cubicBezTo>
                  <a:cubicBezTo>
                    <a:pt x="253" y="54"/>
                    <a:pt x="259" y="38"/>
                    <a:pt x="259" y="33"/>
                  </a:cubicBezTo>
                  <a:cubicBezTo>
                    <a:pt x="251" y="35"/>
                    <a:pt x="247" y="30"/>
                    <a:pt x="249" y="22"/>
                  </a:cubicBezTo>
                  <a:cubicBezTo>
                    <a:pt x="241" y="20"/>
                    <a:pt x="238" y="26"/>
                    <a:pt x="237" y="33"/>
                  </a:cubicBezTo>
                  <a:cubicBezTo>
                    <a:pt x="223" y="32"/>
                    <a:pt x="235" y="22"/>
                    <a:pt x="232" y="17"/>
                  </a:cubicBezTo>
                  <a:cubicBezTo>
                    <a:pt x="225" y="5"/>
                    <a:pt x="220" y="19"/>
                    <a:pt x="216" y="23"/>
                  </a:cubicBezTo>
                  <a:cubicBezTo>
                    <a:pt x="215" y="25"/>
                    <a:pt x="217" y="27"/>
                    <a:pt x="215" y="29"/>
                  </a:cubicBezTo>
                  <a:cubicBezTo>
                    <a:pt x="213" y="30"/>
                    <a:pt x="210" y="28"/>
                    <a:pt x="208" y="29"/>
                  </a:cubicBezTo>
                  <a:cubicBezTo>
                    <a:pt x="206" y="30"/>
                    <a:pt x="203" y="32"/>
                    <a:pt x="201" y="34"/>
                  </a:cubicBezTo>
                  <a:cubicBezTo>
                    <a:pt x="191" y="39"/>
                    <a:pt x="192" y="49"/>
                    <a:pt x="185" y="54"/>
                  </a:cubicBezTo>
                  <a:cubicBezTo>
                    <a:pt x="177" y="59"/>
                    <a:pt x="168" y="54"/>
                    <a:pt x="161" y="52"/>
                  </a:cubicBezTo>
                  <a:cubicBezTo>
                    <a:pt x="147" y="48"/>
                    <a:pt x="133" y="60"/>
                    <a:pt x="127" y="46"/>
                  </a:cubicBezTo>
                  <a:cubicBezTo>
                    <a:pt x="125" y="42"/>
                    <a:pt x="123" y="0"/>
                    <a:pt x="117" y="27"/>
                  </a:cubicBezTo>
                  <a:cubicBezTo>
                    <a:pt x="117" y="29"/>
                    <a:pt x="119" y="35"/>
                    <a:pt x="118" y="37"/>
                  </a:cubicBezTo>
                  <a:cubicBezTo>
                    <a:pt x="117" y="41"/>
                    <a:pt x="111" y="42"/>
                    <a:pt x="110" y="45"/>
                  </a:cubicBezTo>
                  <a:cubicBezTo>
                    <a:pt x="108" y="52"/>
                    <a:pt x="113" y="55"/>
                    <a:pt x="115" y="61"/>
                  </a:cubicBezTo>
                  <a:cubicBezTo>
                    <a:pt x="104" y="67"/>
                    <a:pt x="99" y="60"/>
                    <a:pt x="89" y="58"/>
                  </a:cubicBezTo>
                  <a:cubicBezTo>
                    <a:pt x="77" y="55"/>
                    <a:pt x="76" y="67"/>
                    <a:pt x="67" y="66"/>
                  </a:cubicBezTo>
                  <a:cubicBezTo>
                    <a:pt x="65" y="59"/>
                    <a:pt x="64" y="51"/>
                    <a:pt x="57" y="47"/>
                  </a:cubicBezTo>
                  <a:cubicBezTo>
                    <a:pt x="52" y="52"/>
                    <a:pt x="53" y="60"/>
                    <a:pt x="54" y="66"/>
                  </a:cubicBezTo>
                  <a:cubicBezTo>
                    <a:pt x="48" y="63"/>
                    <a:pt x="49" y="53"/>
                    <a:pt x="44" y="50"/>
                  </a:cubicBezTo>
                  <a:cubicBezTo>
                    <a:pt x="39" y="48"/>
                    <a:pt x="39" y="51"/>
                    <a:pt x="35" y="51"/>
                  </a:cubicBezTo>
                  <a:cubicBezTo>
                    <a:pt x="31" y="51"/>
                    <a:pt x="28" y="53"/>
                    <a:pt x="24" y="53"/>
                  </a:cubicBezTo>
                  <a:cubicBezTo>
                    <a:pt x="18" y="53"/>
                    <a:pt x="8" y="47"/>
                    <a:pt x="4" y="57"/>
                  </a:cubicBezTo>
                  <a:cubicBezTo>
                    <a:pt x="0" y="67"/>
                    <a:pt x="17" y="62"/>
                    <a:pt x="22" y="63"/>
                  </a:cubicBezTo>
                  <a:cubicBezTo>
                    <a:pt x="24" y="68"/>
                    <a:pt x="23" y="74"/>
                    <a:pt x="28" y="78"/>
                  </a:cubicBezTo>
                  <a:cubicBezTo>
                    <a:pt x="38" y="68"/>
                    <a:pt x="62" y="72"/>
                    <a:pt x="62" y="88"/>
                  </a:cubicBezTo>
                  <a:cubicBezTo>
                    <a:pt x="67" y="84"/>
                    <a:pt x="66" y="79"/>
                    <a:pt x="73" y="76"/>
                  </a:cubicBezTo>
                  <a:cubicBezTo>
                    <a:pt x="77" y="75"/>
                    <a:pt x="90" y="78"/>
                    <a:pt x="92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3" name="Freeform 425"/>
            <p:cNvSpPr>
              <a:spLocks/>
            </p:cNvSpPr>
            <p:nvPr/>
          </p:nvSpPr>
          <p:spPr bwMode="auto">
            <a:xfrm>
              <a:off x="7653531" y="2372191"/>
              <a:ext cx="84292" cy="35427"/>
            </a:xfrm>
            <a:custGeom>
              <a:avLst/>
              <a:gdLst>
                <a:gd name="T0" fmla="*/ 145 w 192"/>
                <a:gd name="T1" fmla="*/ 31 h 79"/>
                <a:gd name="T2" fmla="*/ 135 w 192"/>
                <a:gd name="T3" fmla="*/ 15 h 79"/>
                <a:gd name="T4" fmla="*/ 108 w 192"/>
                <a:gd name="T5" fmla="*/ 15 h 79"/>
                <a:gd name="T6" fmla="*/ 57 w 192"/>
                <a:gd name="T7" fmla="*/ 6 h 79"/>
                <a:gd name="T8" fmla="*/ 5 w 192"/>
                <a:gd name="T9" fmla="*/ 12 h 79"/>
                <a:gd name="T10" fmla="*/ 22 w 192"/>
                <a:gd name="T11" fmla="*/ 27 h 79"/>
                <a:gd name="T12" fmla="*/ 11 w 192"/>
                <a:gd name="T13" fmla="*/ 20 h 79"/>
                <a:gd name="T14" fmla="*/ 44 w 192"/>
                <a:gd name="T15" fmla="*/ 53 h 79"/>
                <a:gd name="T16" fmla="*/ 90 w 192"/>
                <a:gd name="T17" fmla="*/ 57 h 79"/>
                <a:gd name="T18" fmla="*/ 135 w 192"/>
                <a:gd name="T19" fmla="*/ 45 h 79"/>
                <a:gd name="T20" fmla="*/ 177 w 192"/>
                <a:gd name="T21" fmla="*/ 66 h 79"/>
                <a:gd name="T22" fmla="*/ 183 w 192"/>
                <a:gd name="T23" fmla="*/ 58 h 79"/>
                <a:gd name="T24" fmla="*/ 186 w 192"/>
                <a:gd name="T25" fmla="*/ 42 h 79"/>
                <a:gd name="T26" fmla="*/ 145 w 192"/>
                <a:gd name="T27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9">
                  <a:moveTo>
                    <a:pt x="145" y="31"/>
                  </a:moveTo>
                  <a:cubicBezTo>
                    <a:pt x="137" y="23"/>
                    <a:pt x="150" y="19"/>
                    <a:pt x="135" y="15"/>
                  </a:cubicBezTo>
                  <a:cubicBezTo>
                    <a:pt x="127" y="13"/>
                    <a:pt x="116" y="16"/>
                    <a:pt x="108" y="15"/>
                  </a:cubicBezTo>
                  <a:cubicBezTo>
                    <a:pt x="91" y="12"/>
                    <a:pt x="76" y="7"/>
                    <a:pt x="57" y="6"/>
                  </a:cubicBezTo>
                  <a:cubicBezTo>
                    <a:pt x="41" y="6"/>
                    <a:pt x="18" y="0"/>
                    <a:pt x="5" y="12"/>
                  </a:cubicBezTo>
                  <a:cubicBezTo>
                    <a:pt x="11" y="17"/>
                    <a:pt x="24" y="19"/>
                    <a:pt x="22" y="27"/>
                  </a:cubicBezTo>
                  <a:cubicBezTo>
                    <a:pt x="21" y="27"/>
                    <a:pt x="9" y="22"/>
                    <a:pt x="11" y="20"/>
                  </a:cubicBezTo>
                  <a:cubicBezTo>
                    <a:pt x="0" y="32"/>
                    <a:pt x="36" y="48"/>
                    <a:pt x="44" y="53"/>
                  </a:cubicBezTo>
                  <a:cubicBezTo>
                    <a:pt x="58" y="62"/>
                    <a:pt x="75" y="62"/>
                    <a:pt x="90" y="57"/>
                  </a:cubicBezTo>
                  <a:cubicBezTo>
                    <a:pt x="104" y="52"/>
                    <a:pt x="121" y="37"/>
                    <a:pt x="135" y="45"/>
                  </a:cubicBezTo>
                  <a:cubicBezTo>
                    <a:pt x="148" y="52"/>
                    <a:pt x="162" y="64"/>
                    <a:pt x="177" y="66"/>
                  </a:cubicBezTo>
                  <a:cubicBezTo>
                    <a:pt x="179" y="79"/>
                    <a:pt x="186" y="67"/>
                    <a:pt x="183" y="58"/>
                  </a:cubicBezTo>
                  <a:cubicBezTo>
                    <a:pt x="181" y="51"/>
                    <a:pt x="173" y="44"/>
                    <a:pt x="186" y="42"/>
                  </a:cubicBezTo>
                  <a:cubicBezTo>
                    <a:pt x="192" y="22"/>
                    <a:pt x="151" y="37"/>
                    <a:pt x="145" y="3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4" name="Freeform 426"/>
            <p:cNvSpPr>
              <a:spLocks/>
            </p:cNvSpPr>
            <p:nvPr/>
          </p:nvSpPr>
          <p:spPr bwMode="auto">
            <a:xfrm>
              <a:off x="7483725" y="2335542"/>
              <a:ext cx="149038" cy="39092"/>
            </a:xfrm>
            <a:custGeom>
              <a:avLst/>
              <a:gdLst>
                <a:gd name="T0" fmla="*/ 213 w 335"/>
                <a:gd name="T1" fmla="*/ 77 h 88"/>
                <a:gd name="T2" fmla="*/ 227 w 335"/>
                <a:gd name="T3" fmla="*/ 79 h 88"/>
                <a:gd name="T4" fmla="*/ 224 w 335"/>
                <a:gd name="T5" fmla="*/ 66 h 88"/>
                <a:gd name="T6" fmla="*/ 214 w 335"/>
                <a:gd name="T7" fmla="*/ 44 h 88"/>
                <a:gd name="T8" fmla="*/ 240 w 335"/>
                <a:gd name="T9" fmla="*/ 37 h 88"/>
                <a:gd name="T10" fmla="*/ 249 w 335"/>
                <a:gd name="T11" fmla="*/ 30 h 88"/>
                <a:gd name="T12" fmla="*/ 262 w 335"/>
                <a:gd name="T13" fmla="*/ 31 h 88"/>
                <a:gd name="T14" fmla="*/ 274 w 335"/>
                <a:gd name="T15" fmla="*/ 25 h 88"/>
                <a:gd name="T16" fmla="*/ 284 w 335"/>
                <a:gd name="T17" fmla="*/ 32 h 88"/>
                <a:gd name="T18" fmla="*/ 311 w 335"/>
                <a:gd name="T19" fmla="*/ 33 h 88"/>
                <a:gd name="T20" fmla="*/ 320 w 335"/>
                <a:gd name="T21" fmla="*/ 47 h 88"/>
                <a:gd name="T22" fmla="*/ 321 w 335"/>
                <a:gd name="T23" fmla="*/ 29 h 88"/>
                <a:gd name="T24" fmla="*/ 318 w 335"/>
                <a:gd name="T25" fmla="*/ 19 h 88"/>
                <a:gd name="T26" fmla="*/ 324 w 335"/>
                <a:gd name="T27" fmla="*/ 10 h 88"/>
                <a:gd name="T28" fmla="*/ 305 w 335"/>
                <a:gd name="T29" fmla="*/ 1 h 88"/>
                <a:gd name="T30" fmla="*/ 299 w 335"/>
                <a:gd name="T31" fmla="*/ 16 h 88"/>
                <a:gd name="T32" fmla="*/ 273 w 335"/>
                <a:gd name="T33" fmla="*/ 3 h 88"/>
                <a:gd name="T34" fmla="*/ 245 w 335"/>
                <a:gd name="T35" fmla="*/ 14 h 88"/>
                <a:gd name="T36" fmla="*/ 218 w 335"/>
                <a:gd name="T37" fmla="*/ 27 h 88"/>
                <a:gd name="T38" fmla="*/ 198 w 335"/>
                <a:gd name="T39" fmla="*/ 36 h 88"/>
                <a:gd name="T40" fmla="*/ 192 w 335"/>
                <a:gd name="T41" fmla="*/ 46 h 88"/>
                <a:gd name="T42" fmla="*/ 179 w 335"/>
                <a:gd name="T43" fmla="*/ 48 h 88"/>
                <a:gd name="T44" fmla="*/ 159 w 335"/>
                <a:gd name="T45" fmla="*/ 58 h 88"/>
                <a:gd name="T46" fmla="*/ 113 w 335"/>
                <a:gd name="T47" fmla="*/ 41 h 88"/>
                <a:gd name="T48" fmla="*/ 80 w 335"/>
                <a:gd name="T49" fmla="*/ 46 h 88"/>
                <a:gd name="T50" fmla="*/ 59 w 335"/>
                <a:gd name="T51" fmla="*/ 53 h 88"/>
                <a:gd name="T52" fmla="*/ 48 w 335"/>
                <a:gd name="T53" fmla="*/ 40 h 88"/>
                <a:gd name="T54" fmla="*/ 23 w 335"/>
                <a:gd name="T55" fmla="*/ 58 h 88"/>
                <a:gd name="T56" fmla="*/ 48 w 335"/>
                <a:gd name="T57" fmla="*/ 61 h 88"/>
                <a:gd name="T58" fmla="*/ 65 w 335"/>
                <a:gd name="T59" fmla="*/ 53 h 88"/>
                <a:gd name="T60" fmla="*/ 82 w 335"/>
                <a:gd name="T61" fmla="*/ 51 h 88"/>
                <a:gd name="T62" fmla="*/ 95 w 335"/>
                <a:gd name="T63" fmla="*/ 51 h 88"/>
                <a:gd name="T64" fmla="*/ 103 w 335"/>
                <a:gd name="T65" fmla="*/ 60 h 88"/>
                <a:gd name="T66" fmla="*/ 125 w 335"/>
                <a:gd name="T67" fmla="*/ 62 h 88"/>
                <a:gd name="T68" fmla="*/ 148 w 335"/>
                <a:gd name="T69" fmla="*/ 73 h 88"/>
                <a:gd name="T70" fmla="*/ 150 w 335"/>
                <a:gd name="T71" fmla="*/ 63 h 88"/>
                <a:gd name="T72" fmla="*/ 167 w 335"/>
                <a:gd name="T73" fmla="*/ 85 h 88"/>
                <a:gd name="T74" fmla="*/ 203 w 335"/>
                <a:gd name="T75" fmla="*/ 88 h 88"/>
                <a:gd name="T76" fmla="*/ 207 w 335"/>
                <a:gd name="T77" fmla="*/ 67 h 88"/>
                <a:gd name="T78" fmla="*/ 213 w 335"/>
                <a:gd name="T79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88">
                  <a:moveTo>
                    <a:pt x="213" y="77"/>
                  </a:moveTo>
                  <a:cubicBezTo>
                    <a:pt x="216" y="78"/>
                    <a:pt x="224" y="79"/>
                    <a:pt x="227" y="79"/>
                  </a:cubicBezTo>
                  <a:cubicBezTo>
                    <a:pt x="243" y="77"/>
                    <a:pt x="230" y="74"/>
                    <a:pt x="224" y="66"/>
                  </a:cubicBezTo>
                  <a:cubicBezTo>
                    <a:pt x="221" y="62"/>
                    <a:pt x="213" y="48"/>
                    <a:pt x="214" y="44"/>
                  </a:cubicBezTo>
                  <a:cubicBezTo>
                    <a:pt x="217" y="32"/>
                    <a:pt x="231" y="41"/>
                    <a:pt x="240" y="37"/>
                  </a:cubicBezTo>
                  <a:cubicBezTo>
                    <a:pt x="245" y="35"/>
                    <a:pt x="244" y="31"/>
                    <a:pt x="249" y="30"/>
                  </a:cubicBezTo>
                  <a:cubicBezTo>
                    <a:pt x="253" y="29"/>
                    <a:pt x="257" y="32"/>
                    <a:pt x="262" y="31"/>
                  </a:cubicBezTo>
                  <a:cubicBezTo>
                    <a:pt x="267" y="30"/>
                    <a:pt x="267" y="24"/>
                    <a:pt x="274" y="25"/>
                  </a:cubicBezTo>
                  <a:cubicBezTo>
                    <a:pt x="278" y="26"/>
                    <a:pt x="277" y="32"/>
                    <a:pt x="284" y="32"/>
                  </a:cubicBezTo>
                  <a:cubicBezTo>
                    <a:pt x="294" y="33"/>
                    <a:pt x="300" y="24"/>
                    <a:pt x="311" y="33"/>
                  </a:cubicBezTo>
                  <a:cubicBezTo>
                    <a:pt x="316" y="37"/>
                    <a:pt x="318" y="41"/>
                    <a:pt x="320" y="47"/>
                  </a:cubicBezTo>
                  <a:cubicBezTo>
                    <a:pt x="335" y="49"/>
                    <a:pt x="323" y="32"/>
                    <a:pt x="321" y="29"/>
                  </a:cubicBezTo>
                  <a:cubicBezTo>
                    <a:pt x="320" y="25"/>
                    <a:pt x="318" y="24"/>
                    <a:pt x="318" y="19"/>
                  </a:cubicBezTo>
                  <a:cubicBezTo>
                    <a:pt x="318" y="14"/>
                    <a:pt x="327" y="18"/>
                    <a:pt x="324" y="10"/>
                  </a:cubicBezTo>
                  <a:cubicBezTo>
                    <a:pt x="324" y="10"/>
                    <a:pt x="305" y="1"/>
                    <a:pt x="305" y="1"/>
                  </a:cubicBezTo>
                  <a:cubicBezTo>
                    <a:pt x="295" y="0"/>
                    <a:pt x="296" y="7"/>
                    <a:pt x="299" y="16"/>
                  </a:cubicBezTo>
                  <a:cubicBezTo>
                    <a:pt x="287" y="11"/>
                    <a:pt x="289" y="1"/>
                    <a:pt x="273" y="3"/>
                  </a:cubicBezTo>
                  <a:cubicBezTo>
                    <a:pt x="264" y="4"/>
                    <a:pt x="254" y="11"/>
                    <a:pt x="245" y="14"/>
                  </a:cubicBezTo>
                  <a:cubicBezTo>
                    <a:pt x="239" y="16"/>
                    <a:pt x="219" y="19"/>
                    <a:pt x="218" y="27"/>
                  </a:cubicBezTo>
                  <a:cubicBezTo>
                    <a:pt x="204" y="26"/>
                    <a:pt x="204" y="23"/>
                    <a:pt x="198" y="36"/>
                  </a:cubicBezTo>
                  <a:cubicBezTo>
                    <a:pt x="195" y="44"/>
                    <a:pt x="200" y="42"/>
                    <a:pt x="192" y="46"/>
                  </a:cubicBezTo>
                  <a:cubicBezTo>
                    <a:pt x="189" y="48"/>
                    <a:pt x="184" y="46"/>
                    <a:pt x="179" y="48"/>
                  </a:cubicBezTo>
                  <a:cubicBezTo>
                    <a:pt x="168" y="54"/>
                    <a:pt x="171" y="63"/>
                    <a:pt x="159" y="58"/>
                  </a:cubicBezTo>
                  <a:cubicBezTo>
                    <a:pt x="142" y="52"/>
                    <a:pt x="133" y="42"/>
                    <a:pt x="113" y="41"/>
                  </a:cubicBezTo>
                  <a:cubicBezTo>
                    <a:pt x="101" y="40"/>
                    <a:pt x="93" y="46"/>
                    <a:pt x="80" y="46"/>
                  </a:cubicBezTo>
                  <a:cubicBezTo>
                    <a:pt x="79" y="27"/>
                    <a:pt x="57" y="36"/>
                    <a:pt x="59" y="53"/>
                  </a:cubicBezTo>
                  <a:cubicBezTo>
                    <a:pt x="49" y="58"/>
                    <a:pt x="44" y="47"/>
                    <a:pt x="48" y="40"/>
                  </a:cubicBezTo>
                  <a:cubicBezTo>
                    <a:pt x="36" y="34"/>
                    <a:pt x="0" y="52"/>
                    <a:pt x="23" y="58"/>
                  </a:cubicBezTo>
                  <a:cubicBezTo>
                    <a:pt x="30" y="60"/>
                    <a:pt x="40" y="60"/>
                    <a:pt x="48" y="61"/>
                  </a:cubicBezTo>
                  <a:cubicBezTo>
                    <a:pt x="59" y="62"/>
                    <a:pt x="56" y="60"/>
                    <a:pt x="65" y="53"/>
                  </a:cubicBezTo>
                  <a:cubicBezTo>
                    <a:pt x="73" y="47"/>
                    <a:pt x="74" y="50"/>
                    <a:pt x="82" y="51"/>
                  </a:cubicBezTo>
                  <a:cubicBezTo>
                    <a:pt x="86" y="51"/>
                    <a:pt x="92" y="50"/>
                    <a:pt x="95" y="51"/>
                  </a:cubicBezTo>
                  <a:cubicBezTo>
                    <a:pt x="99" y="53"/>
                    <a:pt x="99" y="58"/>
                    <a:pt x="103" y="60"/>
                  </a:cubicBezTo>
                  <a:cubicBezTo>
                    <a:pt x="109" y="62"/>
                    <a:pt x="119" y="61"/>
                    <a:pt x="125" y="62"/>
                  </a:cubicBezTo>
                  <a:cubicBezTo>
                    <a:pt x="135" y="65"/>
                    <a:pt x="140" y="68"/>
                    <a:pt x="148" y="73"/>
                  </a:cubicBezTo>
                  <a:cubicBezTo>
                    <a:pt x="149" y="70"/>
                    <a:pt x="151" y="68"/>
                    <a:pt x="150" y="63"/>
                  </a:cubicBezTo>
                  <a:cubicBezTo>
                    <a:pt x="162" y="73"/>
                    <a:pt x="148" y="83"/>
                    <a:pt x="167" y="85"/>
                  </a:cubicBezTo>
                  <a:cubicBezTo>
                    <a:pt x="179" y="87"/>
                    <a:pt x="191" y="86"/>
                    <a:pt x="203" y="88"/>
                  </a:cubicBezTo>
                  <a:cubicBezTo>
                    <a:pt x="204" y="81"/>
                    <a:pt x="191" y="61"/>
                    <a:pt x="207" y="67"/>
                  </a:cubicBezTo>
                  <a:cubicBezTo>
                    <a:pt x="210" y="68"/>
                    <a:pt x="210" y="75"/>
                    <a:pt x="213" y="7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5" name="Freeform 427"/>
            <p:cNvSpPr>
              <a:spLocks/>
            </p:cNvSpPr>
            <p:nvPr/>
          </p:nvSpPr>
          <p:spPr bwMode="auto">
            <a:xfrm>
              <a:off x="7524038" y="2480915"/>
              <a:ext cx="26876" cy="30541"/>
            </a:xfrm>
            <a:custGeom>
              <a:avLst/>
              <a:gdLst>
                <a:gd name="T0" fmla="*/ 44 w 62"/>
                <a:gd name="T1" fmla="*/ 20 h 68"/>
                <a:gd name="T2" fmla="*/ 40 w 62"/>
                <a:gd name="T3" fmla="*/ 0 h 68"/>
                <a:gd name="T4" fmla="*/ 17 w 62"/>
                <a:gd name="T5" fmla="*/ 33 h 68"/>
                <a:gd name="T6" fmla="*/ 19 w 62"/>
                <a:gd name="T7" fmla="*/ 66 h 68"/>
                <a:gd name="T8" fmla="*/ 52 w 62"/>
                <a:gd name="T9" fmla="*/ 56 h 68"/>
                <a:gd name="T10" fmla="*/ 44 w 62"/>
                <a:gd name="T11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8">
                  <a:moveTo>
                    <a:pt x="44" y="20"/>
                  </a:moveTo>
                  <a:cubicBezTo>
                    <a:pt x="45" y="15"/>
                    <a:pt x="48" y="1"/>
                    <a:pt x="40" y="0"/>
                  </a:cubicBezTo>
                  <a:cubicBezTo>
                    <a:pt x="34" y="0"/>
                    <a:pt x="19" y="27"/>
                    <a:pt x="17" y="33"/>
                  </a:cubicBezTo>
                  <a:cubicBezTo>
                    <a:pt x="12" y="47"/>
                    <a:pt x="0" y="61"/>
                    <a:pt x="19" y="66"/>
                  </a:cubicBezTo>
                  <a:cubicBezTo>
                    <a:pt x="30" y="68"/>
                    <a:pt x="45" y="67"/>
                    <a:pt x="52" y="56"/>
                  </a:cubicBezTo>
                  <a:cubicBezTo>
                    <a:pt x="58" y="47"/>
                    <a:pt x="62" y="16"/>
                    <a:pt x="44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6" name="Freeform 428"/>
            <p:cNvSpPr>
              <a:spLocks/>
            </p:cNvSpPr>
            <p:nvPr/>
          </p:nvSpPr>
          <p:spPr bwMode="auto">
            <a:xfrm>
              <a:off x="7576569" y="2493132"/>
              <a:ext cx="50087" cy="51308"/>
            </a:xfrm>
            <a:custGeom>
              <a:avLst/>
              <a:gdLst>
                <a:gd name="T0" fmla="*/ 102 w 114"/>
                <a:gd name="T1" fmla="*/ 97 h 115"/>
                <a:gd name="T2" fmla="*/ 94 w 114"/>
                <a:gd name="T3" fmla="*/ 77 h 115"/>
                <a:gd name="T4" fmla="*/ 83 w 114"/>
                <a:gd name="T5" fmla="*/ 67 h 115"/>
                <a:gd name="T6" fmla="*/ 79 w 114"/>
                <a:gd name="T7" fmla="*/ 48 h 115"/>
                <a:gd name="T8" fmla="*/ 71 w 114"/>
                <a:gd name="T9" fmla="*/ 32 h 115"/>
                <a:gd name="T10" fmla="*/ 70 w 114"/>
                <a:gd name="T11" fmla="*/ 2 h 115"/>
                <a:gd name="T12" fmla="*/ 57 w 114"/>
                <a:gd name="T13" fmla="*/ 24 h 115"/>
                <a:gd name="T14" fmla="*/ 43 w 114"/>
                <a:gd name="T15" fmla="*/ 23 h 115"/>
                <a:gd name="T16" fmla="*/ 37 w 114"/>
                <a:gd name="T17" fmla="*/ 35 h 115"/>
                <a:gd name="T18" fmla="*/ 32 w 114"/>
                <a:gd name="T19" fmla="*/ 28 h 115"/>
                <a:gd name="T20" fmla="*/ 1 w 114"/>
                <a:gd name="T21" fmla="*/ 27 h 115"/>
                <a:gd name="T22" fmla="*/ 1 w 114"/>
                <a:gd name="T23" fmla="*/ 29 h 115"/>
                <a:gd name="T24" fmla="*/ 11 w 114"/>
                <a:gd name="T25" fmla="*/ 55 h 115"/>
                <a:gd name="T26" fmla="*/ 37 w 114"/>
                <a:gd name="T27" fmla="*/ 65 h 115"/>
                <a:gd name="T28" fmla="*/ 58 w 114"/>
                <a:gd name="T29" fmla="*/ 100 h 115"/>
                <a:gd name="T30" fmla="*/ 82 w 114"/>
                <a:gd name="T31" fmla="*/ 101 h 115"/>
                <a:gd name="T32" fmla="*/ 106 w 114"/>
                <a:gd name="T33" fmla="*/ 108 h 115"/>
                <a:gd name="T34" fmla="*/ 112 w 114"/>
                <a:gd name="T35" fmla="*/ 97 h 115"/>
                <a:gd name="T36" fmla="*/ 102 w 114"/>
                <a:gd name="T37" fmla="*/ 9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15">
                  <a:moveTo>
                    <a:pt x="102" y="97"/>
                  </a:moveTo>
                  <a:cubicBezTo>
                    <a:pt x="91" y="93"/>
                    <a:pt x="98" y="87"/>
                    <a:pt x="94" y="77"/>
                  </a:cubicBezTo>
                  <a:cubicBezTo>
                    <a:pt x="91" y="71"/>
                    <a:pt x="87" y="71"/>
                    <a:pt x="83" y="67"/>
                  </a:cubicBezTo>
                  <a:cubicBezTo>
                    <a:pt x="78" y="60"/>
                    <a:pt x="80" y="58"/>
                    <a:pt x="79" y="48"/>
                  </a:cubicBezTo>
                  <a:cubicBezTo>
                    <a:pt x="78" y="40"/>
                    <a:pt x="73" y="38"/>
                    <a:pt x="71" y="32"/>
                  </a:cubicBezTo>
                  <a:cubicBezTo>
                    <a:pt x="70" y="25"/>
                    <a:pt x="87" y="0"/>
                    <a:pt x="70" y="2"/>
                  </a:cubicBezTo>
                  <a:cubicBezTo>
                    <a:pt x="68" y="7"/>
                    <a:pt x="62" y="22"/>
                    <a:pt x="57" y="24"/>
                  </a:cubicBezTo>
                  <a:cubicBezTo>
                    <a:pt x="52" y="26"/>
                    <a:pt x="49" y="19"/>
                    <a:pt x="43" y="23"/>
                  </a:cubicBezTo>
                  <a:cubicBezTo>
                    <a:pt x="40" y="25"/>
                    <a:pt x="38" y="32"/>
                    <a:pt x="37" y="35"/>
                  </a:cubicBezTo>
                  <a:cubicBezTo>
                    <a:pt x="36" y="32"/>
                    <a:pt x="33" y="30"/>
                    <a:pt x="32" y="28"/>
                  </a:cubicBezTo>
                  <a:cubicBezTo>
                    <a:pt x="23" y="46"/>
                    <a:pt x="15" y="23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0" y="31"/>
                    <a:pt x="9" y="52"/>
                    <a:pt x="11" y="55"/>
                  </a:cubicBezTo>
                  <a:cubicBezTo>
                    <a:pt x="18" y="68"/>
                    <a:pt x="27" y="57"/>
                    <a:pt x="37" y="65"/>
                  </a:cubicBezTo>
                  <a:cubicBezTo>
                    <a:pt x="50" y="75"/>
                    <a:pt x="29" y="105"/>
                    <a:pt x="58" y="100"/>
                  </a:cubicBezTo>
                  <a:cubicBezTo>
                    <a:pt x="68" y="98"/>
                    <a:pt x="71" y="94"/>
                    <a:pt x="82" y="101"/>
                  </a:cubicBezTo>
                  <a:cubicBezTo>
                    <a:pt x="89" y="107"/>
                    <a:pt x="95" y="115"/>
                    <a:pt x="106" y="108"/>
                  </a:cubicBezTo>
                  <a:cubicBezTo>
                    <a:pt x="109" y="105"/>
                    <a:pt x="114" y="102"/>
                    <a:pt x="112" y="97"/>
                  </a:cubicBezTo>
                  <a:cubicBezTo>
                    <a:pt x="109" y="88"/>
                    <a:pt x="106" y="98"/>
                    <a:pt x="102" y="9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7" name="Freeform 429"/>
            <p:cNvSpPr>
              <a:spLocks/>
            </p:cNvSpPr>
            <p:nvPr/>
          </p:nvSpPr>
          <p:spPr bwMode="auto">
            <a:xfrm>
              <a:off x="7610774" y="2429607"/>
              <a:ext cx="64746" cy="51308"/>
            </a:xfrm>
            <a:custGeom>
              <a:avLst/>
              <a:gdLst>
                <a:gd name="T0" fmla="*/ 134 w 147"/>
                <a:gd name="T1" fmla="*/ 1 h 116"/>
                <a:gd name="T2" fmla="*/ 108 w 147"/>
                <a:gd name="T3" fmla="*/ 9 h 116"/>
                <a:gd name="T4" fmla="*/ 93 w 147"/>
                <a:gd name="T5" fmla="*/ 7 h 116"/>
                <a:gd name="T6" fmla="*/ 82 w 147"/>
                <a:gd name="T7" fmla="*/ 13 h 116"/>
                <a:gd name="T8" fmla="*/ 62 w 147"/>
                <a:gd name="T9" fmla="*/ 5 h 116"/>
                <a:gd name="T10" fmla="*/ 41 w 147"/>
                <a:gd name="T11" fmla="*/ 15 h 116"/>
                <a:gd name="T12" fmla="*/ 17 w 147"/>
                <a:gd name="T13" fmla="*/ 60 h 116"/>
                <a:gd name="T14" fmla="*/ 12 w 147"/>
                <a:gd name="T15" fmla="*/ 88 h 116"/>
                <a:gd name="T16" fmla="*/ 4 w 147"/>
                <a:gd name="T17" fmla="*/ 115 h 116"/>
                <a:gd name="T18" fmla="*/ 23 w 147"/>
                <a:gd name="T19" fmla="*/ 88 h 116"/>
                <a:gd name="T20" fmla="*/ 37 w 147"/>
                <a:gd name="T21" fmla="*/ 91 h 116"/>
                <a:gd name="T22" fmla="*/ 34 w 147"/>
                <a:gd name="T23" fmla="*/ 76 h 116"/>
                <a:gd name="T24" fmla="*/ 35 w 147"/>
                <a:gd name="T25" fmla="*/ 65 h 116"/>
                <a:gd name="T26" fmla="*/ 41 w 147"/>
                <a:gd name="T27" fmla="*/ 53 h 116"/>
                <a:gd name="T28" fmla="*/ 27 w 147"/>
                <a:gd name="T29" fmla="*/ 49 h 116"/>
                <a:gd name="T30" fmla="*/ 37 w 147"/>
                <a:gd name="T31" fmla="*/ 27 h 116"/>
                <a:gd name="T32" fmla="*/ 39 w 147"/>
                <a:gd name="T33" fmla="*/ 18 h 116"/>
                <a:gd name="T34" fmla="*/ 49 w 147"/>
                <a:gd name="T35" fmla="*/ 19 h 116"/>
                <a:gd name="T36" fmla="*/ 70 w 147"/>
                <a:gd name="T37" fmla="*/ 28 h 116"/>
                <a:gd name="T38" fmla="*/ 118 w 147"/>
                <a:gd name="T39" fmla="*/ 16 h 116"/>
                <a:gd name="T40" fmla="*/ 144 w 147"/>
                <a:gd name="T41" fmla="*/ 11 h 116"/>
                <a:gd name="T42" fmla="*/ 134 w 147"/>
                <a:gd name="T43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16">
                  <a:moveTo>
                    <a:pt x="134" y="1"/>
                  </a:moveTo>
                  <a:cubicBezTo>
                    <a:pt x="125" y="1"/>
                    <a:pt x="117" y="9"/>
                    <a:pt x="108" y="9"/>
                  </a:cubicBezTo>
                  <a:cubicBezTo>
                    <a:pt x="103" y="10"/>
                    <a:pt x="98" y="6"/>
                    <a:pt x="93" y="7"/>
                  </a:cubicBezTo>
                  <a:cubicBezTo>
                    <a:pt x="88" y="8"/>
                    <a:pt x="87" y="12"/>
                    <a:pt x="82" y="13"/>
                  </a:cubicBezTo>
                  <a:cubicBezTo>
                    <a:pt x="67" y="18"/>
                    <a:pt x="72" y="8"/>
                    <a:pt x="62" y="5"/>
                  </a:cubicBezTo>
                  <a:cubicBezTo>
                    <a:pt x="54" y="2"/>
                    <a:pt x="47" y="10"/>
                    <a:pt x="41" y="15"/>
                  </a:cubicBezTo>
                  <a:cubicBezTo>
                    <a:pt x="24" y="29"/>
                    <a:pt x="20" y="39"/>
                    <a:pt x="17" y="60"/>
                  </a:cubicBezTo>
                  <a:cubicBezTo>
                    <a:pt x="15" y="70"/>
                    <a:pt x="15" y="79"/>
                    <a:pt x="12" y="88"/>
                  </a:cubicBezTo>
                  <a:cubicBezTo>
                    <a:pt x="9" y="96"/>
                    <a:pt x="0" y="107"/>
                    <a:pt x="4" y="115"/>
                  </a:cubicBezTo>
                  <a:cubicBezTo>
                    <a:pt x="13" y="116"/>
                    <a:pt x="21" y="96"/>
                    <a:pt x="23" y="88"/>
                  </a:cubicBezTo>
                  <a:cubicBezTo>
                    <a:pt x="27" y="90"/>
                    <a:pt x="32" y="92"/>
                    <a:pt x="37" y="91"/>
                  </a:cubicBezTo>
                  <a:cubicBezTo>
                    <a:pt x="39" y="83"/>
                    <a:pt x="35" y="81"/>
                    <a:pt x="34" y="76"/>
                  </a:cubicBezTo>
                  <a:cubicBezTo>
                    <a:pt x="32" y="67"/>
                    <a:pt x="31" y="72"/>
                    <a:pt x="35" y="65"/>
                  </a:cubicBezTo>
                  <a:cubicBezTo>
                    <a:pt x="37" y="61"/>
                    <a:pt x="45" y="61"/>
                    <a:pt x="41" y="53"/>
                  </a:cubicBezTo>
                  <a:cubicBezTo>
                    <a:pt x="39" y="50"/>
                    <a:pt x="30" y="51"/>
                    <a:pt x="27" y="49"/>
                  </a:cubicBezTo>
                  <a:cubicBezTo>
                    <a:pt x="26" y="41"/>
                    <a:pt x="35" y="33"/>
                    <a:pt x="37" y="27"/>
                  </a:cubicBezTo>
                  <a:cubicBezTo>
                    <a:pt x="38" y="24"/>
                    <a:pt x="33" y="22"/>
                    <a:pt x="39" y="18"/>
                  </a:cubicBezTo>
                  <a:cubicBezTo>
                    <a:pt x="43" y="15"/>
                    <a:pt x="45" y="18"/>
                    <a:pt x="49" y="19"/>
                  </a:cubicBezTo>
                  <a:cubicBezTo>
                    <a:pt x="57" y="22"/>
                    <a:pt x="59" y="28"/>
                    <a:pt x="70" y="28"/>
                  </a:cubicBezTo>
                  <a:cubicBezTo>
                    <a:pt x="86" y="28"/>
                    <a:pt x="103" y="21"/>
                    <a:pt x="118" y="16"/>
                  </a:cubicBezTo>
                  <a:cubicBezTo>
                    <a:pt x="123" y="14"/>
                    <a:pt x="141" y="18"/>
                    <a:pt x="144" y="11"/>
                  </a:cubicBezTo>
                  <a:cubicBezTo>
                    <a:pt x="147" y="5"/>
                    <a:pt x="140" y="0"/>
                    <a:pt x="134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8" name="Freeform 430"/>
            <p:cNvSpPr>
              <a:spLocks/>
            </p:cNvSpPr>
            <p:nvPr/>
          </p:nvSpPr>
          <p:spPr bwMode="auto">
            <a:xfrm>
              <a:off x="7438525" y="2524894"/>
              <a:ext cx="95287" cy="46422"/>
            </a:xfrm>
            <a:custGeom>
              <a:avLst/>
              <a:gdLst>
                <a:gd name="T0" fmla="*/ 196 w 216"/>
                <a:gd name="T1" fmla="*/ 43 h 103"/>
                <a:gd name="T2" fmla="*/ 196 w 216"/>
                <a:gd name="T3" fmla="*/ 41 h 103"/>
                <a:gd name="T4" fmla="*/ 189 w 216"/>
                <a:gd name="T5" fmla="*/ 59 h 103"/>
                <a:gd name="T6" fmla="*/ 181 w 216"/>
                <a:gd name="T7" fmla="*/ 74 h 103"/>
                <a:gd name="T8" fmla="*/ 170 w 216"/>
                <a:gd name="T9" fmla="*/ 70 h 103"/>
                <a:gd name="T10" fmla="*/ 160 w 216"/>
                <a:gd name="T11" fmla="*/ 58 h 103"/>
                <a:gd name="T12" fmla="*/ 157 w 216"/>
                <a:gd name="T13" fmla="*/ 33 h 103"/>
                <a:gd name="T14" fmla="*/ 166 w 216"/>
                <a:gd name="T15" fmla="*/ 20 h 103"/>
                <a:gd name="T16" fmla="*/ 174 w 216"/>
                <a:gd name="T17" fmla="*/ 3 h 103"/>
                <a:gd name="T18" fmla="*/ 145 w 216"/>
                <a:gd name="T19" fmla="*/ 9 h 103"/>
                <a:gd name="T20" fmla="*/ 137 w 216"/>
                <a:gd name="T21" fmla="*/ 34 h 103"/>
                <a:gd name="T22" fmla="*/ 123 w 216"/>
                <a:gd name="T23" fmla="*/ 52 h 103"/>
                <a:gd name="T24" fmla="*/ 101 w 216"/>
                <a:gd name="T25" fmla="*/ 42 h 103"/>
                <a:gd name="T26" fmla="*/ 74 w 216"/>
                <a:gd name="T27" fmla="*/ 37 h 103"/>
                <a:gd name="T28" fmla="*/ 59 w 216"/>
                <a:gd name="T29" fmla="*/ 58 h 103"/>
                <a:gd name="T30" fmla="*/ 51 w 216"/>
                <a:gd name="T31" fmla="*/ 36 h 103"/>
                <a:gd name="T32" fmla="*/ 36 w 216"/>
                <a:gd name="T33" fmla="*/ 47 h 103"/>
                <a:gd name="T34" fmla="*/ 21 w 216"/>
                <a:gd name="T35" fmla="*/ 29 h 103"/>
                <a:gd name="T36" fmla="*/ 4 w 216"/>
                <a:gd name="T37" fmla="*/ 43 h 103"/>
                <a:gd name="T38" fmla="*/ 11 w 216"/>
                <a:gd name="T39" fmla="*/ 56 h 103"/>
                <a:gd name="T40" fmla="*/ 10 w 216"/>
                <a:gd name="T41" fmla="*/ 73 h 103"/>
                <a:gd name="T42" fmla="*/ 7 w 216"/>
                <a:gd name="T43" fmla="*/ 88 h 103"/>
                <a:gd name="T44" fmla="*/ 0 w 216"/>
                <a:gd name="T45" fmla="*/ 101 h 103"/>
                <a:gd name="T46" fmla="*/ 23 w 216"/>
                <a:gd name="T47" fmla="*/ 89 h 103"/>
                <a:gd name="T48" fmla="*/ 44 w 216"/>
                <a:gd name="T49" fmla="*/ 72 h 103"/>
                <a:gd name="T50" fmla="*/ 53 w 216"/>
                <a:gd name="T51" fmla="*/ 79 h 103"/>
                <a:gd name="T52" fmla="*/ 57 w 216"/>
                <a:gd name="T53" fmla="*/ 65 h 103"/>
                <a:gd name="T54" fmla="*/ 89 w 216"/>
                <a:gd name="T55" fmla="*/ 62 h 103"/>
                <a:gd name="T56" fmla="*/ 127 w 216"/>
                <a:gd name="T57" fmla="*/ 56 h 103"/>
                <a:gd name="T58" fmla="*/ 145 w 216"/>
                <a:gd name="T59" fmla="*/ 62 h 103"/>
                <a:gd name="T60" fmla="*/ 142 w 216"/>
                <a:gd name="T61" fmla="*/ 81 h 103"/>
                <a:gd name="T62" fmla="*/ 158 w 216"/>
                <a:gd name="T63" fmla="*/ 75 h 103"/>
                <a:gd name="T64" fmla="*/ 169 w 216"/>
                <a:gd name="T65" fmla="*/ 90 h 103"/>
                <a:gd name="T66" fmla="*/ 206 w 216"/>
                <a:gd name="T67" fmla="*/ 102 h 103"/>
                <a:gd name="T68" fmla="*/ 208 w 216"/>
                <a:gd name="T69" fmla="*/ 65 h 103"/>
                <a:gd name="T70" fmla="*/ 213 w 216"/>
                <a:gd name="T71" fmla="*/ 53 h 103"/>
                <a:gd name="T72" fmla="*/ 196 w 216"/>
                <a:gd name="T73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103">
                  <a:moveTo>
                    <a:pt x="196" y="43"/>
                  </a:moveTo>
                  <a:cubicBezTo>
                    <a:pt x="196" y="42"/>
                    <a:pt x="196" y="42"/>
                    <a:pt x="196" y="41"/>
                  </a:cubicBezTo>
                  <a:cubicBezTo>
                    <a:pt x="185" y="43"/>
                    <a:pt x="189" y="53"/>
                    <a:pt x="189" y="59"/>
                  </a:cubicBezTo>
                  <a:cubicBezTo>
                    <a:pt x="188" y="68"/>
                    <a:pt x="192" y="69"/>
                    <a:pt x="181" y="74"/>
                  </a:cubicBezTo>
                  <a:cubicBezTo>
                    <a:pt x="171" y="79"/>
                    <a:pt x="175" y="78"/>
                    <a:pt x="170" y="70"/>
                  </a:cubicBezTo>
                  <a:cubicBezTo>
                    <a:pt x="165" y="62"/>
                    <a:pt x="169" y="63"/>
                    <a:pt x="160" y="58"/>
                  </a:cubicBezTo>
                  <a:cubicBezTo>
                    <a:pt x="145" y="49"/>
                    <a:pt x="147" y="48"/>
                    <a:pt x="157" y="33"/>
                  </a:cubicBezTo>
                  <a:cubicBezTo>
                    <a:pt x="160" y="28"/>
                    <a:pt x="163" y="24"/>
                    <a:pt x="166" y="20"/>
                  </a:cubicBezTo>
                  <a:cubicBezTo>
                    <a:pt x="171" y="14"/>
                    <a:pt x="176" y="12"/>
                    <a:pt x="174" y="3"/>
                  </a:cubicBezTo>
                  <a:cubicBezTo>
                    <a:pt x="164" y="0"/>
                    <a:pt x="152" y="2"/>
                    <a:pt x="145" y="9"/>
                  </a:cubicBezTo>
                  <a:cubicBezTo>
                    <a:pt x="138" y="16"/>
                    <a:pt x="139" y="26"/>
                    <a:pt x="137" y="34"/>
                  </a:cubicBezTo>
                  <a:cubicBezTo>
                    <a:pt x="134" y="45"/>
                    <a:pt x="134" y="49"/>
                    <a:pt x="123" y="52"/>
                  </a:cubicBezTo>
                  <a:cubicBezTo>
                    <a:pt x="109" y="56"/>
                    <a:pt x="110" y="49"/>
                    <a:pt x="101" y="42"/>
                  </a:cubicBezTo>
                  <a:cubicBezTo>
                    <a:pt x="96" y="38"/>
                    <a:pt x="80" y="34"/>
                    <a:pt x="74" y="37"/>
                  </a:cubicBezTo>
                  <a:cubicBezTo>
                    <a:pt x="69" y="42"/>
                    <a:pt x="71" y="59"/>
                    <a:pt x="59" y="58"/>
                  </a:cubicBezTo>
                  <a:cubicBezTo>
                    <a:pt x="48" y="57"/>
                    <a:pt x="61" y="40"/>
                    <a:pt x="51" y="36"/>
                  </a:cubicBezTo>
                  <a:cubicBezTo>
                    <a:pt x="42" y="32"/>
                    <a:pt x="42" y="45"/>
                    <a:pt x="36" y="47"/>
                  </a:cubicBezTo>
                  <a:cubicBezTo>
                    <a:pt x="24" y="51"/>
                    <a:pt x="28" y="36"/>
                    <a:pt x="21" y="29"/>
                  </a:cubicBezTo>
                  <a:cubicBezTo>
                    <a:pt x="13" y="21"/>
                    <a:pt x="2" y="32"/>
                    <a:pt x="4" y="43"/>
                  </a:cubicBezTo>
                  <a:cubicBezTo>
                    <a:pt x="4" y="48"/>
                    <a:pt x="10" y="51"/>
                    <a:pt x="11" y="56"/>
                  </a:cubicBezTo>
                  <a:cubicBezTo>
                    <a:pt x="12" y="60"/>
                    <a:pt x="10" y="68"/>
                    <a:pt x="10" y="73"/>
                  </a:cubicBezTo>
                  <a:cubicBezTo>
                    <a:pt x="9" y="80"/>
                    <a:pt x="9" y="82"/>
                    <a:pt x="7" y="88"/>
                  </a:cubicBezTo>
                  <a:cubicBezTo>
                    <a:pt x="4" y="94"/>
                    <a:pt x="0" y="94"/>
                    <a:pt x="0" y="101"/>
                  </a:cubicBezTo>
                  <a:cubicBezTo>
                    <a:pt x="10" y="102"/>
                    <a:pt x="16" y="95"/>
                    <a:pt x="23" y="89"/>
                  </a:cubicBezTo>
                  <a:cubicBezTo>
                    <a:pt x="26" y="86"/>
                    <a:pt x="39" y="72"/>
                    <a:pt x="44" y="72"/>
                  </a:cubicBezTo>
                  <a:cubicBezTo>
                    <a:pt x="49" y="72"/>
                    <a:pt x="47" y="81"/>
                    <a:pt x="53" y="79"/>
                  </a:cubicBezTo>
                  <a:cubicBezTo>
                    <a:pt x="58" y="77"/>
                    <a:pt x="53" y="68"/>
                    <a:pt x="57" y="65"/>
                  </a:cubicBezTo>
                  <a:cubicBezTo>
                    <a:pt x="65" y="59"/>
                    <a:pt x="93" y="86"/>
                    <a:pt x="89" y="62"/>
                  </a:cubicBezTo>
                  <a:cubicBezTo>
                    <a:pt x="101" y="58"/>
                    <a:pt x="115" y="54"/>
                    <a:pt x="127" y="56"/>
                  </a:cubicBezTo>
                  <a:cubicBezTo>
                    <a:pt x="132" y="57"/>
                    <a:pt x="142" y="58"/>
                    <a:pt x="145" y="62"/>
                  </a:cubicBezTo>
                  <a:cubicBezTo>
                    <a:pt x="153" y="70"/>
                    <a:pt x="145" y="73"/>
                    <a:pt x="142" y="81"/>
                  </a:cubicBezTo>
                  <a:cubicBezTo>
                    <a:pt x="149" y="82"/>
                    <a:pt x="152" y="74"/>
                    <a:pt x="158" y="75"/>
                  </a:cubicBezTo>
                  <a:cubicBezTo>
                    <a:pt x="163" y="77"/>
                    <a:pt x="165" y="86"/>
                    <a:pt x="169" y="90"/>
                  </a:cubicBezTo>
                  <a:cubicBezTo>
                    <a:pt x="178" y="97"/>
                    <a:pt x="195" y="103"/>
                    <a:pt x="206" y="102"/>
                  </a:cubicBezTo>
                  <a:cubicBezTo>
                    <a:pt x="210" y="89"/>
                    <a:pt x="202" y="79"/>
                    <a:pt x="208" y="65"/>
                  </a:cubicBezTo>
                  <a:cubicBezTo>
                    <a:pt x="211" y="59"/>
                    <a:pt x="216" y="60"/>
                    <a:pt x="213" y="53"/>
                  </a:cubicBezTo>
                  <a:cubicBezTo>
                    <a:pt x="211" y="48"/>
                    <a:pt x="201" y="44"/>
                    <a:pt x="196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9" name="Freeform 431"/>
            <p:cNvSpPr>
              <a:spLocks/>
            </p:cNvSpPr>
            <p:nvPr/>
          </p:nvSpPr>
          <p:spPr bwMode="auto">
            <a:xfrm>
              <a:off x="7442190" y="2645835"/>
              <a:ext cx="43978" cy="46422"/>
            </a:xfrm>
            <a:custGeom>
              <a:avLst/>
              <a:gdLst>
                <a:gd name="T0" fmla="*/ 90 w 98"/>
                <a:gd name="T1" fmla="*/ 2 h 104"/>
                <a:gd name="T2" fmla="*/ 82 w 98"/>
                <a:gd name="T3" fmla="*/ 19 h 104"/>
                <a:gd name="T4" fmla="*/ 72 w 98"/>
                <a:gd name="T5" fmla="*/ 42 h 104"/>
                <a:gd name="T6" fmla="*/ 69 w 98"/>
                <a:gd name="T7" fmla="*/ 53 h 104"/>
                <a:gd name="T8" fmla="*/ 59 w 98"/>
                <a:gd name="T9" fmla="*/ 56 h 104"/>
                <a:gd name="T10" fmla="*/ 62 w 98"/>
                <a:gd name="T11" fmla="*/ 34 h 104"/>
                <a:gd name="T12" fmla="*/ 39 w 98"/>
                <a:gd name="T13" fmla="*/ 36 h 104"/>
                <a:gd name="T14" fmla="*/ 28 w 98"/>
                <a:gd name="T15" fmla="*/ 11 h 104"/>
                <a:gd name="T16" fmla="*/ 22 w 98"/>
                <a:gd name="T17" fmla="*/ 30 h 104"/>
                <a:gd name="T18" fmla="*/ 27 w 98"/>
                <a:gd name="T19" fmla="*/ 42 h 104"/>
                <a:gd name="T20" fmla="*/ 23 w 98"/>
                <a:gd name="T21" fmla="*/ 58 h 104"/>
                <a:gd name="T22" fmla="*/ 32 w 98"/>
                <a:gd name="T23" fmla="*/ 77 h 104"/>
                <a:gd name="T24" fmla="*/ 0 w 98"/>
                <a:gd name="T25" fmla="*/ 103 h 104"/>
                <a:gd name="T26" fmla="*/ 44 w 98"/>
                <a:gd name="T27" fmla="*/ 90 h 104"/>
                <a:gd name="T28" fmla="*/ 64 w 98"/>
                <a:gd name="T29" fmla="*/ 76 h 104"/>
                <a:gd name="T30" fmla="*/ 81 w 98"/>
                <a:gd name="T31" fmla="*/ 63 h 104"/>
                <a:gd name="T32" fmla="*/ 81 w 98"/>
                <a:gd name="T33" fmla="*/ 38 h 104"/>
                <a:gd name="T34" fmla="*/ 95 w 98"/>
                <a:gd name="T35" fmla="*/ 23 h 104"/>
                <a:gd name="T36" fmla="*/ 90 w 98"/>
                <a:gd name="T3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4">
                  <a:moveTo>
                    <a:pt x="90" y="2"/>
                  </a:moveTo>
                  <a:cubicBezTo>
                    <a:pt x="77" y="0"/>
                    <a:pt x="82" y="13"/>
                    <a:pt x="82" y="19"/>
                  </a:cubicBezTo>
                  <a:cubicBezTo>
                    <a:pt x="69" y="21"/>
                    <a:pt x="73" y="33"/>
                    <a:pt x="72" y="42"/>
                  </a:cubicBezTo>
                  <a:cubicBezTo>
                    <a:pt x="71" y="45"/>
                    <a:pt x="72" y="50"/>
                    <a:pt x="69" y="53"/>
                  </a:cubicBezTo>
                  <a:cubicBezTo>
                    <a:pt x="68" y="54"/>
                    <a:pt x="60" y="58"/>
                    <a:pt x="59" y="56"/>
                  </a:cubicBezTo>
                  <a:cubicBezTo>
                    <a:pt x="57" y="47"/>
                    <a:pt x="64" y="42"/>
                    <a:pt x="62" y="34"/>
                  </a:cubicBezTo>
                  <a:cubicBezTo>
                    <a:pt x="52" y="32"/>
                    <a:pt x="48" y="47"/>
                    <a:pt x="39" y="36"/>
                  </a:cubicBezTo>
                  <a:cubicBezTo>
                    <a:pt x="35" y="30"/>
                    <a:pt x="41" y="9"/>
                    <a:pt x="28" y="11"/>
                  </a:cubicBezTo>
                  <a:cubicBezTo>
                    <a:pt x="20" y="12"/>
                    <a:pt x="20" y="24"/>
                    <a:pt x="22" y="30"/>
                  </a:cubicBezTo>
                  <a:cubicBezTo>
                    <a:pt x="23" y="34"/>
                    <a:pt x="27" y="36"/>
                    <a:pt x="27" y="42"/>
                  </a:cubicBezTo>
                  <a:cubicBezTo>
                    <a:pt x="27" y="48"/>
                    <a:pt x="22" y="52"/>
                    <a:pt x="23" y="58"/>
                  </a:cubicBezTo>
                  <a:cubicBezTo>
                    <a:pt x="41" y="62"/>
                    <a:pt x="57" y="69"/>
                    <a:pt x="32" y="77"/>
                  </a:cubicBezTo>
                  <a:cubicBezTo>
                    <a:pt x="22" y="80"/>
                    <a:pt x="4" y="91"/>
                    <a:pt x="0" y="103"/>
                  </a:cubicBezTo>
                  <a:cubicBezTo>
                    <a:pt x="12" y="104"/>
                    <a:pt x="35" y="97"/>
                    <a:pt x="44" y="90"/>
                  </a:cubicBezTo>
                  <a:cubicBezTo>
                    <a:pt x="51" y="84"/>
                    <a:pt x="56" y="80"/>
                    <a:pt x="64" y="76"/>
                  </a:cubicBezTo>
                  <a:cubicBezTo>
                    <a:pt x="68" y="73"/>
                    <a:pt x="79" y="68"/>
                    <a:pt x="81" y="63"/>
                  </a:cubicBezTo>
                  <a:cubicBezTo>
                    <a:pt x="84" y="55"/>
                    <a:pt x="78" y="46"/>
                    <a:pt x="81" y="38"/>
                  </a:cubicBezTo>
                  <a:cubicBezTo>
                    <a:pt x="85" y="30"/>
                    <a:pt x="91" y="30"/>
                    <a:pt x="95" y="23"/>
                  </a:cubicBezTo>
                  <a:cubicBezTo>
                    <a:pt x="98" y="16"/>
                    <a:pt x="98" y="3"/>
                    <a:pt x="9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0" name="Freeform 432"/>
            <p:cNvSpPr>
              <a:spLocks/>
            </p:cNvSpPr>
            <p:nvPr/>
          </p:nvSpPr>
          <p:spPr bwMode="auto">
            <a:xfrm>
              <a:off x="7517931" y="2380742"/>
              <a:ext cx="39092" cy="47644"/>
            </a:xfrm>
            <a:custGeom>
              <a:avLst/>
              <a:gdLst>
                <a:gd name="T0" fmla="*/ 66 w 88"/>
                <a:gd name="T1" fmla="*/ 12 h 108"/>
                <a:gd name="T2" fmla="*/ 46 w 88"/>
                <a:gd name="T3" fmla="*/ 20 h 108"/>
                <a:gd name="T4" fmla="*/ 45 w 88"/>
                <a:gd name="T5" fmla="*/ 39 h 108"/>
                <a:gd name="T6" fmla="*/ 35 w 88"/>
                <a:gd name="T7" fmla="*/ 30 h 108"/>
                <a:gd name="T8" fmla="*/ 28 w 88"/>
                <a:gd name="T9" fmla="*/ 34 h 108"/>
                <a:gd name="T10" fmla="*/ 18 w 88"/>
                <a:gd name="T11" fmla="*/ 34 h 108"/>
                <a:gd name="T12" fmla="*/ 4 w 88"/>
                <a:gd name="T13" fmla="*/ 43 h 108"/>
                <a:gd name="T14" fmla="*/ 5 w 88"/>
                <a:gd name="T15" fmla="*/ 84 h 108"/>
                <a:gd name="T16" fmla="*/ 20 w 88"/>
                <a:gd name="T17" fmla="*/ 62 h 108"/>
                <a:gd name="T18" fmla="*/ 40 w 88"/>
                <a:gd name="T19" fmla="*/ 75 h 108"/>
                <a:gd name="T20" fmla="*/ 45 w 88"/>
                <a:gd name="T21" fmla="*/ 49 h 108"/>
                <a:gd name="T22" fmla="*/ 54 w 88"/>
                <a:gd name="T23" fmla="*/ 40 h 108"/>
                <a:gd name="T24" fmla="*/ 61 w 88"/>
                <a:gd name="T25" fmla="*/ 26 h 108"/>
                <a:gd name="T26" fmla="*/ 88 w 88"/>
                <a:gd name="T27" fmla="*/ 9 h 108"/>
                <a:gd name="T28" fmla="*/ 66 w 88"/>
                <a:gd name="T29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08">
                  <a:moveTo>
                    <a:pt x="66" y="12"/>
                  </a:moveTo>
                  <a:cubicBezTo>
                    <a:pt x="59" y="15"/>
                    <a:pt x="51" y="14"/>
                    <a:pt x="46" y="20"/>
                  </a:cubicBezTo>
                  <a:cubicBezTo>
                    <a:pt x="48" y="25"/>
                    <a:pt x="51" y="35"/>
                    <a:pt x="45" y="39"/>
                  </a:cubicBezTo>
                  <a:cubicBezTo>
                    <a:pt x="36" y="45"/>
                    <a:pt x="40" y="32"/>
                    <a:pt x="35" y="30"/>
                  </a:cubicBezTo>
                  <a:cubicBezTo>
                    <a:pt x="29" y="28"/>
                    <a:pt x="32" y="34"/>
                    <a:pt x="28" y="34"/>
                  </a:cubicBezTo>
                  <a:cubicBezTo>
                    <a:pt x="26" y="34"/>
                    <a:pt x="21" y="33"/>
                    <a:pt x="18" y="34"/>
                  </a:cubicBezTo>
                  <a:cubicBezTo>
                    <a:pt x="13" y="36"/>
                    <a:pt x="7" y="37"/>
                    <a:pt x="4" y="43"/>
                  </a:cubicBezTo>
                  <a:cubicBezTo>
                    <a:pt x="0" y="50"/>
                    <a:pt x="1" y="78"/>
                    <a:pt x="5" y="84"/>
                  </a:cubicBezTo>
                  <a:cubicBezTo>
                    <a:pt x="18" y="108"/>
                    <a:pt x="17" y="69"/>
                    <a:pt x="20" y="62"/>
                  </a:cubicBezTo>
                  <a:cubicBezTo>
                    <a:pt x="29" y="62"/>
                    <a:pt x="27" y="83"/>
                    <a:pt x="40" y="75"/>
                  </a:cubicBezTo>
                  <a:cubicBezTo>
                    <a:pt x="45" y="71"/>
                    <a:pt x="44" y="55"/>
                    <a:pt x="45" y="49"/>
                  </a:cubicBezTo>
                  <a:cubicBezTo>
                    <a:pt x="44" y="51"/>
                    <a:pt x="54" y="40"/>
                    <a:pt x="54" y="40"/>
                  </a:cubicBezTo>
                  <a:cubicBezTo>
                    <a:pt x="57" y="36"/>
                    <a:pt x="58" y="30"/>
                    <a:pt x="61" y="26"/>
                  </a:cubicBezTo>
                  <a:cubicBezTo>
                    <a:pt x="68" y="15"/>
                    <a:pt x="80" y="18"/>
                    <a:pt x="88" y="9"/>
                  </a:cubicBezTo>
                  <a:cubicBezTo>
                    <a:pt x="81" y="0"/>
                    <a:pt x="72" y="9"/>
                    <a:pt x="66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1" name="Freeform 433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2" name="Freeform 434"/>
            <p:cNvSpPr>
              <a:spLocks/>
            </p:cNvSpPr>
            <p:nvPr/>
          </p:nvSpPr>
          <p:spPr bwMode="auto">
            <a:xfrm>
              <a:off x="7506936" y="2754559"/>
              <a:ext cx="37871" cy="36649"/>
            </a:xfrm>
            <a:custGeom>
              <a:avLst/>
              <a:gdLst>
                <a:gd name="T0" fmla="*/ 13 w 84"/>
                <a:gd name="T1" fmla="*/ 20 h 82"/>
                <a:gd name="T2" fmla="*/ 17 w 84"/>
                <a:gd name="T3" fmla="*/ 38 h 82"/>
                <a:gd name="T4" fmla="*/ 8 w 84"/>
                <a:gd name="T5" fmla="*/ 34 h 82"/>
                <a:gd name="T6" fmla="*/ 6 w 84"/>
                <a:gd name="T7" fmla="*/ 53 h 82"/>
                <a:gd name="T8" fmla="*/ 25 w 84"/>
                <a:gd name="T9" fmla="*/ 68 h 82"/>
                <a:gd name="T10" fmla="*/ 27 w 84"/>
                <a:gd name="T11" fmla="*/ 36 h 82"/>
                <a:gd name="T12" fmla="*/ 39 w 84"/>
                <a:gd name="T13" fmla="*/ 35 h 82"/>
                <a:gd name="T14" fmla="*/ 43 w 84"/>
                <a:gd name="T15" fmla="*/ 39 h 82"/>
                <a:gd name="T16" fmla="*/ 52 w 84"/>
                <a:gd name="T17" fmla="*/ 37 h 82"/>
                <a:gd name="T18" fmla="*/ 66 w 84"/>
                <a:gd name="T19" fmla="*/ 40 h 82"/>
                <a:gd name="T20" fmla="*/ 61 w 84"/>
                <a:gd name="T21" fmla="*/ 54 h 82"/>
                <a:gd name="T22" fmla="*/ 70 w 84"/>
                <a:gd name="T23" fmla="*/ 68 h 82"/>
                <a:gd name="T24" fmla="*/ 77 w 84"/>
                <a:gd name="T25" fmla="*/ 47 h 82"/>
                <a:gd name="T26" fmla="*/ 75 w 84"/>
                <a:gd name="T27" fmla="*/ 27 h 82"/>
                <a:gd name="T28" fmla="*/ 56 w 84"/>
                <a:gd name="T29" fmla="*/ 14 h 82"/>
                <a:gd name="T30" fmla="*/ 54 w 84"/>
                <a:gd name="T31" fmla="*/ 3 h 82"/>
                <a:gd name="T32" fmla="*/ 54 w 84"/>
                <a:gd name="T33" fmla="*/ 0 h 82"/>
                <a:gd name="T34" fmla="*/ 28 w 84"/>
                <a:gd name="T35" fmla="*/ 0 h 82"/>
                <a:gd name="T36" fmla="*/ 26 w 84"/>
                <a:gd name="T37" fmla="*/ 10 h 82"/>
                <a:gd name="T38" fmla="*/ 13 w 84"/>
                <a:gd name="T39" fmla="*/ 2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2">
                  <a:moveTo>
                    <a:pt x="13" y="20"/>
                  </a:moveTo>
                  <a:cubicBezTo>
                    <a:pt x="11" y="28"/>
                    <a:pt x="17" y="31"/>
                    <a:pt x="17" y="38"/>
                  </a:cubicBezTo>
                  <a:cubicBezTo>
                    <a:pt x="17" y="48"/>
                    <a:pt x="8" y="41"/>
                    <a:pt x="8" y="34"/>
                  </a:cubicBezTo>
                  <a:cubicBezTo>
                    <a:pt x="0" y="33"/>
                    <a:pt x="4" y="49"/>
                    <a:pt x="6" y="53"/>
                  </a:cubicBezTo>
                  <a:cubicBezTo>
                    <a:pt x="11" y="59"/>
                    <a:pt x="19" y="64"/>
                    <a:pt x="25" y="68"/>
                  </a:cubicBezTo>
                  <a:cubicBezTo>
                    <a:pt x="33" y="58"/>
                    <a:pt x="22" y="46"/>
                    <a:pt x="27" y="36"/>
                  </a:cubicBezTo>
                  <a:cubicBezTo>
                    <a:pt x="31" y="29"/>
                    <a:pt x="35" y="31"/>
                    <a:pt x="39" y="35"/>
                  </a:cubicBezTo>
                  <a:cubicBezTo>
                    <a:pt x="42" y="37"/>
                    <a:pt x="39" y="38"/>
                    <a:pt x="43" y="39"/>
                  </a:cubicBezTo>
                  <a:cubicBezTo>
                    <a:pt x="45" y="39"/>
                    <a:pt x="50" y="37"/>
                    <a:pt x="52" y="37"/>
                  </a:cubicBezTo>
                  <a:cubicBezTo>
                    <a:pt x="57" y="37"/>
                    <a:pt x="63" y="36"/>
                    <a:pt x="66" y="40"/>
                  </a:cubicBezTo>
                  <a:cubicBezTo>
                    <a:pt x="70" y="47"/>
                    <a:pt x="64" y="49"/>
                    <a:pt x="61" y="54"/>
                  </a:cubicBezTo>
                  <a:cubicBezTo>
                    <a:pt x="55" y="62"/>
                    <a:pt x="63" y="82"/>
                    <a:pt x="70" y="68"/>
                  </a:cubicBezTo>
                  <a:cubicBezTo>
                    <a:pt x="74" y="62"/>
                    <a:pt x="73" y="54"/>
                    <a:pt x="77" y="47"/>
                  </a:cubicBezTo>
                  <a:cubicBezTo>
                    <a:pt x="80" y="41"/>
                    <a:pt x="84" y="33"/>
                    <a:pt x="75" y="27"/>
                  </a:cubicBezTo>
                  <a:cubicBezTo>
                    <a:pt x="68" y="23"/>
                    <a:pt x="60" y="25"/>
                    <a:pt x="56" y="14"/>
                  </a:cubicBezTo>
                  <a:cubicBezTo>
                    <a:pt x="55" y="11"/>
                    <a:pt x="54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  <a:cubicBezTo>
                    <a:pt x="45" y="0"/>
                    <a:pt x="37" y="0"/>
                    <a:pt x="28" y="0"/>
                  </a:cubicBezTo>
                  <a:cubicBezTo>
                    <a:pt x="28" y="4"/>
                    <a:pt x="28" y="8"/>
                    <a:pt x="26" y="10"/>
                  </a:cubicBezTo>
                  <a:cubicBezTo>
                    <a:pt x="23" y="15"/>
                    <a:pt x="16" y="13"/>
                    <a:pt x="13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3" name="Freeform 435"/>
            <p:cNvSpPr>
              <a:spLocks/>
            </p:cNvSpPr>
            <p:nvPr/>
          </p:nvSpPr>
          <p:spPr bwMode="auto">
            <a:xfrm>
              <a:off x="7427531" y="2918257"/>
              <a:ext cx="20768" cy="50087"/>
            </a:xfrm>
            <a:custGeom>
              <a:avLst/>
              <a:gdLst>
                <a:gd name="T0" fmla="*/ 20 w 47"/>
                <a:gd name="T1" fmla="*/ 94 h 112"/>
                <a:gd name="T2" fmla="*/ 40 w 47"/>
                <a:gd name="T3" fmla="*/ 62 h 112"/>
                <a:gd name="T4" fmla="*/ 43 w 47"/>
                <a:gd name="T5" fmla="*/ 46 h 112"/>
                <a:gd name="T6" fmla="*/ 43 w 47"/>
                <a:gd name="T7" fmla="*/ 30 h 112"/>
                <a:gd name="T8" fmla="*/ 29 w 47"/>
                <a:gd name="T9" fmla="*/ 27 h 112"/>
                <a:gd name="T10" fmla="*/ 29 w 47"/>
                <a:gd name="T11" fmla="*/ 36 h 112"/>
                <a:gd name="T12" fmla="*/ 24 w 47"/>
                <a:gd name="T13" fmla="*/ 42 h 112"/>
                <a:gd name="T14" fmla="*/ 18 w 47"/>
                <a:gd name="T15" fmla="*/ 46 h 112"/>
                <a:gd name="T16" fmla="*/ 14 w 47"/>
                <a:gd name="T17" fmla="*/ 42 h 112"/>
                <a:gd name="T18" fmla="*/ 20 w 47"/>
                <a:gd name="T19" fmla="*/ 30 h 112"/>
                <a:gd name="T20" fmla="*/ 15 w 47"/>
                <a:gd name="T21" fmla="*/ 0 h 112"/>
                <a:gd name="T22" fmla="*/ 2 w 47"/>
                <a:gd name="T23" fmla="*/ 24 h 112"/>
                <a:gd name="T24" fmla="*/ 0 w 47"/>
                <a:gd name="T25" fmla="*/ 112 h 112"/>
                <a:gd name="T26" fmla="*/ 20 w 47"/>
                <a:gd name="T27" fmla="*/ 9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112">
                  <a:moveTo>
                    <a:pt x="20" y="94"/>
                  </a:moveTo>
                  <a:cubicBezTo>
                    <a:pt x="24" y="81"/>
                    <a:pt x="36" y="74"/>
                    <a:pt x="40" y="62"/>
                  </a:cubicBezTo>
                  <a:cubicBezTo>
                    <a:pt x="42" y="57"/>
                    <a:pt x="42" y="51"/>
                    <a:pt x="43" y="46"/>
                  </a:cubicBezTo>
                  <a:cubicBezTo>
                    <a:pt x="45" y="41"/>
                    <a:pt x="47" y="36"/>
                    <a:pt x="43" y="30"/>
                  </a:cubicBezTo>
                  <a:cubicBezTo>
                    <a:pt x="41" y="27"/>
                    <a:pt x="33" y="22"/>
                    <a:pt x="29" y="27"/>
                  </a:cubicBezTo>
                  <a:cubicBezTo>
                    <a:pt x="28" y="29"/>
                    <a:pt x="30" y="34"/>
                    <a:pt x="29" y="36"/>
                  </a:cubicBezTo>
                  <a:cubicBezTo>
                    <a:pt x="28" y="40"/>
                    <a:pt x="27" y="39"/>
                    <a:pt x="24" y="42"/>
                  </a:cubicBezTo>
                  <a:cubicBezTo>
                    <a:pt x="21" y="44"/>
                    <a:pt x="23" y="46"/>
                    <a:pt x="18" y="46"/>
                  </a:cubicBezTo>
                  <a:cubicBezTo>
                    <a:pt x="14" y="46"/>
                    <a:pt x="15" y="46"/>
                    <a:pt x="14" y="42"/>
                  </a:cubicBezTo>
                  <a:cubicBezTo>
                    <a:pt x="14" y="38"/>
                    <a:pt x="19" y="34"/>
                    <a:pt x="20" y="30"/>
                  </a:cubicBezTo>
                  <a:cubicBezTo>
                    <a:pt x="24" y="21"/>
                    <a:pt x="23" y="6"/>
                    <a:pt x="15" y="0"/>
                  </a:cubicBezTo>
                  <a:cubicBezTo>
                    <a:pt x="12" y="3"/>
                    <a:pt x="11" y="30"/>
                    <a:pt x="2" y="24"/>
                  </a:cubicBezTo>
                  <a:cubicBezTo>
                    <a:pt x="1" y="52"/>
                    <a:pt x="0" y="81"/>
                    <a:pt x="0" y="112"/>
                  </a:cubicBezTo>
                  <a:cubicBezTo>
                    <a:pt x="9" y="109"/>
                    <a:pt x="18" y="103"/>
                    <a:pt x="20" y="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4" name="Freeform 436"/>
            <p:cNvSpPr>
              <a:spLocks/>
            </p:cNvSpPr>
            <p:nvPr/>
          </p:nvSpPr>
          <p:spPr bwMode="auto">
            <a:xfrm>
              <a:off x="7607109" y="2979338"/>
              <a:ext cx="28098" cy="39092"/>
            </a:xfrm>
            <a:custGeom>
              <a:avLst/>
              <a:gdLst>
                <a:gd name="T0" fmla="*/ 0 w 64"/>
                <a:gd name="T1" fmla="*/ 82 h 90"/>
                <a:gd name="T2" fmla="*/ 11 w 64"/>
                <a:gd name="T3" fmla="*/ 85 h 90"/>
                <a:gd name="T4" fmla="*/ 27 w 64"/>
                <a:gd name="T5" fmla="*/ 86 h 90"/>
                <a:gd name="T6" fmla="*/ 42 w 64"/>
                <a:gd name="T7" fmla="*/ 58 h 90"/>
                <a:gd name="T8" fmla="*/ 61 w 64"/>
                <a:gd name="T9" fmla="*/ 27 h 90"/>
                <a:gd name="T10" fmla="*/ 62 w 64"/>
                <a:gd name="T11" fmla="*/ 6 h 90"/>
                <a:gd name="T12" fmla="*/ 52 w 64"/>
                <a:gd name="T13" fmla="*/ 4 h 90"/>
                <a:gd name="T14" fmla="*/ 53 w 64"/>
                <a:gd name="T15" fmla="*/ 22 h 90"/>
                <a:gd name="T16" fmla="*/ 37 w 64"/>
                <a:gd name="T17" fmla="*/ 32 h 90"/>
                <a:gd name="T18" fmla="*/ 20 w 64"/>
                <a:gd name="T19" fmla="*/ 55 h 90"/>
                <a:gd name="T20" fmla="*/ 0 w 64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90">
                  <a:moveTo>
                    <a:pt x="0" y="82"/>
                  </a:moveTo>
                  <a:cubicBezTo>
                    <a:pt x="0" y="90"/>
                    <a:pt x="6" y="85"/>
                    <a:pt x="11" y="85"/>
                  </a:cubicBezTo>
                  <a:cubicBezTo>
                    <a:pt x="17" y="84"/>
                    <a:pt x="22" y="88"/>
                    <a:pt x="27" y="86"/>
                  </a:cubicBezTo>
                  <a:cubicBezTo>
                    <a:pt x="35" y="83"/>
                    <a:pt x="39" y="64"/>
                    <a:pt x="42" y="58"/>
                  </a:cubicBezTo>
                  <a:cubicBezTo>
                    <a:pt x="48" y="45"/>
                    <a:pt x="61" y="41"/>
                    <a:pt x="61" y="27"/>
                  </a:cubicBezTo>
                  <a:cubicBezTo>
                    <a:pt x="61" y="21"/>
                    <a:pt x="64" y="11"/>
                    <a:pt x="62" y="6"/>
                  </a:cubicBezTo>
                  <a:cubicBezTo>
                    <a:pt x="60" y="0"/>
                    <a:pt x="56" y="1"/>
                    <a:pt x="52" y="4"/>
                  </a:cubicBezTo>
                  <a:cubicBezTo>
                    <a:pt x="45" y="11"/>
                    <a:pt x="52" y="15"/>
                    <a:pt x="53" y="22"/>
                  </a:cubicBezTo>
                  <a:cubicBezTo>
                    <a:pt x="54" y="32"/>
                    <a:pt x="39" y="49"/>
                    <a:pt x="37" y="32"/>
                  </a:cubicBezTo>
                  <a:cubicBezTo>
                    <a:pt x="30" y="30"/>
                    <a:pt x="24" y="50"/>
                    <a:pt x="20" y="55"/>
                  </a:cubicBezTo>
                  <a:cubicBezTo>
                    <a:pt x="13" y="63"/>
                    <a:pt x="2" y="69"/>
                    <a:pt x="0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5" name="Freeform 437"/>
            <p:cNvSpPr>
              <a:spLocks/>
            </p:cNvSpPr>
            <p:nvPr/>
          </p:nvSpPr>
          <p:spPr bwMode="auto">
            <a:xfrm>
              <a:off x="7631541" y="2965901"/>
              <a:ext cx="18325" cy="18325"/>
            </a:xfrm>
            <a:custGeom>
              <a:avLst/>
              <a:gdLst>
                <a:gd name="T0" fmla="*/ 12 w 42"/>
                <a:gd name="T1" fmla="*/ 24 h 40"/>
                <a:gd name="T2" fmla="*/ 29 w 42"/>
                <a:gd name="T3" fmla="*/ 23 h 40"/>
                <a:gd name="T4" fmla="*/ 24 w 42"/>
                <a:gd name="T5" fmla="*/ 35 h 40"/>
                <a:gd name="T6" fmla="*/ 37 w 42"/>
                <a:gd name="T7" fmla="*/ 31 h 40"/>
                <a:gd name="T8" fmla="*/ 31 w 42"/>
                <a:gd name="T9" fmla="*/ 3 h 40"/>
                <a:gd name="T10" fmla="*/ 17 w 42"/>
                <a:gd name="T11" fmla="*/ 13 h 40"/>
                <a:gd name="T12" fmla="*/ 4 w 42"/>
                <a:gd name="T13" fmla="*/ 14 h 40"/>
                <a:gd name="T14" fmla="*/ 12 w 42"/>
                <a:gd name="T1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0">
                  <a:moveTo>
                    <a:pt x="12" y="24"/>
                  </a:moveTo>
                  <a:cubicBezTo>
                    <a:pt x="15" y="24"/>
                    <a:pt x="27" y="20"/>
                    <a:pt x="29" y="23"/>
                  </a:cubicBezTo>
                  <a:cubicBezTo>
                    <a:pt x="31" y="27"/>
                    <a:pt x="18" y="29"/>
                    <a:pt x="24" y="35"/>
                  </a:cubicBezTo>
                  <a:cubicBezTo>
                    <a:pt x="28" y="40"/>
                    <a:pt x="35" y="35"/>
                    <a:pt x="37" y="31"/>
                  </a:cubicBezTo>
                  <a:cubicBezTo>
                    <a:pt x="39" y="26"/>
                    <a:pt x="42" y="0"/>
                    <a:pt x="31" y="3"/>
                  </a:cubicBezTo>
                  <a:cubicBezTo>
                    <a:pt x="25" y="5"/>
                    <a:pt x="24" y="13"/>
                    <a:pt x="17" y="13"/>
                  </a:cubicBezTo>
                  <a:cubicBezTo>
                    <a:pt x="12" y="13"/>
                    <a:pt x="8" y="8"/>
                    <a:pt x="4" y="14"/>
                  </a:cubicBezTo>
                  <a:cubicBezTo>
                    <a:pt x="0" y="21"/>
                    <a:pt x="7" y="24"/>
                    <a:pt x="12" y="2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6" name="Freeform 438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1 w 191"/>
                <a:gd name="T1" fmla="*/ 193 h 206"/>
                <a:gd name="T2" fmla="*/ 22 w 191"/>
                <a:gd name="T3" fmla="*/ 199 h 206"/>
                <a:gd name="T4" fmla="*/ 28 w 191"/>
                <a:gd name="T5" fmla="*/ 187 h 206"/>
                <a:gd name="T6" fmla="*/ 42 w 191"/>
                <a:gd name="T7" fmla="*/ 189 h 206"/>
                <a:gd name="T8" fmla="*/ 59 w 191"/>
                <a:gd name="T9" fmla="*/ 190 h 206"/>
                <a:gd name="T10" fmla="*/ 62 w 191"/>
                <a:gd name="T11" fmla="*/ 161 h 206"/>
                <a:gd name="T12" fmla="*/ 61 w 191"/>
                <a:gd name="T13" fmla="*/ 181 h 206"/>
                <a:gd name="T14" fmla="*/ 68 w 191"/>
                <a:gd name="T15" fmla="*/ 171 h 206"/>
                <a:gd name="T16" fmla="*/ 72 w 191"/>
                <a:gd name="T17" fmla="*/ 161 h 206"/>
                <a:gd name="T18" fmla="*/ 76 w 191"/>
                <a:gd name="T19" fmla="*/ 175 h 206"/>
                <a:gd name="T20" fmla="*/ 71 w 191"/>
                <a:gd name="T21" fmla="*/ 193 h 206"/>
                <a:gd name="T22" fmla="*/ 90 w 191"/>
                <a:gd name="T23" fmla="*/ 197 h 206"/>
                <a:gd name="T24" fmla="*/ 105 w 191"/>
                <a:gd name="T25" fmla="*/ 205 h 206"/>
                <a:gd name="T26" fmla="*/ 108 w 191"/>
                <a:gd name="T27" fmla="*/ 192 h 206"/>
                <a:gd name="T28" fmla="*/ 84 w 191"/>
                <a:gd name="T29" fmla="*/ 180 h 206"/>
                <a:gd name="T30" fmla="*/ 95 w 191"/>
                <a:gd name="T31" fmla="*/ 171 h 206"/>
                <a:gd name="T32" fmla="*/ 104 w 191"/>
                <a:gd name="T33" fmla="*/ 161 h 206"/>
                <a:gd name="T34" fmla="*/ 108 w 191"/>
                <a:gd name="T35" fmla="*/ 145 h 206"/>
                <a:gd name="T36" fmla="*/ 116 w 191"/>
                <a:gd name="T37" fmla="*/ 136 h 206"/>
                <a:gd name="T38" fmla="*/ 121 w 191"/>
                <a:gd name="T39" fmla="*/ 123 h 206"/>
                <a:gd name="T40" fmla="*/ 132 w 191"/>
                <a:gd name="T41" fmla="*/ 116 h 206"/>
                <a:gd name="T42" fmla="*/ 161 w 191"/>
                <a:gd name="T43" fmla="*/ 107 h 206"/>
                <a:gd name="T44" fmla="*/ 166 w 191"/>
                <a:gd name="T45" fmla="*/ 79 h 206"/>
                <a:gd name="T46" fmla="*/ 190 w 191"/>
                <a:gd name="T47" fmla="*/ 58 h 206"/>
                <a:gd name="T48" fmla="*/ 171 w 191"/>
                <a:gd name="T49" fmla="*/ 55 h 206"/>
                <a:gd name="T50" fmla="*/ 160 w 191"/>
                <a:gd name="T51" fmla="*/ 51 h 206"/>
                <a:gd name="T52" fmla="*/ 158 w 191"/>
                <a:gd name="T53" fmla="*/ 40 h 206"/>
                <a:gd name="T54" fmla="*/ 146 w 191"/>
                <a:gd name="T55" fmla="*/ 40 h 206"/>
                <a:gd name="T56" fmla="*/ 148 w 191"/>
                <a:gd name="T57" fmla="*/ 31 h 206"/>
                <a:gd name="T58" fmla="*/ 157 w 191"/>
                <a:gd name="T59" fmla="*/ 22 h 206"/>
                <a:gd name="T60" fmla="*/ 164 w 191"/>
                <a:gd name="T61" fmla="*/ 6 h 206"/>
                <a:gd name="T62" fmla="*/ 172 w 191"/>
                <a:gd name="T63" fmla="*/ 0 h 206"/>
                <a:gd name="T64" fmla="*/ 146 w 191"/>
                <a:gd name="T65" fmla="*/ 9 h 206"/>
                <a:gd name="T66" fmla="*/ 136 w 191"/>
                <a:gd name="T67" fmla="*/ 23 h 206"/>
                <a:gd name="T68" fmla="*/ 121 w 191"/>
                <a:gd name="T69" fmla="*/ 23 h 206"/>
                <a:gd name="T70" fmla="*/ 130 w 191"/>
                <a:gd name="T71" fmla="*/ 45 h 206"/>
                <a:gd name="T72" fmla="*/ 124 w 191"/>
                <a:gd name="T73" fmla="*/ 59 h 206"/>
                <a:gd name="T74" fmla="*/ 133 w 191"/>
                <a:gd name="T75" fmla="*/ 71 h 206"/>
                <a:gd name="T76" fmla="*/ 117 w 191"/>
                <a:gd name="T77" fmla="*/ 74 h 206"/>
                <a:gd name="T78" fmla="*/ 91 w 191"/>
                <a:gd name="T79" fmla="*/ 77 h 206"/>
                <a:gd name="T80" fmla="*/ 100 w 191"/>
                <a:gd name="T81" fmla="*/ 80 h 206"/>
                <a:gd name="T82" fmla="*/ 106 w 191"/>
                <a:gd name="T83" fmla="*/ 85 h 206"/>
                <a:gd name="T84" fmla="*/ 116 w 191"/>
                <a:gd name="T85" fmla="*/ 93 h 206"/>
                <a:gd name="T86" fmla="*/ 137 w 191"/>
                <a:gd name="T87" fmla="*/ 100 h 206"/>
                <a:gd name="T88" fmla="*/ 110 w 191"/>
                <a:gd name="T89" fmla="*/ 104 h 206"/>
                <a:gd name="T90" fmla="*/ 104 w 191"/>
                <a:gd name="T91" fmla="*/ 116 h 206"/>
                <a:gd name="T92" fmla="*/ 90 w 191"/>
                <a:gd name="T93" fmla="*/ 117 h 206"/>
                <a:gd name="T94" fmla="*/ 95 w 191"/>
                <a:gd name="T95" fmla="*/ 128 h 206"/>
                <a:gd name="T96" fmla="*/ 98 w 191"/>
                <a:gd name="T97" fmla="*/ 139 h 206"/>
                <a:gd name="T98" fmla="*/ 78 w 191"/>
                <a:gd name="T99" fmla="*/ 140 h 206"/>
                <a:gd name="T100" fmla="*/ 73 w 191"/>
                <a:gd name="T101" fmla="*/ 122 h 206"/>
                <a:gd name="T102" fmla="*/ 68 w 191"/>
                <a:gd name="T103" fmla="*/ 138 h 206"/>
                <a:gd name="T104" fmla="*/ 46 w 191"/>
                <a:gd name="T105" fmla="*/ 133 h 206"/>
                <a:gd name="T106" fmla="*/ 34 w 191"/>
                <a:gd name="T107" fmla="*/ 161 h 206"/>
                <a:gd name="T108" fmla="*/ 23 w 191"/>
                <a:gd name="T109" fmla="*/ 169 h 206"/>
                <a:gd name="T110" fmla="*/ 16 w 191"/>
                <a:gd name="T111" fmla="*/ 181 h 206"/>
                <a:gd name="T112" fmla="*/ 0 w 191"/>
                <a:gd name="T113" fmla="*/ 184 h 206"/>
                <a:gd name="T114" fmla="*/ 11 w 191"/>
                <a:gd name="T115" fmla="*/ 19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1" y="193"/>
                  </a:move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7" name="Freeform 439"/>
            <p:cNvSpPr>
              <a:spLocks/>
            </p:cNvSpPr>
            <p:nvPr/>
          </p:nvSpPr>
          <p:spPr bwMode="auto">
            <a:xfrm>
              <a:off x="7736601" y="3039198"/>
              <a:ext cx="24432" cy="17103"/>
            </a:xfrm>
            <a:custGeom>
              <a:avLst/>
              <a:gdLst>
                <a:gd name="T0" fmla="*/ 21 w 53"/>
                <a:gd name="T1" fmla="*/ 13 h 41"/>
                <a:gd name="T2" fmla="*/ 0 w 53"/>
                <a:gd name="T3" fmla="*/ 13 h 41"/>
                <a:gd name="T4" fmla="*/ 8 w 53"/>
                <a:gd name="T5" fmla="*/ 26 h 41"/>
                <a:gd name="T6" fmla="*/ 13 w 53"/>
                <a:gd name="T7" fmla="*/ 41 h 41"/>
                <a:gd name="T8" fmla="*/ 23 w 53"/>
                <a:gd name="T9" fmla="*/ 37 h 41"/>
                <a:gd name="T10" fmla="*/ 34 w 53"/>
                <a:gd name="T11" fmla="*/ 37 h 41"/>
                <a:gd name="T12" fmla="*/ 51 w 53"/>
                <a:gd name="T13" fmla="*/ 33 h 41"/>
                <a:gd name="T14" fmla="*/ 21 w 53"/>
                <a:gd name="T15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1">
                  <a:moveTo>
                    <a:pt x="21" y="13"/>
                  </a:moveTo>
                  <a:cubicBezTo>
                    <a:pt x="16" y="10"/>
                    <a:pt x="0" y="0"/>
                    <a:pt x="0" y="13"/>
                  </a:cubicBezTo>
                  <a:cubicBezTo>
                    <a:pt x="0" y="18"/>
                    <a:pt x="6" y="21"/>
                    <a:pt x="8" y="26"/>
                  </a:cubicBezTo>
                  <a:cubicBezTo>
                    <a:pt x="11" y="31"/>
                    <a:pt x="12" y="36"/>
                    <a:pt x="13" y="41"/>
                  </a:cubicBezTo>
                  <a:cubicBezTo>
                    <a:pt x="18" y="41"/>
                    <a:pt x="19" y="39"/>
                    <a:pt x="23" y="37"/>
                  </a:cubicBezTo>
                  <a:cubicBezTo>
                    <a:pt x="27" y="36"/>
                    <a:pt x="30" y="37"/>
                    <a:pt x="34" y="37"/>
                  </a:cubicBezTo>
                  <a:cubicBezTo>
                    <a:pt x="39" y="38"/>
                    <a:pt x="49" y="41"/>
                    <a:pt x="51" y="33"/>
                  </a:cubicBezTo>
                  <a:cubicBezTo>
                    <a:pt x="53" y="23"/>
                    <a:pt x="27" y="17"/>
                    <a:pt x="2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8" name="Freeform 440"/>
            <p:cNvSpPr>
              <a:spLocks/>
            </p:cNvSpPr>
            <p:nvPr/>
          </p:nvSpPr>
          <p:spPr bwMode="auto">
            <a:xfrm>
              <a:off x="7680406" y="3064852"/>
              <a:ext cx="32984" cy="28098"/>
            </a:xfrm>
            <a:custGeom>
              <a:avLst/>
              <a:gdLst>
                <a:gd name="T0" fmla="*/ 13 w 73"/>
                <a:gd name="T1" fmla="*/ 47 h 66"/>
                <a:gd name="T2" fmla="*/ 27 w 73"/>
                <a:gd name="T3" fmla="*/ 41 h 66"/>
                <a:gd name="T4" fmla="*/ 47 w 73"/>
                <a:gd name="T5" fmla="*/ 37 h 66"/>
                <a:gd name="T6" fmla="*/ 56 w 73"/>
                <a:gd name="T7" fmla="*/ 32 h 66"/>
                <a:gd name="T8" fmla="*/ 51 w 73"/>
                <a:gd name="T9" fmla="*/ 20 h 66"/>
                <a:gd name="T10" fmla="*/ 69 w 73"/>
                <a:gd name="T11" fmla="*/ 10 h 66"/>
                <a:gd name="T12" fmla="*/ 66 w 73"/>
                <a:gd name="T13" fmla="*/ 1 h 66"/>
                <a:gd name="T14" fmla="*/ 50 w 73"/>
                <a:gd name="T15" fmla="*/ 8 h 66"/>
                <a:gd name="T16" fmla="*/ 32 w 73"/>
                <a:gd name="T17" fmla="*/ 27 h 66"/>
                <a:gd name="T18" fmla="*/ 3 w 73"/>
                <a:gd name="T19" fmla="*/ 40 h 66"/>
                <a:gd name="T20" fmla="*/ 2 w 73"/>
                <a:gd name="T21" fmla="*/ 57 h 66"/>
                <a:gd name="T22" fmla="*/ 13 w 73"/>
                <a:gd name="T23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6">
                  <a:moveTo>
                    <a:pt x="13" y="47"/>
                  </a:moveTo>
                  <a:cubicBezTo>
                    <a:pt x="16" y="40"/>
                    <a:pt x="20" y="42"/>
                    <a:pt x="27" y="41"/>
                  </a:cubicBezTo>
                  <a:cubicBezTo>
                    <a:pt x="33" y="41"/>
                    <a:pt x="40" y="39"/>
                    <a:pt x="47" y="37"/>
                  </a:cubicBezTo>
                  <a:cubicBezTo>
                    <a:pt x="50" y="36"/>
                    <a:pt x="54" y="35"/>
                    <a:pt x="56" y="32"/>
                  </a:cubicBezTo>
                  <a:cubicBezTo>
                    <a:pt x="59" y="27"/>
                    <a:pt x="54" y="24"/>
                    <a:pt x="51" y="20"/>
                  </a:cubicBezTo>
                  <a:cubicBezTo>
                    <a:pt x="56" y="14"/>
                    <a:pt x="65" y="15"/>
                    <a:pt x="69" y="10"/>
                  </a:cubicBezTo>
                  <a:cubicBezTo>
                    <a:pt x="73" y="6"/>
                    <a:pt x="71" y="1"/>
                    <a:pt x="66" y="1"/>
                  </a:cubicBezTo>
                  <a:cubicBezTo>
                    <a:pt x="61" y="0"/>
                    <a:pt x="54" y="5"/>
                    <a:pt x="50" y="8"/>
                  </a:cubicBezTo>
                  <a:cubicBezTo>
                    <a:pt x="42" y="12"/>
                    <a:pt x="39" y="20"/>
                    <a:pt x="32" y="27"/>
                  </a:cubicBezTo>
                  <a:cubicBezTo>
                    <a:pt x="24" y="33"/>
                    <a:pt x="10" y="28"/>
                    <a:pt x="3" y="40"/>
                  </a:cubicBezTo>
                  <a:cubicBezTo>
                    <a:pt x="2" y="43"/>
                    <a:pt x="0" y="54"/>
                    <a:pt x="2" y="57"/>
                  </a:cubicBezTo>
                  <a:cubicBezTo>
                    <a:pt x="8" y="66"/>
                    <a:pt x="11" y="50"/>
                    <a:pt x="13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9" name="Freeform 441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0" name="Freeform 442"/>
            <p:cNvSpPr>
              <a:spLocks/>
            </p:cNvSpPr>
            <p:nvPr/>
          </p:nvSpPr>
          <p:spPr bwMode="auto">
            <a:xfrm>
              <a:off x="7780579" y="3174798"/>
              <a:ext cx="57417" cy="47644"/>
            </a:xfrm>
            <a:custGeom>
              <a:avLst/>
              <a:gdLst>
                <a:gd name="T0" fmla="*/ 108 w 130"/>
                <a:gd name="T1" fmla="*/ 20 h 107"/>
                <a:gd name="T2" fmla="*/ 98 w 130"/>
                <a:gd name="T3" fmla="*/ 14 h 107"/>
                <a:gd name="T4" fmla="*/ 84 w 130"/>
                <a:gd name="T5" fmla="*/ 16 h 107"/>
                <a:gd name="T6" fmla="*/ 80 w 130"/>
                <a:gd name="T7" fmla="*/ 4 h 107"/>
                <a:gd name="T8" fmla="*/ 72 w 130"/>
                <a:gd name="T9" fmla="*/ 10 h 107"/>
                <a:gd name="T10" fmla="*/ 52 w 130"/>
                <a:gd name="T11" fmla="*/ 15 h 107"/>
                <a:gd name="T12" fmla="*/ 46 w 130"/>
                <a:gd name="T13" fmla="*/ 24 h 107"/>
                <a:gd name="T14" fmla="*/ 39 w 130"/>
                <a:gd name="T15" fmla="*/ 23 h 107"/>
                <a:gd name="T16" fmla="*/ 34 w 130"/>
                <a:gd name="T17" fmla="*/ 52 h 107"/>
                <a:gd name="T18" fmla="*/ 28 w 130"/>
                <a:gd name="T19" fmla="*/ 57 h 107"/>
                <a:gd name="T20" fmla="*/ 24 w 130"/>
                <a:gd name="T21" fmla="*/ 64 h 107"/>
                <a:gd name="T22" fmla="*/ 17 w 130"/>
                <a:gd name="T23" fmla="*/ 78 h 107"/>
                <a:gd name="T24" fmla="*/ 6 w 130"/>
                <a:gd name="T25" fmla="*/ 92 h 107"/>
                <a:gd name="T26" fmla="*/ 8 w 130"/>
                <a:gd name="T27" fmla="*/ 106 h 107"/>
                <a:gd name="T28" fmla="*/ 14 w 130"/>
                <a:gd name="T29" fmla="*/ 99 h 107"/>
                <a:gd name="T30" fmla="*/ 22 w 130"/>
                <a:gd name="T31" fmla="*/ 97 h 107"/>
                <a:gd name="T32" fmla="*/ 33 w 130"/>
                <a:gd name="T33" fmla="*/ 88 h 107"/>
                <a:gd name="T34" fmla="*/ 39 w 130"/>
                <a:gd name="T35" fmla="*/ 74 h 107"/>
                <a:gd name="T36" fmla="*/ 50 w 130"/>
                <a:gd name="T37" fmla="*/ 64 h 107"/>
                <a:gd name="T38" fmla="*/ 80 w 130"/>
                <a:gd name="T39" fmla="*/ 55 h 107"/>
                <a:gd name="T40" fmla="*/ 94 w 130"/>
                <a:gd name="T41" fmla="*/ 43 h 107"/>
                <a:gd name="T42" fmla="*/ 102 w 130"/>
                <a:gd name="T43" fmla="*/ 30 h 107"/>
                <a:gd name="T44" fmla="*/ 122 w 130"/>
                <a:gd name="T45" fmla="*/ 24 h 107"/>
                <a:gd name="T46" fmla="*/ 108 w 130"/>
                <a:gd name="T4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07">
                  <a:moveTo>
                    <a:pt x="108" y="20"/>
                  </a:moveTo>
                  <a:cubicBezTo>
                    <a:pt x="105" y="19"/>
                    <a:pt x="102" y="15"/>
                    <a:pt x="98" y="14"/>
                  </a:cubicBezTo>
                  <a:cubicBezTo>
                    <a:pt x="94" y="14"/>
                    <a:pt x="88" y="20"/>
                    <a:pt x="84" y="16"/>
                  </a:cubicBezTo>
                  <a:cubicBezTo>
                    <a:pt x="80" y="14"/>
                    <a:pt x="84" y="7"/>
                    <a:pt x="80" y="4"/>
                  </a:cubicBezTo>
                  <a:cubicBezTo>
                    <a:pt x="75" y="0"/>
                    <a:pt x="75" y="6"/>
                    <a:pt x="72" y="10"/>
                  </a:cubicBezTo>
                  <a:cubicBezTo>
                    <a:pt x="65" y="20"/>
                    <a:pt x="60" y="6"/>
                    <a:pt x="52" y="15"/>
                  </a:cubicBezTo>
                  <a:cubicBezTo>
                    <a:pt x="50" y="18"/>
                    <a:pt x="50" y="22"/>
                    <a:pt x="46" y="24"/>
                  </a:cubicBezTo>
                  <a:cubicBezTo>
                    <a:pt x="45" y="24"/>
                    <a:pt x="41" y="22"/>
                    <a:pt x="39" y="23"/>
                  </a:cubicBezTo>
                  <a:cubicBezTo>
                    <a:pt x="27" y="28"/>
                    <a:pt x="39" y="46"/>
                    <a:pt x="34" y="52"/>
                  </a:cubicBezTo>
                  <a:cubicBezTo>
                    <a:pt x="33" y="54"/>
                    <a:pt x="29" y="55"/>
                    <a:pt x="28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73"/>
                    <a:pt x="25" y="73"/>
                    <a:pt x="17" y="78"/>
                  </a:cubicBezTo>
                  <a:cubicBezTo>
                    <a:pt x="11" y="82"/>
                    <a:pt x="8" y="85"/>
                    <a:pt x="6" y="92"/>
                  </a:cubicBezTo>
                  <a:cubicBezTo>
                    <a:pt x="4" y="95"/>
                    <a:pt x="0" y="107"/>
                    <a:pt x="8" y="106"/>
                  </a:cubicBezTo>
                  <a:cubicBezTo>
                    <a:pt x="10" y="105"/>
                    <a:pt x="12" y="100"/>
                    <a:pt x="14" y="99"/>
                  </a:cubicBezTo>
                  <a:cubicBezTo>
                    <a:pt x="17" y="97"/>
                    <a:pt x="19" y="97"/>
                    <a:pt x="22" y="97"/>
                  </a:cubicBezTo>
                  <a:cubicBezTo>
                    <a:pt x="30" y="96"/>
                    <a:pt x="30" y="95"/>
                    <a:pt x="33" y="88"/>
                  </a:cubicBezTo>
                  <a:cubicBezTo>
                    <a:pt x="35" y="84"/>
                    <a:pt x="36" y="78"/>
                    <a:pt x="39" y="74"/>
                  </a:cubicBezTo>
                  <a:cubicBezTo>
                    <a:pt x="41" y="69"/>
                    <a:pt x="46" y="67"/>
                    <a:pt x="50" y="64"/>
                  </a:cubicBezTo>
                  <a:cubicBezTo>
                    <a:pt x="60" y="59"/>
                    <a:pt x="70" y="58"/>
                    <a:pt x="80" y="55"/>
                  </a:cubicBezTo>
                  <a:cubicBezTo>
                    <a:pt x="86" y="53"/>
                    <a:pt x="90" y="49"/>
                    <a:pt x="94" y="43"/>
                  </a:cubicBezTo>
                  <a:cubicBezTo>
                    <a:pt x="96" y="39"/>
                    <a:pt x="97" y="33"/>
                    <a:pt x="102" y="30"/>
                  </a:cubicBezTo>
                  <a:cubicBezTo>
                    <a:pt x="105" y="28"/>
                    <a:pt x="130" y="34"/>
                    <a:pt x="122" y="24"/>
                  </a:cubicBezTo>
                  <a:cubicBezTo>
                    <a:pt x="119" y="19"/>
                    <a:pt x="112" y="21"/>
                    <a:pt x="108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1" name="Freeform 443"/>
            <p:cNvSpPr>
              <a:spLocks/>
            </p:cNvSpPr>
            <p:nvPr/>
          </p:nvSpPr>
          <p:spPr bwMode="auto">
            <a:xfrm>
              <a:off x="7775693" y="3260312"/>
              <a:ext cx="48865" cy="26876"/>
            </a:xfrm>
            <a:custGeom>
              <a:avLst/>
              <a:gdLst>
                <a:gd name="T0" fmla="*/ 101 w 111"/>
                <a:gd name="T1" fmla="*/ 13 h 61"/>
                <a:gd name="T2" fmla="*/ 91 w 111"/>
                <a:gd name="T3" fmla="*/ 15 h 61"/>
                <a:gd name="T4" fmla="*/ 83 w 111"/>
                <a:gd name="T5" fmla="*/ 14 h 61"/>
                <a:gd name="T6" fmla="*/ 67 w 111"/>
                <a:gd name="T7" fmla="*/ 19 h 61"/>
                <a:gd name="T8" fmla="*/ 35 w 111"/>
                <a:gd name="T9" fmla="*/ 24 h 61"/>
                <a:gd name="T10" fmla="*/ 28 w 111"/>
                <a:gd name="T11" fmla="*/ 13 h 61"/>
                <a:gd name="T12" fmla="*/ 41 w 111"/>
                <a:gd name="T13" fmla="*/ 7 h 61"/>
                <a:gd name="T14" fmla="*/ 33 w 111"/>
                <a:gd name="T15" fmla="*/ 1 h 61"/>
                <a:gd name="T16" fmla="*/ 10 w 111"/>
                <a:gd name="T17" fmla="*/ 5 h 61"/>
                <a:gd name="T18" fmla="*/ 1 w 111"/>
                <a:gd name="T19" fmla="*/ 21 h 61"/>
                <a:gd name="T20" fmla="*/ 13 w 111"/>
                <a:gd name="T21" fmla="*/ 36 h 61"/>
                <a:gd name="T22" fmla="*/ 21 w 111"/>
                <a:gd name="T23" fmla="*/ 52 h 61"/>
                <a:gd name="T24" fmla="*/ 31 w 111"/>
                <a:gd name="T25" fmla="*/ 46 h 61"/>
                <a:gd name="T26" fmla="*/ 44 w 111"/>
                <a:gd name="T27" fmla="*/ 47 h 61"/>
                <a:gd name="T28" fmla="*/ 57 w 111"/>
                <a:gd name="T29" fmla="*/ 59 h 61"/>
                <a:gd name="T30" fmla="*/ 60 w 111"/>
                <a:gd name="T31" fmla="*/ 50 h 61"/>
                <a:gd name="T32" fmla="*/ 75 w 111"/>
                <a:gd name="T33" fmla="*/ 44 h 61"/>
                <a:gd name="T34" fmla="*/ 93 w 111"/>
                <a:gd name="T35" fmla="*/ 36 h 61"/>
                <a:gd name="T36" fmla="*/ 107 w 111"/>
                <a:gd name="T37" fmla="*/ 25 h 61"/>
                <a:gd name="T38" fmla="*/ 101 w 111"/>
                <a:gd name="T39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61">
                  <a:moveTo>
                    <a:pt x="101" y="13"/>
                  </a:moveTo>
                  <a:cubicBezTo>
                    <a:pt x="97" y="14"/>
                    <a:pt x="95" y="15"/>
                    <a:pt x="91" y="15"/>
                  </a:cubicBezTo>
                  <a:cubicBezTo>
                    <a:pt x="88" y="15"/>
                    <a:pt x="86" y="13"/>
                    <a:pt x="83" y="14"/>
                  </a:cubicBezTo>
                  <a:cubicBezTo>
                    <a:pt x="77" y="16"/>
                    <a:pt x="76" y="22"/>
                    <a:pt x="67" y="19"/>
                  </a:cubicBezTo>
                  <a:cubicBezTo>
                    <a:pt x="55" y="16"/>
                    <a:pt x="47" y="29"/>
                    <a:pt x="35" y="24"/>
                  </a:cubicBezTo>
                  <a:cubicBezTo>
                    <a:pt x="30" y="22"/>
                    <a:pt x="26" y="19"/>
                    <a:pt x="28" y="13"/>
                  </a:cubicBezTo>
                  <a:cubicBezTo>
                    <a:pt x="30" y="6"/>
                    <a:pt x="37" y="11"/>
                    <a:pt x="41" y="7"/>
                  </a:cubicBezTo>
                  <a:cubicBezTo>
                    <a:pt x="49" y="2"/>
                    <a:pt x="37" y="0"/>
                    <a:pt x="33" y="1"/>
                  </a:cubicBezTo>
                  <a:cubicBezTo>
                    <a:pt x="26" y="2"/>
                    <a:pt x="17" y="1"/>
                    <a:pt x="10" y="5"/>
                  </a:cubicBezTo>
                  <a:cubicBezTo>
                    <a:pt x="4" y="8"/>
                    <a:pt x="0" y="14"/>
                    <a:pt x="1" y="21"/>
                  </a:cubicBezTo>
                  <a:cubicBezTo>
                    <a:pt x="3" y="28"/>
                    <a:pt x="10" y="30"/>
                    <a:pt x="13" y="36"/>
                  </a:cubicBezTo>
                  <a:cubicBezTo>
                    <a:pt x="17" y="41"/>
                    <a:pt x="15" y="47"/>
                    <a:pt x="21" y="52"/>
                  </a:cubicBezTo>
                  <a:cubicBezTo>
                    <a:pt x="29" y="58"/>
                    <a:pt x="28" y="51"/>
                    <a:pt x="31" y="46"/>
                  </a:cubicBezTo>
                  <a:cubicBezTo>
                    <a:pt x="36" y="41"/>
                    <a:pt x="40" y="42"/>
                    <a:pt x="44" y="47"/>
                  </a:cubicBezTo>
                  <a:cubicBezTo>
                    <a:pt x="48" y="53"/>
                    <a:pt x="47" y="61"/>
                    <a:pt x="57" y="59"/>
                  </a:cubicBezTo>
                  <a:cubicBezTo>
                    <a:pt x="57" y="54"/>
                    <a:pt x="56" y="52"/>
                    <a:pt x="60" y="50"/>
                  </a:cubicBezTo>
                  <a:cubicBezTo>
                    <a:pt x="65" y="47"/>
                    <a:pt x="70" y="48"/>
                    <a:pt x="75" y="44"/>
                  </a:cubicBezTo>
                  <a:cubicBezTo>
                    <a:pt x="81" y="39"/>
                    <a:pt x="85" y="38"/>
                    <a:pt x="93" y="36"/>
                  </a:cubicBezTo>
                  <a:cubicBezTo>
                    <a:pt x="100" y="35"/>
                    <a:pt x="104" y="31"/>
                    <a:pt x="107" y="25"/>
                  </a:cubicBezTo>
                  <a:cubicBezTo>
                    <a:pt x="111" y="16"/>
                    <a:pt x="109" y="11"/>
                    <a:pt x="10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2" name="Freeform 444"/>
            <p:cNvSpPr>
              <a:spLocks/>
            </p:cNvSpPr>
            <p:nvPr/>
          </p:nvSpPr>
          <p:spPr bwMode="auto">
            <a:xfrm>
              <a:off x="7615661" y="3154031"/>
              <a:ext cx="41535" cy="32984"/>
            </a:xfrm>
            <a:custGeom>
              <a:avLst/>
              <a:gdLst>
                <a:gd name="T0" fmla="*/ 41 w 93"/>
                <a:gd name="T1" fmla="*/ 22 h 74"/>
                <a:gd name="T2" fmla="*/ 21 w 93"/>
                <a:gd name="T3" fmla="*/ 41 h 74"/>
                <a:gd name="T4" fmla="*/ 1 w 93"/>
                <a:gd name="T5" fmla="*/ 62 h 74"/>
                <a:gd name="T6" fmla="*/ 16 w 93"/>
                <a:gd name="T7" fmla="*/ 73 h 74"/>
                <a:gd name="T8" fmla="*/ 30 w 93"/>
                <a:gd name="T9" fmla="*/ 62 h 74"/>
                <a:gd name="T10" fmla="*/ 53 w 93"/>
                <a:gd name="T11" fmla="*/ 57 h 74"/>
                <a:gd name="T12" fmla="*/ 69 w 93"/>
                <a:gd name="T13" fmla="*/ 53 h 74"/>
                <a:gd name="T14" fmla="*/ 82 w 93"/>
                <a:gd name="T15" fmla="*/ 41 h 74"/>
                <a:gd name="T16" fmla="*/ 53 w 93"/>
                <a:gd name="T17" fmla="*/ 43 h 74"/>
                <a:gd name="T18" fmla="*/ 72 w 93"/>
                <a:gd name="T19" fmla="*/ 34 h 74"/>
                <a:gd name="T20" fmla="*/ 89 w 93"/>
                <a:gd name="T21" fmla="*/ 15 h 74"/>
                <a:gd name="T22" fmla="*/ 66 w 93"/>
                <a:gd name="T23" fmla="*/ 18 h 74"/>
                <a:gd name="T24" fmla="*/ 41 w 93"/>
                <a:gd name="T25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74">
                  <a:moveTo>
                    <a:pt x="41" y="22"/>
                  </a:moveTo>
                  <a:cubicBezTo>
                    <a:pt x="32" y="27"/>
                    <a:pt x="28" y="35"/>
                    <a:pt x="21" y="41"/>
                  </a:cubicBezTo>
                  <a:cubicBezTo>
                    <a:pt x="14" y="47"/>
                    <a:pt x="0" y="50"/>
                    <a:pt x="1" y="62"/>
                  </a:cubicBezTo>
                  <a:cubicBezTo>
                    <a:pt x="14" y="61"/>
                    <a:pt x="5" y="73"/>
                    <a:pt x="16" y="73"/>
                  </a:cubicBezTo>
                  <a:cubicBezTo>
                    <a:pt x="24" y="74"/>
                    <a:pt x="25" y="66"/>
                    <a:pt x="30" y="62"/>
                  </a:cubicBezTo>
                  <a:cubicBezTo>
                    <a:pt x="37" y="55"/>
                    <a:pt x="45" y="59"/>
                    <a:pt x="53" y="57"/>
                  </a:cubicBezTo>
                  <a:cubicBezTo>
                    <a:pt x="59" y="55"/>
                    <a:pt x="64" y="54"/>
                    <a:pt x="69" y="53"/>
                  </a:cubicBezTo>
                  <a:cubicBezTo>
                    <a:pt x="75" y="52"/>
                    <a:pt x="83" y="48"/>
                    <a:pt x="82" y="41"/>
                  </a:cubicBezTo>
                  <a:cubicBezTo>
                    <a:pt x="75" y="41"/>
                    <a:pt x="57" y="48"/>
                    <a:pt x="53" y="43"/>
                  </a:cubicBezTo>
                  <a:cubicBezTo>
                    <a:pt x="58" y="36"/>
                    <a:pt x="66" y="38"/>
                    <a:pt x="72" y="34"/>
                  </a:cubicBezTo>
                  <a:cubicBezTo>
                    <a:pt x="77" y="30"/>
                    <a:pt x="87" y="22"/>
                    <a:pt x="89" y="15"/>
                  </a:cubicBezTo>
                  <a:cubicBezTo>
                    <a:pt x="93" y="0"/>
                    <a:pt x="71" y="17"/>
                    <a:pt x="66" y="18"/>
                  </a:cubicBezTo>
                  <a:cubicBezTo>
                    <a:pt x="57" y="20"/>
                    <a:pt x="50" y="17"/>
                    <a:pt x="41" y="2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3" name="Freeform 445"/>
            <p:cNvSpPr>
              <a:spLocks/>
            </p:cNvSpPr>
            <p:nvPr/>
          </p:nvSpPr>
          <p:spPr bwMode="auto">
            <a:xfrm>
              <a:off x="7609552" y="3183350"/>
              <a:ext cx="73297" cy="40314"/>
            </a:xfrm>
            <a:custGeom>
              <a:avLst/>
              <a:gdLst>
                <a:gd name="T0" fmla="*/ 72 w 166"/>
                <a:gd name="T1" fmla="*/ 32 h 90"/>
                <a:gd name="T2" fmla="*/ 60 w 166"/>
                <a:gd name="T3" fmla="*/ 40 h 90"/>
                <a:gd name="T4" fmla="*/ 53 w 166"/>
                <a:gd name="T5" fmla="*/ 38 h 90"/>
                <a:gd name="T6" fmla="*/ 47 w 166"/>
                <a:gd name="T7" fmla="*/ 41 h 90"/>
                <a:gd name="T8" fmla="*/ 41 w 166"/>
                <a:gd name="T9" fmla="*/ 48 h 90"/>
                <a:gd name="T10" fmla="*/ 5 w 166"/>
                <a:gd name="T11" fmla="*/ 77 h 90"/>
                <a:gd name="T12" fmla="*/ 21 w 166"/>
                <a:gd name="T13" fmla="*/ 77 h 90"/>
                <a:gd name="T14" fmla="*/ 44 w 166"/>
                <a:gd name="T15" fmla="*/ 81 h 90"/>
                <a:gd name="T16" fmla="*/ 44 w 166"/>
                <a:gd name="T17" fmla="*/ 61 h 90"/>
                <a:gd name="T18" fmla="*/ 60 w 166"/>
                <a:gd name="T19" fmla="*/ 57 h 90"/>
                <a:gd name="T20" fmla="*/ 79 w 166"/>
                <a:gd name="T21" fmla="*/ 55 h 90"/>
                <a:gd name="T22" fmla="*/ 86 w 166"/>
                <a:gd name="T23" fmla="*/ 49 h 90"/>
                <a:gd name="T24" fmla="*/ 79 w 166"/>
                <a:gd name="T25" fmla="*/ 44 h 90"/>
                <a:gd name="T26" fmla="*/ 93 w 166"/>
                <a:gd name="T27" fmla="*/ 36 h 90"/>
                <a:gd name="T28" fmla="*/ 121 w 166"/>
                <a:gd name="T29" fmla="*/ 26 h 90"/>
                <a:gd name="T30" fmla="*/ 149 w 166"/>
                <a:gd name="T31" fmla="*/ 13 h 90"/>
                <a:gd name="T32" fmla="*/ 165 w 166"/>
                <a:gd name="T33" fmla="*/ 8 h 90"/>
                <a:gd name="T34" fmla="*/ 153 w 166"/>
                <a:gd name="T35" fmla="*/ 0 h 90"/>
                <a:gd name="T36" fmla="*/ 117 w 166"/>
                <a:gd name="T37" fmla="*/ 12 h 90"/>
                <a:gd name="T38" fmla="*/ 89 w 166"/>
                <a:gd name="T39" fmla="*/ 27 h 90"/>
                <a:gd name="T40" fmla="*/ 72 w 166"/>
                <a:gd name="T41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90">
                  <a:moveTo>
                    <a:pt x="72" y="32"/>
                  </a:moveTo>
                  <a:cubicBezTo>
                    <a:pt x="66" y="36"/>
                    <a:pt x="67" y="41"/>
                    <a:pt x="60" y="40"/>
                  </a:cubicBezTo>
                  <a:cubicBezTo>
                    <a:pt x="58" y="40"/>
                    <a:pt x="56" y="37"/>
                    <a:pt x="53" y="38"/>
                  </a:cubicBezTo>
                  <a:cubicBezTo>
                    <a:pt x="50" y="38"/>
                    <a:pt x="48" y="40"/>
                    <a:pt x="47" y="41"/>
                  </a:cubicBezTo>
                  <a:cubicBezTo>
                    <a:pt x="44" y="43"/>
                    <a:pt x="44" y="46"/>
                    <a:pt x="41" y="48"/>
                  </a:cubicBezTo>
                  <a:cubicBezTo>
                    <a:pt x="31" y="55"/>
                    <a:pt x="0" y="56"/>
                    <a:pt x="5" y="77"/>
                  </a:cubicBezTo>
                  <a:cubicBezTo>
                    <a:pt x="8" y="90"/>
                    <a:pt x="14" y="81"/>
                    <a:pt x="21" y="77"/>
                  </a:cubicBezTo>
                  <a:cubicBezTo>
                    <a:pt x="31" y="72"/>
                    <a:pt x="35" y="81"/>
                    <a:pt x="44" y="81"/>
                  </a:cubicBezTo>
                  <a:cubicBezTo>
                    <a:pt x="44" y="75"/>
                    <a:pt x="42" y="66"/>
                    <a:pt x="44" y="61"/>
                  </a:cubicBezTo>
                  <a:cubicBezTo>
                    <a:pt x="47" y="55"/>
                    <a:pt x="55" y="57"/>
                    <a:pt x="60" y="57"/>
                  </a:cubicBezTo>
                  <a:cubicBezTo>
                    <a:pt x="66" y="57"/>
                    <a:pt x="74" y="57"/>
                    <a:pt x="79" y="55"/>
                  </a:cubicBezTo>
                  <a:cubicBezTo>
                    <a:pt x="82" y="54"/>
                    <a:pt x="87" y="53"/>
                    <a:pt x="86" y="49"/>
                  </a:cubicBezTo>
                  <a:cubicBezTo>
                    <a:pt x="85" y="46"/>
                    <a:pt x="81" y="46"/>
                    <a:pt x="79" y="44"/>
                  </a:cubicBezTo>
                  <a:cubicBezTo>
                    <a:pt x="84" y="40"/>
                    <a:pt x="87" y="37"/>
                    <a:pt x="93" y="36"/>
                  </a:cubicBezTo>
                  <a:cubicBezTo>
                    <a:pt x="105" y="34"/>
                    <a:pt x="115" y="38"/>
                    <a:pt x="121" y="26"/>
                  </a:cubicBezTo>
                  <a:cubicBezTo>
                    <a:pt x="127" y="13"/>
                    <a:pt x="136" y="14"/>
                    <a:pt x="149" y="13"/>
                  </a:cubicBezTo>
                  <a:cubicBezTo>
                    <a:pt x="155" y="12"/>
                    <a:pt x="165" y="13"/>
                    <a:pt x="165" y="8"/>
                  </a:cubicBezTo>
                  <a:cubicBezTo>
                    <a:pt x="166" y="1"/>
                    <a:pt x="157" y="0"/>
                    <a:pt x="153" y="0"/>
                  </a:cubicBezTo>
                  <a:cubicBezTo>
                    <a:pt x="139" y="0"/>
                    <a:pt x="128" y="5"/>
                    <a:pt x="117" y="12"/>
                  </a:cubicBezTo>
                  <a:cubicBezTo>
                    <a:pt x="107" y="19"/>
                    <a:pt x="99" y="23"/>
                    <a:pt x="89" y="27"/>
                  </a:cubicBezTo>
                  <a:cubicBezTo>
                    <a:pt x="83" y="30"/>
                    <a:pt x="77" y="29"/>
                    <a:pt x="72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4" name="Freeform 446"/>
            <p:cNvSpPr>
              <a:spLocks/>
            </p:cNvSpPr>
            <p:nvPr/>
          </p:nvSpPr>
          <p:spPr bwMode="auto">
            <a:xfrm>
              <a:off x="7577790" y="3238322"/>
              <a:ext cx="21989" cy="12216"/>
            </a:xfrm>
            <a:custGeom>
              <a:avLst/>
              <a:gdLst>
                <a:gd name="T0" fmla="*/ 49 w 51"/>
                <a:gd name="T1" fmla="*/ 1 h 29"/>
                <a:gd name="T2" fmla="*/ 27 w 51"/>
                <a:gd name="T3" fmla="*/ 9 h 29"/>
                <a:gd name="T4" fmla="*/ 18 w 51"/>
                <a:gd name="T5" fmla="*/ 14 h 29"/>
                <a:gd name="T6" fmla="*/ 9 w 51"/>
                <a:gd name="T7" fmla="*/ 17 h 29"/>
                <a:gd name="T8" fmla="*/ 15 w 51"/>
                <a:gd name="T9" fmla="*/ 29 h 29"/>
                <a:gd name="T10" fmla="*/ 39 w 51"/>
                <a:gd name="T11" fmla="*/ 13 h 29"/>
                <a:gd name="T12" fmla="*/ 45 w 51"/>
                <a:gd name="T13" fmla="*/ 10 h 29"/>
                <a:gd name="T14" fmla="*/ 49 w 5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9">
                  <a:moveTo>
                    <a:pt x="49" y="1"/>
                  </a:moveTo>
                  <a:cubicBezTo>
                    <a:pt x="40" y="0"/>
                    <a:pt x="32" y="4"/>
                    <a:pt x="27" y="9"/>
                  </a:cubicBezTo>
                  <a:cubicBezTo>
                    <a:pt x="23" y="13"/>
                    <a:pt x="23" y="13"/>
                    <a:pt x="18" y="14"/>
                  </a:cubicBezTo>
                  <a:cubicBezTo>
                    <a:pt x="14" y="15"/>
                    <a:pt x="12" y="15"/>
                    <a:pt x="9" y="17"/>
                  </a:cubicBezTo>
                  <a:cubicBezTo>
                    <a:pt x="0" y="24"/>
                    <a:pt x="7" y="29"/>
                    <a:pt x="15" y="29"/>
                  </a:cubicBezTo>
                  <a:cubicBezTo>
                    <a:pt x="29" y="29"/>
                    <a:pt x="29" y="19"/>
                    <a:pt x="39" y="13"/>
                  </a:cubicBezTo>
                  <a:cubicBezTo>
                    <a:pt x="41" y="11"/>
                    <a:pt x="43" y="12"/>
                    <a:pt x="45" y="10"/>
                  </a:cubicBezTo>
                  <a:cubicBezTo>
                    <a:pt x="46" y="9"/>
                    <a:pt x="51" y="2"/>
                    <a:pt x="49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5" name="Freeform 447"/>
            <p:cNvSpPr>
              <a:spLocks/>
            </p:cNvSpPr>
            <p:nvPr/>
          </p:nvSpPr>
          <p:spPr bwMode="auto">
            <a:xfrm>
              <a:off x="7549693" y="3235879"/>
              <a:ext cx="173471" cy="344498"/>
            </a:xfrm>
            <a:custGeom>
              <a:avLst/>
              <a:gdLst>
                <a:gd name="T0" fmla="*/ 382 w 391"/>
                <a:gd name="T1" fmla="*/ 621 h 777"/>
                <a:gd name="T2" fmla="*/ 362 w 391"/>
                <a:gd name="T3" fmla="*/ 580 h 777"/>
                <a:gd name="T4" fmla="*/ 343 w 391"/>
                <a:gd name="T5" fmla="*/ 538 h 777"/>
                <a:gd name="T6" fmla="*/ 327 w 391"/>
                <a:gd name="T7" fmla="*/ 498 h 777"/>
                <a:gd name="T8" fmla="*/ 294 w 391"/>
                <a:gd name="T9" fmla="*/ 449 h 777"/>
                <a:gd name="T10" fmla="*/ 270 w 391"/>
                <a:gd name="T11" fmla="*/ 357 h 777"/>
                <a:gd name="T12" fmla="*/ 253 w 391"/>
                <a:gd name="T13" fmla="*/ 314 h 777"/>
                <a:gd name="T14" fmla="*/ 241 w 391"/>
                <a:gd name="T15" fmla="*/ 302 h 777"/>
                <a:gd name="T16" fmla="*/ 238 w 391"/>
                <a:gd name="T17" fmla="*/ 270 h 777"/>
                <a:gd name="T18" fmla="*/ 224 w 391"/>
                <a:gd name="T19" fmla="*/ 225 h 777"/>
                <a:gd name="T20" fmla="*/ 204 w 391"/>
                <a:gd name="T21" fmla="*/ 194 h 777"/>
                <a:gd name="T22" fmla="*/ 194 w 391"/>
                <a:gd name="T23" fmla="*/ 169 h 777"/>
                <a:gd name="T24" fmla="*/ 178 w 391"/>
                <a:gd name="T25" fmla="*/ 153 h 777"/>
                <a:gd name="T26" fmla="*/ 161 w 391"/>
                <a:gd name="T27" fmla="*/ 98 h 777"/>
                <a:gd name="T28" fmla="*/ 139 w 391"/>
                <a:gd name="T29" fmla="*/ 73 h 777"/>
                <a:gd name="T30" fmla="*/ 166 w 391"/>
                <a:gd name="T31" fmla="*/ 17 h 777"/>
                <a:gd name="T32" fmla="*/ 164 w 391"/>
                <a:gd name="T33" fmla="*/ 4 h 777"/>
                <a:gd name="T34" fmla="*/ 128 w 391"/>
                <a:gd name="T35" fmla="*/ 35 h 777"/>
                <a:gd name="T36" fmla="*/ 116 w 391"/>
                <a:gd name="T37" fmla="*/ 67 h 777"/>
                <a:gd name="T38" fmla="*/ 157 w 391"/>
                <a:gd name="T39" fmla="*/ 125 h 777"/>
                <a:gd name="T40" fmla="*/ 149 w 391"/>
                <a:gd name="T41" fmla="*/ 117 h 777"/>
                <a:gd name="T42" fmla="*/ 124 w 391"/>
                <a:gd name="T43" fmla="*/ 102 h 777"/>
                <a:gd name="T44" fmla="*/ 74 w 391"/>
                <a:gd name="T45" fmla="*/ 92 h 777"/>
                <a:gd name="T46" fmla="*/ 44 w 391"/>
                <a:gd name="T47" fmla="*/ 124 h 777"/>
                <a:gd name="T48" fmla="*/ 34 w 391"/>
                <a:gd name="T49" fmla="*/ 164 h 777"/>
                <a:gd name="T50" fmla="*/ 19 w 391"/>
                <a:gd name="T51" fmla="*/ 196 h 777"/>
                <a:gd name="T52" fmla="*/ 24 w 391"/>
                <a:gd name="T53" fmla="*/ 238 h 777"/>
                <a:gd name="T54" fmla="*/ 70 w 391"/>
                <a:gd name="T55" fmla="*/ 258 h 777"/>
                <a:gd name="T56" fmla="*/ 90 w 391"/>
                <a:gd name="T57" fmla="*/ 267 h 777"/>
                <a:gd name="T58" fmla="*/ 67 w 391"/>
                <a:gd name="T59" fmla="*/ 314 h 777"/>
                <a:gd name="T60" fmla="*/ 98 w 391"/>
                <a:gd name="T61" fmla="*/ 357 h 777"/>
                <a:gd name="T62" fmla="*/ 124 w 391"/>
                <a:gd name="T63" fmla="*/ 402 h 777"/>
                <a:gd name="T64" fmla="*/ 148 w 391"/>
                <a:gd name="T65" fmla="*/ 422 h 777"/>
                <a:gd name="T66" fmla="*/ 160 w 391"/>
                <a:gd name="T67" fmla="*/ 454 h 777"/>
                <a:gd name="T68" fmla="*/ 189 w 391"/>
                <a:gd name="T69" fmla="*/ 488 h 777"/>
                <a:gd name="T70" fmla="*/ 193 w 391"/>
                <a:gd name="T71" fmla="*/ 456 h 777"/>
                <a:gd name="T72" fmla="*/ 203 w 391"/>
                <a:gd name="T73" fmla="*/ 436 h 777"/>
                <a:gd name="T74" fmla="*/ 210 w 391"/>
                <a:gd name="T75" fmla="*/ 438 h 777"/>
                <a:gd name="T76" fmla="*/ 218 w 391"/>
                <a:gd name="T77" fmla="*/ 480 h 777"/>
                <a:gd name="T78" fmla="*/ 245 w 391"/>
                <a:gd name="T79" fmla="*/ 463 h 777"/>
                <a:gd name="T80" fmla="*/ 254 w 391"/>
                <a:gd name="T81" fmla="*/ 489 h 777"/>
                <a:gd name="T82" fmla="*/ 258 w 391"/>
                <a:gd name="T83" fmla="*/ 546 h 777"/>
                <a:gd name="T84" fmla="*/ 272 w 391"/>
                <a:gd name="T85" fmla="*/ 557 h 777"/>
                <a:gd name="T86" fmla="*/ 296 w 391"/>
                <a:gd name="T87" fmla="*/ 519 h 777"/>
                <a:gd name="T88" fmla="*/ 322 w 391"/>
                <a:gd name="T89" fmla="*/ 538 h 777"/>
                <a:gd name="T90" fmla="*/ 302 w 391"/>
                <a:gd name="T91" fmla="*/ 600 h 777"/>
                <a:gd name="T92" fmla="*/ 319 w 391"/>
                <a:gd name="T93" fmla="*/ 589 h 777"/>
                <a:gd name="T94" fmla="*/ 307 w 391"/>
                <a:gd name="T95" fmla="*/ 620 h 777"/>
                <a:gd name="T96" fmla="*/ 302 w 391"/>
                <a:gd name="T97" fmla="*/ 715 h 777"/>
                <a:gd name="T98" fmla="*/ 328 w 391"/>
                <a:gd name="T99" fmla="*/ 775 h 777"/>
                <a:gd name="T100" fmla="*/ 346 w 391"/>
                <a:gd name="T101" fmla="*/ 732 h 777"/>
                <a:gd name="T102" fmla="*/ 376 w 391"/>
                <a:gd name="T103" fmla="*/ 727 h 777"/>
                <a:gd name="T104" fmla="*/ 384 w 391"/>
                <a:gd name="T105" fmla="*/ 688 h 777"/>
                <a:gd name="T106" fmla="*/ 374 w 391"/>
                <a:gd name="T107" fmla="*/ 654 h 777"/>
                <a:gd name="T108" fmla="*/ 365 w 391"/>
                <a:gd name="T109" fmla="*/ 61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777">
                  <a:moveTo>
                    <a:pt x="375" y="606"/>
                  </a:moveTo>
                  <a:cubicBezTo>
                    <a:pt x="379" y="609"/>
                    <a:pt x="380" y="617"/>
                    <a:pt x="382" y="621"/>
                  </a:cubicBezTo>
                  <a:cubicBezTo>
                    <a:pt x="391" y="613"/>
                    <a:pt x="381" y="597"/>
                    <a:pt x="375" y="591"/>
                  </a:cubicBezTo>
                  <a:cubicBezTo>
                    <a:pt x="371" y="587"/>
                    <a:pt x="367" y="583"/>
                    <a:pt x="362" y="580"/>
                  </a:cubicBezTo>
                  <a:cubicBezTo>
                    <a:pt x="356" y="577"/>
                    <a:pt x="352" y="575"/>
                    <a:pt x="350" y="568"/>
                  </a:cubicBezTo>
                  <a:cubicBezTo>
                    <a:pt x="346" y="558"/>
                    <a:pt x="351" y="548"/>
                    <a:pt x="343" y="538"/>
                  </a:cubicBezTo>
                  <a:cubicBezTo>
                    <a:pt x="337" y="532"/>
                    <a:pt x="329" y="527"/>
                    <a:pt x="329" y="518"/>
                  </a:cubicBezTo>
                  <a:cubicBezTo>
                    <a:pt x="330" y="510"/>
                    <a:pt x="332" y="506"/>
                    <a:pt x="327" y="498"/>
                  </a:cubicBezTo>
                  <a:cubicBezTo>
                    <a:pt x="321" y="487"/>
                    <a:pt x="305" y="488"/>
                    <a:pt x="310" y="474"/>
                  </a:cubicBezTo>
                  <a:cubicBezTo>
                    <a:pt x="316" y="459"/>
                    <a:pt x="304" y="458"/>
                    <a:pt x="294" y="449"/>
                  </a:cubicBezTo>
                  <a:cubicBezTo>
                    <a:pt x="282" y="439"/>
                    <a:pt x="287" y="426"/>
                    <a:pt x="286" y="412"/>
                  </a:cubicBezTo>
                  <a:cubicBezTo>
                    <a:pt x="285" y="392"/>
                    <a:pt x="274" y="376"/>
                    <a:pt x="270" y="357"/>
                  </a:cubicBezTo>
                  <a:cubicBezTo>
                    <a:pt x="268" y="347"/>
                    <a:pt x="263" y="339"/>
                    <a:pt x="261" y="330"/>
                  </a:cubicBezTo>
                  <a:cubicBezTo>
                    <a:pt x="259" y="323"/>
                    <a:pt x="259" y="317"/>
                    <a:pt x="253" y="314"/>
                  </a:cubicBezTo>
                  <a:cubicBezTo>
                    <a:pt x="250" y="312"/>
                    <a:pt x="248" y="313"/>
                    <a:pt x="245" y="310"/>
                  </a:cubicBezTo>
                  <a:cubicBezTo>
                    <a:pt x="243" y="308"/>
                    <a:pt x="242" y="305"/>
                    <a:pt x="241" y="302"/>
                  </a:cubicBezTo>
                  <a:cubicBezTo>
                    <a:pt x="238" y="297"/>
                    <a:pt x="233" y="291"/>
                    <a:pt x="231" y="286"/>
                  </a:cubicBezTo>
                  <a:cubicBezTo>
                    <a:pt x="228" y="278"/>
                    <a:pt x="234" y="275"/>
                    <a:pt x="238" y="270"/>
                  </a:cubicBezTo>
                  <a:cubicBezTo>
                    <a:pt x="244" y="261"/>
                    <a:pt x="227" y="251"/>
                    <a:pt x="226" y="241"/>
                  </a:cubicBezTo>
                  <a:cubicBezTo>
                    <a:pt x="225" y="235"/>
                    <a:pt x="229" y="231"/>
                    <a:pt x="224" y="225"/>
                  </a:cubicBezTo>
                  <a:cubicBezTo>
                    <a:pt x="219" y="220"/>
                    <a:pt x="213" y="220"/>
                    <a:pt x="208" y="215"/>
                  </a:cubicBezTo>
                  <a:cubicBezTo>
                    <a:pt x="203" y="207"/>
                    <a:pt x="206" y="202"/>
                    <a:pt x="204" y="194"/>
                  </a:cubicBezTo>
                  <a:cubicBezTo>
                    <a:pt x="203" y="190"/>
                    <a:pt x="199" y="186"/>
                    <a:pt x="197" y="181"/>
                  </a:cubicBezTo>
                  <a:cubicBezTo>
                    <a:pt x="196" y="177"/>
                    <a:pt x="195" y="173"/>
                    <a:pt x="194" y="169"/>
                  </a:cubicBezTo>
                  <a:cubicBezTo>
                    <a:pt x="191" y="164"/>
                    <a:pt x="190" y="163"/>
                    <a:pt x="186" y="161"/>
                  </a:cubicBezTo>
                  <a:cubicBezTo>
                    <a:pt x="181" y="159"/>
                    <a:pt x="179" y="158"/>
                    <a:pt x="178" y="153"/>
                  </a:cubicBezTo>
                  <a:cubicBezTo>
                    <a:pt x="175" y="137"/>
                    <a:pt x="183" y="125"/>
                    <a:pt x="171" y="112"/>
                  </a:cubicBezTo>
                  <a:cubicBezTo>
                    <a:pt x="168" y="108"/>
                    <a:pt x="162" y="103"/>
                    <a:pt x="161" y="98"/>
                  </a:cubicBezTo>
                  <a:cubicBezTo>
                    <a:pt x="157" y="84"/>
                    <a:pt x="186" y="78"/>
                    <a:pt x="180" y="66"/>
                  </a:cubicBezTo>
                  <a:cubicBezTo>
                    <a:pt x="168" y="64"/>
                    <a:pt x="152" y="78"/>
                    <a:pt x="139" y="73"/>
                  </a:cubicBezTo>
                  <a:cubicBezTo>
                    <a:pt x="121" y="66"/>
                    <a:pt x="143" y="34"/>
                    <a:pt x="151" y="27"/>
                  </a:cubicBezTo>
                  <a:cubicBezTo>
                    <a:pt x="155" y="23"/>
                    <a:pt x="161" y="21"/>
                    <a:pt x="166" y="17"/>
                  </a:cubicBezTo>
                  <a:cubicBezTo>
                    <a:pt x="169" y="14"/>
                    <a:pt x="168" y="16"/>
                    <a:pt x="168" y="12"/>
                  </a:cubicBezTo>
                  <a:cubicBezTo>
                    <a:pt x="168" y="10"/>
                    <a:pt x="165" y="5"/>
                    <a:pt x="164" y="4"/>
                  </a:cubicBezTo>
                  <a:cubicBezTo>
                    <a:pt x="160" y="0"/>
                    <a:pt x="156" y="2"/>
                    <a:pt x="151" y="5"/>
                  </a:cubicBezTo>
                  <a:cubicBezTo>
                    <a:pt x="140" y="12"/>
                    <a:pt x="133" y="23"/>
                    <a:pt x="128" y="35"/>
                  </a:cubicBezTo>
                  <a:cubicBezTo>
                    <a:pt x="126" y="41"/>
                    <a:pt x="125" y="46"/>
                    <a:pt x="121" y="52"/>
                  </a:cubicBezTo>
                  <a:cubicBezTo>
                    <a:pt x="117" y="57"/>
                    <a:pt x="116" y="60"/>
                    <a:pt x="116" y="67"/>
                  </a:cubicBezTo>
                  <a:cubicBezTo>
                    <a:pt x="115" y="82"/>
                    <a:pt x="123" y="88"/>
                    <a:pt x="133" y="98"/>
                  </a:cubicBezTo>
                  <a:cubicBezTo>
                    <a:pt x="141" y="106"/>
                    <a:pt x="165" y="112"/>
                    <a:pt x="157" y="125"/>
                  </a:cubicBezTo>
                  <a:cubicBezTo>
                    <a:pt x="156" y="125"/>
                    <a:pt x="156" y="124"/>
                    <a:pt x="155" y="124"/>
                  </a:cubicBezTo>
                  <a:cubicBezTo>
                    <a:pt x="153" y="124"/>
                    <a:pt x="150" y="118"/>
                    <a:pt x="149" y="117"/>
                  </a:cubicBezTo>
                  <a:cubicBezTo>
                    <a:pt x="146" y="115"/>
                    <a:pt x="143" y="113"/>
                    <a:pt x="140" y="111"/>
                  </a:cubicBezTo>
                  <a:cubicBezTo>
                    <a:pt x="134" y="108"/>
                    <a:pt x="129" y="105"/>
                    <a:pt x="124" y="102"/>
                  </a:cubicBezTo>
                  <a:cubicBezTo>
                    <a:pt x="115" y="96"/>
                    <a:pt x="100" y="93"/>
                    <a:pt x="90" y="94"/>
                  </a:cubicBezTo>
                  <a:cubicBezTo>
                    <a:pt x="84" y="94"/>
                    <a:pt x="80" y="94"/>
                    <a:pt x="74" y="92"/>
                  </a:cubicBezTo>
                  <a:cubicBezTo>
                    <a:pt x="67" y="88"/>
                    <a:pt x="61" y="87"/>
                    <a:pt x="54" y="90"/>
                  </a:cubicBezTo>
                  <a:cubicBezTo>
                    <a:pt x="40" y="95"/>
                    <a:pt x="44" y="113"/>
                    <a:pt x="44" y="124"/>
                  </a:cubicBezTo>
                  <a:cubicBezTo>
                    <a:pt x="44" y="132"/>
                    <a:pt x="41" y="137"/>
                    <a:pt x="38" y="143"/>
                  </a:cubicBezTo>
                  <a:cubicBezTo>
                    <a:pt x="36" y="150"/>
                    <a:pt x="36" y="157"/>
                    <a:pt x="34" y="164"/>
                  </a:cubicBezTo>
                  <a:cubicBezTo>
                    <a:pt x="32" y="170"/>
                    <a:pt x="28" y="173"/>
                    <a:pt x="24" y="178"/>
                  </a:cubicBezTo>
                  <a:cubicBezTo>
                    <a:pt x="20" y="184"/>
                    <a:pt x="20" y="190"/>
                    <a:pt x="19" y="196"/>
                  </a:cubicBezTo>
                  <a:cubicBezTo>
                    <a:pt x="17" y="204"/>
                    <a:pt x="0" y="227"/>
                    <a:pt x="8" y="233"/>
                  </a:cubicBezTo>
                  <a:cubicBezTo>
                    <a:pt x="12" y="236"/>
                    <a:pt x="19" y="234"/>
                    <a:pt x="24" y="238"/>
                  </a:cubicBezTo>
                  <a:cubicBezTo>
                    <a:pt x="29" y="242"/>
                    <a:pt x="31" y="249"/>
                    <a:pt x="35" y="254"/>
                  </a:cubicBezTo>
                  <a:cubicBezTo>
                    <a:pt x="45" y="267"/>
                    <a:pt x="58" y="258"/>
                    <a:pt x="70" y="258"/>
                  </a:cubicBezTo>
                  <a:cubicBezTo>
                    <a:pt x="77" y="257"/>
                    <a:pt x="85" y="256"/>
                    <a:pt x="90" y="257"/>
                  </a:cubicBezTo>
                  <a:cubicBezTo>
                    <a:pt x="99" y="258"/>
                    <a:pt x="96" y="264"/>
                    <a:pt x="90" y="267"/>
                  </a:cubicBezTo>
                  <a:cubicBezTo>
                    <a:pt x="79" y="273"/>
                    <a:pt x="62" y="271"/>
                    <a:pt x="54" y="281"/>
                  </a:cubicBezTo>
                  <a:cubicBezTo>
                    <a:pt x="45" y="292"/>
                    <a:pt x="60" y="306"/>
                    <a:pt x="67" y="314"/>
                  </a:cubicBezTo>
                  <a:cubicBezTo>
                    <a:pt x="75" y="323"/>
                    <a:pt x="78" y="338"/>
                    <a:pt x="88" y="346"/>
                  </a:cubicBezTo>
                  <a:cubicBezTo>
                    <a:pt x="93" y="351"/>
                    <a:pt x="97" y="350"/>
                    <a:pt x="98" y="357"/>
                  </a:cubicBezTo>
                  <a:cubicBezTo>
                    <a:pt x="100" y="363"/>
                    <a:pt x="100" y="369"/>
                    <a:pt x="102" y="374"/>
                  </a:cubicBezTo>
                  <a:cubicBezTo>
                    <a:pt x="104" y="385"/>
                    <a:pt x="114" y="397"/>
                    <a:pt x="124" y="402"/>
                  </a:cubicBezTo>
                  <a:cubicBezTo>
                    <a:pt x="131" y="404"/>
                    <a:pt x="133" y="403"/>
                    <a:pt x="137" y="408"/>
                  </a:cubicBezTo>
                  <a:cubicBezTo>
                    <a:pt x="141" y="412"/>
                    <a:pt x="145" y="417"/>
                    <a:pt x="148" y="422"/>
                  </a:cubicBezTo>
                  <a:cubicBezTo>
                    <a:pt x="151" y="426"/>
                    <a:pt x="151" y="431"/>
                    <a:pt x="152" y="436"/>
                  </a:cubicBezTo>
                  <a:cubicBezTo>
                    <a:pt x="154" y="442"/>
                    <a:pt x="158" y="448"/>
                    <a:pt x="160" y="454"/>
                  </a:cubicBezTo>
                  <a:cubicBezTo>
                    <a:pt x="163" y="464"/>
                    <a:pt x="156" y="471"/>
                    <a:pt x="166" y="476"/>
                  </a:cubicBezTo>
                  <a:cubicBezTo>
                    <a:pt x="172" y="479"/>
                    <a:pt x="182" y="490"/>
                    <a:pt x="189" y="488"/>
                  </a:cubicBezTo>
                  <a:cubicBezTo>
                    <a:pt x="189" y="481"/>
                    <a:pt x="189" y="475"/>
                    <a:pt x="191" y="468"/>
                  </a:cubicBezTo>
                  <a:cubicBezTo>
                    <a:pt x="193" y="463"/>
                    <a:pt x="194" y="461"/>
                    <a:pt x="193" y="456"/>
                  </a:cubicBezTo>
                  <a:cubicBezTo>
                    <a:pt x="192" y="454"/>
                    <a:pt x="189" y="451"/>
                    <a:pt x="189" y="449"/>
                  </a:cubicBezTo>
                  <a:cubicBezTo>
                    <a:pt x="189" y="444"/>
                    <a:pt x="198" y="436"/>
                    <a:pt x="203" y="436"/>
                  </a:cubicBezTo>
                  <a:cubicBezTo>
                    <a:pt x="204" y="436"/>
                    <a:pt x="205" y="439"/>
                    <a:pt x="206" y="439"/>
                  </a:cubicBezTo>
                  <a:cubicBezTo>
                    <a:pt x="207" y="439"/>
                    <a:pt x="209" y="437"/>
                    <a:pt x="210" y="438"/>
                  </a:cubicBezTo>
                  <a:cubicBezTo>
                    <a:pt x="212" y="438"/>
                    <a:pt x="216" y="440"/>
                    <a:pt x="217" y="442"/>
                  </a:cubicBezTo>
                  <a:cubicBezTo>
                    <a:pt x="220" y="449"/>
                    <a:pt x="203" y="478"/>
                    <a:pt x="218" y="480"/>
                  </a:cubicBezTo>
                  <a:cubicBezTo>
                    <a:pt x="228" y="481"/>
                    <a:pt x="222" y="452"/>
                    <a:pt x="236" y="451"/>
                  </a:cubicBezTo>
                  <a:cubicBezTo>
                    <a:pt x="246" y="450"/>
                    <a:pt x="244" y="457"/>
                    <a:pt x="245" y="463"/>
                  </a:cubicBezTo>
                  <a:cubicBezTo>
                    <a:pt x="247" y="471"/>
                    <a:pt x="256" y="473"/>
                    <a:pt x="256" y="480"/>
                  </a:cubicBezTo>
                  <a:cubicBezTo>
                    <a:pt x="256" y="483"/>
                    <a:pt x="254" y="486"/>
                    <a:pt x="254" y="489"/>
                  </a:cubicBezTo>
                  <a:cubicBezTo>
                    <a:pt x="254" y="493"/>
                    <a:pt x="257" y="497"/>
                    <a:pt x="258" y="501"/>
                  </a:cubicBezTo>
                  <a:cubicBezTo>
                    <a:pt x="260" y="516"/>
                    <a:pt x="258" y="532"/>
                    <a:pt x="258" y="546"/>
                  </a:cubicBezTo>
                  <a:cubicBezTo>
                    <a:pt x="258" y="552"/>
                    <a:pt x="257" y="564"/>
                    <a:pt x="263" y="566"/>
                  </a:cubicBezTo>
                  <a:cubicBezTo>
                    <a:pt x="271" y="570"/>
                    <a:pt x="272" y="562"/>
                    <a:pt x="272" y="557"/>
                  </a:cubicBezTo>
                  <a:cubicBezTo>
                    <a:pt x="272" y="548"/>
                    <a:pt x="273" y="527"/>
                    <a:pt x="283" y="523"/>
                  </a:cubicBezTo>
                  <a:cubicBezTo>
                    <a:pt x="289" y="520"/>
                    <a:pt x="291" y="526"/>
                    <a:pt x="296" y="519"/>
                  </a:cubicBezTo>
                  <a:cubicBezTo>
                    <a:pt x="300" y="514"/>
                    <a:pt x="302" y="508"/>
                    <a:pt x="309" y="508"/>
                  </a:cubicBezTo>
                  <a:cubicBezTo>
                    <a:pt x="320" y="509"/>
                    <a:pt x="321" y="529"/>
                    <a:pt x="322" y="538"/>
                  </a:cubicBezTo>
                  <a:cubicBezTo>
                    <a:pt x="324" y="551"/>
                    <a:pt x="313" y="564"/>
                    <a:pt x="308" y="576"/>
                  </a:cubicBezTo>
                  <a:cubicBezTo>
                    <a:pt x="305" y="583"/>
                    <a:pt x="303" y="592"/>
                    <a:pt x="302" y="600"/>
                  </a:cubicBezTo>
                  <a:cubicBezTo>
                    <a:pt x="302" y="607"/>
                    <a:pt x="307" y="613"/>
                    <a:pt x="312" y="605"/>
                  </a:cubicBezTo>
                  <a:cubicBezTo>
                    <a:pt x="315" y="600"/>
                    <a:pt x="314" y="594"/>
                    <a:pt x="319" y="589"/>
                  </a:cubicBezTo>
                  <a:cubicBezTo>
                    <a:pt x="322" y="586"/>
                    <a:pt x="332" y="583"/>
                    <a:pt x="334" y="589"/>
                  </a:cubicBezTo>
                  <a:cubicBezTo>
                    <a:pt x="337" y="598"/>
                    <a:pt x="312" y="614"/>
                    <a:pt x="307" y="620"/>
                  </a:cubicBezTo>
                  <a:cubicBezTo>
                    <a:pt x="299" y="632"/>
                    <a:pt x="304" y="647"/>
                    <a:pt x="304" y="660"/>
                  </a:cubicBezTo>
                  <a:cubicBezTo>
                    <a:pt x="305" y="678"/>
                    <a:pt x="303" y="697"/>
                    <a:pt x="302" y="715"/>
                  </a:cubicBezTo>
                  <a:cubicBezTo>
                    <a:pt x="300" y="730"/>
                    <a:pt x="301" y="750"/>
                    <a:pt x="311" y="762"/>
                  </a:cubicBezTo>
                  <a:cubicBezTo>
                    <a:pt x="315" y="767"/>
                    <a:pt x="321" y="777"/>
                    <a:pt x="328" y="775"/>
                  </a:cubicBezTo>
                  <a:cubicBezTo>
                    <a:pt x="333" y="774"/>
                    <a:pt x="338" y="770"/>
                    <a:pt x="342" y="768"/>
                  </a:cubicBezTo>
                  <a:cubicBezTo>
                    <a:pt x="358" y="762"/>
                    <a:pt x="347" y="744"/>
                    <a:pt x="346" y="732"/>
                  </a:cubicBezTo>
                  <a:cubicBezTo>
                    <a:pt x="346" y="721"/>
                    <a:pt x="351" y="700"/>
                    <a:pt x="366" y="709"/>
                  </a:cubicBezTo>
                  <a:cubicBezTo>
                    <a:pt x="374" y="713"/>
                    <a:pt x="371" y="721"/>
                    <a:pt x="376" y="727"/>
                  </a:cubicBezTo>
                  <a:cubicBezTo>
                    <a:pt x="384" y="735"/>
                    <a:pt x="383" y="728"/>
                    <a:pt x="383" y="721"/>
                  </a:cubicBezTo>
                  <a:cubicBezTo>
                    <a:pt x="383" y="710"/>
                    <a:pt x="385" y="698"/>
                    <a:pt x="384" y="688"/>
                  </a:cubicBezTo>
                  <a:cubicBezTo>
                    <a:pt x="384" y="680"/>
                    <a:pt x="379" y="678"/>
                    <a:pt x="376" y="672"/>
                  </a:cubicBezTo>
                  <a:cubicBezTo>
                    <a:pt x="372" y="666"/>
                    <a:pt x="374" y="661"/>
                    <a:pt x="374" y="654"/>
                  </a:cubicBezTo>
                  <a:cubicBezTo>
                    <a:pt x="375" y="648"/>
                    <a:pt x="374" y="642"/>
                    <a:pt x="373" y="636"/>
                  </a:cubicBezTo>
                  <a:cubicBezTo>
                    <a:pt x="372" y="629"/>
                    <a:pt x="367" y="624"/>
                    <a:pt x="365" y="617"/>
                  </a:cubicBezTo>
                  <a:cubicBezTo>
                    <a:pt x="363" y="610"/>
                    <a:pt x="367" y="601"/>
                    <a:pt x="375" y="60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6" name="Freeform 448"/>
            <p:cNvSpPr>
              <a:spLocks/>
            </p:cNvSpPr>
            <p:nvPr/>
          </p:nvSpPr>
          <p:spPr bwMode="auto">
            <a:xfrm>
              <a:off x="7592449" y="3235879"/>
              <a:ext cx="17103" cy="23211"/>
            </a:xfrm>
            <a:custGeom>
              <a:avLst/>
              <a:gdLst>
                <a:gd name="T0" fmla="*/ 10 w 38"/>
                <a:gd name="T1" fmla="*/ 53 h 53"/>
                <a:gd name="T2" fmla="*/ 22 w 38"/>
                <a:gd name="T3" fmla="*/ 37 h 53"/>
                <a:gd name="T4" fmla="*/ 28 w 38"/>
                <a:gd name="T5" fmla="*/ 19 h 53"/>
                <a:gd name="T6" fmla="*/ 38 w 38"/>
                <a:gd name="T7" fmla="*/ 1 h 53"/>
                <a:gd name="T8" fmla="*/ 22 w 38"/>
                <a:gd name="T9" fmla="*/ 16 h 53"/>
                <a:gd name="T10" fmla="*/ 12 w 38"/>
                <a:gd name="T11" fmla="*/ 28 h 53"/>
                <a:gd name="T12" fmla="*/ 4 w 38"/>
                <a:gd name="T13" fmla="*/ 37 h 53"/>
                <a:gd name="T14" fmla="*/ 10 w 3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0" y="53"/>
                  </a:moveTo>
                  <a:cubicBezTo>
                    <a:pt x="18" y="53"/>
                    <a:pt x="19" y="43"/>
                    <a:pt x="22" y="37"/>
                  </a:cubicBezTo>
                  <a:cubicBezTo>
                    <a:pt x="24" y="30"/>
                    <a:pt x="24" y="24"/>
                    <a:pt x="28" y="19"/>
                  </a:cubicBezTo>
                  <a:cubicBezTo>
                    <a:pt x="32" y="13"/>
                    <a:pt x="38" y="7"/>
                    <a:pt x="38" y="1"/>
                  </a:cubicBezTo>
                  <a:cubicBezTo>
                    <a:pt x="30" y="0"/>
                    <a:pt x="26" y="11"/>
                    <a:pt x="22" y="16"/>
                  </a:cubicBezTo>
                  <a:cubicBezTo>
                    <a:pt x="19" y="21"/>
                    <a:pt x="17" y="24"/>
                    <a:pt x="12" y="28"/>
                  </a:cubicBezTo>
                  <a:cubicBezTo>
                    <a:pt x="9" y="31"/>
                    <a:pt x="7" y="32"/>
                    <a:pt x="4" y="37"/>
                  </a:cubicBezTo>
                  <a:cubicBezTo>
                    <a:pt x="1" y="43"/>
                    <a:pt x="0" y="52"/>
                    <a:pt x="10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7" name="Freeform 449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87 w 183"/>
                <a:gd name="T1" fmla="*/ 13 h 234"/>
                <a:gd name="T2" fmla="*/ 69 w 183"/>
                <a:gd name="T3" fmla="*/ 22 h 234"/>
                <a:gd name="T4" fmla="*/ 79 w 183"/>
                <a:gd name="T5" fmla="*/ 32 h 234"/>
                <a:gd name="T6" fmla="*/ 85 w 183"/>
                <a:gd name="T7" fmla="*/ 55 h 234"/>
                <a:gd name="T8" fmla="*/ 61 w 183"/>
                <a:gd name="T9" fmla="*/ 57 h 234"/>
                <a:gd name="T10" fmla="*/ 57 w 183"/>
                <a:gd name="T11" fmla="*/ 76 h 234"/>
                <a:gd name="T12" fmla="*/ 63 w 183"/>
                <a:gd name="T13" fmla="*/ 89 h 234"/>
                <a:gd name="T14" fmla="*/ 76 w 183"/>
                <a:gd name="T15" fmla="*/ 117 h 234"/>
                <a:gd name="T16" fmla="*/ 62 w 183"/>
                <a:gd name="T17" fmla="*/ 128 h 234"/>
                <a:gd name="T18" fmla="*/ 41 w 183"/>
                <a:gd name="T19" fmla="*/ 132 h 234"/>
                <a:gd name="T20" fmla="*/ 44 w 183"/>
                <a:gd name="T21" fmla="*/ 146 h 234"/>
                <a:gd name="T22" fmla="*/ 6 w 183"/>
                <a:gd name="T23" fmla="*/ 148 h 234"/>
                <a:gd name="T24" fmla="*/ 15 w 183"/>
                <a:gd name="T25" fmla="*/ 164 h 234"/>
                <a:gd name="T26" fmla="*/ 26 w 183"/>
                <a:gd name="T27" fmla="*/ 169 h 234"/>
                <a:gd name="T28" fmla="*/ 38 w 183"/>
                <a:gd name="T29" fmla="*/ 184 h 234"/>
                <a:gd name="T30" fmla="*/ 62 w 183"/>
                <a:gd name="T31" fmla="*/ 198 h 234"/>
                <a:gd name="T32" fmla="*/ 88 w 183"/>
                <a:gd name="T33" fmla="*/ 217 h 234"/>
                <a:gd name="T34" fmla="*/ 125 w 183"/>
                <a:gd name="T35" fmla="*/ 224 h 234"/>
                <a:gd name="T36" fmla="*/ 155 w 183"/>
                <a:gd name="T37" fmla="*/ 215 h 234"/>
                <a:gd name="T38" fmla="*/ 175 w 183"/>
                <a:gd name="T39" fmla="*/ 221 h 234"/>
                <a:gd name="T40" fmla="*/ 174 w 183"/>
                <a:gd name="T41" fmla="*/ 199 h 234"/>
                <a:gd name="T42" fmla="*/ 173 w 183"/>
                <a:gd name="T43" fmla="*/ 186 h 234"/>
                <a:gd name="T44" fmla="*/ 157 w 183"/>
                <a:gd name="T45" fmla="*/ 181 h 234"/>
                <a:gd name="T46" fmla="*/ 124 w 183"/>
                <a:gd name="T47" fmla="*/ 195 h 234"/>
                <a:gd name="T48" fmla="*/ 107 w 183"/>
                <a:gd name="T49" fmla="*/ 141 h 234"/>
                <a:gd name="T50" fmla="*/ 86 w 183"/>
                <a:gd name="T51" fmla="*/ 127 h 234"/>
                <a:gd name="T52" fmla="*/ 108 w 183"/>
                <a:gd name="T53" fmla="*/ 108 h 234"/>
                <a:gd name="T54" fmla="*/ 123 w 183"/>
                <a:gd name="T55" fmla="*/ 85 h 234"/>
                <a:gd name="T56" fmla="*/ 140 w 183"/>
                <a:gd name="T57" fmla="*/ 68 h 234"/>
                <a:gd name="T58" fmla="*/ 139 w 183"/>
                <a:gd name="T59" fmla="*/ 34 h 234"/>
                <a:gd name="T60" fmla="*/ 120 w 183"/>
                <a:gd name="T61" fmla="*/ 64 h 234"/>
                <a:gd name="T62" fmla="*/ 93 w 183"/>
                <a:gd name="T63" fmla="*/ 90 h 234"/>
                <a:gd name="T64" fmla="*/ 110 w 183"/>
                <a:gd name="T65" fmla="*/ 67 h 234"/>
                <a:gd name="T66" fmla="*/ 127 w 183"/>
                <a:gd name="T67" fmla="*/ 33 h 234"/>
                <a:gd name="T68" fmla="*/ 107 w 183"/>
                <a:gd name="T69" fmla="*/ 38 h 234"/>
                <a:gd name="T70" fmla="*/ 97 w 183"/>
                <a:gd name="T71" fmla="*/ 64 h 234"/>
                <a:gd name="T72" fmla="*/ 85 w 183"/>
                <a:gd name="T73" fmla="*/ 48 h 234"/>
                <a:gd name="T74" fmla="*/ 123 w 183"/>
                <a:gd name="T75" fmla="*/ 15 h 234"/>
                <a:gd name="T76" fmla="*/ 113 w 183"/>
                <a:gd name="T77" fmla="*/ 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00" y="2"/>
                  </a:move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8" name="Freeform 45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9" name="Freeform 45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0" name="Freeform 45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55 w 191"/>
                <a:gd name="T1" fmla="*/ 315 h 315"/>
                <a:gd name="T2" fmla="*/ 173 w 191"/>
                <a:gd name="T3" fmla="*/ 303 h 315"/>
                <a:gd name="T4" fmla="*/ 174 w 191"/>
                <a:gd name="T5" fmla="*/ 257 h 315"/>
                <a:gd name="T6" fmla="*/ 189 w 191"/>
                <a:gd name="T7" fmla="*/ 215 h 315"/>
                <a:gd name="T8" fmla="*/ 187 w 191"/>
                <a:gd name="T9" fmla="*/ 193 h 315"/>
                <a:gd name="T10" fmla="*/ 177 w 191"/>
                <a:gd name="T11" fmla="*/ 197 h 315"/>
                <a:gd name="T12" fmla="*/ 176 w 191"/>
                <a:gd name="T13" fmla="*/ 238 h 315"/>
                <a:gd name="T14" fmla="*/ 164 w 191"/>
                <a:gd name="T15" fmla="*/ 269 h 315"/>
                <a:gd name="T16" fmla="*/ 149 w 191"/>
                <a:gd name="T17" fmla="*/ 257 h 315"/>
                <a:gd name="T18" fmla="*/ 159 w 191"/>
                <a:gd name="T19" fmla="*/ 223 h 315"/>
                <a:gd name="T20" fmla="*/ 151 w 191"/>
                <a:gd name="T21" fmla="*/ 196 h 315"/>
                <a:gd name="T22" fmla="*/ 152 w 191"/>
                <a:gd name="T23" fmla="*/ 165 h 315"/>
                <a:gd name="T24" fmla="*/ 168 w 191"/>
                <a:gd name="T25" fmla="*/ 127 h 315"/>
                <a:gd name="T26" fmla="*/ 173 w 191"/>
                <a:gd name="T27" fmla="*/ 90 h 315"/>
                <a:gd name="T28" fmla="*/ 165 w 191"/>
                <a:gd name="T29" fmla="*/ 56 h 315"/>
                <a:gd name="T30" fmla="*/ 159 w 191"/>
                <a:gd name="T31" fmla="*/ 45 h 315"/>
                <a:gd name="T32" fmla="*/ 141 w 191"/>
                <a:gd name="T33" fmla="*/ 33 h 315"/>
                <a:gd name="T34" fmla="*/ 109 w 191"/>
                <a:gd name="T35" fmla="*/ 17 h 315"/>
                <a:gd name="T36" fmla="*/ 93 w 191"/>
                <a:gd name="T37" fmla="*/ 9 h 315"/>
                <a:gd name="T38" fmla="*/ 52 w 191"/>
                <a:gd name="T39" fmla="*/ 17 h 315"/>
                <a:gd name="T40" fmla="*/ 25 w 191"/>
                <a:gd name="T41" fmla="*/ 1 h 315"/>
                <a:gd name="T42" fmla="*/ 16 w 191"/>
                <a:gd name="T43" fmla="*/ 34 h 315"/>
                <a:gd name="T44" fmla="*/ 17 w 191"/>
                <a:gd name="T45" fmla="*/ 64 h 315"/>
                <a:gd name="T46" fmla="*/ 25 w 191"/>
                <a:gd name="T47" fmla="*/ 77 h 315"/>
                <a:gd name="T48" fmla="*/ 41 w 191"/>
                <a:gd name="T49" fmla="*/ 87 h 315"/>
                <a:gd name="T50" fmla="*/ 55 w 191"/>
                <a:gd name="T51" fmla="*/ 81 h 315"/>
                <a:gd name="T52" fmla="*/ 63 w 191"/>
                <a:gd name="T53" fmla="*/ 57 h 315"/>
                <a:gd name="T54" fmla="*/ 58 w 191"/>
                <a:gd name="T55" fmla="*/ 34 h 315"/>
                <a:gd name="T56" fmla="*/ 88 w 191"/>
                <a:gd name="T57" fmla="*/ 48 h 315"/>
                <a:gd name="T58" fmla="*/ 89 w 191"/>
                <a:gd name="T59" fmla="*/ 87 h 315"/>
                <a:gd name="T60" fmla="*/ 97 w 191"/>
                <a:gd name="T61" fmla="*/ 101 h 315"/>
                <a:gd name="T62" fmla="*/ 107 w 191"/>
                <a:gd name="T63" fmla="*/ 105 h 315"/>
                <a:gd name="T64" fmla="*/ 111 w 191"/>
                <a:gd name="T65" fmla="*/ 73 h 315"/>
                <a:gd name="T66" fmla="*/ 123 w 191"/>
                <a:gd name="T67" fmla="*/ 79 h 315"/>
                <a:gd name="T68" fmla="*/ 129 w 191"/>
                <a:gd name="T69" fmla="*/ 117 h 315"/>
                <a:gd name="T70" fmla="*/ 146 w 191"/>
                <a:gd name="T71" fmla="*/ 126 h 315"/>
                <a:gd name="T72" fmla="*/ 145 w 191"/>
                <a:gd name="T73" fmla="*/ 159 h 315"/>
                <a:gd name="T74" fmla="*/ 118 w 191"/>
                <a:gd name="T75" fmla="*/ 154 h 315"/>
                <a:gd name="T76" fmla="*/ 103 w 191"/>
                <a:gd name="T77" fmla="*/ 146 h 315"/>
                <a:gd name="T78" fmla="*/ 87 w 191"/>
                <a:gd name="T79" fmla="*/ 125 h 315"/>
                <a:gd name="T80" fmla="*/ 86 w 191"/>
                <a:gd name="T81" fmla="*/ 153 h 315"/>
                <a:gd name="T82" fmla="*/ 95 w 191"/>
                <a:gd name="T83" fmla="*/ 165 h 315"/>
                <a:gd name="T84" fmla="*/ 111 w 191"/>
                <a:gd name="T85" fmla="*/ 159 h 315"/>
                <a:gd name="T86" fmla="*/ 121 w 191"/>
                <a:gd name="T87" fmla="*/ 175 h 315"/>
                <a:gd name="T88" fmla="*/ 129 w 191"/>
                <a:gd name="T89" fmla="*/ 219 h 315"/>
                <a:gd name="T90" fmla="*/ 128 w 191"/>
                <a:gd name="T91" fmla="*/ 263 h 315"/>
                <a:gd name="T92" fmla="*/ 150 w 191"/>
                <a:gd name="T93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50" y="309"/>
                  </a:move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1" name="Freeform 453"/>
            <p:cNvSpPr>
              <a:spLocks/>
            </p:cNvSpPr>
            <p:nvPr/>
          </p:nvSpPr>
          <p:spPr bwMode="auto">
            <a:xfrm>
              <a:off x="7471509" y="3389804"/>
              <a:ext cx="17103" cy="21989"/>
            </a:xfrm>
            <a:custGeom>
              <a:avLst/>
              <a:gdLst>
                <a:gd name="T0" fmla="*/ 14 w 37"/>
                <a:gd name="T1" fmla="*/ 4 h 51"/>
                <a:gd name="T2" fmla="*/ 0 w 37"/>
                <a:gd name="T3" fmla="*/ 9 h 51"/>
                <a:gd name="T4" fmla="*/ 7 w 37"/>
                <a:gd name="T5" fmla="*/ 30 h 51"/>
                <a:gd name="T6" fmla="*/ 16 w 37"/>
                <a:gd name="T7" fmla="*/ 36 h 51"/>
                <a:gd name="T8" fmla="*/ 21 w 37"/>
                <a:gd name="T9" fmla="*/ 49 h 51"/>
                <a:gd name="T10" fmla="*/ 32 w 37"/>
                <a:gd name="T11" fmla="*/ 43 h 51"/>
                <a:gd name="T12" fmla="*/ 24 w 37"/>
                <a:gd name="T13" fmla="*/ 23 h 51"/>
                <a:gd name="T14" fmla="*/ 14 w 37"/>
                <a:gd name="T1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1">
                  <a:moveTo>
                    <a:pt x="14" y="4"/>
                  </a:moveTo>
                  <a:cubicBezTo>
                    <a:pt x="9" y="0"/>
                    <a:pt x="1" y="3"/>
                    <a:pt x="0" y="9"/>
                  </a:cubicBezTo>
                  <a:cubicBezTo>
                    <a:pt x="0" y="14"/>
                    <a:pt x="5" y="26"/>
                    <a:pt x="7" y="30"/>
                  </a:cubicBezTo>
                  <a:cubicBezTo>
                    <a:pt x="10" y="34"/>
                    <a:pt x="13" y="33"/>
                    <a:pt x="16" y="36"/>
                  </a:cubicBezTo>
                  <a:cubicBezTo>
                    <a:pt x="19" y="40"/>
                    <a:pt x="16" y="46"/>
                    <a:pt x="21" y="49"/>
                  </a:cubicBezTo>
                  <a:cubicBezTo>
                    <a:pt x="25" y="51"/>
                    <a:pt x="30" y="46"/>
                    <a:pt x="32" y="43"/>
                  </a:cubicBezTo>
                  <a:cubicBezTo>
                    <a:pt x="37" y="35"/>
                    <a:pt x="28" y="29"/>
                    <a:pt x="24" y="23"/>
                  </a:cubicBezTo>
                  <a:cubicBezTo>
                    <a:pt x="20" y="18"/>
                    <a:pt x="18" y="8"/>
                    <a:pt x="14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2" name="Freeform 454"/>
            <p:cNvSpPr>
              <a:spLocks/>
            </p:cNvSpPr>
            <p:nvPr/>
          </p:nvSpPr>
          <p:spPr bwMode="auto">
            <a:xfrm>
              <a:off x="7514265" y="3489977"/>
              <a:ext cx="25654" cy="32984"/>
            </a:xfrm>
            <a:custGeom>
              <a:avLst/>
              <a:gdLst>
                <a:gd name="T0" fmla="*/ 43 w 60"/>
                <a:gd name="T1" fmla="*/ 30 h 74"/>
                <a:gd name="T2" fmla="*/ 30 w 60"/>
                <a:gd name="T3" fmla="*/ 20 h 74"/>
                <a:gd name="T4" fmla="*/ 21 w 60"/>
                <a:gd name="T5" fmla="*/ 4 h 74"/>
                <a:gd name="T6" fmla="*/ 5 w 60"/>
                <a:gd name="T7" fmla="*/ 6 h 74"/>
                <a:gd name="T8" fmla="*/ 10 w 60"/>
                <a:gd name="T9" fmla="*/ 28 h 74"/>
                <a:gd name="T10" fmla="*/ 14 w 60"/>
                <a:gd name="T11" fmla="*/ 42 h 74"/>
                <a:gd name="T12" fmla="*/ 21 w 60"/>
                <a:gd name="T13" fmla="*/ 48 h 74"/>
                <a:gd name="T14" fmla="*/ 29 w 60"/>
                <a:gd name="T15" fmla="*/ 61 h 74"/>
                <a:gd name="T16" fmla="*/ 58 w 60"/>
                <a:gd name="T17" fmla="*/ 62 h 74"/>
                <a:gd name="T18" fmla="*/ 54 w 60"/>
                <a:gd name="T19" fmla="*/ 45 h 74"/>
                <a:gd name="T20" fmla="*/ 43 w 60"/>
                <a:gd name="T21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74">
                  <a:moveTo>
                    <a:pt x="43" y="30"/>
                  </a:moveTo>
                  <a:cubicBezTo>
                    <a:pt x="39" y="26"/>
                    <a:pt x="33" y="25"/>
                    <a:pt x="30" y="20"/>
                  </a:cubicBezTo>
                  <a:cubicBezTo>
                    <a:pt x="27" y="14"/>
                    <a:pt x="28" y="8"/>
                    <a:pt x="21" y="4"/>
                  </a:cubicBezTo>
                  <a:cubicBezTo>
                    <a:pt x="16" y="0"/>
                    <a:pt x="9" y="0"/>
                    <a:pt x="5" y="6"/>
                  </a:cubicBezTo>
                  <a:cubicBezTo>
                    <a:pt x="0" y="13"/>
                    <a:pt x="8" y="21"/>
                    <a:pt x="10" y="28"/>
                  </a:cubicBezTo>
                  <a:cubicBezTo>
                    <a:pt x="12" y="32"/>
                    <a:pt x="12" y="38"/>
                    <a:pt x="14" y="42"/>
                  </a:cubicBezTo>
                  <a:cubicBezTo>
                    <a:pt x="16" y="45"/>
                    <a:pt x="19" y="45"/>
                    <a:pt x="21" y="48"/>
                  </a:cubicBezTo>
                  <a:cubicBezTo>
                    <a:pt x="24" y="52"/>
                    <a:pt x="24" y="57"/>
                    <a:pt x="29" y="61"/>
                  </a:cubicBezTo>
                  <a:cubicBezTo>
                    <a:pt x="35" y="67"/>
                    <a:pt x="53" y="74"/>
                    <a:pt x="58" y="62"/>
                  </a:cubicBezTo>
                  <a:cubicBezTo>
                    <a:pt x="60" y="56"/>
                    <a:pt x="57" y="50"/>
                    <a:pt x="54" y="45"/>
                  </a:cubicBezTo>
                  <a:cubicBezTo>
                    <a:pt x="51" y="40"/>
                    <a:pt x="46" y="34"/>
                    <a:pt x="43" y="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3" name="Freeform 455"/>
            <p:cNvSpPr>
              <a:spLocks/>
            </p:cNvSpPr>
            <p:nvPr/>
          </p:nvSpPr>
          <p:spPr bwMode="auto">
            <a:xfrm>
              <a:off x="7536255" y="3458215"/>
              <a:ext cx="58638" cy="67190"/>
            </a:xfrm>
            <a:custGeom>
              <a:avLst/>
              <a:gdLst>
                <a:gd name="T0" fmla="*/ 79 w 132"/>
                <a:gd name="T1" fmla="*/ 123 h 151"/>
                <a:gd name="T2" fmla="*/ 87 w 132"/>
                <a:gd name="T3" fmla="*/ 134 h 151"/>
                <a:gd name="T4" fmla="*/ 91 w 132"/>
                <a:gd name="T5" fmla="*/ 119 h 151"/>
                <a:gd name="T6" fmla="*/ 92 w 132"/>
                <a:gd name="T7" fmla="*/ 145 h 151"/>
                <a:gd name="T8" fmla="*/ 108 w 132"/>
                <a:gd name="T9" fmla="*/ 148 h 151"/>
                <a:gd name="T10" fmla="*/ 122 w 132"/>
                <a:gd name="T11" fmla="*/ 146 h 151"/>
                <a:gd name="T12" fmla="*/ 125 w 132"/>
                <a:gd name="T13" fmla="*/ 128 h 151"/>
                <a:gd name="T14" fmla="*/ 130 w 132"/>
                <a:gd name="T15" fmla="*/ 122 h 151"/>
                <a:gd name="T16" fmla="*/ 131 w 132"/>
                <a:gd name="T17" fmla="*/ 114 h 151"/>
                <a:gd name="T18" fmla="*/ 108 w 132"/>
                <a:gd name="T19" fmla="*/ 96 h 151"/>
                <a:gd name="T20" fmla="*/ 104 w 132"/>
                <a:gd name="T21" fmla="*/ 74 h 151"/>
                <a:gd name="T22" fmla="*/ 107 w 132"/>
                <a:gd name="T23" fmla="*/ 58 h 151"/>
                <a:gd name="T24" fmla="*/ 97 w 132"/>
                <a:gd name="T25" fmla="*/ 24 h 151"/>
                <a:gd name="T26" fmla="*/ 95 w 132"/>
                <a:gd name="T27" fmla="*/ 18 h 151"/>
                <a:gd name="T28" fmla="*/ 84 w 132"/>
                <a:gd name="T29" fmla="*/ 21 h 151"/>
                <a:gd name="T30" fmla="*/ 80 w 132"/>
                <a:gd name="T31" fmla="*/ 28 h 151"/>
                <a:gd name="T32" fmla="*/ 75 w 132"/>
                <a:gd name="T33" fmla="*/ 33 h 151"/>
                <a:gd name="T34" fmla="*/ 83 w 132"/>
                <a:gd name="T35" fmla="*/ 45 h 151"/>
                <a:gd name="T36" fmla="*/ 87 w 132"/>
                <a:gd name="T37" fmla="*/ 58 h 151"/>
                <a:gd name="T38" fmla="*/ 87 w 132"/>
                <a:gd name="T39" fmla="*/ 80 h 151"/>
                <a:gd name="T40" fmla="*/ 89 w 132"/>
                <a:gd name="T41" fmla="*/ 97 h 151"/>
                <a:gd name="T42" fmla="*/ 79 w 132"/>
                <a:gd name="T43" fmla="*/ 77 h 151"/>
                <a:gd name="T44" fmla="*/ 74 w 132"/>
                <a:gd name="T45" fmla="*/ 54 h 151"/>
                <a:gd name="T46" fmla="*/ 68 w 132"/>
                <a:gd name="T47" fmla="*/ 37 h 151"/>
                <a:gd name="T48" fmla="*/ 67 w 132"/>
                <a:gd name="T49" fmla="*/ 21 h 151"/>
                <a:gd name="T50" fmla="*/ 59 w 132"/>
                <a:gd name="T51" fmla="*/ 21 h 151"/>
                <a:gd name="T52" fmla="*/ 57 w 132"/>
                <a:gd name="T53" fmla="*/ 14 h 151"/>
                <a:gd name="T54" fmla="*/ 48 w 132"/>
                <a:gd name="T55" fmla="*/ 19 h 151"/>
                <a:gd name="T56" fmla="*/ 49 w 132"/>
                <a:gd name="T57" fmla="*/ 37 h 151"/>
                <a:gd name="T58" fmla="*/ 41 w 132"/>
                <a:gd name="T59" fmla="*/ 21 h 151"/>
                <a:gd name="T60" fmla="*/ 29 w 132"/>
                <a:gd name="T61" fmla="*/ 12 h 151"/>
                <a:gd name="T62" fmla="*/ 8 w 132"/>
                <a:gd name="T63" fmla="*/ 66 h 151"/>
                <a:gd name="T64" fmla="*/ 17 w 132"/>
                <a:gd name="T65" fmla="*/ 56 h 151"/>
                <a:gd name="T66" fmla="*/ 24 w 132"/>
                <a:gd name="T67" fmla="*/ 39 h 151"/>
                <a:gd name="T68" fmla="*/ 32 w 132"/>
                <a:gd name="T69" fmla="*/ 44 h 151"/>
                <a:gd name="T70" fmla="*/ 42 w 132"/>
                <a:gd name="T71" fmla="*/ 42 h 151"/>
                <a:gd name="T72" fmla="*/ 43 w 132"/>
                <a:gd name="T73" fmla="*/ 56 h 151"/>
                <a:gd name="T74" fmla="*/ 51 w 132"/>
                <a:gd name="T75" fmla="*/ 62 h 151"/>
                <a:gd name="T76" fmla="*/ 65 w 132"/>
                <a:gd name="T77" fmla="*/ 81 h 151"/>
                <a:gd name="T78" fmla="*/ 67 w 132"/>
                <a:gd name="T79" fmla="*/ 96 h 151"/>
                <a:gd name="T80" fmla="*/ 75 w 132"/>
                <a:gd name="T81" fmla="*/ 109 h 151"/>
                <a:gd name="T82" fmla="*/ 79 w 132"/>
                <a:gd name="T83" fmla="*/ 12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51">
                  <a:moveTo>
                    <a:pt x="79" y="123"/>
                  </a:moveTo>
                  <a:cubicBezTo>
                    <a:pt x="82" y="127"/>
                    <a:pt x="85" y="130"/>
                    <a:pt x="87" y="134"/>
                  </a:cubicBezTo>
                  <a:cubicBezTo>
                    <a:pt x="90" y="130"/>
                    <a:pt x="91" y="124"/>
                    <a:pt x="91" y="119"/>
                  </a:cubicBezTo>
                  <a:cubicBezTo>
                    <a:pt x="101" y="119"/>
                    <a:pt x="91" y="140"/>
                    <a:pt x="92" y="145"/>
                  </a:cubicBezTo>
                  <a:cubicBezTo>
                    <a:pt x="99" y="145"/>
                    <a:pt x="102" y="146"/>
                    <a:pt x="108" y="148"/>
                  </a:cubicBezTo>
                  <a:cubicBezTo>
                    <a:pt x="113" y="149"/>
                    <a:pt x="119" y="151"/>
                    <a:pt x="122" y="146"/>
                  </a:cubicBezTo>
                  <a:cubicBezTo>
                    <a:pt x="125" y="140"/>
                    <a:pt x="121" y="133"/>
                    <a:pt x="125" y="128"/>
                  </a:cubicBezTo>
                  <a:cubicBezTo>
                    <a:pt x="126" y="125"/>
                    <a:pt x="128" y="125"/>
                    <a:pt x="130" y="122"/>
                  </a:cubicBezTo>
                  <a:cubicBezTo>
                    <a:pt x="131" y="120"/>
                    <a:pt x="130" y="117"/>
                    <a:pt x="131" y="114"/>
                  </a:cubicBezTo>
                  <a:cubicBezTo>
                    <a:pt x="132" y="96"/>
                    <a:pt x="115" y="109"/>
                    <a:pt x="108" y="96"/>
                  </a:cubicBezTo>
                  <a:cubicBezTo>
                    <a:pt x="105" y="91"/>
                    <a:pt x="105" y="81"/>
                    <a:pt x="104" y="74"/>
                  </a:cubicBezTo>
                  <a:cubicBezTo>
                    <a:pt x="103" y="68"/>
                    <a:pt x="104" y="65"/>
                    <a:pt x="107" y="58"/>
                  </a:cubicBezTo>
                  <a:cubicBezTo>
                    <a:pt x="111" y="47"/>
                    <a:pt x="102" y="34"/>
                    <a:pt x="97" y="24"/>
                  </a:cubicBezTo>
                  <a:cubicBezTo>
                    <a:pt x="96" y="21"/>
                    <a:pt x="98" y="19"/>
                    <a:pt x="95" y="18"/>
                  </a:cubicBezTo>
                  <a:cubicBezTo>
                    <a:pt x="92" y="16"/>
                    <a:pt x="86" y="19"/>
                    <a:pt x="84" y="21"/>
                  </a:cubicBezTo>
                  <a:cubicBezTo>
                    <a:pt x="82" y="23"/>
                    <a:pt x="82" y="26"/>
                    <a:pt x="80" y="28"/>
                  </a:cubicBezTo>
                  <a:cubicBezTo>
                    <a:pt x="77" y="31"/>
                    <a:pt x="75" y="27"/>
                    <a:pt x="75" y="33"/>
                  </a:cubicBezTo>
                  <a:cubicBezTo>
                    <a:pt x="75" y="37"/>
                    <a:pt x="81" y="41"/>
                    <a:pt x="83" y="45"/>
                  </a:cubicBezTo>
                  <a:cubicBezTo>
                    <a:pt x="85" y="48"/>
                    <a:pt x="86" y="54"/>
                    <a:pt x="87" y="58"/>
                  </a:cubicBezTo>
                  <a:cubicBezTo>
                    <a:pt x="88" y="66"/>
                    <a:pt x="87" y="73"/>
                    <a:pt x="87" y="80"/>
                  </a:cubicBezTo>
                  <a:cubicBezTo>
                    <a:pt x="87" y="83"/>
                    <a:pt x="90" y="95"/>
                    <a:pt x="89" y="97"/>
                  </a:cubicBezTo>
                  <a:cubicBezTo>
                    <a:pt x="84" y="102"/>
                    <a:pt x="79" y="80"/>
                    <a:pt x="79" y="77"/>
                  </a:cubicBezTo>
                  <a:cubicBezTo>
                    <a:pt x="77" y="69"/>
                    <a:pt x="76" y="62"/>
                    <a:pt x="74" y="54"/>
                  </a:cubicBezTo>
                  <a:cubicBezTo>
                    <a:pt x="72" y="48"/>
                    <a:pt x="69" y="43"/>
                    <a:pt x="68" y="37"/>
                  </a:cubicBezTo>
                  <a:cubicBezTo>
                    <a:pt x="67" y="32"/>
                    <a:pt x="72" y="25"/>
                    <a:pt x="67" y="21"/>
                  </a:cubicBezTo>
                  <a:cubicBezTo>
                    <a:pt x="65" y="20"/>
                    <a:pt x="61" y="22"/>
                    <a:pt x="59" y="21"/>
                  </a:cubicBezTo>
                  <a:cubicBezTo>
                    <a:pt x="57" y="19"/>
                    <a:pt x="59" y="16"/>
                    <a:pt x="57" y="14"/>
                  </a:cubicBezTo>
                  <a:cubicBezTo>
                    <a:pt x="53" y="7"/>
                    <a:pt x="48" y="12"/>
                    <a:pt x="48" y="19"/>
                  </a:cubicBezTo>
                  <a:cubicBezTo>
                    <a:pt x="48" y="22"/>
                    <a:pt x="52" y="35"/>
                    <a:pt x="49" y="37"/>
                  </a:cubicBezTo>
                  <a:cubicBezTo>
                    <a:pt x="42" y="40"/>
                    <a:pt x="42" y="24"/>
                    <a:pt x="41" y="21"/>
                  </a:cubicBezTo>
                  <a:cubicBezTo>
                    <a:pt x="39" y="18"/>
                    <a:pt x="32" y="13"/>
                    <a:pt x="29" y="12"/>
                  </a:cubicBezTo>
                  <a:cubicBezTo>
                    <a:pt x="5" y="0"/>
                    <a:pt x="0" y="54"/>
                    <a:pt x="8" y="66"/>
                  </a:cubicBezTo>
                  <a:cubicBezTo>
                    <a:pt x="15" y="76"/>
                    <a:pt x="18" y="62"/>
                    <a:pt x="17" y="56"/>
                  </a:cubicBezTo>
                  <a:cubicBezTo>
                    <a:pt x="17" y="49"/>
                    <a:pt x="14" y="36"/>
                    <a:pt x="24" y="39"/>
                  </a:cubicBezTo>
                  <a:cubicBezTo>
                    <a:pt x="27" y="40"/>
                    <a:pt x="29" y="44"/>
                    <a:pt x="32" y="44"/>
                  </a:cubicBezTo>
                  <a:cubicBezTo>
                    <a:pt x="36" y="45"/>
                    <a:pt x="38" y="42"/>
                    <a:pt x="42" y="42"/>
                  </a:cubicBezTo>
                  <a:cubicBezTo>
                    <a:pt x="42" y="47"/>
                    <a:pt x="42" y="52"/>
                    <a:pt x="43" y="56"/>
                  </a:cubicBezTo>
                  <a:cubicBezTo>
                    <a:pt x="44" y="64"/>
                    <a:pt x="45" y="62"/>
                    <a:pt x="51" y="62"/>
                  </a:cubicBezTo>
                  <a:cubicBezTo>
                    <a:pt x="60" y="64"/>
                    <a:pt x="64" y="72"/>
                    <a:pt x="65" y="81"/>
                  </a:cubicBezTo>
                  <a:cubicBezTo>
                    <a:pt x="66" y="86"/>
                    <a:pt x="65" y="91"/>
                    <a:pt x="67" y="96"/>
                  </a:cubicBezTo>
                  <a:cubicBezTo>
                    <a:pt x="69" y="101"/>
                    <a:pt x="73" y="104"/>
                    <a:pt x="75" y="109"/>
                  </a:cubicBezTo>
                  <a:cubicBezTo>
                    <a:pt x="77" y="115"/>
                    <a:pt x="75" y="118"/>
                    <a:pt x="79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4" name="Freeform 456"/>
            <p:cNvSpPr>
              <a:spLocks/>
            </p:cNvSpPr>
            <p:nvPr/>
          </p:nvSpPr>
          <p:spPr bwMode="auto">
            <a:xfrm>
              <a:off x="7592449" y="3458215"/>
              <a:ext cx="23211" cy="26876"/>
            </a:xfrm>
            <a:custGeom>
              <a:avLst/>
              <a:gdLst>
                <a:gd name="T0" fmla="*/ 14 w 55"/>
                <a:gd name="T1" fmla="*/ 55 h 61"/>
                <a:gd name="T2" fmla="*/ 24 w 55"/>
                <a:gd name="T3" fmla="*/ 38 h 61"/>
                <a:gd name="T4" fmla="*/ 34 w 55"/>
                <a:gd name="T5" fmla="*/ 21 h 61"/>
                <a:gd name="T6" fmla="*/ 43 w 55"/>
                <a:gd name="T7" fmla="*/ 11 h 61"/>
                <a:gd name="T8" fmla="*/ 46 w 55"/>
                <a:gd name="T9" fmla="*/ 1 h 61"/>
                <a:gd name="T10" fmla="*/ 34 w 55"/>
                <a:gd name="T11" fmla="*/ 11 h 61"/>
                <a:gd name="T12" fmla="*/ 6 w 55"/>
                <a:gd name="T13" fmla="*/ 28 h 61"/>
                <a:gd name="T14" fmla="*/ 14 w 55"/>
                <a:gd name="T15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1">
                  <a:moveTo>
                    <a:pt x="14" y="55"/>
                  </a:moveTo>
                  <a:cubicBezTo>
                    <a:pt x="20" y="52"/>
                    <a:pt x="22" y="43"/>
                    <a:pt x="24" y="38"/>
                  </a:cubicBezTo>
                  <a:cubicBezTo>
                    <a:pt x="26" y="32"/>
                    <a:pt x="30" y="27"/>
                    <a:pt x="34" y="21"/>
                  </a:cubicBezTo>
                  <a:cubicBezTo>
                    <a:pt x="37" y="15"/>
                    <a:pt x="36" y="14"/>
                    <a:pt x="43" y="11"/>
                  </a:cubicBezTo>
                  <a:cubicBezTo>
                    <a:pt x="48" y="10"/>
                    <a:pt x="55" y="3"/>
                    <a:pt x="46" y="1"/>
                  </a:cubicBezTo>
                  <a:cubicBezTo>
                    <a:pt x="40" y="0"/>
                    <a:pt x="36" y="7"/>
                    <a:pt x="34" y="11"/>
                  </a:cubicBezTo>
                  <a:cubicBezTo>
                    <a:pt x="27" y="21"/>
                    <a:pt x="12" y="17"/>
                    <a:pt x="6" y="28"/>
                  </a:cubicBezTo>
                  <a:cubicBezTo>
                    <a:pt x="2" y="34"/>
                    <a:pt x="0" y="61"/>
                    <a:pt x="14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5" name="Freeform 457"/>
            <p:cNvSpPr>
              <a:spLocks/>
            </p:cNvSpPr>
            <p:nvPr/>
          </p:nvSpPr>
          <p:spPr bwMode="auto">
            <a:xfrm>
              <a:off x="7568017" y="3520518"/>
              <a:ext cx="63524" cy="83070"/>
            </a:xfrm>
            <a:custGeom>
              <a:avLst/>
              <a:gdLst>
                <a:gd name="T0" fmla="*/ 138 w 144"/>
                <a:gd name="T1" fmla="*/ 123 h 188"/>
                <a:gd name="T2" fmla="*/ 124 w 144"/>
                <a:gd name="T3" fmla="*/ 102 h 188"/>
                <a:gd name="T4" fmla="*/ 114 w 144"/>
                <a:gd name="T5" fmla="*/ 82 h 188"/>
                <a:gd name="T6" fmla="*/ 94 w 144"/>
                <a:gd name="T7" fmla="*/ 66 h 188"/>
                <a:gd name="T8" fmla="*/ 82 w 144"/>
                <a:gd name="T9" fmla="*/ 54 h 188"/>
                <a:gd name="T10" fmla="*/ 69 w 144"/>
                <a:gd name="T11" fmla="*/ 45 h 188"/>
                <a:gd name="T12" fmla="*/ 54 w 144"/>
                <a:gd name="T13" fmla="*/ 39 h 188"/>
                <a:gd name="T14" fmla="*/ 44 w 144"/>
                <a:gd name="T15" fmla="*/ 24 h 188"/>
                <a:gd name="T16" fmla="*/ 37 w 144"/>
                <a:gd name="T17" fmla="*/ 21 h 188"/>
                <a:gd name="T18" fmla="*/ 34 w 144"/>
                <a:gd name="T19" fmla="*/ 16 h 188"/>
                <a:gd name="T20" fmla="*/ 17 w 144"/>
                <a:gd name="T21" fmla="*/ 10 h 188"/>
                <a:gd name="T22" fmla="*/ 2 w 144"/>
                <a:gd name="T23" fmla="*/ 0 h 188"/>
                <a:gd name="T24" fmla="*/ 4 w 144"/>
                <a:gd name="T25" fmla="*/ 15 h 188"/>
                <a:gd name="T26" fmla="*/ 11 w 144"/>
                <a:gd name="T27" fmla="*/ 28 h 188"/>
                <a:gd name="T28" fmla="*/ 21 w 144"/>
                <a:gd name="T29" fmla="*/ 34 h 188"/>
                <a:gd name="T30" fmla="*/ 28 w 144"/>
                <a:gd name="T31" fmla="*/ 44 h 188"/>
                <a:gd name="T32" fmla="*/ 29 w 144"/>
                <a:gd name="T33" fmla="*/ 54 h 188"/>
                <a:gd name="T34" fmla="*/ 37 w 144"/>
                <a:gd name="T35" fmla="*/ 62 h 188"/>
                <a:gd name="T36" fmla="*/ 54 w 144"/>
                <a:gd name="T37" fmla="*/ 94 h 188"/>
                <a:gd name="T38" fmla="*/ 63 w 144"/>
                <a:gd name="T39" fmla="*/ 110 h 188"/>
                <a:gd name="T40" fmla="*/ 66 w 144"/>
                <a:gd name="T41" fmla="*/ 130 h 188"/>
                <a:gd name="T42" fmla="*/ 65 w 144"/>
                <a:gd name="T43" fmla="*/ 148 h 188"/>
                <a:gd name="T44" fmla="*/ 81 w 144"/>
                <a:gd name="T45" fmla="*/ 182 h 188"/>
                <a:gd name="T46" fmla="*/ 120 w 144"/>
                <a:gd name="T47" fmla="*/ 173 h 188"/>
                <a:gd name="T48" fmla="*/ 137 w 144"/>
                <a:gd name="T49" fmla="*/ 163 h 188"/>
                <a:gd name="T50" fmla="*/ 143 w 144"/>
                <a:gd name="T51" fmla="*/ 142 h 188"/>
                <a:gd name="T52" fmla="*/ 138 w 144"/>
                <a:gd name="T53" fmla="*/ 1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" h="188">
                  <a:moveTo>
                    <a:pt x="138" y="123"/>
                  </a:moveTo>
                  <a:cubicBezTo>
                    <a:pt x="134" y="114"/>
                    <a:pt x="130" y="109"/>
                    <a:pt x="124" y="102"/>
                  </a:cubicBezTo>
                  <a:cubicBezTo>
                    <a:pt x="119" y="97"/>
                    <a:pt x="118" y="88"/>
                    <a:pt x="114" y="82"/>
                  </a:cubicBezTo>
                  <a:cubicBezTo>
                    <a:pt x="109" y="75"/>
                    <a:pt x="100" y="71"/>
                    <a:pt x="94" y="66"/>
                  </a:cubicBezTo>
                  <a:cubicBezTo>
                    <a:pt x="88" y="62"/>
                    <a:pt x="85" y="60"/>
                    <a:pt x="82" y="54"/>
                  </a:cubicBezTo>
                  <a:cubicBezTo>
                    <a:pt x="78" y="49"/>
                    <a:pt x="75" y="46"/>
                    <a:pt x="69" y="45"/>
                  </a:cubicBezTo>
                  <a:cubicBezTo>
                    <a:pt x="62" y="44"/>
                    <a:pt x="59" y="44"/>
                    <a:pt x="54" y="39"/>
                  </a:cubicBezTo>
                  <a:cubicBezTo>
                    <a:pt x="50" y="35"/>
                    <a:pt x="48" y="27"/>
                    <a:pt x="44" y="24"/>
                  </a:cubicBezTo>
                  <a:cubicBezTo>
                    <a:pt x="42" y="22"/>
                    <a:pt x="39" y="22"/>
                    <a:pt x="37" y="21"/>
                  </a:cubicBezTo>
                  <a:cubicBezTo>
                    <a:pt x="35" y="19"/>
                    <a:pt x="35" y="17"/>
                    <a:pt x="34" y="16"/>
                  </a:cubicBezTo>
                  <a:cubicBezTo>
                    <a:pt x="28" y="11"/>
                    <a:pt x="23" y="12"/>
                    <a:pt x="17" y="10"/>
                  </a:cubicBezTo>
                  <a:cubicBezTo>
                    <a:pt x="15" y="9"/>
                    <a:pt x="2" y="1"/>
                    <a:pt x="2" y="0"/>
                  </a:cubicBezTo>
                  <a:cubicBezTo>
                    <a:pt x="0" y="7"/>
                    <a:pt x="1" y="9"/>
                    <a:pt x="4" y="15"/>
                  </a:cubicBezTo>
                  <a:cubicBezTo>
                    <a:pt x="6" y="19"/>
                    <a:pt x="9" y="25"/>
                    <a:pt x="11" y="28"/>
                  </a:cubicBezTo>
                  <a:cubicBezTo>
                    <a:pt x="14" y="32"/>
                    <a:pt x="18" y="32"/>
                    <a:pt x="21" y="34"/>
                  </a:cubicBezTo>
                  <a:cubicBezTo>
                    <a:pt x="26" y="37"/>
                    <a:pt x="27" y="39"/>
                    <a:pt x="28" y="44"/>
                  </a:cubicBezTo>
                  <a:cubicBezTo>
                    <a:pt x="30" y="49"/>
                    <a:pt x="29" y="50"/>
                    <a:pt x="29" y="54"/>
                  </a:cubicBezTo>
                  <a:cubicBezTo>
                    <a:pt x="30" y="60"/>
                    <a:pt x="33" y="60"/>
                    <a:pt x="37" y="62"/>
                  </a:cubicBezTo>
                  <a:cubicBezTo>
                    <a:pt x="48" y="71"/>
                    <a:pt x="42" y="86"/>
                    <a:pt x="54" y="94"/>
                  </a:cubicBezTo>
                  <a:cubicBezTo>
                    <a:pt x="61" y="99"/>
                    <a:pt x="63" y="101"/>
                    <a:pt x="63" y="110"/>
                  </a:cubicBezTo>
                  <a:cubicBezTo>
                    <a:pt x="63" y="118"/>
                    <a:pt x="65" y="123"/>
                    <a:pt x="66" y="130"/>
                  </a:cubicBezTo>
                  <a:cubicBezTo>
                    <a:pt x="67" y="136"/>
                    <a:pt x="65" y="142"/>
                    <a:pt x="65" y="148"/>
                  </a:cubicBezTo>
                  <a:cubicBezTo>
                    <a:pt x="65" y="161"/>
                    <a:pt x="69" y="175"/>
                    <a:pt x="81" y="182"/>
                  </a:cubicBezTo>
                  <a:cubicBezTo>
                    <a:pt x="94" y="188"/>
                    <a:pt x="110" y="182"/>
                    <a:pt x="120" y="173"/>
                  </a:cubicBezTo>
                  <a:cubicBezTo>
                    <a:pt x="125" y="168"/>
                    <a:pt x="132" y="167"/>
                    <a:pt x="137" y="163"/>
                  </a:cubicBezTo>
                  <a:cubicBezTo>
                    <a:pt x="143" y="158"/>
                    <a:pt x="144" y="149"/>
                    <a:pt x="143" y="142"/>
                  </a:cubicBezTo>
                  <a:cubicBezTo>
                    <a:pt x="143" y="135"/>
                    <a:pt x="141" y="130"/>
                    <a:pt x="138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6" name="Freeform 458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7" name="Freeform 459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8" name="Freeform 460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9" name="Freeform 461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0" name="Freeform 46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1" name="Freeform 463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2" name="Freeform 464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3" name="Freeform 465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4" name="Freeform 46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5" name="Freeform 467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6" name="Freeform 468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7" name="Freeform 469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8" name="Freeform 470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9" name="Freeform 471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0" name="Freeform 472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1" name="Freeform 473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2" name="Freeform 474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3" name="Freeform 475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4" name="Freeform 476"/>
            <p:cNvSpPr>
              <a:spLocks/>
            </p:cNvSpPr>
            <p:nvPr/>
          </p:nvSpPr>
          <p:spPr bwMode="auto">
            <a:xfrm>
              <a:off x="8691910" y="3529069"/>
              <a:ext cx="20768" cy="17103"/>
            </a:xfrm>
            <a:custGeom>
              <a:avLst/>
              <a:gdLst>
                <a:gd name="T0" fmla="*/ 28 w 47"/>
                <a:gd name="T1" fmla="*/ 27 h 38"/>
                <a:gd name="T2" fmla="*/ 41 w 47"/>
                <a:gd name="T3" fmla="*/ 22 h 38"/>
                <a:gd name="T4" fmla="*/ 43 w 47"/>
                <a:gd name="T5" fmla="*/ 7 h 38"/>
                <a:gd name="T6" fmla="*/ 31 w 47"/>
                <a:gd name="T7" fmla="*/ 5 h 38"/>
                <a:gd name="T8" fmla="*/ 16 w 47"/>
                <a:gd name="T9" fmla="*/ 9 h 38"/>
                <a:gd name="T10" fmla="*/ 0 w 47"/>
                <a:gd name="T11" fmla="*/ 0 h 38"/>
                <a:gd name="T12" fmla="*/ 13 w 47"/>
                <a:gd name="T13" fmla="*/ 38 h 38"/>
                <a:gd name="T14" fmla="*/ 15 w 47"/>
                <a:gd name="T15" fmla="*/ 31 h 38"/>
                <a:gd name="T16" fmla="*/ 28 w 47"/>
                <a:gd name="T1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8">
                  <a:moveTo>
                    <a:pt x="28" y="27"/>
                  </a:moveTo>
                  <a:cubicBezTo>
                    <a:pt x="36" y="25"/>
                    <a:pt x="36" y="27"/>
                    <a:pt x="41" y="22"/>
                  </a:cubicBezTo>
                  <a:cubicBezTo>
                    <a:pt x="44" y="18"/>
                    <a:pt x="47" y="11"/>
                    <a:pt x="43" y="7"/>
                  </a:cubicBezTo>
                  <a:cubicBezTo>
                    <a:pt x="39" y="1"/>
                    <a:pt x="36" y="4"/>
                    <a:pt x="31" y="5"/>
                  </a:cubicBezTo>
                  <a:cubicBezTo>
                    <a:pt x="24" y="7"/>
                    <a:pt x="24" y="10"/>
                    <a:pt x="16" y="9"/>
                  </a:cubicBezTo>
                  <a:cubicBezTo>
                    <a:pt x="10" y="8"/>
                    <a:pt x="5" y="4"/>
                    <a:pt x="0" y="0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6"/>
                    <a:pt x="13" y="33"/>
                    <a:pt x="15" y="31"/>
                  </a:cubicBezTo>
                  <a:cubicBezTo>
                    <a:pt x="19" y="24"/>
                    <a:pt x="21" y="28"/>
                    <a:pt x="2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5" name="Freeform 477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6" name="Freeform 478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2 w 76"/>
                <a:gd name="T1" fmla="*/ 34 h 130"/>
                <a:gd name="T2" fmla="*/ 28 w 76"/>
                <a:gd name="T3" fmla="*/ 44 h 130"/>
                <a:gd name="T4" fmla="*/ 21 w 76"/>
                <a:gd name="T5" fmla="*/ 64 h 130"/>
                <a:gd name="T6" fmla="*/ 12 w 76"/>
                <a:gd name="T7" fmla="*/ 98 h 130"/>
                <a:gd name="T8" fmla="*/ 7 w 76"/>
                <a:gd name="T9" fmla="*/ 130 h 130"/>
                <a:gd name="T10" fmla="*/ 24 w 76"/>
                <a:gd name="T11" fmla="*/ 96 h 130"/>
                <a:gd name="T12" fmla="*/ 31 w 76"/>
                <a:gd name="T13" fmla="*/ 74 h 130"/>
                <a:gd name="T14" fmla="*/ 33 w 76"/>
                <a:gd name="T15" fmla="*/ 61 h 130"/>
                <a:gd name="T16" fmla="*/ 45 w 76"/>
                <a:gd name="T17" fmla="*/ 37 h 130"/>
                <a:gd name="T18" fmla="*/ 57 w 76"/>
                <a:gd name="T19" fmla="*/ 16 h 130"/>
                <a:gd name="T20" fmla="*/ 65 w 76"/>
                <a:gd name="T21" fmla="*/ 3 h 130"/>
                <a:gd name="T22" fmla="*/ 48 w 76"/>
                <a:gd name="T23" fmla="*/ 12 h 130"/>
                <a:gd name="T24" fmla="*/ 32 w 76"/>
                <a:gd name="T25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2" y="34"/>
                  </a:move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7" name="Freeform 479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8" name="Freeform 480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9" name="Freeform 481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0" name="Freeform 482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1" name="Freeform 48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8654040" y="3525405"/>
              <a:ext cx="43978" cy="26876"/>
            </a:xfrm>
            <a:custGeom>
              <a:avLst/>
              <a:gdLst>
                <a:gd name="T0" fmla="*/ 77 w 98"/>
                <a:gd name="T1" fmla="*/ 19 h 63"/>
                <a:gd name="T2" fmla="*/ 72 w 98"/>
                <a:gd name="T3" fmla="*/ 35 h 63"/>
                <a:gd name="T4" fmla="*/ 64 w 98"/>
                <a:gd name="T5" fmla="*/ 38 h 63"/>
                <a:gd name="T6" fmla="*/ 57 w 98"/>
                <a:gd name="T7" fmla="*/ 41 h 63"/>
                <a:gd name="T8" fmla="*/ 49 w 98"/>
                <a:gd name="T9" fmla="*/ 40 h 63"/>
                <a:gd name="T10" fmla="*/ 42 w 98"/>
                <a:gd name="T11" fmla="*/ 35 h 63"/>
                <a:gd name="T12" fmla="*/ 46 w 98"/>
                <a:gd name="T13" fmla="*/ 20 h 63"/>
                <a:gd name="T14" fmla="*/ 36 w 98"/>
                <a:gd name="T15" fmla="*/ 9 h 63"/>
                <a:gd name="T16" fmla="*/ 31 w 98"/>
                <a:gd name="T17" fmla="*/ 5 h 63"/>
                <a:gd name="T18" fmla="*/ 25 w 98"/>
                <a:gd name="T19" fmla="*/ 2 h 63"/>
                <a:gd name="T20" fmla="*/ 17 w 98"/>
                <a:gd name="T21" fmla="*/ 11 h 63"/>
                <a:gd name="T22" fmla="*/ 3 w 98"/>
                <a:gd name="T23" fmla="*/ 18 h 63"/>
                <a:gd name="T24" fmla="*/ 6 w 98"/>
                <a:gd name="T25" fmla="*/ 24 h 63"/>
                <a:gd name="T26" fmla="*/ 1 w 98"/>
                <a:gd name="T27" fmla="*/ 35 h 63"/>
                <a:gd name="T28" fmla="*/ 9 w 98"/>
                <a:gd name="T29" fmla="*/ 44 h 63"/>
                <a:gd name="T30" fmla="*/ 18 w 98"/>
                <a:gd name="T31" fmla="*/ 45 h 63"/>
                <a:gd name="T32" fmla="*/ 26 w 98"/>
                <a:gd name="T33" fmla="*/ 48 h 63"/>
                <a:gd name="T34" fmla="*/ 33 w 98"/>
                <a:gd name="T35" fmla="*/ 49 h 63"/>
                <a:gd name="T36" fmla="*/ 38 w 98"/>
                <a:gd name="T37" fmla="*/ 45 h 63"/>
                <a:gd name="T38" fmla="*/ 48 w 98"/>
                <a:gd name="T39" fmla="*/ 52 h 63"/>
                <a:gd name="T40" fmla="*/ 52 w 98"/>
                <a:gd name="T41" fmla="*/ 61 h 63"/>
                <a:gd name="T42" fmla="*/ 60 w 98"/>
                <a:gd name="T43" fmla="*/ 58 h 63"/>
                <a:gd name="T44" fmla="*/ 68 w 98"/>
                <a:gd name="T45" fmla="*/ 53 h 63"/>
                <a:gd name="T46" fmla="*/ 75 w 98"/>
                <a:gd name="T47" fmla="*/ 47 h 63"/>
                <a:gd name="T48" fmla="*/ 91 w 98"/>
                <a:gd name="T49" fmla="*/ 49 h 63"/>
                <a:gd name="T50" fmla="*/ 98 w 98"/>
                <a:gd name="T51" fmla="*/ 46 h 63"/>
                <a:gd name="T52" fmla="*/ 86 w 98"/>
                <a:gd name="T53" fmla="*/ 11 h 63"/>
                <a:gd name="T54" fmla="*/ 77 w 98"/>
                <a:gd name="T5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63">
                  <a:moveTo>
                    <a:pt x="77" y="19"/>
                  </a:moveTo>
                  <a:cubicBezTo>
                    <a:pt x="75" y="24"/>
                    <a:pt x="77" y="31"/>
                    <a:pt x="72" y="35"/>
                  </a:cubicBezTo>
                  <a:cubicBezTo>
                    <a:pt x="70" y="37"/>
                    <a:pt x="67" y="36"/>
                    <a:pt x="64" y="38"/>
                  </a:cubicBezTo>
                  <a:cubicBezTo>
                    <a:pt x="61" y="39"/>
                    <a:pt x="61" y="40"/>
                    <a:pt x="57" y="41"/>
                  </a:cubicBezTo>
                  <a:cubicBezTo>
                    <a:pt x="54" y="41"/>
                    <a:pt x="51" y="40"/>
                    <a:pt x="49" y="40"/>
                  </a:cubicBezTo>
                  <a:cubicBezTo>
                    <a:pt x="44" y="39"/>
                    <a:pt x="42" y="40"/>
                    <a:pt x="42" y="35"/>
                  </a:cubicBezTo>
                  <a:cubicBezTo>
                    <a:pt x="42" y="29"/>
                    <a:pt x="46" y="25"/>
                    <a:pt x="46" y="20"/>
                  </a:cubicBezTo>
                  <a:cubicBezTo>
                    <a:pt x="46" y="16"/>
                    <a:pt x="39" y="10"/>
                    <a:pt x="36" y="9"/>
                  </a:cubicBezTo>
                  <a:cubicBezTo>
                    <a:pt x="32" y="7"/>
                    <a:pt x="32" y="9"/>
                    <a:pt x="31" y="5"/>
                  </a:cubicBezTo>
                  <a:cubicBezTo>
                    <a:pt x="30" y="2"/>
                    <a:pt x="28" y="0"/>
                    <a:pt x="25" y="2"/>
                  </a:cubicBezTo>
                  <a:cubicBezTo>
                    <a:pt x="21" y="3"/>
                    <a:pt x="20" y="9"/>
                    <a:pt x="17" y="11"/>
                  </a:cubicBezTo>
                  <a:cubicBezTo>
                    <a:pt x="13" y="14"/>
                    <a:pt x="6" y="14"/>
                    <a:pt x="3" y="18"/>
                  </a:cubicBezTo>
                  <a:cubicBezTo>
                    <a:pt x="1" y="21"/>
                    <a:pt x="5" y="22"/>
                    <a:pt x="6" y="24"/>
                  </a:cubicBezTo>
                  <a:cubicBezTo>
                    <a:pt x="8" y="28"/>
                    <a:pt x="2" y="31"/>
                    <a:pt x="1" y="35"/>
                  </a:cubicBezTo>
                  <a:cubicBezTo>
                    <a:pt x="0" y="40"/>
                    <a:pt x="4" y="45"/>
                    <a:pt x="9" y="44"/>
                  </a:cubicBezTo>
                  <a:cubicBezTo>
                    <a:pt x="13" y="43"/>
                    <a:pt x="14" y="43"/>
                    <a:pt x="18" y="45"/>
                  </a:cubicBezTo>
                  <a:cubicBezTo>
                    <a:pt x="21" y="47"/>
                    <a:pt x="23" y="47"/>
                    <a:pt x="26" y="48"/>
                  </a:cubicBezTo>
                  <a:cubicBezTo>
                    <a:pt x="28" y="49"/>
                    <a:pt x="31" y="50"/>
                    <a:pt x="33" y="49"/>
                  </a:cubicBezTo>
                  <a:cubicBezTo>
                    <a:pt x="37" y="49"/>
                    <a:pt x="37" y="47"/>
                    <a:pt x="38" y="45"/>
                  </a:cubicBezTo>
                  <a:cubicBezTo>
                    <a:pt x="43" y="38"/>
                    <a:pt x="48" y="47"/>
                    <a:pt x="48" y="52"/>
                  </a:cubicBezTo>
                  <a:cubicBezTo>
                    <a:pt x="48" y="56"/>
                    <a:pt x="48" y="58"/>
                    <a:pt x="52" y="61"/>
                  </a:cubicBezTo>
                  <a:cubicBezTo>
                    <a:pt x="56" y="63"/>
                    <a:pt x="57" y="60"/>
                    <a:pt x="60" y="58"/>
                  </a:cubicBezTo>
                  <a:cubicBezTo>
                    <a:pt x="63" y="56"/>
                    <a:pt x="66" y="56"/>
                    <a:pt x="68" y="53"/>
                  </a:cubicBezTo>
                  <a:cubicBezTo>
                    <a:pt x="70" y="51"/>
                    <a:pt x="72" y="48"/>
                    <a:pt x="75" y="47"/>
                  </a:cubicBezTo>
                  <a:cubicBezTo>
                    <a:pt x="80" y="46"/>
                    <a:pt x="85" y="50"/>
                    <a:pt x="91" y="49"/>
                  </a:cubicBezTo>
                  <a:cubicBezTo>
                    <a:pt x="93" y="49"/>
                    <a:pt x="96" y="47"/>
                    <a:pt x="98" y="46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2" y="7"/>
                    <a:pt x="78" y="16"/>
                    <a:pt x="77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3" name="Freeform 485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4" name="Freeform 486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5" name="Freeform 487"/>
            <p:cNvSpPr>
              <a:spLocks/>
            </p:cNvSpPr>
            <p:nvPr/>
          </p:nvSpPr>
          <p:spPr bwMode="auto">
            <a:xfrm>
              <a:off x="8133629" y="3532734"/>
              <a:ext cx="62303" cy="80627"/>
            </a:xfrm>
            <a:custGeom>
              <a:avLst/>
              <a:gdLst>
                <a:gd name="T0" fmla="*/ 124 w 140"/>
                <a:gd name="T1" fmla="*/ 70 h 182"/>
                <a:gd name="T2" fmla="*/ 128 w 140"/>
                <a:gd name="T3" fmla="*/ 50 h 182"/>
                <a:gd name="T4" fmla="*/ 116 w 140"/>
                <a:gd name="T5" fmla="*/ 58 h 182"/>
                <a:gd name="T6" fmla="*/ 106 w 140"/>
                <a:gd name="T7" fmla="*/ 37 h 182"/>
                <a:gd name="T8" fmla="*/ 110 w 140"/>
                <a:gd name="T9" fmla="*/ 36 h 182"/>
                <a:gd name="T10" fmla="*/ 107 w 140"/>
                <a:gd name="T11" fmla="*/ 18 h 182"/>
                <a:gd name="T12" fmla="*/ 91 w 140"/>
                <a:gd name="T13" fmla="*/ 8 h 182"/>
                <a:gd name="T14" fmla="*/ 60 w 140"/>
                <a:gd name="T15" fmla="*/ 25 h 182"/>
                <a:gd name="T16" fmla="*/ 54 w 140"/>
                <a:gd name="T17" fmla="*/ 9 h 182"/>
                <a:gd name="T18" fmla="*/ 40 w 140"/>
                <a:gd name="T19" fmla="*/ 15 h 182"/>
                <a:gd name="T20" fmla="*/ 29 w 140"/>
                <a:gd name="T21" fmla="*/ 29 h 182"/>
                <a:gd name="T22" fmla="*/ 29 w 140"/>
                <a:gd name="T23" fmla="*/ 48 h 182"/>
                <a:gd name="T24" fmla="*/ 20 w 140"/>
                <a:gd name="T25" fmla="*/ 85 h 182"/>
                <a:gd name="T26" fmla="*/ 22 w 140"/>
                <a:gd name="T27" fmla="*/ 101 h 182"/>
                <a:gd name="T28" fmla="*/ 12 w 140"/>
                <a:gd name="T29" fmla="*/ 99 h 182"/>
                <a:gd name="T30" fmla="*/ 20 w 140"/>
                <a:gd name="T31" fmla="*/ 124 h 182"/>
                <a:gd name="T32" fmla="*/ 29 w 140"/>
                <a:gd name="T33" fmla="*/ 119 h 182"/>
                <a:gd name="T34" fmla="*/ 36 w 140"/>
                <a:gd name="T35" fmla="*/ 157 h 182"/>
                <a:gd name="T36" fmla="*/ 23 w 140"/>
                <a:gd name="T37" fmla="*/ 164 h 182"/>
                <a:gd name="T38" fmla="*/ 66 w 140"/>
                <a:gd name="T39" fmla="*/ 134 h 182"/>
                <a:gd name="T40" fmla="*/ 57 w 140"/>
                <a:gd name="T41" fmla="*/ 159 h 182"/>
                <a:gd name="T42" fmla="*/ 81 w 140"/>
                <a:gd name="T43" fmla="*/ 165 h 182"/>
                <a:gd name="T44" fmla="*/ 105 w 140"/>
                <a:gd name="T45" fmla="*/ 178 h 182"/>
                <a:gd name="T46" fmla="*/ 117 w 140"/>
                <a:gd name="T47" fmla="*/ 159 h 182"/>
                <a:gd name="T48" fmla="*/ 136 w 140"/>
                <a:gd name="T49" fmla="*/ 161 h 182"/>
                <a:gd name="T50" fmla="*/ 128 w 140"/>
                <a:gd name="T51" fmla="*/ 139 h 182"/>
                <a:gd name="T52" fmla="*/ 137 w 140"/>
                <a:gd name="T53" fmla="*/ 117 h 182"/>
                <a:gd name="T54" fmla="*/ 124 w 140"/>
                <a:gd name="T55" fmla="*/ 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" h="182">
                  <a:moveTo>
                    <a:pt x="124" y="70"/>
                  </a:moveTo>
                  <a:cubicBezTo>
                    <a:pt x="126" y="63"/>
                    <a:pt x="134" y="58"/>
                    <a:pt x="128" y="50"/>
                  </a:cubicBezTo>
                  <a:cubicBezTo>
                    <a:pt x="118" y="38"/>
                    <a:pt x="120" y="54"/>
                    <a:pt x="116" y="58"/>
                  </a:cubicBezTo>
                  <a:cubicBezTo>
                    <a:pt x="113" y="61"/>
                    <a:pt x="106" y="39"/>
                    <a:pt x="106" y="37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0"/>
                    <a:pt x="110" y="22"/>
                    <a:pt x="107" y="18"/>
                  </a:cubicBezTo>
                  <a:cubicBezTo>
                    <a:pt x="105" y="16"/>
                    <a:pt x="94" y="9"/>
                    <a:pt x="91" y="8"/>
                  </a:cubicBezTo>
                  <a:cubicBezTo>
                    <a:pt x="69" y="0"/>
                    <a:pt x="74" y="18"/>
                    <a:pt x="60" y="25"/>
                  </a:cubicBezTo>
                  <a:cubicBezTo>
                    <a:pt x="55" y="21"/>
                    <a:pt x="59" y="13"/>
                    <a:pt x="54" y="9"/>
                  </a:cubicBezTo>
                  <a:cubicBezTo>
                    <a:pt x="46" y="3"/>
                    <a:pt x="44" y="12"/>
                    <a:pt x="40" y="15"/>
                  </a:cubicBezTo>
                  <a:cubicBezTo>
                    <a:pt x="32" y="22"/>
                    <a:pt x="30" y="18"/>
                    <a:pt x="29" y="29"/>
                  </a:cubicBezTo>
                  <a:cubicBezTo>
                    <a:pt x="29" y="35"/>
                    <a:pt x="32" y="41"/>
                    <a:pt x="29" y="48"/>
                  </a:cubicBezTo>
                  <a:cubicBezTo>
                    <a:pt x="8" y="47"/>
                    <a:pt x="43" y="84"/>
                    <a:pt x="20" y="85"/>
                  </a:cubicBezTo>
                  <a:cubicBezTo>
                    <a:pt x="19" y="90"/>
                    <a:pt x="24" y="97"/>
                    <a:pt x="22" y="101"/>
                  </a:cubicBezTo>
                  <a:cubicBezTo>
                    <a:pt x="17" y="110"/>
                    <a:pt x="17" y="98"/>
                    <a:pt x="12" y="99"/>
                  </a:cubicBezTo>
                  <a:cubicBezTo>
                    <a:pt x="0" y="103"/>
                    <a:pt x="11" y="121"/>
                    <a:pt x="20" y="124"/>
                  </a:cubicBezTo>
                  <a:cubicBezTo>
                    <a:pt x="21" y="119"/>
                    <a:pt x="24" y="118"/>
                    <a:pt x="29" y="119"/>
                  </a:cubicBezTo>
                  <a:cubicBezTo>
                    <a:pt x="29" y="133"/>
                    <a:pt x="37" y="143"/>
                    <a:pt x="36" y="157"/>
                  </a:cubicBezTo>
                  <a:cubicBezTo>
                    <a:pt x="29" y="155"/>
                    <a:pt x="7" y="151"/>
                    <a:pt x="23" y="164"/>
                  </a:cubicBezTo>
                  <a:cubicBezTo>
                    <a:pt x="46" y="182"/>
                    <a:pt x="49" y="130"/>
                    <a:pt x="66" y="134"/>
                  </a:cubicBezTo>
                  <a:cubicBezTo>
                    <a:pt x="87" y="139"/>
                    <a:pt x="58" y="152"/>
                    <a:pt x="57" y="159"/>
                  </a:cubicBezTo>
                  <a:cubicBezTo>
                    <a:pt x="55" y="179"/>
                    <a:pt x="72" y="170"/>
                    <a:pt x="81" y="165"/>
                  </a:cubicBezTo>
                  <a:cubicBezTo>
                    <a:pt x="101" y="155"/>
                    <a:pt x="90" y="179"/>
                    <a:pt x="105" y="178"/>
                  </a:cubicBezTo>
                  <a:cubicBezTo>
                    <a:pt x="105" y="169"/>
                    <a:pt x="106" y="158"/>
                    <a:pt x="117" y="159"/>
                  </a:cubicBezTo>
                  <a:cubicBezTo>
                    <a:pt x="123" y="160"/>
                    <a:pt x="130" y="174"/>
                    <a:pt x="136" y="161"/>
                  </a:cubicBezTo>
                  <a:cubicBezTo>
                    <a:pt x="140" y="152"/>
                    <a:pt x="128" y="145"/>
                    <a:pt x="128" y="139"/>
                  </a:cubicBezTo>
                  <a:cubicBezTo>
                    <a:pt x="128" y="133"/>
                    <a:pt x="136" y="124"/>
                    <a:pt x="137" y="117"/>
                  </a:cubicBezTo>
                  <a:cubicBezTo>
                    <a:pt x="138" y="101"/>
                    <a:pt x="120" y="87"/>
                    <a:pt x="124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6" name="Freeform 488"/>
            <p:cNvSpPr>
              <a:spLocks/>
            </p:cNvSpPr>
            <p:nvPr/>
          </p:nvSpPr>
          <p:spPr bwMode="auto">
            <a:xfrm>
              <a:off x="8012688" y="3237101"/>
              <a:ext cx="39092" cy="18325"/>
            </a:xfrm>
            <a:custGeom>
              <a:avLst/>
              <a:gdLst>
                <a:gd name="T0" fmla="*/ 29 w 89"/>
                <a:gd name="T1" fmla="*/ 2 h 40"/>
                <a:gd name="T2" fmla="*/ 19 w 89"/>
                <a:gd name="T3" fmla="*/ 14 h 40"/>
                <a:gd name="T4" fmla="*/ 4 w 89"/>
                <a:gd name="T5" fmla="*/ 6 h 40"/>
                <a:gd name="T6" fmla="*/ 5 w 89"/>
                <a:gd name="T7" fmla="*/ 20 h 40"/>
                <a:gd name="T8" fmla="*/ 1 w 89"/>
                <a:gd name="T9" fmla="*/ 33 h 40"/>
                <a:gd name="T10" fmla="*/ 34 w 89"/>
                <a:gd name="T11" fmla="*/ 35 h 40"/>
                <a:gd name="T12" fmla="*/ 49 w 89"/>
                <a:gd name="T13" fmla="*/ 40 h 40"/>
                <a:gd name="T14" fmla="*/ 58 w 89"/>
                <a:gd name="T15" fmla="*/ 37 h 40"/>
                <a:gd name="T16" fmla="*/ 69 w 89"/>
                <a:gd name="T17" fmla="*/ 38 h 40"/>
                <a:gd name="T18" fmla="*/ 78 w 89"/>
                <a:gd name="T19" fmla="*/ 25 h 40"/>
                <a:gd name="T20" fmla="*/ 89 w 89"/>
                <a:gd name="T21" fmla="*/ 13 h 40"/>
                <a:gd name="T22" fmla="*/ 29 w 89"/>
                <a:gd name="T2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0">
                  <a:moveTo>
                    <a:pt x="29" y="2"/>
                  </a:moveTo>
                  <a:cubicBezTo>
                    <a:pt x="25" y="5"/>
                    <a:pt x="24" y="13"/>
                    <a:pt x="19" y="14"/>
                  </a:cubicBezTo>
                  <a:cubicBezTo>
                    <a:pt x="13" y="16"/>
                    <a:pt x="12" y="6"/>
                    <a:pt x="4" y="6"/>
                  </a:cubicBezTo>
                  <a:cubicBezTo>
                    <a:pt x="3" y="11"/>
                    <a:pt x="6" y="16"/>
                    <a:pt x="5" y="20"/>
                  </a:cubicBezTo>
                  <a:cubicBezTo>
                    <a:pt x="4" y="25"/>
                    <a:pt x="0" y="27"/>
                    <a:pt x="1" y="33"/>
                  </a:cubicBezTo>
                  <a:cubicBezTo>
                    <a:pt x="15" y="33"/>
                    <a:pt x="21" y="25"/>
                    <a:pt x="34" y="35"/>
                  </a:cubicBezTo>
                  <a:cubicBezTo>
                    <a:pt x="42" y="40"/>
                    <a:pt x="41" y="40"/>
                    <a:pt x="49" y="40"/>
                  </a:cubicBezTo>
                  <a:cubicBezTo>
                    <a:pt x="50" y="40"/>
                    <a:pt x="56" y="37"/>
                    <a:pt x="58" y="37"/>
                  </a:cubicBezTo>
                  <a:cubicBezTo>
                    <a:pt x="61" y="36"/>
                    <a:pt x="65" y="39"/>
                    <a:pt x="69" y="38"/>
                  </a:cubicBezTo>
                  <a:cubicBezTo>
                    <a:pt x="77" y="35"/>
                    <a:pt x="74" y="30"/>
                    <a:pt x="78" y="25"/>
                  </a:cubicBezTo>
                  <a:cubicBezTo>
                    <a:pt x="80" y="22"/>
                    <a:pt x="89" y="16"/>
                    <a:pt x="89" y="13"/>
                  </a:cubicBezTo>
                  <a:cubicBezTo>
                    <a:pt x="89" y="4"/>
                    <a:pt x="33" y="0"/>
                    <a:pt x="29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7" name="Freeform 489"/>
            <p:cNvSpPr>
              <a:spLocks/>
            </p:cNvSpPr>
            <p:nvPr/>
          </p:nvSpPr>
          <p:spPr bwMode="auto">
            <a:xfrm>
              <a:off x="7974818" y="3474096"/>
              <a:ext cx="73297" cy="37871"/>
            </a:xfrm>
            <a:custGeom>
              <a:avLst/>
              <a:gdLst>
                <a:gd name="T0" fmla="*/ 142 w 164"/>
                <a:gd name="T1" fmla="*/ 4 h 85"/>
                <a:gd name="T2" fmla="*/ 122 w 164"/>
                <a:gd name="T3" fmla="*/ 11 h 85"/>
                <a:gd name="T4" fmla="*/ 105 w 164"/>
                <a:gd name="T5" fmla="*/ 23 h 85"/>
                <a:gd name="T6" fmla="*/ 87 w 164"/>
                <a:gd name="T7" fmla="*/ 43 h 85"/>
                <a:gd name="T8" fmla="*/ 63 w 164"/>
                <a:gd name="T9" fmla="*/ 44 h 85"/>
                <a:gd name="T10" fmla="*/ 38 w 164"/>
                <a:gd name="T11" fmla="*/ 43 h 85"/>
                <a:gd name="T12" fmla="*/ 27 w 164"/>
                <a:gd name="T13" fmla="*/ 31 h 85"/>
                <a:gd name="T14" fmla="*/ 3 w 164"/>
                <a:gd name="T15" fmla="*/ 24 h 85"/>
                <a:gd name="T16" fmla="*/ 34 w 164"/>
                <a:gd name="T17" fmla="*/ 47 h 85"/>
                <a:gd name="T18" fmla="*/ 55 w 164"/>
                <a:gd name="T19" fmla="*/ 51 h 85"/>
                <a:gd name="T20" fmla="*/ 45 w 164"/>
                <a:gd name="T21" fmla="*/ 59 h 85"/>
                <a:gd name="T22" fmla="*/ 73 w 164"/>
                <a:gd name="T23" fmla="*/ 60 h 85"/>
                <a:gd name="T24" fmla="*/ 92 w 164"/>
                <a:gd name="T25" fmla="*/ 55 h 85"/>
                <a:gd name="T26" fmla="*/ 105 w 164"/>
                <a:gd name="T27" fmla="*/ 44 h 85"/>
                <a:gd name="T28" fmla="*/ 123 w 164"/>
                <a:gd name="T29" fmla="*/ 42 h 85"/>
                <a:gd name="T30" fmla="*/ 147 w 164"/>
                <a:gd name="T31" fmla="*/ 21 h 85"/>
                <a:gd name="T32" fmla="*/ 162 w 164"/>
                <a:gd name="T33" fmla="*/ 21 h 85"/>
                <a:gd name="T34" fmla="*/ 142 w 164"/>
                <a:gd name="T35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85">
                  <a:moveTo>
                    <a:pt x="142" y="4"/>
                  </a:moveTo>
                  <a:cubicBezTo>
                    <a:pt x="130" y="0"/>
                    <a:pt x="129" y="4"/>
                    <a:pt x="122" y="11"/>
                  </a:cubicBezTo>
                  <a:cubicBezTo>
                    <a:pt x="117" y="16"/>
                    <a:pt x="111" y="18"/>
                    <a:pt x="105" y="23"/>
                  </a:cubicBezTo>
                  <a:cubicBezTo>
                    <a:pt x="98" y="29"/>
                    <a:pt x="95" y="39"/>
                    <a:pt x="87" y="43"/>
                  </a:cubicBezTo>
                  <a:cubicBezTo>
                    <a:pt x="80" y="47"/>
                    <a:pt x="71" y="45"/>
                    <a:pt x="63" y="44"/>
                  </a:cubicBezTo>
                  <a:cubicBezTo>
                    <a:pt x="54" y="42"/>
                    <a:pt x="47" y="42"/>
                    <a:pt x="38" y="43"/>
                  </a:cubicBezTo>
                  <a:cubicBezTo>
                    <a:pt x="23" y="43"/>
                    <a:pt x="34" y="40"/>
                    <a:pt x="27" y="31"/>
                  </a:cubicBezTo>
                  <a:cubicBezTo>
                    <a:pt x="21" y="23"/>
                    <a:pt x="10" y="28"/>
                    <a:pt x="3" y="24"/>
                  </a:cubicBezTo>
                  <a:cubicBezTo>
                    <a:pt x="0" y="32"/>
                    <a:pt x="27" y="46"/>
                    <a:pt x="34" y="47"/>
                  </a:cubicBezTo>
                  <a:cubicBezTo>
                    <a:pt x="40" y="48"/>
                    <a:pt x="51" y="46"/>
                    <a:pt x="55" y="51"/>
                  </a:cubicBezTo>
                  <a:cubicBezTo>
                    <a:pt x="61" y="58"/>
                    <a:pt x="51" y="60"/>
                    <a:pt x="45" y="59"/>
                  </a:cubicBezTo>
                  <a:cubicBezTo>
                    <a:pt x="40" y="85"/>
                    <a:pt x="64" y="61"/>
                    <a:pt x="73" y="60"/>
                  </a:cubicBezTo>
                  <a:cubicBezTo>
                    <a:pt x="81" y="58"/>
                    <a:pt x="83" y="62"/>
                    <a:pt x="92" y="55"/>
                  </a:cubicBezTo>
                  <a:cubicBezTo>
                    <a:pt x="96" y="52"/>
                    <a:pt x="100" y="46"/>
                    <a:pt x="105" y="44"/>
                  </a:cubicBezTo>
                  <a:cubicBezTo>
                    <a:pt x="111" y="42"/>
                    <a:pt x="117" y="44"/>
                    <a:pt x="123" y="42"/>
                  </a:cubicBezTo>
                  <a:cubicBezTo>
                    <a:pt x="128" y="40"/>
                    <a:pt x="147" y="27"/>
                    <a:pt x="147" y="21"/>
                  </a:cubicBezTo>
                  <a:cubicBezTo>
                    <a:pt x="152" y="21"/>
                    <a:pt x="157" y="21"/>
                    <a:pt x="162" y="21"/>
                  </a:cubicBezTo>
                  <a:cubicBezTo>
                    <a:pt x="164" y="13"/>
                    <a:pt x="149" y="6"/>
                    <a:pt x="14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8" name="Freeform 490"/>
            <p:cNvSpPr>
              <a:spLocks/>
            </p:cNvSpPr>
            <p:nvPr/>
          </p:nvSpPr>
          <p:spPr bwMode="auto">
            <a:xfrm>
              <a:off x="7896634" y="3520518"/>
              <a:ext cx="95287" cy="54973"/>
            </a:xfrm>
            <a:custGeom>
              <a:avLst/>
              <a:gdLst>
                <a:gd name="T0" fmla="*/ 190 w 213"/>
                <a:gd name="T1" fmla="*/ 7 h 123"/>
                <a:gd name="T2" fmla="*/ 173 w 213"/>
                <a:gd name="T3" fmla="*/ 23 h 123"/>
                <a:gd name="T4" fmla="*/ 158 w 213"/>
                <a:gd name="T5" fmla="*/ 45 h 123"/>
                <a:gd name="T6" fmla="*/ 140 w 213"/>
                <a:gd name="T7" fmla="*/ 62 h 123"/>
                <a:gd name="T8" fmla="*/ 152 w 213"/>
                <a:gd name="T9" fmla="*/ 58 h 123"/>
                <a:gd name="T10" fmla="*/ 127 w 213"/>
                <a:gd name="T11" fmla="*/ 81 h 123"/>
                <a:gd name="T12" fmla="*/ 115 w 213"/>
                <a:gd name="T13" fmla="*/ 95 h 123"/>
                <a:gd name="T14" fmla="*/ 104 w 213"/>
                <a:gd name="T15" fmla="*/ 83 h 123"/>
                <a:gd name="T16" fmla="*/ 67 w 213"/>
                <a:gd name="T17" fmla="*/ 90 h 123"/>
                <a:gd name="T18" fmla="*/ 62 w 213"/>
                <a:gd name="T19" fmla="*/ 53 h 123"/>
                <a:gd name="T20" fmla="*/ 49 w 213"/>
                <a:gd name="T21" fmla="*/ 67 h 123"/>
                <a:gd name="T22" fmla="*/ 34 w 213"/>
                <a:gd name="T23" fmla="*/ 59 h 123"/>
                <a:gd name="T24" fmla="*/ 14 w 213"/>
                <a:gd name="T25" fmla="*/ 48 h 123"/>
                <a:gd name="T26" fmla="*/ 7 w 213"/>
                <a:gd name="T27" fmla="*/ 60 h 123"/>
                <a:gd name="T28" fmla="*/ 33 w 213"/>
                <a:gd name="T29" fmla="*/ 77 h 123"/>
                <a:gd name="T30" fmla="*/ 36 w 213"/>
                <a:gd name="T31" fmla="*/ 95 h 123"/>
                <a:gd name="T32" fmla="*/ 41 w 213"/>
                <a:gd name="T33" fmla="*/ 96 h 123"/>
                <a:gd name="T34" fmla="*/ 41 w 213"/>
                <a:gd name="T35" fmla="*/ 102 h 123"/>
                <a:gd name="T36" fmla="*/ 41 w 213"/>
                <a:gd name="T37" fmla="*/ 111 h 123"/>
                <a:gd name="T38" fmla="*/ 51 w 213"/>
                <a:gd name="T39" fmla="*/ 90 h 123"/>
                <a:gd name="T40" fmla="*/ 61 w 213"/>
                <a:gd name="T41" fmla="*/ 115 h 123"/>
                <a:gd name="T42" fmla="*/ 87 w 213"/>
                <a:gd name="T43" fmla="*/ 120 h 123"/>
                <a:gd name="T44" fmla="*/ 96 w 213"/>
                <a:gd name="T45" fmla="*/ 114 h 123"/>
                <a:gd name="T46" fmla="*/ 109 w 213"/>
                <a:gd name="T47" fmla="*/ 114 h 123"/>
                <a:gd name="T48" fmla="*/ 116 w 213"/>
                <a:gd name="T49" fmla="*/ 115 h 123"/>
                <a:gd name="T50" fmla="*/ 122 w 213"/>
                <a:gd name="T51" fmla="*/ 111 h 123"/>
                <a:gd name="T52" fmla="*/ 130 w 213"/>
                <a:gd name="T53" fmla="*/ 121 h 123"/>
                <a:gd name="T54" fmla="*/ 145 w 213"/>
                <a:gd name="T55" fmla="*/ 88 h 123"/>
                <a:gd name="T56" fmla="*/ 157 w 213"/>
                <a:gd name="T57" fmla="*/ 99 h 123"/>
                <a:gd name="T58" fmla="*/ 176 w 213"/>
                <a:gd name="T59" fmla="*/ 101 h 123"/>
                <a:gd name="T60" fmla="*/ 198 w 213"/>
                <a:gd name="T61" fmla="*/ 100 h 123"/>
                <a:gd name="T62" fmla="*/ 192 w 213"/>
                <a:gd name="T63" fmla="*/ 91 h 123"/>
                <a:gd name="T64" fmla="*/ 162 w 213"/>
                <a:gd name="T65" fmla="*/ 90 h 123"/>
                <a:gd name="T66" fmla="*/ 172 w 213"/>
                <a:gd name="T67" fmla="*/ 69 h 123"/>
                <a:gd name="T68" fmla="*/ 168 w 213"/>
                <a:gd name="T69" fmla="*/ 56 h 123"/>
                <a:gd name="T70" fmla="*/ 172 w 213"/>
                <a:gd name="T71" fmla="*/ 45 h 123"/>
                <a:gd name="T72" fmla="*/ 186 w 213"/>
                <a:gd name="T73" fmla="*/ 23 h 123"/>
                <a:gd name="T74" fmla="*/ 209 w 213"/>
                <a:gd name="T75" fmla="*/ 14 h 123"/>
                <a:gd name="T76" fmla="*/ 190 w 213"/>
                <a:gd name="T77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123">
                  <a:moveTo>
                    <a:pt x="190" y="7"/>
                  </a:moveTo>
                  <a:cubicBezTo>
                    <a:pt x="185" y="11"/>
                    <a:pt x="177" y="18"/>
                    <a:pt x="173" y="23"/>
                  </a:cubicBezTo>
                  <a:cubicBezTo>
                    <a:pt x="167" y="29"/>
                    <a:pt x="165" y="40"/>
                    <a:pt x="158" y="45"/>
                  </a:cubicBezTo>
                  <a:cubicBezTo>
                    <a:pt x="151" y="51"/>
                    <a:pt x="138" y="49"/>
                    <a:pt x="140" y="62"/>
                  </a:cubicBezTo>
                  <a:cubicBezTo>
                    <a:pt x="144" y="62"/>
                    <a:pt x="148" y="60"/>
                    <a:pt x="152" y="58"/>
                  </a:cubicBezTo>
                  <a:cubicBezTo>
                    <a:pt x="162" y="78"/>
                    <a:pt x="136" y="75"/>
                    <a:pt x="127" y="81"/>
                  </a:cubicBezTo>
                  <a:cubicBezTo>
                    <a:pt x="122" y="84"/>
                    <a:pt x="120" y="93"/>
                    <a:pt x="115" y="95"/>
                  </a:cubicBezTo>
                  <a:cubicBezTo>
                    <a:pt x="103" y="99"/>
                    <a:pt x="108" y="86"/>
                    <a:pt x="104" y="83"/>
                  </a:cubicBezTo>
                  <a:cubicBezTo>
                    <a:pt x="96" y="77"/>
                    <a:pt x="82" y="101"/>
                    <a:pt x="67" y="90"/>
                  </a:cubicBezTo>
                  <a:cubicBezTo>
                    <a:pt x="56" y="82"/>
                    <a:pt x="62" y="64"/>
                    <a:pt x="62" y="53"/>
                  </a:cubicBezTo>
                  <a:cubicBezTo>
                    <a:pt x="55" y="55"/>
                    <a:pt x="56" y="65"/>
                    <a:pt x="49" y="67"/>
                  </a:cubicBezTo>
                  <a:cubicBezTo>
                    <a:pt x="44" y="68"/>
                    <a:pt x="37" y="61"/>
                    <a:pt x="34" y="59"/>
                  </a:cubicBezTo>
                  <a:cubicBezTo>
                    <a:pt x="28" y="54"/>
                    <a:pt x="22" y="49"/>
                    <a:pt x="14" y="48"/>
                  </a:cubicBezTo>
                  <a:cubicBezTo>
                    <a:pt x="2" y="46"/>
                    <a:pt x="0" y="53"/>
                    <a:pt x="7" y="60"/>
                  </a:cubicBezTo>
                  <a:cubicBezTo>
                    <a:pt x="14" y="67"/>
                    <a:pt x="28" y="66"/>
                    <a:pt x="33" y="77"/>
                  </a:cubicBezTo>
                  <a:cubicBezTo>
                    <a:pt x="35" y="83"/>
                    <a:pt x="33" y="88"/>
                    <a:pt x="36" y="95"/>
                  </a:cubicBezTo>
                  <a:cubicBezTo>
                    <a:pt x="37" y="95"/>
                    <a:pt x="40" y="94"/>
                    <a:pt x="41" y="96"/>
                  </a:cubicBezTo>
                  <a:cubicBezTo>
                    <a:pt x="42" y="98"/>
                    <a:pt x="40" y="100"/>
                    <a:pt x="41" y="102"/>
                  </a:cubicBezTo>
                  <a:cubicBezTo>
                    <a:pt x="42" y="104"/>
                    <a:pt x="40" y="108"/>
                    <a:pt x="41" y="111"/>
                  </a:cubicBezTo>
                  <a:cubicBezTo>
                    <a:pt x="46" y="105"/>
                    <a:pt x="43" y="92"/>
                    <a:pt x="51" y="90"/>
                  </a:cubicBezTo>
                  <a:cubicBezTo>
                    <a:pt x="52" y="97"/>
                    <a:pt x="56" y="109"/>
                    <a:pt x="61" y="115"/>
                  </a:cubicBezTo>
                  <a:cubicBezTo>
                    <a:pt x="67" y="123"/>
                    <a:pt x="77" y="122"/>
                    <a:pt x="87" y="120"/>
                  </a:cubicBezTo>
                  <a:cubicBezTo>
                    <a:pt x="91" y="118"/>
                    <a:pt x="93" y="115"/>
                    <a:pt x="96" y="114"/>
                  </a:cubicBezTo>
                  <a:cubicBezTo>
                    <a:pt x="101" y="112"/>
                    <a:pt x="104" y="114"/>
                    <a:pt x="109" y="114"/>
                  </a:cubicBezTo>
                  <a:cubicBezTo>
                    <a:pt x="110" y="114"/>
                    <a:pt x="115" y="115"/>
                    <a:pt x="116" y="115"/>
                  </a:cubicBezTo>
                  <a:cubicBezTo>
                    <a:pt x="118" y="115"/>
                    <a:pt x="118" y="110"/>
                    <a:pt x="122" y="111"/>
                  </a:cubicBezTo>
                  <a:cubicBezTo>
                    <a:pt x="126" y="112"/>
                    <a:pt x="127" y="118"/>
                    <a:pt x="130" y="121"/>
                  </a:cubicBezTo>
                  <a:cubicBezTo>
                    <a:pt x="141" y="112"/>
                    <a:pt x="126" y="85"/>
                    <a:pt x="145" y="88"/>
                  </a:cubicBezTo>
                  <a:cubicBezTo>
                    <a:pt x="153" y="89"/>
                    <a:pt x="152" y="95"/>
                    <a:pt x="157" y="99"/>
                  </a:cubicBezTo>
                  <a:cubicBezTo>
                    <a:pt x="163" y="104"/>
                    <a:pt x="168" y="102"/>
                    <a:pt x="176" y="101"/>
                  </a:cubicBezTo>
                  <a:cubicBezTo>
                    <a:pt x="181" y="101"/>
                    <a:pt x="194" y="103"/>
                    <a:pt x="198" y="100"/>
                  </a:cubicBezTo>
                  <a:cubicBezTo>
                    <a:pt x="208" y="94"/>
                    <a:pt x="199" y="92"/>
                    <a:pt x="192" y="91"/>
                  </a:cubicBezTo>
                  <a:cubicBezTo>
                    <a:pt x="184" y="90"/>
                    <a:pt x="168" y="97"/>
                    <a:pt x="162" y="90"/>
                  </a:cubicBezTo>
                  <a:cubicBezTo>
                    <a:pt x="151" y="78"/>
                    <a:pt x="171" y="76"/>
                    <a:pt x="172" y="69"/>
                  </a:cubicBezTo>
                  <a:cubicBezTo>
                    <a:pt x="173" y="66"/>
                    <a:pt x="168" y="60"/>
                    <a:pt x="168" y="56"/>
                  </a:cubicBezTo>
                  <a:cubicBezTo>
                    <a:pt x="168" y="51"/>
                    <a:pt x="171" y="50"/>
                    <a:pt x="172" y="45"/>
                  </a:cubicBezTo>
                  <a:cubicBezTo>
                    <a:pt x="175" y="36"/>
                    <a:pt x="177" y="29"/>
                    <a:pt x="186" y="23"/>
                  </a:cubicBezTo>
                  <a:cubicBezTo>
                    <a:pt x="192" y="18"/>
                    <a:pt x="207" y="21"/>
                    <a:pt x="209" y="14"/>
                  </a:cubicBezTo>
                  <a:cubicBezTo>
                    <a:pt x="213" y="0"/>
                    <a:pt x="197" y="1"/>
                    <a:pt x="19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9" name="Freeform 491"/>
            <p:cNvSpPr>
              <a:spLocks/>
            </p:cNvSpPr>
            <p:nvPr/>
          </p:nvSpPr>
          <p:spPr bwMode="auto">
            <a:xfrm>
              <a:off x="8068882" y="3305512"/>
              <a:ext cx="29319" cy="15882"/>
            </a:xfrm>
            <a:custGeom>
              <a:avLst/>
              <a:gdLst>
                <a:gd name="T0" fmla="*/ 59 w 66"/>
                <a:gd name="T1" fmla="*/ 5 h 37"/>
                <a:gd name="T2" fmla="*/ 40 w 66"/>
                <a:gd name="T3" fmla="*/ 12 h 37"/>
                <a:gd name="T4" fmla="*/ 33 w 66"/>
                <a:gd name="T5" fmla="*/ 2 h 37"/>
                <a:gd name="T6" fmla="*/ 24 w 66"/>
                <a:gd name="T7" fmla="*/ 11 h 37"/>
                <a:gd name="T8" fmla="*/ 9 w 66"/>
                <a:gd name="T9" fmla="*/ 11 h 37"/>
                <a:gd name="T10" fmla="*/ 16 w 66"/>
                <a:gd name="T11" fmla="*/ 20 h 37"/>
                <a:gd name="T12" fmla="*/ 0 w 66"/>
                <a:gd name="T13" fmla="*/ 35 h 37"/>
                <a:gd name="T14" fmla="*/ 25 w 66"/>
                <a:gd name="T15" fmla="*/ 36 h 37"/>
                <a:gd name="T16" fmla="*/ 44 w 66"/>
                <a:gd name="T17" fmla="*/ 29 h 37"/>
                <a:gd name="T18" fmla="*/ 63 w 66"/>
                <a:gd name="T19" fmla="*/ 27 h 37"/>
                <a:gd name="T20" fmla="*/ 59 w 66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7">
                  <a:moveTo>
                    <a:pt x="59" y="5"/>
                  </a:moveTo>
                  <a:cubicBezTo>
                    <a:pt x="49" y="3"/>
                    <a:pt x="48" y="13"/>
                    <a:pt x="40" y="12"/>
                  </a:cubicBezTo>
                  <a:cubicBezTo>
                    <a:pt x="40" y="7"/>
                    <a:pt x="38" y="3"/>
                    <a:pt x="33" y="2"/>
                  </a:cubicBezTo>
                  <a:cubicBezTo>
                    <a:pt x="23" y="0"/>
                    <a:pt x="28" y="9"/>
                    <a:pt x="24" y="11"/>
                  </a:cubicBezTo>
                  <a:cubicBezTo>
                    <a:pt x="20" y="12"/>
                    <a:pt x="13" y="8"/>
                    <a:pt x="9" y="11"/>
                  </a:cubicBezTo>
                  <a:cubicBezTo>
                    <a:pt x="6" y="16"/>
                    <a:pt x="12" y="19"/>
                    <a:pt x="16" y="20"/>
                  </a:cubicBezTo>
                  <a:cubicBezTo>
                    <a:pt x="18" y="33"/>
                    <a:pt x="1" y="23"/>
                    <a:pt x="0" y="35"/>
                  </a:cubicBezTo>
                  <a:cubicBezTo>
                    <a:pt x="9" y="33"/>
                    <a:pt x="17" y="37"/>
                    <a:pt x="25" y="36"/>
                  </a:cubicBezTo>
                  <a:cubicBezTo>
                    <a:pt x="32" y="35"/>
                    <a:pt x="36" y="30"/>
                    <a:pt x="44" y="29"/>
                  </a:cubicBezTo>
                  <a:cubicBezTo>
                    <a:pt x="44" y="29"/>
                    <a:pt x="66" y="30"/>
                    <a:pt x="63" y="27"/>
                  </a:cubicBezTo>
                  <a:cubicBezTo>
                    <a:pt x="61" y="24"/>
                    <a:pt x="61" y="5"/>
                    <a:pt x="59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0" name="Freeform 492"/>
            <p:cNvSpPr>
              <a:spLocks/>
            </p:cNvSpPr>
            <p:nvPr/>
          </p:nvSpPr>
          <p:spPr bwMode="auto">
            <a:xfrm>
              <a:off x="8175164" y="3284744"/>
              <a:ext cx="13438" cy="21989"/>
            </a:xfrm>
            <a:custGeom>
              <a:avLst/>
              <a:gdLst>
                <a:gd name="T0" fmla="*/ 6 w 31"/>
                <a:gd name="T1" fmla="*/ 46 h 48"/>
                <a:gd name="T2" fmla="*/ 22 w 31"/>
                <a:gd name="T3" fmla="*/ 38 h 48"/>
                <a:gd name="T4" fmla="*/ 24 w 31"/>
                <a:gd name="T5" fmla="*/ 25 h 48"/>
                <a:gd name="T6" fmla="*/ 9 w 31"/>
                <a:gd name="T7" fmla="*/ 0 h 48"/>
                <a:gd name="T8" fmla="*/ 6 w 31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8">
                  <a:moveTo>
                    <a:pt x="6" y="46"/>
                  </a:moveTo>
                  <a:cubicBezTo>
                    <a:pt x="14" y="48"/>
                    <a:pt x="17" y="43"/>
                    <a:pt x="22" y="38"/>
                  </a:cubicBezTo>
                  <a:cubicBezTo>
                    <a:pt x="31" y="29"/>
                    <a:pt x="30" y="33"/>
                    <a:pt x="24" y="25"/>
                  </a:cubicBezTo>
                  <a:cubicBezTo>
                    <a:pt x="17" y="15"/>
                    <a:pt x="12" y="11"/>
                    <a:pt x="9" y="0"/>
                  </a:cubicBezTo>
                  <a:cubicBezTo>
                    <a:pt x="0" y="2"/>
                    <a:pt x="0" y="44"/>
                    <a:pt x="6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1" name="Freeform 493"/>
            <p:cNvSpPr>
              <a:spLocks/>
            </p:cNvSpPr>
            <p:nvPr/>
          </p:nvSpPr>
          <p:spPr bwMode="auto">
            <a:xfrm>
              <a:off x="8283888" y="3298182"/>
              <a:ext cx="19546" cy="24432"/>
            </a:xfrm>
            <a:custGeom>
              <a:avLst/>
              <a:gdLst>
                <a:gd name="T0" fmla="*/ 14 w 44"/>
                <a:gd name="T1" fmla="*/ 19 h 55"/>
                <a:gd name="T2" fmla="*/ 11 w 44"/>
                <a:gd name="T3" fmla="*/ 29 h 55"/>
                <a:gd name="T4" fmla="*/ 2 w 44"/>
                <a:gd name="T5" fmla="*/ 37 h 55"/>
                <a:gd name="T6" fmla="*/ 14 w 44"/>
                <a:gd name="T7" fmla="*/ 50 h 55"/>
                <a:gd name="T8" fmla="*/ 39 w 44"/>
                <a:gd name="T9" fmla="*/ 48 h 55"/>
                <a:gd name="T10" fmla="*/ 14 w 44"/>
                <a:gd name="T11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19"/>
                  </a:moveTo>
                  <a:cubicBezTo>
                    <a:pt x="12" y="22"/>
                    <a:pt x="13" y="26"/>
                    <a:pt x="11" y="29"/>
                  </a:cubicBezTo>
                  <a:cubicBezTo>
                    <a:pt x="10" y="31"/>
                    <a:pt x="2" y="36"/>
                    <a:pt x="2" y="37"/>
                  </a:cubicBezTo>
                  <a:cubicBezTo>
                    <a:pt x="0" y="44"/>
                    <a:pt x="7" y="48"/>
                    <a:pt x="14" y="50"/>
                  </a:cubicBezTo>
                  <a:cubicBezTo>
                    <a:pt x="20" y="52"/>
                    <a:pt x="36" y="55"/>
                    <a:pt x="39" y="48"/>
                  </a:cubicBezTo>
                  <a:cubicBezTo>
                    <a:pt x="44" y="34"/>
                    <a:pt x="29" y="0"/>
                    <a:pt x="14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2" name="Freeform 494"/>
            <p:cNvSpPr>
              <a:spLocks/>
            </p:cNvSpPr>
            <p:nvPr/>
          </p:nvSpPr>
          <p:spPr bwMode="auto">
            <a:xfrm>
              <a:off x="7014622" y="2778992"/>
              <a:ext cx="61081" cy="64746"/>
            </a:xfrm>
            <a:custGeom>
              <a:avLst/>
              <a:gdLst>
                <a:gd name="T0" fmla="*/ 118 w 138"/>
                <a:gd name="T1" fmla="*/ 10 h 144"/>
                <a:gd name="T2" fmla="*/ 105 w 138"/>
                <a:gd name="T3" fmla="*/ 25 h 144"/>
                <a:gd name="T4" fmla="*/ 81 w 138"/>
                <a:gd name="T5" fmla="*/ 28 h 144"/>
                <a:gd name="T6" fmla="*/ 57 w 138"/>
                <a:gd name="T7" fmla="*/ 59 h 144"/>
                <a:gd name="T8" fmla="*/ 20 w 138"/>
                <a:gd name="T9" fmla="*/ 87 h 144"/>
                <a:gd name="T10" fmla="*/ 14 w 138"/>
                <a:gd name="T11" fmla="*/ 75 h 144"/>
                <a:gd name="T12" fmla="*/ 4 w 138"/>
                <a:gd name="T13" fmla="*/ 92 h 144"/>
                <a:gd name="T14" fmla="*/ 17 w 138"/>
                <a:gd name="T15" fmla="*/ 109 h 144"/>
                <a:gd name="T16" fmla="*/ 21 w 138"/>
                <a:gd name="T17" fmla="*/ 128 h 144"/>
                <a:gd name="T18" fmla="*/ 42 w 138"/>
                <a:gd name="T19" fmla="*/ 112 h 144"/>
                <a:gd name="T20" fmla="*/ 43 w 138"/>
                <a:gd name="T21" fmla="*/ 134 h 144"/>
                <a:gd name="T22" fmla="*/ 56 w 138"/>
                <a:gd name="T23" fmla="*/ 120 h 144"/>
                <a:gd name="T24" fmla="*/ 94 w 138"/>
                <a:gd name="T25" fmla="*/ 115 h 144"/>
                <a:gd name="T26" fmla="*/ 94 w 138"/>
                <a:gd name="T27" fmla="*/ 91 h 144"/>
                <a:gd name="T28" fmla="*/ 106 w 138"/>
                <a:gd name="T29" fmla="*/ 76 h 144"/>
                <a:gd name="T30" fmla="*/ 126 w 138"/>
                <a:gd name="T31" fmla="*/ 69 h 144"/>
                <a:gd name="T32" fmla="*/ 138 w 138"/>
                <a:gd name="T33" fmla="*/ 0 h 144"/>
                <a:gd name="T34" fmla="*/ 118 w 138"/>
                <a:gd name="T35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4">
                  <a:moveTo>
                    <a:pt x="118" y="10"/>
                  </a:moveTo>
                  <a:cubicBezTo>
                    <a:pt x="113" y="14"/>
                    <a:pt x="110" y="22"/>
                    <a:pt x="105" y="25"/>
                  </a:cubicBezTo>
                  <a:cubicBezTo>
                    <a:pt x="98" y="28"/>
                    <a:pt x="88" y="24"/>
                    <a:pt x="81" y="28"/>
                  </a:cubicBezTo>
                  <a:cubicBezTo>
                    <a:pt x="71" y="33"/>
                    <a:pt x="67" y="51"/>
                    <a:pt x="57" y="59"/>
                  </a:cubicBezTo>
                  <a:cubicBezTo>
                    <a:pt x="44" y="69"/>
                    <a:pt x="33" y="79"/>
                    <a:pt x="20" y="87"/>
                  </a:cubicBezTo>
                  <a:cubicBezTo>
                    <a:pt x="16" y="84"/>
                    <a:pt x="14" y="80"/>
                    <a:pt x="14" y="75"/>
                  </a:cubicBezTo>
                  <a:cubicBezTo>
                    <a:pt x="6" y="74"/>
                    <a:pt x="0" y="85"/>
                    <a:pt x="4" y="92"/>
                  </a:cubicBezTo>
                  <a:cubicBezTo>
                    <a:pt x="10" y="103"/>
                    <a:pt x="17" y="91"/>
                    <a:pt x="17" y="109"/>
                  </a:cubicBezTo>
                  <a:cubicBezTo>
                    <a:pt x="17" y="113"/>
                    <a:pt x="8" y="131"/>
                    <a:pt x="21" y="128"/>
                  </a:cubicBezTo>
                  <a:cubicBezTo>
                    <a:pt x="31" y="125"/>
                    <a:pt x="26" y="108"/>
                    <a:pt x="42" y="112"/>
                  </a:cubicBezTo>
                  <a:cubicBezTo>
                    <a:pt x="43" y="117"/>
                    <a:pt x="39" y="130"/>
                    <a:pt x="43" y="134"/>
                  </a:cubicBezTo>
                  <a:cubicBezTo>
                    <a:pt x="54" y="144"/>
                    <a:pt x="54" y="123"/>
                    <a:pt x="56" y="120"/>
                  </a:cubicBezTo>
                  <a:cubicBezTo>
                    <a:pt x="68" y="107"/>
                    <a:pt x="83" y="129"/>
                    <a:pt x="94" y="115"/>
                  </a:cubicBezTo>
                  <a:cubicBezTo>
                    <a:pt x="98" y="109"/>
                    <a:pt x="93" y="98"/>
                    <a:pt x="94" y="91"/>
                  </a:cubicBezTo>
                  <a:cubicBezTo>
                    <a:pt x="96" y="80"/>
                    <a:pt x="96" y="82"/>
                    <a:pt x="106" y="76"/>
                  </a:cubicBezTo>
                  <a:cubicBezTo>
                    <a:pt x="113" y="73"/>
                    <a:pt x="119" y="71"/>
                    <a:pt x="126" y="69"/>
                  </a:cubicBezTo>
                  <a:cubicBezTo>
                    <a:pt x="130" y="44"/>
                    <a:pt x="134" y="22"/>
                    <a:pt x="138" y="0"/>
                  </a:cubicBezTo>
                  <a:cubicBezTo>
                    <a:pt x="130" y="2"/>
                    <a:pt x="123" y="6"/>
                    <a:pt x="118" y="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3" name="Freeform 495"/>
            <p:cNvSpPr>
              <a:spLocks/>
            </p:cNvSpPr>
            <p:nvPr/>
          </p:nvSpPr>
          <p:spPr bwMode="auto">
            <a:xfrm>
              <a:off x="6962092" y="2799760"/>
              <a:ext cx="37871" cy="56195"/>
            </a:xfrm>
            <a:custGeom>
              <a:avLst/>
              <a:gdLst>
                <a:gd name="T0" fmla="*/ 65 w 84"/>
                <a:gd name="T1" fmla="*/ 27 h 128"/>
                <a:gd name="T2" fmla="*/ 40 w 84"/>
                <a:gd name="T3" fmla="*/ 28 h 128"/>
                <a:gd name="T4" fmla="*/ 37 w 84"/>
                <a:gd name="T5" fmla="*/ 13 h 128"/>
                <a:gd name="T6" fmla="*/ 48 w 84"/>
                <a:gd name="T7" fmla="*/ 14 h 128"/>
                <a:gd name="T8" fmla="*/ 41 w 84"/>
                <a:gd name="T9" fmla="*/ 1 h 128"/>
                <a:gd name="T10" fmla="*/ 23 w 84"/>
                <a:gd name="T11" fmla="*/ 9 h 128"/>
                <a:gd name="T12" fmla="*/ 3 w 84"/>
                <a:gd name="T13" fmla="*/ 45 h 128"/>
                <a:gd name="T14" fmla="*/ 20 w 84"/>
                <a:gd name="T15" fmla="*/ 70 h 128"/>
                <a:gd name="T16" fmla="*/ 18 w 84"/>
                <a:gd name="T17" fmla="*/ 99 h 128"/>
                <a:gd name="T18" fmla="*/ 56 w 84"/>
                <a:gd name="T19" fmla="*/ 97 h 128"/>
                <a:gd name="T20" fmla="*/ 56 w 84"/>
                <a:gd name="T21" fmla="*/ 71 h 128"/>
                <a:gd name="T22" fmla="*/ 65 w 84"/>
                <a:gd name="T23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28">
                  <a:moveTo>
                    <a:pt x="65" y="27"/>
                  </a:moveTo>
                  <a:cubicBezTo>
                    <a:pt x="57" y="22"/>
                    <a:pt x="47" y="28"/>
                    <a:pt x="40" y="28"/>
                  </a:cubicBezTo>
                  <a:cubicBezTo>
                    <a:pt x="37" y="24"/>
                    <a:pt x="36" y="18"/>
                    <a:pt x="37" y="13"/>
                  </a:cubicBezTo>
                  <a:cubicBezTo>
                    <a:pt x="41" y="13"/>
                    <a:pt x="44" y="12"/>
                    <a:pt x="48" y="14"/>
                  </a:cubicBezTo>
                  <a:cubicBezTo>
                    <a:pt x="47" y="13"/>
                    <a:pt x="50" y="3"/>
                    <a:pt x="41" y="1"/>
                  </a:cubicBezTo>
                  <a:cubicBezTo>
                    <a:pt x="38" y="0"/>
                    <a:pt x="26" y="7"/>
                    <a:pt x="23" y="9"/>
                  </a:cubicBezTo>
                  <a:cubicBezTo>
                    <a:pt x="12" y="16"/>
                    <a:pt x="0" y="31"/>
                    <a:pt x="3" y="45"/>
                  </a:cubicBezTo>
                  <a:cubicBezTo>
                    <a:pt x="5" y="57"/>
                    <a:pt x="18" y="58"/>
                    <a:pt x="20" y="70"/>
                  </a:cubicBezTo>
                  <a:cubicBezTo>
                    <a:pt x="22" y="79"/>
                    <a:pt x="16" y="89"/>
                    <a:pt x="18" y="99"/>
                  </a:cubicBezTo>
                  <a:cubicBezTo>
                    <a:pt x="23" y="126"/>
                    <a:pt x="57" y="128"/>
                    <a:pt x="56" y="97"/>
                  </a:cubicBezTo>
                  <a:cubicBezTo>
                    <a:pt x="55" y="83"/>
                    <a:pt x="46" y="83"/>
                    <a:pt x="56" y="71"/>
                  </a:cubicBezTo>
                  <a:cubicBezTo>
                    <a:pt x="64" y="61"/>
                    <a:pt x="84" y="40"/>
                    <a:pt x="65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4" name="Freeform 496"/>
            <p:cNvSpPr>
              <a:spLocks/>
            </p:cNvSpPr>
            <p:nvPr/>
          </p:nvSpPr>
          <p:spPr bwMode="auto">
            <a:xfrm>
              <a:off x="6727540" y="3034312"/>
              <a:ext cx="72076" cy="37871"/>
            </a:xfrm>
            <a:custGeom>
              <a:avLst/>
              <a:gdLst>
                <a:gd name="T0" fmla="*/ 98 w 161"/>
                <a:gd name="T1" fmla="*/ 27 h 86"/>
                <a:gd name="T2" fmla="*/ 54 w 161"/>
                <a:gd name="T3" fmla="*/ 18 h 86"/>
                <a:gd name="T4" fmla="*/ 27 w 161"/>
                <a:gd name="T5" fmla="*/ 12 h 86"/>
                <a:gd name="T6" fmla="*/ 5 w 161"/>
                <a:gd name="T7" fmla="*/ 1 h 86"/>
                <a:gd name="T8" fmla="*/ 34 w 161"/>
                <a:gd name="T9" fmla="*/ 39 h 86"/>
                <a:gd name="T10" fmla="*/ 52 w 161"/>
                <a:gd name="T11" fmla="*/ 47 h 86"/>
                <a:gd name="T12" fmla="*/ 62 w 161"/>
                <a:gd name="T13" fmla="*/ 63 h 86"/>
                <a:gd name="T14" fmla="*/ 100 w 161"/>
                <a:gd name="T15" fmla="*/ 48 h 86"/>
                <a:gd name="T16" fmla="*/ 132 w 161"/>
                <a:gd name="T17" fmla="*/ 71 h 86"/>
                <a:gd name="T18" fmla="*/ 160 w 161"/>
                <a:gd name="T19" fmla="*/ 79 h 86"/>
                <a:gd name="T20" fmla="*/ 138 w 161"/>
                <a:gd name="T21" fmla="*/ 43 h 86"/>
                <a:gd name="T22" fmla="*/ 98 w 161"/>
                <a:gd name="T23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6">
                  <a:moveTo>
                    <a:pt x="98" y="27"/>
                  </a:moveTo>
                  <a:cubicBezTo>
                    <a:pt x="83" y="25"/>
                    <a:pt x="70" y="21"/>
                    <a:pt x="54" y="18"/>
                  </a:cubicBezTo>
                  <a:cubicBezTo>
                    <a:pt x="43" y="16"/>
                    <a:pt x="37" y="18"/>
                    <a:pt x="27" y="12"/>
                  </a:cubicBezTo>
                  <a:cubicBezTo>
                    <a:pt x="19" y="7"/>
                    <a:pt x="17" y="0"/>
                    <a:pt x="5" y="1"/>
                  </a:cubicBezTo>
                  <a:cubicBezTo>
                    <a:pt x="0" y="17"/>
                    <a:pt x="21" y="33"/>
                    <a:pt x="34" y="39"/>
                  </a:cubicBezTo>
                  <a:cubicBezTo>
                    <a:pt x="43" y="42"/>
                    <a:pt x="46" y="38"/>
                    <a:pt x="52" y="47"/>
                  </a:cubicBezTo>
                  <a:cubicBezTo>
                    <a:pt x="56" y="55"/>
                    <a:pt x="49" y="62"/>
                    <a:pt x="62" y="63"/>
                  </a:cubicBezTo>
                  <a:cubicBezTo>
                    <a:pt x="79" y="65"/>
                    <a:pt x="79" y="39"/>
                    <a:pt x="100" y="48"/>
                  </a:cubicBezTo>
                  <a:cubicBezTo>
                    <a:pt x="112" y="53"/>
                    <a:pt x="122" y="63"/>
                    <a:pt x="132" y="71"/>
                  </a:cubicBezTo>
                  <a:cubicBezTo>
                    <a:pt x="134" y="72"/>
                    <a:pt x="161" y="86"/>
                    <a:pt x="160" y="79"/>
                  </a:cubicBezTo>
                  <a:cubicBezTo>
                    <a:pt x="158" y="68"/>
                    <a:pt x="145" y="52"/>
                    <a:pt x="138" y="43"/>
                  </a:cubicBezTo>
                  <a:cubicBezTo>
                    <a:pt x="128" y="31"/>
                    <a:pt x="114" y="28"/>
                    <a:pt x="9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5" name="Freeform 497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71 w 191"/>
                <a:gd name="T1" fmla="*/ 55 h 206"/>
                <a:gd name="T2" fmla="*/ 160 w 191"/>
                <a:gd name="T3" fmla="*/ 51 h 206"/>
                <a:gd name="T4" fmla="*/ 158 w 191"/>
                <a:gd name="T5" fmla="*/ 40 h 206"/>
                <a:gd name="T6" fmla="*/ 146 w 191"/>
                <a:gd name="T7" fmla="*/ 40 h 206"/>
                <a:gd name="T8" fmla="*/ 148 w 191"/>
                <a:gd name="T9" fmla="*/ 31 h 206"/>
                <a:gd name="T10" fmla="*/ 157 w 191"/>
                <a:gd name="T11" fmla="*/ 22 h 206"/>
                <a:gd name="T12" fmla="*/ 164 w 191"/>
                <a:gd name="T13" fmla="*/ 6 h 206"/>
                <a:gd name="T14" fmla="*/ 172 w 191"/>
                <a:gd name="T15" fmla="*/ 0 h 206"/>
                <a:gd name="T16" fmla="*/ 146 w 191"/>
                <a:gd name="T17" fmla="*/ 9 h 206"/>
                <a:gd name="T18" fmla="*/ 136 w 191"/>
                <a:gd name="T19" fmla="*/ 23 h 206"/>
                <a:gd name="T20" fmla="*/ 121 w 191"/>
                <a:gd name="T21" fmla="*/ 23 h 206"/>
                <a:gd name="T22" fmla="*/ 130 w 191"/>
                <a:gd name="T23" fmla="*/ 45 h 206"/>
                <a:gd name="T24" fmla="*/ 124 w 191"/>
                <a:gd name="T25" fmla="*/ 59 h 206"/>
                <a:gd name="T26" fmla="*/ 133 w 191"/>
                <a:gd name="T27" fmla="*/ 71 h 206"/>
                <a:gd name="T28" fmla="*/ 117 w 191"/>
                <a:gd name="T29" fmla="*/ 74 h 206"/>
                <a:gd name="T30" fmla="*/ 91 w 191"/>
                <a:gd name="T31" fmla="*/ 77 h 206"/>
                <a:gd name="T32" fmla="*/ 100 w 191"/>
                <a:gd name="T33" fmla="*/ 80 h 206"/>
                <a:gd name="T34" fmla="*/ 106 w 191"/>
                <a:gd name="T35" fmla="*/ 85 h 206"/>
                <a:gd name="T36" fmla="*/ 116 w 191"/>
                <a:gd name="T37" fmla="*/ 93 h 206"/>
                <a:gd name="T38" fmla="*/ 137 w 191"/>
                <a:gd name="T39" fmla="*/ 100 h 206"/>
                <a:gd name="T40" fmla="*/ 110 w 191"/>
                <a:gd name="T41" fmla="*/ 104 h 206"/>
                <a:gd name="T42" fmla="*/ 104 w 191"/>
                <a:gd name="T43" fmla="*/ 116 h 206"/>
                <a:gd name="T44" fmla="*/ 90 w 191"/>
                <a:gd name="T45" fmla="*/ 117 h 206"/>
                <a:gd name="T46" fmla="*/ 95 w 191"/>
                <a:gd name="T47" fmla="*/ 128 h 206"/>
                <a:gd name="T48" fmla="*/ 98 w 191"/>
                <a:gd name="T49" fmla="*/ 139 h 206"/>
                <a:gd name="T50" fmla="*/ 78 w 191"/>
                <a:gd name="T51" fmla="*/ 140 h 206"/>
                <a:gd name="T52" fmla="*/ 73 w 191"/>
                <a:gd name="T53" fmla="*/ 122 h 206"/>
                <a:gd name="T54" fmla="*/ 68 w 191"/>
                <a:gd name="T55" fmla="*/ 138 h 206"/>
                <a:gd name="T56" fmla="*/ 46 w 191"/>
                <a:gd name="T57" fmla="*/ 133 h 206"/>
                <a:gd name="T58" fmla="*/ 34 w 191"/>
                <a:gd name="T59" fmla="*/ 161 h 206"/>
                <a:gd name="T60" fmla="*/ 23 w 191"/>
                <a:gd name="T61" fmla="*/ 169 h 206"/>
                <a:gd name="T62" fmla="*/ 16 w 191"/>
                <a:gd name="T63" fmla="*/ 181 h 206"/>
                <a:gd name="T64" fmla="*/ 0 w 191"/>
                <a:gd name="T65" fmla="*/ 184 h 206"/>
                <a:gd name="T66" fmla="*/ 11 w 191"/>
                <a:gd name="T67" fmla="*/ 193 h 206"/>
                <a:gd name="T68" fmla="*/ 22 w 191"/>
                <a:gd name="T69" fmla="*/ 199 h 206"/>
                <a:gd name="T70" fmla="*/ 28 w 191"/>
                <a:gd name="T71" fmla="*/ 187 h 206"/>
                <a:gd name="T72" fmla="*/ 42 w 191"/>
                <a:gd name="T73" fmla="*/ 189 h 206"/>
                <a:gd name="T74" fmla="*/ 59 w 191"/>
                <a:gd name="T75" fmla="*/ 190 h 206"/>
                <a:gd name="T76" fmla="*/ 62 w 191"/>
                <a:gd name="T77" fmla="*/ 161 h 206"/>
                <a:gd name="T78" fmla="*/ 61 w 191"/>
                <a:gd name="T79" fmla="*/ 181 h 206"/>
                <a:gd name="T80" fmla="*/ 68 w 191"/>
                <a:gd name="T81" fmla="*/ 171 h 206"/>
                <a:gd name="T82" fmla="*/ 72 w 191"/>
                <a:gd name="T83" fmla="*/ 161 h 206"/>
                <a:gd name="T84" fmla="*/ 76 w 191"/>
                <a:gd name="T85" fmla="*/ 175 h 206"/>
                <a:gd name="T86" fmla="*/ 71 w 191"/>
                <a:gd name="T87" fmla="*/ 193 h 206"/>
                <a:gd name="T88" fmla="*/ 90 w 191"/>
                <a:gd name="T89" fmla="*/ 197 h 206"/>
                <a:gd name="T90" fmla="*/ 105 w 191"/>
                <a:gd name="T91" fmla="*/ 205 h 206"/>
                <a:gd name="T92" fmla="*/ 108 w 191"/>
                <a:gd name="T93" fmla="*/ 192 h 206"/>
                <a:gd name="T94" fmla="*/ 84 w 191"/>
                <a:gd name="T95" fmla="*/ 180 h 206"/>
                <a:gd name="T96" fmla="*/ 95 w 191"/>
                <a:gd name="T97" fmla="*/ 171 h 206"/>
                <a:gd name="T98" fmla="*/ 104 w 191"/>
                <a:gd name="T99" fmla="*/ 161 h 206"/>
                <a:gd name="T100" fmla="*/ 108 w 191"/>
                <a:gd name="T101" fmla="*/ 145 h 206"/>
                <a:gd name="T102" fmla="*/ 116 w 191"/>
                <a:gd name="T103" fmla="*/ 136 h 206"/>
                <a:gd name="T104" fmla="*/ 121 w 191"/>
                <a:gd name="T105" fmla="*/ 123 h 206"/>
                <a:gd name="T106" fmla="*/ 132 w 191"/>
                <a:gd name="T107" fmla="*/ 116 h 206"/>
                <a:gd name="T108" fmla="*/ 161 w 191"/>
                <a:gd name="T109" fmla="*/ 107 h 206"/>
                <a:gd name="T110" fmla="*/ 166 w 191"/>
                <a:gd name="T111" fmla="*/ 79 h 206"/>
                <a:gd name="T112" fmla="*/ 190 w 191"/>
                <a:gd name="T113" fmla="*/ 58 h 206"/>
                <a:gd name="T114" fmla="*/ 171 w 191"/>
                <a:gd name="T115" fmla="*/ 5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71" y="55"/>
                  </a:move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6" name="Freeform 498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174 w 183"/>
                <a:gd name="T1" fmla="*/ 199 h 234"/>
                <a:gd name="T2" fmla="*/ 173 w 183"/>
                <a:gd name="T3" fmla="*/ 186 h 234"/>
                <a:gd name="T4" fmla="*/ 157 w 183"/>
                <a:gd name="T5" fmla="*/ 181 h 234"/>
                <a:gd name="T6" fmla="*/ 124 w 183"/>
                <a:gd name="T7" fmla="*/ 195 h 234"/>
                <a:gd name="T8" fmla="*/ 107 w 183"/>
                <a:gd name="T9" fmla="*/ 141 h 234"/>
                <a:gd name="T10" fmla="*/ 86 w 183"/>
                <a:gd name="T11" fmla="*/ 127 h 234"/>
                <a:gd name="T12" fmla="*/ 108 w 183"/>
                <a:gd name="T13" fmla="*/ 108 h 234"/>
                <a:gd name="T14" fmla="*/ 123 w 183"/>
                <a:gd name="T15" fmla="*/ 85 h 234"/>
                <a:gd name="T16" fmla="*/ 140 w 183"/>
                <a:gd name="T17" fmla="*/ 68 h 234"/>
                <a:gd name="T18" fmla="*/ 139 w 183"/>
                <a:gd name="T19" fmla="*/ 34 h 234"/>
                <a:gd name="T20" fmla="*/ 120 w 183"/>
                <a:gd name="T21" fmla="*/ 64 h 234"/>
                <a:gd name="T22" fmla="*/ 93 w 183"/>
                <a:gd name="T23" fmla="*/ 90 h 234"/>
                <a:gd name="T24" fmla="*/ 110 w 183"/>
                <a:gd name="T25" fmla="*/ 67 h 234"/>
                <a:gd name="T26" fmla="*/ 127 w 183"/>
                <a:gd name="T27" fmla="*/ 33 h 234"/>
                <a:gd name="T28" fmla="*/ 107 w 183"/>
                <a:gd name="T29" fmla="*/ 38 h 234"/>
                <a:gd name="T30" fmla="*/ 97 w 183"/>
                <a:gd name="T31" fmla="*/ 64 h 234"/>
                <a:gd name="T32" fmla="*/ 85 w 183"/>
                <a:gd name="T33" fmla="*/ 48 h 234"/>
                <a:gd name="T34" fmla="*/ 123 w 183"/>
                <a:gd name="T35" fmla="*/ 15 h 234"/>
                <a:gd name="T36" fmla="*/ 113 w 183"/>
                <a:gd name="T37" fmla="*/ 9 h 234"/>
                <a:gd name="T38" fmla="*/ 87 w 183"/>
                <a:gd name="T39" fmla="*/ 13 h 234"/>
                <a:gd name="T40" fmla="*/ 69 w 183"/>
                <a:gd name="T41" fmla="*/ 22 h 234"/>
                <a:gd name="T42" fmla="*/ 79 w 183"/>
                <a:gd name="T43" fmla="*/ 32 h 234"/>
                <a:gd name="T44" fmla="*/ 85 w 183"/>
                <a:gd name="T45" fmla="*/ 55 h 234"/>
                <a:gd name="T46" fmla="*/ 61 w 183"/>
                <a:gd name="T47" fmla="*/ 57 h 234"/>
                <a:gd name="T48" fmla="*/ 57 w 183"/>
                <a:gd name="T49" fmla="*/ 76 h 234"/>
                <a:gd name="T50" fmla="*/ 63 w 183"/>
                <a:gd name="T51" fmla="*/ 89 h 234"/>
                <a:gd name="T52" fmla="*/ 76 w 183"/>
                <a:gd name="T53" fmla="*/ 117 h 234"/>
                <a:gd name="T54" fmla="*/ 62 w 183"/>
                <a:gd name="T55" fmla="*/ 128 h 234"/>
                <a:gd name="T56" fmla="*/ 41 w 183"/>
                <a:gd name="T57" fmla="*/ 132 h 234"/>
                <a:gd name="T58" fmla="*/ 44 w 183"/>
                <a:gd name="T59" fmla="*/ 146 h 234"/>
                <a:gd name="T60" fmla="*/ 6 w 183"/>
                <a:gd name="T61" fmla="*/ 148 h 234"/>
                <a:gd name="T62" fmla="*/ 15 w 183"/>
                <a:gd name="T63" fmla="*/ 164 h 234"/>
                <a:gd name="T64" fmla="*/ 26 w 183"/>
                <a:gd name="T65" fmla="*/ 169 h 234"/>
                <a:gd name="T66" fmla="*/ 38 w 183"/>
                <a:gd name="T67" fmla="*/ 184 h 234"/>
                <a:gd name="T68" fmla="*/ 62 w 183"/>
                <a:gd name="T69" fmla="*/ 198 h 234"/>
                <a:gd name="T70" fmla="*/ 88 w 183"/>
                <a:gd name="T71" fmla="*/ 217 h 234"/>
                <a:gd name="T72" fmla="*/ 125 w 183"/>
                <a:gd name="T73" fmla="*/ 224 h 234"/>
                <a:gd name="T74" fmla="*/ 155 w 183"/>
                <a:gd name="T75" fmla="*/ 215 h 234"/>
                <a:gd name="T76" fmla="*/ 175 w 183"/>
                <a:gd name="T77" fmla="*/ 2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73" y="211"/>
                  </a:move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7" name="Freeform 499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8" name="Freeform 50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9" name="Freeform 50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0" name="Freeform 50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87 w 191"/>
                <a:gd name="T1" fmla="*/ 193 h 315"/>
                <a:gd name="T2" fmla="*/ 177 w 191"/>
                <a:gd name="T3" fmla="*/ 197 h 315"/>
                <a:gd name="T4" fmla="*/ 176 w 191"/>
                <a:gd name="T5" fmla="*/ 238 h 315"/>
                <a:gd name="T6" fmla="*/ 164 w 191"/>
                <a:gd name="T7" fmla="*/ 269 h 315"/>
                <a:gd name="T8" fmla="*/ 149 w 191"/>
                <a:gd name="T9" fmla="*/ 257 h 315"/>
                <a:gd name="T10" fmla="*/ 159 w 191"/>
                <a:gd name="T11" fmla="*/ 223 h 315"/>
                <a:gd name="T12" fmla="*/ 151 w 191"/>
                <a:gd name="T13" fmla="*/ 196 h 315"/>
                <a:gd name="T14" fmla="*/ 152 w 191"/>
                <a:gd name="T15" fmla="*/ 165 h 315"/>
                <a:gd name="T16" fmla="*/ 168 w 191"/>
                <a:gd name="T17" fmla="*/ 127 h 315"/>
                <a:gd name="T18" fmla="*/ 173 w 191"/>
                <a:gd name="T19" fmla="*/ 90 h 315"/>
                <a:gd name="T20" fmla="*/ 165 w 191"/>
                <a:gd name="T21" fmla="*/ 56 h 315"/>
                <a:gd name="T22" fmla="*/ 159 w 191"/>
                <a:gd name="T23" fmla="*/ 45 h 315"/>
                <a:gd name="T24" fmla="*/ 141 w 191"/>
                <a:gd name="T25" fmla="*/ 33 h 315"/>
                <a:gd name="T26" fmla="*/ 109 w 191"/>
                <a:gd name="T27" fmla="*/ 17 h 315"/>
                <a:gd name="T28" fmla="*/ 93 w 191"/>
                <a:gd name="T29" fmla="*/ 9 h 315"/>
                <a:gd name="T30" fmla="*/ 52 w 191"/>
                <a:gd name="T31" fmla="*/ 17 h 315"/>
                <a:gd name="T32" fmla="*/ 25 w 191"/>
                <a:gd name="T33" fmla="*/ 1 h 315"/>
                <a:gd name="T34" fmla="*/ 16 w 191"/>
                <a:gd name="T35" fmla="*/ 34 h 315"/>
                <a:gd name="T36" fmla="*/ 17 w 191"/>
                <a:gd name="T37" fmla="*/ 64 h 315"/>
                <a:gd name="T38" fmla="*/ 25 w 191"/>
                <a:gd name="T39" fmla="*/ 77 h 315"/>
                <a:gd name="T40" fmla="*/ 41 w 191"/>
                <a:gd name="T41" fmla="*/ 87 h 315"/>
                <a:gd name="T42" fmla="*/ 55 w 191"/>
                <a:gd name="T43" fmla="*/ 81 h 315"/>
                <a:gd name="T44" fmla="*/ 63 w 191"/>
                <a:gd name="T45" fmla="*/ 57 h 315"/>
                <a:gd name="T46" fmla="*/ 58 w 191"/>
                <a:gd name="T47" fmla="*/ 34 h 315"/>
                <a:gd name="T48" fmla="*/ 88 w 191"/>
                <a:gd name="T49" fmla="*/ 48 h 315"/>
                <a:gd name="T50" fmla="*/ 89 w 191"/>
                <a:gd name="T51" fmla="*/ 87 h 315"/>
                <a:gd name="T52" fmla="*/ 97 w 191"/>
                <a:gd name="T53" fmla="*/ 101 h 315"/>
                <a:gd name="T54" fmla="*/ 107 w 191"/>
                <a:gd name="T55" fmla="*/ 105 h 315"/>
                <a:gd name="T56" fmla="*/ 111 w 191"/>
                <a:gd name="T57" fmla="*/ 73 h 315"/>
                <a:gd name="T58" fmla="*/ 123 w 191"/>
                <a:gd name="T59" fmla="*/ 79 h 315"/>
                <a:gd name="T60" fmla="*/ 129 w 191"/>
                <a:gd name="T61" fmla="*/ 117 h 315"/>
                <a:gd name="T62" fmla="*/ 146 w 191"/>
                <a:gd name="T63" fmla="*/ 126 h 315"/>
                <a:gd name="T64" fmla="*/ 145 w 191"/>
                <a:gd name="T65" fmla="*/ 159 h 315"/>
                <a:gd name="T66" fmla="*/ 118 w 191"/>
                <a:gd name="T67" fmla="*/ 154 h 315"/>
                <a:gd name="T68" fmla="*/ 103 w 191"/>
                <a:gd name="T69" fmla="*/ 146 h 315"/>
                <a:gd name="T70" fmla="*/ 87 w 191"/>
                <a:gd name="T71" fmla="*/ 125 h 315"/>
                <a:gd name="T72" fmla="*/ 86 w 191"/>
                <a:gd name="T73" fmla="*/ 153 h 315"/>
                <a:gd name="T74" fmla="*/ 95 w 191"/>
                <a:gd name="T75" fmla="*/ 165 h 315"/>
                <a:gd name="T76" fmla="*/ 111 w 191"/>
                <a:gd name="T77" fmla="*/ 159 h 315"/>
                <a:gd name="T78" fmla="*/ 121 w 191"/>
                <a:gd name="T79" fmla="*/ 175 h 315"/>
                <a:gd name="T80" fmla="*/ 129 w 191"/>
                <a:gd name="T81" fmla="*/ 219 h 315"/>
                <a:gd name="T82" fmla="*/ 128 w 191"/>
                <a:gd name="T83" fmla="*/ 263 h 315"/>
                <a:gd name="T84" fmla="*/ 150 w 191"/>
                <a:gd name="T85" fmla="*/ 309 h 315"/>
                <a:gd name="T86" fmla="*/ 160 w 191"/>
                <a:gd name="T87" fmla="*/ 309 h 315"/>
                <a:gd name="T88" fmla="*/ 175 w 191"/>
                <a:gd name="T89" fmla="*/ 289 h 315"/>
                <a:gd name="T90" fmla="*/ 186 w 191"/>
                <a:gd name="T91" fmla="*/ 237 h 315"/>
                <a:gd name="T92" fmla="*/ 187 w 191"/>
                <a:gd name="T93" fmla="*/ 20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87" y="203"/>
                  </a:move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1" name="Freeform 503"/>
            <p:cNvSpPr>
              <a:spLocks/>
            </p:cNvSpPr>
            <p:nvPr/>
          </p:nvSpPr>
          <p:spPr bwMode="auto">
            <a:xfrm>
              <a:off x="7355454" y="2913370"/>
              <a:ext cx="72076" cy="158811"/>
            </a:xfrm>
            <a:custGeom>
              <a:avLst/>
              <a:gdLst>
                <a:gd name="T0" fmla="*/ 144 w 163"/>
                <a:gd name="T1" fmla="*/ 17 h 359"/>
                <a:gd name="T2" fmla="*/ 142 w 163"/>
                <a:gd name="T3" fmla="*/ 34 h 359"/>
                <a:gd name="T4" fmla="*/ 135 w 163"/>
                <a:gd name="T5" fmla="*/ 49 h 359"/>
                <a:gd name="T6" fmla="*/ 141 w 163"/>
                <a:gd name="T7" fmla="*/ 78 h 359"/>
                <a:gd name="T8" fmla="*/ 128 w 163"/>
                <a:gd name="T9" fmla="*/ 53 h 359"/>
                <a:gd name="T10" fmla="*/ 108 w 163"/>
                <a:gd name="T11" fmla="*/ 68 h 359"/>
                <a:gd name="T12" fmla="*/ 83 w 163"/>
                <a:gd name="T13" fmla="*/ 87 h 359"/>
                <a:gd name="T14" fmla="*/ 85 w 163"/>
                <a:gd name="T15" fmla="*/ 121 h 359"/>
                <a:gd name="T16" fmla="*/ 53 w 163"/>
                <a:gd name="T17" fmla="*/ 138 h 359"/>
                <a:gd name="T18" fmla="*/ 52 w 163"/>
                <a:gd name="T19" fmla="*/ 166 h 359"/>
                <a:gd name="T20" fmla="*/ 76 w 163"/>
                <a:gd name="T21" fmla="*/ 174 h 359"/>
                <a:gd name="T22" fmla="*/ 76 w 163"/>
                <a:gd name="T23" fmla="*/ 190 h 359"/>
                <a:gd name="T24" fmla="*/ 85 w 163"/>
                <a:gd name="T25" fmla="*/ 200 h 359"/>
                <a:gd name="T26" fmla="*/ 97 w 163"/>
                <a:gd name="T27" fmla="*/ 228 h 359"/>
                <a:gd name="T28" fmla="*/ 92 w 163"/>
                <a:gd name="T29" fmla="*/ 259 h 359"/>
                <a:gd name="T30" fmla="*/ 63 w 163"/>
                <a:gd name="T31" fmla="*/ 282 h 359"/>
                <a:gd name="T32" fmla="*/ 65 w 163"/>
                <a:gd name="T33" fmla="*/ 265 h 359"/>
                <a:gd name="T34" fmla="*/ 41 w 163"/>
                <a:gd name="T35" fmla="*/ 313 h 359"/>
                <a:gd name="T36" fmla="*/ 36 w 163"/>
                <a:gd name="T37" fmla="*/ 275 h 359"/>
                <a:gd name="T38" fmla="*/ 10 w 163"/>
                <a:gd name="T39" fmla="*/ 293 h 359"/>
                <a:gd name="T40" fmla="*/ 12 w 163"/>
                <a:gd name="T41" fmla="*/ 326 h 359"/>
                <a:gd name="T42" fmla="*/ 17 w 163"/>
                <a:gd name="T43" fmla="*/ 358 h 359"/>
                <a:gd name="T44" fmla="*/ 36 w 163"/>
                <a:gd name="T45" fmla="*/ 334 h 359"/>
                <a:gd name="T46" fmla="*/ 48 w 163"/>
                <a:gd name="T47" fmla="*/ 342 h 359"/>
                <a:gd name="T48" fmla="*/ 52 w 163"/>
                <a:gd name="T49" fmla="*/ 324 h 359"/>
                <a:gd name="T50" fmla="*/ 86 w 163"/>
                <a:gd name="T51" fmla="*/ 304 h 359"/>
                <a:gd name="T52" fmla="*/ 107 w 163"/>
                <a:gd name="T53" fmla="*/ 285 h 359"/>
                <a:gd name="T54" fmla="*/ 118 w 163"/>
                <a:gd name="T55" fmla="*/ 268 h 359"/>
                <a:gd name="T56" fmla="*/ 117 w 163"/>
                <a:gd name="T57" fmla="*/ 248 h 359"/>
                <a:gd name="T58" fmla="*/ 140 w 163"/>
                <a:gd name="T59" fmla="*/ 234 h 359"/>
                <a:gd name="T60" fmla="*/ 151 w 163"/>
                <a:gd name="T61" fmla="*/ 213 h 359"/>
                <a:gd name="T62" fmla="*/ 122 w 163"/>
                <a:gd name="T63" fmla="*/ 232 h 359"/>
                <a:gd name="T64" fmla="*/ 134 w 163"/>
                <a:gd name="T65" fmla="*/ 209 h 359"/>
                <a:gd name="T66" fmla="*/ 150 w 163"/>
                <a:gd name="T67" fmla="*/ 191 h 359"/>
                <a:gd name="T68" fmla="*/ 149 w 163"/>
                <a:gd name="T69" fmla="*/ 179 h 359"/>
                <a:gd name="T70" fmla="*/ 155 w 163"/>
                <a:gd name="T71" fmla="*/ 169 h 359"/>
                <a:gd name="T72" fmla="*/ 146 w 163"/>
                <a:gd name="T73" fmla="*/ 148 h 359"/>
                <a:gd name="T74" fmla="*/ 150 w 163"/>
                <a:gd name="T75" fmla="*/ 134 h 359"/>
                <a:gd name="T76" fmla="*/ 132 w 163"/>
                <a:gd name="T77" fmla="*/ 135 h 359"/>
                <a:gd name="T78" fmla="*/ 161 w 163"/>
                <a:gd name="T79" fmla="*/ 121 h 359"/>
                <a:gd name="T80" fmla="*/ 163 w 163"/>
                <a:gd name="T81" fmla="*/ 36 h 359"/>
                <a:gd name="T82" fmla="*/ 159 w 163"/>
                <a:gd name="T83" fmla="*/ 21 h 359"/>
                <a:gd name="T84" fmla="*/ 144 w 163"/>
                <a:gd name="T85" fmla="*/ 1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359">
                  <a:moveTo>
                    <a:pt x="144" y="17"/>
                  </a:moveTo>
                  <a:cubicBezTo>
                    <a:pt x="142" y="22"/>
                    <a:pt x="144" y="29"/>
                    <a:pt x="142" y="34"/>
                  </a:cubicBezTo>
                  <a:cubicBezTo>
                    <a:pt x="141" y="39"/>
                    <a:pt x="135" y="43"/>
                    <a:pt x="135" y="49"/>
                  </a:cubicBezTo>
                  <a:cubicBezTo>
                    <a:pt x="135" y="54"/>
                    <a:pt x="158" y="75"/>
                    <a:pt x="141" y="78"/>
                  </a:cubicBezTo>
                  <a:cubicBezTo>
                    <a:pt x="130" y="80"/>
                    <a:pt x="133" y="59"/>
                    <a:pt x="128" y="53"/>
                  </a:cubicBezTo>
                  <a:cubicBezTo>
                    <a:pt x="117" y="41"/>
                    <a:pt x="116" y="60"/>
                    <a:pt x="108" y="68"/>
                  </a:cubicBezTo>
                  <a:cubicBezTo>
                    <a:pt x="101" y="76"/>
                    <a:pt x="88" y="77"/>
                    <a:pt x="83" y="87"/>
                  </a:cubicBezTo>
                  <a:cubicBezTo>
                    <a:pt x="78" y="98"/>
                    <a:pt x="90" y="109"/>
                    <a:pt x="85" y="121"/>
                  </a:cubicBezTo>
                  <a:cubicBezTo>
                    <a:pt x="76" y="120"/>
                    <a:pt x="57" y="129"/>
                    <a:pt x="53" y="138"/>
                  </a:cubicBezTo>
                  <a:cubicBezTo>
                    <a:pt x="49" y="150"/>
                    <a:pt x="60" y="152"/>
                    <a:pt x="52" y="166"/>
                  </a:cubicBezTo>
                  <a:cubicBezTo>
                    <a:pt x="63" y="172"/>
                    <a:pt x="70" y="160"/>
                    <a:pt x="76" y="174"/>
                  </a:cubicBezTo>
                  <a:cubicBezTo>
                    <a:pt x="78" y="178"/>
                    <a:pt x="75" y="185"/>
                    <a:pt x="76" y="190"/>
                  </a:cubicBezTo>
                  <a:cubicBezTo>
                    <a:pt x="80" y="201"/>
                    <a:pt x="78" y="194"/>
                    <a:pt x="85" y="200"/>
                  </a:cubicBezTo>
                  <a:cubicBezTo>
                    <a:pt x="96" y="210"/>
                    <a:pt x="97" y="211"/>
                    <a:pt x="97" y="228"/>
                  </a:cubicBezTo>
                  <a:cubicBezTo>
                    <a:pt x="97" y="238"/>
                    <a:pt x="95" y="249"/>
                    <a:pt x="92" y="259"/>
                  </a:cubicBezTo>
                  <a:cubicBezTo>
                    <a:pt x="72" y="256"/>
                    <a:pt x="80" y="284"/>
                    <a:pt x="63" y="282"/>
                  </a:cubicBezTo>
                  <a:cubicBezTo>
                    <a:pt x="63" y="276"/>
                    <a:pt x="67" y="271"/>
                    <a:pt x="65" y="265"/>
                  </a:cubicBezTo>
                  <a:cubicBezTo>
                    <a:pt x="53" y="276"/>
                    <a:pt x="43" y="297"/>
                    <a:pt x="41" y="313"/>
                  </a:cubicBezTo>
                  <a:cubicBezTo>
                    <a:pt x="12" y="313"/>
                    <a:pt x="43" y="280"/>
                    <a:pt x="36" y="275"/>
                  </a:cubicBezTo>
                  <a:cubicBezTo>
                    <a:pt x="29" y="270"/>
                    <a:pt x="15" y="318"/>
                    <a:pt x="10" y="293"/>
                  </a:cubicBezTo>
                  <a:cubicBezTo>
                    <a:pt x="0" y="302"/>
                    <a:pt x="10" y="315"/>
                    <a:pt x="12" y="326"/>
                  </a:cubicBezTo>
                  <a:cubicBezTo>
                    <a:pt x="14" y="336"/>
                    <a:pt x="0" y="359"/>
                    <a:pt x="17" y="358"/>
                  </a:cubicBezTo>
                  <a:cubicBezTo>
                    <a:pt x="18" y="342"/>
                    <a:pt x="20" y="326"/>
                    <a:pt x="36" y="334"/>
                  </a:cubicBezTo>
                  <a:cubicBezTo>
                    <a:pt x="42" y="336"/>
                    <a:pt x="40" y="348"/>
                    <a:pt x="48" y="342"/>
                  </a:cubicBezTo>
                  <a:cubicBezTo>
                    <a:pt x="51" y="340"/>
                    <a:pt x="49" y="327"/>
                    <a:pt x="52" y="324"/>
                  </a:cubicBezTo>
                  <a:cubicBezTo>
                    <a:pt x="58" y="315"/>
                    <a:pt x="77" y="310"/>
                    <a:pt x="86" y="304"/>
                  </a:cubicBezTo>
                  <a:cubicBezTo>
                    <a:pt x="90" y="302"/>
                    <a:pt x="125" y="293"/>
                    <a:pt x="107" y="285"/>
                  </a:cubicBezTo>
                  <a:cubicBezTo>
                    <a:pt x="105" y="274"/>
                    <a:pt x="114" y="275"/>
                    <a:pt x="118" y="268"/>
                  </a:cubicBezTo>
                  <a:cubicBezTo>
                    <a:pt x="123" y="259"/>
                    <a:pt x="114" y="254"/>
                    <a:pt x="117" y="248"/>
                  </a:cubicBezTo>
                  <a:cubicBezTo>
                    <a:pt x="120" y="244"/>
                    <a:pt x="135" y="239"/>
                    <a:pt x="140" y="234"/>
                  </a:cubicBezTo>
                  <a:cubicBezTo>
                    <a:pt x="146" y="228"/>
                    <a:pt x="153" y="223"/>
                    <a:pt x="151" y="213"/>
                  </a:cubicBezTo>
                  <a:cubicBezTo>
                    <a:pt x="135" y="204"/>
                    <a:pt x="136" y="232"/>
                    <a:pt x="122" y="232"/>
                  </a:cubicBezTo>
                  <a:cubicBezTo>
                    <a:pt x="117" y="223"/>
                    <a:pt x="126" y="214"/>
                    <a:pt x="134" y="209"/>
                  </a:cubicBezTo>
                  <a:cubicBezTo>
                    <a:pt x="144" y="201"/>
                    <a:pt x="146" y="204"/>
                    <a:pt x="150" y="191"/>
                  </a:cubicBezTo>
                  <a:cubicBezTo>
                    <a:pt x="150" y="189"/>
                    <a:pt x="149" y="182"/>
                    <a:pt x="149" y="179"/>
                  </a:cubicBezTo>
                  <a:cubicBezTo>
                    <a:pt x="150" y="176"/>
                    <a:pt x="154" y="173"/>
                    <a:pt x="155" y="169"/>
                  </a:cubicBezTo>
                  <a:cubicBezTo>
                    <a:pt x="157" y="160"/>
                    <a:pt x="158" y="148"/>
                    <a:pt x="146" y="148"/>
                  </a:cubicBezTo>
                  <a:cubicBezTo>
                    <a:pt x="146" y="144"/>
                    <a:pt x="147" y="139"/>
                    <a:pt x="150" y="134"/>
                  </a:cubicBezTo>
                  <a:cubicBezTo>
                    <a:pt x="144" y="132"/>
                    <a:pt x="137" y="132"/>
                    <a:pt x="132" y="135"/>
                  </a:cubicBezTo>
                  <a:cubicBezTo>
                    <a:pt x="134" y="125"/>
                    <a:pt x="148" y="123"/>
                    <a:pt x="161" y="121"/>
                  </a:cubicBezTo>
                  <a:cubicBezTo>
                    <a:pt x="161" y="92"/>
                    <a:pt x="162" y="63"/>
                    <a:pt x="163" y="36"/>
                  </a:cubicBezTo>
                  <a:cubicBezTo>
                    <a:pt x="160" y="31"/>
                    <a:pt x="159" y="25"/>
                    <a:pt x="159" y="21"/>
                  </a:cubicBezTo>
                  <a:cubicBezTo>
                    <a:pt x="158" y="6"/>
                    <a:pt x="150" y="0"/>
                    <a:pt x="144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2" name="Freeform 504"/>
            <p:cNvSpPr>
              <a:spLocks/>
            </p:cNvSpPr>
            <p:nvPr/>
          </p:nvSpPr>
          <p:spPr bwMode="auto">
            <a:xfrm>
              <a:off x="7069595" y="2753338"/>
              <a:ext cx="174693" cy="53751"/>
            </a:xfrm>
            <a:custGeom>
              <a:avLst/>
              <a:gdLst>
                <a:gd name="T0" fmla="*/ 49 w 394"/>
                <a:gd name="T1" fmla="*/ 112 h 121"/>
                <a:gd name="T2" fmla="*/ 67 w 394"/>
                <a:gd name="T3" fmla="*/ 100 h 121"/>
                <a:gd name="T4" fmla="*/ 84 w 394"/>
                <a:gd name="T5" fmla="*/ 105 h 121"/>
                <a:gd name="T6" fmla="*/ 105 w 394"/>
                <a:gd name="T7" fmla="*/ 107 h 121"/>
                <a:gd name="T8" fmla="*/ 148 w 394"/>
                <a:gd name="T9" fmla="*/ 113 h 121"/>
                <a:gd name="T10" fmla="*/ 183 w 394"/>
                <a:gd name="T11" fmla="*/ 112 h 121"/>
                <a:gd name="T12" fmla="*/ 201 w 394"/>
                <a:gd name="T13" fmla="*/ 107 h 121"/>
                <a:gd name="T14" fmla="*/ 215 w 394"/>
                <a:gd name="T15" fmla="*/ 113 h 121"/>
                <a:gd name="T16" fmla="*/ 239 w 394"/>
                <a:gd name="T17" fmla="*/ 93 h 121"/>
                <a:gd name="T18" fmla="*/ 258 w 394"/>
                <a:gd name="T19" fmla="*/ 95 h 121"/>
                <a:gd name="T20" fmla="*/ 294 w 394"/>
                <a:gd name="T21" fmla="*/ 97 h 121"/>
                <a:gd name="T22" fmla="*/ 331 w 394"/>
                <a:gd name="T23" fmla="*/ 101 h 121"/>
                <a:gd name="T24" fmla="*/ 394 w 394"/>
                <a:gd name="T25" fmla="*/ 117 h 121"/>
                <a:gd name="T26" fmla="*/ 384 w 394"/>
                <a:gd name="T27" fmla="*/ 116 h 121"/>
                <a:gd name="T28" fmla="*/ 322 w 394"/>
                <a:gd name="T29" fmla="*/ 93 h 121"/>
                <a:gd name="T30" fmla="*/ 286 w 394"/>
                <a:gd name="T31" fmla="*/ 87 h 121"/>
                <a:gd name="T32" fmla="*/ 256 w 394"/>
                <a:gd name="T33" fmla="*/ 66 h 121"/>
                <a:gd name="T34" fmla="*/ 225 w 394"/>
                <a:gd name="T35" fmla="*/ 53 h 121"/>
                <a:gd name="T36" fmla="*/ 195 w 394"/>
                <a:gd name="T37" fmla="*/ 54 h 121"/>
                <a:gd name="T38" fmla="*/ 180 w 394"/>
                <a:gd name="T39" fmla="*/ 50 h 121"/>
                <a:gd name="T40" fmla="*/ 165 w 394"/>
                <a:gd name="T41" fmla="*/ 55 h 121"/>
                <a:gd name="T42" fmla="*/ 130 w 394"/>
                <a:gd name="T43" fmla="*/ 60 h 121"/>
                <a:gd name="T44" fmla="*/ 146 w 394"/>
                <a:gd name="T45" fmla="*/ 31 h 121"/>
                <a:gd name="T46" fmla="*/ 120 w 394"/>
                <a:gd name="T47" fmla="*/ 31 h 121"/>
                <a:gd name="T48" fmla="*/ 105 w 394"/>
                <a:gd name="T49" fmla="*/ 16 h 121"/>
                <a:gd name="T50" fmla="*/ 66 w 394"/>
                <a:gd name="T51" fmla="*/ 18 h 121"/>
                <a:gd name="T52" fmla="*/ 37 w 394"/>
                <a:gd name="T53" fmla="*/ 46 h 121"/>
                <a:gd name="T54" fmla="*/ 10 w 394"/>
                <a:gd name="T55" fmla="*/ 60 h 121"/>
                <a:gd name="T56" fmla="*/ 0 w 394"/>
                <a:gd name="T57" fmla="*/ 121 h 121"/>
                <a:gd name="T58" fmla="*/ 26 w 394"/>
                <a:gd name="T59" fmla="*/ 110 h 121"/>
                <a:gd name="T60" fmla="*/ 49 w 394"/>
                <a:gd name="T61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4" h="121">
                  <a:moveTo>
                    <a:pt x="49" y="112"/>
                  </a:moveTo>
                  <a:cubicBezTo>
                    <a:pt x="57" y="110"/>
                    <a:pt x="61" y="103"/>
                    <a:pt x="67" y="100"/>
                  </a:cubicBezTo>
                  <a:cubicBezTo>
                    <a:pt x="79" y="96"/>
                    <a:pt x="75" y="100"/>
                    <a:pt x="84" y="105"/>
                  </a:cubicBezTo>
                  <a:cubicBezTo>
                    <a:pt x="93" y="109"/>
                    <a:pt x="95" y="107"/>
                    <a:pt x="105" y="107"/>
                  </a:cubicBezTo>
                  <a:cubicBezTo>
                    <a:pt x="119" y="107"/>
                    <a:pt x="132" y="113"/>
                    <a:pt x="148" y="113"/>
                  </a:cubicBezTo>
                  <a:cubicBezTo>
                    <a:pt x="159" y="113"/>
                    <a:pt x="172" y="114"/>
                    <a:pt x="183" y="112"/>
                  </a:cubicBezTo>
                  <a:cubicBezTo>
                    <a:pt x="190" y="110"/>
                    <a:pt x="193" y="106"/>
                    <a:pt x="201" y="107"/>
                  </a:cubicBezTo>
                  <a:cubicBezTo>
                    <a:pt x="205" y="107"/>
                    <a:pt x="210" y="113"/>
                    <a:pt x="215" y="113"/>
                  </a:cubicBezTo>
                  <a:cubicBezTo>
                    <a:pt x="227" y="113"/>
                    <a:pt x="232" y="101"/>
                    <a:pt x="239" y="93"/>
                  </a:cubicBezTo>
                  <a:cubicBezTo>
                    <a:pt x="252" y="79"/>
                    <a:pt x="246" y="89"/>
                    <a:pt x="258" y="95"/>
                  </a:cubicBezTo>
                  <a:cubicBezTo>
                    <a:pt x="266" y="99"/>
                    <a:pt x="286" y="96"/>
                    <a:pt x="294" y="97"/>
                  </a:cubicBezTo>
                  <a:cubicBezTo>
                    <a:pt x="308" y="97"/>
                    <a:pt x="318" y="97"/>
                    <a:pt x="331" y="101"/>
                  </a:cubicBezTo>
                  <a:cubicBezTo>
                    <a:pt x="352" y="109"/>
                    <a:pt x="369" y="119"/>
                    <a:pt x="394" y="117"/>
                  </a:cubicBezTo>
                  <a:cubicBezTo>
                    <a:pt x="391" y="116"/>
                    <a:pt x="387" y="117"/>
                    <a:pt x="384" y="116"/>
                  </a:cubicBezTo>
                  <a:cubicBezTo>
                    <a:pt x="364" y="109"/>
                    <a:pt x="343" y="98"/>
                    <a:pt x="322" y="93"/>
                  </a:cubicBezTo>
                  <a:cubicBezTo>
                    <a:pt x="310" y="89"/>
                    <a:pt x="297" y="93"/>
                    <a:pt x="286" y="87"/>
                  </a:cubicBezTo>
                  <a:cubicBezTo>
                    <a:pt x="275" y="82"/>
                    <a:pt x="267" y="71"/>
                    <a:pt x="256" y="66"/>
                  </a:cubicBezTo>
                  <a:cubicBezTo>
                    <a:pt x="246" y="62"/>
                    <a:pt x="236" y="58"/>
                    <a:pt x="225" y="53"/>
                  </a:cubicBezTo>
                  <a:cubicBezTo>
                    <a:pt x="212" y="46"/>
                    <a:pt x="209" y="55"/>
                    <a:pt x="195" y="54"/>
                  </a:cubicBezTo>
                  <a:cubicBezTo>
                    <a:pt x="188" y="54"/>
                    <a:pt x="187" y="49"/>
                    <a:pt x="180" y="50"/>
                  </a:cubicBezTo>
                  <a:cubicBezTo>
                    <a:pt x="174" y="50"/>
                    <a:pt x="171" y="54"/>
                    <a:pt x="165" y="55"/>
                  </a:cubicBezTo>
                  <a:cubicBezTo>
                    <a:pt x="156" y="58"/>
                    <a:pt x="140" y="60"/>
                    <a:pt x="130" y="60"/>
                  </a:cubicBezTo>
                  <a:cubicBezTo>
                    <a:pt x="130" y="48"/>
                    <a:pt x="154" y="45"/>
                    <a:pt x="146" y="31"/>
                  </a:cubicBezTo>
                  <a:cubicBezTo>
                    <a:pt x="138" y="31"/>
                    <a:pt x="127" y="33"/>
                    <a:pt x="120" y="31"/>
                  </a:cubicBezTo>
                  <a:cubicBezTo>
                    <a:pt x="111" y="28"/>
                    <a:pt x="111" y="23"/>
                    <a:pt x="105" y="16"/>
                  </a:cubicBezTo>
                  <a:cubicBezTo>
                    <a:pt x="92" y="0"/>
                    <a:pt x="80" y="8"/>
                    <a:pt x="66" y="18"/>
                  </a:cubicBezTo>
                  <a:cubicBezTo>
                    <a:pt x="54" y="26"/>
                    <a:pt x="46" y="35"/>
                    <a:pt x="37" y="46"/>
                  </a:cubicBezTo>
                  <a:cubicBezTo>
                    <a:pt x="29" y="55"/>
                    <a:pt x="20" y="58"/>
                    <a:pt x="10" y="60"/>
                  </a:cubicBezTo>
                  <a:cubicBezTo>
                    <a:pt x="7" y="79"/>
                    <a:pt x="4" y="99"/>
                    <a:pt x="0" y="121"/>
                  </a:cubicBezTo>
                  <a:cubicBezTo>
                    <a:pt x="8" y="116"/>
                    <a:pt x="16" y="111"/>
                    <a:pt x="26" y="110"/>
                  </a:cubicBezTo>
                  <a:cubicBezTo>
                    <a:pt x="34" y="109"/>
                    <a:pt x="41" y="113"/>
                    <a:pt x="49" y="1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3" name="Freeform 505"/>
            <p:cNvSpPr>
              <a:spLocks/>
            </p:cNvSpPr>
            <p:nvPr/>
          </p:nvSpPr>
          <p:spPr bwMode="auto">
            <a:xfrm>
              <a:off x="7072038" y="3001327"/>
              <a:ext cx="59860" cy="102616"/>
            </a:xfrm>
            <a:custGeom>
              <a:avLst/>
              <a:gdLst>
                <a:gd name="T0" fmla="*/ 105 w 135"/>
                <a:gd name="T1" fmla="*/ 74 h 231"/>
                <a:gd name="T2" fmla="*/ 99 w 135"/>
                <a:gd name="T3" fmla="*/ 51 h 231"/>
                <a:gd name="T4" fmla="*/ 97 w 135"/>
                <a:gd name="T5" fmla="*/ 18 h 231"/>
                <a:gd name="T6" fmla="*/ 78 w 135"/>
                <a:gd name="T7" fmla="*/ 12 h 231"/>
                <a:gd name="T8" fmla="*/ 69 w 135"/>
                <a:gd name="T9" fmla="*/ 4 h 231"/>
                <a:gd name="T10" fmla="*/ 61 w 135"/>
                <a:gd name="T11" fmla="*/ 0 h 231"/>
                <a:gd name="T12" fmla="*/ 81 w 135"/>
                <a:gd name="T13" fmla="*/ 38 h 231"/>
                <a:gd name="T14" fmla="*/ 80 w 135"/>
                <a:gd name="T15" fmla="*/ 71 h 231"/>
                <a:gd name="T16" fmla="*/ 95 w 135"/>
                <a:gd name="T17" fmla="*/ 95 h 231"/>
                <a:gd name="T18" fmla="*/ 107 w 135"/>
                <a:gd name="T19" fmla="*/ 123 h 231"/>
                <a:gd name="T20" fmla="*/ 82 w 135"/>
                <a:gd name="T21" fmla="*/ 143 h 231"/>
                <a:gd name="T22" fmla="*/ 70 w 135"/>
                <a:gd name="T23" fmla="*/ 175 h 231"/>
                <a:gd name="T24" fmla="*/ 51 w 135"/>
                <a:gd name="T25" fmla="*/ 149 h 231"/>
                <a:gd name="T26" fmla="*/ 23 w 135"/>
                <a:gd name="T27" fmla="*/ 117 h 231"/>
                <a:gd name="T28" fmla="*/ 26 w 135"/>
                <a:gd name="T29" fmla="*/ 158 h 231"/>
                <a:gd name="T30" fmla="*/ 55 w 135"/>
                <a:gd name="T31" fmla="*/ 190 h 231"/>
                <a:gd name="T32" fmla="*/ 54 w 135"/>
                <a:gd name="T33" fmla="*/ 231 h 231"/>
                <a:gd name="T34" fmla="*/ 77 w 135"/>
                <a:gd name="T35" fmla="*/ 197 h 231"/>
                <a:gd name="T36" fmla="*/ 117 w 135"/>
                <a:gd name="T37" fmla="*/ 136 h 231"/>
                <a:gd name="T38" fmla="*/ 119 w 135"/>
                <a:gd name="T39" fmla="*/ 108 h 231"/>
                <a:gd name="T40" fmla="*/ 131 w 135"/>
                <a:gd name="T41" fmla="*/ 85 h 231"/>
                <a:gd name="T42" fmla="*/ 105 w 135"/>
                <a:gd name="T43" fmla="*/ 7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231">
                  <a:moveTo>
                    <a:pt x="105" y="74"/>
                  </a:moveTo>
                  <a:cubicBezTo>
                    <a:pt x="95" y="68"/>
                    <a:pt x="97" y="62"/>
                    <a:pt x="99" y="51"/>
                  </a:cubicBezTo>
                  <a:cubicBezTo>
                    <a:pt x="100" y="39"/>
                    <a:pt x="107" y="28"/>
                    <a:pt x="97" y="18"/>
                  </a:cubicBezTo>
                  <a:cubicBezTo>
                    <a:pt x="91" y="13"/>
                    <a:pt x="84" y="15"/>
                    <a:pt x="78" y="12"/>
                  </a:cubicBezTo>
                  <a:cubicBezTo>
                    <a:pt x="74" y="10"/>
                    <a:pt x="71" y="7"/>
                    <a:pt x="69" y="4"/>
                  </a:cubicBezTo>
                  <a:cubicBezTo>
                    <a:pt x="67" y="2"/>
                    <a:pt x="64" y="1"/>
                    <a:pt x="61" y="0"/>
                  </a:cubicBezTo>
                  <a:cubicBezTo>
                    <a:pt x="54" y="12"/>
                    <a:pt x="77" y="26"/>
                    <a:pt x="81" y="38"/>
                  </a:cubicBezTo>
                  <a:cubicBezTo>
                    <a:pt x="87" y="52"/>
                    <a:pt x="82" y="57"/>
                    <a:pt x="80" y="71"/>
                  </a:cubicBezTo>
                  <a:cubicBezTo>
                    <a:pt x="78" y="85"/>
                    <a:pt x="86" y="86"/>
                    <a:pt x="95" y="95"/>
                  </a:cubicBezTo>
                  <a:cubicBezTo>
                    <a:pt x="102" y="102"/>
                    <a:pt x="110" y="111"/>
                    <a:pt x="107" y="123"/>
                  </a:cubicBezTo>
                  <a:cubicBezTo>
                    <a:pt x="103" y="137"/>
                    <a:pt x="91" y="135"/>
                    <a:pt x="82" y="143"/>
                  </a:cubicBezTo>
                  <a:cubicBezTo>
                    <a:pt x="73" y="150"/>
                    <a:pt x="78" y="171"/>
                    <a:pt x="70" y="175"/>
                  </a:cubicBezTo>
                  <a:cubicBezTo>
                    <a:pt x="58" y="182"/>
                    <a:pt x="55" y="156"/>
                    <a:pt x="51" y="149"/>
                  </a:cubicBezTo>
                  <a:cubicBezTo>
                    <a:pt x="48" y="143"/>
                    <a:pt x="29" y="118"/>
                    <a:pt x="23" y="117"/>
                  </a:cubicBezTo>
                  <a:cubicBezTo>
                    <a:pt x="0" y="113"/>
                    <a:pt x="19" y="152"/>
                    <a:pt x="26" y="158"/>
                  </a:cubicBezTo>
                  <a:cubicBezTo>
                    <a:pt x="38" y="167"/>
                    <a:pt x="52" y="175"/>
                    <a:pt x="55" y="190"/>
                  </a:cubicBezTo>
                  <a:cubicBezTo>
                    <a:pt x="57" y="203"/>
                    <a:pt x="39" y="221"/>
                    <a:pt x="54" y="231"/>
                  </a:cubicBezTo>
                  <a:cubicBezTo>
                    <a:pt x="60" y="218"/>
                    <a:pt x="66" y="207"/>
                    <a:pt x="77" y="197"/>
                  </a:cubicBezTo>
                  <a:cubicBezTo>
                    <a:pt x="93" y="181"/>
                    <a:pt x="119" y="163"/>
                    <a:pt x="117" y="136"/>
                  </a:cubicBezTo>
                  <a:cubicBezTo>
                    <a:pt x="117" y="127"/>
                    <a:pt x="115" y="117"/>
                    <a:pt x="119" y="108"/>
                  </a:cubicBezTo>
                  <a:cubicBezTo>
                    <a:pt x="122" y="101"/>
                    <a:pt x="135" y="94"/>
                    <a:pt x="131" y="85"/>
                  </a:cubicBezTo>
                  <a:cubicBezTo>
                    <a:pt x="127" y="76"/>
                    <a:pt x="110" y="78"/>
                    <a:pt x="105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4" name="Freeform 506"/>
            <p:cNvSpPr>
              <a:spLocks/>
            </p:cNvSpPr>
            <p:nvPr/>
          </p:nvSpPr>
          <p:spPr bwMode="auto">
            <a:xfrm>
              <a:off x="7252838" y="3146701"/>
              <a:ext cx="45200" cy="36649"/>
            </a:xfrm>
            <a:custGeom>
              <a:avLst/>
              <a:gdLst>
                <a:gd name="T0" fmla="*/ 90 w 102"/>
                <a:gd name="T1" fmla="*/ 21 h 84"/>
                <a:gd name="T2" fmla="*/ 46 w 102"/>
                <a:gd name="T3" fmla="*/ 11 h 84"/>
                <a:gd name="T4" fmla="*/ 10 w 102"/>
                <a:gd name="T5" fmla="*/ 32 h 84"/>
                <a:gd name="T6" fmla="*/ 7 w 102"/>
                <a:gd name="T7" fmla="*/ 73 h 84"/>
                <a:gd name="T8" fmla="*/ 43 w 102"/>
                <a:gd name="T9" fmla="*/ 79 h 84"/>
                <a:gd name="T10" fmla="*/ 68 w 102"/>
                <a:gd name="T11" fmla="*/ 45 h 84"/>
                <a:gd name="T12" fmla="*/ 89 w 102"/>
                <a:gd name="T13" fmla="*/ 35 h 84"/>
                <a:gd name="T14" fmla="*/ 90 w 102"/>
                <a:gd name="T15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4">
                  <a:moveTo>
                    <a:pt x="90" y="21"/>
                  </a:moveTo>
                  <a:cubicBezTo>
                    <a:pt x="76" y="0"/>
                    <a:pt x="66" y="10"/>
                    <a:pt x="46" y="11"/>
                  </a:cubicBezTo>
                  <a:cubicBezTo>
                    <a:pt x="28" y="12"/>
                    <a:pt x="19" y="11"/>
                    <a:pt x="10" y="32"/>
                  </a:cubicBezTo>
                  <a:cubicBezTo>
                    <a:pt x="3" y="46"/>
                    <a:pt x="0" y="58"/>
                    <a:pt x="7" y="73"/>
                  </a:cubicBezTo>
                  <a:cubicBezTo>
                    <a:pt x="16" y="63"/>
                    <a:pt x="28" y="84"/>
                    <a:pt x="43" y="79"/>
                  </a:cubicBezTo>
                  <a:cubicBezTo>
                    <a:pt x="61" y="74"/>
                    <a:pt x="58" y="55"/>
                    <a:pt x="68" y="45"/>
                  </a:cubicBezTo>
                  <a:cubicBezTo>
                    <a:pt x="74" y="40"/>
                    <a:pt x="83" y="40"/>
                    <a:pt x="89" y="35"/>
                  </a:cubicBezTo>
                  <a:cubicBezTo>
                    <a:pt x="102" y="26"/>
                    <a:pt x="96" y="29"/>
                    <a:pt x="9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5" name="Freeform 507"/>
            <p:cNvSpPr>
              <a:spLocks/>
            </p:cNvSpPr>
            <p:nvPr/>
          </p:nvSpPr>
          <p:spPr bwMode="auto">
            <a:xfrm>
              <a:off x="7183206" y="2930473"/>
              <a:ext cx="62303" cy="42757"/>
            </a:xfrm>
            <a:custGeom>
              <a:avLst/>
              <a:gdLst>
                <a:gd name="T0" fmla="*/ 111 w 142"/>
                <a:gd name="T1" fmla="*/ 12 h 96"/>
                <a:gd name="T2" fmla="*/ 55 w 142"/>
                <a:gd name="T3" fmla="*/ 33 h 96"/>
                <a:gd name="T4" fmla="*/ 11 w 142"/>
                <a:gd name="T5" fmla="*/ 63 h 96"/>
                <a:gd name="T6" fmla="*/ 3 w 142"/>
                <a:gd name="T7" fmla="*/ 86 h 96"/>
                <a:gd name="T8" fmla="*/ 32 w 142"/>
                <a:gd name="T9" fmla="*/ 79 h 96"/>
                <a:gd name="T10" fmla="*/ 58 w 142"/>
                <a:gd name="T11" fmla="*/ 78 h 96"/>
                <a:gd name="T12" fmla="*/ 80 w 142"/>
                <a:gd name="T13" fmla="*/ 77 h 96"/>
                <a:gd name="T14" fmla="*/ 122 w 142"/>
                <a:gd name="T15" fmla="*/ 44 h 96"/>
                <a:gd name="T16" fmla="*/ 105 w 142"/>
                <a:gd name="T17" fmla="*/ 44 h 96"/>
                <a:gd name="T18" fmla="*/ 111 w 142"/>
                <a:gd name="T19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96">
                  <a:moveTo>
                    <a:pt x="111" y="12"/>
                  </a:moveTo>
                  <a:cubicBezTo>
                    <a:pt x="89" y="0"/>
                    <a:pt x="71" y="20"/>
                    <a:pt x="55" y="33"/>
                  </a:cubicBezTo>
                  <a:cubicBezTo>
                    <a:pt x="42" y="42"/>
                    <a:pt x="22" y="50"/>
                    <a:pt x="11" y="63"/>
                  </a:cubicBezTo>
                  <a:cubicBezTo>
                    <a:pt x="8" y="67"/>
                    <a:pt x="0" y="80"/>
                    <a:pt x="3" y="86"/>
                  </a:cubicBezTo>
                  <a:cubicBezTo>
                    <a:pt x="10" y="96"/>
                    <a:pt x="26" y="82"/>
                    <a:pt x="32" y="79"/>
                  </a:cubicBezTo>
                  <a:cubicBezTo>
                    <a:pt x="41" y="74"/>
                    <a:pt x="49" y="73"/>
                    <a:pt x="58" y="78"/>
                  </a:cubicBezTo>
                  <a:cubicBezTo>
                    <a:pt x="70" y="83"/>
                    <a:pt x="65" y="86"/>
                    <a:pt x="80" y="77"/>
                  </a:cubicBezTo>
                  <a:cubicBezTo>
                    <a:pt x="93" y="70"/>
                    <a:pt x="123" y="65"/>
                    <a:pt x="122" y="44"/>
                  </a:cubicBezTo>
                  <a:cubicBezTo>
                    <a:pt x="117" y="44"/>
                    <a:pt x="111" y="44"/>
                    <a:pt x="105" y="44"/>
                  </a:cubicBezTo>
                  <a:cubicBezTo>
                    <a:pt x="105" y="27"/>
                    <a:pt x="142" y="27"/>
                    <a:pt x="111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6" name="Freeform 508"/>
            <p:cNvSpPr>
              <a:spLocks/>
            </p:cNvSpPr>
            <p:nvPr/>
          </p:nvSpPr>
          <p:spPr bwMode="auto">
            <a:xfrm>
              <a:off x="7344460" y="2869392"/>
              <a:ext cx="47644" cy="76963"/>
            </a:xfrm>
            <a:custGeom>
              <a:avLst/>
              <a:gdLst>
                <a:gd name="T0" fmla="*/ 45 w 106"/>
                <a:gd name="T1" fmla="*/ 139 h 174"/>
                <a:gd name="T2" fmla="*/ 46 w 106"/>
                <a:gd name="T3" fmla="*/ 171 h 174"/>
                <a:gd name="T4" fmla="*/ 60 w 106"/>
                <a:gd name="T5" fmla="*/ 149 h 174"/>
                <a:gd name="T6" fmla="*/ 55 w 106"/>
                <a:gd name="T7" fmla="*/ 149 h 174"/>
                <a:gd name="T8" fmla="*/ 68 w 106"/>
                <a:gd name="T9" fmla="*/ 102 h 174"/>
                <a:gd name="T10" fmla="*/ 81 w 106"/>
                <a:gd name="T11" fmla="*/ 75 h 174"/>
                <a:gd name="T12" fmla="*/ 101 w 106"/>
                <a:gd name="T13" fmla="*/ 46 h 174"/>
                <a:gd name="T14" fmla="*/ 90 w 106"/>
                <a:gd name="T15" fmla="*/ 23 h 174"/>
                <a:gd name="T16" fmla="*/ 71 w 106"/>
                <a:gd name="T17" fmla="*/ 6 h 174"/>
                <a:gd name="T18" fmla="*/ 39 w 106"/>
                <a:gd name="T19" fmla="*/ 35 h 174"/>
                <a:gd name="T20" fmla="*/ 19 w 106"/>
                <a:gd name="T21" fmla="*/ 35 h 174"/>
                <a:gd name="T22" fmla="*/ 6 w 106"/>
                <a:gd name="T23" fmla="*/ 52 h 174"/>
                <a:gd name="T24" fmla="*/ 25 w 106"/>
                <a:gd name="T25" fmla="*/ 52 h 174"/>
                <a:gd name="T26" fmla="*/ 18 w 106"/>
                <a:gd name="T27" fmla="*/ 64 h 174"/>
                <a:gd name="T28" fmla="*/ 6 w 106"/>
                <a:gd name="T29" fmla="*/ 97 h 174"/>
                <a:gd name="T30" fmla="*/ 25 w 106"/>
                <a:gd name="T31" fmla="*/ 98 h 174"/>
                <a:gd name="T32" fmla="*/ 2 w 106"/>
                <a:gd name="T33" fmla="*/ 119 h 174"/>
                <a:gd name="T34" fmla="*/ 19 w 106"/>
                <a:gd name="T35" fmla="*/ 120 h 174"/>
                <a:gd name="T36" fmla="*/ 5 w 106"/>
                <a:gd name="T37" fmla="*/ 134 h 174"/>
                <a:gd name="T38" fmla="*/ 0 w 106"/>
                <a:gd name="T39" fmla="*/ 160 h 174"/>
                <a:gd name="T40" fmla="*/ 45 w 106"/>
                <a:gd name="T41" fmla="*/ 1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74">
                  <a:moveTo>
                    <a:pt x="45" y="139"/>
                  </a:moveTo>
                  <a:cubicBezTo>
                    <a:pt x="46" y="145"/>
                    <a:pt x="37" y="167"/>
                    <a:pt x="46" y="171"/>
                  </a:cubicBezTo>
                  <a:cubicBezTo>
                    <a:pt x="55" y="174"/>
                    <a:pt x="61" y="155"/>
                    <a:pt x="60" y="149"/>
                  </a:cubicBezTo>
                  <a:cubicBezTo>
                    <a:pt x="58" y="149"/>
                    <a:pt x="56" y="149"/>
                    <a:pt x="55" y="149"/>
                  </a:cubicBezTo>
                  <a:cubicBezTo>
                    <a:pt x="57" y="132"/>
                    <a:pt x="52" y="112"/>
                    <a:pt x="68" y="102"/>
                  </a:cubicBezTo>
                  <a:cubicBezTo>
                    <a:pt x="83" y="91"/>
                    <a:pt x="106" y="90"/>
                    <a:pt x="81" y="75"/>
                  </a:cubicBezTo>
                  <a:cubicBezTo>
                    <a:pt x="86" y="65"/>
                    <a:pt x="99" y="57"/>
                    <a:pt x="101" y="46"/>
                  </a:cubicBezTo>
                  <a:cubicBezTo>
                    <a:pt x="105" y="31"/>
                    <a:pt x="95" y="32"/>
                    <a:pt x="90" y="23"/>
                  </a:cubicBezTo>
                  <a:cubicBezTo>
                    <a:pt x="84" y="14"/>
                    <a:pt x="88" y="0"/>
                    <a:pt x="71" y="6"/>
                  </a:cubicBezTo>
                  <a:cubicBezTo>
                    <a:pt x="53" y="12"/>
                    <a:pt x="57" y="35"/>
                    <a:pt x="39" y="35"/>
                  </a:cubicBezTo>
                  <a:cubicBezTo>
                    <a:pt x="30" y="35"/>
                    <a:pt x="31" y="26"/>
                    <a:pt x="19" y="35"/>
                  </a:cubicBezTo>
                  <a:cubicBezTo>
                    <a:pt x="16" y="37"/>
                    <a:pt x="9" y="51"/>
                    <a:pt x="6" y="52"/>
                  </a:cubicBezTo>
                  <a:cubicBezTo>
                    <a:pt x="12" y="50"/>
                    <a:pt x="19" y="50"/>
                    <a:pt x="25" y="52"/>
                  </a:cubicBezTo>
                  <a:cubicBezTo>
                    <a:pt x="21" y="55"/>
                    <a:pt x="19" y="59"/>
                    <a:pt x="18" y="64"/>
                  </a:cubicBezTo>
                  <a:cubicBezTo>
                    <a:pt x="45" y="60"/>
                    <a:pt x="6" y="94"/>
                    <a:pt x="6" y="97"/>
                  </a:cubicBezTo>
                  <a:cubicBezTo>
                    <a:pt x="12" y="96"/>
                    <a:pt x="19" y="95"/>
                    <a:pt x="25" y="98"/>
                  </a:cubicBezTo>
                  <a:cubicBezTo>
                    <a:pt x="17" y="105"/>
                    <a:pt x="7" y="109"/>
                    <a:pt x="2" y="119"/>
                  </a:cubicBezTo>
                  <a:cubicBezTo>
                    <a:pt x="7" y="120"/>
                    <a:pt x="13" y="119"/>
                    <a:pt x="19" y="120"/>
                  </a:cubicBezTo>
                  <a:cubicBezTo>
                    <a:pt x="17" y="127"/>
                    <a:pt x="9" y="128"/>
                    <a:pt x="5" y="134"/>
                  </a:cubicBezTo>
                  <a:cubicBezTo>
                    <a:pt x="0" y="142"/>
                    <a:pt x="0" y="151"/>
                    <a:pt x="0" y="160"/>
                  </a:cubicBezTo>
                  <a:cubicBezTo>
                    <a:pt x="17" y="160"/>
                    <a:pt x="26" y="128"/>
                    <a:pt x="45" y="1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7" name="Freeform 509"/>
            <p:cNvSpPr>
              <a:spLocks/>
            </p:cNvSpPr>
            <p:nvPr/>
          </p:nvSpPr>
          <p:spPr bwMode="auto">
            <a:xfrm>
              <a:off x="7418979" y="1066274"/>
              <a:ext cx="128271" cy="147817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8" name="Freeform 510"/>
            <p:cNvSpPr>
              <a:spLocks/>
            </p:cNvSpPr>
            <p:nvPr/>
          </p:nvSpPr>
          <p:spPr bwMode="auto">
            <a:xfrm>
              <a:off x="7543584" y="1110253"/>
              <a:ext cx="74519" cy="95287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9" name="Freeform 511"/>
            <p:cNvSpPr>
              <a:spLocks/>
            </p:cNvSpPr>
            <p:nvPr/>
          </p:nvSpPr>
          <p:spPr bwMode="auto">
            <a:xfrm>
              <a:off x="7513044" y="997863"/>
              <a:ext cx="31762" cy="40314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0" name="Freeform 512"/>
            <p:cNvSpPr>
              <a:spLocks/>
            </p:cNvSpPr>
            <p:nvPr/>
          </p:nvSpPr>
          <p:spPr bwMode="auto">
            <a:xfrm>
              <a:off x="9439544" y="3029425"/>
              <a:ext cx="171027" cy="52530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31" name="Freeform 5"/>
          <p:cNvSpPr>
            <a:spLocks/>
          </p:cNvSpPr>
          <p:nvPr/>
        </p:nvSpPr>
        <p:spPr bwMode="auto">
          <a:xfrm>
            <a:off x="7591973" y="1212869"/>
            <a:ext cx="1407258" cy="1407258"/>
          </a:xfrm>
          <a:custGeom>
            <a:avLst/>
            <a:gdLst>
              <a:gd name="T0" fmla="*/ 0 w 684"/>
              <a:gd name="T1" fmla="*/ 0 h 683"/>
              <a:gd name="T2" fmla="*/ 0 w 684"/>
              <a:gd name="T3" fmla="*/ 86 h 683"/>
              <a:gd name="T4" fmla="*/ 598 w 684"/>
              <a:gd name="T5" fmla="*/ 683 h 683"/>
              <a:gd name="T6" fmla="*/ 683 w 684"/>
              <a:gd name="T7" fmla="*/ 683 h 683"/>
              <a:gd name="T8" fmla="*/ 659 w 684"/>
              <a:gd name="T9" fmla="*/ 502 h 683"/>
              <a:gd name="T10" fmla="*/ 684 w 684"/>
              <a:gd name="T11" fmla="*/ 378 h 683"/>
              <a:gd name="T12" fmla="*/ 570 w 684"/>
              <a:gd name="T13" fmla="*/ 308 h 683"/>
              <a:gd name="T14" fmla="*/ 0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0" y="0"/>
                </a:moveTo>
                <a:cubicBezTo>
                  <a:pt x="0" y="86"/>
                  <a:pt x="0" y="86"/>
                  <a:pt x="0" y="86"/>
                </a:cubicBezTo>
                <a:cubicBezTo>
                  <a:pt x="330" y="86"/>
                  <a:pt x="598" y="353"/>
                  <a:pt x="598" y="683"/>
                </a:cubicBezTo>
                <a:cubicBezTo>
                  <a:pt x="683" y="683"/>
                  <a:pt x="683" y="683"/>
                  <a:pt x="683" y="683"/>
                </a:cubicBezTo>
                <a:cubicBezTo>
                  <a:pt x="683" y="620"/>
                  <a:pt x="674" y="560"/>
                  <a:pt x="659" y="502"/>
                </a:cubicBezTo>
                <a:cubicBezTo>
                  <a:pt x="650" y="470"/>
                  <a:pt x="684" y="378"/>
                  <a:pt x="684" y="378"/>
                </a:cubicBezTo>
                <a:cubicBezTo>
                  <a:pt x="684" y="378"/>
                  <a:pt x="592" y="340"/>
                  <a:pt x="570" y="308"/>
                </a:cubicBezTo>
                <a:cubicBezTo>
                  <a:pt x="448" y="123"/>
                  <a:pt x="238" y="0"/>
                  <a:pt x="0" y="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2" name="Freeform 6"/>
          <p:cNvSpPr>
            <a:spLocks/>
          </p:cNvSpPr>
          <p:nvPr/>
        </p:nvSpPr>
        <p:spPr bwMode="auto">
          <a:xfrm>
            <a:off x="7591973" y="2620125"/>
            <a:ext cx="1425624" cy="1404962"/>
          </a:xfrm>
          <a:custGeom>
            <a:avLst/>
            <a:gdLst>
              <a:gd name="T0" fmla="*/ 0 w 693"/>
              <a:gd name="T1" fmla="*/ 598 h 683"/>
              <a:gd name="T2" fmla="*/ 0 w 693"/>
              <a:gd name="T3" fmla="*/ 683 h 683"/>
              <a:gd name="T4" fmla="*/ 599 w 693"/>
              <a:gd name="T5" fmla="*/ 328 h 683"/>
              <a:gd name="T6" fmla="*/ 693 w 693"/>
              <a:gd name="T7" fmla="*/ 252 h 683"/>
              <a:gd name="T8" fmla="*/ 670 w 693"/>
              <a:gd name="T9" fmla="*/ 133 h 683"/>
              <a:gd name="T10" fmla="*/ 683 w 693"/>
              <a:gd name="T11" fmla="*/ 0 h 683"/>
              <a:gd name="T12" fmla="*/ 598 w 693"/>
              <a:gd name="T13" fmla="*/ 0 h 683"/>
              <a:gd name="T14" fmla="*/ 0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0" y="598"/>
                </a:moveTo>
                <a:cubicBezTo>
                  <a:pt x="0" y="683"/>
                  <a:pt x="0" y="683"/>
                  <a:pt x="0" y="683"/>
                </a:cubicBezTo>
                <a:cubicBezTo>
                  <a:pt x="258" y="683"/>
                  <a:pt x="483" y="540"/>
                  <a:pt x="599" y="328"/>
                </a:cubicBezTo>
                <a:cubicBezTo>
                  <a:pt x="618" y="294"/>
                  <a:pt x="693" y="252"/>
                  <a:pt x="693" y="252"/>
                </a:cubicBezTo>
                <a:cubicBezTo>
                  <a:pt x="693" y="252"/>
                  <a:pt x="664" y="163"/>
                  <a:pt x="670" y="133"/>
                </a:cubicBezTo>
                <a:cubicBezTo>
                  <a:pt x="678" y="90"/>
                  <a:pt x="683" y="46"/>
                  <a:pt x="683" y="0"/>
                </a:cubicBezTo>
                <a:cubicBezTo>
                  <a:pt x="598" y="0"/>
                  <a:pt x="598" y="0"/>
                  <a:pt x="598" y="0"/>
                </a:cubicBezTo>
                <a:cubicBezTo>
                  <a:pt x="598" y="330"/>
                  <a:pt x="330" y="598"/>
                  <a:pt x="0" y="598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3" name="Freeform 7"/>
          <p:cNvSpPr>
            <a:spLocks/>
          </p:cNvSpPr>
          <p:nvPr/>
        </p:nvSpPr>
        <p:spPr bwMode="auto">
          <a:xfrm>
            <a:off x="6184717" y="1212869"/>
            <a:ext cx="1407258" cy="1407258"/>
          </a:xfrm>
          <a:custGeom>
            <a:avLst/>
            <a:gdLst>
              <a:gd name="T0" fmla="*/ 684 w 684"/>
              <a:gd name="T1" fmla="*/ 0 h 683"/>
              <a:gd name="T2" fmla="*/ 684 w 684"/>
              <a:gd name="T3" fmla="*/ 86 h 683"/>
              <a:gd name="T4" fmla="*/ 86 w 684"/>
              <a:gd name="T5" fmla="*/ 683 h 683"/>
              <a:gd name="T6" fmla="*/ 1 w 684"/>
              <a:gd name="T7" fmla="*/ 683 h 683"/>
              <a:gd name="T8" fmla="*/ 25 w 684"/>
              <a:gd name="T9" fmla="*/ 502 h 683"/>
              <a:gd name="T10" fmla="*/ 0 w 684"/>
              <a:gd name="T11" fmla="*/ 378 h 683"/>
              <a:gd name="T12" fmla="*/ 113 w 684"/>
              <a:gd name="T13" fmla="*/ 308 h 683"/>
              <a:gd name="T14" fmla="*/ 684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684" y="0"/>
                </a:moveTo>
                <a:cubicBezTo>
                  <a:pt x="684" y="86"/>
                  <a:pt x="684" y="86"/>
                  <a:pt x="684" y="86"/>
                </a:cubicBezTo>
                <a:cubicBezTo>
                  <a:pt x="354" y="86"/>
                  <a:pt x="86" y="353"/>
                  <a:pt x="86" y="683"/>
                </a:cubicBezTo>
                <a:cubicBezTo>
                  <a:pt x="1" y="683"/>
                  <a:pt x="1" y="683"/>
                  <a:pt x="1" y="683"/>
                </a:cubicBezTo>
                <a:cubicBezTo>
                  <a:pt x="1" y="620"/>
                  <a:pt x="9" y="560"/>
                  <a:pt x="25" y="502"/>
                </a:cubicBezTo>
                <a:cubicBezTo>
                  <a:pt x="34" y="470"/>
                  <a:pt x="0" y="378"/>
                  <a:pt x="0" y="378"/>
                </a:cubicBezTo>
                <a:cubicBezTo>
                  <a:pt x="0" y="378"/>
                  <a:pt x="92" y="340"/>
                  <a:pt x="113" y="308"/>
                </a:cubicBezTo>
                <a:cubicBezTo>
                  <a:pt x="235" y="123"/>
                  <a:pt x="445" y="0"/>
                  <a:pt x="684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4" name="Freeform 8"/>
          <p:cNvSpPr>
            <a:spLocks/>
          </p:cNvSpPr>
          <p:nvPr/>
        </p:nvSpPr>
        <p:spPr bwMode="auto">
          <a:xfrm>
            <a:off x="6166351" y="2620125"/>
            <a:ext cx="1425624" cy="1404962"/>
          </a:xfrm>
          <a:custGeom>
            <a:avLst/>
            <a:gdLst>
              <a:gd name="T0" fmla="*/ 693 w 693"/>
              <a:gd name="T1" fmla="*/ 598 h 683"/>
              <a:gd name="T2" fmla="*/ 693 w 693"/>
              <a:gd name="T3" fmla="*/ 683 h 683"/>
              <a:gd name="T4" fmla="*/ 94 w 693"/>
              <a:gd name="T5" fmla="*/ 328 h 683"/>
              <a:gd name="T6" fmla="*/ 0 w 693"/>
              <a:gd name="T7" fmla="*/ 252 h 683"/>
              <a:gd name="T8" fmla="*/ 23 w 693"/>
              <a:gd name="T9" fmla="*/ 133 h 683"/>
              <a:gd name="T10" fmla="*/ 10 w 693"/>
              <a:gd name="T11" fmla="*/ 0 h 683"/>
              <a:gd name="T12" fmla="*/ 95 w 693"/>
              <a:gd name="T13" fmla="*/ 0 h 683"/>
              <a:gd name="T14" fmla="*/ 693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693" y="598"/>
                </a:moveTo>
                <a:cubicBezTo>
                  <a:pt x="693" y="683"/>
                  <a:pt x="693" y="683"/>
                  <a:pt x="693" y="683"/>
                </a:cubicBezTo>
                <a:cubicBezTo>
                  <a:pt x="434" y="683"/>
                  <a:pt x="210" y="540"/>
                  <a:pt x="94" y="328"/>
                </a:cubicBezTo>
                <a:cubicBezTo>
                  <a:pt x="75" y="294"/>
                  <a:pt x="0" y="252"/>
                  <a:pt x="0" y="252"/>
                </a:cubicBezTo>
                <a:cubicBezTo>
                  <a:pt x="0" y="252"/>
                  <a:pt x="28" y="163"/>
                  <a:pt x="23" y="133"/>
                </a:cubicBezTo>
                <a:cubicBezTo>
                  <a:pt x="14" y="90"/>
                  <a:pt x="10" y="46"/>
                  <a:pt x="1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330"/>
                  <a:pt x="363" y="598"/>
                  <a:pt x="693" y="598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1035" name="Chart 1034"/>
          <p:cNvGraphicFramePr/>
          <p:nvPr>
            <p:extLst>
              <p:ext uri="{D42A27DB-BD31-4B8C-83A1-F6EECF244321}">
                <p14:modId xmlns:p14="http://schemas.microsoft.com/office/powerpoint/2010/main" val="955358375"/>
              </p:ext>
            </p:extLst>
          </p:nvPr>
        </p:nvGraphicFramePr>
        <p:xfrm>
          <a:off x="454691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36" name="Chart 1035"/>
          <p:cNvGraphicFramePr/>
          <p:nvPr>
            <p:extLst>
              <p:ext uri="{D42A27DB-BD31-4B8C-83A1-F6EECF244321}">
                <p14:modId xmlns:p14="http://schemas.microsoft.com/office/powerpoint/2010/main" val="3609584480"/>
              </p:ext>
            </p:extLst>
          </p:nvPr>
        </p:nvGraphicFramePr>
        <p:xfrm>
          <a:off x="900035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37" name="Chart 1036"/>
          <p:cNvGraphicFramePr/>
          <p:nvPr>
            <p:extLst>
              <p:ext uri="{D42A27DB-BD31-4B8C-83A1-F6EECF244321}">
                <p14:modId xmlns:p14="http://schemas.microsoft.com/office/powerpoint/2010/main" val="1294409078"/>
              </p:ext>
            </p:extLst>
          </p:nvPr>
        </p:nvGraphicFramePr>
        <p:xfrm>
          <a:off x="900035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38" name="Chart 1037"/>
          <p:cNvGraphicFramePr/>
          <p:nvPr>
            <p:extLst>
              <p:ext uri="{D42A27DB-BD31-4B8C-83A1-F6EECF244321}">
                <p14:modId xmlns:p14="http://schemas.microsoft.com/office/powerpoint/2010/main" val="159207490"/>
              </p:ext>
            </p:extLst>
          </p:nvPr>
        </p:nvGraphicFramePr>
        <p:xfrm>
          <a:off x="454691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39" name="Rectangle 1038"/>
          <p:cNvSpPr/>
          <p:nvPr/>
        </p:nvSpPr>
        <p:spPr>
          <a:xfrm>
            <a:off x="9235359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0" name="Rectangle 1039"/>
          <p:cNvSpPr/>
          <p:nvPr/>
        </p:nvSpPr>
        <p:spPr>
          <a:xfrm>
            <a:off x="9235359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1" name="Rectangle 1040"/>
          <p:cNvSpPr/>
          <p:nvPr/>
        </p:nvSpPr>
        <p:spPr>
          <a:xfrm>
            <a:off x="4793988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2" name="Rectangle 1041"/>
          <p:cNvSpPr/>
          <p:nvPr/>
        </p:nvSpPr>
        <p:spPr>
          <a:xfrm>
            <a:off x="4793988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104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8804135"/>
              </p:ext>
            </p:extLst>
          </p:nvPr>
        </p:nvGraphicFramePr>
        <p:xfrm>
          <a:off x="4455885" y="5167086"/>
          <a:ext cx="6406745" cy="1178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5477410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USA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grpSp>
        <p:nvGrpSpPr>
          <p:cNvPr id="27" name="Группа 46"/>
          <p:cNvGrpSpPr/>
          <p:nvPr/>
        </p:nvGrpSpPr>
        <p:grpSpPr>
          <a:xfrm>
            <a:off x="1221785" y="3304599"/>
            <a:ext cx="4744252" cy="2949646"/>
            <a:chOff x="858838" y="128588"/>
            <a:chExt cx="7407275" cy="4605338"/>
          </a:xfrm>
          <a:solidFill>
            <a:schemeClr val="tx1">
              <a:alpha val="5000"/>
            </a:schemeClr>
          </a:solidFill>
        </p:grpSpPr>
        <p:sp>
          <p:nvSpPr>
            <p:cNvPr id="30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0" name="Rounded Rectangle 139"/>
          <p:cNvSpPr/>
          <p:nvPr/>
        </p:nvSpPr>
        <p:spPr>
          <a:xfrm rot="16200000">
            <a:off x="819940" y="5265789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$ 460k</a:t>
            </a:r>
            <a:endParaRPr lang="uk-UA" sz="1200" b="1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 rot="16200000">
            <a:off x="904779" y="5262225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ounded Rectangle 141"/>
          <p:cNvSpPr/>
          <p:nvPr/>
        </p:nvSpPr>
        <p:spPr>
          <a:xfrm rot="16200000">
            <a:off x="4462981" y="3847853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 rot="16200000">
            <a:off x="4547820" y="3844289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6" name="Rounded Rectangle 175"/>
          <p:cNvSpPr/>
          <p:nvPr/>
        </p:nvSpPr>
        <p:spPr>
          <a:xfrm rot="16200000">
            <a:off x="2737444" y="3762306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77" name="Rectangle 176"/>
          <p:cNvSpPr/>
          <p:nvPr/>
        </p:nvSpPr>
        <p:spPr>
          <a:xfrm rot="16200000">
            <a:off x="2096171" y="3758742"/>
            <a:ext cx="1919307" cy="338554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6112145" y="261257"/>
            <a:ext cx="5753559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ounded Rectangle 178"/>
          <p:cNvSpPr/>
          <p:nvPr/>
        </p:nvSpPr>
        <p:spPr>
          <a:xfrm>
            <a:off x="6482031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11                 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435615" y="6108157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7106499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7024897" y="6108157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8041527" y="5575340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184" name="Chart 183"/>
          <p:cNvGraphicFramePr/>
          <p:nvPr>
            <p:extLst>
              <p:ext uri="{D42A27DB-BD31-4B8C-83A1-F6EECF244321}">
                <p14:modId xmlns:p14="http://schemas.microsoft.com/office/powerpoint/2010/main" val="1557325360"/>
              </p:ext>
            </p:extLst>
          </p:nvPr>
        </p:nvGraphicFramePr>
        <p:xfrm>
          <a:off x="652613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5" name="Freeform 129"/>
          <p:cNvSpPr>
            <a:spLocks noEditPoints="1"/>
          </p:cNvSpPr>
          <p:nvPr/>
        </p:nvSpPr>
        <p:spPr bwMode="auto">
          <a:xfrm>
            <a:off x="7139615" y="1066611"/>
            <a:ext cx="334275" cy="33589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6" name="Chart 185"/>
          <p:cNvGraphicFramePr/>
          <p:nvPr>
            <p:extLst>
              <p:ext uri="{D42A27DB-BD31-4B8C-83A1-F6EECF244321}">
                <p14:modId xmlns:p14="http://schemas.microsoft.com/office/powerpoint/2010/main" val="3347323715"/>
              </p:ext>
            </p:extLst>
          </p:nvPr>
        </p:nvGraphicFramePr>
        <p:xfrm>
          <a:off x="8231738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7" name="Freeform 149"/>
          <p:cNvSpPr>
            <a:spLocks noEditPoints="1"/>
          </p:cNvSpPr>
          <p:nvPr/>
        </p:nvSpPr>
        <p:spPr bwMode="auto">
          <a:xfrm>
            <a:off x="8845129" y="1097442"/>
            <a:ext cx="334275" cy="274235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8" name="Chart 187"/>
          <p:cNvGraphicFramePr/>
          <p:nvPr>
            <p:extLst>
              <p:ext uri="{D42A27DB-BD31-4B8C-83A1-F6EECF244321}">
                <p14:modId xmlns:p14="http://schemas.microsoft.com/office/powerpoint/2010/main" val="3484209099"/>
              </p:ext>
            </p:extLst>
          </p:nvPr>
        </p:nvGraphicFramePr>
        <p:xfrm>
          <a:off x="993585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9" name="Freeform 141"/>
          <p:cNvSpPr>
            <a:spLocks noEditPoints="1"/>
          </p:cNvSpPr>
          <p:nvPr/>
        </p:nvSpPr>
        <p:spPr bwMode="auto">
          <a:xfrm>
            <a:off x="10549161" y="1129897"/>
            <a:ext cx="334275" cy="27261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89"/>
          <p:cNvSpPr/>
          <p:nvPr/>
        </p:nvSpPr>
        <p:spPr>
          <a:xfrm>
            <a:off x="6488113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6488113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817762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817762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$3,1k</a:t>
            </a:r>
            <a:endParaRPr lang="en-US" dirty="0">
              <a:latin typeface="+mj-lt"/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986565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986565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$23k</a:t>
            </a:r>
            <a:endParaRPr lang="en-US" dirty="0">
              <a:latin typeface="+mj-lt"/>
            </a:endParaRPr>
          </a:p>
        </p:txBody>
      </p:sp>
      <p:graphicFrame>
        <p:nvGraphicFramePr>
          <p:cNvPr id="19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8418405"/>
              </p:ext>
            </p:extLst>
          </p:nvPr>
        </p:nvGraphicFramePr>
        <p:xfrm>
          <a:off x="6482031" y="3041843"/>
          <a:ext cx="5098640" cy="2310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4420870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6059489" y="4070813"/>
            <a:ext cx="6132512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061200" y="4070814"/>
            <a:ext cx="5156200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59489" y="5334000"/>
            <a:ext cx="613251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564313" y="5059592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$97k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564313" y="4622176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30" name="Rounded Rectangle 29"/>
          <p:cNvSpPr/>
          <p:nvPr/>
        </p:nvSpPr>
        <p:spPr>
          <a:xfrm rot="16200000">
            <a:off x="8968839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54%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396125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10453238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10713666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974094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12345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149494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8120290" y="2031066"/>
            <a:ext cx="1303544" cy="1400671"/>
            <a:chOff x="2132013" y="2808288"/>
            <a:chExt cx="809625" cy="869950"/>
          </a:xfrm>
          <a:solidFill>
            <a:schemeClr val="accent1"/>
          </a:solidFill>
        </p:grpSpPr>
        <p:sp>
          <p:nvSpPr>
            <p:cNvPr id="170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441635" y="385022"/>
            <a:ext cx="2862687" cy="2190464"/>
            <a:chOff x="468313" y="1785938"/>
            <a:chExt cx="1778001" cy="1360487"/>
          </a:xfrm>
          <a:solidFill>
            <a:schemeClr val="accent4"/>
          </a:solidFill>
        </p:grpSpPr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24097" y="2488583"/>
            <a:ext cx="861362" cy="1469683"/>
            <a:chOff x="1389063" y="3092450"/>
            <a:chExt cx="534988" cy="912813"/>
          </a:xfrm>
          <a:solidFill>
            <a:schemeClr val="accent2"/>
          </a:solidFill>
        </p:grpSpPr>
        <p:sp>
          <p:nvSpPr>
            <p:cNvPr id="133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0523547" y="2739068"/>
            <a:ext cx="1306101" cy="1178302"/>
            <a:chOff x="3619501" y="3248025"/>
            <a:chExt cx="811213" cy="731838"/>
          </a:xfrm>
          <a:solidFill>
            <a:schemeClr val="accent6"/>
          </a:solidFill>
        </p:grpSpPr>
        <p:sp>
          <p:nvSpPr>
            <p:cNvPr id="108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915198" y="436141"/>
            <a:ext cx="2456287" cy="2522742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76205" y="661067"/>
            <a:ext cx="1208974" cy="142367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77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698218"/>
              </p:ext>
            </p:extLst>
          </p:nvPr>
        </p:nvGraphicFramePr>
        <p:xfrm>
          <a:off x="1241772" y="335673"/>
          <a:ext cx="2747897" cy="28284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Oval 177"/>
          <p:cNvSpPr/>
          <p:nvPr/>
        </p:nvSpPr>
        <p:spPr>
          <a:xfrm>
            <a:off x="2232159" y="1160167"/>
            <a:ext cx="741970" cy="74197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Freeform 261"/>
          <p:cNvSpPr>
            <a:spLocks noEditPoints="1"/>
          </p:cNvSpPr>
          <p:nvPr/>
        </p:nvSpPr>
        <p:spPr bwMode="auto">
          <a:xfrm>
            <a:off x="2411555" y="1362373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2925390"/>
              </p:ext>
            </p:extLst>
          </p:nvPr>
        </p:nvGraphicFramePr>
        <p:xfrm>
          <a:off x="1148230" y="3587613"/>
          <a:ext cx="4479457" cy="2884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2" name="TextBox 181"/>
          <p:cNvSpPr txBox="1"/>
          <p:nvPr/>
        </p:nvSpPr>
        <p:spPr>
          <a:xfrm>
            <a:off x="4113281" y="553715"/>
            <a:ext cx="1499602" cy="193899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3455142983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31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95" name="Chart 494"/>
          <p:cNvGraphicFramePr/>
          <p:nvPr>
            <p:extLst>
              <p:ext uri="{D42A27DB-BD31-4B8C-83A1-F6EECF244321}">
                <p14:modId xmlns:p14="http://schemas.microsoft.com/office/powerpoint/2010/main" val="1273079787"/>
              </p:ext>
            </p:extLst>
          </p:nvPr>
        </p:nvGraphicFramePr>
        <p:xfrm>
          <a:off x="5411889" y="349680"/>
          <a:ext cx="2030388" cy="1837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7" name="Oval 496"/>
          <p:cNvSpPr/>
          <p:nvPr/>
        </p:nvSpPr>
        <p:spPr>
          <a:xfrm>
            <a:off x="6044206" y="891471"/>
            <a:ext cx="764334" cy="7643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170"/>
          <p:cNvSpPr>
            <a:spLocks noEditPoints="1"/>
          </p:cNvSpPr>
          <p:nvPr/>
        </p:nvSpPr>
        <p:spPr bwMode="auto">
          <a:xfrm>
            <a:off x="6294520" y="1145418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Rounded Rectangle 498"/>
          <p:cNvSpPr/>
          <p:nvPr/>
        </p:nvSpPr>
        <p:spPr>
          <a:xfrm>
            <a:off x="8068962" y="406857"/>
            <a:ext cx="2968045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TextBox 499"/>
          <p:cNvSpPr txBox="1"/>
          <p:nvPr/>
        </p:nvSpPr>
        <p:spPr>
          <a:xfrm>
            <a:off x="8344580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8344581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02" name="Rounded Rectangle 501"/>
          <p:cNvSpPr/>
          <p:nvPr/>
        </p:nvSpPr>
        <p:spPr>
          <a:xfrm>
            <a:off x="9898094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8068962" y="1535284"/>
            <a:ext cx="2968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522" name="Rounded Rectangle 521"/>
          <p:cNvSpPr/>
          <p:nvPr/>
        </p:nvSpPr>
        <p:spPr>
          <a:xfrm>
            <a:off x="342900" y="2423643"/>
            <a:ext cx="7496175" cy="4173100"/>
          </a:xfrm>
          <a:prstGeom prst="roundRect">
            <a:avLst>
              <a:gd name="adj" fmla="val 625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Freeform 28"/>
          <p:cNvSpPr>
            <a:spLocks noEditPoints="1"/>
          </p:cNvSpPr>
          <p:nvPr/>
        </p:nvSpPr>
        <p:spPr bwMode="auto">
          <a:xfrm>
            <a:off x="91519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4" name="Freeform 14"/>
          <p:cNvSpPr>
            <a:spLocks noEditPoints="1"/>
          </p:cNvSpPr>
          <p:nvPr/>
        </p:nvSpPr>
        <p:spPr bwMode="auto">
          <a:xfrm>
            <a:off x="87471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5" name="Freeform 28"/>
          <p:cNvSpPr>
            <a:spLocks noEditPoints="1"/>
          </p:cNvSpPr>
          <p:nvPr/>
        </p:nvSpPr>
        <p:spPr bwMode="auto">
          <a:xfrm>
            <a:off x="126559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6" name="Freeform 14"/>
          <p:cNvSpPr>
            <a:spLocks noEditPoints="1"/>
          </p:cNvSpPr>
          <p:nvPr/>
        </p:nvSpPr>
        <p:spPr bwMode="auto">
          <a:xfrm>
            <a:off x="122511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7" name="Freeform 28"/>
          <p:cNvSpPr>
            <a:spLocks noEditPoints="1"/>
          </p:cNvSpPr>
          <p:nvPr/>
        </p:nvSpPr>
        <p:spPr bwMode="auto">
          <a:xfrm>
            <a:off x="161600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8" name="Freeform 14"/>
          <p:cNvSpPr>
            <a:spLocks noEditPoints="1"/>
          </p:cNvSpPr>
          <p:nvPr/>
        </p:nvSpPr>
        <p:spPr bwMode="auto">
          <a:xfrm>
            <a:off x="157552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9" name="Freeform 28"/>
          <p:cNvSpPr>
            <a:spLocks noEditPoints="1"/>
          </p:cNvSpPr>
          <p:nvPr/>
        </p:nvSpPr>
        <p:spPr bwMode="auto">
          <a:xfrm>
            <a:off x="196640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0" name="Freeform 14"/>
          <p:cNvSpPr>
            <a:spLocks noEditPoints="1"/>
          </p:cNvSpPr>
          <p:nvPr/>
        </p:nvSpPr>
        <p:spPr bwMode="auto">
          <a:xfrm>
            <a:off x="192592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1" name="Freeform 28"/>
          <p:cNvSpPr>
            <a:spLocks noEditPoints="1"/>
          </p:cNvSpPr>
          <p:nvPr/>
        </p:nvSpPr>
        <p:spPr bwMode="auto">
          <a:xfrm>
            <a:off x="2316810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gradFill>
            <a:gsLst>
              <a:gs pos="64000">
                <a:schemeClr val="tx1">
                  <a:alpha val="30000"/>
                </a:schemeClr>
              </a:gs>
              <a:gs pos="61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2" name="Freeform 14"/>
          <p:cNvSpPr>
            <a:spLocks noEditPoints="1"/>
          </p:cNvSpPr>
          <p:nvPr/>
        </p:nvSpPr>
        <p:spPr bwMode="auto">
          <a:xfrm>
            <a:off x="2276329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3" name="Freeform 28"/>
          <p:cNvSpPr>
            <a:spLocks noEditPoints="1"/>
          </p:cNvSpPr>
          <p:nvPr/>
        </p:nvSpPr>
        <p:spPr bwMode="auto">
          <a:xfrm>
            <a:off x="266721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4" name="Freeform 14"/>
          <p:cNvSpPr>
            <a:spLocks noEditPoints="1"/>
          </p:cNvSpPr>
          <p:nvPr/>
        </p:nvSpPr>
        <p:spPr bwMode="auto">
          <a:xfrm>
            <a:off x="262673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gradFill>
            <a:gsLst>
              <a:gs pos="41000">
                <a:schemeClr val="tx1">
                  <a:alpha val="30000"/>
                </a:schemeClr>
              </a:gs>
              <a:gs pos="38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5" name="Freeform 28"/>
          <p:cNvSpPr>
            <a:spLocks noEditPoints="1"/>
          </p:cNvSpPr>
          <p:nvPr/>
        </p:nvSpPr>
        <p:spPr bwMode="auto">
          <a:xfrm>
            <a:off x="301761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6" name="Freeform 14"/>
          <p:cNvSpPr>
            <a:spLocks noEditPoints="1"/>
          </p:cNvSpPr>
          <p:nvPr/>
        </p:nvSpPr>
        <p:spPr bwMode="auto">
          <a:xfrm>
            <a:off x="297713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7" name="Freeform 28"/>
          <p:cNvSpPr>
            <a:spLocks noEditPoints="1"/>
          </p:cNvSpPr>
          <p:nvPr/>
        </p:nvSpPr>
        <p:spPr bwMode="auto">
          <a:xfrm>
            <a:off x="336802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8" name="Freeform 14"/>
          <p:cNvSpPr>
            <a:spLocks noEditPoints="1"/>
          </p:cNvSpPr>
          <p:nvPr/>
        </p:nvSpPr>
        <p:spPr bwMode="auto">
          <a:xfrm>
            <a:off x="332754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9" name="Freeform 28"/>
          <p:cNvSpPr>
            <a:spLocks noEditPoints="1"/>
          </p:cNvSpPr>
          <p:nvPr/>
        </p:nvSpPr>
        <p:spPr bwMode="auto">
          <a:xfrm>
            <a:off x="37184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0" name="Freeform 14"/>
          <p:cNvSpPr>
            <a:spLocks noEditPoints="1"/>
          </p:cNvSpPr>
          <p:nvPr/>
        </p:nvSpPr>
        <p:spPr bwMode="auto">
          <a:xfrm>
            <a:off x="36779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1" name="Freeform 28"/>
          <p:cNvSpPr>
            <a:spLocks noEditPoints="1"/>
          </p:cNvSpPr>
          <p:nvPr/>
        </p:nvSpPr>
        <p:spPr bwMode="auto">
          <a:xfrm>
            <a:off x="40688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2" name="Freeform 14"/>
          <p:cNvSpPr>
            <a:spLocks noEditPoints="1"/>
          </p:cNvSpPr>
          <p:nvPr/>
        </p:nvSpPr>
        <p:spPr bwMode="auto">
          <a:xfrm>
            <a:off x="40283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3" name="TextBox 542"/>
          <p:cNvSpPr txBox="1"/>
          <p:nvPr/>
        </p:nvSpPr>
        <p:spPr>
          <a:xfrm>
            <a:off x="2005791" y="3703430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949309" y="3733237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5" name="TextBox 544"/>
          <p:cNvSpPr txBox="1"/>
          <p:nvPr/>
        </p:nvSpPr>
        <p:spPr>
          <a:xfrm>
            <a:off x="1164227" y="4066089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6" name="Freeform 388"/>
          <p:cNvSpPr>
            <a:spLocks noEditPoints="1"/>
          </p:cNvSpPr>
          <p:nvPr/>
        </p:nvSpPr>
        <p:spPr bwMode="auto">
          <a:xfrm>
            <a:off x="985836" y="4083249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47" name="TextBox 546"/>
          <p:cNvSpPr txBox="1"/>
          <p:nvPr/>
        </p:nvSpPr>
        <p:spPr>
          <a:xfrm>
            <a:off x="2005791" y="5408662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949309" y="5438469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9" name="TextBox 548"/>
          <p:cNvSpPr txBox="1"/>
          <p:nvPr/>
        </p:nvSpPr>
        <p:spPr>
          <a:xfrm>
            <a:off x="1164227" y="5771321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2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550" name="Freeform 388"/>
          <p:cNvSpPr>
            <a:spLocks noEditPoints="1"/>
          </p:cNvSpPr>
          <p:nvPr/>
        </p:nvSpPr>
        <p:spPr bwMode="auto">
          <a:xfrm>
            <a:off x="985836" y="5788481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graphicFrame>
        <p:nvGraphicFramePr>
          <p:cNvPr id="551" name="Chart 550"/>
          <p:cNvGraphicFramePr/>
          <p:nvPr>
            <p:extLst>
              <p:ext uri="{D42A27DB-BD31-4B8C-83A1-F6EECF244321}">
                <p14:modId xmlns:p14="http://schemas.microsoft.com/office/powerpoint/2010/main" val="4088761133"/>
              </p:ext>
            </p:extLst>
          </p:nvPr>
        </p:nvGraphicFramePr>
        <p:xfrm>
          <a:off x="4838699" y="2856715"/>
          <a:ext cx="2695575" cy="3488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2" name="Oval 551"/>
          <p:cNvSpPr/>
          <p:nvPr/>
        </p:nvSpPr>
        <p:spPr>
          <a:xfrm>
            <a:off x="5648022" y="2680831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Freeform 480"/>
          <p:cNvSpPr>
            <a:spLocks noEditPoints="1"/>
          </p:cNvSpPr>
          <p:nvPr/>
        </p:nvSpPr>
        <p:spPr bwMode="auto">
          <a:xfrm>
            <a:off x="5744884" y="2765534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54" name="Chart 553"/>
          <p:cNvGraphicFramePr/>
          <p:nvPr>
            <p:extLst>
              <p:ext uri="{D42A27DB-BD31-4B8C-83A1-F6EECF244321}">
                <p14:modId xmlns:p14="http://schemas.microsoft.com/office/powerpoint/2010/main" val="2398751168"/>
              </p:ext>
            </p:extLst>
          </p:nvPr>
        </p:nvGraphicFramePr>
        <p:xfrm>
          <a:off x="9135249" y="449020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55" name="Rectangle 554"/>
          <p:cNvSpPr/>
          <p:nvPr/>
        </p:nvSpPr>
        <p:spPr>
          <a:xfrm>
            <a:off x="9623416" y="547355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56" name="Rectangle 555"/>
          <p:cNvSpPr/>
          <p:nvPr/>
        </p:nvSpPr>
        <p:spPr>
          <a:xfrm>
            <a:off x="9623416" y="510422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557" name="Rounded Rectangle 556"/>
          <p:cNvSpPr/>
          <p:nvPr/>
        </p:nvSpPr>
        <p:spPr>
          <a:xfrm rot="16200000">
            <a:off x="7644582" y="522700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170hr</a:t>
            </a:r>
            <a:endParaRPr lang="uk-UA" sz="1200" b="1" dirty="0">
              <a:latin typeface="+mj-lt"/>
            </a:endParaRPr>
          </a:p>
        </p:txBody>
      </p:sp>
      <p:sp>
        <p:nvSpPr>
          <p:cNvPr id="558" name="Rectangle 557"/>
          <p:cNvSpPr/>
          <p:nvPr/>
        </p:nvSpPr>
        <p:spPr>
          <a:xfrm rot="16200000">
            <a:off x="7729421" y="522343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59" name="Chart 558"/>
          <p:cNvGraphicFramePr/>
          <p:nvPr>
            <p:extLst>
              <p:ext uri="{D42A27DB-BD31-4B8C-83A1-F6EECF244321}">
                <p14:modId xmlns:p14="http://schemas.microsoft.com/office/powerpoint/2010/main" val="2392815229"/>
              </p:ext>
            </p:extLst>
          </p:nvPr>
        </p:nvGraphicFramePr>
        <p:xfrm>
          <a:off x="9135249" y="24348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60" name="Rectangle 559"/>
          <p:cNvSpPr/>
          <p:nvPr/>
        </p:nvSpPr>
        <p:spPr>
          <a:xfrm>
            <a:off x="9623416" y="341823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61" name="Rectangle 560"/>
          <p:cNvSpPr/>
          <p:nvPr/>
        </p:nvSpPr>
        <p:spPr>
          <a:xfrm>
            <a:off x="9623416" y="30489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$7k</a:t>
            </a:r>
            <a:endParaRPr lang="en-US" dirty="0">
              <a:latin typeface="+mj-lt"/>
            </a:endParaRPr>
          </a:p>
        </p:txBody>
      </p:sp>
      <p:sp>
        <p:nvSpPr>
          <p:cNvPr id="562" name="Rounded Rectangle 561"/>
          <p:cNvSpPr/>
          <p:nvPr/>
        </p:nvSpPr>
        <p:spPr>
          <a:xfrm rot="16200000">
            <a:off x="7644582" y="317168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100 k</a:t>
            </a:r>
            <a:endParaRPr lang="uk-UA" sz="1200" b="1" dirty="0">
              <a:latin typeface="+mj-lt"/>
            </a:endParaRPr>
          </a:p>
        </p:txBody>
      </p:sp>
      <p:sp>
        <p:nvSpPr>
          <p:cNvPr id="563" name="Rectangle 562"/>
          <p:cNvSpPr/>
          <p:nvPr/>
        </p:nvSpPr>
        <p:spPr>
          <a:xfrm rot="16200000">
            <a:off x="7729421" y="316811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71948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1278792" y="512606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2293696" y="720295"/>
            <a:ext cx="173102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9" name="Freeform 40"/>
          <p:cNvSpPr>
            <a:spLocks noEditPoints="1"/>
          </p:cNvSpPr>
          <p:nvPr/>
        </p:nvSpPr>
        <p:spPr bwMode="auto">
          <a:xfrm>
            <a:off x="1525911" y="768247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1278791" y="1385537"/>
            <a:ext cx="274592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1278792" y="1733683"/>
            <a:ext cx="2745926" cy="20159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</a:t>
            </a:r>
            <a:r>
              <a:rPr lang="en-US" sz="1000" dirty="0" smtClean="0"/>
              <a:t>.</a:t>
            </a:r>
          </a:p>
          <a:p>
            <a:pPr>
              <a:spcAft>
                <a:spcPts val="600"/>
              </a:spcAft>
            </a:pPr>
            <a:r>
              <a:rPr lang="en-US" sz="1000" dirty="0" smtClean="0"/>
              <a:t>It </a:t>
            </a:r>
            <a:r>
              <a:rPr lang="en-US" sz="1000" dirty="0"/>
              <a:t>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222" name="Rounded Rectangle 221"/>
          <p:cNvSpPr/>
          <p:nvPr/>
        </p:nvSpPr>
        <p:spPr>
          <a:xfrm rot="5400000">
            <a:off x="1391012" y="3700107"/>
            <a:ext cx="2602996" cy="3183243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223" name="Chart 222"/>
          <p:cNvGraphicFramePr/>
          <p:nvPr>
            <p:extLst>
              <p:ext uri="{D42A27DB-BD31-4B8C-83A1-F6EECF244321}">
                <p14:modId xmlns:p14="http://schemas.microsoft.com/office/powerpoint/2010/main" val="1721522937"/>
              </p:ext>
            </p:extLst>
          </p:nvPr>
        </p:nvGraphicFramePr>
        <p:xfrm>
          <a:off x="1531877" y="420567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4" name="Rectangle 223"/>
          <p:cNvSpPr/>
          <p:nvPr/>
        </p:nvSpPr>
        <p:spPr>
          <a:xfrm>
            <a:off x="2037461" y="493995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1881379" y="526745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26" name="Rounded Rectangle 225"/>
          <p:cNvSpPr/>
          <p:nvPr/>
        </p:nvSpPr>
        <p:spPr>
          <a:xfrm rot="16200000" flipH="1">
            <a:off x="6055856" y="-1266140"/>
            <a:ext cx="4303945" cy="7358744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5335208" y="654687"/>
            <a:ext cx="613489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228" name="Rounded Rectangle 227"/>
          <p:cNvSpPr/>
          <p:nvPr/>
        </p:nvSpPr>
        <p:spPr>
          <a:xfrm rot="16200000">
            <a:off x="4554121" y="879555"/>
            <a:ext cx="821711" cy="236561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&gt; 1 225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9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2046068"/>
              </p:ext>
            </p:extLst>
          </p:nvPr>
        </p:nvGraphicFramePr>
        <p:xfrm>
          <a:off x="8218152" y="1725159"/>
          <a:ext cx="3224572" cy="2094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0" name="Rectangle 229"/>
          <p:cNvSpPr/>
          <p:nvPr/>
        </p:nvSpPr>
        <p:spPr>
          <a:xfrm>
            <a:off x="8468231" y="3990231"/>
            <a:ext cx="288398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5184341" y="1725159"/>
            <a:ext cx="2759943" cy="2094248"/>
            <a:chOff x="1330081" y="1914851"/>
            <a:chExt cx="2123629" cy="1611413"/>
          </a:xfrm>
        </p:grpSpPr>
        <p:sp>
          <p:nvSpPr>
            <p:cNvPr id="2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36" name="Group 2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43" name="Straight Connector 242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4" name="Group 243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Straight Connector 25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Straight Connector 26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Straight Connector 26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5" name="Group 244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38" name="TextBox 237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8196130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64" name="TextBox 263"/>
          <p:cNvSpPr txBox="1"/>
          <p:nvPr/>
        </p:nvSpPr>
        <p:spPr>
          <a:xfrm>
            <a:off x="5335208" y="3214630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5115431" y="3990231"/>
            <a:ext cx="282885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aphicFrame>
        <p:nvGraphicFramePr>
          <p:cNvPr id="26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8098048"/>
              </p:ext>
            </p:extLst>
          </p:nvPr>
        </p:nvGraphicFramePr>
        <p:xfrm>
          <a:off x="4673601" y="4911251"/>
          <a:ext cx="7053942" cy="1433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8472431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oup 107"/>
          <p:cNvGrpSpPr/>
          <p:nvPr/>
        </p:nvGrpSpPr>
        <p:grpSpPr>
          <a:xfrm>
            <a:off x="2018604" y="2714766"/>
            <a:ext cx="6594391" cy="3943344"/>
            <a:chOff x="2436813" y="2043113"/>
            <a:chExt cx="4252912" cy="2543175"/>
          </a:xfrm>
          <a:solidFill>
            <a:schemeClr val="accent1"/>
          </a:solidFill>
        </p:grpSpPr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3244850" y="3094038"/>
              <a:ext cx="9525" cy="14288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1 h 7"/>
                <a:gd name="T4" fmla="*/ 3 w 5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5" y="5"/>
                    <a:pt x="5" y="0"/>
                    <a:pt x="2" y="1"/>
                  </a:cubicBezTo>
                  <a:cubicBezTo>
                    <a:pt x="0" y="2"/>
                    <a:pt x="0" y="7"/>
                    <a:pt x="3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3614738" y="3089275"/>
              <a:ext cx="55563" cy="42863"/>
            </a:xfrm>
            <a:custGeom>
              <a:avLst/>
              <a:gdLst>
                <a:gd name="T0" fmla="*/ 15 w 27"/>
                <a:gd name="T1" fmla="*/ 1 h 21"/>
                <a:gd name="T2" fmla="*/ 4 w 27"/>
                <a:gd name="T3" fmla="*/ 18 h 21"/>
                <a:gd name="T4" fmla="*/ 13 w 27"/>
                <a:gd name="T5" fmla="*/ 20 h 21"/>
                <a:gd name="T6" fmla="*/ 17 w 27"/>
                <a:gd name="T7" fmla="*/ 18 h 21"/>
                <a:gd name="T8" fmla="*/ 22 w 27"/>
                <a:gd name="T9" fmla="*/ 19 h 21"/>
                <a:gd name="T10" fmla="*/ 27 w 27"/>
                <a:gd name="T11" fmla="*/ 14 h 21"/>
                <a:gd name="T12" fmla="*/ 24 w 27"/>
                <a:gd name="T13" fmla="*/ 4 h 21"/>
                <a:gd name="T14" fmla="*/ 15 w 27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15" y="1"/>
                  </a:moveTo>
                  <a:cubicBezTo>
                    <a:pt x="8" y="0"/>
                    <a:pt x="0" y="12"/>
                    <a:pt x="4" y="18"/>
                  </a:cubicBezTo>
                  <a:cubicBezTo>
                    <a:pt x="6" y="21"/>
                    <a:pt x="11" y="21"/>
                    <a:pt x="13" y="20"/>
                  </a:cubicBezTo>
                  <a:cubicBezTo>
                    <a:pt x="15" y="20"/>
                    <a:pt x="16" y="18"/>
                    <a:pt x="17" y="18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18"/>
                    <a:pt x="27" y="17"/>
                    <a:pt x="27" y="14"/>
                  </a:cubicBezTo>
                  <a:cubicBezTo>
                    <a:pt x="27" y="12"/>
                    <a:pt x="25" y="6"/>
                    <a:pt x="24" y="4"/>
                  </a:cubicBezTo>
                  <a:cubicBezTo>
                    <a:pt x="23" y="3"/>
                    <a:pt x="17" y="1"/>
                    <a:pt x="15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3767138" y="2825750"/>
              <a:ext cx="411163" cy="298450"/>
            </a:xfrm>
            <a:custGeom>
              <a:avLst/>
              <a:gdLst>
                <a:gd name="T0" fmla="*/ 12 w 200"/>
                <a:gd name="T1" fmla="*/ 107 h 145"/>
                <a:gd name="T2" fmla="*/ 10 w 200"/>
                <a:gd name="T3" fmla="*/ 115 h 145"/>
                <a:gd name="T4" fmla="*/ 16 w 200"/>
                <a:gd name="T5" fmla="*/ 133 h 145"/>
                <a:gd name="T6" fmla="*/ 26 w 200"/>
                <a:gd name="T7" fmla="*/ 138 h 145"/>
                <a:gd name="T8" fmla="*/ 38 w 200"/>
                <a:gd name="T9" fmla="*/ 144 h 145"/>
                <a:gd name="T10" fmla="*/ 37 w 200"/>
                <a:gd name="T11" fmla="*/ 127 h 145"/>
                <a:gd name="T12" fmla="*/ 38 w 200"/>
                <a:gd name="T13" fmla="*/ 99 h 145"/>
                <a:gd name="T14" fmla="*/ 45 w 200"/>
                <a:gd name="T15" fmla="*/ 87 h 145"/>
                <a:gd name="T16" fmla="*/ 58 w 200"/>
                <a:gd name="T17" fmla="*/ 76 h 145"/>
                <a:gd name="T18" fmla="*/ 65 w 200"/>
                <a:gd name="T19" fmla="*/ 70 h 145"/>
                <a:gd name="T20" fmla="*/ 75 w 200"/>
                <a:gd name="T21" fmla="*/ 65 h 145"/>
                <a:gd name="T22" fmla="*/ 75 w 200"/>
                <a:gd name="T23" fmla="*/ 55 h 145"/>
                <a:gd name="T24" fmla="*/ 84 w 200"/>
                <a:gd name="T25" fmla="*/ 54 h 145"/>
                <a:gd name="T26" fmla="*/ 92 w 200"/>
                <a:gd name="T27" fmla="*/ 54 h 145"/>
                <a:gd name="T28" fmla="*/ 103 w 200"/>
                <a:gd name="T29" fmla="*/ 44 h 145"/>
                <a:gd name="T30" fmla="*/ 109 w 200"/>
                <a:gd name="T31" fmla="*/ 45 h 145"/>
                <a:gd name="T32" fmla="*/ 120 w 200"/>
                <a:gd name="T33" fmla="*/ 41 h 145"/>
                <a:gd name="T34" fmla="*/ 129 w 200"/>
                <a:gd name="T35" fmla="*/ 35 h 145"/>
                <a:gd name="T36" fmla="*/ 166 w 200"/>
                <a:gd name="T37" fmla="*/ 30 h 145"/>
                <a:gd name="T38" fmla="*/ 192 w 200"/>
                <a:gd name="T39" fmla="*/ 22 h 145"/>
                <a:gd name="T40" fmla="*/ 181 w 200"/>
                <a:gd name="T41" fmla="*/ 5 h 145"/>
                <a:gd name="T42" fmla="*/ 148 w 200"/>
                <a:gd name="T43" fmla="*/ 12 h 145"/>
                <a:gd name="T44" fmla="*/ 133 w 200"/>
                <a:gd name="T45" fmla="*/ 7 h 145"/>
                <a:gd name="T46" fmla="*/ 132 w 200"/>
                <a:gd name="T47" fmla="*/ 12 h 145"/>
                <a:gd name="T48" fmla="*/ 120 w 200"/>
                <a:gd name="T49" fmla="*/ 11 h 145"/>
                <a:gd name="T50" fmla="*/ 107 w 200"/>
                <a:gd name="T51" fmla="*/ 14 h 145"/>
                <a:gd name="T52" fmla="*/ 98 w 200"/>
                <a:gd name="T53" fmla="*/ 17 h 145"/>
                <a:gd name="T54" fmla="*/ 89 w 200"/>
                <a:gd name="T55" fmla="*/ 17 h 145"/>
                <a:gd name="T56" fmla="*/ 87 w 200"/>
                <a:gd name="T57" fmla="*/ 24 h 145"/>
                <a:gd name="T58" fmla="*/ 81 w 200"/>
                <a:gd name="T59" fmla="*/ 32 h 145"/>
                <a:gd name="T60" fmla="*/ 76 w 200"/>
                <a:gd name="T61" fmla="*/ 37 h 145"/>
                <a:gd name="T62" fmla="*/ 73 w 200"/>
                <a:gd name="T63" fmla="*/ 40 h 145"/>
                <a:gd name="T64" fmla="*/ 60 w 200"/>
                <a:gd name="T65" fmla="*/ 42 h 145"/>
                <a:gd name="T66" fmla="*/ 49 w 200"/>
                <a:gd name="T67" fmla="*/ 49 h 145"/>
                <a:gd name="T68" fmla="*/ 49 w 200"/>
                <a:gd name="T69" fmla="*/ 55 h 145"/>
                <a:gd name="T70" fmla="*/ 46 w 200"/>
                <a:gd name="T71" fmla="*/ 59 h 145"/>
                <a:gd name="T72" fmla="*/ 26 w 200"/>
                <a:gd name="T73" fmla="*/ 64 h 145"/>
                <a:gd name="T74" fmla="*/ 19 w 200"/>
                <a:gd name="T75" fmla="*/ 80 h 145"/>
                <a:gd name="T76" fmla="*/ 13 w 200"/>
                <a:gd name="T77" fmla="*/ 78 h 145"/>
                <a:gd name="T78" fmla="*/ 2 w 200"/>
                <a:gd name="T79" fmla="*/ 95 h 145"/>
                <a:gd name="T80" fmla="*/ 9 w 200"/>
                <a:gd name="T81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45">
                  <a:moveTo>
                    <a:pt x="15" y="102"/>
                  </a:moveTo>
                  <a:cubicBezTo>
                    <a:pt x="16" y="105"/>
                    <a:pt x="13" y="105"/>
                    <a:pt x="12" y="107"/>
                  </a:cubicBezTo>
                  <a:cubicBezTo>
                    <a:pt x="12" y="110"/>
                    <a:pt x="14" y="109"/>
                    <a:pt x="15" y="111"/>
                  </a:cubicBezTo>
                  <a:cubicBezTo>
                    <a:pt x="16" y="114"/>
                    <a:pt x="14" y="118"/>
                    <a:pt x="10" y="115"/>
                  </a:cubicBezTo>
                  <a:cubicBezTo>
                    <a:pt x="8" y="117"/>
                    <a:pt x="8" y="123"/>
                    <a:pt x="9" y="125"/>
                  </a:cubicBezTo>
                  <a:cubicBezTo>
                    <a:pt x="11" y="128"/>
                    <a:pt x="16" y="129"/>
                    <a:pt x="16" y="133"/>
                  </a:cubicBezTo>
                  <a:cubicBezTo>
                    <a:pt x="20" y="133"/>
                    <a:pt x="20" y="135"/>
                    <a:pt x="23" y="137"/>
                  </a:cubicBezTo>
                  <a:cubicBezTo>
                    <a:pt x="24" y="138"/>
                    <a:pt x="25" y="137"/>
                    <a:pt x="26" y="138"/>
                  </a:cubicBezTo>
                  <a:cubicBezTo>
                    <a:pt x="28" y="138"/>
                    <a:pt x="28" y="139"/>
                    <a:pt x="30" y="139"/>
                  </a:cubicBezTo>
                  <a:cubicBezTo>
                    <a:pt x="31" y="140"/>
                    <a:pt x="36" y="144"/>
                    <a:pt x="38" y="144"/>
                  </a:cubicBezTo>
                  <a:cubicBezTo>
                    <a:pt x="44" y="145"/>
                    <a:pt x="38" y="139"/>
                    <a:pt x="37" y="137"/>
                  </a:cubicBezTo>
                  <a:cubicBezTo>
                    <a:pt x="36" y="134"/>
                    <a:pt x="37" y="130"/>
                    <a:pt x="37" y="127"/>
                  </a:cubicBezTo>
                  <a:cubicBezTo>
                    <a:pt x="36" y="124"/>
                    <a:pt x="34" y="122"/>
                    <a:pt x="34" y="118"/>
                  </a:cubicBezTo>
                  <a:cubicBezTo>
                    <a:pt x="33" y="113"/>
                    <a:pt x="35" y="104"/>
                    <a:pt x="38" y="99"/>
                  </a:cubicBezTo>
                  <a:cubicBezTo>
                    <a:pt x="39" y="98"/>
                    <a:pt x="41" y="97"/>
                    <a:pt x="42" y="95"/>
                  </a:cubicBezTo>
                  <a:cubicBezTo>
                    <a:pt x="43" y="92"/>
                    <a:pt x="43" y="90"/>
                    <a:pt x="45" y="87"/>
                  </a:cubicBezTo>
                  <a:cubicBezTo>
                    <a:pt x="47" y="85"/>
                    <a:pt x="54" y="79"/>
                    <a:pt x="58" y="79"/>
                  </a:cubicBezTo>
                  <a:cubicBezTo>
                    <a:pt x="58" y="78"/>
                    <a:pt x="57" y="76"/>
                    <a:pt x="58" y="76"/>
                  </a:cubicBezTo>
                  <a:cubicBezTo>
                    <a:pt x="59" y="75"/>
                    <a:pt x="60" y="75"/>
                    <a:pt x="60" y="74"/>
                  </a:cubicBezTo>
                  <a:cubicBezTo>
                    <a:pt x="62" y="73"/>
                    <a:pt x="63" y="71"/>
                    <a:pt x="65" y="70"/>
                  </a:cubicBezTo>
                  <a:cubicBezTo>
                    <a:pt x="67" y="70"/>
                    <a:pt x="70" y="71"/>
                    <a:pt x="72" y="70"/>
                  </a:cubicBezTo>
                  <a:cubicBezTo>
                    <a:pt x="74" y="68"/>
                    <a:pt x="73" y="65"/>
                    <a:pt x="75" y="65"/>
                  </a:cubicBezTo>
                  <a:cubicBezTo>
                    <a:pt x="78" y="67"/>
                    <a:pt x="80" y="64"/>
                    <a:pt x="79" y="62"/>
                  </a:cubicBezTo>
                  <a:cubicBezTo>
                    <a:pt x="79" y="60"/>
                    <a:pt x="76" y="57"/>
                    <a:pt x="75" y="55"/>
                  </a:cubicBezTo>
                  <a:cubicBezTo>
                    <a:pt x="79" y="55"/>
                    <a:pt x="78" y="61"/>
                    <a:pt x="82" y="61"/>
                  </a:cubicBezTo>
                  <a:cubicBezTo>
                    <a:pt x="85" y="61"/>
                    <a:pt x="84" y="56"/>
                    <a:pt x="84" y="54"/>
                  </a:cubicBezTo>
                  <a:cubicBezTo>
                    <a:pt x="86" y="54"/>
                    <a:pt x="86" y="57"/>
                    <a:pt x="87" y="58"/>
                  </a:cubicBezTo>
                  <a:cubicBezTo>
                    <a:pt x="90" y="59"/>
                    <a:pt x="91" y="55"/>
                    <a:pt x="92" y="54"/>
                  </a:cubicBezTo>
                  <a:cubicBezTo>
                    <a:pt x="93" y="51"/>
                    <a:pt x="95" y="47"/>
                    <a:pt x="96" y="44"/>
                  </a:cubicBezTo>
                  <a:cubicBezTo>
                    <a:pt x="97" y="44"/>
                    <a:pt x="103" y="53"/>
                    <a:pt x="103" y="44"/>
                  </a:cubicBezTo>
                  <a:cubicBezTo>
                    <a:pt x="106" y="45"/>
                    <a:pt x="104" y="47"/>
                    <a:pt x="106" y="48"/>
                  </a:cubicBezTo>
                  <a:cubicBezTo>
                    <a:pt x="110" y="50"/>
                    <a:pt x="108" y="46"/>
                    <a:pt x="109" y="45"/>
                  </a:cubicBezTo>
                  <a:cubicBezTo>
                    <a:pt x="110" y="43"/>
                    <a:pt x="112" y="45"/>
                    <a:pt x="114" y="44"/>
                  </a:cubicBezTo>
                  <a:cubicBezTo>
                    <a:pt x="116" y="43"/>
                    <a:pt x="117" y="41"/>
                    <a:pt x="120" y="41"/>
                  </a:cubicBezTo>
                  <a:cubicBezTo>
                    <a:pt x="119" y="39"/>
                    <a:pt x="118" y="38"/>
                    <a:pt x="117" y="37"/>
                  </a:cubicBezTo>
                  <a:cubicBezTo>
                    <a:pt x="121" y="34"/>
                    <a:pt x="125" y="35"/>
                    <a:pt x="129" y="35"/>
                  </a:cubicBezTo>
                  <a:cubicBezTo>
                    <a:pt x="133" y="34"/>
                    <a:pt x="136" y="32"/>
                    <a:pt x="140" y="32"/>
                  </a:cubicBezTo>
                  <a:cubicBezTo>
                    <a:pt x="149" y="31"/>
                    <a:pt x="157" y="31"/>
                    <a:pt x="166" y="30"/>
                  </a:cubicBezTo>
                  <a:cubicBezTo>
                    <a:pt x="170" y="29"/>
                    <a:pt x="173" y="30"/>
                    <a:pt x="176" y="30"/>
                  </a:cubicBezTo>
                  <a:cubicBezTo>
                    <a:pt x="181" y="29"/>
                    <a:pt x="188" y="25"/>
                    <a:pt x="192" y="22"/>
                  </a:cubicBezTo>
                  <a:cubicBezTo>
                    <a:pt x="196" y="19"/>
                    <a:pt x="200" y="11"/>
                    <a:pt x="198" y="6"/>
                  </a:cubicBezTo>
                  <a:cubicBezTo>
                    <a:pt x="195" y="0"/>
                    <a:pt x="186" y="3"/>
                    <a:pt x="181" y="5"/>
                  </a:cubicBezTo>
                  <a:cubicBezTo>
                    <a:pt x="177" y="8"/>
                    <a:pt x="174" y="7"/>
                    <a:pt x="174" y="12"/>
                  </a:cubicBezTo>
                  <a:cubicBezTo>
                    <a:pt x="167" y="8"/>
                    <a:pt x="157" y="16"/>
                    <a:pt x="148" y="12"/>
                  </a:cubicBezTo>
                  <a:cubicBezTo>
                    <a:pt x="145" y="11"/>
                    <a:pt x="142" y="6"/>
                    <a:pt x="139" y="5"/>
                  </a:cubicBezTo>
                  <a:cubicBezTo>
                    <a:pt x="137" y="4"/>
                    <a:pt x="134" y="4"/>
                    <a:pt x="133" y="7"/>
                  </a:cubicBezTo>
                  <a:cubicBezTo>
                    <a:pt x="132" y="9"/>
                    <a:pt x="135" y="10"/>
                    <a:pt x="134" y="12"/>
                  </a:cubicBezTo>
                  <a:cubicBezTo>
                    <a:pt x="134" y="13"/>
                    <a:pt x="132" y="13"/>
                    <a:pt x="132" y="12"/>
                  </a:cubicBezTo>
                  <a:cubicBezTo>
                    <a:pt x="132" y="7"/>
                    <a:pt x="128" y="7"/>
                    <a:pt x="124" y="9"/>
                  </a:cubicBezTo>
                  <a:cubicBezTo>
                    <a:pt x="123" y="10"/>
                    <a:pt x="121" y="11"/>
                    <a:pt x="120" y="11"/>
                  </a:cubicBezTo>
                  <a:cubicBezTo>
                    <a:pt x="118" y="12"/>
                    <a:pt x="116" y="11"/>
                    <a:pt x="114" y="12"/>
                  </a:cubicBezTo>
                  <a:cubicBezTo>
                    <a:pt x="110" y="9"/>
                    <a:pt x="109" y="13"/>
                    <a:pt x="107" y="14"/>
                  </a:cubicBezTo>
                  <a:cubicBezTo>
                    <a:pt x="105" y="16"/>
                    <a:pt x="101" y="14"/>
                    <a:pt x="102" y="21"/>
                  </a:cubicBezTo>
                  <a:cubicBezTo>
                    <a:pt x="99" y="21"/>
                    <a:pt x="99" y="18"/>
                    <a:pt x="98" y="17"/>
                  </a:cubicBezTo>
                  <a:cubicBezTo>
                    <a:pt x="93" y="17"/>
                    <a:pt x="93" y="23"/>
                    <a:pt x="87" y="23"/>
                  </a:cubicBezTo>
                  <a:cubicBezTo>
                    <a:pt x="87" y="21"/>
                    <a:pt x="89" y="19"/>
                    <a:pt x="89" y="17"/>
                  </a:cubicBezTo>
                  <a:cubicBezTo>
                    <a:pt x="86" y="16"/>
                    <a:pt x="84" y="18"/>
                    <a:pt x="83" y="21"/>
                  </a:cubicBezTo>
                  <a:cubicBezTo>
                    <a:pt x="84" y="22"/>
                    <a:pt x="87" y="22"/>
                    <a:pt x="87" y="24"/>
                  </a:cubicBezTo>
                  <a:cubicBezTo>
                    <a:pt x="87" y="26"/>
                    <a:pt x="84" y="26"/>
                    <a:pt x="83" y="28"/>
                  </a:cubicBezTo>
                  <a:cubicBezTo>
                    <a:pt x="81" y="30"/>
                    <a:pt x="85" y="31"/>
                    <a:pt x="81" y="32"/>
                  </a:cubicBezTo>
                  <a:cubicBezTo>
                    <a:pt x="78" y="32"/>
                    <a:pt x="76" y="31"/>
                    <a:pt x="76" y="29"/>
                  </a:cubicBezTo>
                  <a:cubicBezTo>
                    <a:pt x="73" y="31"/>
                    <a:pt x="76" y="34"/>
                    <a:pt x="76" y="37"/>
                  </a:cubicBezTo>
                  <a:cubicBezTo>
                    <a:pt x="75" y="36"/>
                    <a:pt x="74" y="35"/>
                    <a:pt x="73" y="35"/>
                  </a:cubicBezTo>
                  <a:cubicBezTo>
                    <a:pt x="72" y="37"/>
                    <a:pt x="72" y="38"/>
                    <a:pt x="73" y="40"/>
                  </a:cubicBezTo>
                  <a:cubicBezTo>
                    <a:pt x="71" y="40"/>
                    <a:pt x="69" y="40"/>
                    <a:pt x="69" y="42"/>
                  </a:cubicBezTo>
                  <a:cubicBezTo>
                    <a:pt x="67" y="42"/>
                    <a:pt x="62" y="40"/>
                    <a:pt x="60" y="42"/>
                  </a:cubicBezTo>
                  <a:cubicBezTo>
                    <a:pt x="58" y="44"/>
                    <a:pt x="63" y="46"/>
                    <a:pt x="56" y="46"/>
                  </a:cubicBezTo>
                  <a:cubicBezTo>
                    <a:pt x="55" y="46"/>
                    <a:pt x="47" y="44"/>
                    <a:pt x="49" y="49"/>
                  </a:cubicBezTo>
                  <a:cubicBezTo>
                    <a:pt x="50" y="51"/>
                    <a:pt x="56" y="50"/>
                    <a:pt x="58" y="50"/>
                  </a:cubicBezTo>
                  <a:cubicBezTo>
                    <a:pt x="59" y="55"/>
                    <a:pt x="51" y="51"/>
                    <a:pt x="49" y="55"/>
                  </a:cubicBezTo>
                  <a:cubicBezTo>
                    <a:pt x="50" y="55"/>
                    <a:pt x="50" y="55"/>
                    <a:pt x="50" y="56"/>
                  </a:cubicBezTo>
                  <a:cubicBezTo>
                    <a:pt x="48" y="55"/>
                    <a:pt x="47" y="57"/>
                    <a:pt x="46" y="59"/>
                  </a:cubicBezTo>
                  <a:cubicBezTo>
                    <a:pt x="43" y="59"/>
                    <a:pt x="35" y="56"/>
                    <a:pt x="36" y="63"/>
                  </a:cubicBezTo>
                  <a:cubicBezTo>
                    <a:pt x="33" y="64"/>
                    <a:pt x="28" y="63"/>
                    <a:pt x="26" y="64"/>
                  </a:cubicBezTo>
                  <a:cubicBezTo>
                    <a:pt x="23" y="66"/>
                    <a:pt x="25" y="70"/>
                    <a:pt x="24" y="73"/>
                  </a:cubicBezTo>
                  <a:cubicBezTo>
                    <a:pt x="23" y="76"/>
                    <a:pt x="21" y="78"/>
                    <a:pt x="19" y="80"/>
                  </a:cubicBezTo>
                  <a:cubicBezTo>
                    <a:pt x="17" y="81"/>
                    <a:pt x="17" y="83"/>
                    <a:pt x="15" y="82"/>
                  </a:cubicBezTo>
                  <a:cubicBezTo>
                    <a:pt x="14" y="81"/>
                    <a:pt x="13" y="79"/>
                    <a:pt x="13" y="78"/>
                  </a:cubicBezTo>
                  <a:cubicBezTo>
                    <a:pt x="7" y="77"/>
                    <a:pt x="4" y="83"/>
                    <a:pt x="1" y="88"/>
                  </a:cubicBezTo>
                  <a:cubicBezTo>
                    <a:pt x="0" y="90"/>
                    <a:pt x="0" y="93"/>
                    <a:pt x="2" y="95"/>
                  </a:cubicBezTo>
                  <a:cubicBezTo>
                    <a:pt x="5" y="98"/>
                    <a:pt x="5" y="95"/>
                    <a:pt x="8" y="95"/>
                  </a:cubicBezTo>
                  <a:cubicBezTo>
                    <a:pt x="9" y="95"/>
                    <a:pt x="8" y="101"/>
                    <a:pt x="9" y="102"/>
                  </a:cubicBezTo>
                  <a:cubicBezTo>
                    <a:pt x="10" y="103"/>
                    <a:pt x="13" y="102"/>
                    <a:pt x="15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3849688" y="3132138"/>
              <a:ext cx="41275" cy="66675"/>
            </a:xfrm>
            <a:custGeom>
              <a:avLst/>
              <a:gdLst>
                <a:gd name="T0" fmla="*/ 8 w 20"/>
                <a:gd name="T1" fmla="*/ 5 h 32"/>
                <a:gd name="T2" fmla="*/ 1 w 20"/>
                <a:gd name="T3" fmla="*/ 16 h 32"/>
                <a:gd name="T4" fmla="*/ 3 w 20"/>
                <a:gd name="T5" fmla="*/ 21 h 32"/>
                <a:gd name="T6" fmla="*/ 8 w 20"/>
                <a:gd name="T7" fmla="*/ 28 h 32"/>
                <a:gd name="T8" fmla="*/ 15 w 20"/>
                <a:gd name="T9" fmla="*/ 31 h 32"/>
                <a:gd name="T10" fmla="*/ 11 w 20"/>
                <a:gd name="T11" fmla="*/ 13 h 32"/>
                <a:gd name="T12" fmla="*/ 8 w 20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8" y="5"/>
                  </a:moveTo>
                  <a:cubicBezTo>
                    <a:pt x="1" y="0"/>
                    <a:pt x="1" y="12"/>
                    <a:pt x="1" y="16"/>
                  </a:cubicBezTo>
                  <a:cubicBezTo>
                    <a:pt x="1" y="19"/>
                    <a:pt x="0" y="19"/>
                    <a:pt x="3" y="21"/>
                  </a:cubicBezTo>
                  <a:cubicBezTo>
                    <a:pt x="7" y="23"/>
                    <a:pt x="6" y="25"/>
                    <a:pt x="8" y="28"/>
                  </a:cubicBezTo>
                  <a:cubicBezTo>
                    <a:pt x="9" y="30"/>
                    <a:pt x="13" y="32"/>
                    <a:pt x="15" y="31"/>
                  </a:cubicBezTo>
                  <a:cubicBezTo>
                    <a:pt x="20" y="26"/>
                    <a:pt x="12" y="17"/>
                    <a:pt x="11" y="13"/>
                  </a:cubicBezTo>
                  <a:cubicBezTo>
                    <a:pt x="10" y="10"/>
                    <a:pt x="11" y="7"/>
                    <a:pt x="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4127500" y="3046413"/>
              <a:ext cx="41275" cy="31750"/>
            </a:xfrm>
            <a:custGeom>
              <a:avLst/>
              <a:gdLst>
                <a:gd name="T0" fmla="*/ 13 w 20"/>
                <a:gd name="T1" fmla="*/ 14 h 16"/>
                <a:gd name="T2" fmla="*/ 12 w 20"/>
                <a:gd name="T3" fmla="*/ 11 h 16"/>
                <a:gd name="T4" fmla="*/ 10 w 20"/>
                <a:gd name="T5" fmla="*/ 5 h 16"/>
                <a:gd name="T6" fmla="*/ 3 w 20"/>
                <a:gd name="T7" fmla="*/ 3 h 16"/>
                <a:gd name="T8" fmla="*/ 2 w 20"/>
                <a:gd name="T9" fmla="*/ 15 h 16"/>
                <a:gd name="T10" fmla="*/ 13 w 20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4"/>
                  </a:moveTo>
                  <a:cubicBezTo>
                    <a:pt x="20" y="12"/>
                    <a:pt x="14" y="12"/>
                    <a:pt x="12" y="11"/>
                  </a:cubicBezTo>
                  <a:cubicBezTo>
                    <a:pt x="8" y="9"/>
                    <a:pt x="11" y="9"/>
                    <a:pt x="10" y="5"/>
                  </a:cubicBezTo>
                  <a:cubicBezTo>
                    <a:pt x="9" y="2"/>
                    <a:pt x="6" y="0"/>
                    <a:pt x="3" y="3"/>
                  </a:cubicBezTo>
                  <a:cubicBezTo>
                    <a:pt x="0" y="6"/>
                    <a:pt x="2" y="11"/>
                    <a:pt x="2" y="15"/>
                  </a:cubicBezTo>
                  <a:cubicBezTo>
                    <a:pt x="5" y="16"/>
                    <a:pt x="10" y="16"/>
                    <a:pt x="13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197350" y="3094038"/>
              <a:ext cx="12700" cy="11113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1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2"/>
                    <a:pt x="5" y="0"/>
                    <a:pt x="3" y="1"/>
                  </a:cubicBezTo>
                  <a:cubicBezTo>
                    <a:pt x="0" y="4"/>
                    <a:pt x="4" y="6"/>
                    <a:pt x="5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278313" y="3111500"/>
              <a:ext cx="17463" cy="25400"/>
            </a:xfrm>
            <a:custGeom>
              <a:avLst/>
              <a:gdLst>
                <a:gd name="T0" fmla="*/ 7 w 9"/>
                <a:gd name="T1" fmla="*/ 10 h 12"/>
                <a:gd name="T2" fmla="*/ 8 w 9"/>
                <a:gd name="T3" fmla="*/ 1 h 12"/>
                <a:gd name="T4" fmla="*/ 2 w 9"/>
                <a:gd name="T5" fmla="*/ 4 h 12"/>
                <a:gd name="T6" fmla="*/ 7 w 9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7" y="10"/>
                  </a:moveTo>
                  <a:cubicBezTo>
                    <a:pt x="9" y="9"/>
                    <a:pt x="8" y="2"/>
                    <a:pt x="8" y="1"/>
                  </a:cubicBezTo>
                  <a:cubicBezTo>
                    <a:pt x="8" y="0"/>
                    <a:pt x="2" y="3"/>
                    <a:pt x="2" y="4"/>
                  </a:cubicBezTo>
                  <a:cubicBezTo>
                    <a:pt x="0" y="6"/>
                    <a:pt x="4" y="12"/>
                    <a:pt x="7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344988" y="2959100"/>
              <a:ext cx="20638" cy="38100"/>
            </a:xfrm>
            <a:custGeom>
              <a:avLst/>
              <a:gdLst>
                <a:gd name="T0" fmla="*/ 7 w 10"/>
                <a:gd name="T1" fmla="*/ 12 h 18"/>
                <a:gd name="T2" fmla="*/ 8 w 10"/>
                <a:gd name="T3" fmla="*/ 6 h 18"/>
                <a:gd name="T4" fmla="*/ 7 w 1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8">
                  <a:moveTo>
                    <a:pt x="7" y="12"/>
                  </a:moveTo>
                  <a:cubicBezTo>
                    <a:pt x="8" y="10"/>
                    <a:pt x="10" y="7"/>
                    <a:pt x="8" y="6"/>
                  </a:cubicBezTo>
                  <a:cubicBezTo>
                    <a:pt x="4" y="0"/>
                    <a:pt x="0" y="18"/>
                    <a:pt x="7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981450" y="2492375"/>
              <a:ext cx="49213" cy="26988"/>
            </a:xfrm>
            <a:custGeom>
              <a:avLst/>
              <a:gdLst>
                <a:gd name="T0" fmla="*/ 9 w 24"/>
                <a:gd name="T1" fmla="*/ 11 h 13"/>
                <a:gd name="T2" fmla="*/ 15 w 24"/>
                <a:gd name="T3" fmla="*/ 10 h 13"/>
                <a:gd name="T4" fmla="*/ 21 w 24"/>
                <a:gd name="T5" fmla="*/ 10 h 13"/>
                <a:gd name="T6" fmla="*/ 13 w 24"/>
                <a:gd name="T7" fmla="*/ 3 h 13"/>
                <a:gd name="T8" fmla="*/ 8 w 24"/>
                <a:gd name="T9" fmla="*/ 3 h 13"/>
                <a:gd name="T10" fmla="*/ 9 w 24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9" y="11"/>
                  </a:moveTo>
                  <a:cubicBezTo>
                    <a:pt x="11" y="11"/>
                    <a:pt x="13" y="10"/>
                    <a:pt x="15" y="10"/>
                  </a:cubicBezTo>
                  <a:cubicBezTo>
                    <a:pt x="17" y="10"/>
                    <a:pt x="20" y="13"/>
                    <a:pt x="21" y="10"/>
                  </a:cubicBezTo>
                  <a:cubicBezTo>
                    <a:pt x="24" y="6"/>
                    <a:pt x="15" y="4"/>
                    <a:pt x="13" y="3"/>
                  </a:cubicBezTo>
                  <a:cubicBezTo>
                    <a:pt x="10" y="3"/>
                    <a:pt x="10" y="3"/>
                    <a:pt x="8" y="3"/>
                  </a:cubicBezTo>
                  <a:cubicBezTo>
                    <a:pt x="0" y="0"/>
                    <a:pt x="3" y="11"/>
                    <a:pt x="9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3983038" y="2516188"/>
              <a:ext cx="73025" cy="34925"/>
            </a:xfrm>
            <a:custGeom>
              <a:avLst/>
              <a:gdLst>
                <a:gd name="T0" fmla="*/ 11 w 35"/>
                <a:gd name="T1" fmla="*/ 16 h 17"/>
                <a:gd name="T2" fmla="*/ 14 w 35"/>
                <a:gd name="T3" fmla="*/ 9 h 17"/>
                <a:gd name="T4" fmla="*/ 19 w 35"/>
                <a:gd name="T5" fmla="*/ 14 h 17"/>
                <a:gd name="T6" fmla="*/ 22 w 35"/>
                <a:gd name="T7" fmla="*/ 10 h 17"/>
                <a:gd name="T8" fmla="*/ 35 w 35"/>
                <a:gd name="T9" fmla="*/ 9 h 17"/>
                <a:gd name="T10" fmla="*/ 30 w 35"/>
                <a:gd name="T11" fmla="*/ 6 h 17"/>
                <a:gd name="T12" fmla="*/ 31 w 35"/>
                <a:gd name="T13" fmla="*/ 1 h 17"/>
                <a:gd name="T14" fmla="*/ 24 w 35"/>
                <a:gd name="T15" fmla="*/ 0 h 17"/>
                <a:gd name="T16" fmla="*/ 21 w 35"/>
                <a:gd name="T17" fmla="*/ 6 h 17"/>
                <a:gd name="T18" fmla="*/ 10 w 35"/>
                <a:gd name="T19" fmla="*/ 8 h 17"/>
                <a:gd name="T20" fmla="*/ 6 w 35"/>
                <a:gd name="T21" fmla="*/ 5 h 17"/>
                <a:gd name="T22" fmla="*/ 6 w 35"/>
                <a:gd name="T23" fmla="*/ 9 h 17"/>
                <a:gd name="T24" fmla="*/ 7 w 35"/>
                <a:gd name="T25" fmla="*/ 10 h 17"/>
                <a:gd name="T26" fmla="*/ 8 w 35"/>
                <a:gd name="T27" fmla="*/ 12 h 17"/>
                <a:gd name="T28" fmla="*/ 11 w 35"/>
                <a:gd name="T2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7">
                  <a:moveTo>
                    <a:pt x="11" y="16"/>
                  </a:moveTo>
                  <a:cubicBezTo>
                    <a:pt x="15" y="17"/>
                    <a:pt x="14" y="12"/>
                    <a:pt x="14" y="9"/>
                  </a:cubicBezTo>
                  <a:cubicBezTo>
                    <a:pt x="16" y="10"/>
                    <a:pt x="19" y="11"/>
                    <a:pt x="19" y="14"/>
                  </a:cubicBezTo>
                  <a:cubicBezTo>
                    <a:pt x="21" y="14"/>
                    <a:pt x="22" y="12"/>
                    <a:pt x="22" y="10"/>
                  </a:cubicBezTo>
                  <a:cubicBezTo>
                    <a:pt x="25" y="10"/>
                    <a:pt x="34" y="14"/>
                    <a:pt x="35" y="9"/>
                  </a:cubicBezTo>
                  <a:cubicBezTo>
                    <a:pt x="35" y="6"/>
                    <a:pt x="31" y="8"/>
                    <a:pt x="30" y="6"/>
                  </a:cubicBezTo>
                  <a:cubicBezTo>
                    <a:pt x="29" y="2"/>
                    <a:pt x="34" y="3"/>
                    <a:pt x="31" y="1"/>
                  </a:cubicBezTo>
                  <a:cubicBezTo>
                    <a:pt x="30" y="0"/>
                    <a:pt x="25" y="0"/>
                    <a:pt x="24" y="0"/>
                  </a:cubicBezTo>
                  <a:cubicBezTo>
                    <a:pt x="21" y="2"/>
                    <a:pt x="23" y="5"/>
                    <a:pt x="21" y="6"/>
                  </a:cubicBezTo>
                  <a:cubicBezTo>
                    <a:pt x="16" y="9"/>
                    <a:pt x="13" y="0"/>
                    <a:pt x="10" y="8"/>
                  </a:cubicBezTo>
                  <a:cubicBezTo>
                    <a:pt x="10" y="9"/>
                    <a:pt x="6" y="5"/>
                    <a:pt x="6" y="5"/>
                  </a:cubicBezTo>
                  <a:cubicBezTo>
                    <a:pt x="0" y="3"/>
                    <a:pt x="5" y="8"/>
                    <a:pt x="6" y="9"/>
                  </a:cubicBez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8" y="12"/>
                  </a:cubicBezTo>
                  <a:cubicBezTo>
                    <a:pt x="9" y="14"/>
                    <a:pt x="8" y="16"/>
                    <a:pt x="11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4044950" y="2555875"/>
              <a:ext cx="19050" cy="19050"/>
            </a:xfrm>
            <a:custGeom>
              <a:avLst/>
              <a:gdLst>
                <a:gd name="T0" fmla="*/ 9 w 9"/>
                <a:gd name="T1" fmla="*/ 5 h 9"/>
                <a:gd name="T2" fmla="*/ 3 w 9"/>
                <a:gd name="T3" fmla="*/ 6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4" y="9"/>
                    <a:pt x="9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070350" y="2578100"/>
              <a:ext cx="52388" cy="31750"/>
            </a:xfrm>
            <a:custGeom>
              <a:avLst/>
              <a:gdLst>
                <a:gd name="T0" fmla="*/ 8 w 26"/>
                <a:gd name="T1" fmla="*/ 7 h 15"/>
                <a:gd name="T2" fmla="*/ 7 w 26"/>
                <a:gd name="T3" fmla="*/ 10 h 15"/>
                <a:gd name="T4" fmla="*/ 11 w 26"/>
                <a:gd name="T5" fmla="*/ 11 h 15"/>
                <a:gd name="T6" fmla="*/ 12 w 26"/>
                <a:gd name="T7" fmla="*/ 13 h 15"/>
                <a:gd name="T8" fmla="*/ 15 w 26"/>
                <a:gd name="T9" fmla="*/ 13 h 15"/>
                <a:gd name="T10" fmla="*/ 17 w 26"/>
                <a:gd name="T11" fmla="*/ 13 h 15"/>
                <a:gd name="T12" fmla="*/ 20 w 26"/>
                <a:gd name="T13" fmla="*/ 14 h 15"/>
                <a:gd name="T14" fmla="*/ 21 w 26"/>
                <a:gd name="T15" fmla="*/ 10 h 15"/>
                <a:gd name="T16" fmla="*/ 25 w 26"/>
                <a:gd name="T17" fmla="*/ 9 h 15"/>
                <a:gd name="T18" fmla="*/ 16 w 26"/>
                <a:gd name="T19" fmla="*/ 1 h 15"/>
                <a:gd name="T20" fmla="*/ 14 w 26"/>
                <a:gd name="T21" fmla="*/ 3 h 15"/>
                <a:gd name="T22" fmla="*/ 11 w 26"/>
                <a:gd name="T23" fmla="*/ 1 h 15"/>
                <a:gd name="T24" fmla="*/ 3 w 26"/>
                <a:gd name="T25" fmla="*/ 1 h 15"/>
                <a:gd name="T26" fmla="*/ 8 w 26"/>
                <a:gd name="T2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5">
                  <a:moveTo>
                    <a:pt x="8" y="7"/>
                  </a:moveTo>
                  <a:cubicBezTo>
                    <a:pt x="8" y="8"/>
                    <a:pt x="6" y="9"/>
                    <a:pt x="7" y="10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1" y="12"/>
                    <a:pt x="12" y="12"/>
                    <a:pt x="12" y="13"/>
                  </a:cubicBezTo>
                  <a:cubicBezTo>
                    <a:pt x="13" y="14"/>
                    <a:pt x="15" y="13"/>
                    <a:pt x="15" y="13"/>
                  </a:cubicBezTo>
                  <a:cubicBezTo>
                    <a:pt x="14" y="12"/>
                    <a:pt x="18" y="13"/>
                    <a:pt x="17" y="13"/>
                  </a:cubicBezTo>
                  <a:cubicBezTo>
                    <a:pt x="18" y="13"/>
                    <a:pt x="18" y="15"/>
                    <a:pt x="20" y="14"/>
                  </a:cubicBezTo>
                  <a:cubicBezTo>
                    <a:pt x="21" y="13"/>
                    <a:pt x="21" y="11"/>
                    <a:pt x="21" y="10"/>
                  </a:cubicBezTo>
                  <a:cubicBezTo>
                    <a:pt x="22" y="10"/>
                    <a:pt x="24" y="10"/>
                    <a:pt x="25" y="9"/>
                  </a:cubicBezTo>
                  <a:cubicBezTo>
                    <a:pt x="26" y="5"/>
                    <a:pt x="20" y="1"/>
                    <a:pt x="16" y="1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0" y="5"/>
                    <a:pt x="7" y="5"/>
                    <a:pt x="8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127500" y="2563813"/>
              <a:ext cx="47625" cy="46038"/>
            </a:xfrm>
            <a:custGeom>
              <a:avLst/>
              <a:gdLst>
                <a:gd name="T0" fmla="*/ 5 w 23"/>
                <a:gd name="T1" fmla="*/ 18 h 22"/>
                <a:gd name="T2" fmla="*/ 9 w 23"/>
                <a:gd name="T3" fmla="*/ 19 h 22"/>
                <a:gd name="T4" fmla="*/ 14 w 23"/>
                <a:gd name="T5" fmla="*/ 20 h 22"/>
                <a:gd name="T6" fmla="*/ 17 w 23"/>
                <a:gd name="T7" fmla="*/ 17 h 22"/>
                <a:gd name="T8" fmla="*/ 21 w 23"/>
                <a:gd name="T9" fmla="*/ 13 h 22"/>
                <a:gd name="T10" fmla="*/ 14 w 23"/>
                <a:gd name="T11" fmla="*/ 7 h 22"/>
                <a:gd name="T12" fmla="*/ 21 w 23"/>
                <a:gd name="T13" fmla="*/ 4 h 22"/>
                <a:gd name="T14" fmla="*/ 15 w 23"/>
                <a:gd name="T15" fmla="*/ 1 h 22"/>
                <a:gd name="T16" fmla="*/ 12 w 23"/>
                <a:gd name="T17" fmla="*/ 7 h 22"/>
                <a:gd name="T18" fmla="*/ 6 w 23"/>
                <a:gd name="T19" fmla="*/ 7 h 22"/>
                <a:gd name="T20" fmla="*/ 5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5" y="18"/>
                  </a:moveTo>
                  <a:cubicBezTo>
                    <a:pt x="6" y="18"/>
                    <a:pt x="8" y="18"/>
                    <a:pt x="9" y="19"/>
                  </a:cubicBezTo>
                  <a:cubicBezTo>
                    <a:pt x="12" y="21"/>
                    <a:pt x="11" y="22"/>
                    <a:pt x="14" y="20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9" y="15"/>
                    <a:pt x="21" y="16"/>
                    <a:pt x="21" y="13"/>
                  </a:cubicBezTo>
                  <a:cubicBezTo>
                    <a:pt x="23" y="8"/>
                    <a:pt x="18" y="8"/>
                    <a:pt x="14" y="7"/>
                  </a:cubicBezTo>
                  <a:cubicBezTo>
                    <a:pt x="15" y="6"/>
                    <a:pt x="20" y="6"/>
                    <a:pt x="21" y="4"/>
                  </a:cubicBezTo>
                  <a:cubicBezTo>
                    <a:pt x="22" y="1"/>
                    <a:pt x="17" y="0"/>
                    <a:pt x="15" y="1"/>
                  </a:cubicBezTo>
                  <a:cubicBezTo>
                    <a:pt x="11" y="3"/>
                    <a:pt x="14" y="5"/>
                    <a:pt x="12" y="7"/>
                  </a:cubicBezTo>
                  <a:cubicBezTo>
                    <a:pt x="10" y="9"/>
                    <a:pt x="8" y="6"/>
                    <a:pt x="6" y="7"/>
                  </a:cubicBezTo>
                  <a:cubicBezTo>
                    <a:pt x="1" y="8"/>
                    <a:pt x="0" y="16"/>
                    <a:pt x="5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4081463" y="2522538"/>
              <a:ext cx="73025" cy="52388"/>
            </a:xfrm>
            <a:custGeom>
              <a:avLst/>
              <a:gdLst>
                <a:gd name="T0" fmla="*/ 10 w 35"/>
                <a:gd name="T1" fmla="*/ 23 h 25"/>
                <a:gd name="T2" fmla="*/ 13 w 35"/>
                <a:gd name="T3" fmla="*/ 20 h 25"/>
                <a:gd name="T4" fmla="*/ 19 w 35"/>
                <a:gd name="T5" fmla="*/ 19 h 25"/>
                <a:gd name="T6" fmla="*/ 23 w 35"/>
                <a:gd name="T7" fmla="*/ 24 h 25"/>
                <a:gd name="T8" fmla="*/ 22 w 35"/>
                <a:gd name="T9" fmla="*/ 18 h 25"/>
                <a:gd name="T10" fmla="*/ 26 w 35"/>
                <a:gd name="T11" fmla="*/ 17 h 25"/>
                <a:gd name="T12" fmla="*/ 25 w 35"/>
                <a:gd name="T13" fmla="*/ 14 h 25"/>
                <a:gd name="T14" fmla="*/ 24 w 35"/>
                <a:gd name="T15" fmla="*/ 9 h 25"/>
                <a:gd name="T16" fmla="*/ 27 w 35"/>
                <a:gd name="T17" fmla="*/ 8 h 25"/>
                <a:gd name="T18" fmla="*/ 31 w 35"/>
                <a:gd name="T19" fmla="*/ 10 h 25"/>
                <a:gd name="T20" fmla="*/ 35 w 35"/>
                <a:gd name="T21" fmla="*/ 11 h 25"/>
                <a:gd name="T22" fmla="*/ 31 w 35"/>
                <a:gd name="T23" fmla="*/ 7 h 25"/>
                <a:gd name="T24" fmla="*/ 30 w 35"/>
                <a:gd name="T25" fmla="*/ 2 h 25"/>
                <a:gd name="T26" fmla="*/ 25 w 35"/>
                <a:gd name="T27" fmla="*/ 4 h 25"/>
                <a:gd name="T28" fmla="*/ 18 w 35"/>
                <a:gd name="T29" fmla="*/ 4 h 25"/>
                <a:gd name="T30" fmla="*/ 15 w 35"/>
                <a:gd name="T31" fmla="*/ 2 h 25"/>
                <a:gd name="T32" fmla="*/ 17 w 35"/>
                <a:gd name="T33" fmla="*/ 10 h 25"/>
                <a:gd name="T34" fmla="*/ 11 w 35"/>
                <a:gd name="T35" fmla="*/ 10 h 25"/>
                <a:gd name="T36" fmla="*/ 7 w 35"/>
                <a:gd name="T37" fmla="*/ 11 h 25"/>
                <a:gd name="T38" fmla="*/ 13 w 35"/>
                <a:gd name="T39" fmla="*/ 18 h 25"/>
                <a:gd name="T40" fmla="*/ 3 w 35"/>
                <a:gd name="T41" fmla="*/ 11 h 25"/>
                <a:gd name="T42" fmla="*/ 4 w 35"/>
                <a:gd name="T43" fmla="*/ 15 h 25"/>
                <a:gd name="T44" fmla="*/ 10 w 35"/>
                <a:gd name="T4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5">
                  <a:moveTo>
                    <a:pt x="10" y="23"/>
                  </a:moveTo>
                  <a:cubicBezTo>
                    <a:pt x="16" y="24"/>
                    <a:pt x="12" y="21"/>
                    <a:pt x="13" y="20"/>
                  </a:cubicBezTo>
                  <a:cubicBezTo>
                    <a:pt x="14" y="19"/>
                    <a:pt x="22" y="25"/>
                    <a:pt x="19" y="19"/>
                  </a:cubicBezTo>
                  <a:cubicBezTo>
                    <a:pt x="23" y="18"/>
                    <a:pt x="20" y="24"/>
                    <a:pt x="23" y="24"/>
                  </a:cubicBezTo>
                  <a:cubicBezTo>
                    <a:pt x="29" y="23"/>
                    <a:pt x="22" y="19"/>
                    <a:pt x="22" y="18"/>
                  </a:cubicBezTo>
                  <a:cubicBezTo>
                    <a:pt x="23" y="16"/>
                    <a:pt x="25" y="18"/>
                    <a:pt x="26" y="17"/>
                  </a:cubicBezTo>
                  <a:cubicBezTo>
                    <a:pt x="28" y="15"/>
                    <a:pt x="25" y="16"/>
                    <a:pt x="25" y="14"/>
                  </a:cubicBezTo>
                  <a:cubicBezTo>
                    <a:pt x="23" y="12"/>
                    <a:pt x="21" y="11"/>
                    <a:pt x="24" y="9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30" y="7"/>
                    <a:pt x="29" y="9"/>
                    <a:pt x="31" y="10"/>
                  </a:cubicBezTo>
                  <a:cubicBezTo>
                    <a:pt x="31" y="10"/>
                    <a:pt x="34" y="15"/>
                    <a:pt x="35" y="11"/>
                  </a:cubicBezTo>
                  <a:cubicBezTo>
                    <a:pt x="35" y="8"/>
                    <a:pt x="32" y="9"/>
                    <a:pt x="31" y="7"/>
                  </a:cubicBezTo>
                  <a:cubicBezTo>
                    <a:pt x="30" y="6"/>
                    <a:pt x="30" y="3"/>
                    <a:pt x="30" y="2"/>
                  </a:cubicBezTo>
                  <a:cubicBezTo>
                    <a:pt x="28" y="1"/>
                    <a:pt x="24" y="0"/>
                    <a:pt x="25" y="4"/>
                  </a:cubicBezTo>
                  <a:cubicBezTo>
                    <a:pt x="22" y="4"/>
                    <a:pt x="18" y="1"/>
                    <a:pt x="18" y="4"/>
                  </a:cubicBezTo>
                  <a:cubicBezTo>
                    <a:pt x="16" y="4"/>
                    <a:pt x="16" y="4"/>
                    <a:pt x="15" y="2"/>
                  </a:cubicBezTo>
                  <a:cubicBezTo>
                    <a:pt x="10" y="5"/>
                    <a:pt x="17" y="7"/>
                    <a:pt x="17" y="10"/>
                  </a:cubicBezTo>
                  <a:cubicBezTo>
                    <a:pt x="19" y="15"/>
                    <a:pt x="13" y="11"/>
                    <a:pt x="11" y="10"/>
                  </a:cubicBezTo>
                  <a:cubicBezTo>
                    <a:pt x="8" y="7"/>
                    <a:pt x="4" y="6"/>
                    <a:pt x="7" y="11"/>
                  </a:cubicBezTo>
                  <a:cubicBezTo>
                    <a:pt x="9" y="14"/>
                    <a:pt x="11" y="14"/>
                    <a:pt x="13" y="18"/>
                  </a:cubicBezTo>
                  <a:cubicBezTo>
                    <a:pt x="8" y="18"/>
                    <a:pt x="9" y="9"/>
                    <a:pt x="3" y="11"/>
                  </a:cubicBezTo>
                  <a:cubicBezTo>
                    <a:pt x="0" y="12"/>
                    <a:pt x="3" y="13"/>
                    <a:pt x="4" y="15"/>
                  </a:cubicBezTo>
                  <a:cubicBezTo>
                    <a:pt x="5" y="19"/>
                    <a:pt x="5" y="22"/>
                    <a:pt x="10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4191000" y="2533650"/>
              <a:ext cx="14288" cy="17463"/>
            </a:xfrm>
            <a:custGeom>
              <a:avLst/>
              <a:gdLst>
                <a:gd name="T0" fmla="*/ 5 w 7"/>
                <a:gd name="T1" fmla="*/ 7 h 9"/>
                <a:gd name="T2" fmla="*/ 0 w 7"/>
                <a:gd name="T3" fmla="*/ 4 h 9"/>
                <a:gd name="T4" fmla="*/ 5 w 7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7"/>
                  </a:moveTo>
                  <a:cubicBezTo>
                    <a:pt x="7" y="3"/>
                    <a:pt x="1" y="0"/>
                    <a:pt x="0" y="4"/>
                  </a:cubicBezTo>
                  <a:cubicBezTo>
                    <a:pt x="0" y="7"/>
                    <a:pt x="3" y="9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4143375" y="2511425"/>
              <a:ext cx="20638" cy="17463"/>
            </a:xfrm>
            <a:custGeom>
              <a:avLst/>
              <a:gdLst>
                <a:gd name="T0" fmla="*/ 9 w 10"/>
                <a:gd name="T1" fmla="*/ 5 h 9"/>
                <a:gd name="T2" fmla="*/ 4 w 10"/>
                <a:gd name="T3" fmla="*/ 2 h 9"/>
                <a:gd name="T4" fmla="*/ 9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2"/>
                    <a:pt x="6" y="0"/>
                    <a:pt x="4" y="2"/>
                  </a:cubicBezTo>
                  <a:cubicBezTo>
                    <a:pt x="0" y="5"/>
                    <a:pt x="8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129"/>
            <p:cNvSpPr>
              <a:spLocks/>
            </p:cNvSpPr>
            <p:nvPr/>
          </p:nvSpPr>
          <p:spPr bwMode="auto">
            <a:xfrm>
              <a:off x="4106863" y="2613025"/>
              <a:ext cx="15875" cy="12700"/>
            </a:xfrm>
            <a:custGeom>
              <a:avLst/>
              <a:gdLst>
                <a:gd name="T0" fmla="*/ 0 w 8"/>
                <a:gd name="T1" fmla="*/ 6 h 6"/>
                <a:gd name="T2" fmla="*/ 4 w 8"/>
                <a:gd name="T3" fmla="*/ 6 h 6"/>
                <a:gd name="T4" fmla="*/ 6 w 8"/>
                <a:gd name="T5" fmla="*/ 4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8" y="2"/>
                    <a:pt x="0" y="0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130"/>
            <p:cNvSpPr>
              <a:spLocks/>
            </p:cNvSpPr>
            <p:nvPr/>
          </p:nvSpPr>
          <p:spPr bwMode="auto">
            <a:xfrm>
              <a:off x="4019550" y="2562225"/>
              <a:ext cx="9525" cy="9525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1 h 5"/>
                <a:gd name="T4" fmla="*/ 3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1" y="5"/>
                    <a:pt x="3" y="5"/>
                  </a:cubicBezTo>
                  <a:cubicBezTo>
                    <a:pt x="4" y="5"/>
                    <a:pt x="4" y="3"/>
                    <a:pt x="4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131"/>
            <p:cNvSpPr>
              <a:spLocks/>
            </p:cNvSpPr>
            <p:nvPr/>
          </p:nvSpPr>
          <p:spPr bwMode="auto">
            <a:xfrm>
              <a:off x="4359275" y="2636838"/>
              <a:ext cx="23813" cy="14288"/>
            </a:xfrm>
            <a:custGeom>
              <a:avLst/>
              <a:gdLst>
                <a:gd name="T0" fmla="*/ 6 w 11"/>
                <a:gd name="T1" fmla="*/ 0 h 7"/>
                <a:gd name="T2" fmla="*/ 7 w 11"/>
                <a:gd name="T3" fmla="*/ 6 h 7"/>
                <a:gd name="T4" fmla="*/ 6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0"/>
                    <a:pt x="1" y="7"/>
                    <a:pt x="7" y="6"/>
                  </a:cubicBezTo>
                  <a:cubicBezTo>
                    <a:pt x="11" y="5"/>
                    <a:pt x="11" y="0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132"/>
            <p:cNvSpPr>
              <a:spLocks/>
            </p:cNvSpPr>
            <p:nvPr/>
          </p:nvSpPr>
          <p:spPr bwMode="auto">
            <a:xfrm>
              <a:off x="4495800" y="2624138"/>
              <a:ext cx="71438" cy="82550"/>
            </a:xfrm>
            <a:custGeom>
              <a:avLst/>
              <a:gdLst>
                <a:gd name="T0" fmla="*/ 28 w 35"/>
                <a:gd name="T1" fmla="*/ 10 h 40"/>
                <a:gd name="T2" fmla="*/ 22 w 35"/>
                <a:gd name="T3" fmla="*/ 2 h 40"/>
                <a:gd name="T4" fmla="*/ 15 w 35"/>
                <a:gd name="T5" fmla="*/ 4 h 40"/>
                <a:gd name="T6" fmla="*/ 9 w 35"/>
                <a:gd name="T7" fmla="*/ 10 h 40"/>
                <a:gd name="T8" fmla="*/ 7 w 35"/>
                <a:gd name="T9" fmla="*/ 19 h 40"/>
                <a:gd name="T10" fmla="*/ 4 w 35"/>
                <a:gd name="T11" fmla="*/ 25 h 40"/>
                <a:gd name="T12" fmla="*/ 10 w 35"/>
                <a:gd name="T13" fmla="*/ 38 h 40"/>
                <a:gd name="T14" fmla="*/ 26 w 35"/>
                <a:gd name="T15" fmla="*/ 30 h 40"/>
                <a:gd name="T16" fmla="*/ 34 w 35"/>
                <a:gd name="T17" fmla="*/ 25 h 40"/>
                <a:gd name="T18" fmla="*/ 31 w 35"/>
                <a:gd name="T19" fmla="*/ 22 h 40"/>
                <a:gd name="T20" fmla="*/ 33 w 35"/>
                <a:gd name="T21" fmla="*/ 18 h 40"/>
                <a:gd name="T22" fmla="*/ 33 w 35"/>
                <a:gd name="T23" fmla="*/ 12 h 40"/>
                <a:gd name="T24" fmla="*/ 28 w 35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0">
                  <a:moveTo>
                    <a:pt x="28" y="10"/>
                  </a:moveTo>
                  <a:cubicBezTo>
                    <a:pt x="25" y="7"/>
                    <a:pt x="27" y="4"/>
                    <a:pt x="22" y="2"/>
                  </a:cubicBezTo>
                  <a:cubicBezTo>
                    <a:pt x="18" y="1"/>
                    <a:pt x="17" y="0"/>
                    <a:pt x="15" y="4"/>
                  </a:cubicBezTo>
                  <a:cubicBezTo>
                    <a:pt x="13" y="7"/>
                    <a:pt x="11" y="7"/>
                    <a:pt x="9" y="10"/>
                  </a:cubicBezTo>
                  <a:cubicBezTo>
                    <a:pt x="8" y="13"/>
                    <a:pt x="7" y="16"/>
                    <a:pt x="7" y="19"/>
                  </a:cubicBezTo>
                  <a:cubicBezTo>
                    <a:pt x="7" y="23"/>
                    <a:pt x="7" y="22"/>
                    <a:pt x="4" y="25"/>
                  </a:cubicBezTo>
                  <a:cubicBezTo>
                    <a:pt x="0" y="29"/>
                    <a:pt x="4" y="36"/>
                    <a:pt x="10" y="38"/>
                  </a:cubicBezTo>
                  <a:cubicBezTo>
                    <a:pt x="16" y="40"/>
                    <a:pt x="20" y="31"/>
                    <a:pt x="26" y="30"/>
                  </a:cubicBezTo>
                  <a:cubicBezTo>
                    <a:pt x="29" y="29"/>
                    <a:pt x="35" y="31"/>
                    <a:pt x="34" y="25"/>
                  </a:cubicBezTo>
                  <a:cubicBezTo>
                    <a:pt x="34" y="24"/>
                    <a:pt x="31" y="24"/>
                    <a:pt x="31" y="22"/>
                  </a:cubicBezTo>
                  <a:cubicBezTo>
                    <a:pt x="30" y="19"/>
                    <a:pt x="32" y="19"/>
                    <a:pt x="33" y="18"/>
                  </a:cubicBezTo>
                  <a:cubicBezTo>
                    <a:pt x="33" y="16"/>
                    <a:pt x="34" y="14"/>
                    <a:pt x="33" y="12"/>
                  </a:cubicBezTo>
                  <a:cubicBezTo>
                    <a:pt x="32" y="10"/>
                    <a:pt x="30" y="11"/>
                    <a:pt x="28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133"/>
            <p:cNvSpPr>
              <a:spLocks/>
            </p:cNvSpPr>
            <p:nvPr/>
          </p:nvSpPr>
          <p:spPr bwMode="auto">
            <a:xfrm>
              <a:off x="4494213" y="2695575"/>
              <a:ext cx="30163" cy="26988"/>
            </a:xfrm>
            <a:custGeom>
              <a:avLst/>
              <a:gdLst>
                <a:gd name="T0" fmla="*/ 9 w 15"/>
                <a:gd name="T1" fmla="*/ 13 h 13"/>
                <a:gd name="T2" fmla="*/ 13 w 15"/>
                <a:gd name="T3" fmla="*/ 7 h 13"/>
                <a:gd name="T4" fmla="*/ 10 w 15"/>
                <a:gd name="T5" fmla="*/ 5 h 13"/>
                <a:gd name="T6" fmla="*/ 7 w 15"/>
                <a:gd name="T7" fmla="*/ 3 h 13"/>
                <a:gd name="T8" fmla="*/ 2 w 15"/>
                <a:gd name="T9" fmla="*/ 2 h 13"/>
                <a:gd name="T10" fmla="*/ 1 w 15"/>
                <a:gd name="T11" fmla="*/ 9 h 13"/>
                <a:gd name="T12" fmla="*/ 6 w 15"/>
                <a:gd name="T13" fmla="*/ 10 h 13"/>
                <a:gd name="T14" fmla="*/ 9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9" y="13"/>
                  </a:moveTo>
                  <a:cubicBezTo>
                    <a:pt x="11" y="13"/>
                    <a:pt x="15" y="9"/>
                    <a:pt x="13" y="7"/>
                  </a:cubicBezTo>
                  <a:cubicBezTo>
                    <a:pt x="13" y="6"/>
                    <a:pt x="11" y="6"/>
                    <a:pt x="10" y="5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0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3" y="10"/>
                    <a:pt x="4" y="9"/>
                    <a:pt x="6" y="10"/>
                  </a:cubicBezTo>
                  <a:cubicBezTo>
                    <a:pt x="7" y="11"/>
                    <a:pt x="6" y="13"/>
                    <a:pt x="9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134"/>
            <p:cNvSpPr>
              <a:spLocks/>
            </p:cNvSpPr>
            <p:nvPr/>
          </p:nvSpPr>
          <p:spPr bwMode="auto">
            <a:xfrm>
              <a:off x="4522788" y="2692400"/>
              <a:ext cx="84138" cy="79375"/>
            </a:xfrm>
            <a:custGeom>
              <a:avLst/>
              <a:gdLst>
                <a:gd name="T0" fmla="*/ 27 w 41"/>
                <a:gd name="T1" fmla="*/ 6 h 39"/>
                <a:gd name="T2" fmla="*/ 23 w 41"/>
                <a:gd name="T3" fmla="*/ 4 h 39"/>
                <a:gd name="T4" fmla="*/ 20 w 41"/>
                <a:gd name="T5" fmla="*/ 0 h 39"/>
                <a:gd name="T6" fmla="*/ 17 w 41"/>
                <a:gd name="T7" fmla="*/ 1 h 39"/>
                <a:gd name="T8" fmla="*/ 15 w 41"/>
                <a:gd name="T9" fmla="*/ 1 h 39"/>
                <a:gd name="T10" fmla="*/ 9 w 41"/>
                <a:gd name="T11" fmla="*/ 3 h 39"/>
                <a:gd name="T12" fmla="*/ 4 w 41"/>
                <a:gd name="T13" fmla="*/ 7 h 39"/>
                <a:gd name="T14" fmla="*/ 5 w 41"/>
                <a:gd name="T15" fmla="*/ 12 h 39"/>
                <a:gd name="T16" fmla="*/ 1 w 41"/>
                <a:gd name="T17" fmla="*/ 16 h 39"/>
                <a:gd name="T18" fmla="*/ 2 w 41"/>
                <a:gd name="T19" fmla="*/ 22 h 39"/>
                <a:gd name="T20" fmla="*/ 6 w 41"/>
                <a:gd name="T21" fmla="*/ 27 h 39"/>
                <a:gd name="T22" fmla="*/ 9 w 41"/>
                <a:gd name="T23" fmla="*/ 31 h 39"/>
                <a:gd name="T24" fmla="*/ 21 w 41"/>
                <a:gd name="T25" fmla="*/ 35 h 39"/>
                <a:gd name="T26" fmla="*/ 34 w 41"/>
                <a:gd name="T27" fmla="*/ 36 h 39"/>
                <a:gd name="T28" fmla="*/ 41 w 41"/>
                <a:gd name="T29" fmla="*/ 30 h 39"/>
                <a:gd name="T30" fmla="*/ 35 w 41"/>
                <a:gd name="T31" fmla="*/ 21 h 39"/>
                <a:gd name="T32" fmla="*/ 38 w 41"/>
                <a:gd name="T33" fmla="*/ 17 h 39"/>
                <a:gd name="T34" fmla="*/ 37 w 41"/>
                <a:gd name="T35" fmla="*/ 12 h 39"/>
                <a:gd name="T36" fmla="*/ 35 w 41"/>
                <a:gd name="T37" fmla="*/ 4 h 39"/>
                <a:gd name="T38" fmla="*/ 29 w 41"/>
                <a:gd name="T39" fmla="*/ 1 h 39"/>
                <a:gd name="T40" fmla="*/ 27 w 41"/>
                <a:gd name="T4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9">
                  <a:moveTo>
                    <a:pt x="27" y="6"/>
                  </a:moveTo>
                  <a:cubicBezTo>
                    <a:pt x="25" y="7"/>
                    <a:pt x="23" y="6"/>
                    <a:pt x="23" y="4"/>
                  </a:cubicBezTo>
                  <a:cubicBezTo>
                    <a:pt x="22" y="2"/>
                    <a:pt x="24" y="0"/>
                    <a:pt x="20" y="0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2" y="1"/>
                    <a:pt x="11" y="2"/>
                    <a:pt x="9" y="3"/>
                  </a:cubicBezTo>
                  <a:cubicBezTo>
                    <a:pt x="7" y="4"/>
                    <a:pt x="5" y="5"/>
                    <a:pt x="4" y="7"/>
                  </a:cubicBezTo>
                  <a:cubicBezTo>
                    <a:pt x="2" y="10"/>
                    <a:pt x="5" y="10"/>
                    <a:pt x="5" y="12"/>
                  </a:cubicBezTo>
                  <a:cubicBezTo>
                    <a:pt x="5" y="14"/>
                    <a:pt x="1" y="14"/>
                    <a:pt x="1" y="16"/>
                  </a:cubicBezTo>
                  <a:cubicBezTo>
                    <a:pt x="0" y="18"/>
                    <a:pt x="1" y="21"/>
                    <a:pt x="2" y="22"/>
                  </a:cubicBezTo>
                  <a:cubicBezTo>
                    <a:pt x="4" y="24"/>
                    <a:pt x="5" y="24"/>
                    <a:pt x="6" y="27"/>
                  </a:cubicBezTo>
                  <a:cubicBezTo>
                    <a:pt x="6" y="29"/>
                    <a:pt x="7" y="30"/>
                    <a:pt x="9" y="31"/>
                  </a:cubicBezTo>
                  <a:cubicBezTo>
                    <a:pt x="13" y="33"/>
                    <a:pt x="18" y="33"/>
                    <a:pt x="21" y="35"/>
                  </a:cubicBezTo>
                  <a:cubicBezTo>
                    <a:pt x="25" y="38"/>
                    <a:pt x="30" y="39"/>
                    <a:pt x="34" y="36"/>
                  </a:cubicBezTo>
                  <a:cubicBezTo>
                    <a:pt x="36" y="35"/>
                    <a:pt x="41" y="34"/>
                    <a:pt x="41" y="30"/>
                  </a:cubicBezTo>
                  <a:cubicBezTo>
                    <a:pt x="41" y="25"/>
                    <a:pt x="35" y="27"/>
                    <a:pt x="35" y="21"/>
                  </a:cubicBezTo>
                  <a:cubicBezTo>
                    <a:pt x="36" y="20"/>
                    <a:pt x="37" y="19"/>
                    <a:pt x="38" y="17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7" y="9"/>
                    <a:pt x="37" y="6"/>
                    <a:pt x="35" y="4"/>
                  </a:cubicBezTo>
                  <a:cubicBezTo>
                    <a:pt x="34" y="3"/>
                    <a:pt x="30" y="1"/>
                    <a:pt x="29" y="1"/>
                  </a:cubicBezTo>
                  <a:cubicBezTo>
                    <a:pt x="27" y="2"/>
                    <a:pt x="28" y="5"/>
                    <a:pt x="27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135"/>
            <p:cNvSpPr>
              <a:spLocks/>
            </p:cNvSpPr>
            <p:nvPr/>
          </p:nvSpPr>
          <p:spPr bwMode="auto">
            <a:xfrm>
              <a:off x="4600575" y="2727325"/>
              <a:ext cx="84138" cy="98425"/>
            </a:xfrm>
            <a:custGeom>
              <a:avLst/>
              <a:gdLst>
                <a:gd name="T0" fmla="*/ 37 w 41"/>
                <a:gd name="T1" fmla="*/ 13 h 48"/>
                <a:gd name="T2" fmla="*/ 28 w 41"/>
                <a:gd name="T3" fmla="*/ 8 h 48"/>
                <a:gd name="T4" fmla="*/ 25 w 41"/>
                <a:gd name="T5" fmla="*/ 5 h 48"/>
                <a:gd name="T6" fmla="*/ 20 w 41"/>
                <a:gd name="T7" fmla="*/ 13 h 48"/>
                <a:gd name="T8" fmla="*/ 20 w 41"/>
                <a:gd name="T9" fmla="*/ 4 h 48"/>
                <a:gd name="T10" fmla="*/ 16 w 41"/>
                <a:gd name="T11" fmla="*/ 0 h 48"/>
                <a:gd name="T12" fmla="*/ 13 w 41"/>
                <a:gd name="T13" fmla="*/ 4 h 48"/>
                <a:gd name="T14" fmla="*/ 8 w 41"/>
                <a:gd name="T15" fmla="*/ 7 h 48"/>
                <a:gd name="T16" fmla="*/ 7 w 41"/>
                <a:gd name="T17" fmla="*/ 20 h 48"/>
                <a:gd name="T18" fmla="*/ 4 w 41"/>
                <a:gd name="T19" fmla="*/ 26 h 48"/>
                <a:gd name="T20" fmla="*/ 3 w 41"/>
                <a:gd name="T21" fmla="*/ 32 h 48"/>
                <a:gd name="T22" fmla="*/ 3 w 41"/>
                <a:gd name="T23" fmla="*/ 46 h 48"/>
                <a:gd name="T24" fmla="*/ 9 w 41"/>
                <a:gd name="T25" fmla="*/ 41 h 48"/>
                <a:gd name="T26" fmla="*/ 16 w 41"/>
                <a:gd name="T27" fmla="*/ 35 h 48"/>
                <a:gd name="T28" fmla="*/ 29 w 41"/>
                <a:gd name="T29" fmla="*/ 32 h 48"/>
                <a:gd name="T30" fmla="*/ 39 w 41"/>
                <a:gd name="T31" fmla="*/ 24 h 48"/>
                <a:gd name="T32" fmla="*/ 41 w 41"/>
                <a:gd name="T33" fmla="*/ 18 h 48"/>
                <a:gd name="T34" fmla="*/ 37 w 41"/>
                <a:gd name="T3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48">
                  <a:moveTo>
                    <a:pt x="37" y="13"/>
                  </a:moveTo>
                  <a:cubicBezTo>
                    <a:pt x="35" y="11"/>
                    <a:pt x="30" y="11"/>
                    <a:pt x="28" y="8"/>
                  </a:cubicBezTo>
                  <a:cubicBezTo>
                    <a:pt x="27" y="7"/>
                    <a:pt x="27" y="5"/>
                    <a:pt x="25" y="5"/>
                  </a:cubicBezTo>
                  <a:cubicBezTo>
                    <a:pt x="23" y="6"/>
                    <a:pt x="20" y="11"/>
                    <a:pt x="20" y="13"/>
                  </a:cubicBezTo>
                  <a:cubicBezTo>
                    <a:pt x="20" y="10"/>
                    <a:pt x="20" y="7"/>
                    <a:pt x="20" y="4"/>
                  </a:cubicBezTo>
                  <a:cubicBezTo>
                    <a:pt x="20" y="0"/>
                    <a:pt x="20" y="1"/>
                    <a:pt x="16" y="0"/>
                  </a:cubicBezTo>
                  <a:cubicBezTo>
                    <a:pt x="14" y="2"/>
                    <a:pt x="16" y="3"/>
                    <a:pt x="13" y="4"/>
                  </a:cubicBezTo>
                  <a:cubicBezTo>
                    <a:pt x="10" y="5"/>
                    <a:pt x="9" y="3"/>
                    <a:pt x="8" y="7"/>
                  </a:cubicBezTo>
                  <a:cubicBezTo>
                    <a:pt x="8" y="11"/>
                    <a:pt x="8" y="15"/>
                    <a:pt x="7" y="20"/>
                  </a:cubicBezTo>
                  <a:cubicBezTo>
                    <a:pt x="7" y="22"/>
                    <a:pt x="5" y="24"/>
                    <a:pt x="4" y="26"/>
                  </a:cubicBezTo>
                  <a:cubicBezTo>
                    <a:pt x="3" y="28"/>
                    <a:pt x="3" y="30"/>
                    <a:pt x="3" y="32"/>
                  </a:cubicBezTo>
                  <a:cubicBezTo>
                    <a:pt x="3" y="35"/>
                    <a:pt x="0" y="44"/>
                    <a:pt x="3" y="46"/>
                  </a:cubicBezTo>
                  <a:cubicBezTo>
                    <a:pt x="5" y="48"/>
                    <a:pt x="7" y="43"/>
                    <a:pt x="9" y="41"/>
                  </a:cubicBezTo>
                  <a:cubicBezTo>
                    <a:pt x="11" y="39"/>
                    <a:pt x="14" y="36"/>
                    <a:pt x="16" y="35"/>
                  </a:cubicBezTo>
                  <a:cubicBezTo>
                    <a:pt x="20" y="32"/>
                    <a:pt x="25" y="34"/>
                    <a:pt x="29" y="32"/>
                  </a:cubicBezTo>
                  <a:cubicBezTo>
                    <a:pt x="32" y="31"/>
                    <a:pt x="37" y="27"/>
                    <a:pt x="39" y="24"/>
                  </a:cubicBezTo>
                  <a:cubicBezTo>
                    <a:pt x="40" y="22"/>
                    <a:pt x="41" y="20"/>
                    <a:pt x="41" y="18"/>
                  </a:cubicBezTo>
                  <a:cubicBezTo>
                    <a:pt x="41" y="15"/>
                    <a:pt x="39" y="15"/>
                    <a:pt x="37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136"/>
            <p:cNvSpPr>
              <a:spLocks/>
            </p:cNvSpPr>
            <p:nvPr/>
          </p:nvSpPr>
          <p:spPr bwMode="auto">
            <a:xfrm>
              <a:off x="4549775" y="2865438"/>
              <a:ext cx="17463" cy="17463"/>
            </a:xfrm>
            <a:custGeom>
              <a:avLst/>
              <a:gdLst>
                <a:gd name="T0" fmla="*/ 9 w 9"/>
                <a:gd name="T1" fmla="*/ 5 h 9"/>
                <a:gd name="T2" fmla="*/ 5 w 9"/>
                <a:gd name="T3" fmla="*/ 9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7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37"/>
            <p:cNvSpPr>
              <a:spLocks/>
            </p:cNvSpPr>
            <p:nvPr/>
          </p:nvSpPr>
          <p:spPr bwMode="auto">
            <a:xfrm>
              <a:off x="4848225" y="2970213"/>
              <a:ext cx="28575" cy="23813"/>
            </a:xfrm>
            <a:custGeom>
              <a:avLst/>
              <a:gdLst>
                <a:gd name="T0" fmla="*/ 9 w 14"/>
                <a:gd name="T1" fmla="*/ 1 h 12"/>
                <a:gd name="T2" fmla="*/ 1 w 14"/>
                <a:gd name="T3" fmla="*/ 6 h 12"/>
                <a:gd name="T4" fmla="*/ 5 w 14"/>
                <a:gd name="T5" fmla="*/ 12 h 12"/>
                <a:gd name="T6" fmla="*/ 13 w 14"/>
                <a:gd name="T7" fmla="*/ 7 h 12"/>
                <a:gd name="T8" fmla="*/ 14 w 14"/>
                <a:gd name="T9" fmla="*/ 3 h 12"/>
                <a:gd name="T10" fmla="*/ 9 w 14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4" y="0"/>
                    <a:pt x="1" y="1"/>
                    <a:pt x="1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9" y="12"/>
                    <a:pt x="11" y="11"/>
                    <a:pt x="13" y="7"/>
                  </a:cubicBezTo>
                  <a:cubicBezTo>
                    <a:pt x="13" y="6"/>
                    <a:pt x="14" y="4"/>
                    <a:pt x="14" y="3"/>
                  </a:cubicBezTo>
                  <a:cubicBezTo>
                    <a:pt x="13" y="2"/>
                    <a:pt x="9" y="1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38"/>
            <p:cNvSpPr>
              <a:spLocks/>
            </p:cNvSpPr>
            <p:nvPr/>
          </p:nvSpPr>
          <p:spPr bwMode="auto">
            <a:xfrm>
              <a:off x="5156200" y="2719388"/>
              <a:ext cx="23813" cy="25400"/>
            </a:xfrm>
            <a:custGeom>
              <a:avLst/>
              <a:gdLst>
                <a:gd name="T0" fmla="*/ 11 w 11"/>
                <a:gd name="T1" fmla="*/ 9 h 13"/>
                <a:gd name="T2" fmla="*/ 4 w 11"/>
                <a:gd name="T3" fmla="*/ 1 h 13"/>
                <a:gd name="T4" fmla="*/ 1 w 11"/>
                <a:gd name="T5" fmla="*/ 2 h 13"/>
                <a:gd name="T6" fmla="*/ 7 w 11"/>
                <a:gd name="T7" fmla="*/ 10 h 13"/>
                <a:gd name="T8" fmla="*/ 9 w 11"/>
                <a:gd name="T9" fmla="*/ 13 h 13"/>
                <a:gd name="T10" fmla="*/ 11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0" y="7"/>
                    <a:pt x="6" y="1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6"/>
                    <a:pt x="6" y="7"/>
                    <a:pt x="7" y="10"/>
                  </a:cubicBezTo>
                  <a:cubicBezTo>
                    <a:pt x="7" y="11"/>
                    <a:pt x="7" y="13"/>
                    <a:pt x="9" y="13"/>
                  </a:cubicBezTo>
                  <a:cubicBezTo>
                    <a:pt x="10" y="13"/>
                    <a:pt x="11" y="10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39"/>
            <p:cNvSpPr>
              <a:spLocks/>
            </p:cNvSpPr>
            <p:nvPr/>
          </p:nvSpPr>
          <p:spPr bwMode="auto">
            <a:xfrm>
              <a:off x="5275263" y="2733675"/>
              <a:ext cx="23813" cy="23813"/>
            </a:xfrm>
            <a:custGeom>
              <a:avLst/>
              <a:gdLst>
                <a:gd name="T0" fmla="*/ 10 w 11"/>
                <a:gd name="T1" fmla="*/ 7 h 12"/>
                <a:gd name="T2" fmla="*/ 3 w 11"/>
                <a:gd name="T3" fmla="*/ 3 h 12"/>
                <a:gd name="T4" fmla="*/ 6 w 11"/>
                <a:gd name="T5" fmla="*/ 11 h 12"/>
                <a:gd name="T6" fmla="*/ 10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0" y="7"/>
                  </a:moveTo>
                  <a:cubicBezTo>
                    <a:pt x="10" y="3"/>
                    <a:pt x="7" y="0"/>
                    <a:pt x="3" y="3"/>
                  </a:cubicBezTo>
                  <a:cubicBezTo>
                    <a:pt x="0" y="5"/>
                    <a:pt x="2" y="10"/>
                    <a:pt x="6" y="11"/>
                  </a:cubicBezTo>
                  <a:cubicBezTo>
                    <a:pt x="9" y="12"/>
                    <a:pt x="11" y="10"/>
                    <a:pt x="1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40"/>
            <p:cNvSpPr>
              <a:spLocks/>
            </p:cNvSpPr>
            <p:nvPr/>
          </p:nvSpPr>
          <p:spPr bwMode="auto">
            <a:xfrm>
              <a:off x="5300663" y="2730500"/>
              <a:ext cx="66675" cy="58738"/>
            </a:xfrm>
            <a:custGeom>
              <a:avLst/>
              <a:gdLst>
                <a:gd name="T0" fmla="*/ 21 w 32"/>
                <a:gd name="T1" fmla="*/ 2 h 28"/>
                <a:gd name="T2" fmla="*/ 4 w 32"/>
                <a:gd name="T3" fmla="*/ 17 h 28"/>
                <a:gd name="T4" fmla="*/ 5 w 32"/>
                <a:gd name="T5" fmla="*/ 23 h 28"/>
                <a:gd name="T6" fmla="*/ 6 w 32"/>
                <a:gd name="T7" fmla="*/ 27 h 28"/>
                <a:gd name="T8" fmla="*/ 10 w 32"/>
                <a:gd name="T9" fmla="*/ 21 h 28"/>
                <a:gd name="T10" fmla="*/ 17 w 32"/>
                <a:gd name="T11" fmla="*/ 20 h 28"/>
                <a:gd name="T12" fmla="*/ 29 w 32"/>
                <a:gd name="T13" fmla="*/ 12 h 28"/>
                <a:gd name="T14" fmla="*/ 21 w 32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21" y="2"/>
                  </a:moveTo>
                  <a:cubicBezTo>
                    <a:pt x="13" y="0"/>
                    <a:pt x="0" y="9"/>
                    <a:pt x="4" y="17"/>
                  </a:cubicBezTo>
                  <a:cubicBezTo>
                    <a:pt x="6" y="19"/>
                    <a:pt x="5" y="20"/>
                    <a:pt x="5" y="23"/>
                  </a:cubicBezTo>
                  <a:cubicBezTo>
                    <a:pt x="5" y="24"/>
                    <a:pt x="3" y="28"/>
                    <a:pt x="6" y="27"/>
                  </a:cubicBezTo>
                  <a:cubicBezTo>
                    <a:pt x="8" y="26"/>
                    <a:pt x="8" y="23"/>
                    <a:pt x="10" y="21"/>
                  </a:cubicBezTo>
                  <a:cubicBezTo>
                    <a:pt x="12" y="20"/>
                    <a:pt x="14" y="20"/>
                    <a:pt x="17" y="20"/>
                  </a:cubicBezTo>
                  <a:cubicBezTo>
                    <a:pt x="20" y="19"/>
                    <a:pt x="26" y="15"/>
                    <a:pt x="29" y="12"/>
                  </a:cubicBezTo>
                  <a:cubicBezTo>
                    <a:pt x="32" y="8"/>
                    <a:pt x="25" y="4"/>
                    <a:pt x="21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141"/>
            <p:cNvSpPr>
              <a:spLocks/>
            </p:cNvSpPr>
            <p:nvPr/>
          </p:nvSpPr>
          <p:spPr bwMode="auto">
            <a:xfrm>
              <a:off x="5175250" y="2624138"/>
              <a:ext cx="125413" cy="120650"/>
            </a:xfrm>
            <a:custGeom>
              <a:avLst/>
              <a:gdLst>
                <a:gd name="T0" fmla="*/ 49 w 61"/>
                <a:gd name="T1" fmla="*/ 1 h 59"/>
                <a:gd name="T2" fmla="*/ 43 w 61"/>
                <a:gd name="T3" fmla="*/ 4 h 59"/>
                <a:gd name="T4" fmla="*/ 36 w 61"/>
                <a:gd name="T5" fmla="*/ 4 h 59"/>
                <a:gd name="T6" fmla="*/ 34 w 61"/>
                <a:gd name="T7" fmla="*/ 10 h 59"/>
                <a:gd name="T8" fmla="*/ 27 w 61"/>
                <a:gd name="T9" fmla="*/ 10 h 59"/>
                <a:gd name="T10" fmla="*/ 21 w 61"/>
                <a:gd name="T11" fmla="*/ 11 h 59"/>
                <a:gd name="T12" fmla="*/ 21 w 61"/>
                <a:gd name="T13" fmla="*/ 16 h 59"/>
                <a:gd name="T14" fmla="*/ 26 w 61"/>
                <a:gd name="T15" fmla="*/ 26 h 59"/>
                <a:gd name="T16" fmla="*/ 21 w 61"/>
                <a:gd name="T17" fmla="*/ 23 h 59"/>
                <a:gd name="T18" fmla="*/ 15 w 61"/>
                <a:gd name="T19" fmla="*/ 25 h 59"/>
                <a:gd name="T20" fmla="*/ 14 w 61"/>
                <a:gd name="T21" fmla="*/ 23 h 59"/>
                <a:gd name="T22" fmla="*/ 10 w 61"/>
                <a:gd name="T23" fmla="*/ 23 h 59"/>
                <a:gd name="T24" fmla="*/ 3 w 61"/>
                <a:gd name="T25" fmla="*/ 23 h 59"/>
                <a:gd name="T26" fmla="*/ 4 w 61"/>
                <a:gd name="T27" fmla="*/ 36 h 59"/>
                <a:gd name="T28" fmla="*/ 4 w 61"/>
                <a:gd name="T29" fmla="*/ 39 h 59"/>
                <a:gd name="T30" fmla="*/ 6 w 61"/>
                <a:gd name="T31" fmla="*/ 41 h 59"/>
                <a:gd name="T32" fmla="*/ 8 w 61"/>
                <a:gd name="T33" fmla="*/ 47 h 59"/>
                <a:gd name="T34" fmla="*/ 10 w 61"/>
                <a:gd name="T35" fmla="*/ 49 h 59"/>
                <a:gd name="T36" fmla="*/ 11 w 61"/>
                <a:gd name="T37" fmla="*/ 52 h 59"/>
                <a:gd name="T38" fmla="*/ 16 w 61"/>
                <a:gd name="T39" fmla="*/ 56 h 59"/>
                <a:gd name="T40" fmla="*/ 30 w 61"/>
                <a:gd name="T41" fmla="*/ 58 h 59"/>
                <a:gd name="T42" fmla="*/ 36 w 61"/>
                <a:gd name="T43" fmla="*/ 55 h 59"/>
                <a:gd name="T44" fmla="*/ 34 w 61"/>
                <a:gd name="T45" fmla="*/ 50 h 59"/>
                <a:gd name="T46" fmla="*/ 40 w 61"/>
                <a:gd name="T47" fmla="*/ 44 h 59"/>
                <a:gd name="T48" fmla="*/ 45 w 61"/>
                <a:gd name="T49" fmla="*/ 35 h 59"/>
                <a:gd name="T50" fmla="*/ 54 w 61"/>
                <a:gd name="T51" fmla="*/ 33 h 59"/>
                <a:gd name="T52" fmla="*/ 55 w 61"/>
                <a:gd name="T53" fmla="*/ 28 h 59"/>
                <a:gd name="T54" fmla="*/ 59 w 61"/>
                <a:gd name="T55" fmla="*/ 25 h 59"/>
                <a:gd name="T56" fmla="*/ 45 w 61"/>
                <a:gd name="T57" fmla="*/ 27 h 59"/>
                <a:gd name="T58" fmla="*/ 36 w 61"/>
                <a:gd name="T59" fmla="*/ 17 h 59"/>
                <a:gd name="T60" fmla="*/ 40 w 61"/>
                <a:gd name="T61" fmla="*/ 12 h 59"/>
                <a:gd name="T62" fmla="*/ 44 w 61"/>
                <a:gd name="T63" fmla="*/ 17 h 59"/>
                <a:gd name="T64" fmla="*/ 47 w 61"/>
                <a:gd name="T65" fmla="*/ 23 h 59"/>
                <a:gd name="T66" fmla="*/ 54 w 61"/>
                <a:gd name="T67" fmla="*/ 23 h 59"/>
                <a:gd name="T68" fmla="*/ 60 w 61"/>
                <a:gd name="T69" fmla="*/ 14 h 59"/>
                <a:gd name="T70" fmla="*/ 55 w 61"/>
                <a:gd name="T71" fmla="*/ 7 h 59"/>
                <a:gd name="T72" fmla="*/ 55 w 61"/>
                <a:gd name="T73" fmla="*/ 2 h 59"/>
                <a:gd name="T74" fmla="*/ 49 w 61"/>
                <a:gd name="T75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59">
                  <a:moveTo>
                    <a:pt x="49" y="1"/>
                  </a:moveTo>
                  <a:cubicBezTo>
                    <a:pt x="47" y="2"/>
                    <a:pt x="46" y="3"/>
                    <a:pt x="43" y="4"/>
                  </a:cubicBezTo>
                  <a:cubicBezTo>
                    <a:pt x="41" y="4"/>
                    <a:pt x="38" y="3"/>
                    <a:pt x="36" y="4"/>
                  </a:cubicBezTo>
                  <a:cubicBezTo>
                    <a:pt x="34" y="6"/>
                    <a:pt x="36" y="9"/>
                    <a:pt x="34" y="10"/>
                  </a:cubicBezTo>
                  <a:cubicBezTo>
                    <a:pt x="32" y="11"/>
                    <a:pt x="28" y="10"/>
                    <a:pt x="27" y="10"/>
                  </a:cubicBezTo>
                  <a:cubicBezTo>
                    <a:pt x="25" y="10"/>
                    <a:pt x="22" y="9"/>
                    <a:pt x="21" y="11"/>
                  </a:cubicBezTo>
                  <a:cubicBezTo>
                    <a:pt x="19" y="12"/>
                    <a:pt x="20" y="15"/>
                    <a:pt x="21" y="16"/>
                  </a:cubicBezTo>
                  <a:cubicBezTo>
                    <a:pt x="21" y="17"/>
                    <a:pt x="30" y="24"/>
                    <a:pt x="26" y="26"/>
                  </a:cubicBezTo>
                  <a:cubicBezTo>
                    <a:pt x="24" y="26"/>
                    <a:pt x="23" y="23"/>
                    <a:pt x="21" y="23"/>
                  </a:cubicBezTo>
                  <a:cubicBezTo>
                    <a:pt x="19" y="23"/>
                    <a:pt x="18" y="26"/>
                    <a:pt x="15" y="25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5" y="22"/>
                    <a:pt x="3" y="23"/>
                  </a:cubicBezTo>
                  <a:cubicBezTo>
                    <a:pt x="0" y="26"/>
                    <a:pt x="3" y="33"/>
                    <a:pt x="4" y="36"/>
                  </a:cubicBezTo>
                  <a:cubicBezTo>
                    <a:pt x="4" y="37"/>
                    <a:pt x="3" y="39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7" y="43"/>
                    <a:pt x="6" y="45"/>
                    <a:pt x="8" y="47"/>
                  </a:cubicBezTo>
                  <a:cubicBezTo>
                    <a:pt x="8" y="48"/>
                    <a:pt x="10" y="48"/>
                    <a:pt x="10" y="49"/>
                  </a:cubicBezTo>
                  <a:cubicBezTo>
                    <a:pt x="11" y="50"/>
                    <a:pt x="10" y="51"/>
                    <a:pt x="11" y="52"/>
                  </a:cubicBezTo>
                  <a:cubicBezTo>
                    <a:pt x="11" y="54"/>
                    <a:pt x="14" y="55"/>
                    <a:pt x="16" y="56"/>
                  </a:cubicBezTo>
                  <a:cubicBezTo>
                    <a:pt x="20" y="57"/>
                    <a:pt x="26" y="59"/>
                    <a:pt x="30" y="58"/>
                  </a:cubicBezTo>
                  <a:cubicBezTo>
                    <a:pt x="32" y="58"/>
                    <a:pt x="35" y="56"/>
                    <a:pt x="36" y="55"/>
                  </a:cubicBezTo>
                  <a:cubicBezTo>
                    <a:pt x="38" y="51"/>
                    <a:pt x="35" y="52"/>
                    <a:pt x="34" y="50"/>
                  </a:cubicBezTo>
                  <a:cubicBezTo>
                    <a:pt x="32" y="46"/>
                    <a:pt x="38" y="46"/>
                    <a:pt x="40" y="44"/>
                  </a:cubicBezTo>
                  <a:cubicBezTo>
                    <a:pt x="43" y="42"/>
                    <a:pt x="43" y="38"/>
                    <a:pt x="45" y="35"/>
                  </a:cubicBezTo>
                  <a:cubicBezTo>
                    <a:pt x="48" y="32"/>
                    <a:pt x="52" y="35"/>
                    <a:pt x="54" y="33"/>
                  </a:cubicBezTo>
                  <a:cubicBezTo>
                    <a:pt x="55" y="31"/>
                    <a:pt x="54" y="29"/>
                    <a:pt x="55" y="28"/>
                  </a:cubicBezTo>
                  <a:cubicBezTo>
                    <a:pt x="56" y="26"/>
                    <a:pt x="58" y="26"/>
                    <a:pt x="59" y="25"/>
                  </a:cubicBezTo>
                  <a:cubicBezTo>
                    <a:pt x="56" y="22"/>
                    <a:pt x="49" y="27"/>
                    <a:pt x="45" y="27"/>
                  </a:cubicBezTo>
                  <a:cubicBezTo>
                    <a:pt x="41" y="26"/>
                    <a:pt x="35" y="21"/>
                    <a:pt x="36" y="17"/>
                  </a:cubicBezTo>
                  <a:cubicBezTo>
                    <a:pt x="36" y="14"/>
                    <a:pt x="37" y="12"/>
                    <a:pt x="40" y="12"/>
                  </a:cubicBezTo>
                  <a:cubicBezTo>
                    <a:pt x="43" y="12"/>
                    <a:pt x="44" y="15"/>
                    <a:pt x="44" y="17"/>
                  </a:cubicBezTo>
                  <a:cubicBezTo>
                    <a:pt x="45" y="20"/>
                    <a:pt x="44" y="22"/>
                    <a:pt x="47" y="23"/>
                  </a:cubicBezTo>
                  <a:cubicBezTo>
                    <a:pt x="48" y="24"/>
                    <a:pt x="52" y="24"/>
                    <a:pt x="54" y="23"/>
                  </a:cubicBezTo>
                  <a:cubicBezTo>
                    <a:pt x="57" y="21"/>
                    <a:pt x="61" y="18"/>
                    <a:pt x="60" y="14"/>
                  </a:cubicBezTo>
                  <a:cubicBezTo>
                    <a:pt x="60" y="11"/>
                    <a:pt x="55" y="10"/>
                    <a:pt x="55" y="7"/>
                  </a:cubicBezTo>
                  <a:cubicBezTo>
                    <a:pt x="54" y="5"/>
                    <a:pt x="56" y="4"/>
                    <a:pt x="55" y="2"/>
                  </a:cubicBezTo>
                  <a:cubicBezTo>
                    <a:pt x="53" y="0"/>
                    <a:pt x="51" y="0"/>
                    <a:pt x="4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142"/>
            <p:cNvSpPr>
              <a:spLocks/>
            </p:cNvSpPr>
            <p:nvPr/>
          </p:nvSpPr>
          <p:spPr bwMode="auto">
            <a:xfrm>
              <a:off x="5299075" y="2571750"/>
              <a:ext cx="79375" cy="61913"/>
            </a:xfrm>
            <a:custGeom>
              <a:avLst/>
              <a:gdLst>
                <a:gd name="T0" fmla="*/ 20 w 39"/>
                <a:gd name="T1" fmla="*/ 8 h 30"/>
                <a:gd name="T2" fmla="*/ 21 w 39"/>
                <a:gd name="T3" fmla="*/ 14 h 30"/>
                <a:gd name="T4" fmla="*/ 15 w 39"/>
                <a:gd name="T5" fmla="*/ 12 h 30"/>
                <a:gd name="T6" fmla="*/ 9 w 39"/>
                <a:gd name="T7" fmla="*/ 20 h 30"/>
                <a:gd name="T8" fmla="*/ 3 w 39"/>
                <a:gd name="T9" fmla="*/ 21 h 30"/>
                <a:gd name="T10" fmla="*/ 1 w 39"/>
                <a:gd name="T11" fmla="*/ 23 h 30"/>
                <a:gd name="T12" fmla="*/ 6 w 39"/>
                <a:gd name="T13" fmla="*/ 27 h 30"/>
                <a:gd name="T14" fmla="*/ 12 w 39"/>
                <a:gd name="T15" fmla="*/ 29 h 30"/>
                <a:gd name="T16" fmla="*/ 18 w 39"/>
                <a:gd name="T17" fmla="*/ 26 h 30"/>
                <a:gd name="T18" fmla="*/ 25 w 39"/>
                <a:gd name="T19" fmla="*/ 26 h 30"/>
                <a:gd name="T20" fmla="*/ 36 w 39"/>
                <a:gd name="T21" fmla="*/ 18 h 30"/>
                <a:gd name="T22" fmla="*/ 36 w 39"/>
                <a:gd name="T23" fmla="*/ 12 h 30"/>
                <a:gd name="T24" fmla="*/ 38 w 39"/>
                <a:gd name="T25" fmla="*/ 6 h 30"/>
                <a:gd name="T26" fmla="*/ 20 w 39"/>
                <a:gd name="T2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0">
                  <a:moveTo>
                    <a:pt x="20" y="8"/>
                  </a:moveTo>
                  <a:cubicBezTo>
                    <a:pt x="20" y="9"/>
                    <a:pt x="22" y="12"/>
                    <a:pt x="21" y="14"/>
                  </a:cubicBezTo>
                  <a:cubicBezTo>
                    <a:pt x="19" y="15"/>
                    <a:pt x="16" y="12"/>
                    <a:pt x="15" y="12"/>
                  </a:cubicBezTo>
                  <a:cubicBezTo>
                    <a:pt x="9" y="9"/>
                    <a:pt x="10" y="17"/>
                    <a:pt x="9" y="20"/>
                  </a:cubicBezTo>
                  <a:cubicBezTo>
                    <a:pt x="8" y="23"/>
                    <a:pt x="6" y="22"/>
                    <a:pt x="3" y="21"/>
                  </a:cubicBezTo>
                  <a:cubicBezTo>
                    <a:pt x="1" y="20"/>
                    <a:pt x="0" y="20"/>
                    <a:pt x="1" y="23"/>
                  </a:cubicBezTo>
                  <a:cubicBezTo>
                    <a:pt x="2" y="25"/>
                    <a:pt x="4" y="25"/>
                    <a:pt x="6" y="27"/>
                  </a:cubicBezTo>
                  <a:cubicBezTo>
                    <a:pt x="8" y="28"/>
                    <a:pt x="9" y="30"/>
                    <a:pt x="12" y="29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21" y="26"/>
                    <a:pt x="23" y="26"/>
                    <a:pt x="25" y="26"/>
                  </a:cubicBezTo>
                  <a:cubicBezTo>
                    <a:pt x="29" y="26"/>
                    <a:pt x="37" y="23"/>
                    <a:pt x="36" y="18"/>
                  </a:cubicBezTo>
                  <a:cubicBezTo>
                    <a:pt x="36" y="16"/>
                    <a:pt x="35" y="14"/>
                    <a:pt x="36" y="12"/>
                  </a:cubicBezTo>
                  <a:cubicBezTo>
                    <a:pt x="37" y="10"/>
                    <a:pt x="39" y="8"/>
                    <a:pt x="38" y="6"/>
                  </a:cubicBezTo>
                  <a:cubicBezTo>
                    <a:pt x="37" y="0"/>
                    <a:pt x="22" y="2"/>
                    <a:pt x="20" y="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143"/>
            <p:cNvSpPr>
              <a:spLocks/>
            </p:cNvSpPr>
            <p:nvPr/>
          </p:nvSpPr>
          <p:spPr bwMode="auto">
            <a:xfrm>
              <a:off x="5270500" y="2519363"/>
              <a:ext cx="11113" cy="26988"/>
            </a:xfrm>
            <a:custGeom>
              <a:avLst/>
              <a:gdLst>
                <a:gd name="T0" fmla="*/ 2 w 6"/>
                <a:gd name="T1" fmla="*/ 12 h 13"/>
                <a:gd name="T2" fmla="*/ 0 w 6"/>
                <a:gd name="T3" fmla="*/ 8 h 13"/>
                <a:gd name="T4" fmla="*/ 5 w 6"/>
                <a:gd name="T5" fmla="*/ 4 h 13"/>
                <a:gd name="T6" fmla="*/ 2 w 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6"/>
                    <a:pt x="2" y="0"/>
                    <a:pt x="5" y="4"/>
                  </a:cubicBezTo>
                  <a:cubicBezTo>
                    <a:pt x="6" y="6"/>
                    <a:pt x="4" y="13"/>
                    <a:pt x="2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144"/>
            <p:cNvSpPr>
              <a:spLocks/>
            </p:cNvSpPr>
            <p:nvPr/>
          </p:nvSpPr>
          <p:spPr bwMode="auto">
            <a:xfrm>
              <a:off x="5802313" y="2155825"/>
              <a:ext cx="44450" cy="92075"/>
            </a:xfrm>
            <a:custGeom>
              <a:avLst/>
              <a:gdLst>
                <a:gd name="T0" fmla="*/ 1 w 21"/>
                <a:gd name="T1" fmla="*/ 23 h 44"/>
                <a:gd name="T2" fmla="*/ 7 w 21"/>
                <a:gd name="T3" fmla="*/ 35 h 44"/>
                <a:gd name="T4" fmla="*/ 19 w 21"/>
                <a:gd name="T5" fmla="*/ 38 h 44"/>
                <a:gd name="T6" fmla="*/ 18 w 21"/>
                <a:gd name="T7" fmla="*/ 23 h 44"/>
                <a:gd name="T8" fmla="*/ 20 w 21"/>
                <a:gd name="T9" fmla="*/ 20 h 44"/>
                <a:gd name="T10" fmla="*/ 20 w 21"/>
                <a:gd name="T11" fmla="*/ 15 h 44"/>
                <a:gd name="T12" fmla="*/ 19 w 21"/>
                <a:gd name="T13" fmla="*/ 3 h 44"/>
                <a:gd name="T14" fmla="*/ 11 w 21"/>
                <a:gd name="T15" fmla="*/ 2 h 44"/>
                <a:gd name="T16" fmla="*/ 3 w 21"/>
                <a:gd name="T17" fmla="*/ 10 h 44"/>
                <a:gd name="T18" fmla="*/ 1 w 21"/>
                <a:gd name="T1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1" y="23"/>
                  </a:moveTo>
                  <a:cubicBezTo>
                    <a:pt x="2" y="28"/>
                    <a:pt x="5" y="32"/>
                    <a:pt x="7" y="35"/>
                  </a:cubicBezTo>
                  <a:cubicBezTo>
                    <a:pt x="10" y="39"/>
                    <a:pt x="15" y="44"/>
                    <a:pt x="19" y="38"/>
                  </a:cubicBezTo>
                  <a:cubicBezTo>
                    <a:pt x="21" y="33"/>
                    <a:pt x="15" y="27"/>
                    <a:pt x="18" y="23"/>
                  </a:cubicBezTo>
                  <a:cubicBezTo>
                    <a:pt x="19" y="22"/>
                    <a:pt x="20" y="23"/>
                    <a:pt x="20" y="20"/>
                  </a:cubicBezTo>
                  <a:cubicBezTo>
                    <a:pt x="21" y="18"/>
                    <a:pt x="20" y="16"/>
                    <a:pt x="20" y="15"/>
                  </a:cubicBezTo>
                  <a:cubicBezTo>
                    <a:pt x="20" y="11"/>
                    <a:pt x="21" y="6"/>
                    <a:pt x="19" y="3"/>
                  </a:cubicBezTo>
                  <a:cubicBezTo>
                    <a:pt x="18" y="0"/>
                    <a:pt x="13" y="0"/>
                    <a:pt x="11" y="2"/>
                  </a:cubicBezTo>
                  <a:cubicBezTo>
                    <a:pt x="8" y="4"/>
                    <a:pt x="5" y="7"/>
                    <a:pt x="3" y="10"/>
                  </a:cubicBezTo>
                  <a:cubicBezTo>
                    <a:pt x="0" y="14"/>
                    <a:pt x="1" y="18"/>
                    <a:pt x="1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145"/>
            <p:cNvSpPr>
              <a:spLocks/>
            </p:cNvSpPr>
            <p:nvPr/>
          </p:nvSpPr>
          <p:spPr bwMode="auto">
            <a:xfrm>
              <a:off x="6332538" y="2847975"/>
              <a:ext cx="28575" cy="53975"/>
            </a:xfrm>
            <a:custGeom>
              <a:avLst/>
              <a:gdLst>
                <a:gd name="T0" fmla="*/ 11 w 14"/>
                <a:gd name="T1" fmla="*/ 9 h 26"/>
                <a:gd name="T2" fmla="*/ 4 w 14"/>
                <a:gd name="T3" fmla="*/ 1 h 26"/>
                <a:gd name="T4" fmla="*/ 2 w 14"/>
                <a:gd name="T5" fmla="*/ 12 h 26"/>
                <a:gd name="T6" fmla="*/ 6 w 14"/>
                <a:gd name="T7" fmla="*/ 17 h 26"/>
                <a:gd name="T8" fmla="*/ 11 w 14"/>
                <a:gd name="T9" fmla="*/ 26 h 26"/>
                <a:gd name="T10" fmla="*/ 12 w 14"/>
                <a:gd name="T11" fmla="*/ 17 h 26"/>
                <a:gd name="T12" fmla="*/ 11 w 14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11" y="9"/>
                  </a:moveTo>
                  <a:cubicBezTo>
                    <a:pt x="12" y="5"/>
                    <a:pt x="8" y="0"/>
                    <a:pt x="4" y="1"/>
                  </a:cubicBezTo>
                  <a:cubicBezTo>
                    <a:pt x="0" y="2"/>
                    <a:pt x="1" y="9"/>
                    <a:pt x="2" y="12"/>
                  </a:cubicBezTo>
                  <a:cubicBezTo>
                    <a:pt x="3" y="13"/>
                    <a:pt x="5" y="19"/>
                    <a:pt x="6" y="17"/>
                  </a:cubicBezTo>
                  <a:cubicBezTo>
                    <a:pt x="9" y="19"/>
                    <a:pt x="7" y="24"/>
                    <a:pt x="11" y="26"/>
                  </a:cubicBezTo>
                  <a:cubicBezTo>
                    <a:pt x="13" y="24"/>
                    <a:pt x="14" y="20"/>
                    <a:pt x="12" y="17"/>
                  </a:cubicBezTo>
                  <a:cubicBezTo>
                    <a:pt x="10" y="14"/>
                    <a:pt x="10" y="13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146"/>
            <p:cNvSpPr>
              <a:spLocks/>
            </p:cNvSpPr>
            <p:nvPr/>
          </p:nvSpPr>
          <p:spPr bwMode="auto">
            <a:xfrm>
              <a:off x="6561138" y="2914650"/>
              <a:ext cx="42863" cy="15875"/>
            </a:xfrm>
            <a:custGeom>
              <a:avLst/>
              <a:gdLst>
                <a:gd name="T0" fmla="*/ 6 w 21"/>
                <a:gd name="T1" fmla="*/ 6 h 8"/>
                <a:gd name="T2" fmla="*/ 21 w 21"/>
                <a:gd name="T3" fmla="*/ 4 h 8"/>
                <a:gd name="T4" fmla="*/ 10 w 21"/>
                <a:gd name="T5" fmla="*/ 2 h 8"/>
                <a:gd name="T6" fmla="*/ 0 w 21"/>
                <a:gd name="T7" fmla="*/ 4 h 8"/>
                <a:gd name="T8" fmla="*/ 6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6" y="6"/>
                  </a:moveTo>
                  <a:cubicBezTo>
                    <a:pt x="10" y="6"/>
                    <a:pt x="18" y="8"/>
                    <a:pt x="21" y="4"/>
                  </a:cubicBezTo>
                  <a:cubicBezTo>
                    <a:pt x="19" y="2"/>
                    <a:pt x="13" y="2"/>
                    <a:pt x="10" y="2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7"/>
                    <a:pt x="4" y="6"/>
                    <a:pt x="6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147"/>
            <p:cNvSpPr>
              <a:spLocks/>
            </p:cNvSpPr>
            <p:nvPr/>
          </p:nvSpPr>
          <p:spPr bwMode="auto">
            <a:xfrm>
              <a:off x="6611938" y="2887663"/>
              <a:ext cx="19050" cy="6350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  <a:gd name="T4" fmla="*/ 3 w 9"/>
                <a:gd name="T5" fmla="*/ 0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7" y="2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1"/>
                    <a:pt x="0" y="3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148"/>
            <p:cNvSpPr>
              <a:spLocks/>
            </p:cNvSpPr>
            <p:nvPr/>
          </p:nvSpPr>
          <p:spPr bwMode="auto">
            <a:xfrm>
              <a:off x="6607175" y="3359150"/>
              <a:ext cx="23813" cy="74613"/>
            </a:xfrm>
            <a:custGeom>
              <a:avLst/>
              <a:gdLst>
                <a:gd name="T0" fmla="*/ 0 w 11"/>
                <a:gd name="T1" fmla="*/ 14 h 36"/>
                <a:gd name="T2" fmla="*/ 3 w 11"/>
                <a:gd name="T3" fmla="*/ 20 h 36"/>
                <a:gd name="T4" fmla="*/ 2 w 11"/>
                <a:gd name="T5" fmla="*/ 27 h 36"/>
                <a:gd name="T6" fmla="*/ 5 w 11"/>
                <a:gd name="T7" fmla="*/ 35 h 36"/>
                <a:gd name="T8" fmla="*/ 9 w 11"/>
                <a:gd name="T9" fmla="*/ 30 h 36"/>
                <a:gd name="T10" fmla="*/ 9 w 11"/>
                <a:gd name="T11" fmla="*/ 16 h 36"/>
                <a:gd name="T12" fmla="*/ 5 w 11"/>
                <a:gd name="T13" fmla="*/ 8 h 36"/>
                <a:gd name="T14" fmla="*/ 6 w 11"/>
                <a:gd name="T15" fmla="*/ 4 h 36"/>
                <a:gd name="T16" fmla="*/ 1 w 11"/>
                <a:gd name="T17" fmla="*/ 4 h 36"/>
                <a:gd name="T18" fmla="*/ 0 w 11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6">
                  <a:moveTo>
                    <a:pt x="0" y="14"/>
                  </a:moveTo>
                  <a:cubicBezTo>
                    <a:pt x="0" y="17"/>
                    <a:pt x="2" y="17"/>
                    <a:pt x="3" y="20"/>
                  </a:cubicBezTo>
                  <a:cubicBezTo>
                    <a:pt x="4" y="23"/>
                    <a:pt x="2" y="25"/>
                    <a:pt x="2" y="27"/>
                  </a:cubicBezTo>
                  <a:cubicBezTo>
                    <a:pt x="2" y="29"/>
                    <a:pt x="3" y="34"/>
                    <a:pt x="5" y="35"/>
                  </a:cubicBezTo>
                  <a:cubicBezTo>
                    <a:pt x="8" y="36"/>
                    <a:pt x="9" y="33"/>
                    <a:pt x="9" y="30"/>
                  </a:cubicBezTo>
                  <a:cubicBezTo>
                    <a:pt x="10" y="26"/>
                    <a:pt x="11" y="20"/>
                    <a:pt x="9" y="16"/>
                  </a:cubicBezTo>
                  <a:cubicBezTo>
                    <a:pt x="7" y="13"/>
                    <a:pt x="4" y="11"/>
                    <a:pt x="5" y="8"/>
                  </a:cubicBezTo>
                  <a:cubicBezTo>
                    <a:pt x="5" y="6"/>
                    <a:pt x="6" y="6"/>
                    <a:pt x="6" y="4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7"/>
                    <a:pt x="1" y="11"/>
                    <a:pt x="0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149"/>
            <p:cNvSpPr>
              <a:spLocks/>
            </p:cNvSpPr>
            <p:nvPr/>
          </p:nvSpPr>
          <p:spPr bwMode="auto">
            <a:xfrm>
              <a:off x="6630988" y="3457575"/>
              <a:ext cx="20638" cy="26988"/>
            </a:xfrm>
            <a:custGeom>
              <a:avLst/>
              <a:gdLst>
                <a:gd name="T0" fmla="*/ 10 w 10"/>
                <a:gd name="T1" fmla="*/ 6 h 13"/>
                <a:gd name="T2" fmla="*/ 6 w 10"/>
                <a:gd name="T3" fmla="*/ 2 h 13"/>
                <a:gd name="T4" fmla="*/ 10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6"/>
                  </a:moveTo>
                  <a:cubicBezTo>
                    <a:pt x="10" y="5"/>
                    <a:pt x="8" y="2"/>
                    <a:pt x="6" y="2"/>
                  </a:cubicBezTo>
                  <a:cubicBezTo>
                    <a:pt x="0" y="0"/>
                    <a:pt x="10" y="13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150"/>
            <p:cNvSpPr>
              <a:spLocks/>
            </p:cNvSpPr>
            <p:nvPr/>
          </p:nvSpPr>
          <p:spPr bwMode="auto">
            <a:xfrm>
              <a:off x="5946775" y="3684588"/>
              <a:ext cx="14288" cy="20638"/>
            </a:xfrm>
            <a:custGeom>
              <a:avLst/>
              <a:gdLst>
                <a:gd name="T0" fmla="*/ 5 w 7"/>
                <a:gd name="T1" fmla="*/ 7 h 10"/>
                <a:gd name="T2" fmla="*/ 3 w 7"/>
                <a:gd name="T3" fmla="*/ 2 h 10"/>
                <a:gd name="T4" fmla="*/ 2 w 7"/>
                <a:gd name="T5" fmla="*/ 9 h 10"/>
                <a:gd name="T6" fmla="*/ 5 w 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5"/>
                    <a:pt x="7" y="0"/>
                    <a:pt x="3" y="2"/>
                  </a:cubicBezTo>
                  <a:cubicBezTo>
                    <a:pt x="1" y="3"/>
                    <a:pt x="0" y="8"/>
                    <a:pt x="2" y="9"/>
                  </a:cubicBezTo>
                  <a:cubicBezTo>
                    <a:pt x="4" y="10"/>
                    <a:pt x="4" y="8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151"/>
            <p:cNvSpPr>
              <a:spLocks/>
            </p:cNvSpPr>
            <p:nvPr/>
          </p:nvSpPr>
          <p:spPr bwMode="auto">
            <a:xfrm>
              <a:off x="5967413" y="3670300"/>
              <a:ext cx="22225" cy="36513"/>
            </a:xfrm>
            <a:custGeom>
              <a:avLst/>
              <a:gdLst>
                <a:gd name="T0" fmla="*/ 10 w 11"/>
                <a:gd name="T1" fmla="*/ 3 h 18"/>
                <a:gd name="T2" fmla="*/ 3 w 11"/>
                <a:gd name="T3" fmla="*/ 2 h 18"/>
                <a:gd name="T4" fmla="*/ 1 w 11"/>
                <a:gd name="T5" fmla="*/ 13 h 18"/>
                <a:gd name="T6" fmla="*/ 5 w 11"/>
                <a:gd name="T7" fmla="*/ 12 h 18"/>
                <a:gd name="T8" fmla="*/ 10 w 11"/>
                <a:gd name="T9" fmla="*/ 15 h 18"/>
                <a:gd name="T10" fmla="*/ 10 w 11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0" y="3"/>
                  </a:move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3" y="18"/>
                    <a:pt x="4" y="15"/>
                    <a:pt x="5" y="12"/>
                  </a:cubicBezTo>
                  <a:cubicBezTo>
                    <a:pt x="7" y="11"/>
                    <a:pt x="8" y="15"/>
                    <a:pt x="10" y="15"/>
                  </a:cubicBezTo>
                  <a:cubicBezTo>
                    <a:pt x="11" y="12"/>
                    <a:pt x="11" y="5"/>
                    <a:pt x="1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152"/>
            <p:cNvSpPr>
              <a:spLocks/>
            </p:cNvSpPr>
            <p:nvPr/>
          </p:nvSpPr>
          <p:spPr bwMode="auto">
            <a:xfrm>
              <a:off x="5992813" y="3705225"/>
              <a:ext cx="9525" cy="38100"/>
            </a:xfrm>
            <a:custGeom>
              <a:avLst/>
              <a:gdLst>
                <a:gd name="T0" fmla="*/ 5 w 5"/>
                <a:gd name="T1" fmla="*/ 6 h 19"/>
                <a:gd name="T2" fmla="*/ 2 w 5"/>
                <a:gd name="T3" fmla="*/ 2 h 19"/>
                <a:gd name="T4" fmla="*/ 1 w 5"/>
                <a:gd name="T5" fmla="*/ 13 h 19"/>
                <a:gd name="T6" fmla="*/ 5 w 5"/>
                <a:gd name="T7" fmla="*/ 15 h 19"/>
                <a:gd name="T8" fmla="*/ 5 w 5"/>
                <a:gd name="T9" fmla="*/ 11 h 19"/>
                <a:gd name="T10" fmla="*/ 5 w 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9">
                  <a:moveTo>
                    <a:pt x="5" y="6"/>
                  </a:moveTo>
                  <a:cubicBezTo>
                    <a:pt x="5" y="5"/>
                    <a:pt x="4" y="0"/>
                    <a:pt x="2" y="2"/>
                  </a:cubicBezTo>
                  <a:cubicBezTo>
                    <a:pt x="0" y="3"/>
                    <a:pt x="0" y="11"/>
                    <a:pt x="1" y="13"/>
                  </a:cubicBezTo>
                  <a:cubicBezTo>
                    <a:pt x="2" y="16"/>
                    <a:pt x="4" y="19"/>
                    <a:pt x="5" y="15"/>
                  </a:cubicBezTo>
                  <a:cubicBezTo>
                    <a:pt x="5" y="13"/>
                    <a:pt x="4" y="12"/>
                    <a:pt x="5" y="11"/>
                  </a:cubicBezTo>
                  <a:cubicBezTo>
                    <a:pt x="5" y="9"/>
                    <a:pt x="5" y="8"/>
                    <a:pt x="5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153"/>
            <p:cNvSpPr>
              <a:spLocks/>
            </p:cNvSpPr>
            <p:nvPr/>
          </p:nvSpPr>
          <p:spPr bwMode="auto">
            <a:xfrm>
              <a:off x="6118225" y="3597275"/>
              <a:ext cx="369888" cy="395288"/>
            </a:xfrm>
            <a:custGeom>
              <a:avLst/>
              <a:gdLst>
                <a:gd name="T0" fmla="*/ 116 w 180"/>
                <a:gd name="T1" fmla="*/ 84 h 192"/>
                <a:gd name="T2" fmla="*/ 102 w 180"/>
                <a:gd name="T3" fmla="*/ 76 h 192"/>
                <a:gd name="T4" fmla="*/ 80 w 180"/>
                <a:gd name="T5" fmla="*/ 58 h 192"/>
                <a:gd name="T6" fmla="*/ 72 w 180"/>
                <a:gd name="T7" fmla="*/ 53 h 192"/>
                <a:gd name="T8" fmla="*/ 65 w 180"/>
                <a:gd name="T9" fmla="*/ 50 h 192"/>
                <a:gd name="T10" fmla="*/ 51 w 180"/>
                <a:gd name="T11" fmla="*/ 35 h 192"/>
                <a:gd name="T12" fmla="*/ 30 w 180"/>
                <a:gd name="T13" fmla="*/ 19 h 192"/>
                <a:gd name="T14" fmla="*/ 22 w 180"/>
                <a:gd name="T15" fmla="*/ 11 h 192"/>
                <a:gd name="T16" fmla="*/ 10 w 180"/>
                <a:gd name="T17" fmla="*/ 1 h 192"/>
                <a:gd name="T18" fmla="*/ 14 w 180"/>
                <a:gd name="T19" fmla="*/ 10 h 192"/>
                <a:gd name="T20" fmla="*/ 21 w 180"/>
                <a:gd name="T21" fmla="*/ 24 h 192"/>
                <a:gd name="T22" fmla="*/ 14 w 180"/>
                <a:gd name="T23" fmla="*/ 28 h 192"/>
                <a:gd name="T24" fmla="*/ 23 w 180"/>
                <a:gd name="T25" fmla="*/ 40 h 192"/>
                <a:gd name="T26" fmla="*/ 43 w 180"/>
                <a:gd name="T27" fmla="*/ 67 h 192"/>
                <a:gd name="T28" fmla="*/ 61 w 180"/>
                <a:gd name="T29" fmla="*/ 74 h 192"/>
                <a:gd name="T30" fmla="*/ 77 w 180"/>
                <a:gd name="T31" fmla="*/ 95 h 192"/>
                <a:gd name="T32" fmla="*/ 101 w 180"/>
                <a:gd name="T33" fmla="*/ 123 h 192"/>
                <a:gd name="T34" fmla="*/ 119 w 180"/>
                <a:gd name="T35" fmla="*/ 140 h 192"/>
                <a:gd name="T36" fmla="*/ 133 w 180"/>
                <a:gd name="T37" fmla="*/ 160 h 192"/>
                <a:gd name="T38" fmla="*/ 148 w 180"/>
                <a:gd name="T39" fmla="*/ 180 h 192"/>
                <a:gd name="T40" fmla="*/ 163 w 180"/>
                <a:gd name="T41" fmla="*/ 190 h 192"/>
                <a:gd name="T42" fmla="*/ 159 w 180"/>
                <a:gd name="T43" fmla="*/ 169 h 192"/>
                <a:gd name="T44" fmla="*/ 164 w 180"/>
                <a:gd name="T45" fmla="*/ 165 h 192"/>
                <a:gd name="T46" fmla="*/ 173 w 180"/>
                <a:gd name="T47" fmla="*/ 164 h 192"/>
                <a:gd name="T48" fmla="*/ 178 w 180"/>
                <a:gd name="T49" fmla="*/ 160 h 192"/>
                <a:gd name="T50" fmla="*/ 166 w 180"/>
                <a:gd name="T51" fmla="*/ 153 h 192"/>
                <a:gd name="T52" fmla="*/ 154 w 180"/>
                <a:gd name="T53" fmla="*/ 150 h 192"/>
                <a:gd name="T54" fmla="*/ 131 w 180"/>
                <a:gd name="T55" fmla="*/ 144 h 192"/>
                <a:gd name="T56" fmla="*/ 125 w 180"/>
                <a:gd name="T57" fmla="*/ 130 h 192"/>
                <a:gd name="T58" fmla="*/ 121 w 180"/>
                <a:gd name="T59" fmla="*/ 117 h 192"/>
                <a:gd name="T60" fmla="*/ 114 w 180"/>
                <a:gd name="T61" fmla="*/ 109 h 192"/>
                <a:gd name="T62" fmla="*/ 127 w 180"/>
                <a:gd name="T63" fmla="*/ 93 h 192"/>
                <a:gd name="T64" fmla="*/ 126 w 180"/>
                <a:gd name="T65" fmla="*/ 8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92">
                  <a:moveTo>
                    <a:pt x="126" y="89"/>
                  </a:moveTo>
                  <a:cubicBezTo>
                    <a:pt x="123" y="88"/>
                    <a:pt x="119" y="86"/>
                    <a:pt x="116" y="84"/>
                  </a:cubicBezTo>
                  <a:cubicBezTo>
                    <a:pt x="114" y="82"/>
                    <a:pt x="113" y="79"/>
                    <a:pt x="109" y="79"/>
                  </a:cubicBezTo>
                  <a:cubicBezTo>
                    <a:pt x="106" y="78"/>
                    <a:pt x="105" y="78"/>
                    <a:pt x="102" y="76"/>
                  </a:cubicBezTo>
                  <a:cubicBezTo>
                    <a:pt x="97" y="73"/>
                    <a:pt x="93" y="70"/>
                    <a:pt x="89" y="67"/>
                  </a:cubicBezTo>
                  <a:cubicBezTo>
                    <a:pt x="86" y="64"/>
                    <a:pt x="83" y="61"/>
                    <a:pt x="80" y="58"/>
                  </a:cubicBezTo>
                  <a:cubicBezTo>
                    <a:pt x="78" y="57"/>
                    <a:pt x="76" y="56"/>
                    <a:pt x="75" y="55"/>
                  </a:cubicBezTo>
                  <a:cubicBezTo>
                    <a:pt x="74" y="54"/>
                    <a:pt x="73" y="53"/>
                    <a:pt x="72" y="53"/>
                  </a:cubicBezTo>
                  <a:cubicBezTo>
                    <a:pt x="71" y="53"/>
                    <a:pt x="70" y="54"/>
                    <a:pt x="70" y="54"/>
                  </a:cubicBezTo>
                  <a:cubicBezTo>
                    <a:pt x="68" y="53"/>
                    <a:pt x="67" y="51"/>
                    <a:pt x="65" y="50"/>
                  </a:cubicBezTo>
                  <a:cubicBezTo>
                    <a:pt x="63" y="49"/>
                    <a:pt x="61" y="49"/>
                    <a:pt x="59" y="47"/>
                  </a:cubicBezTo>
                  <a:cubicBezTo>
                    <a:pt x="56" y="43"/>
                    <a:pt x="55" y="38"/>
                    <a:pt x="51" y="35"/>
                  </a:cubicBezTo>
                  <a:cubicBezTo>
                    <a:pt x="48" y="32"/>
                    <a:pt x="45" y="28"/>
                    <a:pt x="41" y="26"/>
                  </a:cubicBezTo>
                  <a:cubicBezTo>
                    <a:pt x="37" y="24"/>
                    <a:pt x="33" y="23"/>
                    <a:pt x="30" y="19"/>
                  </a:cubicBezTo>
                  <a:cubicBezTo>
                    <a:pt x="29" y="17"/>
                    <a:pt x="28" y="15"/>
                    <a:pt x="27" y="13"/>
                  </a:cubicBezTo>
                  <a:cubicBezTo>
                    <a:pt x="25" y="12"/>
                    <a:pt x="23" y="12"/>
                    <a:pt x="22" y="11"/>
                  </a:cubicBezTo>
                  <a:cubicBezTo>
                    <a:pt x="21" y="10"/>
                    <a:pt x="20" y="8"/>
                    <a:pt x="19" y="7"/>
                  </a:cubicBezTo>
                  <a:cubicBezTo>
                    <a:pt x="16" y="5"/>
                    <a:pt x="13" y="2"/>
                    <a:pt x="10" y="1"/>
                  </a:cubicBezTo>
                  <a:cubicBezTo>
                    <a:pt x="4" y="0"/>
                    <a:pt x="0" y="9"/>
                    <a:pt x="6" y="10"/>
                  </a:cubicBezTo>
                  <a:cubicBezTo>
                    <a:pt x="9" y="10"/>
                    <a:pt x="11" y="9"/>
                    <a:pt x="14" y="10"/>
                  </a:cubicBezTo>
                  <a:cubicBezTo>
                    <a:pt x="15" y="10"/>
                    <a:pt x="17" y="11"/>
                    <a:pt x="19" y="13"/>
                  </a:cubicBezTo>
                  <a:cubicBezTo>
                    <a:pt x="23" y="15"/>
                    <a:pt x="23" y="20"/>
                    <a:pt x="21" y="24"/>
                  </a:cubicBezTo>
                  <a:cubicBezTo>
                    <a:pt x="20" y="27"/>
                    <a:pt x="18" y="26"/>
                    <a:pt x="15" y="26"/>
                  </a:cubicBezTo>
                  <a:cubicBezTo>
                    <a:pt x="14" y="27"/>
                    <a:pt x="14" y="26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5" y="35"/>
                    <a:pt x="21" y="37"/>
                    <a:pt x="23" y="40"/>
                  </a:cubicBezTo>
                  <a:cubicBezTo>
                    <a:pt x="30" y="46"/>
                    <a:pt x="29" y="56"/>
                    <a:pt x="36" y="63"/>
                  </a:cubicBezTo>
                  <a:cubicBezTo>
                    <a:pt x="38" y="65"/>
                    <a:pt x="40" y="66"/>
                    <a:pt x="43" y="67"/>
                  </a:cubicBezTo>
                  <a:cubicBezTo>
                    <a:pt x="45" y="68"/>
                    <a:pt x="46" y="69"/>
                    <a:pt x="49" y="70"/>
                  </a:cubicBezTo>
                  <a:cubicBezTo>
                    <a:pt x="53" y="72"/>
                    <a:pt x="57" y="71"/>
                    <a:pt x="61" y="74"/>
                  </a:cubicBezTo>
                  <a:cubicBezTo>
                    <a:pt x="64" y="77"/>
                    <a:pt x="67" y="81"/>
                    <a:pt x="69" y="86"/>
                  </a:cubicBezTo>
                  <a:cubicBezTo>
                    <a:pt x="71" y="90"/>
                    <a:pt x="73" y="93"/>
                    <a:pt x="77" y="95"/>
                  </a:cubicBezTo>
                  <a:cubicBezTo>
                    <a:pt x="84" y="100"/>
                    <a:pt x="89" y="105"/>
                    <a:pt x="94" y="112"/>
                  </a:cubicBezTo>
                  <a:cubicBezTo>
                    <a:pt x="97" y="115"/>
                    <a:pt x="99" y="119"/>
                    <a:pt x="101" y="123"/>
                  </a:cubicBezTo>
                  <a:cubicBezTo>
                    <a:pt x="104" y="126"/>
                    <a:pt x="104" y="131"/>
                    <a:pt x="107" y="133"/>
                  </a:cubicBezTo>
                  <a:cubicBezTo>
                    <a:pt x="111" y="136"/>
                    <a:pt x="115" y="136"/>
                    <a:pt x="119" y="140"/>
                  </a:cubicBezTo>
                  <a:cubicBezTo>
                    <a:pt x="122" y="143"/>
                    <a:pt x="126" y="145"/>
                    <a:pt x="128" y="150"/>
                  </a:cubicBezTo>
                  <a:cubicBezTo>
                    <a:pt x="129" y="154"/>
                    <a:pt x="130" y="157"/>
                    <a:pt x="133" y="160"/>
                  </a:cubicBezTo>
                  <a:cubicBezTo>
                    <a:pt x="136" y="162"/>
                    <a:pt x="140" y="165"/>
                    <a:pt x="142" y="168"/>
                  </a:cubicBezTo>
                  <a:cubicBezTo>
                    <a:pt x="146" y="172"/>
                    <a:pt x="145" y="177"/>
                    <a:pt x="148" y="180"/>
                  </a:cubicBezTo>
                  <a:cubicBezTo>
                    <a:pt x="151" y="184"/>
                    <a:pt x="155" y="187"/>
                    <a:pt x="158" y="189"/>
                  </a:cubicBezTo>
                  <a:cubicBezTo>
                    <a:pt x="160" y="190"/>
                    <a:pt x="162" y="192"/>
                    <a:pt x="163" y="190"/>
                  </a:cubicBezTo>
                  <a:cubicBezTo>
                    <a:pt x="165" y="188"/>
                    <a:pt x="162" y="185"/>
                    <a:pt x="161" y="183"/>
                  </a:cubicBezTo>
                  <a:cubicBezTo>
                    <a:pt x="158" y="179"/>
                    <a:pt x="159" y="174"/>
                    <a:pt x="159" y="169"/>
                  </a:cubicBezTo>
                  <a:cubicBezTo>
                    <a:pt x="158" y="167"/>
                    <a:pt x="158" y="165"/>
                    <a:pt x="161" y="165"/>
                  </a:cubicBezTo>
                  <a:cubicBezTo>
                    <a:pt x="162" y="165"/>
                    <a:pt x="163" y="166"/>
                    <a:pt x="164" y="165"/>
                  </a:cubicBezTo>
                  <a:cubicBezTo>
                    <a:pt x="166" y="165"/>
                    <a:pt x="165" y="164"/>
                    <a:pt x="166" y="163"/>
                  </a:cubicBezTo>
                  <a:cubicBezTo>
                    <a:pt x="169" y="161"/>
                    <a:pt x="170" y="163"/>
                    <a:pt x="173" y="164"/>
                  </a:cubicBezTo>
                  <a:cubicBezTo>
                    <a:pt x="175" y="165"/>
                    <a:pt x="178" y="164"/>
                    <a:pt x="179" y="168"/>
                  </a:cubicBezTo>
                  <a:cubicBezTo>
                    <a:pt x="179" y="165"/>
                    <a:pt x="180" y="162"/>
                    <a:pt x="178" y="160"/>
                  </a:cubicBezTo>
                  <a:cubicBezTo>
                    <a:pt x="177" y="158"/>
                    <a:pt x="174" y="158"/>
                    <a:pt x="173" y="157"/>
                  </a:cubicBezTo>
                  <a:cubicBezTo>
                    <a:pt x="170" y="156"/>
                    <a:pt x="169" y="154"/>
                    <a:pt x="166" y="153"/>
                  </a:cubicBezTo>
                  <a:cubicBezTo>
                    <a:pt x="163" y="153"/>
                    <a:pt x="161" y="154"/>
                    <a:pt x="159" y="153"/>
                  </a:cubicBezTo>
                  <a:cubicBezTo>
                    <a:pt x="156" y="153"/>
                    <a:pt x="156" y="151"/>
                    <a:pt x="154" y="150"/>
                  </a:cubicBezTo>
                  <a:cubicBezTo>
                    <a:pt x="151" y="148"/>
                    <a:pt x="147" y="149"/>
                    <a:pt x="144" y="148"/>
                  </a:cubicBezTo>
                  <a:cubicBezTo>
                    <a:pt x="139" y="147"/>
                    <a:pt x="134" y="148"/>
                    <a:pt x="131" y="144"/>
                  </a:cubicBezTo>
                  <a:cubicBezTo>
                    <a:pt x="129" y="142"/>
                    <a:pt x="129" y="139"/>
                    <a:pt x="128" y="137"/>
                  </a:cubicBezTo>
                  <a:cubicBezTo>
                    <a:pt x="127" y="135"/>
                    <a:pt x="126" y="132"/>
                    <a:pt x="125" y="130"/>
                  </a:cubicBezTo>
                  <a:cubicBezTo>
                    <a:pt x="124" y="128"/>
                    <a:pt x="123" y="126"/>
                    <a:pt x="122" y="123"/>
                  </a:cubicBezTo>
                  <a:cubicBezTo>
                    <a:pt x="121" y="121"/>
                    <a:pt x="122" y="119"/>
                    <a:pt x="121" y="117"/>
                  </a:cubicBezTo>
                  <a:cubicBezTo>
                    <a:pt x="121" y="115"/>
                    <a:pt x="120" y="113"/>
                    <a:pt x="118" y="112"/>
                  </a:cubicBezTo>
                  <a:cubicBezTo>
                    <a:pt x="115" y="111"/>
                    <a:pt x="113" y="113"/>
                    <a:pt x="114" y="109"/>
                  </a:cubicBezTo>
                  <a:cubicBezTo>
                    <a:pt x="116" y="104"/>
                    <a:pt x="116" y="100"/>
                    <a:pt x="120" y="97"/>
                  </a:cubicBezTo>
                  <a:cubicBezTo>
                    <a:pt x="123" y="95"/>
                    <a:pt x="125" y="94"/>
                    <a:pt x="127" y="93"/>
                  </a:cubicBezTo>
                  <a:cubicBezTo>
                    <a:pt x="130" y="93"/>
                    <a:pt x="133" y="91"/>
                    <a:pt x="130" y="90"/>
                  </a:cubicBezTo>
                  <a:cubicBezTo>
                    <a:pt x="128" y="89"/>
                    <a:pt x="127" y="90"/>
                    <a:pt x="126" y="8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154"/>
            <p:cNvSpPr>
              <a:spLocks/>
            </p:cNvSpPr>
            <p:nvPr/>
          </p:nvSpPr>
          <p:spPr bwMode="auto">
            <a:xfrm>
              <a:off x="6396038" y="3784600"/>
              <a:ext cx="22225" cy="11113"/>
            </a:xfrm>
            <a:custGeom>
              <a:avLst/>
              <a:gdLst>
                <a:gd name="T0" fmla="*/ 11 w 11"/>
                <a:gd name="T1" fmla="*/ 3 h 5"/>
                <a:gd name="T2" fmla="*/ 2 w 11"/>
                <a:gd name="T3" fmla="*/ 3 h 5"/>
                <a:gd name="T4" fmla="*/ 11 w 1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9" y="2"/>
                    <a:pt x="0" y="0"/>
                    <a:pt x="2" y="3"/>
                  </a:cubicBezTo>
                  <a:cubicBezTo>
                    <a:pt x="4" y="5"/>
                    <a:pt x="9" y="4"/>
                    <a:pt x="11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155"/>
            <p:cNvSpPr>
              <a:spLocks/>
            </p:cNvSpPr>
            <p:nvPr/>
          </p:nvSpPr>
          <p:spPr bwMode="auto">
            <a:xfrm>
              <a:off x="6677025" y="3725863"/>
              <a:ext cx="12700" cy="50800"/>
            </a:xfrm>
            <a:custGeom>
              <a:avLst/>
              <a:gdLst>
                <a:gd name="T0" fmla="*/ 4 w 6"/>
                <a:gd name="T1" fmla="*/ 25 h 25"/>
                <a:gd name="T2" fmla="*/ 5 w 6"/>
                <a:gd name="T3" fmla="*/ 9 h 25"/>
                <a:gd name="T4" fmla="*/ 5 w 6"/>
                <a:gd name="T5" fmla="*/ 3 h 25"/>
                <a:gd name="T6" fmla="*/ 1 w 6"/>
                <a:gd name="T7" fmla="*/ 12 h 25"/>
                <a:gd name="T8" fmla="*/ 4 w 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5">
                  <a:moveTo>
                    <a:pt x="4" y="25"/>
                  </a:moveTo>
                  <a:cubicBezTo>
                    <a:pt x="6" y="19"/>
                    <a:pt x="5" y="14"/>
                    <a:pt x="5" y="9"/>
                  </a:cubicBezTo>
                  <a:cubicBezTo>
                    <a:pt x="5" y="7"/>
                    <a:pt x="6" y="4"/>
                    <a:pt x="5" y="3"/>
                  </a:cubicBezTo>
                  <a:cubicBezTo>
                    <a:pt x="1" y="0"/>
                    <a:pt x="1" y="10"/>
                    <a:pt x="1" y="12"/>
                  </a:cubicBezTo>
                  <a:cubicBezTo>
                    <a:pt x="1" y="15"/>
                    <a:pt x="0" y="23"/>
                    <a:pt x="4" y="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156"/>
            <p:cNvSpPr>
              <a:spLocks/>
            </p:cNvSpPr>
            <p:nvPr/>
          </p:nvSpPr>
          <p:spPr bwMode="auto">
            <a:xfrm>
              <a:off x="6651625" y="3798888"/>
              <a:ext cx="30163" cy="109538"/>
            </a:xfrm>
            <a:custGeom>
              <a:avLst/>
              <a:gdLst>
                <a:gd name="T0" fmla="*/ 7 w 15"/>
                <a:gd name="T1" fmla="*/ 17 h 53"/>
                <a:gd name="T2" fmla="*/ 5 w 15"/>
                <a:gd name="T3" fmla="*/ 19 h 53"/>
                <a:gd name="T4" fmla="*/ 3 w 15"/>
                <a:gd name="T5" fmla="*/ 20 h 53"/>
                <a:gd name="T6" fmla="*/ 3 w 15"/>
                <a:gd name="T7" fmla="*/ 26 h 53"/>
                <a:gd name="T8" fmla="*/ 1 w 15"/>
                <a:gd name="T9" fmla="*/ 32 h 53"/>
                <a:gd name="T10" fmla="*/ 3 w 15"/>
                <a:gd name="T11" fmla="*/ 38 h 53"/>
                <a:gd name="T12" fmla="*/ 6 w 15"/>
                <a:gd name="T13" fmla="*/ 53 h 53"/>
                <a:gd name="T14" fmla="*/ 7 w 15"/>
                <a:gd name="T15" fmla="*/ 34 h 53"/>
                <a:gd name="T16" fmla="*/ 10 w 15"/>
                <a:gd name="T17" fmla="*/ 30 h 53"/>
                <a:gd name="T18" fmla="*/ 11 w 15"/>
                <a:gd name="T19" fmla="*/ 23 h 53"/>
                <a:gd name="T20" fmla="*/ 11 w 15"/>
                <a:gd name="T21" fmla="*/ 11 h 53"/>
                <a:gd name="T22" fmla="*/ 14 w 15"/>
                <a:gd name="T23" fmla="*/ 5 h 53"/>
                <a:gd name="T24" fmla="*/ 8 w 15"/>
                <a:gd name="T25" fmla="*/ 6 h 53"/>
                <a:gd name="T26" fmla="*/ 7 w 15"/>
                <a:gd name="T27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3">
                  <a:moveTo>
                    <a:pt x="7" y="17"/>
                  </a:moveTo>
                  <a:cubicBezTo>
                    <a:pt x="7" y="18"/>
                    <a:pt x="6" y="18"/>
                    <a:pt x="5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1" y="23"/>
                    <a:pt x="3" y="24"/>
                    <a:pt x="3" y="26"/>
                  </a:cubicBezTo>
                  <a:cubicBezTo>
                    <a:pt x="4" y="29"/>
                    <a:pt x="2" y="30"/>
                    <a:pt x="1" y="32"/>
                  </a:cubicBezTo>
                  <a:cubicBezTo>
                    <a:pt x="0" y="34"/>
                    <a:pt x="2" y="36"/>
                    <a:pt x="3" y="38"/>
                  </a:cubicBezTo>
                  <a:cubicBezTo>
                    <a:pt x="4" y="43"/>
                    <a:pt x="3" y="49"/>
                    <a:pt x="6" y="53"/>
                  </a:cubicBezTo>
                  <a:cubicBezTo>
                    <a:pt x="9" y="47"/>
                    <a:pt x="7" y="40"/>
                    <a:pt x="7" y="34"/>
                  </a:cubicBezTo>
                  <a:cubicBezTo>
                    <a:pt x="6" y="30"/>
                    <a:pt x="8" y="32"/>
                    <a:pt x="10" y="30"/>
                  </a:cubicBezTo>
                  <a:cubicBezTo>
                    <a:pt x="12" y="29"/>
                    <a:pt x="11" y="25"/>
                    <a:pt x="11" y="23"/>
                  </a:cubicBezTo>
                  <a:cubicBezTo>
                    <a:pt x="10" y="20"/>
                    <a:pt x="9" y="14"/>
                    <a:pt x="11" y="11"/>
                  </a:cubicBezTo>
                  <a:cubicBezTo>
                    <a:pt x="12" y="9"/>
                    <a:pt x="15" y="7"/>
                    <a:pt x="14" y="5"/>
                  </a:cubicBezTo>
                  <a:cubicBezTo>
                    <a:pt x="13" y="0"/>
                    <a:pt x="9" y="4"/>
                    <a:pt x="8" y="6"/>
                  </a:cubicBezTo>
                  <a:cubicBezTo>
                    <a:pt x="7" y="10"/>
                    <a:pt x="9" y="14"/>
                    <a:pt x="7" y="1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157"/>
            <p:cNvSpPr>
              <a:spLocks/>
            </p:cNvSpPr>
            <p:nvPr/>
          </p:nvSpPr>
          <p:spPr bwMode="auto">
            <a:xfrm>
              <a:off x="6642100" y="3919538"/>
              <a:ext cx="11113" cy="57150"/>
            </a:xfrm>
            <a:custGeom>
              <a:avLst/>
              <a:gdLst>
                <a:gd name="T0" fmla="*/ 0 w 5"/>
                <a:gd name="T1" fmla="*/ 18 h 28"/>
                <a:gd name="T2" fmla="*/ 2 w 5"/>
                <a:gd name="T3" fmla="*/ 27 h 28"/>
                <a:gd name="T4" fmla="*/ 5 w 5"/>
                <a:gd name="T5" fmla="*/ 19 h 28"/>
                <a:gd name="T6" fmla="*/ 4 w 5"/>
                <a:gd name="T7" fmla="*/ 12 h 28"/>
                <a:gd name="T8" fmla="*/ 3 w 5"/>
                <a:gd name="T9" fmla="*/ 1 h 28"/>
                <a:gd name="T10" fmla="*/ 0 w 5"/>
                <a:gd name="T11" fmla="*/ 8 h 28"/>
                <a:gd name="T12" fmla="*/ 0 w 5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0" y="18"/>
                  </a:moveTo>
                  <a:cubicBezTo>
                    <a:pt x="0" y="20"/>
                    <a:pt x="1" y="27"/>
                    <a:pt x="2" y="27"/>
                  </a:cubicBezTo>
                  <a:cubicBezTo>
                    <a:pt x="5" y="28"/>
                    <a:pt x="5" y="21"/>
                    <a:pt x="5" y="19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3" y="9"/>
                    <a:pt x="5" y="3"/>
                    <a:pt x="3" y="1"/>
                  </a:cubicBezTo>
                  <a:cubicBezTo>
                    <a:pt x="2" y="0"/>
                    <a:pt x="0" y="7"/>
                    <a:pt x="0" y="8"/>
                  </a:cubicBezTo>
                  <a:cubicBezTo>
                    <a:pt x="0" y="11"/>
                    <a:pt x="0" y="14"/>
                    <a:pt x="0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158"/>
            <p:cNvSpPr>
              <a:spLocks/>
            </p:cNvSpPr>
            <p:nvPr/>
          </p:nvSpPr>
          <p:spPr bwMode="auto">
            <a:xfrm>
              <a:off x="2455863" y="3122613"/>
              <a:ext cx="84138" cy="106363"/>
            </a:xfrm>
            <a:custGeom>
              <a:avLst/>
              <a:gdLst>
                <a:gd name="T0" fmla="*/ 10 w 41"/>
                <a:gd name="T1" fmla="*/ 27 h 52"/>
                <a:gd name="T2" fmla="*/ 19 w 41"/>
                <a:gd name="T3" fmla="*/ 40 h 52"/>
                <a:gd name="T4" fmla="*/ 24 w 41"/>
                <a:gd name="T5" fmla="*/ 48 h 52"/>
                <a:gd name="T6" fmla="*/ 27 w 41"/>
                <a:gd name="T7" fmla="*/ 51 h 52"/>
                <a:gd name="T8" fmla="*/ 30 w 41"/>
                <a:gd name="T9" fmla="*/ 52 h 52"/>
                <a:gd name="T10" fmla="*/ 32 w 41"/>
                <a:gd name="T11" fmla="*/ 46 h 52"/>
                <a:gd name="T12" fmla="*/ 36 w 41"/>
                <a:gd name="T13" fmla="*/ 43 h 52"/>
                <a:gd name="T14" fmla="*/ 40 w 41"/>
                <a:gd name="T15" fmla="*/ 32 h 52"/>
                <a:gd name="T16" fmla="*/ 36 w 41"/>
                <a:gd name="T17" fmla="*/ 27 h 52"/>
                <a:gd name="T18" fmla="*/ 34 w 41"/>
                <a:gd name="T19" fmla="*/ 20 h 52"/>
                <a:gd name="T20" fmla="*/ 34 w 41"/>
                <a:gd name="T21" fmla="*/ 13 h 52"/>
                <a:gd name="T22" fmla="*/ 34 w 41"/>
                <a:gd name="T23" fmla="*/ 8 h 52"/>
                <a:gd name="T24" fmla="*/ 29 w 41"/>
                <a:gd name="T25" fmla="*/ 9 h 52"/>
                <a:gd name="T26" fmla="*/ 24 w 41"/>
                <a:gd name="T27" fmla="*/ 8 h 52"/>
                <a:gd name="T28" fmla="*/ 19 w 41"/>
                <a:gd name="T29" fmla="*/ 8 h 52"/>
                <a:gd name="T30" fmla="*/ 17 w 41"/>
                <a:gd name="T31" fmla="*/ 3 h 52"/>
                <a:gd name="T32" fmla="*/ 8 w 41"/>
                <a:gd name="T33" fmla="*/ 4 h 52"/>
                <a:gd name="T34" fmla="*/ 1 w 41"/>
                <a:gd name="T35" fmla="*/ 6 h 52"/>
                <a:gd name="T36" fmla="*/ 10 w 41"/>
                <a:gd name="T3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52">
                  <a:moveTo>
                    <a:pt x="10" y="27"/>
                  </a:moveTo>
                  <a:cubicBezTo>
                    <a:pt x="13" y="31"/>
                    <a:pt x="16" y="35"/>
                    <a:pt x="19" y="40"/>
                  </a:cubicBezTo>
                  <a:cubicBezTo>
                    <a:pt x="21" y="43"/>
                    <a:pt x="23" y="45"/>
                    <a:pt x="24" y="48"/>
                  </a:cubicBezTo>
                  <a:cubicBezTo>
                    <a:pt x="25" y="49"/>
                    <a:pt x="26" y="51"/>
                    <a:pt x="27" y="51"/>
                  </a:cubicBezTo>
                  <a:cubicBezTo>
                    <a:pt x="28" y="52"/>
                    <a:pt x="29" y="51"/>
                    <a:pt x="30" y="52"/>
                  </a:cubicBezTo>
                  <a:cubicBezTo>
                    <a:pt x="31" y="50"/>
                    <a:pt x="31" y="48"/>
                    <a:pt x="32" y="46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40" y="40"/>
                    <a:pt x="41" y="36"/>
                    <a:pt x="40" y="32"/>
                  </a:cubicBezTo>
                  <a:cubicBezTo>
                    <a:pt x="39" y="30"/>
                    <a:pt x="37" y="29"/>
                    <a:pt x="36" y="27"/>
                  </a:cubicBezTo>
                  <a:cubicBezTo>
                    <a:pt x="34" y="25"/>
                    <a:pt x="34" y="23"/>
                    <a:pt x="34" y="20"/>
                  </a:cubicBezTo>
                  <a:cubicBezTo>
                    <a:pt x="34" y="18"/>
                    <a:pt x="34" y="15"/>
                    <a:pt x="34" y="13"/>
                  </a:cubicBezTo>
                  <a:cubicBezTo>
                    <a:pt x="35" y="11"/>
                    <a:pt x="37" y="9"/>
                    <a:pt x="34" y="8"/>
                  </a:cubicBezTo>
                  <a:cubicBezTo>
                    <a:pt x="32" y="7"/>
                    <a:pt x="31" y="8"/>
                    <a:pt x="29" y="9"/>
                  </a:cubicBezTo>
                  <a:cubicBezTo>
                    <a:pt x="28" y="9"/>
                    <a:pt x="26" y="9"/>
                    <a:pt x="24" y="8"/>
                  </a:cubicBezTo>
                  <a:cubicBezTo>
                    <a:pt x="23" y="8"/>
                    <a:pt x="20" y="9"/>
                    <a:pt x="19" y="8"/>
                  </a:cubicBezTo>
                  <a:cubicBezTo>
                    <a:pt x="16" y="7"/>
                    <a:pt x="18" y="5"/>
                    <a:pt x="17" y="3"/>
                  </a:cubicBezTo>
                  <a:cubicBezTo>
                    <a:pt x="15" y="0"/>
                    <a:pt x="10" y="3"/>
                    <a:pt x="8" y="4"/>
                  </a:cubicBezTo>
                  <a:cubicBezTo>
                    <a:pt x="5" y="5"/>
                    <a:pt x="0" y="1"/>
                    <a:pt x="1" y="6"/>
                  </a:cubicBezTo>
                  <a:cubicBezTo>
                    <a:pt x="2" y="13"/>
                    <a:pt x="7" y="21"/>
                    <a:pt x="10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159"/>
            <p:cNvSpPr>
              <a:spLocks/>
            </p:cNvSpPr>
            <p:nvPr/>
          </p:nvSpPr>
          <p:spPr bwMode="auto">
            <a:xfrm>
              <a:off x="3198813" y="2814638"/>
              <a:ext cx="249238" cy="304800"/>
            </a:xfrm>
            <a:custGeom>
              <a:avLst/>
              <a:gdLst>
                <a:gd name="T0" fmla="*/ 7 w 121"/>
                <a:gd name="T1" fmla="*/ 64 h 148"/>
                <a:gd name="T2" fmla="*/ 11 w 121"/>
                <a:gd name="T3" fmla="*/ 69 h 148"/>
                <a:gd name="T4" fmla="*/ 12 w 121"/>
                <a:gd name="T5" fmla="*/ 75 h 148"/>
                <a:gd name="T6" fmla="*/ 14 w 121"/>
                <a:gd name="T7" fmla="*/ 82 h 148"/>
                <a:gd name="T8" fmla="*/ 15 w 121"/>
                <a:gd name="T9" fmla="*/ 87 h 148"/>
                <a:gd name="T10" fmla="*/ 22 w 121"/>
                <a:gd name="T11" fmla="*/ 84 h 148"/>
                <a:gd name="T12" fmla="*/ 31 w 121"/>
                <a:gd name="T13" fmla="*/ 85 h 148"/>
                <a:gd name="T14" fmla="*/ 34 w 121"/>
                <a:gd name="T15" fmla="*/ 90 h 148"/>
                <a:gd name="T16" fmla="*/ 37 w 121"/>
                <a:gd name="T17" fmla="*/ 86 h 148"/>
                <a:gd name="T18" fmla="*/ 35 w 121"/>
                <a:gd name="T19" fmla="*/ 78 h 148"/>
                <a:gd name="T20" fmla="*/ 37 w 121"/>
                <a:gd name="T21" fmla="*/ 72 h 148"/>
                <a:gd name="T22" fmla="*/ 42 w 121"/>
                <a:gd name="T23" fmla="*/ 69 h 148"/>
                <a:gd name="T24" fmla="*/ 40 w 121"/>
                <a:gd name="T25" fmla="*/ 76 h 148"/>
                <a:gd name="T26" fmla="*/ 41 w 121"/>
                <a:gd name="T27" fmla="*/ 83 h 148"/>
                <a:gd name="T28" fmla="*/ 47 w 121"/>
                <a:gd name="T29" fmla="*/ 98 h 148"/>
                <a:gd name="T30" fmla="*/ 62 w 121"/>
                <a:gd name="T31" fmla="*/ 131 h 148"/>
                <a:gd name="T32" fmla="*/ 72 w 121"/>
                <a:gd name="T33" fmla="*/ 145 h 148"/>
                <a:gd name="T34" fmla="*/ 92 w 121"/>
                <a:gd name="T35" fmla="*/ 147 h 148"/>
                <a:gd name="T36" fmla="*/ 110 w 121"/>
                <a:gd name="T37" fmla="*/ 144 h 148"/>
                <a:gd name="T38" fmla="*/ 115 w 121"/>
                <a:gd name="T39" fmla="*/ 135 h 148"/>
                <a:gd name="T40" fmla="*/ 119 w 121"/>
                <a:gd name="T41" fmla="*/ 127 h 148"/>
                <a:gd name="T42" fmla="*/ 119 w 121"/>
                <a:gd name="T43" fmla="*/ 108 h 148"/>
                <a:gd name="T44" fmla="*/ 115 w 121"/>
                <a:gd name="T45" fmla="*/ 99 h 148"/>
                <a:gd name="T46" fmla="*/ 115 w 121"/>
                <a:gd name="T47" fmla="*/ 89 h 148"/>
                <a:gd name="T48" fmla="*/ 112 w 121"/>
                <a:gd name="T49" fmla="*/ 70 h 148"/>
                <a:gd name="T50" fmla="*/ 108 w 121"/>
                <a:gd name="T51" fmla="*/ 52 h 148"/>
                <a:gd name="T52" fmla="*/ 103 w 121"/>
                <a:gd name="T53" fmla="*/ 45 h 148"/>
                <a:gd name="T54" fmla="*/ 99 w 121"/>
                <a:gd name="T55" fmla="*/ 38 h 148"/>
                <a:gd name="T56" fmla="*/ 93 w 121"/>
                <a:gd name="T57" fmla="*/ 33 h 148"/>
                <a:gd name="T58" fmla="*/ 96 w 121"/>
                <a:gd name="T59" fmla="*/ 30 h 148"/>
                <a:gd name="T60" fmla="*/ 92 w 121"/>
                <a:gd name="T61" fmla="*/ 28 h 148"/>
                <a:gd name="T62" fmla="*/ 92 w 121"/>
                <a:gd name="T63" fmla="*/ 16 h 148"/>
                <a:gd name="T64" fmla="*/ 96 w 121"/>
                <a:gd name="T65" fmla="*/ 22 h 148"/>
                <a:gd name="T66" fmla="*/ 99 w 121"/>
                <a:gd name="T67" fmla="*/ 18 h 148"/>
                <a:gd name="T68" fmla="*/ 97 w 121"/>
                <a:gd name="T69" fmla="*/ 15 h 148"/>
                <a:gd name="T70" fmla="*/ 97 w 121"/>
                <a:gd name="T71" fmla="*/ 11 h 148"/>
                <a:gd name="T72" fmla="*/ 92 w 121"/>
                <a:gd name="T73" fmla="*/ 9 h 148"/>
                <a:gd name="T74" fmla="*/ 87 w 121"/>
                <a:gd name="T75" fmla="*/ 8 h 148"/>
                <a:gd name="T76" fmla="*/ 71 w 121"/>
                <a:gd name="T77" fmla="*/ 1 h 148"/>
                <a:gd name="T78" fmla="*/ 53 w 121"/>
                <a:gd name="T79" fmla="*/ 1 h 148"/>
                <a:gd name="T80" fmla="*/ 39 w 121"/>
                <a:gd name="T81" fmla="*/ 10 h 148"/>
                <a:gd name="T82" fmla="*/ 34 w 121"/>
                <a:gd name="T83" fmla="*/ 35 h 148"/>
                <a:gd name="T84" fmla="*/ 29 w 121"/>
                <a:gd name="T85" fmla="*/ 41 h 148"/>
                <a:gd name="T86" fmla="*/ 21 w 121"/>
                <a:gd name="T87" fmla="*/ 41 h 148"/>
                <a:gd name="T88" fmla="*/ 7 w 121"/>
                <a:gd name="T89" fmla="*/ 51 h 148"/>
                <a:gd name="T90" fmla="*/ 0 w 121"/>
                <a:gd name="T91" fmla="*/ 61 h 148"/>
                <a:gd name="T92" fmla="*/ 2 w 121"/>
                <a:gd name="T93" fmla="*/ 62 h 148"/>
                <a:gd name="T94" fmla="*/ 7 w 121"/>
                <a:gd name="T95" fmla="*/ 6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48">
                  <a:moveTo>
                    <a:pt x="7" y="64"/>
                  </a:moveTo>
                  <a:cubicBezTo>
                    <a:pt x="10" y="65"/>
                    <a:pt x="11" y="67"/>
                    <a:pt x="11" y="69"/>
                  </a:cubicBezTo>
                  <a:cubicBezTo>
                    <a:pt x="11" y="71"/>
                    <a:pt x="11" y="73"/>
                    <a:pt x="12" y="75"/>
                  </a:cubicBezTo>
                  <a:cubicBezTo>
                    <a:pt x="13" y="78"/>
                    <a:pt x="14" y="79"/>
                    <a:pt x="14" y="82"/>
                  </a:cubicBezTo>
                  <a:cubicBezTo>
                    <a:pt x="14" y="84"/>
                    <a:pt x="13" y="87"/>
                    <a:pt x="15" y="87"/>
                  </a:cubicBezTo>
                  <a:cubicBezTo>
                    <a:pt x="17" y="88"/>
                    <a:pt x="20" y="85"/>
                    <a:pt x="22" y="84"/>
                  </a:cubicBezTo>
                  <a:cubicBezTo>
                    <a:pt x="25" y="81"/>
                    <a:pt x="27" y="83"/>
                    <a:pt x="31" y="85"/>
                  </a:cubicBezTo>
                  <a:cubicBezTo>
                    <a:pt x="32" y="87"/>
                    <a:pt x="33" y="88"/>
                    <a:pt x="34" y="90"/>
                  </a:cubicBezTo>
                  <a:cubicBezTo>
                    <a:pt x="35" y="90"/>
                    <a:pt x="37" y="88"/>
                    <a:pt x="37" y="86"/>
                  </a:cubicBezTo>
                  <a:cubicBezTo>
                    <a:pt x="37" y="84"/>
                    <a:pt x="35" y="80"/>
                    <a:pt x="35" y="78"/>
                  </a:cubicBezTo>
                  <a:cubicBezTo>
                    <a:pt x="34" y="73"/>
                    <a:pt x="34" y="75"/>
                    <a:pt x="37" y="72"/>
                  </a:cubicBezTo>
                  <a:cubicBezTo>
                    <a:pt x="39" y="71"/>
                    <a:pt x="39" y="66"/>
                    <a:pt x="42" y="69"/>
                  </a:cubicBezTo>
                  <a:cubicBezTo>
                    <a:pt x="44" y="72"/>
                    <a:pt x="41" y="74"/>
                    <a:pt x="40" y="76"/>
                  </a:cubicBezTo>
                  <a:cubicBezTo>
                    <a:pt x="39" y="79"/>
                    <a:pt x="40" y="80"/>
                    <a:pt x="41" y="83"/>
                  </a:cubicBezTo>
                  <a:cubicBezTo>
                    <a:pt x="43" y="88"/>
                    <a:pt x="45" y="93"/>
                    <a:pt x="47" y="98"/>
                  </a:cubicBezTo>
                  <a:cubicBezTo>
                    <a:pt x="50" y="110"/>
                    <a:pt x="57" y="120"/>
                    <a:pt x="62" y="131"/>
                  </a:cubicBezTo>
                  <a:cubicBezTo>
                    <a:pt x="64" y="136"/>
                    <a:pt x="67" y="142"/>
                    <a:pt x="72" y="145"/>
                  </a:cubicBezTo>
                  <a:cubicBezTo>
                    <a:pt x="78" y="148"/>
                    <a:pt x="86" y="147"/>
                    <a:pt x="92" y="147"/>
                  </a:cubicBezTo>
                  <a:cubicBezTo>
                    <a:pt x="97" y="147"/>
                    <a:pt x="107" y="147"/>
                    <a:pt x="110" y="144"/>
                  </a:cubicBezTo>
                  <a:cubicBezTo>
                    <a:pt x="112" y="142"/>
                    <a:pt x="113" y="138"/>
                    <a:pt x="115" y="135"/>
                  </a:cubicBezTo>
                  <a:cubicBezTo>
                    <a:pt x="117" y="133"/>
                    <a:pt x="118" y="131"/>
                    <a:pt x="119" y="127"/>
                  </a:cubicBezTo>
                  <a:cubicBezTo>
                    <a:pt x="119" y="121"/>
                    <a:pt x="121" y="114"/>
                    <a:pt x="119" y="108"/>
                  </a:cubicBezTo>
                  <a:cubicBezTo>
                    <a:pt x="118" y="105"/>
                    <a:pt x="116" y="102"/>
                    <a:pt x="115" y="99"/>
                  </a:cubicBezTo>
                  <a:cubicBezTo>
                    <a:pt x="114" y="96"/>
                    <a:pt x="115" y="93"/>
                    <a:pt x="115" y="89"/>
                  </a:cubicBezTo>
                  <a:cubicBezTo>
                    <a:pt x="115" y="83"/>
                    <a:pt x="113" y="77"/>
                    <a:pt x="112" y="70"/>
                  </a:cubicBezTo>
                  <a:cubicBezTo>
                    <a:pt x="112" y="63"/>
                    <a:pt x="112" y="58"/>
                    <a:pt x="108" y="52"/>
                  </a:cubicBezTo>
                  <a:cubicBezTo>
                    <a:pt x="107" y="49"/>
                    <a:pt x="105" y="47"/>
                    <a:pt x="103" y="45"/>
                  </a:cubicBezTo>
                  <a:cubicBezTo>
                    <a:pt x="102" y="42"/>
                    <a:pt x="102" y="40"/>
                    <a:pt x="99" y="38"/>
                  </a:cubicBezTo>
                  <a:cubicBezTo>
                    <a:pt x="97" y="36"/>
                    <a:pt x="92" y="36"/>
                    <a:pt x="93" y="33"/>
                  </a:cubicBezTo>
                  <a:cubicBezTo>
                    <a:pt x="93" y="31"/>
                    <a:pt x="96" y="32"/>
                    <a:pt x="96" y="30"/>
                  </a:cubicBezTo>
                  <a:cubicBezTo>
                    <a:pt x="96" y="28"/>
                    <a:pt x="94" y="27"/>
                    <a:pt x="92" y="28"/>
                  </a:cubicBezTo>
                  <a:cubicBezTo>
                    <a:pt x="93" y="26"/>
                    <a:pt x="88" y="14"/>
                    <a:pt x="92" y="16"/>
                  </a:cubicBezTo>
                  <a:cubicBezTo>
                    <a:pt x="94" y="17"/>
                    <a:pt x="93" y="21"/>
                    <a:pt x="96" y="22"/>
                  </a:cubicBezTo>
                  <a:cubicBezTo>
                    <a:pt x="99" y="23"/>
                    <a:pt x="100" y="21"/>
                    <a:pt x="99" y="18"/>
                  </a:cubicBezTo>
                  <a:cubicBezTo>
                    <a:pt x="99" y="17"/>
                    <a:pt x="98" y="16"/>
                    <a:pt x="97" y="15"/>
                  </a:cubicBezTo>
                  <a:cubicBezTo>
                    <a:pt x="97" y="14"/>
                    <a:pt x="98" y="12"/>
                    <a:pt x="97" y="11"/>
                  </a:cubicBezTo>
                  <a:cubicBezTo>
                    <a:pt x="96" y="9"/>
                    <a:pt x="95" y="9"/>
                    <a:pt x="92" y="9"/>
                  </a:cubicBezTo>
                  <a:cubicBezTo>
                    <a:pt x="88" y="10"/>
                    <a:pt x="90" y="11"/>
                    <a:pt x="87" y="8"/>
                  </a:cubicBezTo>
                  <a:cubicBezTo>
                    <a:pt x="83" y="6"/>
                    <a:pt x="76" y="0"/>
                    <a:pt x="71" y="1"/>
                  </a:cubicBezTo>
                  <a:cubicBezTo>
                    <a:pt x="65" y="2"/>
                    <a:pt x="59" y="0"/>
                    <a:pt x="53" y="1"/>
                  </a:cubicBezTo>
                  <a:cubicBezTo>
                    <a:pt x="47" y="2"/>
                    <a:pt x="43" y="6"/>
                    <a:pt x="39" y="10"/>
                  </a:cubicBezTo>
                  <a:cubicBezTo>
                    <a:pt x="32" y="16"/>
                    <a:pt x="37" y="27"/>
                    <a:pt x="34" y="35"/>
                  </a:cubicBezTo>
                  <a:cubicBezTo>
                    <a:pt x="34" y="38"/>
                    <a:pt x="31" y="40"/>
                    <a:pt x="29" y="41"/>
                  </a:cubicBezTo>
                  <a:cubicBezTo>
                    <a:pt x="26" y="42"/>
                    <a:pt x="23" y="41"/>
                    <a:pt x="21" y="41"/>
                  </a:cubicBezTo>
                  <a:cubicBezTo>
                    <a:pt x="15" y="42"/>
                    <a:pt x="10" y="47"/>
                    <a:pt x="7" y="51"/>
                  </a:cubicBezTo>
                  <a:cubicBezTo>
                    <a:pt x="4" y="54"/>
                    <a:pt x="3" y="58"/>
                    <a:pt x="0" y="61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4" y="64"/>
                    <a:pt x="5" y="64"/>
                    <a:pt x="7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160"/>
            <p:cNvSpPr>
              <a:spLocks/>
            </p:cNvSpPr>
            <p:nvPr/>
          </p:nvSpPr>
          <p:spPr bwMode="auto">
            <a:xfrm>
              <a:off x="3122613" y="3119438"/>
              <a:ext cx="409575" cy="409575"/>
            </a:xfrm>
            <a:custGeom>
              <a:avLst/>
              <a:gdLst>
                <a:gd name="T0" fmla="*/ 26 w 199"/>
                <a:gd name="T1" fmla="*/ 62 h 199"/>
                <a:gd name="T2" fmla="*/ 11 w 199"/>
                <a:gd name="T3" fmla="*/ 84 h 199"/>
                <a:gd name="T4" fmla="*/ 10 w 199"/>
                <a:gd name="T5" fmla="*/ 122 h 199"/>
                <a:gd name="T6" fmla="*/ 23 w 199"/>
                <a:gd name="T7" fmla="*/ 129 h 199"/>
                <a:gd name="T8" fmla="*/ 30 w 199"/>
                <a:gd name="T9" fmla="*/ 131 h 199"/>
                <a:gd name="T10" fmla="*/ 45 w 199"/>
                <a:gd name="T11" fmla="*/ 147 h 199"/>
                <a:gd name="T12" fmla="*/ 99 w 199"/>
                <a:gd name="T13" fmla="*/ 182 h 199"/>
                <a:gd name="T14" fmla="*/ 118 w 199"/>
                <a:gd name="T15" fmla="*/ 192 h 199"/>
                <a:gd name="T16" fmla="*/ 138 w 199"/>
                <a:gd name="T17" fmla="*/ 199 h 199"/>
                <a:gd name="T18" fmla="*/ 141 w 199"/>
                <a:gd name="T19" fmla="*/ 187 h 199"/>
                <a:gd name="T20" fmla="*/ 154 w 199"/>
                <a:gd name="T21" fmla="*/ 161 h 199"/>
                <a:gd name="T22" fmla="*/ 144 w 199"/>
                <a:gd name="T23" fmla="*/ 146 h 199"/>
                <a:gd name="T24" fmla="*/ 130 w 199"/>
                <a:gd name="T25" fmla="*/ 146 h 199"/>
                <a:gd name="T26" fmla="*/ 137 w 199"/>
                <a:gd name="T27" fmla="*/ 133 h 199"/>
                <a:gd name="T28" fmla="*/ 139 w 199"/>
                <a:gd name="T29" fmla="*/ 117 h 199"/>
                <a:gd name="T30" fmla="*/ 152 w 199"/>
                <a:gd name="T31" fmla="*/ 108 h 199"/>
                <a:gd name="T32" fmla="*/ 185 w 199"/>
                <a:gd name="T33" fmla="*/ 112 h 199"/>
                <a:gd name="T34" fmla="*/ 195 w 199"/>
                <a:gd name="T35" fmla="*/ 96 h 199"/>
                <a:gd name="T36" fmla="*/ 198 w 199"/>
                <a:gd name="T37" fmla="*/ 71 h 199"/>
                <a:gd name="T38" fmla="*/ 191 w 199"/>
                <a:gd name="T39" fmla="*/ 56 h 199"/>
                <a:gd name="T40" fmla="*/ 174 w 199"/>
                <a:gd name="T41" fmla="*/ 51 h 199"/>
                <a:gd name="T42" fmla="*/ 158 w 199"/>
                <a:gd name="T43" fmla="*/ 34 h 199"/>
                <a:gd name="T44" fmla="*/ 155 w 199"/>
                <a:gd name="T45" fmla="*/ 21 h 199"/>
                <a:gd name="T46" fmla="*/ 146 w 199"/>
                <a:gd name="T47" fmla="*/ 12 h 199"/>
                <a:gd name="T48" fmla="*/ 126 w 199"/>
                <a:gd name="T49" fmla="*/ 14 h 199"/>
                <a:gd name="T50" fmla="*/ 119 w 199"/>
                <a:gd name="T51" fmla="*/ 13 h 199"/>
                <a:gd name="T52" fmla="*/ 101 w 199"/>
                <a:gd name="T53" fmla="*/ 29 h 199"/>
                <a:gd name="T54" fmla="*/ 88 w 199"/>
                <a:gd name="T55" fmla="*/ 35 h 199"/>
                <a:gd name="T56" fmla="*/ 81 w 199"/>
                <a:gd name="T57" fmla="*/ 18 h 199"/>
                <a:gd name="T58" fmla="*/ 66 w 199"/>
                <a:gd name="T59" fmla="*/ 3 h 199"/>
                <a:gd name="T60" fmla="*/ 66 w 199"/>
                <a:gd name="T61" fmla="*/ 22 h 199"/>
                <a:gd name="T62" fmla="*/ 57 w 199"/>
                <a:gd name="T63" fmla="*/ 34 h 199"/>
                <a:gd name="T64" fmla="*/ 44 w 199"/>
                <a:gd name="T65" fmla="*/ 24 h 199"/>
                <a:gd name="T66" fmla="*/ 33 w 199"/>
                <a:gd name="T67" fmla="*/ 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9" h="199">
                  <a:moveTo>
                    <a:pt x="33" y="38"/>
                  </a:moveTo>
                  <a:cubicBezTo>
                    <a:pt x="28" y="45"/>
                    <a:pt x="21" y="52"/>
                    <a:pt x="26" y="62"/>
                  </a:cubicBezTo>
                  <a:cubicBezTo>
                    <a:pt x="28" y="67"/>
                    <a:pt x="26" y="70"/>
                    <a:pt x="21" y="74"/>
                  </a:cubicBezTo>
                  <a:cubicBezTo>
                    <a:pt x="18" y="77"/>
                    <a:pt x="14" y="80"/>
                    <a:pt x="11" y="84"/>
                  </a:cubicBezTo>
                  <a:cubicBezTo>
                    <a:pt x="4" y="92"/>
                    <a:pt x="0" y="101"/>
                    <a:pt x="2" y="111"/>
                  </a:cubicBezTo>
                  <a:cubicBezTo>
                    <a:pt x="3" y="116"/>
                    <a:pt x="7" y="119"/>
                    <a:pt x="10" y="122"/>
                  </a:cubicBezTo>
                  <a:cubicBezTo>
                    <a:pt x="12" y="124"/>
                    <a:pt x="13" y="125"/>
                    <a:pt x="15" y="127"/>
                  </a:cubicBezTo>
                  <a:cubicBezTo>
                    <a:pt x="18" y="129"/>
                    <a:pt x="19" y="128"/>
                    <a:pt x="23" y="129"/>
                  </a:cubicBezTo>
                  <a:cubicBezTo>
                    <a:pt x="24" y="129"/>
                    <a:pt x="25" y="130"/>
                    <a:pt x="27" y="131"/>
                  </a:cubicBezTo>
                  <a:cubicBezTo>
                    <a:pt x="28" y="131"/>
                    <a:pt x="29" y="131"/>
                    <a:pt x="30" y="131"/>
                  </a:cubicBezTo>
                  <a:cubicBezTo>
                    <a:pt x="32" y="132"/>
                    <a:pt x="34" y="134"/>
                    <a:pt x="35" y="136"/>
                  </a:cubicBezTo>
                  <a:cubicBezTo>
                    <a:pt x="39" y="139"/>
                    <a:pt x="42" y="143"/>
                    <a:pt x="45" y="147"/>
                  </a:cubicBezTo>
                  <a:cubicBezTo>
                    <a:pt x="53" y="157"/>
                    <a:pt x="67" y="157"/>
                    <a:pt x="77" y="165"/>
                  </a:cubicBezTo>
                  <a:cubicBezTo>
                    <a:pt x="84" y="171"/>
                    <a:pt x="91" y="177"/>
                    <a:pt x="99" y="182"/>
                  </a:cubicBezTo>
                  <a:cubicBezTo>
                    <a:pt x="102" y="184"/>
                    <a:pt x="105" y="186"/>
                    <a:pt x="109" y="188"/>
                  </a:cubicBezTo>
                  <a:cubicBezTo>
                    <a:pt x="112" y="189"/>
                    <a:pt x="114" y="191"/>
                    <a:pt x="118" y="192"/>
                  </a:cubicBezTo>
                  <a:cubicBezTo>
                    <a:pt x="121" y="193"/>
                    <a:pt x="125" y="193"/>
                    <a:pt x="129" y="194"/>
                  </a:cubicBezTo>
                  <a:cubicBezTo>
                    <a:pt x="132" y="195"/>
                    <a:pt x="135" y="197"/>
                    <a:pt x="138" y="199"/>
                  </a:cubicBezTo>
                  <a:cubicBezTo>
                    <a:pt x="139" y="197"/>
                    <a:pt x="139" y="195"/>
                    <a:pt x="139" y="193"/>
                  </a:cubicBezTo>
                  <a:cubicBezTo>
                    <a:pt x="139" y="190"/>
                    <a:pt x="140" y="189"/>
                    <a:pt x="141" y="187"/>
                  </a:cubicBezTo>
                  <a:cubicBezTo>
                    <a:pt x="143" y="183"/>
                    <a:pt x="145" y="179"/>
                    <a:pt x="148" y="175"/>
                  </a:cubicBezTo>
                  <a:cubicBezTo>
                    <a:pt x="150" y="171"/>
                    <a:pt x="152" y="166"/>
                    <a:pt x="154" y="161"/>
                  </a:cubicBezTo>
                  <a:cubicBezTo>
                    <a:pt x="156" y="157"/>
                    <a:pt x="158" y="152"/>
                    <a:pt x="156" y="148"/>
                  </a:cubicBezTo>
                  <a:cubicBezTo>
                    <a:pt x="153" y="143"/>
                    <a:pt x="148" y="141"/>
                    <a:pt x="144" y="146"/>
                  </a:cubicBezTo>
                  <a:cubicBezTo>
                    <a:pt x="141" y="149"/>
                    <a:pt x="138" y="155"/>
                    <a:pt x="133" y="153"/>
                  </a:cubicBezTo>
                  <a:cubicBezTo>
                    <a:pt x="130" y="152"/>
                    <a:pt x="130" y="149"/>
                    <a:pt x="130" y="146"/>
                  </a:cubicBezTo>
                  <a:cubicBezTo>
                    <a:pt x="129" y="143"/>
                    <a:pt x="128" y="139"/>
                    <a:pt x="130" y="136"/>
                  </a:cubicBezTo>
                  <a:cubicBezTo>
                    <a:pt x="132" y="134"/>
                    <a:pt x="135" y="135"/>
                    <a:pt x="137" y="133"/>
                  </a:cubicBezTo>
                  <a:cubicBezTo>
                    <a:pt x="139" y="131"/>
                    <a:pt x="139" y="128"/>
                    <a:pt x="139" y="126"/>
                  </a:cubicBezTo>
                  <a:cubicBezTo>
                    <a:pt x="139" y="123"/>
                    <a:pt x="140" y="120"/>
                    <a:pt x="139" y="117"/>
                  </a:cubicBezTo>
                  <a:cubicBezTo>
                    <a:pt x="139" y="115"/>
                    <a:pt x="138" y="112"/>
                    <a:pt x="139" y="110"/>
                  </a:cubicBezTo>
                  <a:cubicBezTo>
                    <a:pt x="140" y="106"/>
                    <a:pt x="149" y="108"/>
                    <a:pt x="152" y="108"/>
                  </a:cubicBezTo>
                  <a:cubicBezTo>
                    <a:pt x="159" y="109"/>
                    <a:pt x="164" y="112"/>
                    <a:pt x="170" y="113"/>
                  </a:cubicBezTo>
                  <a:cubicBezTo>
                    <a:pt x="175" y="113"/>
                    <a:pt x="181" y="113"/>
                    <a:pt x="185" y="112"/>
                  </a:cubicBezTo>
                  <a:cubicBezTo>
                    <a:pt x="189" y="112"/>
                    <a:pt x="192" y="111"/>
                    <a:pt x="194" y="107"/>
                  </a:cubicBezTo>
                  <a:cubicBezTo>
                    <a:pt x="195" y="104"/>
                    <a:pt x="194" y="100"/>
                    <a:pt x="195" y="96"/>
                  </a:cubicBezTo>
                  <a:cubicBezTo>
                    <a:pt x="196" y="92"/>
                    <a:pt x="198" y="90"/>
                    <a:pt x="198" y="86"/>
                  </a:cubicBezTo>
                  <a:cubicBezTo>
                    <a:pt x="199" y="81"/>
                    <a:pt x="198" y="76"/>
                    <a:pt x="198" y="71"/>
                  </a:cubicBezTo>
                  <a:cubicBezTo>
                    <a:pt x="198" y="67"/>
                    <a:pt x="199" y="60"/>
                    <a:pt x="197" y="57"/>
                  </a:cubicBezTo>
                  <a:cubicBezTo>
                    <a:pt x="196" y="55"/>
                    <a:pt x="193" y="56"/>
                    <a:pt x="191" y="56"/>
                  </a:cubicBezTo>
                  <a:cubicBezTo>
                    <a:pt x="188" y="56"/>
                    <a:pt x="185" y="54"/>
                    <a:pt x="182" y="54"/>
                  </a:cubicBezTo>
                  <a:cubicBezTo>
                    <a:pt x="179" y="53"/>
                    <a:pt x="176" y="53"/>
                    <a:pt x="174" y="51"/>
                  </a:cubicBezTo>
                  <a:cubicBezTo>
                    <a:pt x="169" y="48"/>
                    <a:pt x="166" y="44"/>
                    <a:pt x="162" y="41"/>
                  </a:cubicBezTo>
                  <a:cubicBezTo>
                    <a:pt x="159" y="39"/>
                    <a:pt x="158" y="36"/>
                    <a:pt x="158" y="34"/>
                  </a:cubicBezTo>
                  <a:cubicBezTo>
                    <a:pt x="157" y="35"/>
                    <a:pt x="156" y="36"/>
                    <a:pt x="155" y="37"/>
                  </a:cubicBezTo>
                  <a:cubicBezTo>
                    <a:pt x="152" y="32"/>
                    <a:pt x="157" y="26"/>
                    <a:pt x="155" y="21"/>
                  </a:cubicBezTo>
                  <a:cubicBezTo>
                    <a:pt x="154" y="19"/>
                    <a:pt x="152" y="19"/>
                    <a:pt x="150" y="17"/>
                  </a:cubicBezTo>
                  <a:cubicBezTo>
                    <a:pt x="148" y="15"/>
                    <a:pt x="149" y="13"/>
                    <a:pt x="146" y="12"/>
                  </a:cubicBezTo>
                  <a:cubicBezTo>
                    <a:pt x="143" y="11"/>
                    <a:pt x="139" y="13"/>
                    <a:pt x="136" y="14"/>
                  </a:cubicBezTo>
                  <a:cubicBezTo>
                    <a:pt x="133" y="14"/>
                    <a:pt x="129" y="15"/>
                    <a:pt x="126" y="14"/>
                  </a:cubicBezTo>
                  <a:cubicBezTo>
                    <a:pt x="125" y="14"/>
                    <a:pt x="124" y="11"/>
                    <a:pt x="122" y="11"/>
                  </a:cubicBezTo>
                  <a:cubicBezTo>
                    <a:pt x="120" y="11"/>
                    <a:pt x="120" y="13"/>
                    <a:pt x="119" y="13"/>
                  </a:cubicBezTo>
                  <a:cubicBezTo>
                    <a:pt x="116" y="15"/>
                    <a:pt x="113" y="14"/>
                    <a:pt x="110" y="15"/>
                  </a:cubicBezTo>
                  <a:cubicBezTo>
                    <a:pt x="102" y="17"/>
                    <a:pt x="102" y="22"/>
                    <a:pt x="101" y="29"/>
                  </a:cubicBezTo>
                  <a:cubicBezTo>
                    <a:pt x="101" y="33"/>
                    <a:pt x="100" y="35"/>
                    <a:pt x="96" y="37"/>
                  </a:cubicBezTo>
                  <a:cubicBezTo>
                    <a:pt x="94" y="38"/>
                    <a:pt x="89" y="38"/>
                    <a:pt x="88" y="35"/>
                  </a:cubicBezTo>
                  <a:cubicBezTo>
                    <a:pt x="86" y="33"/>
                    <a:pt x="87" y="28"/>
                    <a:pt x="86" y="25"/>
                  </a:cubicBezTo>
                  <a:cubicBezTo>
                    <a:pt x="85" y="21"/>
                    <a:pt x="83" y="21"/>
                    <a:pt x="81" y="18"/>
                  </a:cubicBezTo>
                  <a:cubicBezTo>
                    <a:pt x="78" y="14"/>
                    <a:pt x="82" y="1"/>
                    <a:pt x="75" y="0"/>
                  </a:cubicBezTo>
                  <a:cubicBezTo>
                    <a:pt x="73" y="0"/>
                    <a:pt x="69" y="2"/>
                    <a:pt x="66" y="3"/>
                  </a:cubicBezTo>
                  <a:cubicBezTo>
                    <a:pt x="61" y="3"/>
                    <a:pt x="63" y="3"/>
                    <a:pt x="62" y="8"/>
                  </a:cubicBezTo>
                  <a:cubicBezTo>
                    <a:pt x="62" y="14"/>
                    <a:pt x="58" y="20"/>
                    <a:pt x="66" y="22"/>
                  </a:cubicBezTo>
                  <a:cubicBezTo>
                    <a:pt x="67" y="26"/>
                    <a:pt x="65" y="28"/>
                    <a:pt x="64" y="32"/>
                  </a:cubicBezTo>
                  <a:cubicBezTo>
                    <a:pt x="62" y="37"/>
                    <a:pt x="62" y="35"/>
                    <a:pt x="57" y="34"/>
                  </a:cubicBezTo>
                  <a:cubicBezTo>
                    <a:pt x="53" y="33"/>
                    <a:pt x="51" y="35"/>
                    <a:pt x="49" y="31"/>
                  </a:cubicBezTo>
                  <a:cubicBezTo>
                    <a:pt x="47" y="27"/>
                    <a:pt x="49" y="25"/>
                    <a:pt x="44" y="24"/>
                  </a:cubicBezTo>
                  <a:cubicBezTo>
                    <a:pt x="43" y="25"/>
                    <a:pt x="42" y="26"/>
                    <a:pt x="41" y="28"/>
                  </a:cubicBezTo>
                  <a:cubicBezTo>
                    <a:pt x="38" y="31"/>
                    <a:pt x="36" y="35"/>
                    <a:pt x="33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161"/>
            <p:cNvSpPr>
              <a:spLocks/>
            </p:cNvSpPr>
            <p:nvPr/>
          </p:nvSpPr>
          <p:spPr bwMode="auto">
            <a:xfrm>
              <a:off x="2703513" y="3181350"/>
              <a:ext cx="163513" cy="227013"/>
            </a:xfrm>
            <a:custGeom>
              <a:avLst/>
              <a:gdLst>
                <a:gd name="T0" fmla="*/ 26 w 80"/>
                <a:gd name="T1" fmla="*/ 109 h 110"/>
                <a:gd name="T2" fmla="*/ 39 w 80"/>
                <a:gd name="T3" fmla="*/ 109 h 110"/>
                <a:gd name="T4" fmla="*/ 51 w 80"/>
                <a:gd name="T5" fmla="*/ 103 h 110"/>
                <a:gd name="T6" fmla="*/ 57 w 80"/>
                <a:gd name="T7" fmla="*/ 78 h 110"/>
                <a:gd name="T8" fmla="*/ 60 w 80"/>
                <a:gd name="T9" fmla="*/ 64 h 110"/>
                <a:gd name="T10" fmla="*/ 67 w 80"/>
                <a:gd name="T11" fmla="*/ 53 h 110"/>
                <a:gd name="T12" fmla="*/ 77 w 80"/>
                <a:gd name="T13" fmla="*/ 43 h 110"/>
                <a:gd name="T14" fmla="*/ 80 w 80"/>
                <a:gd name="T15" fmla="*/ 38 h 110"/>
                <a:gd name="T16" fmla="*/ 79 w 80"/>
                <a:gd name="T17" fmla="*/ 35 h 110"/>
                <a:gd name="T18" fmla="*/ 77 w 80"/>
                <a:gd name="T19" fmla="*/ 33 h 110"/>
                <a:gd name="T20" fmla="*/ 76 w 80"/>
                <a:gd name="T21" fmla="*/ 27 h 110"/>
                <a:gd name="T22" fmla="*/ 71 w 80"/>
                <a:gd name="T23" fmla="*/ 22 h 110"/>
                <a:gd name="T24" fmla="*/ 70 w 80"/>
                <a:gd name="T25" fmla="*/ 9 h 110"/>
                <a:gd name="T26" fmla="*/ 66 w 80"/>
                <a:gd name="T27" fmla="*/ 5 h 110"/>
                <a:gd name="T28" fmla="*/ 61 w 80"/>
                <a:gd name="T29" fmla="*/ 2 h 110"/>
                <a:gd name="T30" fmla="*/ 60 w 80"/>
                <a:gd name="T31" fmla="*/ 0 h 110"/>
                <a:gd name="T32" fmla="*/ 58 w 80"/>
                <a:gd name="T33" fmla="*/ 1 h 110"/>
                <a:gd name="T34" fmla="*/ 46 w 80"/>
                <a:gd name="T35" fmla="*/ 11 h 110"/>
                <a:gd name="T36" fmla="*/ 40 w 80"/>
                <a:gd name="T37" fmla="*/ 18 h 110"/>
                <a:gd name="T38" fmla="*/ 29 w 80"/>
                <a:gd name="T39" fmla="*/ 24 h 110"/>
                <a:gd name="T40" fmla="*/ 23 w 80"/>
                <a:gd name="T41" fmla="*/ 31 h 110"/>
                <a:gd name="T42" fmla="*/ 18 w 80"/>
                <a:gd name="T43" fmla="*/ 38 h 110"/>
                <a:gd name="T44" fmla="*/ 13 w 80"/>
                <a:gd name="T45" fmla="*/ 43 h 110"/>
                <a:gd name="T46" fmla="*/ 10 w 80"/>
                <a:gd name="T47" fmla="*/ 50 h 110"/>
                <a:gd name="T48" fmla="*/ 5 w 80"/>
                <a:gd name="T49" fmla="*/ 55 h 110"/>
                <a:gd name="T50" fmla="*/ 6 w 80"/>
                <a:gd name="T51" fmla="*/ 69 h 110"/>
                <a:gd name="T52" fmla="*/ 7 w 80"/>
                <a:gd name="T53" fmla="*/ 77 h 110"/>
                <a:gd name="T54" fmla="*/ 8 w 80"/>
                <a:gd name="T55" fmla="*/ 84 h 110"/>
                <a:gd name="T56" fmla="*/ 12 w 80"/>
                <a:gd name="T57" fmla="*/ 89 h 110"/>
                <a:gd name="T58" fmla="*/ 17 w 80"/>
                <a:gd name="T59" fmla="*/ 95 h 110"/>
                <a:gd name="T60" fmla="*/ 15 w 80"/>
                <a:gd name="T61" fmla="*/ 106 h 110"/>
                <a:gd name="T62" fmla="*/ 18 w 80"/>
                <a:gd name="T63" fmla="*/ 108 h 110"/>
                <a:gd name="T64" fmla="*/ 26 w 80"/>
                <a:gd name="T65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110">
                  <a:moveTo>
                    <a:pt x="26" y="109"/>
                  </a:moveTo>
                  <a:cubicBezTo>
                    <a:pt x="30" y="109"/>
                    <a:pt x="35" y="110"/>
                    <a:pt x="39" y="109"/>
                  </a:cubicBezTo>
                  <a:cubicBezTo>
                    <a:pt x="43" y="109"/>
                    <a:pt x="48" y="105"/>
                    <a:pt x="51" y="103"/>
                  </a:cubicBezTo>
                  <a:cubicBezTo>
                    <a:pt x="57" y="96"/>
                    <a:pt x="57" y="86"/>
                    <a:pt x="57" y="78"/>
                  </a:cubicBezTo>
                  <a:cubicBezTo>
                    <a:pt x="57" y="73"/>
                    <a:pt x="58" y="68"/>
                    <a:pt x="60" y="64"/>
                  </a:cubicBezTo>
                  <a:cubicBezTo>
                    <a:pt x="61" y="60"/>
                    <a:pt x="65" y="57"/>
                    <a:pt x="67" y="53"/>
                  </a:cubicBezTo>
                  <a:cubicBezTo>
                    <a:pt x="70" y="50"/>
                    <a:pt x="74" y="47"/>
                    <a:pt x="77" y="43"/>
                  </a:cubicBezTo>
                  <a:cubicBezTo>
                    <a:pt x="78" y="42"/>
                    <a:pt x="79" y="40"/>
                    <a:pt x="80" y="38"/>
                  </a:cubicBezTo>
                  <a:cubicBezTo>
                    <a:pt x="80" y="37"/>
                    <a:pt x="80" y="35"/>
                    <a:pt x="79" y="35"/>
                  </a:cubicBezTo>
                  <a:cubicBezTo>
                    <a:pt x="79" y="33"/>
                    <a:pt x="78" y="34"/>
                    <a:pt x="77" y="33"/>
                  </a:cubicBezTo>
                  <a:cubicBezTo>
                    <a:pt x="75" y="31"/>
                    <a:pt x="76" y="29"/>
                    <a:pt x="76" y="27"/>
                  </a:cubicBezTo>
                  <a:cubicBezTo>
                    <a:pt x="75" y="25"/>
                    <a:pt x="73" y="24"/>
                    <a:pt x="71" y="22"/>
                  </a:cubicBezTo>
                  <a:cubicBezTo>
                    <a:pt x="69" y="18"/>
                    <a:pt x="72" y="13"/>
                    <a:pt x="70" y="9"/>
                  </a:cubicBezTo>
                  <a:cubicBezTo>
                    <a:pt x="69" y="8"/>
                    <a:pt x="67" y="6"/>
                    <a:pt x="66" y="5"/>
                  </a:cubicBezTo>
                  <a:cubicBezTo>
                    <a:pt x="65" y="3"/>
                    <a:pt x="63" y="3"/>
                    <a:pt x="61" y="2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9" y="1"/>
                    <a:pt x="58" y="1"/>
                  </a:cubicBezTo>
                  <a:cubicBezTo>
                    <a:pt x="52" y="2"/>
                    <a:pt x="49" y="6"/>
                    <a:pt x="46" y="11"/>
                  </a:cubicBezTo>
                  <a:cubicBezTo>
                    <a:pt x="44" y="14"/>
                    <a:pt x="43" y="16"/>
                    <a:pt x="40" y="18"/>
                  </a:cubicBezTo>
                  <a:cubicBezTo>
                    <a:pt x="36" y="20"/>
                    <a:pt x="33" y="22"/>
                    <a:pt x="29" y="24"/>
                  </a:cubicBezTo>
                  <a:cubicBezTo>
                    <a:pt x="26" y="25"/>
                    <a:pt x="25" y="28"/>
                    <a:pt x="23" y="31"/>
                  </a:cubicBezTo>
                  <a:cubicBezTo>
                    <a:pt x="22" y="34"/>
                    <a:pt x="21" y="36"/>
                    <a:pt x="18" y="38"/>
                  </a:cubicBezTo>
                  <a:cubicBezTo>
                    <a:pt x="15" y="39"/>
                    <a:pt x="15" y="39"/>
                    <a:pt x="13" y="43"/>
                  </a:cubicBezTo>
                  <a:cubicBezTo>
                    <a:pt x="12" y="45"/>
                    <a:pt x="12" y="48"/>
                    <a:pt x="10" y="50"/>
                  </a:cubicBezTo>
                  <a:cubicBezTo>
                    <a:pt x="8" y="53"/>
                    <a:pt x="7" y="53"/>
                    <a:pt x="5" y="55"/>
                  </a:cubicBezTo>
                  <a:cubicBezTo>
                    <a:pt x="0" y="58"/>
                    <a:pt x="4" y="64"/>
                    <a:pt x="6" y="69"/>
                  </a:cubicBezTo>
                  <a:cubicBezTo>
                    <a:pt x="7" y="71"/>
                    <a:pt x="7" y="74"/>
                    <a:pt x="7" y="77"/>
                  </a:cubicBezTo>
                  <a:cubicBezTo>
                    <a:pt x="7" y="79"/>
                    <a:pt x="7" y="81"/>
                    <a:pt x="8" y="84"/>
                  </a:cubicBezTo>
                  <a:cubicBezTo>
                    <a:pt x="8" y="86"/>
                    <a:pt x="10" y="88"/>
                    <a:pt x="12" y="89"/>
                  </a:cubicBezTo>
                  <a:cubicBezTo>
                    <a:pt x="14" y="91"/>
                    <a:pt x="16" y="92"/>
                    <a:pt x="17" y="95"/>
                  </a:cubicBezTo>
                  <a:cubicBezTo>
                    <a:pt x="18" y="98"/>
                    <a:pt x="17" y="103"/>
                    <a:pt x="15" y="106"/>
                  </a:cubicBezTo>
                  <a:cubicBezTo>
                    <a:pt x="16" y="107"/>
                    <a:pt x="17" y="107"/>
                    <a:pt x="18" y="108"/>
                  </a:cubicBezTo>
                  <a:cubicBezTo>
                    <a:pt x="21" y="108"/>
                    <a:pt x="23" y="108"/>
                    <a:pt x="26" y="10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162"/>
            <p:cNvSpPr>
              <a:spLocks/>
            </p:cNvSpPr>
            <p:nvPr/>
          </p:nvSpPr>
          <p:spPr bwMode="auto">
            <a:xfrm>
              <a:off x="2962275" y="2941638"/>
              <a:ext cx="317500" cy="350838"/>
            </a:xfrm>
            <a:custGeom>
              <a:avLst/>
              <a:gdLst>
                <a:gd name="T0" fmla="*/ 6 w 154"/>
                <a:gd name="T1" fmla="*/ 98 h 171"/>
                <a:gd name="T2" fmla="*/ 25 w 154"/>
                <a:gd name="T3" fmla="*/ 100 h 171"/>
                <a:gd name="T4" fmla="*/ 27 w 154"/>
                <a:gd name="T5" fmla="*/ 118 h 171"/>
                <a:gd name="T6" fmla="*/ 28 w 154"/>
                <a:gd name="T7" fmla="*/ 135 h 171"/>
                <a:gd name="T8" fmla="*/ 43 w 154"/>
                <a:gd name="T9" fmla="*/ 142 h 171"/>
                <a:gd name="T10" fmla="*/ 57 w 154"/>
                <a:gd name="T11" fmla="*/ 148 h 171"/>
                <a:gd name="T12" fmla="*/ 67 w 154"/>
                <a:gd name="T13" fmla="*/ 158 h 171"/>
                <a:gd name="T14" fmla="*/ 83 w 154"/>
                <a:gd name="T15" fmla="*/ 166 h 171"/>
                <a:gd name="T16" fmla="*/ 88 w 154"/>
                <a:gd name="T17" fmla="*/ 171 h 171"/>
                <a:gd name="T18" fmla="*/ 89 w 154"/>
                <a:gd name="T19" fmla="*/ 171 h 171"/>
                <a:gd name="T20" fmla="*/ 99 w 154"/>
                <a:gd name="T21" fmla="*/ 161 h 171"/>
                <a:gd name="T22" fmla="*/ 104 w 154"/>
                <a:gd name="T23" fmla="*/ 149 h 171"/>
                <a:gd name="T24" fmla="*/ 111 w 154"/>
                <a:gd name="T25" fmla="*/ 125 h 171"/>
                <a:gd name="T26" fmla="*/ 119 w 154"/>
                <a:gd name="T27" fmla="*/ 115 h 171"/>
                <a:gd name="T28" fmla="*/ 122 w 154"/>
                <a:gd name="T29" fmla="*/ 111 h 171"/>
                <a:gd name="T30" fmla="*/ 122 w 154"/>
                <a:gd name="T31" fmla="*/ 111 h 171"/>
                <a:gd name="T32" fmla="*/ 124 w 154"/>
                <a:gd name="T33" fmla="*/ 99 h 171"/>
                <a:gd name="T34" fmla="*/ 121 w 154"/>
                <a:gd name="T35" fmla="*/ 89 h 171"/>
                <a:gd name="T36" fmla="*/ 124 w 154"/>
                <a:gd name="T37" fmla="*/ 80 h 171"/>
                <a:gd name="T38" fmla="*/ 126 w 154"/>
                <a:gd name="T39" fmla="*/ 70 h 171"/>
                <a:gd name="T40" fmla="*/ 132 w 154"/>
                <a:gd name="T41" fmla="*/ 66 h 171"/>
                <a:gd name="T42" fmla="*/ 133 w 154"/>
                <a:gd name="T43" fmla="*/ 62 h 171"/>
                <a:gd name="T44" fmla="*/ 137 w 154"/>
                <a:gd name="T45" fmla="*/ 61 h 171"/>
                <a:gd name="T46" fmla="*/ 141 w 154"/>
                <a:gd name="T47" fmla="*/ 57 h 171"/>
                <a:gd name="T48" fmla="*/ 144 w 154"/>
                <a:gd name="T49" fmla="*/ 57 h 171"/>
                <a:gd name="T50" fmla="*/ 146 w 154"/>
                <a:gd name="T51" fmla="*/ 55 h 171"/>
                <a:gd name="T52" fmla="*/ 147 w 154"/>
                <a:gd name="T53" fmla="*/ 28 h 171"/>
                <a:gd name="T54" fmla="*/ 149 w 154"/>
                <a:gd name="T55" fmla="*/ 29 h 171"/>
                <a:gd name="T56" fmla="*/ 146 w 154"/>
                <a:gd name="T57" fmla="*/ 24 h 171"/>
                <a:gd name="T58" fmla="*/ 137 w 154"/>
                <a:gd name="T59" fmla="*/ 23 h 171"/>
                <a:gd name="T60" fmla="*/ 130 w 154"/>
                <a:gd name="T61" fmla="*/ 26 h 171"/>
                <a:gd name="T62" fmla="*/ 129 w 154"/>
                <a:gd name="T63" fmla="*/ 21 h 171"/>
                <a:gd name="T64" fmla="*/ 127 w 154"/>
                <a:gd name="T65" fmla="*/ 14 h 171"/>
                <a:gd name="T66" fmla="*/ 126 w 154"/>
                <a:gd name="T67" fmla="*/ 8 h 171"/>
                <a:gd name="T68" fmla="*/ 122 w 154"/>
                <a:gd name="T69" fmla="*/ 3 h 171"/>
                <a:gd name="T70" fmla="*/ 117 w 154"/>
                <a:gd name="T71" fmla="*/ 1 h 171"/>
                <a:gd name="T72" fmla="*/ 115 w 154"/>
                <a:gd name="T73" fmla="*/ 0 h 171"/>
                <a:gd name="T74" fmla="*/ 113 w 154"/>
                <a:gd name="T75" fmla="*/ 3 h 171"/>
                <a:gd name="T76" fmla="*/ 107 w 154"/>
                <a:gd name="T77" fmla="*/ 8 h 171"/>
                <a:gd name="T78" fmla="*/ 101 w 154"/>
                <a:gd name="T79" fmla="*/ 15 h 171"/>
                <a:gd name="T80" fmla="*/ 95 w 154"/>
                <a:gd name="T81" fmla="*/ 20 h 171"/>
                <a:gd name="T82" fmla="*/ 88 w 154"/>
                <a:gd name="T83" fmla="*/ 24 h 171"/>
                <a:gd name="T84" fmla="*/ 81 w 154"/>
                <a:gd name="T85" fmla="*/ 36 h 171"/>
                <a:gd name="T86" fmla="*/ 75 w 154"/>
                <a:gd name="T87" fmla="*/ 48 h 171"/>
                <a:gd name="T88" fmla="*/ 64 w 154"/>
                <a:gd name="T89" fmla="*/ 54 h 171"/>
                <a:gd name="T90" fmla="*/ 56 w 154"/>
                <a:gd name="T91" fmla="*/ 81 h 171"/>
                <a:gd name="T92" fmla="*/ 43 w 154"/>
                <a:gd name="T93" fmla="*/ 88 h 171"/>
                <a:gd name="T94" fmla="*/ 36 w 154"/>
                <a:gd name="T95" fmla="*/ 90 h 171"/>
                <a:gd name="T96" fmla="*/ 21 w 154"/>
                <a:gd name="T97" fmla="*/ 90 h 171"/>
                <a:gd name="T98" fmla="*/ 0 w 154"/>
                <a:gd name="T99" fmla="*/ 93 h 171"/>
                <a:gd name="T100" fmla="*/ 6 w 154"/>
                <a:gd name="T101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171">
                  <a:moveTo>
                    <a:pt x="6" y="98"/>
                  </a:moveTo>
                  <a:cubicBezTo>
                    <a:pt x="12" y="101"/>
                    <a:pt x="19" y="98"/>
                    <a:pt x="25" y="100"/>
                  </a:cubicBezTo>
                  <a:cubicBezTo>
                    <a:pt x="32" y="103"/>
                    <a:pt x="28" y="113"/>
                    <a:pt x="27" y="118"/>
                  </a:cubicBezTo>
                  <a:cubicBezTo>
                    <a:pt x="26" y="124"/>
                    <a:pt x="24" y="130"/>
                    <a:pt x="28" y="135"/>
                  </a:cubicBezTo>
                  <a:cubicBezTo>
                    <a:pt x="32" y="140"/>
                    <a:pt x="37" y="140"/>
                    <a:pt x="43" y="142"/>
                  </a:cubicBezTo>
                  <a:cubicBezTo>
                    <a:pt x="48" y="144"/>
                    <a:pt x="52" y="146"/>
                    <a:pt x="57" y="148"/>
                  </a:cubicBezTo>
                  <a:cubicBezTo>
                    <a:pt x="61" y="151"/>
                    <a:pt x="61" y="157"/>
                    <a:pt x="67" y="158"/>
                  </a:cubicBezTo>
                  <a:cubicBezTo>
                    <a:pt x="74" y="159"/>
                    <a:pt x="79" y="161"/>
                    <a:pt x="83" y="166"/>
                  </a:cubicBezTo>
                  <a:cubicBezTo>
                    <a:pt x="85" y="167"/>
                    <a:pt x="86" y="169"/>
                    <a:pt x="88" y="171"/>
                  </a:cubicBezTo>
                  <a:cubicBezTo>
                    <a:pt x="88" y="171"/>
                    <a:pt x="89" y="171"/>
                    <a:pt x="89" y="171"/>
                  </a:cubicBezTo>
                  <a:cubicBezTo>
                    <a:pt x="92" y="167"/>
                    <a:pt x="96" y="164"/>
                    <a:pt x="99" y="161"/>
                  </a:cubicBezTo>
                  <a:cubicBezTo>
                    <a:pt x="104" y="157"/>
                    <a:pt x="106" y="154"/>
                    <a:pt x="104" y="149"/>
                  </a:cubicBezTo>
                  <a:cubicBezTo>
                    <a:pt x="99" y="139"/>
                    <a:pt x="106" y="132"/>
                    <a:pt x="111" y="125"/>
                  </a:cubicBezTo>
                  <a:cubicBezTo>
                    <a:pt x="114" y="122"/>
                    <a:pt x="116" y="118"/>
                    <a:pt x="119" y="115"/>
                  </a:cubicBezTo>
                  <a:cubicBezTo>
                    <a:pt x="120" y="113"/>
                    <a:pt x="121" y="112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3" y="107"/>
                    <a:pt x="124" y="104"/>
                    <a:pt x="124" y="99"/>
                  </a:cubicBezTo>
                  <a:cubicBezTo>
                    <a:pt x="123" y="96"/>
                    <a:pt x="121" y="92"/>
                    <a:pt x="121" y="89"/>
                  </a:cubicBezTo>
                  <a:cubicBezTo>
                    <a:pt x="120" y="85"/>
                    <a:pt x="122" y="83"/>
                    <a:pt x="124" y="80"/>
                  </a:cubicBezTo>
                  <a:cubicBezTo>
                    <a:pt x="127" y="76"/>
                    <a:pt x="124" y="73"/>
                    <a:pt x="126" y="70"/>
                  </a:cubicBezTo>
                  <a:cubicBezTo>
                    <a:pt x="129" y="70"/>
                    <a:pt x="130" y="69"/>
                    <a:pt x="132" y="66"/>
                  </a:cubicBezTo>
                  <a:cubicBezTo>
                    <a:pt x="132" y="65"/>
                    <a:pt x="132" y="63"/>
                    <a:pt x="133" y="62"/>
                  </a:cubicBezTo>
                  <a:cubicBezTo>
                    <a:pt x="134" y="61"/>
                    <a:pt x="136" y="62"/>
                    <a:pt x="137" y="61"/>
                  </a:cubicBezTo>
                  <a:cubicBezTo>
                    <a:pt x="138" y="60"/>
                    <a:pt x="139" y="58"/>
                    <a:pt x="141" y="57"/>
                  </a:cubicBezTo>
                  <a:cubicBezTo>
                    <a:pt x="142" y="56"/>
                    <a:pt x="143" y="58"/>
                    <a:pt x="144" y="57"/>
                  </a:cubicBezTo>
                  <a:cubicBezTo>
                    <a:pt x="146" y="56"/>
                    <a:pt x="145" y="56"/>
                    <a:pt x="146" y="55"/>
                  </a:cubicBezTo>
                  <a:cubicBezTo>
                    <a:pt x="154" y="47"/>
                    <a:pt x="145" y="38"/>
                    <a:pt x="147" y="28"/>
                  </a:cubicBezTo>
                  <a:cubicBezTo>
                    <a:pt x="148" y="29"/>
                    <a:pt x="148" y="29"/>
                    <a:pt x="149" y="29"/>
                  </a:cubicBezTo>
                  <a:cubicBezTo>
                    <a:pt x="148" y="27"/>
                    <a:pt x="147" y="26"/>
                    <a:pt x="146" y="24"/>
                  </a:cubicBezTo>
                  <a:cubicBezTo>
                    <a:pt x="142" y="22"/>
                    <a:pt x="140" y="20"/>
                    <a:pt x="137" y="23"/>
                  </a:cubicBezTo>
                  <a:cubicBezTo>
                    <a:pt x="135" y="24"/>
                    <a:pt x="132" y="27"/>
                    <a:pt x="130" y="26"/>
                  </a:cubicBezTo>
                  <a:cubicBezTo>
                    <a:pt x="128" y="26"/>
                    <a:pt x="129" y="23"/>
                    <a:pt x="129" y="21"/>
                  </a:cubicBezTo>
                  <a:cubicBezTo>
                    <a:pt x="129" y="18"/>
                    <a:pt x="128" y="17"/>
                    <a:pt x="127" y="14"/>
                  </a:cubicBezTo>
                  <a:cubicBezTo>
                    <a:pt x="126" y="12"/>
                    <a:pt x="126" y="10"/>
                    <a:pt x="126" y="8"/>
                  </a:cubicBezTo>
                  <a:cubicBezTo>
                    <a:pt x="126" y="6"/>
                    <a:pt x="125" y="4"/>
                    <a:pt x="122" y="3"/>
                  </a:cubicBezTo>
                  <a:cubicBezTo>
                    <a:pt x="120" y="3"/>
                    <a:pt x="119" y="3"/>
                    <a:pt x="117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1"/>
                    <a:pt x="114" y="2"/>
                    <a:pt x="113" y="3"/>
                  </a:cubicBezTo>
                  <a:cubicBezTo>
                    <a:pt x="112" y="5"/>
                    <a:pt x="109" y="7"/>
                    <a:pt x="107" y="8"/>
                  </a:cubicBezTo>
                  <a:cubicBezTo>
                    <a:pt x="105" y="10"/>
                    <a:pt x="103" y="12"/>
                    <a:pt x="101" y="15"/>
                  </a:cubicBezTo>
                  <a:cubicBezTo>
                    <a:pt x="99" y="16"/>
                    <a:pt x="97" y="18"/>
                    <a:pt x="95" y="20"/>
                  </a:cubicBezTo>
                  <a:cubicBezTo>
                    <a:pt x="93" y="22"/>
                    <a:pt x="90" y="23"/>
                    <a:pt x="88" y="24"/>
                  </a:cubicBezTo>
                  <a:cubicBezTo>
                    <a:pt x="85" y="28"/>
                    <a:pt x="85" y="33"/>
                    <a:pt x="81" y="36"/>
                  </a:cubicBezTo>
                  <a:cubicBezTo>
                    <a:pt x="77" y="38"/>
                    <a:pt x="77" y="44"/>
                    <a:pt x="75" y="48"/>
                  </a:cubicBezTo>
                  <a:cubicBezTo>
                    <a:pt x="73" y="54"/>
                    <a:pt x="67" y="50"/>
                    <a:pt x="64" y="54"/>
                  </a:cubicBezTo>
                  <a:cubicBezTo>
                    <a:pt x="57" y="62"/>
                    <a:pt x="63" y="75"/>
                    <a:pt x="56" y="81"/>
                  </a:cubicBezTo>
                  <a:cubicBezTo>
                    <a:pt x="52" y="84"/>
                    <a:pt x="47" y="86"/>
                    <a:pt x="43" y="88"/>
                  </a:cubicBezTo>
                  <a:cubicBezTo>
                    <a:pt x="41" y="89"/>
                    <a:pt x="38" y="89"/>
                    <a:pt x="36" y="90"/>
                  </a:cubicBezTo>
                  <a:cubicBezTo>
                    <a:pt x="31" y="90"/>
                    <a:pt x="26" y="89"/>
                    <a:pt x="21" y="90"/>
                  </a:cubicBezTo>
                  <a:cubicBezTo>
                    <a:pt x="14" y="91"/>
                    <a:pt x="7" y="92"/>
                    <a:pt x="0" y="93"/>
                  </a:cubicBezTo>
                  <a:cubicBezTo>
                    <a:pt x="1" y="95"/>
                    <a:pt x="4" y="97"/>
                    <a:pt x="6" y="9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4" name="Freeform 163"/>
            <p:cNvSpPr>
              <a:spLocks/>
            </p:cNvSpPr>
            <p:nvPr/>
          </p:nvSpPr>
          <p:spPr bwMode="auto">
            <a:xfrm>
              <a:off x="2601913" y="3508375"/>
              <a:ext cx="144463" cy="128588"/>
            </a:xfrm>
            <a:custGeom>
              <a:avLst/>
              <a:gdLst>
                <a:gd name="T0" fmla="*/ 35 w 70"/>
                <a:gd name="T1" fmla="*/ 62 h 62"/>
                <a:gd name="T2" fmla="*/ 44 w 70"/>
                <a:gd name="T3" fmla="*/ 58 h 62"/>
                <a:gd name="T4" fmla="*/ 52 w 70"/>
                <a:gd name="T5" fmla="*/ 56 h 62"/>
                <a:gd name="T6" fmla="*/ 60 w 70"/>
                <a:gd name="T7" fmla="*/ 57 h 62"/>
                <a:gd name="T8" fmla="*/ 64 w 70"/>
                <a:gd name="T9" fmla="*/ 51 h 62"/>
                <a:gd name="T10" fmla="*/ 69 w 70"/>
                <a:gd name="T11" fmla="*/ 46 h 62"/>
                <a:gd name="T12" fmla="*/ 68 w 70"/>
                <a:gd name="T13" fmla="*/ 31 h 62"/>
                <a:gd name="T14" fmla="*/ 64 w 70"/>
                <a:gd name="T15" fmla="*/ 20 h 62"/>
                <a:gd name="T16" fmla="*/ 54 w 70"/>
                <a:gd name="T17" fmla="*/ 11 h 62"/>
                <a:gd name="T18" fmla="*/ 41 w 70"/>
                <a:gd name="T19" fmla="*/ 10 h 62"/>
                <a:gd name="T20" fmla="*/ 38 w 70"/>
                <a:gd name="T21" fmla="*/ 9 h 62"/>
                <a:gd name="T22" fmla="*/ 37 w 70"/>
                <a:gd name="T23" fmla="*/ 10 h 62"/>
                <a:gd name="T24" fmla="*/ 31 w 70"/>
                <a:gd name="T25" fmla="*/ 9 h 62"/>
                <a:gd name="T26" fmla="*/ 27 w 70"/>
                <a:gd name="T27" fmla="*/ 6 h 62"/>
                <a:gd name="T28" fmla="*/ 16 w 70"/>
                <a:gd name="T29" fmla="*/ 4 h 62"/>
                <a:gd name="T30" fmla="*/ 12 w 70"/>
                <a:gd name="T31" fmla="*/ 10 h 62"/>
                <a:gd name="T32" fmla="*/ 7 w 70"/>
                <a:gd name="T33" fmla="*/ 17 h 62"/>
                <a:gd name="T34" fmla="*/ 2 w 70"/>
                <a:gd name="T35" fmla="*/ 22 h 62"/>
                <a:gd name="T36" fmla="*/ 4 w 70"/>
                <a:gd name="T37" fmla="*/ 32 h 62"/>
                <a:gd name="T38" fmla="*/ 19 w 70"/>
                <a:gd name="T39" fmla="*/ 32 h 62"/>
                <a:gd name="T40" fmla="*/ 24 w 70"/>
                <a:gd name="T41" fmla="*/ 38 h 62"/>
                <a:gd name="T42" fmla="*/ 30 w 70"/>
                <a:gd name="T43" fmla="*/ 43 h 62"/>
                <a:gd name="T44" fmla="*/ 30 w 70"/>
                <a:gd name="T45" fmla="*/ 57 h 62"/>
                <a:gd name="T46" fmla="*/ 26 w 70"/>
                <a:gd name="T47" fmla="*/ 62 h 62"/>
                <a:gd name="T48" fmla="*/ 35 w 70"/>
                <a:gd name="T4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2">
                  <a:moveTo>
                    <a:pt x="35" y="62"/>
                  </a:moveTo>
                  <a:cubicBezTo>
                    <a:pt x="39" y="61"/>
                    <a:pt x="41" y="60"/>
                    <a:pt x="44" y="58"/>
                  </a:cubicBezTo>
                  <a:cubicBezTo>
                    <a:pt x="47" y="57"/>
                    <a:pt x="49" y="56"/>
                    <a:pt x="52" y="56"/>
                  </a:cubicBezTo>
                  <a:cubicBezTo>
                    <a:pt x="54" y="57"/>
                    <a:pt x="57" y="57"/>
                    <a:pt x="60" y="57"/>
                  </a:cubicBezTo>
                  <a:cubicBezTo>
                    <a:pt x="61" y="55"/>
                    <a:pt x="62" y="52"/>
                    <a:pt x="64" y="51"/>
                  </a:cubicBezTo>
                  <a:cubicBezTo>
                    <a:pt x="66" y="49"/>
                    <a:pt x="68" y="49"/>
                    <a:pt x="69" y="46"/>
                  </a:cubicBezTo>
                  <a:cubicBezTo>
                    <a:pt x="70" y="42"/>
                    <a:pt x="69" y="36"/>
                    <a:pt x="68" y="31"/>
                  </a:cubicBezTo>
                  <a:cubicBezTo>
                    <a:pt x="67" y="27"/>
                    <a:pt x="65" y="24"/>
                    <a:pt x="64" y="20"/>
                  </a:cubicBezTo>
                  <a:cubicBezTo>
                    <a:pt x="62" y="15"/>
                    <a:pt x="59" y="13"/>
                    <a:pt x="54" y="11"/>
                  </a:cubicBezTo>
                  <a:cubicBezTo>
                    <a:pt x="50" y="10"/>
                    <a:pt x="45" y="11"/>
                    <a:pt x="41" y="10"/>
                  </a:cubicBezTo>
                  <a:cubicBezTo>
                    <a:pt x="40" y="10"/>
                    <a:pt x="39" y="9"/>
                    <a:pt x="38" y="9"/>
                  </a:cubicBezTo>
                  <a:cubicBezTo>
                    <a:pt x="38" y="9"/>
                    <a:pt x="37" y="10"/>
                    <a:pt x="37" y="10"/>
                  </a:cubicBezTo>
                  <a:cubicBezTo>
                    <a:pt x="35" y="11"/>
                    <a:pt x="33" y="10"/>
                    <a:pt x="31" y="9"/>
                  </a:cubicBezTo>
                  <a:cubicBezTo>
                    <a:pt x="28" y="9"/>
                    <a:pt x="28" y="9"/>
                    <a:pt x="27" y="6"/>
                  </a:cubicBezTo>
                  <a:cubicBezTo>
                    <a:pt x="25" y="1"/>
                    <a:pt x="18" y="0"/>
                    <a:pt x="16" y="4"/>
                  </a:cubicBezTo>
                  <a:cubicBezTo>
                    <a:pt x="15" y="6"/>
                    <a:pt x="14" y="8"/>
                    <a:pt x="12" y="10"/>
                  </a:cubicBezTo>
                  <a:cubicBezTo>
                    <a:pt x="11" y="12"/>
                    <a:pt x="9" y="15"/>
                    <a:pt x="7" y="17"/>
                  </a:cubicBezTo>
                  <a:cubicBezTo>
                    <a:pt x="6" y="19"/>
                    <a:pt x="3" y="20"/>
                    <a:pt x="2" y="22"/>
                  </a:cubicBezTo>
                  <a:cubicBezTo>
                    <a:pt x="0" y="25"/>
                    <a:pt x="1" y="29"/>
                    <a:pt x="4" y="32"/>
                  </a:cubicBezTo>
                  <a:cubicBezTo>
                    <a:pt x="8" y="35"/>
                    <a:pt x="14" y="30"/>
                    <a:pt x="19" y="32"/>
                  </a:cubicBezTo>
                  <a:cubicBezTo>
                    <a:pt x="21" y="33"/>
                    <a:pt x="22" y="36"/>
                    <a:pt x="24" y="38"/>
                  </a:cubicBezTo>
                  <a:cubicBezTo>
                    <a:pt x="26" y="40"/>
                    <a:pt x="28" y="41"/>
                    <a:pt x="30" y="43"/>
                  </a:cubicBezTo>
                  <a:cubicBezTo>
                    <a:pt x="34" y="46"/>
                    <a:pt x="32" y="53"/>
                    <a:pt x="30" y="57"/>
                  </a:cubicBezTo>
                  <a:cubicBezTo>
                    <a:pt x="29" y="59"/>
                    <a:pt x="28" y="60"/>
                    <a:pt x="26" y="62"/>
                  </a:cubicBezTo>
                  <a:cubicBezTo>
                    <a:pt x="29" y="62"/>
                    <a:pt x="32" y="62"/>
                    <a:pt x="35" y="6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5" name="Freeform 164"/>
            <p:cNvSpPr>
              <a:spLocks/>
            </p:cNvSpPr>
            <p:nvPr/>
          </p:nvSpPr>
          <p:spPr bwMode="auto">
            <a:xfrm>
              <a:off x="2825750" y="3125788"/>
              <a:ext cx="276225" cy="233363"/>
            </a:xfrm>
            <a:custGeom>
              <a:avLst/>
              <a:gdLst>
                <a:gd name="T0" fmla="*/ 24 w 134"/>
                <a:gd name="T1" fmla="*/ 68 h 113"/>
                <a:gd name="T2" fmla="*/ 29 w 134"/>
                <a:gd name="T3" fmla="*/ 71 h 113"/>
                <a:gd name="T4" fmla="*/ 35 w 134"/>
                <a:gd name="T5" fmla="*/ 73 h 113"/>
                <a:gd name="T6" fmla="*/ 41 w 134"/>
                <a:gd name="T7" fmla="*/ 76 h 113"/>
                <a:gd name="T8" fmla="*/ 52 w 134"/>
                <a:gd name="T9" fmla="*/ 81 h 113"/>
                <a:gd name="T10" fmla="*/ 61 w 134"/>
                <a:gd name="T11" fmla="*/ 92 h 113"/>
                <a:gd name="T12" fmla="*/ 69 w 134"/>
                <a:gd name="T13" fmla="*/ 105 h 113"/>
                <a:gd name="T14" fmla="*/ 74 w 134"/>
                <a:gd name="T15" fmla="*/ 109 h 113"/>
                <a:gd name="T16" fmla="*/ 80 w 134"/>
                <a:gd name="T17" fmla="*/ 113 h 113"/>
                <a:gd name="T18" fmla="*/ 84 w 134"/>
                <a:gd name="T19" fmla="*/ 111 h 113"/>
                <a:gd name="T20" fmla="*/ 87 w 134"/>
                <a:gd name="T21" fmla="*/ 110 h 113"/>
                <a:gd name="T22" fmla="*/ 94 w 134"/>
                <a:gd name="T23" fmla="*/ 106 h 113"/>
                <a:gd name="T24" fmla="*/ 104 w 134"/>
                <a:gd name="T25" fmla="*/ 97 h 113"/>
                <a:gd name="T26" fmla="*/ 115 w 134"/>
                <a:gd name="T27" fmla="*/ 86 h 113"/>
                <a:gd name="T28" fmla="*/ 125 w 134"/>
                <a:gd name="T29" fmla="*/ 79 h 113"/>
                <a:gd name="T30" fmla="*/ 134 w 134"/>
                <a:gd name="T31" fmla="*/ 68 h 113"/>
                <a:gd name="T32" fmla="*/ 133 w 134"/>
                <a:gd name="T33" fmla="*/ 68 h 113"/>
                <a:gd name="T34" fmla="*/ 123 w 134"/>
                <a:gd name="T35" fmla="*/ 58 h 113"/>
                <a:gd name="T36" fmla="*/ 109 w 134"/>
                <a:gd name="T37" fmla="*/ 52 h 113"/>
                <a:gd name="T38" fmla="*/ 94 w 134"/>
                <a:gd name="T39" fmla="*/ 45 h 113"/>
                <a:gd name="T40" fmla="*/ 93 w 134"/>
                <a:gd name="T41" fmla="*/ 28 h 113"/>
                <a:gd name="T42" fmla="*/ 91 w 134"/>
                <a:gd name="T43" fmla="*/ 10 h 113"/>
                <a:gd name="T44" fmla="*/ 72 w 134"/>
                <a:gd name="T45" fmla="*/ 8 h 113"/>
                <a:gd name="T46" fmla="*/ 66 w 134"/>
                <a:gd name="T47" fmla="*/ 3 h 113"/>
                <a:gd name="T48" fmla="*/ 65 w 134"/>
                <a:gd name="T49" fmla="*/ 3 h 113"/>
                <a:gd name="T50" fmla="*/ 55 w 134"/>
                <a:gd name="T51" fmla="*/ 2 h 113"/>
                <a:gd name="T52" fmla="*/ 46 w 134"/>
                <a:gd name="T53" fmla="*/ 1 h 113"/>
                <a:gd name="T54" fmla="*/ 46 w 134"/>
                <a:gd name="T55" fmla="*/ 6 h 113"/>
                <a:gd name="T56" fmla="*/ 43 w 134"/>
                <a:gd name="T57" fmla="*/ 10 h 113"/>
                <a:gd name="T58" fmla="*/ 42 w 134"/>
                <a:gd name="T59" fmla="*/ 23 h 113"/>
                <a:gd name="T60" fmla="*/ 48 w 134"/>
                <a:gd name="T61" fmla="*/ 34 h 113"/>
                <a:gd name="T62" fmla="*/ 44 w 134"/>
                <a:gd name="T63" fmla="*/ 40 h 113"/>
                <a:gd name="T64" fmla="*/ 42 w 134"/>
                <a:gd name="T65" fmla="*/ 35 h 113"/>
                <a:gd name="T66" fmla="*/ 39 w 134"/>
                <a:gd name="T67" fmla="*/ 29 h 113"/>
                <a:gd name="T68" fmla="*/ 34 w 134"/>
                <a:gd name="T69" fmla="*/ 27 h 113"/>
                <a:gd name="T70" fmla="*/ 28 w 134"/>
                <a:gd name="T71" fmla="*/ 23 h 113"/>
                <a:gd name="T72" fmla="*/ 22 w 134"/>
                <a:gd name="T73" fmla="*/ 21 h 113"/>
                <a:gd name="T74" fmla="*/ 10 w 134"/>
                <a:gd name="T75" fmla="*/ 21 h 113"/>
                <a:gd name="T76" fmla="*/ 0 w 134"/>
                <a:gd name="T77" fmla="*/ 27 h 113"/>
                <a:gd name="T78" fmla="*/ 1 w 134"/>
                <a:gd name="T79" fmla="*/ 29 h 113"/>
                <a:gd name="T80" fmla="*/ 6 w 134"/>
                <a:gd name="T81" fmla="*/ 32 h 113"/>
                <a:gd name="T82" fmla="*/ 10 w 134"/>
                <a:gd name="T83" fmla="*/ 36 h 113"/>
                <a:gd name="T84" fmla="*/ 11 w 134"/>
                <a:gd name="T85" fmla="*/ 49 h 113"/>
                <a:gd name="T86" fmla="*/ 16 w 134"/>
                <a:gd name="T87" fmla="*/ 54 h 113"/>
                <a:gd name="T88" fmla="*/ 17 w 134"/>
                <a:gd name="T89" fmla="*/ 60 h 113"/>
                <a:gd name="T90" fmla="*/ 19 w 134"/>
                <a:gd name="T91" fmla="*/ 62 h 113"/>
                <a:gd name="T92" fmla="*/ 20 w 134"/>
                <a:gd name="T93" fmla="*/ 65 h 113"/>
                <a:gd name="T94" fmla="*/ 18 w 134"/>
                <a:gd name="T95" fmla="*/ 68 h 113"/>
                <a:gd name="T96" fmla="*/ 24 w 134"/>
                <a:gd name="T97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13">
                  <a:moveTo>
                    <a:pt x="24" y="68"/>
                  </a:moveTo>
                  <a:cubicBezTo>
                    <a:pt x="26" y="69"/>
                    <a:pt x="27" y="70"/>
                    <a:pt x="29" y="71"/>
                  </a:cubicBezTo>
                  <a:cubicBezTo>
                    <a:pt x="31" y="72"/>
                    <a:pt x="33" y="72"/>
                    <a:pt x="35" y="73"/>
                  </a:cubicBezTo>
                  <a:cubicBezTo>
                    <a:pt x="37" y="73"/>
                    <a:pt x="39" y="75"/>
                    <a:pt x="41" y="76"/>
                  </a:cubicBezTo>
                  <a:cubicBezTo>
                    <a:pt x="45" y="77"/>
                    <a:pt x="49" y="78"/>
                    <a:pt x="52" y="81"/>
                  </a:cubicBezTo>
                  <a:cubicBezTo>
                    <a:pt x="56" y="83"/>
                    <a:pt x="59" y="88"/>
                    <a:pt x="61" y="92"/>
                  </a:cubicBezTo>
                  <a:cubicBezTo>
                    <a:pt x="64" y="97"/>
                    <a:pt x="66" y="101"/>
                    <a:pt x="69" y="105"/>
                  </a:cubicBezTo>
                  <a:cubicBezTo>
                    <a:pt x="70" y="107"/>
                    <a:pt x="71" y="108"/>
                    <a:pt x="74" y="109"/>
                  </a:cubicBezTo>
                  <a:cubicBezTo>
                    <a:pt x="76" y="110"/>
                    <a:pt x="78" y="113"/>
                    <a:pt x="80" y="113"/>
                  </a:cubicBezTo>
                  <a:cubicBezTo>
                    <a:pt x="81" y="112"/>
                    <a:pt x="83" y="111"/>
                    <a:pt x="84" y="111"/>
                  </a:cubicBezTo>
                  <a:cubicBezTo>
                    <a:pt x="85" y="110"/>
                    <a:pt x="86" y="111"/>
                    <a:pt x="87" y="110"/>
                  </a:cubicBezTo>
                  <a:cubicBezTo>
                    <a:pt x="89" y="110"/>
                    <a:pt x="92" y="108"/>
                    <a:pt x="94" y="106"/>
                  </a:cubicBezTo>
                  <a:cubicBezTo>
                    <a:pt x="97" y="103"/>
                    <a:pt x="101" y="100"/>
                    <a:pt x="104" y="97"/>
                  </a:cubicBezTo>
                  <a:cubicBezTo>
                    <a:pt x="108" y="94"/>
                    <a:pt x="112" y="90"/>
                    <a:pt x="115" y="86"/>
                  </a:cubicBezTo>
                  <a:cubicBezTo>
                    <a:pt x="119" y="83"/>
                    <a:pt x="122" y="81"/>
                    <a:pt x="125" y="79"/>
                  </a:cubicBezTo>
                  <a:cubicBezTo>
                    <a:pt x="130" y="76"/>
                    <a:pt x="132" y="72"/>
                    <a:pt x="134" y="68"/>
                  </a:cubicBezTo>
                  <a:cubicBezTo>
                    <a:pt x="134" y="68"/>
                    <a:pt x="133" y="68"/>
                    <a:pt x="133" y="68"/>
                  </a:cubicBezTo>
                  <a:cubicBezTo>
                    <a:pt x="127" y="67"/>
                    <a:pt x="127" y="61"/>
                    <a:pt x="123" y="58"/>
                  </a:cubicBezTo>
                  <a:cubicBezTo>
                    <a:pt x="118" y="56"/>
                    <a:pt x="114" y="54"/>
                    <a:pt x="109" y="52"/>
                  </a:cubicBezTo>
                  <a:cubicBezTo>
                    <a:pt x="103" y="50"/>
                    <a:pt x="98" y="50"/>
                    <a:pt x="94" y="45"/>
                  </a:cubicBezTo>
                  <a:cubicBezTo>
                    <a:pt x="90" y="40"/>
                    <a:pt x="92" y="34"/>
                    <a:pt x="93" y="28"/>
                  </a:cubicBezTo>
                  <a:cubicBezTo>
                    <a:pt x="94" y="23"/>
                    <a:pt x="98" y="13"/>
                    <a:pt x="91" y="10"/>
                  </a:cubicBezTo>
                  <a:cubicBezTo>
                    <a:pt x="85" y="8"/>
                    <a:pt x="78" y="11"/>
                    <a:pt x="72" y="8"/>
                  </a:cubicBezTo>
                  <a:cubicBezTo>
                    <a:pt x="70" y="7"/>
                    <a:pt x="67" y="5"/>
                    <a:pt x="66" y="3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3" y="2"/>
                    <a:pt x="49" y="0"/>
                    <a:pt x="46" y="1"/>
                  </a:cubicBezTo>
                  <a:cubicBezTo>
                    <a:pt x="43" y="3"/>
                    <a:pt x="45" y="4"/>
                    <a:pt x="46" y="6"/>
                  </a:cubicBezTo>
                  <a:cubicBezTo>
                    <a:pt x="47" y="9"/>
                    <a:pt x="45" y="9"/>
                    <a:pt x="43" y="10"/>
                  </a:cubicBezTo>
                  <a:cubicBezTo>
                    <a:pt x="38" y="13"/>
                    <a:pt x="40" y="18"/>
                    <a:pt x="42" y="23"/>
                  </a:cubicBezTo>
                  <a:cubicBezTo>
                    <a:pt x="45" y="27"/>
                    <a:pt x="49" y="28"/>
                    <a:pt x="48" y="34"/>
                  </a:cubicBezTo>
                  <a:cubicBezTo>
                    <a:pt x="47" y="35"/>
                    <a:pt x="46" y="40"/>
                    <a:pt x="44" y="40"/>
                  </a:cubicBezTo>
                  <a:cubicBezTo>
                    <a:pt x="44" y="40"/>
                    <a:pt x="43" y="35"/>
                    <a:pt x="42" y="35"/>
                  </a:cubicBezTo>
                  <a:cubicBezTo>
                    <a:pt x="42" y="32"/>
                    <a:pt x="42" y="31"/>
                    <a:pt x="39" y="29"/>
                  </a:cubicBezTo>
                  <a:cubicBezTo>
                    <a:pt x="37" y="28"/>
                    <a:pt x="36" y="28"/>
                    <a:pt x="34" y="27"/>
                  </a:cubicBezTo>
                  <a:cubicBezTo>
                    <a:pt x="32" y="25"/>
                    <a:pt x="31" y="24"/>
                    <a:pt x="28" y="23"/>
                  </a:cubicBezTo>
                  <a:cubicBezTo>
                    <a:pt x="26" y="23"/>
                    <a:pt x="25" y="21"/>
                    <a:pt x="22" y="21"/>
                  </a:cubicBezTo>
                  <a:cubicBezTo>
                    <a:pt x="19" y="20"/>
                    <a:pt x="13" y="20"/>
                    <a:pt x="10" y="21"/>
                  </a:cubicBezTo>
                  <a:cubicBezTo>
                    <a:pt x="6" y="23"/>
                    <a:pt x="4" y="26"/>
                    <a:pt x="0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3" y="30"/>
                    <a:pt x="5" y="30"/>
                    <a:pt x="6" y="32"/>
                  </a:cubicBezTo>
                  <a:cubicBezTo>
                    <a:pt x="7" y="33"/>
                    <a:pt x="9" y="35"/>
                    <a:pt x="10" y="36"/>
                  </a:cubicBezTo>
                  <a:cubicBezTo>
                    <a:pt x="12" y="40"/>
                    <a:pt x="9" y="45"/>
                    <a:pt x="11" y="49"/>
                  </a:cubicBezTo>
                  <a:cubicBezTo>
                    <a:pt x="13" y="51"/>
                    <a:pt x="15" y="52"/>
                    <a:pt x="16" y="54"/>
                  </a:cubicBezTo>
                  <a:cubicBezTo>
                    <a:pt x="16" y="56"/>
                    <a:pt x="15" y="58"/>
                    <a:pt x="17" y="60"/>
                  </a:cubicBezTo>
                  <a:cubicBezTo>
                    <a:pt x="18" y="61"/>
                    <a:pt x="19" y="60"/>
                    <a:pt x="19" y="62"/>
                  </a:cubicBezTo>
                  <a:cubicBezTo>
                    <a:pt x="20" y="62"/>
                    <a:pt x="20" y="64"/>
                    <a:pt x="20" y="65"/>
                  </a:cubicBezTo>
                  <a:cubicBezTo>
                    <a:pt x="19" y="66"/>
                    <a:pt x="19" y="67"/>
                    <a:pt x="18" y="68"/>
                  </a:cubicBezTo>
                  <a:cubicBezTo>
                    <a:pt x="20" y="68"/>
                    <a:pt x="22" y="68"/>
                    <a:pt x="24" y="6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65"/>
            <p:cNvSpPr>
              <a:spLocks/>
            </p:cNvSpPr>
            <p:nvPr/>
          </p:nvSpPr>
          <p:spPr bwMode="auto">
            <a:xfrm>
              <a:off x="2786063" y="3362325"/>
              <a:ext cx="215900" cy="155575"/>
            </a:xfrm>
            <a:custGeom>
              <a:avLst/>
              <a:gdLst>
                <a:gd name="T0" fmla="*/ 17 w 105"/>
                <a:gd name="T1" fmla="*/ 38 h 75"/>
                <a:gd name="T2" fmla="*/ 22 w 105"/>
                <a:gd name="T3" fmla="*/ 44 h 75"/>
                <a:gd name="T4" fmla="*/ 27 w 105"/>
                <a:gd name="T5" fmla="*/ 49 h 75"/>
                <a:gd name="T6" fmla="*/ 28 w 105"/>
                <a:gd name="T7" fmla="*/ 56 h 75"/>
                <a:gd name="T8" fmla="*/ 32 w 105"/>
                <a:gd name="T9" fmla="*/ 61 h 75"/>
                <a:gd name="T10" fmla="*/ 33 w 105"/>
                <a:gd name="T11" fmla="*/ 67 h 75"/>
                <a:gd name="T12" fmla="*/ 43 w 105"/>
                <a:gd name="T13" fmla="*/ 61 h 75"/>
                <a:gd name="T14" fmla="*/ 56 w 105"/>
                <a:gd name="T15" fmla="*/ 61 h 75"/>
                <a:gd name="T16" fmla="*/ 67 w 105"/>
                <a:gd name="T17" fmla="*/ 68 h 75"/>
                <a:gd name="T18" fmla="*/ 76 w 105"/>
                <a:gd name="T19" fmla="*/ 75 h 75"/>
                <a:gd name="T20" fmla="*/ 82 w 105"/>
                <a:gd name="T21" fmla="*/ 64 h 75"/>
                <a:gd name="T22" fmla="*/ 87 w 105"/>
                <a:gd name="T23" fmla="*/ 60 h 75"/>
                <a:gd name="T24" fmla="*/ 91 w 105"/>
                <a:gd name="T25" fmla="*/ 54 h 75"/>
                <a:gd name="T26" fmla="*/ 99 w 105"/>
                <a:gd name="T27" fmla="*/ 45 h 75"/>
                <a:gd name="T28" fmla="*/ 104 w 105"/>
                <a:gd name="T29" fmla="*/ 32 h 75"/>
                <a:gd name="T30" fmla="*/ 99 w 105"/>
                <a:gd name="T31" fmla="*/ 17 h 75"/>
                <a:gd name="T32" fmla="*/ 92 w 105"/>
                <a:gd name="T33" fmla="*/ 4 h 75"/>
                <a:gd name="T34" fmla="*/ 78 w 105"/>
                <a:gd name="T35" fmla="*/ 5 h 75"/>
                <a:gd name="T36" fmla="*/ 65 w 105"/>
                <a:gd name="T37" fmla="*/ 3 h 75"/>
                <a:gd name="T38" fmla="*/ 51 w 105"/>
                <a:gd name="T39" fmla="*/ 0 h 75"/>
                <a:gd name="T40" fmla="*/ 44 w 105"/>
                <a:gd name="T41" fmla="*/ 2 h 75"/>
                <a:gd name="T42" fmla="*/ 36 w 105"/>
                <a:gd name="T43" fmla="*/ 3 h 75"/>
                <a:gd name="T44" fmla="*/ 22 w 105"/>
                <a:gd name="T45" fmla="*/ 3 h 75"/>
                <a:gd name="T46" fmla="*/ 17 w 105"/>
                <a:gd name="T47" fmla="*/ 2 h 75"/>
                <a:gd name="T48" fmla="*/ 11 w 105"/>
                <a:gd name="T49" fmla="*/ 15 h 75"/>
                <a:gd name="T50" fmla="*/ 0 w 105"/>
                <a:gd name="T51" fmla="*/ 21 h 75"/>
                <a:gd name="T52" fmla="*/ 10 w 105"/>
                <a:gd name="T53" fmla="*/ 33 h 75"/>
                <a:gd name="T54" fmla="*/ 17 w 105"/>
                <a:gd name="T55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75">
                  <a:moveTo>
                    <a:pt x="17" y="38"/>
                  </a:moveTo>
                  <a:cubicBezTo>
                    <a:pt x="19" y="40"/>
                    <a:pt x="20" y="42"/>
                    <a:pt x="22" y="44"/>
                  </a:cubicBezTo>
                  <a:cubicBezTo>
                    <a:pt x="24" y="46"/>
                    <a:pt x="26" y="46"/>
                    <a:pt x="27" y="49"/>
                  </a:cubicBezTo>
                  <a:cubicBezTo>
                    <a:pt x="27" y="51"/>
                    <a:pt x="28" y="53"/>
                    <a:pt x="28" y="56"/>
                  </a:cubicBezTo>
                  <a:cubicBezTo>
                    <a:pt x="29" y="58"/>
                    <a:pt x="30" y="59"/>
                    <a:pt x="32" y="61"/>
                  </a:cubicBezTo>
                  <a:cubicBezTo>
                    <a:pt x="34" y="64"/>
                    <a:pt x="33" y="64"/>
                    <a:pt x="33" y="67"/>
                  </a:cubicBezTo>
                  <a:cubicBezTo>
                    <a:pt x="36" y="65"/>
                    <a:pt x="38" y="62"/>
                    <a:pt x="43" y="61"/>
                  </a:cubicBezTo>
                  <a:cubicBezTo>
                    <a:pt x="47" y="60"/>
                    <a:pt x="52" y="60"/>
                    <a:pt x="56" y="61"/>
                  </a:cubicBezTo>
                  <a:cubicBezTo>
                    <a:pt x="60" y="62"/>
                    <a:pt x="64" y="64"/>
                    <a:pt x="67" y="68"/>
                  </a:cubicBezTo>
                  <a:cubicBezTo>
                    <a:pt x="70" y="70"/>
                    <a:pt x="73" y="73"/>
                    <a:pt x="76" y="75"/>
                  </a:cubicBezTo>
                  <a:cubicBezTo>
                    <a:pt x="76" y="71"/>
                    <a:pt x="79" y="67"/>
                    <a:pt x="82" y="64"/>
                  </a:cubicBezTo>
                  <a:cubicBezTo>
                    <a:pt x="83" y="63"/>
                    <a:pt x="85" y="62"/>
                    <a:pt x="87" y="60"/>
                  </a:cubicBezTo>
                  <a:cubicBezTo>
                    <a:pt x="88" y="58"/>
                    <a:pt x="90" y="56"/>
                    <a:pt x="91" y="54"/>
                  </a:cubicBezTo>
                  <a:cubicBezTo>
                    <a:pt x="94" y="51"/>
                    <a:pt x="98" y="49"/>
                    <a:pt x="99" y="45"/>
                  </a:cubicBezTo>
                  <a:cubicBezTo>
                    <a:pt x="101" y="41"/>
                    <a:pt x="105" y="37"/>
                    <a:pt x="104" y="32"/>
                  </a:cubicBezTo>
                  <a:cubicBezTo>
                    <a:pt x="104" y="26"/>
                    <a:pt x="100" y="22"/>
                    <a:pt x="99" y="17"/>
                  </a:cubicBezTo>
                  <a:cubicBezTo>
                    <a:pt x="97" y="12"/>
                    <a:pt x="98" y="6"/>
                    <a:pt x="92" y="4"/>
                  </a:cubicBezTo>
                  <a:cubicBezTo>
                    <a:pt x="88" y="2"/>
                    <a:pt x="82" y="4"/>
                    <a:pt x="78" y="5"/>
                  </a:cubicBezTo>
                  <a:cubicBezTo>
                    <a:pt x="73" y="5"/>
                    <a:pt x="69" y="6"/>
                    <a:pt x="65" y="3"/>
                  </a:cubicBezTo>
                  <a:cubicBezTo>
                    <a:pt x="60" y="1"/>
                    <a:pt x="57" y="0"/>
                    <a:pt x="51" y="0"/>
                  </a:cubicBezTo>
                  <a:cubicBezTo>
                    <a:pt x="49" y="1"/>
                    <a:pt x="46" y="1"/>
                    <a:pt x="44" y="2"/>
                  </a:cubicBezTo>
                  <a:cubicBezTo>
                    <a:pt x="41" y="3"/>
                    <a:pt x="39" y="2"/>
                    <a:pt x="36" y="3"/>
                  </a:cubicBezTo>
                  <a:cubicBezTo>
                    <a:pt x="31" y="3"/>
                    <a:pt x="26" y="3"/>
                    <a:pt x="22" y="3"/>
                  </a:cubicBezTo>
                  <a:cubicBezTo>
                    <a:pt x="20" y="3"/>
                    <a:pt x="18" y="3"/>
                    <a:pt x="17" y="2"/>
                  </a:cubicBezTo>
                  <a:cubicBezTo>
                    <a:pt x="16" y="7"/>
                    <a:pt x="14" y="11"/>
                    <a:pt x="11" y="15"/>
                  </a:cubicBezTo>
                  <a:cubicBezTo>
                    <a:pt x="8" y="17"/>
                    <a:pt x="3" y="20"/>
                    <a:pt x="0" y="21"/>
                  </a:cubicBezTo>
                  <a:cubicBezTo>
                    <a:pt x="3" y="25"/>
                    <a:pt x="7" y="29"/>
                    <a:pt x="10" y="33"/>
                  </a:cubicBezTo>
                  <a:cubicBezTo>
                    <a:pt x="12" y="35"/>
                    <a:pt x="15" y="36"/>
                    <a:pt x="17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66"/>
            <p:cNvSpPr>
              <a:spLocks/>
            </p:cNvSpPr>
            <p:nvPr/>
          </p:nvSpPr>
          <p:spPr bwMode="auto">
            <a:xfrm>
              <a:off x="2728913" y="3532188"/>
              <a:ext cx="123825" cy="76200"/>
            </a:xfrm>
            <a:custGeom>
              <a:avLst/>
              <a:gdLst>
                <a:gd name="T0" fmla="*/ 26 w 60"/>
                <a:gd name="T1" fmla="*/ 36 h 37"/>
                <a:gd name="T2" fmla="*/ 36 w 60"/>
                <a:gd name="T3" fmla="*/ 35 h 37"/>
                <a:gd name="T4" fmla="*/ 46 w 60"/>
                <a:gd name="T5" fmla="*/ 33 h 37"/>
                <a:gd name="T6" fmla="*/ 49 w 60"/>
                <a:gd name="T7" fmla="*/ 29 h 37"/>
                <a:gd name="T8" fmla="*/ 55 w 60"/>
                <a:gd name="T9" fmla="*/ 27 h 37"/>
                <a:gd name="T10" fmla="*/ 58 w 60"/>
                <a:gd name="T11" fmla="*/ 16 h 37"/>
                <a:gd name="T12" fmla="*/ 53 w 60"/>
                <a:gd name="T13" fmla="*/ 4 h 37"/>
                <a:gd name="T14" fmla="*/ 41 w 60"/>
                <a:gd name="T15" fmla="*/ 2 h 37"/>
                <a:gd name="T16" fmla="*/ 28 w 60"/>
                <a:gd name="T17" fmla="*/ 5 h 37"/>
                <a:gd name="T18" fmla="*/ 15 w 60"/>
                <a:gd name="T19" fmla="*/ 3 h 37"/>
                <a:gd name="T20" fmla="*/ 2 w 60"/>
                <a:gd name="T21" fmla="*/ 4 h 37"/>
                <a:gd name="T22" fmla="*/ 0 w 60"/>
                <a:gd name="T23" fmla="*/ 5 h 37"/>
                <a:gd name="T24" fmla="*/ 2 w 60"/>
                <a:gd name="T25" fmla="*/ 9 h 37"/>
                <a:gd name="T26" fmla="*/ 6 w 60"/>
                <a:gd name="T27" fmla="*/ 20 h 37"/>
                <a:gd name="T28" fmla="*/ 7 w 60"/>
                <a:gd name="T29" fmla="*/ 34 h 37"/>
                <a:gd name="T30" fmla="*/ 15 w 60"/>
                <a:gd name="T31" fmla="*/ 36 h 37"/>
                <a:gd name="T32" fmla="*/ 26 w 6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7">
                  <a:moveTo>
                    <a:pt x="26" y="36"/>
                  </a:moveTo>
                  <a:cubicBezTo>
                    <a:pt x="29" y="36"/>
                    <a:pt x="32" y="35"/>
                    <a:pt x="36" y="35"/>
                  </a:cubicBezTo>
                  <a:cubicBezTo>
                    <a:pt x="39" y="35"/>
                    <a:pt x="43" y="36"/>
                    <a:pt x="46" y="33"/>
                  </a:cubicBezTo>
                  <a:cubicBezTo>
                    <a:pt x="47" y="32"/>
                    <a:pt x="48" y="30"/>
                    <a:pt x="49" y="29"/>
                  </a:cubicBezTo>
                  <a:cubicBezTo>
                    <a:pt x="51" y="27"/>
                    <a:pt x="53" y="28"/>
                    <a:pt x="55" y="27"/>
                  </a:cubicBezTo>
                  <a:cubicBezTo>
                    <a:pt x="60" y="25"/>
                    <a:pt x="58" y="20"/>
                    <a:pt x="58" y="16"/>
                  </a:cubicBezTo>
                  <a:cubicBezTo>
                    <a:pt x="59" y="11"/>
                    <a:pt x="56" y="8"/>
                    <a:pt x="53" y="4"/>
                  </a:cubicBezTo>
                  <a:cubicBezTo>
                    <a:pt x="50" y="0"/>
                    <a:pt x="46" y="1"/>
                    <a:pt x="41" y="2"/>
                  </a:cubicBezTo>
                  <a:cubicBezTo>
                    <a:pt x="37" y="4"/>
                    <a:pt x="32" y="5"/>
                    <a:pt x="28" y="5"/>
                  </a:cubicBezTo>
                  <a:cubicBezTo>
                    <a:pt x="24" y="5"/>
                    <a:pt x="19" y="4"/>
                    <a:pt x="15" y="3"/>
                  </a:cubicBezTo>
                  <a:cubicBezTo>
                    <a:pt x="11" y="2"/>
                    <a:pt x="6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6"/>
                    <a:pt x="1" y="7"/>
                    <a:pt x="2" y="9"/>
                  </a:cubicBezTo>
                  <a:cubicBezTo>
                    <a:pt x="3" y="13"/>
                    <a:pt x="5" y="16"/>
                    <a:pt x="6" y="20"/>
                  </a:cubicBezTo>
                  <a:cubicBezTo>
                    <a:pt x="7" y="25"/>
                    <a:pt x="8" y="30"/>
                    <a:pt x="7" y="34"/>
                  </a:cubicBezTo>
                  <a:cubicBezTo>
                    <a:pt x="10" y="35"/>
                    <a:pt x="12" y="35"/>
                    <a:pt x="15" y="36"/>
                  </a:cubicBezTo>
                  <a:cubicBezTo>
                    <a:pt x="18" y="36"/>
                    <a:pt x="22" y="37"/>
                    <a:pt x="26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67"/>
            <p:cNvSpPr>
              <a:spLocks/>
            </p:cNvSpPr>
            <p:nvPr/>
          </p:nvSpPr>
          <p:spPr bwMode="auto">
            <a:xfrm>
              <a:off x="2976563" y="3265488"/>
              <a:ext cx="388938" cy="338138"/>
            </a:xfrm>
            <a:custGeom>
              <a:avLst/>
              <a:gdLst>
                <a:gd name="T0" fmla="*/ 18 w 189"/>
                <a:gd name="T1" fmla="*/ 77 h 164"/>
                <a:gd name="T2" fmla="*/ 28 w 189"/>
                <a:gd name="T3" fmla="*/ 83 h 164"/>
                <a:gd name="T4" fmla="*/ 36 w 189"/>
                <a:gd name="T5" fmla="*/ 84 h 164"/>
                <a:gd name="T6" fmla="*/ 43 w 189"/>
                <a:gd name="T7" fmla="*/ 83 h 164"/>
                <a:gd name="T8" fmla="*/ 50 w 189"/>
                <a:gd name="T9" fmla="*/ 93 h 164"/>
                <a:gd name="T10" fmla="*/ 71 w 189"/>
                <a:gd name="T11" fmla="*/ 102 h 164"/>
                <a:gd name="T12" fmla="*/ 88 w 189"/>
                <a:gd name="T13" fmla="*/ 103 h 164"/>
                <a:gd name="T14" fmla="*/ 103 w 189"/>
                <a:gd name="T15" fmla="*/ 115 h 164"/>
                <a:gd name="T16" fmla="*/ 106 w 189"/>
                <a:gd name="T17" fmla="*/ 117 h 164"/>
                <a:gd name="T18" fmla="*/ 111 w 189"/>
                <a:gd name="T19" fmla="*/ 118 h 164"/>
                <a:gd name="T20" fmla="*/ 122 w 189"/>
                <a:gd name="T21" fmla="*/ 127 h 164"/>
                <a:gd name="T22" fmla="*/ 136 w 189"/>
                <a:gd name="T23" fmla="*/ 137 h 164"/>
                <a:gd name="T24" fmla="*/ 146 w 189"/>
                <a:gd name="T25" fmla="*/ 145 h 164"/>
                <a:gd name="T26" fmla="*/ 156 w 189"/>
                <a:gd name="T27" fmla="*/ 152 h 164"/>
                <a:gd name="T28" fmla="*/ 163 w 189"/>
                <a:gd name="T29" fmla="*/ 161 h 164"/>
                <a:gd name="T30" fmla="*/ 162 w 189"/>
                <a:gd name="T31" fmla="*/ 164 h 164"/>
                <a:gd name="T32" fmla="*/ 171 w 189"/>
                <a:gd name="T33" fmla="*/ 158 h 164"/>
                <a:gd name="T34" fmla="*/ 170 w 189"/>
                <a:gd name="T35" fmla="*/ 150 h 164"/>
                <a:gd name="T36" fmla="*/ 169 w 189"/>
                <a:gd name="T37" fmla="*/ 138 h 164"/>
                <a:gd name="T38" fmla="*/ 179 w 189"/>
                <a:gd name="T39" fmla="*/ 138 h 164"/>
                <a:gd name="T40" fmla="*/ 178 w 189"/>
                <a:gd name="T41" fmla="*/ 123 h 164"/>
                <a:gd name="T42" fmla="*/ 189 w 189"/>
                <a:gd name="T43" fmla="*/ 121 h 164"/>
                <a:gd name="T44" fmla="*/ 189 w 189"/>
                <a:gd name="T45" fmla="*/ 121 h 164"/>
                <a:gd name="T46" fmla="*/ 180 w 189"/>
                <a:gd name="T47" fmla="*/ 117 h 164"/>
                <a:gd name="T48" fmla="*/ 170 w 189"/>
                <a:gd name="T49" fmla="*/ 111 h 164"/>
                <a:gd name="T50" fmla="*/ 148 w 189"/>
                <a:gd name="T51" fmla="*/ 94 h 164"/>
                <a:gd name="T52" fmla="*/ 116 w 189"/>
                <a:gd name="T53" fmla="*/ 76 h 164"/>
                <a:gd name="T54" fmla="*/ 106 w 189"/>
                <a:gd name="T55" fmla="*/ 65 h 164"/>
                <a:gd name="T56" fmla="*/ 101 w 189"/>
                <a:gd name="T57" fmla="*/ 60 h 164"/>
                <a:gd name="T58" fmla="*/ 98 w 189"/>
                <a:gd name="T59" fmla="*/ 60 h 164"/>
                <a:gd name="T60" fmla="*/ 94 w 189"/>
                <a:gd name="T61" fmla="*/ 58 h 164"/>
                <a:gd name="T62" fmla="*/ 86 w 189"/>
                <a:gd name="T63" fmla="*/ 56 h 164"/>
                <a:gd name="T64" fmla="*/ 81 w 189"/>
                <a:gd name="T65" fmla="*/ 51 h 164"/>
                <a:gd name="T66" fmla="*/ 73 w 189"/>
                <a:gd name="T67" fmla="*/ 40 h 164"/>
                <a:gd name="T68" fmla="*/ 81 w 189"/>
                <a:gd name="T69" fmla="*/ 13 h 164"/>
                <a:gd name="T70" fmla="*/ 76 w 189"/>
                <a:gd name="T71" fmla="*/ 8 h 164"/>
                <a:gd name="T72" fmla="*/ 61 w 189"/>
                <a:gd name="T73" fmla="*/ 0 h 164"/>
                <a:gd name="T74" fmla="*/ 52 w 189"/>
                <a:gd name="T75" fmla="*/ 11 h 164"/>
                <a:gd name="T76" fmla="*/ 42 w 189"/>
                <a:gd name="T77" fmla="*/ 18 h 164"/>
                <a:gd name="T78" fmla="*/ 31 w 189"/>
                <a:gd name="T79" fmla="*/ 29 h 164"/>
                <a:gd name="T80" fmla="*/ 21 w 189"/>
                <a:gd name="T81" fmla="*/ 38 h 164"/>
                <a:gd name="T82" fmla="*/ 14 w 189"/>
                <a:gd name="T83" fmla="*/ 42 h 164"/>
                <a:gd name="T84" fmla="*/ 11 w 189"/>
                <a:gd name="T85" fmla="*/ 43 h 164"/>
                <a:gd name="T86" fmla="*/ 7 w 189"/>
                <a:gd name="T87" fmla="*/ 45 h 164"/>
                <a:gd name="T88" fmla="*/ 2 w 189"/>
                <a:gd name="T89" fmla="*/ 42 h 164"/>
                <a:gd name="T90" fmla="*/ 0 w 189"/>
                <a:gd name="T91" fmla="*/ 51 h 164"/>
                <a:gd name="T92" fmla="*/ 6 w 189"/>
                <a:gd name="T93" fmla="*/ 64 h 164"/>
                <a:gd name="T94" fmla="*/ 11 w 189"/>
                <a:gd name="T95" fmla="*/ 79 h 164"/>
                <a:gd name="T96" fmla="*/ 11 w 189"/>
                <a:gd name="T97" fmla="*/ 79 h 164"/>
                <a:gd name="T98" fmla="*/ 12 w 189"/>
                <a:gd name="T99" fmla="*/ 79 h 164"/>
                <a:gd name="T100" fmla="*/ 18 w 189"/>
                <a:gd name="T101" fmla="*/ 7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9" h="164">
                  <a:moveTo>
                    <a:pt x="18" y="77"/>
                  </a:moveTo>
                  <a:cubicBezTo>
                    <a:pt x="23" y="76"/>
                    <a:pt x="25" y="81"/>
                    <a:pt x="28" y="83"/>
                  </a:cubicBezTo>
                  <a:cubicBezTo>
                    <a:pt x="31" y="84"/>
                    <a:pt x="33" y="84"/>
                    <a:pt x="36" y="84"/>
                  </a:cubicBezTo>
                  <a:cubicBezTo>
                    <a:pt x="38" y="84"/>
                    <a:pt x="41" y="82"/>
                    <a:pt x="43" y="83"/>
                  </a:cubicBezTo>
                  <a:cubicBezTo>
                    <a:pt x="47" y="84"/>
                    <a:pt x="49" y="89"/>
                    <a:pt x="50" y="93"/>
                  </a:cubicBezTo>
                  <a:cubicBezTo>
                    <a:pt x="51" y="102"/>
                    <a:pt x="64" y="103"/>
                    <a:pt x="71" y="102"/>
                  </a:cubicBezTo>
                  <a:cubicBezTo>
                    <a:pt x="77" y="102"/>
                    <a:pt x="83" y="101"/>
                    <a:pt x="88" y="103"/>
                  </a:cubicBezTo>
                  <a:cubicBezTo>
                    <a:pt x="93" y="106"/>
                    <a:pt x="98" y="111"/>
                    <a:pt x="103" y="115"/>
                  </a:cubicBezTo>
                  <a:cubicBezTo>
                    <a:pt x="104" y="116"/>
                    <a:pt x="105" y="117"/>
                    <a:pt x="106" y="117"/>
                  </a:cubicBezTo>
                  <a:cubicBezTo>
                    <a:pt x="108" y="118"/>
                    <a:pt x="109" y="117"/>
                    <a:pt x="111" y="118"/>
                  </a:cubicBezTo>
                  <a:cubicBezTo>
                    <a:pt x="117" y="118"/>
                    <a:pt x="120" y="122"/>
                    <a:pt x="122" y="127"/>
                  </a:cubicBezTo>
                  <a:cubicBezTo>
                    <a:pt x="125" y="131"/>
                    <a:pt x="131" y="134"/>
                    <a:pt x="136" y="137"/>
                  </a:cubicBezTo>
                  <a:cubicBezTo>
                    <a:pt x="139" y="139"/>
                    <a:pt x="142" y="143"/>
                    <a:pt x="146" y="145"/>
                  </a:cubicBezTo>
                  <a:cubicBezTo>
                    <a:pt x="149" y="148"/>
                    <a:pt x="153" y="149"/>
                    <a:pt x="156" y="152"/>
                  </a:cubicBezTo>
                  <a:cubicBezTo>
                    <a:pt x="158" y="154"/>
                    <a:pt x="163" y="157"/>
                    <a:pt x="163" y="161"/>
                  </a:cubicBezTo>
                  <a:cubicBezTo>
                    <a:pt x="163" y="162"/>
                    <a:pt x="163" y="163"/>
                    <a:pt x="162" y="164"/>
                  </a:cubicBezTo>
                  <a:cubicBezTo>
                    <a:pt x="165" y="163"/>
                    <a:pt x="169" y="161"/>
                    <a:pt x="171" y="158"/>
                  </a:cubicBezTo>
                  <a:cubicBezTo>
                    <a:pt x="174" y="155"/>
                    <a:pt x="171" y="154"/>
                    <a:pt x="170" y="150"/>
                  </a:cubicBezTo>
                  <a:cubicBezTo>
                    <a:pt x="169" y="148"/>
                    <a:pt x="168" y="141"/>
                    <a:pt x="169" y="138"/>
                  </a:cubicBezTo>
                  <a:cubicBezTo>
                    <a:pt x="171" y="135"/>
                    <a:pt x="177" y="137"/>
                    <a:pt x="179" y="138"/>
                  </a:cubicBezTo>
                  <a:cubicBezTo>
                    <a:pt x="177" y="137"/>
                    <a:pt x="181" y="123"/>
                    <a:pt x="178" y="123"/>
                  </a:cubicBezTo>
                  <a:cubicBezTo>
                    <a:pt x="182" y="123"/>
                    <a:pt x="185" y="122"/>
                    <a:pt x="189" y="121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5" y="120"/>
                    <a:pt x="183" y="118"/>
                    <a:pt x="180" y="117"/>
                  </a:cubicBezTo>
                  <a:cubicBezTo>
                    <a:pt x="176" y="115"/>
                    <a:pt x="173" y="113"/>
                    <a:pt x="170" y="111"/>
                  </a:cubicBezTo>
                  <a:cubicBezTo>
                    <a:pt x="162" y="106"/>
                    <a:pt x="155" y="100"/>
                    <a:pt x="148" y="94"/>
                  </a:cubicBezTo>
                  <a:cubicBezTo>
                    <a:pt x="138" y="86"/>
                    <a:pt x="124" y="86"/>
                    <a:pt x="116" y="76"/>
                  </a:cubicBezTo>
                  <a:cubicBezTo>
                    <a:pt x="113" y="72"/>
                    <a:pt x="110" y="68"/>
                    <a:pt x="106" y="65"/>
                  </a:cubicBezTo>
                  <a:cubicBezTo>
                    <a:pt x="105" y="63"/>
                    <a:pt x="103" y="61"/>
                    <a:pt x="101" y="60"/>
                  </a:cubicBezTo>
                  <a:cubicBezTo>
                    <a:pt x="100" y="60"/>
                    <a:pt x="99" y="60"/>
                    <a:pt x="98" y="60"/>
                  </a:cubicBezTo>
                  <a:cubicBezTo>
                    <a:pt x="96" y="59"/>
                    <a:pt x="95" y="58"/>
                    <a:pt x="94" y="58"/>
                  </a:cubicBezTo>
                  <a:cubicBezTo>
                    <a:pt x="90" y="57"/>
                    <a:pt x="89" y="58"/>
                    <a:pt x="86" y="56"/>
                  </a:cubicBezTo>
                  <a:cubicBezTo>
                    <a:pt x="84" y="54"/>
                    <a:pt x="83" y="53"/>
                    <a:pt x="81" y="51"/>
                  </a:cubicBezTo>
                  <a:cubicBezTo>
                    <a:pt x="78" y="48"/>
                    <a:pt x="74" y="45"/>
                    <a:pt x="73" y="40"/>
                  </a:cubicBezTo>
                  <a:cubicBezTo>
                    <a:pt x="71" y="30"/>
                    <a:pt x="75" y="21"/>
                    <a:pt x="81" y="13"/>
                  </a:cubicBezTo>
                  <a:cubicBezTo>
                    <a:pt x="79" y="11"/>
                    <a:pt x="78" y="9"/>
                    <a:pt x="76" y="8"/>
                  </a:cubicBezTo>
                  <a:cubicBezTo>
                    <a:pt x="72" y="3"/>
                    <a:pt x="67" y="1"/>
                    <a:pt x="61" y="0"/>
                  </a:cubicBezTo>
                  <a:cubicBezTo>
                    <a:pt x="59" y="4"/>
                    <a:pt x="57" y="8"/>
                    <a:pt x="52" y="11"/>
                  </a:cubicBezTo>
                  <a:cubicBezTo>
                    <a:pt x="49" y="13"/>
                    <a:pt x="46" y="15"/>
                    <a:pt x="42" y="18"/>
                  </a:cubicBezTo>
                  <a:cubicBezTo>
                    <a:pt x="39" y="22"/>
                    <a:pt x="35" y="26"/>
                    <a:pt x="31" y="29"/>
                  </a:cubicBezTo>
                  <a:cubicBezTo>
                    <a:pt x="28" y="32"/>
                    <a:pt x="24" y="35"/>
                    <a:pt x="21" y="38"/>
                  </a:cubicBezTo>
                  <a:cubicBezTo>
                    <a:pt x="19" y="40"/>
                    <a:pt x="16" y="42"/>
                    <a:pt x="14" y="42"/>
                  </a:cubicBezTo>
                  <a:cubicBezTo>
                    <a:pt x="13" y="43"/>
                    <a:pt x="12" y="42"/>
                    <a:pt x="11" y="43"/>
                  </a:cubicBezTo>
                  <a:cubicBezTo>
                    <a:pt x="10" y="43"/>
                    <a:pt x="8" y="44"/>
                    <a:pt x="7" y="45"/>
                  </a:cubicBezTo>
                  <a:cubicBezTo>
                    <a:pt x="6" y="45"/>
                    <a:pt x="4" y="43"/>
                    <a:pt x="2" y="42"/>
                  </a:cubicBezTo>
                  <a:cubicBezTo>
                    <a:pt x="2" y="45"/>
                    <a:pt x="1" y="48"/>
                    <a:pt x="0" y="51"/>
                  </a:cubicBezTo>
                  <a:cubicBezTo>
                    <a:pt x="5" y="54"/>
                    <a:pt x="5" y="59"/>
                    <a:pt x="6" y="64"/>
                  </a:cubicBezTo>
                  <a:cubicBezTo>
                    <a:pt x="7" y="69"/>
                    <a:pt x="11" y="73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78"/>
                    <a:pt x="16" y="77"/>
                    <a:pt x="18" y="7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68"/>
            <p:cNvSpPr>
              <a:spLocks/>
            </p:cNvSpPr>
            <p:nvPr/>
          </p:nvSpPr>
          <p:spPr bwMode="auto">
            <a:xfrm>
              <a:off x="2820988" y="3265488"/>
              <a:ext cx="160338" cy="109538"/>
            </a:xfrm>
            <a:custGeom>
              <a:avLst/>
              <a:gdLst>
                <a:gd name="T0" fmla="*/ 77 w 78"/>
                <a:gd name="T1" fmla="*/ 41 h 53"/>
                <a:gd name="T2" fmla="*/ 72 w 78"/>
                <a:gd name="T3" fmla="*/ 37 h 53"/>
                <a:gd name="T4" fmla="*/ 64 w 78"/>
                <a:gd name="T5" fmla="*/ 24 h 53"/>
                <a:gd name="T6" fmla="*/ 55 w 78"/>
                <a:gd name="T7" fmla="*/ 13 h 53"/>
                <a:gd name="T8" fmla="*/ 44 w 78"/>
                <a:gd name="T9" fmla="*/ 8 h 53"/>
                <a:gd name="T10" fmla="*/ 38 w 78"/>
                <a:gd name="T11" fmla="*/ 5 h 53"/>
                <a:gd name="T12" fmla="*/ 32 w 78"/>
                <a:gd name="T13" fmla="*/ 3 h 53"/>
                <a:gd name="T14" fmla="*/ 27 w 78"/>
                <a:gd name="T15" fmla="*/ 0 h 53"/>
                <a:gd name="T16" fmla="*/ 21 w 78"/>
                <a:gd name="T17" fmla="*/ 0 h 53"/>
                <a:gd name="T18" fmla="*/ 20 w 78"/>
                <a:gd name="T19" fmla="*/ 2 h 53"/>
                <a:gd name="T20" fmla="*/ 10 w 78"/>
                <a:gd name="T21" fmla="*/ 12 h 53"/>
                <a:gd name="T22" fmla="*/ 3 w 78"/>
                <a:gd name="T23" fmla="*/ 23 h 53"/>
                <a:gd name="T24" fmla="*/ 0 w 78"/>
                <a:gd name="T25" fmla="*/ 37 h 53"/>
                <a:gd name="T26" fmla="*/ 0 w 78"/>
                <a:gd name="T27" fmla="*/ 49 h 53"/>
                <a:gd name="T28" fmla="*/ 5 w 78"/>
                <a:gd name="T29" fmla="*/ 50 h 53"/>
                <a:gd name="T30" fmla="*/ 19 w 78"/>
                <a:gd name="T31" fmla="*/ 50 h 53"/>
                <a:gd name="T32" fmla="*/ 27 w 78"/>
                <a:gd name="T33" fmla="*/ 49 h 53"/>
                <a:gd name="T34" fmla="*/ 34 w 78"/>
                <a:gd name="T35" fmla="*/ 47 h 53"/>
                <a:gd name="T36" fmla="*/ 48 w 78"/>
                <a:gd name="T37" fmla="*/ 50 h 53"/>
                <a:gd name="T38" fmla="*/ 61 w 78"/>
                <a:gd name="T39" fmla="*/ 52 h 53"/>
                <a:gd name="T40" fmla="*/ 75 w 78"/>
                <a:gd name="T41" fmla="*/ 51 h 53"/>
                <a:gd name="T42" fmla="*/ 76 w 78"/>
                <a:gd name="T43" fmla="*/ 51 h 53"/>
                <a:gd name="T44" fmla="*/ 78 w 78"/>
                <a:gd name="T45" fmla="*/ 42 h 53"/>
                <a:gd name="T46" fmla="*/ 77 w 78"/>
                <a:gd name="T4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" h="53">
                  <a:moveTo>
                    <a:pt x="77" y="41"/>
                  </a:moveTo>
                  <a:cubicBezTo>
                    <a:pt x="74" y="40"/>
                    <a:pt x="73" y="39"/>
                    <a:pt x="72" y="37"/>
                  </a:cubicBezTo>
                  <a:cubicBezTo>
                    <a:pt x="69" y="33"/>
                    <a:pt x="67" y="29"/>
                    <a:pt x="64" y="24"/>
                  </a:cubicBezTo>
                  <a:cubicBezTo>
                    <a:pt x="62" y="20"/>
                    <a:pt x="59" y="15"/>
                    <a:pt x="55" y="13"/>
                  </a:cubicBezTo>
                  <a:cubicBezTo>
                    <a:pt x="52" y="10"/>
                    <a:pt x="48" y="9"/>
                    <a:pt x="44" y="8"/>
                  </a:cubicBezTo>
                  <a:cubicBezTo>
                    <a:pt x="42" y="7"/>
                    <a:pt x="40" y="5"/>
                    <a:pt x="38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0" y="2"/>
                    <a:pt x="29" y="1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7" y="6"/>
                    <a:pt x="13" y="9"/>
                    <a:pt x="10" y="12"/>
                  </a:cubicBezTo>
                  <a:cubicBezTo>
                    <a:pt x="8" y="16"/>
                    <a:pt x="4" y="19"/>
                    <a:pt x="3" y="23"/>
                  </a:cubicBezTo>
                  <a:cubicBezTo>
                    <a:pt x="1" y="27"/>
                    <a:pt x="0" y="32"/>
                    <a:pt x="0" y="37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1" y="50"/>
                    <a:pt x="3" y="50"/>
                    <a:pt x="5" y="50"/>
                  </a:cubicBezTo>
                  <a:cubicBezTo>
                    <a:pt x="9" y="50"/>
                    <a:pt x="14" y="50"/>
                    <a:pt x="19" y="50"/>
                  </a:cubicBezTo>
                  <a:cubicBezTo>
                    <a:pt x="22" y="49"/>
                    <a:pt x="24" y="50"/>
                    <a:pt x="27" y="49"/>
                  </a:cubicBezTo>
                  <a:cubicBezTo>
                    <a:pt x="29" y="48"/>
                    <a:pt x="32" y="48"/>
                    <a:pt x="34" y="47"/>
                  </a:cubicBezTo>
                  <a:cubicBezTo>
                    <a:pt x="40" y="47"/>
                    <a:pt x="43" y="48"/>
                    <a:pt x="48" y="50"/>
                  </a:cubicBezTo>
                  <a:cubicBezTo>
                    <a:pt x="52" y="53"/>
                    <a:pt x="56" y="52"/>
                    <a:pt x="61" y="52"/>
                  </a:cubicBezTo>
                  <a:cubicBezTo>
                    <a:pt x="65" y="51"/>
                    <a:pt x="71" y="49"/>
                    <a:pt x="7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7" y="48"/>
                    <a:pt x="78" y="45"/>
                    <a:pt x="78" y="42"/>
                  </a:cubicBezTo>
                  <a:cubicBezTo>
                    <a:pt x="78" y="42"/>
                    <a:pt x="77" y="42"/>
                    <a:pt x="77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69"/>
            <p:cNvSpPr>
              <a:spLocks/>
            </p:cNvSpPr>
            <p:nvPr/>
          </p:nvSpPr>
          <p:spPr bwMode="auto">
            <a:xfrm>
              <a:off x="2679700" y="3400425"/>
              <a:ext cx="176213" cy="141288"/>
            </a:xfrm>
            <a:custGeom>
              <a:avLst/>
              <a:gdLst>
                <a:gd name="T0" fmla="*/ 79 w 85"/>
                <a:gd name="T1" fmla="*/ 54 h 69"/>
                <a:gd name="T2" fmla="*/ 84 w 85"/>
                <a:gd name="T3" fmla="*/ 49 h 69"/>
                <a:gd name="T4" fmla="*/ 83 w 85"/>
                <a:gd name="T5" fmla="*/ 43 h 69"/>
                <a:gd name="T6" fmla="*/ 79 w 85"/>
                <a:gd name="T7" fmla="*/ 38 h 69"/>
                <a:gd name="T8" fmla="*/ 78 w 85"/>
                <a:gd name="T9" fmla="*/ 31 h 69"/>
                <a:gd name="T10" fmla="*/ 73 w 85"/>
                <a:gd name="T11" fmla="*/ 26 h 69"/>
                <a:gd name="T12" fmla="*/ 68 w 85"/>
                <a:gd name="T13" fmla="*/ 20 h 69"/>
                <a:gd name="T14" fmla="*/ 61 w 85"/>
                <a:gd name="T15" fmla="*/ 15 h 69"/>
                <a:gd name="T16" fmla="*/ 51 w 85"/>
                <a:gd name="T17" fmla="*/ 3 h 69"/>
                <a:gd name="T18" fmla="*/ 50 w 85"/>
                <a:gd name="T19" fmla="*/ 3 h 69"/>
                <a:gd name="T20" fmla="*/ 37 w 85"/>
                <a:gd name="T21" fmla="*/ 3 h 69"/>
                <a:gd name="T22" fmla="*/ 29 w 85"/>
                <a:gd name="T23" fmla="*/ 2 h 69"/>
                <a:gd name="T24" fmla="*/ 26 w 85"/>
                <a:gd name="T25" fmla="*/ 0 h 69"/>
                <a:gd name="T26" fmla="*/ 23 w 85"/>
                <a:gd name="T27" fmla="*/ 4 h 69"/>
                <a:gd name="T28" fmla="*/ 17 w 85"/>
                <a:gd name="T29" fmla="*/ 10 h 69"/>
                <a:gd name="T30" fmla="*/ 12 w 85"/>
                <a:gd name="T31" fmla="*/ 17 h 69"/>
                <a:gd name="T32" fmla="*/ 5 w 85"/>
                <a:gd name="T33" fmla="*/ 32 h 69"/>
                <a:gd name="T34" fmla="*/ 5 w 85"/>
                <a:gd name="T35" fmla="*/ 40 h 69"/>
                <a:gd name="T36" fmla="*/ 3 w 85"/>
                <a:gd name="T37" fmla="*/ 48 h 69"/>
                <a:gd name="T38" fmla="*/ 0 w 85"/>
                <a:gd name="T39" fmla="*/ 62 h 69"/>
                <a:gd name="T40" fmla="*/ 3 w 85"/>
                <a:gd name="T41" fmla="*/ 63 h 69"/>
                <a:gd name="T42" fmla="*/ 16 w 85"/>
                <a:gd name="T43" fmla="*/ 64 h 69"/>
                <a:gd name="T44" fmla="*/ 24 w 85"/>
                <a:gd name="T45" fmla="*/ 69 h 69"/>
                <a:gd name="T46" fmla="*/ 26 w 85"/>
                <a:gd name="T47" fmla="*/ 68 h 69"/>
                <a:gd name="T48" fmla="*/ 39 w 85"/>
                <a:gd name="T49" fmla="*/ 67 h 69"/>
                <a:gd name="T50" fmla="*/ 52 w 85"/>
                <a:gd name="T51" fmla="*/ 69 h 69"/>
                <a:gd name="T52" fmla="*/ 65 w 85"/>
                <a:gd name="T53" fmla="*/ 66 h 69"/>
                <a:gd name="T54" fmla="*/ 74 w 85"/>
                <a:gd name="T55" fmla="*/ 66 h 69"/>
                <a:gd name="T56" fmla="*/ 75 w 85"/>
                <a:gd name="T57" fmla="*/ 62 h 69"/>
                <a:gd name="T58" fmla="*/ 79 w 85"/>
                <a:gd name="T59" fmla="*/ 5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9">
                  <a:moveTo>
                    <a:pt x="79" y="54"/>
                  </a:moveTo>
                  <a:cubicBezTo>
                    <a:pt x="80" y="52"/>
                    <a:pt x="82" y="51"/>
                    <a:pt x="84" y="49"/>
                  </a:cubicBezTo>
                  <a:cubicBezTo>
                    <a:pt x="84" y="46"/>
                    <a:pt x="85" y="46"/>
                    <a:pt x="83" y="43"/>
                  </a:cubicBezTo>
                  <a:cubicBezTo>
                    <a:pt x="81" y="41"/>
                    <a:pt x="80" y="40"/>
                    <a:pt x="79" y="38"/>
                  </a:cubicBezTo>
                  <a:cubicBezTo>
                    <a:pt x="79" y="35"/>
                    <a:pt x="78" y="33"/>
                    <a:pt x="78" y="31"/>
                  </a:cubicBezTo>
                  <a:cubicBezTo>
                    <a:pt x="77" y="28"/>
                    <a:pt x="75" y="28"/>
                    <a:pt x="73" y="26"/>
                  </a:cubicBezTo>
                  <a:cubicBezTo>
                    <a:pt x="71" y="24"/>
                    <a:pt x="70" y="22"/>
                    <a:pt x="68" y="20"/>
                  </a:cubicBezTo>
                  <a:cubicBezTo>
                    <a:pt x="66" y="18"/>
                    <a:pt x="63" y="17"/>
                    <a:pt x="61" y="15"/>
                  </a:cubicBezTo>
                  <a:cubicBezTo>
                    <a:pt x="58" y="11"/>
                    <a:pt x="54" y="7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46" y="4"/>
                    <a:pt x="41" y="3"/>
                    <a:pt x="37" y="3"/>
                  </a:cubicBezTo>
                  <a:cubicBezTo>
                    <a:pt x="34" y="2"/>
                    <a:pt x="32" y="2"/>
                    <a:pt x="29" y="2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6"/>
                    <a:pt x="19" y="8"/>
                    <a:pt x="17" y="10"/>
                  </a:cubicBezTo>
                  <a:cubicBezTo>
                    <a:pt x="15" y="12"/>
                    <a:pt x="13" y="15"/>
                    <a:pt x="12" y="17"/>
                  </a:cubicBezTo>
                  <a:cubicBezTo>
                    <a:pt x="8" y="22"/>
                    <a:pt x="6" y="26"/>
                    <a:pt x="5" y="32"/>
                  </a:cubicBezTo>
                  <a:cubicBezTo>
                    <a:pt x="4" y="34"/>
                    <a:pt x="5" y="37"/>
                    <a:pt x="5" y="40"/>
                  </a:cubicBezTo>
                  <a:cubicBezTo>
                    <a:pt x="5" y="43"/>
                    <a:pt x="4" y="45"/>
                    <a:pt x="3" y="48"/>
                  </a:cubicBezTo>
                  <a:cubicBezTo>
                    <a:pt x="2" y="52"/>
                    <a:pt x="4" y="59"/>
                    <a:pt x="0" y="62"/>
                  </a:cubicBezTo>
                  <a:cubicBezTo>
                    <a:pt x="1" y="62"/>
                    <a:pt x="2" y="63"/>
                    <a:pt x="3" y="63"/>
                  </a:cubicBezTo>
                  <a:cubicBezTo>
                    <a:pt x="7" y="64"/>
                    <a:pt x="12" y="63"/>
                    <a:pt x="16" y="64"/>
                  </a:cubicBezTo>
                  <a:cubicBezTo>
                    <a:pt x="19" y="65"/>
                    <a:pt x="22" y="67"/>
                    <a:pt x="24" y="69"/>
                  </a:cubicBezTo>
                  <a:cubicBezTo>
                    <a:pt x="25" y="69"/>
                    <a:pt x="25" y="68"/>
                    <a:pt x="26" y="68"/>
                  </a:cubicBezTo>
                  <a:cubicBezTo>
                    <a:pt x="30" y="67"/>
                    <a:pt x="35" y="66"/>
                    <a:pt x="39" y="67"/>
                  </a:cubicBezTo>
                  <a:cubicBezTo>
                    <a:pt x="43" y="68"/>
                    <a:pt x="48" y="69"/>
                    <a:pt x="52" y="69"/>
                  </a:cubicBezTo>
                  <a:cubicBezTo>
                    <a:pt x="56" y="69"/>
                    <a:pt x="61" y="68"/>
                    <a:pt x="65" y="66"/>
                  </a:cubicBezTo>
                  <a:cubicBezTo>
                    <a:pt x="68" y="65"/>
                    <a:pt x="71" y="65"/>
                    <a:pt x="74" y="66"/>
                  </a:cubicBezTo>
                  <a:cubicBezTo>
                    <a:pt x="74" y="65"/>
                    <a:pt x="75" y="64"/>
                    <a:pt x="75" y="62"/>
                  </a:cubicBezTo>
                  <a:cubicBezTo>
                    <a:pt x="76" y="60"/>
                    <a:pt x="77" y="57"/>
                    <a:pt x="79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70"/>
            <p:cNvSpPr>
              <a:spLocks/>
            </p:cNvSpPr>
            <p:nvPr/>
          </p:nvSpPr>
          <p:spPr bwMode="auto">
            <a:xfrm>
              <a:off x="2682875" y="3602038"/>
              <a:ext cx="125413" cy="119063"/>
            </a:xfrm>
            <a:custGeom>
              <a:avLst/>
              <a:gdLst>
                <a:gd name="T0" fmla="*/ 9 w 61"/>
                <a:gd name="T1" fmla="*/ 24 h 58"/>
                <a:gd name="T2" fmla="*/ 27 w 61"/>
                <a:gd name="T3" fmla="*/ 39 h 58"/>
                <a:gd name="T4" fmla="*/ 36 w 61"/>
                <a:gd name="T5" fmla="*/ 48 h 58"/>
                <a:gd name="T6" fmla="*/ 43 w 61"/>
                <a:gd name="T7" fmla="*/ 58 h 58"/>
                <a:gd name="T8" fmla="*/ 54 w 61"/>
                <a:gd name="T9" fmla="*/ 42 h 58"/>
                <a:gd name="T10" fmla="*/ 61 w 61"/>
                <a:gd name="T11" fmla="*/ 31 h 58"/>
                <a:gd name="T12" fmla="*/ 55 w 61"/>
                <a:gd name="T13" fmla="*/ 20 h 58"/>
                <a:gd name="T14" fmla="*/ 49 w 61"/>
                <a:gd name="T15" fmla="*/ 10 h 58"/>
                <a:gd name="T16" fmla="*/ 48 w 61"/>
                <a:gd name="T17" fmla="*/ 3 h 58"/>
                <a:gd name="T18" fmla="*/ 38 w 61"/>
                <a:gd name="T19" fmla="*/ 2 h 58"/>
                <a:gd name="T20" fmla="*/ 30 w 61"/>
                <a:gd name="T21" fmla="*/ 0 h 58"/>
                <a:gd name="T22" fmla="*/ 30 w 61"/>
                <a:gd name="T23" fmla="*/ 1 h 58"/>
                <a:gd name="T24" fmla="*/ 25 w 61"/>
                <a:gd name="T25" fmla="*/ 6 h 58"/>
                <a:gd name="T26" fmla="*/ 21 w 61"/>
                <a:gd name="T27" fmla="*/ 12 h 58"/>
                <a:gd name="T28" fmla="*/ 13 w 61"/>
                <a:gd name="T29" fmla="*/ 11 h 58"/>
                <a:gd name="T30" fmla="*/ 5 w 61"/>
                <a:gd name="T31" fmla="*/ 13 h 58"/>
                <a:gd name="T32" fmla="*/ 0 w 61"/>
                <a:gd name="T33" fmla="*/ 16 h 58"/>
                <a:gd name="T34" fmla="*/ 9 w 61"/>
                <a:gd name="T35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58">
                  <a:moveTo>
                    <a:pt x="9" y="24"/>
                  </a:moveTo>
                  <a:cubicBezTo>
                    <a:pt x="16" y="27"/>
                    <a:pt x="22" y="33"/>
                    <a:pt x="27" y="39"/>
                  </a:cubicBezTo>
                  <a:cubicBezTo>
                    <a:pt x="29" y="43"/>
                    <a:pt x="33" y="45"/>
                    <a:pt x="36" y="48"/>
                  </a:cubicBezTo>
                  <a:cubicBezTo>
                    <a:pt x="38" y="51"/>
                    <a:pt x="41" y="55"/>
                    <a:pt x="43" y="58"/>
                  </a:cubicBezTo>
                  <a:cubicBezTo>
                    <a:pt x="45" y="53"/>
                    <a:pt x="50" y="47"/>
                    <a:pt x="54" y="42"/>
                  </a:cubicBezTo>
                  <a:cubicBezTo>
                    <a:pt x="57" y="38"/>
                    <a:pt x="61" y="36"/>
                    <a:pt x="61" y="31"/>
                  </a:cubicBezTo>
                  <a:cubicBezTo>
                    <a:pt x="61" y="27"/>
                    <a:pt x="57" y="24"/>
                    <a:pt x="55" y="20"/>
                  </a:cubicBezTo>
                  <a:cubicBezTo>
                    <a:pt x="53" y="17"/>
                    <a:pt x="51" y="14"/>
                    <a:pt x="49" y="10"/>
                  </a:cubicBezTo>
                  <a:cubicBezTo>
                    <a:pt x="49" y="9"/>
                    <a:pt x="48" y="5"/>
                    <a:pt x="48" y="3"/>
                  </a:cubicBezTo>
                  <a:cubicBezTo>
                    <a:pt x="44" y="3"/>
                    <a:pt x="41" y="2"/>
                    <a:pt x="38" y="2"/>
                  </a:cubicBezTo>
                  <a:cubicBezTo>
                    <a:pt x="35" y="1"/>
                    <a:pt x="33" y="1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29" y="4"/>
                    <a:pt x="27" y="4"/>
                    <a:pt x="25" y="6"/>
                  </a:cubicBezTo>
                  <a:cubicBezTo>
                    <a:pt x="23" y="7"/>
                    <a:pt x="22" y="10"/>
                    <a:pt x="21" y="12"/>
                  </a:cubicBezTo>
                  <a:cubicBezTo>
                    <a:pt x="18" y="12"/>
                    <a:pt x="15" y="12"/>
                    <a:pt x="13" y="11"/>
                  </a:cubicBezTo>
                  <a:cubicBezTo>
                    <a:pt x="10" y="11"/>
                    <a:pt x="8" y="12"/>
                    <a:pt x="5" y="13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2" y="19"/>
                    <a:pt x="5" y="22"/>
                    <a:pt x="9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71"/>
            <p:cNvSpPr>
              <a:spLocks/>
            </p:cNvSpPr>
            <p:nvPr/>
          </p:nvSpPr>
          <p:spPr bwMode="auto">
            <a:xfrm>
              <a:off x="2636838" y="3705225"/>
              <a:ext cx="111125" cy="152400"/>
            </a:xfrm>
            <a:custGeom>
              <a:avLst/>
              <a:gdLst>
                <a:gd name="T0" fmla="*/ 39 w 54"/>
                <a:gd name="T1" fmla="*/ 69 h 74"/>
                <a:gd name="T2" fmla="*/ 51 w 54"/>
                <a:gd name="T3" fmla="*/ 44 h 74"/>
                <a:gd name="T4" fmla="*/ 54 w 54"/>
                <a:gd name="T5" fmla="*/ 32 h 74"/>
                <a:gd name="T6" fmla="*/ 47 w 54"/>
                <a:gd name="T7" fmla="*/ 22 h 74"/>
                <a:gd name="T8" fmla="*/ 25 w 54"/>
                <a:gd name="T9" fmla="*/ 7 h 74"/>
                <a:gd name="T10" fmla="*/ 13 w 54"/>
                <a:gd name="T11" fmla="*/ 1 h 74"/>
                <a:gd name="T12" fmla="*/ 6 w 54"/>
                <a:gd name="T13" fmla="*/ 0 h 74"/>
                <a:gd name="T14" fmla="*/ 4 w 54"/>
                <a:gd name="T15" fmla="*/ 6 h 74"/>
                <a:gd name="T16" fmla="*/ 4 w 54"/>
                <a:gd name="T17" fmla="*/ 22 h 74"/>
                <a:gd name="T18" fmla="*/ 15 w 54"/>
                <a:gd name="T19" fmla="*/ 36 h 74"/>
                <a:gd name="T20" fmla="*/ 22 w 54"/>
                <a:gd name="T21" fmla="*/ 52 h 74"/>
                <a:gd name="T22" fmla="*/ 25 w 54"/>
                <a:gd name="T23" fmla="*/ 60 h 74"/>
                <a:gd name="T24" fmla="*/ 31 w 54"/>
                <a:gd name="T25" fmla="*/ 69 h 74"/>
                <a:gd name="T26" fmla="*/ 34 w 54"/>
                <a:gd name="T27" fmla="*/ 74 h 74"/>
                <a:gd name="T28" fmla="*/ 34 w 54"/>
                <a:gd name="T29" fmla="*/ 74 h 74"/>
                <a:gd name="T30" fmla="*/ 39 w 54"/>
                <a:gd name="T31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74">
                  <a:moveTo>
                    <a:pt x="39" y="69"/>
                  </a:moveTo>
                  <a:cubicBezTo>
                    <a:pt x="46" y="62"/>
                    <a:pt x="48" y="54"/>
                    <a:pt x="51" y="44"/>
                  </a:cubicBezTo>
                  <a:cubicBezTo>
                    <a:pt x="52" y="40"/>
                    <a:pt x="54" y="36"/>
                    <a:pt x="54" y="32"/>
                  </a:cubicBezTo>
                  <a:cubicBezTo>
                    <a:pt x="54" y="27"/>
                    <a:pt x="51" y="25"/>
                    <a:pt x="47" y="22"/>
                  </a:cubicBezTo>
                  <a:cubicBezTo>
                    <a:pt x="40" y="16"/>
                    <a:pt x="33" y="12"/>
                    <a:pt x="25" y="7"/>
                  </a:cubicBezTo>
                  <a:cubicBezTo>
                    <a:pt x="21" y="4"/>
                    <a:pt x="17" y="2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0" y="12"/>
                    <a:pt x="0" y="16"/>
                    <a:pt x="4" y="22"/>
                  </a:cubicBezTo>
                  <a:cubicBezTo>
                    <a:pt x="7" y="27"/>
                    <a:pt x="12" y="31"/>
                    <a:pt x="15" y="36"/>
                  </a:cubicBezTo>
                  <a:cubicBezTo>
                    <a:pt x="18" y="41"/>
                    <a:pt x="20" y="47"/>
                    <a:pt x="22" y="52"/>
                  </a:cubicBezTo>
                  <a:cubicBezTo>
                    <a:pt x="23" y="55"/>
                    <a:pt x="24" y="57"/>
                    <a:pt x="25" y="60"/>
                  </a:cubicBezTo>
                  <a:cubicBezTo>
                    <a:pt x="26" y="63"/>
                    <a:pt x="29" y="66"/>
                    <a:pt x="31" y="69"/>
                  </a:cubicBezTo>
                  <a:cubicBezTo>
                    <a:pt x="32" y="71"/>
                    <a:pt x="32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2"/>
                    <a:pt x="37" y="71"/>
                    <a:pt x="39" y="6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72"/>
            <p:cNvSpPr>
              <a:spLocks/>
            </p:cNvSpPr>
            <p:nvPr/>
          </p:nvSpPr>
          <p:spPr bwMode="auto">
            <a:xfrm>
              <a:off x="3046413" y="3473450"/>
              <a:ext cx="265113" cy="169863"/>
            </a:xfrm>
            <a:custGeom>
              <a:avLst/>
              <a:gdLst>
                <a:gd name="T0" fmla="*/ 24 w 129"/>
                <a:gd name="T1" fmla="*/ 5 h 82"/>
                <a:gd name="T2" fmla="*/ 17 w 129"/>
                <a:gd name="T3" fmla="*/ 16 h 82"/>
                <a:gd name="T4" fmla="*/ 9 w 129"/>
                <a:gd name="T5" fmla="*/ 27 h 82"/>
                <a:gd name="T6" fmla="*/ 1 w 129"/>
                <a:gd name="T7" fmla="*/ 37 h 82"/>
                <a:gd name="T8" fmla="*/ 0 w 129"/>
                <a:gd name="T9" fmla="*/ 38 h 82"/>
                <a:gd name="T10" fmla="*/ 13 w 129"/>
                <a:gd name="T11" fmla="*/ 43 h 82"/>
                <a:gd name="T12" fmla="*/ 19 w 129"/>
                <a:gd name="T13" fmla="*/ 43 h 82"/>
                <a:gd name="T14" fmla="*/ 25 w 129"/>
                <a:gd name="T15" fmla="*/ 47 h 82"/>
                <a:gd name="T16" fmla="*/ 35 w 129"/>
                <a:gd name="T17" fmla="*/ 53 h 82"/>
                <a:gd name="T18" fmla="*/ 45 w 129"/>
                <a:gd name="T19" fmla="*/ 62 h 82"/>
                <a:gd name="T20" fmla="*/ 67 w 129"/>
                <a:gd name="T21" fmla="*/ 64 h 82"/>
                <a:gd name="T22" fmla="*/ 78 w 129"/>
                <a:gd name="T23" fmla="*/ 70 h 82"/>
                <a:gd name="T24" fmla="*/ 89 w 129"/>
                <a:gd name="T25" fmla="*/ 76 h 82"/>
                <a:gd name="T26" fmla="*/ 94 w 129"/>
                <a:gd name="T27" fmla="*/ 81 h 82"/>
                <a:gd name="T28" fmla="*/ 100 w 129"/>
                <a:gd name="T29" fmla="*/ 80 h 82"/>
                <a:gd name="T30" fmla="*/ 111 w 129"/>
                <a:gd name="T31" fmla="*/ 75 h 82"/>
                <a:gd name="T32" fmla="*/ 123 w 129"/>
                <a:gd name="T33" fmla="*/ 66 h 82"/>
                <a:gd name="T34" fmla="*/ 128 w 129"/>
                <a:gd name="T35" fmla="*/ 63 h 82"/>
                <a:gd name="T36" fmla="*/ 128 w 129"/>
                <a:gd name="T37" fmla="*/ 63 h 82"/>
                <a:gd name="T38" fmla="*/ 129 w 129"/>
                <a:gd name="T39" fmla="*/ 60 h 82"/>
                <a:gd name="T40" fmla="*/ 122 w 129"/>
                <a:gd name="T41" fmla="*/ 51 h 82"/>
                <a:gd name="T42" fmla="*/ 112 w 129"/>
                <a:gd name="T43" fmla="*/ 44 h 82"/>
                <a:gd name="T44" fmla="*/ 102 w 129"/>
                <a:gd name="T45" fmla="*/ 36 h 82"/>
                <a:gd name="T46" fmla="*/ 88 w 129"/>
                <a:gd name="T47" fmla="*/ 26 h 82"/>
                <a:gd name="T48" fmla="*/ 77 w 129"/>
                <a:gd name="T49" fmla="*/ 17 h 82"/>
                <a:gd name="T50" fmla="*/ 72 w 129"/>
                <a:gd name="T51" fmla="*/ 16 h 82"/>
                <a:gd name="T52" fmla="*/ 69 w 129"/>
                <a:gd name="T53" fmla="*/ 14 h 82"/>
                <a:gd name="T54" fmla="*/ 54 w 129"/>
                <a:gd name="T55" fmla="*/ 2 h 82"/>
                <a:gd name="T56" fmla="*/ 37 w 129"/>
                <a:gd name="T57" fmla="*/ 1 h 82"/>
                <a:gd name="T58" fmla="*/ 29 w 129"/>
                <a:gd name="T59" fmla="*/ 1 h 82"/>
                <a:gd name="T60" fmla="*/ 24 w 129"/>
                <a:gd name="T61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82">
                  <a:moveTo>
                    <a:pt x="24" y="5"/>
                  </a:moveTo>
                  <a:cubicBezTo>
                    <a:pt x="22" y="8"/>
                    <a:pt x="19" y="13"/>
                    <a:pt x="17" y="16"/>
                  </a:cubicBezTo>
                  <a:cubicBezTo>
                    <a:pt x="15" y="21"/>
                    <a:pt x="13" y="24"/>
                    <a:pt x="9" y="27"/>
                  </a:cubicBezTo>
                  <a:cubicBezTo>
                    <a:pt x="6" y="30"/>
                    <a:pt x="2" y="33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5" y="38"/>
                    <a:pt x="9" y="42"/>
                    <a:pt x="13" y="43"/>
                  </a:cubicBezTo>
                  <a:cubicBezTo>
                    <a:pt x="15" y="43"/>
                    <a:pt x="17" y="42"/>
                    <a:pt x="19" y="43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8" y="50"/>
                    <a:pt x="32" y="51"/>
                    <a:pt x="35" y="53"/>
                  </a:cubicBezTo>
                  <a:cubicBezTo>
                    <a:pt x="39" y="56"/>
                    <a:pt x="40" y="61"/>
                    <a:pt x="45" y="62"/>
                  </a:cubicBezTo>
                  <a:cubicBezTo>
                    <a:pt x="52" y="64"/>
                    <a:pt x="60" y="63"/>
                    <a:pt x="67" y="64"/>
                  </a:cubicBezTo>
                  <a:cubicBezTo>
                    <a:pt x="72" y="64"/>
                    <a:pt x="74" y="68"/>
                    <a:pt x="78" y="70"/>
                  </a:cubicBezTo>
                  <a:cubicBezTo>
                    <a:pt x="81" y="73"/>
                    <a:pt x="86" y="74"/>
                    <a:pt x="89" y="76"/>
                  </a:cubicBezTo>
                  <a:cubicBezTo>
                    <a:pt x="91" y="77"/>
                    <a:pt x="92" y="79"/>
                    <a:pt x="94" y="81"/>
                  </a:cubicBezTo>
                  <a:cubicBezTo>
                    <a:pt x="96" y="82"/>
                    <a:pt x="97" y="81"/>
                    <a:pt x="100" y="80"/>
                  </a:cubicBezTo>
                  <a:cubicBezTo>
                    <a:pt x="103" y="78"/>
                    <a:pt x="108" y="77"/>
                    <a:pt x="111" y="75"/>
                  </a:cubicBezTo>
                  <a:cubicBezTo>
                    <a:pt x="116" y="73"/>
                    <a:pt x="119" y="68"/>
                    <a:pt x="123" y="66"/>
                  </a:cubicBezTo>
                  <a:cubicBezTo>
                    <a:pt x="125" y="65"/>
                    <a:pt x="127" y="64"/>
                    <a:pt x="128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9" y="56"/>
                    <a:pt x="124" y="53"/>
                    <a:pt x="122" y="51"/>
                  </a:cubicBezTo>
                  <a:cubicBezTo>
                    <a:pt x="119" y="48"/>
                    <a:pt x="115" y="47"/>
                    <a:pt x="112" y="44"/>
                  </a:cubicBezTo>
                  <a:cubicBezTo>
                    <a:pt x="108" y="42"/>
                    <a:pt x="105" y="38"/>
                    <a:pt x="102" y="36"/>
                  </a:cubicBezTo>
                  <a:cubicBezTo>
                    <a:pt x="97" y="33"/>
                    <a:pt x="91" y="30"/>
                    <a:pt x="88" y="26"/>
                  </a:cubicBezTo>
                  <a:cubicBezTo>
                    <a:pt x="86" y="21"/>
                    <a:pt x="83" y="17"/>
                    <a:pt x="77" y="17"/>
                  </a:cubicBezTo>
                  <a:cubicBezTo>
                    <a:pt x="75" y="16"/>
                    <a:pt x="74" y="17"/>
                    <a:pt x="72" y="16"/>
                  </a:cubicBezTo>
                  <a:cubicBezTo>
                    <a:pt x="71" y="16"/>
                    <a:pt x="70" y="15"/>
                    <a:pt x="69" y="14"/>
                  </a:cubicBezTo>
                  <a:cubicBezTo>
                    <a:pt x="64" y="10"/>
                    <a:pt x="59" y="5"/>
                    <a:pt x="54" y="2"/>
                  </a:cubicBezTo>
                  <a:cubicBezTo>
                    <a:pt x="49" y="0"/>
                    <a:pt x="43" y="1"/>
                    <a:pt x="37" y="1"/>
                  </a:cubicBezTo>
                  <a:cubicBezTo>
                    <a:pt x="35" y="2"/>
                    <a:pt x="32" y="2"/>
                    <a:pt x="29" y="1"/>
                  </a:cubicBezTo>
                  <a:cubicBezTo>
                    <a:pt x="27" y="3"/>
                    <a:pt x="26" y="4"/>
                    <a:pt x="24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73"/>
            <p:cNvSpPr>
              <a:spLocks/>
            </p:cNvSpPr>
            <p:nvPr/>
          </p:nvSpPr>
          <p:spPr bwMode="auto">
            <a:xfrm>
              <a:off x="2832100" y="3486150"/>
              <a:ext cx="120650" cy="160338"/>
            </a:xfrm>
            <a:custGeom>
              <a:avLst/>
              <a:gdLst>
                <a:gd name="T0" fmla="*/ 9 w 58"/>
                <a:gd name="T1" fmla="*/ 50 h 78"/>
                <a:gd name="T2" fmla="*/ 18 w 58"/>
                <a:gd name="T3" fmla="*/ 57 h 78"/>
                <a:gd name="T4" fmla="*/ 23 w 58"/>
                <a:gd name="T5" fmla="*/ 66 h 78"/>
                <a:gd name="T6" fmla="*/ 21 w 58"/>
                <a:gd name="T7" fmla="*/ 78 h 78"/>
                <a:gd name="T8" fmla="*/ 31 w 58"/>
                <a:gd name="T9" fmla="*/ 71 h 78"/>
                <a:gd name="T10" fmla="*/ 43 w 58"/>
                <a:gd name="T11" fmla="*/ 66 h 78"/>
                <a:gd name="T12" fmla="*/ 50 w 58"/>
                <a:gd name="T13" fmla="*/ 45 h 78"/>
                <a:gd name="T14" fmla="*/ 45 w 58"/>
                <a:gd name="T15" fmla="*/ 36 h 78"/>
                <a:gd name="T16" fmla="*/ 49 w 58"/>
                <a:gd name="T17" fmla="*/ 32 h 78"/>
                <a:gd name="T18" fmla="*/ 50 w 58"/>
                <a:gd name="T19" fmla="*/ 25 h 78"/>
                <a:gd name="T20" fmla="*/ 53 w 58"/>
                <a:gd name="T21" fmla="*/ 15 h 78"/>
                <a:gd name="T22" fmla="*/ 53 w 58"/>
                <a:gd name="T23" fmla="*/ 15 h 78"/>
                <a:gd name="T24" fmla="*/ 53 w 58"/>
                <a:gd name="T25" fmla="*/ 15 h 78"/>
                <a:gd name="T26" fmla="*/ 44 w 58"/>
                <a:gd name="T27" fmla="*/ 8 h 78"/>
                <a:gd name="T28" fmla="*/ 33 w 58"/>
                <a:gd name="T29" fmla="*/ 1 h 78"/>
                <a:gd name="T30" fmla="*/ 20 w 58"/>
                <a:gd name="T31" fmla="*/ 1 h 78"/>
                <a:gd name="T32" fmla="*/ 10 w 58"/>
                <a:gd name="T33" fmla="*/ 7 h 78"/>
                <a:gd name="T34" fmla="*/ 10 w 58"/>
                <a:gd name="T35" fmla="*/ 7 h 78"/>
                <a:gd name="T36" fmla="*/ 5 w 58"/>
                <a:gd name="T37" fmla="*/ 12 h 78"/>
                <a:gd name="T38" fmla="*/ 1 w 58"/>
                <a:gd name="T39" fmla="*/ 20 h 78"/>
                <a:gd name="T40" fmla="*/ 0 w 58"/>
                <a:gd name="T41" fmla="*/ 24 h 78"/>
                <a:gd name="T42" fmla="*/ 3 w 58"/>
                <a:gd name="T43" fmla="*/ 26 h 78"/>
                <a:gd name="T44" fmla="*/ 8 w 58"/>
                <a:gd name="T45" fmla="*/ 38 h 78"/>
                <a:gd name="T46" fmla="*/ 7 w 58"/>
                <a:gd name="T47" fmla="*/ 48 h 78"/>
                <a:gd name="T48" fmla="*/ 9 w 58"/>
                <a:gd name="T49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78">
                  <a:moveTo>
                    <a:pt x="9" y="50"/>
                  </a:moveTo>
                  <a:cubicBezTo>
                    <a:pt x="12" y="54"/>
                    <a:pt x="14" y="55"/>
                    <a:pt x="18" y="57"/>
                  </a:cubicBezTo>
                  <a:cubicBezTo>
                    <a:pt x="22" y="59"/>
                    <a:pt x="24" y="61"/>
                    <a:pt x="23" y="66"/>
                  </a:cubicBezTo>
                  <a:cubicBezTo>
                    <a:pt x="22" y="69"/>
                    <a:pt x="19" y="75"/>
                    <a:pt x="21" y="78"/>
                  </a:cubicBezTo>
                  <a:cubicBezTo>
                    <a:pt x="22" y="73"/>
                    <a:pt x="28" y="72"/>
                    <a:pt x="31" y="71"/>
                  </a:cubicBezTo>
                  <a:cubicBezTo>
                    <a:pt x="35" y="69"/>
                    <a:pt x="39" y="68"/>
                    <a:pt x="43" y="66"/>
                  </a:cubicBezTo>
                  <a:cubicBezTo>
                    <a:pt x="50" y="63"/>
                    <a:pt x="58" y="51"/>
                    <a:pt x="50" y="45"/>
                  </a:cubicBezTo>
                  <a:cubicBezTo>
                    <a:pt x="47" y="43"/>
                    <a:pt x="41" y="40"/>
                    <a:pt x="45" y="36"/>
                  </a:cubicBezTo>
                  <a:cubicBezTo>
                    <a:pt x="47" y="34"/>
                    <a:pt x="49" y="35"/>
                    <a:pt x="49" y="32"/>
                  </a:cubicBezTo>
                  <a:cubicBezTo>
                    <a:pt x="50" y="29"/>
                    <a:pt x="49" y="27"/>
                    <a:pt x="50" y="25"/>
                  </a:cubicBezTo>
                  <a:cubicBezTo>
                    <a:pt x="51" y="22"/>
                    <a:pt x="54" y="19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0" y="13"/>
                    <a:pt x="47" y="10"/>
                    <a:pt x="44" y="8"/>
                  </a:cubicBezTo>
                  <a:cubicBezTo>
                    <a:pt x="41" y="4"/>
                    <a:pt x="37" y="2"/>
                    <a:pt x="33" y="1"/>
                  </a:cubicBezTo>
                  <a:cubicBezTo>
                    <a:pt x="29" y="0"/>
                    <a:pt x="24" y="0"/>
                    <a:pt x="20" y="1"/>
                  </a:cubicBezTo>
                  <a:cubicBezTo>
                    <a:pt x="15" y="2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  <a:cubicBezTo>
                    <a:pt x="6" y="30"/>
                    <a:pt x="9" y="33"/>
                    <a:pt x="8" y="38"/>
                  </a:cubicBezTo>
                  <a:cubicBezTo>
                    <a:pt x="8" y="42"/>
                    <a:pt x="10" y="46"/>
                    <a:pt x="7" y="48"/>
                  </a:cubicBezTo>
                  <a:cubicBezTo>
                    <a:pt x="7" y="49"/>
                    <a:pt x="8" y="49"/>
                    <a:pt x="9" y="5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74"/>
            <p:cNvSpPr>
              <a:spLocks/>
            </p:cNvSpPr>
            <p:nvPr/>
          </p:nvSpPr>
          <p:spPr bwMode="auto">
            <a:xfrm>
              <a:off x="2768600" y="3670300"/>
              <a:ext cx="98425" cy="122238"/>
            </a:xfrm>
            <a:custGeom>
              <a:avLst/>
              <a:gdLst>
                <a:gd name="T0" fmla="*/ 3 w 48"/>
                <a:gd name="T1" fmla="*/ 30 h 60"/>
                <a:gd name="T2" fmla="*/ 6 w 48"/>
                <a:gd name="T3" fmla="*/ 37 h 60"/>
                <a:gd name="T4" fmla="*/ 4 w 48"/>
                <a:gd name="T5" fmla="*/ 45 h 60"/>
                <a:gd name="T6" fmla="*/ 27 w 48"/>
                <a:gd name="T7" fmla="*/ 55 h 60"/>
                <a:gd name="T8" fmla="*/ 38 w 48"/>
                <a:gd name="T9" fmla="*/ 60 h 60"/>
                <a:gd name="T10" fmla="*/ 40 w 48"/>
                <a:gd name="T11" fmla="*/ 59 h 60"/>
                <a:gd name="T12" fmla="*/ 42 w 48"/>
                <a:gd name="T13" fmla="*/ 57 h 60"/>
                <a:gd name="T14" fmla="*/ 42 w 48"/>
                <a:gd name="T15" fmla="*/ 50 h 60"/>
                <a:gd name="T16" fmla="*/ 44 w 48"/>
                <a:gd name="T17" fmla="*/ 24 h 60"/>
                <a:gd name="T18" fmla="*/ 46 w 48"/>
                <a:gd name="T19" fmla="*/ 13 h 60"/>
                <a:gd name="T20" fmla="*/ 35 w 48"/>
                <a:gd name="T21" fmla="*/ 8 h 60"/>
                <a:gd name="T22" fmla="*/ 25 w 48"/>
                <a:gd name="T23" fmla="*/ 3 h 60"/>
                <a:gd name="T24" fmla="*/ 19 w 48"/>
                <a:gd name="T25" fmla="*/ 0 h 60"/>
                <a:gd name="T26" fmla="*/ 12 w 48"/>
                <a:gd name="T27" fmla="*/ 9 h 60"/>
                <a:gd name="T28" fmla="*/ 1 w 48"/>
                <a:gd name="T29" fmla="*/ 25 h 60"/>
                <a:gd name="T30" fmla="*/ 0 w 48"/>
                <a:gd name="T31" fmla="*/ 25 h 60"/>
                <a:gd name="T32" fmla="*/ 0 w 48"/>
                <a:gd name="T33" fmla="*/ 26 h 60"/>
                <a:gd name="T34" fmla="*/ 3 w 48"/>
                <a:gd name="T3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60">
                  <a:moveTo>
                    <a:pt x="3" y="30"/>
                  </a:moveTo>
                  <a:cubicBezTo>
                    <a:pt x="4" y="32"/>
                    <a:pt x="6" y="34"/>
                    <a:pt x="6" y="37"/>
                  </a:cubicBezTo>
                  <a:cubicBezTo>
                    <a:pt x="5" y="40"/>
                    <a:pt x="4" y="42"/>
                    <a:pt x="4" y="45"/>
                  </a:cubicBezTo>
                  <a:cubicBezTo>
                    <a:pt x="11" y="47"/>
                    <a:pt x="19" y="51"/>
                    <a:pt x="27" y="55"/>
                  </a:cubicBezTo>
                  <a:cubicBezTo>
                    <a:pt x="30" y="57"/>
                    <a:pt x="33" y="60"/>
                    <a:pt x="38" y="60"/>
                  </a:cubicBezTo>
                  <a:cubicBezTo>
                    <a:pt x="40" y="60"/>
                    <a:pt x="39" y="60"/>
                    <a:pt x="40" y="59"/>
                  </a:cubicBezTo>
                  <a:cubicBezTo>
                    <a:pt x="41" y="58"/>
                    <a:pt x="42" y="57"/>
                    <a:pt x="42" y="57"/>
                  </a:cubicBezTo>
                  <a:cubicBezTo>
                    <a:pt x="43" y="55"/>
                    <a:pt x="43" y="52"/>
                    <a:pt x="42" y="50"/>
                  </a:cubicBezTo>
                  <a:cubicBezTo>
                    <a:pt x="42" y="41"/>
                    <a:pt x="38" y="31"/>
                    <a:pt x="44" y="24"/>
                  </a:cubicBezTo>
                  <a:cubicBezTo>
                    <a:pt x="47" y="20"/>
                    <a:pt x="48" y="17"/>
                    <a:pt x="46" y="13"/>
                  </a:cubicBezTo>
                  <a:cubicBezTo>
                    <a:pt x="44" y="8"/>
                    <a:pt x="40" y="8"/>
                    <a:pt x="35" y="8"/>
                  </a:cubicBezTo>
                  <a:cubicBezTo>
                    <a:pt x="31" y="8"/>
                    <a:pt x="28" y="6"/>
                    <a:pt x="25" y="3"/>
                  </a:cubicBezTo>
                  <a:cubicBezTo>
                    <a:pt x="23" y="2"/>
                    <a:pt x="21" y="1"/>
                    <a:pt x="19" y="0"/>
                  </a:cubicBezTo>
                  <a:cubicBezTo>
                    <a:pt x="18" y="3"/>
                    <a:pt x="14" y="6"/>
                    <a:pt x="12" y="9"/>
                  </a:cubicBezTo>
                  <a:cubicBezTo>
                    <a:pt x="8" y="14"/>
                    <a:pt x="3" y="20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8"/>
                    <a:pt x="2" y="28"/>
                    <a:pt x="3" y="3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75"/>
            <p:cNvSpPr>
              <a:spLocks/>
            </p:cNvSpPr>
            <p:nvPr/>
          </p:nvSpPr>
          <p:spPr bwMode="auto">
            <a:xfrm>
              <a:off x="3200400" y="3514725"/>
              <a:ext cx="252413" cy="319088"/>
            </a:xfrm>
            <a:custGeom>
              <a:avLst/>
              <a:gdLst>
                <a:gd name="T0" fmla="*/ 12 w 122"/>
                <a:gd name="T1" fmla="*/ 66 h 155"/>
                <a:gd name="T2" fmla="*/ 9 w 122"/>
                <a:gd name="T3" fmla="*/ 70 h 155"/>
                <a:gd name="T4" fmla="*/ 3 w 122"/>
                <a:gd name="T5" fmla="*/ 80 h 155"/>
                <a:gd name="T6" fmla="*/ 12 w 122"/>
                <a:gd name="T7" fmla="*/ 89 h 155"/>
                <a:gd name="T8" fmla="*/ 17 w 122"/>
                <a:gd name="T9" fmla="*/ 101 h 155"/>
                <a:gd name="T10" fmla="*/ 16 w 122"/>
                <a:gd name="T11" fmla="*/ 114 h 155"/>
                <a:gd name="T12" fmla="*/ 17 w 122"/>
                <a:gd name="T13" fmla="*/ 121 h 155"/>
                <a:gd name="T14" fmla="*/ 19 w 122"/>
                <a:gd name="T15" fmla="*/ 128 h 155"/>
                <a:gd name="T16" fmla="*/ 23 w 122"/>
                <a:gd name="T17" fmla="*/ 134 h 155"/>
                <a:gd name="T18" fmla="*/ 28 w 122"/>
                <a:gd name="T19" fmla="*/ 139 h 155"/>
                <a:gd name="T20" fmla="*/ 34 w 122"/>
                <a:gd name="T21" fmla="*/ 145 h 155"/>
                <a:gd name="T22" fmla="*/ 39 w 122"/>
                <a:gd name="T23" fmla="*/ 149 h 155"/>
                <a:gd name="T24" fmla="*/ 43 w 122"/>
                <a:gd name="T25" fmla="*/ 154 h 155"/>
                <a:gd name="T26" fmla="*/ 46 w 122"/>
                <a:gd name="T27" fmla="*/ 150 h 155"/>
                <a:gd name="T28" fmla="*/ 49 w 122"/>
                <a:gd name="T29" fmla="*/ 146 h 155"/>
                <a:gd name="T30" fmla="*/ 52 w 122"/>
                <a:gd name="T31" fmla="*/ 139 h 155"/>
                <a:gd name="T32" fmla="*/ 61 w 122"/>
                <a:gd name="T33" fmla="*/ 127 h 155"/>
                <a:gd name="T34" fmla="*/ 67 w 122"/>
                <a:gd name="T35" fmla="*/ 115 h 155"/>
                <a:gd name="T36" fmla="*/ 69 w 122"/>
                <a:gd name="T37" fmla="*/ 108 h 155"/>
                <a:gd name="T38" fmla="*/ 70 w 122"/>
                <a:gd name="T39" fmla="*/ 102 h 155"/>
                <a:gd name="T40" fmla="*/ 81 w 122"/>
                <a:gd name="T41" fmla="*/ 94 h 155"/>
                <a:gd name="T42" fmla="*/ 87 w 122"/>
                <a:gd name="T43" fmla="*/ 96 h 155"/>
                <a:gd name="T44" fmla="*/ 93 w 122"/>
                <a:gd name="T45" fmla="*/ 98 h 155"/>
                <a:gd name="T46" fmla="*/ 106 w 122"/>
                <a:gd name="T47" fmla="*/ 105 h 155"/>
                <a:gd name="T48" fmla="*/ 115 w 122"/>
                <a:gd name="T49" fmla="*/ 111 h 155"/>
                <a:gd name="T50" fmla="*/ 115 w 122"/>
                <a:gd name="T51" fmla="*/ 104 h 155"/>
                <a:gd name="T52" fmla="*/ 117 w 122"/>
                <a:gd name="T53" fmla="*/ 98 h 155"/>
                <a:gd name="T54" fmla="*/ 121 w 122"/>
                <a:gd name="T55" fmla="*/ 86 h 155"/>
                <a:gd name="T56" fmla="*/ 114 w 122"/>
                <a:gd name="T57" fmla="*/ 76 h 155"/>
                <a:gd name="T58" fmla="*/ 109 w 122"/>
                <a:gd name="T59" fmla="*/ 72 h 155"/>
                <a:gd name="T60" fmla="*/ 108 w 122"/>
                <a:gd name="T61" fmla="*/ 66 h 155"/>
                <a:gd name="T62" fmla="*/ 98 w 122"/>
                <a:gd name="T63" fmla="*/ 58 h 155"/>
                <a:gd name="T64" fmla="*/ 88 w 122"/>
                <a:gd name="T65" fmla="*/ 51 h 155"/>
                <a:gd name="T66" fmla="*/ 92 w 122"/>
                <a:gd name="T67" fmla="*/ 32 h 155"/>
                <a:gd name="T68" fmla="*/ 98 w 122"/>
                <a:gd name="T69" fmla="*/ 21 h 155"/>
                <a:gd name="T70" fmla="*/ 100 w 122"/>
                <a:gd name="T71" fmla="*/ 9 h 155"/>
                <a:gd name="T72" fmla="*/ 100 w 122"/>
                <a:gd name="T73" fmla="*/ 7 h 155"/>
                <a:gd name="T74" fmla="*/ 91 w 122"/>
                <a:gd name="T75" fmla="*/ 2 h 155"/>
                <a:gd name="T76" fmla="*/ 80 w 122"/>
                <a:gd name="T77" fmla="*/ 0 h 155"/>
                <a:gd name="T78" fmla="*/ 69 w 122"/>
                <a:gd name="T79" fmla="*/ 2 h 155"/>
                <a:gd name="T80" fmla="*/ 70 w 122"/>
                <a:gd name="T81" fmla="*/ 17 h 155"/>
                <a:gd name="T82" fmla="*/ 60 w 122"/>
                <a:gd name="T83" fmla="*/ 17 h 155"/>
                <a:gd name="T84" fmla="*/ 61 w 122"/>
                <a:gd name="T85" fmla="*/ 29 h 155"/>
                <a:gd name="T86" fmla="*/ 62 w 122"/>
                <a:gd name="T87" fmla="*/ 37 h 155"/>
                <a:gd name="T88" fmla="*/ 53 w 122"/>
                <a:gd name="T89" fmla="*/ 43 h 155"/>
                <a:gd name="T90" fmla="*/ 48 w 122"/>
                <a:gd name="T91" fmla="*/ 46 h 155"/>
                <a:gd name="T92" fmla="*/ 36 w 122"/>
                <a:gd name="T93" fmla="*/ 55 h 155"/>
                <a:gd name="T94" fmla="*/ 25 w 122"/>
                <a:gd name="T95" fmla="*/ 60 h 155"/>
                <a:gd name="T96" fmla="*/ 21 w 122"/>
                <a:gd name="T97" fmla="*/ 61 h 155"/>
                <a:gd name="T98" fmla="*/ 18 w 122"/>
                <a:gd name="T99" fmla="*/ 63 h 155"/>
                <a:gd name="T100" fmla="*/ 12 w 122"/>
                <a:gd name="T101" fmla="*/ 6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" h="155">
                  <a:moveTo>
                    <a:pt x="12" y="66"/>
                  </a:moveTo>
                  <a:cubicBezTo>
                    <a:pt x="11" y="67"/>
                    <a:pt x="10" y="69"/>
                    <a:pt x="9" y="70"/>
                  </a:cubicBezTo>
                  <a:cubicBezTo>
                    <a:pt x="5" y="74"/>
                    <a:pt x="0" y="74"/>
                    <a:pt x="3" y="80"/>
                  </a:cubicBezTo>
                  <a:cubicBezTo>
                    <a:pt x="6" y="84"/>
                    <a:pt x="10" y="86"/>
                    <a:pt x="12" y="89"/>
                  </a:cubicBezTo>
                  <a:cubicBezTo>
                    <a:pt x="15" y="92"/>
                    <a:pt x="17" y="97"/>
                    <a:pt x="17" y="101"/>
                  </a:cubicBezTo>
                  <a:cubicBezTo>
                    <a:pt x="17" y="106"/>
                    <a:pt x="15" y="109"/>
                    <a:pt x="16" y="114"/>
                  </a:cubicBezTo>
                  <a:cubicBezTo>
                    <a:pt x="16" y="117"/>
                    <a:pt x="16" y="119"/>
                    <a:pt x="17" y="121"/>
                  </a:cubicBezTo>
                  <a:cubicBezTo>
                    <a:pt x="17" y="124"/>
                    <a:pt x="18" y="126"/>
                    <a:pt x="19" y="128"/>
                  </a:cubicBezTo>
                  <a:cubicBezTo>
                    <a:pt x="21" y="131"/>
                    <a:pt x="21" y="132"/>
                    <a:pt x="23" y="134"/>
                  </a:cubicBezTo>
                  <a:cubicBezTo>
                    <a:pt x="25" y="136"/>
                    <a:pt x="27" y="137"/>
                    <a:pt x="28" y="139"/>
                  </a:cubicBezTo>
                  <a:cubicBezTo>
                    <a:pt x="30" y="141"/>
                    <a:pt x="32" y="143"/>
                    <a:pt x="34" y="145"/>
                  </a:cubicBezTo>
                  <a:cubicBezTo>
                    <a:pt x="35" y="147"/>
                    <a:pt x="37" y="147"/>
                    <a:pt x="39" y="149"/>
                  </a:cubicBezTo>
                  <a:cubicBezTo>
                    <a:pt x="40" y="150"/>
                    <a:pt x="41" y="154"/>
                    <a:pt x="43" y="154"/>
                  </a:cubicBezTo>
                  <a:cubicBezTo>
                    <a:pt x="44" y="155"/>
                    <a:pt x="45" y="152"/>
                    <a:pt x="46" y="150"/>
                  </a:cubicBezTo>
                  <a:cubicBezTo>
                    <a:pt x="47" y="149"/>
                    <a:pt x="48" y="148"/>
                    <a:pt x="49" y="146"/>
                  </a:cubicBezTo>
                  <a:cubicBezTo>
                    <a:pt x="50" y="144"/>
                    <a:pt x="51" y="142"/>
                    <a:pt x="52" y="139"/>
                  </a:cubicBezTo>
                  <a:cubicBezTo>
                    <a:pt x="54" y="135"/>
                    <a:pt x="58" y="130"/>
                    <a:pt x="61" y="127"/>
                  </a:cubicBezTo>
                  <a:cubicBezTo>
                    <a:pt x="64" y="122"/>
                    <a:pt x="66" y="120"/>
                    <a:pt x="67" y="115"/>
                  </a:cubicBezTo>
                  <a:cubicBezTo>
                    <a:pt x="68" y="113"/>
                    <a:pt x="68" y="110"/>
                    <a:pt x="69" y="108"/>
                  </a:cubicBezTo>
                  <a:cubicBezTo>
                    <a:pt x="70" y="106"/>
                    <a:pt x="70" y="103"/>
                    <a:pt x="70" y="102"/>
                  </a:cubicBezTo>
                  <a:cubicBezTo>
                    <a:pt x="72" y="99"/>
                    <a:pt x="78" y="94"/>
                    <a:pt x="81" y="94"/>
                  </a:cubicBezTo>
                  <a:cubicBezTo>
                    <a:pt x="83" y="94"/>
                    <a:pt x="85" y="95"/>
                    <a:pt x="87" y="96"/>
                  </a:cubicBezTo>
                  <a:cubicBezTo>
                    <a:pt x="89" y="97"/>
                    <a:pt x="91" y="97"/>
                    <a:pt x="93" y="98"/>
                  </a:cubicBezTo>
                  <a:cubicBezTo>
                    <a:pt x="98" y="99"/>
                    <a:pt x="103" y="102"/>
                    <a:pt x="106" y="105"/>
                  </a:cubicBezTo>
                  <a:cubicBezTo>
                    <a:pt x="107" y="107"/>
                    <a:pt x="113" y="116"/>
                    <a:pt x="115" y="111"/>
                  </a:cubicBezTo>
                  <a:cubicBezTo>
                    <a:pt x="116" y="109"/>
                    <a:pt x="115" y="106"/>
                    <a:pt x="115" y="104"/>
                  </a:cubicBezTo>
                  <a:cubicBezTo>
                    <a:pt x="115" y="102"/>
                    <a:pt x="116" y="100"/>
                    <a:pt x="117" y="98"/>
                  </a:cubicBezTo>
                  <a:cubicBezTo>
                    <a:pt x="119" y="94"/>
                    <a:pt x="122" y="91"/>
                    <a:pt x="121" y="86"/>
                  </a:cubicBezTo>
                  <a:cubicBezTo>
                    <a:pt x="120" y="82"/>
                    <a:pt x="119" y="78"/>
                    <a:pt x="114" y="76"/>
                  </a:cubicBezTo>
                  <a:cubicBezTo>
                    <a:pt x="111" y="75"/>
                    <a:pt x="110" y="75"/>
                    <a:pt x="109" y="72"/>
                  </a:cubicBezTo>
                  <a:cubicBezTo>
                    <a:pt x="109" y="70"/>
                    <a:pt x="109" y="68"/>
                    <a:pt x="108" y="66"/>
                  </a:cubicBezTo>
                  <a:cubicBezTo>
                    <a:pt x="105" y="62"/>
                    <a:pt x="102" y="61"/>
                    <a:pt x="98" y="58"/>
                  </a:cubicBezTo>
                  <a:cubicBezTo>
                    <a:pt x="94" y="56"/>
                    <a:pt x="90" y="54"/>
                    <a:pt x="88" y="51"/>
                  </a:cubicBezTo>
                  <a:cubicBezTo>
                    <a:pt x="84" y="45"/>
                    <a:pt x="89" y="37"/>
                    <a:pt x="92" y="32"/>
                  </a:cubicBezTo>
                  <a:cubicBezTo>
                    <a:pt x="94" y="29"/>
                    <a:pt x="96" y="24"/>
                    <a:pt x="98" y="21"/>
                  </a:cubicBezTo>
                  <a:cubicBezTo>
                    <a:pt x="99" y="17"/>
                    <a:pt x="100" y="13"/>
                    <a:pt x="100" y="9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97" y="5"/>
                    <a:pt x="94" y="3"/>
                    <a:pt x="91" y="2"/>
                  </a:cubicBezTo>
                  <a:cubicBezTo>
                    <a:pt x="87" y="1"/>
                    <a:pt x="84" y="1"/>
                    <a:pt x="80" y="0"/>
                  </a:cubicBezTo>
                  <a:cubicBezTo>
                    <a:pt x="76" y="1"/>
                    <a:pt x="73" y="2"/>
                    <a:pt x="69" y="2"/>
                  </a:cubicBezTo>
                  <a:cubicBezTo>
                    <a:pt x="72" y="2"/>
                    <a:pt x="68" y="16"/>
                    <a:pt x="70" y="17"/>
                  </a:cubicBezTo>
                  <a:cubicBezTo>
                    <a:pt x="68" y="16"/>
                    <a:pt x="62" y="14"/>
                    <a:pt x="60" y="17"/>
                  </a:cubicBezTo>
                  <a:cubicBezTo>
                    <a:pt x="59" y="20"/>
                    <a:pt x="60" y="27"/>
                    <a:pt x="61" y="29"/>
                  </a:cubicBezTo>
                  <a:cubicBezTo>
                    <a:pt x="62" y="33"/>
                    <a:pt x="65" y="34"/>
                    <a:pt x="62" y="37"/>
                  </a:cubicBezTo>
                  <a:cubicBezTo>
                    <a:pt x="60" y="40"/>
                    <a:pt x="56" y="42"/>
                    <a:pt x="53" y="43"/>
                  </a:cubicBezTo>
                  <a:cubicBezTo>
                    <a:pt x="52" y="44"/>
                    <a:pt x="50" y="45"/>
                    <a:pt x="48" y="46"/>
                  </a:cubicBezTo>
                  <a:cubicBezTo>
                    <a:pt x="44" y="48"/>
                    <a:pt x="41" y="53"/>
                    <a:pt x="36" y="55"/>
                  </a:cubicBezTo>
                  <a:cubicBezTo>
                    <a:pt x="33" y="57"/>
                    <a:pt x="28" y="58"/>
                    <a:pt x="25" y="60"/>
                  </a:cubicBezTo>
                  <a:cubicBezTo>
                    <a:pt x="23" y="61"/>
                    <a:pt x="22" y="62"/>
                    <a:pt x="21" y="61"/>
                  </a:cubicBezTo>
                  <a:cubicBezTo>
                    <a:pt x="20" y="62"/>
                    <a:pt x="19" y="62"/>
                    <a:pt x="18" y="63"/>
                  </a:cubicBezTo>
                  <a:cubicBezTo>
                    <a:pt x="16" y="64"/>
                    <a:pt x="14" y="64"/>
                    <a:pt x="12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76"/>
            <p:cNvSpPr>
              <a:spLocks/>
            </p:cNvSpPr>
            <p:nvPr/>
          </p:nvSpPr>
          <p:spPr bwMode="auto">
            <a:xfrm>
              <a:off x="2916238" y="3517900"/>
              <a:ext cx="149225" cy="153988"/>
            </a:xfrm>
            <a:custGeom>
              <a:avLst/>
              <a:gdLst>
                <a:gd name="T0" fmla="*/ 14 w 72"/>
                <a:gd name="T1" fmla="*/ 56 h 75"/>
                <a:gd name="T2" fmla="*/ 19 w 72"/>
                <a:gd name="T3" fmla="*/ 59 h 75"/>
                <a:gd name="T4" fmla="*/ 26 w 72"/>
                <a:gd name="T5" fmla="*/ 67 h 75"/>
                <a:gd name="T6" fmla="*/ 31 w 72"/>
                <a:gd name="T7" fmla="*/ 75 h 75"/>
                <a:gd name="T8" fmla="*/ 36 w 72"/>
                <a:gd name="T9" fmla="*/ 73 h 75"/>
                <a:gd name="T10" fmla="*/ 42 w 72"/>
                <a:gd name="T11" fmla="*/ 74 h 75"/>
                <a:gd name="T12" fmla="*/ 44 w 72"/>
                <a:gd name="T13" fmla="*/ 69 h 75"/>
                <a:gd name="T14" fmla="*/ 50 w 72"/>
                <a:gd name="T15" fmla="*/ 69 h 75"/>
                <a:gd name="T16" fmla="*/ 56 w 72"/>
                <a:gd name="T17" fmla="*/ 67 h 75"/>
                <a:gd name="T18" fmla="*/ 62 w 72"/>
                <a:gd name="T19" fmla="*/ 66 h 75"/>
                <a:gd name="T20" fmla="*/ 72 w 72"/>
                <a:gd name="T21" fmla="*/ 58 h 75"/>
                <a:gd name="T22" fmla="*/ 69 w 72"/>
                <a:gd name="T23" fmla="*/ 57 h 75"/>
                <a:gd name="T24" fmla="*/ 57 w 72"/>
                <a:gd name="T25" fmla="*/ 53 h 75"/>
                <a:gd name="T26" fmla="*/ 54 w 72"/>
                <a:gd name="T27" fmla="*/ 52 h 75"/>
                <a:gd name="T28" fmla="*/ 51 w 72"/>
                <a:gd name="T29" fmla="*/ 51 h 75"/>
                <a:gd name="T30" fmla="*/ 46 w 72"/>
                <a:gd name="T31" fmla="*/ 48 h 75"/>
                <a:gd name="T32" fmla="*/ 46 w 72"/>
                <a:gd name="T33" fmla="*/ 42 h 75"/>
                <a:gd name="T34" fmla="*/ 41 w 72"/>
                <a:gd name="T35" fmla="*/ 39 h 75"/>
                <a:gd name="T36" fmla="*/ 35 w 72"/>
                <a:gd name="T37" fmla="*/ 27 h 75"/>
                <a:gd name="T38" fmla="*/ 33 w 72"/>
                <a:gd name="T39" fmla="*/ 21 h 75"/>
                <a:gd name="T40" fmla="*/ 28 w 72"/>
                <a:gd name="T41" fmla="*/ 18 h 75"/>
                <a:gd name="T42" fmla="*/ 24 w 72"/>
                <a:gd name="T43" fmla="*/ 13 h 75"/>
                <a:gd name="T44" fmla="*/ 17 w 72"/>
                <a:gd name="T45" fmla="*/ 9 h 75"/>
                <a:gd name="T46" fmla="*/ 12 w 72"/>
                <a:gd name="T47" fmla="*/ 0 h 75"/>
                <a:gd name="T48" fmla="*/ 9 w 72"/>
                <a:gd name="T49" fmla="*/ 10 h 75"/>
                <a:gd name="T50" fmla="*/ 8 w 72"/>
                <a:gd name="T51" fmla="*/ 17 h 75"/>
                <a:gd name="T52" fmla="*/ 4 w 72"/>
                <a:gd name="T53" fmla="*/ 21 h 75"/>
                <a:gd name="T54" fmla="*/ 9 w 72"/>
                <a:gd name="T55" fmla="*/ 30 h 75"/>
                <a:gd name="T56" fmla="*/ 8 w 72"/>
                <a:gd name="T57" fmla="*/ 47 h 75"/>
                <a:gd name="T58" fmla="*/ 11 w 72"/>
                <a:gd name="T59" fmla="*/ 51 h 75"/>
                <a:gd name="T60" fmla="*/ 14 w 72"/>
                <a:gd name="T61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5">
                  <a:moveTo>
                    <a:pt x="14" y="56"/>
                  </a:moveTo>
                  <a:cubicBezTo>
                    <a:pt x="16" y="58"/>
                    <a:pt x="17" y="58"/>
                    <a:pt x="19" y="59"/>
                  </a:cubicBezTo>
                  <a:cubicBezTo>
                    <a:pt x="22" y="60"/>
                    <a:pt x="23" y="65"/>
                    <a:pt x="26" y="67"/>
                  </a:cubicBezTo>
                  <a:cubicBezTo>
                    <a:pt x="28" y="70"/>
                    <a:pt x="30" y="72"/>
                    <a:pt x="31" y="75"/>
                  </a:cubicBezTo>
                  <a:cubicBezTo>
                    <a:pt x="34" y="74"/>
                    <a:pt x="33" y="72"/>
                    <a:pt x="36" y="73"/>
                  </a:cubicBezTo>
                  <a:cubicBezTo>
                    <a:pt x="38" y="73"/>
                    <a:pt x="40" y="75"/>
                    <a:pt x="42" y="74"/>
                  </a:cubicBezTo>
                  <a:cubicBezTo>
                    <a:pt x="43" y="73"/>
                    <a:pt x="42" y="70"/>
                    <a:pt x="44" y="69"/>
                  </a:cubicBezTo>
                  <a:cubicBezTo>
                    <a:pt x="46" y="68"/>
                    <a:pt x="48" y="71"/>
                    <a:pt x="50" y="69"/>
                  </a:cubicBezTo>
                  <a:cubicBezTo>
                    <a:pt x="53" y="68"/>
                    <a:pt x="53" y="67"/>
                    <a:pt x="56" y="67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4" y="65"/>
                    <a:pt x="72" y="60"/>
                    <a:pt x="72" y="58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5" y="55"/>
                    <a:pt x="61" y="55"/>
                    <a:pt x="57" y="53"/>
                  </a:cubicBezTo>
                  <a:cubicBezTo>
                    <a:pt x="56" y="52"/>
                    <a:pt x="56" y="52"/>
                    <a:pt x="54" y="52"/>
                  </a:cubicBezTo>
                  <a:cubicBezTo>
                    <a:pt x="53" y="52"/>
                    <a:pt x="53" y="52"/>
                    <a:pt x="51" y="51"/>
                  </a:cubicBezTo>
                  <a:cubicBezTo>
                    <a:pt x="50" y="51"/>
                    <a:pt x="47" y="50"/>
                    <a:pt x="46" y="48"/>
                  </a:cubicBezTo>
                  <a:cubicBezTo>
                    <a:pt x="46" y="47"/>
                    <a:pt x="47" y="44"/>
                    <a:pt x="46" y="42"/>
                  </a:cubicBezTo>
                  <a:cubicBezTo>
                    <a:pt x="44" y="40"/>
                    <a:pt x="43" y="40"/>
                    <a:pt x="41" y="39"/>
                  </a:cubicBezTo>
                  <a:cubicBezTo>
                    <a:pt x="37" y="37"/>
                    <a:pt x="36" y="31"/>
                    <a:pt x="35" y="27"/>
                  </a:cubicBezTo>
                  <a:cubicBezTo>
                    <a:pt x="35" y="25"/>
                    <a:pt x="34" y="23"/>
                    <a:pt x="33" y="21"/>
                  </a:cubicBezTo>
                  <a:cubicBezTo>
                    <a:pt x="32" y="20"/>
                    <a:pt x="30" y="19"/>
                    <a:pt x="28" y="18"/>
                  </a:cubicBezTo>
                  <a:cubicBezTo>
                    <a:pt x="27" y="16"/>
                    <a:pt x="25" y="14"/>
                    <a:pt x="24" y="13"/>
                  </a:cubicBezTo>
                  <a:cubicBezTo>
                    <a:pt x="22" y="11"/>
                    <a:pt x="19" y="11"/>
                    <a:pt x="17" y="9"/>
                  </a:cubicBezTo>
                  <a:cubicBezTo>
                    <a:pt x="15" y="6"/>
                    <a:pt x="15" y="2"/>
                    <a:pt x="12" y="0"/>
                  </a:cubicBezTo>
                  <a:cubicBezTo>
                    <a:pt x="13" y="4"/>
                    <a:pt x="10" y="7"/>
                    <a:pt x="9" y="10"/>
                  </a:cubicBezTo>
                  <a:cubicBezTo>
                    <a:pt x="8" y="12"/>
                    <a:pt x="9" y="14"/>
                    <a:pt x="8" y="17"/>
                  </a:cubicBezTo>
                  <a:cubicBezTo>
                    <a:pt x="8" y="20"/>
                    <a:pt x="6" y="19"/>
                    <a:pt x="4" y="21"/>
                  </a:cubicBezTo>
                  <a:cubicBezTo>
                    <a:pt x="0" y="25"/>
                    <a:pt x="6" y="28"/>
                    <a:pt x="9" y="30"/>
                  </a:cubicBezTo>
                  <a:cubicBezTo>
                    <a:pt x="14" y="34"/>
                    <a:pt x="12" y="41"/>
                    <a:pt x="8" y="47"/>
                  </a:cubicBezTo>
                  <a:cubicBezTo>
                    <a:pt x="9" y="48"/>
                    <a:pt x="10" y="49"/>
                    <a:pt x="11" y="51"/>
                  </a:cubicBezTo>
                  <a:cubicBezTo>
                    <a:pt x="12" y="53"/>
                    <a:pt x="13" y="54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77"/>
            <p:cNvSpPr>
              <a:spLocks/>
            </p:cNvSpPr>
            <p:nvPr/>
          </p:nvSpPr>
          <p:spPr bwMode="auto">
            <a:xfrm>
              <a:off x="2781300" y="3584575"/>
              <a:ext cx="100013" cy="103188"/>
            </a:xfrm>
            <a:custGeom>
              <a:avLst/>
              <a:gdLst>
                <a:gd name="T0" fmla="*/ 39 w 49"/>
                <a:gd name="T1" fmla="*/ 46 h 50"/>
                <a:gd name="T2" fmla="*/ 42 w 49"/>
                <a:gd name="T3" fmla="*/ 39 h 50"/>
                <a:gd name="T4" fmla="*/ 46 w 49"/>
                <a:gd name="T5" fmla="*/ 28 h 50"/>
                <a:gd name="T6" fmla="*/ 48 w 49"/>
                <a:gd name="T7" fmla="*/ 18 h 50"/>
                <a:gd name="T8" fmla="*/ 43 w 49"/>
                <a:gd name="T9" fmla="*/ 9 h 50"/>
                <a:gd name="T10" fmla="*/ 34 w 49"/>
                <a:gd name="T11" fmla="*/ 2 h 50"/>
                <a:gd name="T12" fmla="*/ 32 w 49"/>
                <a:gd name="T13" fmla="*/ 0 h 50"/>
                <a:gd name="T14" fmla="*/ 30 w 49"/>
                <a:gd name="T15" fmla="*/ 1 h 50"/>
                <a:gd name="T16" fmla="*/ 24 w 49"/>
                <a:gd name="T17" fmla="*/ 3 h 50"/>
                <a:gd name="T18" fmla="*/ 21 w 49"/>
                <a:gd name="T19" fmla="*/ 7 h 50"/>
                <a:gd name="T20" fmla="*/ 11 w 49"/>
                <a:gd name="T21" fmla="*/ 9 h 50"/>
                <a:gd name="T22" fmla="*/ 1 w 49"/>
                <a:gd name="T23" fmla="*/ 10 h 50"/>
                <a:gd name="T24" fmla="*/ 0 w 49"/>
                <a:gd name="T25" fmla="*/ 11 h 50"/>
                <a:gd name="T26" fmla="*/ 1 w 49"/>
                <a:gd name="T27" fmla="*/ 18 h 50"/>
                <a:gd name="T28" fmla="*/ 7 w 49"/>
                <a:gd name="T29" fmla="*/ 28 h 50"/>
                <a:gd name="T30" fmla="*/ 13 w 49"/>
                <a:gd name="T31" fmla="*/ 39 h 50"/>
                <a:gd name="T32" fmla="*/ 13 w 49"/>
                <a:gd name="T33" fmla="*/ 41 h 50"/>
                <a:gd name="T34" fmla="*/ 19 w 49"/>
                <a:gd name="T35" fmla="*/ 44 h 50"/>
                <a:gd name="T36" fmla="*/ 29 w 49"/>
                <a:gd name="T37" fmla="*/ 49 h 50"/>
                <a:gd name="T38" fmla="*/ 36 w 49"/>
                <a:gd name="T39" fmla="*/ 50 h 50"/>
                <a:gd name="T40" fmla="*/ 36 w 49"/>
                <a:gd name="T41" fmla="*/ 50 h 50"/>
                <a:gd name="T42" fmla="*/ 39 w 49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50">
                  <a:moveTo>
                    <a:pt x="39" y="46"/>
                  </a:moveTo>
                  <a:cubicBezTo>
                    <a:pt x="40" y="43"/>
                    <a:pt x="40" y="41"/>
                    <a:pt x="42" y="39"/>
                  </a:cubicBezTo>
                  <a:cubicBezTo>
                    <a:pt x="45" y="35"/>
                    <a:pt x="45" y="32"/>
                    <a:pt x="46" y="28"/>
                  </a:cubicBezTo>
                  <a:cubicBezTo>
                    <a:pt x="45" y="25"/>
                    <a:pt x="48" y="21"/>
                    <a:pt x="48" y="18"/>
                  </a:cubicBezTo>
                  <a:cubicBezTo>
                    <a:pt x="49" y="13"/>
                    <a:pt x="47" y="11"/>
                    <a:pt x="43" y="9"/>
                  </a:cubicBezTo>
                  <a:cubicBezTo>
                    <a:pt x="39" y="7"/>
                    <a:pt x="37" y="6"/>
                    <a:pt x="34" y="2"/>
                  </a:cubicBezTo>
                  <a:cubicBezTo>
                    <a:pt x="33" y="1"/>
                    <a:pt x="32" y="1"/>
                    <a:pt x="32" y="0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28" y="2"/>
                    <a:pt x="26" y="1"/>
                    <a:pt x="24" y="3"/>
                  </a:cubicBezTo>
                  <a:cubicBezTo>
                    <a:pt x="23" y="4"/>
                    <a:pt x="22" y="6"/>
                    <a:pt x="21" y="7"/>
                  </a:cubicBezTo>
                  <a:cubicBezTo>
                    <a:pt x="18" y="10"/>
                    <a:pt x="14" y="9"/>
                    <a:pt x="11" y="9"/>
                  </a:cubicBezTo>
                  <a:cubicBezTo>
                    <a:pt x="7" y="9"/>
                    <a:pt x="4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3"/>
                    <a:pt x="1" y="17"/>
                    <a:pt x="1" y="18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9" y="32"/>
                    <a:pt x="13" y="35"/>
                    <a:pt x="13" y="39"/>
                  </a:cubicBezTo>
                  <a:cubicBezTo>
                    <a:pt x="13" y="39"/>
                    <a:pt x="13" y="40"/>
                    <a:pt x="13" y="41"/>
                  </a:cubicBezTo>
                  <a:cubicBezTo>
                    <a:pt x="15" y="42"/>
                    <a:pt x="17" y="43"/>
                    <a:pt x="19" y="44"/>
                  </a:cubicBezTo>
                  <a:cubicBezTo>
                    <a:pt x="22" y="47"/>
                    <a:pt x="25" y="49"/>
                    <a:pt x="29" y="49"/>
                  </a:cubicBezTo>
                  <a:cubicBezTo>
                    <a:pt x="32" y="49"/>
                    <a:pt x="34" y="49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49"/>
                    <a:pt x="38" y="48"/>
                    <a:pt x="39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78"/>
            <p:cNvSpPr>
              <a:spLocks/>
            </p:cNvSpPr>
            <p:nvPr/>
          </p:nvSpPr>
          <p:spPr bwMode="auto">
            <a:xfrm>
              <a:off x="2574925" y="3895725"/>
              <a:ext cx="219075" cy="249238"/>
            </a:xfrm>
            <a:custGeom>
              <a:avLst/>
              <a:gdLst>
                <a:gd name="T0" fmla="*/ 4 w 106"/>
                <a:gd name="T1" fmla="*/ 49 h 121"/>
                <a:gd name="T2" fmla="*/ 7 w 106"/>
                <a:gd name="T3" fmla="*/ 61 h 121"/>
                <a:gd name="T4" fmla="*/ 8 w 106"/>
                <a:gd name="T5" fmla="*/ 73 h 121"/>
                <a:gd name="T6" fmla="*/ 14 w 106"/>
                <a:gd name="T7" fmla="*/ 84 h 121"/>
                <a:gd name="T8" fmla="*/ 18 w 106"/>
                <a:gd name="T9" fmla="*/ 97 h 121"/>
                <a:gd name="T10" fmla="*/ 23 w 106"/>
                <a:gd name="T11" fmla="*/ 108 h 121"/>
                <a:gd name="T12" fmla="*/ 27 w 106"/>
                <a:gd name="T13" fmla="*/ 119 h 121"/>
                <a:gd name="T14" fmla="*/ 32 w 106"/>
                <a:gd name="T15" fmla="*/ 115 h 121"/>
                <a:gd name="T16" fmla="*/ 39 w 106"/>
                <a:gd name="T17" fmla="*/ 111 h 121"/>
                <a:gd name="T18" fmla="*/ 43 w 106"/>
                <a:gd name="T19" fmla="*/ 99 h 121"/>
                <a:gd name="T20" fmla="*/ 47 w 106"/>
                <a:gd name="T21" fmla="*/ 97 h 121"/>
                <a:gd name="T22" fmla="*/ 49 w 106"/>
                <a:gd name="T23" fmla="*/ 103 h 121"/>
                <a:gd name="T24" fmla="*/ 57 w 106"/>
                <a:gd name="T25" fmla="*/ 111 h 121"/>
                <a:gd name="T26" fmla="*/ 64 w 106"/>
                <a:gd name="T27" fmla="*/ 120 h 121"/>
                <a:gd name="T28" fmla="*/ 75 w 106"/>
                <a:gd name="T29" fmla="*/ 116 h 121"/>
                <a:gd name="T30" fmla="*/ 86 w 106"/>
                <a:gd name="T31" fmla="*/ 109 h 121"/>
                <a:gd name="T32" fmla="*/ 94 w 106"/>
                <a:gd name="T33" fmla="*/ 101 h 121"/>
                <a:gd name="T34" fmla="*/ 99 w 106"/>
                <a:gd name="T35" fmla="*/ 98 h 121"/>
                <a:gd name="T36" fmla="*/ 103 w 106"/>
                <a:gd name="T37" fmla="*/ 93 h 121"/>
                <a:gd name="T38" fmla="*/ 88 w 106"/>
                <a:gd name="T39" fmla="*/ 92 h 121"/>
                <a:gd name="T40" fmla="*/ 82 w 106"/>
                <a:gd name="T41" fmla="*/ 82 h 121"/>
                <a:gd name="T42" fmla="*/ 84 w 106"/>
                <a:gd name="T43" fmla="*/ 70 h 121"/>
                <a:gd name="T44" fmla="*/ 85 w 106"/>
                <a:gd name="T45" fmla="*/ 64 h 121"/>
                <a:gd name="T46" fmla="*/ 82 w 106"/>
                <a:gd name="T47" fmla="*/ 60 h 121"/>
                <a:gd name="T48" fmla="*/ 86 w 106"/>
                <a:gd name="T49" fmla="*/ 56 h 121"/>
                <a:gd name="T50" fmla="*/ 89 w 106"/>
                <a:gd name="T51" fmla="*/ 51 h 121"/>
                <a:gd name="T52" fmla="*/ 103 w 106"/>
                <a:gd name="T53" fmla="*/ 49 h 121"/>
                <a:gd name="T54" fmla="*/ 103 w 106"/>
                <a:gd name="T55" fmla="*/ 27 h 121"/>
                <a:gd name="T56" fmla="*/ 103 w 106"/>
                <a:gd name="T57" fmla="*/ 15 h 121"/>
                <a:gd name="T58" fmla="*/ 105 w 106"/>
                <a:gd name="T59" fmla="*/ 4 h 121"/>
                <a:gd name="T60" fmla="*/ 84 w 106"/>
                <a:gd name="T61" fmla="*/ 1 h 121"/>
                <a:gd name="T62" fmla="*/ 72 w 106"/>
                <a:gd name="T63" fmla="*/ 0 h 121"/>
                <a:gd name="T64" fmla="*/ 72 w 106"/>
                <a:gd name="T65" fmla="*/ 0 h 121"/>
                <a:gd name="T66" fmla="*/ 62 w 106"/>
                <a:gd name="T67" fmla="*/ 7 h 121"/>
                <a:gd name="T68" fmla="*/ 55 w 106"/>
                <a:gd name="T69" fmla="*/ 16 h 121"/>
                <a:gd name="T70" fmla="*/ 51 w 106"/>
                <a:gd name="T71" fmla="*/ 17 h 121"/>
                <a:gd name="T72" fmla="*/ 48 w 106"/>
                <a:gd name="T73" fmla="*/ 22 h 121"/>
                <a:gd name="T74" fmla="*/ 38 w 106"/>
                <a:gd name="T75" fmla="*/ 28 h 121"/>
                <a:gd name="T76" fmla="*/ 25 w 106"/>
                <a:gd name="T77" fmla="*/ 25 h 121"/>
                <a:gd name="T78" fmla="*/ 18 w 106"/>
                <a:gd name="T79" fmla="*/ 24 h 121"/>
                <a:gd name="T80" fmla="*/ 11 w 106"/>
                <a:gd name="T81" fmla="*/ 23 h 121"/>
                <a:gd name="T82" fmla="*/ 3 w 106"/>
                <a:gd name="T83" fmla="*/ 31 h 121"/>
                <a:gd name="T84" fmla="*/ 12 w 106"/>
                <a:gd name="T85" fmla="*/ 40 h 121"/>
                <a:gd name="T86" fmla="*/ 5 w 106"/>
                <a:gd name="T87" fmla="*/ 41 h 121"/>
                <a:gd name="T88" fmla="*/ 5 w 106"/>
                <a:gd name="T89" fmla="*/ 42 h 121"/>
                <a:gd name="T90" fmla="*/ 4 w 106"/>
                <a:gd name="T91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21">
                  <a:moveTo>
                    <a:pt x="4" y="49"/>
                  </a:moveTo>
                  <a:cubicBezTo>
                    <a:pt x="4" y="53"/>
                    <a:pt x="7" y="57"/>
                    <a:pt x="7" y="61"/>
                  </a:cubicBezTo>
                  <a:cubicBezTo>
                    <a:pt x="8" y="65"/>
                    <a:pt x="7" y="69"/>
                    <a:pt x="8" y="73"/>
                  </a:cubicBezTo>
                  <a:cubicBezTo>
                    <a:pt x="10" y="77"/>
                    <a:pt x="12" y="81"/>
                    <a:pt x="14" y="84"/>
                  </a:cubicBezTo>
                  <a:cubicBezTo>
                    <a:pt x="15" y="89"/>
                    <a:pt x="16" y="93"/>
                    <a:pt x="18" y="97"/>
                  </a:cubicBezTo>
                  <a:cubicBezTo>
                    <a:pt x="21" y="100"/>
                    <a:pt x="22" y="104"/>
                    <a:pt x="23" y="108"/>
                  </a:cubicBezTo>
                  <a:cubicBezTo>
                    <a:pt x="23" y="111"/>
                    <a:pt x="23" y="119"/>
                    <a:pt x="27" y="119"/>
                  </a:cubicBezTo>
                  <a:cubicBezTo>
                    <a:pt x="29" y="119"/>
                    <a:pt x="30" y="116"/>
                    <a:pt x="32" y="115"/>
                  </a:cubicBezTo>
                  <a:cubicBezTo>
                    <a:pt x="34" y="113"/>
                    <a:pt x="37" y="112"/>
                    <a:pt x="39" y="111"/>
                  </a:cubicBezTo>
                  <a:cubicBezTo>
                    <a:pt x="44" y="109"/>
                    <a:pt x="43" y="104"/>
                    <a:pt x="43" y="99"/>
                  </a:cubicBezTo>
                  <a:cubicBezTo>
                    <a:pt x="44" y="97"/>
                    <a:pt x="45" y="94"/>
                    <a:pt x="47" y="97"/>
                  </a:cubicBezTo>
                  <a:cubicBezTo>
                    <a:pt x="48" y="98"/>
                    <a:pt x="48" y="102"/>
                    <a:pt x="49" y="103"/>
                  </a:cubicBezTo>
                  <a:cubicBezTo>
                    <a:pt x="50" y="107"/>
                    <a:pt x="54" y="108"/>
                    <a:pt x="57" y="111"/>
                  </a:cubicBezTo>
                  <a:cubicBezTo>
                    <a:pt x="59" y="114"/>
                    <a:pt x="59" y="118"/>
                    <a:pt x="64" y="120"/>
                  </a:cubicBezTo>
                  <a:cubicBezTo>
                    <a:pt x="67" y="121"/>
                    <a:pt x="72" y="118"/>
                    <a:pt x="75" y="116"/>
                  </a:cubicBezTo>
                  <a:cubicBezTo>
                    <a:pt x="79" y="114"/>
                    <a:pt x="83" y="112"/>
                    <a:pt x="86" y="109"/>
                  </a:cubicBezTo>
                  <a:cubicBezTo>
                    <a:pt x="89" y="106"/>
                    <a:pt x="91" y="103"/>
                    <a:pt x="94" y="101"/>
                  </a:cubicBezTo>
                  <a:cubicBezTo>
                    <a:pt x="96" y="99"/>
                    <a:pt x="98" y="99"/>
                    <a:pt x="99" y="98"/>
                  </a:cubicBezTo>
                  <a:cubicBezTo>
                    <a:pt x="101" y="96"/>
                    <a:pt x="102" y="95"/>
                    <a:pt x="103" y="93"/>
                  </a:cubicBezTo>
                  <a:cubicBezTo>
                    <a:pt x="100" y="95"/>
                    <a:pt x="92" y="94"/>
                    <a:pt x="88" y="92"/>
                  </a:cubicBezTo>
                  <a:cubicBezTo>
                    <a:pt x="85" y="90"/>
                    <a:pt x="83" y="85"/>
                    <a:pt x="82" y="82"/>
                  </a:cubicBezTo>
                  <a:cubicBezTo>
                    <a:pt x="81" y="78"/>
                    <a:pt x="82" y="73"/>
                    <a:pt x="84" y="70"/>
                  </a:cubicBezTo>
                  <a:cubicBezTo>
                    <a:pt x="86" y="68"/>
                    <a:pt x="87" y="66"/>
                    <a:pt x="85" y="64"/>
                  </a:cubicBezTo>
                  <a:cubicBezTo>
                    <a:pt x="84" y="62"/>
                    <a:pt x="81" y="63"/>
                    <a:pt x="82" y="60"/>
                  </a:cubicBezTo>
                  <a:cubicBezTo>
                    <a:pt x="82" y="58"/>
                    <a:pt x="84" y="58"/>
                    <a:pt x="86" y="56"/>
                  </a:cubicBezTo>
                  <a:cubicBezTo>
                    <a:pt x="88" y="55"/>
                    <a:pt x="88" y="53"/>
                    <a:pt x="89" y="51"/>
                  </a:cubicBezTo>
                  <a:cubicBezTo>
                    <a:pt x="94" y="50"/>
                    <a:pt x="98" y="50"/>
                    <a:pt x="103" y="49"/>
                  </a:cubicBezTo>
                  <a:cubicBezTo>
                    <a:pt x="106" y="43"/>
                    <a:pt x="104" y="34"/>
                    <a:pt x="103" y="27"/>
                  </a:cubicBezTo>
                  <a:cubicBezTo>
                    <a:pt x="103" y="23"/>
                    <a:pt x="103" y="19"/>
                    <a:pt x="103" y="15"/>
                  </a:cubicBezTo>
                  <a:cubicBezTo>
                    <a:pt x="103" y="11"/>
                    <a:pt x="105" y="8"/>
                    <a:pt x="105" y="4"/>
                  </a:cubicBezTo>
                  <a:cubicBezTo>
                    <a:pt x="98" y="4"/>
                    <a:pt x="91" y="3"/>
                    <a:pt x="84" y="1"/>
                  </a:cubicBezTo>
                  <a:cubicBezTo>
                    <a:pt x="81" y="0"/>
                    <a:pt x="7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5"/>
                    <a:pt x="67" y="5"/>
                    <a:pt x="62" y="7"/>
                  </a:cubicBezTo>
                  <a:cubicBezTo>
                    <a:pt x="57" y="9"/>
                    <a:pt x="58" y="14"/>
                    <a:pt x="55" y="16"/>
                  </a:cubicBezTo>
                  <a:cubicBezTo>
                    <a:pt x="54" y="17"/>
                    <a:pt x="52" y="17"/>
                    <a:pt x="51" y="17"/>
                  </a:cubicBezTo>
                  <a:cubicBezTo>
                    <a:pt x="49" y="18"/>
                    <a:pt x="49" y="21"/>
                    <a:pt x="48" y="22"/>
                  </a:cubicBezTo>
                  <a:cubicBezTo>
                    <a:pt x="46" y="26"/>
                    <a:pt x="42" y="28"/>
                    <a:pt x="38" y="28"/>
                  </a:cubicBezTo>
                  <a:cubicBezTo>
                    <a:pt x="33" y="29"/>
                    <a:pt x="30" y="27"/>
                    <a:pt x="25" y="25"/>
                  </a:cubicBezTo>
                  <a:cubicBezTo>
                    <a:pt x="22" y="23"/>
                    <a:pt x="21" y="23"/>
                    <a:pt x="18" y="24"/>
                  </a:cubicBezTo>
                  <a:cubicBezTo>
                    <a:pt x="16" y="24"/>
                    <a:pt x="14" y="23"/>
                    <a:pt x="11" y="23"/>
                  </a:cubicBezTo>
                  <a:cubicBezTo>
                    <a:pt x="8" y="23"/>
                    <a:pt x="0" y="26"/>
                    <a:pt x="3" y="31"/>
                  </a:cubicBezTo>
                  <a:cubicBezTo>
                    <a:pt x="5" y="34"/>
                    <a:pt x="12" y="34"/>
                    <a:pt x="12" y="40"/>
                  </a:cubicBezTo>
                  <a:cubicBezTo>
                    <a:pt x="12" y="43"/>
                    <a:pt x="8" y="42"/>
                    <a:pt x="5" y="41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5" y="45"/>
                    <a:pt x="4" y="47"/>
                    <a:pt x="4" y="4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79"/>
            <p:cNvSpPr>
              <a:spLocks/>
            </p:cNvSpPr>
            <p:nvPr/>
          </p:nvSpPr>
          <p:spPr bwMode="auto">
            <a:xfrm>
              <a:off x="2636838" y="3635375"/>
              <a:ext cx="144463" cy="125413"/>
            </a:xfrm>
            <a:custGeom>
              <a:avLst/>
              <a:gdLst>
                <a:gd name="T0" fmla="*/ 68 w 70"/>
                <a:gd name="T1" fmla="*/ 60 h 61"/>
                <a:gd name="T2" fmla="*/ 70 w 70"/>
                <a:gd name="T3" fmla="*/ 54 h 61"/>
                <a:gd name="T4" fmla="*/ 67 w 70"/>
                <a:gd name="T5" fmla="*/ 47 h 61"/>
                <a:gd name="T6" fmla="*/ 64 w 70"/>
                <a:gd name="T7" fmla="*/ 43 h 61"/>
                <a:gd name="T8" fmla="*/ 64 w 70"/>
                <a:gd name="T9" fmla="*/ 42 h 61"/>
                <a:gd name="T10" fmla="*/ 58 w 70"/>
                <a:gd name="T11" fmla="*/ 32 h 61"/>
                <a:gd name="T12" fmla="*/ 49 w 70"/>
                <a:gd name="T13" fmla="*/ 23 h 61"/>
                <a:gd name="T14" fmla="*/ 31 w 70"/>
                <a:gd name="T15" fmla="*/ 8 h 61"/>
                <a:gd name="T16" fmla="*/ 22 w 70"/>
                <a:gd name="T17" fmla="*/ 0 h 61"/>
                <a:gd name="T18" fmla="*/ 18 w 70"/>
                <a:gd name="T19" fmla="*/ 1 h 61"/>
                <a:gd name="T20" fmla="*/ 9 w 70"/>
                <a:gd name="T21" fmla="*/ 1 h 61"/>
                <a:gd name="T22" fmla="*/ 7 w 70"/>
                <a:gd name="T23" fmla="*/ 4 h 61"/>
                <a:gd name="T24" fmla="*/ 1 w 70"/>
                <a:gd name="T25" fmla="*/ 11 h 61"/>
                <a:gd name="T26" fmla="*/ 4 w 70"/>
                <a:gd name="T27" fmla="*/ 25 h 61"/>
                <a:gd name="T28" fmla="*/ 6 w 70"/>
                <a:gd name="T29" fmla="*/ 34 h 61"/>
                <a:gd name="T30" fmla="*/ 13 w 70"/>
                <a:gd name="T31" fmla="*/ 35 h 61"/>
                <a:gd name="T32" fmla="*/ 25 w 70"/>
                <a:gd name="T33" fmla="*/ 41 h 61"/>
                <a:gd name="T34" fmla="*/ 47 w 70"/>
                <a:gd name="T35" fmla="*/ 56 h 61"/>
                <a:gd name="T36" fmla="*/ 53 w 70"/>
                <a:gd name="T37" fmla="*/ 61 h 61"/>
                <a:gd name="T38" fmla="*/ 57 w 70"/>
                <a:gd name="T39" fmla="*/ 60 h 61"/>
                <a:gd name="T40" fmla="*/ 68 w 70"/>
                <a:gd name="T4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61">
                  <a:moveTo>
                    <a:pt x="68" y="60"/>
                  </a:moveTo>
                  <a:cubicBezTo>
                    <a:pt x="68" y="58"/>
                    <a:pt x="69" y="56"/>
                    <a:pt x="70" y="54"/>
                  </a:cubicBezTo>
                  <a:cubicBezTo>
                    <a:pt x="70" y="51"/>
                    <a:pt x="68" y="49"/>
                    <a:pt x="67" y="47"/>
                  </a:cubicBezTo>
                  <a:cubicBezTo>
                    <a:pt x="66" y="45"/>
                    <a:pt x="64" y="45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9"/>
                    <a:pt x="51" y="27"/>
                    <a:pt x="49" y="23"/>
                  </a:cubicBezTo>
                  <a:cubicBezTo>
                    <a:pt x="44" y="17"/>
                    <a:pt x="38" y="11"/>
                    <a:pt x="31" y="8"/>
                  </a:cubicBezTo>
                  <a:cubicBezTo>
                    <a:pt x="27" y="6"/>
                    <a:pt x="24" y="3"/>
                    <a:pt x="22" y="0"/>
                  </a:cubicBezTo>
                  <a:cubicBezTo>
                    <a:pt x="21" y="0"/>
                    <a:pt x="20" y="1"/>
                    <a:pt x="18" y="1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5" y="6"/>
                    <a:pt x="3" y="8"/>
                    <a:pt x="1" y="11"/>
                  </a:cubicBezTo>
                  <a:cubicBezTo>
                    <a:pt x="0" y="15"/>
                    <a:pt x="4" y="21"/>
                    <a:pt x="4" y="25"/>
                  </a:cubicBezTo>
                  <a:cubicBezTo>
                    <a:pt x="5" y="28"/>
                    <a:pt x="6" y="31"/>
                    <a:pt x="6" y="34"/>
                  </a:cubicBezTo>
                  <a:cubicBezTo>
                    <a:pt x="8" y="34"/>
                    <a:pt x="11" y="34"/>
                    <a:pt x="13" y="35"/>
                  </a:cubicBezTo>
                  <a:cubicBezTo>
                    <a:pt x="17" y="36"/>
                    <a:pt x="21" y="38"/>
                    <a:pt x="25" y="41"/>
                  </a:cubicBezTo>
                  <a:cubicBezTo>
                    <a:pt x="33" y="46"/>
                    <a:pt x="40" y="50"/>
                    <a:pt x="47" y="56"/>
                  </a:cubicBezTo>
                  <a:cubicBezTo>
                    <a:pt x="50" y="58"/>
                    <a:pt x="52" y="59"/>
                    <a:pt x="53" y="61"/>
                  </a:cubicBezTo>
                  <a:cubicBezTo>
                    <a:pt x="54" y="61"/>
                    <a:pt x="55" y="60"/>
                    <a:pt x="57" y="60"/>
                  </a:cubicBezTo>
                  <a:cubicBezTo>
                    <a:pt x="61" y="60"/>
                    <a:pt x="64" y="60"/>
                    <a:pt x="68" y="6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80"/>
            <p:cNvSpPr>
              <a:spLocks/>
            </p:cNvSpPr>
            <p:nvPr/>
          </p:nvSpPr>
          <p:spPr bwMode="auto">
            <a:xfrm>
              <a:off x="2976563" y="3552825"/>
              <a:ext cx="171450" cy="82550"/>
            </a:xfrm>
            <a:custGeom>
              <a:avLst/>
              <a:gdLst>
                <a:gd name="T0" fmla="*/ 57 w 83"/>
                <a:gd name="T1" fmla="*/ 36 h 40"/>
                <a:gd name="T2" fmla="*/ 65 w 83"/>
                <a:gd name="T3" fmla="*/ 28 h 40"/>
                <a:gd name="T4" fmla="*/ 78 w 83"/>
                <a:gd name="T5" fmla="*/ 26 h 40"/>
                <a:gd name="T6" fmla="*/ 83 w 83"/>
                <a:gd name="T7" fmla="*/ 25 h 40"/>
                <a:gd name="T8" fmla="*/ 79 w 83"/>
                <a:gd name="T9" fmla="*/ 24 h 40"/>
                <a:gd name="T10" fmla="*/ 69 w 83"/>
                <a:gd name="T11" fmla="*/ 15 h 40"/>
                <a:gd name="T12" fmla="*/ 59 w 83"/>
                <a:gd name="T13" fmla="*/ 9 h 40"/>
                <a:gd name="T14" fmla="*/ 53 w 83"/>
                <a:gd name="T15" fmla="*/ 5 h 40"/>
                <a:gd name="T16" fmla="*/ 47 w 83"/>
                <a:gd name="T17" fmla="*/ 5 h 40"/>
                <a:gd name="T18" fmla="*/ 34 w 83"/>
                <a:gd name="T19" fmla="*/ 0 h 40"/>
                <a:gd name="T20" fmla="*/ 35 w 83"/>
                <a:gd name="T21" fmla="*/ 0 h 40"/>
                <a:gd name="T22" fmla="*/ 17 w 83"/>
                <a:gd name="T23" fmla="*/ 3 h 40"/>
                <a:gd name="T24" fmla="*/ 0 w 83"/>
                <a:gd name="T25" fmla="*/ 2 h 40"/>
                <a:gd name="T26" fmla="*/ 4 w 83"/>
                <a:gd name="T27" fmla="*/ 4 h 40"/>
                <a:gd name="T28" fmla="*/ 6 w 83"/>
                <a:gd name="T29" fmla="*/ 10 h 40"/>
                <a:gd name="T30" fmla="*/ 12 w 83"/>
                <a:gd name="T31" fmla="*/ 22 h 40"/>
                <a:gd name="T32" fmla="*/ 17 w 83"/>
                <a:gd name="T33" fmla="*/ 25 h 40"/>
                <a:gd name="T34" fmla="*/ 17 w 83"/>
                <a:gd name="T35" fmla="*/ 31 h 40"/>
                <a:gd name="T36" fmla="*/ 22 w 83"/>
                <a:gd name="T37" fmla="*/ 34 h 40"/>
                <a:gd name="T38" fmla="*/ 25 w 83"/>
                <a:gd name="T39" fmla="*/ 35 h 40"/>
                <a:gd name="T40" fmla="*/ 28 w 83"/>
                <a:gd name="T41" fmla="*/ 36 h 40"/>
                <a:gd name="T42" fmla="*/ 40 w 83"/>
                <a:gd name="T43" fmla="*/ 40 h 40"/>
                <a:gd name="T44" fmla="*/ 40 w 83"/>
                <a:gd name="T45" fmla="*/ 40 h 40"/>
                <a:gd name="T46" fmla="*/ 44 w 83"/>
                <a:gd name="T47" fmla="*/ 38 h 40"/>
                <a:gd name="T48" fmla="*/ 57 w 83"/>
                <a:gd name="T4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40">
                  <a:moveTo>
                    <a:pt x="57" y="36"/>
                  </a:moveTo>
                  <a:cubicBezTo>
                    <a:pt x="63" y="35"/>
                    <a:pt x="61" y="31"/>
                    <a:pt x="65" y="28"/>
                  </a:cubicBezTo>
                  <a:cubicBezTo>
                    <a:pt x="69" y="25"/>
                    <a:pt x="74" y="27"/>
                    <a:pt x="78" y="26"/>
                  </a:cubicBezTo>
                  <a:cubicBezTo>
                    <a:pt x="80" y="26"/>
                    <a:pt x="81" y="26"/>
                    <a:pt x="83" y="25"/>
                  </a:cubicBezTo>
                  <a:cubicBezTo>
                    <a:pt x="82" y="25"/>
                    <a:pt x="80" y="24"/>
                    <a:pt x="79" y="24"/>
                  </a:cubicBezTo>
                  <a:cubicBezTo>
                    <a:pt x="74" y="23"/>
                    <a:pt x="73" y="18"/>
                    <a:pt x="69" y="15"/>
                  </a:cubicBezTo>
                  <a:cubicBezTo>
                    <a:pt x="66" y="13"/>
                    <a:pt x="62" y="12"/>
                    <a:pt x="59" y="9"/>
                  </a:cubicBezTo>
                  <a:cubicBezTo>
                    <a:pt x="57" y="8"/>
                    <a:pt x="55" y="6"/>
                    <a:pt x="53" y="5"/>
                  </a:cubicBezTo>
                  <a:cubicBezTo>
                    <a:pt x="51" y="4"/>
                    <a:pt x="49" y="5"/>
                    <a:pt x="47" y="5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2"/>
                    <a:pt x="24" y="3"/>
                    <a:pt x="17" y="3"/>
                  </a:cubicBezTo>
                  <a:cubicBezTo>
                    <a:pt x="14" y="2"/>
                    <a:pt x="6" y="1"/>
                    <a:pt x="0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4"/>
                    <a:pt x="8" y="20"/>
                    <a:pt x="12" y="22"/>
                  </a:cubicBezTo>
                  <a:cubicBezTo>
                    <a:pt x="14" y="23"/>
                    <a:pt x="15" y="23"/>
                    <a:pt x="17" y="25"/>
                  </a:cubicBezTo>
                  <a:cubicBezTo>
                    <a:pt x="18" y="27"/>
                    <a:pt x="17" y="30"/>
                    <a:pt x="17" y="31"/>
                  </a:cubicBezTo>
                  <a:cubicBezTo>
                    <a:pt x="18" y="33"/>
                    <a:pt x="21" y="34"/>
                    <a:pt x="22" y="34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7" y="35"/>
                    <a:pt x="27" y="35"/>
                    <a:pt x="28" y="36"/>
                  </a:cubicBezTo>
                  <a:cubicBezTo>
                    <a:pt x="32" y="38"/>
                    <a:pt x="36" y="38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0"/>
                    <a:pt x="43" y="39"/>
                    <a:pt x="44" y="38"/>
                  </a:cubicBezTo>
                  <a:cubicBezTo>
                    <a:pt x="49" y="36"/>
                    <a:pt x="52" y="36"/>
                    <a:pt x="57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81"/>
            <p:cNvSpPr>
              <a:spLocks/>
            </p:cNvSpPr>
            <p:nvPr/>
          </p:nvSpPr>
          <p:spPr bwMode="auto">
            <a:xfrm>
              <a:off x="2941638" y="3422650"/>
              <a:ext cx="165100" cy="136525"/>
            </a:xfrm>
            <a:custGeom>
              <a:avLst/>
              <a:gdLst>
                <a:gd name="T0" fmla="*/ 34 w 80"/>
                <a:gd name="T1" fmla="*/ 66 h 66"/>
                <a:gd name="T2" fmla="*/ 52 w 80"/>
                <a:gd name="T3" fmla="*/ 63 h 66"/>
                <a:gd name="T4" fmla="*/ 52 w 80"/>
                <a:gd name="T5" fmla="*/ 62 h 66"/>
                <a:gd name="T6" fmla="*/ 60 w 80"/>
                <a:gd name="T7" fmla="*/ 52 h 66"/>
                <a:gd name="T8" fmla="*/ 68 w 80"/>
                <a:gd name="T9" fmla="*/ 41 h 66"/>
                <a:gd name="T10" fmla="*/ 75 w 80"/>
                <a:gd name="T11" fmla="*/ 30 h 66"/>
                <a:gd name="T12" fmla="*/ 80 w 80"/>
                <a:gd name="T13" fmla="*/ 26 h 66"/>
                <a:gd name="T14" fmla="*/ 67 w 80"/>
                <a:gd name="T15" fmla="*/ 17 h 66"/>
                <a:gd name="T16" fmla="*/ 60 w 80"/>
                <a:gd name="T17" fmla="*/ 7 h 66"/>
                <a:gd name="T18" fmla="*/ 53 w 80"/>
                <a:gd name="T19" fmla="*/ 8 h 66"/>
                <a:gd name="T20" fmla="*/ 45 w 80"/>
                <a:gd name="T21" fmla="*/ 7 h 66"/>
                <a:gd name="T22" fmla="*/ 35 w 80"/>
                <a:gd name="T23" fmla="*/ 1 h 66"/>
                <a:gd name="T24" fmla="*/ 29 w 80"/>
                <a:gd name="T25" fmla="*/ 3 h 66"/>
                <a:gd name="T26" fmla="*/ 28 w 80"/>
                <a:gd name="T27" fmla="*/ 3 h 66"/>
                <a:gd name="T28" fmla="*/ 23 w 80"/>
                <a:gd name="T29" fmla="*/ 16 h 66"/>
                <a:gd name="T30" fmla="*/ 15 w 80"/>
                <a:gd name="T31" fmla="*/ 25 h 66"/>
                <a:gd name="T32" fmla="*/ 11 w 80"/>
                <a:gd name="T33" fmla="*/ 31 h 66"/>
                <a:gd name="T34" fmla="*/ 6 w 80"/>
                <a:gd name="T35" fmla="*/ 35 h 66"/>
                <a:gd name="T36" fmla="*/ 0 w 80"/>
                <a:gd name="T37" fmla="*/ 46 h 66"/>
                <a:gd name="T38" fmla="*/ 0 w 80"/>
                <a:gd name="T39" fmla="*/ 46 h 66"/>
                <a:gd name="T40" fmla="*/ 0 w 80"/>
                <a:gd name="T41" fmla="*/ 46 h 66"/>
                <a:gd name="T42" fmla="*/ 5 w 80"/>
                <a:gd name="T43" fmla="*/ 55 h 66"/>
                <a:gd name="T44" fmla="*/ 12 w 80"/>
                <a:gd name="T45" fmla="*/ 59 h 66"/>
                <a:gd name="T46" fmla="*/ 16 w 80"/>
                <a:gd name="T47" fmla="*/ 64 h 66"/>
                <a:gd name="T48" fmla="*/ 17 w 80"/>
                <a:gd name="T49" fmla="*/ 65 h 66"/>
                <a:gd name="T50" fmla="*/ 34 w 80"/>
                <a:gd name="T5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6">
                  <a:moveTo>
                    <a:pt x="34" y="66"/>
                  </a:moveTo>
                  <a:cubicBezTo>
                    <a:pt x="41" y="66"/>
                    <a:pt x="46" y="65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58"/>
                    <a:pt x="57" y="55"/>
                    <a:pt x="60" y="52"/>
                  </a:cubicBezTo>
                  <a:cubicBezTo>
                    <a:pt x="64" y="49"/>
                    <a:pt x="66" y="46"/>
                    <a:pt x="68" y="41"/>
                  </a:cubicBezTo>
                  <a:cubicBezTo>
                    <a:pt x="70" y="38"/>
                    <a:pt x="73" y="33"/>
                    <a:pt x="75" y="30"/>
                  </a:cubicBezTo>
                  <a:cubicBezTo>
                    <a:pt x="77" y="29"/>
                    <a:pt x="78" y="28"/>
                    <a:pt x="80" y="26"/>
                  </a:cubicBezTo>
                  <a:cubicBezTo>
                    <a:pt x="73" y="25"/>
                    <a:pt x="67" y="23"/>
                    <a:pt x="67" y="17"/>
                  </a:cubicBezTo>
                  <a:cubicBezTo>
                    <a:pt x="66" y="13"/>
                    <a:pt x="64" y="8"/>
                    <a:pt x="60" y="7"/>
                  </a:cubicBezTo>
                  <a:cubicBezTo>
                    <a:pt x="58" y="6"/>
                    <a:pt x="55" y="8"/>
                    <a:pt x="53" y="8"/>
                  </a:cubicBezTo>
                  <a:cubicBezTo>
                    <a:pt x="50" y="8"/>
                    <a:pt x="48" y="8"/>
                    <a:pt x="45" y="7"/>
                  </a:cubicBezTo>
                  <a:cubicBezTo>
                    <a:pt x="42" y="5"/>
                    <a:pt x="40" y="0"/>
                    <a:pt x="35" y="1"/>
                  </a:cubicBezTo>
                  <a:cubicBezTo>
                    <a:pt x="33" y="1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8"/>
                    <a:pt x="25" y="12"/>
                    <a:pt x="23" y="16"/>
                  </a:cubicBezTo>
                  <a:cubicBezTo>
                    <a:pt x="22" y="20"/>
                    <a:pt x="18" y="22"/>
                    <a:pt x="15" y="25"/>
                  </a:cubicBezTo>
                  <a:cubicBezTo>
                    <a:pt x="14" y="27"/>
                    <a:pt x="12" y="29"/>
                    <a:pt x="11" y="31"/>
                  </a:cubicBezTo>
                  <a:cubicBezTo>
                    <a:pt x="9" y="33"/>
                    <a:pt x="7" y="34"/>
                    <a:pt x="6" y="35"/>
                  </a:cubicBezTo>
                  <a:cubicBezTo>
                    <a:pt x="3" y="38"/>
                    <a:pt x="0" y="42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8"/>
                    <a:pt x="3" y="52"/>
                    <a:pt x="5" y="55"/>
                  </a:cubicBezTo>
                  <a:cubicBezTo>
                    <a:pt x="7" y="57"/>
                    <a:pt x="10" y="57"/>
                    <a:pt x="12" y="59"/>
                  </a:cubicBezTo>
                  <a:cubicBezTo>
                    <a:pt x="13" y="60"/>
                    <a:pt x="15" y="62"/>
                    <a:pt x="16" y="64"/>
                  </a:cubicBezTo>
                  <a:cubicBezTo>
                    <a:pt x="17" y="64"/>
                    <a:pt x="17" y="65"/>
                    <a:pt x="17" y="65"/>
                  </a:cubicBezTo>
                  <a:cubicBezTo>
                    <a:pt x="23" y="64"/>
                    <a:pt x="31" y="65"/>
                    <a:pt x="34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82"/>
            <p:cNvSpPr>
              <a:spLocks/>
            </p:cNvSpPr>
            <p:nvPr/>
          </p:nvSpPr>
          <p:spPr bwMode="auto">
            <a:xfrm>
              <a:off x="2846388" y="3713163"/>
              <a:ext cx="101600" cy="141288"/>
            </a:xfrm>
            <a:custGeom>
              <a:avLst/>
              <a:gdLst>
                <a:gd name="T0" fmla="*/ 4 w 49"/>
                <a:gd name="T1" fmla="*/ 56 h 69"/>
                <a:gd name="T2" fmla="*/ 13 w 49"/>
                <a:gd name="T3" fmla="*/ 66 h 69"/>
                <a:gd name="T4" fmla="*/ 26 w 49"/>
                <a:gd name="T5" fmla="*/ 68 h 69"/>
                <a:gd name="T6" fmla="*/ 37 w 49"/>
                <a:gd name="T7" fmla="*/ 64 h 69"/>
                <a:gd name="T8" fmla="*/ 42 w 49"/>
                <a:gd name="T9" fmla="*/ 52 h 69"/>
                <a:gd name="T10" fmla="*/ 41 w 49"/>
                <a:gd name="T11" fmla="*/ 37 h 69"/>
                <a:gd name="T12" fmla="*/ 43 w 49"/>
                <a:gd name="T13" fmla="*/ 24 h 69"/>
                <a:gd name="T14" fmla="*/ 49 w 49"/>
                <a:gd name="T15" fmla="*/ 13 h 69"/>
                <a:gd name="T16" fmla="*/ 45 w 49"/>
                <a:gd name="T17" fmla="*/ 12 h 69"/>
                <a:gd name="T18" fmla="*/ 35 w 49"/>
                <a:gd name="T19" fmla="*/ 9 h 69"/>
                <a:gd name="T20" fmla="*/ 23 w 49"/>
                <a:gd name="T21" fmla="*/ 10 h 69"/>
                <a:gd name="T22" fmla="*/ 12 w 49"/>
                <a:gd name="T23" fmla="*/ 3 h 69"/>
                <a:gd name="T24" fmla="*/ 8 w 49"/>
                <a:gd name="T25" fmla="*/ 0 h 69"/>
                <a:gd name="T26" fmla="*/ 6 w 49"/>
                <a:gd name="T27" fmla="*/ 3 h 69"/>
                <a:gd name="T28" fmla="*/ 4 w 49"/>
                <a:gd name="T29" fmla="*/ 29 h 69"/>
                <a:gd name="T30" fmla="*/ 4 w 49"/>
                <a:gd name="T31" fmla="*/ 36 h 69"/>
                <a:gd name="T32" fmla="*/ 2 w 49"/>
                <a:gd name="T33" fmla="*/ 38 h 69"/>
                <a:gd name="T34" fmla="*/ 0 w 49"/>
                <a:gd name="T35" fmla="*/ 39 h 69"/>
                <a:gd name="T36" fmla="*/ 0 w 49"/>
                <a:gd name="T37" fmla="*/ 39 h 69"/>
                <a:gd name="T38" fmla="*/ 1 w 49"/>
                <a:gd name="T39" fmla="*/ 44 h 69"/>
                <a:gd name="T40" fmla="*/ 4 w 49"/>
                <a:gd name="T4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9">
                  <a:moveTo>
                    <a:pt x="4" y="56"/>
                  </a:moveTo>
                  <a:cubicBezTo>
                    <a:pt x="8" y="59"/>
                    <a:pt x="8" y="64"/>
                    <a:pt x="13" y="66"/>
                  </a:cubicBezTo>
                  <a:cubicBezTo>
                    <a:pt x="17" y="68"/>
                    <a:pt x="22" y="68"/>
                    <a:pt x="26" y="68"/>
                  </a:cubicBezTo>
                  <a:cubicBezTo>
                    <a:pt x="31" y="69"/>
                    <a:pt x="34" y="68"/>
                    <a:pt x="37" y="64"/>
                  </a:cubicBezTo>
                  <a:cubicBezTo>
                    <a:pt x="40" y="60"/>
                    <a:pt x="41" y="57"/>
                    <a:pt x="42" y="52"/>
                  </a:cubicBezTo>
                  <a:cubicBezTo>
                    <a:pt x="42" y="47"/>
                    <a:pt x="41" y="42"/>
                    <a:pt x="41" y="37"/>
                  </a:cubicBezTo>
                  <a:cubicBezTo>
                    <a:pt x="42" y="33"/>
                    <a:pt x="42" y="28"/>
                    <a:pt x="43" y="24"/>
                  </a:cubicBezTo>
                  <a:cubicBezTo>
                    <a:pt x="44" y="20"/>
                    <a:pt x="48" y="16"/>
                    <a:pt x="49" y="13"/>
                  </a:cubicBezTo>
                  <a:cubicBezTo>
                    <a:pt x="48" y="13"/>
                    <a:pt x="46" y="12"/>
                    <a:pt x="45" y="12"/>
                  </a:cubicBezTo>
                  <a:cubicBezTo>
                    <a:pt x="41" y="10"/>
                    <a:pt x="40" y="7"/>
                    <a:pt x="35" y="9"/>
                  </a:cubicBezTo>
                  <a:cubicBezTo>
                    <a:pt x="30" y="11"/>
                    <a:pt x="27" y="12"/>
                    <a:pt x="23" y="10"/>
                  </a:cubicBezTo>
                  <a:cubicBezTo>
                    <a:pt x="19" y="9"/>
                    <a:pt x="15" y="6"/>
                    <a:pt x="12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0" y="10"/>
                    <a:pt x="4" y="20"/>
                    <a:pt x="4" y="29"/>
                  </a:cubicBezTo>
                  <a:cubicBezTo>
                    <a:pt x="5" y="31"/>
                    <a:pt x="5" y="34"/>
                    <a:pt x="4" y="36"/>
                  </a:cubicBezTo>
                  <a:cubicBezTo>
                    <a:pt x="4" y="36"/>
                    <a:pt x="3" y="37"/>
                    <a:pt x="2" y="38"/>
                  </a:cubicBezTo>
                  <a:cubicBezTo>
                    <a:pt x="1" y="39"/>
                    <a:pt x="2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1" y="49"/>
                    <a:pt x="1" y="52"/>
                    <a:pt x="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83"/>
            <p:cNvSpPr>
              <a:spLocks/>
            </p:cNvSpPr>
            <p:nvPr/>
          </p:nvSpPr>
          <p:spPr bwMode="auto">
            <a:xfrm>
              <a:off x="2963863" y="3603625"/>
              <a:ext cx="280988" cy="166688"/>
            </a:xfrm>
            <a:custGeom>
              <a:avLst/>
              <a:gdLst>
                <a:gd name="T0" fmla="*/ 5 w 136"/>
                <a:gd name="T1" fmla="*/ 46 h 81"/>
                <a:gd name="T2" fmla="*/ 0 w 136"/>
                <a:gd name="T3" fmla="*/ 54 h 81"/>
                <a:gd name="T4" fmla="*/ 12 w 136"/>
                <a:gd name="T5" fmla="*/ 56 h 81"/>
                <a:gd name="T6" fmla="*/ 22 w 136"/>
                <a:gd name="T7" fmla="*/ 63 h 81"/>
                <a:gd name="T8" fmla="*/ 27 w 136"/>
                <a:gd name="T9" fmla="*/ 68 h 81"/>
                <a:gd name="T10" fmla="*/ 33 w 136"/>
                <a:gd name="T11" fmla="*/ 71 h 81"/>
                <a:gd name="T12" fmla="*/ 42 w 136"/>
                <a:gd name="T13" fmla="*/ 80 h 81"/>
                <a:gd name="T14" fmla="*/ 56 w 136"/>
                <a:gd name="T15" fmla="*/ 80 h 81"/>
                <a:gd name="T16" fmla="*/ 69 w 136"/>
                <a:gd name="T17" fmla="*/ 77 h 81"/>
                <a:gd name="T18" fmla="*/ 74 w 136"/>
                <a:gd name="T19" fmla="*/ 65 h 81"/>
                <a:gd name="T20" fmla="*/ 76 w 136"/>
                <a:gd name="T21" fmla="*/ 61 h 81"/>
                <a:gd name="T22" fmla="*/ 82 w 136"/>
                <a:gd name="T23" fmla="*/ 59 h 81"/>
                <a:gd name="T24" fmla="*/ 85 w 136"/>
                <a:gd name="T25" fmla="*/ 46 h 81"/>
                <a:gd name="T26" fmla="*/ 92 w 136"/>
                <a:gd name="T27" fmla="*/ 37 h 81"/>
                <a:gd name="T28" fmla="*/ 118 w 136"/>
                <a:gd name="T29" fmla="*/ 36 h 81"/>
                <a:gd name="T30" fmla="*/ 124 w 136"/>
                <a:gd name="T31" fmla="*/ 27 h 81"/>
                <a:gd name="T32" fmla="*/ 127 w 136"/>
                <a:gd name="T33" fmla="*/ 23 h 81"/>
                <a:gd name="T34" fmla="*/ 133 w 136"/>
                <a:gd name="T35" fmla="*/ 20 h 81"/>
                <a:gd name="T36" fmla="*/ 136 w 136"/>
                <a:gd name="T37" fmla="*/ 18 h 81"/>
                <a:gd name="T38" fmla="*/ 134 w 136"/>
                <a:gd name="T39" fmla="*/ 18 h 81"/>
                <a:gd name="T40" fmla="*/ 129 w 136"/>
                <a:gd name="T41" fmla="*/ 13 h 81"/>
                <a:gd name="T42" fmla="*/ 118 w 136"/>
                <a:gd name="T43" fmla="*/ 7 h 81"/>
                <a:gd name="T44" fmla="*/ 107 w 136"/>
                <a:gd name="T45" fmla="*/ 1 h 81"/>
                <a:gd name="T46" fmla="*/ 89 w 136"/>
                <a:gd name="T47" fmla="*/ 0 h 81"/>
                <a:gd name="T48" fmla="*/ 84 w 136"/>
                <a:gd name="T49" fmla="*/ 1 h 81"/>
                <a:gd name="T50" fmla="*/ 71 w 136"/>
                <a:gd name="T51" fmla="*/ 3 h 81"/>
                <a:gd name="T52" fmla="*/ 63 w 136"/>
                <a:gd name="T53" fmla="*/ 11 h 81"/>
                <a:gd name="T54" fmla="*/ 50 w 136"/>
                <a:gd name="T55" fmla="*/ 13 h 81"/>
                <a:gd name="T56" fmla="*/ 46 w 136"/>
                <a:gd name="T57" fmla="*/ 15 h 81"/>
                <a:gd name="T58" fmla="*/ 49 w 136"/>
                <a:gd name="T59" fmla="*/ 16 h 81"/>
                <a:gd name="T60" fmla="*/ 39 w 136"/>
                <a:gd name="T61" fmla="*/ 24 h 81"/>
                <a:gd name="T62" fmla="*/ 33 w 136"/>
                <a:gd name="T63" fmla="*/ 25 h 81"/>
                <a:gd name="T64" fmla="*/ 27 w 136"/>
                <a:gd name="T65" fmla="*/ 27 h 81"/>
                <a:gd name="T66" fmla="*/ 21 w 136"/>
                <a:gd name="T67" fmla="*/ 27 h 81"/>
                <a:gd name="T68" fmla="*/ 19 w 136"/>
                <a:gd name="T69" fmla="*/ 32 h 81"/>
                <a:gd name="T70" fmla="*/ 13 w 136"/>
                <a:gd name="T71" fmla="*/ 31 h 81"/>
                <a:gd name="T72" fmla="*/ 9 w 136"/>
                <a:gd name="T73" fmla="*/ 33 h 81"/>
                <a:gd name="T74" fmla="*/ 8 w 136"/>
                <a:gd name="T75" fmla="*/ 38 h 81"/>
                <a:gd name="T76" fmla="*/ 5 w 136"/>
                <a:gd name="T7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81">
                  <a:moveTo>
                    <a:pt x="5" y="46"/>
                  </a:moveTo>
                  <a:cubicBezTo>
                    <a:pt x="4" y="49"/>
                    <a:pt x="1" y="51"/>
                    <a:pt x="0" y="54"/>
                  </a:cubicBezTo>
                  <a:cubicBezTo>
                    <a:pt x="5" y="53"/>
                    <a:pt x="8" y="54"/>
                    <a:pt x="12" y="56"/>
                  </a:cubicBezTo>
                  <a:cubicBezTo>
                    <a:pt x="15" y="59"/>
                    <a:pt x="18" y="60"/>
                    <a:pt x="22" y="63"/>
                  </a:cubicBezTo>
                  <a:cubicBezTo>
                    <a:pt x="23" y="64"/>
                    <a:pt x="25" y="67"/>
                    <a:pt x="27" y="68"/>
                  </a:cubicBezTo>
                  <a:cubicBezTo>
                    <a:pt x="29" y="69"/>
                    <a:pt x="31" y="70"/>
                    <a:pt x="33" y="71"/>
                  </a:cubicBezTo>
                  <a:cubicBezTo>
                    <a:pt x="36" y="74"/>
                    <a:pt x="38" y="78"/>
                    <a:pt x="42" y="80"/>
                  </a:cubicBezTo>
                  <a:cubicBezTo>
                    <a:pt x="46" y="81"/>
                    <a:pt x="51" y="80"/>
                    <a:pt x="56" y="80"/>
                  </a:cubicBezTo>
                  <a:cubicBezTo>
                    <a:pt x="60" y="80"/>
                    <a:pt x="65" y="80"/>
                    <a:pt x="69" y="77"/>
                  </a:cubicBezTo>
                  <a:cubicBezTo>
                    <a:pt x="73" y="73"/>
                    <a:pt x="72" y="70"/>
                    <a:pt x="74" y="65"/>
                  </a:cubicBezTo>
                  <a:cubicBezTo>
                    <a:pt x="74" y="64"/>
                    <a:pt x="75" y="62"/>
                    <a:pt x="76" y="61"/>
                  </a:cubicBezTo>
                  <a:cubicBezTo>
                    <a:pt x="78" y="60"/>
                    <a:pt x="80" y="60"/>
                    <a:pt x="82" y="59"/>
                  </a:cubicBezTo>
                  <a:cubicBezTo>
                    <a:pt x="85" y="56"/>
                    <a:pt x="84" y="50"/>
                    <a:pt x="85" y="46"/>
                  </a:cubicBezTo>
                  <a:cubicBezTo>
                    <a:pt x="85" y="41"/>
                    <a:pt x="88" y="38"/>
                    <a:pt x="92" y="37"/>
                  </a:cubicBezTo>
                  <a:cubicBezTo>
                    <a:pt x="101" y="35"/>
                    <a:pt x="109" y="36"/>
                    <a:pt x="118" y="36"/>
                  </a:cubicBezTo>
                  <a:cubicBezTo>
                    <a:pt x="116" y="31"/>
                    <a:pt x="120" y="31"/>
                    <a:pt x="124" y="27"/>
                  </a:cubicBezTo>
                  <a:cubicBezTo>
                    <a:pt x="125" y="26"/>
                    <a:pt x="126" y="24"/>
                    <a:pt x="127" y="23"/>
                  </a:cubicBezTo>
                  <a:cubicBezTo>
                    <a:pt x="129" y="21"/>
                    <a:pt x="131" y="21"/>
                    <a:pt x="133" y="20"/>
                  </a:cubicBezTo>
                  <a:cubicBezTo>
                    <a:pt x="134" y="19"/>
                    <a:pt x="135" y="19"/>
                    <a:pt x="136" y="18"/>
                  </a:cubicBezTo>
                  <a:cubicBezTo>
                    <a:pt x="135" y="18"/>
                    <a:pt x="135" y="18"/>
                    <a:pt x="134" y="18"/>
                  </a:cubicBezTo>
                  <a:cubicBezTo>
                    <a:pt x="132" y="16"/>
                    <a:pt x="131" y="14"/>
                    <a:pt x="129" y="13"/>
                  </a:cubicBezTo>
                  <a:cubicBezTo>
                    <a:pt x="126" y="11"/>
                    <a:pt x="121" y="10"/>
                    <a:pt x="118" y="7"/>
                  </a:cubicBezTo>
                  <a:cubicBezTo>
                    <a:pt x="114" y="5"/>
                    <a:pt x="112" y="1"/>
                    <a:pt x="107" y="1"/>
                  </a:cubicBezTo>
                  <a:cubicBezTo>
                    <a:pt x="101" y="0"/>
                    <a:pt x="95" y="1"/>
                    <a:pt x="89" y="0"/>
                  </a:cubicBezTo>
                  <a:cubicBezTo>
                    <a:pt x="87" y="1"/>
                    <a:pt x="86" y="1"/>
                    <a:pt x="84" y="1"/>
                  </a:cubicBezTo>
                  <a:cubicBezTo>
                    <a:pt x="80" y="2"/>
                    <a:pt x="75" y="0"/>
                    <a:pt x="71" y="3"/>
                  </a:cubicBezTo>
                  <a:cubicBezTo>
                    <a:pt x="67" y="6"/>
                    <a:pt x="69" y="10"/>
                    <a:pt x="63" y="11"/>
                  </a:cubicBezTo>
                  <a:cubicBezTo>
                    <a:pt x="58" y="11"/>
                    <a:pt x="55" y="11"/>
                    <a:pt x="50" y="13"/>
                  </a:cubicBezTo>
                  <a:cubicBezTo>
                    <a:pt x="49" y="14"/>
                    <a:pt x="48" y="15"/>
                    <a:pt x="46" y="15"/>
                  </a:cubicBezTo>
                  <a:cubicBezTo>
                    <a:pt x="47" y="15"/>
                    <a:pt x="48" y="16"/>
                    <a:pt x="49" y="16"/>
                  </a:cubicBezTo>
                  <a:cubicBezTo>
                    <a:pt x="49" y="18"/>
                    <a:pt x="41" y="23"/>
                    <a:pt x="39" y="24"/>
                  </a:cubicBezTo>
                  <a:cubicBezTo>
                    <a:pt x="37" y="25"/>
                    <a:pt x="35" y="25"/>
                    <a:pt x="33" y="25"/>
                  </a:cubicBezTo>
                  <a:cubicBezTo>
                    <a:pt x="30" y="25"/>
                    <a:pt x="30" y="26"/>
                    <a:pt x="27" y="27"/>
                  </a:cubicBezTo>
                  <a:cubicBezTo>
                    <a:pt x="25" y="29"/>
                    <a:pt x="23" y="26"/>
                    <a:pt x="21" y="27"/>
                  </a:cubicBezTo>
                  <a:cubicBezTo>
                    <a:pt x="19" y="28"/>
                    <a:pt x="20" y="31"/>
                    <a:pt x="19" y="32"/>
                  </a:cubicBezTo>
                  <a:cubicBezTo>
                    <a:pt x="17" y="33"/>
                    <a:pt x="15" y="31"/>
                    <a:pt x="13" y="31"/>
                  </a:cubicBezTo>
                  <a:cubicBezTo>
                    <a:pt x="10" y="30"/>
                    <a:pt x="11" y="32"/>
                    <a:pt x="9" y="33"/>
                  </a:cubicBezTo>
                  <a:cubicBezTo>
                    <a:pt x="9" y="35"/>
                    <a:pt x="8" y="36"/>
                    <a:pt x="8" y="38"/>
                  </a:cubicBezTo>
                  <a:cubicBezTo>
                    <a:pt x="7" y="41"/>
                    <a:pt x="6" y="44"/>
                    <a:pt x="5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84"/>
            <p:cNvSpPr>
              <a:spLocks/>
            </p:cNvSpPr>
            <p:nvPr/>
          </p:nvSpPr>
          <p:spPr bwMode="auto">
            <a:xfrm>
              <a:off x="3289300" y="3708400"/>
              <a:ext cx="146050" cy="149225"/>
            </a:xfrm>
            <a:custGeom>
              <a:avLst/>
              <a:gdLst>
                <a:gd name="T0" fmla="*/ 3 w 71"/>
                <a:gd name="T1" fmla="*/ 65 h 72"/>
                <a:gd name="T2" fmla="*/ 15 w 71"/>
                <a:gd name="T3" fmla="*/ 62 h 72"/>
                <a:gd name="T4" fmla="*/ 17 w 71"/>
                <a:gd name="T5" fmla="*/ 68 h 72"/>
                <a:gd name="T6" fmla="*/ 23 w 71"/>
                <a:gd name="T7" fmla="*/ 71 h 72"/>
                <a:gd name="T8" fmla="*/ 33 w 71"/>
                <a:gd name="T9" fmla="*/ 67 h 72"/>
                <a:gd name="T10" fmla="*/ 41 w 71"/>
                <a:gd name="T11" fmla="*/ 58 h 72"/>
                <a:gd name="T12" fmla="*/ 50 w 71"/>
                <a:gd name="T13" fmla="*/ 51 h 72"/>
                <a:gd name="T14" fmla="*/ 57 w 71"/>
                <a:gd name="T15" fmla="*/ 50 h 72"/>
                <a:gd name="T16" fmla="*/ 59 w 71"/>
                <a:gd name="T17" fmla="*/ 45 h 72"/>
                <a:gd name="T18" fmla="*/ 63 w 71"/>
                <a:gd name="T19" fmla="*/ 33 h 72"/>
                <a:gd name="T20" fmla="*/ 70 w 71"/>
                <a:gd name="T21" fmla="*/ 22 h 72"/>
                <a:gd name="T22" fmla="*/ 71 w 71"/>
                <a:gd name="T23" fmla="*/ 18 h 72"/>
                <a:gd name="T24" fmla="*/ 63 w 71"/>
                <a:gd name="T25" fmla="*/ 11 h 72"/>
                <a:gd name="T26" fmla="*/ 50 w 71"/>
                <a:gd name="T27" fmla="*/ 4 h 72"/>
                <a:gd name="T28" fmla="*/ 44 w 71"/>
                <a:gd name="T29" fmla="*/ 2 h 72"/>
                <a:gd name="T30" fmla="*/ 38 w 71"/>
                <a:gd name="T31" fmla="*/ 0 h 72"/>
                <a:gd name="T32" fmla="*/ 27 w 71"/>
                <a:gd name="T33" fmla="*/ 8 h 72"/>
                <a:gd name="T34" fmla="*/ 26 w 71"/>
                <a:gd name="T35" fmla="*/ 14 h 72"/>
                <a:gd name="T36" fmla="*/ 24 w 71"/>
                <a:gd name="T37" fmla="*/ 21 h 72"/>
                <a:gd name="T38" fmla="*/ 18 w 71"/>
                <a:gd name="T39" fmla="*/ 33 h 72"/>
                <a:gd name="T40" fmla="*/ 9 w 71"/>
                <a:gd name="T41" fmla="*/ 45 h 72"/>
                <a:gd name="T42" fmla="*/ 6 w 71"/>
                <a:gd name="T43" fmla="*/ 52 h 72"/>
                <a:gd name="T44" fmla="*/ 3 w 71"/>
                <a:gd name="T45" fmla="*/ 56 h 72"/>
                <a:gd name="T46" fmla="*/ 0 w 71"/>
                <a:gd name="T47" fmla="*/ 60 h 72"/>
                <a:gd name="T48" fmla="*/ 3 w 71"/>
                <a:gd name="T4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72">
                  <a:moveTo>
                    <a:pt x="3" y="65"/>
                  </a:moveTo>
                  <a:cubicBezTo>
                    <a:pt x="7" y="67"/>
                    <a:pt x="12" y="58"/>
                    <a:pt x="15" y="62"/>
                  </a:cubicBezTo>
                  <a:cubicBezTo>
                    <a:pt x="17" y="63"/>
                    <a:pt x="16" y="67"/>
                    <a:pt x="17" y="68"/>
                  </a:cubicBezTo>
                  <a:cubicBezTo>
                    <a:pt x="18" y="70"/>
                    <a:pt x="21" y="71"/>
                    <a:pt x="23" y="71"/>
                  </a:cubicBezTo>
                  <a:cubicBezTo>
                    <a:pt x="28" y="72"/>
                    <a:pt x="31" y="72"/>
                    <a:pt x="33" y="67"/>
                  </a:cubicBezTo>
                  <a:cubicBezTo>
                    <a:pt x="35" y="62"/>
                    <a:pt x="37" y="61"/>
                    <a:pt x="41" y="58"/>
                  </a:cubicBezTo>
                  <a:cubicBezTo>
                    <a:pt x="44" y="56"/>
                    <a:pt x="46" y="52"/>
                    <a:pt x="50" y="51"/>
                  </a:cubicBezTo>
                  <a:cubicBezTo>
                    <a:pt x="52" y="51"/>
                    <a:pt x="55" y="52"/>
                    <a:pt x="57" y="50"/>
                  </a:cubicBezTo>
                  <a:cubicBezTo>
                    <a:pt x="59" y="49"/>
                    <a:pt x="59" y="47"/>
                    <a:pt x="59" y="45"/>
                  </a:cubicBezTo>
                  <a:cubicBezTo>
                    <a:pt x="61" y="41"/>
                    <a:pt x="62" y="38"/>
                    <a:pt x="63" y="33"/>
                  </a:cubicBezTo>
                  <a:cubicBezTo>
                    <a:pt x="64" y="29"/>
                    <a:pt x="67" y="26"/>
                    <a:pt x="70" y="22"/>
                  </a:cubicBezTo>
                  <a:cubicBezTo>
                    <a:pt x="71" y="21"/>
                    <a:pt x="71" y="20"/>
                    <a:pt x="71" y="18"/>
                  </a:cubicBezTo>
                  <a:cubicBezTo>
                    <a:pt x="68" y="19"/>
                    <a:pt x="64" y="12"/>
                    <a:pt x="63" y="11"/>
                  </a:cubicBezTo>
                  <a:cubicBezTo>
                    <a:pt x="60" y="8"/>
                    <a:pt x="55" y="5"/>
                    <a:pt x="50" y="4"/>
                  </a:cubicBezTo>
                  <a:cubicBezTo>
                    <a:pt x="48" y="3"/>
                    <a:pt x="46" y="3"/>
                    <a:pt x="44" y="2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29" y="5"/>
                    <a:pt x="27" y="8"/>
                  </a:cubicBezTo>
                  <a:cubicBezTo>
                    <a:pt x="27" y="9"/>
                    <a:pt x="27" y="12"/>
                    <a:pt x="26" y="14"/>
                  </a:cubicBezTo>
                  <a:cubicBezTo>
                    <a:pt x="25" y="16"/>
                    <a:pt x="25" y="19"/>
                    <a:pt x="24" y="21"/>
                  </a:cubicBezTo>
                  <a:cubicBezTo>
                    <a:pt x="23" y="26"/>
                    <a:pt x="21" y="28"/>
                    <a:pt x="18" y="33"/>
                  </a:cubicBezTo>
                  <a:cubicBezTo>
                    <a:pt x="15" y="36"/>
                    <a:pt x="11" y="41"/>
                    <a:pt x="9" y="45"/>
                  </a:cubicBezTo>
                  <a:cubicBezTo>
                    <a:pt x="8" y="48"/>
                    <a:pt x="7" y="50"/>
                    <a:pt x="6" y="52"/>
                  </a:cubicBezTo>
                  <a:cubicBezTo>
                    <a:pt x="5" y="54"/>
                    <a:pt x="4" y="55"/>
                    <a:pt x="3" y="56"/>
                  </a:cubicBezTo>
                  <a:cubicBezTo>
                    <a:pt x="2" y="58"/>
                    <a:pt x="1" y="60"/>
                    <a:pt x="0" y="60"/>
                  </a:cubicBezTo>
                  <a:cubicBezTo>
                    <a:pt x="1" y="62"/>
                    <a:pt x="1" y="64"/>
                    <a:pt x="3" y="6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85"/>
            <p:cNvSpPr>
              <a:spLocks/>
            </p:cNvSpPr>
            <p:nvPr/>
          </p:nvSpPr>
          <p:spPr bwMode="auto">
            <a:xfrm>
              <a:off x="2855913" y="3614738"/>
              <a:ext cx="127000" cy="125413"/>
            </a:xfrm>
            <a:custGeom>
              <a:avLst/>
              <a:gdLst>
                <a:gd name="T0" fmla="*/ 49 w 62"/>
                <a:gd name="T1" fmla="*/ 53 h 61"/>
                <a:gd name="T2" fmla="*/ 52 w 62"/>
                <a:gd name="T3" fmla="*/ 49 h 61"/>
                <a:gd name="T4" fmla="*/ 53 w 62"/>
                <a:gd name="T5" fmla="*/ 49 h 61"/>
                <a:gd name="T6" fmla="*/ 58 w 62"/>
                <a:gd name="T7" fmla="*/ 41 h 61"/>
                <a:gd name="T8" fmla="*/ 61 w 62"/>
                <a:gd name="T9" fmla="*/ 33 h 61"/>
                <a:gd name="T10" fmla="*/ 62 w 62"/>
                <a:gd name="T11" fmla="*/ 28 h 61"/>
                <a:gd name="T12" fmla="*/ 61 w 62"/>
                <a:gd name="T13" fmla="*/ 28 h 61"/>
                <a:gd name="T14" fmla="*/ 56 w 62"/>
                <a:gd name="T15" fmla="*/ 20 h 61"/>
                <a:gd name="T16" fmla="*/ 49 w 62"/>
                <a:gd name="T17" fmla="*/ 12 h 61"/>
                <a:gd name="T18" fmla="*/ 44 w 62"/>
                <a:gd name="T19" fmla="*/ 9 h 61"/>
                <a:gd name="T20" fmla="*/ 41 w 62"/>
                <a:gd name="T21" fmla="*/ 4 h 61"/>
                <a:gd name="T22" fmla="*/ 38 w 62"/>
                <a:gd name="T23" fmla="*/ 0 h 61"/>
                <a:gd name="T24" fmla="*/ 32 w 62"/>
                <a:gd name="T25" fmla="*/ 4 h 61"/>
                <a:gd name="T26" fmla="*/ 20 w 62"/>
                <a:gd name="T27" fmla="*/ 9 h 61"/>
                <a:gd name="T28" fmla="*/ 10 w 62"/>
                <a:gd name="T29" fmla="*/ 16 h 61"/>
                <a:gd name="T30" fmla="*/ 10 w 62"/>
                <a:gd name="T31" fmla="*/ 14 h 61"/>
                <a:gd name="T32" fmla="*/ 6 w 62"/>
                <a:gd name="T33" fmla="*/ 25 h 61"/>
                <a:gd name="T34" fmla="*/ 3 w 62"/>
                <a:gd name="T35" fmla="*/ 32 h 61"/>
                <a:gd name="T36" fmla="*/ 0 w 62"/>
                <a:gd name="T37" fmla="*/ 36 h 61"/>
                <a:gd name="T38" fmla="*/ 0 w 62"/>
                <a:gd name="T39" fmla="*/ 36 h 61"/>
                <a:gd name="T40" fmla="*/ 4 w 62"/>
                <a:gd name="T41" fmla="*/ 40 h 61"/>
                <a:gd name="T42" fmla="*/ 4 w 62"/>
                <a:gd name="T43" fmla="*/ 48 h 61"/>
                <a:gd name="T44" fmla="*/ 8 w 62"/>
                <a:gd name="T45" fmla="*/ 51 h 61"/>
                <a:gd name="T46" fmla="*/ 19 w 62"/>
                <a:gd name="T47" fmla="*/ 58 h 61"/>
                <a:gd name="T48" fmla="*/ 31 w 62"/>
                <a:gd name="T49" fmla="*/ 57 h 61"/>
                <a:gd name="T50" fmla="*/ 41 w 62"/>
                <a:gd name="T51" fmla="*/ 60 h 61"/>
                <a:gd name="T52" fmla="*/ 45 w 62"/>
                <a:gd name="T53" fmla="*/ 61 h 61"/>
                <a:gd name="T54" fmla="*/ 47 w 62"/>
                <a:gd name="T55" fmla="*/ 58 h 61"/>
                <a:gd name="T56" fmla="*/ 49 w 62"/>
                <a:gd name="T5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61">
                  <a:moveTo>
                    <a:pt x="49" y="53"/>
                  </a:moveTo>
                  <a:cubicBezTo>
                    <a:pt x="50" y="51"/>
                    <a:pt x="51" y="50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6"/>
                    <a:pt x="57" y="44"/>
                    <a:pt x="58" y="41"/>
                  </a:cubicBezTo>
                  <a:cubicBezTo>
                    <a:pt x="59" y="39"/>
                    <a:pt x="60" y="36"/>
                    <a:pt x="61" y="33"/>
                  </a:cubicBezTo>
                  <a:cubicBezTo>
                    <a:pt x="61" y="31"/>
                    <a:pt x="62" y="30"/>
                    <a:pt x="62" y="28"/>
                  </a:cubicBezTo>
                  <a:cubicBezTo>
                    <a:pt x="62" y="28"/>
                    <a:pt x="61" y="28"/>
                    <a:pt x="61" y="28"/>
                  </a:cubicBezTo>
                  <a:cubicBezTo>
                    <a:pt x="60" y="25"/>
                    <a:pt x="58" y="23"/>
                    <a:pt x="56" y="20"/>
                  </a:cubicBezTo>
                  <a:cubicBezTo>
                    <a:pt x="53" y="18"/>
                    <a:pt x="52" y="13"/>
                    <a:pt x="49" y="12"/>
                  </a:cubicBezTo>
                  <a:cubicBezTo>
                    <a:pt x="47" y="11"/>
                    <a:pt x="46" y="11"/>
                    <a:pt x="44" y="9"/>
                  </a:cubicBezTo>
                  <a:cubicBezTo>
                    <a:pt x="43" y="7"/>
                    <a:pt x="42" y="6"/>
                    <a:pt x="41" y="4"/>
                  </a:cubicBezTo>
                  <a:cubicBezTo>
                    <a:pt x="40" y="2"/>
                    <a:pt x="39" y="1"/>
                    <a:pt x="38" y="0"/>
                  </a:cubicBezTo>
                  <a:cubicBezTo>
                    <a:pt x="37" y="2"/>
                    <a:pt x="34" y="3"/>
                    <a:pt x="32" y="4"/>
                  </a:cubicBezTo>
                  <a:cubicBezTo>
                    <a:pt x="28" y="6"/>
                    <a:pt x="24" y="7"/>
                    <a:pt x="20" y="9"/>
                  </a:cubicBezTo>
                  <a:cubicBezTo>
                    <a:pt x="17" y="10"/>
                    <a:pt x="11" y="11"/>
                    <a:pt x="10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8"/>
                    <a:pt x="9" y="21"/>
                    <a:pt x="6" y="25"/>
                  </a:cubicBezTo>
                  <a:cubicBezTo>
                    <a:pt x="4" y="27"/>
                    <a:pt x="4" y="29"/>
                    <a:pt x="3" y="32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7"/>
                    <a:pt x="3" y="38"/>
                    <a:pt x="4" y="40"/>
                  </a:cubicBezTo>
                  <a:cubicBezTo>
                    <a:pt x="5" y="43"/>
                    <a:pt x="5" y="46"/>
                    <a:pt x="4" y="48"/>
                  </a:cubicBezTo>
                  <a:cubicBezTo>
                    <a:pt x="5" y="49"/>
                    <a:pt x="6" y="50"/>
                    <a:pt x="8" y="51"/>
                  </a:cubicBezTo>
                  <a:cubicBezTo>
                    <a:pt x="11" y="54"/>
                    <a:pt x="15" y="57"/>
                    <a:pt x="19" y="58"/>
                  </a:cubicBezTo>
                  <a:cubicBezTo>
                    <a:pt x="23" y="60"/>
                    <a:pt x="26" y="59"/>
                    <a:pt x="31" y="57"/>
                  </a:cubicBezTo>
                  <a:cubicBezTo>
                    <a:pt x="36" y="55"/>
                    <a:pt x="37" y="58"/>
                    <a:pt x="41" y="60"/>
                  </a:cubicBezTo>
                  <a:cubicBezTo>
                    <a:pt x="42" y="60"/>
                    <a:pt x="44" y="61"/>
                    <a:pt x="45" y="61"/>
                  </a:cubicBezTo>
                  <a:cubicBezTo>
                    <a:pt x="46" y="60"/>
                    <a:pt x="46" y="59"/>
                    <a:pt x="47" y="58"/>
                  </a:cubicBezTo>
                  <a:cubicBezTo>
                    <a:pt x="48" y="56"/>
                    <a:pt x="48" y="54"/>
                    <a:pt x="49" y="5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86"/>
            <p:cNvSpPr>
              <a:spLocks/>
            </p:cNvSpPr>
            <p:nvPr/>
          </p:nvSpPr>
          <p:spPr bwMode="auto">
            <a:xfrm>
              <a:off x="3089275" y="3722688"/>
              <a:ext cx="90488" cy="106363"/>
            </a:xfrm>
            <a:custGeom>
              <a:avLst/>
              <a:gdLst>
                <a:gd name="T0" fmla="*/ 7 w 44"/>
                <a:gd name="T1" fmla="*/ 21 h 51"/>
                <a:gd name="T2" fmla="*/ 6 w 44"/>
                <a:gd name="T3" fmla="*/ 27 h 51"/>
                <a:gd name="T4" fmla="*/ 0 w 44"/>
                <a:gd name="T5" fmla="*/ 37 h 51"/>
                <a:gd name="T6" fmla="*/ 6 w 44"/>
                <a:gd name="T7" fmla="*/ 40 h 51"/>
                <a:gd name="T8" fmla="*/ 12 w 44"/>
                <a:gd name="T9" fmla="*/ 44 h 51"/>
                <a:gd name="T10" fmla="*/ 23 w 44"/>
                <a:gd name="T11" fmla="*/ 51 h 51"/>
                <a:gd name="T12" fmla="*/ 33 w 44"/>
                <a:gd name="T13" fmla="*/ 38 h 51"/>
                <a:gd name="T14" fmla="*/ 39 w 44"/>
                <a:gd name="T15" fmla="*/ 32 h 51"/>
                <a:gd name="T16" fmla="*/ 42 w 44"/>
                <a:gd name="T17" fmla="*/ 25 h 51"/>
                <a:gd name="T18" fmla="*/ 44 w 44"/>
                <a:gd name="T19" fmla="*/ 18 h 51"/>
                <a:gd name="T20" fmla="*/ 41 w 44"/>
                <a:gd name="T21" fmla="*/ 13 h 51"/>
                <a:gd name="T22" fmla="*/ 37 w 44"/>
                <a:gd name="T23" fmla="*/ 9 h 51"/>
                <a:gd name="T24" fmla="*/ 34 w 44"/>
                <a:gd name="T25" fmla="*/ 4 h 51"/>
                <a:gd name="T26" fmla="*/ 23 w 44"/>
                <a:gd name="T27" fmla="*/ 0 h 51"/>
                <a:gd name="T28" fmla="*/ 22 w 44"/>
                <a:gd name="T29" fmla="*/ 0 h 51"/>
                <a:gd name="T30" fmla="*/ 21 w 44"/>
                <a:gd name="T31" fmla="*/ 1 h 51"/>
                <a:gd name="T32" fmla="*/ 15 w 44"/>
                <a:gd name="T33" fmla="*/ 3 h 51"/>
                <a:gd name="T34" fmla="*/ 13 w 44"/>
                <a:gd name="T35" fmla="*/ 7 h 51"/>
                <a:gd name="T36" fmla="*/ 8 w 44"/>
                <a:gd name="T37" fmla="*/ 19 h 51"/>
                <a:gd name="T38" fmla="*/ 7 w 44"/>
                <a:gd name="T39" fmla="*/ 19 h 51"/>
                <a:gd name="T40" fmla="*/ 7 w 44"/>
                <a:gd name="T4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51">
                  <a:moveTo>
                    <a:pt x="7" y="21"/>
                  </a:moveTo>
                  <a:cubicBezTo>
                    <a:pt x="7" y="23"/>
                    <a:pt x="6" y="25"/>
                    <a:pt x="6" y="27"/>
                  </a:cubicBezTo>
                  <a:cubicBezTo>
                    <a:pt x="6" y="32"/>
                    <a:pt x="4" y="34"/>
                    <a:pt x="0" y="37"/>
                  </a:cubicBezTo>
                  <a:cubicBezTo>
                    <a:pt x="2" y="39"/>
                    <a:pt x="4" y="39"/>
                    <a:pt x="6" y="40"/>
                  </a:cubicBezTo>
                  <a:cubicBezTo>
                    <a:pt x="8" y="41"/>
                    <a:pt x="10" y="42"/>
                    <a:pt x="12" y="44"/>
                  </a:cubicBezTo>
                  <a:cubicBezTo>
                    <a:pt x="15" y="46"/>
                    <a:pt x="20" y="48"/>
                    <a:pt x="23" y="51"/>
                  </a:cubicBezTo>
                  <a:cubicBezTo>
                    <a:pt x="23" y="45"/>
                    <a:pt x="29" y="41"/>
                    <a:pt x="33" y="38"/>
                  </a:cubicBezTo>
                  <a:cubicBezTo>
                    <a:pt x="35" y="36"/>
                    <a:pt x="37" y="34"/>
                    <a:pt x="39" y="32"/>
                  </a:cubicBezTo>
                  <a:cubicBezTo>
                    <a:pt x="42" y="29"/>
                    <a:pt x="41" y="28"/>
                    <a:pt x="42" y="25"/>
                  </a:cubicBezTo>
                  <a:cubicBezTo>
                    <a:pt x="42" y="22"/>
                    <a:pt x="44" y="21"/>
                    <a:pt x="44" y="18"/>
                  </a:cubicBezTo>
                  <a:cubicBezTo>
                    <a:pt x="44" y="16"/>
                    <a:pt x="42" y="15"/>
                    <a:pt x="41" y="13"/>
                  </a:cubicBezTo>
                  <a:cubicBezTo>
                    <a:pt x="40" y="12"/>
                    <a:pt x="38" y="11"/>
                    <a:pt x="37" y="9"/>
                  </a:cubicBezTo>
                  <a:cubicBezTo>
                    <a:pt x="36" y="8"/>
                    <a:pt x="36" y="6"/>
                    <a:pt x="34" y="4"/>
                  </a:cubicBezTo>
                  <a:cubicBezTo>
                    <a:pt x="32" y="2"/>
                    <a:pt x="27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9" y="2"/>
                    <a:pt x="17" y="2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1" y="12"/>
                    <a:pt x="12" y="15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87"/>
            <p:cNvSpPr>
              <a:spLocks/>
            </p:cNvSpPr>
            <p:nvPr/>
          </p:nvSpPr>
          <p:spPr bwMode="auto">
            <a:xfrm>
              <a:off x="2706688" y="3757613"/>
              <a:ext cx="169863" cy="149225"/>
            </a:xfrm>
            <a:custGeom>
              <a:avLst/>
              <a:gdLst>
                <a:gd name="T0" fmla="*/ 56 w 82"/>
                <a:gd name="T1" fmla="*/ 59 h 72"/>
                <a:gd name="T2" fmla="*/ 69 w 82"/>
                <a:gd name="T3" fmla="*/ 57 h 72"/>
                <a:gd name="T4" fmla="*/ 82 w 82"/>
                <a:gd name="T5" fmla="*/ 58 h 72"/>
                <a:gd name="T6" fmla="*/ 81 w 82"/>
                <a:gd name="T7" fmla="*/ 47 h 72"/>
                <a:gd name="T8" fmla="*/ 82 w 82"/>
                <a:gd name="T9" fmla="*/ 44 h 72"/>
                <a:gd name="T10" fmla="*/ 81 w 82"/>
                <a:gd name="T11" fmla="*/ 44 h 72"/>
                <a:gd name="T12" fmla="*/ 72 w 82"/>
                <a:gd name="T13" fmla="*/ 34 h 72"/>
                <a:gd name="T14" fmla="*/ 69 w 82"/>
                <a:gd name="T15" fmla="*/ 22 h 72"/>
                <a:gd name="T16" fmla="*/ 68 w 82"/>
                <a:gd name="T17" fmla="*/ 17 h 72"/>
                <a:gd name="T18" fmla="*/ 57 w 82"/>
                <a:gd name="T19" fmla="*/ 12 h 72"/>
                <a:gd name="T20" fmla="*/ 34 w 82"/>
                <a:gd name="T21" fmla="*/ 2 h 72"/>
                <a:gd name="T22" fmla="*/ 34 w 82"/>
                <a:gd name="T23" fmla="*/ 0 h 72"/>
                <a:gd name="T24" fmla="*/ 23 w 82"/>
                <a:gd name="T25" fmla="*/ 0 h 72"/>
                <a:gd name="T26" fmla="*/ 19 w 82"/>
                <a:gd name="T27" fmla="*/ 1 h 72"/>
                <a:gd name="T28" fmla="*/ 20 w 82"/>
                <a:gd name="T29" fmla="*/ 6 h 72"/>
                <a:gd name="T30" fmla="*/ 17 w 82"/>
                <a:gd name="T31" fmla="*/ 18 h 72"/>
                <a:gd name="T32" fmla="*/ 5 w 82"/>
                <a:gd name="T33" fmla="*/ 43 h 72"/>
                <a:gd name="T34" fmla="*/ 0 w 82"/>
                <a:gd name="T35" fmla="*/ 48 h 72"/>
                <a:gd name="T36" fmla="*/ 0 w 82"/>
                <a:gd name="T37" fmla="*/ 48 h 72"/>
                <a:gd name="T38" fmla="*/ 0 w 82"/>
                <a:gd name="T39" fmla="*/ 49 h 72"/>
                <a:gd name="T40" fmla="*/ 4 w 82"/>
                <a:gd name="T41" fmla="*/ 55 h 72"/>
                <a:gd name="T42" fmla="*/ 4 w 82"/>
                <a:gd name="T43" fmla="*/ 62 h 72"/>
                <a:gd name="T44" fmla="*/ 8 w 82"/>
                <a:gd name="T45" fmla="*/ 67 h 72"/>
                <a:gd name="T46" fmla="*/ 20 w 82"/>
                <a:gd name="T47" fmla="*/ 68 h 72"/>
                <a:gd name="T48" fmla="*/ 41 w 82"/>
                <a:gd name="T49" fmla="*/ 71 h 72"/>
                <a:gd name="T50" fmla="*/ 41 w 82"/>
                <a:gd name="T51" fmla="*/ 72 h 72"/>
                <a:gd name="T52" fmla="*/ 45 w 82"/>
                <a:gd name="T53" fmla="*/ 69 h 72"/>
                <a:gd name="T54" fmla="*/ 56 w 82"/>
                <a:gd name="T55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72">
                  <a:moveTo>
                    <a:pt x="56" y="59"/>
                  </a:moveTo>
                  <a:cubicBezTo>
                    <a:pt x="60" y="58"/>
                    <a:pt x="65" y="57"/>
                    <a:pt x="69" y="57"/>
                  </a:cubicBezTo>
                  <a:cubicBezTo>
                    <a:pt x="73" y="57"/>
                    <a:pt x="78" y="59"/>
                    <a:pt x="82" y="58"/>
                  </a:cubicBezTo>
                  <a:cubicBezTo>
                    <a:pt x="82" y="55"/>
                    <a:pt x="81" y="51"/>
                    <a:pt x="81" y="47"/>
                  </a:cubicBezTo>
                  <a:cubicBezTo>
                    <a:pt x="81" y="46"/>
                    <a:pt x="81" y="45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6" y="42"/>
                    <a:pt x="76" y="37"/>
                    <a:pt x="72" y="34"/>
                  </a:cubicBezTo>
                  <a:cubicBezTo>
                    <a:pt x="69" y="30"/>
                    <a:pt x="69" y="27"/>
                    <a:pt x="69" y="22"/>
                  </a:cubicBezTo>
                  <a:cubicBezTo>
                    <a:pt x="68" y="20"/>
                    <a:pt x="68" y="19"/>
                    <a:pt x="68" y="17"/>
                  </a:cubicBezTo>
                  <a:cubicBezTo>
                    <a:pt x="63" y="17"/>
                    <a:pt x="60" y="14"/>
                    <a:pt x="57" y="12"/>
                  </a:cubicBezTo>
                  <a:cubicBezTo>
                    <a:pt x="49" y="8"/>
                    <a:pt x="41" y="4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0" y="0"/>
                    <a:pt x="27" y="0"/>
                    <a:pt x="23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10"/>
                    <a:pt x="18" y="14"/>
                    <a:pt x="17" y="18"/>
                  </a:cubicBezTo>
                  <a:cubicBezTo>
                    <a:pt x="14" y="28"/>
                    <a:pt x="12" y="36"/>
                    <a:pt x="5" y="43"/>
                  </a:cubicBezTo>
                  <a:cubicBezTo>
                    <a:pt x="3" y="45"/>
                    <a:pt x="2" y="46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51"/>
                    <a:pt x="3" y="52"/>
                    <a:pt x="4" y="55"/>
                  </a:cubicBezTo>
                  <a:cubicBezTo>
                    <a:pt x="4" y="57"/>
                    <a:pt x="3" y="60"/>
                    <a:pt x="4" y="62"/>
                  </a:cubicBezTo>
                  <a:cubicBezTo>
                    <a:pt x="5" y="64"/>
                    <a:pt x="7" y="65"/>
                    <a:pt x="8" y="67"/>
                  </a:cubicBezTo>
                  <a:cubicBezTo>
                    <a:pt x="12" y="67"/>
                    <a:pt x="17" y="67"/>
                    <a:pt x="20" y="68"/>
                  </a:cubicBezTo>
                  <a:cubicBezTo>
                    <a:pt x="27" y="70"/>
                    <a:pt x="34" y="71"/>
                    <a:pt x="41" y="71"/>
                  </a:cubicBezTo>
                  <a:cubicBezTo>
                    <a:pt x="41" y="71"/>
                    <a:pt x="41" y="72"/>
                    <a:pt x="41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9" y="66"/>
                    <a:pt x="51" y="61"/>
                    <a:pt x="56" y="5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2565400" y="4235450"/>
              <a:ext cx="65088" cy="69850"/>
            </a:xfrm>
            <a:custGeom>
              <a:avLst/>
              <a:gdLst>
                <a:gd name="T0" fmla="*/ 16 w 32"/>
                <a:gd name="T1" fmla="*/ 34 h 34"/>
                <a:gd name="T2" fmla="*/ 27 w 32"/>
                <a:gd name="T3" fmla="*/ 31 h 34"/>
                <a:gd name="T4" fmla="*/ 28 w 32"/>
                <a:gd name="T5" fmla="*/ 22 h 34"/>
                <a:gd name="T6" fmla="*/ 32 w 32"/>
                <a:gd name="T7" fmla="*/ 13 h 34"/>
                <a:gd name="T8" fmla="*/ 28 w 32"/>
                <a:gd name="T9" fmla="*/ 9 h 34"/>
                <a:gd name="T10" fmla="*/ 24 w 32"/>
                <a:gd name="T11" fmla="*/ 5 h 34"/>
                <a:gd name="T12" fmla="*/ 12 w 32"/>
                <a:gd name="T13" fmla="*/ 3 h 34"/>
                <a:gd name="T14" fmla="*/ 4 w 32"/>
                <a:gd name="T15" fmla="*/ 11 h 34"/>
                <a:gd name="T16" fmla="*/ 0 w 32"/>
                <a:gd name="T17" fmla="*/ 15 h 34"/>
                <a:gd name="T18" fmla="*/ 0 w 32"/>
                <a:gd name="T19" fmla="*/ 16 h 34"/>
                <a:gd name="T20" fmla="*/ 2 w 32"/>
                <a:gd name="T21" fmla="*/ 22 h 34"/>
                <a:gd name="T22" fmla="*/ 5 w 32"/>
                <a:gd name="T23" fmla="*/ 28 h 34"/>
                <a:gd name="T24" fmla="*/ 8 w 32"/>
                <a:gd name="T25" fmla="*/ 33 h 34"/>
                <a:gd name="T26" fmla="*/ 9 w 32"/>
                <a:gd name="T27" fmla="*/ 34 h 34"/>
                <a:gd name="T28" fmla="*/ 10 w 32"/>
                <a:gd name="T29" fmla="*/ 34 h 34"/>
                <a:gd name="T30" fmla="*/ 16 w 3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4">
                  <a:moveTo>
                    <a:pt x="16" y="34"/>
                  </a:moveTo>
                  <a:cubicBezTo>
                    <a:pt x="20" y="34"/>
                    <a:pt x="24" y="33"/>
                    <a:pt x="27" y="31"/>
                  </a:cubicBezTo>
                  <a:cubicBezTo>
                    <a:pt x="29" y="28"/>
                    <a:pt x="28" y="25"/>
                    <a:pt x="28" y="22"/>
                  </a:cubicBezTo>
                  <a:cubicBezTo>
                    <a:pt x="28" y="18"/>
                    <a:pt x="32" y="17"/>
                    <a:pt x="32" y="13"/>
                  </a:cubicBezTo>
                  <a:cubicBezTo>
                    <a:pt x="31" y="11"/>
                    <a:pt x="29" y="11"/>
                    <a:pt x="28" y="9"/>
                  </a:cubicBezTo>
                  <a:cubicBezTo>
                    <a:pt x="26" y="8"/>
                    <a:pt x="25" y="6"/>
                    <a:pt x="24" y="5"/>
                  </a:cubicBezTo>
                  <a:cubicBezTo>
                    <a:pt x="20" y="2"/>
                    <a:pt x="17" y="0"/>
                    <a:pt x="12" y="3"/>
                  </a:cubicBezTo>
                  <a:cubicBezTo>
                    <a:pt x="9" y="4"/>
                    <a:pt x="6" y="8"/>
                    <a:pt x="4" y="11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5"/>
                    <a:pt x="4" y="26"/>
                    <a:pt x="5" y="28"/>
                  </a:cubicBezTo>
                  <a:cubicBezTo>
                    <a:pt x="7" y="30"/>
                    <a:pt x="7" y="31"/>
                    <a:pt x="8" y="33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2" y="34"/>
                    <a:pt x="14" y="34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89"/>
            <p:cNvSpPr>
              <a:spLocks noEditPoints="1"/>
            </p:cNvSpPr>
            <p:nvPr/>
          </p:nvSpPr>
          <p:spPr bwMode="auto">
            <a:xfrm>
              <a:off x="2436813" y="3960813"/>
              <a:ext cx="190500" cy="258763"/>
            </a:xfrm>
            <a:custGeom>
              <a:avLst/>
              <a:gdLst>
                <a:gd name="T0" fmla="*/ 45 w 92"/>
                <a:gd name="T1" fmla="*/ 121 h 126"/>
                <a:gd name="T2" fmla="*/ 55 w 92"/>
                <a:gd name="T3" fmla="*/ 116 h 126"/>
                <a:gd name="T4" fmla="*/ 64 w 92"/>
                <a:gd name="T5" fmla="*/ 113 h 126"/>
                <a:gd name="T6" fmla="*/ 73 w 92"/>
                <a:gd name="T7" fmla="*/ 113 h 126"/>
                <a:gd name="T8" fmla="*/ 72 w 92"/>
                <a:gd name="T9" fmla="*/ 101 h 126"/>
                <a:gd name="T10" fmla="*/ 76 w 92"/>
                <a:gd name="T11" fmla="*/ 97 h 126"/>
                <a:gd name="T12" fmla="*/ 76 w 92"/>
                <a:gd name="T13" fmla="*/ 91 h 126"/>
                <a:gd name="T14" fmla="*/ 87 w 92"/>
                <a:gd name="T15" fmla="*/ 86 h 126"/>
                <a:gd name="T16" fmla="*/ 92 w 92"/>
                <a:gd name="T17" fmla="*/ 87 h 126"/>
                <a:gd name="T18" fmla="*/ 90 w 92"/>
                <a:gd name="T19" fmla="*/ 77 h 126"/>
                <a:gd name="T20" fmla="*/ 85 w 92"/>
                <a:gd name="T21" fmla="*/ 66 h 126"/>
                <a:gd name="T22" fmla="*/ 81 w 92"/>
                <a:gd name="T23" fmla="*/ 53 h 126"/>
                <a:gd name="T24" fmla="*/ 75 w 92"/>
                <a:gd name="T25" fmla="*/ 42 h 126"/>
                <a:gd name="T26" fmla="*/ 74 w 92"/>
                <a:gd name="T27" fmla="*/ 30 h 126"/>
                <a:gd name="T28" fmla="*/ 71 w 92"/>
                <a:gd name="T29" fmla="*/ 18 h 126"/>
                <a:gd name="T30" fmla="*/ 72 w 92"/>
                <a:gd name="T31" fmla="*/ 11 h 126"/>
                <a:gd name="T32" fmla="*/ 72 w 92"/>
                <a:gd name="T33" fmla="*/ 10 h 126"/>
                <a:gd name="T34" fmla="*/ 67 w 92"/>
                <a:gd name="T35" fmla="*/ 9 h 126"/>
                <a:gd name="T36" fmla="*/ 61 w 92"/>
                <a:gd name="T37" fmla="*/ 9 h 126"/>
                <a:gd name="T38" fmla="*/ 55 w 92"/>
                <a:gd name="T39" fmla="*/ 4 h 126"/>
                <a:gd name="T40" fmla="*/ 48 w 92"/>
                <a:gd name="T41" fmla="*/ 3 h 126"/>
                <a:gd name="T42" fmla="*/ 50 w 92"/>
                <a:gd name="T43" fmla="*/ 11 h 126"/>
                <a:gd name="T44" fmla="*/ 49 w 92"/>
                <a:gd name="T45" fmla="*/ 14 h 126"/>
                <a:gd name="T46" fmla="*/ 50 w 92"/>
                <a:gd name="T47" fmla="*/ 17 h 126"/>
                <a:gd name="T48" fmla="*/ 49 w 92"/>
                <a:gd name="T49" fmla="*/ 23 h 126"/>
                <a:gd name="T50" fmla="*/ 42 w 92"/>
                <a:gd name="T51" fmla="*/ 21 h 126"/>
                <a:gd name="T52" fmla="*/ 34 w 92"/>
                <a:gd name="T53" fmla="*/ 20 h 126"/>
                <a:gd name="T54" fmla="*/ 27 w 92"/>
                <a:gd name="T55" fmla="*/ 23 h 126"/>
                <a:gd name="T56" fmla="*/ 21 w 92"/>
                <a:gd name="T57" fmla="*/ 25 h 126"/>
                <a:gd name="T58" fmla="*/ 17 w 92"/>
                <a:gd name="T59" fmla="*/ 20 h 126"/>
                <a:gd name="T60" fmla="*/ 11 w 92"/>
                <a:gd name="T61" fmla="*/ 18 h 126"/>
                <a:gd name="T62" fmla="*/ 5 w 92"/>
                <a:gd name="T63" fmla="*/ 15 h 126"/>
                <a:gd name="T64" fmla="*/ 3 w 92"/>
                <a:gd name="T65" fmla="*/ 17 h 126"/>
                <a:gd name="T66" fmla="*/ 7 w 92"/>
                <a:gd name="T67" fmla="*/ 30 h 126"/>
                <a:gd name="T68" fmla="*/ 6 w 92"/>
                <a:gd name="T69" fmla="*/ 36 h 126"/>
                <a:gd name="T70" fmla="*/ 9 w 92"/>
                <a:gd name="T71" fmla="*/ 44 h 126"/>
                <a:gd name="T72" fmla="*/ 12 w 92"/>
                <a:gd name="T73" fmla="*/ 61 h 126"/>
                <a:gd name="T74" fmla="*/ 17 w 92"/>
                <a:gd name="T75" fmla="*/ 67 h 126"/>
                <a:gd name="T76" fmla="*/ 18 w 92"/>
                <a:gd name="T77" fmla="*/ 74 h 126"/>
                <a:gd name="T78" fmla="*/ 21 w 92"/>
                <a:gd name="T79" fmla="*/ 94 h 126"/>
                <a:gd name="T80" fmla="*/ 20 w 92"/>
                <a:gd name="T81" fmla="*/ 102 h 126"/>
                <a:gd name="T82" fmla="*/ 25 w 92"/>
                <a:gd name="T83" fmla="*/ 106 h 126"/>
                <a:gd name="T84" fmla="*/ 32 w 92"/>
                <a:gd name="T85" fmla="*/ 110 h 126"/>
                <a:gd name="T86" fmla="*/ 34 w 92"/>
                <a:gd name="T87" fmla="*/ 118 h 126"/>
                <a:gd name="T88" fmla="*/ 40 w 92"/>
                <a:gd name="T89" fmla="*/ 126 h 126"/>
                <a:gd name="T90" fmla="*/ 45 w 92"/>
                <a:gd name="T91" fmla="*/ 121 h 126"/>
                <a:gd name="T92" fmla="*/ 33 w 92"/>
                <a:gd name="T93" fmla="*/ 101 h 126"/>
                <a:gd name="T94" fmla="*/ 37 w 92"/>
                <a:gd name="T95" fmla="*/ 90 h 126"/>
                <a:gd name="T96" fmla="*/ 44 w 92"/>
                <a:gd name="T97" fmla="*/ 66 h 126"/>
                <a:gd name="T98" fmla="*/ 32 w 92"/>
                <a:gd name="T99" fmla="*/ 59 h 126"/>
                <a:gd name="T100" fmla="*/ 30 w 92"/>
                <a:gd name="T101" fmla="*/ 53 h 126"/>
                <a:gd name="T102" fmla="*/ 44 w 92"/>
                <a:gd name="T103" fmla="*/ 56 h 126"/>
                <a:gd name="T104" fmla="*/ 50 w 92"/>
                <a:gd name="T105" fmla="*/ 59 h 126"/>
                <a:gd name="T106" fmla="*/ 56 w 92"/>
                <a:gd name="T107" fmla="*/ 61 h 126"/>
                <a:gd name="T108" fmla="*/ 60 w 92"/>
                <a:gd name="T109" fmla="*/ 63 h 126"/>
                <a:gd name="T110" fmla="*/ 61 w 92"/>
                <a:gd name="T111" fmla="*/ 70 h 126"/>
                <a:gd name="T112" fmla="*/ 53 w 92"/>
                <a:gd name="T113" fmla="*/ 72 h 126"/>
                <a:gd name="T114" fmla="*/ 52 w 92"/>
                <a:gd name="T115" fmla="*/ 85 h 126"/>
                <a:gd name="T116" fmla="*/ 44 w 92"/>
                <a:gd name="T117" fmla="*/ 98 h 126"/>
                <a:gd name="T118" fmla="*/ 33 w 92"/>
                <a:gd name="T119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126">
                  <a:moveTo>
                    <a:pt x="45" y="121"/>
                  </a:moveTo>
                  <a:cubicBezTo>
                    <a:pt x="48" y="119"/>
                    <a:pt x="51" y="118"/>
                    <a:pt x="55" y="116"/>
                  </a:cubicBezTo>
                  <a:cubicBezTo>
                    <a:pt x="58" y="115"/>
                    <a:pt x="61" y="113"/>
                    <a:pt x="64" y="113"/>
                  </a:cubicBezTo>
                  <a:cubicBezTo>
                    <a:pt x="66" y="113"/>
                    <a:pt x="71" y="114"/>
                    <a:pt x="73" y="113"/>
                  </a:cubicBezTo>
                  <a:cubicBezTo>
                    <a:pt x="75" y="111"/>
                    <a:pt x="70" y="104"/>
                    <a:pt x="72" y="101"/>
                  </a:cubicBezTo>
                  <a:cubicBezTo>
                    <a:pt x="72" y="98"/>
                    <a:pt x="75" y="99"/>
                    <a:pt x="76" y="97"/>
                  </a:cubicBezTo>
                  <a:cubicBezTo>
                    <a:pt x="77" y="95"/>
                    <a:pt x="76" y="93"/>
                    <a:pt x="76" y="91"/>
                  </a:cubicBezTo>
                  <a:cubicBezTo>
                    <a:pt x="77" y="86"/>
                    <a:pt x="83" y="86"/>
                    <a:pt x="87" y="86"/>
                  </a:cubicBezTo>
                  <a:cubicBezTo>
                    <a:pt x="89" y="86"/>
                    <a:pt x="90" y="87"/>
                    <a:pt x="92" y="87"/>
                  </a:cubicBezTo>
                  <a:cubicBezTo>
                    <a:pt x="90" y="84"/>
                    <a:pt x="90" y="79"/>
                    <a:pt x="90" y="77"/>
                  </a:cubicBezTo>
                  <a:cubicBezTo>
                    <a:pt x="89" y="73"/>
                    <a:pt x="88" y="69"/>
                    <a:pt x="85" y="66"/>
                  </a:cubicBezTo>
                  <a:cubicBezTo>
                    <a:pt x="83" y="62"/>
                    <a:pt x="82" y="58"/>
                    <a:pt x="81" y="53"/>
                  </a:cubicBezTo>
                  <a:cubicBezTo>
                    <a:pt x="79" y="50"/>
                    <a:pt x="77" y="46"/>
                    <a:pt x="75" y="42"/>
                  </a:cubicBezTo>
                  <a:cubicBezTo>
                    <a:pt x="74" y="38"/>
                    <a:pt x="75" y="34"/>
                    <a:pt x="74" y="30"/>
                  </a:cubicBezTo>
                  <a:cubicBezTo>
                    <a:pt x="74" y="26"/>
                    <a:pt x="71" y="22"/>
                    <a:pt x="71" y="18"/>
                  </a:cubicBezTo>
                  <a:cubicBezTo>
                    <a:pt x="71" y="16"/>
                    <a:pt x="72" y="14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70" y="9"/>
                    <a:pt x="68" y="9"/>
                    <a:pt x="67" y="9"/>
                  </a:cubicBezTo>
                  <a:cubicBezTo>
                    <a:pt x="65" y="9"/>
                    <a:pt x="64" y="11"/>
                    <a:pt x="61" y="9"/>
                  </a:cubicBezTo>
                  <a:cubicBezTo>
                    <a:pt x="59" y="8"/>
                    <a:pt x="57" y="6"/>
                    <a:pt x="55" y="4"/>
                  </a:cubicBezTo>
                  <a:cubicBezTo>
                    <a:pt x="53" y="3"/>
                    <a:pt x="50" y="0"/>
                    <a:pt x="48" y="3"/>
                  </a:cubicBezTo>
                  <a:cubicBezTo>
                    <a:pt x="46" y="5"/>
                    <a:pt x="50" y="9"/>
                    <a:pt x="50" y="11"/>
                  </a:cubicBezTo>
                  <a:cubicBezTo>
                    <a:pt x="50" y="11"/>
                    <a:pt x="49" y="13"/>
                    <a:pt x="49" y="14"/>
                  </a:cubicBezTo>
                  <a:cubicBezTo>
                    <a:pt x="49" y="15"/>
                    <a:pt x="50" y="16"/>
                    <a:pt x="50" y="17"/>
                  </a:cubicBezTo>
                  <a:cubicBezTo>
                    <a:pt x="50" y="19"/>
                    <a:pt x="51" y="22"/>
                    <a:pt x="49" y="23"/>
                  </a:cubicBezTo>
                  <a:cubicBezTo>
                    <a:pt x="48" y="24"/>
                    <a:pt x="44" y="21"/>
                    <a:pt x="42" y="21"/>
                  </a:cubicBezTo>
                  <a:cubicBezTo>
                    <a:pt x="39" y="21"/>
                    <a:pt x="37" y="20"/>
                    <a:pt x="34" y="20"/>
                  </a:cubicBezTo>
                  <a:cubicBezTo>
                    <a:pt x="32" y="21"/>
                    <a:pt x="29" y="22"/>
                    <a:pt x="27" y="23"/>
                  </a:cubicBezTo>
                  <a:cubicBezTo>
                    <a:pt x="25" y="24"/>
                    <a:pt x="24" y="27"/>
                    <a:pt x="21" y="25"/>
                  </a:cubicBezTo>
                  <a:cubicBezTo>
                    <a:pt x="19" y="24"/>
                    <a:pt x="18" y="22"/>
                    <a:pt x="17" y="20"/>
                  </a:cubicBezTo>
                  <a:cubicBezTo>
                    <a:pt x="15" y="17"/>
                    <a:pt x="14" y="18"/>
                    <a:pt x="11" y="18"/>
                  </a:cubicBezTo>
                  <a:cubicBezTo>
                    <a:pt x="9" y="18"/>
                    <a:pt x="7" y="16"/>
                    <a:pt x="5" y="15"/>
                  </a:cubicBezTo>
                  <a:cubicBezTo>
                    <a:pt x="2" y="14"/>
                    <a:pt x="0" y="17"/>
                    <a:pt x="3" y="17"/>
                  </a:cubicBezTo>
                  <a:cubicBezTo>
                    <a:pt x="3" y="22"/>
                    <a:pt x="8" y="25"/>
                    <a:pt x="7" y="30"/>
                  </a:cubicBezTo>
                  <a:cubicBezTo>
                    <a:pt x="6" y="32"/>
                    <a:pt x="5" y="34"/>
                    <a:pt x="6" y="36"/>
                  </a:cubicBezTo>
                  <a:cubicBezTo>
                    <a:pt x="6" y="39"/>
                    <a:pt x="8" y="42"/>
                    <a:pt x="9" y="44"/>
                  </a:cubicBezTo>
                  <a:cubicBezTo>
                    <a:pt x="13" y="49"/>
                    <a:pt x="10" y="55"/>
                    <a:pt x="12" y="61"/>
                  </a:cubicBezTo>
                  <a:cubicBezTo>
                    <a:pt x="14" y="63"/>
                    <a:pt x="16" y="65"/>
                    <a:pt x="17" y="67"/>
                  </a:cubicBezTo>
                  <a:cubicBezTo>
                    <a:pt x="18" y="69"/>
                    <a:pt x="18" y="72"/>
                    <a:pt x="18" y="74"/>
                  </a:cubicBezTo>
                  <a:cubicBezTo>
                    <a:pt x="18" y="81"/>
                    <a:pt x="21" y="87"/>
                    <a:pt x="21" y="94"/>
                  </a:cubicBezTo>
                  <a:cubicBezTo>
                    <a:pt x="21" y="97"/>
                    <a:pt x="19" y="99"/>
                    <a:pt x="20" y="102"/>
                  </a:cubicBezTo>
                  <a:cubicBezTo>
                    <a:pt x="20" y="104"/>
                    <a:pt x="23" y="105"/>
                    <a:pt x="25" y="106"/>
                  </a:cubicBezTo>
                  <a:cubicBezTo>
                    <a:pt x="27" y="107"/>
                    <a:pt x="30" y="108"/>
                    <a:pt x="32" y="110"/>
                  </a:cubicBezTo>
                  <a:cubicBezTo>
                    <a:pt x="33" y="113"/>
                    <a:pt x="32" y="115"/>
                    <a:pt x="34" y="118"/>
                  </a:cubicBezTo>
                  <a:cubicBezTo>
                    <a:pt x="36" y="121"/>
                    <a:pt x="38" y="124"/>
                    <a:pt x="40" y="126"/>
                  </a:cubicBezTo>
                  <a:cubicBezTo>
                    <a:pt x="41" y="124"/>
                    <a:pt x="43" y="123"/>
                    <a:pt x="45" y="121"/>
                  </a:cubicBezTo>
                  <a:close/>
                  <a:moveTo>
                    <a:pt x="33" y="101"/>
                  </a:moveTo>
                  <a:cubicBezTo>
                    <a:pt x="31" y="98"/>
                    <a:pt x="35" y="93"/>
                    <a:pt x="37" y="90"/>
                  </a:cubicBezTo>
                  <a:cubicBezTo>
                    <a:pt x="42" y="84"/>
                    <a:pt x="51" y="74"/>
                    <a:pt x="44" y="66"/>
                  </a:cubicBezTo>
                  <a:cubicBezTo>
                    <a:pt x="41" y="63"/>
                    <a:pt x="36" y="62"/>
                    <a:pt x="32" y="59"/>
                  </a:cubicBezTo>
                  <a:cubicBezTo>
                    <a:pt x="30" y="58"/>
                    <a:pt x="29" y="56"/>
                    <a:pt x="30" y="53"/>
                  </a:cubicBezTo>
                  <a:cubicBezTo>
                    <a:pt x="32" y="44"/>
                    <a:pt x="41" y="54"/>
                    <a:pt x="44" y="56"/>
                  </a:cubicBezTo>
                  <a:cubicBezTo>
                    <a:pt x="46" y="57"/>
                    <a:pt x="48" y="58"/>
                    <a:pt x="50" y="59"/>
                  </a:cubicBezTo>
                  <a:cubicBezTo>
                    <a:pt x="53" y="61"/>
                    <a:pt x="53" y="62"/>
                    <a:pt x="56" y="61"/>
                  </a:cubicBezTo>
                  <a:cubicBezTo>
                    <a:pt x="59" y="60"/>
                    <a:pt x="59" y="60"/>
                    <a:pt x="60" y="63"/>
                  </a:cubicBezTo>
                  <a:cubicBezTo>
                    <a:pt x="61" y="65"/>
                    <a:pt x="62" y="68"/>
                    <a:pt x="61" y="70"/>
                  </a:cubicBezTo>
                  <a:cubicBezTo>
                    <a:pt x="59" y="77"/>
                    <a:pt x="56" y="67"/>
                    <a:pt x="53" y="72"/>
                  </a:cubicBezTo>
                  <a:cubicBezTo>
                    <a:pt x="52" y="76"/>
                    <a:pt x="53" y="81"/>
                    <a:pt x="52" y="85"/>
                  </a:cubicBezTo>
                  <a:cubicBezTo>
                    <a:pt x="50" y="90"/>
                    <a:pt x="47" y="94"/>
                    <a:pt x="44" y="98"/>
                  </a:cubicBezTo>
                  <a:cubicBezTo>
                    <a:pt x="42" y="100"/>
                    <a:pt x="36" y="106"/>
                    <a:pt x="33" y="10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90"/>
            <p:cNvSpPr>
              <a:spLocks/>
            </p:cNvSpPr>
            <p:nvPr/>
          </p:nvSpPr>
          <p:spPr bwMode="auto">
            <a:xfrm>
              <a:off x="2628900" y="4279900"/>
              <a:ext cx="92075" cy="98425"/>
            </a:xfrm>
            <a:custGeom>
              <a:avLst/>
              <a:gdLst>
                <a:gd name="T0" fmla="*/ 15 w 45"/>
                <a:gd name="T1" fmla="*/ 47 h 48"/>
                <a:gd name="T2" fmla="*/ 29 w 45"/>
                <a:gd name="T3" fmla="*/ 39 h 48"/>
                <a:gd name="T4" fmla="*/ 35 w 45"/>
                <a:gd name="T5" fmla="*/ 36 h 48"/>
                <a:gd name="T6" fmla="*/ 39 w 45"/>
                <a:gd name="T7" fmla="*/ 31 h 48"/>
                <a:gd name="T8" fmla="*/ 42 w 45"/>
                <a:gd name="T9" fmla="*/ 20 h 48"/>
                <a:gd name="T10" fmla="*/ 33 w 45"/>
                <a:gd name="T11" fmla="*/ 11 h 48"/>
                <a:gd name="T12" fmla="*/ 23 w 45"/>
                <a:gd name="T13" fmla="*/ 3 h 48"/>
                <a:gd name="T14" fmla="*/ 18 w 45"/>
                <a:gd name="T15" fmla="*/ 1 h 48"/>
                <a:gd name="T16" fmla="*/ 13 w 45"/>
                <a:gd name="T17" fmla="*/ 5 h 48"/>
                <a:gd name="T18" fmla="*/ 10 w 45"/>
                <a:gd name="T19" fmla="*/ 17 h 48"/>
                <a:gd name="T20" fmla="*/ 5 w 45"/>
                <a:gd name="T21" fmla="*/ 29 h 48"/>
                <a:gd name="T22" fmla="*/ 0 w 45"/>
                <a:gd name="T23" fmla="*/ 34 h 48"/>
                <a:gd name="T24" fmla="*/ 5 w 45"/>
                <a:gd name="T25" fmla="*/ 45 h 48"/>
                <a:gd name="T26" fmla="*/ 5 w 45"/>
                <a:gd name="T27" fmla="*/ 48 h 48"/>
                <a:gd name="T28" fmla="*/ 7 w 45"/>
                <a:gd name="T29" fmla="*/ 48 h 48"/>
                <a:gd name="T30" fmla="*/ 15 w 45"/>
                <a:gd name="T3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8">
                  <a:moveTo>
                    <a:pt x="15" y="47"/>
                  </a:moveTo>
                  <a:cubicBezTo>
                    <a:pt x="21" y="46"/>
                    <a:pt x="24" y="42"/>
                    <a:pt x="29" y="39"/>
                  </a:cubicBezTo>
                  <a:cubicBezTo>
                    <a:pt x="31" y="38"/>
                    <a:pt x="34" y="37"/>
                    <a:pt x="35" y="36"/>
                  </a:cubicBezTo>
                  <a:cubicBezTo>
                    <a:pt x="37" y="35"/>
                    <a:pt x="38" y="32"/>
                    <a:pt x="39" y="31"/>
                  </a:cubicBezTo>
                  <a:cubicBezTo>
                    <a:pt x="42" y="28"/>
                    <a:pt x="45" y="24"/>
                    <a:pt x="42" y="20"/>
                  </a:cubicBezTo>
                  <a:cubicBezTo>
                    <a:pt x="41" y="16"/>
                    <a:pt x="36" y="14"/>
                    <a:pt x="33" y="11"/>
                  </a:cubicBezTo>
                  <a:cubicBezTo>
                    <a:pt x="30" y="8"/>
                    <a:pt x="26" y="7"/>
                    <a:pt x="23" y="3"/>
                  </a:cubicBezTo>
                  <a:cubicBezTo>
                    <a:pt x="21" y="1"/>
                    <a:pt x="21" y="0"/>
                    <a:pt x="18" y="1"/>
                  </a:cubicBezTo>
                  <a:cubicBezTo>
                    <a:pt x="16" y="2"/>
                    <a:pt x="15" y="3"/>
                    <a:pt x="13" y="5"/>
                  </a:cubicBezTo>
                  <a:cubicBezTo>
                    <a:pt x="9" y="9"/>
                    <a:pt x="12" y="12"/>
                    <a:pt x="10" y="17"/>
                  </a:cubicBezTo>
                  <a:cubicBezTo>
                    <a:pt x="9" y="21"/>
                    <a:pt x="8" y="26"/>
                    <a:pt x="5" y="29"/>
                  </a:cubicBezTo>
                  <a:cubicBezTo>
                    <a:pt x="3" y="31"/>
                    <a:pt x="2" y="33"/>
                    <a:pt x="0" y="34"/>
                  </a:cubicBezTo>
                  <a:cubicBezTo>
                    <a:pt x="3" y="37"/>
                    <a:pt x="4" y="41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7"/>
                    <a:pt x="15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91"/>
            <p:cNvSpPr>
              <a:spLocks/>
            </p:cNvSpPr>
            <p:nvPr/>
          </p:nvSpPr>
          <p:spPr bwMode="auto">
            <a:xfrm>
              <a:off x="2692400" y="4065588"/>
              <a:ext cx="174625" cy="230188"/>
            </a:xfrm>
            <a:custGeom>
              <a:avLst/>
              <a:gdLst>
                <a:gd name="T0" fmla="*/ 63 w 85"/>
                <a:gd name="T1" fmla="*/ 97 h 112"/>
                <a:gd name="T2" fmla="*/ 59 w 85"/>
                <a:gd name="T3" fmla="*/ 92 h 112"/>
                <a:gd name="T4" fmla="*/ 64 w 85"/>
                <a:gd name="T5" fmla="*/ 89 h 112"/>
                <a:gd name="T6" fmla="*/ 68 w 85"/>
                <a:gd name="T7" fmla="*/ 77 h 112"/>
                <a:gd name="T8" fmla="*/ 77 w 85"/>
                <a:gd name="T9" fmla="*/ 69 h 112"/>
                <a:gd name="T10" fmla="*/ 74 w 85"/>
                <a:gd name="T11" fmla="*/ 57 h 112"/>
                <a:gd name="T12" fmla="*/ 79 w 85"/>
                <a:gd name="T13" fmla="*/ 47 h 112"/>
                <a:gd name="T14" fmla="*/ 80 w 85"/>
                <a:gd name="T15" fmla="*/ 39 h 112"/>
                <a:gd name="T16" fmla="*/ 76 w 85"/>
                <a:gd name="T17" fmla="*/ 28 h 112"/>
                <a:gd name="T18" fmla="*/ 76 w 85"/>
                <a:gd name="T19" fmla="*/ 16 h 112"/>
                <a:gd name="T20" fmla="*/ 75 w 85"/>
                <a:gd name="T21" fmla="*/ 9 h 112"/>
                <a:gd name="T22" fmla="*/ 68 w 85"/>
                <a:gd name="T23" fmla="*/ 4 h 112"/>
                <a:gd name="T24" fmla="*/ 50 w 85"/>
                <a:gd name="T25" fmla="*/ 8 h 112"/>
                <a:gd name="T26" fmla="*/ 45 w 85"/>
                <a:gd name="T27" fmla="*/ 12 h 112"/>
                <a:gd name="T28" fmla="*/ 46 w 85"/>
                <a:gd name="T29" fmla="*/ 11 h 112"/>
                <a:gd name="T30" fmla="*/ 42 w 85"/>
                <a:gd name="T31" fmla="*/ 16 h 112"/>
                <a:gd name="T32" fmla="*/ 37 w 85"/>
                <a:gd name="T33" fmla="*/ 19 h 112"/>
                <a:gd name="T34" fmla="*/ 29 w 85"/>
                <a:gd name="T35" fmla="*/ 27 h 112"/>
                <a:gd name="T36" fmla="*/ 18 w 85"/>
                <a:gd name="T37" fmla="*/ 34 h 112"/>
                <a:gd name="T38" fmla="*/ 7 w 85"/>
                <a:gd name="T39" fmla="*/ 38 h 112"/>
                <a:gd name="T40" fmla="*/ 1 w 85"/>
                <a:gd name="T41" fmla="*/ 33 h 112"/>
                <a:gd name="T42" fmla="*/ 1 w 85"/>
                <a:gd name="T43" fmla="*/ 40 h 112"/>
                <a:gd name="T44" fmla="*/ 4 w 85"/>
                <a:gd name="T45" fmla="*/ 53 h 112"/>
                <a:gd name="T46" fmla="*/ 8 w 85"/>
                <a:gd name="T47" fmla="*/ 65 h 112"/>
                <a:gd name="T48" fmla="*/ 15 w 85"/>
                <a:gd name="T49" fmla="*/ 77 h 112"/>
                <a:gd name="T50" fmla="*/ 19 w 85"/>
                <a:gd name="T51" fmla="*/ 86 h 112"/>
                <a:gd name="T52" fmla="*/ 24 w 85"/>
                <a:gd name="T53" fmla="*/ 94 h 112"/>
                <a:gd name="T54" fmla="*/ 39 w 85"/>
                <a:gd name="T55" fmla="*/ 112 h 112"/>
                <a:gd name="T56" fmla="*/ 49 w 85"/>
                <a:gd name="T57" fmla="*/ 108 h 112"/>
                <a:gd name="T58" fmla="*/ 63 w 85"/>
                <a:gd name="T59" fmla="*/ 102 h 112"/>
                <a:gd name="T60" fmla="*/ 64 w 85"/>
                <a:gd name="T61" fmla="*/ 102 h 112"/>
                <a:gd name="T62" fmla="*/ 63 w 85"/>
                <a:gd name="T63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12">
                  <a:moveTo>
                    <a:pt x="63" y="97"/>
                  </a:moveTo>
                  <a:cubicBezTo>
                    <a:pt x="62" y="95"/>
                    <a:pt x="59" y="95"/>
                    <a:pt x="59" y="92"/>
                  </a:cubicBezTo>
                  <a:cubicBezTo>
                    <a:pt x="59" y="90"/>
                    <a:pt x="63" y="89"/>
                    <a:pt x="64" y="89"/>
                  </a:cubicBezTo>
                  <a:cubicBezTo>
                    <a:pt x="71" y="87"/>
                    <a:pt x="66" y="82"/>
                    <a:pt x="68" y="77"/>
                  </a:cubicBezTo>
                  <a:cubicBezTo>
                    <a:pt x="71" y="74"/>
                    <a:pt x="77" y="74"/>
                    <a:pt x="77" y="69"/>
                  </a:cubicBezTo>
                  <a:cubicBezTo>
                    <a:pt x="78" y="64"/>
                    <a:pt x="76" y="60"/>
                    <a:pt x="74" y="57"/>
                  </a:cubicBezTo>
                  <a:cubicBezTo>
                    <a:pt x="71" y="51"/>
                    <a:pt x="75" y="49"/>
                    <a:pt x="79" y="47"/>
                  </a:cubicBezTo>
                  <a:cubicBezTo>
                    <a:pt x="83" y="45"/>
                    <a:pt x="85" y="41"/>
                    <a:pt x="80" y="39"/>
                  </a:cubicBezTo>
                  <a:cubicBezTo>
                    <a:pt x="75" y="38"/>
                    <a:pt x="76" y="33"/>
                    <a:pt x="76" y="28"/>
                  </a:cubicBezTo>
                  <a:cubicBezTo>
                    <a:pt x="77" y="24"/>
                    <a:pt x="77" y="20"/>
                    <a:pt x="76" y="16"/>
                  </a:cubicBezTo>
                  <a:cubicBezTo>
                    <a:pt x="75" y="14"/>
                    <a:pt x="75" y="11"/>
                    <a:pt x="75" y="9"/>
                  </a:cubicBezTo>
                  <a:cubicBezTo>
                    <a:pt x="74" y="6"/>
                    <a:pt x="71" y="5"/>
                    <a:pt x="68" y="4"/>
                  </a:cubicBezTo>
                  <a:cubicBezTo>
                    <a:pt x="61" y="0"/>
                    <a:pt x="55" y="4"/>
                    <a:pt x="50" y="8"/>
                  </a:cubicBezTo>
                  <a:cubicBezTo>
                    <a:pt x="48" y="9"/>
                    <a:pt x="46" y="11"/>
                    <a:pt x="45" y="12"/>
                  </a:cubicBezTo>
                  <a:cubicBezTo>
                    <a:pt x="45" y="12"/>
                    <a:pt x="46" y="12"/>
                    <a:pt x="46" y="11"/>
                  </a:cubicBezTo>
                  <a:cubicBezTo>
                    <a:pt x="45" y="13"/>
                    <a:pt x="44" y="14"/>
                    <a:pt x="42" y="16"/>
                  </a:cubicBezTo>
                  <a:cubicBezTo>
                    <a:pt x="41" y="17"/>
                    <a:pt x="39" y="17"/>
                    <a:pt x="37" y="19"/>
                  </a:cubicBezTo>
                  <a:cubicBezTo>
                    <a:pt x="34" y="21"/>
                    <a:pt x="32" y="24"/>
                    <a:pt x="29" y="27"/>
                  </a:cubicBezTo>
                  <a:cubicBezTo>
                    <a:pt x="26" y="30"/>
                    <a:pt x="22" y="32"/>
                    <a:pt x="18" y="34"/>
                  </a:cubicBezTo>
                  <a:cubicBezTo>
                    <a:pt x="15" y="36"/>
                    <a:pt x="10" y="39"/>
                    <a:pt x="7" y="38"/>
                  </a:cubicBezTo>
                  <a:cubicBezTo>
                    <a:pt x="4" y="37"/>
                    <a:pt x="2" y="35"/>
                    <a:pt x="1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1" y="44"/>
                    <a:pt x="2" y="49"/>
                    <a:pt x="4" y="53"/>
                  </a:cubicBezTo>
                  <a:cubicBezTo>
                    <a:pt x="7" y="57"/>
                    <a:pt x="7" y="61"/>
                    <a:pt x="8" y="65"/>
                  </a:cubicBezTo>
                  <a:cubicBezTo>
                    <a:pt x="9" y="70"/>
                    <a:pt x="13" y="72"/>
                    <a:pt x="15" y="77"/>
                  </a:cubicBezTo>
                  <a:cubicBezTo>
                    <a:pt x="16" y="81"/>
                    <a:pt x="16" y="83"/>
                    <a:pt x="19" y="86"/>
                  </a:cubicBezTo>
                  <a:cubicBezTo>
                    <a:pt x="21" y="88"/>
                    <a:pt x="22" y="91"/>
                    <a:pt x="24" y="94"/>
                  </a:cubicBezTo>
                  <a:cubicBezTo>
                    <a:pt x="28" y="99"/>
                    <a:pt x="35" y="105"/>
                    <a:pt x="39" y="112"/>
                  </a:cubicBezTo>
                  <a:cubicBezTo>
                    <a:pt x="42" y="111"/>
                    <a:pt x="46" y="111"/>
                    <a:pt x="49" y="108"/>
                  </a:cubicBezTo>
                  <a:cubicBezTo>
                    <a:pt x="53" y="105"/>
                    <a:pt x="58" y="103"/>
                    <a:pt x="63" y="102"/>
                  </a:cubicBezTo>
                  <a:cubicBezTo>
                    <a:pt x="63" y="102"/>
                    <a:pt x="64" y="102"/>
                    <a:pt x="64" y="102"/>
                  </a:cubicBezTo>
                  <a:cubicBezTo>
                    <a:pt x="64" y="100"/>
                    <a:pt x="64" y="98"/>
                    <a:pt x="63" y="9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92"/>
            <p:cNvSpPr>
              <a:spLocks/>
            </p:cNvSpPr>
            <p:nvPr/>
          </p:nvSpPr>
          <p:spPr bwMode="auto">
            <a:xfrm>
              <a:off x="2497138" y="4051300"/>
              <a:ext cx="68263" cy="127000"/>
            </a:xfrm>
            <a:custGeom>
              <a:avLst/>
              <a:gdLst>
                <a:gd name="T0" fmla="*/ 15 w 33"/>
                <a:gd name="T1" fmla="*/ 54 h 62"/>
                <a:gd name="T2" fmla="*/ 23 w 33"/>
                <a:gd name="T3" fmla="*/ 41 h 62"/>
                <a:gd name="T4" fmla="*/ 24 w 33"/>
                <a:gd name="T5" fmla="*/ 28 h 62"/>
                <a:gd name="T6" fmla="*/ 32 w 33"/>
                <a:gd name="T7" fmla="*/ 26 h 62"/>
                <a:gd name="T8" fmla="*/ 31 w 33"/>
                <a:gd name="T9" fmla="*/ 19 h 62"/>
                <a:gd name="T10" fmla="*/ 27 w 33"/>
                <a:gd name="T11" fmla="*/ 17 h 62"/>
                <a:gd name="T12" fmla="*/ 21 w 33"/>
                <a:gd name="T13" fmla="*/ 15 h 62"/>
                <a:gd name="T14" fmla="*/ 15 w 33"/>
                <a:gd name="T15" fmla="*/ 12 h 62"/>
                <a:gd name="T16" fmla="*/ 1 w 33"/>
                <a:gd name="T17" fmla="*/ 9 h 62"/>
                <a:gd name="T18" fmla="*/ 3 w 33"/>
                <a:gd name="T19" fmla="*/ 15 h 62"/>
                <a:gd name="T20" fmla="*/ 15 w 33"/>
                <a:gd name="T21" fmla="*/ 22 h 62"/>
                <a:gd name="T22" fmla="*/ 8 w 33"/>
                <a:gd name="T23" fmla="*/ 46 h 62"/>
                <a:gd name="T24" fmla="*/ 4 w 33"/>
                <a:gd name="T25" fmla="*/ 57 h 62"/>
                <a:gd name="T26" fmla="*/ 15 w 33"/>
                <a:gd name="T2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62">
                  <a:moveTo>
                    <a:pt x="15" y="54"/>
                  </a:moveTo>
                  <a:cubicBezTo>
                    <a:pt x="18" y="50"/>
                    <a:pt x="21" y="46"/>
                    <a:pt x="23" y="41"/>
                  </a:cubicBezTo>
                  <a:cubicBezTo>
                    <a:pt x="24" y="37"/>
                    <a:pt x="23" y="32"/>
                    <a:pt x="24" y="28"/>
                  </a:cubicBezTo>
                  <a:cubicBezTo>
                    <a:pt x="27" y="23"/>
                    <a:pt x="30" y="33"/>
                    <a:pt x="32" y="26"/>
                  </a:cubicBezTo>
                  <a:cubicBezTo>
                    <a:pt x="33" y="24"/>
                    <a:pt x="32" y="21"/>
                    <a:pt x="31" y="19"/>
                  </a:cubicBezTo>
                  <a:cubicBezTo>
                    <a:pt x="30" y="16"/>
                    <a:pt x="30" y="16"/>
                    <a:pt x="27" y="17"/>
                  </a:cubicBezTo>
                  <a:cubicBezTo>
                    <a:pt x="24" y="18"/>
                    <a:pt x="24" y="17"/>
                    <a:pt x="21" y="15"/>
                  </a:cubicBezTo>
                  <a:cubicBezTo>
                    <a:pt x="19" y="14"/>
                    <a:pt x="17" y="13"/>
                    <a:pt x="15" y="12"/>
                  </a:cubicBezTo>
                  <a:cubicBezTo>
                    <a:pt x="12" y="10"/>
                    <a:pt x="3" y="0"/>
                    <a:pt x="1" y="9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7" y="18"/>
                    <a:pt x="12" y="19"/>
                    <a:pt x="15" y="22"/>
                  </a:cubicBezTo>
                  <a:cubicBezTo>
                    <a:pt x="22" y="30"/>
                    <a:pt x="13" y="40"/>
                    <a:pt x="8" y="46"/>
                  </a:cubicBezTo>
                  <a:cubicBezTo>
                    <a:pt x="6" y="49"/>
                    <a:pt x="2" y="54"/>
                    <a:pt x="4" y="57"/>
                  </a:cubicBezTo>
                  <a:cubicBezTo>
                    <a:pt x="7" y="62"/>
                    <a:pt x="13" y="56"/>
                    <a:pt x="15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93"/>
            <p:cNvSpPr>
              <a:spLocks/>
            </p:cNvSpPr>
            <p:nvPr/>
          </p:nvSpPr>
          <p:spPr bwMode="auto">
            <a:xfrm>
              <a:off x="2582863" y="4281488"/>
              <a:ext cx="68263" cy="68263"/>
            </a:xfrm>
            <a:custGeom>
              <a:avLst/>
              <a:gdLst>
                <a:gd name="T0" fmla="*/ 28 w 33"/>
                <a:gd name="T1" fmla="*/ 5 h 33"/>
                <a:gd name="T2" fmla="*/ 21 w 33"/>
                <a:gd name="T3" fmla="*/ 0 h 33"/>
                <a:gd name="T4" fmla="*/ 19 w 33"/>
                <a:gd name="T5" fmla="*/ 0 h 33"/>
                <a:gd name="T6" fmla="*/ 19 w 33"/>
                <a:gd name="T7" fmla="*/ 0 h 33"/>
                <a:gd name="T8" fmla="*/ 18 w 33"/>
                <a:gd name="T9" fmla="*/ 9 h 33"/>
                <a:gd name="T10" fmla="*/ 7 w 33"/>
                <a:gd name="T11" fmla="*/ 12 h 33"/>
                <a:gd name="T12" fmla="*/ 1 w 33"/>
                <a:gd name="T13" fmla="*/ 12 h 33"/>
                <a:gd name="T14" fmla="*/ 0 w 33"/>
                <a:gd name="T15" fmla="*/ 12 h 33"/>
                <a:gd name="T16" fmla="*/ 7 w 33"/>
                <a:gd name="T17" fmla="*/ 23 h 33"/>
                <a:gd name="T18" fmla="*/ 13 w 33"/>
                <a:gd name="T19" fmla="*/ 29 h 33"/>
                <a:gd name="T20" fmla="*/ 21 w 33"/>
                <a:gd name="T21" fmla="*/ 33 h 33"/>
                <a:gd name="T22" fmla="*/ 22 w 33"/>
                <a:gd name="T23" fmla="*/ 33 h 33"/>
                <a:gd name="T24" fmla="*/ 27 w 33"/>
                <a:gd name="T25" fmla="*/ 28 h 33"/>
                <a:gd name="T26" fmla="*/ 32 w 33"/>
                <a:gd name="T27" fmla="*/ 16 h 33"/>
                <a:gd name="T28" fmla="*/ 33 w 33"/>
                <a:gd name="T29" fmla="*/ 9 h 33"/>
                <a:gd name="T30" fmla="*/ 28 w 33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3">
                  <a:moveTo>
                    <a:pt x="28" y="5"/>
                  </a:moveTo>
                  <a:cubicBezTo>
                    <a:pt x="26" y="4"/>
                    <a:pt x="24" y="2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20" y="6"/>
                    <a:pt x="18" y="9"/>
                  </a:cubicBezTo>
                  <a:cubicBezTo>
                    <a:pt x="15" y="11"/>
                    <a:pt x="11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2" y="16"/>
                    <a:pt x="4" y="20"/>
                    <a:pt x="7" y="23"/>
                  </a:cubicBezTo>
                  <a:cubicBezTo>
                    <a:pt x="9" y="24"/>
                    <a:pt x="11" y="27"/>
                    <a:pt x="13" y="29"/>
                  </a:cubicBezTo>
                  <a:cubicBezTo>
                    <a:pt x="16" y="30"/>
                    <a:pt x="19" y="31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4" y="32"/>
                    <a:pt x="25" y="30"/>
                    <a:pt x="27" y="28"/>
                  </a:cubicBezTo>
                  <a:cubicBezTo>
                    <a:pt x="30" y="25"/>
                    <a:pt x="31" y="20"/>
                    <a:pt x="32" y="16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2" y="8"/>
                    <a:pt x="30" y="6"/>
                    <a:pt x="2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94"/>
            <p:cNvSpPr>
              <a:spLocks/>
            </p:cNvSpPr>
            <p:nvPr/>
          </p:nvSpPr>
          <p:spPr bwMode="auto">
            <a:xfrm>
              <a:off x="2519363" y="4192588"/>
              <a:ext cx="80963" cy="74613"/>
            </a:xfrm>
            <a:custGeom>
              <a:avLst/>
              <a:gdLst>
                <a:gd name="T0" fmla="*/ 38 w 39"/>
                <a:gd name="T1" fmla="*/ 16 h 36"/>
                <a:gd name="T2" fmla="*/ 38 w 39"/>
                <a:gd name="T3" fmla="*/ 4 h 36"/>
                <a:gd name="T4" fmla="*/ 32 w 39"/>
                <a:gd name="T5" fmla="*/ 0 h 36"/>
                <a:gd name="T6" fmla="*/ 24 w 39"/>
                <a:gd name="T7" fmla="*/ 0 h 36"/>
                <a:gd name="T8" fmla="*/ 15 w 39"/>
                <a:gd name="T9" fmla="*/ 3 h 36"/>
                <a:gd name="T10" fmla="*/ 5 w 39"/>
                <a:gd name="T11" fmla="*/ 8 h 36"/>
                <a:gd name="T12" fmla="*/ 0 w 39"/>
                <a:gd name="T13" fmla="*/ 13 h 36"/>
                <a:gd name="T14" fmla="*/ 9 w 39"/>
                <a:gd name="T15" fmla="*/ 25 h 36"/>
                <a:gd name="T16" fmla="*/ 16 w 39"/>
                <a:gd name="T17" fmla="*/ 32 h 36"/>
                <a:gd name="T18" fmla="*/ 22 w 39"/>
                <a:gd name="T19" fmla="*/ 36 h 36"/>
                <a:gd name="T20" fmla="*/ 26 w 39"/>
                <a:gd name="T21" fmla="*/ 32 h 36"/>
                <a:gd name="T22" fmla="*/ 34 w 39"/>
                <a:gd name="T23" fmla="*/ 24 h 36"/>
                <a:gd name="T24" fmla="*/ 38 w 39"/>
                <a:gd name="T25" fmla="*/ 23 h 36"/>
                <a:gd name="T26" fmla="*/ 38 w 39"/>
                <a:gd name="T27" fmla="*/ 22 h 36"/>
                <a:gd name="T28" fmla="*/ 38 w 39"/>
                <a:gd name="T2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6">
                  <a:moveTo>
                    <a:pt x="38" y="16"/>
                  </a:moveTo>
                  <a:cubicBezTo>
                    <a:pt x="38" y="13"/>
                    <a:pt x="39" y="7"/>
                    <a:pt x="38" y="4"/>
                  </a:cubicBezTo>
                  <a:cubicBezTo>
                    <a:pt x="37" y="3"/>
                    <a:pt x="35" y="1"/>
                    <a:pt x="32" y="0"/>
                  </a:cubicBezTo>
                  <a:cubicBezTo>
                    <a:pt x="31" y="1"/>
                    <a:pt x="26" y="0"/>
                    <a:pt x="24" y="0"/>
                  </a:cubicBezTo>
                  <a:cubicBezTo>
                    <a:pt x="21" y="0"/>
                    <a:pt x="18" y="2"/>
                    <a:pt x="15" y="3"/>
                  </a:cubicBezTo>
                  <a:cubicBezTo>
                    <a:pt x="11" y="5"/>
                    <a:pt x="8" y="6"/>
                    <a:pt x="5" y="8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3" y="17"/>
                    <a:pt x="7" y="20"/>
                    <a:pt x="9" y="25"/>
                  </a:cubicBezTo>
                  <a:cubicBezTo>
                    <a:pt x="11" y="27"/>
                    <a:pt x="14" y="30"/>
                    <a:pt x="16" y="32"/>
                  </a:cubicBezTo>
                  <a:cubicBezTo>
                    <a:pt x="18" y="33"/>
                    <a:pt x="20" y="34"/>
                    <a:pt x="22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29"/>
                    <a:pt x="31" y="25"/>
                    <a:pt x="34" y="24"/>
                  </a:cubicBezTo>
                  <a:cubicBezTo>
                    <a:pt x="35" y="23"/>
                    <a:pt x="36" y="23"/>
                    <a:pt x="38" y="23"/>
                  </a:cubicBezTo>
                  <a:cubicBezTo>
                    <a:pt x="38" y="23"/>
                    <a:pt x="38" y="22"/>
                    <a:pt x="38" y="22"/>
                  </a:cubicBezTo>
                  <a:cubicBezTo>
                    <a:pt x="38" y="20"/>
                    <a:pt x="38" y="18"/>
                    <a:pt x="38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95"/>
            <p:cNvSpPr>
              <a:spLocks/>
            </p:cNvSpPr>
            <p:nvPr/>
          </p:nvSpPr>
          <p:spPr bwMode="auto">
            <a:xfrm>
              <a:off x="2581275" y="4089400"/>
              <a:ext cx="150813" cy="209550"/>
            </a:xfrm>
            <a:custGeom>
              <a:avLst/>
              <a:gdLst>
                <a:gd name="T0" fmla="*/ 53 w 73"/>
                <a:gd name="T1" fmla="*/ 83 h 102"/>
                <a:gd name="T2" fmla="*/ 65 w 73"/>
                <a:gd name="T3" fmla="*/ 79 h 102"/>
                <a:gd name="T4" fmla="*/ 71 w 73"/>
                <a:gd name="T5" fmla="*/ 76 h 102"/>
                <a:gd name="T6" fmla="*/ 73 w 73"/>
                <a:gd name="T7" fmla="*/ 74 h 102"/>
                <a:gd name="T8" fmla="*/ 69 w 73"/>
                <a:gd name="T9" fmla="*/ 65 h 102"/>
                <a:gd name="T10" fmla="*/ 62 w 73"/>
                <a:gd name="T11" fmla="*/ 53 h 102"/>
                <a:gd name="T12" fmla="*/ 58 w 73"/>
                <a:gd name="T13" fmla="*/ 41 h 102"/>
                <a:gd name="T14" fmla="*/ 55 w 73"/>
                <a:gd name="T15" fmla="*/ 28 h 102"/>
                <a:gd name="T16" fmla="*/ 55 w 73"/>
                <a:gd name="T17" fmla="*/ 21 h 102"/>
                <a:gd name="T18" fmla="*/ 54 w 73"/>
                <a:gd name="T19" fmla="*/ 17 h 102"/>
                <a:gd name="T20" fmla="*/ 46 w 73"/>
                <a:gd name="T21" fmla="*/ 9 h 102"/>
                <a:gd name="T22" fmla="*/ 44 w 73"/>
                <a:gd name="T23" fmla="*/ 3 h 102"/>
                <a:gd name="T24" fmla="*/ 40 w 73"/>
                <a:gd name="T25" fmla="*/ 5 h 102"/>
                <a:gd name="T26" fmla="*/ 36 w 73"/>
                <a:gd name="T27" fmla="*/ 17 h 102"/>
                <a:gd name="T28" fmla="*/ 29 w 73"/>
                <a:gd name="T29" fmla="*/ 21 h 102"/>
                <a:gd name="T30" fmla="*/ 24 w 73"/>
                <a:gd name="T31" fmla="*/ 25 h 102"/>
                <a:gd name="T32" fmla="*/ 22 w 73"/>
                <a:gd name="T33" fmla="*/ 24 h 102"/>
                <a:gd name="T34" fmla="*/ 17 w 73"/>
                <a:gd name="T35" fmla="*/ 23 h 102"/>
                <a:gd name="T36" fmla="*/ 6 w 73"/>
                <a:gd name="T37" fmla="*/ 28 h 102"/>
                <a:gd name="T38" fmla="*/ 6 w 73"/>
                <a:gd name="T39" fmla="*/ 34 h 102"/>
                <a:gd name="T40" fmla="*/ 2 w 73"/>
                <a:gd name="T41" fmla="*/ 38 h 102"/>
                <a:gd name="T42" fmla="*/ 3 w 73"/>
                <a:gd name="T43" fmla="*/ 50 h 102"/>
                <a:gd name="T44" fmla="*/ 2 w 73"/>
                <a:gd name="T45" fmla="*/ 50 h 102"/>
                <a:gd name="T46" fmla="*/ 8 w 73"/>
                <a:gd name="T47" fmla="*/ 54 h 102"/>
                <a:gd name="T48" fmla="*/ 8 w 73"/>
                <a:gd name="T49" fmla="*/ 66 h 102"/>
                <a:gd name="T50" fmla="*/ 8 w 73"/>
                <a:gd name="T51" fmla="*/ 72 h 102"/>
                <a:gd name="T52" fmla="*/ 8 w 73"/>
                <a:gd name="T53" fmla="*/ 73 h 102"/>
                <a:gd name="T54" fmla="*/ 16 w 73"/>
                <a:gd name="T55" fmla="*/ 76 h 102"/>
                <a:gd name="T56" fmla="*/ 20 w 73"/>
                <a:gd name="T57" fmla="*/ 80 h 102"/>
                <a:gd name="T58" fmla="*/ 24 w 73"/>
                <a:gd name="T59" fmla="*/ 84 h 102"/>
                <a:gd name="T60" fmla="*/ 20 w 73"/>
                <a:gd name="T61" fmla="*/ 93 h 102"/>
                <a:gd name="T62" fmla="*/ 22 w 73"/>
                <a:gd name="T63" fmla="*/ 93 h 102"/>
                <a:gd name="T64" fmla="*/ 29 w 73"/>
                <a:gd name="T65" fmla="*/ 98 h 102"/>
                <a:gd name="T66" fmla="*/ 34 w 73"/>
                <a:gd name="T67" fmla="*/ 102 h 102"/>
                <a:gd name="T68" fmla="*/ 36 w 73"/>
                <a:gd name="T69" fmla="*/ 97 h 102"/>
                <a:gd name="T70" fmla="*/ 41 w 73"/>
                <a:gd name="T71" fmla="*/ 93 h 102"/>
                <a:gd name="T72" fmla="*/ 43 w 73"/>
                <a:gd name="T73" fmla="*/ 93 h 102"/>
                <a:gd name="T74" fmla="*/ 43 w 73"/>
                <a:gd name="T75" fmla="*/ 92 h 102"/>
                <a:gd name="T76" fmla="*/ 53 w 73"/>
                <a:gd name="T77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102">
                  <a:moveTo>
                    <a:pt x="53" y="83"/>
                  </a:moveTo>
                  <a:cubicBezTo>
                    <a:pt x="57" y="82"/>
                    <a:pt x="61" y="81"/>
                    <a:pt x="65" y="79"/>
                  </a:cubicBezTo>
                  <a:cubicBezTo>
                    <a:pt x="67" y="78"/>
                    <a:pt x="69" y="77"/>
                    <a:pt x="71" y="76"/>
                  </a:cubicBezTo>
                  <a:cubicBezTo>
                    <a:pt x="72" y="75"/>
                    <a:pt x="72" y="75"/>
                    <a:pt x="73" y="74"/>
                  </a:cubicBezTo>
                  <a:cubicBezTo>
                    <a:pt x="70" y="71"/>
                    <a:pt x="70" y="69"/>
                    <a:pt x="69" y="65"/>
                  </a:cubicBezTo>
                  <a:cubicBezTo>
                    <a:pt x="67" y="60"/>
                    <a:pt x="63" y="58"/>
                    <a:pt x="62" y="53"/>
                  </a:cubicBezTo>
                  <a:cubicBezTo>
                    <a:pt x="61" y="49"/>
                    <a:pt x="61" y="45"/>
                    <a:pt x="58" y="41"/>
                  </a:cubicBezTo>
                  <a:cubicBezTo>
                    <a:pt x="56" y="37"/>
                    <a:pt x="55" y="32"/>
                    <a:pt x="55" y="28"/>
                  </a:cubicBezTo>
                  <a:cubicBezTo>
                    <a:pt x="54" y="25"/>
                    <a:pt x="55" y="23"/>
                    <a:pt x="55" y="21"/>
                  </a:cubicBezTo>
                  <a:cubicBezTo>
                    <a:pt x="55" y="19"/>
                    <a:pt x="54" y="18"/>
                    <a:pt x="54" y="17"/>
                  </a:cubicBezTo>
                  <a:cubicBezTo>
                    <a:pt x="51" y="14"/>
                    <a:pt x="47" y="13"/>
                    <a:pt x="46" y="9"/>
                  </a:cubicBezTo>
                  <a:cubicBezTo>
                    <a:pt x="45" y="8"/>
                    <a:pt x="45" y="4"/>
                    <a:pt x="44" y="3"/>
                  </a:cubicBezTo>
                  <a:cubicBezTo>
                    <a:pt x="42" y="0"/>
                    <a:pt x="41" y="3"/>
                    <a:pt x="40" y="5"/>
                  </a:cubicBezTo>
                  <a:cubicBezTo>
                    <a:pt x="40" y="10"/>
                    <a:pt x="41" y="15"/>
                    <a:pt x="36" y="17"/>
                  </a:cubicBezTo>
                  <a:cubicBezTo>
                    <a:pt x="34" y="18"/>
                    <a:pt x="31" y="19"/>
                    <a:pt x="29" y="21"/>
                  </a:cubicBezTo>
                  <a:cubicBezTo>
                    <a:pt x="27" y="22"/>
                    <a:pt x="26" y="25"/>
                    <a:pt x="24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0" y="24"/>
                    <a:pt x="19" y="23"/>
                    <a:pt x="17" y="23"/>
                  </a:cubicBezTo>
                  <a:cubicBezTo>
                    <a:pt x="13" y="23"/>
                    <a:pt x="7" y="23"/>
                    <a:pt x="6" y="28"/>
                  </a:cubicBezTo>
                  <a:cubicBezTo>
                    <a:pt x="6" y="30"/>
                    <a:pt x="7" y="32"/>
                    <a:pt x="6" y="34"/>
                  </a:cubicBezTo>
                  <a:cubicBezTo>
                    <a:pt x="5" y="36"/>
                    <a:pt x="2" y="35"/>
                    <a:pt x="2" y="38"/>
                  </a:cubicBezTo>
                  <a:cubicBezTo>
                    <a:pt x="0" y="41"/>
                    <a:pt x="5" y="48"/>
                    <a:pt x="3" y="50"/>
                  </a:cubicBezTo>
                  <a:cubicBezTo>
                    <a:pt x="3" y="50"/>
                    <a:pt x="3" y="50"/>
                    <a:pt x="2" y="50"/>
                  </a:cubicBezTo>
                  <a:cubicBezTo>
                    <a:pt x="5" y="51"/>
                    <a:pt x="7" y="53"/>
                    <a:pt x="8" y="54"/>
                  </a:cubicBezTo>
                  <a:cubicBezTo>
                    <a:pt x="9" y="57"/>
                    <a:pt x="8" y="63"/>
                    <a:pt x="8" y="66"/>
                  </a:cubicBezTo>
                  <a:cubicBezTo>
                    <a:pt x="8" y="68"/>
                    <a:pt x="8" y="70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10" y="73"/>
                    <a:pt x="13" y="74"/>
                    <a:pt x="16" y="76"/>
                  </a:cubicBezTo>
                  <a:cubicBezTo>
                    <a:pt x="17" y="77"/>
                    <a:pt x="18" y="79"/>
                    <a:pt x="20" y="80"/>
                  </a:cubicBezTo>
                  <a:cubicBezTo>
                    <a:pt x="21" y="82"/>
                    <a:pt x="23" y="82"/>
                    <a:pt x="24" y="84"/>
                  </a:cubicBezTo>
                  <a:cubicBezTo>
                    <a:pt x="24" y="88"/>
                    <a:pt x="20" y="89"/>
                    <a:pt x="20" y="93"/>
                  </a:cubicBezTo>
                  <a:cubicBezTo>
                    <a:pt x="21" y="93"/>
                    <a:pt x="21" y="93"/>
                    <a:pt x="22" y="93"/>
                  </a:cubicBezTo>
                  <a:cubicBezTo>
                    <a:pt x="25" y="95"/>
                    <a:pt x="27" y="97"/>
                    <a:pt x="29" y="98"/>
                  </a:cubicBezTo>
                  <a:cubicBezTo>
                    <a:pt x="31" y="99"/>
                    <a:pt x="33" y="101"/>
                    <a:pt x="34" y="102"/>
                  </a:cubicBezTo>
                  <a:cubicBezTo>
                    <a:pt x="34" y="100"/>
                    <a:pt x="34" y="99"/>
                    <a:pt x="36" y="97"/>
                  </a:cubicBezTo>
                  <a:cubicBezTo>
                    <a:pt x="38" y="95"/>
                    <a:pt x="39" y="94"/>
                    <a:pt x="41" y="93"/>
                  </a:cubicBezTo>
                  <a:cubicBezTo>
                    <a:pt x="42" y="93"/>
                    <a:pt x="43" y="93"/>
                    <a:pt x="43" y="9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4" y="87"/>
                    <a:pt x="49" y="84"/>
                    <a:pt x="53" y="8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96"/>
            <p:cNvSpPr>
              <a:spLocks/>
            </p:cNvSpPr>
            <p:nvPr/>
          </p:nvSpPr>
          <p:spPr bwMode="auto">
            <a:xfrm>
              <a:off x="2638425" y="4241800"/>
              <a:ext cx="134938" cy="257175"/>
            </a:xfrm>
            <a:custGeom>
              <a:avLst/>
              <a:gdLst>
                <a:gd name="T0" fmla="*/ 55 w 65"/>
                <a:gd name="T1" fmla="*/ 55 h 125"/>
                <a:gd name="T2" fmla="*/ 57 w 65"/>
                <a:gd name="T3" fmla="*/ 48 h 125"/>
                <a:gd name="T4" fmla="*/ 56 w 65"/>
                <a:gd name="T5" fmla="*/ 40 h 125"/>
                <a:gd name="T6" fmla="*/ 59 w 65"/>
                <a:gd name="T7" fmla="*/ 28 h 125"/>
                <a:gd name="T8" fmla="*/ 65 w 65"/>
                <a:gd name="T9" fmla="*/ 26 h 125"/>
                <a:gd name="T10" fmla="*/ 50 w 65"/>
                <a:gd name="T11" fmla="*/ 8 h 125"/>
                <a:gd name="T12" fmla="*/ 45 w 65"/>
                <a:gd name="T13" fmla="*/ 0 h 125"/>
                <a:gd name="T14" fmla="*/ 45 w 65"/>
                <a:gd name="T15" fmla="*/ 0 h 125"/>
                <a:gd name="T16" fmla="*/ 43 w 65"/>
                <a:gd name="T17" fmla="*/ 2 h 125"/>
                <a:gd name="T18" fmla="*/ 37 w 65"/>
                <a:gd name="T19" fmla="*/ 5 h 125"/>
                <a:gd name="T20" fmla="*/ 25 w 65"/>
                <a:gd name="T21" fmla="*/ 9 h 125"/>
                <a:gd name="T22" fmla="*/ 15 w 65"/>
                <a:gd name="T23" fmla="*/ 18 h 125"/>
                <a:gd name="T24" fmla="*/ 15 w 65"/>
                <a:gd name="T25" fmla="*/ 19 h 125"/>
                <a:gd name="T26" fmla="*/ 18 w 65"/>
                <a:gd name="T27" fmla="*/ 21 h 125"/>
                <a:gd name="T28" fmla="*/ 28 w 65"/>
                <a:gd name="T29" fmla="*/ 29 h 125"/>
                <a:gd name="T30" fmla="*/ 37 w 65"/>
                <a:gd name="T31" fmla="*/ 38 h 125"/>
                <a:gd name="T32" fmla="*/ 34 w 65"/>
                <a:gd name="T33" fmla="*/ 49 h 125"/>
                <a:gd name="T34" fmla="*/ 30 w 65"/>
                <a:gd name="T35" fmla="*/ 54 h 125"/>
                <a:gd name="T36" fmla="*/ 24 w 65"/>
                <a:gd name="T37" fmla="*/ 57 h 125"/>
                <a:gd name="T38" fmla="*/ 10 w 65"/>
                <a:gd name="T39" fmla="*/ 65 h 125"/>
                <a:gd name="T40" fmla="*/ 2 w 65"/>
                <a:gd name="T41" fmla="*/ 66 h 125"/>
                <a:gd name="T42" fmla="*/ 0 w 65"/>
                <a:gd name="T43" fmla="*/ 66 h 125"/>
                <a:gd name="T44" fmla="*/ 0 w 65"/>
                <a:gd name="T45" fmla="*/ 75 h 125"/>
                <a:gd name="T46" fmla="*/ 2 w 65"/>
                <a:gd name="T47" fmla="*/ 83 h 125"/>
                <a:gd name="T48" fmla="*/ 10 w 65"/>
                <a:gd name="T49" fmla="*/ 97 h 125"/>
                <a:gd name="T50" fmla="*/ 10 w 65"/>
                <a:gd name="T51" fmla="*/ 105 h 125"/>
                <a:gd name="T52" fmla="*/ 14 w 65"/>
                <a:gd name="T53" fmla="*/ 115 h 125"/>
                <a:gd name="T54" fmla="*/ 20 w 65"/>
                <a:gd name="T55" fmla="*/ 123 h 125"/>
                <a:gd name="T56" fmla="*/ 27 w 65"/>
                <a:gd name="T57" fmla="*/ 122 h 125"/>
                <a:gd name="T58" fmla="*/ 42 w 65"/>
                <a:gd name="T59" fmla="*/ 122 h 125"/>
                <a:gd name="T60" fmla="*/ 44 w 65"/>
                <a:gd name="T61" fmla="*/ 108 h 125"/>
                <a:gd name="T62" fmla="*/ 43 w 65"/>
                <a:gd name="T63" fmla="*/ 100 h 125"/>
                <a:gd name="T64" fmla="*/ 44 w 65"/>
                <a:gd name="T65" fmla="*/ 91 h 125"/>
                <a:gd name="T66" fmla="*/ 47 w 65"/>
                <a:gd name="T67" fmla="*/ 76 h 125"/>
                <a:gd name="T68" fmla="*/ 50 w 65"/>
                <a:gd name="T69" fmla="*/ 70 h 125"/>
                <a:gd name="T70" fmla="*/ 54 w 65"/>
                <a:gd name="T71" fmla="*/ 64 h 125"/>
                <a:gd name="T72" fmla="*/ 59 w 65"/>
                <a:gd name="T73" fmla="*/ 60 h 125"/>
                <a:gd name="T74" fmla="*/ 55 w 65"/>
                <a:gd name="T75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125">
                  <a:moveTo>
                    <a:pt x="55" y="55"/>
                  </a:moveTo>
                  <a:cubicBezTo>
                    <a:pt x="55" y="53"/>
                    <a:pt x="56" y="50"/>
                    <a:pt x="57" y="48"/>
                  </a:cubicBezTo>
                  <a:cubicBezTo>
                    <a:pt x="57" y="45"/>
                    <a:pt x="57" y="43"/>
                    <a:pt x="56" y="40"/>
                  </a:cubicBezTo>
                  <a:cubicBezTo>
                    <a:pt x="53" y="35"/>
                    <a:pt x="53" y="31"/>
                    <a:pt x="59" y="28"/>
                  </a:cubicBezTo>
                  <a:cubicBezTo>
                    <a:pt x="61" y="27"/>
                    <a:pt x="63" y="27"/>
                    <a:pt x="65" y="26"/>
                  </a:cubicBezTo>
                  <a:cubicBezTo>
                    <a:pt x="61" y="19"/>
                    <a:pt x="54" y="13"/>
                    <a:pt x="50" y="8"/>
                  </a:cubicBezTo>
                  <a:cubicBezTo>
                    <a:pt x="48" y="5"/>
                    <a:pt x="47" y="2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"/>
                    <a:pt x="44" y="1"/>
                    <a:pt x="43" y="2"/>
                  </a:cubicBezTo>
                  <a:cubicBezTo>
                    <a:pt x="41" y="3"/>
                    <a:pt x="39" y="4"/>
                    <a:pt x="37" y="5"/>
                  </a:cubicBezTo>
                  <a:cubicBezTo>
                    <a:pt x="33" y="7"/>
                    <a:pt x="29" y="8"/>
                    <a:pt x="25" y="9"/>
                  </a:cubicBezTo>
                  <a:cubicBezTo>
                    <a:pt x="21" y="10"/>
                    <a:pt x="16" y="13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6" y="19"/>
                    <a:pt x="16" y="20"/>
                    <a:pt x="18" y="21"/>
                  </a:cubicBezTo>
                  <a:cubicBezTo>
                    <a:pt x="21" y="25"/>
                    <a:pt x="25" y="26"/>
                    <a:pt x="28" y="29"/>
                  </a:cubicBezTo>
                  <a:cubicBezTo>
                    <a:pt x="31" y="32"/>
                    <a:pt x="36" y="34"/>
                    <a:pt x="37" y="38"/>
                  </a:cubicBezTo>
                  <a:cubicBezTo>
                    <a:pt x="40" y="42"/>
                    <a:pt x="37" y="46"/>
                    <a:pt x="34" y="49"/>
                  </a:cubicBezTo>
                  <a:cubicBezTo>
                    <a:pt x="33" y="50"/>
                    <a:pt x="32" y="53"/>
                    <a:pt x="30" y="54"/>
                  </a:cubicBezTo>
                  <a:cubicBezTo>
                    <a:pt x="29" y="55"/>
                    <a:pt x="26" y="56"/>
                    <a:pt x="24" y="57"/>
                  </a:cubicBezTo>
                  <a:cubicBezTo>
                    <a:pt x="19" y="60"/>
                    <a:pt x="16" y="64"/>
                    <a:pt x="10" y="65"/>
                  </a:cubicBezTo>
                  <a:cubicBezTo>
                    <a:pt x="7" y="65"/>
                    <a:pt x="4" y="65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9"/>
                    <a:pt x="0" y="72"/>
                    <a:pt x="0" y="75"/>
                  </a:cubicBezTo>
                  <a:cubicBezTo>
                    <a:pt x="0" y="78"/>
                    <a:pt x="1" y="80"/>
                    <a:pt x="2" y="83"/>
                  </a:cubicBezTo>
                  <a:cubicBezTo>
                    <a:pt x="3" y="88"/>
                    <a:pt x="8" y="92"/>
                    <a:pt x="10" y="97"/>
                  </a:cubicBezTo>
                  <a:cubicBezTo>
                    <a:pt x="10" y="99"/>
                    <a:pt x="10" y="103"/>
                    <a:pt x="10" y="105"/>
                  </a:cubicBezTo>
                  <a:cubicBezTo>
                    <a:pt x="10" y="109"/>
                    <a:pt x="12" y="111"/>
                    <a:pt x="14" y="115"/>
                  </a:cubicBezTo>
                  <a:cubicBezTo>
                    <a:pt x="15" y="118"/>
                    <a:pt x="16" y="121"/>
                    <a:pt x="20" y="123"/>
                  </a:cubicBezTo>
                  <a:cubicBezTo>
                    <a:pt x="22" y="124"/>
                    <a:pt x="25" y="122"/>
                    <a:pt x="27" y="122"/>
                  </a:cubicBezTo>
                  <a:cubicBezTo>
                    <a:pt x="32" y="121"/>
                    <a:pt x="38" y="125"/>
                    <a:pt x="42" y="122"/>
                  </a:cubicBezTo>
                  <a:cubicBezTo>
                    <a:pt x="46" y="119"/>
                    <a:pt x="45" y="112"/>
                    <a:pt x="44" y="108"/>
                  </a:cubicBezTo>
                  <a:cubicBezTo>
                    <a:pt x="44" y="105"/>
                    <a:pt x="43" y="102"/>
                    <a:pt x="43" y="100"/>
                  </a:cubicBezTo>
                  <a:cubicBezTo>
                    <a:pt x="43" y="97"/>
                    <a:pt x="45" y="94"/>
                    <a:pt x="44" y="91"/>
                  </a:cubicBezTo>
                  <a:cubicBezTo>
                    <a:pt x="44" y="86"/>
                    <a:pt x="44" y="81"/>
                    <a:pt x="47" y="76"/>
                  </a:cubicBezTo>
                  <a:cubicBezTo>
                    <a:pt x="49" y="74"/>
                    <a:pt x="49" y="73"/>
                    <a:pt x="50" y="70"/>
                  </a:cubicBezTo>
                  <a:cubicBezTo>
                    <a:pt x="50" y="67"/>
                    <a:pt x="52" y="66"/>
                    <a:pt x="54" y="64"/>
                  </a:cubicBezTo>
                  <a:cubicBezTo>
                    <a:pt x="56" y="63"/>
                    <a:pt x="59" y="63"/>
                    <a:pt x="59" y="60"/>
                  </a:cubicBezTo>
                  <a:cubicBezTo>
                    <a:pt x="59" y="56"/>
                    <a:pt x="56" y="57"/>
                    <a:pt x="55" y="5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97"/>
            <p:cNvSpPr>
              <a:spLocks/>
            </p:cNvSpPr>
            <p:nvPr/>
          </p:nvSpPr>
          <p:spPr bwMode="auto">
            <a:xfrm>
              <a:off x="2814638" y="4065588"/>
              <a:ext cx="96838" cy="219075"/>
            </a:xfrm>
            <a:custGeom>
              <a:avLst/>
              <a:gdLst>
                <a:gd name="T0" fmla="*/ 30 w 47"/>
                <a:gd name="T1" fmla="*/ 1 h 107"/>
                <a:gd name="T2" fmla="*/ 19 w 47"/>
                <a:gd name="T3" fmla="*/ 8 h 107"/>
                <a:gd name="T4" fmla="*/ 16 w 47"/>
                <a:gd name="T5" fmla="*/ 12 h 107"/>
                <a:gd name="T6" fmla="*/ 17 w 47"/>
                <a:gd name="T7" fmla="*/ 16 h 107"/>
                <a:gd name="T8" fmla="*/ 17 w 47"/>
                <a:gd name="T9" fmla="*/ 28 h 107"/>
                <a:gd name="T10" fmla="*/ 21 w 47"/>
                <a:gd name="T11" fmla="*/ 39 h 107"/>
                <a:gd name="T12" fmla="*/ 20 w 47"/>
                <a:gd name="T13" fmla="*/ 47 h 107"/>
                <a:gd name="T14" fmla="*/ 15 w 47"/>
                <a:gd name="T15" fmla="*/ 57 h 107"/>
                <a:gd name="T16" fmla="*/ 18 w 47"/>
                <a:gd name="T17" fmla="*/ 69 h 107"/>
                <a:gd name="T18" fmla="*/ 9 w 47"/>
                <a:gd name="T19" fmla="*/ 77 h 107"/>
                <a:gd name="T20" fmla="*/ 5 w 47"/>
                <a:gd name="T21" fmla="*/ 89 h 107"/>
                <a:gd name="T22" fmla="*/ 0 w 47"/>
                <a:gd name="T23" fmla="*/ 92 h 107"/>
                <a:gd name="T24" fmla="*/ 4 w 47"/>
                <a:gd name="T25" fmla="*/ 97 h 107"/>
                <a:gd name="T26" fmla="*/ 5 w 47"/>
                <a:gd name="T27" fmla="*/ 102 h 107"/>
                <a:gd name="T28" fmla="*/ 17 w 47"/>
                <a:gd name="T29" fmla="*/ 106 h 107"/>
                <a:gd name="T30" fmla="*/ 22 w 47"/>
                <a:gd name="T31" fmla="*/ 103 h 107"/>
                <a:gd name="T32" fmla="*/ 29 w 47"/>
                <a:gd name="T33" fmla="*/ 102 h 107"/>
                <a:gd name="T34" fmla="*/ 40 w 47"/>
                <a:gd name="T35" fmla="*/ 101 h 107"/>
                <a:gd name="T36" fmla="*/ 38 w 47"/>
                <a:gd name="T37" fmla="*/ 85 h 107"/>
                <a:gd name="T38" fmla="*/ 43 w 47"/>
                <a:gd name="T39" fmla="*/ 81 h 107"/>
                <a:gd name="T40" fmla="*/ 43 w 47"/>
                <a:gd name="T41" fmla="*/ 75 h 107"/>
                <a:gd name="T42" fmla="*/ 46 w 47"/>
                <a:gd name="T43" fmla="*/ 63 h 107"/>
                <a:gd name="T44" fmla="*/ 40 w 47"/>
                <a:gd name="T45" fmla="*/ 48 h 107"/>
                <a:gd name="T46" fmla="*/ 34 w 47"/>
                <a:gd name="T47" fmla="*/ 36 h 107"/>
                <a:gd name="T48" fmla="*/ 37 w 47"/>
                <a:gd name="T49" fmla="*/ 29 h 107"/>
                <a:gd name="T50" fmla="*/ 35 w 47"/>
                <a:gd name="T51" fmla="*/ 22 h 107"/>
                <a:gd name="T52" fmla="*/ 46 w 47"/>
                <a:gd name="T53" fmla="*/ 12 h 107"/>
                <a:gd name="T54" fmla="*/ 47 w 47"/>
                <a:gd name="T55" fmla="*/ 12 h 107"/>
                <a:gd name="T56" fmla="*/ 42 w 47"/>
                <a:gd name="T57" fmla="*/ 4 h 107"/>
                <a:gd name="T58" fmla="*/ 30 w 47"/>
                <a:gd name="T59" fmla="*/ 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107">
                  <a:moveTo>
                    <a:pt x="30" y="1"/>
                  </a:moveTo>
                  <a:cubicBezTo>
                    <a:pt x="24" y="2"/>
                    <a:pt x="23" y="4"/>
                    <a:pt x="19" y="8"/>
                  </a:cubicBezTo>
                  <a:cubicBezTo>
                    <a:pt x="18" y="9"/>
                    <a:pt x="17" y="10"/>
                    <a:pt x="16" y="12"/>
                  </a:cubicBezTo>
                  <a:cubicBezTo>
                    <a:pt x="16" y="13"/>
                    <a:pt x="16" y="14"/>
                    <a:pt x="17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33"/>
                    <a:pt x="16" y="38"/>
                    <a:pt x="21" y="39"/>
                  </a:cubicBezTo>
                  <a:cubicBezTo>
                    <a:pt x="26" y="41"/>
                    <a:pt x="24" y="45"/>
                    <a:pt x="20" y="47"/>
                  </a:cubicBezTo>
                  <a:cubicBezTo>
                    <a:pt x="16" y="49"/>
                    <a:pt x="12" y="51"/>
                    <a:pt x="15" y="57"/>
                  </a:cubicBezTo>
                  <a:cubicBezTo>
                    <a:pt x="17" y="60"/>
                    <a:pt x="19" y="64"/>
                    <a:pt x="18" y="69"/>
                  </a:cubicBezTo>
                  <a:cubicBezTo>
                    <a:pt x="18" y="74"/>
                    <a:pt x="12" y="74"/>
                    <a:pt x="9" y="77"/>
                  </a:cubicBezTo>
                  <a:cubicBezTo>
                    <a:pt x="7" y="82"/>
                    <a:pt x="12" y="87"/>
                    <a:pt x="5" y="89"/>
                  </a:cubicBezTo>
                  <a:cubicBezTo>
                    <a:pt x="4" y="89"/>
                    <a:pt x="0" y="90"/>
                    <a:pt x="0" y="92"/>
                  </a:cubicBezTo>
                  <a:cubicBezTo>
                    <a:pt x="0" y="95"/>
                    <a:pt x="3" y="95"/>
                    <a:pt x="4" y="97"/>
                  </a:cubicBezTo>
                  <a:cubicBezTo>
                    <a:pt x="5" y="98"/>
                    <a:pt x="5" y="100"/>
                    <a:pt x="5" y="102"/>
                  </a:cubicBezTo>
                  <a:cubicBezTo>
                    <a:pt x="10" y="102"/>
                    <a:pt x="13" y="107"/>
                    <a:pt x="17" y="106"/>
                  </a:cubicBezTo>
                  <a:cubicBezTo>
                    <a:pt x="19" y="106"/>
                    <a:pt x="21" y="104"/>
                    <a:pt x="22" y="103"/>
                  </a:cubicBezTo>
                  <a:cubicBezTo>
                    <a:pt x="25" y="101"/>
                    <a:pt x="26" y="102"/>
                    <a:pt x="29" y="102"/>
                  </a:cubicBezTo>
                  <a:cubicBezTo>
                    <a:pt x="32" y="103"/>
                    <a:pt x="42" y="107"/>
                    <a:pt x="40" y="101"/>
                  </a:cubicBezTo>
                  <a:cubicBezTo>
                    <a:pt x="39" y="97"/>
                    <a:pt x="32" y="88"/>
                    <a:pt x="38" y="85"/>
                  </a:cubicBezTo>
                  <a:cubicBezTo>
                    <a:pt x="40" y="83"/>
                    <a:pt x="42" y="84"/>
                    <a:pt x="43" y="81"/>
                  </a:cubicBezTo>
                  <a:cubicBezTo>
                    <a:pt x="43" y="79"/>
                    <a:pt x="43" y="77"/>
                    <a:pt x="43" y="75"/>
                  </a:cubicBezTo>
                  <a:cubicBezTo>
                    <a:pt x="44" y="71"/>
                    <a:pt x="45" y="67"/>
                    <a:pt x="46" y="63"/>
                  </a:cubicBezTo>
                  <a:cubicBezTo>
                    <a:pt x="46" y="57"/>
                    <a:pt x="45" y="51"/>
                    <a:pt x="40" y="48"/>
                  </a:cubicBezTo>
                  <a:cubicBezTo>
                    <a:pt x="36" y="45"/>
                    <a:pt x="31" y="42"/>
                    <a:pt x="34" y="36"/>
                  </a:cubicBezTo>
                  <a:cubicBezTo>
                    <a:pt x="35" y="33"/>
                    <a:pt x="37" y="32"/>
                    <a:pt x="37" y="29"/>
                  </a:cubicBezTo>
                  <a:cubicBezTo>
                    <a:pt x="36" y="26"/>
                    <a:pt x="35" y="24"/>
                    <a:pt x="35" y="22"/>
                  </a:cubicBezTo>
                  <a:cubicBezTo>
                    <a:pt x="34" y="16"/>
                    <a:pt x="42" y="14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9"/>
                    <a:pt x="44" y="6"/>
                    <a:pt x="42" y="4"/>
                  </a:cubicBezTo>
                  <a:cubicBezTo>
                    <a:pt x="39" y="1"/>
                    <a:pt x="35" y="0"/>
                    <a:pt x="30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98"/>
            <p:cNvSpPr>
              <a:spLocks/>
            </p:cNvSpPr>
            <p:nvPr/>
          </p:nvSpPr>
          <p:spPr bwMode="auto">
            <a:xfrm>
              <a:off x="2741613" y="3875088"/>
              <a:ext cx="227013" cy="217488"/>
            </a:xfrm>
            <a:custGeom>
              <a:avLst/>
              <a:gdLst>
                <a:gd name="T0" fmla="*/ 110 w 110"/>
                <a:gd name="T1" fmla="*/ 67 h 105"/>
                <a:gd name="T2" fmla="*/ 105 w 110"/>
                <a:gd name="T3" fmla="*/ 52 h 105"/>
                <a:gd name="T4" fmla="*/ 100 w 110"/>
                <a:gd name="T5" fmla="*/ 47 h 105"/>
                <a:gd name="T6" fmla="*/ 97 w 110"/>
                <a:gd name="T7" fmla="*/ 41 h 105"/>
                <a:gd name="T8" fmla="*/ 98 w 110"/>
                <a:gd name="T9" fmla="*/ 26 h 105"/>
                <a:gd name="T10" fmla="*/ 88 w 110"/>
                <a:gd name="T11" fmla="*/ 18 h 105"/>
                <a:gd name="T12" fmla="*/ 74 w 110"/>
                <a:gd name="T13" fmla="*/ 14 h 105"/>
                <a:gd name="T14" fmla="*/ 66 w 110"/>
                <a:gd name="T15" fmla="*/ 6 h 105"/>
                <a:gd name="T16" fmla="*/ 64 w 110"/>
                <a:gd name="T17" fmla="*/ 1 h 105"/>
                <a:gd name="T18" fmla="*/ 52 w 110"/>
                <a:gd name="T19" fmla="*/ 0 h 105"/>
                <a:gd name="T20" fmla="*/ 39 w 110"/>
                <a:gd name="T21" fmla="*/ 2 h 105"/>
                <a:gd name="T22" fmla="*/ 28 w 110"/>
                <a:gd name="T23" fmla="*/ 12 h 105"/>
                <a:gd name="T24" fmla="*/ 24 w 110"/>
                <a:gd name="T25" fmla="*/ 15 h 105"/>
                <a:gd name="T26" fmla="*/ 22 w 110"/>
                <a:gd name="T27" fmla="*/ 25 h 105"/>
                <a:gd name="T28" fmla="*/ 22 w 110"/>
                <a:gd name="T29" fmla="*/ 37 h 105"/>
                <a:gd name="T30" fmla="*/ 22 w 110"/>
                <a:gd name="T31" fmla="*/ 59 h 105"/>
                <a:gd name="T32" fmla="*/ 8 w 110"/>
                <a:gd name="T33" fmla="*/ 61 h 105"/>
                <a:gd name="T34" fmla="*/ 5 w 110"/>
                <a:gd name="T35" fmla="*/ 66 h 105"/>
                <a:gd name="T36" fmla="*/ 1 w 110"/>
                <a:gd name="T37" fmla="*/ 70 h 105"/>
                <a:gd name="T38" fmla="*/ 4 w 110"/>
                <a:gd name="T39" fmla="*/ 74 h 105"/>
                <a:gd name="T40" fmla="*/ 3 w 110"/>
                <a:gd name="T41" fmla="*/ 80 h 105"/>
                <a:gd name="T42" fmla="*/ 1 w 110"/>
                <a:gd name="T43" fmla="*/ 92 h 105"/>
                <a:gd name="T44" fmla="*/ 7 w 110"/>
                <a:gd name="T45" fmla="*/ 102 h 105"/>
                <a:gd name="T46" fmla="*/ 21 w 110"/>
                <a:gd name="T47" fmla="*/ 104 h 105"/>
                <a:gd name="T48" fmla="*/ 26 w 110"/>
                <a:gd name="T49" fmla="*/ 100 h 105"/>
                <a:gd name="T50" fmla="*/ 44 w 110"/>
                <a:gd name="T51" fmla="*/ 96 h 105"/>
                <a:gd name="T52" fmla="*/ 51 w 110"/>
                <a:gd name="T53" fmla="*/ 101 h 105"/>
                <a:gd name="T54" fmla="*/ 51 w 110"/>
                <a:gd name="T55" fmla="*/ 104 h 105"/>
                <a:gd name="T56" fmla="*/ 54 w 110"/>
                <a:gd name="T57" fmla="*/ 100 h 105"/>
                <a:gd name="T58" fmla="*/ 65 w 110"/>
                <a:gd name="T59" fmla="*/ 93 h 105"/>
                <a:gd name="T60" fmla="*/ 77 w 110"/>
                <a:gd name="T61" fmla="*/ 96 h 105"/>
                <a:gd name="T62" fmla="*/ 82 w 110"/>
                <a:gd name="T63" fmla="*/ 104 h 105"/>
                <a:gd name="T64" fmla="*/ 91 w 110"/>
                <a:gd name="T65" fmla="*/ 94 h 105"/>
                <a:gd name="T66" fmla="*/ 99 w 110"/>
                <a:gd name="T67" fmla="*/ 82 h 105"/>
                <a:gd name="T68" fmla="*/ 109 w 110"/>
                <a:gd name="T69" fmla="*/ 82 h 105"/>
                <a:gd name="T70" fmla="*/ 110 w 110"/>
                <a:gd name="T71" fmla="*/ 76 h 105"/>
                <a:gd name="T72" fmla="*/ 110 w 110"/>
                <a:gd name="T73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" h="105">
                  <a:moveTo>
                    <a:pt x="110" y="67"/>
                  </a:moveTo>
                  <a:cubicBezTo>
                    <a:pt x="109" y="62"/>
                    <a:pt x="107" y="56"/>
                    <a:pt x="105" y="52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5"/>
                    <a:pt x="97" y="43"/>
                    <a:pt x="97" y="41"/>
                  </a:cubicBezTo>
                  <a:cubicBezTo>
                    <a:pt x="96" y="36"/>
                    <a:pt x="98" y="31"/>
                    <a:pt x="98" y="26"/>
                  </a:cubicBezTo>
                  <a:cubicBezTo>
                    <a:pt x="97" y="22"/>
                    <a:pt x="92" y="19"/>
                    <a:pt x="88" y="18"/>
                  </a:cubicBezTo>
                  <a:cubicBezTo>
                    <a:pt x="84" y="16"/>
                    <a:pt x="78" y="16"/>
                    <a:pt x="74" y="14"/>
                  </a:cubicBezTo>
                  <a:cubicBezTo>
                    <a:pt x="70" y="12"/>
                    <a:pt x="68" y="9"/>
                    <a:pt x="66" y="6"/>
                  </a:cubicBezTo>
                  <a:cubicBezTo>
                    <a:pt x="65" y="4"/>
                    <a:pt x="64" y="3"/>
                    <a:pt x="64" y="1"/>
                  </a:cubicBezTo>
                  <a:cubicBezTo>
                    <a:pt x="60" y="2"/>
                    <a:pt x="56" y="0"/>
                    <a:pt x="52" y="0"/>
                  </a:cubicBezTo>
                  <a:cubicBezTo>
                    <a:pt x="48" y="0"/>
                    <a:pt x="43" y="1"/>
                    <a:pt x="39" y="2"/>
                  </a:cubicBezTo>
                  <a:cubicBezTo>
                    <a:pt x="34" y="4"/>
                    <a:pt x="32" y="9"/>
                    <a:pt x="28" y="12"/>
                  </a:cubicBezTo>
                  <a:cubicBezTo>
                    <a:pt x="27" y="13"/>
                    <a:pt x="26" y="14"/>
                    <a:pt x="24" y="15"/>
                  </a:cubicBezTo>
                  <a:cubicBezTo>
                    <a:pt x="24" y="18"/>
                    <a:pt x="22" y="21"/>
                    <a:pt x="22" y="25"/>
                  </a:cubicBezTo>
                  <a:cubicBezTo>
                    <a:pt x="22" y="29"/>
                    <a:pt x="22" y="33"/>
                    <a:pt x="22" y="37"/>
                  </a:cubicBezTo>
                  <a:cubicBezTo>
                    <a:pt x="23" y="44"/>
                    <a:pt x="25" y="53"/>
                    <a:pt x="22" y="59"/>
                  </a:cubicBezTo>
                  <a:cubicBezTo>
                    <a:pt x="17" y="60"/>
                    <a:pt x="13" y="60"/>
                    <a:pt x="8" y="61"/>
                  </a:cubicBezTo>
                  <a:cubicBezTo>
                    <a:pt x="7" y="63"/>
                    <a:pt x="7" y="65"/>
                    <a:pt x="5" y="66"/>
                  </a:cubicBezTo>
                  <a:cubicBezTo>
                    <a:pt x="3" y="68"/>
                    <a:pt x="1" y="68"/>
                    <a:pt x="1" y="70"/>
                  </a:cubicBezTo>
                  <a:cubicBezTo>
                    <a:pt x="0" y="73"/>
                    <a:pt x="3" y="72"/>
                    <a:pt x="4" y="74"/>
                  </a:cubicBezTo>
                  <a:cubicBezTo>
                    <a:pt x="6" y="76"/>
                    <a:pt x="5" y="78"/>
                    <a:pt x="3" y="80"/>
                  </a:cubicBezTo>
                  <a:cubicBezTo>
                    <a:pt x="1" y="83"/>
                    <a:pt x="0" y="88"/>
                    <a:pt x="1" y="92"/>
                  </a:cubicBezTo>
                  <a:cubicBezTo>
                    <a:pt x="2" y="95"/>
                    <a:pt x="4" y="100"/>
                    <a:pt x="7" y="102"/>
                  </a:cubicBezTo>
                  <a:cubicBezTo>
                    <a:pt x="10" y="104"/>
                    <a:pt x="17" y="105"/>
                    <a:pt x="21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1" y="96"/>
                    <a:pt x="37" y="92"/>
                    <a:pt x="44" y="96"/>
                  </a:cubicBezTo>
                  <a:cubicBezTo>
                    <a:pt x="47" y="97"/>
                    <a:pt x="50" y="98"/>
                    <a:pt x="51" y="101"/>
                  </a:cubicBezTo>
                  <a:cubicBezTo>
                    <a:pt x="51" y="102"/>
                    <a:pt x="51" y="103"/>
                    <a:pt x="51" y="104"/>
                  </a:cubicBezTo>
                  <a:cubicBezTo>
                    <a:pt x="52" y="102"/>
                    <a:pt x="53" y="101"/>
                    <a:pt x="54" y="100"/>
                  </a:cubicBezTo>
                  <a:cubicBezTo>
                    <a:pt x="58" y="96"/>
                    <a:pt x="59" y="94"/>
                    <a:pt x="65" y="93"/>
                  </a:cubicBezTo>
                  <a:cubicBezTo>
                    <a:pt x="70" y="92"/>
                    <a:pt x="74" y="93"/>
                    <a:pt x="77" y="96"/>
                  </a:cubicBezTo>
                  <a:cubicBezTo>
                    <a:pt x="79" y="98"/>
                    <a:pt x="81" y="101"/>
                    <a:pt x="82" y="104"/>
                  </a:cubicBezTo>
                  <a:cubicBezTo>
                    <a:pt x="87" y="102"/>
                    <a:pt x="89" y="99"/>
                    <a:pt x="91" y="94"/>
                  </a:cubicBezTo>
                  <a:cubicBezTo>
                    <a:pt x="93" y="90"/>
                    <a:pt x="93" y="84"/>
                    <a:pt x="99" y="82"/>
                  </a:cubicBezTo>
                  <a:cubicBezTo>
                    <a:pt x="102" y="82"/>
                    <a:pt x="106" y="84"/>
                    <a:pt x="109" y="82"/>
                  </a:cubicBezTo>
                  <a:cubicBezTo>
                    <a:pt x="109" y="80"/>
                    <a:pt x="109" y="78"/>
                    <a:pt x="110" y="76"/>
                  </a:cubicBezTo>
                  <a:cubicBezTo>
                    <a:pt x="110" y="73"/>
                    <a:pt x="110" y="70"/>
                    <a:pt x="110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99"/>
            <p:cNvSpPr>
              <a:spLocks/>
            </p:cNvSpPr>
            <p:nvPr/>
          </p:nvSpPr>
          <p:spPr bwMode="auto">
            <a:xfrm>
              <a:off x="2873375" y="3824288"/>
              <a:ext cx="250825" cy="263525"/>
            </a:xfrm>
            <a:custGeom>
              <a:avLst/>
              <a:gdLst>
                <a:gd name="T0" fmla="*/ 122 w 122"/>
                <a:gd name="T1" fmla="*/ 78 h 128"/>
                <a:gd name="T2" fmla="*/ 111 w 122"/>
                <a:gd name="T3" fmla="*/ 55 h 128"/>
                <a:gd name="T4" fmla="*/ 101 w 122"/>
                <a:gd name="T5" fmla="*/ 45 h 128"/>
                <a:gd name="T6" fmla="*/ 85 w 122"/>
                <a:gd name="T7" fmla="*/ 43 h 128"/>
                <a:gd name="T8" fmla="*/ 61 w 122"/>
                <a:gd name="T9" fmla="*/ 29 h 128"/>
                <a:gd name="T10" fmla="*/ 53 w 122"/>
                <a:gd name="T11" fmla="*/ 20 h 128"/>
                <a:gd name="T12" fmla="*/ 44 w 122"/>
                <a:gd name="T13" fmla="*/ 10 h 128"/>
                <a:gd name="T14" fmla="*/ 35 w 122"/>
                <a:gd name="T15" fmla="*/ 3 h 128"/>
                <a:gd name="T16" fmla="*/ 28 w 122"/>
                <a:gd name="T17" fmla="*/ 0 h 128"/>
                <a:gd name="T18" fmla="*/ 24 w 122"/>
                <a:gd name="T19" fmla="*/ 10 h 128"/>
                <a:gd name="T20" fmla="*/ 13 w 122"/>
                <a:gd name="T21" fmla="*/ 14 h 128"/>
                <a:gd name="T22" fmla="*/ 1 w 122"/>
                <a:gd name="T23" fmla="*/ 12 h 128"/>
                <a:gd name="T24" fmla="*/ 0 w 122"/>
                <a:gd name="T25" fmla="*/ 15 h 128"/>
                <a:gd name="T26" fmla="*/ 1 w 122"/>
                <a:gd name="T27" fmla="*/ 26 h 128"/>
                <a:gd name="T28" fmla="*/ 0 w 122"/>
                <a:gd name="T29" fmla="*/ 26 h 128"/>
                <a:gd name="T30" fmla="*/ 2 w 122"/>
                <a:gd name="T31" fmla="*/ 31 h 128"/>
                <a:gd name="T32" fmla="*/ 10 w 122"/>
                <a:gd name="T33" fmla="*/ 39 h 128"/>
                <a:gd name="T34" fmla="*/ 24 w 122"/>
                <a:gd name="T35" fmla="*/ 43 h 128"/>
                <a:gd name="T36" fmla="*/ 34 w 122"/>
                <a:gd name="T37" fmla="*/ 51 h 128"/>
                <a:gd name="T38" fmla="*/ 33 w 122"/>
                <a:gd name="T39" fmla="*/ 66 h 128"/>
                <a:gd name="T40" fmla="*/ 36 w 122"/>
                <a:gd name="T41" fmla="*/ 72 h 128"/>
                <a:gd name="T42" fmla="*/ 41 w 122"/>
                <a:gd name="T43" fmla="*/ 77 h 128"/>
                <a:gd name="T44" fmla="*/ 46 w 122"/>
                <a:gd name="T45" fmla="*/ 92 h 128"/>
                <a:gd name="T46" fmla="*/ 46 w 122"/>
                <a:gd name="T47" fmla="*/ 101 h 128"/>
                <a:gd name="T48" fmla="*/ 45 w 122"/>
                <a:gd name="T49" fmla="*/ 107 h 128"/>
                <a:gd name="T50" fmla="*/ 46 w 122"/>
                <a:gd name="T51" fmla="*/ 105 h 128"/>
                <a:gd name="T52" fmla="*/ 52 w 122"/>
                <a:gd name="T53" fmla="*/ 101 h 128"/>
                <a:gd name="T54" fmla="*/ 56 w 122"/>
                <a:gd name="T55" fmla="*/ 106 h 128"/>
                <a:gd name="T56" fmla="*/ 55 w 122"/>
                <a:gd name="T57" fmla="*/ 113 h 128"/>
                <a:gd name="T58" fmla="*/ 55 w 122"/>
                <a:gd name="T59" fmla="*/ 120 h 128"/>
                <a:gd name="T60" fmla="*/ 59 w 122"/>
                <a:gd name="T61" fmla="*/ 127 h 128"/>
                <a:gd name="T62" fmla="*/ 66 w 122"/>
                <a:gd name="T63" fmla="*/ 127 h 128"/>
                <a:gd name="T64" fmla="*/ 68 w 122"/>
                <a:gd name="T65" fmla="*/ 120 h 128"/>
                <a:gd name="T66" fmla="*/ 69 w 122"/>
                <a:gd name="T67" fmla="*/ 114 h 128"/>
                <a:gd name="T68" fmla="*/ 72 w 122"/>
                <a:gd name="T69" fmla="*/ 108 h 128"/>
                <a:gd name="T70" fmla="*/ 80 w 122"/>
                <a:gd name="T71" fmla="*/ 110 h 128"/>
                <a:gd name="T72" fmla="*/ 93 w 122"/>
                <a:gd name="T73" fmla="*/ 103 h 128"/>
                <a:gd name="T74" fmla="*/ 102 w 122"/>
                <a:gd name="T75" fmla="*/ 106 h 128"/>
                <a:gd name="T76" fmla="*/ 112 w 122"/>
                <a:gd name="T77" fmla="*/ 102 h 128"/>
                <a:gd name="T78" fmla="*/ 121 w 122"/>
                <a:gd name="T79" fmla="*/ 102 h 128"/>
                <a:gd name="T80" fmla="*/ 122 w 122"/>
                <a:gd name="T81" fmla="*/ 94 h 128"/>
                <a:gd name="T82" fmla="*/ 122 w 122"/>
                <a:gd name="T8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8">
                  <a:moveTo>
                    <a:pt x="122" y="78"/>
                  </a:moveTo>
                  <a:cubicBezTo>
                    <a:pt x="122" y="69"/>
                    <a:pt x="118" y="61"/>
                    <a:pt x="111" y="55"/>
                  </a:cubicBezTo>
                  <a:cubicBezTo>
                    <a:pt x="107" y="51"/>
                    <a:pt x="107" y="46"/>
                    <a:pt x="101" y="45"/>
                  </a:cubicBezTo>
                  <a:cubicBezTo>
                    <a:pt x="95" y="44"/>
                    <a:pt x="90" y="45"/>
                    <a:pt x="85" y="43"/>
                  </a:cubicBezTo>
                  <a:cubicBezTo>
                    <a:pt x="77" y="39"/>
                    <a:pt x="67" y="36"/>
                    <a:pt x="61" y="29"/>
                  </a:cubicBezTo>
                  <a:cubicBezTo>
                    <a:pt x="58" y="26"/>
                    <a:pt x="56" y="23"/>
                    <a:pt x="53" y="20"/>
                  </a:cubicBezTo>
                  <a:cubicBezTo>
                    <a:pt x="50" y="16"/>
                    <a:pt x="47" y="13"/>
                    <a:pt x="44" y="10"/>
                  </a:cubicBezTo>
                  <a:cubicBezTo>
                    <a:pt x="41" y="7"/>
                    <a:pt x="38" y="5"/>
                    <a:pt x="35" y="3"/>
                  </a:cubicBezTo>
                  <a:cubicBezTo>
                    <a:pt x="32" y="2"/>
                    <a:pt x="30" y="2"/>
                    <a:pt x="28" y="0"/>
                  </a:cubicBezTo>
                  <a:cubicBezTo>
                    <a:pt x="28" y="4"/>
                    <a:pt x="26" y="6"/>
                    <a:pt x="24" y="10"/>
                  </a:cubicBezTo>
                  <a:cubicBezTo>
                    <a:pt x="21" y="14"/>
                    <a:pt x="18" y="15"/>
                    <a:pt x="13" y="14"/>
                  </a:cubicBezTo>
                  <a:cubicBezTo>
                    <a:pt x="9" y="14"/>
                    <a:pt x="5" y="14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9"/>
                    <a:pt x="1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8"/>
                    <a:pt x="1" y="29"/>
                    <a:pt x="2" y="31"/>
                  </a:cubicBezTo>
                  <a:cubicBezTo>
                    <a:pt x="4" y="34"/>
                    <a:pt x="6" y="37"/>
                    <a:pt x="10" y="39"/>
                  </a:cubicBezTo>
                  <a:cubicBezTo>
                    <a:pt x="14" y="41"/>
                    <a:pt x="20" y="41"/>
                    <a:pt x="24" y="43"/>
                  </a:cubicBezTo>
                  <a:cubicBezTo>
                    <a:pt x="28" y="44"/>
                    <a:pt x="33" y="47"/>
                    <a:pt x="34" y="51"/>
                  </a:cubicBezTo>
                  <a:cubicBezTo>
                    <a:pt x="34" y="56"/>
                    <a:pt x="32" y="61"/>
                    <a:pt x="33" y="66"/>
                  </a:cubicBezTo>
                  <a:cubicBezTo>
                    <a:pt x="33" y="68"/>
                    <a:pt x="34" y="70"/>
                    <a:pt x="36" y="72"/>
                  </a:cubicBezTo>
                  <a:cubicBezTo>
                    <a:pt x="38" y="73"/>
                    <a:pt x="40" y="74"/>
                    <a:pt x="41" y="77"/>
                  </a:cubicBezTo>
                  <a:cubicBezTo>
                    <a:pt x="43" y="81"/>
                    <a:pt x="45" y="87"/>
                    <a:pt x="46" y="92"/>
                  </a:cubicBezTo>
                  <a:cubicBezTo>
                    <a:pt x="46" y="95"/>
                    <a:pt x="46" y="98"/>
                    <a:pt x="46" y="101"/>
                  </a:cubicBezTo>
                  <a:cubicBezTo>
                    <a:pt x="45" y="103"/>
                    <a:pt x="45" y="105"/>
                    <a:pt x="45" y="107"/>
                  </a:cubicBezTo>
                  <a:cubicBezTo>
                    <a:pt x="45" y="107"/>
                    <a:pt x="46" y="106"/>
                    <a:pt x="46" y="105"/>
                  </a:cubicBezTo>
                  <a:cubicBezTo>
                    <a:pt x="48" y="103"/>
                    <a:pt x="48" y="101"/>
                    <a:pt x="52" y="101"/>
                  </a:cubicBezTo>
                  <a:cubicBezTo>
                    <a:pt x="54" y="102"/>
                    <a:pt x="56" y="103"/>
                    <a:pt x="56" y="106"/>
                  </a:cubicBezTo>
                  <a:cubicBezTo>
                    <a:pt x="56" y="108"/>
                    <a:pt x="55" y="111"/>
                    <a:pt x="55" y="113"/>
                  </a:cubicBezTo>
                  <a:cubicBezTo>
                    <a:pt x="54" y="115"/>
                    <a:pt x="55" y="118"/>
                    <a:pt x="55" y="120"/>
                  </a:cubicBezTo>
                  <a:cubicBezTo>
                    <a:pt x="55" y="122"/>
                    <a:pt x="56" y="125"/>
                    <a:pt x="59" y="127"/>
                  </a:cubicBezTo>
                  <a:cubicBezTo>
                    <a:pt x="60" y="128"/>
                    <a:pt x="64" y="128"/>
                    <a:pt x="66" y="127"/>
                  </a:cubicBezTo>
                  <a:cubicBezTo>
                    <a:pt x="67" y="126"/>
                    <a:pt x="67" y="122"/>
                    <a:pt x="68" y="120"/>
                  </a:cubicBezTo>
                  <a:cubicBezTo>
                    <a:pt x="69" y="118"/>
                    <a:pt x="69" y="117"/>
                    <a:pt x="69" y="114"/>
                  </a:cubicBezTo>
                  <a:cubicBezTo>
                    <a:pt x="69" y="111"/>
                    <a:pt x="69" y="109"/>
                    <a:pt x="72" y="108"/>
                  </a:cubicBezTo>
                  <a:cubicBezTo>
                    <a:pt x="76" y="107"/>
                    <a:pt x="77" y="109"/>
                    <a:pt x="80" y="110"/>
                  </a:cubicBezTo>
                  <a:cubicBezTo>
                    <a:pt x="86" y="112"/>
                    <a:pt x="87" y="104"/>
                    <a:pt x="93" y="103"/>
                  </a:cubicBezTo>
                  <a:cubicBezTo>
                    <a:pt x="96" y="103"/>
                    <a:pt x="99" y="105"/>
                    <a:pt x="102" y="106"/>
                  </a:cubicBezTo>
                  <a:cubicBezTo>
                    <a:pt x="105" y="106"/>
                    <a:pt x="109" y="103"/>
                    <a:pt x="112" y="102"/>
                  </a:cubicBezTo>
                  <a:cubicBezTo>
                    <a:pt x="114" y="102"/>
                    <a:pt x="118" y="102"/>
                    <a:pt x="121" y="102"/>
                  </a:cubicBezTo>
                  <a:cubicBezTo>
                    <a:pt x="121" y="100"/>
                    <a:pt x="122" y="97"/>
                    <a:pt x="122" y="94"/>
                  </a:cubicBezTo>
                  <a:cubicBezTo>
                    <a:pt x="122" y="89"/>
                    <a:pt x="122" y="84"/>
                    <a:pt x="122" y="7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200"/>
            <p:cNvSpPr>
              <a:spLocks/>
            </p:cNvSpPr>
            <p:nvPr/>
          </p:nvSpPr>
          <p:spPr bwMode="auto">
            <a:xfrm>
              <a:off x="3135313" y="3676650"/>
              <a:ext cx="100013" cy="101600"/>
            </a:xfrm>
            <a:custGeom>
              <a:avLst/>
              <a:gdLst>
                <a:gd name="T0" fmla="*/ 32 w 49"/>
                <a:gd name="T1" fmla="*/ 46 h 50"/>
                <a:gd name="T2" fmla="*/ 41 w 49"/>
                <a:gd name="T3" fmla="*/ 39 h 50"/>
                <a:gd name="T4" fmla="*/ 48 w 49"/>
                <a:gd name="T5" fmla="*/ 35 h 50"/>
                <a:gd name="T6" fmla="*/ 49 w 49"/>
                <a:gd name="T7" fmla="*/ 23 h 50"/>
                <a:gd name="T8" fmla="*/ 44 w 49"/>
                <a:gd name="T9" fmla="*/ 11 h 50"/>
                <a:gd name="T10" fmla="*/ 35 w 49"/>
                <a:gd name="T11" fmla="*/ 2 h 50"/>
                <a:gd name="T12" fmla="*/ 35 w 49"/>
                <a:gd name="T13" fmla="*/ 1 h 50"/>
                <a:gd name="T14" fmla="*/ 9 w 49"/>
                <a:gd name="T15" fmla="*/ 2 h 50"/>
                <a:gd name="T16" fmla="*/ 2 w 49"/>
                <a:gd name="T17" fmla="*/ 11 h 50"/>
                <a:gd name="T18" fmla="*/ 0 w 49"/>
                <a:gd name="T19" fmla="*/ 23 h 50"/>
                <a:gd name="T20" fmla="*/ 1 w 49"/>
                <a:gd name="T21" fmla="*/ 23 h 50"/>
                <a:gd name="T22" fmla="*/ 12 w 49"/>
                <a:gd name="T23" fmla="*/ 27 h 50"/>
                <a:gd name="T24" fmla="*/ 15 w 49"/>
                <a:gd name="T25" fmla="*/ 32 h 50"/>
                <a:gd name="T26" fmla="*/ 19 w 49"/>
                <a:gd name="T27" fmla="*/ 36 h 50"/>
                <a:gd name="T28" fmla="*/ 22 w 49"/>
                <a:gd name="T29" fmla="*/ 41 h 50"/>
                <a:gd name="T30" fmla="*/ 20 w 49"/>
                <a:gd name="T31" fmla="*/ 48 h 50"/>
                <a:gd name="T32" fmla="*/ 20 w 49"/>
                <a:gd name="T33" fmla="*/ 48 h 50"/>
                <a:gd name="T34" fmla="*/ 21 w 49"/>
                <a:gd name="T35" fmla="*/ 48 h 50"/>
                <a:gd name="T36" fmla="*/ 32 w 49"/>
                <a:gd name="T3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50">
                  <a:moveTo>
                    <a:pt x="32" y="46"/>
                  </a:moveTo>
                  <a:cubicBezTo>
                    <a:pt x="36" y="44"/>
                    <a:pt x="38" y="41"/>
                    <a:pt x="41" y="39"/>
                  </a:cubicBezTo>
                  <a:cubicBezTo>
                    <a:pt x="43" y="37"/>
                    <a:pt x="45" y="36"/>
                    <a:pt x="48" y="35"/>
                  </a:cubicBezTo>
                  <a:cubicBezTo>
                    <a:pt x="48" y="31"/>
                    <a:pt x="49" y="27"/>
                    <a:pt x="49" y="23"/>
                  </a:cubicBezTo>
                  <a:cubicBezTo>
                    <a:pt x="49" y="19"/>
                    <a:pt x="47" y="14"/>
                    <a:pt x="44" y="11"/>
                  </a:cubicBezTo>
                  <a:cubicBezTo>
                    <a:pt x="42" y="8"/>
                    <a:pt x="38" y="6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26" y="1"/>
                    <a:pt x="18" y="0"/>
                    <a:pt x="9" y="2"/>
                  </a:cubicBezTo>
                  <a:cubicBezTo>
                    <a:pt x="5" y="3"/>
                    <a:pt x="2" y="6"/>
                    <a:pt x="2" y="11"/>
                  </a:cubicBezTo>
                  <a:cubicBezTo>
                    <a:pt x="1" y="14"/>
                    <a:pt x="2" y="20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5" y="24"/>
                    <a:pt x="10" y="25"/>
                    <a:pt x="12" y="27"/>
                  </a:cubicBezTo>
                  <a:cubicBezTo>
                    <a:pt x="14" y="29"/>
                    <a:pt x="14" y="31"/>
                    <a:pt x="15" y="32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20" y="38"/>
                    <a:pt x="22" y="39"/>
                    <a:pt x="22" y="41"/>
                  </a:cubicBezTo>
                  <a:cubicBezTo>
                    <a:pt x="22" y="44"/>
                    <a:pt x="20" y="45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6" y="50"/>
                    <a:pt x="28" y="48"/>
                    <a:pt x="32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201"/>
            <p:cNvSpPr>
              <a:spLocks/>
            </p:cNvSpPr>
            <p:nvPr/>
          </p:nvSpPr>
          <p:spPr bwMode="auto">
            <a:xfrm>
              <a:off x="3552825" y="3975100"/>
              <a:ext cx="239713" cy="142875"/>
            </a:xfrm>
            <a:custGeom>
              <a:avLst/>
              <a:gdLst>
                <a:gd name="T0" fmla="*/ 114 w 116"/>
                <a:gd name="T1" fmla="*/ 48 h 70"/>
                <a:gd name="T2" fmla="*/ 104 w 116"/>
                <a:gd name="T3" fmla="*/ 34 h 70"/>
                <a:gd name="T4" fmla="*/ 94 w 116"/>
                <a:gd name="T5" fmla="*/ 25 h 70"/>
                <a:gd name="T6" fmla="*/ 85 w 116"/>
                <a:gd name="T7" fmla="*/ 18 h 70"/>
                <a:gd name="T8" fmla="*/ 76 w 116"/>
                <a:gd name="T9" fmla="*/ 8 h 70"/>
                <a:gd name="T10" fmla="*/ 74 w 116"/>
                <a:gd name="T11" fmla="*/ 2 h 70"/>
                <a:gd name="T12" fmla="*/ 59 w 116"/>
                <a:gd name="T13" fmla="*/ 2 h 70"/>
                <a:gd name="T14" fmla="*/ 44 w 116"/>
                <a:gd name="T15" fmla="*/ 2 h 70"/>
                <a:gd name="T16" fmla="*/ 22 w 116"/>
                <a:gd name="T17" fmla="*/ 1 h 70"/>
                <a:gd name="T18" fmla="*/ 19 w 116"/>
                <a:gd name="T19" fmla="*/ 4 h 70"/>
                <a:gd name="T20" fmla="*/ 20 w 116"/>
                <a:gd name="T21" fmla="*/ 9 h 70"/>
                <a:gd name="T22" fmla="*/ 19 w 116"/>
                <a:gd name="T23" fmla="*/ 15 h 70"/>
                <a:gd name="T24" fmla="*/ 13 w 116"/>
                <a:gd name="T25" fmla="*/ 26 h 70"/>
                <a:gd name="T26" fmla="*/ 3 w 116"/>
                <a:gd name="T27" fmla="*/ 35 h 70"/>
                <a:gd name="T28" fmla="*/ 1 w 116"/>
                <a:gd name="T29" fmla="*/ 41 h 70"/>
                <a:gd name="T30" fmla="*/ 7 w 116"/>
                <a:gd name="T31" fmla="*/ 42 h 70"/>
                <a:gd name="T32" fmla="*/ 18 w 116"/>
                <a:gd name="T33" fmla="*/ 48 h 70"/>
                <a:gd name="T34" fmla="*/ 17 w 116"/>
                <a:gd name="T35" fmla="*/ 61 h 70"/>
                <a:gd name="T36" fmla="*/ 16 w 116"/>
                <a:gd name="T37" fmla="*/ 63 h 70"/>
                <a:gd name="T38" fmla="*/ 20 w 116"/>
                <a:gd name="T39" fmla="*/ 63 h 70"/>
                <a:gd name="T40" fmla="*/ 43 w 116"/>
                <a:gd name="T41" fmla="*/ 62 h 70"/>
                <a:gd name="T42" fmla="*/ 63 w 116"/>
                <a:gd name="T43" fmla="*/ 66 h 70"/>
                <a:gd name="T44" fmla="*/ 73 w 116"/>
                <a:gd name="T45" fmla="*/ 67 h 70"/>
                <a:gd name="T46" fmla="*/ 81 w 116"/>
                <a:gd name="T47" fmla="*/ 69 h 70"/>
                <a:gd name="T48" fmla="*/ 91 w 116"/>
                <a:gd name="T49" fmla="*/ 69 h 70"/>
                <a:gd name="T50" fmla="*/ 99 w 116"/>
                <a:gd name="T51" fmla="*/ 64 h 70"/>
                <a:gd name="T52" fmla="*/ 109 w 116"/>
                <a:gd name="T53" fmla="*/ 64 h 70"/>
                <a:gd name="T54" fmla="*/ 116 w 116"/>
                <a:gd name="T55" fmla="*/ 60 h 70"/>
                <a:gd name="T56" fmla="*/ 116 w 116"/>
                <a:gd name="T57" fmla="*/ 57 h 70"/>
                <a:gd name="T58" fmla="*/ 114 w 116"/>
                <a:gd name="T5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70">
                  <a:moveTo>
                    <a:pt x="114" y="48"/>
                  </a:moveTo>
                  <a:cubicBezTo>
                    <a:pt x="112" y="42"/>
                    <a:pt x="107" y="39"/>
                    <a:pt x="104" y="34"/>
                  </a:cubicBezTo>
                  <a:cubicBezTo>
                    <a:pt x="101" y="31"/>
                    <a:pt x="98" y="28"/>
                    <a:pt x="94" y="25"/>
                  </a:cubicBezTo>
                  <a:cubicBezTo>
                    <a:pt x="91" y="23"/>
                    <a:pt x="88" y="20"/>
                    <a:pt x="85" y="18"/>
                  </a:cubicBezTo>
                  <a:cubicBezTo>
                    <a:pt x="82" y="15"/>
                    <a:pt x="78" y="11"/>
                    <a:pt x="76" y="8"/>
                  </a:cubicBezTo>
                  <a:cubicBezTo>
                    <a:pt x="75" y="5"/>
                    <a:pt x="76" y="4"/>
                    <a:pt x="74" y="2"/>
                  </a:cubicBezTo>
                  <a:cubicBezTo>
                    <a:pt x="70" y="0"/>
                    <a:pt x="63" y="2"/>
                    <a:pt x="59" y="2"/>
                  </a:cubicBezTo>
                  <a:cubicBezTo>
                    <a:pt x="54" y="2"/>
                    <a:pt x="49" y="2"/>
                    <a:pt x="44" y="2"/>
                  </a:cubicBezTo>
                  <a:cubicBezTo>
                    <a:pt x="36" y="2"/>
                    <a:pt x="30" y="1"/>
                    <a:pt x="22" y="1"/>
                  </a:cubicBezTo>
                  <a:cubicBezTo>
                    <a:pt x="19" y="1"/>
                    <a:pt x="18" y="1"/>
                    <a:pt x="19" y="4"/>
                  </a:cubicBezTo>
                  <a:cubicBezTo>
                    <a:pt x="20" y="7"/>
                    <a:pt x="21" y="7"/>
                    <a:pt x="20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8" y="20"/>
                    <a:pt x="16" y="23"/>
                    <a:pt x="13" y="26"/>
                  </a:cubicBezTo>
                  <a:cubicBezTo>
                    <a:pt x="10" y="30"/>
                    <a:pt x="6" y="31"/>
                    <a:pt x="3" y="35"/>
                  </a:cubicBezTo>
                  <a:cubicBezTo>
                    <a:pt x="2" y="37"/>
                    <a:pt x="0" y="39"/>
                    <a:pt x="1" y="41"/>
                  </a:cubicBezTo>
                  <a:cubicBezTo>
                    <a:pt x="2" y="43"/>
                    <a:pt x="5" y="42"/>
                    <a:pt x="7" y="42"/>
                  </a:cubicBezTo>
                  <a:cubicBezTo>
                    <a:pt x="11" y="43"/>
                    <a:pt x="17" y="44"/>
                    <a:pt x="18" y="48"/>
                  </a:cubicBezTo>
                  <a:cubicBezTo>
                    <a:pt x="20" y="52"/>
                    <a:pt x="19" y="58"/>
                    <a:pt x="17" y="61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7" y="63"/>
                    <a:pt x="18" y="63"/>
                    <a:pt x="20" y="63"/>
                  </a:cubicBezTo>
                  <a:cubicBezTo>
                    <a:pt x="28" y="64"/>
                    <a:pt x="35" y="61"/>
                    <a:pt x="43" y="62"/>
                  </a:cubicBezTo>
                  <a:cubicBezTo>
                    <a:pt x="50" y="63"/>
                    <a:pt x="56" y="66"/>
                    <a:pt x="63" y="66"/>
                  </a:cubicBezTo>
                  <a:cubicBezTo>
                    <a:pt x="66" y="67"/>
                    <a:pt x="69" y="66"/>
                    <a:pt x="73" y="67"/>
                  </a:cubicBezTo>
                  <a:cubicBezTo>
                    <a:pt x="75" y="67"/>
                    <a:pt x="78" y="68"/>
                    <a:pt x="81" y="69"/>
                  </a:cubicBezTo>
                  <a:cubicBezTo>
                    <a:pt x="84" y="70"/>
                    <a:pt x="88" y="70"/>
                    <a:pt x="91" y="69"/>
                  </a:cubicBezTo>
                  <a:cubicBezTo>
                    <a:pt x="94" y="68"/>
                    <a:pt x="96" y="66"/>
                    <a:pt x="99" y="64"/>
                  </a:cubicBezTo>
                  <a:cubicBezTo>
                    <a:pt x="103" y="62"/>
                    <a:pt x="105" y="66"/>
                    <a:pt x="109" y="64"/>
                  </a:cubicBezTo>
                  <a:cubicBezTo>
                    <a:pt x="112" y="63"/>
                    <a:pt x="113" y="60"/>
                    <a:pt x="116" y="60"/>
                  </a:cubicBezTo>
                  <a:cubicBezTo>
                    <a:pt x="116" y="59"/>
                    <a:pt x="116" y="58"/>
                    <a:pt x="116" y="57"/>
                  </a:cubicBezTo>
                  <a:cubicBezTo>
                    <a:pt x="116" y="54"/>
                    <a:pt x="115" y="51"/>
                    <a:pt x="114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202"/>
            <p:cNvSpPr>
              <a:spLocks/>
            </p:cNvSpPr>
            <p:nvPr/>
          </p:nvSpPr>
          <p:spPr bwMode="auto">
            <a:xfrm>
              <a:off x="3122613" y="3902075"/>
              <a:ext cx="338138" cy="368300"/>
            </a:xfrm>
            <a:custGeom>
              <a:avLst/>
              <a:gdLst>
                <a:gd name="T0" fmla="*/ 146 w 164"/>
                <a:gd name="T1" fmla="*/ 119 h 179"/>
                <a:gd name="T2" fmla="*/ 134 w 164"/>
                <a:gd name="T3" fmla="*/ 116 h 179"/>
                <a:gd name="T4" fmla="*/ 123 w 164"/>
                <a:gd name="T5" fmla="*/ 124 h 179"/>
                <a:gd name="T6" fmla="*/ 103 w 164"/>
                <a:gd name="T7" fmla="*/ 115 h 179"/>
                <a:gd name="T8" fmla="*/ 107 w 164"/>
                <a:gd name="T9" fmla="*/ 95 h 179"/>
                <a:gd name="T10" fmla="*/ 98 w 164"/>
                <a:gd name="T11" fmla="*/ 87 h 179"/>
                <a:gd name="T12" fmla="*/ 92 w 164"/>
                <a:gd name="T13" fmla="*/ 65 h 179"/>
                <a:gd name="T14" fmla="*/ 91 w 164"/>
                <a:gd name="T15" fmla="*/ 37 h 179"/>
                <a:gd name="T16" fmla="*/ 87 w 164"/>
                <a:gd name="T17" fmla="*/ 23 h 179"/>
                <a:gd name="T18" fmla="*/ 82 w 164"/>
                <a:gd name="T19" fmla="*/ 18 h 179"/>
                <a:gd name="T20" fmla="*/ 69 w 164"/>
                <a:gd name="T21" fmla="*/ 11 h 179"/>
                <a:gd name="T22" fmla="*/ 59 w 164"/>
                <a:gd name="T23" fmla="*/ 0 h 179"/>
                <a:gd name="T24" fmla="*/ 45 w 164"/>
                <a:gd name="T25" fmla="*/ 10 h 179"/>
                <a:gd name="T26" fmla="*/ 27 w 164"/>
                <a:gd name="T27" fmla="*/ 28 h 179"/>
                <a:gd name="T28" fmla="*/ 8 w 164"/>
                <a:gd name="T29" fmla="*/ 51 h 179"/>
                <a:gd name="T30" fmla="*/ 0 w 164"/>
                <a:gd name="T31" fmla="*/ 64 h 179"/>
                <a:gd name="T32" fmla="*/ 3 w 164"/>
                <a:gd name="T33" fmla="*/ 66 h 179"/>
                <a:gd name="T34" fmla="*/ 22 w 164"/>
                <a:gd name="T35" fmla="*/ 77 h 179"/>
                <a:gd name="T36" fmla="*/ 36 w 164"/>
                <a:gd name="T37" fmla="*/ 99 h 179"/>
                <a:gd name="T38" fmla="*/ 42 w 164"/>
                <a:gd name="T39" fmla="*/ 112 h 179"/>
                <a:gd name="T40" fmla="*/ 41 w 164"/>
                <a:gd name="T41" fmla="*/ 124 h 179"/>
                <a:gd name="T42" fmla="*/ 47 w 164"/>
                <a:gd name="T43" fmla="*/ 118 h 179"/>
                <a:gd name="T44" fmla="*/ 56 w 164"/>
                <a:gd name="T45" fmla="*/ 126 h 179"/>
                <a:gd name="T46" fmla="*/ 73 w 164"/>
                <a:gd name="T47" fmla="*/ 135 h 179"/>
                <a:gd name="T48" fmla="*/ 87 w 164"/>
                <a:gd name="T49" fmla="*/ 134 h 179"/>
                <a:gd name="T50" fmla="*/ 99 w 164"/>
                <a:gd name="T51" fmla="*/ 142 h 179"/>
                <a:gd name="T52" fmla="*/ 113 w 164"/>
                <a:gd name="T53" fmla="*/ 156 h 179"/>
                <a:gd name="T54" fmla="*/ 126 w 164"/>
                <a:gd name="T55" fmla="*/ 172 h 179"/>
                <a:gd name="T56" fmla="*/ 141 w 164"/>
                <a:gd name="T57" fmla="*/ 173 h 179"/>
                <a:gd name="T58" fmla="*/ 156 w 164"/>
                <a:gd name="T59" fmla="*/ 150 h 179"/>
                <a:gd name="T60" fmla="*/ 150 w 164"/>
                <a:gd name="T61" fmla="*/ 138 h 179"/>
                <a:gd name="T62" fmla="*/ 151 w 164"/>
                <a:gd name="T63" fmla="*/ 1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79">
                  <a:moveTo>
                    <a:pt x="151" y="129"/>
                  </a:moveTo>
                  <a:cubicBezTo>
                    <a:pt x="153" y="123"/>
                    <a:pt x="150" y="122"/>
                    <a:pt x="146" y="119"/>
                  </a:cubicBezTo>
                  <a:cubicBezTo>
                    <a:pt x="144" y="118"/>
                    <a:pt x="143" y="116"/>
                    <a:pt x="141" y="115"/>
                  </a:cubicBezTo>
                  <a:cubicBezTo>
                    <a:pt x="138" y="115"/>
                    <a:pt x="136" y="115"/>
                    <a:pt x="134" y="116"/>
                  </a:cubicBezTo>
                  <a:cubicBezTo>
                    <a:pt x="132" y="117"/>
                    <a:pt x="130" y="119"/>
                    <a:pt x="129" y="121"/>
                  </a:cubicBezTo>
                  <a:cubicBezTo>
                    <a:pt x="127" y="122"/>
                    <a:pt x="125" y="123"/>
                    <a:pt x="123" y="124"/>
                  </a:cubicBezTo>
                  <a:cubicBezTo>
                    <a:pt x="119" y="126"/>
                    <a:pt x="109" y="129"/>
                    <a:pt x="106" y="123"/>
                  </a:cubicBezTo>
                  <a:cubicBezTo>
                    <a:pt x="105" y="120"/>
                    <a:pt x="104" y="118"/>
                    <a:pt x="103" y="115"/>
                  </a:cubicBezTo>
                  <a:cubicBezTo>
                    <a:pt x="103" y="111"/>
                    <a:pt x="103" y="108"/>
                    <a:pt x="104" y="105"/>
                  </a:cubicBezTo>
                  <a:cubicBezTo>
                    <a:pt x="105" y="102"/>
                    <a:pt x="107" y="99"/>
                    <a:pt x="107" y="95"/>
                  </a:cubicBezTo>
                  <a:cubicBezTo>
                    <a:pt x="106" y="93"/>
                    <a:pt x="105" y="91"/>
                    <a:pt x="104" y="89"/>
                  </a:cubicBezTo>
                  <a:cubicBezTo>
                    <a:pt x="102" y="87"/>
                    <a:pt x="100" y="87"/>
                    <a:pt x="98" y="87"/>
                  </a:cubicBezTo>
                  <a:cubicBezTo>
                    <a:pt x="92" y="87"/>
                    <a:pt x="90" y="84"/>
                    <a:pt x="89" y="79"/>
                  </a:cubicBezTo>
                  <a:cubicBezTo>
                    <a:pt x="89" y="74"/>
                    <a:pt x="90" y="69"/>
                    <a:pt x="92" y="65"/>
                  </a:cubicBezTo>
                  <a:cubicBezTo>
                    <a:pt x="94" y="59"/>
                    <a:pt x="93" y="55"/>
                    <a:pt x="93" y="48"/>
                  </a:cubicBezTo>
                  <a:cubicBezTo>
                    <a:pt x="92" y="45"/>
                    <a:pt x="92" y="41"/>
                    <a:pt x="91" y="37"/>
                  </a:cubicBezTo>
                  <a:cubicBezTo>
                    <a:pt x="90" y="34"/>
                    <a:pt x="90" y="30"/>
                    <a:pt x="89" y="26"/>
                  </a:cubicBezTo>
                  <a:cubicBezTo>
                    <a:pt x="89" y="24"/>
                    <a:pt x="90" y="23"/>
                    <a:pt x="87" y="23"/>
                  </a:cubicBezTo>
                  <a:cubicBezTo>
                    <a:pt x="86" y="23"/>
                    <a:pt x="84" y="24"/>
                    <a:pt x="82" y="24"/>
                  </a:cubicBezTo>
                  <a:cubicBezTo>
                    <a:pt x="82" y="22"/>
                    <a:pt x="82" y="20"/>
                    <a:pt x="82" y="18"/>
                  </a:cubicBezTo>
                  <a:cubicBezTo>
                    <a:pt x="82" y="15"/>
                    <a:pt x="80" y="16"/>
                    <a:pt x="78" y="16"/>
                  </a:cubicBezTo>
                  <a:cubicBezTo>
                    <a:pt x="74" y="15"/>
                    <a:pt x="72" y="12"/>
                    <a:pt x="69" y="11"/>
                  </a:cubicBezTo>
                  <a:cubicBezTo>
                    <a:pt x="65" y="10"/>
                    <a:pt x="63" y="8"/>
                    <a:pt x="62" y="3"/>
                  </a:cubicBezTo>
                  <a:cubicBezTo>
                    <a:pt x="62" y="1"/>
                    <a:pt x="62" y="0"/>
                    <a:pt x="59" y="0"/>
                  </a:cubicBezTo>
                  <a:cubicBezTo>
                    <a:pt x="58" y="0"/>
                    <a:pt x="56" y="1"/>
                    <a:pt x="55" y="1"/>
                  </a:cubicBezTo>
                  <a:cubicBezTo>
                    <a:pt x="51" y="3"/>
                    <a:pt x="48" y="7"/>
                    <a:pt x="45" y="10"/>
                  </a:cubicBezTo>
                  <a:cubicBezTo>
                    <a:pt x="42" y="13"/>
                    <a:pt x="38" y="15"/>
                    <a:pt x="35" y="18"/>
                  </a:cubicBezTo>
                  <a:cubicBezTo>
                    <a:pt x="32" y="21"/>
                    <a:pt x="30" y="25"/>
                    <a:pt x="27" y="28"/>
                  </a:cubicBezTo>
                  <a:cubicBezTo>
                    <a:pt x="23" y="32"/>
                    <a:pt x="20" y="36"/>
                    <a:pt x="17" y="40"/>
                  </a:cubicBezTo>
                  <a:cubicBezTo>
                    <a:pt x="15" y="44"/>
                    <a:pt x="12" y="48"/>
                    <a:pt x="8" y="51"/>
                  </a:cubicBezTo>
                  <a:cubicBezTo>
                    <a:pt x="5" y="55"/>
                    <a:pt x="4" y="59"/>
                    <a:pt x="1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3" y="65"/>
                    <a:pt x="3" y="66"/>
                  </a:cubicBezTo>
                  <a:cubicBezTo>
                    <a:pt x="6" y="68"/>
                    <a:pt x="2" y="70"/>
                    <a:pt x="2" y="73"/>
                  </a:cubicBezTo>
                  <a:cubicBezTo>
                    <a:pt x="3" y="77"/>
                    <a:pt x="18" y="73"/>
                    <a:pt x="22" y="77"/>
                  </a:cubicBezTo>
                  <a:cubicBezTo>
                    <a:pt x="15" y="90"/>
                    <a:pt x="41" y="85"/>
                    <a:pt x="39" y="94"/>
                  </a:cubicBezTo>
                  <a:cubicBezTo>
                    <a:pt x="39" y="97"/>
                    <a:pt x="36" y="96"/>
                    <a:pt x="36" y="99"/>
                  </a:cubicBezTo>
                  <a:cubicBezTo>
                    <a:pt x="36" y="102"/>
                    <a:pt x="38" y="104"/>
                    <a:pt x="39" y="106"/>
                  </a:cubicBezTo>
                  <a:cubicBezTo>
                    <a:pt x="40" y="108"/>
                    <a:pt x="40" y="110"/>
                    <a:pt x="42" y="112"/>
                  </a:cubicBezTo>
                  <a:cubicBezTo>
                    <a:pt x="43" y="114"/>
                    <a:pt x="44" y="115"/>
                    <a:pt x="44" y="118"/>
                  </a:cubicBezTo>
                  <a:cubicBezTo>
                    <a:pt x="43" y="119"/>
                    <a:pt x="40" y="122"/>
                    <a:pt x="41" y="124"/>
                  </a:cubicBezTo>
                  <a:cubicBezTo>
                    <a:pt x="41" y="127"/>
                    <a:pt x="45" y="127"/>
                    <a:pt x="46" y="124"/>
                  </a:cubicBezTo>
                  <a:cubicBezTo>
                    <a:pt x="47" y="122"/>
                    <a:pt x="45" y="120"/>
                    <a:pt x="47" y="118"/>
                  </a:cubicBezTo>
                  <a:cubicBezTo>
                    <a:pt x="49" y="116"/>
                    <a:pt x="52" y="117"/>
                    <a:pt x="54" y="119"/>
                  </a:cubicBezTo>
                  <a:cubicBezTo>
                    <a:pt x="55" y="121"/>
                    <a:pt x="55" y="124"/>
                    <a:pt x="56" y="126"/>
                  </a:cubicBezTo>
                  <a:cubicBezTo>
                    <a:pt x="57" y="129"/>
                    <a:pt x="57" y="131"/>
                    <a:pt x="59" y="133"/>
                  </a:cubicBezTo>
                  <a:cubicBezTo>
                    <a:pt x="63" y="137"/>
                    <a:pt x="68" y="137"/>
                    <a:pt x="73" y="135"/>
                  </a:cubicBezTo>
                  <a:cubicBezTo>
                    <a:pt x="76" y="134"/>
                    <a:pt x="78" y="133"/>
                    <a:pt x="80" y="133"/>
                  </a:cubicBezTo>
                  <a:cubicBezTo>
                    <a:pt x="82" y="133"/>
                    <a:pt x="85" y="134"/>
                    <a:pt x="87" y="134"/>
                  </a:cubicBezTo>
                  <a:cubicBezTo>
                    <a:pt x="90" y="135"/>
                    <a:pt x="90" y="135"/>
                    <a:pt x="91" y="138"/>
                  </a:cubicBezTo>
                  <a:cubicBezTo>
                    <a:pt x="92" y="145"/>
                    <a:pt x="94" y="143"/>
                    <a:pt x="99" y="142"/>
                  </a:cubicBezTo>
                  <a:cubicBezTo>
                    <a:pt x="103" y="141"/>
                    <a:pt x="107" y="140"/>
                    <a:pt x="110" y="144"/>
                  </a:cubicBezTo>
                  <a:cubicBezTo>
                    <a:pt x="114" y="147"/>
                    <a:pt x="113" y="151"/>
                    <a:pt x="113" y="156"/>
                  </a:cubicBezTo>
                  <a:cubicBezTo>
                    <a:pt x="114" y="160"/>
                    <a:pt x="118" y="163"/>
                    <a:pt x="121" y="166"/>
                  </a:cubicBezTo>
                  <a:cubicBezTo>
                    <a:pt x="122" y="168"/>
                    <a:pt x="124" y="171"/>
                    <a:pt x="126" y="172"/>
                  </a:cubicBezTo>
                  <a:cubicBezTo>
                    <a:pt x="128" y="173"/>
                    <a:pt x="130" y="170"/>
                    <a:pt x="132" y="168"/>
                  </a:cubicBezTo>
                  <a:cubicBezTo>
                    <a:pt x="136" y="163"/>
                    <a:pt x="137" y="172"/>
                    <a:pt x="141" y="173"/>
                  </a:cubicBezTo>
                  <a:cubicBezTo>
                    <a:pt x="149" y="179"/>
                    <a:pt x="164" y="174"/>
                    <a:pt x="162" y="162"/>
                  </a:cubicBezTo>
                  <a:cubicBezTo>
                    <a:pt x="162" y="157"/>
                    <a:pt x="159" y="154"/>
                    <a:pt x="156" y="150"/>
                  </a:cubicBezTo>
                  <a:cubicBezTo>
                    <a:pt x="153" y="148"/>
                    <a:pt x="154" y="148"/>
                    <a:pt x="154" y="145"/>
                  </a:cubicBezTo>
                  <a:cubicBezTo>
                    <a:pt x="153" y="142"/>
                    <a:pt x="151" y="141"/>
                    <a:pt x="150" y="138"/>
                  </a:cubicBezTo>
                  <a:cubicBezTo>
                    <a:pt x="149" y="136"/>
                    <a:pt x="150" y="135"/>
                    <a:pt x="150" y="135"/>
                  </a:cubicBezTo>
                  <a:cubicBezTo>
                    <a:pt x="149" y="133"/>
                    <a:pt x="151" y="130"/>
                    <a:pt x="151" y="12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203"/>
            <p:cNvSpPr>
              <a:spLocks/>
            </p:cNvSpPr>
            <p:nvPr/>
          </p:nvSpPr>
          <p:spPr bwMode="auto">
            <a:xfrm>
              <a:off x="2932113" y="3733800"/>
              <a:ext cx="146050" cy="180975"/>
            </a:xfrm>
            <a:custGeom>
              <a:avLst/>
              <a:gdLst>
                <a:gd name="T0" fmla="*/ 58 w 71"/>
                <a:gd name="T1" fmla="*/ 38 h 88"/>
                <a:gd name="T2" fmla="*/ 48 w 71"/>
                <a:gd name="T3" fmla="*/ 37 h 88"/>
                <a:gd name="T4" fmla="*/ 26 w 71"/>
                <a:gd name="T5" fmla="*/ 21 h 88"/>
                <a:gd name="T6" fmla="*/ 21 w 71"/>
                <a:gd name="T7" fmla="*/ 21 h 88"/>
                <a:gd name="T8" fmla="*/ 17 w 71"/>
                <a:gd name="T9" fmla="*/ 17 h 88"/>
                <a:gd name="T10" fmla="*/ 13 w 71"/>
                <a:gd name="T11" fmla="*/ 14 h 88"/>
                <a:gd name="T12" fmla="*/ 12 w 71"/>
                <a:gd name="T13" fmla="*/ 7 h 88"/>
                <a:gd name="T14" fmla="*/ 9 w 71"/>
                <a:gd name="T15" fmla="*/ 0 h 88"/>
                <a:gd name="T16" fmla="*/ 8 w 71"/>
                <a:gd name="T17" fmla="*/ 3 h 88"/>
                <a:gd name="T18" fmla="*/ 8 w 71"/>
                <a:gd name="T19" fmla="*/ 3 h 88"/>
                <a:gd name="T20" fmla="*/ 2 w 71"/>
                <a:gd name="T21" fmla="*/ 14 h 88"/>
                <a:gd name="T22" fmla="*/ 0 w 71"/>
                <a:gd name="T23" fmla="*/ 27 h 88"/>
                <a:gd name="T24" fmla="*/ 1 w 71"/>
                <a:gd name="T25" fmla="*/ 42 h 88"/>
                <a:gd name="T26" fmla="*/ 0 w 71"/>
                <a:gd name="T27" fmla="*/ 44 h 88"/>
                <a:gd name="T28" fmla="*/ 7 w 71"/>
                <a:gd name="T29" fmla="*/ 47 h 88"/>
                <a:gd name="T30" fmla="*/ 16 w 71"/>
                <a:gd name="T31" fmla="*/ 54 h 88"/>
                <a:gd name="T32" fmla="*/ 25 w 71"/>
                <a:gd name="T33" fmla="*/ 64 h 88"/>
                <a:gd name="T34" fmla="*/ 33 w 71"/>
                <a:gd name="T35" fmla="*/ 73 h 88"/>
                <a:gd name="T36" fmla="*/ 57 w 71"/>
                <a:gd name="T37" fmla="*/ 87 h 88"/>
                <a:gd name="T38" fmla="*/ 66 w 71"/>
                <a:gd name="T39" fmla="*/ 88 h 88"/>
                <a:gd name="T40" fmla="*/ 68 w 71"/>
                <a:gd name="T41" fmla="*/ 82 h 88"/>
                <a:gd name="T42" fmla="*/ 71 w 71"/>
                <a:gd name="T43" fmla="*/ 69 h 88"/>
                <a:gd name="T44" fmla="*/ 70 w 71"/>
                <a:gd name="T45" fmla="*/ 41 h 88"/>
                <a:gd name="T46" fmla="*/ 71 w 71"/>
                <a:gd name="T47" fmla="*/ 38 h 88"/>
                <a:gd name="T48" fmla="*/ 58 w 71"/>
                <a:gd name="T49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88">
                  <a:moveTo>
                    <a:pt x="58" y="38"/>
                  </a:moveTo>
                  <a:cubicBezTo>
                    <a:pt x="55" y="38"/>
                    <a:pt x="51" y="39"/>
                    <a:pt x="48" y="37"/>
                  </a:cubicBezTo>
                  <a:cubicBezTo>
                    <a:pt x="41" y="32"/>
                    <a:pt x="38" y="18"/>
                    <a:pt x="26" y="21"/>
                  </a:cubicBezTo>
                  <a:cubicBezTo>
                    <a:pt x="24" y="22"/>
                    <a:pt x="23" y="23"/>
                    <a:pt x="21" y="21"/>
                  </a:cubicBezTo>
                  <a:cubicBezTo>
                    <a:pt x="20" y="20"/>
                    <a:pt x="19" y="18"/>
                    <a:pt x="17" y="17"/>
                  </a:cubicBezTo>
                  <a:cubicBezTo>
                    <a:pt x="15" y="16"/>
                    <a:pt x="14" y="16"/>
                    <a:pt x="13" y="14"/>
                  </a:cubicBezTo>
                  <a:cubicBezTo>
                    <a:pt x="12" y="11"/>
                    <a:pt x="13" y="9"/>
                    <a:pt x="12" y="7"/>
                  </a:cubicBezTo>
                  <a:cubicBezTo>
                    <a:pt x="12" y="5"/>
                    <a:pt x="11" y="2"/>
                    <a:pt x="9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6"/>
                    <a:pt x="3" y="10"/>
                    <a:pt x="2" y="14"/>
                  </a:cubicBezTo>
                  <a:cubicBezTo>
                    <a:pt x="1" y="18"/>
                    <a:pt x="1" y="23"/>
                    <a:pt x="0" y="27"/>
                  </a:cubicBezTo>
                  <a:cubicBezTo>
                    <a:pt x="0" y="32"/>
                    <a:pt x="1" y="37"/>
                    <a:pt x="1" y="42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2" y="46"/>
                    <a:pt x="4" y="46"/>
                    <a:pt x="7" y="47"/>
                  </a:cubicBezTo>
                  <a:cubicBezTo>
                    <a:pt x="10" y="49"/>
                    <a:pt x="13" y="51"/>
                    <a:pt x="16" y="54"/>
                  </a:cubicBezTo>
                  <a:cubicBezTo>
                    <a:pt x="19" y="57"/>
                    <a:pt x="22" y="60"/>
                    <a:pt x="25" y="64"/>
                  </a:cubicBezTo>
                  <a:cubicBezTo>
                    <a:pt x="28" y="67"/>
                    <a:pt x="30" y="70"/>
                    <a:pt x="33" y="73"/>
                  </a:cubicBezTo>
                  <a:cubicBezTo>
                    <a:pt x="39" y="80"/>
                    <a:pt x="49" y="83"/>
                    <a:pt x="57" y="87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7" y="86"/>
                    <a:pt x="68" y="84"/>
                    <a:pt x="68" y="82"/>
                  </a:cubicBezTo>
                  <a:cubicBezTo>
                    <a:pt x="69" y="77"/>
                    <a:pt x="71" y="73"/>
                    <a:pt x="71" y="69"/>
                  </a:cubicBezTo>
                  <a:cubicBezTo>
                    <a:pt x="71" y="60"/>
                    <a:pt x="69" y="50"/>
                    <a:pt x="70" y="41"/>
                  </a:cubicBezTo>
                  <a:cubicBezTo>
                    <a:pt x="71" y="40"/>
                    <a:pt x="71" y="39"/>
                    <a:pt x="71" y="38"/>
                  </a:cubicBezTo>
                  <a:cubicBezTo>
                    <a:pt x="67" y="38"/>
                    <a:pt x="62" y="38"/>
                    <a:pt x="58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204"/>
            <p:cNvSpPr>
              <a:spLocks/>
            </p:cNvSpPr>
            <p:nvPr/>
          </p:nvSpPr>
          <p:spPr bwMode="auto">
            <a:xfrm>
              <a:off x="2949575" y="3713163"/>
              <a:ext cx="153988" cy="100013"/>
            </a:xfrm>
            <a:custGeom>
              <a:avLst/>
              <a:gdLst>
                <a:gd name="T0" fmla="*/ 75 w 75"/>
                <a:gd name="T1" fmla="*/ 24 h 49"/>
                <a:gd name="T2" fmla="*/ 63 w 75"/>
                <a:gd name="T3" fmla="*/ 27 h 49"/>
                <a:gd name="T4" fmla="*/ 49 w 75"/>
                <a:gd name="T5" fmla="*/ 27 h 49"/>
                <a:gd name="T6" fmla="*/ 40 w 75"/>
                <a:gd name="T7" fmla="*/ 18 h 49"/>
                <a:gd name="T8" fmla="*/ 34 w 75"/>
                <a:gd name="T9" fmla="*/ 15 h 49"/>
                <a:gd name="T10" fmla="*/ 29 w 75"/>
                <a:gd name="T11" fmla="*/ 10 h 49"/>
                <a:gd name="T12" fmla="*/ 19 w 75"/>
                <a:gd name="T13" fmla="*/ 3 h 49"/>
                <a:gd name="T14" fmla="*/ 7 w 75"/>
                <a:gd name="T15" fmla="*/ 1 h 49"/>
                <a:gd name="T16" fmla="*/ 7 w 75"/>
                <a:gd name="T17" fmla="*/ 1 h 49"/>
                <a:gd name="T18" fmla="*/ 6 w 75"/>
                <a:gd name="T19" fmla="*/ 1 h 49"/>
                <a:gd name="T20" fmla="*/ 3 w 75"/>
                <a:gd name="T21" fmla="*/ 5 h 49"/>
                <a:gd name="T22" fmla="*/ 1 w 75"/>
                <a:gd name="T23" fmla="*/ 10 h 49"/>
                <a:gd name="T24" fmla="*/ 0 w 75"/>
                <a:gd name="T25" fmla="*/ 10 h 49"/>
                <a:gd name="T26" fmla="*/ 3 w 75"/>
                <a:gd name="T27" fmla="*/ 17 h 49"/>
                <a:gd name="T28" fmla="*/ 4 w 75"/>
                <a:gd name="T29" fmla="*/ 24 h 49"/>
                <a:gd name="T30" fmla="*/ 8 w 75"/>
                <a:gd name="T31" fmla="*/ 27 h 49"/>
                <a:gd name="T32" fmla="*/ 12 w 75"/>
                <a:gd name="T33" fmla="*/ 31 h 49"/>
                <a:gd name="T34" fmla="*/ 17 w 75"/>
                <a:gd name="T35" fmla="*/ 31 h 49"/>
                <a:gd name="T36" fmla="*/ 39 w 75"/>
                <a:gd name="T37" fmla="*/ 47 h 49"/>
                <a:gd name="T38" fmla="*/ 49 w 75"/>
                <a:gd name="T39" fmla="*/ 48 h 49"/>
                <a:gd name="T40" fmla="*/ 62 w 75"/>
                <a:gd name="T41" fmla="*/ 48 h 49"/>
                <a:gd name="T42" fmla="*/ 67 w 75"/>
                <a:gd name="T43" fmla="*/ 43 h 49"/>
                <a:gd name="T44" fmla="*/ 68 w 75"/>
                <a:gd name="T45" fmla="*/ 42 h 49"/>
                <a:gd name="T46" fmla="*/ 68 w 75"/>
                <a:gd name="T47" fmla="*/ 42 h 49"/>
                <a:gd name="T48" fmla="*/ 74 w 75"/>
                <a:gd name="T49" fmla="*/ 32 h 49"/>
                <a:gd name="T50" fmla="*/ 75 w 75"/>
                <a:gd name="T51" fmla="*/ 26 h 49"/>
                <a:gd name="T52" fmla="*/ 75 w 75"/>
                <a:gd name="T5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49">
                  <a:moveTo>
                    <a:pt x="75" y="24"/>
                  </a:moveTo>
                  <a:cubicBezTo>
                    <a:pt x="72" y="27"/>
                    <a:pt x="67" y="27"/>
                    <a:pt x="63" y="27"/>
                  </a:cubicBezTo>
                  <a:cubicBezTo>
                    <a:pt x="58" y="27"/>
                    <a:pt x="53" y="28"/>
                    <a:pt x="49" y="27"/>
                  </a:cubicBezTo>
                  <a:cubicBezTo>
                    <a:pt x="45" y="25"/>
                    <a:pt x="43" y="21"/>
                    <a:pt x="40" y="18"/>
                  </a:cubicBezTo>
                  <a:cubicBezTo>
                    <a:pt x="38" y="17"/>
                    <a:pt x="36" y="16"/>
                    <a:pt x="34" y="15"/>
                  </a:cubicBezTo>
                  <a:cubicBezTo>
                    <a:pt x="32" y="14"/>
                    <a:pt x="30" y="11"/>
                    <a:pt x="29" y="10"/>
                  </a:cubicBezTo>
                  <a:cubicBezTo>
                    <a:pt x="25" y="7"/>
                    <a:pt x="22" y="6"/>
                    <a:pt x="19" y="3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3"/>
                    <a:pt x="3" y="5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2" y="12"/>
                    <a:pt x="3" y="15"/>
                    <a:pt x="3" y="17"/>
                  </a:cubicBezTo>
                  <a:cubicBezTo>
                    <a:pt x="4" y="19"/>
                    <a:pt x="3" y="21"/>
                    <a:pt x="4" y="24"/>
                  </a:cubicBezTo>
                  <a:cubicBezTo>
                    <a:pt x="5" y="26"/>
                    <a:pt x="6" y="26"/>
                    <a:pt x="8" y="27"/>
                  </a:cubicBezTo>
                  <a:cubicBezTo>
                    <a:pt x="10" y="28"/>
                    <a:pt x="11" y="30"/>
                    <a:pt x="12" y="31"/>
                  </a:cubicBezTo>
                  <a:cubicBezTo>
                    <a:pt x="14" y="33"/>
                    <a:pt x="15" y="32"/>
                    <a:pt x="17" y="31"/>
                  </a:cubicBezTo>
                  <a:cubicBezTo>
                    <a:pt x="29" y="28"/>
                    <a:pt x="32" y="42"/>
                    <a:pt x="39" y="47"/>
                  </a:cubicBezTo>
                  <a:cubicBezTo>
                    <a:pt x="42" y="49"/>
                    <a:pt x="46" y="48"/>
                    <a:pt x="49" y="48"/>
                  </a:cubicBezTo>
                  <a:cubicBezTo>
                    <a:pt x="53" y="48"/>
                    <a:pt x="58" y="48"/>
                    <a:pt x="62" y="48"/>
                  </a:cubicBezTo>
                  <a:cubicBezTo>
                    <a:pt x="63" y="45"/>
                    <a:pt x="65" y="43"/>
                    <a:pt x="67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39"/>
                    <a:pt x="74" y="37"/>
                    <a:pt x="74" y="32"/>
                  </a:cubicBezTo>
                  <a:cubicBezTo>
                    <a:pt x="74" y="30"/>
                    <a:pt x="75" y="28"/>
                    <a:pt x="75" y="26"/>
                  </a:cubicBezTo>
                  <a:cubicBezTo>
                    <a:pt x="75" y="25"/>
                    <a:pt x="75" y="24"/>
                    <a:pt x="75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205"/>
            <p:cNvSpPr>
              <a:spLocks/>
            </p:cNvSpPr>
            <p:nvPr/>
          </p:nvSpPr>
          <p:spPr bwMode="auto">
            <a:xfrm>
              <a:off x="3136900" y="3748088"/>
              <a:ext cx="209550" cy="203200"/>
            </a:xfrm>
            <a:custGeom>
              <a:avLst/>
              <a:gdLst>
                <a:gd name="T0" fmla="*/ 81 w 102"/>
                <a:gd name="T1" fmla="*/ 90 h 99"/>
                <a:gd name="T2" fmla="*/ 87 w 102"/>
                <a:gd name="T3" fmla="*/ 62 h 99"/>
                <a:gd name="T4" fmla="*/ 101 w 102"/>
                <a:gd name="T5" fmla="*/ 59 h 99"/>
                <a:gd name="T6" fmla="*/ 102 w 102"/>
                <a:gd name="T7" fmla="*/ 52 h 99"/>
                <a:gd name="T8" fmla="*/ 97 w 102"/>
                <a:gd name="T9" fmla="*/ 52 h 99"/>
                <a:gd name="T10" fmla="*/ 91 w 102"/>
                <a:gd name="T11" fmla="*/ 49 h 99"/>
                <a:gd name="T12" fmla="*/ 89 w 102"/>
                <a:gd name="T13" fmla="*/ 43 h 99"/>
                <a:gd name="T14" fmla="*/ 77 w 102"/>
                <a:gd name="T15" fmla="*/ 46 h 99"/>
                <a:gd name="T16" fmla="*/ 74 w 102"/>
                <a:gd name="T17" fmla="*/ 41 h 99"/>
                <a:gd name="T18" fmla="*/ 74 w 102"/>
                <a:gd name="T19" fmla="*/ 41 h 99"/>
                <a:gd name="T20" fmla="*/ 70 w 102"/>
                <a:gd name="T21" fmla="*/ 36 h 99"/>
                <a:gd name="T22" fmla="*/ 65 w 102"/>
                <a:gd name="T23" fmla="*/ 32 h 99"/>
                <a:gd name="T24" fmla="*/ 59 w 102"/>
                <a:gd name="T25" fmla="*/ 26 h 99"/>
                <a:gd name="T26" fmla="*/ 54 w 102"/>
                <a:gd name="T27" fmla="*/ 21 h 99"/>
                <a:gd name="T28" fmla="*/ 50 w 102"/>
                <a:gd name="T29" fmla="*/ 15 h 99"/>
                <a:gd name="T30" fmla="*/ 48 w 102"/>
                <a:gd name="T31" fmla="*/ 8 h 99"/>
                <a:gd name="T32" fmla="*/ 47 w 102"/>
                <a:gd name="T33" fmla="*/ 1 h 99"/>
                <a:gd name="T34" fmla="*/ 47 w 102"/>
                <a:gd name="T35" fmla="*/ 0 h 99"/>
                <a:gd name="T36" fmla="*/ 40 w 102"/>
                <a:gd name="T37" fmla="*/ 4 h 99"/>
                <a:gd name="T38" fmla="*/ 31 w 102"/>
                <a:gd name="T39" fmla="*/ 11 h 99"/>
                <a:gd name="T40" fmla="*/ 20 w 102"/>
                <a:gd name="T41" fmla="*/ 13 h 99"/>
                <a:gd name="T42" fmla="*/ 19 w 102"/>
                <a:gd name="T43" fmla="*/ 13 h 99"/>
                <a:gd name="T44" fmla="*/ 16 w 102"/>
                <a:gd name="T45" fmla="*/ 20 h 99"/>
                <a:gd name="T46" fmla="*/ 10 w 102"/>
                <a:gd name="T47" fmla="*/ 26 h 99"/>
                <a:gd name="T48" fmla="*/ 0 w 102"/>
                <a:gd name="T49" fmla="*/ 38 h 99"/>
                <a:gd name="T50" fmla="*/ 9 w 102"/>
                <a:gd name="T51" fmla="*/ 43 h 99"/>
                <a:gd name="T52" fmla="*/ 21 w 102"/>
                <a:gd name="T53" fmla="*/ 47 h 99"/>
                <a:gd name="T54" fmla="*/ 27 w 102"/>
                <a:gd name="T55" fmla="*/ 52 h 99"/>
                <a:gd name="T56" fmla="*/ 33 w 102"/>
                <a:gd name="T57" fmla="*/ 55 h 99"/>
                <a:gd name="T58" fmla="*/ 39 w 102"/>
                <a:gd name="T59" fmla="*/ 59 h 99"/>
                <a:gd name="T60" fmla="*/ 46 w 102"/>
                <a:gd name="T61" fmla="*/ 64 h 99"/>
                <a:gd name="T62" fmla="*/ 50 w 102"/>
                <a:gd name="T63" fmla="*/ 71 h 99"/>
                <a:gd name="T64" fmla="*/ 49 w 102"/>
                <a:gd name="T65" fmla="*/ 75 h 99"/>
                <a:gd name="T66" fmla="*/ 52 w 102"/>
                <a:gd name="T67" fmla="*/ 75 h 99"/>
                <a:gd name="T68" fmla="*/ 55 w 102"/>
                <a:gd name="T69" fmla="*/ 78 h 99"/>
                <a:gd name="T70" fmla="*/ 62 w 102"/>
                <a:gd name="T71" fmla="*/ 86 h 99"/>
                <a:gd name="T72" fmla="*/ 71 w 102"/>
                <a:gd name="T73" fmla="*/ 91 h 99"/>
                <a:gd name="T74" fmla="*/ 75 w 102"/>
                <a:gd name="T75" fmla="*/ 93 h 99"/>
                <a:gd name="T76" fmla="*/ 75 w 102"/>
                <a:gd name="T77" fmla="*/ 99 h 99"/>
                <a:gd name="T78" fmla="*/ 80 w 102"/>
                <a:gd name="T79" fmla="*/ 98 h 99"/>
                <a:gd name="T80" fmla="*/ 81 w 102"/>
                <a:gd name="T81" fmla="*/ 98 h 99"/>
                <a:gd name="T82" fmla="*/ 82 w 102"/>
                <a:gd name="T83" fmla="*/ 97 h 99"/>
                <a:gd name="T84" fmla="*/ 81 w 102"/>
                <a:gd name="T85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" h="99">
                  <a:moveTo>
                    <a:pt x="81" y="90"/>
                  </a:moveTo>
                  <a:cubicBezTo>
                    <a:pt x="81" y="82"/>
                    <a:pt x="79" y="67"/>
                    <a:pt x="87" y="62"/>
                  </a:cubicBezTo>
                  <a:cubicBezTo>
                    <a:pt x="91" y="60"/>
                    <a:pt x="97" y="62"/>
                    <a:pt x="101" y="59"/>
                  </a:cubicBezTo>
                  <a:cubicBezTo>
                    <a:pt x="102" y="58"/>
                    <a:pt x="102" y="55"/>
                    <a:pt x="102" y="52"/>
                  </a:cubicBezTo>
                  <a:cubicBezTo>
                    <a:pt x="101" y="53"/>
                    <a:pt x="99" y="52"/>
                    <a:pt x="97" y="52"/>
                  </a:cubicBezTo>
                  <a:cubicBezTo>
                    <a:pt x="95" y="52"/>
                    <a:pt x="92" y="51"/>
                    <a:pt x="91" y="49"/>
                  </a:cubicBezTo>
                  <a:cubicBezTo>
                    <a:pt x="90" y="48"/>
                    <a:pt x="91" y="44"/>
                    <a:pt x="89" y="43"/>
                  </a:cubicBezTo>
                  <a:cubicBezTo>
                    <a:pt x="86" y="39"/>
                    <a:pt x="81" y="48"/>
                    <a:pt x="77" y="46"/>
                  </a:cubicBezTo>
                  <a:cubicBezTo>
                    <a:pt x="75" y="45"/>
                    <a:pt x="75" y="43"/>
                    <a:pt x="74" y="41"/>
                  </a:cubicBezTo>
                  <a:cubicBezTo>
                    <a:pt x="74" y="42"/>
                    <a:pt x="74" y="42"/>
                    <a:pt x="74" y="41"/>
                  </a:cubicBezTo>
                  <a:cubicBezTo>
                    <a:pt x="72" y="41"/>
                    <a:pt x="71" y="37"/>
                    <a:pt x="70" y="36"/>
                  </a:cubicBezTo>
                  <a:cubicBezTo>
                    <a:pt x="68" y="34"/>
                    <a:pt x="66" y="34"/>
                    <a:pt x="65" y="32"/>
                  </a:cubicBezTo>
                  <a:cubicBezTo>
                    <a:pt x="63" y="30"/>
                    <a:pt x="61" y="28"/>
                    <a:pt x="59" y="26"/>
                  </a:cubicBezTo>
                  <a:cubicBezTo>
                    <a:pt x="58" y="24"/>
                    <a:pt x="56" y="23"/>
                    <a:pt x="54" y="21"/>
                  </a:cubicBezTo>
                  <a:cubicBezTo>
                    <a:pt x="52" y="19"/>
                    <a:pt x="52" y="18"/>
                    <a:pt x="50" y="15"/>
                  </a:cubicBezTo>
                  <a:cubicBezTo>
                    <a:pt x="49" y="13"/>
                    <a:pt x="48" y="11"/>
                    <a:pt x="48" y="8"/>
                  </a:cubicBezTo>
                  <a:cubicBezTo>
                    <a:pt x="47" y="6"/>
                    <a:pt x="47" y="4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4" y="1"/>
                    <a:pt x="42" y="2"/>
                    <a:pt x="40" y="4"/>
                  </a:cubicBezTo>
                  <a:cubicBezTo>
                    <a:pt x="37" y="6"/>
                    <a:pt x="35" y="9"/>
                    <a:pt x="31" y="11"/>
                  </a:cubicBezTo>
                  <a:cubicBezTo>
                    <a:pt x="27" y="13"/>
                    <a:pt x="25" y="15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6"/>
                    <a:pt x="18" y="17"/>
                    <a:pt x="16" y="20"/>
                  </a:cubicBezTo>
                  <a:cubicBezTo>
                    <a:pt x="14" y="22"/>
                    <a:pt x="12" y="24"/>
                    <a:pt x="10" y="26"/>
                  </a:cubicBezTo>
                  <a:cubicBezTo>
                    <a:pt x="6" y="29"/>
                    <a:pt x="0" y="33"/>
                    <a:pt x="0" y="38"/>
                  </a:cubicBezTo>
                  <a:cubicBezTo>
                    <a:pt x="1" y="42"/>
                    <a:pt x="5" y="42"/>
                    <a:pt x="9" y="43"/>
                  </a:cubicBezTo>
                  <a:cubicBezTo>
                    <a:pt x="13" y="45"/>
                    <a:pt x="18" y="44"/>
                    <a:pt x="21" y="47"/>
                  </a:cubicBezTo>
                  <a:cubicBezTo>
                    <a:pt x="24" y="48"/>
                    <a:pt x="25" y="50"/>
                    <a:pt x="27" y="52"/>
                  </a:cubicBezTo>
                  <a:cubicBezTo>
                    <a:pt x="29" y="53"/>
                    <a:pt x="31" y="54"/>
                    <a:pt x="33" y="55"/>
                  </a:cubicBezTo>
                  <a:cubicBezTo>
                    <a:pt x="35" y="57"/>
                    <a:pt x="37" y="58"/>
                    <a:pt x="39" y="59"/>
                  </a:cubicBezTo>
                  <a:cubicBezTo>
                    <a:pt x="42" y="60"/>
                    <a:pt x="44" y="62"/>
                    <a:pt x="46" y="64"/>
                  </a:cubicBezTo>
                  <a:cubicBezTo>
                    <a:pt x="50" y="66"/>
                    <a:pt x="50" y="67"/>
                    <a:pt x="50" y="71"/>
                  </a:cubicBezTo>
                  <a:cubicBezTo>
                    <a:pt x="50" y="73"/>
                    <a:pt x="50" y="74"/>
                    <a:pt x="49" y="75"/>
                  </a:cubicBezTo>
                  <a:cubicBezTo>
                    <a:pt x="50" y="75"/>
                    <a:pt x="51" y="75"/>
                    <a:pt x="52" y="75"/>
                  </a:cubicBezTo>
                  <a:cubicBezTo>
                    <a:pt x="55" y="75"/>
                    <a:pt x="55" y="76"/>
                    <a:pt x="55" y="78"/>
                  </a:cubicBezTo>
                  <a:cubicBezTo>
                    <a:pt x="56" y="83"/>
                    <a:pt x="58" y="85"/>
                    <a:pt x="62" y="86"/>
                  </a:cubicBezTo>
                  <a:cubicBezTo>
                    <a:pt x="65" y="87"/>
                    <a:pt x="67" y="90"/>
                    <a:pt x="71" y="91"/>
                  </a:cubicBezTo>
                  <a:cubicBezTo>
                    <a:pt x="73" y="91"/>
                    <a:pt x="75" y="90"/>
                    <a:pt x="75" y="93"/>
                  </a:cubicBezTo>
                  <a:cubicBezTo>
                    <a:pt x="75" y="95"/>
                    <a:pt x="75" y="97"/>
                    <a:pt x="75" y="99"/>
                  </a:cubicBezTo>
                  <a:cubicBezTo>
                    <a:pt x="77" y="99"/>
                    <a:pt x="79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2" y="98"/>
                    <a:pt x="82" y="97"/>
                  </a:cubicBezTo>
                  <a:cubicBezTo>
                    <a:pt x="82" y="95"/>
                    <a:pt x="81" y="92"/>
                    <a:pt x="81" y="9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206"/>
            <p:cNvSpPr>
              <a:spLocks/>
            </p:cNvSpPr>
            <p:nvPr/>
          </p:nvSpPr>
          <p:spPr bwMode="auto">
            <a:xfrm>
              <a:off x="3300413" y="3832225"/>
              <a:ext cx="223838" cy="334963"/>
            </a:xfrm>
            <a:custGeom>
              <a:avLst/>
              <a:gdLst>
                <a:gd name="T0" fmla="*/ 52 w 109"/>
                <a:gd name="T1" fmla="*/ 140 h 163"/>
                <a:gd name="T2" fmla="*/ 60 w 109"/>
                <a:gd name="T3" fmla="*/ 129 h 163"/>
                <a:gd name="T4" fmla="*/ 66 w 109"/>
                <a:gd name="T5" fmla="*/ 117 h 163"/>
                <a:gd name="T6" fmla="*/ 71 w 109"/>
                <a:gd name="T7" fmla="*/ 106 h 163"/>
                <a:gd name="T8" fmla="*/ 81 w 109"/>
                <a:gd name="T9" fmla="*/ 97 h 163"/>
                <a:gd name="T10" fmla="*/ 87 w 109"/>
                <a:gd name="T11" fmla="*/ 88 h 163"/>
                <a:gd name="T12" fmla="*/ 73 w 109"/>
                <a:gd name="T13" fmla="*/ 89 h 163"/>
                <a:gd name="T14" fmla="*/ 64 w 109"/>
                <a:gd name="T15" fmla="*/ 80 h 163"/>
                <a:gd name="T16" fmla="*/ 73 w 109"/>
                <a:gd name="T17" fmla="*/ 69 h 163"/>
                <a:gd name="T18" fmla="*/ 79 w 109"/>
                <a:gd name="T19" fmla="*/ 74 h 163"/>
                <a:gd name="T20" fmla="*/ 83 w 109"/>
                <a:gd name="T21" fmla="*/ 80 h 163"/>
                <a:gd name="T22" fmla="*/ 93 w 109"/>
                <a:gd name="T23" fmla="*/ 71 h 163"/>
                <a:gd name="T24" fmla="*/ 104 w 109"/>
                <a:gd name="T25" fmla="*/ 61 h 163"/>
                <a:gd name="T26" fmla="*/ 87 w 109"/>
                <a:gd name="T27" fmla="*/ 43 h 163"/>
                <a:gd name="T28" fmla="*/ 81 w 109"/>
                <a:gd name="T29" fmla="*/ 40 h 163"/>
                <a:gd name="T30" fmla="*/ 78 w 109"/>
                <a:gd name="T31" fmla="*/ 34 h 163"/>
                <a:gd name="T32" fmla="*/ 73 w 109"/>
                <a:gd name="T33" fmla="*/ 29 h 163"/>
                <a:gd name="T34" fmla="*/ 69 w 109"/>
                <a:gd name="T35" fmla="*/ 24 h 163"/>
                <a:gd name="T36" fmla="*/ 63 w 109"/>
                <a:gd name="T37" fmla="*/ 21 h 163"/>
                <a:gd name="T38" fmla="*/ 57 w 109"/>
                <a:gd name="T39" fmla="*/ 21 h 163"/>
                <a:gd name="T40" fmla="*/ 46 w 109"/>
                <a:gd name="T41" fmla="*/ 14 h 163"/>
                <a:gd name="T42" fmla="*/ 35 w 109"/>
                <a:gd name="T43" fmla="*/ 9 h 163"/>
                <a:gd name="T44" fmla="*/ 33 w 109"/>
                <a:gd name="T45" fmla="*/ 0 h 163"/>
                <a:gd name="T46" fmla="*/ 28 w 109"/>
                <a:gd name="T47" fmla="*/ 7 h 163"/>
                <a:gd name="T48" fmla="*/ 23 w 109"/>
                <a:gd name="T49" fmla="*/ 11 h 163"/>
                <a:gd name="T50" fmla="*/ 22 w 109"/>
                <a:gd name="T51" fmla="*/ 18 h 163"/>
                <a:gd name="T52" fmla="*/ 8 w 109"/>
                <a:gd name="T53" fmla="*/ 21 h 163"/>
                <a:gd name="T54" fmla="*/ 2 w 109"/>
                <a:gd name="T55" fmla="*/ 49 h 163"/>
                <a:gd name="T56" fmla="*/ 3 w 109"/>
                <a:gd name="T57" fmla="*/ 56 h 163"/>
                <a:gd name="T58" fmla="*/ 2 w 109"/>
                <a:gd name="T59" fmla="*/ 57 h 163"/>
                <a:gd name="T60" fmla="*/ 3 w 109"/>
                <a:gd name="T61" fmla="*/ 60 h 163"/>
                <a:gd name="T62" fmla="*/ 5 w 109"/>
                <a:gd name="T63" fmla="*/ 71 h 163"/>
                <a:gd name="T64" fmla="*/ 7 w 109"/>
                <a:gd name="T65" fmla="*/ 82 h 163"/>
                <a:gd name="T66" fmla="*/ 6 w 109"/>
                <a:gd name="T67" fmla="*/ 99 h 163"/>
                <a:gd name="T68" fmla="*/ 3 w 109"/>
                <a:gd name="T69" fmla="*/ 113 h 163"/>
                <a:gd name="T70" fmla="*/ 12 w 109"/>
                <a:gd name="T71" fmla="*/ 121 h 163"/>
                <a:gd name="T72" fmla="*/ 18 w 109"/>
                <a:gd name="T73" fmla="*/ 123 h 163"/>
                <a:gd name="T74" fmla="*/ 21 w 109"/>
                <a:gd name="T75" fmla="*/ 129 h 163"/>
                <a:gd name="T76" fmla="*/ 18 w 109"/>
                <a:gd name="T77" fmla="*/ 139 h 163"/>
                <a:gd name="T78" fmla="*/ 17 w 109"/>
                <a:gd name="T79" fmla="*/ 149 h 163"/>
                <a:gd name="T80" fmla="*/ 20 w 109"/>
                <a:gd name="T81" fmla="*/ 157 h 163"/>
                <a:gd name="T82" fmla="*/ 37 w 109"/>
                <a:gd name="T83" fmla="*/ 158 h 163"/>
                <a:gd name="T84" fmla="*/ 43 w 109"/>
                <a:gd name="T85" fmla="*/ 155 h 163"/>
                <a:gd name="T86" fmla="*/ 48 w 109"/>
                <a:gd name="T87" fmla="*/ 150 h 163"/>
                <a:gd name="T88" fmla="*/ 51 w 109"/>
                <a:gd name="T89" fmla="*/ 149 h 163"/>
                <a:gd name="T90" fmla="*/ 52 w 109"/>
                <a:gd name="T91" fmla="*/ 14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9" h="163">
                  <a:moveTo>
                    <a:pt x="52" y="140"/>
                  </a:moveTo>
                  <a:cubicBezTo>
                    <a:pt x="53" y="135"/>
                    <a:pt x="57" y="132"/>
                    <a:pt x="60" y="129"/>
                  </a:cubicBezTo>
                  <a:cubicBezTo>
                    <a:pt x="63" y="125"/>
                    <a:pt x="64" y="121"/>
                    <a:pt x="66" y="117"/>
                  </a:cubicBezTo>
                  <a:cubicBezTo>
                    <a:pt x="67" y="113"/>
                    <a:pt x="70" y="110"/>
                    <a:pt x="71" y="106"/>
                  </a:cubicBezTo>
                  <a:cubicBezTo>
                    <a:pt x="73" y="102"/>
                    <a:pt x="77" y="99"/>
                    <a:pt x="81" y="97"/>
                  </a:cubicBezTo>
                  <a:cubicBezTo>
                    <a:pt x="84" y="96"/>
                    <a:pt x="92" y="91"/>
                    <a:pt x="87" y="88"/>
                  </a:cubicBezTo>
                  <a:cubicBezTo>
                    <a:pt x="83" y="85"/>
                    <a:pt x="77" y="89"/>
                    <a:pt x="73" y="89"/>
                  </a:cubicBezTo>
                  <a:cubicBezTo>
                    <a:pt x="68" y="88"/>
                    <a:pt x="64" y="85"/>
                    <a:pt x="64" y="80"/>
                  </a:cubicBezTo>
                  <a:cubicBezTo>
                    <a:pt x="63" y="75"/>
                    <a:pt x="67" y="68"/>
                    <a:pt x="73" y="69"/>
                  </a:cubicBezTo>
                  <a:cubicBezTo>
                    <a:pt x="76" y="70"/>
                    <a:pt x="78" y="72"/>
                    <a:pt x="79" y="74"/>
                  </a:cubicBezTo>
                  <a:cubicBezTo>
                    <a:pt x="80" y="76"/>
                    <a:pt x="80" y="79"/>
                    <a:pt x="83" y="80"/>
                  </a:cubicBezTo>
                  <a:cubicBezTo>
                    <a:pt x="87" y="80"/>
                    <a:pt x="90" y="73"/>
                    <a:pt x="93" y="71"/>
                  </a:cubicBezTo>
                  <a:cubicBezTo>
                    <a:pt x="96" y="67"/>
                    <a:pt x="102" y="65"/>
                    <a:pt x="104" y="61"/>
                  </a:cubicBezTo>
                  <a:cubicBezTo>
                    <a:pt x="109" y="53"/>
                    <a:pt x="91" y="46"/>
                    <a:pt x="87" y="43"/>
                  </a:cubicBezTo>
                  <a:cubicBezTo>
                    <a:pt x="85" y="42"/>
                    <a:pt x="82" y="42"/>
                    <a:pt x="81" y="40"/>
                  </a:cubicBezTo>
                  <a:cubicBezTo>
                    <a:pt x="78" y="38"/>
                    <a:pt x="78" y="37"/>
                    <a:pt x="78" y="34"/>
                  </a:cubicBezTo>
                  <a:cubicBezTo>
                    <a:pt x="77" y="32"/>
                    <a:pt x="75" y="31"/>
                    <a:pt x="73" y="29"/>
                  </a:cubicBezTo>
                  <a:cubicBezTo>
                    <a:pt x="72" y="28"/>
                    <a:pt x="71" y="26"/>
                    <a:pt x="69" y="24"/>
                  </a:cubicBezTo>
                  <a:cubicBezTo>
                    <a:pt x="68" y="22"/>
                    <a:pt x="66" y="20"/>
                    <a:pt x="63" y="21"/>
                  </a:cubicBezTo>
                  <a:cubicBezTo>
                    <a:pt x="61" y="21"/>
                    <a:pt x="60" y="23"/>
                    <a:pt x="57" y="21"/>
                  </a:cubicBezTo>
                  <a:cubicBezTo>
                    <a:pt x="54" y="18"/>
                    <a:pt x="51" y="15"/>
                    <a:pt x="46" y="14"/>
                  </a:cubicBezTo>
                  <a:cubicBezTo>
                    <a:pt x="42" y="14"/>
                    <a:pt x="38" y="13"/>
                    <a:pt x="35" y="9"/>
                  </a:cubicBezTo>
                  <a:cubicBezTo>
                    <a:pt x="34" y="6"/>
                    <a:pt x="34" y="3"/>
                    <a:pt x="33" y="0"/>
                  </a:cubicBezTo>
                  <a:cubicBezTo>
                    <a:pt x="31" y="2"/>
                    <a:pt x="29" y="3"/>
                    <a:pt x="28" y="7"/>
                  </a:cubicBezTo>
                  <a:cubicBezTo>
                    <a:pt x="27" y="10"/>
                    <a:pt x="25" y="11"/>
                    <a:pt x="23" y="11"/>
                  </a:cubicBezTo>
                  <a:cubicBezTo>
                    <a:pt x="23" y="14"/>
                    <a:pt x="23" y="17"/>
                    <a:pt x="22" y="18"/>
                  </a:cubicBezTo>
                  <a:cubicBezTo>
                    <a:pt x="18" y="21"/>
                    <a:pt x="12" y="19"/>
                    <a:pt x="8" y="21"/>
                  </a:cubicBezTo>
                  <a:cubicBezTo>
                    <a:pt x="0" y="26"/>
                    <a:pt x="2" y="41"/>
                    <a:pt x="2" y="49"/>
                  </a:cubicBezTo>
                  <a:cubicBezTo>
                    <a:pt x="2" y="51"/>
                    <a:pt x="3" y="54"/>
                    <a:pt x="3" y="56"/>
                  </a:cubicBezTo>
                  <a:cubicBezTo>
                    <a:pt x="3" y="57"/>
                    <a:pt x="2" y="57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4" y="64"/>
                    <a:pt x="4" y="68"/>
                    <a:pt x="5" y="71"/>
                  </a:cubicBezTo>
                  <a:cubicBezTo>
                    <a:pt x="6" y="75"/>
                    <a:pt x="6" y="79"/>
                    <a:pt x="7" y="82"/>
                  </a:cubicBezTo>
                  <a:cubicBezTo>
                    <a:pt x="7" y="89"/>
                    <a:pt x="8" y="93"/>
                    <a:pt x="6" y="99"/>
                  </a:cubicBezTo>
                  <a:cubicBezTo>
                    <a:pt x="4" y="103"/>
                    <a:pt x="3" y="108"/>
                    <a:pt x="3" y="113"/>
                  </a:cubicBezTo>
                  <a:cubicBezTo>
                    <a:pt x="4" y="118"/>
                    <a:pt x="6" y="121"/>
                    <a:pt x="12" y="121"/>
                  </a:cubicBezTo>
                  <a:cubicBezTo>
                    <a:pt x="14" y="121"/>
                    <a:pt x="16" y="121"/>
                    <a:pt x="18" y="123"/>
                  </a:cubicBezTo>
                  <a:cubicBezTo>
                    <a:pt x="19" y="125"/>
                    <a:pt x="20" y="127"/>
                    <a:pt x="21" y="129"/>
                  </a:cubicBezTo>
                  <a:cubicBezTo>
                    <a:pt x="21" y="133"/>
                    <a:pt x="19" y="136"/>
                    <a:pt x="18" y="139"/>
                  </a:cubicBezTo>
                  <a:cubicBezTo>
                    <a:pt x="17" y="142"/>
                    <a:pt x="17" y="145"/>
                    <a:pt x="17" y="149"/>
                  </a:cubicBezTo>
                  <a:cubicBezTo>
                    <a:pt x="18" y="152"/>
                    <a:pt x="19" y="154"/>
                    <a:pt x="20" y="157"/>
                  </a:cubicBezTo>
                  <a:cubicBezTo>
                    <a:pt x="23" y="163"/>
                    <a:pt x="33" y="160"/>
                    <a:pt x="37" y="158"/>
                  </a:cubicBezTo>
                  <a:cubicBezTo>
                    <a:pt x="39" y="157"/>
                    <a:pt x="41" y="156"/>
                    <a:pt x="43" y="155"/>
                  </a:cubicBezTo>
                  <a:cubicBezTo>
                    <a:pt x="44" y="153"/>
                    <a:pt x="46" y="151"/>
                    <a:pt x="48" y="150"/>
                  </a:cubicBezTo>
                  <a:cubicBezTo>
                    <a:pt x="49" y="150"/>
                    <a:pt x="50" y="149"/>
                    <a:pt x="51" y="149"/>
                  </a:cubicBezTo>
                  <a:cubicBezTo>
                    <a:pt x="51" y="146"/>
                    <a:pt x="51" y="143"/>
                    <a:pt x="52" y="1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207"/>
            <p:cNvSpPr>
              <a:spLocks/>
            </p:cNvSpPr>
            <p:nvPr/>
          </p:nvSpPr>
          <p:spPr bwMode="auto">
            <a:xfrm>
              <a:off x="3067050" y="3798888"/>
              <a:ext cx="138113" cy="122238"/>
            </a:xfrm>
            <a:custGeom>
              <a:avLst/>
              <a:gdLst>
                <a:gd name="T0" fmla="*/ 16 w 67"/>
                <a:gd name="T1" fmla="*/ 48 h 59"/>
                <a:gd name="T2" fmla="*/ 21 w 67"/>
                <a:gd name="T3" fmla="*/ 43 h 59"/>
                <a:gd name="T4" fmla="*/ 27 w 67"/>
                <a:gd name="T5" fmla="*/ 44 h 59"/>
                <a:gd name="T6" fmla="*/ 41 w 67"/>
                <a:gd name="T7" fmla="*/ 46 h 59"/>
                <a:gd name="T8" fmla="*/ 55 w 67"/>
                <a:gd name="T9" fmla="*/ 44 h 59"/>
                <a:gd name="T10" fmla="*/ 65 w 67"/>
                <a:gd name="T11" fmla="*/ 35 h 59"/>
                <a:gd name="T12" fmla="*/ 67 w 67"/>
                <a:gd name="T13" fmla="*/ 30 h 59"/>
                <a:gd name="T14" fmla="*/ 67 w 67"/>
                <a:gd name="T15" fmla="*/ 30 h 59"/>
                <a:gd name="T16" fmla="*/ 61 w 67"/>
                <a:gd name="T17" fmla="*/ 27 h 59"/>
                <a:gd name="T18" fmla="*/ 55 w 67"/>
                <a:gd name="T19" fmla="*/ 22 h 59"/>
                <a:gd name="T20" fmla="*/ 43 w 67"/>
                <a:gd name="T21" fmla="*/ 18 h 59"/>
                <a:gd name="T22" fmla="*/ 34 w 67"/>
                <a:gd name="T23" fmla="*/ 13 h 59"/>
                <a:gd name="T24" fmla="*/ 34 w 67"/>
                <a:gd name="T25" fmla="*/ 14 h 59"/>
                <a:gd name="T26" fmla="*/ 23 w 67"/>
                <a:gd name="T27" fmla="*/ 7 h 59"/>
                <a:gd name="T28" fmla="*/ 17 w 67"/>
                <a:gd name="T29" fmla="*/ 3 h 59"/>
                <a:gd name="T30" fmla="*/ 11 w 67"/>
                <a:gd name="T31" fmla="*/ 0 h 59"/>
                <a:gd name="T32" fmla="*/ 10 w 67"/>
                <a:gd name="T33" fmla="*/ 1 h 59"/>
                <a:gd name="T34" fmla="*/ 4 w 67"/>
                <a:gd name="T35" fmla="*/ 9 h 59"/>
                <a:gd name="T36" fmla="*/ 5 w 67"/>
                <a:gd name="T37" fmla="*/ 37 h 59"/>
                <a:gd name="T38" fmla="*/ 2 w 67"/>
                <a:gd name="T39" fmla="*/ 50 h 59"/>
                <a:gd name="T40" fmla="*/ 0 w 67"/>
                <a:gd name="T41" fmla="*/ 56 h 59"/>
                <a:gd name="T42" fmla="*/ 7 w 67"/>
                <a:gd name="T43" fmla="*/ 57 h 59"/>
                <a:gd name="T44" fmla="*/ 11 w 67"/>
                <a:gd name="T45" fmla="*/ 59 h 59"/>
                <a:gd name="T46" fmla="*/ 12 w 67"/>
                <a:gd name="T47" fmla="*/ 55 h 59"/>
                <a:gd name="T48" fmla="*/ 16 w 67"/>
                <a:gd name="T4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9">
                  <a:moveTo>
                    <a:pt x="16" y="48"/>
                  </a:moveTo>
                  <a:cubicBezTo>
                    <a:pt x="17" y="46"/>
                    <a:pt x="18" y="44"/>
                    <a:pt x="21" y="43"/>
                  </a:cubicBezTo>
                  <a:cubicBezTo>
                    <a:pt x="23" y="42"/>
                    <a:pt x="25" y="43"/>
                    <a:pt x="27" y="44"/>
                  </a:cubicBezTo>
                  <a:cubicBezTo>
                    <a:pt x="32" y="44"/>
                    <a:pt x="36" y="44"/>
                    <a:pt x="41" y="46"/>
                  </a:cubicBezTo>
                  <a:cubicBezTo>
                    <a:pt x="46" y="48"/>
                    <a:pt x="51" y="47"/>
                    <a:pt x="55" y="44"/>
                  </a:cubicBezTo>
                  <a:cubicBezTo>
                    <a:pt x="59" y="42"/>
                    <a:pt x="63" y="39"/>
                    <a:pt x="65" y="35"/>
                  </a:cubicBezTo>
                  <a:cubicBezTo>
                    <a:pt x="66" y="33"/>
                    <a:pt x="66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5" y="29"/>
                    <a:pt x="63" y="28"/>
                    <a:pt x="61" y="27"/>
                  </a:cubicBezTo>
                  <a:cubicBezTo>
                    <a:pt x="59" y="25"/>
                    <a:pt x="58" y="23"/>
                    <a:pt x="55" y="22"/>
                  </a:cubicBezTo>
                  <a:cubicBezTo>
                    <a:pt x="52" y="19"/>
                    <a:pt x="47" y="20"/>
                    <a:pt x="43" y="18"/>
                  </a:cubicBezTo>
                  <a:cubicBezTo>
                    <a:pt x="39" y="17"/>
                    <a:pt x="35" y="17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26" y="9"/>
                    <a:pt x="23" y="7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5" y="2"/>
                    <a:pt x="13" y="2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6" y="2"/>
                    <a:pt x="5" y="6"/>
                    <a:pt x="4" y="9"/>
                  </a:cubicBezTo>
                  <a:cubicBezTo>
                    <a:pt x="3" y="18"/>
                    <a:pt x="5" y="28"/>
                    <a:pt x="5" y="37"/>
                  </a:cubicBezTo>
                  <a:cubicBezTo>
                    <a:pt x="5" y="41"/>
                    <a:pt x="3" y="45"/>
                    <a:pt x="2" y="50"/>
                  </a:cubicBezTo>
                  <a:cubicBezTo>
                    <a:pt x="2" y="52"/>
                    <a:pt x="1" y="54"/>
                    <a:pt x="0" y="56"/>
                  </a:cubicBezTo>
                  <a:cubicBezTo>
                    <a:pt x="2" y="57"/>
                    <a:pt x="5" y="57"/>
                    <a:pt x="7" y="57"/>
                  </a:cubicBezTo>
                  <a:cubicBezTo>
                    <a:pt x="9" y="57"/>
                    <a:pt x="10" y="58"/>
                    <a:pt x="11" y="59"/>
                  </a:cubicBezTo>
                  <a:cubicBezTo>
                    <a:pt x="12" y="58"/>
                    <a:pt x="12" y="57"/>
                    <a:pt x="12" y="55"/>
                  </a:cubicBezTo>
                  <a:cubicBezTo>
                    <a:pt x="13" y="53"/>
                    <a:pt x="15" y="51"/>
                    <a:pt x="16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208"/>
            <p:cNvSpPr>
              <a:spLocks/>
            </p:cNvSpPr>
            <p:nvPr/>
          </p:nvSpPr>
          <p:spPr bwMode="auto">
            <a:xfrm>
              <a:off x="3089275" y="3860800"/>
              <a:ext cx="150813" cy="173038"/>
            </a:xfrm>
            <a:custGeom>
              <a:avLst/>
              <a:gdLst>
                <a:gd name="T0" fmla="*/ 73 w 73"/>
                <a:gd name="T1" fmla="*/ 16 h 84"/>
                <a:gd name="T2" fmla="*/ 69 w 73"/>
                <a:gd name="T3" fmla="*/ 9 h 84"/>
                <a:gd name="T4" fmla="*/ 62 w 73"/>
                <a:gd name="T5" fmla="*/ 4 h 84"/>
                <a:gd name="T6" fmla="*/ 56 w 73"/>
                <a:gd name="T7" fmla="*/ 0 h 84"/>
                <a:gd name="T8" fmla="*/ 54 w 73"/>
                <a:gd name="T9" fmla="*/ 5 h 84"/>
                <a:gd name="T10" fmla="*/ 44 w 73"/>
                <a:gd name="T11" fmla="*/ 14 h 84"/>
                <a:gd name="T12" fmla="*/ 30 w 73"/>
                <a:gd name="T13" fmla="*/ 16 h 84"/>
                <a:gd name="T14" fmla="*/ 16 w 73"/>
                <a:gd name="T15" fmla="*/ 14 h 84"/>
                <a:gd name="T16" fmla="*/ 10 w 73"/>
                <a:gd name="T17" fmla="*/ 13 h 84"/>
                <a:gd name="T18" fmla="*/ 5 w 73"/>
                <a:gd name="T19" fmla="*/ 18 h 84"/>
                <a:gd name="T20" fmla="*/ 1 w 73"/>
                <a:gd name="T21" fmla="*/ 25 h 84"/>
                <a:gd name="T22" fmla="*/ 0 w 73"/>
                <a:gd name="T23" fmla="*/ 29 h 84"/>
                <a:gd name="T24" fmla="*/ 6 w 73"/>
                <a:gd name="T25" fmla="*/ 37 h 84"/>
                <a:gd name="T26" fmla="*/ 17 w 73"/>
                <a:gd name="T27" fmla="*/ 60 h 84"/>
                <a:gd name="T28" fmla="*/ 17 w 73"/>
                <a:gd name="T29" fmla="*/ 76 h 84"/>
                <a:gd name="T30" fmla="*/ 16 w 73"/>
                <a:gd name="T31" fmla="*/ 84 h 84"/>
                <a:gd name="T32" fmla="*/ 17 w 73"/>
                <a:gd name="T33" fmla="*/ 82 h 84"/>
                <a:gd name="T34" fmla="*/ 24 w 73"/>
                <a:gd name="T35" fmla="*/ 71 h 84"/>
                <a:gd name="T36" fmla="*/ 33 w 73"/>
                <a:gd name="T37" fmla="*/ 60 h 84"/>
                <a:gd name="T38" fmla="*/ 43 w 73"/>
                <a:gd name="T39" fmla="*/ 48 h 84"/>
                <a:gd name="T40" fmla="*/ 51 w 73"/>
                <a:gd name="T41" fmla="*/ 38 h 84"/>
                <a:gd name="T42" fmla="*/ 61 w 73"/>
                <a:gd name="T43" fmla="*/ 30 h 84"/>
                <a:gd name="T44" fmla="*/ 71 w 73"/>
                <a:gd name="T45" fmla="*/ 21 h 84"/>
                <a:gd name="T46" fmla="*/ 72 w 73"/>
                <a:gd name="T47" fmla="*/ 20 h 84"/>
                <a:gd name="T48" fmla="*/ 73 w 73"/>
                <a:gd name="T4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84">
                  <a:moveTo>
                    <a:pt x="73" y="16"/>
                  </a:moveTo>
                  <a:cubicBezTo>
                    <a:pt x="73" y="12"/>
                    <a:pt x="73" y="11"/>
                    <a:pt x="69" y="9"/>
                  </a:cubicBezTo>
                  <a:cubicBezTo>
                    <a:pt x="67" y="7"/>
                    <a:pt x="65" y="5"/>
                    <a:pt x="62" y="4"/>
                  </a:cubicBezTo>
                  <a:cubicBezTo>
                    <a:pt x="60" y="3"/>
                    <a:pt x="58" y="2"/>
                    <a:pt x="56" y="0"/>
                  </a:cubicBezTo>
                  <a:cubicBezTo>
                    <a:pt x="55" y="2"/>
                    <a:pt x="55" y="3"/>
                    <a:pt x="54" y="5"/>
                  </a:cubicBezTo>
                  <a:cubicBezTo>
                    <a:pt x="52" y="9"/>
                    <a:pt x="48" y="12"/>
                    <a:pt x="44" y="14"/>
                  </a:cubicBezTo>
                  <a:cubicBezTo>
                    <a:pt x="40" y="17"/>
                    <a:pt x="35" y="18"/>
                    <a:pt x="30" y="16"/>
                  </a:cubicBezTo>
                  <a:cubicBezTo>
                    <a:pt x="25" y="14"/>
                    <a:pt x="21" y="14"/>
                    <a:pt x="16" y="14"/>
                  </a:cubicBezTo>
                  <a:cubicBezTo>
                    <a:pt x="14" y="13"/>
                    <a:pt x="12" y="12"/>
                    <a:pt x="10" y="13"/>
                  </a:cubicBezTo>
                  <a:cubicBezTo>
                    <a:pt x="7" y="14"/>
                    <a:pt x="6" y="16"/>
                    <a:pt x="5" y="18"/>
                  </a:cubicBezTo>
                  <a:cubicBezTo>
                    <a:pt x="4" y="21"/>
                    <a:pt x="2" y="23"/>
                    <a:pt x="1" y="25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3" y="31"/>
                    <a:pt x="4" y="34"/>
                    <a:pt x="6" y="37"/>
                  </a:cubicBezTo>
                  <a:cubicBezTo>
                    <a:pt x="13" y="43"/>
                    <a:pt x="17" y="51"/>
                    <a:pt x="17" y="60"/>
                  </a:cubicBezTo>
                  <a:cubicBezTo>
                    <a:pt x="17" y="66"/>
                    <a:pt x="17" y="71"/>
                    <a:pt x="17" y="76"/>
                  </a:cubicBezTo>
                  <a:cubicBezTo>
                    <a:pt x="17" y="79"/>
                    <a:pt x="16" y="81"/>
                    <a:pt x="16" y="84"/>
                  </a:cubicBezTo>
                  <a:cubicBezTo>
                    <a:pt x="16" y="83"/>
                    <a:pt x="16" y="83"/>
                    <a:pt x="17" y="82"/>
                  </a:cubicBezTo>
                  <a:cubicBezTo>
                    <a:pt x="20" y="79"/>
                    <a:pt x="21" y="75"/>
                    <a:pt x="24" y="71"/>
                  </a:cubicBezTo>
                  <a:cubicBezTo>
                    <a:pt x="28" y="68"/>
                    <a:pt x="31" y="64"/>
                    <a:pt x="33" y="60"/>
                  </a:cubicBezTo>
                  <a:cubicBezTo>
                    <a:pt x="36" y="56"/>
                    <a:pt x="39" y="52"/>
                    <a:pt x="43" y="48"/>
                  </a:cubicBezTo>
                  <a:cubicBezTo>
                    <a:pt x="46" y="45"/>
                    <a:pt x="48" y="41"/>
                    <a:pt x="51" y="38"/>
                  </a:cubicBezTo>
                  <a:cubicBezTo>
                    <a:pt x="54" y="35"/>
                    <a:pt x="58" y="33"/>
                    <a:pt x="61" y="30"/>
                  </a:cubicBezTo>
                  <a:cubicBezTo>
                    <a:pt x="64" y="27"/>
                    <a:pt x="67" y="23"/>
                    <a:pt x="71" y="21"/>
                  </a:cubicBezTo>
                  <a:cubicBezTo>
                    <a:pt x="71" y="21"/>
                    <a:pt x="72" y="21"/>
                    <a:pt x="72" y="20"/>
                  </a:cubicBezTo>
                  <a:cubicBezTo>
                    <a:pt x="73" y="19"/>
                    <a:pt x="73" y="18"/>
                    <a:pt x="73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209"/>
            <p:cNvSpPr>
              <a:spLocks/>
            </p:cNvSpPr>
            <p:nvPr/>
          </p:nvSpPr>
          <p:spPr bwMode="auto">
            <a:xfrm>
              <a:off x="3425825" y="3643313"/>
              <a:ext cx="92075" cy="100013"/>
            </a:xfrm>
            <a:custGeom>
              <a:avLst/>
              <a:gdLst>
                <a:gd name="T0" fmla="*/ 28 w 45"/>
                <a:gd name="T1" fmla="*/ 44 h 49"/>
                <a:gd name="T2" fmla="*/ 38 w 45"/>
                <a:gd name="T3" fmla="*/ 33 h 49"/>
                <a:gd name="T4" fmla="*/ 41 w 45"/>
                <a:gd name="T5" fmla="*/ 27 h 49"/>
                <a:gd name="T6" fmla="*/ 41 w 45"/>
                <a:gd name="T7" fmla="*/ 20 h 49"/>
                <a:gd name="T8" fmla="*/ 43 w 45"/>
                <a:gd name="T9" fmla="*/ 7 h 49"/>
                <a:gd name="T10" fmla="*/ 38 w 45"/>
                <a:gd name="T11" fmla="*/ 3 h 49"/>
                <a:gd name="T12" fmla="*/ 33 w 45"/>
                <a:gd name="T13" fmla="*/ 1 h 49"/>
                <a:gd name="T14" fmla="*/ 20 w 45"/>
                <a:gd name="T15" fmla="*/ 2 h 49"/>
                <a:gd name="T16" fmla="*/ 6 w 45"/>
                <a:gd name="T17" fmla="*/ 3 h 49"/>
                <a:gd name="T18" fmla="*/ 0 w 45"/>
                <a:gd name="T19" fmla="*/ 6 h 49"/>
                <a:gd name="T20" fmla="*/ 0 w 45"/>
                <a:gd name="T21" fmla="*/ 10 h 49"/>
                <a:gd name="T22" fmla="*/ 5 w 45"/>
                <a:gd name="T23" fmla="*/ 14 h 49"/>
                <a:gd name="T24" fmla="*/ 12 w 45"/>
                <a:gd name="T25" fmla="*/ 24 h 49"/>
                <a:gd name="T26" fmla="*/ 8 w 45"/>
                <a:gd name="T27" fmla="*/ 36 h 49"/>
                <a:gd name="T28" fmla="*/ 6 w 45"/>
                <a:gd name="T29" fmla="*/ 42 h 49"/>
                <a:gd name="T30" fmla="*/ 7 w 45"/>
                <a:gd name="T31" fmla="*/ 46 h 49"/>
                <a:gd name="T32" fmla="*/ 15 w 45"/>
                <a:gd name="T33" fmla="*/ 47 h 49"/>
                <a:gd name="T34" fmla="*/ 28 w 45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49">
                  <a:moveTo>
                    <a:pt x="28" y="44"/>
                  </a:moveTo>
                  <a:cubicBezTo>
                    <a:pt x="31" y="40"/>
                    <a:pt x="35" y="37"/>
                    <a:pt x="38" y="33"/>
                  </a:cubicBezTo>
                  <a:cubicBezTo>
                    <a:pt x="39" y="31"/>
                    <a:pt x="40" y="29"/>
                    <a:pt x="41" y="27"/>
                  </a:cubicBezTo>
                  <a:cubicBezTo>
                    <a:pt x="41" y="25"/>
                    <a:pt x="41" y="22"/>
                    <a:pt x="41" y="20"/>
                  </a:cubicBezTo>
                  <a:cubicBezTo>
                    <a:pt x="42" y="16"/>
                    <a:pt x="45" y="10"/>
                    <a:pt x="43" y="7"/>
                  </a:cubicBezTo>
                  <a:cubicBezTo>
                    <a:pt x="42" y="6"/>
                    <a:pt x="39" y="5"/>
                    <a:pt x="38" y="3"/>
                  </a:cubicBezTo>
                  <a:cubicBezTo>
                    <a:pt x="36" y="2"/>
                    <a:pt x="35" y="1"/>
                    <a:pt x="33" y="1"/>
                  </a:cubicBezTo>
                  <a:cubicBezTo>
                    <a:pt x="29" y="0"/>
                    <a:pt x="24" y="1"/>
                    <a:pt x="20" y="2"/>
                  </a:cubicBezTo>
                  <a:cubicBezTo>
                    <a:pt x="15" y="3"/>
                    <a:pt x="11" y="1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13"/>
                    <a:pt x="2" y="13"/>
                    <a:pt x="5" y="14"/>
                  </a:cubicBezTo>
                  <a:cubicBezTo>
                    <a:pt x="10" y="16"/>
                    <a:pt x="11" y="20"/>
                    <a:pt x="12" y="24"/>
                  </a:cubicBezTo>
                  <a:cubicBezTo>
                    <a:pt x="13" y="29"/>
                    <a:pt x="10" y="32"/>
                    <a:pt x="8" y="36"/>
                  </a:cubicBezTo>
                  <a:cubicBezTo>
                    <a:pt x="7" y="38"/>
                    <a:pt x="6" y="40"/>
                    <a:pt x="6" y="42"/>
                  </a:cubicBezTo>
                  <a:cubicBezTo>
                    <a:pt x="6" y="43"/>
                    <a:pt x="6" y="44"/>
                    <a:pt x="7" y="46"/>
                  </a:cubicBezTo>
                  <a:cubicBezTo>
                    <a:pt x="9" y="46"/>
                    <a:pt x="12" y="46"/>
                    <a:pt x="15" y="47"/>
                  </a:cubicBezTo>
                  <a:cubicBezTo>
                    <a:pt x="21" y="49"/>
                    <a:pt x="24" y="48"/>
                    <a:pt x="28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210"/>
            <p:cNvSpPr>
              <a:spLocks/>
            </p:cNvSpPr>
            <p:nvPr/>
          </p:nvSpPr>
          <p:spPr bwMode="auto">
            <a:xfrm>
              <a:off x="3405188" y="3935413"/>
              <a:ext cx="190500" cy="247650"/>
            </a:xfrm>
            <a:custGeom>
              <a:avLst/>
              <a:gdLst>
                <a:gd name="T0" fmla="*/ 75 w 93"/>
                <a:gd name="T1" fmla="*/ 11 h 120"/>
                <a:gd name="T2" fmla="*/ 68 w 93"/>
                <a:gd name="T3" fmla="*/ 3 h 120"/>
                <a:gd name="T4" fmla="*/ 55 w 93"/>
                <a:gd name="T5" fmla="*/ 2 h 120"/>
                <a:gd name="T6" fmla="*/ 53 w 93"/>
                <a:gd name="T7" fmla="*/ 4 h 120"/>
                <a:gd name="T8" fmla="*/ 53 w 93"/>
                <a:gd name="T9" fmla="*/ 11 h 120"/>
                <a:gd name="T10" fmla="*/ 42 w 93"/>
                <a:gd name="T11" fmla="*/ 21 h 120"/>
                <a:gd name="T12" fmla="*/ 32 w 93"/>
                <a:gd name="T13" fmla="*/ 30 h 120"/>
                <a:gd name="T14" fmla="*/ 28 w 93"/>
                <a:gd name="T15" fmla="*/ 24 h 120"/>
                <a:gd name="T16" fmla="*/ 22 w 93"/>
                <a:gd name="T17" fmla="*/ 19 h 120"/>
                <a:gd name="T18" fmla="*/ 13 w 93"/>
                <a:gd name="T19" fmla="*/ 30 h 120"/>
                <a:gd name="T20" fmla="*/ 22 w 93"/>
                <a:gd name="T21" fmla="*/ 39 h 120"/>
                <a:gd name="T22" fmla="*/ 36 w 93"/>
                <a:gd name="T23" fmla="*/ 38 h 120"/>
                <a:gd name="T24" fmla="*/ 30 w 93"/>
                <a:gd name="T25" fmla="*/ 47 h 120"/>
                <a:gd name="T26" fmla="*/ 20 w 93"/>
                <a:gd name="T27" fmla="*/ 56 h 120"/>
                <a:gd name="T28" fmla="*/ 15 w 93"/>
                <a:gd name="T29" fmla="*/ 67 h 120"/>
                <a:gd name="T30" fmla="*/ 9 w 93"/>
                <a:gd name="T31" fmla="*/ 79 h 120"/>
                <a:gd name="T32" fmla="*/ 1 w 93"/>
                <a:gd name="T33" fmla="*/ 90 h 120"/>
                <a:gd name="T34" fmla="*/ 0 w 93"/>
                <a:gd name="T35" fmla="*/ 99 h 120"/>
                <a:gd name="T36" fmla="*/ 4 w 93"/>
                <a:gd name="T37" fmla="*/ 99 h 120"/>
                <a:gd name="T38" fmla="*/ 9 w 93"/>
                <a:gd name="T39" fmla="*/ 103 h 120"/>
                <a:gd name="T40" fmla="*/ 14 w 93"/>
                <a:gd name="T41" fmla="*/ 113 h 120"/>
                <a:gd name="T42" fmla="*/ 13 w 93"/>
                <a:gd name="T43" fmla="*/ 119 h 120"/>
                <a:gd name="T44" fmla="*/ 24 w 93"/>
                <a:gd name="T45" fmla="*/ 119 h 120"/>
                <a:gd name="T46" fmla="*/ 33 w 93"/>
                <a:gd name="T47" fmla="*/ 109 h 120"/>
                <a:gd name="T48" fmla="*/ 37 w 93"/>
                <a:gd name="T49" fmla="*/ 103 h 120"/>
                <a:gd name="T50" fmla="*/ 43 w 93"/>
                <a:gd name="T51" fmla="*/ 100 h 120"/>
                <a:gd name="T52" fmla="*/ 56 w 93"/>
                <a:gd name="T53" fmla="*/ 102 h 120"/>
                <a:gd name="T54" fmla="*/ 49 w 93"/>
                <a:gd name="T55" fmla="*/ 90 h 120"/>
                <a:gd name="T56" fmla="*/ 50 w 93"/>
                <a:gd name="T57" fmla="*/ 84 h 120"/>
                <a:gd name="T58" fmla="*/ 49 w 93"/>
                <a:gd name="T59" fmla="*/ 78 h 120"/>
                <a:gd name="T60" fmla="*/ 53 w 93"/>
                <a:gd name="T61" fmla="*/ 74 h 120"/>
                <a:gd name="T62" fmla="*/ 69 w 93"/>
                <a:gd name="T63" fmla="*/ 78 h 120"/>
                <a:gd name="T64" fmla="*/ 88 w 93"/>
                <a:gd name="T65" fmla="*/ 82 h 120"/>
                <a:gd name="T66" fmla="*/ 89 w 93"/>
                <a:gd name="T67" fmla="*/ 80 h 120"/>
                <a:gd name="T68" fmla="*/ 90 w 93"/>
                <a:gd name="T69" fmla="*/ 67 h 120"/>
                <a:gd name="T70" fmla="*/ 79 w 93"/>
                <a:gd name="T71" fmla="*/ 61 h 120"/>
                <a:gd name="T72" fmla="*/ 73 w 93"/>
                <a:gd name="T73" fmla="*/ 60 h 120"/>
                <a:gd name="T74" fmla="*/ 75 w 93"/>
                <a:gd name="T75" fmla="*/ 54 h 120"/>
                <a:gd name="T76" fmla="*/ 85 w 93"/>
                <a:gd name="T77" fmla="*/ 45 h 120"/>
                <a:gd name="T78" fmla="*/ 91 w 93"/>
                <a:gd name="T79" fmla="*/ 34 h 120"/>
                <a:gd name="T80" fmla="*/ 92 w 93"/>
                <a:gd name="T81" fmla="*/ 28 h 120"/>
                <a:gd name="T82" fmla="*/ 91 w 93"/>
                <a:gd name="T83" fmla="*/ 23 h 120"/>
                <a:gd name="T84" fmla="*/ 91 w 93"/>
                <a:gd name="T85" fmla="*/ 21 h 120"/>
                <a:gd name="T86" fmla="*/ 86 w 93"/>
                <a:gd name="T87" fmla="*/ 17 h 120"/>
                <a:gd name="T88" fmla="*/ 75 w 93"/>
                <a:gd name="T8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120">
                  <a:moveTo>
                    <a:pt x="75" y="11"/>
                  </a:moveTo>
                  <a:cubicBezTo>
                    <a:pt x="72" y="9"/>
                    <a:pt x="71" y="5"/>
                    <a:pt x="68" y="3"/>
                  </a:cubicBezTo>
                  <a:cubicBezTo>
                    <a:pt x="64" y="0"/>
                    <a:pt x="59" y="0"/>
                    <a:pt x="55" y="2"/>
                  </a:cubicBezTo>
                  <a:cubicBezTo>
                    <a:pt x="54" y="3"/>
                    <a:pt x="53" y="4"/>
                    <a:pt x="53" y="4"/>
                  </a:cubicBezTo>
                  <a:cubicBezTo>
                    <a:pt x="54" y="6"/>
                    <a:pt x="55" y="9"/>
                    <a:pt x="53" y="11"/>
                  </a:cubicBezTo>
                  <a:cubicBezTo>
                    <a:pt x="51" y="15"/>
                    <a:pt x="45" y="17"/>
                    <a:pt x="42" y="21"/>
                  </a:cubicBezTo>
                  <a:cubicBezTo>
                    <a:pt x="39" y="23"/>
                    <a:pt x="36" y="30"/>
                    <a:pt x="32" y="30"/>
                  </a:cubicBezTo>
                  <a:cubicBezTo>
                    <a:pt x="29" y="29"/>
                    <a:pt x="29" y="26"/>
                    <a:pt x="28" y="24"/>
                  </a:cubicBezTo>
                  <a:cubicBezTo>
                    <a:pt x="27" y="22"/>
                    <a:pt x="25" y="20"/>
                    <a:pt x="22" y="19"/>
                  </a:cubicBezTo>
                  <a:cubicBezTo>
                    <a:pt x="16" y="18"/>
                    <a:pt x="12" y="25"/>
                    <a:pt x="13" y="30"/>
                  </a:cubicBezTo>
                  <a:cubicBezTo>
                    <a:pt x="13" y="35"/>
                    <a:pt x="17" y="38"/>
                    <a:pt x="22" y="39"/>
                  </a:cubicBezTo>
                  <a:cubicBezTo>
                    <a:pt x="26" y="39"/>
                    <a:pt x="32" y="35"/>
                    <a:pt x="36" y="38"/>
                  </a:cubicBezTo>
                  <a:cubicBezTo>
                    <a:pt x="41" y="41"/>
                    <a:pt x="33" y="46"/>
                    <a:pt x="30" y="47"/>
                  </a:cubicBezTo>
                  <a:cubicBezTo>
                    <a:pt x="26" y="49"/>
                    <a:pt x="22" y="52"/>
                    <a:pt x="20" y="56"/>
                  </a:cubicBezTo>
                  <a:cubicBezTo>
                    <a:pt x="19" y="60"/>
                    <a:pt x="16" y="63"/>
                    <a:pt x="15" y="67"/>
                  </a:cubicBezTo>
                  <a:cubicBezTo>
                    <a:pt x="13" y="71"/>
                    <a:pt x="12" y="75"/>
                    <a:pt x="9" y="79"/>
                  </a:cubicBezTo>
                  <a:cubicBezTo>
                    <a:pt x="6" y="82"/>
                    <a:pt x="2" y="85"/>
                    <a:pt x="1" y="90"/>
                  </a:cubicBezTo>
                  <a:cubicBezTo>
                    <a:pt x="0" y="93"/>
                    <a:pt x="0" y="96"/>
                    <a:pt x="0" y="99"/>
                  </a:cubicBezTo>
                  <a:cubicBezTo>
                    <a:pt x="1" y="99"/>
                    <a:pt x="2" y="99"/>
                    <a:pt x="4" y="99"/>
                  </a:cubicBezTo>
                  <a:cubicBezTo>
                    <a:pt x="6" y="100"/>
                    <a:pt x="7" y="102"/>
                    <a:pt x="9" y="103"/>
                  </a:cubicBezTo>
                  <a:cubicBezTo>
                    <a:pt x="13" y="106"/>
                    <a:pt x="16" y="107"/>
                    <a:pt x="14" y="113"/>
                  </a:cubicBezTo>
                  <a:cubicBezTo>
                    <a:pt x="14" y="114"/>
                    <a:pt x="12" y="117"/>
                    <a:pt x="13" y="119"/>
                  </a:cubicBezTo>
                  <a:cubicBezTo>
                    <a:pt x="15" y="117"/>
                    <a:pt x="21" y="119"/>
                    <a:pt x="24" y="119"/>
                  </a:cubicBezTo>
                  <a:cubicBezTo>
                    <a:pt x="29" y="120"/>
                    <a:pt x="33" y="114"/>
                    <a:pt x="33" y="109"/>
                  </a:cubicBezTo>
                  <a:cubicBezTo>
                    <a:pt x="33" y="106"/>
                    <a:pt x="34" y="105"/>
                    <a:pt x="37" y="103"/>
                  </a:cubicBezTo>
                  <a:cubicBezTo>
                    <a:pt x="39" y="102"/>
                    <a:pt x="41" y="100"/>
                    <a:pt x="43" y="100"/>
                  </a:cubicBezTo>
                  <a:cubicBezTo>
                    <a:pt x="47" y="100"/>
                    <a:pt x="54" y="109"/>
                    <a:pt x="56" y="102"/>
                  </a:cubicBezTo>
                  <a:cubicBezTo>
                    <a:pt x="57" y="95"/>
                    <a:pt x="49" y="95"/>
                    <a:pt x="49" y="90"/>
                  </a:cubicBezTo>
                  <a:cubicBezTo>
                    <a:pt x="49" y="87"/>
                    <a:pt x="51" y="87"/>
                    <a:pt x="50" y="84"/>
                  </a:cubicBezTo>
                  <a:cubicBezTo>
                    <a:pt x="49" y="81"/>
                    <a:pt x="49" y="80"/>
                    <a:pt x="49" y="78"/>
                  </a:cubicBezTo>
                  <a:cubicBezTo>
                    <a:pt x="49" y="74"/>
                    <a:pt x="49" y="73"/>
                    <a:pt x="53" y="74"/>
                  </a:cubicBezTo>
                  <a:cubicBezTo>
                    <a:pt x="59" y="75"/>
                    <a:pt x="64" y="77"/>
                    <a:pt x="69" y="78"/>
                  </a:cubicBezTo>
                  <a:cubicBezTo>
                    <a:pt x="76" y="79"/>
                    <a:pt x="81" y="82"/>
                    <a:pt x="88" y="82"/>
                  </a:cubicBezTo>
                  <a:cubicBezTo>
                    <a:pt x="88" y="81"/>
                    <a:pt x="89" y="81"/>
                    <a:pt x="89" y="80"/>
                  </a:cubicBezTo>
                  <a:cubicBezTo>
                    <a:pt x="91" y="77"/>
                    <a:pt x="92" y="71"/>
                    <a:pt x="90" y="67"/>
                  </a:cubicBezTo>
                  <a:cubicBezTo>
                    <a:pt x="89" y="63"/>
                    <a:pt x="83" y="62"/>
                    <a:pt x="79" y="61"/>
                  </a:cubicBezTo>
                  <a:cubicBezTo>
                    <a:pt x="77" y="61"/>
                    <a:pt x="74" y="62"/>
                    <a:pt x="73" y="60"/>
                  </a:cubicBezTo>
                  <a:cubicBezTo>
                    <a:pt x="72" y="58"/>
                    <a:pt x="74" y="56"/>
                    <a:pt x="75" y="54"/>
                  </a:cubicBezTo>
                  <a:cubicBezTo>
                    <a:pt x="78" y="50"/>
                    <a:pt x="82" y="49"/>
                    <a:pt x="85" y="45"/>
                  </a:cubicBezTo>
                  <a:cubicBezTo>
                    <a:pt x="88" y="42"/>
                    <a:pt x="90" y="39"/>
                    <a:pt x="91" y="34"/>
                  </a:cubicBezTo>
                  <a:cubicBezTo>
                    <a:pt x="91" y="32"/>
                    <a:pt x="91" y="30"/>
                    <a:pt x="92" y="28"/>
                  </a:cubicBezTo>
                  <a:cubicBezTo>
                    <a:pt x="93" y="26"/>
                    <a:pt x="92" y="26"/>
                    <a:pt x="91" y="23"/>
                  </a:cubicBezTo>
                  <a:cubicBezTo>
                    <a:pt x="91" y="22"/>
                    <a:pt x="91" y="22"/>
                    <a:pt x="91" y="21"/>
                  </a:cubicBezTo>
                  <a:cubicBezTo>
                    <a:pt x="89" y="20"/>
                    <a:pt x="88" y="18"/>
                    <a:pt x="86" y="17"/>
                  </a:cubicBezTo>
                  <a:cubicBezTo>
                    <a:pt x="83" y="14"/>
                    <a:pt x="79" y="14"/>
                    <a:pt x="75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211"/>
            <p:cNvSpPr>
              <a:spLocks/>
            </p:cNvSpPr>
            <p:nvPr/>
          </p:nvSpPr>
          <p:spPr bwMode="auto">
            <a:xfrm>
              <a:off x="3454400" y="3595688"/>
              <a:ext cx="296863" cy="384175"/>
            </a:xfrm>
            <a:custGeom>
              <a:avLst/>
              <a:gdLst>
                <a:gd name="T0" fmla="*/ 122 w 144"/>
                <a:gd name="T1" fmla="*/ 174 h 187"/>
                <a:gd name="T2" fmla="*/ 129 w 144"/>
                <a:gd name="T3" fmla="*/ 154 h 187"/>
                <a:gd name="T4" fmla="*/ 140 w 144"/>
                <a:gd name="T5" fmla="*/ 142 h 187"/>
                <a:gd name="T6" fmla="*/ 144 w 144"/>
                <a:gd name="T7" fmla="*/ 130 h 187"/>
                <a:gd name="T8" fmla="*/ 137 w 144"/>
                <a:gd name="T9" fmla="*/ 121 h 187"/>
                <a:gd name="T10" fmla="*/ 134 w 144"/>
                <a:gd name="T11" fmla="*/ 110 h 187"/>
                <a:gd name="T12" fmla="*/ 139 w 144"/>
                <a:gd name="T13" fmla="*/ 71 h 187"/>
                <a:gd name="T14" fmla="*/ 138 w 144"/>
                <a:gd name="T15" fmla="*/ 55 h 187"/>
                <a:gd name="T16" fmla="*/ 134 w 144"/>
                <a:gd name="T17" fmla="*/ 41 h 187"/>
                <a:gd name="T18" fmla="*/ 113 w 144"/>
                <a:gd name="T19" fmla="*/ 18 h 187"/>
                <a:gd name="T20" fmla="*/ 109 w 144"/>
                <a:gd name="T21" fmla="*/ 5 h 187"/>
                <a:gd name="T22" fmla="*/ 105 w 144"/>
                <a:gd name="T23" fmla="*/ 0 h 187"/>
                <a:gd name="T24" fmla="*/ 99 w 144"/>
                <a:gd name="T25" fmla="*/ 3 h 187"/>
                <a:gd name="T26" fmla="*/ 91 w 144"/>
                <a:gd name="T27" fmla="*/ 18 h 187"/>
                <a:gd name="T28" fmla="*/ 84 w 144"/>
                <a:gd name="T29" fmla="*/ 35 h 187"/>
                <a:gd name="T30" fmla="*/ 77 w 144"/>
                <a:gd name="T31" fmla="*/ 48 h 187"/>
                <a:gd name="T32" fmla="*/ 78 w 144"/>
                <a:gd name="T33" fmla="*/ 53 h 187"/>
                <a:gd name="T34" fmla="*/ 81 w 144"/>
                <a:gd name="T35" fmla="*/ 56 h 187"/>
                <a:gd name="T36" fmla="*/ 84 w 144"/>
                <a:gd name="T37" fmla="*/ 58 h 187"/>
                <a:gd name="T38" fmla="*/ 82 w 144"/>
                <a:gd name="T39" fmla="*/ 71 h 187"/>
                <a:gd name="T40" fmla="*/ 74 w 144"/>
                <a:gd name="T41" fmla="*/ 84 h 187"/>
                <a:gd name="T42" fmla="*/ 64 w 144"/>
                <a:gd name="T43" fmla="*/ 93 h 187"/>
                <a:gd name="T44" fmla="*/ 58 w 144"/>
                <a:gd name="T45" fmla="*/ 98 h 187"/>
                <a:gd name="T46" fmla="*/ 56 w 144"/>
                <a:gd name="T47" fmla="*/ 104 h 187"/>
                <a:gd name="T48" fmla="*/ 52 w 144"/>
                <a:gd name="T49" fmla="*/ 109 h 187"/>
                <a:gd name="T50" fmla="*/ 45 w 144"/>
                <a:gd name="T51" fmla="*/ 111 h 187"/>
                <a:gd name="T52" fmla="*/ 40 w 144"/>
                <a:gd name="T53" fmla="*/ 123 h 187"/>
                <a:gd name="T54" fmla="*/ 30 w 144"/>
                <a:gd name="T55" fmla="*/ 134 h 187"/>
                <a:gd name="T56" fmla="*/ 15 w 144"/>
                <a:gd name="T57" fmla="*/ 136 h 187"/>
                <a:gd name="T58" fmla="*/ 11 w 144"/>
                <a:gd name="T59" fmla="*/ 141 h 187"/>
                <a:gd name="T60" fmla="*/ 4 w 144"/>
                <a:gd name="T61" fmla="*/ 144 h 187"/>
                <a:gd name="T62" fmla="*/ 0 w 144"/>
                <a:gd name="T63" fmla="*/ 145 h 187"/>
                <a:gd name="T64" fmla="*/ 3 w 144"/>
                <a:gd name="T65" fmla="*/ 149 h 187"/>
                <a:gd name="T66" fmla="*/ 6 w 144"/>
                <a:gd name="T67" fmla="*/ 155 h 187"/>
                <a:gd name="T68" fmla="*/ 12 w 144"/>
                <a:gd name="T69" fmla="*/ 158 h 187"/>
                <a:gd name="T70" fmla="*/ 29 w 144"/>
                <a:gd name="T71" fmla="*/ 169 h 187"/>
                <a:gd name="T72" fmla="*/ 31 w 144"/>
                <a:gd name="T73" fmla="*/ 167 h 187"/>
                <a:gd name="T74" fmla="*/ 44 w 144"/>
                <a:gd name="T75" fmla="*/ 168 h 187"/>
                <a:gd name="T76" fmla="*/ 51 w 144"/>
                <a:gd name="T77" fmla="*/ 176 h 187"/>
                <a:gd name="T78" fmla="*/ 62 w 144"/>
                <a:gd name="T79" fmla="*/ 182 h 187"/>
                <a:gd name="T80" fmla="*/ 67 w 144"/>
                <a:gd name="T81" fmla="*/ 186 h 187"/>
                <a:gd name="T82" fmla="*/ 70 w 144"/>
                <a:gd name="T83" fmla="*/ 185 h 187"/>
                <a:gd name="T84" fmla="*/ 92 w 144"/>
                <a:gd name="T85" fmla="*/ 186 h 187"/>
                <a:gd name="T86" fmla="*/ 107 w 144"/>
                <a:gd name="T87" fmla="*/ 186 h 187"/>
                <a:gd name="T88" fmla="*/ 122 w 144"/>
                <a:gd name="T89" fmla="*/ 186 h 187"/>
                <a:gd name="T90" fmla="*/ 122 w 144"/>
                <a:gd name="T91" fmla="*/ 187 h 187"/>
                <a:gd name="T92" fmla="*/ 122 w 144"/>
                <a:gd name="T93" fmla="*/ 17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187">
                  <a:moveTo>
                    <a:pt x="122" y="174"/>
                  </a:moveTo>
                  <a:cubicBezTo>
                    <a:pt x="124" y="166"/>
                    <a:pt x="124" y="160"/>
                    <a:pt x="129" y="154"/>
                  </a:cubicBezTo>
                  <a:cubicBezTo>
                    <a:pt x="133" y="150"/>
                    <a:pt x="136" y="146"/>
                    <a:pt x="140" y="142"/>
                  </a:cubicBezTo>
                  <a:cubicBezTo>
                    <a:pt x="143" y="139"/>
                    <a:pt x="144" y="135"/>
                    <a:pt x="144" y="130"/>
                  </a:cubicBezTo>
                  <a:cubicBezTo>
                    <a:pt x="144" y="124"/>
                    <a:pt x="141" y="123"/>
                    <a:pt x="137" y="121"/>
                  </a:cubicBezTo>
                  <a:cubicBezTo>
                    <a:pt x="132" y="118"/>
                    <a:pt x="133" y="115"/>
                    <a:pt x="134" y="110"/>
                  </a:cubicBezTo>
                  <a:cubicBezTo>
                    <a:pt x="137" y="97"/>
                    <a:pt x="137" y="84"/>
                    <a:pt x="139" y="71"/>
                  </a:cubicBezTo>
                  <a:cubicBezTo>
                    <a:pt x="139" y="65"/>
                    <a:pt x="139" y="60"/>
                    <a:pt x="138" y="55"/>
                  </a:cubicBezTo>
                  <a:cubicBezTo>
                    <a:pt x="137" y="50"/>
                    <a:pt x="136" y="45"/>
                    <a:pt x="134" y="41"/>
                  </a:cubicBezTo>
                  <a:cubicBezTo>
                    <a:pt x="129" y="32"/>
                    <a:pt x="120" y="25"/>
                    <a:pt x="113" y="18"/>
                  </a:cubicBezTo>
                  <a:cubicBezTo>
                    <a:pt x="110" y="14"/>
                    <a:pt x="111" y="10"/>
                    <a:pt x="109" y="5"/>
                  </a:cubicBezTo>
                  <a:cubicBezTo>
                    <a:pt x="108" y="4"/>
                    <a:pt x="106" y="1"/>
                    <a:pt x="105" y="0"/>
                  </a:cubicBezTo>
                  <a:cubicBezTo>
                    <a:pt x="103" y="0"/>
                    <a:pt x="100" y="2"/>
                    <a:pt x="99" y="3"/>
                  </a:cubicBezTo>
                  <a:cubicBezTo>
                    <a:pt x="95" y="6"/>
                    <a:pt x="92" y="14"/>
                    <a:pt x="91" y="18"/>
                  </a:cubicBezTo>
                  <a:cubicBezTo>
                    <a:pt x="90" y="24"/>
                    <a:pt x="87" y="29"/>
                    <a:pt x="84" y="35"/>
                  </a:cubicBezTo>
                  <a:cubicBezTo>
                    <a:pt x="82" y="39"/>
                    <a:pt x="79" y="43"/>
                    <a:pt x="77" y="48"/>
                  </a:cubicBezTo>
                  <a:cubicBezTo>
                    <a:pt x="76" y="51"/>
                    <a:pt x="76" y="51"/>
                    <a:pt x="78" y="53"/>
                  </a:cubicBezTo>
                  <a:cubicBezTo>
                    <a:pt x="79" y="54"/>
                    <a:pt x="80" y="55"/>
                    <a:pt x="81" y="56"/>
                  </a:cubicBezTo>
                  <a:cubicBezTo>
                    <a:pt x="81" y="57"/>
                    <a:pt x="84" y="58"/>
                    <a:pt x="84" y="58"/>
                  </a:cubicBezTo>
                  <a:cubicBezTo>
                    <a:pt x="85" y="61"/>
                    <a:pt x="82" y="69"/>
                    <a:pt x="82" y="71"/>
                  </a:cubicBezTo>
                  <a:cubicBezTo>
                    <a:pt x="80" y="76"/>
                    <a:pt x="77" y="81"/>
                    <a:pt x="74" y="84"/>
                  </a:cubicBezTo>
                  <a:cubicBezTo>
                    <a:pt x="71" y="87"/>
                    <a:pt x="67" y="91"/>
                    <a:pt x="64" y="93"/>
                  </a:cubicBezTo>
                  <a:cubicBezTo>
                    <a:pt x="62" y="95"/>
                    <a:pt x="59" y="96"/>
                    <a:pt x="58" y="98"/>
                  </a:cubicBezTo>
                  <a:cubicBezTo>
                    <a:pt x="57" y="99"/>
                    <a:pt x="56" y="102"/>
                    <a:pt x="56" y="104"/>
                  </a:cubicBezTo>
                  <a:cubicBezTo>
                    <a:pt x="55" y="106"/>
                    <a:pt x="54" y="108"/>
                    <a:pt x="52" y="109"/>
                  </a:cubicBezTo>
                  <a:cubicBezTo>
                    <a:pt x="50" y="111"/>
                    <a:pt x="47" y="110"/>
                    <a:pt x="45" y="111"/>
                  </a:cubicBezTo>
                  <a:cubicBezTo>
                    <a:pt x="41" y="112"/>
                    <a:pt x="42" y="119"/>
                    <a:pt x="40" y="123"/>
                  </a:cubicBezTo>
                  <a:cubicBezTo>
                    <a:pt x="38" y="127"/>
                    <a:pt x="34" y="132"/>
                    <a:pt x="30" y="134"/>
                  </a:cubicBezTo>
                  <a:cubicBezTo>
                    <a:pt x="25" y="135"/>
                    <a:pt x="20" y="134"/>
                    <a:pt x="15" y="136"/>
                  </a:cubicBezTo>
                  <a:cubicBezTo>
                    <a:pt x="13" y="137"/>
                    <a:pt x="13" y="139"/>
                    <a:pt x="11" y="141"/>
                  </a:cubicBezTo>
                  <a:cubicBezTo>
                    <a:pt x="9" y="143"/>
                    <a:pt x="6" y="143"/>
                    <a:pt x="4" y="144"/>
                  </a:cubicBezTo>
                  <a:cubicBezTo>
                    <a:pt x="3" y="144"/>
                    <a:pt x="1" y="145"/>
                    <a:pt x="0" y="145"/>
                  </a:cubicBezTo>
                  <a:cubicBezTo>
                    <a:pt x="1" y="146"/>
                    <a:pt x="2" y="147"/>
                    <a:pt x="3" y="149"/>
                  </a:cubicBezTo>
                  <a:cubicBezTo>
                    <a:pt x="3" y="152"/>
                    <a:pt x="3" y="153"/>
                    <a:pt x="6" y="155"/>
                  </a:cubicBezTo>
                  <a:cubicBezTo>
                    <a:pt x="7" y="157"/>
                    <a:pt x="10" y="157"/>
                    <a:pt x="12" y="158"/>
                  </a:cubicBezTo>
                  <a:cubicBezTo>
                    <a:pt x="15" y="160"/>
                    <a:pt x="25" y="164"/>
                    <a:pt x="29" y="169"/>
                  </a:cubicBezTo>
                  <a:cubicBezTo>
                    <a:pt x="29" y="169"/>
                    <a:pt x="30" y="168"/>
                    <a:pt x="31" y="167"/>
                  </a:cubicBezTo>
                  <a:cubicBezTo>
                    <a:pt x="35" y="165"/>
                    <a:pt x="40" y="165"/>
                    <a:pt x="44" y="168"/>
                  </a:cubicBezTo>
                  <a:cubicBezTo>
                    <a:pt x="47" y="170"/>
                    <a:pt x="48" y="174"/>
                    <a:pt x="51" y="176"/>
                  </a:cubicBezTo>
                  <a:cubicBezTo>
                    <a:pt x="55" y="179"/>
                    <a:pt x="59" y="179"/>
                    <a:pt x="62" y="182"/>
                  </a:cubicBezTo>
                  <a:cubicBezTo>
                    <a:pt x="64" y="183"/>
                    <a:pt x="65" y="185"/>
                    <a:pt x="67" y="186"/>
                  </a:cubicBezTo>
                  <a:cubicBezTo>
                    <a:pt x="67" y="185"/>
                    <a:pt x="68" y="185"/>
                    <a:pt x="70" y="185"/>
                  </a:cubicBezTo>
                  <a:cubicBezTo>
                    <a:pt x="78" y="185"/>
                    <a:pt x="84" y="186"/>
                    <a:pt x="92" y="186"/>
                  </a:cubicBezTo>
                  <a:cubicBezTo>
                    <a:pt x="97" y="186"/>
                    <a:pt x="102" y="186"/>
                    <a:pt x="107" y="186"/>
                  </a:cubicBezTo>
                  <a:cubicBezTo>
                    <a:pt x="111" y="186"/>
                    <a:pt x="118" y="184"/>
                    <a:pt x="122" y="186"/>
                  </a:cubicBezTo>
                  <a:cubicBezTo>
                    <a:pt x="122" y="186"/>
                    <a:pt x="122" y="186"/>
                    <a:pt x="122" y="187"/>
                  </a:cubicBezTo>
                  <a:cubicBezTo>
                    <a:pt x="121" y="182"/>
                    <a:pt x="122" y="178"/>
                    <a:pt x="122" y="1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212"/>
            <p:cNvSpPr>
              <a:spLocks/>
            </p:cNvSpPr>
            <p:nvPr/>
          </p:nvSpPr>
          <p:spPr bwMode="auto">
            <a:xfrm>
              <a:off x="3835400" y="3935413"/>
              <a:ext cx="215900" cy="323850"/>
            </a:xfrm>
            <a:custGeom>
              <a:avLst/>
              <a:gdLst>
                <a:gd name="T0" fmla="*/ 85 w 105"/>
                <a:gd name="T1" fmla="*/ 118 h 157"/>
                <a:gd name="T2" fmla="*/ 87 w 105"/>
                <a:gd name="T3" fmla="*/ 103 h 157"/>
                <a:gd name="T4" fmla="*/ 92 w 105"/>
                <a:gd name="T5" fmla="*/ 89 h 157"/>
                <a:gd name="T6" fmla="*/ 102 w 105"/>
                <a:gd name="T7" fmla="*/ 61 h 157"/>
                <a:gd name="T8" fmla="*/ 105 w 105"/>
                <a:gd name="T9" fmla="*/ 33 h 157"/>
                <a:gd name="T10" fmla="*/ 100 w 105"/>
                <a:gd name="T11" fmla="*/ 18 h 157"/>
                <a:gd name="T12" fmla="*/ 98 w 105"/>
                <a:gd name="T13" fmla="*/ 19 h 157"/>
                <a:gd name="T14" fmla="*/ 71 w 105"/>
                <a:gd name="T15" fmla="*/ 25 h 157"/>
                <a:gd name="T16" fmla="*/ 58 w 105"/>
                <a:gd name="T17" fmla="*/ 20 h 157"/>
                <a:gd name="T18" fmla="*/ 52 w 105"/>
                <a:gd name="T19" fmla="*/ 16 h 157"/>
                <a:gd name="T20" fmla="*/ 52 w 105"/>
                <a:gd name="T21" fmla="*/ 9 h 157"/>
                <a:gd name="T22" fmla="*/ 52 w 105"/>
                <a:gd name="T23" fmla="*/ 3 h 157"/>
                <a:gd name="T24" fmla="*/ 45 w 105"/>
                <a:gd name="T25" fmla="*/ 1 h 157"/>
                <a:gd name="T26" fmla="*/ 39 w 105"/>
                <a:gd name="T27" fmla="*/ 2 h 157"/>
                <a:gd name="T28" fmla="*/ 33 w 105"/>
                <a:gd name="T29" fmla="*/ 6 h 157"/>
                <a:gd name="T30" fmla="*/ 25 w 105"/>
                <a:gd name="T31" fmla="*/ 15 h 157"/>
                <a:gd name="T32" fmla="*/ 27 w 105"/>
                <a:gd name="T33" fmla="*/ 22 h 157"/>
                <a:gd name="T34" fmla="*/ 23 w 105"/>
                <a:gd name="T35" fmla="*/ 26 h 157"/>
                <a:gd name="T36" fmla="*/ 19 w 105"/>
                <a:gd name="T37" fmla="*/ 31 h 157"/>
                <a:gd name="T38" fmla="*/ 26 w 105"/>
                <a:gd name="T39" fmla="*/ 32 h 157"/>
                <a:gd name="T40" fmla="*/ 33 w 105"/>
                <a:gd name="T41" fmla="*/ 35 h 157"/>
                <a:gd name="T42" fmla="*/ 36 w 105"/>
                <a:gd name="T43" fmla="*/ 43 h 157"/>
                <a:gd name="T44" fmla="*/ 28 w 105"/>
                <a:gd name="T45" fmla="*/ 54 h 157"/>
                <a:gd name="T46" fmla="*/ 17 w 105"/>
                <a:gd name="T47" fmla="*/ 65 h 157"/>
                <a:gd name="T48" fmla="*/ 12 w 105"/>
                <a:gd name="T49" fmla="*/ 70 h 157"/>
                <a:gd name="T50" fmla="*/ 10 w 105"/>
                <a:gd name="T51" fmla="*/ 77 h 157"/>
                <a:gd name="T52" fmla="*/ 5 w 105"/>
                <a:gd name="T53" fmla="*/ 88 h 157"/>
                <a:gd name="T54" fmla="*/ 4 w 105"/>
                <a:gd name="T55" fmla="*/ 90 h 157"/>
                <a:gd name="T56" fmla="*/ 9 w 105"/>
                <a:gd name="T57" fmla="*/ 92 h 157"/>
                <a:gd name="T58" fmla="*/ 8 w 105"/>
                <a:gd name="T59" fmla="*/ 99 h 157"/>
                <a:gd name="T60" fmla="*/ 10 w 105"/>
                <a:gd name="T61" fmla="*/ 112 h 157"/>
                <a:gd name="T62" fmla="*/ 6 w 105"/>
                <a:gd name="T63" fmla="*/ 124 h 157"/>
                <a:gd name="T64" fmla="*/ 13 w 105"/>
                <a:gd name="T65" fmla="*/ 126 h 157"/>
                <a:gd name="T66" fmla="*/ 19 w 105"/>
                <a:gd name="T67" fmla="*/ 125 h 157"/>
                <a:gd name="T68" fmla="*/ 25 w 105"/>
                <a:gd name="T69" fmla="*/ 126 h 157"/>
                <a:gd name="T70" fmla="*/ 25 w 105"/>
                <a:gd name="T71" fmla="*/ 132 h 157"/>
                <a:gd name="T72" fmla="*/ 31 w 105"/>
                <a:gd name="T73" fmla="*/ 134 h 157"/>
                <a:gd name="T74" fmla="*/ 36 w 105"/>
                <a:gd name="T75" fmla="*/ 137 h 157"/>
                <a:gd name="T76" fmla="*/ 42 w 105"/>
                <a:gd name="T77" fmla="*/ 138 h 157"/>
                <a:gd name="T78" fmla="*/ 37 w 105"/>
                <a:gd name="T79" fmla="*/ 149 h 157"/>
                <a:gd name="T80" fmla="*/ 43 w 105"/>
                <a:gd name="T81" fmla="*/ 150 h 157"/>
                <a:gd name="T82" fmla="*/ 48 w 105"/>
                <a:gd name="T83" fmla="*/ 152 h 157"/>
                <a:gd name="T84" fmla="*/ 55 w 105"/>
                <a:gd name="T85" fmla="*/ 155 h 157"/>
                <a:gd name="T86" fmla="*/ 58 w 105"/>
                <a:gd name="T87" fmla="*/ 150 h 157"/>
                <a:gd name="T88" fmla="*/ 64 w 105"/>
                <a:gd name="T89" fmla="*/ 149 h 157"/>
                <a:gd name="T90" fmla="*/ 74 w 105"/>
                <a:gd name="T91" fmla="*/ 142 h 157"/>
                <a:gd name="T92" fmla="*/ 81 w 105"/>
                <a:gd name="T93" fmla="*/ 143 h 157"/>
                <a:gd name="T94" fmla="*/ 85 w 105"/>
                <a:gd name="T95" fmla="*/ 141 h 157"/>
                <a:gd name="T96" fmla="*/ 85 w 105"/>
                <a:gd name="T97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157">
                  <a:moveTo>
                    <a:pt x="85" y="118"/>
                  </a:moveTo>
                  <a:cubicBezTo>
                    <a:pt x="86" y="113"/>
                    <a:pt x="86" y="108"/>
                    <a:pt x="87" y="103"/>
                  </a:cubicBezTo>
                  <a:cubicBezTo>
                    <a:pt x="87" y="98"/>
                    <a:pt x="90" y="93"/>
                    <a:pt x="92" y="89"/>
                  </a:cubicBezTo>
                  <a:cubicBezTo>
                    <a:pt x="95" y="80"/>
                    <a:pt x="99" y="71"/>
                    <a:pt x="102" y="61"/>
                  </a:cubicBezTo>
                  <a:cubicBezTo>
                    <a:pt x="105" y="52"/>
                    <a:pt x="105" y="43"/>
                    <a:pt x="105" y="33"/>
                  </a:cubicBezTo>
                  <a:cubicBezTo>
                    <a:pt x="105" y="27"/>
                    <a:pt x="103" y="22"/>
                    <a:pt x="100" y="18"/>
                  </a:cubicBezTo>
                  <a:cubicBezTo>
                    <a:pt x="99" y="18"/>
                    <a:pt x="99" y="19"/>
                    <a:pt x="98" y="19"/>
                  </a:cubicBezTo>
                  <a:cubicBezTo>
                    <a:pt x="90" y="25"/>
                    <a:pt x="80" y="27"/>
                    <a:pt x="71" y="25"/>
                  </a:cubicBezTo>
                  <a:cubicBezTo>
                    <a:pt x="66" y="24"/>
                    <a:pt x="63" y="22"/>
                    <a:pt x="58" y="20"/>
                  </a:cubicBezTo>
                  <a:cubicBezTo>
                    <a:pt x="56" y="19"/>
                    <a:pt x="53" y="18"/>
                    <a:pt x="52" y="16"/>
                  </a:cubicBezTo>
                  <a:cubicBezTo>
                    <a:pt x="50" y="14"/>
                    <a:pt x="52" y="12"/>
                    <a:pt x="52" y="9"/>
                  </a:cubicBezTo>
                  <a:cubicBezTo>
                    <a:pt x="53" y="8"/>
                    <a:pt x="54" y="4"/>
                    <a:pt x="52" y="3"/>
                  </a:cubicBezTo>
                  <a:cubicBezTo>
                    <a:pt x="51" y="2"/>
                    <a:pt x="46" y="2"/>
                    <a:pt x="45" y="1"/>
                  </a:cubicBezTo>
                  <a:cubicBezTo>
                    <a:pt x="42" y="0"/>
                    <a:pt x="42" y="0"/>
                    <a:pt x="39" y="2"/>
                  </a:cubicBezTo>
                  <a:cubicBezTo>
                    <a:pt x="37" y="3"/>
                    <a:pt x="35" y="4"/>
                    <a:pt x="33" y="6"/>
                  </a:cubicBezTo>
                  <a:cubicBezTo>
                    <a:pt x="30" y="8"/>
                    <a:pt x="26" y="12"/>
                    <a:pt x="25" y="15"/>
                  </a:cubicBezTo>
                  <a:cubicBezTo>
                    <a:pt x="24" y="19"/>
                    <a:pt x="26" y="19"/>
                    <a:pt x="27" y="22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1" y="27"/>
                    <a:pt x="18" y="29"/>
                    <a:pt x="19" y="31"/>
                  </a:cubicBezTo>
                  <a:cubicBezTo>
                    <a:pt x="20" y="33"/>
                    <a:pt x="24" y="32"/>
                    <a:pt x="26" y="32"/>
                  </a:cubicBezTo>
                  <a:cubicBezTo>
                    <a:pt x="28" y="32"/>
                    <a:pt x="31" y="33"/>
                    <a:pt x="33" y="35"/>
                  </a:cubicBezTo>
                  <a:cubicBezTo>
                    <a:pt x="34" y="37"/>
                    <a:pt x="36" y="42"/>
                    <a:pt x="36" y="43"/>
                  </a:cubicBezTo>
                  <a:cubicBezTo>
                    <a:pt x="36" y="47"/>
                    <a:pt x="31" y="52"/>
                    <a:pt x="28" y="54"/>
                  </a:cubicBezTo>
                  <a:cubicBezTo>
                    <a:pt x="24" y="58"/>
                    <a:pt x="21" y="61"/>
                    <a:pt x="17" y="65"/>
                  </a:cubicBezTo>
                  <a:cubicBezTo>
                    <a:pt x="15" y="67"/>
                    <a:pt x="13" y="68"/>
                    <a:pt x="12" y="70"/>
                  </a:cubicBezTo>
                  <a:cubicBezTo>
                    <a:pt x="10" y="72"/>
                    <a:pt x="10" y="75"/>
                    <a:pt x="10" y="77"/>
                  </a:cubicBezTo>
                  <a:cubicBezTo>
                    <a:pt x="8" y="81"/>
                    <a:pt x="7" y="84"/>
                    <a:pt x="5" y="88"/>
                  </a:cubicBezTo>
                  <a:cubicBezTo>
                    <a:pt x="4" y="89"/>
                    <a:pt x="4" y="90"/>
                    <a:pt x="4" y="90"/>
                  </a:cubicBezTo>
                  <a:cubicBezTo>
                    <a:pt x="6" y="90"/>
                    <a:pt x="8" y="90"/>
                    <a:pt x="9" y="92"/>
                  </a:cubicBezTo>
                  <a:cubicBezTo>
                    <a:pt x="9" y="94"/>
                    <a:pt x="8" y="97"/>
                    <a:pt x="8" y="99"/>
                  </a:cubicBezTo>
                  <a:cubicBezTo>
                    <a:pt x="8" y="103"/>
                    <a:pt x="12" y="107"/>
                    <a:pt x="10" y="112"/>
                  </a:cubicBezTo>
                  <a:cubicBezTo>
                    <a:pt x="9" y="115"/>
                    <a:pt x="0" y="120"/>
                    <a:pt x="6" y="124"/>
                  </a:cubicBezTo>
                  <a:cubicBezTo>
                    <a:pt x="8" y="125"/>
                    <a:pt x="11" y="125"/>
                    <a:pt x="13" y="126"/>
                  </a:cubicBezTo>
                  <a:cubicBezTo>
                    <a:pt x="16" y="128"/>
                    <a:pt x="16" y="127"/>
                    <a:pt x="19" y="125"/>
                  </a:cubicBezTo>
                  <a:cubicBezTo>
                    <a:pt x="21" y="124"/>
                    <a:pt x="24" y="123"/>
                    <a:pt x="25" y="126"/>
                  </a:cubicBezTo>
                  <a:cubicBezTo>
                    <a:pt x="25" y="128"/>
                    <a:pt x="24" y="130"/>
                    <a:pt x="25" y="132"/>
                  </a:cubicBezTo>
                  <a:cubicBezTo>
                    <a:pt x="27" y="135"/>
                    <a:pt x="28" y="134"/>
                    <a:pt x="31" y="134"/>
                  </a:cubicBezTo>
                  <a:cubicBezTo>
                    <a:pt x="34" y="134"/>
                    <a:pt x="34" y="135"/>
                    <a:pt x="36" y="137"/>
                  </a:cubicBezTo>
                  <a:cubicBezTo>
                    <a:pt x="38" y="138"/>
                    <a:pt x="41" y="137"/>
                    <a:pt x="42" y="138"/>
                  </a:cubicBezTo>
                  <a:cubicBezTo>
                    <a:pt x="46" y="141"/>
                    <a:pt x="36" y="145"/>
                    <a:pt x="37" y="149"/>
                  </a:cubicBezTo>
                  <a:cubicBezTo>
                    <a:pt x="38" y="152"/>
                    <a:pt x="41" y="150"/>
                    <a:pt x="43" y="150"/>
                  </a:cubicBezTo>
                  <a:cubicBezTo>
                    <a:pt x="46" y="149"/>
                    <a:pt x="46" y="150"/>
                    <a:pt x="48" y="152"/>
                  </a:cubicBezTo>
                  <a:cubicBezTo>
                    <a:pt x="49" y="153"/>
                    <a:pt x="52" y="157"/>
                    <a:pt x="55" y="155"/>
                  </a:cubicBezTo>
                  <a:cubicBezTo>
                    <a:pt x="56" y="154"/>
                    <a:pt x="56" y="152"/>
                    <a:pt x="58" y="150"/>
                  </a:cubicBezTo>
                  <a:cubicBezTo>
                    <a:pt x="60" y="148"/>
                    <a:pt x="62" y="149"/>
                    <a:pt x="64" y="149"/>
                  </a:cubicBezTo>
                  <a:cubicBezTo>
                    <a:pt x="71" y="150"/>
                    <a:pt x="69" y="143"/>
                    <a:pt x="74" y="142"/>
                  </a:cubicBezTo>
                  <a:cubicBezTo>
                    <a:pt x="77" y="141"/>
                    <a:pt x="78" y="143"/>
                    <a:pt x="81" y="143"/>
                  </a:cubicBezTo>
                  <a:cubicBezTo>
                    <a:pt x="83" y="143"/>
                    <a:pt x="84" y="142"/>
                    <a:pt x="85" y="141"/>
                  </a:cubicBezTo>
                  <a:cubicBezTo>
                    <a:pt x="85" y="134"/>
                    <a:pt x="84" y="126"/>
                    <a:pt x="85" y="1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213"/>
            <p:cNvSpPr>
              <a:spLocks/>
            </p:cNvSpPr>
            <p:nvPr/>
          </p:nvSpPr>
          <p:spPr bwMode="auto">
            <a:xfrm>
              <a:off x="4008438" y="4052888"/>
              <a:ext cx="295275" cy="244475"/>
            </a:xfrm>
            <a:custGeom>
              <a:avLst/>
              <a:gdLst>
                <a:gd name="T0" fmla="*/ 42 w 144"/>
                <a:gd name="T1" fmla="*/ 108 h 119"/>
                <a:gd name="T2" fmla="*/ 50 w 144"/>
                <a:gd name="T3" fmla="*/ 107 h 119"/>
                <a:gd name="T4" fmla="*/ 63 w 144"/>
                <a:gd name="T5" fmla="*/ 101 h 119"/>
                <a:gd name="T6" fmla="*/ 76 w 144"/>
                <a:gd name="T7" fmla="*/ 94 h 119"/>
                <a:gd name="T8" fmla="*/ 79 w 144"/>
                <a:gd name="T9" fmla="*/ 97 h 119"/>
                <a:gd name="T10" fmla="*/ 84 w 144"/>
                <a:gd name="T11" fmla="*/ 102 h 119"/>
                <a:gd name="T12" fmla="*/ 86 w 144"/>
                <a:gd name="T13" fmla="*/ 109 h 119"/>
                <a:gd name="T14" fmla="*/ 92 w 144"/>
                <a:gd name="T15" fmla="*/ 113 h 119"/>
                <a:gd name="T16" fmla="*/ 118 w 144"/>
                <a:gd name="T17" fmla="*/ 111 h 119"/>
                <a:gd name="T18" fmla="*/ 130 w 144"/>
                <a:gd name="T19" fmla="*/ 101 h 119"/>
                <a:gd name="T20" fmla="*/ 141 w 144"/>
                <a:gd name="T21" fmla="*/ 91 h 119"/>
                <a:gd name="T22" fmla="*/ 141 w 144"/>
                <a:gd name="T23" fmla="*/ 78 h 119"/>
                <a:gd name="T24" fmla="*/ 140 w 144"/>
                <a:gd name="T25" fmla="*/ 71 h 119"/>
                <a:gd name="T26" fmla="*/ 137 w 144"/>
                <a:gd name="T27" fmla="*/ 64 h 119"/>
                <a:gd name="T28" fmla="*/ 117 w 144"/>
                <a:gd name="T29" fmla="*/ 49 h 119"/>
                <a:gd name="T30" fmla="*/ 102 w 144"/>
                <a:gd name="T31" fmla="*/ 44 h 119"/>
                <a:gd name="T32" fmla="*/ 89 w 144"/>
                <a:gd name="T33" fmla="*/ 34 h 119"/>
                <a:gd name="T34" fmla="*/ 76 w 144"/>
                <a:gd name="T35" fmla="*/ 22 h 119"/>
                <a:gd name="T36" fmla="*/ 61 w 144"/>
                <a:gd name="T37" fmla="*/ 14 h 119"/>
                <a:gd name="T38" fmla="*/ 43 w 144"/>
                <a:gd name="T39" fmla="*/ 6 h 119"/>
                <a:gd name="T40" fmla="*/ 29 w 144"/>
                <a:gd name="T41" fmla="*/ 1 h 119"/>
                <a:gd name="T42" fmla="*/ 19 w 144"/>
                <a:gd name="T43" fmla="*/ 1 h 119"/>
                <a:gd name="T44" fmla="*/ 18 w 144"/>
                <a:gd name="T45" fmla="*/ 4 h 119"/>
                <a:gd name="T46" fmla="*/ 8 w 144"/>
                <a:gd name="T47" fmla="*/ 32 h 119"/>
                <a:gd name="T48" fmla="*/ 3 w 144"/>
                <a:gd name="T49" fmla="*/ 46 h 119"/>
                <a:gd name="T50" fmla="*/ 1 w 144"/>
                <a:gd name="T51" fmla="*/ 61 h 119"/>
                <a:gd name="T52" fmla="*/ 1 w 144"/>
                <a:gd name="T53" fmla="*/ 84 h 119"/>
                <a:gd name="T54" fmla="*/ 4 w 144"/>
                <a:gd name="T55" fmla="*/ 84 h 119"/>
                <a:gd name="T56" fmla="*/ 16 w 144"/>
                <a:gd name="T57" fmla="*/ 86 h 119"/>
                <a:gd name="T58" fmla="*/ 10 w 144"/>
                <a:gd name="T59" fmla="*/ 91 h 119"/>
                <a:gd name="T60" fmla="*/ 11 w 144"/>
                <a:gd name="T61" fmla="*/ 97 h 119"/>
                <a:gd name="T62" fmla="*/ 16 w 144"/>
                <a:gd name="T63" fmla="*/ 104 h 119"/>
                <a:gd name="T64" fmla="*/ 23 w 144"/>
                <a:gd name="T65" fmla="*/ 113 h 119"/>
                <a:gd name="T66" fmla="*/ 25 w 144"/>
                <a:gd name="T67" fmla="*/ 117 h 119"/>
                <a:gd name="T68" fmla="*/ 34 w 144"/>
                <a:gd name="T69" fmla="*/ 111 h 119"/>
                <a:gd name="T70" fmla="*/ 42 w 144"/>
                <a:gd name="T71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" h="119">
                  <a:moveTo>
                    <a:pt x="42" y="108"/>
                  </a:moveTo>
                  <a:cubicBezTo>
                    <a:pt x="44" y="106"/>
                    <a:pt x="47" y="107"/>
                    <a:pt x="50" y="107"/>
                  </a:cubicBezTo>
                  <a:cubicBezTo>
                    <a:pt x="55" y="106"/>
                    <a:pt x="58" y="103"/>
                    <a:pt x="63" y="101"/>
                  </a:cubicBezTo>
                  <a:cubicBezTo>
                    <a:pt x="67" y="99"/>
                    <a:pt x="71" y="96"/>
                    <a:pt x="76" y="94"/>
                  </a:cubicBezTo>
                  <a:cubicBezTo>
                    <a:pt x="79" y="93"/>
                    <a:pt x="78" y="95"/>
                    <a:pt x="79" y="97"/>
                  </a:cubicBezTo>
                  <a:cubicBezTo>
                    <a:pt x="80" y="99"/>
                    <a:pt x="82" y="100"/>
                    <a:pt x="84" y="102"/>
                  </a:cubicBezTo>
                  <a:cubicBezTo>
                    <a:pt x="85" y="104"/>
                    <a:pt x="85" y="107"/>
                    <a:pt x="86" y="109"/>
                  </a:cubicBezTo>
                  <a:cubicBezTo>
                    <a:pt x="87" y="110"/>
                    <a:pt x="90" y="112"/>
                    <a:pt x="92" y="113"/>
                  </a:cubicBezTo>
                  <a:cubicBezTo>
                    <a:pt x="100" y="119"/>
                    <a:pt x="110" y="115"/>
                    <a:pt x="118" y="111"/>
                  </a:cubicBezTo>
                  <a:cubicBezTo>
                    <a:pt x="123" y="108"/>
                    <a:pt x="126" y="105"/>
                    <a:pt x="130" y="101"/>
                  </a:cubicBezTo>
                  <a:cubicBezTo>
                    <a:pt x="134" y="98"/>
                    <a:pt x="138" y="95"/>
                    <a:pt x="141" y="91"/>
                  </a:cubicBezTo>
                  <a:cubicBezTo>
                    <a:pt x="144" y="87"/>
                    <a:pt x="141" y="83"/>
                    <a:pt x="141" y="78"/>
                  </a:cubicBezTo>
                  <a:cubicBezTo>
                    <a:pt x="140" y="75"/>
                    <a:pt x="141" y="73"/>
                    <a:pt x="140" y="71"/>
                  </a:cubicBezTo>
                  <a:cubicBezTo>
                    <a:pt x="139" y="69"/>
                    <a:pt x="137" y="66"/>
                    <a:pt x="137" y="64"/>
                  </a:cubicBezTo>
                  <a:cubicBezTo>
                    <a:pt x="133" y="56"/>
                    <a:pt x="125" y="52"/>
                    <a:pt x="117" y="49"/>
                  </a:cubicBezTo>
                  <a:cubicBezTo>
                    <a:pt x="112" y="48"/>
                    <a:pt x="107" y="47"/>
                    <a:pt x="102" y="44"/>
                  </a:cubicBezTo>
                  <a:cubicBezTo>
                    <a:pt x="98" y="42"/>
                    <a:pt x="94" y="38"/>
                    <a:pt x="89" y="34"/>
                  </a:cubicBezTo>
                  <a:cubicBezTo>
                    <a:pt x="85" y="31"/>
                    <a:pt x="81" y="26"/>
                    <a:pt x="76" y="22"/>
                  </a:cubicBezTo>
                  <a:cubicBezTo>
                    <a:pt x="71" y="19"/>
                    <a:pt x="66" y="17"/>
                    <a:pt x="61" y="14"/>
                  </a:cubicBezTo>
                  <a:cubicBezTo>
                    <a:pt x="55" y="11"/>
                    <a:pt x="49" y="9"/>
                    <a:pt x="43" y="6"/>
                  </a:cubicBezTo>
                  <a:cubicBezTo>
                    <a:pt x="38" y="4"/>
                    <a:pt x="34" y="1"/>
                    <a:pt x="29" y="1"/>
                  </a:cubicBezTo>
                  <a:cubicBezTo>
                    <a:pt x="26" y="0"/>
                    <a:pt x="22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5" y="14"/>
                    <a:pt x="11" y="23"/>
                    <a:pt x="8" y="32"/>
                  </a:cubicBezTo>
                  <a:cubicBezTo>
                    <a:pt x="6" y="36"/>
                    <a:pt x="3" y="41"/>
                    <a:pt x="3" y="46"/>
                  </a:cubicBezTo>
                  <a:cubicBezTo>
                    <a:pt x="2" y="51"/>
                    <a:pt x="2" y="56"/>
                    <a:pt x="1" y="61"/>
                  </a:cubicBezTo>
                  <a:cubicBezTo>
                    <a:pt x="0" y="69"/>
                    <a:pt x="1" y="77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6" y="83"/>
                    <a:pt x="20" y="79"/>
                    <a:pt x="16" y="86"/>
                  </a:cubicBezTo>
                  <a:cubicBezTo>
                    <a:pt x="15" y="88"/>
                    <a:pt x="11" y="88"/>
                    <a:pt x="10" y="91"/>
                  </a:cubicBezTo>
                  <a:cubicBezTo>
                    <a:pt x="10" y="92"/>
                    <a:pt x="11" y="95"/>
                    <a:pt x="11" y="97"/>
                  </a:cubicBezTo>
                  <a:cubicBezTo>
                    <a:pt x="12" y="100"/>
                    <a:pt x="14" y="102"/>
                    <a:pt x="16" y="104"/>
                  </a:cubicBezTo>
                  <a:cubicBezTo>
                    <a:pt x="19" y="107"/>
                    <a:pt x="21" y="109"/>
                    <a:pt x="23" y="113"/>
                  </a:cubicBezTo>
                  <a:cubicBezTo>
                    <a:pt x="24" y="114"/>
                    <a:pt x="25" y="115"/>
                    <a:pt x="25" y="117"/>
                  </a:cubicBezTo>
                  <a:cubicBezTo>
                    <a:pt x="28" y="115"/>
                    <a:pt x="31" y="113"/>
                    <a:pt x="34" y="111"/>
                  </a:cubicBezTo>
                  <a:cubicBezTo>
                    <a:pt x="36" y="110"/>
                    <a:pt x="39" y="109"/>
                    <a:pt x="42" y="10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214"/>
            <p:cNvSpPr>
              <a:spLocks/>
            </p:cNvSpPr>
            <p:nvPr/>
          </p:nvSpPr>
          <p:spPr bwMode="auto">
            <a:xfrm>
              <a:off x="4040188" y="3844925"/>
              <a:ext cx="406400" cy="331788"/>
            </a:xfrm>
            <a:custGeom>
              <a:avLst/>
              <a:gdLst>
                <a:gd name="T0" fmla="*/ 173 w 197"/>
                <a:gd name="T1" fmla="*/ 134 h 161"/>
                <a:gd name="T2" fmla="*/ 193 w 197"/>
                <a:gd name="T3" fmla="*/ 127 h 161"/>
                <a:gd name="T4" fmla="*/ 191 w 197"/>
                <a:gd name="T5" fmla="*/ 124 h 161"/>
                <a:gd name="T6" fmla="*/ 190 w 197"/>
                <a:gd name="T7" fmla="*/ 105 h 161"/>
                <a:gd name="T8" fmla="*/ 196 w 197"/>
                <a:gd name="T9" fmla="*/ 94 h 161"/>
                <a:gd name="T10" fmla="*/ 185 w 197"/>
                <a:gd name="T11" fmla="*/ 83 h 161"/>
                <a:gd name="T12" fmla="*/ 190 w 197"/>
                <a:gd name="T13" fmla="*/ 67 h 161"/>
                <a:gd name="T14" fmla="*/ 195 w 197"/>
                <a:gd name="T15" fmla="*/ 56 h 161"/>
                <a:gd name="T16" fmla="*/ 188 w 197"/>
                <a:gd name="T17" fmla="*/ 46 h 161"/>
                <a:gd name="T18" fmla="*/ 174 w 197"/>
                <a:gd name="T19" fmla="*/ 42 h 161"/>
                <a:gd name="T20" fmla="*/ 162 w 197"/>
                <a:gd name="T21" fmla="*/ 32 h 161"/>
                <a:gd name="T22" fmla="*/ 153 w 197"/>
                <a:gd name="T23" fmla="*/ 18 h 161"/>
                <a:gd name="T24" fmla="*/ 141 w 197"/>
                <a:gd name="T25" fmla="*/ 7 h 161"/>
                <a:gd name="T26" fmla="*/ 124 w 197"/>
                <a:gd name="T27" fmla="*/ 6 h 161"/>
                <a:gd name="T28" fmla="*/ 106 w 197"/>
                <a:gd name="T29" fmla="*/ 7 h 161"/>
                <a:gd name="T30" fmla="*/ 85 w 197"/>
                <a:gd name="T31" fmla="*/ 6 h 161"/>
                <a:gd name="T32" fmla="*/ 69 w 197"/>
                <a:gd name="T33" fmla="*/ 4 h 161"/>
                <a:gd name="T34" fmla="*/ 52 w 197"/>
                <a:gd name="T35" fmla="*/ 0 h 161"/>
                <a:gd name="T36" fmla="*/ 37 w 197"/>
                <a:gd name="T37" fmla="*/ 4 h 161"/>
                <a:gd name="T38" fmla="*/ 25 w 197"/>
                <a:gd name="T39" fmla="*/ 26 h 161"/>
                <a:gd name="T40" fmla="*/ 17 w 197"/>
                <a:gd name="T41" fmla="*/ 43 h 161"/>
                <a:gd name="T42" fmla="*/ 8 w 197"/>
                <a:gd name="T43" fmla="*/ 55 h 161"/>
                <a:gd name="T44" fmla="*/ 0 w 197"/>
                <a:gd name="T45" fmla="*/ 62 h 161"/>
                <a:gd name="T46" fmla="*/ 5 w 197"/>
                <a:gd name="T47" fmla="*/ 77 h 161"/>
                <a:gd name="T48" fmla="*/ 3 w 197"/>
                <a:gd name="T49" fmla="*/ 102 h 161"/>
                <a:gd name="T50" fmla="*/ 13 w 197"/>
                <a:gd name="T51" fmla="*/ 102 h 161"/>
                <a:gd name="T52" fmla="*/ 27 w 197"/>
                <a:gd name="T53" fmla="*/ 107 h 161"/>
                <a:gd name="T54" fmla="*/ 45 w 197"/>
                <a:gd name="T55" fmla="*/ 115 h 161"/>
                <a:gd name="T56" fmla="*/ 60 w 197"/>
                <a:gd name="T57" fmla="*/ 123 h 161"/>
                <a:gd name="T58" fmla="*/ 73 w 197"/>
                <a:gd name="T59" fmla="*/ 135 h 161"/>
                <a:gd name="T60" fmla="*/ 86 w 197"/>
                <a:gd name="T61" fmla="*/ 145 h 161"/>
                <a:gd name="T62" fmla="*/ 101 w 197"/>
                <a:gd name="T63" fmla="*/ 150 h 161"/>
                <a:gd name="T64" fmla="*/ 118 w 197"/>
                <a:gd name="T65" fmla="*/ 161 h 161"/>
                <a:gd name="T66" fmla="*/ 152 w 197"/>
                <a:gd name="T67" fmla="*/ 143 h 161"/>
                <a:gd name="T68" fmla="*/ 173 w 197"/>
                <a:gd name="T69" fmla="*/ 13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" h="161">
                  <a:moveTo>
                    <a:pt x="173" y="134"/>
                  </a:moveTo>
                  <a:cubicBezTo>
                    <a:pt x="179" y="131"/>
                    <a:pt x="186" y="130"/>
                    <a:pt x="193" y="127"/>
                  </a:cubicBezTo>
                  <a:cubicBezTo>
                    <a:pt x="192" y="126"/>
                    <a:pt x="191" y="125"/>
                    <a:pt x="191" y="124"/>
                  </a:cubicBezTo>
                  <a:cubicBezTo>
                    <a:pt x="188" y="118"/>
                    <a:pt x="186" y="111"/>
                    <a:pt x="190" y="105"/>
                  </a:cubicBezTo>
                  <a:cubicBezTo>
                    <a:pt x="192" y="102"/>
                    <a:pt x="197" y="98"/>
                    <a:pt x="196" y="94"/>
                  </a:cubicBezTo>
                  <a:cubicBezTo>
                    <a:pt x="196" y="87"/>
                    <a:pt x="188" y="88"/>
                    <a:pt x="185" y="83"/>
                  </a:cubicBezTo>
                  <a:cubicBezTo>
                    <a:pt x="183" y="79"/>
                    <a:pt x="186" y="70"/>
                    <a:pt x="190" y="67"/>
                  </a:cubicBezTo>
                  <a:cubicBezTo>
                    <a:pt x="193" y="63"/>
                    <a:pt x="196" y="62"/>
                    <a:pt x="195" y="56"/>
                  </a:cubicBezTo>
                  <a:cubicBezTo>
                    <a:pt x="195" y="53"/>
                    <a:pt x="192" y="47"/>
                    <a:pt x="188" y="46"/>
                  </a:cubicBezTo>
                  <a:cubicBezTo>
                    <a:pt x="183" y="44"/>
                    <a:pt x="178" y="45"/>
                    <a:pt x="174" y="42"/>
                  </a:cubicBezTo>
                  <a:cubicBezTo>
                    <a:pt x="170" y="38"/>
                    <a:pt x="165" y="36"/>
                    <a:pt x="162" y="32"/>
                  </a:cubicBezTo>
                  <a:cubicBezTo>
                    <a:pt x="159" y="27"/>
                    <a:pt x="157" y="22"/>
                    <a:pt x="153" y="18"/>
                  </a:cubicBezTo>
                  <a:cubicBezTo>
                    <a:pt x="149" y="14"/>
                    <a:pt x="146" y="9"/>
                    <a:pt x="141" y="7"/>
                  </a:cubicBezTo>
                  <a:cubicBezTo>
                    <a:pt x="136" y="6"/>
                    <a:pt x="130" y="6"/>
                    <a:pt x="124" y="6"/>
                  </a:cubicBezTo>
                  <a:cubicBezTo>
                    <a:pt x="118" y="6"/>
                    <a:pt x="112" y="6"/>
                    <a:pt x="106" y="7"/>
                  </a:cubicBezTo>
                  <a:cubicBezTo>
                    <a:pt x="98" y="9"/>
                    <a:pt x="92" y="7"/>
                    <a:pt x="85" y="6"/>
                  </a:cubicBezTo>
                  <a:cubicBezTo>
                    <a:pt x="80" y="6"/>
                    <a:pt x="74" y="7"/>
                    <a:pt x="69" y="4"/>
                  </a:cubicBezTo>
                  <a:cubicBezTo>
                    <a:pt x="63" y="1"/>
                    <a:pt x="59" y="0"/>
                    <a:pt x="52" y="0"/>
                  </a:cubicBezTo>
                  <a:cubicBezTo>
                    <a:pt x="47" y="0"/>
                    <a:pt x="42" y="0"/>
                    <a:pt x="37" y="4"/>
                  </a:cubicBezTo>
                  <a:cubicBezTo>
                    <a:pt x="30" y="8"/>
                    <a:pt x="28" y="19"/>
                    <a:pt x="25" y="26"/>
                  </a:cubicBezTo>
                  <a:cubicBezTo>
                    <a:pt x="23" y="32"/>
                    <a:pt x="20" y="37"/>
                    <a:pt x="17" y="43"/>
                  </a:cubicBezTo>
                  <a:cubicBezTo>
                    <a:pt x="15" y="47"/>
                    <a:pt x="11" y="51"/>
                    <a:pt x="8" y="55"/>
                  </a:cubicBezTo>
                  <a:cubicBezTo>
                    <a:pt x="6" y="58"/>
                    <a:pt x="3" y="60"/>
                    <a:pt x="0" y="62"/>
                  </a:cubicBezTo>
                  <a:cubicBezTo>
                    <a:pt x="3" y="66"/>
                    <a:pt x="5" y="71"/>
                    <a:pt x="5" y="77"/>
                  </a:cubicBezTo>
                  <a:cubicBezTo>
                    <a:pt x="5" y="86"/>
                    <a:pt x="5" y="94"/>
                    <a:pt x="3" y="102"/>
                  </a:cubicBezTo>
                  <a:cubicBezTo>
                    <a:pt x="6" y="102"/>
                    <a:pt x="10" y="101"/>
                    <a:pt x="13" y="102"/>
                  </a:cubicBezTo>
                  <a:cubicBezTo>
                    <a:pt x="18" y="102"/>
                    <a:pt x="22" y="105"/>
                    <a:pt x="27" y="107"/>
                  </a:cubicBezTo>
                  <a:cubicBezTo>
                    <a:pt x="33" y="110"/>
                    <a:pt x="39" y="112"/>
                    <a:pt x="45" y="115"/>
                  </a:cubicBezTo>
                  <a:cubicBezTo>
                    <a:pt x="50" y="118"/>
                    <a:pt x="55" y="120"/>
                    <a:pt x="60" y="123"/>
                  </a:cubicBezTo>
                  <a:cubicBezTo>
                    <a:pt x="65" y="127"/>
                    <a:pt x="69" y="132"/>
                    <a:pt x="73" y="135"/>
                  </a:cubicBezTo>
                  <a:cubicBezTo>
                    <a:pt x="78" y="139"/>
                    <a:pt x="82" y="143"/>
                    <a:pt x="86" y="145"/>
                  </a:cubicBezTo>
                  <a:cubicBezTo>
                    <a:pt x="91" y="148"/>
                    <a:pt x="96" y="149"/>
                    <a:pt x="101" y="150"/>
                  </a:cubicBezTo>
                  <a:cubicBezTo>
                    <a:pt x="108" y="152"/>
                    <a:pt x="114" y="155"/>
                    <a:pt x="118" y="161"/>
                  </a:cubicBezTo>
                  <a:cubicBezTo>
                    <a:pt x="127" y="152"/>
                    <a:pt x="141" y="147"/>
                    <a:pt x="152" y="143"/>
                  </a:cubicBezTo>
                  <a:cubicBezTo>
                    <a:pt x="159" y="140"/>
                    <a:pt x="166" y="137"/>
                    <a:pt x="173" y="1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215"/>
            <p:cNvSpPr>
              <a:spLocks/>
            </p:cNvSpPr>
            <p:nvPr/>
          </p:nvSpPr>
          <p:spPr bwMode="auto">
            <a:xfrm>
              <a:off x="4059238" y="4233863"/>
              <a:ext cx="358775" cy="255588"/>
            </a:xfrm>
            <a:custGeom>
              <a:avLst/>
              <a:gdLst>
                <a:gd name="T0" fmla="*/ 108 w 174"/>
                <a:gd name="T1" fmla="*/ 114 h 124"/>
                <a:gd name="T2" fmla="*/ 104 w 174"/>
                <a:gd name="T3" fmla="*/ 109 h 124"/>
                <a:gd name="T4" fmla="*/ 102 w 174"/>
                <a:gd name="T5" fmla="*/ 104 h 124"/>
                <a:gd name="T6" fmla="*/ 116 w 174"/>
                <a:gd name="T7" fmla="*/ 96 h 124"/>
                <a:gd name="T8" fmla="*/ 129 w 174"/>
                <a:gd name="T9" fmla="*/ 90 h 124"/>
                <a:gd name="T10" fmla="*/ 130 w 174"/>
                <a:gd name="T11" fmla="*/ 88 h 124"/>
                <a:gd name="T12" fmla="*/ 133 w 174"/>
                <a:gd name="T13" fmla="*/ 86 h 124"/>
                <a:gd name="T14" fmla="*/ 136 w 174"/>
                <a:gd name="T15" fmla="*/ 80 h 124"/>
                <a:gd name="T16" fmla="*/ 148 w 174"/>
                <a:gd name="T17" fmla="*/ 76 h 124"/>
                <a:gd name="T18" fmla="*/ 163 w 174"/>
                <a:gd name="T19" fmla="*/ 78 h 124"/>
                <a:gd name="T20" fmla="*/ 173 w 174"/>
                <a:gd name="T21" fmla="*/ 70 h 124"/>
                <a:gd name="T22" fmla="*/ 174 w 174"/>
                <a:gd name="T23" fmla="*/ 68 h 124"/>
                <a:gd name="T24" fmla="*/ 172 w 174"/>
                <a:gd name="T25" fmla="*/ 65 h 124"/>
                <a:gd name="T26" fmla="*/ 168 w 174"/>
                <a:gd name="T27" fmla="*/ 59 h 124"/>
                <a:gd name="T28" fmla="*/ 165 w 174"/>
                <a:gd name="T29" fmla="*/ 54 h 124"/>
                <a:gd name="T30" fmla="*/ 161 w 174"/>
                <a:gd name="T31" fmla="*/ 41 h 124"/>
                <a:gd name="T32" fmla="*/ 148 w 174"/>
                <a:gd name="T33" fmla="*/ 33 h 124"/>
                <a:gd name="T34" fmla="*/ 137 w 174"/>
                <a:gd name="T35" fmla="*/ 22 h 124"/>
                <a:gd name="T36" fmla="*/ 118 w 174"/>
                <a:gd name="T37" fmla="*/ 1 h 124"/>
                <a:gd name="T38" fmla="*/ 117 w 174"/>
                <a:gd name="T39" fmla="*/ 0 h 124"/>
                <a:gd name="T40" fmla="*/ 116 w 174"/>
                <a:gd name="T41" fmla="*/ 3 h 124"/>
                <a:gd name="T42" fmla="*/ 105 w 174"/>
                <a:gd name="T43" fmla="*/ 13 h 124"/>
                <a:gd name="T44" fmla="*/ 93 w 174"/>
                <a:gd name="T45" fmla="*/ 23 h 124"/>
                <a:gd name="T46" fmla="*/ 67 w 174"/>
                <a:gd name="T47" fmla="*/ 25 h 124"/>
                <a:gd name="T48" fmla="*/ 61 w 174"/>
                <a:gd name="T49" fmla="*/ 21 h 124"/>
                <a:gd name="T50" fmla="*/ 59 w 174"/>
                <a:gd name="T51" fmla="*/ 14 h 124"/>
                <a:gd name="T52" fmla="*/ 54 w 174"/>
                <a:gd name="T53" fmla="*/ 9 h 124"/>
                <a:gd name="T54" fmla="*/ 51 w 174"/>
                <a:gd name="T55" fmla="*/ 6 h 124"/>
                <a:gd name="T56" fmla="*/ 38 w 174"/>
                <a:gd name="T57" fmla="*/ 13 h 124"/>
                <a:gd name="T58" fmla="*/ 25 w 174"/>
                <a:gd name="T59" fmla="*/ 19 h 124"/>
                <a:gd name="T60" fmla="*/ 17 w 174"/>
                <a:gd name="T61" fmla="*/ 20 h 124"/>
                <a:gd name="T62" fmla="*/ 9 w 174"/>
                <a:gd name="T63" fmla="*/ 23 h 124"/>
                <a:gd name="T64" fmla="*/ 0 w 174"/>
                <a:gd name="T65" fmla="*/ 29 h 124"/>
                <a:gd name="T66" fmla="*/ 2 w 174"/>
                <a:gd name="T67" fmla="*/ 33 h 124"/>
                <a:gd name="T68" fmla="*/ 7 w 174"/>
                <a:gd name="T69" fmla="*/ 43 h 124"/>
                <a:gd name="T70" fmla="*/ 10 w 174"/>
                <a:gd name="T71" fmla="*/ 54 h 124"/>
                <a:gd name="T72" fmla="*/ 14 w 174"/>
                <a:gd name="T73" fmla="*/ 64 h 124"/>
                <a:gd name="T74" fmla="*/ 20 w 174"/>
                <a:gd name="T75" fmla="*/ 84 h 124"/>
                <a:gd name="T76" fmla="*/ 23 w 174"/>
                <a:gd name="T77" fmla="*/ 90 h 124"/>
                <a:gd name="T78" fmla="*/ 25 w 174"/>
                <a:gd name="T79" fmla="*/ 99 h 124"/>
                <a:gd name="T80" fmla="*/ 29 w 174"/>
                <a:gd name="T81" fmla="*/ 107 h 124"/>
                <a:gd name="T82" fmla="*/ 36 w 174"/>
                <a:gd name="T83" fmla="*/ 104 h 124"/>
                <a:gd name="T84" fmla="*/ 46 w 174"/>
                <a:gd name="T85" fmla="*/ 96 h 124"/>
                <a:gd name="T86" fmla="*/ 47 w 174"/>
                <a:gd name="T87" fmla="*/ 99 h 124"/>
                <a:gd name="T88" fmla="*/ 50 w 174"/>
                <a:gd name="T89" fmla="*/ 102 h 124"/>
                <a:gd name="T90" fmla="*/ 52 w 174"/>
                <a:gd name="T91" fmla="*/ 109 h 124"/>
                <a:gd name="T92" fmla="*/ 69 w 174"/>
                <a:gd name="T93" fmla="*/ 115 h 124"/>
                <a:gd name="T94" fmla="*/ 83 w 174"/>
                <a:gd name="T95" fmla="*/ 111 h 124"/>
                <a:gd name="T96" fmla="*/ 95 w 174"/>
                <a:gd name="T97" fmla="*/ 113 h 124"/>
                <a:gd name="T98" fmla="*/ 101 w 174"/>
                <a:gd name="T99" fmla="*/ 119 h 124"/>
                <a:gd name="T100" fmla="*/ 102 w 174"/>
                <a:gd name="T101" fmla="*/ 124 h 124"/>
                <a:gd name="T102" fmla="*/ 106 w 174"/>
                <a:gd name="T103" fmla="*/ 123 h 124"/>
                <a:gd name="T104" fmla="*/ 108 w 174"/>
                <a:gd name="T105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4" h="124">
                  <a:moveTo>
                    <a:pt x="108" y="114"/>
                  </a:moveTo>
                  <a:cubicBezTo>
                    <a:pt x="107" y="110"/>
                    <a:pt x="107" y="110"/>
                    <a:pt x="104" y="109"/>
                  </a:cubicBezTo>
                  <a:cubicBezTo>
                    <a:pt x="103" y="107"/>
                    <a:pt x="101" y="106"/>
                    <a:pt x="102" y="104"/>
                  </a:cubicBezTo>
                  <a:cubicBezTo>
                    <a:pt x="103" y="100"/>
                    <a:pt x="112" y="98"/>
                    <a:pt x="116" y="96"/>
                  </a:cubicBezTo>
                  <a:cubicBezTo>
                    <a:pt x="119" y="95"/>
                    <a:pt x="126" y="93"/>
                    <a:pt x="129" y="90"/>
                  </a:cubicBezTo>
                  <a:cubicBezTo>
                    <a:pt x="130" y="90"/>
                    <a:pt x="129" y="88"/>
                    <a:pt x="130" y="88"/>
                  </a:cubicBezTo>
                  <a:cubicBezTo>
                    <a:pt x="131" y="87"/>
                    <a:pt x="132" y="86"/>
                    <a:pt x="133" y="86"/>
                  </a:cubicBezTo>
                  <a:cubicBezTo>
                    <a:pt x="135" y="84"/>
                    <a:pt x="136" y="83"/>
                    <a:pt x="136" y="80"/>
                  </a:cubicBezTo>
                  <a:cubicBezTo>
                    <a:pt x="138" y="74"/>
                    <a:pt x="143" y="74"/>
                    <a:pt x="148" y="76"/>
                  </a:cubicBezTo>
                  <a:cubicBezTo>
                    <a:pt x="153" y="78"/>
                    <a:pt x="158" y="80"/>
                    <a:pt x="163" y="78"/>
                  </a:cubicBezTo>
                  <a:cubicBezTo>
                    <a:pt x="167" y="76"/>
                    <a:pt x="171" y="74"/>
                    <a:pt x="173" y="70"/>
                  </a:cubicBezTo>
                  <a:cubicBezTo>
                    <a:pt x="173" y="69"/>
                    <a:pt x="173" y="69"/>
                    <a:pt x="174" y="68"/>
                  </a:cubicBezTo>
                  <a:cubicBezTo>
                    <a:pt x="173" y="67"/>
                    <a:pt x="173" y="66"/>
                    <a:pt x="172" y="65"/>
                  </a:cubicBezTo>
                  <a:cubicBezTo>
                    <a:pt x="171" y="62"/>
                    <a:pt x="170" y="61"/>
                    <a:pt x="168" y="59"/>
                  </a:cubicBezTo>
                  <a:cubicBezTo>
                    <a:pt x="166" y="58"/>
                    <a:pt x="165" y="56"/>
                    <a:pt x="165" y="54"/>
                  </a:cubicBezTo>
                  <a:cubicBezTo>
                    <a:pt x="164" y="49"/>
                    <a:pt x="165" y="45"/>
                    <a:pt x="161" y="41"/>
                  </a:cubicBezTo>
                  <a:cubicBezTo>
                    <a:pt x="157" y="37"/>
                    <a:pt x="151" y="37"/>
                    <a:pt x="148" y="33"/>
                  </a:cubicBezTo>
                  <a:cubicBezTo>
                    <a:pt x="144" y="29"/>
                    <a:pt x="140" y="26"/>
                    <a:pt x="137" y="22"/>
                  </a:cubicBezTo>
                  <a:cubicBezTo>
                    <a:pt x="131" y="14"/>
                    <a:pt x="127" y="5"/>
                    <a:pt x="118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1"/>
                    <a:pt x="117" y="2"/>
                    <a:pt x="116" y="3"/>
                  </a:cubicBezTo>
                  <a:cubicBezTo>
                    <a:pt x="113" y="7"/>
                    <a:pt x="109" y="10"/>
                    <a:pt x="105" y="13"/>
                  </a:cubicBezTo>
                  <a:cubicBezTo>
                    <a:pt x="101" y="17"/>
                    <a:pt x="98" y="20"/>
                    <a:pt x="93" y="23"/>
                  </a:cubicBezTo>
                  <a:cubicBezTo>
                    <a:pt x="85" y="27"/>
                    <a:pt x="75" y="31"/>
                    <a:pt x="67" y="25"/>
                  </a:cubicBezTo>
                  <a:cubicBezTo>
                    <a:pt x="65" y="24"/>
                    <a:pt x="62" y="22"/>
                    <a:pt x="61" y="21"/>
                  </a:cubicBezTo>
                  <a:cubicBezTo>
                    <a:pt x="60" y="19"/>
                    <a:pt x="60" y="16"/>
                    <a:pt x="59" y="14"/>
                  </a:cubicBezTo>
                  <a:cubicBezTo>
                    <a:pt x="57" y="12"/>
                    <a:pt x="55" y="11"/>
                    <a:pt x="54" y="9"/>
                  </a:cubicBezTo>
                  <a:cubicBezTo>
                    <a:pt x="53" y="7"/>
                    <a:pt x="54" y="5"/>
                    <a:pt x="51" y="6"/>
                  </a:cubicBezTo>
                  <a:cubicBezTo>
                    <a:pt x="46" y="8"/>
                    <a:pt x="42" y="11"/>
                    <a:pt x="38" y="13"/>
                  </a:cubicBezTo>
                  <a:cubicBezTo>
                    <a:pt x="33" y="15"/>
                    <a:pt x="30" y="18"/>
                    <a:pt x="25" y="19"/>
                  </a:cubicBezTo>
                  <a:cubicBezTo>
                    <a:pt x="22" y="19"/>
                    <a:pt x="19" y="18"/>
                    <a:pt x="17" y="20"/>
                  </a:cubicBezTo>
                  <a:cubicBezTo>
                    <a:pt x="14" y="21"/>
                    <a:pt x="11" y="22"/>
                    <a:pt x="9" y="23"/>
                  </a:cubicBezTo>
                  <a:cubicBezTo>
                    <a:pt x="6" y="25"/>
                    <a:pt x="3" y="27"/>
                    <a:pt x="0" y="29"/>
                  </a:cubicBezTo>
                  <a:cubicBezTo>
                    <a:pt x="1" y="30"/>
                    <a:pt x="1" y="32"/>
                    <a:pt x="2" y="33"/>
                  </a:cubicBezTo>
                  <a:cubicBezTo>
                    <a:pt x="3" y="37"/>
                    <a:pt x="5" y="40"/>
                    <a:pt x="7" y="43"/>
                  </a:cubicBezTo>
                  <a:cubicBezTo>
                    <a:pt x="8" y="47"/>
                    <a:pt x="9" y="50"/>
                    <a:pt x="10" y="54"/>
                  </a:cubicBezTo>
                  <a:cubicBezTo>
                    <a:pt x="12" y="57"/>
                    <a:pt x="14" y="60"/>
                    <a:pt x="14" y="64"/>
                  </a:cubicBezTo>
                  <a:cubicBezTo>
                    <a:pt x="15" y="71"/>
                    <a:pt x="18" y="77"/>
                    <a:pt x="20" y="84"/>
                  </a:cubicBezTo>
                  <a:cubicBezTo>
                    <a:pt x="21" y="86"/>
                    <a:pt x="22" y="88"/>
                    <a:pt x="23" y="90"/>
                  </a:cubicBezTo>
                  <a:cubicBezTo>
                    <a:pt x="25" y="93"/>
                    <a:pt x="24" y="96"/>
                    <a:pt x="25" y="99"/>
                  </a:cubicBezTo>
                  <a:cubicBezTo>
                    <a:pt x="25" y="100"/>
                    <a:pt x="27" y="106"/>
                    <a:pt x="29" y="107"/>
                  </a:cubicBezTo>
                  <a:cubicBezTo>
                    <a:pt x="30" y="107"/>
                    <a:pt x="35" y="105"/>
                    <a:pt x="36" y="104"/>
                  </a:cubicBezTo>
                  <a:cubicBezTo>
                    <a:pt x="38" y="102"/>
                    <a:pt x="41" y="92"/>
                    <a:pt x="46" y="96"/>
                  </a:cubicBezTo>
                  <a:cubicBezTo>
                    <a:pt x="47" y="97"/>
                    <a:pt x="47" y="98"/>
                    <a:pt x="47" y="99"/>
                  </a:cubicBezTo>
                  <a:cubicBezTo>
                    <a:pt x="48" y="101"/>
                    <a:pt x="49" y="101"/>
                    <a:pt x="50" y="102"/>
                  </a:cubicBezTo>
                  <a:cubicBezTo>
                    <a:pt x="52" y="104"/>
                    <a:pt x="51" y="106"/>
                    <a:pt x="52" y="109"/>
                  </a:cubicBezTo>
                  <a:cubicBezTo>
                    <a:pt x="54" y="115"/>
                    <a:pt x="63" y="115"/>
                    <a:pt x="69" y="115"/>
                  </a:cubicBezTo>
                  <a:cubicBezTo>
                    <a:pt x="74" y="116"/>
                    <a:pt x="78" y="113"/>
                    <a:pt x="83" y="111"/>
                  </a:cubicBezTo>
                  <a:cubicBezTo>
                    <a:pt x="87" y="109"/>
                    <a:pt x="92" y="110"/>
                    <a:pt x="95" y="113"/>
                  </a:cubicBezTo>
                  <a:cubicBezTo>
                    <a:pt x="98" y="114"/>
                    <a:pt x="100" y="117"/>
                    <a:pt x="101" y="119"/>
                  </a:cubicBezTo>
                  <a:cubicBezTo>
                    <a:pt x="101" y="121"/>
                    <a:pt x="102" y="122"/>
                    <a:pt x="102" y="124"/>
                  </a:cubicBezTo>
                  <a:cubicBezTo>
                    <a:pt x="103" y="124"/>
                    <a:pt x="105" y="123"/>
                    <a:pt x="106" y="123"/>
                  </a:cubicBezTo>
                  <a:cubicBezTo>
                    <a:pt x="109" y="120"/>
                    <a:pt x="109" y="117"/>
                    <a:pt x="108" y="1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216"/>
            <p:cNvSpPr>
              <a:spLocks/>
            </p:cNvSpPr>
            <p:nvPr/>
          </p:nvSpPr>
          <p:spPr bwMode="auto">
            <a:xfrm>
              <a:off x="4267200" y="4373563"/>
              <a:ext cx="219075" cy="212725"/>
            </a:xfrm>
            <a:custGeom>
              <a:avLst/>
              <a:gdLst>
                <a:gd name="T0" fmla="*/ 95 w 106"/>
                <a:gd name="T1" fmla="*/ 19 h 103"/>
                <a:gd name="T2" fmla="*/ 86 w 106"/>
                <a:gd name="T3" fmla="*/ 13 h 103"/>
                <a:gd name="T4" fmla="*/ 76 w 106"/>
                <a:gd name="T5" fmla="*/ 6 h 103"/>
                <a:gd name="T6" fmla="*/ 73 w 106"/>
                <a:gd name="T7" fmla="*/ 0 h 103"/>
                <a:gd name="T8" fmla="*/ 72 w 106"/>
                <a:gd name="T9" fmla="*/ 2 h 103"/>
                <a:gd name="T10" fmla="*/ 62 w 106"/>
                <a:gd name="T11" fmla="*/ 10 h 103"/>
                <a:gd name="T12" fmla="*/ 47 w 106"/>
                <a:gd name="T13" fmla="*/ 8 h 103"/>
                <a:gd name="T14" fmla="*/ 35 w 106"/>
                <a:gd name="T15" fmla="*/ 12 h 103"/>
                <a:gd name="T16" fmla="*/ 32 w 106"/>
                <a:gd name="T17" fmla="*/ 18 h 103"/>
                <a:gd name="T18" fmla="*/ 29 w 106"/>
                <a:gd name="T19" fmla="*/ 20 h 103"/>
                <a:gd name="T20" fmla="*/ 28 w 106"/>
                <a:gd name="T21" fmla="*/ 22 h 103"/>
                <a:gd name="T22" fmla="*/ 15 w 106"/>
                <a:gd name="T23" fmla="*/ 28 h 103"/>
                <a:gd name="T24" fmla="*/ 1 w 106"/>
                <a:gd name="T25" fmla="*/ 36 h 103"/>
                <a:gd name="T26" fmla="*/ 3 w 106"/>
                <a:gd name="T27" fmla="*/ 41 h 103"/>
                <a:gd name="T28" fmla="*/ 7 w 106"/>
                <a:gd name="T29" fmla="*/ 46 h 103"/>
                <a:gd name="T30" fmla="*/ 5 w 106"/>
                <a:gd name="T31" fmla="*/ 55 h 103"/>
                <a:gd name="T32" fmla="*/ 1 w 106"/>
                <a:gd name="T33" fmla="*/ 56 h 103"/>
                <a:gd name="T34" fmla="*/ 2 w 106"/>
                <a:gd name="T35" fmla="*/ 59 h 103"/>
                <a:gd name="T36" fmla="*/ 13 w 106"/>
                <a:gd name="T37" fmla="*/ 72 h 103"/>
                <a:gd name="T38" fmla="*/ 18 w 106"/>
                <a:gd name="T39" fmla="*/ 83 h 103"/>
                <a:gd name="T40" fmla="*/ 24 w 106"/>
                <a:gd name="T41" fmla="*/ 86 h 103"/>
                <a:gd name="T42" fmla="*/ 31 w 106"/>
                <a:gd name="T43" fmla="*/ 89 h 103"/>
                <a:gd name="T44" fmla="*/ 38 w 106"/>
                <a:gd name="T45" fmla="*/ 89 h 103"/>
                <a:gd name="T46" fmla="*/ 45 w 106"/>
                <a:gd name="T47" fmla="*/ 84 h 103"/>
                <a:gd name="T48" fmla="*/ 48 w 106"/>
                <a:gd name="T49" fmla="*/ 96 h 103"/>
                <a:gd name="T50" fmla="*/ 56 w 106"/>
                <a:gd name="T51" fmla="*/ 101 h 103"/>
                <a:gd name="T52" fmla="*/ 65 w 106"/>
                <a:gd name="T53" fmla="*/ 102 h 103"/>
                <a:gd name="T54" fmla="*/ 71 w 106"/>
                <a:gd name="T55" fmla="*/ 97 h 103"/>
                <a:gd name="T56" fmla="*/ 79 w 106"/>
                <a:gd name="T57" fmla="*/ 94 h 103"/>
                <a:gd name="T58" fmla="*/ 86 w 106"/>
                <a:gd name="T59" fmla="*/ 94 h 103"/>
                <a:gd name="T60" fmla="*/ 92 w 106"/>
                <a:gd name="T61" fmla="*/ 90 h 103"/>
                <a:gd name="T62" fmla="*/ 99 w 106"/>
                <a:gd name="T63" fmla="*/ 86 h 103"/>
                <a:gd name="T64" fmla="*/ 99 w 106"/>
                <a:gd name="T65" fmla="*/ 85 h 103"/>
                <a:gd name="T66" fmla="*/ 98 w 106"/>
                <a:gd name="T67" fmla="*/ 79 h 103"/>
                <a:gd name="T68" fmla="*/ 98 w 106"/>
                <a:gd name="T69" fmla="*/ 64 h 103"/>
                <a:gd name="T70" fmla="*/ 97 w 106"/>
                <a:gd name="T71" fmla="*/ 49 h 103"/>
                <a:gd name="T72" fmla="*/ 100 w 106"/>
                <a:gd name="T73" fmla="*/ 36 h 103"/>
                <a:gd name="T74" fmla="*/ 105 w 106"/>
                <a:gd name="T75" fmla="*/ 23 h 103"/>
                <a:gd name="T76" fmla="*/ 106 w 106"/>
                <a:gd name="T77" fmla="*/ 22 h 103"/>
                <a:gd name="T78" fmla="*/ 95 w 106"/>
                <a:gd name="T79" fmla="*/ 1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103">
                  <a:moveTo>
                    <a:pt x="95" y="19"/>
                  </a:moveTo>
                  <a:cubicBezTo>
                    <a:pt x="92" y="18"/>
                    <a:pt x="89" y="15"/>
                    <a:pt x="86" y="13"/>
                  </a:cubicBezTo>
                  <a:cubicBezTo>
                    <a:pt x="83" y="11"/>
                    <a:pt x="79" y="9"/>
                    <a:pt x="76" y="6"/>
                  </a:cubicBezTo>
                  <a:cubicBezTo>
                    <a:pt x="75" y="5"/>
                    <a:pt x="74" y="3"/>
                    <a:pt x="73" y="0"/>
                  </a:cubicBezTo>
                  <a:cubicBezTo>
                    <a:pt x="72" y="1"/>
                    <a:pt x="72" y="1"/>
                    <a:pt x="72" y="2"/>
                  </a:cubicBezTo>
                  <a:cubicBezTo>
                    <a:pt x="70" y="6"/>
                    <a:pt x="66" y="8"/>
                    <a:pt x="62" y="10"/>
                  </a:cubicBezTo>
                  <a:cubicBezTo>
                    <a:pt x="57" y="12"/>
                    <a:pt x="52" y="10"/>
                    <a:pt x="47" y="8"/>
                  </a:cubicBezTo>
                  <a:cubicBezTo>
                    <a:pt x="42" y="6"/>
                    <a:pt x="37" y="6"/>
                    <a:pt x="35" y="12"/>
                  </a:cubicBezTo>
                  <a:cubicBezTo>
                    <a:pt x="35" y="15"/>
                    <a:pt x="34" y="16"/>
                    <a:pt x="32" y="18"/>
                  </a:cubicBezTo>
                  <a:cubicBezTo>
                    <a:pt x="31" y="18"/>
                    <a:pt x="30" y="19"/>
                    <a:pt x="29" y="20"/>
                  </a:cubicBezTo>
                  <a:cubicBezTo>
                    <a:pt x="28" y="20"/>
                    <a:pt x="29" y="22"/>
                    <a:pt x="28" y="22"/>
                  </a:cubicBezTo>
                  <a:cubicBezTo>
                    <a:pt x="25" y="25"/>
                    <a:pt x="18" y="27"/>
                    <a:pt x="15" y="28"/>
                  </a:cubicBezTo>
                  <a:cubicBezTo>
                    <a:pt x="11" y="30"/>
                    <a:pt x="2" y="32"/>
                    <a:pt x="1" y="36"/>
                  </a:cubicBezTo>
                  <a:cubicBezTo>
                    <a:pt x="0" y="38"/>
                    <a:pt x="2" y="39"/>
                    <a:pt x="3" y="41"/>
                  </a:cubicBezTo>
                  <a:cubicBezTo>
                    <a:pt x="6" y="42"/>
                    <a:pt x="6" y="42"/>
                    <a:pt x="7" y="46"/>
                  </a:cubicBezTo>
                  <a:cubicBezTo>
                    <a:pt x="8" y="49"/>
                    <a:pt x="8" y="52"/>
                    <a:pt x="5" y="55"/>
                  </a:cubicBezTo>
                  <a:cubicBezTo>
                    <a:pt x="4" y="55"/>
                    <a:pt x="2" y="56"/>
                    <a:pt x="1" y="56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4" y="64"/>
                    <a:pt x="10" y="67"/>
                    <a:pt x="13" y="72"/>
                  </a:cubicBezTo>
                  <a:cubicBezTo>
                    <a:pt x="16" y="75"/>
                    <a:pt x="15" y="80"/>
                    <a:pt x="18" y="83"/>
                  </a:cubicBezTo>
                  <a:cubicBezTo>
                    <a:pt x="20" y="86"/>
                    <a:pt x="21" y="85"/>
                    <a:pt x="24" y="86"/>
                  </a:cubicBezTo>
                  <a:cubicBezTo>
                    <a:pt x="26" y="86"/>
                    <a:pt x="29" y="88"/>
                    <a:pt x="31" y="89"/>
                  </a:cubicBezTo>
                  <a:cubicBezTo>
                    <a:pt x="33" y="90"/>
                    <a:pt x="35" y="91"/>
                    <a:pt x="38" y="89"/>
                  </a:cubicBezTo>
                  <a:cubicBezTo>
                    <a:pt x="40" y="87"/>
                    <a:pt x="42" y="84"/>
                    <a:pt x="45" y="84"/>
                  </a:cubicBezTo>
                  <a:cubicBezTo>
                    <a:pt x="49" y="84"/>
                    <a:pt x="47" y="93"/>
                    <a:pt x="48" y="96"/>
                  </a:cubicBezTo>
                  <a:cubicBezTo>
                    <a:pt x="50" y="99"/>
                    <a:pt x="53" y="101"/>
                    <a:pt x="56" y="101"/>
                  </a:cubicBezTo>
                  <a:cubicBezTo>
                    <a:pt x="58" y="102"/>
                    <a:pt x="63" y="103"/>
                    <a:pt x="65" y="102"/>
                  </a:cubicBezTo>
                  <a:cubicBezTo>
                    <a:pt x="68" y="101"/>
                    <a:pt x="69" y="98"/>
                    <a:pt x="71" y="97"/>
                  </a:cubicBezTo>
                  <a:cubicBezTo>
                    <a:pt x="74" y="94"/>
                    <a:pt x="76" y="94"/>
                    <a:pt x="79" y="94"/>
                  </a:cubicBezTo>
                  <a:cubicBezTo>
                    <a:pt x="82" y="94"/>
                    <a:pt x="84" y="94"/>
                    <a:pt x="86" y="94"/>
                  </a:cubicBezTo>
                  <a:cubicBezTo>
                    <a:pt x="89" y="93"/>
                    <a:pt x="90" y="91"/>
                    <a:pt x="92" y="90"/>
                  </a:cubicBezTo>
                  <a:cubicBezTo>
                    <a:pt x="94" y="88"/>
                    <a:pt x="98" y="89"/>
                    <a:pt x="99" y="86"/>
                  </a:cubicBezTo>
                  <a:cubicBezTo>
                    <a:pt x="99" y="86"/>
                    <a:pt x="99" y="85"/>
                    <a:pt x="99" y="85"/>
                  </a:cubicBezTo>
                  <a:cubicBezTo>
                    <a:pt x="99" y="83"/>
                    <a:pt x="98" y="81"/>
                    <a:pt x="98" y="79"/>
                  </a:cubicBezTo>
                  <a:cubicBezTo>
                    <a:pt x="98" y="74"/>
                    <a:pt x="98" y="69"/>
                    <a:pt x="98" y="64"/>
                  </a:cubicBezTo>
                  <a:cubicBezTo>
                    <a:pt x="98" y="59"/>
                    <a:pt x="98" y="54"/>
                    <a:pt x="97" y="49"/>
                  </a:cubicBezTo>
                  <a:cubicBezTo>
                    <a:pt x="96" y="44"/>
                    <a:pt x="98" y="40"/>
                    <a:pt x="100" y="36"/>
                  </a:cubicBezTo>
                  <a:cubicBezTo>
                    <a:pt x="103" y="31"/>
                    <a:pt x="104" y="28"/>
                    <a:pt x="105" y="23"/>
                  </a:cubicBezTo>
                  <a:cubicBezTo>
                    <a:pt x="105" y="23"/>
                    <a:pt x="105" y="22"/>
                    <a:pt x="106" y="22"/>
                  </a:cubicBezTo>
                  <a:cubicBezTo>
                    <a:pt x="102" y="22"/>
                    <a:pt x="98" y="21"/>
                    <a:pt x="95" y="1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217"/>
            <p:cNvSpPr>
              <a:spLocks/>
            </p:cNvSpPr>
            <p:nvPr/>
          </p:nvSpPr>
          <p:spPr bwMode="auto">
            <a:xfrm>
              <a:off x="4283075" y="4106863"/>
              <a:ext cx="196850" cy="288925"/>
            </a:xfrm>
            <a:custGeom>
              <a:avLst/>
              <a:gdLst>
                <a:gd name="T0" fmla="*/ 93 w 95"/>
                <a:gd name="T1" fmla="*/ 120 h 141"/>
                <a:gd name="T2" fmla="*/ 91 w 95"/>
                <a:gd name="T3" fmla="*/ 106 h 141"/>
                <a:gd name="T4" fmla="*/ 86 w 95"/>
                <a:gd name="T5" fmla="*/ 95 h 141"/>
                <a:gd name="T6" fmla="*/ 82 w 95"/>
                <a:gd name="T7" fmla="*/ 90 h 141"/>
                <a:gd name="T8" fmla="*/ 81 w 95"/>
                <a:gd name="T9" fmla="*/ 83 h 141"/>
                <a:gd name="T10" fmla="*/ 80 w 95"/>
                <a:gd name="T11" fmla="*/ 76 h 141"/>
                <a:gd name="T12" fmla="*/ 80 w 95"/>
                <a:gd name="T13" fmla="*/ 69 h 141"/>
                <a:gd name="T14" fmla="*/ 75 w 95"/>
                <a:gd name="T15" fmla="*/ 55 h 141"/>
                <a:gd name="T16" fmla="*/ 80 w 95"/>
                <a:gd name="T17" fmla="*/ 43 h 141"/>
                <a:gd name="T18" fmla="*/ 80 w 95"/>
                <a:gd name="T19" fmla="*/ 43 h 141"/>
                <a:gd name="T20" fmla="*/ 82 w 95"/>
                <a:gd name="T21" fmla="*/ 39 h 141"/>
                <a:gd name="T22" fmla="*/ 88 w 95"/>
                <a:gd name="T23" fmla="*/ 33 h 141"/>
                <a:gd name="T24" fmla="*/ 88 w 95"/>
                <a:gd name="T25" fmla="*/ 26 h 141"/>
                <a:gd name="T26" fmla="*/ 82 w 95"/>
                <a:gd name="T27" fmla="*/ 12 h 141"/>
                <a:gd name="T28" fmla="*/ 75 w 95"/>
                <a:gd name="T29" fmla="*/ 0 h 141"/>
                <a:gd name="T30" fmla="*/ 55 w 95"/>
                <a:gd name="T31" fmla="*/ 7 h 141"/>
                <a:gd name="T32" fmla="*/ 34 w 95"/>
                <a:gd name="T33" fmla="*/ 16 h 141"/>
                <a:gd name="T34" fmla="*/ 0 w 95"/>
                <a:gd name="T35" fmla="*/ 34 h 141"/>
                <a:gd name="T36" fmla="*/ 3 w 95"/>
                <a:gd name="T37" fmla="*/ 38 h 141"/>
                <a:gd name="T38" fmla="*/ 6 w 95"/>
                <a:gd name="T39" fmla="*/ 45 h 141"/>
                <a:gd name="T40" fmla="*/ 7 w 95"/>
                <a:gd name="T41" fmla="*/ 52 h 141"/>
                <a:gd name="T42" fmla="*/ 8 w 95"/>
                <a:gd name="T43" fmla="*/ 62 h 141"/>
                <a:gd name="T44" fmla="*/ 9 w 95"/>
                <a:gd name="T45" fmla="*/ 63 h 141"/>
                <a:gd name="T46" fmla="*/ 28 w 95"/>
                <a:gd name="T47" fmla="*/ 84 h 141"/>
                <a:gd name="T48" fmla="*/ 39 w 95"/>
                <a:gd name="T49" fmla="*/ 95 h 141"/>
                <a:gd name="T50" fmla="*/ 52 w 95"/>
                <a:gd name="T51" fmla="*/ 103 h 141"/>
                <a:gd name="T52" fmla="*/ 56 w 95"/>
                <a:gd name="T53" fmla="*/ 116 h 141"/>
                <a:gd name="T54" fmla="*/ 59 w 95"/>
                <a:gd name="T55" fmla="*/ 121 h 141"/>
                <a:gd name="T56" fmla="*/ 63 w 95"/>
                <a:gd name="T57" fmla="*/ 127 h 141"/>
                <a:gd name="T58" fmla="*/ 68 w 95"/>
                <a:gd name="T59" fmla="*/ 136 h 141"/>
                <a:gd name="T60" fmla="*/ 76 w 95"/>
                <a:gd name="T61" fmla="*/ 141 h 141"/>
                <a:gd name="T62" fmla="*/ 84 w 95"/>
                <a:gd name="T63" fmla="*/ 133 h 141"/>
                <a:gd name="T64" fmla="*/ 93 w 95"/>
                <a:gd name="T65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41">
                  <a:moveTo>
                    <a:pt x="93" y="120"/>
                  </a:moveTo>
                  <a:cubicBezTo>
                    <a:pt x="95" y="116"/>
                    <a:pt x="93" y="111"/>
                    <a:pt x="91" y="106"/>
                  </a:cubicBezTo>
                  <a:cubicBezTo>
                    <a:pt x="90" y="103"/>
                    <a:pt x="88" y="98"/>
                    <a:pt x="86" y="95"/>
                  </a:cubicBezTo>
                  <a:cubicBezTo>
                    <a:pt x="84" y="93"/>
                    <a:pt x="83" y="92"/>
                    <a:pt x="82" y="90"/>
                  </a:cubicBezTo>
                  <a:cubicBezTo>
                    <a:pt x="81" y="87"/>
                    <a:pt x="81" y="85"/>
                    <a:pt x="81" y="83"/>
                  </a:cubicBezTo>
                  <a:cubicBezTo>
                    <a:pt x="81" y="80"/>
                    <a:pt x="80" y="78"/>
                    <a:pt x="80" y="76"/>
                  </a:cubicBezTo>
                  <a:cubicBezTo>
                    <a:pt x="80" y="73"/>
                    <a:pt x="80" y="71"/>
                    <a:pt x="80" y="69"/>
                  </a:cubicBezTo>
                  <a:cubicBezTo>
                    <a:pt x="78" y="64"/>
                    <a:pt x="76" y="60"/>
                    <a:pt x="75" y="55"/>
                  </a:cubicBezTo>
                  <a:cubicBezTo>
                    <a:pt x="75" y="51"/>
                    <a:pt x="76" y="46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1" y="40"/>
                    <a:pt x="82" y="39"/>
                  </a:cubicBezTo>
                  <a:cubicBezTo>
                    <a:pt x="84" y="37"/>
                    <a:pt x="87" y="36"/>
                    <a:pt x="88" y="33"/>
                  </a:cubicBezTo>
                  <a:cubicBezTo>
                    <a:pt x="88" y="31"/>
                    <a:pt x="88" y="28"/>
                    <a:pt x="88" y="26"/>
                  </a:cubicBezTo>
                  <a:cubicBezTo>
                    <a:pt x="88" y="20"/>
                    <a:pt x="85" y="17"/>
                    <a:pt x="82" y="12"/>
                  </a:cubicBezTo>
                  <a:cubicBezTo>
                    <a:pt x="80" y="8"/>
                    <a:pt x="77" y="4"/>
                    <a:pt x="75" y="0"/>
                  </a:cubicBezTo>
                  <a:cubicBezTo>
                    <a:pt x="68" y="3"/>
                    <a:pt x="61" y="4"/>
                    <a:pt x="55" y="7"/>
                  </a:cubicBezTo>
                  <a:cubicBezTo>
                    <a:pt x="48" y="10"/>
                    <a:pt x="41" y="13"/>
                    <a:pt x="34" y="16"/>
                  </a:cubicBezTo>
                  <a:cubicBezTo>
                    <a:pt x="23" y="20"/>
                    <a:pt x="9" y="25"/>
                    <a:pt x="0" y="34"/>
                  </a:cubicBezTo>
                  <a:cubicBezTo>
                    <a:pt x="1" y="35"/>
                    <a:pt x="2" y="36"/>
                    <a:pt x="3" y="38"/>
                  </a:cubicBezTo>
                  <a:cubicBezTo>
                    <a:pt x="3" y="40"/>
                    <a:pt x="5" y="43"/>
                    <a:pt x="6" y="45"/>
                  </a:cubicBezTo>
                  <a:cubicBezTo>
                    <a:pt x="7" y="47"/>
                    <a:pt x="6" y="49"/>
                    <a:pt x="7" y="52"/>
                  </a:cubicBezTo>
                  <a:cubicBezTo>
                    <a:pt x="7" y="55"/>
                    <a:pt x="9" y="59"/>
                    <a:pt x="8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8" y="67"/>
                    <a:pt x="22" y="76"/>
                    <a:pt x="28" y="84"/>
                  </a:cubicBezTo>
                  <a:cubicBezTo>
                    <a:pt x="31" y="88"/>
                    <a:pt x="35" y="91"/>
                    <a:pt x="39" y="95"/>
                  </a:cubicBezTo>
                  <a:cubicBezTo>
                    <a:pt x="42" y="99"/>
                    <a:pt x="48" y="99"/>
                    <a:pt x="52" y="103"/>
                  </a:cubicBezTo>
                  <a:cubicBezTo>
                    <a:pt x="56" y="107"/>
                    <a:pt x="55" y="111"/>
                    <a:pt x="56" y="116"/>
                  </a:cubicBezTo>
                  <a:cubicBezTo>
                    <a:pt x="56" y="118"/>
                    <a:pt x="57" y="120"/>
                    <a:pt x="59" y="121"/>
                  </a:cubicBezTo>
                  <a:cubicBezTo>
                    <a:pt x="61" y="123"/>
                    <a:pt x="62" y="124"/>
                    <a:pt x="63" y="127"/>
                  </a:cubicBezTo>
                  <a:cubicBezTo>
                    <a:pt x="65" y="130"/>
                    <a:pt x="66" y="134"/>
                    <a:pt x="68" y="136"/>
                  </a:cubicBezTo>
                  <a:cubicBezTo>
                    <a:pt x="71" y="138"/>
                    <a:pt x="73" y="140"/>
                    <a:pt x="76" y="141"/>
                  </a:cubicBezTo>
                  <a:cubicBezTo>
                    <a:pt x="78" y="139"/>
                    <a:pt x="81" y="136"/>
                    <a:pt x="84" y="133"/>
                  </a:cubicBezTo>
                  <a:cubicBezTo>
                    <a:pt x="87" y="129"/>
                    <a:pt x="91" y="125"/>
                    <a:pt x="93" y="12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218"/>
            <p:cNvSpPr>
              <a:spLocks/>
            </p:cNvSpPr>
            <p:nvPr/>
          </p:nvSpPr>
          <p:spPr bwMode="auto">
            <a:xfrm>
              <a:off x="4438650" y="4194175"/>
              <a:ext cx="104775" cy="225425"/>
            </a:xfrm>
            <a:custGeom>
              <a:avLst/>
              <a:gdLst>
                <a:gd name="T0" fmla="*/ 48 w 51"/>
                <a:gd name="T1" fmla="*/ 58 h 109"/>
                <a:gd name="T2" fmla="*/ 46 w 51"/>
                <a:gd name="T3" fmla="*/ 53 h 109"/>
                <a:gd name="T4" fmla="*/ 45 w 51"/>
                <a:gd name="T5" fmla="*/ 45 h 109"/>
                <a:gd name="T6" fmla="*/ 44 w 51"/>
                <a:gd name="T7" fmla="*/ 38 h 109"/>
                <a:gd name="T8" fmla="*/ 40 w 51"/>
                <a:gd name="T9" fmla="*/ 31 h 109"/>
                <a:gd name="T10" fmla="*/ 34 w 51"/>
                <a:gd name="T11" fmla="*/ 19 h 109"/>
                <a:gd name="T12" fmla="*/ 20 w 51"/>
                <a:gd name="T13" fmla="*/ 16 h 109"/>
                <a:gd name="T14" fmla="*/ 8 w 51"/>
                <a:gd name="T15" fmla="*/ 7 h 109"/>
                <a:gd name="T16" fmla="*/ 5 w 51"/>
                <a:gd name="T17" fmla="*/ 0 h 109"/>
                <a:gd name="T18" fmla="*/ 5 w 51"/>
                <a:gd name="T19" fmla="*/ 0 h 109"/>
                <a:gd name="T20" fmla="*/ 0 w 51"/>
                <a:gd name="T21" fmla="*/ 12 h 109"/>
                <a:gd name="T22" fmla="*/ 5 w 51"/>
                <a:gd name="T23" fmla="*/ 26 h 109"/>
                <a:gd name="T24" fmla="*/ 5 w 51"/>
                <a:gd name="T25" fmla="*/ 33 h 109"/>
                <a:gd name="T26" fmla="*/ 6 w 51"/>
                <a:gd name="T27" fmla="*/ 40 h 109"/>
                <a:gd name="T28" fmla="*/ 7 w 51"/>
                <a:gd name="T29" fmla="*/ 47 h 109"/>
                <a:gd name="T30" fmla="*/ 11 w 51"/>
                <a:gd name="T31" fmla="*/ 52 h 109"/>
                <a:gd name="T32" fmla="*/ 16 w 51"/>
                <a:gd name="T33" fmla="*/ 63 h 109"/>
                <a:gd name="T34" fmla="*/ 18 w 51"/>
                <a:gd name="T35" fmla="*/ 77 h 109"/>
                <a:gd name="T36" fmla="*/ 9 w 51"/>
                <a:gd name="T37" fmla="*/ 90 h 109"/>
                <a:gd name="T38" fmla="*/ 1 w 51"/>
                <a:gd name="T39" fmla="*/ 98 h 109"/>
                <a:gd name="T40" fmla="*/ 3 w 51"/>
                <a:gd name="T41" fmla="*/ 100 h 109"/>
                <a:gd name="T42" fmla="*/ 12 w 51"/>
                <a:gd name="T43" fmla="*/ 106 h 109"/>
                <a:gd name="T44" fmla="*/ 23 w 51"/>
                <a:gd name="T45" fmla="*/ 109 h 109"/>
                <a:gd name="T46" fmla="*/ 30 w 51"/>
                <a:gd name="T47" fmla="*/ 97 h 109"/>
                <a:gd name="T48" fmla="*/ 47 w 51"/>
                <a:gd name="T49" fmla="*/ 71 h 109"/>
                <a:gd name="T50" fmla="*/ 48 w 51"/>
                <a:gd name="T51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09">
                  <a:moveTo>
                    <a:pt x="48" y="58"/>
                  </a:moveTo>
                  <a:cubicBezTo>
                    <a:pt x="47" y="56"/>
                    <a:pt x="46" y="55"/>
                    <a:pt x="46" y="53"/>
                  </a:cubicBezTo>
                  <a:cubicBezTo>
                    <a:pt x="45" y="50"/>
                    <a:pt x="46" y="47"/>
                    <a:pt x="45" y="45"/>
                  </a:cubicBezTo>
                  <a:cubicBezTo>
                    <a:pt x="45" y="43"/>
                    <a:pt x="45" y="40"/>
                    <a:pt x="44" y="38"/>
                  </a:cubicBezTo>
                  <a:cubicBezTo>
                    <a:pt x="43" y="35"/>
                    <a:pt x="41" y="34"/>
                    <a:pt x="40" y="31"/>
                  </a:cubicBezTo>
                  <a:cubicBezTo>
                    <a:pt x="37" y="27"/>
                    <a:pt x="41" y="21"/>
                    <a:pt x="34" y="19"/>
                  </a:cubicBezTo>
                  <a:cubicBezTo>
                    <a:pt x="30" y="18"/>
                    <a:pt x="24" y="18"/>
                    <a:pt x="20" y="16"/>
                  </a:cubicBezTo>
                  <a:cubicBezTo>
                    <a:pt x="16" y="15"/>
                    <a:pt x="11" y="10"/>
                    <a:pt x="8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0" y="8"/>
                    <a:pt x="0" y="12"/>
                  </a:cubicBezTo>
                  <a:cubicBezTo>
                    <a:pt x="1" y="17"/>
                    <a:pt x="3" y="21"/>
                    <a:pt x="5" y="26"/>
                  </a:cubicBezTo>
                  <a:cubicBezTo>
                    <a:pt x="5" y="28"/>
                    <a:pt x="5" y="30"/>
                    <a:pt x="5" y="33"/>
                  </a:cubicBezTo>
                  <a:cubicBezTo>
                    <a:pt x="5" y="35"/>
                    <a:pt x="6" y="37"/>
                    <a:pt x="6" y="40"/>
                  </a:cubicBezTo>
                  <a:cubicBezTo>
                    <a:pt x="6" y="42"/>
                    <a:pt x="6" y="44"/>
                    <a:pt x="7" y="47"/>
                  </a:cubicBezTo>
                  <a:cubicBezTo>
                    <a:pt x="8" y="49"/>
                    <a:pt x="9" y="50"/>
                    <a:pt x="11" y="52"/>
                  </a:cubicBezTo>
                  <a:cubicBezTo>
                    <a:pt x="13" y="55"/>
                    <a:pt x="15" y="60"/>
                    <a:pt x="16" y="63"/>
                  </a:cubicBezTo>
                  <a:cubicBezTo>
                    <a:pt x="18" y="68"/>
                    <a:pt x="20" y="73"/>
                    <a:pt x="18" y="77"/>
                  </a:cubicBezTo>
                  <a:cubicBezTo>
                    <a:pt x="16" y="82"/>
                    <a:pt x="12" y="86"/>
                    <a:pt x="9" y="90"/>
                  </a:cubicBezTo>
                  <a:cubicBezTo>
                    <a:pt x="6" y="93"/>
                    <a:pt x="3" y="96"/>
                    <a:pt x="1" y="98"/>
                  </a:cubicBezTo>
                  <a:cubicBezTo>
                    <a:pt x="2" y="99"/>
                    <a:pt x="2" y="99"/>
                    <a:pt x="3" y="100"/>
                  </a:cubicBezTo>
                  <a:cubicBezTo>
                    <a:pt x="6" y="102"/>
                    <a:pt x="9" y="105"/>
                    <a:pt x="12" y="106"/>
                  </a:cubicBezTo>
                  <a:cubicBezTo>
                    <a:pt x="15" y="108"/>
                    <a:pt x="19" y="109"/>
                    <a:pt x="23" y="109"/>
                  </a:cubicBezTo>
                  <a:cubicBezTo>
                    <a:pt x="24" y="105"/>
                    <a:pt x="28" y="101"/>
                    <a:pt x="30" y="97"/>
                  </a:cubicBezTo>
                  <a:cubicBezTo>
                    <a:pt x="36" y="89"/>
                    <a:pt x="42" y="81"/>
                    <a:pt x="47" y="71"/>
                  </a:cubicBezTo>
                  <a:cubicBezTo>
                    <a:pt x="49" y="67"/>
                    <a:pt x="51" y="63"/>
                    <a:pt x="48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19"/>
            <p:cNvSpPr>
              <a:spLocks/>
            </p:cNvSpPr>
            <p:nvPr/>
          </p:nvSpPr>
          <p:spPr bwMode="auto">
            <a:xfrm>
              <a:off x="3373438" y="3240088"/>
              <a:ext cx="571500" cy="417513"/>
            </a:xfrm>
            <a:custGeom>
              <a:avLst/>
              <a:gdLst>
                <a:gd name="T0" fmla="*/ 180 w 277"/>
                <a:gd name="T1" fmla="*/ 112 h 203"/>
                <a:gd name="T2" fmla="*/ 219 w 277"/>
                <a:gd name="T3" fmla="*/ 93 h 203"/>
                <a:gd name="T4" fmla="*/ 265 w 277"/>
                <a:gd name="T5" fmla="*/ 74 h 203"/>
                <a:gd name="T6" fmla="*/ 277 w 277"/>
                <a:gd name="T7" fmla="*/ 69 h 203"/>
                <a:gd name="T8" fmla="*/ 275 w 277"/>
                <a:gd name="T9" fmla="*/ 48 h 203"/>
                <a:gd name="T10" fmla="*/ 252 w 277"/>
                <a:gd name="T11" fmla="*/ 51 h 203"/>
                <a:gd name="T12" fmla="*/ 201 w 277"/>
                <a:gd name="T13" fmla="*/ 41 h 203"/>
                <a:gd name="T14" fmla="*/ 158 w 277"/>
                <a:gd name="T15" fmla="*/ 23 h 203"/>
                <a:gd name="T16" fmla="*/ 112 w 277"/>
                <a:gd name="T17" fmla="*/ 3 h 203"/>
                <a:gd name="T18" fmla="*/ 76 w 277"/>
                <a:gd name="T19" fmla="*/ 1 h 203"/>
                <a:gd name="T20" fmla="*/ 76 w 277"/>
                <a:gd name="T21" fmla="*/ 28 h 203"/>
                <a:gd name="T22" fmla="*/ 72 w 277"/>
                <a:gd name="T23" fmla="*/ 49 h 203"/>
                <a:gd name="T24" fmla="*/ 48 w 277"/>
                <a:gd name="T25" fmla="*/ 55 h 203"/>
                <a:gd name="T26" fmla="*/ 17 w 277"/>
                <a:gd name="T27" fmla="*/ 52 h 203"/>
                <a:gd name="T28" fmla="*/ 17 w 277"/>
                <a:gd name="T29" fmla="*/ 68 h 203"/>
                <a:gd name="T30" fmla="*/ 8 w 277"/>
                <a:gd name="T31" fmla="*/ 78 h 203"/>
                <a:gd name="T32" fmla="*/ 11 w 277"/>
                <a:gd name="T33" fmla="*/ 95 h 203"/>
                <a:gd name="T34" fmla="*/ 34 w 277"/>
                <a:gd name="T35" fmla="*/ 90 h 203"/>
                <a:gd name="T36" fmla="*/ 26 w 277"/>
                <a:gd name="T37" fmla="*/ 117 h 203"/>
                <a:gd name="T38" fmla="*/ 17 w 277"/>
                <a:gd name="T39" fmla="*/ 135 h 203"/>
                <a:gd name="T40" fmla="*/ 16 w 277"/>
                <a:gd name="T41" fmla="*/ 141 h 203"/>
                <a:gd name="T42" fmla="*/ 14 w 277"/>
                <a:gd name="T43" fmla="*/ 155 h 203"/>
                <a:gd name="T44" fmla="*/ 4 w 277"/>
                <a:gd name="T45" fmla="*/ 185 h 203"/>
                <a:gd name="T46" fmla="*/ 24 w 277"/>
                <a:gd name="T47" fmla="*/ 200 h 203"/>
                <a:gd name="T48" fmla="*/ 31 w 277"/>
                <a:gd name="T49" fmla="*/ 199 h 203"/>
                <a:gd name="T50" fmla="*/ 58 w 277"/>
                <a:gd name="T51" fmla="*/ 197 h 203"/>
                <a:gd name="T52" fmla="*/ 68 w 277"/>
                <a:gd name="T53" fmla="*/ 203 h 203"/>
                <a:gd name="T54" fmla="*/ 80 w 277"/>
                <a:gd name="T55" fmla="*/ 202 h 203"/>
                <a:gd name="T56" fmla="*/ 115 w 277"/>
                <a:gd name="T57" fmla="*/ 192 h 203"/>
                <a:gd name="T58" fmla="*/ 133 w 277"/>
                <a:gd name="T59" fmla="*/ 183 h 203"/>
                <a:gd name="T60" fmla="*/ 142 w 277"/>
                <a:gd name="T61" fmla="*/ 174 h 203"/>
                <a:gd name="T62" fmla="*/ 166 w 277"/>
                <a:gd name="T63" fmla="*/ 1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7" h="203">
                  <a:moveTo>
                    <a:pt x="166" y="125"/>
                  </a:moveTo>
                  <a:cubicBezTo>
                    <a:pt x="170" y="121"/>
                    <a:pt x="175" y="116"/>
                    <a:pt x="180" y="112"/>
                  </a:cubicBezTo>
                  <a:cubicBezTo>
                    <a:pt x="187" y="106"/>
                    <a:pt x="193" y="100"/>
                    <a:pt x="202" y="98"/>
                  </a:cubicBezTo>
                  <a:cubicBezTo>
                    <a:pt x="208" y="97"/>
                    <a:pt x="214" y="94"/>
                    <a:pt x="219" y="93"/>
                  </a:cubicBezTo>
                  <a:cubicBezTo>
                    <a:pt x="230" y="89"/>
                    <a:pt x="240" y="83"/>
                    <a:pt x="250" y="79"/>
                  </a:cubicBezTo>
                  <a:cubicBezTo>
                    <a:pt x="255" y="77"/>
                    <a:pt x="260" y="77"/>
                    <a:pt x="265" y="74"/>
                  </a:cubicBezTo>
                  <a:cubicBezTo>
                    <a:pt x="266" y="73"/>
                    <a:pt x="268" y="72"/>
                    <a:pt x="270" y="71"/>
                  </a:cubicBezTo>
                  <a:cubicBezTo>
                    <a:pt x="272" y="70"/>
                    <a:pt x="274" y="70"/>
                    <a:pt x="277" y="69"/>
                  </a:cubicBezTo>
                  <a:cubicBezTo>
                    <a:pt x="275" y="65"/>
                    <a:pt x="277" y="59"/>
                    <a:pt x="276" y="55"/>
                  </a:cubicBezTo>
                  <a:cubicBezTo>
                    <a:pt x="276" y="52"/>
                    <a:pt x="276" y="50"/>
                    <a:pt x="275" y="48"/>
                  </a:cubicBezTo>
                  <a:cubicBezTo>
                    <a:pt x="275" y="46"/>
                    <a:pt x="276" y="43"/>
                    <a:pt x="275" y="41"/>
                  </a:cubicBezTo>
                  <a:cubicBezTo>
                    <a:pt x="267" y="43"/>
                    <a:pt x="260" y="48"/>
                    <a:pt x="252" y="51"/>
                  </a:cubicBezTo>
                  <a:cubicBezTo>
                    <a:pt x="239" y="54"/>
                    <a:pt x="229" y="55"/>
                    <a:pt x="217" y="49"/>
                  </a:cubicBezTo>
                  <a:cubicBezTo>
                    <a:pt x="212" y="46"/>
                    <a:pt x="206" y="44"/>
                    <a:pt x="201" y="41"/>
                  </a:cubicBezTo>
                  <a:cubicBezTo>
                    <a:pt x="196" y="38"/>
                    <a:pt x="191" y="37"/>
                    <a:pt x="186" y="35"/>
                  </a:cubicBezTo>
                  <a:cubicBezTo>
                    <a:pt x="176" y="32"/>
                    <a:pt x="167" y="28"/>
                    <a:pt x="158" y="23"/>
                  </a:cubicBezTo>
                  <a:cubicBezTo>
                    <a:pt x="147" y="17"/>
                    <a:pt x="135" y="14"/>
                    <a:pt x="125" y="9"/>
                  </a:cubicBezTo>
                  <a:cubicBezTo>
                    <a:pt x="121" y="7"/>
                    <a:pt x="117" y="4"/>
                    <a:pt x="112" y="3"/>
                  </a:cubicBezTo>
                  <a:cubicBezTo>
                    <a:pt x="104" y="2"/>
                    <a:pt x="95" y="2"/>
                    <a:pt x="87" y="1"/>
                  </a:cubicBezTo>
                  <a:cubicBezTo>
                    <a:pt x="83" y="1"/>
                    <a:pt x="80" y="0"/>
                    <a:pt x="76" y="1"/>
                  </a:cubicBezTo>
                  <a:cubicBezTo>
                    <a:pt x="77" y="4"/>
                    <a:pt x="76" y="10"/>
                    <a:pt x="76" y="13"/>
                  </a:cubicBezTo>
                  <a:cubicBezTo>
                    <a:pt x="76" y="18"/>
                    <a:pt x="77" y="23"/>
                    <a:pt x="76" y="28"/>
                  </a:cubicBezTo>
                  <a:cubicBezTo>
                    <a:pt x="76" y="32"/>
                    <a:pt x="74" y="34"/>
                    <a:pt x="73" y="38"/>
                  </a:cubicBezTo>
                  <a:cubicBezTo>
                    <a:pt x="72" y="42"/>
                    <a:pt x="73" y="46"/>
                    <a:pt x="72" y="49"/>
                  </a:cubicBezTo>
                  <a:cubicBezTo>
                    <a:pt x="70" y="53"/>
                    <a:pt x="67" y="54"/>
                    <a:pt x="63" y="54"/>
                  </a:cubicBezTo>
                  <a:cubicBezTo>
                    <a:pt x="59" y="55"/>
                    <a:pt x="53" y="55"/>
                    <a:pt x="48" y="55"/>
                  </a:cubicBezTo>
                  <a:cubicBezTo>
                    <a:pt x="42" y="54"/>
                    <a:pt x="37" y="51"/>
                    <a:pt x="30" y="50"/>
                  </a:cubicBezTo>
                  <a:cubicBezTo>
                    <a:pt x="27" y="50"/>
                    <a:pt x="18" y="48"/>
                    <a:pt x="17" y="52"/>
                  </a:cubicBezTo>
                  <a:cubicBezTo>
                    <a:pt x="16" y="54"/>
                    <a:pt x="17" y="57"/>
                    <a:pt x="17" y="59"/>
                  </a:cubicBezTo>
                  <a:cubicBezTo>
                    <a:pt x="18" y="62"/>
                    <a:pt x="17" y="65"/>
                    <a:pt x="17" y="68"/>
                  </a:cubicBezTo>
                  <a:cubicBezTo>
                    <a:pt x="17" y="70"/>
                    <a:pt x="17" y="73"/>
                    <a:pt x="15" y="75"/>
                  </a:cubicBezTo>
                  <a:cubicBezTo>
                    <a:pt x="13" y="77"/>
                    <a:pt x="10" y="76"/>
                    <a:pt x="8" y="78"/>
                  </a:cubicBezTo>
                  <a:cubicBezTo>
                    <a:pt x="6" y="81"/>
                    <a:pt x="7" y="85"/>
                    <a:pt x="8" y="88"/>
                  </a:cubicBezTo>
                  <a:cubicBezTo>
                    <a:pt x="8" y="91"/>
                    <a:pt x="8" y="94"/>
                    <a:pt x="11" y="95"/>
                  </a:cubicBezTo>
                  <a:cubicBezTo>
                    <a:pt x="16" y="97"/>
                    <a:pt x="19" y="91"/>
                    <a:pt x="22" y="88"/>
                  </a:cubicBezTo>
                  <a:cubicBezTo>
                    <a:pt x="26" y="83"/>
                    <a:pt x="31" y="85"/>
                    <a:pt x="34" y="90"/>
                  </a:cubicBezTo>
                  <a:cubicBezTo>
                    <a:pt x="36" y="94"/>
                    <a:pt x="34" y="99"/>
                    <a:pt x="32" y="103"/>
                  </a:cubicBezTo>
                  <a:cubicBezTo>
                    <a:pt x="30" y="108"/>
                    <a:pt x="28" y="113"/>
                    <a:pt x="26" y="117"/>
                  </a:cubicBezTo>
                  <a:cubicBezTo>
                    <a:pt x="23" y="121"/>
                    <a:pt x="21" y="125"/>
                    <a:pt x="19" y="129"/>
                  </a:cubicBezTo>
                  <a:cubicBezTo>
                    <a:pt x="18" y="131"/>
                    <a:pt x="17" y="132"/>
                    <a:pt x="17" y="135"/>
                  </a:cubicBezTo>
                  <a:cubicBezTo>
                    <a:pt x="17" y="137"/>
                    <a:pt x="17" y="139"/>
                    <a:pt x="16" y="141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2"/>
                    <a:pt x="16" y="143"/>
                  </a:cubicBezTo>
                  <a:cubicBezTo>
                    <a:pt x="16" y="147"/>
                    <a:pt x="15" y="151"/>
                    <a:pt x="14" y="155"/>
                  </a:cubicBezTo>
                  <a:cubicBezTo>
                    <a:pt x="12" y="158"/>
                    <a:pt x="10" y="163"/>
                    <a:pt x="8" y="166"/>
                  </a:cubicBezTo>
                  <a:cubicBezTo>
                    <a:pt x="5" y="171"/>
                    <a:pt x="0" y="179"/>
                    <a:pt x="4" y="185"/>
                  </a:cubicBezTo>
                  <a:cubicBezTo>
                    <a:pt x="6" y="188"/>
                    <a:pt x="10" y="190"/>
                    <a:pt x="14" y="192"/>
                  </a:cubicBezTo>
                  <a:cubicBezTo>
                    <a:pt x="18" y="195"/>
                    <a:pt x="21" y="196"/>
                    <a:pt x="24" y="200"/>
                  </a:cubicBezTo>
                  <a:cubicBezTo>
                    <a:pt x="24" y="201"/>
                    <a:pt x="24" y="201"/>
                    <a:pt x="25" y="202"/>
                  </a:cubicBezTo>
                  <a:cubicBezTo>
                    <a:pt x="27" y="201"/>
                    <a:pt x="29" y="200"/>
                    <a:pt x="31" y="199"/>
                  </a:cubicBezTo>
                  <a:cubicBezTo>
                    <a:pt x="36" y="197"/>
                    <a:pt x="40" y="199"/>
                    <a:pt x="45" y="198"/>
                  </a:cubicBezTo>
                  <a:cubicBezTo>
                    <a:pt x="49" y="197"/>
                    <a:pt x="54" y="196"/>
                    <a:pt x="58" y="197"/>
                  </a:cubicBezTo>
                  <a:cubicBezTo>
                    <a:pt x="60" y="197"/>
                    <a:pt x="61" y="198"/>
                    <a:pt x="63" y="199"/>
                  </a:cubicBezTo>
                  <a:cubicBezTo>
                    <a:pt x="64" y="201"/>
                    <a:pt x="67" y="202"/>
                    <a:pt x="68" y="203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71" y="202"/>
                    <a:pt x="76" y="202"/>
                    <a:pt x="80" y="202"/>
                  </a:cubicBezTo>
                  <a:cubicBezTo>
                    <a:pt x="89" y="203"/>
                    <a:pt x="98" y="200"/>
                    <a:pt x="107" y="196"/>
                  </a:cubicBezTo>
                  <a:cubicBezTo>
                    <a:pt x="110" y="195"/>
                    <a:pt x="112" y="193"/>
                    <a:pt x="115" y="192"/>
                  </a:cubicBezTo>
                  <a:cubicBezTo>
                    <a:pt x="117" y="190"/>
                    <a:pt x="118" y="188"/>
                    <a:pt x="120" y="185"/>
                  </a:cubicBezTo>
                  <a:cubicBezTo>
                    <a:pt x="123" y="182"/>
                    <a:pt x="129" y="182"/>
                    <a:pt x="133" y="183"/>
                  </a:cubicBezTo>
                  <a:cubicBezTo>
                    <a:pt x="134" y="180"/>
                    <a:pt x="136" y="178"/>
                    <a:pt x="138" y="176"/>
                  </a:cubicBezTo>
                  <a:cubicBezTo>
                    <a:pt x="138" y="175"/>
                    <a:pt x="140" y="174"/>
                    <a:pt x="142" y="174"/>
                  </a:cubicBezTo>
                  <a:cubicBezTo>
                    <a:pt x="143" y="167"/>
                    <a:pt x="145" y="160"/>
                    <a:pt x="148" y="153"/>
                  </a:cubicBezTo>
                  <a:cubicBezTo>
                    <a:pt x="153" y="143"/>
                    <a:pt x="159" y="133"/>
                    <a:pt x="166" y="1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20"/>
            <p:cNvSpPr>
              <a:spLocks/>
            </p:cNvSpPr>
            <p:nvPr/>
          </p:nvSpPr>
          <p:spPr bwMode="auto">
            <a:xfrm>
              <a:off x="3367088" y="3614738"/>
              <a:ext cx="280988" cy="279400"/>
            </a:xfrm>
            <a:custGeom>
              <a:avLst/>
              <a:gdLst>
                <a:gd name="T0" fmla="*/ 123 w 136"/>
                <a:gd name="T1" fmla="*/ 3 h 136"/>
                <a:gd name="T2" fmla="*/ 118 w 136"/>
                <a:gd name="T3" fmla="*/ 10 h 136"/>
                <a:gd name="T4" fmla="*/ 110 w 136"/>
                <a:gd name="T5" fmla="*/ 14 h 136"/>
                <a:gd name="T6" fmla="*/ 83 w 136"/>
                <a:gd name="T7" fmla="*/ 20 h 136"/>
                <a:gd name="T8" fmla="*/ 71 w 136"/>
                <a:gd name="T9" fmla="*/ 21 h 136"/>
                <a:gd name="T10" fmla="*/ 69 w 136"/>
                <a:gd name="T11" fmla="*/ 34 h 136"/>
                <a:gd name="T12" fmla="*/ 69 w 136"/>
                <a:gd name="T13" fmla="*/ 41 h 136"/>
                <a:gd name="T14" fmla="*/ 66 w 136"/>
                <a:gd name="T15" fmla="*/ 47 h 136"/>
                <a:gd name="T16" fmla="*/ 56 w 136"/>
                <a:gd name="T17" fmla="*/ 58 h 136"/>
                <a:gd name="T18" fmla="*/ 43 w 136"/>
                <a:gd name="T19" fmla="*/ 61 h 136"/>
                <a:gd name="T20" fmla="*/ 35 w 136"/>
                <a:gd name="T21" fmla="*/ 60 h 136"/>
                <a:gd name="T22" fmla="*/ 34 w 136"/>
                <a:gd name="T23" fmla="*/ 63 h 136"/>
                <a:gd name="T24" fmla="*/ 33 w 136"/>
                <a:gd name="T25" fmla="*/ 64 h 136"/>
                <a:gd name="T26" fmla="*/ 32 w 136"/>
                <a:gd name="T27" fmla="*/ 68 h 136"/>
                <a:gd name="T28" fmla="*/ 25 w 136"/>
                <a:gd name="T29" fmla="*/ 79 h 136"/>
                <a:gd name="T30" fmla="*/ 21 w 136"/>
                <a:gd name="T31" fmla="*/ 91 h 136"/>
                <a:gd name="T32" fmla="*/ 19 w 136"/>
                <a:gd name="T33" fmla="*/ 96 h 136"/>
                <a:gd name="T34" fmla="*/ 12 w 136"/>
                <a:gd name="T35" fmla="*/ 97 h 136"/>
                <a:gd name="T36" fmla="*/ 3 w 136"/>
                <a:gd name="T37" fmla="*/ 104 h 136"/>
                <a:gd name="T38" fmla="*/ 0 w 136"/>
                <a:gd name="T39" fmla="*/ 106 h 136"/>
                <a:gd name="T40" fmla="*/ 2 w 136"/>
                <a:gd name="T41" fmla="*/ 115 h 136"/>
                <a:gd name="T42" fmla="*/ 13 w 136"/>
                <a:gd name="T43" fmla="*/ 120 h 136"/>
                <a:gd name="T44" fmla="*/ 24 w 136"/>
                <a:gd name="T45" fmla="*/ 127 h 136"/>
                <a:gd name="T46" fmla="*/ 30 w 136"/>
                <a:gd name="T47" fmla="*/ 127 h 136"/>
                <a:gd name="T48" fmla="*/ 36 w 136"/>
                <a:gd name="T49" fmla="*/ 130 h 136"/>
                <a:gd name="T50" fmla="*/ 40 w 136"/>
                <a:gd name="T51" fmla="*/ 135 h 136"/>
                <a:gd name="T52" fmla="*/ 42 w 136"/>
                <a:gd name="T53" fmla="*/ 136 h 136"/>
                <a:gd name="T54" fmla="*/ 46 w 136"/>
                <a:gd name="T55" fmla="*/ 135 h 136"/>
                <a:gd name="T56" fmla="*/ 53 w 136"/>
                <a:gd name="T57" fmla="*/ 132 h 136"/>
                <a:gd name="T58" fmla="*/ 57 w 136"/>
                <a:gd name="T59" fmla="*/ 127 h 136"/>
                <a:gd name="T60" fmla="*/ 72 w 136"/>
                <a:gd name="T61" fmla="*/ 125 h 136"/>
                <a:gd name="T62" fmla="*/ 82 w 136"/>
                <a:gd name="T63" fmla="*/ 114 h 136"/>
                <a:gd name="T64" fmla="*/ 87 w 136"/>
                <a:gd name="T65" fmla="*/ 102 h 136"/>
                <a:gd name="T66" fmla="*/ 94 w 136"/>
                <a:gd name="T67" fmla="*/ 100 h 136"/>
                <a:gd name="T68" fmla="*/ 98 w 136"/>
                <a:gd name="T69" fmla="*/ 95 h 136"/>
                <a:gd name="T70" fmla="*/ 100 w 136"/>
                <a:gd name="T71" fmla="*/ 89 h 136"/>
                <a:gd name="T72" fmla="*/ 106 w 136"/>
                <a:gd name="T73" fmla="*/ 84 h 136"/>
                <a:gd name="T74" fmla="*/ 116 w 136"/>
                <a:gd name="T75" fmla="*/ 75 h 136"/>
                <a:gd name="T76" fmla="*/ 124 w 136"/>
                <a:gd name="T77" fmla="*/ 62 h 136"/>
                <a:gd name="T78" fmla="*/ 126 w 136"/>
                <a:gd name="T79" fmla="*/ 49 h 136"/>
                <a:gd name="T80" fmla="*/ 123 w 136"/>
                <a:gd name="T81" fmla="*/ 47 h 136"/>
                <a:gd name="T82" fmla="*/ 120 w 136"/>
                <a:gd name="T83" fmla="*/ 44 h 136"/>
                <a:gd name="T84" fmla="*/ 119 w 136"/>
                <a:gd name="T85" fmla="*/ 39 h 136"/>
                <a:gd name="T86" fmla="*/ 126 w 136"/>
                <a:gd name="T87" fmla="*/ 26 h 136"/>
                <a:gd name="T88" fmla="*/ 133 w 136"/>
                <a:gd name="T89" fmla="*/ 9 h 136"/>
                <a:gd name="T90" fmla="*/ 136 w 136"/>
                <a:gd name="T91" fmla="*/ 1 h 136"/>
                <a:gd name="T92" fmla="*/ 123 w 136"/>
                <a:gd name="T93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36">
                  <a:moveTo>
                    <a:pt x="123" y="3"/>
                  </a:moveTo>
                  <a:cubicBezTo>
                    <a:pt x="121" y="6"/>
                    <a:pt x="120" y="8"/>
                    <a:pt x="118" y="10"/>
                  </a:cubicBezTo>
                  <a:cubicBezTo>
                    <a:pt x="115" y="11"/>
                    <a:pt x="113" y="13"/>
                    <a:pt x="110" y="14"/>
                  </a:cubicBezTo>
                  <a:cubicBezTo>
                    <a:pt x="101" y="18"/>
                    <a:pt x="92" y="21"/>
                    <a:pt x="83" y="20"/>
                  </a:cubicBezTo>
                  <a:cubicBezTo>
                    <a:pt x="79" y="20"/>
                    <a:pt x="74" y="20"/>
                    <a:pt x="71" y="21"/>
                  </a:cubicBezTo>
                  <a:cubicBezTo>
                    <a:pt x="73" y="24"/>
                    <a:pt x="70" y="30"/>
                    <a:pt x="69" y="34"/>
                  </a:cubicBezTo>
                  <a:cubicBezTo>
                    <a:pt x="69" y="36"/>
                    <a:pt x="69" y="39"/>
                    <a:pt x="69" y="41"/>
                  </a:cubicBezTo>
                  <a:cubicBezTo>
                    <a:pt x="68" y="43"/>
                    <a:pt x="67" y="45"/>
                    <a:pt x="66" y="47"/>
                  </a:cubicBezTo>
                  <a:cubicBezTo>
                    <a:pt x="63" y="51"/>
                    <a:pt x="59" y="54"/>
                    <a:pt x="56" y="58"/>
                  </a:cubicBezTo>
                  <a:cubicBezTo>
                    <a:pt x="52" y="62"/>
                    <a:pt x="49" y="63"/>
                    <a:pt x="43" y="61"/>
                  </a:cubicBezTo>
                  <a:cubicBezTo>
                    <a:pt x="40" y="60"/>
                    <a:pt x="37" y="60"/>
                    <a:pt x="35" y="60"/>
                  </a:cubicBezTo>
                  <a:cubicBezTo>
                    <a:pt x="35" y="61"/>
                    <a:pt x="35" y="62"/>
                    <a:pt x="34" y="63"/>
                  </a:cubicBezTo>
                  <a:cubicBezTo>
                    <a:pt x="34" y="64"/>
                    <a:pt x="33" y="64"/>
                    <a:pt x="33" y="64"/>
                  </a:cubicBezTo>
                  <a:cubicBezTo>
                    <a:pt x="33" y="66"/>
                    <a:pt x="33" y="67"/>
                    <a:pt x="32" y="68"/>
                  </a:cubicBezTo>
                  <a:cubicBezTo>
                    <a:pt x="29" y="72"/>
                    <a:pt x="26" y="75"/>
                    <a:pt x="25" y="79"/>
                  </a:cubicBezTo>
                  <a:cubicBezTo>
                    <a:pt x="24" y="84"/>
                    <a:pt x="23" y="87"/>
                    <a:pt x="21" y="91"/>
                  </a:cubicBezTo>
                  <a:cubicBezTo>
                    <a:pt x="21" y="93"/>
                    <a:pt x="21" y="95"/>
                    <a:pt x="19" y="96"/>
                  </a:cubicBezTo>
                  <a:cubicBezTo>
                    <a:pt x="17" y="98"/>
                    <a:pt x="14" y="97"/>
                    <a:pt x="12" y="97"/>
                  </a:cubicBezTo>
                  <a:cubicBezTo>
                    <a:pt x="8" y="98"/>
                    <a:pt x="6" y="102"/>
                    <a:pt x="3" y="104"/>
                  </a:cubicBezTo>
                  <a:cubicBezTo>
                    <a:pt x="2" y="105"/>
                    <a:pt x="1" y="106"/>
                    <a:pt x="0" y="106"/>
                  </a:cubicBezTo>
                  <a:cubicBezTo>
                    <a:pt x="1" y="109"/>
                    <a:pt x="1" y="112"/>
                    <a:pt x="2" y="115"/>
                  </a:cubicBezTo>
                  <a:cubicBezTo>
                    <a:pt x="5" y="119"/>
                    <a:pt x="9" y="120"/>
                    <a:pt x="13" y="120"/>
                  </a:cubicBezTo>
                  <a:cubicBezTo>
                    <a:pt x="18" y="121"/>
                    <a:pt x="21" y="124"/>
                    <a:pt x="24" y="127"/>
                  </a:cubicBezTo>
                  <a:cubicBezTo>
                    <a:pt x="27" y="129"/>
                    <a:pt x="28" y="127"/>
                    <a:pt x="30" y="127"/>
                  </a:cubicBezTo>
                  <a:cubicBezTo>
                    <a:pt x="33" y="126"/>
                    <a:pt x="35" y="128"/>
                    <a:pt x="36" y="130"/>
                  </a:cubicBezTo>
                  <a:cubicBezTo>
                    <a:pt x="38" y="132"/>
                    <a:pt x="39" y="134"/>
                    <a:pt x="40" y="135"/>
                  </a:cubicBezTo>
                  <a:cubicBezTo>
                    <a:pt x="41" y="136"/>
                    <a:pt x="41" y="136"/>
                    <a:pt x="42" y="136"/>
                  </a:cubicBezTo>
                  <a:cubicBezTo>
                    <a:pt x="43" y="136"/>
                    <a:pt x="45" y="135"/>
                    <a:pt x="46" y="135"/>
                  </a:cubicBezTo>
                  <a:cubicBezTo>
                    <a:pt x="48" y="134"/>
                    <a:pt x="51" y="134"/>
                    <a:pt x="53" y="132"/>
                  </a:cubicBezTo>
                  <a:cubicBezTo>
                    <a:pt x="55" y="130"/>
                    <a:pt x="55" y="128"/>
                    <a:pt x="57" y="127"/>
                  </a:cubicBezTo>
                  <a:cubicBezTo>
                    <a:pt x="62" y="125"/>
                    <a:pt x="67" y="126"/>
                    <a:pt x="72" y="125"/>
                  </a:cubicBezTo>
                  <a:cubicBezTo>
                    <a:pt x="76" y="123"/>
                    <a:pt x="80" y="118"/>
                    <a:pt x="82" y="114"/>
                  </a:cubicBezTo>
                  <a:cubicBezTo>
                    <a:pt x="84" y="110"/>
                    <a:pt x="83" y="103"/>
                    <a:pt x="87" y="102"/>
                  </a:cubicBezTo>
                  <a:cubicBezTo>
                    <a:pt x="89" y="101"/>
                    <a:pt x="92" y="102"/>
                    <a:pt x="94" y="100"/>
                  </a:cubicBezTo>
                  <a:cubicBezTo>
                    <a:pt x="96" y="99"/>
                    <a:pt x="97" y="97"/>
                    <a:pt x="98" y="95"/>
                  </a:cubicBezTo>
                  <a:cubicBezTo>
                    <a:pt x="98" y="93"/>
                    <a:pt x="99" y="90"/>
                    <a:pt x="100" y="89"/>
                  </a:cubicBezTo>
                  <a:cubicBezTo>
                    <a:pt x="101" y="87"/>
                    <a:pt x="104" y="86"/>
                    <a:pt x="106" y="84"/>
                  </a:cubicBezTo>
                  <a:cubicBezTo>
                    <a:pt x="109" y="82"/>
                    <a:pt x="113" y="78"/>
                    <a:pt x="116" y="75"/>
                  </a:cubicBezTo>
                  <a:cubicBezTo>
                    <a:pt x="119" y="72"/>
                    <a:pt x="122" y="67"/>
                    <a:pt x="124" y="62"/>
                  </a:cubicBezTo>
                  <a:cubicBezTo>
                    <a:pt x="124" y="60"/>
                    <a:pt x="127" y="52"/>
                    <a:pt x="126" y="49"/>
                  </a:cubicBezTo>
                  <a:cubicBezTo>
                    <a:pt x="126" y="49"/>
                    <a:pt x="123" y="48"/>
                    <a:pt x="123" y="47"/>
                  </a:cubicBezTo>
                  <a:cubicBezTo>
                    <a:pt x="122" y="46"/>
                    <a:pt x="121" y="45"/>
                    <a:pt x="120" y="44"/>
                  </a:cubicBezTo>
                  <a:cubicBezTo>
                    <a:pt x="118" y="42"/>
                    <a:pt x="118" y="42"/>
                    <a:pt x="119" y="39"/>
                  </a:cubicBezTo>
                  <a:cubicBezTo>
                    <a:pt x="121" y="34"/>
                    <a:pt x="124" y="30"/>
                    <a:pt x="126" y="26"/>
                  </a:cubicBezTo>
                  <a:cubicBezTo>
                    <a:pt x="129" y="20"/>
                    <a:pt x="132" y="15"/>
                    <a:pt x="133" y="9"/>
                  </a:cubicBezTo>
                  <a:cubicBezTo>
                    <a:pt x="134" y="7"/>
                    <a:pt x="135" y="4"/>
                    <a:pt x="136" y="1"/>
                  </a:cubicBezTo>
                  <a:cubicBezTo>
                    <a:pt x="132" y="0"/>
                    <a:pt x="126" y="0"/>
                    <a:pt x="123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1"/>
            <p:cNvSpPr>
              <a:spLocks/>
            </p:cNvSpPr>
            <p:nvPr/>
          </p:nvSpPr>
          <p:spPr bwMode="auto">
            <a:xfrm>
              <a:off x="3703638" y="3840163"/>
              <a:ext cx="334963" cy="280988"/>
            </a:xfrm>
            <a:custGeom>
              <a:avLst/>
              <a:gdLst>
                <a:gd name="T0" fmla="*/ 140 w 163"/>
                <a:gd name="T1" fmla="*/ 44 h 136"/>
                <a:gd name="T2" fmla="*/ 130 w 163"/>
                <a:gd name="T3" fmla="*/ 34 h 136"/>
                <a:gd name="T4" fmla="*/ 123 w 163"/>
                <a:gd name="T5" fmla="*/ 20 h 136"/>
                <a:gd name="T6" fmla="*/ 114 w 163"/>
                <a:gd name="T7" fmla="*/ 7 h 136"/>
                <a:gd name="T8" fmla="*/ 107 w 163"/>
                <a:gd name="T9" fmla="*/ 6 h 136"/>
                <a:gd name="T10" fmla="*/ 98 w 163"/>
                <a:gd name="T11" fmla="*/ 4 h 136"/>
                <a:gd name="T12" fmla="*/ 84 w 163"/>
                <a:gd name="T13" fmla="*/ 1 h 136"/>
                <a:gd name="T14" fmla="*/ 72 w 163"/>
                <a:gd name="T15" fmla="*/ 7 h 136"/>
                <a:gd name="T16" fmla="*/ 42 w 163"/>
                <a:gd name="T17" fmla="*/ 12 h 136"/>
                <a:gd name="T18" fmla="*/ 23 w 163"/>
                <a:gd name="T19" fmla="*/ 10 h 136"/>
                <a:gd name="T20" fmla="*/ 23 w 163"/>
                <a:gd name="T21" fmla="*/ 11 h 136"/>
                <a:gd name="T22" fmla="*/ 19 w 163"/>
                <a:gd name="T23" fmla="*/ 23 h 136"/>
                <a:gd name="T24" fmla="*/ 8 w 163"/>
                <a:gd name="T25" fmla="*/ 35 h 136"/>
                <a:gd name="T26" fmla="*/ 1 w 163"/>
                <a:gd name="T27" fmla="*/ 55 h 136"/>
                <a:gd name="T28" fmla="*/ 1 w 163"/>
                <a:gd name="T29" fmla="*/ 68 h 136"/>
                <a:gd name="T30" fmla="*/ 3 w 163"/>
                <a:gd name="T31" fmla="*/ 73 h 136"/>
                <a:gd name="T32" fmla="*/ 12 w 163"/>
                <a:gd name="T33" fmla="*/ 83 h 136"/>
                <a:gd name="T34" fmla="*/ 21 w 163"/>
                <a:gd name="T35" fmla="*/ 90 h 136"/>
                <a:gd name="T36" fmla="*/ 31 w 163"/>
                <a:gd name="T37" fmla="*/ 99 h 136"/>
                <a:gd name="T38" fmla="*/ 41 w 163"/>
                <a:gd name="T39" fmla="*/ 113 h 136"/>
                <a:gd name="T40" fmla="*/ 43 w 163"/>
                <a:gd name="T41" fmla="*/ 122 h 136"/>
                <a:gd name="T42" fmla="*/ 43 w 163"/>
                <a:gd name="T43" fmla="*/ 125 h 136"/>
                <a:gd name="T44" fmla="*/ 46 w 163"/>
                <a:gd name="T45" fmla="*/ 125 h 136"/>
                <a:gd name="T46" fmla="*/ 55 w 163"/>
                <a:gd name="T47" fmla="*/ 129 h 136"/>
                <a:gd name="T48" fmla="*/ 67 w 163"/>
                <a:gd name="T49" fmla="*/ 136 h 136"/>
                <a:gd name="T50" fmla="*/ 68 w 163"/>
                <a:gd name="T51" fmla="*/ 136 h 136"/>
                <a:gd name="T52" fmla="*/ 69 w 163"/>
                <a:gd name="T53" fmla="*/ 134 h 136"/>
                <a:gd name="T54" fmla="*/ 74 w 163"/>
                <a:gd name="T55" fmla="*/ 123 h 136"/>
                <a:gd name="T56" fmla="*/ 76 w 163"/>
                <a:gd name="T57" fmla="*/ 116 h 136"/>
                <a:gd name="T58" fmla="*/ 81 w 163"/>
                <a:gd name="T59" fmla="*/ 111 h 136"/>
                <a:gd name="T60" fmla="*/ 92 w 163"/>
                <a:gd name="T61" fmla="*/ 100 h 136"/>
                <a:gd name="T62" fmla="*/ 100 w 163"/>
                <a:gd name="T63" fmla="*/ 89 h 136"/>
                <a:gd name="T64" fmla="*/ 97 w 163"/>
                <a:gd name="T65" fmla="*/ 81 h 136"/>
                <a:gd name="T66" fmla="*/ 90 w 163"/>
                <a:gd name="T67" fmla="*/ 78 h 136"/>
                <a:gd name="T68" fmla="*/ 83 w 163"/>
                <a:gd name="T69" fmla="*/ 77 h 136"/>
                <a:gd name="T70" fmla="*/ 87 w 163"/>
                <a:gd name="T71" fmla="*/ 72 h 136"/>
                <a:gd name="T72" fmla="*/ 91 w 163"/>
                <a:gd name="T73" fmla="*/ 68 h 136"/>
                <a:gd name="T74" fmla="*/ 89 w 163"/>
                <a:gd name="T75" fmla="*/ 61 h 136"/>
                <a:gd name="T76" fmla="*/ 97 w 163"/>
                <a:gd name="T77" fmla="*/ 52 h 136"/>
                <a:gd name="T78" fmla="*/ 103 w 163"/>
                <a:gd name="T79" fmla="*/ 48 h 136"/>
                <a:gd name="T80" fmla="*/ 109 w 163"/>
                <a:gd name="T81" fmla="*/ 47 h 136"/>
                <a:gd name="T82" fmla="*/ 116 w 163"/>
                <a:gd name="T83" fmla="*/ 49 h 136"/>
                <a:gd name="T84" fmla="*/ 116 w 163"/>
                <a:gd name="T85" fmla="*/ 55 h 136"/>
                <a:gd name="T86" fmla="*/ 116 w 163"/>
                <a:gd name="T87" fmla="*/ 62 h 136"/>
                <a:gd name="T88" fmla="*/ 122 w 163"/>
                <a:gd name="T89" fmla="*/ 66 h 136"/>
                <a:gd name="T90" fmla="*/ 135 w 163"/>
                <a:gd name="T91" fmla="*/ 71 h 136"/>
                <a:gd name="T92" fmla="*/ 162 w 163"/>
                <a:gd name="T93" fmla="*/ 65 h 136"/>
                <a:gd name="T94" fmla="*/ 163 w 163"/>
                <a:gd name="T95" fmla="*/ 65 h 136"/>
                <a:gd name="T96" fmla="*/ 158 w 163"/>
                <a:gd name="T97" fmla="*/ 58 h 136"/>
                <a:gd name="T98" fmla="*/ 140 w 163"/>
                <a:gd name="T99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136">
                  <a:moveTo>
                    <a:pt x="140" y="44"/>
                  </a:moveTo>
                  <a:cubicBezTo>
                    <a:pt x="135" y="42"/>
                    <a:pt x="133" y="39"/>
                    <a:pt x="130" y="34"/>
                  </a:cubicBezTo>
                  <a:cubicBezTo>
                    <a:pt x="128" y="29"/>
                    <a:pt x="126" y="24"/>
                    <a:pt x="123" y="20"/>
                  </a:cubicBezTo>
                  <a:cubicBezTo>
                    <a:pt x="120" y="16"/>
                    <a:pt x="118" y="9"/>
                    <a:pt x="114" y="7"/>
                  </a:cubicBezTo>
                  <a:cubicBezTo>
                    <a:pt x="112" y="6"/>
                    <a:pt x="109" y="6"/>
                    <a:pt x="107" y="6"/>
                  </a:cubicBezTo>
                  <a:cubicBezTo>
                    <a:pt x="104" y="5"/>
                    <a:pt x="101" y="5"/>
                    <a:pt x="98" y="4"/>
                  </a:cubicBezTo>
                  <a:cubicBezTo>
                    <a:pt x="94" y="2"/>
                    <a:pt x="89" y="0"/>
                    <a:pt x="84" y="1"/>
                  </a:cubicBezTo>
                  <a:cubicBezTo>
                    <a:pt x="80" y="2"/>
                    <a:pt x="76" y="6"/>
                    <a:pt x="72" y="7"/>
                  </a:cubicBezTo>
                  <a:cubicBezTo>
                    <a:pt x="63" y="11"/>
                    <a:pt x="52" y="13"/>
                    <a:pt x="42" y="12"/>
                  </a:cubicBezTo>
                  <a:cubicBezTo>
                    <a:pt x="37" y="11"/>
                    <a:pt x="30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6"/>
                    <a:pt x="22" y="20"/>
                    <a:pt x="19" y="23"/>
                  </a:cubicBezTo>
                  <a:cubicBezTo>
                    <a:pt x="15" y="27"/>
                    <a:pt x="12" y="31"/>
                    <a:pt x="8" y="35"/>
                  </a:cubicBezTo>
                  <a:cubicBezTo>
                    <a:pt x="3" y="41"/>
                    <a:pt x="3" y="47"/>
                    <a:pt x="1" y="55"/>
                  </a:cubicBezTo>
                  <a:cubicBezTo>
                    <a:pt x="1" y="59"/>
                    <a:pt x="0" y="63"/>
                    <a:pt x="1" y="68"/>
                  </a:cubicBezTo>
                  <a:cubicBezTo>
                    <a:pt x="3" y="69"/>
                    <a:pt x="2" y="70"/>
                    <a:pt x="3" y="73"/>
                  </a:cubicBezTo>
                  <a:cubicBezTo>
                    <a:pt x="5" y="76"/>
                    <a:pt x="9" y="80"/>
                    <a:pt x="12" y="83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25" y="93"/>
                    <a:pt x="28" y="96"/>
                    <a:pt x="31" y="99"/>
                  </a:cubicBezTo>
                  <a:cubicBezTo>
                    <a:pt x="34" y="104"/>
                    <a:pt x="39" y="107"/>
                    <a:pt x="41" y="113"/>
                  </a:cubicBezTo>
                  <a:cubicBezTo>
                    <a:pt x="42" y="116"/>
                    <a:pt x="43" y="119"/>
                    <a:pt x="43" y="122"/>
                  </a:cubicBezTo>
                  <a:cubicBezTo>
                    <a:pt x="43" y="123"/>
                    <a:pt x="43" y="124"/>
                    <a:pt x="43" y="125"/>
                  </a:cubicBezTo>
                  <a:cubicBezTo>
                    <a:pt x="44" y="125"/>
                    <a:pt x="45" y="125"/>
                    <a:pt x="46" y="125"/>
                  </a:cubicBezTo>
                  <a:cubicBezTo>
                    <a:pt x="49" y="126"/>
                    <a:pt x="52" y="128"/>
                    <a:pt x="55" y="129"/>
                  </a:cubicBezTo>
                  <a:cubicBezTo>
                    <a:pt x="59" y="132"/>
                    <a:pt x="62" y="136"/>
                    <a:pt x="67" y="136"/>
                  </a:cubicBezTo>
                  <a:cubicBezTo>
                    <a:pt x="67" y="136"/>
                    <a:pt x="67" y="136"/>
                    <a:pt x="68" y="136"/>
                  </a:cubicBezTo>
                  <a:cubicBezTo>
                    <a:pt x="68" y="136"/>
                    <a:pt x="68" y="135"/>
                    <a:pt x="69" y="134"/>
                  </a:cubicBezTo>
                  <a:cubicBezTo>
                    <a:pt x="71" y="130"/>
                    <a:pt x="72" y="127"/>
                    <a:pt x="74" y="123"/>
                  </a:cubicBezTo>
                  <a:cubicBezTo>
                    <a:pt x="74" y="121"/>
                    <a:pt x="74" y="118"/>
                    <a:pt x="76" y="116"/>
                  </a:cubicBezTo>
                  <a:cubicBezTo>
                    <a:pt x="77" y="114"/>
                    <a:pt x="79" y="113"/>
                    <a:pt x="81" y="111"/>
                  </a:cubicBezTo>
                  <a:cubicBezTo>
                    <a:pt x="85" y="107"/>
                    <a:pt x="88" y="104"/>
                    <a:pt x="92" y="100"/>
                  </a:cubicBezTo>
                  <a:cubicBezTo>
                    <a:pt x="95" y="98"/>
                    <a:pt x="100" y="93"/>
                    <a:pt x="100" y="89"/>
                  </a:cubicBezTo>
                  <a:cubicBezTo>
                    <a:pt x="100" y="88"/>
                    <a:pt x="98" y="83"/>
                    <a:pt x="97" y="81"/>
                  </a:cubicBezTo>
                  <a:cubicBezTo>
                    <a:pt x="95" y="79"/>
                    <a:pt x="92" y="78"/>
                    <a:pt x="90" y="78"/>
                  </a:cubicBezTo>
                  <a:cubicBezTo>
                    <a:pt x="88" y="78"/>
                    <a:pt x="84" y="79"/>
                    <a:pt x="83" y="77"/>
                  </a:cubicBezTo>
                  <a:cubicBezTo>
                    <a:pt x="82" y="75"/>
                    <a:pt x="85" y="73"/>
                    <a:pt x="87" y="72"/>
                  </a:cubicBezTo>
                  <a:cubicBezTo>
                    <a:pt x="89" y="71"/>
                    <a:pt x="91" y="71"/>
                    <a:pt x="91" y="68"/>
                  </a:cubicBezTo>
                  <a:cubicBezTo>
                    <a:pt x="90" y="65"/>
                    <a:pt x="88" y="65"/>
                    <a:pt x="89" y="61"/>
                  </a:cubicBezTo>
                  <a:cubicBezTo>
                    <a:pt x="90" y="58"/>
                    <a:pt x="94" y="54"/>
                    <a:pt x="97" y="52"/>
                  </a:cubicBezTo>
                  <a:cubicBezTo>
                    <a:pt x="99" y="50"/>
                    <a:pt x="101" y="49"/>
                    <a:pt x="103" y="48"/>
                  </a:cubicBezTo>
                  <a:cubicBezTo>
                    <a:pt x="106" y="46"/>
                    <a:pt x="106" y="46"/>
                    <a:pt x="109" y="47"/>
                  </a:cubicBezTo>
                  <a:cubicBezTo>
                    <a:pt x="110" y="48"/>
                    <a:pt x="115" y="48"/>
                    <a:pt x="116" y="49"/>
                  </a:cubicBezTo>
                  <a:cubicBezTo>
                    <a:pt x="118" y="50"/>
                    <a:pt x="117" y="54"/>
                    <a:pt x="116" y="55"/>
                  </a:cubicBezTo>
                  <a:cubicBezTo>
                    <a:pt x="116" y="58"/>
                    <a:pt x="114" y="60"/>
                    <a:pt x="116" y="62"/>
                  </a:cubicBezTo>
                  <a:cubicBezTo>
                    <a:pt x="117" y="64"/>
                    <a:pt x="120" y="65"/>
                    <a:pt x="122" y="66"/>
                  </a:cubicBezTo>
                  <a:cubicBezTo>
                    <a:pt x="127" y="68"/>
                    <a:pt x="130" y="70"/>
                    <a:pt x="135" y="71"/>
                  </a:cubicBezTo>
                  <a:cubicBezTo>
                    <a:pt x="144" y="73"/>
                    <a:pt x="154" y="71"/>
                    <a:pt x="162" y="65"/>
                  </a:cubicBezTo>
                  <a:cubicBezTo>
                    <a:pt x="162" y="65"/>
                    <a:pt x="163" y="65"/>
                    <a:pt x="163" y="65"/>
                  </a:cubicBezTo>
                  <a:cubicBezTo>
                    <a:pt x="161" y="63"/>
                    <a:pt x="159" y="61"/>
                    <a:pt x="158" y="58"/>
                  </a:cubicBezTo>
                  <a:cubicBezTo>
                    <a:pt x="153" y="52"/>
                    <a:pt x="147" y="47"/>
                    <a:pt x="140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22"/>
            <p:cNvSpPr>
              <a:spLocks/>
            </p:cNvSpPr>
            <p:nvPr/>
          </p:nvSpPr>
          <p:spPr bwMode="auto">
            <a:xfrm>
              <a:off x="3448050" y="3049588"/>
              <a:ext cx="514350" cy="303213"/>
            </a:xfrm>
            <a:custGeom>
              <a:avLst/>
              <a:gdLst>
                <a:gd name="T0" fmla="*/ 242 w 250"/>
                <a:gd name="T1" fmla="*/ 115 h 147"/>
                <a:gd name="T2" fmla="*/ 250 w 250"/>
                <a:gd name="T3" fmla="*/ 102 h 147"/>
                <a:gd name="T4" fmla="*/ 228 w 250"/>
                <a:gd name="T5" fmla="*/ 79 h 147"/>
                <a:gd name="T6" fmla="*/ 204 w 250"/>
                <a:gd name="T7" fmla="*/ 80 h 147"/>
                <a:gd name="T8" fmla="*/ 202 w 250"/>
                <a:gd name="T9" fmla="*/ 87 h 147"/>
                <a:gd name="T10" fmla="*/ 191 w 250"/>
                <a:gd name="T11" fmla="*/ 100 h 147"/>
                <a:gd name="T12" fmla="*/ 179 w 250"/>
                <a:gd name="T13" fmla="*/ 100 h 147"/>
                <a:gd name="T14" fmla="*/ 183 w 250"/>
                <a:gd name="T15" fmla="*/ 94 h 147"/>
                <a:gd name="T16" fmla="*/ 179 w 250"/>
                <a:gd name="T17" fmla="*/ 85 h 147"/>
                <a:gd name="T18" fmla="*/ 170 w 250"/>
                <a:gd name="T19" fmla="*/ 86 h 147"/>
                <a:gd name="T20" fmla="*/ 159 w 250"/>
                <a:gd name="T21" fmla="*/ 91 h 147"/>
                <a:gd name="T22" fmla="*/ 152 w 250"/>
                <a:gd name="T23" fmla="*/ 81 h 147"/>
                <a:gd name="T24" fmla="*/ 135 w 250"/>
                <a:gd name="T25" fmla="*/ 85 h 147"/>
                <a:gd name="T26" fmla="*/ 129 w 250"/>
                <a:gd name="T27" fmla="*/ 78 h 147"/>
                <a:gd name="T28" fmla="*/ 136 w 250"/>
                <a:gd name="T29" fmla="*/ 61 h 147"/>
                <a:gd name="T30" fmla="*/ 124 w 250"/>
                <a:gd name="T31" fmla="*/ 58 h 147"/>
                <a:gd name="T32" fmla="*/ 113 w 250"/>
                <a:gd name="T33" fmla="*/ 63 h 147"/>
                <a:gd name="T34" fmla="*/ 100 w 250"/>
                <a:gd name="T35" fmla="*/ 59 h 147"/>
                <a:gd name="T36" fmla="*/ 74 w 250"/>
                <a:gd name="T37" fmla="*/ 57 h 147"/>
                <a:gd name="T38" fmla="*/ 64 w 250"/>
                <a:gd name="T39" fmla="*/ 60 h 147"/>
                <a:gd name="T40" fmla="*/ 50 w 250"/>
                <a:gd name="T41" fmla="*/ 73 h 147"/>
                <a:gd name="T42" fmla="*/ 40 w 250"/>
                <a:gd name="T43" fmla="*/ 72 h 147"/>
                <a:gd name="T44" fmla="*/ 31 w 250"/>
                <a:gd name="T45" fmla="*/ 67 h 147"/>
                <a:gd name="T46" fmla="*/ 31 w 250"/>
                <a:gd name="T47" fmla="*/ 44 h 147"/>
                <a:gd name="T48" fmla="*/ 50 w 250"/>
                <a:gd name="T49" fmla="*/ 43 h 147"/>
                <a:gd name="T50" fmla="*/ 58 w 250"/>
                <a:gd name="T51" fmla="*/ 29 h 147"/>
                <a:gd name="T52" fmla="*/ 42 w 250"/>
                <a:gd name="T53" fmla="*/ 8 h 147"/>
                <a:gd name="T54" fmla="*/ 39 w 250"/>
                <a:gd name="T55" fmla="*/ 15 h 147"/>
                <a:gd name="T56" fmla="*/ 25 w 250"/>
                <a:gd name="T57" fmla="*/ 32 h 147"/>
                <a:gd name="T58" fmla="*/ 18 w 250"/>
                <a:gd name="T59" fmla="*/ 44 h 147"/>
                <a:gd name="T60" fmla="*/ 2 w 250"/>
                <a:gd name="T61" fmla="*/ 65 h 147"/>
                <a:gd name="T62" fmla="*/ 4 w 250"/>
                <a:gd name="T63" fmla="*/ 75 h 147"/>
                <a:gd name="T64" fmla="*/ 24 w 250"/>
                <a:gd name="T65" fmla="*/ 88 h 147"/>
                <a:gd name="T66" fmla="*/ 39 w 250"/>
                <a:gd name="T67" fmla="*/ 91 h 147"/>
                <a:gd name="T68" fmla="*/ 51 w 250"/>
                <a:gd name="T69" fmla="*/ 93 h 147"/>
                <a:gd name="T70" fmla="*/ 89 w 250"/>
                <a:gd name="T71" fmla="*/ 101 h 147"/>
                <a:gd name="T72" fmla="*/ 150 w 250"/>
                <a:gd name="T73" fmla="*/ 127 h 147"/>
                <a:gd name="T74" fmla="*/ 181 w 250"/>
                <a:gd name="T75" fmla="*/ 141 h 147"/>
                <a:gd name="T76" fmla="*/ 239 w 250"/>
                <a:gd name="T77" fmla="*/ 133 h 147"/>
                <a:gd name="T78" fmla="*/ 245 w 250"/>
                <a:gd name="T79" fmla="*/ 12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47">
                  <a:moveTo>
                    <a:pt x="245" y="127"/>
                  </a:moveTo>
                  <a:cubicBezTo>
                    <a:pt x="247" y="122"/>
                    <a:pt x="244" y="119"/>
                    <a:pt x="242" y="115"/>
                  </a:cubicBezTo>
                  <a:cubicBezTo>
                    <a:pt x="239" y="110"/>
                    <a:pt x="244" y="109"/>
                    <a:pt x="247" y="106"/>
                  </a:cubicBezTo>
                  <a:cubicBezTo>
                    <a:pt x="248" y="105"/>
                    <a:pt x="249" y="104"/>
                    <a:pt x="250" y="102"/>
                  </a:cubicBezTo>
                  <a:cubicBezTo>
                    <a:pt x="247" y="98"/>
                    <a:pt x="244" y="93"/>
                    <a:pt x="239" y="90"/>
                  </a:cubicBezTo>
                  <a:cubicBezTo>
                    <a:pt x="235" y="86"/>
                    <a:pt x="232" y="83"/>
                    <a:pt x="228" y="79"/>
                  </a:cubicBezTo>
                  <a:cubicBezTo>
                    <a:pt x="224" y="76"/>
                    <a:pt x="218" y="73"/>
                    <a:pt x="213" y="73"/>
                  </a:cubicBezTo>
                  <a:cubicBezTo>
                    <a:pt x="208" y="73"/>
                    <a:pt x="203" y="74"/>
                    <a:pt x="204" y="80"/>
                  </a:cubicBezTo>
                  <a:cubicBezTo>
                    <a:pt x="204" y="82"/>
                    <a:pt x="205" y="82"/>
                    <a:pt x="205" y="84"/>
                  </a:cubicBezTo>
                  <a:cubicBezTo>
                    <a:pt x="204" y="85"/>
                    <a:pt x="202" y="85"/>
                    <a:pt x="202" y="87"/>
                  </a:cubicBezTo>
                  <a:cubicBezTo>
                    <a:pt x="202" y="90"/>
                    <a:pt x="207" y="90"/>
                    <a:pt x="206" y="94"/>
                  </a:cubicBezTo>
                  <a:cubicBezTo>
                    <a:pt x="203" y="101"/>
                    <a:pt x="193" y="96"/>
                    <a:pt x="191" y="100"/>
                  </a:cubicBezTo>
                  <a:cubicBezTo>
                    <a:pt x="189" y="103"/>
                    <a:pt x="191" y="107"/>
                    <a:pt x="185" y="106"/>
                  </a:cubicBezTo>
                  <a:cubicBezTo>
                    <a:pt x="183" y="106"/>
                    <a:pt x="179" y="103"/>
                    <a:pt x="179" y="100"/>
                  </a:cubicBezTo>
                  <a:cubicBezTo>
                    <a:pt x="180" y="98"/>
                    <a:pt x="181" y="99"/>
                    <a:pt x="182" y="98"/>
                  </a:cubicBezTo>
                  <a:cubicBezTo>
                    <a:pt x="183" y="97"/>
                    <a:pt x="183" y="95"/>
                    <a:pt x="183" y="94"/>
                  </a:cubicBezTo>
                  <a:cubicBezTo>
                    <a:pt x="185" y="91"/>
                    <a:pt x="188" y="89"/>
                    <a:pt x="187" y="86"/>
                  </a:cubicBezTo>
                  <a:cubicBezTo>
                    <a:pt x="185" y="83"/>
                    <a:pt x="182" y="85"/>
                    <a:pt x="179" y="85"/>
                  </a:cubicBezTo>
                  <a:cubicBezTo>
                    <a:pt x="176" y="85"/>
                    <a:pt x="175" y="83"/>
                    <a:pt x="172" y="84"/>
                  </a:cubicBezTo>
                  <a:cubicBezTo>
                    <a:pt x="171" y="85"/>
                    <a:pt x="170" y="86"/>
                    <a:pt x="170" y="86"/>
                  </a:cubicBezTo>
                  <a:cubicBezTo>
                    <a:pt x="168" y="87"/>
                    <a:pt x="167" y="87"/>
                    <a:pt x="165" y="87"/>
                  </a:cubicBezTo>
                  <a:cubicBezTo>
                    <a:pt x="163" y="88"/>
                    <a:pt x="162" y="90"/>
                    <a:pt x="159" y="91"/>
                  </a:cubicBezTo>
                  <a:cubicBezTo>
                    <a:pt x="162" y="89"/>
                    <a:pt x="160" y="86"/>
                    <a:pt x="158" y="85"/>
                  </a:cubicBezTo>
                  <a:cubicBezTo>
                    <a:pt x="156" y="82"/>
                    <a:pt x="155" y="82"/>
                    <a:pt x="152" y="81"/>
                  </a:cubicBezTo>
                  <a:cubicBezTo>
                    <a:pt x="149" y="80"/>
                    <a:pt x="149" y="78"/>
                    <a:pt x="145" y="78"/>
                  </a:cubicBezTo>
                  <a:cubicBezTo>
                    <a:pt x="144" y="79"/>
                    <a:pt x="135" y="84"/>
                    <a:pt x="135" y="85"/>
                  </a:cubicBezTo>
                  <a:cubicBezTo>
                    <a:pt x="135" y="82"/>
                    <a:pt x="128" y="81"/>
                    <a:pt x="125" y="80"/>
                  </a:cubicBezTo>
                  <a:cubicBezTo>
                    <a:pt x="119" y="76"/>
                    <a:pt x="125" y="74"/>
                    <a:pt x="129" y="78"/>
                  </a:cubicBezTo>
                  <a:cubicBezTo>
                    <a:pt x="131" y="77"/>
                    <a:pt x="130" y="71"/>
                    <a:pt x="132" y="68"/>
                  </a:cubicBezTo>
                  <a:cubicBezTo>
                    <a:pt x="135" y="65"/>
                    <a:pt x="142" y="64"/>
                    <a:pt x="136" y="61"/>
                  </a:cubicBezTo>
                  <a:cubicBezTo>
                    <a:pt x="134" y="60"/>
                    <a:pt x="132" y="60"/>
                    <a:pt x="130" y="60"/>
                  </a:cubicBezTo>
                  <a:cubicBezTo>
                    <a:pt x="128" y="60"/>
                    <a:pt x="126" y="59"/>
                    <a:pt x="124" y="58"/>
                  </a:cubicBezTo>
                  <a:cubicBezTo>
                    <a:pt x="118" y="58"/>
                    <a:pt x="121" y="64"/>
                    <a:pt x="118" y="67"/>
                  </a:cubicBezTo>
                  <a:cubicBezTo>
                    <a:pt x="115" y="68"/>
                    <a:pt x="115" y="64"/>
                    <a:pt x="113" y="63"/>
                  </a:cubicBezTo>
                  <a:cubicBezTo>
                    <a:pt x="112" y="61"/>
                    <a:pt x="109" y="61"/>
                    <a:pt x="108" y="58"/>
                  </a:cubicBezTo>
                  <a:cubicBezTo>
                    <a:pt x="104" y="56"/>
                    <a:pt x="104" y="57"/>
                    <a:pt x="100" y="59"/>
                  </a:cubicBezTo>
                  <a:cubicBezTo>
                    <a:pt x="97" y="60"/>
                    <a:pt x="93" y="60"/>
                    <a:pt x="90" y="60"/>
                  </a:cubicBezTo>
                  <a:cubicBezTo>
                    <a:pt x="85" y="60"/>
                    <a:pt x="75" y="64"/>
                    <a:pt x="74" y="57"/>
                  </a:cubicBezTo>
                  <a:cubicBezTo>
                    <a:pt x="71" y="57"/>
                    <a:pt x="72" y="59"/>
                    <a:pt x="70" y="60"/>
                  </a:cubicBezTo>
                  <a:cubicBezTo>
                    <a:pt x="68" y="61"/>
                    <a:pt x="67" y="60"/>
                    <a:pt x="64" y="60"/>
                  </a:cubicBezTo>
                  <a:cubicBezTo>
                    <a:pt x="59" y="60"/>
                    <a:pt x="58" y="62"/>
                    <a:pt x="58" y="67"/>
                  </a:cubicBezTo>
                  <a:cubicBezTo>
                    <a:pt x="54" y="69"/>
                    <a:pt x="51" y="67"/>
                    <a:pt x="50" y="73"/>
                  </a:cubicBezTo>
                  <a:cubicBezTo>
                    <a:pt x="48" y="73"/>
                    <a:pt x="47" y="75"/>
                    <a:pt x="44" y="74"/>
                  </a:cubicBezTo>
                  <a:cubicBezTo>
                    <a:pt x="42" y="74"/>
                    <a:pt x="42" y="73"/>
                    <a:pt x="40" y="72"/>
                  </a:cubicBezTo>
                  <a:cubicBezTo>
                    <a:pt x="39" y="71"/>
                    <a:pt x="37" y="70"/>
                    <a:pt x="35" y="69"/>
                  </a:cubicBezTo>
                  <a:cubicBezTo>
                    <a:pt x="34" y="69"/>
                    <a:pt x="31" y="67"/>
                    <a:pt x="31" y="67"/>
                  </a:cubicBezTo>
                  <a:cubicBezTo>
                    <a:pt x="28" y="64"/>
                    <a:pt x="33" y="59"/>
                    <a:pt x="33" y="55"/>
                  </a:cubicBezTo>
                  <a:cubicBezTo>
                    <a:pt x="32" y="52"/>
                    <a:pt x="30" y="48"/>
                    <a:pt x="31" y="44"/>
                  </a:cubicBezTo>
                  <a:cubicBezTo>
                    <a:pt x="35" y="42"/>
                    <a:pt x="39" y="41"/>
                    <a:pt x="43" y="41"/>
                  </a:cubicBezTo>
                  <a:cubicBezTo>
                    <a:pt x="46" y="41"/>
                    <a:pt x="48" y="41"/>
                    <a:pt x="50" y="43"/>
                  </a:cubicBezTo>
                  <a:cubicBezTo>
                    <a:pt x="52" y="44"/>
                    <a:pt x="52" y="47"/>
                    <a:pt x="55" y="46"/>
                  </a:cubicBezTo>
                  <a:cubicBezTo>
                    <a:pt x="56" y="46"/>
                    <a:pt x="59" y="31"/>
                    <a:pt x="58" y="29"/>
                  </a:cubicBezTo>
                  <a:cubicBezTo>
                    <a:pt x="58" y="24"/>
                    <a:pt x="50" y="18"/>
                    <a:pt x="47" y="16"/>
                  </a:cubicBezTo>
                  <a:cubicBezTo>
                    <a:pt x="43" y="13"/>
                    <a:pt x="44" y="12"/>
                    <a:pt x="42" y="8"/>
                  </a:cubicBezTo>
                  <a:cubicBezTo>
                    <a:pt x="42" y="5"/>
                    <a:pt x="39" y="0"/>
                    <a:pt x="38" y="5"/>
                  </a:cubicBezTo>
                  <a:cubicBezTo>
                    <a:pt x="37" y="8"/>
                    <a:pt x="40" y="12"/>
                    <a:pt x="39" y="15"/>
                  </a:cubicBezTo>
                  <a:cubicBezTo>
                    <a:pt x="39" y="18"/>
                    <a:pt x="35" y="23"/>
                    <a:pt x="34" y="26"/>
                  </a:cubicBezTo>
                  <a:cubicBezTo>
                    <a:pt x="32" y="29"/>
                    <a:pt x="29" y="31"/>
                    <a:pt x="25" y="32"/>
                  </a:cubicBezTo>
                  <a:cubicBezTo>
                    <a:pt x="23" y="33"/>
                    <a:pt x="19" y="34"/>
                    <a:pt x="17" y="36"/>
                  </a:cubicBezTo>
                  <a:cubicBezTo>
                    <a:pt x="15" y="39"/>
                    <a:pt x="18" y="42"/>
                    <a:pt x="18" y="44"/>
                  </a:cubicBezTo>
                  <a:cubicBezTo>
                    <a:pt x="19" y="51"/>
                    <a:pt x="15" y="57"/>
                    <a:pt x="10" y="60"/>
                  </a:cubicBezTo>
                  <a:cubicBezTo>
                    <a:pt x="7" y="62"/>
                    <a:pt x="4" y="63"/>
                    <a:pt x="2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70"/>
                    <a:pt x="1" y="73"/>
                    <a:pt x="4" y="75"/>
                  </a:cubicBezTo>
                  <a:cubicBezTo>
                    <a:pt x="8" y="78"/>
                    <a:pt x="11" y="82"/>
                    <a:pt x="16" y="85"/>
                  </a:cubicBezTo>
                  <a:cubicBezTo>
                    <a:pt x="18" y="87"/>
                    <a:pt x="21" y="87"/>
                    <a:pt x="24" y="88"/>
                  </a:cubicBezTo>
                  <a:cubicBezTo>
                    <a:pt x="27" y="88"/>
                    <a:pt x="30" y="90"/>
                    <a:pt x="33" y="90"/>
                  </a:cubicBezTo>
                  <a:cubicBezTo>
                    <a:pt x="35" y="90"/>
                    <a:pt x="38" y="89"/>
                    <a:pt x="39" y="91"/>
                  </a:cubicBezTo>
                  <a:cubicBezTo>
                    <a:pt x="40" y="92"/>
                    <a:pt x="40" y="92"/>
                    <a:pt x="40" y="93"/>
                  </a:cubicBezTo>
                  <a:cubicBezTo>
                    <a:pt x="44" y="92"/>
                    <a:pt x="47" y="93"/>
                    <a:pt x="51" y="93"/>
                  </a:cubicBezTo>
                  <a:cubicBezTo>
                    <a:pt x="59" y="94"/>
                    <a:pt x="68" y="94"/>
                    <a:pt x="76" y="95"/>
                  </a:cubicBezTo>
                  <a:cubicBezTo>
                    <a:pt x="81" y="96"/>
                    <a:pt x="85" y="99"/>
                    <a:pt x="89" y="101"/>
                  </a:cubicBezTo>
                  <a:cubicBezTo>
                    <a:pt x="99" y="106"/>
                    <a:pt x="111" y="109"/>
                    <a:pt x="122" y="115"/>
                  </a:cubicBezTo>
                  <a:cubicBezTo>
                    <a:pt x="131" y="120"/>
                    <a:pt x="140" y="124"/>
                    <a:pt x="150" y="127"/>
                  </a:cubicBezTo>
                  <a:cubicBezTo>
                    <a:pt x="155" y="129"/>
                    <a:pt x="160" y="130"/>
                    <a:pt x="165" y="133"/>
                  </a:cubicBezTo>
                  <a:cubicBezTo>
                    <a:pt x="170" y="136"/>
                    <a:pt x="176" y="138"/>
                    <a:pt x="181" y="141"/>
                  </a:cubicBezTo>
                  <a:cubicBezTo>
                    <a:pt x="193" y="147"/>
                    <a:pt x="203" y="146"/>
                    <a:pt x="216" y="143"/>
                  </a:cubicBezTo>
                  <a:cubicBezTo>
                    <a:pt x="224" y="140"/>
                    <a:pt x="231" y="135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2" y="131"/>
                    <a:pt x="244" y="129"/>
                    <a:pt x="245" y="1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23"/>
            <p:cNvSpPr>
              <a:spLocks/>
            </p:cNvSpPr>
            <p:nvPr/>
          </p:nvSpPr>
          <p:spPr bwMode="auto">
            <a:xfrm>
              <a:off x="3665538" y="3430588"/>
              <a:ext cx="706438" cy="544513"/>
            </a:xfrm>
            <a:custGeom>
              <a:avLst/>
              <a:gdLst>
                <a:gd name="T0" fmla="*/ 334 w 343"/>
                <a:gd name="T1" fmla="*/ 202 h 264"/>
                <a:gd name="T2" fmla="*/ 333 w 343"/>
                <a:gd name="T3" fmla="*/ 167 h 264"/>
                <a:gd name="T4" fmla="*/ 321 w 343"/>
                <a:gd name="T5" fmla="*/ 158 h 264"/>
                <a:gd name="T6" fmla="*/ 311 w 343"/>
                <a:gd name="T7" fmla="*/ 151 h 264"/>
                <a:gd name="T8" fmla="*/ 298 w 343"/>
                <a:gd name="T9" fmla="*/ 153 h 264"/>
                <a:gd name="T10" fmla="*/ 287 w 343"/>
                <a:gd name="T11" fmla="*/ 153 h 264"/>
                <a:gd name="T12" fmla="*/ 277 w 343"/>
                <a:gd name="T13" fmla="*/ 154 h 264"/>
                <a:gd name="T14" fmla="*/ 267 w 343"/>
                <a:gd name="T15" fmla="*/ 153 h 264"/>
                <a:gd name="T16" fmla="*/ 259 w 343"/>
                <a:gd name="T17" fmla="*/ 153 h 264"/>
                <a:gd name="T18" fmla="*/ 247 w 343"/>
                <a:gd name="T19" fmla="*/ 144 h 264"/>
                <a:gd name="T20" fmla="*/ 235 w 343"/>
                <a:gd name="T21" fmla="*/ 136 h 264"/>
                <a:gd name="T22" fmla="*/ 206 w 343"/>
                <a:gd name="T23" fmla="*/ 132 h 264"/>
                <a:gd name="T24" fmla="*/ 177 w 343"/>
                <a:gd name="T25" fmla="*/ 121 h 264"/>
                <a:gd name="T26" fmla="*/ 164 w 343"/>
                <a:gd name="T27" fmla="*/ 118 h 264"/>
                <a:gd name="T28" fmla="*/ 147 w 343"/>
                <a:gd name="T29" fmla="*/ 110 h 264"/>
                <a:gd name="T30" fmla="*/ 136 w 343"/>
                <a:gd name="T31" fmla="*/ 101 h 264"/>
                <a:gd name="T32" fmla="*/ 131 w 343"/>
                <a:gd name="T33" fmla="*/ 96 h 264"/>
                <a:gd name="T34" fmla="*/ 125 w 343"/>
                <a:gd name="T35" fmla="*/ 92 h 264"/>
                <a:gd name="T36" fmla="*/ 119 w 343"/>
                <a:gd name="T37" fmla="*/ 87 h 264"/>
                <a:gd name="T38" fmla="*/ 116 w 343"/>
                <a:gd name="T39" fmla="*/ 82 h 264"/>
                <a:gd name="T40" fmla="*/ 109 w 343"/>
                <a:gd name="T41" fmla="*/ 65 h 264"/>
                <a:gd name="T42" fmla="*/ 101 w 343"/>
                <a:gd name="T43" fmla="*/ 53 h 264"/>
                <a:gd name="T44" fmla="*/ 91 w 343"/>
                <a:gd name="T45" fmla="*/ 45 h 264"/>
                <a:gd name="T46" fmla="*/ 77 w 343"/>
                <a:gd name="T47" fmla="*/ 20 h 264"/>
                <a:gd name="T48" fmla="*/ 77 w 343"/>
                <a:gd name="T49" fmla="*/ 0 h 264"/>
                <a:gd name="T50" fmla="*/ 60 w 343"/>
                <a:gd name="T51" fmla="*/ 5 h 264"/>
                <a:gd name="T52" fmla="*/ 38 w 343"/>
                <a:gd name="T53" fmla="*/ 19 h 264"/>
                <a:gd name="T54" fmla="*/ 24 w 343"/>
                <a:gd name="T55" fmla="*/ 32 h 264"/>
                <a:gd name="T56" fmla="*/ 6 w 343"/>
                <a:gd name="T57" fmla="*/ 60 h 264"/>
                <a:gd name="T58" fmla="*/ 0 w 343"/>
                <a:gd name="T59" fmla="*/ 81 h 264"/>
                <a:gd name="T60" fmla="*/ 2 w 343"/>
                <a:gd name="T61" fmla="*/ 80 h 264"/>
                <a:gd name="T62" fmla="*/ 6 w 343"/>
                <a:gd name="T63" fmla="*/ 85 h 264"/>
                <a:gd name="T64" fmla="*/ 10 w 343"/>
                <a:gd name="T65" fmla="*/ 98 h 264"/>
                <a:gd name="T66" fmla="*/ 31 w 343"/>
                <a:gd name="T67" fmla="*/ 121 h 264"/>
                <a:gd name="T68" fmla="*/ 35 w 343"/>
                <a:gd name="T69" fmla="*/ 135 h 264"/>
                <a:gd name="T70" fmla="*/ 36 w 343"/>
                <a:gd name="T71" fmla="*/ 151 h 264"/>
                <a:gd name="T72" fmla="*/ 31 w 343"/>
                <a:gd name="T73" fmla="*/ 190 h 264"/>
                <a:gd name="T74" fmla="*/ 34 w 343"/>
                <a:gd name="T75" fmla="*/ 201 h 264"/>
                <a:gd name="T76" fmla="*/ 41 w 343"/>
                <a:gd name="T77" fmla="*/ 209 h 264"/>
                <a:gd name="T78" fmla="*/ 60 w 343"/>
                <a:gd name="T79" fmla="*/ 211 h 264"/>
                <a:gd name="T80" fmla="*/ 90 w 343"/>
                <a:gd name="T81" fmla="*/ 206 h 264"/>
                <a:gd name="T82" fmla="*/ 102 w 343"/>
                <a:gd name="T83" fmla="*/ 200 h 264"/>
                <a:gd name="T84" fmla="*/ 116 w 343"/>
                <a:gd name="T85" fmla="*/ 203 h 264"/>
                <a:gd name="T86" fmla="*/ 125 w 343"/>
                <a:gd name="T87" fmla="*/ 205 h 264"/>
                <a:gd name="T88" fmla="*/ 132 w 343"/>
                <a:gd name="T89" fmla="*/ 206 h 264"/>
                <a:gd name="T90" fmla="*/ 141 w 343"/>
                <a:gd name="T91" fmla="*/ 219 h 264"/>
                <a:gd name="T92" fmla="*/ 148 w 343"/>
                <a:gd name="T93" fmla="*/ 233 h 264"/>
                <a:gd name="T94" fmla="*/ 158 w 343"/>
                <a:gd name="T95" fmla="*/ 243 h 264"/>
                <a:gd name="T96" fmla="*/ 176 w 343"/>
                <a:gd name="T97" fmla="*/ 257 h 264"/>
                <a:gd name="T98" fmla="*/ 181 w 343"/>
                <a:gd name="T99" fmla="*/ 264 h 264"/>
                <a:gd name="T100" fmla="*/ 190 w 343"/>
                <a:gd name="T101" fmla="*/ 256 h 264"/>
                <a:gd name="T102" fmla="*/ 199 w 343"/>
                <a:gd name="T103" fmla="*/ 244 h 264"/>
                <a:gd name="T104" fmla="*/ 207 w 343"/>
                <a:gd name="T105" fmla="*/ 227 h 264"/>
                <a:gd name="T106" fmla="*/ 219 w 343"/>
                <a:gd name="T107" fmla="*/ 205 h 264"/>
                <a:gd name="T108" fmla="*/ 234 w 343"/>
                <a:gd name="T109" fmla="*/ 201 h 264"/>
                <a:gd name="T110" fmla="*/ 251 w 343"/>
                <a:gd name="T111" fmla="*/ 205 h 264"/>
                <a:gd name="T112" fmla="*/ 267 w 343"/>
                <a:gd name="T113" fmla="*/ 207 h 264"/>
                <a:gd name="T114" fmla="*/ 288 w 343"/>
                <a:gd name="T115" fmla="*/ 208 h 264"/>
                <a:gd name="T116" fmla="*/ 306 w 343"/>
                <a:gd name="T117" fmla="*/ 207 h 264"/>
                <a:gd name="T118" fmla="*/ 323 w 343"/>
                <a:gd name="T119" fmla="*/ 208 h 264"/>
                <a:gd name="T120" fmla="*/ 327 w 343"/>
                <a:gd name="T121" fmla="*/ 210 h 264"/>
                <a:gd name="T122" fmla="*/ 327 w 343"/>
                <a:gd name="T123" fmla="*/ 210 h 264"/>
                <a:gd name="T124" fmla="*/ 334 w 343"/>
                <a:gd name="T125" fmla="*/ 2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264">
                  <a:moveTo>
                    <a:pt x="334" y="202"/>
                  </a:moveTo>
                  <a:cubicBezTo>
                    <a:pt x="341" y="192"/>
                    <a:pt x="343" y="176"/>
                    <a:pt x="333" y="167"/>
                  </a:cubicBezTo>
                  <a:cubicBezTo>
                    <a:pt x="330" y="164"/>
                    <a:pt x="326" y="161"/>
                    <a:pt x="321" y="158"/>
                  </a:cubicBezTo>
                  <a:cubicBezTo>
                    <a:pt x="318" y="156"/>
                    <a:pt x="315" y="153"/>
                    <a:pt x="311" y="151"/>
                  </a:cubicBezTo>
                  <a:cubicBezTo>
                    <a:pt x="306" y="149"/>
                    <a:pt x="302" y="152"/>
                    <a:pt x="298" y="153"/>
                  </a:cubicBezTo>
                  <a:cubicBezTo>
                    <a:pt x="294" y="153"/>
                    <a:pt x="290" y="153"/>
                    <a:pt x="287" y="153"/>
                  </a:cubicBezTo>
                  <a:cubicBezTo>
                    <a:pt x="284" y="153"/>
                    <a:pt x="281" y="153"/>
                    <a:pt x="277" y="154"/>
                  </a:cubicBezTo>
                  <a:cubicBezTo>
                    <a:pt x="274" y="154"/>
                    <a:pt x="271" y="153"/>
                    <a:pt x="267" y="153"/>
                  </a:cubicBezTo>
                  <a:cubicBezTo>
                    <a:pt x="265" y="153"/>
                    <a:pt x="262" y="153"/>
                    <a:pt x="259" y="153"/>
                  </a:cubicBezTo>
                  <a:cubicBezTo>
                    <a:pt x="254" y="151"/>
                    <a:pt x="251" y="147"/>
                    <a:pt x="247" y="144"/>
                  </a:cubicBezTo>
                  <a:cubicBezTo>
                    <a:pt x="243" y="141"/>
                    <a:pt x="239" y="138"/>
                    <a:pt x="235" y="136"/>
                  </a:cubicBezTo>
                  <a:cubicBezTo>
                    <a:pt x="227" y="131"/>
                    <a:pt x="215" y="133"/>
                    <a:pt x="206" y="132"/>
                  </a:cubicBezTo>
                  <a:cubicBezTo>
                    <a:pt x="196" y="131"/>
                    <a:pt x="186" y="126"/>
                    <a:pt x="177" y="121"/>
                  </a:cubicBezTo>
                  <a:cubicBezTo>
                    <a:pt x="173" y="119"/>
                    <a:pt x="168" y="120"/>
                    <a:pt x="164" y="118"/>
                  </a:cubicBezTo>
                  <a:cubicBezTo>
                    <a:pt x="158" y="115"/>
                    <a:pt x="152" y="113"/>
                    <a:pt x="147" y="110"/>
                  </a:cubicBezTo>
                  <a:cubicBezTo>
                    <a:pt x="143" y="107"/>
                    <a:pt x="139" y="104"/>
                    <a:pt x="136" y="101"/>
                  </a:cubicBezTo>
                  <a:cubicBezTo>
                    <a:pt x="134" y="99"/>
                    <a:pt x="133" y="97"/>
                    <a:pt x="131" y="96"/>
                  </a:cubicBezTo>
                  <a:cubicBezTo>
                    <a:pt x="129" y="94"/>
                    <a:pt x="127" y="94"/>
                    <a:pt x="125" y="92"/>
                  </a:cubicBezTo>
                  <a:cubicBezTo>
                    <a:pt x="123" y="91"/>
                    <a:pt x="121" y="88"/>
                    <a:pt x="119" y="87"/>
                  </a:cubicBezTo>
                  <a:cubicBezTo>
                    <a:pt x="116" y="85"/>
                    <a:pt x="116" y="85"/>
                    <a:pt x="116" y="82"/>
                  </a:cubicBezTo>
                  <a:cubicBezTo>
                    <a:pt x="115" y="76"/>
                    <a:pt x="112" y="70"/>
                    <a:pt x="109" y="65"/>
                  </a:cubicBezTo>
                  <a:cubicBezTo>
                    <a:pt x="107" y="60"/>
                    <a:pt x="105" y="57"/>
                    <a:pt x="101" y="53"/>
                  </a:cubicBezTo>
                  <a:cubicBezTo>
                    <a:pt x="98" y="50"/>
                    <a:pt x="94" y="48"/>
                    <a:pt x="91" y="45"/>
                  </a:cubicBezTo>
                  <a:cubicBezTo>
                    <a:pt x="84" y="40"/>
                    <a:pt x="78" y="29"/>
                    <a:pt x="77" y="20"/>
                  </a:cubicBezTo>
                  <a:cubicBezTo>
                    <a:pt x="77" y="18"/>
                    <a:pt x="78" y="7"/>
                    <a:pt x="77" y="0"/>
                  </a:cubicBezTo>
                  <a:cubicBezTo>
                    <a:pt x="71" y="2"/>
                    <a:pt x="66" y="4"/>
                    <a:pt x="60" y="5"/>
                  </a:cubicBezTo>
                  <a:cubicBezTo>
                    <a:pt x="51" y="7"/>
                    <a:pt x="45" y="13"/>
                    <a:pt x="38" y="19"/>
                  </a:cubicBezTo>
                  <a:cubicBezTo>
                    <a:pt x="33" y="23"/>
                    <a:pt x="28" y="28"/>
                    <a:pt x="24" y="32"/>
                  </a:cubicBezTo>
                  <a:cubicBezTo>
                    <a:pt x="17" y="40"/>
                    <a:pt x="11" y="50"/>
                    <a:pt x="6" y="60"/>
                  </a:cubicBezTo>
                  <a:cubicBezTo>
                    <a:pt x="3" y="67"/>
                    <a:pt x="1" y="74"/>
                    <a:pt x="0" y="81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3" y="81"/>
                    <a:pt x="5" y="84"/>
                    <a:pt x="6" y="85"/>
                  </a:cubicBezTo>
                  <a:cubicBezTo>
                    <a:pt x="8" y="90"/>
                    <a:pt x="7" y="94"/>
                    <a:pt x="10" y="98"/>
                  </a:cubicBezTo>
                  <a:cubicBezTo>
                    <a:pt x="17" y="105"/>
                    <a:pt x="26" y="112"/>
                    <a:pt x="31" y="121"/>
                  </a:cubicBezTo>
                  <a:cubicBezTo>
                    <a:pt x="33" y="125"/>
                    <a:pt x="34" y="130"/>
                    <a:pt x="35" y="135"/>
                  </a:cubicBezTo>
                  <a:cubicBezTo>
                    <a:pt x="36" y="140"/>
                    <a:pt x="36" y="145"/>
                    <a:pt x="36" y="151"/>
                  </a:cubicBezTo>
                  <a:cubicBezTo>
                    <a:pt x="34" y="164"/>
                    <a:pt x="34" y="177"/>
                    <a:pt x="31" y="190"/>
                  </a:cubicBezTo>
                  <a:cubicBezTo>
                    <a:pt x="30" y="195"/>
                    <a:pt x="29" y="198"/>
                    <a:pt x="34" y="201"/>
                  </a:cubicBezTo>
                  <a:cubicBezTo>
                    <a:pt x="38" y="203"/>
                    <a:pt x="40" y="204"/>
                    <a:pt x="41" y="209"/>
                  </a:cubicBezTo>
                  <a:cubicBezTo>
                    <a:pt x="48" y="209"/>
                    <a:pt x="55" y="210"/>
                    <a:pt x="60" y="211"/>
                  </a:cubicBezTo>
                  <a:cubicBezTo>
                    <a:pt x="70" y="212"/>
                    <a:pt x="81" y="210"/>
                    <a:pt x="90" y="206"/>
                  </a:cubicBezTo>
                  <a:cubicBezTo>
                    <a:pt x="94" y="205"/>
                    <a:pt x="98" y="201"/>
                    <a:pt x="102" y="200"/>
                  </a:cubicBezTo>
                  <a:cubicBezTo>
                    <a:pt x="107" y="199"/>
                    <a:pt x="112" y="201"/>
                    <a:pt x="116" y="203"/>
                  </a:cubicBezTo>
                  <a:cubicBezTo>
                    <a:pt x="119" y="204"/>
                    <a:pt x="122" y="204"/>
                    <a:pt x="125" y="205"/>
                  </a:cubicBezTo>
                  <a:cubicBezTo>
                    <a:pt x="127" y="205"/>
                    <a:pt x="130" y="205"/>
                    <a:pt x="132" y="206"/>
                  </a:cubicBezTo>
                  <a:cubicBezTo>
                    <a:pt x="136" y="208"/>
                    <a:pt x="138" y="215"/>
                    <a:pt x="141" y="219"/>
                  </a:cubicBezTo>
                  <a:cubicBezTo>
                    <a:pt x="144" y="223"/>
                    <a:pt x="146" y="228"/>
                    <a:pt x="148" y="233"/>
                  </a:cubicBezTo>
                  <a:cubicBezTo>
                    <a:pt x="151" y="238"/>
                    <a:pt x="153" y="241"/>
                    <a:pt x="158" y="243"/>
                  </a:cubicBezTo>
                  <a:cubicBezTo>
                    <a:pt x="165" y="246"/>
                    <a:pt x="171" y="251"/>
                    <a:pt x="176" y="257"/>
                  </a:cubicBezTo>
                  <a:cubicBezTo>
                    <a:pt x="177" y="260"/>
                    <a:pt x="179" y="262"/>
                    <a:pt x="181" y="264"/>
                  </a:cubicBezTo>
                  <a:cubicBezTo>
                    <a:pt x="184" y="261"/>
                    <a:pt x="188" y="259"/>
                    <a:pt x="190" y="256"/>
                  </a:cubicBezTo>
                  <a:cubicBezTo>
                    <a:pt x="193" y="252"/>
                    <a:pt x="197" y="248"/>
                    <a:pt x="199" y="244"/>
                  </a:cubicBezTo>
                  <a:cubicBezTo>
                    <a:pt x="202" y="238"/>
                    <a:pt x="205" y="233"/>
                    <a:pt x="207" y="227"/>
                  </a:cubicBezTo>
                  <a:cubicBezTo>
                    <a:pt x="210" y="220"/>
                    <a:pt x="212" y="209"/>
                    <a:pt x="219" y="205"/>
                  </a:cubicBezTo>
                  <a:cubicBezTo>
                    <a:pt x="224" y="201"/>
                    <a:pt x="229" y="201"/>
                    <a:pt x="234" y="201"/>
                  </a:cubicBezTo>
                  <a:cubicBezTo>
                    <a:pt x="241" y="201"/>
                    <a:pt x="245" y="202"/>
                    <a:pt x="251" y="205"/>
                  </a:cubicBezTo>
                  <a:cubicBezTo>
                    <a:pt x="256" y="208"/>
                    <a:pt x="262" y="207"/>
                    <a:pt x="267" y="207"/>
                  </a:cubicBezTo>
                  <a:cubicBezTo>
                    <a:pt x="274" y="208"/>
                    <a:pt x="280" y="210"/>
                    <a:pt x="288" y="208"/>
                  </a:cubicBezTo>
                  <a:cubicBezTo>
                    <a:pt x="294" y="207"/>
                    <a:pt x="300" y="207"/>
                    <a:pt x="306" y="207"/>
                  </a:cubicBezTo>
                  <a:cubicBezTo>
                    <a:pt x="312" y="207"/>
                    <a:pt x="318" y="207"/>
                    <a:pt x="323" y="208"/>
                  </a:cubicBezTo>
                  <a:cubicBezTo>
                    <a:pt x="324" y="209"/>
                    <a:pt x="326" y="210"/>
                    <a:pt x="327" y="210"/>
                  </a:cubicBezTo>
                  <a:cubicBezTo>
                    <a:pt x="327" y="210"/>
                    <a:pt x="327" y="210"/>
                    <a:pt x="327" y="210"/>
                  </a:cubicBezTo>
                  <a:cubicBezTo>
                    <a:pt x="329" y="207"/>
                    <a:pt x="332" y="205"/>
                    <a:pt x="334" y="2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24"/>
            <p:cNvSpPr>
              <a:spLocks/>
            </p:cNvSpPr>
            <p:nvPr/>
          </p:nvSpPr>
          <p:spPr bwMode="auto">
            <a:xfrm>
              <a:off x="4268788" y="2820988"/>
              <a:ext cx="650875" cy="663575"/>
            </a:xfrm>
            <a:custGeom>
              <a:avLst/>
              <a:gdLst>
                <a:gd name="T0" fmla="*/ 15 w 316"/>
                <a:gd name="T1" fmla="*/ 216 h 322"/>
                <a:gd name="T2" fmla="*/ 10 w 316"/>
                <a:gd name="T3" fmla="*/ 261 h 322"/>
                <a:gd name="T4" fmla="*/ 31 w 316"/>
                <a:gd name="T5" fmla="*/ 274 h 322"/>
                <a:gd name="T6" fmla="*/ 51 w 316"/>
                <a:gd name="T7" fmla="*/ 307 h 322"/>
                <a:gd name="T8" fmla="*/ 68 w 316"/>
                <a:gd name="T9" fmla="*/ 297 h 322"/>
                <a:gd name="T10" fmla="*/ 102 w 316"/>
                <a:gd name="T11" fmla="*/ 310 h 322"/>
                <a:gd name="T12" fmla="*/ 120 w 316"/>
                <a:gd name="T13" fmla="*/ 309 h 322"/>
                <a:gd name="T14" fmla="*/ 134 w 316"/>
                <a:gd name="T15" fmla="*/ 286 h 322"/>
                <a:gd name="T16" fmla="*/ 154 w 316"/>
                <a:gd name="T17" fmla="*/ 253 h 322"/>
                <a:gd name="T18" fmla="*/ 231 w 316"/>
                <a:gd name="T19" fmla="*/ 243 h 322"/>
                <a:gd name="T20" fmla="*/ 284 w 316"/>
                <a:gd name="T21" fmla="*/ 231 h 322"/>
                <a:gd name="T22" fmla="*/ 305 w 316"/>
                <a:gd name="T23" fmla="*/ 201 h 322"/>
                <a:gd name="T24" fmla="*/ 311 w 316"/>
                <a:gd name="T25" fmla="*/ 161 h 322"/>
                <a:gd name="T26" fmla="*/ 284 w 316"/>
                <a:gd name="T27" fmla="*/ 126 h 322"/>
                <a:gd name="T28" fmla="*/ 281 w 316"/>
                <a:gd name="T29" fmla="*/ 99 h 322"/>
                <a:gd name="T30" fmla="*/ 267 w 316"/>
                <a:gd name="T31" fmla="*/ 102 h 322"/>
                <a:gd name="T32" fmla="*/ 267 w 316"/>
                <a:gd name="T33" fmla="*/ 113 h 322"/>
                <a:gd name="T34" fmla="*/ 253 w 316"/>
                <a:gd name="T35" fmla="*/ 125 h 322"/>
                <a:gd name="T36" fmla="*/ 239 w 316"/>
                <a:gd name="T37" fmla="*/ 134 h 322"/>
                <a:gd name="T38" fmla="*/ 247 w 316"/>
                <a:gd name="T39" fmla="*/ 117 h 322"/>
                <a:gd name="T40" fmla="*/ 262 w 316"/>
                <a:gd name="T41" fmla="*/ 94 h 322"/>
                <a:gd name="T42" fmla="*/ 285 w 316"/>
                <a:gd name="T43" fmla="*/ 56 h 322"/>
                <a:gd name="T44" fmla="*/ 279 w 316"/>
                <a:gd name="T45" fmla="*/ 42 h 322"/>
                <a:gd name="T46" fmla="*/ 278 w 316"/>
                <a:gd name="T47" fmla="*/ 29 h 322"/>
                <a:gd name="T48" fmla="*/ 269 w 316"/>
                <a:gd name="T49" fmla="*/ 22 h 322"/>
                <a:gd name="T50" fmla="*/ 253 w 316"/>
                <a:gd name="T51" fmla="*/ 16 h 322"/>
                <a:gd name="T52" fmla="*/ 233 w 316"/>
                <a:gd name="T53" fmla="*/ 27 h 322"/>
                <a:gd name="T54" fmla="*/ 224 w 316"/>
                <a:gd name="T55" fmla="*/ 18 h 322"/>
                <a:gd name="T56" fmla="*/ 206 w 316"/>
                <a:gd name="T57" fmla="*/ 17 h 322"/>
                <a:gd name="T58" fmla="*/ 207 w 316"/>
                <a:gd name="T59" fmla="*/ 13 h 322"/>
                <a:gd name="T60" fmla="*/ 203 w 316"/>
                <a:gd name="T61" fmla="*/ 1 h 322"/>
                <a:gd name="T62" fmla="*/ 189 w 316"/>
                <a:gd name="T63" fmla="*/ 7 h 322"/>
                <a:gd name="T64" fmla="*/ 183 w 316"/>
                <a:gd name="T65" fmla="*/ 21 h 322"/>
                <a:gd name="T66" fmla="*/ 180 w 316"/>
                <a:gd name="T67" fmla="*/ 34 h 322"/>
                <a:gd name="T68" fmla="*/ 174 w 316"/>
                <a:gd name="T69" fmla="*/ 52 h 322"/>
                <a:gd name="T70" fmla="*/ 162 w 316"/>
                <a:gd name="T71" fmla="*/ 52 h 322"/>
                <a:gd name="T72" fmla="*/ 155 w 316"/>
                <a:gd name="T73" fmla="*/ 60 h 322"/>
                <a:gd name="T74" fmla="*/ 145 w 316"/>
                <a:gd name="T75" fmla="*/ 56 h 322"/>
                <a:gd name="T76" fmla="*/ 123 w 316"/>
                <a:gd name="T77" fmla="*/ 61 h 322"/>
                <a:gd name="T78" fmla="*/ 117 w 316"/>
                <a:gd name="T79" fmla="*/ 69 h 322"/>
                <a:gd name="T80" fmla="*/ 101 w 316"/>
                <a:gd name="T81" fmla="*/ 77 h 322"/>
                <a:gd name="T82" fmla="*/ 83 w 316"/>
                <a:gd name="T83" fmla="*/ 89 h 322"/>
                <a:gd name="T84" fmla="*/ 81 w 316"/>
                <a:gd name="T85" fmla="*/ 100 h 322"/>
                <a:gd name="T86" fmla="*/ 73 w 316"/>
                <a:gd name="T87" fmla="*/ 100 h 322"/>
                <a:gd name="T88" fmla="*/ 81 w 316"/>
                <a:gd name="T89" fmla="*/ 109 h 322"/>
                <a:gd name="T90" fmla="*/ 81 w 316"/>
                <a:gd name="T91" fmla="*/ 119 h 322"/>
                <a:gd name="T92" fmla="*/ 45 w 316"/>
                <a:gd name="T93" fmla="*/ 128 h 322"/>
                <a:gd name="T94" fmla="*/ 24 w 316"/>
                <a:gd name="T95" fmla="*/ 144 h 322"/>
                <a:gd name="T96" fmla="*/ 36 w 316"/>
                <a:gd name="T97" fmla="*/ 172 h 322"/>
                <a:gd name="T98" fmla="*/ 42 w 316"/>
                <a:gd name="T99" fmla="*/ 201 h 322"/>
                <a:gd name="T100" fmla="*/ 36 w 316"/>
                <a:gd name="T101" fmla="*/ 233 h 322"/>
                <a:gd name="T102" fmla="*/ 30 w 316"/>
                <a:gd name="T103" fmla="*/ 220 h 322"/>
                <a:gd name="T104" fmla="*/ 41 w 316"/>
                <a:gd name="T105" fmla="*/ 191 h 322"/>
                <a:gd name="T106" fmla="*/ 0 w 316"/>
                <a:gd name="T107" fmla="*/ 16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" h="322">
                  <a:moveTo>
                    <a:pt x="14" y="185"/>
                  </a:moveTo>
                  <a:cubicBezTo>
                    <a:pt x="17" y="189"/>
                    <a:pt x="22" y="194"/>
                    <a:pt x="21" y="199"/>
                  </a:cubicBezTo>
                  <a:cubicBezTo>
                    <a:pt x="19" y="205"/>
                    <a:pt x="15" y="209"/>
                    <a:pt x="15" y="216"/>
                  </a:cubicBezTo>
                  <a:cubicBezTo>
                    <a:pt x="15" y="223"/>
                    <a:pt x="18" y="230"/>
                    <a:pt x="15" y="236"/>
                  </a:cubicBezTo>
                  <a:cubicBezTo>
                    <a:pt x="12" y="241"/>
                    <a:pt x="9" y="246"/>
                    <a:pt x="8" y="252"/>
                  </a:cubicBezTo>
                  <a:cubicBezTo>
                    <a:pt x="7" y="256"/>
                    <a:pt x="8" y="258"/>
                    <a:pt x="10" y="261"/>
                  </a:cubicBezTo>
                  <a:cubicBezTo>
                    <a:pt x="12" y="263"/>
                    <a:pt x="13" y="266"/>
                    <a:pt x="14" y="268"/>
                  </a:cubicBezTo>
                  <a:cubicBezTo>
                    <a:pt x="16" y="270"/>
                    <a:pt x="22" y="275"/>
                    <a:pt x="25" y="275"/>
                  </a:cubicBezTo>
                  <a:cubicBezTo>
                    <a:pt x="27" y="276"/>
                    <a:pt x="29" y="274"/>
                    <a:pt x="31" y="274"/>
                  </a:cubicBezTo>
                  <a:cubicBezTo>
                    <a:pt x="33" y="274"/>
                    <a:pt x="36" y="274"/>
                    <a:pt x="38" y="275"/>
                  </a:cubicBezTo>
                  <a:cubicBezTo>
                    <a:pt x="44" y="277"/>
                    <a:pt x="44" y="283"/>
                    <a:pt x="44" y="288"/>
                  </a:cubicBezTo>
                  <a:cubicBezTo>
                    <a:pt x="45" y="296"/>
                    <a:pt x="49" y="300"/>
                    <a:pt x="51" y="307"/>
                  </a:cubicBezTo>
                  <a:cubicBezTo>
                    <a:pt x="52" y="311"/>
                    <a:pt x="53" y="321"/>
                    <a:pt x="57" y="322"/>
                  </a:cubicBezTo>
                  <a:cubicBezTo>
                    <a:pt x="60" y="316"/>
                    <a:pt x="61" y="309"/>
                    <a:pt x="63" y="304"/>
                  </a:cubicBezTo>
                  <a:cubicBezTo>
                    <a:pt x="64" y="302"/>
                    <a:pt x="65" y="298"/>
                    <a:pt x="68" y="297"/>
                  </a:cubicBezTo>
                  <a:cubicBezTo>
                    <a:pt x="72" y="296"/>
                    <a:pt x="71" y="300"/>
                    <a:pt x="72" y="302"/>
                  </a:cubicBezTo>
                  <a:cubicBezTo>
                    <a:pt x="74" y="309"/>
                    <a:pt x="76" y="316"/>
                    <a:pt x="84" y="314"/>
                  </a:cubicBezTo>
                  <a:cubicBezTo>
                    <a:pt x="90" y="313"/>
                    <a:pt x="96" y="310"/>
                    <a:pt x="102" y="310"/>
                  </a:cubicBezTo>
                  <a:cubicBezTo>
                    <a:pt x="105" y="310"/>
                    <a:pt x="109" y="310"/>
                    <a:pt x="112" y="311"/>
                  </a:cubicBezTo>
                  <a:cubicBezTo>
                    <a:pt x="114" y="311"/>
                    <a:pt x="115" y="311"/>
                    <a:pt x="117" y="311"/>
                  </a:cubicBezTo>
                  <a:cubicBezTo>
                    <a:pt x="120" y="311"/>
                    <a:pt x="119" y="312"/>
                    <a:pt x="120" y="309"/>
                  </a:cubicBezTo>
                  <a:cubicBezTo>
                    <a:pt x="122" y="307"/>
                    <a:pt x="122" y="304"/>
                    <a:pt x="124" y="301"/>
                  </a:cubicBezTo>
                  <a:cubicBezTo>
                    <a:pt x="126" y="299"/>
                    <a:pt x="129" y="297"/>
                    <a:pt x="130" y="295"/>
                  </a:cubicBezTo>
                  <a:cubicBezTo>
                    <a:pt x="132" y="292"/>
                    <a:pt x="132" y="287"/>
                    <a:pt x="134" y="286"/>
                  </a:cubicBezTo>
                  <a:cubicBezTo>
                    <a:pt x="137" y="284"/>
                    <a:pt x="141" y="286"/>
                    <a:pt x="144" y="285"/>
                  </a:cubicBezTo>
                  <a:cubicBezTo>
                    <a:pt x="151" y="282"/>
                    <a:pt x="150" y="274"/>
                    <a:pt x="150" y="268"/>
                  </a:cubicBezTo>
                  <a:cubicBezTo>
                    <a:pt x="150" y="262"/>
                    <a:pt x="151" y="258"/>
                    <a:pt x="154" y="253"/>
                  </a:cubicBezTo>
                  <a:cubicBezTo>
                    <a:pt x="155" y="250"/>
                    <a:pt x="158" y="249"/>
                    <a:pt x="160" y="247"/>
                  </a:cubicBezTo>
                  <a:cubicBezTo>
                    <a:pt x="166" y="243"/>
                    <a:pt x="169" y="238"/>
                    <a:pt x="174" y="233"/>
                  </a:cubicBezTo>
                  <a:cubicBezTo>
                    <a:pt x="191" y="216"/>
                    <a:pt x="213" y="241"/>
                    <a:pt x="231" y="243"/>
                  </a:cubicBezTo>
                  <a:cubicBezTo>
                    <a:pt x="243" y="245"/>
                    <a:pt x="257" y="248"/>
                    <a:pt x="269" y="242"/>
                  </a:cubicBezTo>
                  <a:cubicBezTo>
                    <a:pt x="272" y="241"/>
                    <a:pt x="275" y="240"/>
                    <a:pt x="278" y="238"/>
                  </a:cubicBezTo>
                  <a:cubicBezTo>
                    <a:pt x="281" y="236"/>
                    <a:pt x="282" y="233"/>
                    <a:pt x="284" y="231"/>
                  </a:cubicBezTo>
                  <a:cubicBezTo>
                    <a:pt x="289" y="226"/>
                    <a:pt x="295" y="224"/>
                    <a:pt x="298" y="219"/>
                  </a:cubicBezTo>
                  <a:cubicBezTo>
                    <a:pt x="300" y="215"/>
                    <a:pt x="300" y="213"/>
                    <a:pt x="300" y="209"/>
                  </a:cubicBezTo>
                  <a:cubicBezTo>
                    <a:pt x="301" y="206"/>
                    <a:pt x="304" y="203"/>
                    <a:pt x="305" y="201"/>
                  </a:cubicBezTo>
                  <a:cubicBezTo>
                    <a:pt x="307" y="198"/>
                    <a:pt x="310" y="196"/>
                    <a:pt x="312" y="194"/>
                  </a:cubicBezTo>
                  <a:cubicBezTo>
                    <a:pt x="314" y="191"/>
                    <a:pt x="315" y="189"/>
                    <a:pt x="315" y="185"/>
                  </a:cubicBezTo>
                  <a:cubicBezTo>
                    <a:pt x="316" y="178"/>
                    <a:pt x="316" y="167"/>
                    <a:pt x="311" y="161"/>
                  </a:cubicBezTo>
                  <a:cubicBezTo>
                    <a:pt x="309" y="159"/>
                    <a:pt x="306" y="157"/>
                    <a:pt x="305" y="155"/>
                  </a:cubicBezTo>
                  <a:cubicBezTo>
                    <a:pt x="301" y="149"/>
                    <a:pt x="299" y="143"/>
                    <a:pt x="295" y="139"/>
                  </a:cubicBezTo>
                  <a:cubicBezTo>
                    <a:pt x="291" y="135"/>
                    <a:pt x="287" y="132"/>
                    <a:pt x="284" y="126"/>
                  </a:cubicBezTo>
                  <a:cubicBezTo>
                    <a:pt x="283" y="123"/>
                    <a:pt x="281" y="119"/>
                    <a:pt x="282" y="115"/>
                  </a:cubicBezTo>
                  <a:cubicBezTo>
                    <a:pt x="284" y="112"/>
                    <a:pt x="289" y="110"/>
                    <a:pt x="288" y="105"/>
                  </a:cubicBezTo>
                  <a:cubicBezTo>
                    <a:pt x="287" y="102"/>
                    <a:pt x="283" y="102"/>
                    <a:pt x="281" y="99"/>
                  </a:cubicBezTo>
                  <a:cubicBezTo>
                    <a:pt x="281" y="98"/>
                    <a:pt x="281" y="97"/>
                    <a:pt x="281" y="95"/>
                  </a:cubicBezTo>
                  <a:cubicBezTo>
                    <a:pt x="279" y="95"/>
                    <a:pt x="277" y="95"/>
                    <a:pt x="276" y="94"/>
                  </a:cubicBezTo>
                  <a:cubicBezTo>
                    <a:pt x="271" y="93"/>
                    <a:pt x="264" y="95"/>
                    <a:pt x="267" y="102"/>
                  </a:cubicBezTo>
                  <a:cubicBezTo>
                    <a:pt x="270" y="108"/>
                    <a:pt x="275" y="99"/>
                    <a:pt x="279" y="102"/>
                  </a:cubicBezTo>
                  <a:cubicBezTo>
                    <a:pt x="279" y="105"/>
                    <a:pt x="274" y="109"/>
                    <a:pt x="271" y="109"/>
                  </a:cubicBezTo>
                  <a:cubicBezTo>
                    <a:pt x="268" y="109"/>
                    <a:pt x="268" y="110"/>
                    <a:pt x="267" y="113"/>
                  </a:cubicBezTo>
                  <a:cubicBezTo>
                    <a:pt x="266" y="115"/>
                    <a:pt x="265" y="116"/>
                    <a:pt x="263" y="117"/>
                  </a:cubicBezTo>
                  <a:cubicBezTo>
                    <a:pt x="262" y="118"/>
                    <a:pt x="261" y="120"/>
                    <a:pt x="259" y="122"/>
                  </a:cubicBezTo>
                  <a:cubicBezTo>
                    <a:pt x="257" y="124"/>
                    <a:pt x="255" y="124"/>
                    <a:pt x="253" y="125"/>
                  </a:cubicBezTo>
                  <a:cubicBezTo>
                    <a:pt x="247" y="126"/>
                    <a:pt x="245" y="127"/>
                    <a:pt x="244" y="132"/>
                  </a:cubicBezTo>
                  <a:cubicBezTo>
                    <a:pt x="242" y="136"/>
                    <a:pt x="240" y="142"/>
                    <a:pt x="237" y="144"/>
                  </a:cubicBezTo>
                  <a:cubicBezTo>
                    <a:pt x="238" y="141"/>
                    <a:pt x="239" y="137"/>
                    <a:pt x="239" y="134"/>
                  </a:cubicBezTo>
                  <a:cubicBezTo>
                    <a:pt x="239" y="132"/>
                    <a:pt x="239" y="130"/>
                    <a:pt x="240" y="128"/>
                  </a:cubicBezTo>
                  <a:cubicBezTo>
                    <a:pt x="240" y="126"/>
                    <a:pt x="241" y="126"/>
                    <a:pt x="243" y="125"/>
                  </a:cubicBezTo>
                  <a:cubicBezTo>
                    <a:pt x="246" y="122"/>
                    <a:pt x="245" y="120"/>
                    <a:pt x="247" y="117"/>
                  </a:cubicBezTo>
                  <a:cubicBezTo>
                    <a:pt x="248" y="115"/>
                    <a:pt x="249" y="115"/>
                    <a:pt x="251" y="113"/>
                  </a:cubicBezTo>
                  <a:cubicBezTo>
                    <a:pt x="252" y="112"/>
                    <a:pt x="252" y="111"/>
                    <a:pt x="253" y="109"/>
                  </a:cubicBezTo>
                  <a:cubicBezTo>
                    <a:pt x="256" y="104"/>
                    <a:pt x="260" y="100"/>
                    <a:pt x="262" y="94"/>
                  </a:cubicBezTo>
                  <a:cubicBezTo>
                    <a:pt x="264" y="89"/>
                    <a:pt x="266" y="85"/>
                    <a:pt x="269" y="80"/>
                  </a:cubicBezTo>
                  <a:cubicBezTo>
                    <a:pt x="273" y="77"/>
                    <a:pt x="275" y="72"/>
                    <a:pt x="279" y="68"/>
                  </a:cubicBezTo>
                  <a:cubicBezTo>
                    <a:pt x="282" y="65"/>
                    <a:pt x="283" y="60"/>
                    <a:pt x="285" y="56"/>
                  </a:cubicBezTo>
                  <a:cubicBezTo>
                    <a:pt x="286" y="52"/>
                    <a:pt x="287" y="47"/>
                    <a:pt x="284" y="43"/>
                  </a:cubicBezTo>
                  <a:cubicBezTo>
                    <a:pt x="283" y="43"/>
                    <a:pt x="283" y="42"/>
                    <a:pt x="281" y="42"/>
                  </a:cubicBezTo>
                  <a:cubicBezTo>
                    <a:pt x="280" y="41"/>
                    <a:pt x="280" y="43"/>
                    <a:pt x="279" y="42"/>
                  </a:cubicBezTo>
                  <a:cubicBezTo>
                    <a:pt x="278" y="42"/>
                    <a:pt x="275" y="38"/>
                    <a:pt x="275" y="38"/>
                  </a:cubicBezTo>
                  <a:cubicBezTo>
                    <a:pt x="275" y="37"/>
                    <a:pt x="288" y="42"/>
                    <a:pt x="282" y="34"/>
                  </a:cubicBezTo>
                  <a:cubicBezTo>
                    <a:pt x="281" y="32"/>
                    <a:pt x="278" y="31"/>
                    <a:pt x="278" y="29"/>
                  </a:cubicBezTo>
                  <a:cubicBezTo>
                    <a:pt x="277" y="28"/>
                    <a:pt x="279" y="27"/>
                    <a:pt x="278" y="26"/>
                  </a:cubicBezTo>
                  <a:cubicBezTo>
                    <a:pt x="277" y="25"/>
                    <a:pt x="276" y="25"/>
                    <a:pt x="275" y="25"/>
                  </a:cubicBezTo>
                  <a:cubicBezTo>
                    <a:pt x="275" y="29"/>
                    <a:pt x="270" y="24"/>
                    <a:pt x="269" y="22"/>
                  </a:cubicBezTo>
                  <a:cubicBezTo>
                    <a:pt x="267" y="20"/>
                    <a:pt x="266" y="17"/>
                    <a:pt x="262" y="16"/>
                  </a:cubicBezTo>
                  <a:cubicBezTo>
                    <a:pt x="261" y="16"/>
                    <a:pt x="259" y="17"/>
                    <a:pt x="258" y="16"/>
                  </a:cubicBezTo>
                  <a:cubicBezTo>
                    <a:pt x="256" y="16"/>
                    <a:pt x="255" y="15"/>
                    <a:pt x="253" y="16"/>
                  </a:cubicBezTo>
                  <a:cubicBezTo>
                    <a:pt x="249" y="17"/>
                    <a:pt x="246" y="18"/>
                    <a:pt x="242" y="19"/>
                  </a:cubicBezTo>
                  <a:cubicBezTo>
                    <a:pt x="239" y="19"/>
                    <a:pt x="235" y="20"/>
                    <a:pt x="233" y="21"/>
                  </a:cubicBezTo>
                  <a:cubicBezTo>
                    <a:pt x="230" y="23"/>
                    <a:pt x="233" y="25"/>
                    <a:pt x="233" y="27"/>
                  </a:cubicBezTo>
                  <a:cubicBezTo>
                    <a:pt x="233" y="32"/>
                    <a:pt x="222" y="34"/>
                    <a:pt x="223" y="28"/>
                  </a:cubicBezTo>
                  <a:cubicBezTo>
                    <a:pt x="223" y="26"/>
                    <a:pt x="225" y="24"/>
                    <a:pt x="225" y="22"/>
                  </a:cubicBezTo>
                  <a:cubicBezTo>
                    <a:pt x="227" y="19"/>
                    <a:pt x="226" y="20"/>
                    <a:pt x="224" y="18"/>
                  </a:cubicBezTo>
                  <a:cubicBezTo>
                    <a:pt x="222" y="17"/>
                    <a:pt x="222" y="15"/>
                    <a:pt x="219" y="16"/>
                  </a:cubicBezTo>
                  <a:cubicBezTo>
                    <a:pt x="217" y="17"/>
                    <a:pt x="216" y="19"/>
                    <a:pt x="213" y="19"/>
                  </a:cubicBezTo>
                  <a:cubicBezTo>
                    <a:pt x="213" y="14"/>
                    <a:pt x="210" y="16"/>
                    <a:pt x="206" y="17"/>
                  </a:cubicBezTo>
                  <a:cubicBezTo>
                    <a:pt x="204" y="17"/>
                    <a:pt x="202" y="17"/>
                    <a:pt x="204" y="15"/>
                  </a:cubicBezTo>
                  <a:cubicBezTo>
                    <a:pt x="205" y="15"/>
                    <a:pt x="206" y="15"/>
                    <a:pt x="207" y="15"/>
                  </a:cubicBezTo>
                  <a:cubicBezTo>
                    <a:pt x="207" y="14"/>
                    <a:pt x="207" y="14"/>
                    <a:pt x="207" y="13"/>
                  </a:cubicBezTo>
                  <a:cubicBezTo>
                    <a:pt x="209" y="11"/>
                    <a:pt x="219" y="8"/>
                    <a:pt x="215" y="4"/>
                  </a:cubicBezTo>
                  <a:cubicBezTo>
                    <a:pt x="214" y="3"/>
                    <a:pt x="211" y="3"/>
                    <a:pt x="209" y="3"/>
                  </a:cubicBezTo>
                  <a:cubicBezTo>
                    <a:pt x="206" y="3"/>
                    <a:pt x="205" y="3"/>
                    <a:pt x="203" y="1"/>
                  </a:cubicBezTo>
                  <a:cubicBezTo>
                    <a:pt x="200" y="0"/>
                    <a:pt x="199" y="0"/>
                    <a:pt x="196" y="1"/>
                  </a:cubicBezTo>
                  <a:cubicBezTo>
                    <a:pt x="193" y="2"/>
                    <a:pt x="195" y="3"/>
                    <a:pt x="192" y="5"/>
                  </a:cubicBezTo>
                  <a:cubicBezTo>
                    <a:pt x="191" y="6"/>
                    <a:pt x="190" y="6"/>
                    <a:pt x="189" y="7"/>
                  </a:cubicBezTo>
                  <a:cubicBezTo>
                    <a:pt x="188" y="8"/>
                    <a:pt x="188" y="9"/>
                    <a:pt x="188" y="10"/>
                  </a:cubicBezTo>
                  <a:cubicBezTo>
                    <a:pt x="187" y="12"/>
                    <a:pt x="185" y="12"/>
                    <a:pt x="184" y="14"/>
                  </a:cubicBezTo>
                  <a:cubicBezTo>
                    <a:pt x="183" y="16"/>
                    <a:pt x="184" y="18"/>
                    <a:pt x="183" y="21"/>
                  </a:cubicBezTo>
                  <a:cubicBezTo>
                    <a:pt x="183" y="22"/>
                    <a:pt x="181" y="23"/>
                    <a:pt x="181" y="24"/>
                  </a:cubicBezTo>
                  <a:cubicBezTo>
                    <a:pt x="180" y="25"/>
                    <a:pt x="180" y="26"/>
                    <a:pt x="180" y="27"/>
                  </a:cubicBezTo>
                  <a:cubicBezTo>
                    <a:pt x="180" y="29"/>
                    <a:pt x="180" y="31"/>
                    <a:pt x="180" y="34"/>
                  </a:cubicBezTo>
                  <a:cubicBezTo>
                    <a:pt x="180" y="36"/>
                    <a:pt x="182" y="38"/>
                    <a:pt x="181" y="40"/>
                  </a:cubicBezTo>
                  <a:cubicBezTo>
                    <a:pt x="178" y="44"/>
                    <a:pt x="170" y="37"/>
                    <a:pt x="168" y="41"/>
                  </a:cubicBezTo>
                  <a:cubicBezTo>
                    <a:pt x="165" y="45"/>
                    <a:pt x="175" y="49"/>
                    <a:pt x="174" y="52"/>
                  </a:cubicBezTo>
                  <a:cubicBezTo>
                    <a:pt x="172" y="52"/>
                    <a:pt x="172" y="51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5" y="50"/>
                    <a:pt x="163" y="51"/>
                    <a:pt x="162" y="52"/>
                  </a:cubicBezTo>
                  <a:cubicBezTo>
                    <a:pt x="161" y="53"/>
                    <a:pt x="162" y="55"/>
                    <a:pt x="161" y="56"/>
                  </a:cubicBezTo>
                  <a:cubicBezTo>
                    <a:pt x="160" y="58"/>
                    <a:pt x="159" y="57"/>
                    <a:pt x="157" y="57"/>
                  </a:cubicBezTo>
                  <a:cubicBezTo>
                    <a:pt x="155" y="58"/>
                    <a:pt x="156" y="59"/>
                    <a:pt x="155" y="60"/>
                  </a:cubicBezTo>
                  <a:cubicBezTo>
                    <a:pt x="154" y="61"/>
                    <a:pt x="152" y="61"/>
                    <a:pt x="150" y="61"/>
                  </a:cubicBezTo>
                  <a:cubicBezTo>
                    <a:pt x="149" y="61"/>
                    <a:pt x="147" y="63"/>
                    <a:pt x="145" y="62"/>
                  </a:cubicBezTo>
                  <a:cubicBezTo>
                    <a:pt x="146" y="60"/>
                    <a:pt x="148" y="58"/>
                    <a:pt x="145" y="56"/>
                  </a:cubicBezTo>
                  <a:cubicBezTo>
                    <a:pt x="143" y="55"/>
                    <a:pt x="140" y="56"/>
                    <a:pt x="138" y="56"/>
                  </a:cubicBezTo>
                  <a:cubicBezTo>
                    <a:pt x="135" y="57"/>
                    <a:pt x="133" y="58"/>
                    <a:pt x="130" y="58"/>
                  </a:cubicBezTo>
                  <a:cubicBezTo>
                    <a:pt x="129" y="58"/>
                    <a:pt x="123" y="58"/>
                    <a:pt x="123" y="61"/>
                  </a:cubicBezTo>
                  <a:cubicBezTo>
                    <a:pt x="123" y="63"/>
                    <a:pt x="136" y="61"/>
                    <a:pt x="130" y="65"/>
                  </a:cubicBezTo>
                  <a:cubicBezTo>
                    <a:pt x="129" y="66"/>
                    <a:pt x="126" y="66"/>
                    <a:pt x="124" y="67"/>
                  </a:cubicBezTo>
                  <a:cubicBezTo>
                    <a:pt x="122" y="68"/>
                    <a:pt x="119" y="68"/>
                    <a:pt x="117" y="69"/>
                  </a:cubicBezTo>
                  <a:cubicBezTo>
                    <a:pt x="115" y="70"/>
                    <a:pt x="113" y="71"/>
                    <a:pt x="111" y="71"/>
                  </a:cubicBezTo>
                  <a:cubicBezTo>
                    <a:pt x="109" y="72"/>
                    <a:pt x="108" y="74"/>
                    <a:pt x="106" y="75"/>
                  </a:cubicBezTo>
                  <a:cubicBezTo>
                    <a:pt x="105" y="76"/>
                    <a:pt x="103" y="76"/>
                    <a:pt x="101" y="77"/>
                  </a:cubicBezTo>
                  <a:cubicBezTo>
                    <a:pt x="98" y="78"/>
                    <a:pt x="97" y="82"/>
                    <a:pt x="95" y="84"/>
                  </a:cubicBezTo>
                  <a:cubicBezTo>
                    <a:pt x="93" y="86"/>
                    <a:pt x="91" y="87"/>
                    <a:pt x="88" y="88"/>
                  </a:cubicBezTo>
                  <a:cubicBezTo>
                    <a:pt x="86" y="88"/>
                    <a:pt x="85" y="88"/>
                    <a:pt x="83" y="89"/>
                  </a:cubicBezTo>
                  <a:cubicBezTo>
                    <a:pt x="85" y="91"/>
                    <a:pt x="88" y="90"/>
                    <a:pt x="86" y="94"/>
                  </a:cubicBezTo>
                  <a:cubicBezTo>
                    <a:pt x="85" y="95"/>
                    <a:pt x="83" y="95"/>
                    <a:pt x="83" y="96"/>
                  </a:cubicBezTo>
                  <a:cubicBezTo>
                    <a:pt x="82" y="97"/>
                    <a:pt x="82" y="99"/>
                    <a:pt x="81" y="100"/>
                  </a:cubicBezTo>
                  <a:cubicBezTo>
                    <a:pt x="80" y="100"/>
                    <a:pt x="79" y="100"/>
                    <a:pt x="78" y="99"/>
                  </a:cubicBezTo>
                  <a:cubicBezTo>
                    <a:pt x="77" y="99"/>
                    <a:pt x="76" y="97"/>
                    <a:pt x="75" y="96"/>
                  </a:cubicBezTo>
                  <a:cubicBezTo>
                    <a:pt x="73" y="95"/>
                    <a:pt x="71" y="97"/>
                    <a:pt x="73" y="100"/>
                  </a:cubicBezTo>
                  <a:cubicBezTo>
                    <a:pt x="74" y="100"/>
                    <a:pt x="75" y="99"/>
                    <a:pt x="76" y="100"/>
                  </a:cubicBezTo>
                  <a:cubicBezTo>
                    <a:pt x="77" y="102"/>
                    <a:pt x="77" y="103"/>
                    <a:pt x="78" y="104"/>
                  </a:cubicBezTo>
                  <a:cubicBezTo>
                    <a:pt x="78" y="106"/>
                    <a:pt x="80" y="107"/>
                    <a:pt x="81" y="109"/>
                  </a:cubicBezTo>
                  <a:cubicBezTo>
                    <a:pt x="78" y="110"/>
                    <a:pt x="76" y="107"/>
                    <a:pt x="73" y="109"/>
                  </a:cubicBezTo>
                  <a:cubicBezTo>
                    <a:pt x="72" y="113"/>
                    <a:pt x="75" y="112"/>
                    <a:pt x="77" y="113"/>
                  </a:cubicBezTo>
                  <a:cubicBezTo>
                    <a:pt x="79" y="115"/>
                    <a:pt x="80" y="117"/>
                    <a:pt x="81" y="119"/>
                  </a:cubicBezTo>
                  <a:cubicBezTo>
                    <a:pt x="83" y="124"/>
                    <a:pt x="85" y="128"/>
                    <a:pt x="80" y="131"/>
                  </a:cubicBezTo>
                  <a:cubicBezTo>
                    <a:pt x="86" y="122"/>
                    <a:pt x="69" y="128"/>
                    <a:pt x="67" y="128"/>
                  </a:cubicBezTo>
                  <a:cubicBezTo>
                    <a:pt x="60" y="129"/>
                    <a:pt x="52" y="129"/>
                    <a:pt x="45" y="128"/>
                  </a:cubicBezTo>
                  <a:cubicBezTo>
                    <a:pt x="39" y="127"/>
                    <a:pt x="32" y="125"/>
                    <a:pt x="26" y="128"/>
                  </a:cubicBezTo>
                  <a:cubicBezTo>
                    <a:pt x="24" y="129"/>
                    <a:pt x="21" y="133"/>
                    <a:pt x="21" y="135"/>
                  </a:cubicBezTo>
                  <a:cubicBezTo>
                    <a:pt x="21" y="139"/>
                    <a:pt x="24" y="141"/>
                    <a:pt x="24" y="144"/>
                  </a:cubicBezTo>
                  <a:cubicBezTo>
                    <a:pt x="26" y="150"/>
                    <a:pt x="19" y="157"/>
                    <a:pt x="24" y="162"/>
                  </a:cubicBezTo>
                  <a:cubicBezTo>
                    <a:pt x="26" y="164"/>
                    <a:pt x="29" y="165"/>
                    <a:pt x="31" y="166"/>
                  </a:cubicBezTo>
                  <a:cubicBezTo>
                    <a:pt x="36" y="168"/>
                    <a:pt x="36" y="167"/>
                    <a:pt x="36" y="172"/>
                  </a:cubicBezTo>
                  <a:cubicBezTo>
                    <a:pt x="37" y="176"/>
                    <a:pt x="37" y="177"/>
                    <a:pt x="40" y="179"/>
                  </a:cubicBezTo>
                  <a:cubicBezTo>
                    <a:pt x="42" y="181"/>
                    <a:pt x="46" y="182"/>
                    <a:pt x="47" y="184"/>
                  </a:cubicBezTo>
                  <a:cubicBezTo>
                    <a:pt x="49" y="190"/>
                    <a:pt x="42" y="196"/>
                    <a:pt x="42" y="201"/>
                  </a:cubicBezTo>
                  <a:cubicBezTo>
                    <a:pt x="41" y="208"/>
                    <a:pt x="46" y="212"/>
                    <a:pt x="45" y="219"/>
                  </a:cubicBezTo>
                  <a:cubicBezTo>
                    <a:pt x="44" y="223"/>
                    <a:pt x="44" y="223"/>
                    <a:pt x="41" y="226"/>
                  </a:cubicBezTo>
                  <a:cubicBezTo>
                    <a:pt x="39" y="228"/>
                    <a:pt x="38" y="231"/>
                    <a:pt x="36" y="233"/>
                  </a:cubicBezTo>
                  <a:cubicBezTo>
                    <a:pt x="33" y="225"/>
                    <a:pt x="43" y="221"/>
                    <a:pt x="41" y="214"/>
                  </a:cubicBezTo>
                  <a:cubicBezTo>
                    <a:pt x="40" y="211"/>
                    <a:pt x="38" y="208"/>
                    <a:pt x="35" y="211"/>
                  </a:cubicBezTo>
                  <a:cubicBezTo>
                    <a:pt x="32" y="213"/>
                    <a:pt x="33" y="218"/>
                    <a:pt x="30" y="220"/>
                  </a:cubicBezTo>
                  <a:cubicBezTo>
                    <a:pt x="30" y="217"/>
                    <a:pt x="32" y="215"/>
                    <a:pt x="33" y="213"/>
                  </a:cubicBezTo>
                  <a:cubicBezTo>
                    <a:pt x="33" y="209"/>
                    <a:pt x="32" y="208"/>
                    <a:pt x="31" y="205"/>
                  </a:cubicBezTo>
                  <a:cubicBezTo>
                    <a:pt x="30" y="198"/>
                    <a:pt x="38" y="197"/>
                    <a:pt x="41" y="191"/>
                  </a:cubicBezTo>
                  <a:cubicBezTo>
                    <a:pt x="45" y="181"/>
                    <a:pt x="36" y="186"/>
                    <a:pt x="30" y="184"/>
                  </a:cubicBezTo>
                  <a:cubicBezTo>
                    <a:pt x="23" y="183"/>
                    <a:pt x="24" y="175"/>
                    <a:pt x="20" y="171"/>
                  </a:cubicBezTo>
                  <a:cubicBezTo>
                    <a:pt x="15" y="163"/>
                    <a:pt x="9" y="161"/>
                    <a:pt x="0" y="162"/>
                  </a:cubicBezTo>
                  <a:cubicBezTo>
                    <a:pt x="0" y="170"/>
                    <a:pt x="10" y="179"/>
                    <a:pt x="14" y="1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25"/>
            <p:cNvSpPr>
              <a:spLocks/>
            </p:cNvSpPr>
            <p:nvPr/>
          </p:nvSpPr>
          <p:spPr bwMode="auto">
            <a:xfrm>
              <a:off x="4445000" y="3265488"/>
              <a:ext cx="508000" cy="696913"/>
            </a:xfrm>
            <a:custGeom>
              <a:avLst/>
              <a:gdLst>
                <a:gd name="T0" fmla="*/ 4 w 247"/>
                <a:gd name="T1" fmla="*/ 148 h 338"/>
                <a:gd name="T2" fmla="*/ 9 w 247"/>
                <a:gd name="T3" fmla="*/ 157 h 338"/>
                <a:gd name="T4" fmla="*/ 10 w 247"/>
                <a:gd name="T5" fmla="*/ 177 h 338"/>
                <a:gd name="T6" fmla="*/ 29 w 247"/>
                <a:gd name="T7" fmla="*/ 190 h 338"/>
                <a:gd name="T8" fmla="*/ 33 w 247"/>
                <a:gd name="T9" fmla="*/ 230 h 338"/>
                <a:gd name="T10" fmla="*/ 31 w 247"/>
                <a:gd name="T11" fmla="*/ 272 h 338"/>
                <a:gd name="T12" fmla="*/ 40 w 247"/>
                <a:gd name="T13" fmla="*/ 299 h 338"/>
                <a:gd name="T14" fmla="*/ 52 w 247"/>
                <a:gd name="T15" fmla="*/ 301 h 338"/>
                <a:gd name="T16" fmla="*/ 61 w 247"/>
                <a:gd name="T17" fmla="*/ 281 h 338"/>
                <a:gd name="T18" fmla="*/ 88 w 247"/>
                <a:gd name="T19" fmla="*/ 300 h 338"/>
                <a:gd name="T20" fmla="*/ 143 w 247"/>
                <a:gd name="T21" fmla="*/ 322 h 338"/>
                <a:gd name="T22" fmla="*/ 177 w 247"/>
                <a:gd name="T23" fmla="*/ 316 h 338"/>
                <a:gd name="T24" fmla="*/ 200 w 247"/>
                <a:gd name="T25" fmla="*/ 327 h 338"/>
                <a:gd name="T26" fmla="*/ 230 w 247"/>
                <a:gd name="T27" fmla="*/ 336 h 338"/>
                <a:gd name="T28" fmla="*/ 216 w 247"/>
                <a:gd name="T29" fmla="*/ 304 h 338"/>
                <a:gd name="T30" fmla="*/ 224 w 247"/>
                <a:gd name="T31" fmla="*/ 259 h 338"/>
                <a:gd name="T32" fmla="*/ 237 w 247"/>
                <a:gd name="T33" fmla="*/ 228 h 338"/>
                <a:gd name="T34" fmla="*/ 237 w 247"/>
                <a:gd name="T35" fmla="*/ 194 h 338"/>
                <a:gd name="T36" fmla="*/ 234 w 247"/>
                <a:gd name="T37" fmla="*/ 168 h 338"/>
                <a:gd name="T38" fmla="*/ 230 w 247"/>
                <a:gd name="T39" fmla="*/ 154 h 338"/>
                <a:gd name="T40" fmla="*/ 225 w 247"/>
                <a:gd name="T41" fmla="*/ 140 h 338"/>
                <a:gd name="T42" fmla="*/ 221 w 247"/>
                <a:gd name="T43" fmla="*/ 106 h 338"/>
                <a:gd name="T44" fmla="*/ 212 w 247"/>
                <a:gd name="T45" fmla="*/ 90 h 338"/>
                <a:gd name="T46" fmla="*/ 207 w 247"/>
                <a:gd name="T47" fmla="*/ 55 h 338"/>
                <a:gd name="T48" fmla="*/ 193 w 247"/>
                <a:gd name="T49" fmla="*/ 22 h 338"/>
                <a:gd name="T50" fmla="*/ 184 w 247"/>
                <a:gd name="T51" fmla="*/ 26 h 338"/>
                <a:gd name="T52" fmla="*/ 89 w 247"/>
                <a:gd name="T53" fmla="*/ 17 h 338"/>
                <a:gd name="T54" fmla="*/ 69 w 247"/>
                <a:gd name="T55" fmla="*/ 37 h 338"/>
                <a:gd name="T56" fmla="*/ 59 w 247"/>
                <a:gd name="T57" fmla="*/ 69 h 338"/>
                <a:gd name="T58" fmla="*/ 45 w 247"/>
                <a:gd name="T59" fmla="*/ 79 h 338"/>
                <a:gd name="T60" fmla="*/ 35 w 247"/>
                <a:gd name="T61" fmla="*/ 93 h 338"/>
                <a:gd name="T62" fmla="*/ 36 w 247"/>
                <a:gd name="T63" fmla="*/ 9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7" h="338">
                  <a:moveTo>
                    <a:pt x="25" y="113"/>
                  </a:moveTo>
                  <a:cubicBezTo>
                    <a:pt x="13" y="122"/>
                    <a:pt x="8" y="133"/>
                    <a:pt x="4" y="148"/>
                  </a:cubicBezTo>
                  <a:cubicBezTo>
                    <a:pt x="3" y="150"/>
                    <a:pt x="0" y="155"/>
                    <a:pt x="4" y="157"/>
                  </a:cubicBezTo>
                  <a:cubicBezTo>
                    <a:pt x="5" y="158"/>
                    <a:pt x="7" y="156"/>
                    <a:pt x="9" y="157"/>
                  </a:cubicBezTo>
                  <a:cubicBezTo>
                    <a:pt x="10" y="157"/>
                    <a:pt x="12" y="159"/>
                    <a:pt x="13" y="160"/>
                  </a:cubicBezTo>
                  <a:cubicBezTo>
                    <a:pt x="18" y="167"/>
                    <a:pt x="9" y="170"/>
                    <a:pt x="10" y="177"/>
                  </a:cubicBezTo>
                  <a:cubicBezTo>
                    <a:pt x="10" y="178"/>
                    <a:pt x="18" y="182"/>
                    <a:pt x="19" y="183"/>
                  </a:cubicBezTo>
                  <a:cubicBezTo>
                    <a:pt x="22" y="185"/>
                    <a:pt x="26" y="187"/>
                    <a:pt x="29" y="190"/>
                  </a:cubicBezTo>
                  <a:cubicBezTo>
                    <a:pt x="33" y="195"/>
                    <a:pt x="39" y="199"/>
                    <a:pt x="40" y="205"/>
                  </a:cubicBezTo>
                  <a:cubicBezTo>
                    <a:pt x="42" y="214"/>
                    <a:pt x="37" y="222"/>
                    <a:pt x="33" y="230"/>
                  </a:cubicBezTo>
                  <a:cubicBezTo>
                    <a:pt x="28" y="238"/>
                    <a:pt x="21" y="244"/>
                    <a:pt x="27" y="254"/>
                  </a:cubicBezTo>
                  <a:cubicBezTo>
                    <a:pt x="31" y="259"/>
                    <a:pt x="32" y="265"/>
                    <a:pt x="31" y="272"/>
                  </a:cubicBezTo>
                  <a:cubicBezTo>
                    <a:pt x="31" y="280"/>
                    <a:pt x="32" y="284"/>
                    <a:pt x="36" y="291"/>
                  </a:cubicBezTo>
                  <a:cubicBezTo>
                    <a:pt x="37" y="293"/>
                    <a:pt x="38" y="296"/>
                    <a:pt x="40" y="299"/>
                  </a:cubicBezTo>
                  <a:cubicBezTo>
                    <a:pt x="42" y="304"/>
                    <a:pt x="42" y="302"/>
                    <a:pt x="46" y="302"/>
                  </a:cubicBezTo>
                  <a:cubicBezTo>
                    <a:pt x="49" y="302"/>
                    <a:pt x="50" y="303"/>
                    <a:pt x="52" y="301"/>
                  </a:cubicBezTo>
                  <a:cubicBezTo>
                    <a:pt x="54" y="300"/>
                    <a:pt x="55" y="296"/>
                    <a:pt x="56" y="294"/>
                  </a:cubicBezTo>
                  <a:cubicBezTo>
                    <a:pt x="57" y="290"/>
                    <a:pt x="58" y="284"/>
                    <a:pt x="61" y="281"/>
                  </a:cubicBezTo>
                  <a:cubicBezTo>
                    <a:pt x="64" y="279"/>
                    <a:pt x="72" y="279"/>
                    <a:pt x="75" y="282"/>
                  </a:cubicBezTo>
                  <a:cubicBezTo>
                    <a:pt x="81" y="286"/>
                    <a:pt x="83" y="293"/>
                    <a:pt x="88" y="300"/>
                  </a:cubicBezTo>
                  <a:cubicBezTo>
                    <a:pt x="92" y="307"/>
                    <a:pt x="97" y="314"/>
                    <a:pt x="103" y="319"/>
                  </a:cubicBezTo>
                  <a:cubicBezTo>
                    <a:pt x="113" y="328"/>
                    <a:pt x="132" y="325"/>
                    <a:pt x="143" y="322"/>
                  </a:cubicBezTo>
                  <a:cubicBezTo>
                    <a:pt x="149" y="321"/>
                    <a:pt x="154" y="318"/>
                    <a:pt x="160" y="318"/>
                  </a:cubicBezTo>
                  <a:cubicBezTo>
                    <a:pt x="166" y="317"/>
                    <a:pt x="171" y="316"/>
                    <a:pt x="177" y="316"/>
                  </a:cubicBezTo>
                  <a:cubicBezTo>
                    <a:pt x="183" y="316"/>
                    <a:pt x="188" y="316"/>
                    <a:pt x="193" y="320"/>
                  </a:cubicBezTo>
                  <a:cubicBezTo>
                    <a:pt x="196" y="323"/>
                    <a:pt x="197" y="325"/>
                    <a:pt x="200" y="327"/>
                  </a:cubicBezTo>
                  <a:cubicBezTo>
                    <a:pt x="203" y="330"/>
                    <a:pt x="207" y="333"/>
                    <a:pt x="211" y="335"/>
                  </a:cubicBezTo>
                  <a:cubicBezTo>
                    <a:pt x="216" y="337"/>
                    <a:pt x="225" y="338"/>
                    <a:pt x="230" y="336"/>
                  </a:cubicBezTo>
                  <a:cubicBezTo>
                    <a:pt x="242" y="328"/>
                    <a:pt x="236" y="312"/>
                    <a:pt x="226" y="307"/>
                  </a:cubicBezTo>
                  <a:cubicBezTo>
                    <a:pt x="223" y="305"/>
                    <a:pt x="219" y="305"/>
                    <a:pt x="216" y="304"/>
                  </a:cubicBezTo>
                  <a:cubicBezTo>
                    <a:pt x="215" y="297"/>
                    <a:pt x="214" y="289"/>
                    <a:pt x="215" y="282"/>
                  </a:cubicBezTo>
                  <a:cubicBezTo>
                    <a:pt x="216" y="273"/>
                    <a:pt x="221" y="268"/>
                    <a:pt x="224" y="259"/>
                  </a:cubicBezTo>
                  <a:cubicBezTo>
                    <a:pt x="227" y="253"/>
                    <a:pt x="229" y="247"/>
                    <a:pt x="231" y="242"/>
                  </a:cubicBezTo>
                  <a:cubicBezTo>
                    <a:pt x="232" y="237"/>
                    <a:pt x="236" y="232"/>
                    <a:pt x="237" y="228"/>
                  </a:cubicBezTo>
                  <a:cubicBezTo>
                    <a:pt x="239" y="222"/>
                    <a:pt x="237" y="219"/>
                    <a:pt x="237" y="213"/>
                  </a:cubicBezTo>
                  <a:cubicBezTo>
                    <a:pt x="236" y="207"/>
                    <a:pt x="237" y="201"/>
                    <a:pt x="237" y="194"/>
                  </a:cubicBezTo>
                  <a:cubicBezTo>
                    <a:pt x="237" y="190"/>
                    <a:pt x="236" y="186"/>
                    <a:pt x="236" y="181"/>
                  </a:cubicBezTo>
                  <a:cubicBezTo>
                    <a:pt x="236" y="177"/>
                    <a:pt x="234" y="172"/>
                    <a:pt x="234" y="168"/>
                  </a:cubicBezTo>
                  <a:cubicBezTo>
                    <a:pt x="240" y="168"/>
                    <a:pt x="247" y="168"/>
                    <a:pt x="243" y="160"/>
                  </a:cubicBezTo>
                  <a:cubicBezTo>
                    <a:pt x="241" y="156"/>
                    <a:pt x="234" y="158"/>
                    <a:pt x="230" y="154"/>
                  </a:cubicBezTo>
                  <a:cubicBezTo>
                    <a:pt x="229" y="153"/>
                    <a:pt x="228" y="149"/>
                    <a:pt x="228" y="147"/>
                  </a:cubicBezTo>
                  <a:cubicBezTo>
                    <a:pt x="227" y="145"/>
                    <a:pt x="226" y="142"/>
                    <a:pt x="225" y="140"/>
                  </a:cubicBezTo>
                  <a:cubicBezTo>
                    <a:pt x="223" y="135"/>
                    <a:pt x="226" y="129"/>
                    <a:pt x="225" y="124"/>
                  </a:cubicBezTo>
                  <a:cubicBezTo>
                    <a:pt x="224" y="118"/>
                    <a:pt x="223" y="112"/>
                    <a:pt x="221" y="106"/>
                  </a:cubicBezTo>
                  <a:cubicBezTo>
                    <a:pt x="220" y="103"/>
                    <a:pt x="221" y="98"/>
                    <a:pt x="220" y="96"/>
                  </a:cubicBezTo>
                  <a:cubicBezTo>
                    <a:pt x="218" y="93"/>
                    <a:pt x="214" y="92"/>
                    <a:pt x="212" y="90"/>
                  </a:cubicBezTo>
                  <a:cubicBezTo>
                    <a:pt x="208" y="84"/>
                    <a:pt x="215" y="78"/>
                    <a:pt x="214" y="72"/>
                  </a:cubicBezTo>
                  <a:cubicBezTo>
                    <a:pt x="213" y="66"/>
                    <a:pt x="210" y="60"/>
                    <a:pt x="207" y="55"/>
                  </a:cubicBezTo>
                  <a:cubicBezTo>
                    <a:pt x="203" y="49"/>
                    <a:pt x="201" y="43"/>
                    <a:pt x="198" y="36"/>
                  </a:cubicBezTo>
                  <a:cubicBezTo>
                    <a:pt x="197" y="34"/>
                    <a:pt x="195" y="27"/>
                    <a:pt x="193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0" y="24"/>
                    <a:pt x="187" y="25"/>
                    <a:pt x="184" y="26"/>
                  </a:cubicBezTo>
                  <a:cubicBezTo>
                    <a:pt x="172" y="32"/>
                    <a:pt x="158" y="29"/>
                    <a:pt x="146" y="27"/>
                  </a:cubicBezTo>
                  <a:cubicBezTo>
                    <a:pt x="128" y="25"/>
                    <a:pt x="106" y="0"/>
                    <a:pt x="89" y="17"/>
                  </a:cubicBezTo>
                  <a:cubicBezTo>
                    <a:pt x="84" y="22"/>
                    <a:pt x="81" y="27"/>
                    <a:pt x="75" y="31"/>
                  </a:cubicBezTo>
                  <a:cubicBezTo>
                    <a:pt x="73" y="33"/>
                    <a:pt x="70" y="34"/>
                    <a:pt x="69" y="37"/>
                  </a:cubicBezTo>
                  <a:cubicBezTo>
                    <a:pt x="66" y="42"/>
                    <a:pt x="65" y="46"/>
                    <a:pt x="65" y="52"/>
                  </a:cubicBezTo>
                  <a:cubicBezTo>
                    <a:pt x="65" y="58"/>
                    <a:pt x="66" y="66"/>
                    <a:pt x="59" y="69"/>
                  </a:cubicBezTo>
                  <a:cubicBezTo>
                    <a:pt x="56" y="70"/>
                    <a:pt x="52" y="68"/>
                    <a:pt x="49" y="70"/>
                  </a:cubicBezTo>
                  <a:cubicBezTo>
                    <a:pt x="47" y="71"/>
                    <a:pt x="47" y="76"/>
                    <a:pt x="45" y="79"/>
                  </a:cubicBezTo>
                  <a:cubicBezTo>
                    <a:pt x="44" y="81"/>
                    <a:pt x="41" y="83"/>
                    <a:pt x="39" y="85"/>
                  </a:cubicBezTo>
                  <a:cubicBezTo>
                    <a:pt x="37" y="88"/>
                    <a:pt x="37" y="91"/>
                    <a:pt x="35" y="93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6"/>
                    <a:pt x="36" y="97"/>
                    <a:pt x="36" y="98"/>
                  </a:cubicBezTo>
                  <a:cubicBezTo>
                    <a:pt x="38" y="105"/>
                    <a:pt x="29" y="109"/>
                    <a:pt x="25" y="1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26"/>
            <p:cNvSpPr>
              <a:spLocks/>
            </p:cNvSpPr>
            <p:nvPr/>
          </p:nvSpPr>
          <p:spPr bwMode="auto">
            <a:xfrm>
              <a:off x="3824288" y="3076575"/>
              <a:ext cx="565150" cy="679450"/>
            </a:xfrm>
            <a:custGeom>
              <a:avLst/>
              <a:gdLst>
                <a:gd name="T0" fmla="*/ 271 w 274"/>
                <a:gd name="T1" fmla="*/ 274 h 330"/>
                <a:gd name="T2" fmla="*/ 254 w 274"/>
                <a:gd name="T3" fmla="*/ 198 h 330"/>
                <a:gd name="T4" fmla="*/ 254 w 274"/>
                <a:gd name="T5" fmla="*/ 151 h 330"/>
                <a:gd name="T6" fmla="*/ 230 w 274"/>
                <a:gd name="T7" fmla="*/ 144 h 330"/>
                <a:gd name="T8" fmla="*/ 231 w 274"/>
                <a:gd name="T9" fmla="*/ 112 h 330"/>
                <a:gd name="T10" fmla="*/ 230 w 274"/>
                <a:gd name="T11" fmla="*/ 61 h 330"/>
                <a:gd name="T12" fmla="*/ 206 w 274"/>
                <a:gd name="T13" fmla="*/ 29 h 330"/>
                <a:gd name="T14" fmla="*/ 207 w 274"/>
                <a:gd name="T15" fmla="*/ 42 h 330"/>
                <a:gd name="T16" fmla="*/ 192 w 274"/>
                <a:gd name="T17" fmla="*/ 48 h 330"/>
                <a:gd name="T18" fmla="*/ 205 w 274"/>
                <a:gd name="T19" fmla="*/ 70 h 330"/>
                <a:gd name="T20" fmla="*/ 185 w 274"/>
                <a:gd name="T21" fmla="*/ 51 h 330"/>
                <a:gd name="T22" fmla="*/ 193 w 274"/>
                <a:gd name="T23" fmla="*/ 23 h 330"/>
                <a:gd name="T24" fmla="*/ 181 w 274"/>
                <a:gd name="T25" fmla="*/ 38 h 330"/>
                <a:gd name="T26" fmla="*/ 162 w 274"/>
                <a:gd name="T27" fmla="*/ 53 h 330"/>
                <a:gd name="T28" fmla="*/ 164 w 274"/>
                <a:gd name="T29" fmla="*/ 84 h 330"/>
                <a:gd name="T30" fmla="*/ 156 w 274"/>
                <a:gd name="T31" fmla="*/ 114 h 330"/>
                <a:gd name="T32" fmla="*/ 179 w 274"/>
                <a:gd name="T33" fmla="*/ 125 h 330"/>
                <a:gd name="T34" fmla="*/ 194 w 274"/>
                <a:gd name="T35" fmla="*/ 155 h 330"/>
                <a:gd name="T36" fmla="*/ 187 w 274"/>
                <a:gd name="T37" fmla="*/ 170 h 330"/>
                <a:gd name="T38" fmla="*/ 184 w 274"/>
                <a:gd name="T39" fmla="*/ 161 h 330"/>
                <a:gd name="T40" fmla="*/ 183 w 274"/>
                <a:gd name="T41" fmla="*/ 135 h 330"/>
                <a:gd name="T42" fmla="*/ 157 w 274"/>
                <a:gd name="T43" fmla="*/ 137 h 330"/>
                <a:gd name="T44" fmla="*/ 157 w 274"/>
                <a:gd name="T45" fmla="*/ 152 h 330"/>
                <a:gd name="T46" fmla="*/ 141 w 274"/>
                <a:gd name="T47" fmla="*/ 180 h 330"/>
                <a:gd name="T48" fmla="*/ 120 w 274"/>
                <a:gd name="T49" fmla="*/ 188 h 330"/>
                <a:gd name="T50" fmla="*/ 103 w 274"/>
                <a:gd name="T51" fmla="*/ 192 h 330"/>
                <a:gd name="T52" fmla="*/ 85 w 274"/>
                <a:gd name="T53" fmla="*/ 176 h 330"/>
                <a:gd name="T54" fmla="*/ 98 w 274"/>
                <a:gd name="T55" fmla="*/ 188 h 330"/>
                <a:gd name="T56" fmla="*/ 113 w 274"/>
                <a:gd name="T57" fmla="*/ 181 h 330"/>
                <a:gd name="T58" fmla="*/ 124 w 274"/>
                <a:gd name="T59" fmla="*/ 172 h 330"/>
                <a:gd name="T60" fmla="*/ 139 w 274"/>
                <a:gd name="T61" fmla="*/ 158 h 330"/>
                <a:gd name="T62" fmla="*/ 140 w 274"/>
                <a:gd name="T63" fmla="*/ 129 h 330"/>
                <a:gd name="T64" fmla="*/ 147 w 274"/>
                <a:gd name="T65" fmla="*/ 98 h 330"/>
                <a:gd name="T66" fmla="*/ 155 w 274"/>
                <a:gd name="T67" fmla="*/ 74 h 330"/>
                <a:gd name="T68" fmla="*/ 152 w 274"/>
                <a:gd name="T69" fmla="*/ 48 h 330"/>
                <a:gd name="T70" fmla="*/ 166 w 274"/>
                <a:gd name="T71" fmla="*/ 26 h 330"/>
                <a:gd name="T72" fmla="*/ 157 w 274"/>
                <a:gd name="T73" fmla="*/ 7 h 330"/>
                <a:gd name="T74" fmla="*/ 142 w 274"/>
                <a:gd name="T75" fmla="*/ 1 h 330"/>
                <a:gd name="T76" fmla="*/ 121 w 274"/>
                <a:gd name="T77" fmla="*/ 31 h 330"/>
                <a:gd name="T78" fmla="*/ 96 w 274"/>
                <a:gd name="T79" fmla="*/ 53 h 330"/>
                <a:gd name="T80" fmla="*/ 99 w 274"/>
                <a:gd name="T81" fmla="*/ 64 h 330"/>
                <a:gd name="T82" fmla="*/ 88 w 274"/>
                <a:gd name="T83" fmla="*/ 83 h 330"/>
                <a:gd name="T84" fmla="*/ 97 w 274"/>
                <a:gd name="T85" fmla="*/ 93 h 330"/>
                <a:gd name="T86" fmla="*/ 102 w 274"/>
                <a:gd name="T87" fmla="*/ 118 h 330"/>
                <a:gd name="T88" fmla="*/ 90 w 274"/>
                <a:gd name="T89" fmla="*/ 125 h 330"/>
                <a:gd name="T90" fmla="*/ 75 w 274"/>
                <a:gd name="T91" fmla="*/ 103 h 330"/>
                <a:gd name="T92" fmla="*/ 64 w 274"/>
                <a:gd name="T93" fmla="*/ 93 h 330"/>
                <a:gd name="T94" fmla="*/ 56 w 274"/>
                <a:gd name="T95" fmla="*/ 120 h 330"/>
                <a:gd name="T96" fmla="*/ 58 w 274"/>
                <a:gd name="T97" fmla="*/ 148 h 330"/>
                <a:gd name="T98" fmla="*/ 31 w 274"/>
                <a:gd name="T99" fmla="*/ 158 h 330"/>
                <a:gd name="T100" fmla="*/ 0 w 274"/>
                <a:gd name="T101" fmla="*/ 192 h 330"/>
                <a:gd name="T102" fmla="*/ 32 w 274"/>
                <a:gd name="T103" fmla="*/ 237 h 330"/>
                <a:gd name="T104" fmla="*/ 48 w 274"/>
                <a:gd name="T105" fmla="*/ 264 h 330"/>
                <a:gd name="T106" fmla="*/ 70 w 274"/>
                <a:gd name="T107" fmla="*/ 282 h 330"/>
                <a:gd name="T108" fmla="*/ 129 w 274"/>
                <a:gd name="T109" fmla="*/ 304 h 330"/>
                <a:gd name="T110" fmla="*/ 182 w 274"/>
                <a:gd name="T111" fmla="*/ 325 h 330"/>
                <a:gd name="T112" fmla="*/ 210 w 274"/>
                <a:gd name="T113" fmla="*/ 325 h 330"/>
                <a:gd name="T114" fmla="*/ 244 w 274"/>
                <a:gd name="T11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330">
                  <a:moveTo>
                    <a:pt x="263" y="313"/>
                  </a:moveTo>
                  <a:cubicBezTo>
                    <a:pt x="265" y="306"/>
                    <a:pt x="262" y="299"/>
                    <a:pt x="264" y="292"/>
                  </a:cubicBezTo>
                  <a:cubicBezTo>
                    <a:pt x="266" y="286"/>
                    <a:pt x="269" y="280"/>
                    <a:pt x="271" y="274"/>
                  </a:cubicBezTo>
                  <a:cubicBezTo>
                    <a:pt x="272" y="268"/>
                    <a:pt x="274" y="259"/>
                    <a:pt x="273" y="254"/>
                  </a:cubicBezTo>
                  <a:cubicBezTo>
                    <a:pt x="272" y="247"/>
                    <a:pt x="268" y="241"/>
                    <a:pt x="265" y="235"/>
                  </a:cubicBezTo>
                  <a:cubicBezTo>
                    <a:pt x="260" y="224"/>
                    <a:pt x="252" y="210"/>
                    <a:pt x="254" y="198"/>
                  </a:cubicBezTo>
                  <a:cubicBezTo>
                    <a:pt x="255" y="188"/>
                    <a:pt x="259" y="181"/>
                    <a:pt x="262" y="172"/>
                  </a:cubicBezTo>
                  <a:cubicBezTo>
                    <a:pt x="261" y="170"/>
                    <a:pt x="261" y="167"/>
                    <a:pt x="260" y="164"/>
                  </a:cubicBezTo>
                  <a:cubicBezTo>
                    <a:pt x="260" y="159"/>
                    <a:pt x="260" y="153"/>
                    <a:pt x="254" y="151"/>
                  </a:cubicBezTo>
                  <a:cubicBezTo>
                    <a:pt x="252" y="150"/>
                    <a:pt x="249" y="150"/>
                    <a:pt x="247" y="150"/>
                  </a:cubicBezTo>
                  <a:cubicBezTo>
                    <a:pt x="245" y="150"/>
                    <a:pt x="243" y="152"/>
                    <a:pt x="241" y="151"/>
                  </a:cubicBezTo>
                  <a:cubicBezTo>
                    <a:pt x="238" y="151"/>
                    <a:pt x="232" y="146"/>
                    <a:pt x="230" y="144"/>
                  </a:cubicBezTo>
                  <a:cubicBezTo>
                    <a:pt x="229" y="142"/>
                    <a:pt x="228" y="139"/>
                    <a:pt x="226" y="137"/>
                  </a:cubicBezTo>
                  <a:cubicBezTo>
                    <a:pt x="224" y="134"/>
                    <a:pt x="223" y="132"/>
                    <a:pt x="224" y="128"/>
                  </a:cubicBezTo>
                  <a:cubicBezTo>
                    <a:pt x="225" y="122"/>
                    <a:pt x="228" y="117"/>
                    <a:pt x="231" y="112"/>
                  </a:cubicBezTo>
                  <a:cubicBezTo>
                    <a:pt x="234" y="106"/>
                    <a:pt x="231" y="99"/>
                    <a:pt x="231" y="92"/>
                  </a:cubicBezTo>
                  <a:cubicBezTo>
                    <a:pt x="231" y="85"/>
                    <a:pt x="235" y="81"/>
                    <a:pt x="237" y="75"/>
                  </a:cubicBezTo>
                  <a:cubicBezTo>
                    <a:pt x="238" y="70"/>
                    <a:pt x="233" y="65"/>
                    <a:pt x="230" y="61"/>
                  </a:cubicBezTo>
                  <a:cubicBezTo>
                    <a:pt x="226" y="55"/>
                    <a:pt x="216" y="46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7" y="31"/>
                    <a:pt x="213" y="26"/>
                    <a:pt x="206" y="29"/>
                  </a:cubicBezTo>
                  <a:cubicBezTo>
                    <a:pt x="204" y="30"/>
                    <a:pt x="200" y="33"/>
                    <a:pt x="202" y="36"/>
                  </a:cubicBezTo>
                  <a:cubicBezTo>
                    <a:pt x="203" y="39"/>
                    <a:pt x="208" y="37"/>
                    <a:pt x="209" y="39"/>
                  </a:cubicBezTo>
                  <a:cubicBezTo>
                    <a:pt x="208" y="39"/>
                    <a:pt x="207" y="40"/>
                    <a:pt x="207" y="42"/>
                  </a:cubicBezTo>
                  <a:cubicBezTo>
                    <a:pt x="207" y="46"/>
                    <a:pt x="213" y="42"/>
                    <a:pt x="212" y="47"/>
                  </a:cubicBezTo>
                  <a:cubicBezTo>
                    <a:pt x="211" y="53"/>
                    <a:pt x="207" y="49"/>
                    <a:pt x="206" y="47"/>
                  </a:cubicBezTo>
                  <a:cubicBezTo>
                    <a:pt x="202" y="43"/>
                    <a:pt x="192" y="40"/>
                    <a:pt x="192" y="48"/>
                  </a:cubicBezTo>
                  <a:cubicBezTo>
                    <a:pt x="191" y="54"/>
                    <a:pt x="196" y="60"/>
                    <a:pt x="201" y="63"/>
                  </a:cubicBezTo>
                  <a:cubicBezTo>
                    <a:pt x="206" y="67"/>
                    <a:pt x="212" y="71"/>
                    <a:pt x="208" y="78"/>
                  </a:cubicBezTo>
                  <a:cubicBezTo>
                    <a:pt x="206" y="76"/>
                    <a:pt x="206" y="72"/>
                    <a:pt x="205" y="70"/>
                  </a:cubicBezTo>
                  <a:cubicBezTo>
                    <a:pt x="200" y="70"/>
                    <a:pt x="198" y="69"/>
                    <a:pt x="193" y="67"/>
                  </a:cubicBezTo>
                  <a:cubicBezTo>
                    <a:pt x="191" y="66"/>
                    <a:pt x="184" y="64"/>
                    <a:pt x="183" y="62"/>
                  </a:cubicBezTo>
                  <a:cubicBezTo>
                    <a:pt x="181" y="59"/>
                    <a:pt x="185" y="54"/>
                    <a:pt x="185" y="51"/>
                  </a:cubicBezTo>
                  <a:cubicBezTo>
                    <a:pt x="185" y="49"/>
                    <a:pt x="184" y="46"/>
                    <a:pt x="185" y="44"/>
                  </a:cubicBezTo>
                  <a:cubicBezTo>
                    <a:pt x="186" y="42"/>
                    <a:pt x="188" y="42"/>
                    <a:pt x="189" y="40"/>
                  </a:cubicBezTo>
                  <a:cubicBezTo>
                    <a:pt x="192" y="37"/>
                    <a:pt x="193" y="28"/>
                    <a:pt x="193" y="23"/>
                  </a:cubicBezTo>
                  <a:cubicBezTo>
                    <a:pt x="193" y="21"/>
                    <a:pt x="193" y="15"/>
                    <a:pt x="190" y="15"/>
                  </a:cubicBezTo>
                  <a:cubicBezTo>
                    <a:pt x="187" y="15"/>
                    <a:pt x="188" y="20"/>
                    <a:pt x="188" y="22"/>
                  </a:cubicBezTo>
                  <a:cubicBezTo>
                    <a:pt x="187" y="28"/>
                    <a:pt x="186" y="35"/>
                    <a:pt x="181" y="38"/>
                  </a:cubicBezTo>
                  <a:cubicBezTo>
                    <a:pt x="179" y="40"/>
                    <a:pt x="175" y="39"/>
                    <a:pt x="173" y="41"/>
                  </a:cubicBezTo>
                  <a:cubicBezTo>
                    <a:pt x="170" y="43"/>
                    <a:pt x="169" y="45"/>
                    <a:pt x="168" y="48"/>
                  </a:cubicBezTo>
                  <a:cubicBezTo>
                    <a:pt x="165" y="48"/>
                    <a:pt x="162" y="50"/>
                    <a:pt x="162" y="53"/>
                  </a:cubicBezTo>
                  <a:cubicBezTo>
                    <a:pt x="161" y="56"/>
                    <a:pt x="165" y="57"/>
                    <a:pt x="165" y="60"/>
                  </a:cubicBezTo>
                  <a:cubicBezTo>
                    <a:pt x="166" y="63"/>
                    <a:pt x="164" y="67"/>
                    <a:pt x="165" y="70"/>
                  </a:cubicBezTo>
                  <a:cubicBezTo>
                    <a:pt x="166" y="77"/>
                    <a:pt x="170" y="78"/>
                    <a:pt x="164" y="84"/>
                  </a:cubicBezTo>
                  <a:cubicBezTo>
                    <a:pt x="161" y="87"/>
                    <a:pt x="159" y="92"/>
                    <a:pt x="158" y="96"/>
                  </a:cubicBezTo>
                  <a:cubicBezTo>
                    <a:pt x="157" y="98"/>
                    <a:pt x="155" y="101"/>
                    <a:pt x="155" y="104"/>
                  </a:cubicBezTo>
                  <a:cubicBezTo>
                    <a:pt x="154" y="107"/>
                    <a:pt x="156" y="110"/>
                    <a:pt x="156" y="114"/>
                  </a:cubicBezTo>
                  <a:cubicBezTo>
                    <a:pt x="155" y="120"/>
                    <a:pt x="155" y="125"/>
                    <a:pt x="164" y="126"/>
                  </a:cubicBezTo>
                  <a:cubicBezTo>
                    <a:pt x="166" y="126"/>
                    <a:pt x="168" y="123"/>
                    <a:pt x="171" y="123"/>
                  </a:cubicBezTo>
                  <a:cubicBezTo>
                    <a:pt x="175" y="123"/>
                    <a:pt x="177" y="123"/>
                    <a:pt x="179" y="125"/>
                  </a:cubicBezTo>
                  <a:cubicBezTo>
                    <a:pt x="182" y="128"/>
                    <a:pt x="187" y="135"/>
                    <a:pt x="191" y="136"/>
                  </a:cubicBezTo>
                  <a:cubicBezTo>
                    <a:pt x="193" y="141"/>
                    <a:pt x="189" y="146"/>
                    <a:pt x="191" y="150"/>
                  </a:cubicBezTo>
                  <a:cubicBezTo>
                    <a:pt x="191" y="153"/>
                    <a:pt x="194" y="153"/>
                    <a:pt x="194" y="155"/>
                  </a:cubicBezTo>
                  <a:cubicBezTo>
                    <a:pt x="194" y="159"/>
                    <a:pt x="190" y="156"/>
                    <a:pt x="188" y="157"/>
                  </a:cubicBezTo>
                  <a:cubicBezTo>
                    <a:pt x="186" y="158"/>
                    <a:pt x="187" y="162"/>
                    <a:pt x="186" y="164"/>
                  </a:cubicBezTo>
                  <a:cubicBezTo>
                    <a:pt x="185" y="166"/>
                    <a:pt x="184" y="166"/>
                    <a:pt x="187" y="170"/>
                  </a:cubicBezTo>
                  <a:cubicBezTo>
                    <a:pt x="190" y="173"/>
                    <a:pt x="195" y="174"/>
                    <a:pt x="199" y="174"/>
                  </a:cubicBezTo>
                  <a:cubicBezTo>
                    <a:pt x="200" y="179"/>
                    <a:pt x="186" y="176"/>
                    <a:pt x="184" y="174"/>
                  </a:cubicBezTo>
                  <a:cubicBezTo>
                    <a:pt x="179" y="169"/>
                    <a:pt x="182" y="166"/>
                    <a:pt x="184" y="161"/>
                  </a:cubicBezTo>
                  <a:cubicBezTo>
                    <a:pt x="186" y="158"/>
                    <a:pt x="186" y="156"/>
                    <a:pt x="186" y="152"/>
                  </a:cubicBezTo>
                  <a:cubicBezTo>
                    <a:pt x="186" y="148"/>
                    <a:pt x="186" y="149"/>
                    <a:pt x="184" y="145"/>
                  </a:cubicBezTo>
                  <a:cubicBezTo>
                    <a:pt x="183" y="142"/>
                    <a:pt x="185" y="138"/>
                    <a:pt x="183" y="135"/>
                  </a:cubicBezTo>
                  <a:cubicBezTo>
                    <a:pt x="181" y="132"/>
                    <a:pt x="176" y="131"/>
                    <a:pt x="173" y="131"/>
                  </a:cubicBezTo>
                  <a:cubicBezTo>
                    <a:pt x="170" y="131"/>
                    <a:pt x="167" y="132"/>
                    <a:pt x="163" y="133"/>
                  </a:cubicBezTo>
                  <a:cubicBezTo>
                    <a:pt x="159" y="133"/>
                    <a:pt x="158" y="133"/>
                    <a:pt x="157" y="137"/>
                  </a:cubicBezTo>
                  <a:cubicBezTo>
                    <a:pt x="157" y="139"/>
                    <a:pt x="156" y="140"/>
                    <a:pt x="156" y="142"/>
                  </a:cubicBezTo>
                  <a:cubicBezTo>
                    <a:pt x="155" y="143"/>
                    <a:pt x="154" y="142"/>
                    <a:pt x="154" y="145"/>
                  </a:cubicBezTo>
                  <a:cubicBezTo>
                    <a:pt x="154" y="147"/>
                    <a:pt x="156" y="150"/>
                    <a:pt x="157" y="152"/>
                  </a:cubicBezTo>
                  <a:cubicBezTo>
                    <a:pt x="157" y="156"/>
                    <a:pt x="157" y="159"/>
                    <a:pt x="156" y="162"/>
                  </a:cubicBezTo>
                  <a:cubicBezTo>
                    <a:pt x="153" y="168"/>
                    <a:pt x="147" y="168"/>
                    <a:pt x="143" y="172"/>
                  </a:cubicBezTo>
                  <a:cubicBezTo>
                    <a:pt x="141" y="175"/>
                    <a:pt x="142" y="177"/>
                    <a:pt x="141" y="180"/>
                  </a:cubicBezTo>
                  <a:cubicBezTo>
                    <a:pt x="139" y="182"/>
                    <a:pt x="136" y="183"/>
                    <a:pt x="134" y="184"/>
                  </a:cubicBezTo>
                  <a:cubicBezTo>
                    <a:pt x="132" y="186"/>
                    <a:pt x="130" y="189"/>
                    <a:pt x="127" y="188"/>
                  </a:cubicBezTo>
                  <a:cubicBezTo>
                    <a:pt x="125" y="188"/>
                    <a:pt x="122" y="183"/>
                    <a:pt x="120" y="188"/>
                  </a:cubicBezTo>
                  <a:cubicBezTo>
                    <a:pt x="119" y="191"/>
                    <a:pt x="122" y="194"/>
                    <a:pt x="119" y="197"/>
                  </a:cubicBezTo>
                  <a:cubicBezTo>
                    <a:pt x="118" y="199"/>
                    <a:pt x="113" y="199"/>
                    <a:pt x="111" y="198"/>
                  </a:cubicBezTo>
                  <a:cubicBezTo>
                    <a:pt x="108" y="196"/>
                    <a:pt x="107" y="193"/>
                    <a:pt x="103" y="192"/>
                  </a:cubicBezTo>
                  <a:cubicBezTo>
                    <a:pt x="100" y="191"/>
                    <a:pt x="98" y="191"/>
                    <a:pt x="95" y="189"/>
                  </a:cubicBezTo>
                  <a:cubicBezTo>
                    <a:pt x="93" y="187"/>
                    <a:pt x="91" y="185"/>
                    <a:pt x="89" y="184"/>
                  </a:cubicBezTo>
                  <a:cubicBezTo>
                    <a:pt x="87" y="182"/>
                    <a:pt x="85" y="180"/>
                    <a:pt x="85" y="176"/>
                  </a:cubicBezTo>
                  <a:cubicBezTo>
                    <a:pt x="87" y="178"/>
                    <a:pt x="87" y="180"/>
                    <a:pt x="89" y="181"/>
                  </a:cubicBezTo>
                  <a:cubicBezTo>
                    <a:pt x="92" y="182"/>
                    <a:pt x="93" y="181"/>
                    <a:pt x="95" y="183"/>
                  </a:cubicBezTo>
                  <a:cubicBezTo>
                    <a:pt x="96" y="184"/>
                    <a:pt x="96" y="187"/>
                    <a:pt x="98" y="188"/>
                  </a:cubicBezTo>
                  <a:cubicBezTo>
                    <a:pt x="100" y="189"/>
                    <a:pt x="101" y="187"/>
                    <a:pt x="103" y="187"/>
                  </a:cubicBezTo>
                  <a:cubicBezTo>
                    <a:pt x="105" y="187"/>
                    <a:pt x="109" y="188"/>
                    <a:pt x="111" y="187"/>
                  </a:cubicBezTo>
                  <a:cubicBezTo>
                    <a:pt x="112" y="187"/>
                    <a:pt x="112" y="182"/>
                    <a:pt x="113" y="181"/>
                  </a:cubicBezTo>
                  <a:cubicBezTo>
                    <a:pt x="114" y="178"/>
                    <a:pt x="115" y="179"/>
                    <a:pt x="118" y="178"/>
                  </a:cubicBezTo>
                  <a:cubicBezTo>
                    <a:pt x="120" y="177"/>
                    <a:pt x="121" y="176"/>
                    <a:pt x="119" y="174"/>
                  </a:cubicBezTo>
                  <a:cubicBezTo>
                    <a:pt x="119" y="170"/>
                    <a:pt x="122" y="173"/>
                    <a:pt x="124" y="172"/>
                  </a:cubicBezTo>
                  <a:cubicBezTo>
                    <a:pt x="126" y="170"/>
                    <a:pt x="126" y="168"/>
                    <a:pt x="127" y="166"/>
                  </a:cubicBezTo>
                  <a:cubicBezTo>
                    <a:pt x="129" y="163"/>
                    <a:pt x="137" y="163"/>
                    <a:pt x="136" y="158"/>
                  </a:cubicBezTo>
                  <a:cubicBezTo>
                    <a:pt x="137" y="158"/>
                    <a:pt x="138" y="158"/>
                    <a:pt x="139" y="158"/>
                  </a:cubicBezTo>
                  <a:cubicBezTo>
                    <a:pt x="139" y="155"/>
                    <a:pt x="138" y="146"/>
                    <a:pt x="143" y="147"/>
                  </a:cubicBezTo>
                  <a:cubicBezTo>
                    <a:pt x="143" y="144"/>
                    <a:pt x="147" y="143"/>
                    <a:pt x="147" y="140"/>
                  </a:cubicBezTo>
                  <a:cubicBezTo>
                    <a:pt x="148" y="136"/>
                    <a:pt x="141" y="133"/>
                    <a:pt x="140" y="129"/>
                  </a:cubicBezTo>
                  <a:cubicBezTo>
                    <a:pt x="138" y="124"/>
                    <a:pt x="141" y="119"/>
                    <a:pt x="142" y="114"/>
                  </a:cubicBezTo>
                  <a:cubicBezTo>
                    <a:pt x="143" y="111"/>
                    <a:pt x="145" y="109"/>
                    <a:pt x="146" y="107"/>
                  </a:cubicBezTo>
                  <a:cubicBezTo>
                    <a:pt x="148" y="103"/>
                    <a:pt x="148" y="102"/>
                    <a:pt x="147" y="98"/>
                  </a:cubicBezTo>
                  <a:cubicBezTo>
                    <a:pt x="146" y="95"/>
                    <a:pt x="146" y="90"/>
                    <a:pt x="146" y="87"/>
                  </a:cubicBezTo>
                  <a:cubicBezTo>
                    <a:pt x="148" y="83"/>
                    <a:pt x="151" y="86"/>
                    <a:pt x="153" y="83"/>
                  </a:cubicBezTo>
                  <a:cubicBezTo>
                    <a:pt x="154" y="81"/>
                    <a:pt x="155" y="77"/>
                    <a:pt x="155" y="74"/>
                  </a:cubicBezTo>
                  <a:cubicBezTo>
                    <a:pt x="155" y="71"/>
                    <a:pt x="157" y="67"/>
                    <a:pt x="156" y="64"/>
                  </a:cubicBezTo>
                  <a:cubicBezTo>
                    <a:pt x="156" y="61"/>
                    <a:pt x="152" y="60"/>
                    <a:pt x="151" y="58"/>
                  </a:cubicBezTo>
                  <a:cubicBezTo>
                    <a:pt x="151" y="56"/>
                    <a:pt x="151" y="50"/>
                    <a:pt x="152" y="48"/>
                  </a:cubicBezTo>
                  <a:cubicBezTo>
                    <a:pt x="154" y="46"/>
                    <a:pt x="158" y="47"/>
                    <a:pt x="160" y="44"/>
                  </a:cubicBezTo>
                  <a:cubicBezTo>
                    <a:pt x="162" y="41"/>
                    <a:pt x="161" y="38"/>
                    <a:pt x="163" y="35"/>
                  </a:cubicBezTo>
                  <a:cubicBezTo>
                    <a:pt x="164" y="32"/>
                    <a:pt x="165" y="30"/>
                    <a:pt x="166" y="26"/>
                  </a:cubicBezTo>
                  <a:cubicBezTo>
                    <a:pt x="166" y="23"/>
                    <a:pt x="169" y="20"/>
                    <a:pt x="169" y="18"/>
                  </a:cubicBezTo>
                  <a:cubicBezTo>
                    <a:pt x="169" y="14"/>
                    <a:pt x="166" y="14"/>
                    <a:pt x="164" y="12"/>
                  </a:cubicBezTo>
                  <a:cubicBezTo>
                    <a:pt x="161" y="9"/>
                    <a:pt x="161" y="8"/>
                    <a:pt x="157" y="7"/>
                  </a:cubicBezTo>
                  <a:cubicBezTo>
                    <a:pt x="154" y="7"/>
                    <a:pt x="152" y="5"/>
                    <a:pt x="149" y="5"/>
                  </a:cubicBezTo>
                  <a:cubicBezTo>
                    <a:pt x="145" y="4"/>
                    <a:pt x="143" y="5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38" y="0"/>
                    <a:pt x="131" y="14"/>
                    <a:pt x="130" y="17"/>
                  </a:cubicBezTo>
                  <a:cubicBezTo>
                    <a:pt x="129" y="19"/>
                    <a:pt x="128" y="22"/>
                    <a:pt x="126" y="25"/>
                  </a:cubicBezTo>
                  <a:cubicBezTo>
                    <a:pt x="125" y="27"/>
                    <a:pt x="123" y="28"/>
                    <a:pt x="121" y="31"/>
                  </a:cubicBezTo>
                  <a:cubicBezTo>
                    <a:pt x="119" y="35"/>
                    <a:pt x="118" y="35"/>
                    <a:pt x="114" y="36"/>
                  </a:cubicBezTo>
                  <a:cubicBezTo>
                    <a:pt x="112" y="37"/>
                    <a:pt x="107" y="38"/>
                    <a:pt x="105" y="39"/>
                  </a:cubicBezTo>
                  <a:cubicBezTo>
                    <a:pt x="102" y="41"/>
                    <a:pt x="95" y="49"/>
                    <a:pt x="96" y="53"/>
                  </a:cubicBezTo>
                  <a:cubicBezTo>
                    <a:pt x="99" y="52"/>
                    <a:pt x="102" y="53"/>
                    <a:pt x="102" y="56"/>
                  </a:cubicBezTo>
                  <a:cubicBezTo>
                    <a:pt x="101" y="57"/>
                    <a:pt x="100" y="58"/>
                    <a:pt x="99" y="60"/>
                  </a:cubicBezTo>
                  <a:cubicBezTo>
                    <a:pt x="99" y="61"/>
                    <a:pt x="99" y="62"/>
                    <a:pt x="99" y="64"/>
                  </a:cubicBezTo>
                  <a:cubicBezTo>
                    <a:pt x="98" y="66"/>
                    <a:pt x="96" y="67"/>
                    <a:pt x="96" y="70"/>
                  </a:cubicBezTo>
                  <a:cubicBezTo>
                    <a:pt x="95" y="73"/>
                    <a:pt x="96" y="74"/>
                    <a:pt x="95" y="77"/>
                  </a:cubicBezTo>
                  <a:cubicBezTo>
                    <a:pt x="89" y="75"/>
                    <a:pt x="88" y="77"/>
                    <a:pt x="88" y="83"/>
                  </a:cubicBezTo>
                  <a:cubicBezTo>
                    <a:pt x="87" y="85"/>
                    <a:pt x="84" y="94"/>
                    <a:pt x="88" y="94"/>
                  </a:cubicBezTo>
                  <a:cubicBezTo>
                    <a:pt x="88" y="90"/>
                    <a:pt x="90" y="87"/>
                    <a:pt x="93" y="89"/>
                  </a:cubicBezTo>
                  <a:cubicBezTo>
                    <a:pt x="93" y="89"/>
                    <a:pt x="97" y="93"/>
                    <a:pt x="97" y="93"/>
                  </a:cubicBezTo>
                  <a:cubicBezTo>
                    <a:pt x="98" y="95"/>
                    <a:pt x="97" y="96"/>
                    <a:pt x="97" y="98"/>
                  </a:cubicBezTo>
                  <a:cubicBezTo>
                    <a:pt x="96" y="101"/>
                    <a:pt x="96" y="107"/>
                    <a:pt x="97" y="110"/>
                  </a:cubicBezTo>
                  <a:cubicBezTo>
                    <a:pt x="99" y="113"/>
                    <a:pt x="104" y="114"/>
                    <a:pt x="102" y="118"/>
                  </a:cubicBezTo>
                  <a:cubicBezTo>
                    <a:pt x="101" y="120"/>
                    <a:pt x="98" y="122"/>
                    <a:pt x="97" y="124"/>
                  </a:cubicBezTo>
                  <a:cubicBezTo>
                    <a:pt x="96" y="127"/>
                    <a:pt x="95" y="130"/>
                    <a:pt x="92" y="132"/>
                  </a:cubicBezTo>
                  <a:cubicBezTo>
                    <a:pt x="86" y="134"/>
                    <a:pt x="91" y="127"/>
                    <a:pt x="90" y="125"/>
                  </a:cubicBezTo>
                  <a:cubicBezTo>
                    <a:pt x="90" y="123"/>
                    <a:pt x="88" y="122"/>
                    <a:pt x="87" y="121"/>
                  </a:cubicBezTo>
                  <a:cubicBezTo>
                    <a:pt x="86" y="119"/>
                    <a:pt x="87" y="118"/>
                    <a:pt x="86" y="116"/>
                  </a:cubicBezTo>
                  <a:cubicBezTo>
                    <a:pt x="84" y="111"/>
                    <a:pt x="78" y="108"/>
                    <a:pt x="75" y="103"/>
                  </a:cubicBezTo>
                  <a:cubicBezTo>
                    <a:pt x="74" y="99"/>
                    <a:pt x="75" y="97"/>
                    <a:pt x="72" y="94"/>
                  </a:cubicBezTo>
                  <a:cubicBezTo>
                    <a:pt x="70" y="93"/>
                    <a:pt x="68" y="91"/>
                    <a:pt x="67" y="89"/>
                  </a:cubicBezTo>
                  <a:cubicBezTo>
                    <a:pt x="66" y="91"/>
                    <a:pt x="65" y="92"/>
                    <a:pt x="64" y="93"/>
                  </a:cubicBezTo>
                  <a:cubicBezTo>
                    <a:pt x="61" y="96"/>
                    <a:pt x="56" y="97"/>
                    <a:pt x="59" y="102"/>
                  </a:cubicBezTo>
                  <a:cubicBezTo>
                    <a:pt x="61" y="106"/>
                    <a:pt x="64" y="109"/>
                    <a:pt x="62" y="114"/>
                  </a:cubicBezTo>
                  <a:cubicBezTo>
                    <a:pt x="61" y="116"/>
                    <a:pt x="59" y="118"/>
                    <a:pt x="56" y="120"/>
                  </a:cubicBezTo>
                  <a:cubicBezTo>
                    <a:pt x="57" y="122"/>
                    <a:pt x="56" y="125"/>
                    <a:pt x="56" y="127"/>
                  </a:cubicBezTo>
                  <a:cubicBezTo>
                    <a:pt x="57" y="129"/>
                    <a:pt x="57" y="131"/>
                    <a:pt x="57" y="134"/>
                  </a:cubicBezTo>
                  <a:cubicBezTo>
                    <a:pt x="58" y="138"/>
                    <a:pt x="56" y="144"/>
                    <a:pt x="58" y="148"/>
                  </a:cubicBezTo>
                  <a:cubicBezTo>
                    <a:pt x="55" y="149"/>
                    <a:pt x="53" y="149"/>
                    <a:pt x="51" y="150"/>
                  </a:cubicBezTo>
                  <a:cubicBezTo>
                    <a:pt x="49" y="151"/>
                    <a:pt x="47" y="152"/>
                    <a:pt x="46" y="153"/>
                  </a:cubicBezTo>
                  <a:cubicBezTo>
                    <a:pt x="41" y="156"/>
                    <a:pt x="36" y="156"/>
                    <a:pt x="31" y="158"/>
                  </a:cubicBezTo>
                  <a:cubicBezTo>
                    <a:pt x="21" y="162"/>
                    <a:pt x="11" y="168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79"/>
                    <a:pt x="0" y="190"/>
                    <a:pt x="0" y="192"/>
                  </a:cubicBezTo>
                  <a:cubicBezTo>
                    <a:pt x="1" y="201"/>
                    <a:pt x="7" y="212"/>
                    <a:pt x="14" y="217"/>
                  </a:cubicBezTo>
                  <a:cubicBezTo>
                    <a:pt x="17" y="220"/>
                    <a:pt x="21" y="222"/>
                    <a:pt x="24" y="225"/>
                  </a:cubicBezTo>
                  <a:cubicBezTo>
                    <a:pt x="28" y="229"/>
                    <a:pt x="30" y="232"/>
                    <a:pt x="32" y="237"/>
                  </a:cubicBezTo>
                  <a:cubicBezTo>
                    <a:pt x="35" y="242"/>
                    <a:pt x="38" y="248"/>
                    <a:pt x="39" y="254"/>
                  </a:cubicBezTo>
                  <a:cubicBezTo>
                    <a:pt x="39" y="257"/>
                    <a:pt x="39" y="257"/>
                    <a:pt x="42" y="259"/>
                  </a:cubicBezTo>
                  <a:cubicBezTo>
                    <a:pt x="44" y="260"/>
                    <a:pt x="46" y="263"/>
                    <a:pt x="48" y="264"/>
                  </a:cubicBezTo>
                  <a:cubicBezTo>
                    <a:pt x="50" y="266"/>
                    <a:pt x="52" y="266"/>
                    <a:pt x="54" y="268"/>
                  </a:cubicBezTo>
                  <a:cubicBezTo>
                    <a:pt x="56" y="269"/>
                    <a:pt x="57" y="271"/>
                    <a:pt x="59" y="273"/>
                  </a:cubicBezTo>
                  <a:cubicBezTo>
                    <a:pt x="62" y="276"/>
                    <a:pt x="66" y="279"/>
                    <a:pt x="70" y="282"/>
                  </a:cubicBezTo>
                  <a:cubicBezTo>
                    <a:pt x="75" y="285"/>
                    <a:pt x="81" y="287"/>
                    <a:pt x="87" y="290"/>
                  </a:cubicBezTo>
                  <a:cubicBezTo>
                    <a:pt x="91" y="292"/>
                    <a:pt x="96" y="291"/>
                    <a:pt x="100" y="293"/>
                  </a:cubicBezTo>
                  <a:cubicBezTo>
                    <a:pt x="109" y="298"/>
                    <a:pt x="119" y="303"/>
                    <a:pt x="129" y="304"/>
                  </a:cubicBezTo>
                  <a:cubicBezTo>
                    <a:pt x="138" y="305"/>
                    <a:pt x="150" y="303"/>
                    <a:pt x="158" y="308"/>
                  </a:cubicBezTo>
                  <a:cubicBezTo>
                    <a:pt x="162" y="310"/>
                    <a:pt x="166" y="313"/>
                    <a:pt x="170" y="316"/>
                  </a:cubicBezTo>
                  <a:cubicBezTo>
                    <a:pt x="174" y="319"/>
                    <a:pt x="177" y="323"/>
                    <a:pt x="182" y="325"/>
                  </a:cubicBezTo>
                  <a:cubicBezTo>
                    <a:pt x="185" y="325"/>
                    <a:pt x="188" y="325"/>
                    <a:pt x="190" y="325"/>
                  </a:cubicBezTo>
                  <a:cubicBezTo>
                    <a:pt x="194" y="325"/>
                    <a:pt x="197" y="326"/>
                    <a:pt x="200" y="326"/>
                  </a:cubicBezTo>
                  <a:cubicBezTo>
                    <a:pt x="204" y="325"/>
                    <a:pt x="207" y="325"/>
                    <a:pt x="210" y="325"/>
                  </a:cubicBezTo>
                  <a:cubicBezTo>
                    <a:pt x="213" y="325"/>
                    <a:pt x="217" y="325"/>
                    <a:pt x="221" y="325"/>
                  </a:cubicBezTo>
                  <a:cubicBezTo>
                    <a:pt x="225" y="324"/>
                    <a:pt x="229" y="321"/>
                    <a:pt x="234" y="323"/>
                  </a:cubicBezTo>
                  <a:cubicBezTo>
                    <a:pt x="237" y="325"/>
                    <a:pt x="240" y="328"/>
                    <a:pt x="244" y="330"/>
                  </a:cubicBezTo>
                  <a:cubicBezTo>
                    <a:pt x="246" y="328"/>
                    <a:pt x="248" y="327"/>
                    <a:pt x="250" y="325"/>
                  </a:cubicBezTo>
                  <a:cubicBezTo>
                    <a:pt x="255" y="322"/>
                    <a:pt x="262" y="319"/>
                    <a:pt x="263" y="3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27"/>
            <p:cNvSpPr>
              <a:spLocks noEditPoints="1"/>
            </p:cNvSpPr>
            <p:nvPr/>
          </p:nvSpPr>
          <p:spPr bwMode="auto">
            <a:xfrm>
              <a:off x="4687888" y="3590925"/>
              <a:ext cx="701675" cy="823913"/>
            </a:xfrm>
            <a:custGeom>
              <a:avLst/>
              <a:gdLst>
                <a:gd name="T0" fmla="*/ 324 w 341"/>
                <a:gd name="T1" fmla="*/ 100 h 400"/>
                <a:gd name="T2" fmla="*/ 297 w 341"/>
                <a:gd name="T3" fmla="*/ 94 h 400"/>
                <a:gd name="T4" fmla="*/ 261 w 341"/>
                <a:gd name="T5" fmla="*/ 84 h 400"/>
                <a:gd name="T6" fmla="*/ 241 w 341"/>
                <a:gd name="T7" fmla="*/ 105 h 400"/>
                <a:gd name="T8" fmla="*/ 237 w 341"/>
                <a:gd name="T9" fmla="*/ 136 h 400"/>
                <a:gd name="T10" fmla="*/ 199 w 341"/>
                <a:gd name="T11" fmla="*/ 139 h 400"/>
                <a:gd name="T12" fmla="*/ 176 w 341"/>
                <a:gd name="T13" fmla="*/ 120 h 400"/>
                <a:gd name="T14" fmla="*/ 171 w 341"/>
                <a:gd name="T15" fmla="*/ 81 h 400"/>
                <a:gd name="T16" fmla="*/ 162 w 341"/>
                <a:gd name="T17" fmla="*/ 46 h 400"/>
                <a:gd name="T18" fmla="*/ 146 w 341"/>
                <a:gd name="T19" fmla="*/ 22 h 400"/>
                <a:gd name="T20" fmla="*/ 132 w 341"/>
                <a:gd name="T21" fmla="*/ 4 h 400"/>
                <a:gd name="T22" fmla="*/ 125 w 341"/>
                <a:gd name="T23" fmla="*/ 2 h 400"/>
                <a:gd name="T24" fmla="*/ 118 w 341"/>
                <a:gd name="T25" fmla="*/ 23 h 400"/>
                <a:gd name="T26" fmla="*/ 119 w 341"/>
                <a:gd name="T27" fmla="*/ 55 h 400"/>
                <a:gd name="T28" fmla="*/ 113 w 341"/>
                <a:gd name="T29" fmla="*/ 84 h 400"/>
                <a:gd name="T30" fmla="*/ 97 w 341"/>
                <a:gd name="T31" fmla="*/ 124 h 400"/>
                <a:gd name="T32" fmla="*/ 108 w 341"/>
                <a:gd name="T33" fmla="*/ 149 h 400"/>
                <a:gd name="T34" fmla="*/ 93 w 341"/>
                <a:gd name="T35" fmla="*/ 177 h 400"/>
                <a:gd name="T36" fmla="*/ 82 w 341"/>
                <a:gd name="T37" fmla="*/ 178 h 400"/>
                <a:gd name="T38" fmla="*/ 63 w 341"/>
                <a:gd name="T39" fmla="*/ 206 h 400"/>
                <a:gd name="T40" fmla="*/ 54 w 341"/>
                <a:gd name="T41" fmla="*/ 208 h 400"/>
                <a:gd name="T42" fmla="*/ 29 w 341"/>
                <a:gd name="T43" fmla="*/ 217 h 400"/>
                <a:gd name="T44" fmla="*/ 18 w 341"/>
                <a:gd name="T45" fmla="*/ 224 h 400"/>
                <a:gd name="T46" fmla="*/ 21 w 341"/>
                <a:gd name="T47" fmla="*/ 258 h 400"/>
                <a:gd name="T48" fmla="*/ 13 w 341"/>
                <a:gd name="T49" fmla="*/ 281 h 400"/>
                <a:gd name="T50" fmla="*/ 6 w 341"/>
                <a:gd name="T51" fmla="*/ 316 h 400"/>
                <a:gd name="T52" fmla="*/ 20 w 341"/>
                <a:gd name="T53" fmla="*/ 346 h 400"/>
                <a:gd name="T54" fmla="*/ 52 w 341"/>
                <a:gd name="T55" fmla="*/ 356 h 400"/>
                <a:gd name="T56" fmla="*/ 77 w 341"/>
                <a:gd name="T57" fmla="*/ 364 h 400"/>
                <a:gd name="T58" fmla="*/ 107 w 341"/>
                <a:gd name="T59" fmla="*/ 370 h 400"/>
                <a:gd name="T60" fmla="*/ 149 w 341"/>
                <a:gd name="T61" fmla="*/ 400 h 400"/>
                <a:gd name="T62" fmla="*/ 157 w 341"/>
                <a:gd name="T63" fmla="*/ 377 h 400"/>
                <a:gd name="T64" fmla="*/ 174 w 341"/>
                <a:gd name="T65" fmla="*/ 358 h 400"/>
                <a:gd name="T66" fmla="*/ 184 w 341"/>
                <a:gd name="T67" fmla="*/ 343 h 400"/>
                <a:gd name="T68" fmla="*/ 191 w 341"/>
                <a:gd name="T69" fmla="*/ 327 h 400"/>
                <a:gd name="T70" fmla="*/ 198 w 341"/>
                <a:gd name="T71" fmla="*/ 310 h 400"/>
                <a:gd name="T72" fmla="*/ 209 w 341"/>
                <a:gd name="T73" fmla="*/ 284 h 400"/>
                <a:gd name="T74" fmla="*/ 199 w 341"/>
                <a:gd name="T75" fmla="*/ 271 h 400"/>
                <a:gd name="T76" fmla="*/ 190 w 341"/>
                <a:gd name="T77" fmla="*/ 254 h 400"/>
                <a:gd name="T78" fmla="*/ 209 w 341"/>
                <a:gd name="T79" fmla="*/ 227 h 400"/>
                <a:gd name="T80" fmla="*/ 243 w 341"/>
                <a:gd name="T81" fmla="*/ 207 h 400"/>
                <a:gd name="T82" fmla="*/ 276 w 341"/>
                <a:gd name="T83" fmla="*/ 190 h 400"/>
                <a:gd name="T84" fmla="*/ 292 w 341"/>
                <a:gd name="T85" fmla="*/ 164 h 400"/>
                <a:gd name="T86" fmla="*/ 300 w 341"/>
                <a:gd name="T87" fmla="*/ 167 h 400"/>
                <a:gd name="T88" fmla="*/ 292 w 341"/>
                <a:gd name="T89" fmla="*/ 182 h 400"/>
                <a:gd name="T90" fmla="*/ 329 w 341"/>
                <a:gd name="T91" fmla="*/ 150 h 400"/>
                <a:gd name="T92" fmla="*/ 341 w 341"/>
                <a:gd name="T93" fmla="*/ 118 h 400"/>
                <a:gd name="T94" fmla="*/ 174 w 341"/>
                <a:gd name="T95" fmla="*/ 332 h 400"/>
                <a:gd name="T96" fmla="*/ 164 w 341"/>
                <a:gd name="T97" fmla="*/ 348 h 400"/>
                <a:gd name="T98" fmla="*/ 127 w 341"/>
                <a:gd name="T99" fmla="*/ 341 h 400"/>
                <a:gd name="T100" fmla="*/ 118 w 341"/>
                <a:gd name="T101" fmla="*/ 335 h 400"/>
                <a:gd name="T102" fmla="*/ 127 w 341"/>
                <a:gd name="T103" fmla="*/ 329 h 400"/>
                <a:gd name="T104" fmla="*/ 132 w 341"/>
                <a:gd name="T105" fmla="*/ 322 h 400"/>
                <a:gd name="T106" fmla="*/ 138 w 341"/>
                <a:gd name="T107" fmla="*/ 311 h 400"/>
                <a:gd name="T108" fmla="*/ 155 w 341"/>
                <a:gd name="T109" fmla="*/ 319 h 400"/>
                <a:gd name="T110" fmla="*/ 166 w 341"/>
                <a:gd name="T111" fmla="*/ 311 h 400"/>
                <a:gd name="T112" fmla="*/ 174 w 341"/>
                <a:gd name="T113" fmla="*/ 3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00">
                  <a:moveTo>
                    <a:pt x="332" y="110"/>
                  </a:moveTo>
                  <a:cubicBezTo>
                    <a:pt x="329" y="107"/>
                    <a:pt x="327" y="103"/>
                    <a:pt x="324" y="100"/>
                  </a:cubicBezTo>
                  <a:cubicBezTo>
                    <a:pt x="319" y="96"/>
                    <a:pt x="316" y="89"/>
                    <a:pt x="311" y="85"/>
                  </a:cubicBezTo>
                  <a:cubicBezTo>
                    <a:pt x="304" y="80"/>
                    <a:pt x="301" y="90"/>
                    <a:pt x="297" y="94"/>
                  </a:cubicBezTo>
                  <a:cubicBezTo>
                    <a:pt x="291" y="100"/>
                    <a:pt x="285" y="99"/>
                    <a:pt x="278" y="95"/>
                  </a:cubicBezTo>
                  <a:cubicBezTo>
                    <a:pt x="273" y="92"/>
                    <a:pt x="267" y="85"/>
                    <a:pt x="261" y="84"/>
                  </a:cubicBezTo>
                  <a:cubicBezTo>
                    <a:pt x="252" y="83"/>
                    <a:pt x="247" y="85"/>
                    <a:pt x="243" y="93"/>
                  </a:cubicBezTo>
                  <a:cubicBezTo>
                    <a:pt x="242" y="97"/>
                    <a:pt x="241" y="101"/>
                    <a:pt x="241" y="105"/>
                  </a:cubicBezTo>
                  <a:cubicBezTo>
                    <a:pt x="240" y="108"/>
                    <a:pt x="238" y="111"/>
                    <a:pt x="237" y="114"/>
                  </a:cubicBezTo>
                  <a:cubicBezTo>
                    <a:pt x="237" y="121"/>
                    <a:pt x="240" y="130"/>
                    <a:pt x="237" y="136"/>
                  </a:cubicBezTo>
                  <a:cubicBezTo>
                    <a:pt x="232" y="145"/>
                    <a:pt x="225" y="133"/>
                    <a:pt x="220" y="131"/>
                  </a:cubicBezTo>
                  <a:cubicBezTo>
                    <a:pt x="213" y="128"/>
                    <a:pt x="204" y="134"/>
                    <a:pt x="199" y="139"/>
                  </a:cubicBezTo>
                  <a:cubicBezTo>
                    <a:pt x="195" y="143"/>
                    <a:pt x="184" y="147"/>
                    <a:pt x="179" y="143"/>
                  </a:cubicBezTo>
                  <a:cubicBezTo>
                    <a:pt x="173" y="138"/>
                    <a:pt x="176" y="126"/>
                    <a:pt x="176" y="120"/>
                  </a:cubicBezTo>
                  <a:cubicBezTo>
                    <a:pt x="175" y="113"/>
                    <a:pt x="176" y="107"/>
                    <a:pt x="176" y="100"/>
                  </a:cubicBezTo>
                  <a:cubicBezTo>
                    <a:pt x="177" y="92"/>
                    <a:pt x="175" y="88"/>
                    <a:pt x="171" y="81"/>
                  </a:cubicBezTo>
                  <a:cubicBezTo>
                    <a:pt x="168" y="76"/>
                    <a:pt x="163" y="73"/>
                    <a:pt x="162" y="66"/>
                  </a:cubicBezTo>
                  <a:cubicBezTo>
                    <a:pt x="161" y="60"/>
                    <a:pt x="162" y="53"/>
                    <a:pt x="162" y="46"/>
                  </a:cubicBezTo>
                  <a:cubicBezTo>
                    <a:pt x="161" y="39"/>
                    <a:pt x="158" y="34"/>
                    <a:pt x="154" y="28"/>
                  </a:cubicBezTo>
                  <a:cubicBezTo>
                    <a:pt x="152" y="25"/>
                    <a:pt x="150" y="23"/>
                    <a:pt x="146" y="22"/>
                  </a:cubicBezTo>
                  <a:cubicBezTo>
                    <a:pt x="144" y="21"/>
                    <a:pt x="138" y="23"/>
                    <a:pt x="136" y="21"/>
                  </a:cubicBezTo>
                  <a:cubicBezTo>
                    <a:pt x="130" y="17"/>
                    <a:pt x="136" y="9"/>
                    <a:pt x="132" y="4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4" y="1"/>
                    <a:pt x="125" y="1"/>
                    <a:pt x="125" y="2"/>
                  </a:cubicBezTo>
                  <a:cubicBezTo>
                    <a:pt x="129" y="10"/>
                    <a:pt x="122" y="10"/>
                    <a:pt x="116" y="10"/>
                  </a:cubicBezTo>
                  <a:cubicBezTo>
                    <a:pt x="116" y="14"/>
                    <a:pt x="118" y="19"/>
                    <a:pt x="118" y="23"/>
                  </a:cubicBezTo>
                  <a:cubicBezTo>
                    <a:pt x="118" y="28"/>
                    <a:pt x="119" y="32"/>
                    <a:pt x="119" y="36"/>
                  </a:cubicBezTo>
                  <a:cubicBezTo>
                    <a:pt x="119" y="43"/>
                    <a:pt x="118" y="49"/>
                    <a:pt x="119" y="55"/>
                  </a:cubicBezTo>
                  <a:cubicBezTo>
                    <a:pt x="119" y="61"/>
                    <a:pt x="121" y="64"/>
                    <a:pt x="119" y="70"/>
                  </a:cubicBezTo>
                  <a:cubicBezTo>
                    <a:pt x="118" y="74"/>
                    <a:pt x="114" y="79"/>
                    <a:pt x="113" y="84"/>
                  </a:cubicBezTo>
                  <a:cubicBezTo>
                    <a:pt x="111" y="89"/>
                    <a:pt x="109" y="95"/>
                    <a:pt x="106" y="101"/>
                  </a:cubicBezTo>
                  <a:cubicBezTo>
                    <a:pt x="103" y="110"/>
                    <a:pt x="98" y="115"/>
                    <a:pt x="97" y="124"/>
                  </a:cubicBezTo>
                  <a:cubicBezTo>
                    <a:pt x="96" y="131"/>
                    <a:pt x="97" y="139"/>
                    <a:pt x="98" y="146"/>
                  </a:cubicBezTo>
                  <a:cubicBezTo>
                    <a:pt x="101" y="147"/>
                    <a:pt x="105" y="147"/>
                    <a:pt x="108" y="149"/>
                  </a:cubicBezTo>
                  <a:cubicBezTo>
                    <a:pt x="118" y="154"/>
                    <a:pt x="124" y="170"/>
                    <a:pt x="112" y="178"/>
                  </a:cubicBezTo>
                  <a:cubicBezTo>
                    <a:pt x="107" y="180"/>
                    <a:pt x="98" y="179"/>
                    <a:pt x="93" y="177"/>
                  </a:cubicBezTo>
                  <a:cubicBezTo>
                    <a:pt x="90" y="176"/>
                    <a:pt x="88" y="174"/>
                    <a:pt x="85" y="172"/>
                  </a:cubicBezTo>
                  <a:cubicBezTo>
                    <a:pt x="84" y="174"/>
                    <a:pt x="83" y="176"/>
                    <a:pt x="82" y="178"/>
                  </a:cubicBezTo>
                  <a:cubicBezTo>
                    <a:pt x="79" y="183"/>
                    <a:pt x="74" y="187"/>
                    <a:pt x="71" y="191"/>
                  </a:cubicBezTo>
                  <a:cubicBezTo>
                    <a:pt x="66" y="195"/>
                    <a:pt x="63" y="200"/>
                    <a:pt x="63" y="206"/>
                  </a:cubicBezTo>
                  <a:cubicBezTo>
                    <a:pt x="64" y="210"/>
                    <a:pt x="69" y="222"/>
                    <a:pt x="63" y="222"/>
                  </a:cubicBezTo>
                  <a:cubicBezTo>
                    <a:pt x="56" y="223"/>
                    <a:pt x="56" y="212"/>
                    <a:pt x="54" y="208"/>
                  </a:cubicBezTo>
                  <a:cubicBezTo>
                    <a:pt x="51" y="209"/>
                    <a:pt x="49" y="212"/>
                    <a:pt x="49" y="215"/>
                  </a:cubicBezTo>
                  <a:cubicBezTo>
                    <a:pt x="42" y="217"/>
                    <a:pt x="36" y="217"/>
                    <a:pt x="29" y="217"/>
                  </a:cubicBezTo>
                  <a:cubicBezTo>
                    <a:pt x="28" y="216"/>
                    <a:pt x="21" y="214"/>
                    <a:pt x="20" y="215"/>
                  </a:cubicBezTo>
                  <a:cubicBezTo>
                    <a:pt x="18" y="216"/>
                    <a:pt x="19" y="222"/>
                    <a:pt x="18" y="224"/>
                  </a:cubicBezTo>
                  <a:cubicBezTo>
                    <a:pt x="15" y="230"/>
                    <a:pt x="10" y="234"/>
                    <a:pt x="14" y="241"/>
                  </a:cubicBezTo>
                  <a:cubicBezTo>
                    <a:pt x="17" y="246"/>
                    <a:pt x="20" y="252"/>
                    <a:pt x="21" y="258"/>
                  </a:cubicBezTo>
                  <a:cubicBezTo>
                    <a:pt x="21" y="263"/>
                    <a:pt x="22" y="267"/>
                    <a:pt x="20" y="272"/>
                  </a:cubicBezTo>
                  <a:cubicBezTo>
                    <a:pt x="18" y="275"/>
                    <a:pt x="14" y="277"/>
                    <a:pt x="13" y="281"/>
                  </a:cubicBezTo>
                  <a:cubicBezTo>
                    <a:pt x="10" y="287"/>
                    <a:pt x="10" y="296"/>
                    <a:pt x="9" y="303"/>
                  </a:cubicBezTo>
                  <a:cubicBezTo>
                    <a:pt x="8" y="307"/>
                    <a:pt x="8" y="311"/>
                    <a:pt x="6" y="316"/>
                  </a:cubicBezTo>
                  <a:cubicBezTo>
                    <a:pt x="4" y="323"/>
                    <a:pt x="0" y="329"/>
                    <a:pt x="4" y="336"/>
                  </a:cubicBezTo>
                  <a:cubicBezTo>
                    <a:pt x="9" y="342"/>
                    <a:pt x="13" y="345"/>
                    <a:pt x="20" y="346"/>
                  </a:cubicBezTo>
                  <a:cubicBezTo>
                    <a:pt x="27" y="347"/>
                    <a:pt x="34" y="344"/>
                    <a:pt x="41" y="347"/>
                  </a:cubicBezTo>
                  <a:cubicBezTo>
                    <a:pt x="46" y="349"/>
                    <a:pt x="48" y="353"/>
                    <a:pt x="52" y="356"/>
                  </a:cubicBezTo>
                  <a:cubicBezTo>
                    <a:pt x="56" y="359"/>
                    <a:pt x="62" y="362"/>
                    <a:pt x="67" y="363"/>
                  </a:cubicBezTo>
                  <a:cubicBezTo>
                    <a:pt x="70" y="364"/>
                    <a:pt x="74" y="363"/>
                    <a:pt x="77" y="364"/>
                  </a:cubicBezTo>
                  <a:cubicBezTo>
                    <a:pt x="81" y="365"/>
                    <a:pt x="84" y="366"/>
                    <a:pt x="88" y="367"/>
                  </a:cubicBezTo>
                  <a:cubicBezTo>
                    <a:pt x="94" y="368"/>
                    <a:pt x="101" y="368"/>
                    <a:pt x="107" y="370"/>
                  </a:cubicBezTo>
                  <a:cubicBezTo>
                    <a:pt x="113" y="372"/>
                    <a:pt x="119" y="376"/>
                    <a:pt x="125" y="379"/>
                  </a:cubicBezTo>
                  <a:cubicBezTo>
                    <a:pt x="134" y="383"/>
                    <a:pt x="141" y="393"/>
                    <a:pt x="149" y="400"/>
                  </a:cubicBezTo>
                  <a:cubicBezTo>
                    <a:pt x="152" y="398"/>
                    <a:pt x="158" y="389"/>
                    <a:pt x="157" y="385"/>
                  </a:cubicBezTo>
                  <a:cubicBezTo>
                    <a:pt x="157" y="382"/>
                    <a:pt x="154" y="382"/>
                    <a:pt x="157" y="377"/>
                  </a:cubicBezTo>
                  <a:cubicBezTo>
                    <a:pt x="159" y="375"/>
                    <a:pt x="161" y="373"/>
                    <a:pt x="163" y="371"/>
                  </a:cubicBezTo>
                  <a:cubicBezTo>
                    <a:pt x="167" y="368"/>
                    <a:pt x="171" y="363"/>
                    <a:pt x="174" y="358"/>
                  </a:cubicBezTo>
                  <a:cubicBezTo>
                    <a:pt x="175" y="356"/>
                    <a:pt x="176" y="353"/>
                    <a:pt x="177" y="351"/>
                  </a:cubicBezTo>
                  <a:cubicBezTo>
                    <a:pt x="179" y="348"/>
                    <a:pt x="182" y="346"/>
                    <a:pt x="184" y="343"/>
                  </a:cubicBezTo>
                  <a:cubicBezTo>
                    <a:pt x="185" y="341"/>
                    <a:pt x="187" y="338"/>
                    <a:pt x="188" y="336"/>
                  </a:cubicBezTo>
                  <a:cubicBezTo>
                    <a:pt x="190" y="333"/>
                    <a:pt x="189" y="330"/>
                    <a:pt x="191" y="327"/>
                  </a:cubicBezTo>
                  <a:cubicBezTo>
                    <a:pt x="192" y="324"/>
                    <a:pt x="194" y="322"/>
                    <a:pt x="195" y="319"/>
                  </a:cubicBezTo>
                  <a:cubicBezTo>
                    <a:pt x="196" y="316"/>
                    <a:pt x="196" y="313"/>
                    <a:pt x="198" y="310"/>
                  </a:cubicBezTo>
                  <a:cubicBezTo>
                    <a:pt x="201" y="305"/>
                    <a:pt x="206" y="300"/>
                    <a:pt x="207" y="295"/>
                  </a:cubicBezTo>
                  <a:cubicBezTo>
                    <a:pt x="207" y="291"/>
                    <a:pt x="208" y="288"/>
                    <a:pt x="209" y="284"/>
                  </a:cubicBezTo>
                  <a:cubicBezTo>
                    <a:pt x="210" y="281"/>
                    <a:pt x="211" y="278"/>
                    <a:pt x="208" y="276"/>
                  </a:cubicBezTo>
                  <a:cubicBezTo>
                    <a:pt x="206" y="274"/>
                    <a:pt x="202" y="274"/>
                    <a:pt x="199" y="271"/>
                  </a:cubicBezTo>
                  <a:cubicBezTo>
                    <a:pt x="197" y="268"/>
                    <a:pt x="197" y="265"/>
                    <a:pt x="196" y="262"/>
                  </a:cubicBezTo>
                  <a:cubicBezTo>
                    <a:pt x="194" y="258"/>
                    <a:pt x="191" y="257"/>
                    <a:pt x="190" y="254"/>
                  </a:cubicBezTo>
                  <a:cubicBezTo>
                    <a:pt x="186" y="247"/>
                    <a:pt x="184" y="240"/>
                    <a:pt x="190" y="234"/>
                  </a:cubicBezTo>
                  <a:cubicBezTo>
                    <a:pt x="196" y="228"/>
                    <a:pt x="201" y="228"/>
                    <a:pt x="209" y="227"/>
                  </a:cubicBezTo>
                  <a:cubicBezTo>
                    <a:pt x="216" y="226"/>
                    <a:pt x="222" y="221"/>
                    <a:pt x="227" y="218"/>
                  </a:cubicBezTo>
                  <a:cubicBezTo>
                    <a:pt x="233" y="214"/>
                    <a:pt x="237" y="209"/>
                    <a:pt x="243" y="207"/>
                  </a:cubicBezTo>
                  <a:cubicBezTo>
                    <a:pt x="252" y="203"/>
                    <a:pt x="262" y="201"/>
                    <a:pt x="270" y="196"/>
                  </a:cubicBezTo>
                  <a:cubicBezTo>
                    <a:pt x="272" y="194"/>
                    <a:pt x="274" y="192"/>
                    <a:pt x="276" y="190"/>
                  </a:cubicBezTo>
                  <a:cubicBezTo>
                    <a:pt x="280" y="185"/>
                    <a:pt x="280" y="183"/>
                    <a:pt x="281" y="178"/>
                  </a:cubicBezTo>
                  <a:cubicBezTo>
                    <a:pt x="281" y="170"/>
                    <a:pt x="287" y="169"/>
                    <a:pt x="292" y="164"/>
                  </a:cubicBezTo>
                  <a:cubicBezTo>
                    <a:pt x="293" y="161"/>
                    <a:pt x="294" y="157"/>
                    <a:pt x="298" y="159"/>
                  </a:cubicBezTo>
                  <a:cubicBezTo>
                    <a:pt x="300" y="161"/>
                    <a:pt x="301" y="165"/>
                    <a:pt x="300" y="167"/>
                  </a:cubicBezTo>
                  <a:cubicBezTo>
                    <a:pt x="299" y="170"/>
                    <a:pt x="295" y="171"/>
                    <a:pt x="294" y="174"/>
                  </a:cubicBezTo>
                  <a:cubicBezTo>
                    <a:pt x="292" y="176"/>
                    <a:pt x="292" y="178"/>
                    <a:pt x="292" y="182"/>
                  </a:cubicBezTo>
                  <a:cubicBezTo>
                    <a:pt x="303" y="183"/>
                    <a:pt x="312" y="171"/>
                    <a:pt x="318" y="163"/>
                  </a:cubicBezTo>
                  <a:cubicBezTo>
                    <a:pt x="321" y="159"/>
                    <a:pt x="326" y="155"/>
                    <a:pt x="329" y="150"/>
                  </a:cubicBezTo>
                  <a:cubicBezTo>
                    <a:pt x="331" y="145"/>
                    <a:pt x="328" y="138"/>
                    <a:pt x="330" y="132"/>
                  </a:cubicBezTo>
                  <a:cubicBezTo>
                    <a:pt x="332" y="126"/>
                    <a:pt x="338" y="124"/>
                    <a:pt x="341" y="118"/>
                  </a:cubicBezTo>
                  <a:cubicBezTo>
                    <a:pt x="339" y="115"/>
                    <a:pt x="335" y="113"/>
                    <a:pt x="332" y="110"/>
                  </a:cubicBezTo>
                  <a:close/>
                  <a:moveTo>
                    <a:pt x="174" y="332"/>
                  </a:moveTo>
                  <a:cubicBezTo>
                    <a:pt x="172" y="335"/>
                    <a:pt x="171" y="336"/>
                    <a:pt x="169" y="339"/>
                  </a:cubicBezTo>
                  <a:cubicBezTo>
                    <a:pt x="168" y="342"/>
                    <a:pt x="166" y="346"/>
                    <a:pt x="164" y="348"/>
                  </a:cubicBezTo>
                  <a:cubicBezTo>
                    <a:pt x="159" y="352"/>
                    <a:pt x="152" y="347"/>
                    <a:pt x="147" y="345"/>
                  </a:cubicBezTo>
                  <a:cubicBezTo>
                    <a:pt x="139" y="341"/>
                    <a:pt x="135" y="339"/>
                    <a:pt x="127" y="341"/>
                  </a:cubicBezTo>
                  <a:cubicBezTo>
                    <a:pt x="125" y="341"/>
                    <a:pt x="118" y="344"/>
                    <a:pt x="117" y="343"/>
                  </a:cubicBezTo>
                  <a:cubicBezTo>
                    <a:pt x="114" y="342"/>
                    <a:pt x="118" y="338"/>
                    <a:pt x="118" y="335"/>
                  </a:cubicBezTo>
                  <a:cubicBezTo>
                    <a:pt x="117" y="333"/>
                    <a:pt x="106" y="322"/>
                    <a:pt x="112" y="320"/>
                  </a:cubicBezTo>
                  <a:cubicBezTo>
                    <a:pt x="116" y="318"/>
                    <a:pt x="124" y="333"/>
                    <a:pt x="127" y="329"/>
                  </a:cubicBezTo>
                  <a:cubicBezTo>
                    <a:pt x="128" y="328"/>
                    <a:pt x="127" y="325"/>
                    <a:pt x="128" y="324"/>
                  </a:cubicBezTo>
                  <a:cubicBezTo>
                    <a:pt x="129" y="322"/>
                    <a:pt x="131" y="323"/>
                    <a:pt x="132" y="322"/>
                  </a:cubicBezTo>
                  <a:cubicBezTo>
                    <a:pt x="134" y="319"/>
                    <a:pt x="130" y="315"/>
                    <a:pt x="131" y="313"/>
                  </a:cubicBezTo>
                  <a:cubicBezTo>
                    <a:pt x="131" y="307"/>
                    <a:pt x="135" y="309"/>
                    <a:pt x="138" y="311"/>
                  </a:cubicBezTo>
                  <a:cubicBezTo>
                    <a:pt x="141" y="314"/>
                    <a:pt x="144" y="316"/>
                    <a:pt x="148" y="318"/>
                  </a:cubicBezTo>
                  <a:cubicBezTo>
                    <a:pt x="150" y="319"/>
                    <a:pt x="152" y="319"/>
                    <a:pt x="155" y="319"/>
                  </a:cubicBezTo>
                  <a:cubicBezTo>
                    <a:pt x="159" y="319"/>
                    <a:pt x="160" y="319"/>
                    <a:pt x="162" y="316"/>
                  </a:cubicBezTo>
                  <a:cubicBezTo>
                    <a:pt x="163" y="315"/>
                    <a:pt x="164" y="312"/>
                    <a:pt x="166" y="311"/>
                  </a:cubicBezTo>
                  <a:cubicBezTo>
                    <a:pt x="169" y="310"/>
                    <a:pt x="175" y="317"/>
                    <a:pt x="176" y="319"/>
                  </a:cubicBezTo>
                  <a:cubicBezTo>
                    <a:pt x="178" y="323"/>
                    <a:pt x="177" y="329"/>
                    <a:pt x="174" y="33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28"/>
            <p:cNvSpPr>
              <a:spLocks/>
            </p:cNvSpPr>
            <p:nvPr/>
          </p:nvSpPr>
          <p:spPr bwMode="auto">
            <a:xfrm>
              <a:off x="4905375" y="4224338"/>
              <a:ext cx="147638" cy="92075"/>
            </a:xfrm>
            <a:custGeom>
              <a:avLst/>
              <a:gdLst>
                <a:gd name="T0" fmla="*/ 60 w 72"/>
                <a:gd name="T1" fmla="*/ 4 h 45"/>
                <a:gd name="T2" fmla="*/ 56 w 72"/>
                <a:gd name="T3" fmla="*/ 9 h 45"/>
                <a:gd name="T4" fmla="*/ 49 w 72"/>
                <a:gd name="T5" fmla="*/ 12 h 45"/>
                <a:gd name="T6" fmla="*/ 42 w 72"/>
                <a:gd name="T7" fmla="*/ 11 h 45"/>
                <a:gd name="T8" fmla="*/ 32 w 72"/>
                <a:gd name="T9" fmla="*/ 4 h 45"/>
                <a:gd name="T10" fmla="*/ 25 w 72"/>
                <a:gd name="T11" fmla="*/ 6 h 45"/>
                <a:gd name="T12" fmla="*/ 26 w 72"/>
                <a:gd name="T13" fmla="*/ 15 h 45"/>
                <a:gd name="T14" fmla="*/ 22 w 72"/>
                <a:gd name="T15" fmla="*/ 17 h 45"/>
                <a:gd name="T16" fmla="*/ 21 w 72"/>
                <a:gd name="T17" fmla="*/ 22 h 45"/>
                <a:gd name="T18" fmla="*/ 6 w 72"/>
                <a:gd name="T19" fmla="*/ 13 h 45"/>
                <a:gd name="T20" fmla="*/ 12 w 72"/>
                <a:gd name="T21" fmla="*/ 28 h 45"/>
                <a:gd name="T22" fmla="*/ 11 w 72"/>
                <a:gd name="T23" fmla="*/ 36 h 45"/>
                <a:gd name="T24" fmla="*/ 21 w 72"/>
                <a:gd name="T25" fmla="*/ 34 h 45"/>
                <a:gd name="T26" fmla="*/ 41 w 72"/>
                <a:gd name="T27" fmla="*/ 38 h 45"/>
                <a:gd name="T28" fmla="*/ 58 w 72"/>
                <a:gd name="T29" fmla="*/ 41 h 45"/>
                <a:gd name="T30" fmla="*/ 63 w 72"/>
                <a:gd name="T31" fmla="*/ 32 h 45"/>
                <a:gd name="T32" fmla="*/ 68 w 72"/>
                <a:gd name="T33" fmla="*/ 25 h 45"/>
                <a:gd name="T34" fmla="*/ 70 w 72"/>
                <a:gd name="T35" fmla="*/ 12 h 45"/>
                <a:gd name="T36" fmla="*/ 60 w 72"/>
                <a:gd name="T3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45">
                  <a:moveTo>
                    <a:pt x="60" y="4"/>
                  </a:moveTo>
                  <a:cubicBezTo>
                    <a:pt x="58" y="5"/>
                    <a:pt x="57" y="8"/>
                    <a:pt x="56" y="9"/>
                  </a:cubicBezTo>
                  <a:cubicBezTo>
                    <a:pt x="54" y="12"/>
                    <a:pt x="53" y="12"/>
                    <a:pt x="49" y="12"/>
                  </a:cubicBezTo>
                  <a:cubicBezTo>
                    <a:pt x="46" y="12"/>
                    <a:pt x="44" y="12"/>
                    <a:pt x="42" y="11"/>
                  </a:cubicBezTo>
                  <a:cubicBezTo>
                    <a:pt x="38" y="9"/>
                    <a:pt x="35" y="7"/>
                    <a:pt x="32" y="4"/>
                  </a:cubicBezTo>
                  <a:cubicBezTo>
                    <a:pt x="29" y="2"/>
                    <a:pt x="25" y="0"/>
                    <a:pt x="25" y="6"/>
                  </a:cubicBezTo>
                  <a:cubicBezTo>
                    <a:pt x="24" y="8"/>
                    <a:pt x="28" y="12"/>
                    <a:pt x="26" y="15"/>
                  </a:cubicBezTo>
                  <a:cubicBezTo>
                    <a:pt x="25" y="16"/>
                    <a:pt x="23" y="15"/>
                    <a:pt x="22" y="17"/>
                  </a:cubicBezTo>
                  <a:cubicBezTo>
                    <a:pt x="21" y="18"/>
                    <a:pt x="22" y="21"/>
                    <a:pt x="21" y="22"/>
                  </a:cubicBezTo>
                  <a:cubicBezTo>
                    <a:pt x="18" y="26"/>
                    <a:pt x="10" y="11"/>
                    <a:pt x="6" y="13"/>
                  </a:cubicBezTo>
                  <a:cubicBezTo>
                    <a:pt x="0" y="15"/>
                    <a:pt x="11" y="26"/>
                    <a:pt x="12" y="28"/>
                  </a:cubicBezTo>
                  <a:cubicBezTo>
                    <a:pt x="12" y="31"/>
                    <a:pt x="8" y="35"/>
                    <a:pt x="11" y="36"/>
                  </a:cubicBezTo>
                  <a:cubicBezTo>
                    <a:pt x="12" y="37"/>
                    <a:pt x="19" y="34"/>
                    <a:pt x="21" y="34"/>
                  </a:cubicBezTo>
                  <a:cubicBezTo>
                    <a:pt x="29" y="32"/>
                    <a:pt x="33" y="34"/>
                    <a:pt x="41" y="38"/>
                  </a:cubicBezTo>
                  <a:cubicBezTo>
                    <a:pt x="46" y="40"/>
                    <a:pt x="53" y="45"/>
                    <a:pt x="58" y="41"/>
                  </a:cubicBezTo>
                  <a:cubicBezTo>
                    <a:pt x="60" y="39"/>
                    <a:pt x="62" y="35"/>
                    <a:pt x="63" y="32"/>
                  </a:cubicBezTo>
                  <a:cubicBezTo>
                    <a:pt x="65" y="29"/>
                    <a:pt x="66" y="28"/>
                    <a:pt x="68" y="25"/>
                  </a:cubicBezTo>
                  <a:cubicBezTo>
                    <a:pt x="71" y="22"/>
                    <a:pt x="72" y="16"/>
                    <a:pt x="70" y="12"/>
                  </a:cubicBezTo>
                  <a:cubicBezTo>
                    <a:pt x="69" y="10"/>
                    <a:pt x="63" y="3"/>
                    <a:pt x="60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229"/>
            <p:cNvSpPr>
              <a:spLocks/>
            </p:cNvSpPr>
            <p:nvPr/>
          </p:nvSpPr>
          <p:spPr bwMode="auto">
            <a:xfrm>
              <a:off x="5422900" y="3797300"/>
              <a:ext cx="560388" cy="361950"/>
            </a:xfrm>
            <a:custGeom>
              <a:avLst/>
              <a:gdLst>
                <a:gd name="T0" fmla="*/ 259 w 273"/>
                <a:gd name="T1" fmla="*/ 124 h 176"/>
                <a:gd name="T2" fmla="*/ 251 w 273"/>
                <a:gd name="T3" fmla="*/ 105 h 176"/>
                <a:gd name="T4" fmla="*/ 244 w 273"/>
                <a:gd name="T5" fmla="*/ 86 h 176"/>
                <a:gd name="T6" fmla="*/ 252 w 273"/>
                <a:gd name="T7" fmla="*/ 65 h 176"/>
                <a:gd name="T8" fmla="*/ 269 w 273"/>
                <a:gd name="T9" fmla="*/ 47 h 176"/>
                <a:gd name="T10" fmla="*/ 270 w 273"/>
                <a:gd name="T11" fmla="*/ 30 h 176"/>
                <a:gd name="T12" fmla="*/ 266 w 273"/>
                <a:gd name="T13" fmla="*/ 24 h 176"/>
                <a:gd name="T14" fmla="*/ 264 w 273"/>
                <a:gd name="T15" fmla="*/ 15 h 176"/>
                <a:gd name="T16" fmla="*/ 247 w 273"/>
                <a:gd name="T17" fmla="*/ 15 h 176"/>
                <a:gd name="T18" fmla="*/ 229 w 273"/>
                <a:gd name="T19" fmla="*/ 25 h 176"/>
                <a:gd name="T20" fmla="*/ 212 w 273"/>
                <a:gd name="T21" fmla="*/ 40 h 176"/>
                <a:gd name="T22" fmla="*/ 191 w 273"/>
                <a:gd name="T23" fmla="*/ 44 h 176"/>
                <a:gd name="T24" fmla="*/ 185 w 273"/>
                <a:gd name="T25" fmla="*/ 31 h 176"/>
                <a:gd name="T26" fmla="*/ 194 w 273"/>
                <a:gd name="T27" fmla="*/ 13 h 176"/>
                <a:gd name="T28" fmla="*/ 195 w 273"/>
                <a:gd name="T29" fmla="*/ 3 h 176"/>
                <a:gd name="T30" fmla="*/ 181 w 273"/>
                <a:gd name="T31" fmla="*/ 3 h 176"/>
                <a:gd name="T32" fmla="*/ 163 w 273"/>
                <a:gd name="T33" fmla="*/ 6 h 176"/>
                <a:gd name="T34" fmla="*/ 155 w 273"/>
                <a:gd name="T35" fmla="*/ 11 h 176"/>
                <a:gd name="T36" fmla="*/ 150 w 273"/>
                <a:gd name="T37" fmla="*/ 19 h 176"/>
                <a:gd name="T38" fmla="*/ 133 w 273"/>
                <a:gd name="T39" fmla="*/ 29 h 176"/>
                <a:gd name="T40" fmla="*/ 112 w 273"/>
                <a:gd name="T41" fmla="*/ 31 h 176"/>
                <a:gd name="T42" fmla="*/ 97 w 273"/>
                <a:gd name="T43" fmla="*/ 43 h 176"/>
                <a:gd name="T44" fmla="*/ 57 w 273"/>
                <a:gd name="T45" fmla="*/ 46 h 176"/>
                <a:gd name="T46" fmla="*/ 15 w 273"/>
                <a:gd name="T47" fmla="*/ 43 h 176"/>
                <a:gd name="T48" fmla="*/ 5 w 273"/>
                <a:gd name="T49" fmla="*/ 44 h 176"/>
                <a:gd name="T50" fmla="*/ 4 w 273"/>
                <a:gd name="T51" fmla="*/ 48 h 176"/>
                <a:gd name="T52" fmla="*/ 18 w 273"/>
                <a:gd name="T53" fmla="*/ 61 h 176"/>
                <a:gd name="T54" fmla="*/ 33 w 273"/>
                <a:gd name="T55" fmla="*/ 68 h 176"/>
                <a:gd name="T56" fmla="*/ 31 w 273"/>
                <a:gd name="T57" fmla="*/ 86 h 176"/>
                <a:gd name="T58" fmla="*/ 45 w 273"/>
                <a:gd name="T59" fmla="*/ 96 h 176"/>
                <a:gd name="T60" fmla="*/ 60 w 273"/>
                <a:gd name="T61" fmla="*/ 108 h 176"/>
                <a:gd name="T62" fmla="*/ 70 w 273"/>
                <a:gd name="T63" fmla="*/ 122 h 176"/>
                <a:gd name="T64" fmla="*/ 73 w 273"/>
                <a:gd name="T65" fmla="*/ 128 h 176"/>
                <a:gd name="T66" fmla="*/ 77 w 273"/>
                <a:gd name="T67" fmla="*/ 125 h 176"/>
                <a:gd name="T68" fmla="*/ 85 w 273"/>
                <a:gd name="T69" fmla="*/ 120 h 176"/>
                <a:gd name="T70" fmla="*/ 90 w 273"/>
                <a:gd name="T71" fmla="*/ 114 h 176"/>
                <a:gd name="T72" fmla="*/ 111 w 273"/>
                <a:gd name="T73" fmla="*/ 115 h 176"/>
                <a:gd name="T74" fmla="*/ 121 w 273"/>
                <a:gd name="T75" fmla="*/ 113 h 176"/>
                <a:gd name="T76" fmla="*/ 135 w 273"/>
                <a:gd name="T77" fmla="*/ 108 h 176"/>
                <a:gd name="T78" fmla="*/ 139 w 273"/>
                <a:gd name="T79" fmla="*/ 112 h 176"/>
                <a:gd name="T80" fmla="*/ 145 w 273"/>
                <a:gd name="T81" fmla="*/ 115 h 176"/>
                <a:gd name="T82" fmla="*/ 159 w 273"/>
                <a:gd name="T83" fmla="*/ 124 h 176"/>
                <a:gd name="T84" fmla="*/ 169 w 273"/>
                <a:gd name="T85" fmla="*/ 135 h 176"/>
                <a:gd name="T86" fmla="*/ 182 w 273"/>
                <a:gd name="T87" fmla="*/ 147 h 176"/>
                <a:gd name="T88" fmla="*/ 195 w 273"/>
                <a:gd name="T89" fmla="*/ 158 h 176"/>
                <a:gd name="T90" fmla="*/ 199 w 273"/>
                <a:gd name="T91" fmla="*/ 166 h 176"/>
                <a:gd name="T92" fmla="*/ 206 w 273"/>
                <a:gd name="T93" fmla="*/ 172 h 176"/>
                <a:gd name="T94" fmla="*/ 216 w 273"/>
                <a:gd name="T95" fmla="*/ 176 h 176"/>
                <a:gd name="T96" fmla="*/ 222 w 273"/>
                <a:gd name="T97" fmla="*/ 172 h 176"/>
                <a:gd name="T98" fmla="*/ 239 w 273"/>
                <a:gd name="T99" fmla="*/ 169 h 176"/>
                <a:gd name="T100" fmla="*/ 249 w 273"/>
                <a:gd name="T101" fmla="*/ 164 h 176"/>
                <a:gd name="T102" fmla="*/ 262 w 273"/>
                <a:gd name="T103" fmla="*/ 145 h 176"/>
                <a:gd name="T104" fmla="*/ 259 w 273"/>
                <a:gd name="T105" fmla="*/ 12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176">
                  <a:moveTo>
                    <a:pt x="259" y="124"/>
                  </a:moveTo>
                  <a:cubicBezTo>
                    <a:pt x="258" y="118"/>
                    <a:pt x="254" y="111"/>
                    <a:pt x="251" y="105"/>
                  </a:cubicBezTo>
                  <a:cubicBezTo>
                    <a:pt x="248" y="99"/>
                    <a:pt x="243" y="94"/>
                    <a:pt x="244" y="86"/>
                  </a:cubicBezTo>
                  <a:cubicBezTo>
                    <a:pt x="244" y="79"/>
                    <a:pt x="246" y="70"/>
                    <a:pt x="252" y="65"/>
                  </a:cubicBezTo>
                  <a:cubicBezTo>
                    <a:pt x="258" y="59"/>
                    <a:pt x="264" y="55"/>
                    <a:pt x="269" y="47"/>
                  </a:cubicBezTo>
                  <a:cubicBezTo>
                    <a:pt x="272" y="43"/>
                    <a:pt x="273" y="35"/>
                    <a:pt x="270" y="30"/>
                  </a:cubicBezTo>
                  <a:cubicBezTo>
                    <a:pt x="269" y="28"/>
                    <a:pt x="267" y="27"/>
                    <a:pt x="266" y="24"/>
                  </a:cubicBezTo>
                  <a:cubicBezTo>
                    <a:pt x="265" y="22"/>
                    <a:pt x="266" y="17"/>
                    <a:pt x="264" y="15"/>
                  </a:cubicBezTo>
                  <a:cubicBezTo>
                    <a:pt x="260" y="11"/>
                    <a:pt x="251" y="13"/>
                    <a:pt x="247" y="15"/>
                  </a:cubicBezTo>
                  <a:cubicBezTo>
                    <a:pt x="240" y="18"/>
                    <a:pt x="235" y="21"/>
                    <a:pt x="229" y="25"/>
                  </a:cubicBezTo>
                  <a:cubicBezTo>
                    <a:pt x="223" y="29"/>
                    <a:pt x="218" y="35"/>
                    <a:pt x="212" y="40"/>
                  </a:cubicBezTo>
                  <a:cubicBezTo>
                    <a:pt x="206" y="44"/>
                    <a:pt x="198" y="43"/>
                    <a:pt x="191" y="44"/>
                  </a:cubicBezTo>
                  <a:cubicBezTo>
                    <a:pt x="180" y="45"/>
                    <a:pt x="183" y="39"/>
                    <a:pt x="185" y="31"/>
                  </a:cubicBezTo>
                  <a:cubicBezTo>
                    <a:pt x="187" y="25"/>
                    <a:pt x="191" y="19"/>
                    <a:pt x="194" y="13"/>
                  </a:cubicBezTo>
                  <a:cubicBezTo>
                    <a:pt x="195" y="11"/>
                    <a:pt x="197" y="5"/>
                    <a:pt x="195" y="3"/>
                  </a:cubicBezTo>
                  <a:cubicBezTo>
                    <a:pt x="193" y="0"/>
                    <a:pt x="185" y="3"/>
                    <a:pt x="181" y="3"/>
                  </a:cubicBezTo>
                  <a:cubicBezTo>
                    <a:pt x="175" y="3"/>
                    <a:pt x="169" y="3"/>
                    <a:pt x="163" y="6"/>
                  </a:cubicBezTo>
                  <a:cubicBezTo>
                    <a:pt x="160" y="8"/>
                    <a:pt x="158" y="8"/>
                    <a:pt x="155" y="11"/>
                  </a:cubicBezTo>
                  <a:cubicBezTo>
                    <a:pt x="154" y="14"/>
                    <a:pt x="152" y="17"/>
                    <a:pt x="150" y="19"/>
                  </a:cubicBezTo>
                  <a:cubicBezTo>
                    <a:pt x="146" y="24"/>
                    <a:pt x="139" y="28"/>
                    <a:pt x="133" y="29"/>
                  </a:cubicBezTo>
                  <a:cubicBezTo>
                    <a:pt x="126" y="30"/>
                    <a:pt x="119" y="29"/>
                    <a:pt x="112" y="31"/>
                  </a:cubicBezTo>
                  <a:cubicBezTo>
                    <a:pt x="105" y="33"/>
                    <a:pt x="103" y="39"/>
                    <a:pt x="97" y="43"/>
                  </a:cubicBezTo>
                  <a:cubicBezTo>
                    <a:pt x="87" y="51"/>
                    <a:pt x="69" y="49"/>
                    <a:pt x="57" y="46"/>
                  </a:cubicBezTo>
                  <a:cubicBezTo>
                    <a:pt x="44" y="43"/>
                    <a:pt x="29" y="42"/>
                    <a:pt x="15" y="43"/>
                  </a:cubicBezTo>
                  <a:cubicBezTo>
                    <a:pt x="12" y="43"/>
                    <a:pt x="8" y="43"/>
                    <a:pt x="5" y="44"/>
                  </a:cubicBezTo>
                  <a:cubicBezTo>
                    <a:pt x="0" y="45"/>
                    <a:pt x="1" y="46"/>
                    <a:pt x="4" y="48"/>
                  </a:cubicBezTo>
                  <a:cubicBezTo>
                    <a:pt x="9" y="52"/>
                    <a:pt x="13" y="57"/>
                    <a:pt x="18" y="61"/>
                  </a:cubicBezTo>
                  <a:cubicBezTo>
                    <a:pt x="23" y="64"/>
                    <a:pt x="30" y="63"/>
                    <a:pt x="33" y="68"/>
                  </a:cubicBezTo>
                  <a:cubicBezTo>
                    <a:pt x="37" y="74"/>
                    <a:pt x="30" y="80"/>
                    <a:pt x="31" y="86"/>
                  </a:cubicBezTo>
                  <a:cubicBezTo>
                    <a:pt x="31" y="94"/>
                    <a:pt x="40" y="92"/>
                    <a:pt x="45" y="96"/>
                  </a:cubicBezTo>
                  <a:cubicBezTo>
                    <a:pt x="50" y="100"/>
                    <a:pt x="55" y="104"/>
                    <a:pt x="60" y="108"/>
                  </a:cubicBezTo>
                  <a:cubicBezTo>
                    <a:pt x="63" y="112"/>
                    <a:pt x="68" y="117"/>
                    <a:pt x="70" y="122"/>
                  </a:cubicBezTo>
                  <a:cubicBezTo>
                    <a:pt x="71" y="124"/>
                    <a:pt x="72" y="126"/>
                    <a:pt x="73" y="128"/>
                  </a:cubicBezTo>
                  <a:cubicBezTo>
                    <a:pt x="74" y="127"/>
                    <a:pt x="75" y="126"/>
                    <a:pt x="77" y="125"/>
                  </a:cubicBezTo>
                  <a:cubicBezTo>
                    <a:pt x="80" y="124"/>
                    <a:pt x="83" y="122"/>
                    <a:pt x="85" y="120"/>
                  </a:cubicBezTo>
                  <a:cubicBezTo>
                    <a:pt x="87" y="118"/>
                    <a:pt x="88" y="116"/>
                    <a:pt x="90" y="114"/>
                  </a:cubicBezTo>
                  <a:cubicBezTo>
                    <a:pt x="97" y="110"/>
                    <a:pt x="104" y="113"/>
                    <a:pt x="111" y="115"/>
                  </a:cubicBezTo>
                  <a:cubicBezTo>
                    <a:pt x="115" y="115"/>
                    <a:pt x="118" y="114"/>
                    <a:pt x="121" y="113"/>
                  </a:cubicBezTo>
                  <a:cubicBezTo>
                    <a:pt x="126" y="110"/>
                    <a:pt x="128" y="103"/>
                    <a:pt x="135" y="108"/>
                  </a:cubicBezTo>
                  <a:cubicBezTo>
                    <a:pt x="136" y="109"/>
                    <a:pt x="137" y="111"/>
                    <a:pt x="139" y="112"/>
                  </a:cubicBezTo>
                  <a:cubicBezTo>
                    <a:pt x="141" y="113"/>
                    <a:pt x="143" y="113"/>
                    <a:pt x="145" y="115"/>
                  </a:cubicBezTo>
                  <a:cubicBezTo>
                    <a:pt x="150" y="118"/>
                    <a:pt x="153" y="122"/>
                    <a:pt x="159" y="124"/>
                  </a:cubicBezTo>
                  <a:cubicBezTo>
                    <a:pt x="165" y="126"/>
                    <a:pt x="167" y="130"/>
                    <a:pt x="169" y="135"/>
                  </a:cubicBezTo>
                  <a:cubicBezTo>
                    <a:pt x="172" y="140"/>
                    <a:pt x="177" y="144"/>
                    <a:pt x="182" y="147"/>
                  </a:cubicBezTo>
                  <a:cubicBezTo>
                    <a:pt x="186" y="151"/>
                    <a:pt x="192" y="153"/>
                    <a:pt x="195" y="158"/>
                  </a:cubicBezTo>
                  <a:cubicBezTo>
                    <a:pt x="197" y="161"/>
                    <a:pt x="197" y="164"/>
                    <a:pt x="199" y="166"/>
                  </a:cubicBezTo>
                  <a:cubicBezTo>
                    <a:pt x="201" y="168"/>
                    <a:pt x="204" y="170"/>
                    <a:pt x="206" y="172"/>
                  </a:cubicBezTo>
                  <a:cubicBezTo>
                    <a:pt x="209" y="174"/>
                    <a:pt x="212" y="176"/>
                    <a:pt x="216" y="176"/>
                  </a:cubicBezTo>
                  <a:cubicBezTo>
                    <a:pt x="219" y="176"/>
                    <a:pt x="219" y="173"/>
                    <a:pt x="222" y="172"/>
                  </a:cubicBezTo>
                  <a:cubicBezTo>
                    <a:pt x="227" y="169"/>
                    <a:pt x="233" y="171"/>
                    <a:pt x="239" y="169"/>
                  </a:cubicBezTo>
                  <a:cubicBezTo>
                    <a:pt x="243" y="168"/>
                    <a:pt x="246" y="164"/>
                    <a:pt x="249" y="164"/>
                  </a:cubicBezTo>
                  <a:cubicBezTo>
                    <a:pt x="254" y="158"/>
                    <a:pt x="261" y="154"/>
                    <a:pt x="262" y="145"/>
                  </a:cubicBezTo>
                  <a:cubicBezTo>
                    <a:pt x="263" y="139"/>
                    <a:pt x="261" y="131"/>
                    <a:pt x="259" y="1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230"/>
            <p:cNvSpPr>
              <a:spLocks/>
            </p:cNvSpPr>
            <p:nvPr/>
          </p:nvSpPr>
          <p:spPr bwMode="auto">
            <a:xfrm>
              <a:off x="4465638" y="4298950"/>
              <a:ext cx="347663" cy="249238"/>
            </a:xfrm>
            <a:custGeom>
              <a:avLst/>
              <a:gdLst>
                <a:gd name="T0" fmla="*/ 166 w 169"/>
                <a:gd name="T1" fmla="*/ 27 h 121"/>
                <a:gd name="T2" fmla="*/ 169 w 169"/>
                <a:gd name="T3" fmla="*/ 17 h 121"/>
                <a:gd name="T4" fmla="*/ 160 w 169"/>
                <a:gd name="T5" fmla="*/ 12 h 121"/>
                <a:gd name="T6" fmla="*/ 149 w 169"/>
                <a:gd name="T7" fmla="*/ 3 h 121"/>
                <a:gd name="T8" fmla="*/ 128 w 169"/>
                <a:gd name="T9" fmla="*/ 2 h 121"/>
                <a:gd name="T10" fmla="*/ 128 w 169"/>
                <a:gd name="T11" fmla="*/ 2 h 121"/>
                <a:gd name="T12" fmla="*/ 119 w 169"/>
                <a:gd name="T13" fmla="*/ 11 h 121"/>
                <a:gd name="T14" fmla="*/ 101 w 169"/>
                <a:gd name="T15" fmla="*/ 16 h 121"/>
                <a:gd name="T16" fmla="*/ 92 w 169"/>
                <a:gd name="T17" fmla="*/ 30 h 121"/>
                <a:gd name="T18" fmla="*/ 79 w 169"/>
                <a:gd name="T19" fmla="*/ 45 h 121"/>
                <a:gd name="T20" fmla="*/ 44 w 169"/>
                <a:gd name="T21" fmla="*/ 52 h 121"/>
                <a:gd name="T22" fmla="*/ 24 w 169"/>
                <a:gd name="T23" fmla="*/ 50 h 121"/>
                <a:gd name="T24" fmla="*/ 17 w 169"/>
                <a:gd name="T25" fmla="*/ 47 h 121"/>
                <a:gd name="T26" fmla="*/ 9 w 169"/>
                <a:gd name="T27" fmla="*/ 59 h 121"/>
                <a:gd name="T28" fmla="*/ 4 w 169"/>
                <a:gd name="T29" fmla="*/ 72 h 121"/>
                <a:gd name="T30" fmla="*/ 1 w 169"/>
                <a:gd name="T31" fmla="*/ 85 h 121"/>
                <a:gd name="T32" fmla="*/ 2 w 169"/>
                <a:gd name="T33" fmla="*/ 100 h 121"/>
                <a:gd name="T34" fmla="*/ 2 w 169"/>
                <a:gd name="T35" fmla="*/ 115 h 121"/>
                <a:gd name="T36" fmla="*/ 3 w 169"/>
                <a:gd name="T37" fmla="*/ 121 h 121"/>
                <a:gd name="T38" fmla="*/ 5 w 169"/>
                <a:gd name="T39" fmla="*/ 116 h 121"/>
                <a:gd name="T40" fmla="*/ 19 w 169"/>
                <a:gd name="T41" fmla="*/ 107 h 121"/>
                <a:gd name="T42" fmla="*/ 27 w 169"/>
                <a:gd name="T43" fmla="*/ 101 h 121"/>
                <a:gd name="T44" fmla="*/ 34 w 169"/>
                <a:gd name="T45" fmla="*/ 96 h 121"/>
                <a:gd name="T46" fmla="*/ 42 w 169"/>
                <a:gd name="T47" fmla="*/ 94 h 121"/>
                <a:gd name="T48" fmla="*/ 46 w 169"/>
                <a:gd name="T49" fmla="*/ 90 h 121"/>
                <a:gd name="T50" fmla="*/ 52 w 169"/>
                <a:gd name="T51" fmla="*/ 88 h 121"/>
                <a:gd name="T52" fmla="*/ 57 w 169"/>
                <a:gd name="T53" fmla="*/ 89 h 121"/>
                <a:gd name="T54" fmla="*/ 63 w 169"/>
                <a:gd name="T55" fmla="*/ 89 h 121"/>
                <a:gd name="T56" fmla="*/ 71 w 169"/>
                <a:gd name="T57" fmla="*/ 91 h 121"/>
                <a:gd name="T58" fmla="*/ 87 w 169"/>
                <a:gd name="T59" fmla="*/ 97 h 121"/>
                <a:gd name="T60" fmla="*/ 90 w 169"/>
                <a:gd name="T61" fmla="*/ 103 h 121"/>
                <a:gd name="T62" fmla="*/ 97 w 169"/>
                <a:gd name="T63" fmla="*/ 105 h 121"/>
                <a:gd name="T64" fmla="*/ 104 w 169"/>
                <a:gd name="T65" fmla="*/ 108 h 121"/>
                <a:gd name="T66" fmla="*/ 112 w 169"/>
                <a:gd name="T67" fmla="*/ 108 h 121"/>
                <a:gd name="T68" fmla="*/ 119 w 169"/>
                <a:gd name="T69" fmla="*/ 109 h 121"/>
                <a:gd name="T70" fmla="*/ 131 w 169"/>
                <a:gd name="T71" fmla="*/ 108 h 121"/>
                <a:gd name="T72" fmla="*/ 136 w 169"/>
                <a:gd name="T73" fmla="*/ 108 h 121"/>
                <a:gd name="T74" fmla="*/ 145 w 169"/>
                <a:gd name="T75" fmla="*/ 111 h 121"/>
                <a:gd name="T76" fmla="*/ 152 w 169"/>
                <a:gd name="T77" fmla="*/ 104 h 121"/>
                <a:gd name="T78" fmla="*/ 157 w 169"/>
                <a:gd name="T79" fmla="*/ 95 h 121"/>
                <a:gd name="T80" fmla="*/ 156 w 169"/>
                <a:gd name="T81" fmla="*/ 87 h 121"/>
                <a:gd name="T82" fmla="*/ 151 w 169"/>
                <a:gd name="T83" fmla="*/ 80 h 121"/>
                <a:gd name="T84" fmla="*/ 150 w 169"/>
                <a:gd name="T85" fmla="*/ 66 h 121"/>
                <a:gd name="T86" fmla="*/ 154 w 169"/>
                <a:gd name="T87" fmla="*/ 61 h 121"/>
                <a:gd name="T88" fmla="*/ 156 w 169"/>
                <a:gd name="T89" fmla="*/ 53 h 121"/>
                <a:gd name="T90" fmla="*/ 160 w 169"/>
                <a:gd name="T91" fmla="*/ 49 h 121"/>
                <a:gd name="T92" fmla="*/ 164 w 169"/>
                <a:gd name="T93" fmla="*/ 43 h 121"/>
                <a:gd name="T94" fmla="*/ 166 w 169"/>
                <a:gd name="T95" fmla="*/ 42 h 121"/>
                <a:gd name="T96" fmla="*/ 166 w 169"/>
                <a:gd name="T97" fmla="*/ 39 h 121"/>
                <a:gd name="T98" fmla="*/ 166 w 169"/>
                <a:gd name="T99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121">
                  <a:moveTo>
                    <a:pt x="166" y="27"/>
                  </a:moveTo>
                  <a:cubicBezTo>
                    <a:pt x="167" y="23"/>
                    <a:pt x="168" y="20"/>
                    <a:pt x="169" y="17"/>
                  </a:cubicBezTo>
                  <a:cubicBezTo>
                    <a:pt x="166" y="16"/>
                    <a:pt x="163" y="14"/>
                    <a:pt x="160" y="12"/>
                  </a:cubicBezTo>
                  <a:cubicBezTo>
                    <a:pt x="156" y="9"/>
                    <a:pt x="154" y="5"/>
                    <a:pt x="149" y="3"/>
                  </a:cubicBezTo>
                  <a:cubicBezTo>
                    <a:pt x="142" y="0"/>
                    <a:pt x="135" y="3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5" y="6"/>
                    <a:pt x="122" y="9"/>
                    <a:pt x="119" y="11"/>
                  </a:cubicBezTo>
                  <a:cubicBezTo>
                    <a:pt x="113" y="14"/>
                    <a:pt x="106" y="13"/>
                    <a:pt x="101" y="16"/>
                  </a:cubicBezTo>
                  <a:cubicBezTo>
                    <a:pt x="96" y="19"/>
                    <a:pt x="95" y="26"/>
                    <a:pt x="92" y="30"/>
                  </a:cubicBezTo>
                  <a:cubicBezTo>
                    <a:pt x="88" y="35"/>
                    <a:pt x="84" y="41"/>
                    <a:pt x="79" y="45"/>
                  </a:cubicBezTo>
                  <a:cubicBezTo>
                    <a:pt x="70" y="56"/>
                    <a:pt x="56" y="55"/>
                    <a:pt x="44" y="52"/>
                  </a:cubicBezTo>
                  <a:cubicBezTo>
                    <a:pt x="37" y="51"/>
                    <a:pt x="31" y="52"/>
                    <a:pt x="24" y="50"/>
                  </a:cubicBezTo>
                  <a:cubicBezTo>
                    <a:pt x="23" y="49"/>
                    <a:pt x="20" y="48"/>
                    <a:pt x="17" y="47"/>
                  </a:cubicBezTo>
                  <a:cubicBezTo>
                    <a:pt x="14" y="51"/>
                    <a:pt x="10" y="55"/>
                    <a:pt x="9" y="59"/>
                  </a:cubicBezTo>
                  <a:cubicBezTo>
                    <a:pt x="8" y="64"/>
                    <a:pt x="7" y="67"/>
                    <a:pt x="4" y="72"/>
                  </a:cubicBezTo>
                  <a:cubicBezTo>
                    <a:pt x="2" y="76"/>
                    <a:pt x="0" y="80"/>
                    <a:pt x="1" y="85"/>
                  </a:cubicBezTo>
                  <a:cubicBezTo>
                    <a:pt x="2" y="90"/>
                    <a:pt x="2" y="95"/>
                    <a:pt x="2" y="100"/>
                  </a:cubicBezTo>
                  <a:cubicBezTo>
                    <a:pt x="2" y="105"/>
                    <a:pt x="2" y="110"/>
                    <a:pt x="2" y="115"/>
                  </a:cubicBezTo>
                  <a:cubicBezTo>
                    <a:pt x="2" y="117"/>
                    <a:pt x="3" y="119"/>
                    <a:pt x="3" y="121"/>
                  </a:cubicBezTo>
                  <a:cubicBezTo>
                    <a:pt x="4" y="119"/>
                    <a:pt x="2" y="118"/>
                    <a:pt x="5" y="116"/>
                  </a:cubicBezTo>
                  <a:cubicBezTo>
                    <a:pt x="9" y="112"/>
                    <a:pt x="15" y="110"/>
                    <a:pt x="19" y="107"/>
                  </a:cubicBezTo>
                  <a:cubicBezTo>
                    <a:pt x="22" y="105"/>
                    <a:pt x="25" y="103"/>
                    <a:pt x="27" y="101"/>
                  </a:cubicBezTo>
                  <a:cubicBezTo>
                    <a:pt x="30" y="100"/>
                    <a:pt x="32" y="97"/>
                    <a:pt x="34" y="96"/>
                  </a:cubicBezTo>
                  <a:cubicBezTo>
                    <a:pt x="36" y="95"/>
                    <a:pt x="39" y="95"/>
                    <a:pt x="42" y="94"/>
                  </a:cubicBezTo>
                  <a:cubicBezTo>
                    <a:pt x="43" y="93"/>
                    <a:pt x="45" y="91"/>
                    <a:pt x="46" y="90"/>
                  </a:cubicBezTo>
                  <a:cubicBezTo>
                    <a:pt x="48" y="88"/>
                    <a:pt x="49" y="87"/>
                    <a:pt x="52" y="88"/>
                  </a:cubicBezTo>
                  <a:cubicBezTo>
                    <a:pt x="55" y="89"/>
                    <a:pt x="54" y="91"/>
                    <a:pt x="57" y="89"/>
                  </a:cubicBezTo>
                  <a:cubicBezTo>
                    <a:pt x="60" y="88"/>
                    <a:pt x="61" y="87"/>
                    <a:pt x="63" y="89"/>
                  </a:cubicBezTo>
                  <a:cubicBezTo>
                    <a:pt x="66" y="90"/>
                    <a:pt x="67" y="91"/>
                    <a:pt x="71" y="91"/>
                  </a:cubicBezTo>
                  <a:cubicBezTo>
                    <a:pt x="76" y="91"/>
                    <a:pt x="85" y="91"/>
                    <a:pt x="87" y="97"/>
                  </a:cubicBezTo>
                  <a:cubicBezTo>
                    <a:pt x="88" y="99"/>
                    <a:pt x="88" y="102"/>
                    <a:pt x="90" y="103"/>
                  </a:cubicBezTo>
                  <a:cubicBezTo>
                    <a:pt x="92" y="105"/>
                    <a:pt x="95" y="104"/>
                    <a:pt x="97" y="105"/>
                  </a:cubicBezTo>
                  <a:cubicBezTo>
                    <a:pt x="100" y="106"/>
                    <a:pt x="102" y="108"/>
                    <a:pt x="104" y="108"/>
                  </a:cubicBezTo>
                  <a:cubicBezTo>
                    <a:pt x="107" y="109"/>
                    <a:pt x="109" y="108"/>
                    <a:pt x="112" y="108"/>
                  </a:cubicBezTo>
                  <a:cubicBezTo>
                    <a:pt x="114" y="108"/>
                    <a:pt x="116" y="109"/>
                    <a:pt x="119" y="109"/>
                  </a:cubicBezTo>
                  <a:cubicBezTo>
                    <a:pt x="123" y="109"/>
                    <a:pt x="127" y="108"/>
                    <a:pt x="131" y="108"/>
                  </a:cubicBezTo>
                  <a:cubicBezTo>
                    <a:pt x="132" y="107"/>
                    <a:pt x="134" y="107"/>
                    <a:pt x="136" y="108"/>
                  </a:cubicBezTo>
                  <a:cubicBezTo>
                    <a:pt x="139" y="108"/>
                    <a:pt x="142" y="111"/>
                    <a:pt x="145" y="111"/>
                  </a:cubicBezTo>
                  <a:cubicBezTo>
                    <a:pt x="148" y="111"/>
                    <a:pt x="150" y="107"/>
                    <a:pt x="152" y="104"/>
                  </a:cubicBezTo>
                  <a:cubicBezTo>
                    <a:pt x="155" y="101"/>
                    <a:pt x="157" y="99"/>
                    <a:pt x="157" y="95"/>
                  </a:cubicBezTo>
                  <a:cubicBezTo>
                    <a:pt x="157" y="92"/>
                    <a:pt x="157" y="90"/>
                    <a:pt x="156" y="87"/>
                  </a:cubicBezTo>
                  <a:cubicBezTo>
                    <a:pt x="155" y="85"/>
                    <a:pt x="153" y="83"/>
                    <a:pt x="151" y="80"/>
                  </a:cubicBezTo>
                  <a:cubicBezTo>
                    <a:pt x="149" y="76"/>
                    <a:pt x="149" y="71"/>
                    <a:pt x="150" y="66"/>
                  </a:cubicBezTo>
                  <a:cubicBezTo>
                    <a:pt x="151" y="64"/>
                    <a:pt x="153" y="63"/>
                    <a:pt x="154" y="61"/>
                  </a:cubicBezTo>
                  <a:cubicBezTo>
                    <a:pt x="155" y="58"/>
                    <a:pt x="155" y="56"/>
                    <a:pt x="156" y="53"/>
                  </a:cubicBezTo>
                  <a:cubicBezTo>
                    <a:pt x="157" y="51"/>
                    <a:pt x="159" y="50"/>
                    <a:pt x="160" y="49"/>
                  </a:cubicBezTo>
                  <a:cubicBezTo>
                    <a:pt x="162" y="47"/>
                    <a:pt x="163" y="45"/>
                    <a:pt x="164" y="43"/>
                  </a:cubicBezTo>
                  <a:cubicBezTo>
                    <a:pt x="165" y="43"/>
                    <a:pt x="166" y="42"/>
                    <a:pt x="166" y="42"/>
                  </a:cubicBezTo>
                  <a:cubicBezTo>
                    <a:pt x="166" y="41"/>
                    <a:pt x="166" y="40"/>
                    <a:pt x="166" y="39"/>
                  </a:cubicBezTo>
                  <a:cubicBezTo>
                    <a:pt x="166" y="35"/>
                    <a:pt x="165" y="31"/>
                    <a:pt x="166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231"/>
            <p:cNvSpPr>
              <a:spLocks/>
            </p:cNvSpPr>
            <p:nvPr/>
          </p:nvSpPr>
          <p:spPr bwMode="auto">
            <a:xfrm>
              <a:off x="4327525" y="3430588"/>
              <a:ext cx="534988" cy="984250"/>
            </a:xfrm>
            <a:custGeom>
              <a:avLst/>
              <a:gdLst>
                <a:gd name="T0" fmla="*/ 146 w 260"/>
                <a:gd name="T1" fmla="*/ 467 h 478"/>
                <a:gd name="T2" fmla="*/ 168 w 260"/>
                <a:gd name="T3" fmla="*/ 438 h 478"/>
                <a:gd name="T4" fmla="*/ 195 w 260"/>
                <a:gd name="T5" fmla="*/ 424 h 478"/>
                <a:gd name="T6" fmla="*/ 181 w 260"/>
                <a:gd name="T7" fmla="*/ 394 h 478"/>
                <a:gd name="T8" fmla="*/ 188 w 260"/>
                <a:gd name="T9" fmla="*/ 359 h 478"/>
                <a:gd name="T10" fmla="*/ 196 w 260"/>
                <a:gd name="T11" fmla="*/ 336 h 478"/>
                <a:gd name="T12" fmla="*/ 193 w 260"/>
                <a:gd name="T13" fmla="*/ 302 h 478"/>
                <a:gd name="T14" fmla="*/ 204 w 260"/>
                <a:gd name="T15" fmla="*/ 295 h 478"/>
                <a:gd name="T16" fmla="*/ 229 w 260"/>
                <a:gd name="T17" fmla="*/ 286 h 478"/>
                <a:gd name="T18" fmla="*/ 238 w 260"/>
                <a:gd name="T19" fmla="*/ 284 h 478"/>
                <a:gd name="T20" fmla="*/ 257 w 260"/>
                <a:gd name="T21" fmla="*/ 256 h 478"/>
                <a:gd name="T22" fmla="*/ 257 w 260"/>
                <a:gd name="T23" fmla="*/ 247 h 478"/>
                <a:gd name="T24" fmla="*/ 234 w 260"/>
                <a:gd name="T25" fmla="*/ 236 h 478"/>
                <a:gd name="T26" fmla="*/ 200 w 260"/>
                <a:gd name="T27" fmla="*/ 242 h 478"/>
                <a:gd name="T28" fmla="*/ 145 w 260"/>
                <a:gd name="T29" fmla="*/ 220 h 478"/>
                <a:gd name="T30" fmla="*/ 118 w 260"/>
                <a:gd name="T31" fmla="*/ 201 h 478"/>
                <a:gd name="T32" fmla="*/ 109 w 260"/>
                <a:gd name="T33" fmla="*/ 221 h 478"/>
                <a:gd name="T34" fmla="*/ 97 w 260"/>
                <a:gd name="T35" fmla="*/ 219 h 478"/>
                <a:gd name="T36" fmla="*/ 88 w 260"/>
                <a:gd name="T37" fmla="*/ 192 h 478"/>
                <a:gd name="T38" fmla="*/ 90 w 260"/>
                <a:gd name="T39" fmla="*/ 150 h 478"/>
                <a:gd name="T40" fmla="*/ 86 w 260"/>
                <a:gd name="T41" fmla="*/ 110 h 478"/>
                <a:gd name="T42" fmla="*/ 67 w 260"/>
                <a:gd name="T43" fmla="*/ 97 h 478"/>
                <a:gd name="T44" fmla="*/ 66 w 260"/>
                <a:gd name="T45" fmla="*/ 77 h 478"/>
                <a:gd name="T46" fmla="*/ 61 w 260"/>
                <a:gd name="T47" fmla="*/ 68 h 478"/>
                <a:gd name="T48" fmla="*/ 93 w 260"/>
                <a:gd name="T49" fmla="*/ 18 h 478"/>
                <a:gd name="T50" fmla="*/ 89 w 260"/>
                <a:gd name="T51" fmla="*/ 15 h 478"/>
                <a:gd name="T52" fmla="*/ 74 w 260"/>
                <a:gd name="T53" fmla="*/ 14 h 478"/>
                <a:gd name="T54" fmla="*/ 44 w 260"/>
                <a:gd name="T55" fmla="*/ 6 h 478"/>
                <a:gd name="T56" fmla="*/ 35 w 260"/>
                <a:gd name="T57" fmla="*/ 8 h 478"/>
                <a:gd name="T58" fmla="*/ 23 w 260"/>
                <a:gd name="T59" fmla="*/ 11 h 478"/>
                <a:gd name="T60" fmla="*/ 10 w 260"/>
                <a:gd name="T61" fmla="*/ 26 h 478"/>
                <a:gd name="T62" fmla="*/ 29 w 260"/>
                <a:gd name="T63" fmla="*/ 82 h 478"/>
                <a:gd name="T64" fmla="*/ 20 w 260"/>
                <a:gd name="T65" fmla="*/ 120 h 478"/>
                <a:gd name="T66" fmla="*/ 6 w 260"/>
                <a:gd name="T67" fmla="*/ 153 h 478"/>
                <a:gd name="T68" fmla="*/ 0 w 260"/>
                <a:gd name="T69" fmla="*/ 158 h 478"/>
                <a:gd name="T70" fmla="*/ 13 w 260"/>
                <a:gd name="T71" fmla="*/ 202 h 478"/>
                <a:gd name="T72" fmla="*/ 6 w 260"/>
                <a:gd name="T73" fmla="*/ 210 h 478"/>
                <a:gd name="T74" fmla="*/ 23 w 260"/>
                <a:gd name="T75" fmla="*/ 233 h 478"/>
                <a:gd name="T76" fmla="*/ 49 w 260"/>
                <a:gd name="T77" fmla="*/ 247 h 478"/>
                <a:gd name="T78" fmla="*/ 51 w 260"/>
                <a:gd name="T79" fmla="*/ 268 h 478"/>
                <a:gd name="T80" fmla="*/ 57 w 260"/>
                <a:gd name="T81" fmla="*/ 295 h 478"/>
                <a:gd name="T82" fmla="*/ 52 w 260"/>
                <a:gd name="T83" fmla="*/ 325 h 478"/>
                <a:gd name="T84" fmla="*/ 67 w 260"/>
                <a:gd name="T85" fmla="*/ 354 h 478"/>
                <a:gd name="T86" fmla="*/ 61 w 260"/>
                <a:gd name="T87" fmla="*/ 367 h 478"/>
                <a:gd name="T88" fmla="*/ 74 w 260"/>
                <a:gd name="T89" fmla="*/ 387 h 478"/>
                <a:gd name="T90" fmla="*/ 94 w 260"/>
                <a:gd name="T91" fmla="*/ 402 h 478"/>
                <a:gd name="T92" fmla="*/ 99 w 260"/>
                <a:gd name="T93" fmla="*/ 416 h 478"/>
                <a:gd name="T94" fmla="*/ 102 w 260"/>
                <a:gd name="T95" fmla="*/ 429 h 478"/>
                <a:gd name="T96" fmla="*/ 84 w 260"/>
                <a:gd name="T97" fmla="*/ 468 h 478"/>
                <a:gd name="T98" fmla="*/ 91 w 260"/>
                <a:gd name="T99" fmla="*/ 47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478">
                  <a:moveTo>
                    <a:pt x="111" y="474"/>
                  </a:moveTo>
                  <a:cubicBezTo>
                    <a:pt x="123" y="477"/>
                    <a:pt x="137" y="478"/>
                    <a:pt x="146" y="467"/>
                  </a:cubicBezTo>
                  <a:cubicBezTo>
                    <a:pt x="151" y="463"/>
                    <a:pt x="155" y="457"/>
                    <a:pt x="159" y="452"/>
                  </a:cubicBezTo>
                  <a:cubicBezTo>
                    <a:pt x="162" y="448"/>
                    <a:pt x="163" y="441"/>
                    <a:pt x="168" y="438"/>
                  </a:cubicBezTo>
                  <a:cubicBezTo>
                    <a:pt x="173" y="435"/>
                    <a:pt x="180" y="436"/>
                    <a:pt x="186" y="433"/>
                  </a:cubicBezTo>
                  <a:cubicBezTo>
                    <a:pt x="189" y="431"/>
                    <a:pt x="192" y="428"/>
                    <a:pt x="195" y="424"/>
                  </a:cubicBezTo>
                  <a:cubicBezTo>
                    <a:pt x="188" y="423"/>
                    <a:pt x="184" y="420"/>
                    <a:pt x="179" y="414"/>
                  </a:cubicBezTo>
                  <a:cubicBezTo>
                    <a:pt x="175" y="407"/>
                    <a:pt x="179" y="401"/>
                    <a:pt x="181" y="394"/>
                  </a:cubicBezTo>
                  <a:cubicBezTo>
                    <a:pt x="183" y="389"/>
                    <a:pt x="183" y="385"/>
                    <a:pt x="184" y="381"/>
                  </a:cubicBezTo>
                  <a:cubicBezTo>
                    <a:pt x="185" y="374"/>
                    <a:pt x="185" y="365"/>
                    <a:pt x="188" y="359"/>
                  </a:cubicBezTo>
                  <a:cubicBezTo>
                    <a:pt x="189" y="355"/>
                    <a:pt x="193" y="353"/>
                    <a:pt x="195" y="350"/>
                  </a:cubicBezTo>
                  <a:cubicBezTo>
                    <a:pt x="197" y="345"/>
                    <a:pt x="196" y="341"/>
                    <a:pt x="196" y="336"/>
                  </a:cubicBezTo>
                  <a:cubicBezTo>
                    <a:pt x="195" y="330"/>
                    <a:pt x="192" y="324"/>
                    <a:pt x="189" y="319"/>
                  </a:cubicBezTo>
                  <a:cubicBezTo>
                    <a:pt x="185" y="312"/>
                    <a:pt x="190" y="308"/>
                    <a:pt x="193" y="302"/>
                  </a:cubicBezTo>
                  <a:cubicBezTo>
                    <a:pt x="194" y="300"/>
                    <a:pt x="193" y="294"/>
                    <a:pt x="195" y="293"/>
                  </a:cubicBezTo>
                  <a:cubicBezTo>
                    <a:pt x="196" y="292"/>
                    <a:pt x="203" y="294"/>
                    <a:pt x="204" y="295"/>
                  </a:cubicBezTo>
                  <a:cubicBezTo>
                    <a:pt x="211" y="295"/>
                    <a:pt x="217" y="295"/>
                    <a:pt x="224" y="293"/>
                  </a:cubicBezTo>
                  <a:cubicBezTo>
                    <a:pt x="224" y="290"/>
                    <a:pt x="226" y="287"/>
                    <a:pt x="229" y="286"/>
                  </a:cubicBezTo>
                  <a:cubicBezTo>
                    <a:pt x="231" y="290"/>
                    <a:pt x="231" y="301"/>
                    <a:pt x="238" y="300"/>
                  </a:cubicBezTo>
                  <a:cubicBezTo>
                    <a:pt x="244" y="300"/>
                    <a:pt x="239" y="288"/>
                    <a:pt x="238" y="284"/>
                  </a:cubicBezTo>
                  <a:cubicBezTo>
                    <a:pt x="238" y="278"/>
                    <a:pt x="241" y="273"/>
                    <a:pt x="246" y="269"/>
                  </a:cubicBezTo>
                  <a:cubicBezTo>
                    <a:pt x="249" y="265"/>
                    <a:pt x="254" y="261"/>
                    <a:pt x="257" y="256"/>
                  </a:cubicBezTo>
                  <a:cubicBezTo>
                    <a:pt x="258" y="254"/>
                    <a:pt x="259" y="252"/>
                    <a:pt x="260" y="250"/>
                  </a:cubicBezTo>
                  <a:cubicBezTo>
                    <a:pt x="259" y="249"/>
                    <a:pt x="258" y="248"/>
                    <a:pt x="257" y="247"/>
                  </a:cubicBezTo>
                  <a:cubicBezTo>
                    <a:pt x="254" y="245"/>
                    <a:pt x="253" y="243"/>
                    <a:pt x="250" y="240"/>
                  </a:cubicBezTo>
                  <a:cubicBezTo>
                    <a:pt x="245" y="236"/>
                    <a:pt x="240" y="236"/>
                    <a:pt x="234" y="236"/>
                  </a:cubicBezTo>
                  <a:cubicBezTo>
                    <a:pt x="228" y="236"/>
                    <a:pt x="223" y="237"/>
                    <a:pt x="217" y="238"/>
                  </a:cubicBezTo>
                  <a:cubicBezTo>
                    <a:pt x="211" y="238"/>
                    <a:pt x="206" y="241"/>
                    <a:pt x="200" y="242"/>
                  </a:cubicBezTo>
                  <a:cubicBezTo>
                    <a:pt x="189" y="245"/>
                    <a:pt x="170" y="248"/>
                    <a:pt x="160" y="239"/>
                  </a:cubicBezTo>
                  <a:cubicBezTo>
                    <a:pt x="154" y="234"/>
                    <a:pt x="149" y="227"/>
                    <a:pt x="145" y="220"/>
                  </a:cubicBezTo>
                  <a:cubicBezTo>
                    <a:pt x="140" y="213"/>
                    <a:pt x="138" y="206"/>
                    <a:pt x="132" y="202"/>
                  </a:cubicBezTo>
                  <a:cubicBezTo>
                    <a:pt x="129" y="199"/>
                    <a:pt x="121" y="199"/>
                    <a:pt x="118" y="201"/>
                  </a:cubicBezTo>
                  <a:cubicBezTo>
                    <a:pt x="115" y="204"/>
                    <a:pt x="114" y="210"/>
                    <a:pt x="113" y="214"/>
                  </a:cubicBezTo>
                  <a:cubicBezTo>
                    <a:pt x="112" y="216"/>
                    <a:pt x="111" y="220"/>
                    <a:pt x="109" y="221"/>
                  </a:cubicBezTo>
                  <a:cubicBezTo>
                    <a:pt x="107" y="223"/>
                    <a:pt x="106" y="222"/>
                    <a:pt x="103" y="222"/>
                  </a:cubicBezTo>
                  <a:cubicBezTo>
                    <a:pt x="99" y="222"/>
                    <a:pt x="99" y="224"/>
                    <a:pt x="97" y="219"/>
                  </a:cubicBezTo>
                  <a:cubicBezTo>
                    <a:pt x="95" y="216"/>
                    <a:pt x="94" y="213"/>
                    <a:pt x="93" y="211"/>
                  </a:cubicBezTo>
                  <a:cubicBezTo>
                    <a:pt x="89" y="204"/>
                    <a:pt x="88" y="200"/>
                    <a:pt x="88" y="192"/>
                  </a:cubicBezTo>
                  <a:cubicBezTo>
                    <a:pt x="89" y="185"/>
                    <a:pt x="88" y="179"/>
                    <a:pt x="84" y="174"/>
                  </a:cubicBezTo>
                  <a:cubicBezTo>
                    <a:pt x="78" y="164"/>
                    <a:pt x="85" y="158"/>
                    <a:pt x="90" y="150"/>
                  </a:cubicBezTo>
                  <a:cubicBezTo>
                    <a:pt x="94" y="142"/>
                    <a:pt x="99" y="134"/>
                    <a:pt x="97" y="125"/>
                  </a:cubicBezTo>
                  <a:cubicBezTo>
                    <a:pt x="96" y="119"/>
                    <a:pt x="90" y="115"/>
                    <a:pt x="86" y="110"/>
                  </a:cubicBezTo>
                  <a:cubicBezTo>
                    <a:pt x="83" y="107"/>
                    <a:pt x="79" y="105"/>
                    <a:pt x="76" y="103"/>
                  </a:cubicBezTo>
                  <a:cubicBezTo>
                    <a:pt x="75" y="102"/>
                    <a:pt x="67" y="98"/>
                    <a:pt x="67" y="97"/>
                  </a:cubicBezTo>
                  <a:cubicBezTo>
                    <a:pt x="66" y="90"/>
                    <a:pt x="75" y="87"/>
                    <a:pt x="70" y="80"/>
                  </a:cubicBezTo>
                  <a:cubicBezTo>
                    <a:pt x="69" y="79"/>
                    <a:pt x="67" y="77"/>
                    <a:pt x="66" y="77"/>
                  </a:cubicBezTo>
                  <a:cubicBezTo>
                    <a:pt x="64" y="76"/>
                    <a:pt x="62" y="78"/>
                    <a:pt x="61" y="77"/>
                  </a:cubicBezTo>
                  <a:cubicBezTo>
                    <a:pt x="57" y="75"/>
                    <a:pt x="60" y="70"/>
                    <a:pt x="61" y="68"/>
                  </a:cubicBezTo>
                  <a:cubicBezTo>
                    <a:pt x="65" y="53"/>
                    <a:pt x="70" y="42"/>
                    <a:pt x="82" y="33"/>
                  </a:cubicBezTo>
                  <a:cubicBezTo>
                    <a:pt x="86" y="29"/>
                    <a:pt x="95" y="25"/>
                    <a:pt x="93" y="18"/>
                  </a:cubicBezTo>
                  <a:cubicBezTo>
                    <a:pt x="93" y="17"/>
                    <a:pt x="92" y="16"/>
                    <a:pt x="92" y="15"/>
                  </a:cubicBezTo>
                  <a:cubicBezTo>
                    <a:pt x="91" y="15"/>
                    <a:pt x="91" y="15"/>
                    <a:pt x="89" y="15"/>
                  </a:cubicBezTo>
                  <a:cubicBezTo>
                    <a:pt x="87" y="15"/>
                    <a:pt x="86" y="15"/>
                    <a:pt x="84" y="15"/>
                  </a:cubicBezTo>
                  <a:cubicBezTo>
                    <a:pt x="81" y="14"/>
                    <a:pt x="77" y="14"/>
                    <a:pt x="74" y="14"/>
                  </a:cubicBezTo>
                  <a:cubicBezTo>
                    <a:pt x="68" y="14"/>
                    <a:pt x="62" y="17"/>
                    <a:pt x="56" y="18"/>
                  </a:cubicBezTo>
                  <a:cubicBezTo>
                    <a:pt x="48" y="20"/>
                    <a:pt x="46" y="13"/>
                    <a:pt x="44" y="6"/>
                  </a:cubicBezTo>
                  <a:cubicBezTo>
                    <a:pt x="43" y="4"/>
                    <a:pt x="44" y="0"/>
                    <a:pt x="40" y="1"/>
                  </a:cubicBezTo>
                  <a:cubicBezTo>
                    <a:pt x="37" y="2"/>
                    <a:pt x="36" y="6"/>
                    <a:pt x="35" y="8"/>
                  </a:cubicBezTo>
                  <a:cubicBezTo>
                    <a:pt x="33" y="13"/>
                    <a:pt x="32" y="20"/>
                    <a:pt x="29" y="26"/>
                  </a:cubicBezTo>
                  <a:cubicBezTo>
                    <a:pt x="25" y="25"/>
                    <a:pt x="24" y="15"/>
                    <a:pt x="23" y="11"/>
                  </a:cubicBezTo>
                  <a:cubicBezTo>
                    <a:pt x="22" y="7"/>
                    <a:pt x="20" y="4"/>
                    <a:pt x="18" y="0"/>
                  </a:cubicBezTo>
                  <a:cubicBezTo>
                    <a:pt x="15" y="9"/>
                    <a:pt x="11" y="16"/>
                    <a:pt x="10" y="26"/>
                  </a:cubicBezTo>
                  <a:cubicBezTo>
                    <a:pt x="8" y="38"/>
                    <a:pt x="16" y="52"/>
                    <a:pt x="21" y="63"/>
                  </a:cubicBezTo>
                  <a:cubicBezTo>
                    <a:pt x="24" y="69"/>
                    <a:pt x="28" y="75"/>
                    <a:pt x="29" y="82"/>
                  </a:cubicBezTo>
                  <a:cubicBezTo>
                    <a:pt x="30" y="87"/>
                    <a:pt x="28" y="96"/>
                    <a:pt x="27" y="102"/>
                  </a:cubicBezTo>
                  <a:cubicBezTo>
                    <a:pt x="25" y="108"/>
                    <a:pt x="22" y="114"/>
                    <a:pt x="20" y="120"/>
                  </a:cubicBezTo>
                  <a:cubicBezTo>
                    <a:pt x="18" y="127"/>
                    <a:pt x="21" y="134"/>
                    <a:pt x="19" y="141"/>
                  </a:cubicBezTo>
                  <a:cubicBezTo>
                    <a:pt x="18" y="147"/>
                    <a:pt x="11" y="150"/>
                    <a:pt x="6" y="153"/>
                  </a:cubicBezTo>
                  <a:cubicBezTo>
                    <a:pt x="4" y="155"/>
                    <a:pt x="2" y="156"/>
                    <a:pt x="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5" y="161"/>
                    <a:pt x="9" y="164"/>
                    <a:pt x="12" y="167"/>
                  </a:cubicBezTo>
                  <a:cubicBezTo>
                    <a:pt x="22" y="176"/>
                    <a:pt x="20" y="192"/>
                    <a:pt x="13" y="202"/>
                  </a:cubicBezTo>
                  <a:cubicBezTo>
                    <a:pt x="11" y="205"/>
                    <a:pt x="8" y="207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9" y="213"/>
                    <a:pt x="11" y="216"/>
                    <a:pt x="14" y="219"/>
                  </a:cubicBezTo>
                  <a:cubicBezTo>
                    <a:pt x="18" y="223"/>
                    <a:pt x="20" y="228"/>
                    <a:pt x="23" y="233"/>
                  </a:cubicBezTo>
                  <a:cubicBezTo>
                    <a:pt x="26" y="237"/>
                    <a:pt x="31" y="239"/>
                    <a:pt x="35" y="243"/>
                  </a:cubicBezTo>
                  <a:cubicBezTo>
                    <a:pt x="39" y="246"/>
                    <a:pt x="44" y="245"/>
                    <a:pt x="49" y="247"/>
                  </a:cubicBezTo>
                  <a:cubicBezTo>
                    <a:pt x="53" y="248"/>
                    <a:pt x="56" y="254"/>
                    <a:pt x="56" y="257"/>
                  </a:cubicBezTo>
                  <a:cubicBezTo>
                    <a:pt x="57" y="263"/>
                    <a:pt x="54" y="264"/>
                    <a:pt x="51" y="268"/>
                  </a:cubicBezTo>
                  <a:cubicBezTo>
                    <a:pt x="47" y="271"/>
                    <a:pt x="44" y="280"/>
                    <a:pt x="46" y="284"/>
                  </a:cubicBezTo>
                  <a:cubicBezTo>
                    <a:pt x="49" y="289"/>
                    <a:pt x="57" y="288"/>
                    <a:pt x="57" y="295"/>
                  </a:cubicBezTo>
                  <a:cubicBezTo>
                    <a:pt x="58" y="299"/>
                    <a:pt x="53" y="303"/>
                    <a:pt x="51" y="306"/>
                  </a:cubicBezTo>
                  <a:cubicBezTo>
                    <a:pt x="47" y="312"/>
                    <a:pt x="49" y="319"/>
                    <a:pt x="52" y="325"/>
                  </a:cubicBezTo>
                  <a:cubicBezTo>
                    <a:pt x="54" y="331"/>
                    <a:pt x="58" y="335"/>
                    <a:pt x="61" y="340"/>
                  </a:cubicBezTo>
                  <a:cubicBezTo>
                    <a:pt x="64" y="345"/>
                    <a:pt x="67" y="348"/>
                    <a:pt x="67" y="354"/>
                  </a:cubicBezTo>
                  <a:cubicBezTo>
                    <a:pt x="67" y="356"/>
                    <a:pt x="67" y="359"/>
                    <a:pt x="67" y="361"/>
                  </a:cubicBezTo>
                  <a:cubicBezTo>
                    <a:pt x="66" y="364"/>
                    <a:pt x="63" y="365"/>
                    <a:pt x="61" y="367"/>
                  </a:cubicBezTo>
                  <a:cubicBezTo>
                    <a:pt x="58" y="371"/>
                    <a:pt x="59" y="374"/>
                    <a:pt x="62" y="378"/>
                  </a:cubicBezTo>
                  <a:cubicBezTo>
                    <a:pt x="65" y="381"/>
                    <a:pt x="70" y="386"/>
                    <a:pt x="74" y="387"/>
                  </a:cubicBezTo>
                  <a:cubicBezTo>
                    <a:pt x="78" y="389"/>
                    <a:pt x="84" y="389"/>
                    <a:pt x="88" y="390"/>
                  </a:cubicBezTo>
                  <a:cubicBezTo>
                    <a:pt x="95" y="392"/>
                    <a:pt x="91" y="398"/>
                    <a:pt x="94" y="402"/>
                  </a:cubicBezTo>
                  <a:cubicBezTo>
                    <a:pt x="95" y="405"/>
                    <a:pt x="97" y="406"/>
                    <a:pt x="98" y="409"/>
                  </a:cubicBezTo>
                  <a:cubicBezTo>
                    <a:pt x="99" y="411"/>
                    <a:pt x="99" y="414"/>
                    <a:pt x="99" y="416"/>
                  </a:cubicBezTo>
                  <a:cubicBezTo>
                    <a:pt x="100" y="418"/>
                    <a:pt x="99" y="421"/>
                    <a:pt x="100" y="424"/>
                  </a:cubicBezTo>
                  <a:cubicBezTo>
                    <a:pt x="100" y="426"/>
                    <a:pt x="101" y="427"/>
                    <a:pt x="102" y="429"/>
                  </a:cubicBezTo>
                  <a:cubicBezTo>
                    <a:pt x="105" y="434"/>
                    <a:pt x="103" y="438"/>
                    <a:pt x="101" y="442"/>
                  </a:cubicBezTo>
                  <a:cubicBezTo>
                    <a:pt x="96" y="452"/>
                    <a:pt x="90" y="460"/>
                    <a:pt x="84" y="468"/>
                  </a:cubicBezTo>
                  <a:cubicBezTo>
                    <a:pt x="84" y="469"/>
                    <a:pt x="84" y="469"/>
                    <a:pt x="84" y="469"/>
                  </a:cubicBezTo>
                  <a:cubicBezTo>
                    <a:pt x="87" y="470"/>
                    <a:pt x="90" y="471"/>
                    <a:pt x="91" y="472"/>
                  </a:cubicBezTo>
                  <a:cubicBezTo>
                    <a:pt x="98" y="474"/>
                    <a:pt x="104" y="473"/>
                    <a:pt x="111" y="4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232"/>
            <p:cNvSpPr>
              <a:spLocks/>
            </p:cNvSpPr>
            <p:nvPr/>
          </p:nvSpPr>
          <p:spPr bwMode="auto">
            <a:xfrm>
              <a:off x="4805363" y="3914775"/>
              <a:ext cx="573088" cy="552450"/>
            </a:xfrm>
            <a:custGeom>
              <a:avLst/>
              <a:gdLst>
                <a:gd name="T0" fmla="*/ 185 w 279"/>
                <a:gd name="T1" fmla="*/ 228 h 268"/>
                <a:gd name="T2" fmla="*/ 182 w 279"/>
                <a:gd name="T3" fmla="*/ 216 h 268"/>
                <a:gd name="T4" fmla="*/ 215 w 279"/>
                <a:gd name="T5" fmla="*/ 189 h 268"/>
                <a:gd name="T6" fmla="*/ 241 w 279"/>
                <a:gd name="T7" fmla="*/ 163 h 268"/>
                <a:gd name="T8" fmla="*/ 256 w 279"/>
                <a:gd name="T9" fmla="*/ 151 h 268"/>
                <a:gd name="T10" fmla="*/ 245 w 279"/>
                <a:gd name="T11" fmla="*/ 125 h 268"/>
                <a:gd name="T12" fmla="*/ 249 w 279"/>
                <a:gd name="T13" fmla="*/ 113 h 268"/>
                <a:gd name="T14" fmla="*/ 256 w 279"/>
                <a:gd name="T15" fmla="*/ 107 h 268"/>
                <a:gd name="T16" fmla="*/ 259 w 279"/>
                <a:gd name="T17" fmla="*/ 96 h 268"/>
                <a:gd name="T18" fmla="*/ 276 w 279"/>
                <a:gd name="T19" fmla="*/ 81 h 268"/>
                <a:gd name="T20" fmla="*/ 256 w 279"/>
                <a:gd name="T21" fmla="*/ 59 h 268"/>
                <a:gd name="T22" fmla="*/ 243 w 279"/>
                <a:gd name="T23" fmla="*/ 34 h 268"/>
                <a:gd name="T24" fmla="*/ 236 w 279"/>
                <a:gd name="T25" fmla="*/ 25 h 268"/>
                <a:gd name="T26" fmla="*/ 237 w 279"/>
                <a:gd name="T27" fmla="*/ 17 h 268"/>
                <a:gd name="T28" fmla="*/ 241 w 279"/>
                <a:gd name="T29" fmla="*/ 2 h 268"/>
                <a:gd name="T30" fmla="*/ 224 w 279"/>
                <a:gd name="T31" fmla="*/ 21 h 268"/>
                <a:gd name="T32" fmla="*/ 213 w 279"/>
                <a:gd name="T33" fmla="*/ 39 h 268"/>
                <a:gd name="T34" fmla="*/ 170 w 279"/>
                <a:gd name="T35" fmla="*/ 61 h 268"/>
                <a:gd name="T36" fmla="*/ 133 w 279"/>
                <a:gd name="T37" fmla="*/ 77 h 268"/>
                <a:gd name="T38" fmla="*/ 139 w 279"/>
                <a:gd name="T39" fmla="*/ 105 h 268"/>
                <a:gd name="T40" fmla="*/ 151 w 279"/>
                <a:gd name="T41" fmla="*/ 119 h 268"/>
                <a:gd name="T42" fmla="*/ 150 w 279"/>
                <a:gd name="T43" fmla="*/ 138 h 268"/>
                <a:gd name="T44" fmla="*/ 138 w 279"/>
                <a:gd name="T45" fmla="*/ 162 h 268"/>
                <a:gd name="T46" fmla="*/ 131 w 279"/>
                <a:gd name="T47" fmla="*/ 179 h 268"/>
                <a:gd name="T48" fmla="*/ 120 w 279"/>
                <a:gd name="T49" fmla="*/ 194 h 268"/>
                <a:gd name="T50" fmla="*/ 106 w 279"/>
                <a:gd name="T51" fmla="*/ 214 h 268"/>
                <a:gd name="T52" fmla="*/ 100 w 279"/>
                <a:gd name="T53" fmla="*/ 228 h 268"/>
                <a:gd name="T54" fmla="*/ 68 w 279"/>
                <a:gd name="T55" fmla="*/ 222 h 268"/>
                <a:gd name="T56" fmla="*/ 31 w 279"/>
                <a:gd name="T57" fmla="*/ 210 h 268"/>
                <a:gd name="T58" fmla="*/ 10 w 279"/>
                <a:gd name="T59" fmla="*/ 206 h 268"/>
                <a:gd name="T60" fmla="*/ 1 w 279"/>
                <a:gd name="T61" fmla="*/ 214 h 268"/>
                <a:gd name="T62" fmla="*/ 1 w 279"/>
                <a:gd name="T63" fmla="*/ 229 h 268"/>
                <a:gd name="T64" fmla="*/ 15 w 279"/>
                <a:gd name="T65" fmla="*/ 232 h 268"/>
                <a:gd name="T66" fmla="*/ 59 w 279"/>
                <a:gd name="T67" fmla="*/ 239 h 268"/>
                <a:gd name="T68" fmla="*/ 79 w 279"/>
                <a:gd name="T69" fmla="*/ 264 h 268"/>
                <a:gd name="T70" fmla="*/ 98 w 279"/>
                <a:gd name="T71" fmla="*/ 267 h 268"/>
                <a:gd name="T72" fmla="*/ 124 w 279"/>
                <a:gd name="T73" fmla="*/ 254 h 268"/>
                <a:gd name="T74" fmla="*/ 152 w 279"/>
                <a:gd name="T75" fmla="*/ 253 h 268"/>
                <a:gd name="T76" fmla="*/ 169 w 279"/>
                <a:gd name="T77" fmla="*/ 257 h 268"/>
                <a:gd name="T78" fmla="*/ 172 w 279"/>
                <a:gd name="T79" fmla="*/ 25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268">
                  <a:moveTo>
                    <a:pt x="180" y="240"/>
                  </a:moveTo>
                  <a:cubicBezTo>
                    <a:pt x="185" y="237"/>
                    <a:pt x="190" y="235"/>
                    <a:pt x="185" y="228"/>
                  </a:cubicBezTo>
                  <a:cubicBezTo>
                    <a:pt x="184" y="227"/>
                    <a:pt x="180" y="226"/>
                    <a:pt x="179" y="224"/>
                  </a:cubicBezTo>
                  <a:cubicBezTo>
                    <a:pt x="178" y="221"/>
                    <a:pt x="181" y="218"/>
                    <a:pt x="182" y="216"/>
                  </a:cubicBezTo>
                  <a:cubicBezTo>
                    <a:pt x="187" y="209"/>
                    <a:pt x="190" y="206"/>
                    <a:pt x="198" y="202"/>
                  </a:cubicBezTo>
                  <a:cubicBezTo>
                    <a:pt x="206" y="199"/>
                    <a:pt x="209" y="194"/>
                    <a:pt x="215" y="189"/>
                  </a:cubicBezTo>
                  <a:cubicBezTo>
                    <a:pt x="220" y="185"/>
                    <a:pt x="228" y="186"/>
                    <a:pt x="230" y="179"/>
                  </a:cubicBezTo>
                  <a:cubicBezTo>
                    <a:pt x="232" y="171"/>
                    <a:pt x="233" y="166"/>
                    <a:pt x="241" y="163"/>
                  </a:cubicBezTo>
                  <a:cubicBezTo>
                    <a:pt x="245" y="161"/>
                    <a:pt x="246" y="160"/>
                    <a:pt x="249" y="157"/>
                  </a:cubicBezTo>
                  <a:cubicBezTo>
                    <a:pt x="251" y="155"/>
                    <a:pt x="255" y="154"/>
                    <a:pt x="256" y="151"/>
                  </a:cubicBezTo>
                  <a:cubicBezTo>
                    <a:pt x="260" y="144"/>
                    <a:pt x="254" y="138"/>
                    <a:pt x="250" y="133"/>
                  </a:cubicBezTo>
                  <a:cubicBezTo>
                    <a:pt x="248" y="131"/>
                    <a:pt x="247" y="127"/>
                    <a:pt x="245" y="125"/>
                  </a:cubicBezTo>
                  <a:cubicBezTo>
                    <a:pt x="243" y="122"/>
                    <a:pt x="240" y="122"/>
                    <a:pt x="242" y="118"/>
                  </a:cubicBezTo>
                  <a:cubicBezTo>
                    <a:pt x="244" y="115"/>
                    <a:pt x="247" y="115"/>
                    <a:pt x="249" y="113"/>
                  </a:cubicBezTo>
                  <a:cubicBezTo>
                    <a:pt x="251" y="111"/>
                    <a:pt x="249" y="110"/>
                    <a:pt x="252" y="108"/>
                  </a:cubicBezTo>
                  <a:cubicBezTo>
                    <a:pt x="252" y="107"/>
                    <a:pt x="254" y="107"/>
                    <a:pt x="256" y="107"/>
                  </a:cubicBezTo>
                  <a:cubicBezTo>
                    <a:pt x="256" y="104"/>
                    <a:pt x="254" y="100"/>
                    <a:pt x="255" y="98"/>
                  </a:cubicBezTo>
                  <a:cubicBezTo>
                    <a:pt x="256" y="97"/>
                    <a:pt x="258" y="97"/>
                    <a:pt x="259" y="96"/>
                  </a:cubicBezTo>
                  <a:cubicBezTo>
                    <a:pt x="260" y="94"/>
                    <a:pt x="260" y="93"/>
                    <a:pt x="261" y="91"/>
                  </a:cubicBezTo>
                  <a:cubicBezTo>
                    <a:pt x="263" y="84"/>
                    <a:pt x="271" y="86"/>
                    <a:pt x="276" y="81"/>
                  </a:cubicBezTo>
                  <a:cubicBezTo>
                    <a:pt x="279" y="77"/>
                    <a:pt x="276" y="68"/>
                    <a:pt x="273" y="64"/>
                  </a:cubicBezTo>
                  <a:cubicBezTo>
                    <a:pt x="268" y="59"/>
                    <a:pt x="261" y="62"/>
                    <a:pt x="256" y="59"/>
                  </a:cubicBezTo>
                  <a:cubicBezTo>
                    <a:pt x="250" y="57"/>
                    <a:pt x="248" y="48"/>
                    <a:pt x="246" y="43"/>
                  </a:cubicBezTo>
                  <a:cubicBezTo>
                    <a:pt x="244" y="40"/>
                    <a:pt x="244" y="37"/>
                    <a:pt x="243" y="34"/>
                  </a:cubicBezTo>
                  <a:cubicBezTo>
                    <a:pt x="241" y="30"/>
                    <a:pt x="239" y="31"/>
                    <a:pt x="236" y="30"/>
                  </a:cubicBezTo>
                  <a:cubicBezTo>
                    <a:pt x="235" y="28"/>
                    <a:pt x="235" y="26"/>
                    <a:pt x="236" y="25"/>
                  </a:cubicBezTo>
                  <a:cubicBezTo>
                    <a:pt x="236" y="25"/>
                    <a:pt x="235" y="25"/>
                    <a:pt x="235" y="25"/>
                  </a:cubicBezTo>
                  <a:cubicBezTo>
                    <a:pt x="235" y="21"/>
                    <a:pt x="235" y="19"/>
                    <a:pt x="237" y="17"/>
                  </a:cubicBezTo>
                  <a:cubicBezTo>
                    <a:pt x="238" y="14"/>
                    <a:pt x="242" y="13"/>
                    <a:pt x="243" y="10"/>
                  </a:cubicBezTo>
                  <a:cubicBezTo>
                    <a:pt x="244" y="8"/>
                    <a:pt x="243" y="4"/>
                    <a:pt x="241" y="2"/>
                  </a:cubicBezTo>
                  <a:cubicBezTo>
                    <a:pt x="237" y="0"/>
                    <a:pt x="236" y="4"/>
                    <a:pt x="235" y="7"/>
                  </a:cubicBezTo>
                  <a:cubicBezTo>
                    <a:pt x="230" y="12"/>
                    <a:pt x="224" y="13"/>
                    <a:pt x="224" y="21"/>
                  </a:cubicBezTo>
                  <a:cubicBezTo>
                    <a:pt x="223" y="26"/>
                    <a:pt x="223" y="28"/>
                    <a:pt x="219" y="33"/>
                  </a:cubicBezTo>
                  <a:cubicBezTo>
                    <a:pt x="217" y="35"/>
                    <a:pt x="215" y="37"/>
                    <a:pt x="213" y="39"/>
                  </a:cubicBezTo>
                  <a:cubicBezTo>
                    <a:pt x="205" y="44"/>
                    <a:pt x="195" y="46"/>
                    <a:pt x="186" y="50"/>
                  </a:cubicBezTo>
                  <a:cubicBezTo>
                    <a:pt x="180" y="52"/>
                    <a:pt x="176" y="57"/>
                    <a:pt x="170" y="61"/>
                  </a:cubicBezTo>
                  <a:cubicBezTo>
                    <a:pt x="165" y="64"/>
                    <a:pt x="159" y="69"/>
                    <a:pt x="152" y="70"/>
                  </a:cubicBezTo>
                  <a:cubicBezTo>
                    <a:pt x="144" y="71"/>
                    <a:pt x="139" y="71"/>
                    <a:pt x="133" y="77"/>
                  </a:cubicBezTo>
                  <a:cubicBezTo>
                    <a:pt x="127" y="83"/>
                    <a:pt x="129" y="90"/>
                    <a:pt x="133" y="97"/>
                  </a:cubicBezTo>
                  <a:cubicBezTo>
                    <a:pt x="134" y="100"/>
                    <a:pt x="137" y="101"/>
                    <a:pt x="139" y="105"/>
                  </a:cubicBezTo>
                  <a:cubicBezTo>
                    <a:pt x="140" y="108"/>
                    <a:pt x="140" y="111"/>
                    <a:pt x="142" y="114"/>
                  </a:cubicBezTo>
                  <a:cubicBezTo>
                    <a:pt x="145" y="117"/>
                    <a:pt x="149" y="117"/>
                    <a:pt x="151" y="119"/>
                  </a:cubicBezTo>
                  <a:cubicBezTo>
                    <a:pt x="154" y="121"/>
                    <a:pt x="153" y="124"/>
                    <a:pt x="152" y="127"/>
                  </a:cubicBezTo>
                  <a:cubicBezTo>
                    <a:pt x="151" y="131"/>
                    <a:pt x="150" y="134"/>
                    <a:pt x="150" y="138"/>
                  </a:cubicBezTo>
                  <a:cubicBezTo>
                    <a:pt x="149" y="143"/>
                    <a:pt x="144" y="148"/>
                    <a:pt x="141" y="153"/>
                  </a:cubicBezTo>
                  <a:cubicBezTo>
                    <a:pt x="139" y="156"/>
                    <a:pt x="139" y="159"/>
                    <a:pt x="138" y="162"/>
                  </a:cubicBezTo>
                  <a:cubicBezTo>
                    <a:pt x="137" y="165"/>
                    <a:pt x="135" y="167"/>
                    <a:pt x="134" y="170"/>
                  </a:cubicBezTo>
                  <a:cubicBezTo>
                    <a:pt x="132" y="173"/>
                    <a:pt x="133" y="176"/>
                    <a:pt x="131" y="179"/>
                  </a:cubicBezTo>
                  <a:cubicBezTo>
                    <a:pt x="130" y="181"/>
                    <a:pt x="128" y="184"/>
                    <a:pt x="127" y="186"/>
                  </a:cubicBezTo>
                  <a:cubicBezTo>
                    <a:pt x="125" y="189"/>
                    <a:pt x="122" y="191"/>
                    <a:pt x="120" y="194"/>
                  </a:cubicBezTo>
                  <a:cubicBezTo>
                    <a:pt x="119" y="196"/>
                    <a:pt x="118" y="199"/>
                    <a:pt x="117" y="201"/>
                  </a:cubicBezTo>
                  <a:cubicBezTo>
                    <a:pt x="114" y="206"/>
                    <a:pt x="110" y="211"/>
                    <a:pt x="106" y="214"/>
                  </a:cubicBezTo>
                  <a:cubicBezTo>
                    <a:pt x="104" y="216"/>
                    <a:pt x="102" y="218"/>
                    <a:pt x="100" y="220"/>
                  </a:cubicBezTo>
                  <a:cubicBezTo>
                    <a:pt x="97" y="225"/>
                    <a:pt x="100" y="225"/>
                    <a:pt x="100" y="228"/>
                  </a:cubicBezTo>
                  <a:cubicBezTo>
                    <a:pt x="101" y="232"/>
                    <a:pt x="95" y="241"/>
                    <a:pt x="92" y="243"/>
                  </a:cubicBezTo>
                  <a:cubicBezTo>
                    <a:pt x="84" y="236"/>
                    <a:pt x="77" y="226"/>
                    <a:pt x="68" y="222"/>
                  </a:cubicBezTo>
                  <a:cubicBezTo>
                    <a:pt x="62" y="219"/>
                    <a:pt x="56" y="215"/>
                    <a:pt x="50" y="213"/>
                  </a:cubicBezTo>
                  <a:cubicBezTo>
                    <a:pt x="44" y="211"/>
                    <a:pt x="37" y="211"/>
                    <a:pt x="31" y="210"/>
                  </a:cubicBezTo>
                  <a:cubicBezTo>
                    <a:pt x="27" y="209"/>
                    <a:pt x="24" y="208"/>
                    <a:pt x="20" y="207"/>
                  </a:cubicBezTo>
                  <a:cubicBezTo>
                    <a:pt x="17" y="206"/>
                    <a:pt x="13" y="207"/>
                    <a:pt x="10" y="206"/>
                  </a:cubicBezTo>
                  <a:cubicBezTo>
                    <a:pt x="8" y="205"/>
                    <a:pt x="6" y="205"/>
                    <a:pt x="4" y="204"/>
                  </a:cubicBezTo>
                  <a:cubicBezTo>
                    <a:pt x="3" y="207"/>
                    <a:pt x="2" y="210"/>
                    <a:pt x="1" y="214"/>
                  </a:cubicBezTo>
                  <a:cubicBezTo>
                    <a:pt x="0" y="218"/>
                    <a:pt x="1" y="222"/>
                    <a:pt x="1" y="226"/>
                  </a:cubicBezTo>
                  <a:cubicBezTo>
                    <a:pt x="1" y="227"/>
                    <a:pt x="1" y="228"/>
                    <a:pt x="1" y="229"/>
                  </a:cubicBezTo>
                  <a:cubicBezTo>
                    <a:pt x="2" y="228"/>
                    <a:pt x="3" y="228"/>
                    <a:pt x="5" y="228"/>
                  </a:cubicBezTo>
                  <a:cubicBezTo>
                    <a:pt x="8" y="228"/>
                    <a:pt x="11" y="231"/>
                    <a:pt x="15" y="232"/>
                  </a:cubicBezTo>
                  <a:cubicBezTo>
                    <a:pt x="24" y="235"/>
                    <a:pt x="34" y="236"/>
                    <a:pt x="44" y="236"/>
                  </a:cubicBezTo>
                  <a:cubicBezTo>
                    <a:pt x="49" y="236"/>
                    <a:pt x="55" y="236"/>
                    <a:pt x="59" y="239"/>
                  </a:cubicBezTo>
                  <a:cubicBezTo>
                    <a:pt x="64" y="243"/>
                    <a:pt x="64" y="251"/>
                    <a:pt x="65" y="257"/>
                  </a:cubicBezTo>
                  <a:cubicBezTo>
                    <a:pt x="67" y="262"/>
                    <a:pt x="74" y="264"/>
                    <a:pt x="79" y="264"/>
                  </a:cubicBezTo>
                  <a:cubicBezTo>
                    <a:pt x="82" y="265"/>
                    <a:pt x="85" y="265"/>
                    <a:pt x="88" y="265"/>
                  </a:cubicBezTo>
                  <a:cubicBezTo>
                    <a:pt x="91" y="266"/>
                    <a:pt x="94" y="268"/>
                    <a:pt x="98" y="267"/>
                  </a:cubicBezTo>
                  <a:cubicBezTo>
                    <a:pt x="100" y="266"/>
                    <a:pt x="103" y="264"/>
                    <a:pt x="105" y="263"/>
                  </a:cubicBezTo>
                  <a:cubicBezTo>
                    <a:pt x="111" y="260"/>
                    <a:pt x="117" y="256"/>
                    <a:pt x="124" y="254"/>
                  </a:cubicBezTo>
                  <a:cubicBezTo>
                    <a:pt x="128" y="253"/>
                    <a:pt x="133" y="252"/>
                    <a:pt x="138" y="253"/>
                  </a:cubicBezTo>
                  <a:cubicBezTo>
                    <a:pt x="143" y="253"/>
                    <a:pt x="147" y="253"/>
                    <a:pt x="152" y="253"/>
                  </a:cubicBezTo>
                  <a:cubicBezTo>
                    <a:pt x="155" y="252"/>
                    <a:pt x="158" y="256"/>
                    <a:pt x="161" y="257"/>
                  </a:cubicBezTo>
                  <a:cubicBezTo>
                    <a:pt x="163" y="257"/>
                    <a:pt x="167" y="257"/>
                    <a:pt x="169" y="257"/>
                  </a:cubicBezTo>
                  <a:cubicBezTo>
                    <a:pt x="170" y="258"/>
                    <a:pt x="170" y="258"/>
                    <a:pt x="171" y="258"/>
                  </a:cubicBezTo>
                  <a:cubicBezTo>
                    <a:pt x="171" y="257"/>
                    <a:pt x="172" y="255"/>
                    <a:pt x="172" y="253"/>
                  </a:cubicBezTo>
                  <a:cubicBezTo>
                    <a:pt x="174" y="248"/>
                    <a:pt x="174" y="243"/>
                    <a:pt x="180" y="2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233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234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235"/>
            <p:cNvSpPr>
              <a:spLocks/>
            </p:cNvSpPr>
            <p:nvPr/>
          </p:nvSpPr>
          <p:spPr bwMode="auto">
            <a:xfrm>
              <a:off x="5934075" y="4059238"/>
              <a:ext cx="190500" cy="127000"/>
            </a:xfrm>
            <a:custGeom>
              <a:avLst/>
              <a:gdLst>
                <a:gd name="T0" fmla="*/ 76 w 92"/>
                <a:gd name="T1" fmla="*/ 9 h 62"/>
                <a:gd name="T2" fmla="*/ 57 w 92"/>
                <a:gd name="T3" fmla="*/ 11 h 62"/>
                <a:gd name="T4" fmla="*/ 39 w 92"/>
                <a:gd name="T5" fmla="*/ 2 h 62"/>
                <a:gd name="T6" fmla="*/ 19 w 92"/>
                <a:gd name="T7" fmla="*/ 5 h 62"/>
                <a:gd name="T8" fmla="*/ 13 w 92"/>
                <a:gd name="T9" fmla="*/ 10 h 62"/>
                <a:gd name="T10" fmla="*/ 13 w 92"/>
                <a:gd name="T11" fmla="*/ 18 h 62"/>
                <a:gd name="T12" fmla="*/ 0 w 92"/>
                <a:gd name="T13" fmla="*/ 37 h 62"/>
                <a:gd name="T14" fmla="*/ 5 w 92"/>
                <a:gd name="T15" fmla="*/ 39 h 62"/>
                <a:gd name="T16" fmla="*/ 8 w 92"/>
                <a:gd name="T17" fmla="*/ 41 h 62"/>
                <a:gd name="T18" fmla="*/ 15 w 92"/>
                <a:gd name="T19" fmla="*/ 41 h 62"/>
                <a:gd name="T20" fmla="*/ 22 w 92"/>
                <a:gd name="T21" fmla="*/ 39 h 62"/>
                <a:gd name="T22" fmla="*/ 34 w 92"/>
                <a:gd name="T23" fmla="*/ 48 h 62"/>
                <a:gd name="T24" fmla="*/ 38 w 92"/>
                <a:gd name="T25" fmla="*/ 52 h 62"/>
                <a:gd name="T26" fmla="*/ 43 w 92"/>
                <a:gd name="T27" fmla="*/ 59 h 62"/>
                <a:gd name="T28" fmla="*/ 57 w 92"/>
                <a:gd name="T29" fmla="*/ 58 h 62"/>
                <a:gd name="T30" fmla="*/ 68 w 92"/>
                <a:gd name="T31" fmla="*/ 47 h 62"/>
                <a:gd name="T32" fmla="*/ 70 w 92"/>
                <a:gd name="T33" fmla="*/ 39 h 62"/>
                <a:gd name="T34" fmla="*/ 75 w 92"/>
                <a:gd name="T35" fmla="*/ 32 h 62"/>
                <a:gd name="T36" fmla="*/ 79 w 92"/>
                <a:gd name="T37" fmla="*/ 25 h 62"/>
                <a:gd name="T38" fmla="*/ 85 w 92"/>
                <a:gd name="T39" fmla="*/ 20 h 62"/>
                <a:gd name="T40" fmla="*/ 92 w 92"/>
                <a:gd name="T41" fmla="*/ 8 h 62"/>
                <a:gd name="T42" fmla="*/ 90 w 92"/>
                <a:gd name="T43" fmla="*/ 7 h 62"/>
                <a:gd name="T44" fmla="*/ 76 w 92"/>
                <a:gd name="T4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62">
                  <a:moveTo>
                    <a:pt x="76" y="9"/>
                  </a:moveTo>
                  <a:cubicBezTo>
                    <a:pt x="69" y="10"/>
                    <a:pt x="63" y="15"/>
                    <a:pt x="57" y="11"/>
                  </a:cubicBezTo>
                  <a:cubicBezTo>
                    <a:pt x="51" y="8"/>
                    <a:pt x="46" y="4"/>
                    <a:pt x="39" y="2"/>
                  </a:cubicBezTo>
                  <a:cubicBezTo>
                    <a:pt x="32" y="0"/>
                    <a:pt x="24" y="1"/>
                    <a:pt x="19" y="5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3" y="13"/>
                    <a:pt x="13" y="16"/>
                    <a:pt x="13" y="18"/>
                  </a:cubicBezTo>
                  <a:cubicBezTo>
                    <a:pt x="12" y="27"/>
                    <a:pt x="5" y="31"/>
                    <a:pt x="0" y="37"/>
                  </a:cubicBezTo>
                  <a:cubicBezTo>
                    <a:pt x="2" y="37"/>
                    <a:pt x="3" y="37"/>
                    <a:pt x="5" y="39"/>
                  </a:cubicBezTo>
                  <a:cubicBezTo>
                    <a:pt x="7" y="40"/>
                    <a:pt x="7" y="41"/>
                    <a:pt x="8" y="41"/>
                  </a:cubicBezTo>
                  <a:cubicBezTo>
                    <a:pt x="10" y="42"/>
                    <a:pt x="13" y="41"/>
                    <a:pt x="15" y="41"/>
                  </a:cubicBezTo>
                  <a:cubicBezTo>
                    <a:pt x="18" y="40"/>
                    <a:pt x="19" y="38"/>
                    <a:pt x="22" y="39"/>
                  </a:cubicBezTo>
                  <a:cubicBezTo>
                    <a:pt x="26" y="41"/>
                    <a:pt x="31" y="45"/>
                    <a:pt x="34" y="48"/>
                  </a:cubicBezTo>
                  <a:cubicBezTo>
                    <a:pt x="35" y="49"/>
                    <a:pt x="36" y="50"/>
                    <a:pt x="38" y="52"/>
                  </a:cubicBezTo>
                  <a:cubicBezTo>
                    <a:pt x="40" y="54"/>
                    <a:pt x="41" y="57"/>
                    <a:pt x="43" y="59"/>
                  </a:cubicBezTo>
                  <a:cubicBezTo>
                    <a:pt x="47" y="62"/>
                    <a:pt x="53" y="60"/>
                    <a:pt x="57" y="58"/>
                  </a:cubicBezTo>
                  <a:cubicBezTo>
                    <a:pt x="62" y="55"/>
                    <a:pt x="66" y="53"/>
                    <a:pt x="68" y="47"/>
                  </a:cubicBezTo>
                  <a:cubicBezTo>
                    <a:pt x="68" y="45"/>
                    <a:pt x="69" y="42"/>
                    <a:pt x="70" y="39"/>
                  </a:cubicBezTo>
                  <a:cubicBezTo>
                    <a:pt x="72" y="37"/>
                    <a:pt x="73" y="35"/>
                    <a:pt x="75" y="32"/>
                  </a:cubicBezTo>
                  <a:cubicBezTo>
                    <a:pt x="76" y="29"/>
                    <a:pt x="76" y="27"/>
                    <a:pt x="79" y="25"/>
                  </a:cubicBezTo>
                  <a:cubicBezTo>
                    <a:pt x="81" y="24"/>
                    <a:pt x="84" y="24"/>
                    <a:pt x="85" y="20"/>
                  </a:cubicBezTo>
                  <a:cubicBezTo>
                    <a:pt x="87" y="17"/>
                    <a:pt x="88" y="10"/>
                    <a:pt x="92" y="8"/>
                  </a:cubicBezTo>
                  <a:cubicBezTo>
                    <a:pt x="91" y="7"/>
                    <a:pt x="91" y="7"/>
                    <a:pt x="90" y="7"/>
                  </a:cubicBezTo>
                  <a:cubicBezTo>
                    <a:pt x="86" y="4"/>
                    <a:pt x="80" y="7"/>
                    <a:pt x="76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236"/>
            <p:cNvSpPr>
              <a:spLocks noEditPoints="1"/>
            </p:cNvSpPr>
            <p:nvPr/>
          </p:nvSpPr>
          <p:spPr bwMode="auto">
            <a:xfrm>
              <a:off x="5156200" y="3836988"/>
              <a:ext cx="415925" cy="635000"/>
            </a:xfrm>
            <a:custGeom>
              <a:avLst/>
              <a:gdLst>
                <a:gd name="T0" fmla="*/ 123 w 202"/>
                <a:gd name="T1" fmla="*/ 13 h 309"/>
                <a:gd name="T2" fmla="*/ 113 w 202"/>
                <a:gd name="T3" fmla="*/ 0 h 309"/>
                <a:gd name="T4" fmla="*/ 101 w 202"/>
                <a:gd name="T5" fmla="*/ 31 h 309"/>
                <a:gd name="T6" fmla="*/ 65 w 202"/>
                <a:gd name="T7" fmla="*/ 63 h 309"/>
                <a:gd name="T8" fmla="*/ 72 w 202"/>
                <a:gd name="T9" fmla="*/ 72 h 309"/>
                <a:gd name="T10" fmla="*/ 85 w 202"/>
                <a:gd name="T11" fmla="*/ 97 h 309"/>
                <a:gd name="T12" fmla="*/ 105 w 202"/>
                <a:gd name="T13" fmla="*/ 119 h 309"/>
                <a:gd name="T14" fmla="*/ 88 w 202"/>
                <a:gd name="T15" fmla="*/ 134 h 309"/>
                <a:gd name="T16" fmla="*/ 85 w 202"/>
                <a:gd name="T17" fmla="*/ 145 h 309"/>
                <a:gd name="T18" fmla="*/ 78 w 202"/>
                <a:gd name="T19" fmla="*/ 151 h 309"/>
                <a:gd name="T20" fmla="*/ 74 w 202"/>
                <a:gd name="T21" fmla="*/ 163 h 309"/>
                <a:gd name="T22" fmla="*/ 85 w 202"/>
                <a:gd name="T23" fmla="*/ 189 h 309"/>
                <a:gd name="T24" fmla="*/ 70 w 202"/>
                <a:gd name="T25" fmla="*/ 201 h 309"/>
                <a:gd name="T26" fmla="*/ 44 w 202"/>
                <a:gd name="T27" fmla="*/ 227 h 309"/>
                <a:gd name="T28" fmla="*/ 11 w 202"/>
                <a:gd name="T29" fmla="*/ 254 h 309"/>
                <a:gd name="T30" fmla="*/ 14 w 202"/>
                <a:gd name="T31" fmla="*/ 266 h 309"/>
                <a:gd name="T32" fmla="*/ 1 w 202"/>
                <a:gd name="T33" fmla="*/ 291 h 309"/>
                <a:gd name="T34" fmla="*/ 2 w 202"/>
                <a:gd name="T35" fmla="*/ 298 h 309"/>
                <a:gd name="T36" fmla="*/ 14 w 202"/>
                <a:gd name="T37" fmla="*/ 308 h 309"/>
                <a:gd name="T38" fmla="*/ 32 w 202"/>
                <a:gd name="T39" fmla="*/ 305 h 309"/>
                <a:gd name="T40" fmla="*/ 45 w 202"/>
                <a:gd name="T41" fmla="*/ 306 h 309"/>
                <a:gd name="T42" fmla="*/ 61 w 202"/>
                <a:gd name="T43" fmla="*/ 300 h 309"/>
                <a:gd name="T44" fmla="*/ 75 w 202"/>
                <a:gd name="T45" fmla="*/ 291 h 309"/>
                <a:gd name="T46" fmla="*/ 92 w 202"/>
                <a:gd name="T47" fmla="*/ 279 h 309"/>
                <a:gd name="T48" fmla="*/ 108 w 202"/>
                <a:gd name="T49" fmla="*/ 252 h 309"/>
                <a:gd name="T50" fmla="*/ 137 w 202"/>
                <a:gd name="T51" fmla="*/ 250 h 309"/>
                <a:gd name="T52" fmla="*/ 158 w 202"/>
                <a:gd name="T53" fmla="*/ 246 h 309"/>
                <a:gd name="T54" fmla="*/ 165 w 202"/>
                <a:gd name="T55" fmla="*/ 245 h 309"/>
                <a:gd name="T56" fmla="*/ 184 w 202"/>
                <a:gd name="T57" fmla="*/ 240 h 309"/>
                <a:gd name="T58" fmla="*/ 192 w 202"/>
                <a:gd name="T59" fmla="*/ 228 h 309"/>
                <a:gd name="T60" fmla="*/ 195 w 202"/>
                <a:gd name="T61" fmla="*/ 207 h 309"/>
                <a:gd name="T62" fmla="*/ 191 w 202"/>
                <a:gd name="T63" fmla="*/ 177 h 309"/>
                <a:gd name="T64" fmla="*/ 195 w 202"/>
                <a:gd name="T65" fmla="*/ 166 h 309"/>
                <a:gd name="T66" fmla="*/ 198 w 202"/>
                <a:gd name="T67" fmla="*/ 155 h 309"/>
                <a:gd name="T68" fmla="*/ 193 w 202"/>
                <a:gd name="T69" fmla="*/ 146 h 309"/>
                <a:gd name="T70" fmla="*/ 182 w 202"/>
                <a:gd name="T71" fmla="*/ 144 h 309"/>
                <a:gd name="T72" fmla="*/ 192 w 202"/>
                <a:gd name="T73" fmla="*/ 117 h 309"/>
                <a:gd name="T74" fmla="*/ 199 w 202"/>
                <a:gd name="T75" fmla="*/ 103 h 309"/>
                <a:gd name="T76" fmla="*/ 174 w 202"/>
                <a:gd name="T77" fmla="*/ 77 h 309"/>
                <a:gd name="T78" fmla="*/ 162 w 202"/>
                <a:gd name="T79" fmla="*/ 49 h 309"/>
                <a:gd name="T80" fmla="*/ 133 w 202"/>
                <a:gd name="T81" fmla="*/ 29 h 309"/>
                <a:gd name="T82" fmla="*/ 130 w 202"/>
                <a:gd name="T83" fmla="*/ 25 h 309"/>
                <a:gd name="T84" fmla="*/ 125 w 202"/>
                <a:gd name="T85" fmla="*/ 229 h 309"/>
                <a:gd name="T86" fmla="*/ 89 w 202"/>
                <a:gd name="T87" fmla="*/ 244 h 309"/>
                <a:gd name="T88" fmla="*/ 75 w 202"/>
                <a:gd name="T89" fmla="*/ 226 h 309"/>
                <a:gd name="T90" fmla="*/ 103 w 202"/>
                <a:gd name="T91" fmla="*/ 212 h 309"/>
                <a:gd name="T92" fmla="*/ 125 w 202"/>
                <a:gd name="T93" fmla="*/ 206 h 309"/>
                <a:gd name="T94" fmla="*/ 132 w 202"/>
                <a:gd name="T95" fmla="*/ 22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309">
                  <a:moveTo>
                    <a:pt x="130" y="25"/>
                  </a:moveTo>
                  <a:cubicBezTo>
                    <a:pt x="128" y="22"/>
                    <a:pt x="126" y="17"/>
                    <a:pt x="123" y="13"/>
                  </a:cubicBezTo>
                  <a:cubicBezTo>
                    <a:pt x="121" y="9"/>
                    <a:pt x="119" y="2"/>
                    <a:pt x="115" y="1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110" y="5"/>
                    <a:pt x="104" y="7"/>
                    <a:pt x="102" y="13"/>
                  </a:cubicBezTo>
                  <a:cubicBezTo>
                    <a:pt x="100" y="19"/>
                    <a:pt x="103" y="26"/>
                    <a:pt x="101" y="31"/>
                  </a:cubicBezTo>
                  <a:cubicBezTo>
                    <a:pt x="98" y="36"/>
                    <a:pt x="93" y="40"/>
                    <a:pt x="90" y="44"/>
                  </a:cubicBezTo>
                  <a:cubicBezTo>
                    <a:pt x="84" y="52"/>
                    <a:pt x="76" y="64"/>
                    <a:pt x="65" y="63"/>
                  </a:cubicBezTo>
                  <a:cubicBezTo>
                    <a:pt x="64" y="64"/>
                    <a:pt x="64" y="66"/>
                    <a:pt x="65" y="68"/>
                  </a:cubicBezTo>
                  <a:cubicBezTo>
                    <a:pt x="68" y="69"/>
                    <a:pt x="70" y="68"/>
                    <a:pt x="72" y="72"/>
                  </a:cubicBezTo>
                  <a:cubicBezTo>
                    <a:pt x="73" y="75"/>
                    <a:pt x="73" y="78"/>
                    <a:pt x="75" y="81"/>
                  </a:cubicBezTo>
                  <a:cubicBezTo>
                    <a:pt x="77" y="86"/>
                    <a:pt x="79" y="95"/>
                    <a:pt x="85" y="97"/>
                  </a:cubicBezTo>
                  <a:cubicBezTo>
                    <a:pt x="90" y="100"/>
                    <a:pt x="97" y="97"/>
                    <a:pt x="102" y="102"/>
                  </a:cubicBezTo>
                  <a:cubicBezTo>
                    <a:pt x="105" y="106"/>
                    <a:pt x="108" y="115"/>
                    <a:pt x="105" y="119"/>
                  </a:cubicBezTo>
                  <a:cubicBezTo>
                    <a:pt x="100" y="124"/>
                    <a:pt x="92" y="122"/>
                    <a:pt x="90" y="129"/>
                  </a:cubicBezTo>
                  <a:cubicBezTo>
                    <a:pt x="89" y="131"/>
                    <a:pt x="89" y="132"/>
                    <a:pt x="88" y="134"/>
                  </a:cubicBezTo>
                  <a:cubicBezTo>
                    <a:pt x="87" y="135"/>
                    <a:pt x="85" y="135"/>
                    <a:pt x="84" y="136"/>
                  </a:cubicBezTo>
                  <a:cubicBezTo>
                    <a:pt x="83" y="138"/>
                    <a:pt x="85" y="142"/>
                    <a:pt x="85" y="145"/>
                  </a:cubicBezTo>
                  <a:cubicBezTo>
                    <a:pt x="83" y="145"/>
                    <a:pt x="81" y="145"/>
                    <a:pt x="81" y="146"/>
                  </a:cubicBezTo>
                  <a:cubicBezTo>
                    <a:pt x="78" y="148"/>
                    <a:pt x="80" y="149"/>
                    <a:pt x="78" y="151"/>
                  </a:cubicBezTo>
                  <a:cubicBezTo>
                    <a:pt x="76" y="153"/>
                    <a:pt x="73" y="153"/>
                    <a:pt x="71" y="156"/>
                  </a:cubicBezTo>
                  <a:cubicBezTo>
                    <a:pt x="69" y="160"/>
                    <a:pt x="72" y="160"/>
                    <a:pt x="74" y="163"/>
                  </a:cubicBezTo>
                  <a:cubicBezTo>
                    <a:pt x="76" y="165"/>
                    <a:pt x="77" y="169"/>
                    <a:pt x="79" y="171"/>
                  </a:cubicBezTo>
                  <a:cubicBezTo>
                    <a:pt x="83" y="176"/>
                    <a:pt x="89" y="182"/>
                    <a:pt x="85" y="189"/>
                  </a:cubicBezTo>
                  <a:cubicBezTo>
                    <a:pt x="84" y="192"/>
                    <a:pt x="80" y="193"/>
                    <a:pt x="78" y="195"/>
                  </a:cubicBezTo>
                  <a:cubicBezTo>
                    <a:pt x="75" y="198"/>
                    <a:pt x="74" y="199"/>
                    <a:pt x="70" y="201"/>
                  </a:cubicBezTo>
                  <a:cubicBezTo>
                    <a:pt x="62" y="204"/>
                    <a:pt x="61" y="209"/>
                    <a:pt x="59" y="217"/>
                  </a:cubicBezTo>
                  <a:cubicBezTo>
                    <a:pt x="57" y="224"/>
                    <a:pt x="49" y="223"/>
                    <a:pt x="44" y="227"/>
                  </a:cubicBezTo>
                  <a:cubicBezTo>
                    <a:pt x="38" y="232"/>
                    <a:pt x="35" y="237"/>
                    <a:pt x="27" y="240"/>
                  </a:cubicBezTo>
                  <a:cubicBezTo>
                    <a:pt x="19" y="244"/>
                    <a:pt x="16" y="247"/>
                    <a:pt x="11" y="254"/>
                  </a:cubicBezTo>
                  <a:cubicBezTo>
                    <a:pt x="10" y="256"/>
                    <a:pt x="7" y="259"/>
                    <a:pt x="8" y="262"/>
                  </a:cubicBezTo>
                  <a:cubicBezTo>
                    <a:pt x="9" y="264"/>
                    <a:pt x="13" y="265"/>
                    <a:pt x="14" y="266"/>
                  </a:cubicBezTo>
                  <a:cubicBezTo>
                    <a:pt x="19" y="273"/>
                    <a:pt x="14" y="275"/>
                    <a:pt x="9" y="278"/>
                  </a:cubicBezTo>
                  <a:cubicBezTo>
                    <a:pt x="3" y="281"/>
                    <a:pt x="3" y="286"/>
                    <a:pt x="1" y="291"/>
                  </a:cubicBezTo>
                  <a:cubicBezTo>
                    <a:pt x="1" y="293"/>
                    <a:pt x="0" y="295"/>
                    <a:pt x="0" y="296"/>
                  </a:cubicBezTo>
                  <a:cubicBezTo>
                    <a:pt x="1" y="297"/>
                    <a:pt x="1" y="297"/>
                    <a:pt x="2" y="298"/>
                  </a:cubicBezTo>
                  <a:cubicBezTo>
                    <a:pt x="5" y="299"/>
                    <a:pt x="8" y="301"/>
                    <a:pt x="10" y="303"/>
                  </a:cubicBezTo>
                  <a:cubicBezTo>
                    <a:pt x="11" y="305"/>
                    <a:pt x="12" y="307"/>
                    <a:pt x="14" y="308"/>
                  </a:cubicBezTo>
                  <a:cubicBezTo>
                    <a:pt x="17" y="309"/>
                    <a:pt x="22" y="308"/>
                    <a:pt x="25" y="307"/>
                  </a:cubicBezTo>
                  <a:cubicBezTo>
                    <a:pt x="27" y="306"/>
                    <a:pt x="29" y="305"/>
                    <a:pt x="32" y="305"/>
                  </a:cubicBezTo>
                  <a:cubicBezTo>
                    <a:pt x="34" y="306"/>
                    <a:pt x="36" y="306"/>
                    <a:pt x="39" y="306"/>
                  </a:cubicBezTo>
                  <a:cubicBezTo>
                    <a:pt x="41" y="307"/>
                    <a:pt x="43" y="307"/>
                    <a:pt x="45" y="306"/>
                  </a:cubicBezTo>
                  <a:cubicBezTo>
                    <a:pt x="48" y="305"/>
                    <a:pt x="50" y="303"/>
                    <a:pt x="54" y="303"/>
                  </a:cubicBezTo>
                  <a:cubicBezTo>
                    <a:pt x="56" y="302"/>
                    <a:pt x="59" y="302"/>
                    <a:pt x="61" y="300"/>
                  </a:cubicBezTo>
                  <a:cubicBezTo>
                    <a:pt x="63" y="298"/>
                    <a:pt x="64" y="296"/>
                    <a:pt x="66" y="294"/>
                  </a:cubicBezTo>
                  <a:cubicBezTo>
                    <a:pt x="69" y="293"/>
                    <a:pt x="72" y="292"/>
                    <a:pt x="75" y="291"/>
                  </a:cubicBezTo>
                  <a:cubicBezTo>
                    <a:pt x="77" y="290"/>
                    <a:pt x="78" y="288"/>
                    <a:pt x="80" y="287"/>
                  </a:cubicBezTo>
                  <a:cubicBezTo>
                    <a:pt x="84" y="283"/>
                    <a:pt x="89" y="283"/>
                    <a:pt x="92" y="279"/>
                  </a:cubicBezTo>
                  <a:cubicBezTo>
                    <a:pt x="95" y="274"/>
                    <a:pt x="95" y="269"/>
                    <a:pt x="98" y="265"/>
                  </a:cubicBezTo>
                  <a:cubicBezTo>
                    <a:pt x="101" y="260"/>
                    <a:pt x="104" y="255"/>
                    <a:pt x="108" y="252"/>
                  </a:cubicBezTo>
                  <a:cubicBezTo>
                    <a:pt x="114" y="248"/>
                    <a:pt x="118" y="246"/>
                    <a:pt x="124" y="248"/>
                  </a:cubicBezTo>
                  <a:cubicBezTo>
                    <a:pt x="128" y="250"/>
                    <a:pt x="133" y="251"/>
                    <a:pt x="137" y="250"/>
                  </a:cubicBezTo>
                  <a:cubicBezTo>
                    <a:pt x="142" y="249"/>
                    <a:pt x="145" y="245"/>
                    <a:pt x="150" y="244"/>
                  </a:cubicBezTo>
                  <a:cubicBezTo>
                    <a:pt x="153" y="243"/>
                    <a:pt x="156" y="245"/>
                    <a:pt x="158" y="246"/>
                  </a:cubicBezTo>
                  <a:cubicBezTo>
                    <a:pt x="159" y="246"/>
                    <a:pt x="161" y="247"/>
                    <a:pt x="162" y="247"/>
                  </a:cubicBezTo>
                  <a:cubicBezTo>
                    <a:pt x="163" y="247"/>
                    <a:pt x="164" y="245"/>
                    <a:pt x="165" y="245"/>
                  </a:cubicBezTo>
                  <a:cubicBezTo>
                    <a:pt x="168" y="245"/>
                    <a:pt x="170" y="246"/>
                    <a:pt x="172" y="246"/>
                  </a:cubicBezTo>
                  <a:cubicBezTo>
                    <a:pt x="177" y="245"/>
                    <a:pt x="180" y="243"/>
                    <a:pt x="184" y="240"/>
                  </a:cubicBezTo>
                  <a:cubicBezTo>
                    <a:pt x="185" y="238"/>
                    <a:pt x="188" y="236"/>
                    <a:pt x="189" y="234"/>
                  </a:cubicBezTo>
                  <a:cubicBezTo>
                    <a:pt x="190" y="232"/>
                    <a:pt x="190" y="230"/>
                    <a:pt x="192" y="228"/>
                  </a:cubicBezTo>
                  <a:cubicBezTo>
                    <a:pt x="196" y="224"/>
                    <a:pt x="199" y="224"/>
                    <a:pt x="199" y="217"/>
                  </a:cubicBezTo>
                  <a:cubicBezTo>
                    <a:pt x="199" y="213"/>
                    <a:pt x="197" y="211"/>
                    <a:pt x="195" y="207"/>
                  </a:cubicBezTo>
                  <a:cubicBezTo>
                    <a:pt x="193" y="203"/>
                    <a:pt x="193" y="197"/>
                    <a:pt x="192" y="192"/>
                  </a:cubicBezTo>
                  <a:cubicBezTo>
                    <a:pt x="191" y="187"/>
                    <a:pt x="191" y="182"/>
                    <a:pt x="191" y="177"/>
                  </a:cubicBezTo>
                  <a:cubicBezTo>
                    <a:pt x="191" y="172"/>
                    <a:pt x="193" y="170"/>
                    <a:pt x="194" y="166"/>
                  </a:cubicBezTo>
                  <a:cubicBezTo>
                    <a:pt x="194" y="165"/>
                    <a:pt x="195" y="166"/>
                    <a:pt x="195" y="166"/>
                  </a:cubicBezTo>
                  <a:cubicBezTo>
                    <a:pt x="195" y="166"/>
                    <a:pt x="195" y="166"/>
                    <a:pt x="196" y="166"/>
                  </a:cubicBezTo>
                  <a:cubicBezTo>
                    <a:pt x="197" y="165"/>
                    <a:pt x="199" y="157"/>
                    <a:pt x="198" y="155"/>
                  </a:cubicBezTo>
                  <a:cubicBezTo>
                    <a:pt x="197" y="153"/>
                    <a:pt x="195" y="153"/>
                    <a:pt x="194" y="152"/>
                  </a:cubicBezTo>
                  <a:cubicBezTo>
                    <a:pt x="193" y="150"/>
                    <a:pt x="194" y="148"/>
                    <a:pt x="193" y="146"/>
                  </a:cubicBezTo>
                  <a:cubicBezTo>
                    <a:pt x="192" y="144"/>
                    <a:pt x="190" y="142"/>
                    <a:pt x="188" y="142"/>
                  </a:cubicBezTo>
                  <a:cubicBezTo>
                    <a:pt x="186" y="142"/>
                    <a:pt x="184" y="145"/>
                    <a:pt x="182" y="144"/>
                  </a:cubicBezTo>
                  <a:cubicBezTo>
                    <a:pt x="179" y="142"/>
                    <a:pt x="183" y="133"/>
                    <a:pt x="183" y="130"/>
                  </a:cubicBezTo>
                  <a:cubicBezTo>
                    <a:pt x="185" y="125"/>
                    <a:pt x="188" y="121"/>
                    <a:pt x="192" y="117"/>
                  </a:cubicBezTo>
                  <a:cubicBezTo>
                    <a:pt x="195" y="115"/>
                    <a:pt x="198" y="112"/>
                    <a:pt x="202" y="109"/>
                  </a:cubicBezTo>
                  <a:cubicBezTo>
                    <a:pt x="201" y="107"/>
                    <a:pt x="200" y="105"/>
                    <a:pt x="199" y="103"/>
                  </a:cubicBezTo>
                  <a:cubicBezTo>
                    <a:pt x="197" y="98"/>
                    <a:pt x="192" y="93"/>
                    <a:pt x="189" y="89"/>
                  </a:cubicBezTo>
                  <a:cubicBezTo>
                    <a:pt x="184" y="85"/>
                    <a:pt x="179" y="81"/>
                    <a:pt x="174" y="77"/>
                  </a:cubicBezTo>
                  <a:cubicBezTo>
                    <a:pt x="169" y="73"/>
                    <a:pt x="160" y="75"/>
                    <a:pt x="160" y="67"/>
                  </a:cubicBezTo>
                  <a:cubicBezTo>
                    <a:pt x="159" y="61"/>
                    <a:pt x="166" y="55"/>
                    <a:pt x="162" y="49"/>
                  </a:cubicBezTo>
                  <a:cubicBezTo>
                    <a:pt x="159" y="44"/>
                    <a:pt x="152" y="45"/>
                    <a:pt x="147" y="42"/>
                  </a:cubicBezTo>
                  <a:cubicBezTo>
                    <a:pt x="142" y="38"/>
                    <a:pt x="138" y="33"/>
                    <a:pt x="133" y="29"/>
                  </a:cubicBezTo>
                  <a:cubicBezTo>
                    <a:pt x="131" y="28"/>
                    <a:pt x="130" y="27"/>
                    <a:pt x="131" y="26"/>
                  </a:cubicBezTo>
                  <a:cubicBezTo>
                    <a:pt x="131" y="26"/>
                    <a:pt x="131" y="26"/>
                    <a:pt x="130" y="25"/>
                  </a:cubicBezTo>
                  <a:close/>
                  <a:moveTo>
                    <a:pt x="132" y="224"/>
                  </a:moveTo>
                  <a:cubicBezTo>
                    <a:pt x="131" y="227"/>
                    <a:pt x="127" y="227"/>
                    <a:pt x="125" y="229"/>
                  </a:cubicBezTo>
                  <a:cubicBezTo>
                    <a:pt x="120" y="232"/>
                    <a:pt x="114" y="237"/>
                    <a:pt x="109" y="241"/>
                  </a:cubicBezTo>
                  <a:cubicBezTo>
                    <a:pt x="102" y="244"/>
                    <a:pt x="97" y="245"/>
                    <a:pt x="89" y="244"/>
                  </a:cubicBezTo>
                  <a:cubicBezTo>
                    <a:pt x="83" y="244"/>
                    <a:pt x="74" y="243"/>
                    <a:pt x="73" y="235"/>
                  </a:cubicBezTo>
                  <a:cubicBezTo>
                    <a:pt x="72" y="232"/>
                    <a:pt x="72" y="228"/>
                    <a:pt x="75" y="226"/>
                  </a:cubicBezTo>
                  <a:cubicBezTo>
                    <a:pt x="77" y="223"/>
                    <a:pt x="81" y="224"/>
                    <a:pt x="84" y="224"/>
                  </a:cubicBezTo>
                  <a:cubicBezTo>
                    <a:pt x="91" y="223"/>
                    <a:pt x="99" y="217"/>
                    <a:pt x="103" y="212"/>
                  </a:cubicBezTo>
                  <a:cubicBezTo>
                    <a:pt x="107" y="207"/>
                    <a:pt x="110" y="201"/>
                    <a:pt x="117" y="201"/>
                  </a:cubicBezTo>
                  <a:cubicBezTo>
                    <a:pt x="120" y="202"/>
                    <a:pt x="124" y="203"/>
                    <a:pt x="125" y="206"/>
                  </a:cubicBezTo>
                  <a:cubicBezTo>
                    <a:pt x="127" y="212"/>
                    <a:pt x="115" y="217"/>
                    <a:pt x="125" y="220"/>
                  </a:cubicBezTo>
                  <a:cubicBezTo>
                    <a:pt x="128" y="221"/>
                    <a:pt x="132" y="220"/>
                    <a:pt x="132" y="2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237"/>
            <p:cNvSpPr>
              <a:spLocks/>
            </p:cNvSpPr>
            <p:nvPr/>
          </p:nvSpPr>
          <p:spPr bwMode="auto">
            <a:xfrm>
              <a:off x="6132513" y="4021138"/>
              <a:ext cx="190500" cy="442913"/>
            </a:xfrm>
            <a:custGeom>
              <a:avLst/>
              <a:gdLst>
                <a:gd name="T0" fmla="*/ 81 w 93"/>
                <a:gd name="T1" fmla="*/ 11 h 215"/>
                <a:gd name="T2" fmla="*/ 75 w 93"/>
                <a:gd name="T3" fmla="*/ 3 h 215"/>
                <a:gd name="T4" fmla="*/ 66 w 93"/>
                <a:gd name="T5" fmla="*/ 0 h 215"/>
                <a:gd name="T6" fmla="*/ 64 w 93"/>
                <a:gd name="T7" fmla="*/ 14 h 215"/>
                <a:gd name="T8" fmla="*/ 59 w 93"/>
                <a:gd name="T9" fmla="*/ 22 h 215"/>
                <a:gd name="T10" fmla="*/ 61 w 93"/>
                <a:gd name="T11" fmla="*/ 30 h 215"/>
                <a:gd name="T12" fmla="*/ 49 w 93"/>
                <a:gd name="T13" fmla="*/ 41 h 215"/>
                <a:gd name="T14" fmla="*/ 32 w 93"/>
                <a:gd name="T15" fmla="*/ 50 h 215"/>
                <a:gd name="T16" fmla="*/ 26 w 93"/>
                <a:gd name="T17" fmla="*/ 70 h 215"/>
                <a:gd name="T18" fmla="*/ 21 w 93"/>
                <a:gd name="T19" fmla="*/ 75 h 215"/>
                <a:gd name="T20" fmla="*/ 22 w 93"/>
                <a:gd name="T21" fmla="*/ 85 h 215"/>
                <a:gd name="T22" fmla="*/ 24 w 93"/>
                <a:gd name="T23" fmla="*/ 97 h 215"/>
                <a:gd name="T24" fmla="*/ 25 w 93"/>
                <a:gd name="T25" fmla="*/ 104 h 215"/>
                <a:gd name="T26" fmla="*/ 25 w 93"/>
                <a:gd name="T27" fmla="*/ 111 h 215"/>
                <a:gd name="T28" fmla="*/ 28 w 93"/>
                <a:gd name="T29" fmla="*/ 123 h 215"/>
                <a:gd name="T30" fmla="*/ 21 w 93"/>
                <a:gd name="T31" fmla="*/ 122 h 215"/>
                <a:gd name="T32" fmla="*/ 14 w 93"/>
                <a:gd name="T33" fmla="*/ 123 h 215"/>
                <a:gd name="T34" fmla="*/ 8 w 93"/>
                <a:gd name="T35" fmla="*/ 130 h 215"/>
                <a:gd name="T36" fmla="*/ 4 w 93"/>
                <a:gd name="T37" fmla="*/ 143 h 215"/>
                <a:gd name="T38" fmla="*/ 1 w 93"/>
                <a:gd name="T39" fmla="*/ 153 h 215"/>
                <a:gd name="T40" fmla="*/ 5 w 93"/>
                <a:gd name="T41" fmla="*/ 156 h 215"/>
                <a:gd name="T42" fmla="*/ 8 w 93"/>
                <a:gd name="T43" fmla="*/ 159 h 215"/>
                <a:gd name="T44" fmla="*/ 14 w 93"/>
                <a:gd name="T45" fmla="*/ 167 h 215"/>
                <a:gd name="T46" fmla="*/ 18 w 93"/>
                <a:gd name="T47" fmla="*/ 173 h 215"/>
                <a:gd name="T48" fmla="*/ 24 w 93"/>
                <a:gd name="T49" fmla="*/ 177 h 215"/>
                <a:gd name="T50" fmla="*/ 30 w 93"/>
                <a:gd name="T51" fmla="*/ 188 h 215"/>
                <a:gd name="T52" fmla="*/ 28 w 93"/>
                <a:gd name="T53" fmla="*/ 201 h 215"/>
                <a:gd name="T54" fmla="*/ 31 w 93"/>
                <a:gd name="T55" fmla="*/ 213 h 215"/>
                <a:gd name="T56" fmla="*/ 36 w 93"/>
                <a:gd name="T57" fmla="*/ 207 h 215"/>
                <a:gd name="T58" fmla="*/ 37 w 93"/>
                <a:gd name="T59" fmla="*/ 198 h 215"/>
                <a:gd name="T60" fmla="*/ 38 w 93"/>
                <a:gd name="T61" fmla="*/ 189 h 215"/>
                <a:gd name="T62" fmla="*/ 39 w 93"/>
                <a:gd name="T63" fmla="*/ 184 h 215"/>
                <a:gd name="T64" fmla="*/ 41 w 93"/>
                <a:gd name="T65" fmla="*/ 181 h 215"/>
                <a:gd name="T66" fmla="*/ 50 w 93"/>
                <a:gd name="T67" fmla="*/ 179 h 215"/>
                <a:gd name="T68" fmla="*/ 54 w 93"/>
                <a:gd name="T69" fmla="*/ 184 h 215"/>
                <a:gd name="T70" fmla="*/ 56 w 93"/>
                <a:gd name="T71" fmla="*/ 181 h 215"/>
                <a:gd name="T72" fmla="*/ 59 w 93"/>
                <a:gd name="T73" fmla="*/ 182 h 215"/>
                <a:gd name="T74" fmla="*/ 65 w 93"/>
                <a:gd name="T75" fmla="*/ 180 h 215"/>
                <a:gd name="T76" fmla="*/ 66 w 93"/>
                <a:gd name="T77" fmla="*/ 178 h 215"/>
                <a:gd name="T78" fmla="*/ 70 w 93"/>
                <a:gd name="T79" fmla="*/ 176 h 215"/>
                <a:gd name="T80" fmla="*/ 79 w 93"/>
                <a:gd name="T81" fmla="*/ 167 h 215"/>
                <a:gd name="T82" fmla="*/ 84 w 93"/>
                <a:gd name="T83" fmla="*/ 154 h 215"/>
                <a:gd name="T84" fmla="*/ 89 w 93"/>
                <a:gd name="T85" fmla="*/ 140 h 215"/>
                <a:gd name="T86" fmla="*/ 91 w 93"/>
                <a:gd name="T87" fmla="*/ 126 h 215"/>
                <a:gd name="T88" fmla="*/ 90 w 93"/>
                <a:gd name="T89" fmla="*/ 102 h 215"/>
                <a:gd name="T90" fmla="*/ 91 w 93"/>
                <a:gd name="T91" fmla="*/ 86 h 215"/>
                <a:gd name="T92" fmla="*/ 92 w 93"/>
                <a:gd name="T93" fmla="*/ 64 h 215"/>
                <a:gd name="T94" fmla="*/ 91 w 93"/>
                <a:gd name="T95" fmla="*/ 45 h 215"/>
                <a:gd name="T96" fmla="*/ 88 w 93"/>
                <a:gd name="T97" fmla="*/ 25 h 215"/>
                <a:gd name="T98" fmla="*/ 86 w 93"/>
                <a:gd name="T99" fmla="*/ 10 h 215"/>
                <a:gd name="T100" fmla="*/ 85 w 93"/>
                <a:gd name="T101" fmla="*/ 9 h 215"/>
                <a:gd name="T102" fmla="*/ 81 w 93"/>
                <a:gd name="T103" fmla="*/ 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" h="215">
                  <a:moveTo>
                    <a:pt x="81" y="11"/>
                  </a:moveTo>
                  <a:cubicBezTo>
                    <a:pt x="78" y="10"/>
                    <a:pt x="77" y="5"/>
                    <a:pt x="75" y="3"/>
                  </a:cubicBezTo>
                  <a:cubicBezTo>
                    <a:pt x="72" y="1"/>
                    <a:pt x="70" y="0"/>
                    <a:pt x="66" y="0"/>
                  </a:cubicBezTo>
                  <a:cubicBezTo>
                    <a:pt x="54" y="1"/>
                    <a:pt x="64" y="9"/>
                    <a:pt x="64" y="14"/>
                  </a:cubicBezTo>
                  <a:cubicBezTo>
                    <a:pt x="64" y="18"/>
                    <a:pt x="61" y="18"/>
                    <a:pt x="59" y="22"/>
                  </a:cubicBezTo>
                  <a:cubicBezTo>
                    <a:pt x="58" y="25"/>
                    <a:pt x="60" y="27"/>
                    <a:pt x="61" y="30"/>
                  </a:cubicBezTo>
                  <a:cubicBezTo>
                    <a:pt x="64" y="39"/>
                    <a:pt x="56" y="38"/>
                    <a:pt x="49" y="41"/>
                  </a:cubicBezTo>
                  <a:cubicBezTo>
                    <a:pt x="44" y="43"/>
                    <a:pt x="35" y="45"/>
                    <a:pt x="32" y="50"/>
                  </a:cubicBezTo>
                  <a:cubicBezTo>
                    <a:pt x="30" y="57"/>
                    <a:pt x="29" y="64"/>
                    <a:pt x="26" y="70"/>
                  </a:cubicBezTo>
                  <a:cubicBezTo>
                    <a:pt x="25" y="71"/>
                    <a:pt x="23" y="73"/>
                    <a:pt x="21" y="75"/>
                  </a:cubicBezTo>
                  <a:cubicBezTo>
                    <a:pt x="22" y="78"/>
                    <a:pt x="22" y="81"/>
                    <a:pt x="22" y="85"/>
                  </a:cubicBezTo>
                  <a:cubicBezTo>
                    <a:pt x="22" y="89"/>
                    <a:pt x="22" y="94"/>
                    <a:pt x="24" y="97"/>
                  </a:cubicBezTo>
                  <a:cubicBezTo>
                    <a:pt x="26" y="100"/>
                    <a:pt x="26" y="101"/>
                    <a:pt x="25" y="104"/>
                  </a:cubicBezTo>
                  <a:cubicBezTo>
                    <a:pt x="25" y="107"/>
                    <a:pt x="24" y="108"/>
                    <a:pt x="25" y="111"/>
                  </a:cubicBezTo>
                  <a:cubicBezTo>
                    <a:pt x="26" y="113"/>
                    <a:pt x="31" y="120"/>
                    <a:pt x="28" y="123"/>
                  </a:cubicBezTo>
                  <a:cubicBezTo>
                    <a:pt x="26" y="124"/>
                    <a:pt x="23" y="122"/>
                    <a:pt x="21" y="122"/>
                  </a:cubicBezTo>
                  <a:cubicBezTo>
                    <a:pt x="19" y="122"/>
                    <a:pt x="16" y="123"/>
                    <a:pt x="14" y="123"/>
                  </a:cubicBezTo>
                  <a:cubicBezTo>
                    <a:pt x="10" y="124"/>
                    <a:pt x="8" y="127"/>
                    <a:pt x="8" y="130"/>
                  </a:cubicBezTo>
                  <a:cubicBezTo>
                    <a:pt x="7" y="134"/>
                    <a:pt x="6" y="139"/>
                    <a:pt x="4" y="143"/>
                  </a:cubicBezTo>
                  <a:cubicBezTo>
                    <a:pt x="3" y="146"/>
                    <a:pt x="0" y="149"/>
                    <a:pt x="1" y="153"/>
                  </a:cubicBezTo>
                  <a:cubicBezTo>
                    <a:pt x="2" y="155"/>
                    <a:pt x="3" y="155"/>
                    <a:pt x="5" y="156"/>
                  </a:cubicBezTo>
                  <a:cubicBezTo>
                    <a:pt x="6" y="157"/>
                    <a:pt x="7" y="158"/>
                    <a:pt x="8" y="159"/>
                  </a:cubicBezTo>
                  <a:cubicBezTo>
                    <a:pt x="11" y="162"/>
                    <a:pt x="12" y="164"/>
                    <a:pt x="14" y="167"/>
                  </a:cubicBezTo>
                  <a:cubicBezTo>
                    <a:pt x="15" y="169"/>
                    <a:pt x="16" y="171"/>
                    <a:pt x="18" y="173"/>
                  </a:cubicBezTo>
                  <a:cubicBezTo>
                    <a:pt x="19" y="175"/>
                    <a:pt x="22" y="176"/>
                    <a:pt x="24" y="177"/>
                  </a:cubicBezTo>
                  <a:cubicBezTo>
                    <a:pt x="27" y="180"/>
                    <a:pt x="30" y="183"/>
                    <a:pt x="30" y="188"/>
                  </a:cubicBezTo>
                  <a:cubicBezTo>
                    <a:pt x="31" y="193"/>
                    <a:pt x="30" y="196"/>
                    <a:pt x="28" y="201"/>
                  </a:cubicBezTo>
                  <a:cubicBezTo>
                    <a:pt x="28" y="203"/>
                    <a:pt x="26" y="215"/>
                    <a:pt x="31" y="213"/>
                  </a:cubicBezTo>
                  <a:cubicBezTo>
                    <a:pt x="31" y="208"/>
                    <a:pt x="34" y="210"/>
                    <a:pt x="36" y="207"/>
                  </a:cubicBezTo>
                  <a:cubicBezTo>
                    <a:pt x="38" y="204"/>
                    <a:pt x="37" y="201"/>
                    <a:pt x="37" y="198"/>
                  </a:cubicBezTo>
                  <a:cubicBezTo>
                    <a:pt x="37" y="194"/>
                    <a:pt x="38" y="192"/>
                    <a:pt x="38" y="189"/>
                  </a:cubicBezTo>
                  <a:cubicBezTo>
                    <a:pt x="39" y="187"/>
                    <a:pt x="38" y="186"/>
                    <a:pt x="39" y="184"/>
                  </a:cubicBezTo>
                  <a:cubicBezTo>
                    <a:pt x="39" y="182"/>
                    <a:pt x="40" y="182"/>
                    <a:pt x="41" y="181"/>
                  </a:cubicBezTo>
                  <a:cubicBezTo>
                    <a:pt x="44" y="178"/>
                    <a:pt x="47" y="174"/>
                    <a:pt x="50" y="179"/>
                  </a:cubicBezTo>
                  <a:cubicBezTo>
                    <a:pt x="51" y="182"/>
                    <a:pt x="51" y="185"/>
                    <a:pt x="54" y="184"/>
                  </a:cubicBezTo>
                  <a:cubicBezTo>
                    <a:pt x="55" y="183"/>
                    <a:pt x="55" y="182"/>
                    <a:pt x="56" y="181"/>
                  </a:cubicBezTo>
                  <a:cubicBezTo>
                    <a:pt x="58" y="181"/>
                    <a:pt x="58" y="181"/>
                    <a:pt x="59" y="182"/>
                  </a:cubicBezTo>
                  <a:cubicBezTo>
                    <a:pt x="61" y="182"/>
                    <a:pt x="63" y="182"/>
                    <a:pt x="65" y="180"/>
                  </a:cubicBezTo>
                  <a:cubicBezTo>
                    <a:pt x="66" y="179"/>
                    <a:pt x="65" y="178"/>
                    <a:pt x="66" y="178"/>
                  </a:cubicBezTo>
                  <a:cubicBezTo>
                    <a:pt x="67" y="176"/>
                    <a:pt x="68" y="177"/>
                    <a:pt x="70" y="176"/>
                  </a:cubicBezTo>
                  <a:cubicBezTo>
                    <a:pt x="74" y="175"/>
                    <a:pt x="78" y="171"/>
                    <a:pt x="79" y="167"/>
                  </a:cubicBezTo>
                  <a:cubicBezTo>
                    <a:pt x="81" y="163"/>
                    <a:pt x="82" y="158"/>
                    <a:pt x="84" y="154"/>
                  </a:cubicBezTo>
                  <a:cubicBezTo>
                    <a:pt x="86" y="149"/>
                    <a:pt x="88" y="145"/>
                    <a:pt x="89" y="140"/>
                  </a:cubicBezTo>
                  <a:cubicBezTo>
                    <a:pt x="91" y="135"/>
                    <a:pt x="92" y="131"/>
                    <a:pt x="91" y="126"/>
                  </a:cubicBezTo>
                  <a:cubicBezTo>
                    <a:pt x="90" y="119"/>
                    <a:pt x="88" y="110"/>
                    <a:pt x="90" y="102"/>
                  </a:cubicBezTo>
                  <a:cubicBezTo>
                    <a:pt x="91" y="97"/>
                    <a:pt x="91" y="91"/>
                    <a:pt x="91" y="86"/>
                  </a:cubicBezTo>
                  <a:cubicBezTo>
                    <a:pt x="91" y="79"/>
                    <a:pt x="92" y="71"/>
                    <a:pt x="92" y="64"/>
                  </a:cubicBezTo>
                  <a:cubicBezTo>
                    <a:pt x="93" y="58"/>
                    <a:pt x="92" y="51"/>
                    <a:pt x="91" y="45"/>
                  </a:cubicBezTo>
                  <a:cubicBezTo>
                    <a:pt x="91" y="39"/>
                    <a:pt x="89" y="32"/>
                    <a:pt x="88" y="25"/>
                  </a:cubicBezTo>
                  <a:cubicBezTo>
                    <a:pt x="87" y="20"/>
                    <a:pt x="86" y="15"/>
                    <a:pt x="86" y="10"/>
                  </a:cubicBezTo>
                  <a:cubicBezTo>
                    <a:pt x="86" y="9"/>
                    <a:pt x="85" y="9"/>
                    <a:pt x="85" y="9"/>
                  </a:cubicBezTo>
                  <a:cubicBezTo>
                    <a:pt x="84" y="9"/>
                    <a:pt x="82" y="11"/>
                    <a:pt x="81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238"/>
            <p:cNvSpPr>
              <a:spLocks/>
            </p:cNvSpPr>
            <p:nvPr/>
          </p:nvSpPr>
          <p:spPr bwMode="auto">
            <a:xfrm>
              <a:off x="5700713" y="3184525"/>
              <a:ext cx="608013" cy="992188"/>
            </a:xfrm>
            <a:custGeom>
              <a:avLst/>
              <a:gdLst>
                <a:gd name="T0" fmla="*/ 113 w 296"/>
                <a:gd name="T1" fmla="*/ 18 h 482"/>
                <a:gd name="T2" fmla="*/ 77 w 296"/>
                <a:gd name="T3" fmla="*/ 21 h 482"/>
                <a:gd name="T4" fmla="*/ 39 w 296"/>
                <a:gd name="T5" fmla="*/ 35 h 482"/>
                <a:gd name="T6" fmla="*/ 32 w 296"/>
                <a:gd name="T7" fmla="*/ 79 h 482"/>
                <a:gd name="T8" fmla="*/ 51 w 296"/>
                <a:gd name="T9" fmla="*/ 126 h 482"/>
                <a:gd name="T10" fmla="*/ 29 w 296"/>
                <a:gd name="T11" fmla="*/ 157 h 482"/>
                <a:gd name="T12" fmla="*/ 3 w 296"/>
                <a:gd name="T13" fmla="*/ 187 h 482"/>
                <a:gd name="T14" fmla="*/ 11 w 296"/>
                <a:gd name="T15" fmla="*/ 248 h 482"/>
                <a:gd name="T16" fmla="*/ 30 w 296"/>
                <a:gd name="T17" fmla="*/ 303 h 482"/>
                <a:gd name="T18" fmla="*/ 59 w 296"/>
                <a:gd name="T19" fmla="*/ 311 h 482"/>
                <a:gd name="T20" fmla="*/ 77 w 296"/>
                <a:gd name="T21" fmla="*/ 338 h 482"/>
                <a:gd name="T22" fmla="*/ 129 w 296"/>
                <a:gd name="T23" fmla="*/ 313 h 482"/>
                <a:gd name="T24" fmla="*/ 134 w 296"/>
                <a:gd name="T25" fmla="*/ 345 h 482"/>
                <a:gd name="T26" fmla="*/ 116 w 296"/>
                <a:gd name="T27" fmla="*/ 403 h 482"/>
                <a:gd name="T28" fmla="*/ 133 w 296"/>
                <a:gd name="T29" fmla="*/ 430 h 482"/>
                <a:gd name="T30" fmla="*/ 190 w 296"/>
                <a:gd name="T31" fmla="*/ 434 h 482"/>
                <a:gd name="T32" fmla="*/ 208 w 296"/>
                <a:gd name="T33" fmla="*/ 432 h 482"/>
                <a:gd name="T34" fmla="*/ 224 w 296"/>
                <a:gd name="T35" fmla="*/ 451 h 482"/>
                <a:gd name="T36" fmla="*/ 230 w 296"/>
                <a:gd name="T37" fmla="*/ 480 h 482"/>
                <a:gd name="T38" fmla="*/ 242 w 296"/>
                <a:gd name="T39" fmla="*/ 457 h 482"/>
                <a:gd name="T40" fmla="*/ 269 w 296"/>
                <a:gd name="T41" fmla="*/ 429 h 482"/>
                <a:gd name="T42" fmla="*/ 285 w 296"/>
                <a:gd name="T43" fmla="*/ 410 h 482"/>
                <a:gd name="T44" fmla="*/ 296 w 296"/>
                <a:gd name="T45" fmla="*/ 417 h 482"/>
                <a:gd name="T46" fmla="*/ 291 w 296"/>
                <a:gd name="T47" fmla="*/ 391 h 482"/>
                <a:gd name="T48" fmla="*/ 279 w 296"/>
                <a:gd name="T49" fmla="*/ 339 h 482"/>
                <a:gd name="T50" fmla="*/ 261 w 296"/>
                <a:gd name="T51" fmla="*/ 317 h 482"/>
                <a:gd name="T52" fmla="*/ 242 w 296"/>
                <a:gd name="T53" fmla="*/ 289 h 482"/>
                <a:gd name="T54" fmla="*/ 224 w 296"/>
                <a:gd name="T55" fmla="*/ 255 h 482"/>
                <a:gd name="T56" fmla="*/ 211 w 296"/>
                <a:gd name="T57" fmla="*/ 240 h 482"/>
                <a:gd name="T58" fmla="*/ 174 w 296"/>
                <a:gd name="T59" fmla="*/ 236 h 482"/>
                <a:gd name="T60" fmla="*/ 164 w 296"/>
                <a:gd name="T61" fmla="*/ 245 h 482"/>
                <a:gd name="T62" fmla="*/ 165 w 296"/>
                <a:gd name="T63" fmla="*/ 255 h 482"/>
                <a:gd name="T64" fmla="*/ 162 w 296"/>
                <a:gd name="T65" fmla="*/ 263 h 482"/>
                <a:gd name="T66" fmla="*/ 154 w 296"/>
                <a:gd name="T67" fmla="*/ 273 h 482"/>
                <a:gd name="T68" fmla="*/ 137 w 296"/>
                <a:gd name="T69" fmla="*/ 271 h 482"/>
                <a:gd name="T70" fmla="*/ 128 w 296"/>
                <a:gd name="T71" fmla="*/ 262 h 482"/>
                <a:gd name="T72" fmla="*/ 106 w 296"/>
                <a:gd name="T73" fmla="*/ 271 h 482"/>
                <a:gd name="T74" fmla="*/ 108 w 296"/>
                <a:gd name="T75" fmla="*/ 240 h 482"/>
                <a:gd name="T76" fmla="*/ 110 w 296"/>
                <a:gd name="T77" fmla="*/ 203 h 482"/>
                <a:gd name="T78" fmla="*/ 113 w 296"/>
                <a:gd name="T79" fmla="*/ 152 h 482"/>
                <a:gd name="T80" fmla="*/ 109 w 296"/>
                <a:gd name="T81" fmla="*/ 115 h 482"/>
                <a:gd name="T82" fmla="*/ 128 w 296"/>
                <a:gd name="T83" fmla="*/ 74 h 482"/>
                <a:gd name="T84" fmla="*/ 144 w 296"/>
                <a:gd name="T85" fmla="*/ 66 h 482"/>
                <a:gd name="T86" fmla="*/ 150 w 296"/>
                <a:gd name="T87" fmla="*/ 5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" h="482">
                  <a:moveTo>
                    <a:pt x="135" y="42"/>
                  </a:moveTo>
                  <a:cubicBezTo>
                    <a:pt x="126" y="43"/>
                    <a:pt x="121" y="49"/>
                    <a:pt x="117" y="38"/>
                  </a:cubicBezTo>
                  <a:cubicBezTo>
                    <a:pt x="115" y="31"/>
                    <a:pt x="115" y="24"/>
                    <a:pt x="113" y="18"/>
                  </a:cubicBezTo>
                  <a:cubicBezTo>
                    <a:pt x="111" y="11"/>
                    <a:pt x="108" y="5"/>
                    <a:pt x="100" y="3"/>
                  </a:cubicBezTo>
                  <a:cubicBezTo>
                    <a:pt x="93" y="0"/>
                    <a:pt x="86" y="4"/>
                    <a:pt x="82" y="10"/>
                  </a:cubicBezTo>
                  <a:cubicBezTo>
                    <a:pt x="80" y="13"/>
                    <a:pt x="79" y="17"/>
                    <a:pt x="77" y="21"/>
                  </a:cubicBezTo>
                  <a:cubicBezTo>
                    <a:pt x="75" y="23"/>
                    <a:pt x="72" y="26"/>
                    <a:pt x="69" y="28"/>
                  </a:cubicBezTo>
                  <a:cubicBezTo>
                    <a:pt x="63" y="33"/>
                    <a:pt x="59" y="32"/>
                    <a:pt x="52" y="30"/>
                  </a:cubicBezTo>
                  <a:cubicBezTo>
                    <a:pt x="47" y="29"/>
                    <a:pt x="41" y="29"/>
                    <a:pt x="39" y="35"/>
                  </a:cubicBezTo>
                  <a:cubicBezTo>
                    <a:pt x="38" y="42"/>
                    <a:pt x="42" y="50"/>
                    <a:pt x="40" y="57"/>
                  </a:cubicBezTo>
                  <a:cubicBezTo>
                    <a:pt x="39" y="61"/>
                    <a:pt x="36" y="64"/>
                    <a:pt x="35" y="67"/>
                  </a:cubicBezTo>
                  <a:cubicBezTo>
                    <a:pt x="34" y="71"/>
                    <a:pt x="33" y="75"/>
                    <a:pt x="32" y="79"/>
                  </a:cubicBezTo>
                  <a:cubicBezTo>
                    <a:pt x="30" y="86"/>
                    <a:pt x="28" y="94"/>
                    <a:pt x="31" y="101"/>
                  </a:cubicBezTo>
                  <a:cubicBezTo>
                    <a:pt x="32" y="104"/>
                    <a:pt x="34" y="106"/>
                    <a:pt x="36" y="108"/>
                  </a:cubicBezTo>
                  <a:cubicBezTo>
                    <a:pt x="41" y="113"/>
                    <a:pt x="51" y="117"/>
                    <a:pt x="51" y="126"/>
                  </a:cubicBezTo>
                  <a:cubicBezTo>
                    <a:pt x="50" y="130"/>
                    <a:pt x="48" y="132"/>
                    <a:pt x="47" y="136"/>
                  </a:cubicBezTo>
                  <a:cubicBezTo>
                    <a:pt x="46" y="139"/>
                    <a:pt x="47" y="144"/>
                    <a:pt x="46" y="147"/>
                  </a:cubicBezTo>
                  <a:cubicBezTo>
                    <a:pt x="43" y="154"/>
                    <a:pt x="33" y="151"/>
                    <a:pt x="29" y="157"/>
                  </a:cubicBezTo>
                  <a:cubicBezTo>
                    <a:pt x="27" y="160"/>
                    <a:pt x="29" y="164"/>
                    <a:pt x="28" y="168"/>
                  </a:cubicBezTo>
                  <a:cubicBezTo>
                    <a:pt x="28" y="173"/>
                    <a:pt x="26" y="172"/>
                    <a:pt x="21" y="173"/>
                  </a:cubicBezTo>
                  <a:cubicBezTo>
                    <a:pt x="16" y="176"/>
                    <a:pt x="6" y="182"/>
                    <a:pt x="3" y="187"/>
                  </a:cubicBezTo>
                  <a:cubicBezTo>
                    <a:pt x="0" y="192"/>
                    <a:pt x="2" y="205"/>
                    <a:pt x="3" y="211"/>
                  </a:cubicBezTo>
                  <a:cubicBezTo>
                    <a:pt x="5" y="218"/>
                    <a:pt x="13" y="219"/>
                    <a:pt x="14" y="226"/>
                  </a:cubicBezTo>
                  <a:cubicBezTo>
                    <a:pt x="16" y="235"/>
                    <a:pt x="12" y="240"/>
                    <a:pt x="11" y="248"/>
                  </a:cubicBezTo>
                  <a:cubicBezTo>
                    <a:pt x="10" y="261"/>
                    <a:pt x="26" y="267"/>
                    <a:pt x="29" y="277"/>
                  </a:cubicBezTo>
                  <a:cubicBezTo>
                    <a:pt x="31" y="283"/>
                    <a:pt x="30" y="290"/>
                    <a:pt x="30" y="296"/>
                  </a:cubicBezTo>
                  <a:cubicBezTo>
                    <a:pt x="30" y="298"/>
                    <a:pt x="30" y="301"/>
                    <a:pt x="30" y="303"/>
                  </a:cubicBezTo>
                  <a:cubicBezTo>
                    <a:pt x="35" y="301"/>
                    <a:pt x="40" y="301"/>
                    <a:pt x="46" y="301"/>
                  </a:cubicBezTo>
                  <a:cubicBezTo>
                    <a:pt x="50" y="301"/>
                    <a:pt x="58" y="298"/>
                    <a:pt x="60" y="301"/>
                  </a:cubicBezTo>
                  <a:cubicBezTo>
                    <a:pt x="62" y="303"/>
                    <a:pt x="60" y="309"/>
                    <a:pt x="59" y="311"/>
                  </a:cubicBezTo>
                  <a:cubicBezTo>
                    <a:pt x="56" y="317"/>
                    <a:pt x="52" y="323"/>
                    <a:pt x="50" y="329"/>
                  </a:cubicBezTo>
                  <a:cubicBezTo>
                    <a:pt x="48" y="337"/>
                    <a:pt x="45" y="343"/>
                    <a:pt x="56" y="342"/>
                  </a:cubicBezTo>
                  <a:cubicBezTo>
                    <a:pt x="63" y="341"/>
                    <a:pt x="71" y="342"/>
                    <a:pt x="77" y="338"/>
                  </a:cubicBezTo>
                  <a:cubicBezTo>
                    <a:pt x="83" y="333"/>
                    <a:pt x="88" y="327"/>
                    <a:pt x="94" y="323"/>
                  </a:cubicBezTo>
                  <a:cubicBezTo>
                    <a:pt x="100" y="319"/>
                    <a:pt x="105" y="316"/>
                    <a:pt x="112" y="313"/>
                  </a:cubicBezTo>
                  <a:cubicBezTo>
                    <a:pt x="116" y="311"/>
                    <a:pt x="125" y="309"/>
                    <a:pt x="129" y="313"/>
                  </a:cubicBezTo>
                  <a:cubicBezTo>
                    <a:pt x="131" y="315"/>
                    <a:pt x="130" y="320"/>
                    <a:pt x="131" y="322"/>
                  </a:cubicBezTo>
                  <a:cubicBezTo>
                    <a:pt x="132" y="325"/>
                    <a:pt x="134" y="326"/>
                    <a:pt x="135" y="328"/>
                  </a:cubicBezTo>
                  <a:cubicBezTo>
                    <a:pt x="138" y="333"/>
                    <a:pt x="137" y="341"/>
                    <a:pt x="134" y="345"/>
                  </a:cubicBezTo>
                  <a:cubicBezTo>
                    <a:pt x="129" y="353"/>
                    <a:pt x="123" y="357"/>
                    <a:pt x="117" y="363"/>
                  </a:cubicBezTo>
                  <a:cubicBezTo>
                    <a:pt x="111" y="368"/>
                    <a:pt x="109" y="377"/>
                    <a:pt x="109" y="384"/>
                  </a:cubicBezTo>
                  <a:cubicBezTo>
                    <a:pt x="108" y="392"/>
                    <a:pt x="113" y="397"/>
                    <a:pt x="116" y="403"/>
                  </a:cubicBezTo>
                  <a:cubicBezTo>
                    <a:pt x="119" y="409"/>
                    <a:pt x="123" y="416"/>
                    <a:pt x="124" y="422"/>
                  </a:cubicBezTo>
                  <a:cubicBezTo>
                    <a:pt x="125" y="426"/>
                    <a:pt x="126" y="431"/>
                    <a:pt x="127" y="435"/>
                  </a:cubicBezTo>
                  <a:cubicBezTo>
                    <a:pt x="129" y="434"/>
                    <a:pt x="131" y="432"/>
                    <a:pt x="133" y="430"/>
                  </a:cubicBezTo>
                  <a:cubicBezTo>
                    <a:pt x="138" y="426"/>
                    <a:pt x="146" y="425"/>
                    <a:pt x="153" y="427"/>
                  </a:cubicBezTo>
                  <a:cubicBezTo>
                    <a:pt x="160" y="429"/>
                    <a:pt x="165" y="433"/>
                    <a:pt x="171" y="436"/>
                  </a:cubicBezTo>
                  <a:cubicBezTo>
                    <a:pt x="177" y="440"/>
                    <a:pt x="183" y="435"/>
                    <a:pt x="190" y="434"/>
                  </a:cubicBezTo>
                  <a:cubicBezTo>
                    <a:pt x="194" y="432"/>
                    <a:pt x="200" y="429"/>
                    <a:pt x="204" y="432"/>
                  </a:cubicBezTo>
                  <a:cubicBezTo>
                    <a:pt x="205" y="432"/>
                    <a:pt x="205" y="432"/>
                    <a:pt x="206" y="433"/>
                  </a:cubicBezTo>
                  <a:cubicBezTo>
                    <a:pt x="206" y="432"/>
                    <a:pt x="207" y="432"/>
                    <a:pt x="208" y="432"/>
                  </a:cubicBezTo>
                  <a:cubicBezTo>
                    <a:pt x="213" y="430"/>
                    <a:pt x="217" y="436"/>
                    <a:pt x="218" y="440"/>
                  </a:cubicBezTo>
                  <a:cubicBezTo>
                    <a:pt x="219" y="443"/>
                    <a:pt x="220" y="444"/>
                    <a:pt x="221" y="446"/>
                  </a:cubicBezTo>
                  <a:cubicBezTo>
                    <a:pt x="222" y="448"/>
                    <a:pt x="224" y="449"/>
                    <a:pt x="224" y="451"/>
                  </a:cubicBezTo>
                  <a:cubicBezTo>
                    <a:pt x="223" y="454"/>
                    <a:pt x="221" y="455"/>
                    <a:pt x="221" y="458"/>
                  </a:cubicBezTo>
                  <a:cubicBezTo>
                    <a:pt x="220" y="462"/>
                    <a:pt x="224" y="467"/>
                    <a:pt x="226" y="471"/>
                  </a:cubicBezTo>
                  <a:cubicBezTo>
                    <a:pt x="227" y="474"/>
                    <a:pt x="229" y="477"/>
                    <a:pt x="230" y="480"/>
                  </a:cubicBezTo>
                  <a:cubicBezTo>
                    <a:pt x="230" y="481"/>
                    <a:pt x="230" y="481"/>
                    <a:pt x="231" y="482"/>
                  </a:cubicBezTo>
                  <a:cubicBezTo>
                    <a:pt x="233" y="480"/>
                    <a:pt x="235" y="478"/>
                    <a:pt x="236" y="477"/>
                  </a:cubicBezTo>
                  <a:cubicBezTo>
                    <a:pt x="239" y="471"/>
                    <a:pt x="240" y="464"/>
                    <a:pt x="242" y="457"/>
                  </a:cubicBezTo>
                  <a:cubicBezTo>
                    <a:pt x="245" y="452"/>
                    <a:pt x="254" y="450"/>
                    <a:pt x="259" y="448"/>
                  </a:cubicBezTo>
                  <a:cubicBezTo>
                    <a:pt x="266" y="445"/>
                    <a:pt x="274" y="446"/>
                    <a:pt x="271" y="437"/>
                  </a:cubicBezTo>
                  <a:cubicBezTo>
                    <a:pt x="270" y="434"/>
                    <a:pt x="268" y="432"/>
                    <a:pt x="269" y="429"/>
                  </a:cubicBezTo>
                  <a:cubicBezTo>
                    <a:pt x="271" y="425"/>
                    <a:pt x="274" y="425"/>
                    <a:pt x="274" y="421"/>
                  </a:cubicBezTo>
                  <a:cubicBezTo>
                    <a:pt x="274" y="416"/>
                    <a:pt x="264" y="408"/>
                    <a:pt x="276" y="407"/>
                  </a:cubicBezTo>
                  <a:cubicBezTo>
                    <a:pt x="280" y="407"/>
                    <a:pt x="282" y="408"/>
                    <a:pt x="285" y="410"/>
                  </a:cubicBezTo>
                  <a:cubicBezTo>
                    <a:pt x="287" y="412"/>
                    <a:pt x="288" y="417"/>
                    <a:pt x="291" y="418"/>
                  </a:cubicBezTo>
                  <a:cubicBezTo>
                    <a:pt x="292" y="418"/>
                    <a:pt x="294" y="416"/>
                    <a:pt x="295" y="416"/>
                  </a:cubicBezTo>
                  <a:cubicBezTo>
                    <a:pt x="295" y="416"/>
                    <a:pt x="296" y="416"/>
                    <a:pt x="296" y="417"/>
                  </a:cubicBezTo>
                  <a:cubicBezTo>
                    <a:pt x="296" y="416"/>
                    <a:pt x="296" y="415"/>
                    <a:pt x="296" y="413"/>
                  </a:cubicBezTo>
                  <a:cubicBezTo>
                    <a:pt x="295" y="408"/>
                    <a:pt x="296" y="403"/>
                    <a:pt x="294" y="398"/>
                  </a:cubicBezTo>
                  <a:cubicBezTo>
                    <a:pt x="293" y="395"/>
                    <a:pt x="291" y="393"/>
                    <a:pt x="291" y="391"/>
                  </a:cubicBezTo>
                  <a:cubicBezTo>
                    <a:pt x="289" y="381"/>
                    <a:pt x="293" y="371"/>
                    <a:pt x="290" y="362"/>
                  </a:cubicBezTo>
                  <a:cubicBezTo>
                    <a:pt x="289" y="358"/>
                    <a:pt x="286" y="355"/>
                    <a:pt x="285" y="351"/>
                  </a:cubicBezTo>
                  <a:cubicBezTo>
                    <a:pt x="284" y="347"/>
                    <a:pt x="282" y="343"/>
                    <a:pt x="279" y="339"/>
                  </a:cubicBezTo>
                  <a:cubicBezTo>
                    <a:pt x="276" y="335"/>
                    <a:pt x="270" y="333"/>
                    <a:pt x="268" y="328"/>
                  </a:cubicBezTo>
                  <a:cubicBezTo>
                    <a:pt x="267" y="326"/>
                    <a:pt x="267" y="323"/>
                    <a:pt x="266" y="321"/>
                  </a:cubicBezTo>
                  <a:cubicBezTo>
                    <a:pt x="265" y="319"/>
                    <a:pt x="263" y="319"/>
                    <a:pt x="261" y="317"/>
                  </a:cubicBezTo>
                  <a:cubicBezTo>
                    <a:pt x="259" y="315"/>
                    <a:pt x="258" y="313"/>
                    <a:pt x="256" y="311"/>
                  </a:cubicBezTo>
                  <a:cubicBezTo>
                    <a:pt x="254" y="308"/>
                    <a:pt x="251" y="306"/>
                    <a:pt x="249" y="303"/>
                  </a:cubicBezTo>
                  <a:cubicBezTo>
                    <a:pt x="247" y="298"/>
                    <a:pt x="244" y="294"/>
                    <a:pt x="242" y="289"/>
                  </a:cubicBezTo>
                  <a:cubicBezTo>
                    <a:pt x="239" y="282"/>
                    <a:pt x="243" y="264"/>
                    <a:pt x="232" y="263"/>
                  </a:cubicBezTo>
                  <a:cubicBezTo>
                    <a:pt x="229" y="263"/>
                    <a:pt x="228" y="264"/>
                    <a:pt x="227" y="261"/>
                  </a:cubicBezTo>
                  <a:cubicBezTo>
                    <a:pt x="226" y="259"/>
                    <a:pt x="225" y="257"/>
                    <a:pt x="224" y="255"/>
                  </a:cubicBezTo>
                  <a:cubicBezTo>
                    <a:pt x="221" y="250"/>
                    <a:pt x="217" y="252"/>
                    <a:pt x="212" y="252"/>
                  </a:cubicBezTo>
                  <a:cubicBezTo>
                    <a:pt x="211" y="248"/>
                    <a:pt x="217" y="248"/>
                    <a:pt x="218" y="245"/>
                  </a:cubicBezTo>
                  <a:cubicBezTo>
                    <a:pt x="219" y="241"/>
                    <a:pt x="214" y="240"/>
                    <a:pt x="211" y="240"/>
                  </a:cubicBezTo>
                  <a:cubicBezTo>
                    <a:pt x="207" y="240"/>
                    <a:pt x="203" y="241"/>
                    <a:pt x="199" y="242"/>
                  </a:cubicBezTo>
                  <a:cubicBezTo>
                    <a:pt x="195" y="242"/>
                    <a:pt x="193" y="241"/>
                    <a:pt x="189" y="239"/>
                  </a:cubicBezTo>
                  <a:cubicBezTo>
                    <a:pt x="185" y="237"/>
                    <a:pt x="179" y="235"/>
                    <a:pt x="174" y="236"/>
                  </a:cubicBezTo>
                  <a:cubicBezTo>
                    <a:pt x="170" y="237"/>
                    <a:pt x="170" y="239"/>
                    <a:pt x="169" y="241"/>
                  </a:cubicBezTo>
                  <a:cubicBezTo>
                    <a:pt x="169" y="242"/>
                    <a:pt x="168" y="244"/>
                    <a:pt x="167" y="244"/>
                  </a:cubicBezTo>
                  <a:cubicBezTo>
                    <a:pt x="165" y="245"/>
                    <a:pt x="165" y="245"/>
                    <a:pt x="164" y="245"/>
                  </a:cubicBezTo>
                  <a:cubicBezTo>
                    <a:pt x="163" y="245"/>
                    <a:pt x="161" y="245"/>
                    <a:pt x="161" y="246"/>
                  </a:cubicBezTo>
                  <a:cubicBezTo>
                    <a:pt x="160" y="248"/>
                    <a:pt x="161" y="247"/>
                    <a:pt x="161" y="248"/>
                  </a:cubicBezTo>
                  <a:cubicBezTo>
                    <a:pt x="162" y="250"/>
                    <a:pt x="164" y="252"/>
                    <a:pt x="165" y="255"/>
                  </a:cubicBezTo>
                  <a:cubicBezTo>
                    <a:pt x="167" y="259"/>
                    <a:pt x="173" y="264"/>
                    <a:pt x="171" y="270"/>
                  </a:cubicBezTo>
                  <a:cubicBezTo>
                    <a:pt x="166" y="268"/>
                    <a:pt x="167" y="257"/>
                    <a:pt x="162" y="259"/>
                  </a:cubicBezTo>
                  <a:cubicBezTo>
                    <a:pt x="162" y="260"/>
                    <a:pt x="162" y="261"/>
                    <a:pt x="162" y="263"/>
                  </a:cubicBezTo>
                  <a:cubicBezTo>
                    <a:pt x="163" y="268"/>
                    <a:pt x="162" y="271"/>
                    <a:pt x="160" y="276"/>
                  </a:cubicBezTo>
                  <a:cubicBezTo>
                    <a:pt x="159" y="277"/>
                    <a:pt x="157" y="282"/>
                    <a:pt x="154" y="280"/>
                  </a:cubicBezTo>
                  <a:cubicBezTo>
                    <a:pt x="153" y="279"/>
                    <a:pt x="154" y="275"/>
                    <a:pt x="154" y="273"/>
                  </a:cubicBezTo>
                  <a:cubicBezTo>
                    <a:pt x="155" y="268"/>
                    <a:pt x="151" y="263"/>
                    <a:pt x="148" y="270"/>
                  </a:cubicBezTo>
                  <a:cubicBezTo>
                    <a:pt x="147" y="273"/>
                    <a:pt x="143" y="285"/>
                    <a:pt x="140" y="276"/>
                  </a:cubicBezTo>
                  <a:cubicBezTo>
                    <a:pt x="139" y="273"/>
                    <a:pt x="139" y="273"/>
                    <a:pt x="137" y="271"/>
                  </a:cubicBezTo>
                  <a:cubicBezTo>
                    <a:pt x="135" y="269"/>
                    <a:pt x="135" y="266"/>
                    <a:pt x="133" y="264"/>
                  </a:cubicBezTo>
                  <a:cubicBezTo>
                    <a:pt x="133" y="263"/>
                    <a:pt x="132" y="261"/>
                    <a:pt x="131" y="261"/>
                  </a:cubicBezTo>
                  <a:cubicBezTo>
                    <a:pt x="129" y="261"/>
                    <a:pt x="129" y="262"/>
                    <a:pt x="128" y="262"/>
                  </a:cubicBezTo>
                  <a:cubicBezTo>
                    <a:pt x="124" y="264"/>
                    <a:pt x="121" y="268"/>
                    <a:pt x="118" y="271"/>
                  </a:cubicBezTo>
                  <a:cubicBezTo>
                    <a:pt x="116" y="273"/>
                    <a:pt x="115" y="275"/>
                    <a:pt x="111" y="275"/>
                  </a:cubicBezTo>
                  <a:cubicBezTo>
                    <a:pt x="108" y="275"/>
                    <a:pt x="107" y="273"/>
                    <a:pt x="106" y="271"/>
                  </a:cubicBezTo>
                  <a:cubicBezTo>
                    <a:pt x="104" y="266"/>
                    <a:pt x="105" y="260"/>
                    <a:pt x="108" y="256"/>
                  </a:cubicBezTo>
                  <a:cubicBezTo>
                    <a:pt x="110" y="252"/>
                    <a:pt x="108" y="252"/>
                    <a:pt x="107" y="248"/>
                  </a:cubicBezTo>
                  <a:cubicBezTo>
                    <a:pt x="106" y="246"/>
                    <a:pt x="108" y="243"/>
                    <a:pt x="108" y="240"/>
                  </a:cubicBezTo>
                  <a:cubicBezTo>
                    <a:pt x="110" y="234"/>
                    <a:pt x="112" y="227"/>
                    <a:pt x="113" y="220"/>
                  </a:cubicBezTo>
                  <a:cubicBezTo>
                    <a:pt x="113" y="217"/>
                    <a:pt x="114" y="214"/>
                    <a:pt x="113" y="211"/>
                  </a:cubicBezTo>
                  <a:cubicBezTo>
                    <a:pt x="112" y="208"/>
                    <a:pt x="111" y="206"/>
                    <a:pt x="110" y="203"/>
                  </a:cubicBezTo>
                  <a:cubicBezTo>
                    <a:pt x="109" y="195"/>
                    <a:pt x="109" y="185"/>
                    <a:pt x="111" y="177"/>
                  </a:cubicBezTo>
                  <a:cubicBezTo>
                    <a:pt x="112" y="171"/>
                    <a:pt x="112" y="165"/>
                    <a:pt x="113" y="159"/>
                  </a:cubicBezTo>
                  <a:cubicBezTo>
                    <a:pt x="113" y="157"/>
                    <a:pt x="113" y="154"/>
                    <a:pt x="113" y="152"/>
                  </a:cubicBezTo>
                  <a:cubicBezTo>
                    <a:pt x="113" y="149"/>
                    <a:pt x="112" y="148"/>
                    <a:pt x="111" y="145"/>
                  </a:cubicBezTo>
                  <a:cubicBezTo>
                    <a:pt x="109" y="140"/>
                    <a:pt x="108" y="137"/>
                    <a:pt x="109" y="132"/>
                  </a:cubicBezTo>
                  <a:cubicBezTo>
                    <a:pt x="110" y="126"/>
                    <a:pt x="109" y="120"/>
                    <a:pt x="109" y="115"/>
                  </a:cubicBezTo>
                  <a:cubicBezTo>
                    <a:pt x="109" y="109"/>
                    <a:pt x="110" y="104"/>
                    <a:pt x="111" y="99"/>
                  </a:cubicBezTo>
                  <a:cubicBezTo>
                    <a:pt x="112" y="94"/>
                    <a:pt x="113" y="90"/>
                    <a:pt x="115" y="86"/>
                  </a:cubicBezTo>
                  <a:cubicBezTo>
                    <a:pt x="118" y="81"/>
                    <a:pt x="124" y="78"/>
                    <a:pt x="128" y="74"/>
                  </a:cubicBezTo>
                  <a:cubicBezTo>
                    <a:pt x="130" y="72"/>
                    <a:pt x="131" y="70"/>
                    <a:pt x="133" y="68"/>
                  </a:cubicBezTo>
                  <a:cubicBezTo>
                    <a:pt x="135" y="66"/>
                    <a:pt x="138" y="61"/>
                    <a:pt x="141" y="63"/>
                  </a:cubicBezTo>
                  <a:cubicBezTo>
                    <a:pt x="142" y="64"/>
                    <a:pt x="141" y="66"/>
                    <a:pt x="144" y="66"/>
                  </a:cubicBezTo>
                  <a:cubicBezTo>
                    <a:pt x="145" y="65"/>
                    <a:pt x="148" y="64"/>
                    <a:pt x="149" y="63"/>
                  </a:cubicBezTo>
                  <a:cubicBezTo>
                    <a:pt x="150" y="61"/>
                    <a:pt x="148" y="58"/>
                    <a:pt x="148" y="56"/>
                  </a:cubicBezTo>
                  <a:cubicBezTo>
                    <a:pt x="148" y="54"/>
                    <a:pt x="148" y="52"/>
                    <a:pt x="150" y="51"/>
                  </a:cubicBezTo>
                  <a:cubicBezTo>
                    <a:pt x="150" y="51"/>
                    <a:pt x="150" y="51"/>
                    <a:pt x="151" y="51"/>
                  </a:cubicBezTo>
                  <a:cubicBezTo>
                    <a:pt x="145" y="46"/>
                    <a:pt x="142" y="41"/>
                    <a:pt x="135" y="4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239"/>
            <p:cNvSpPr>
              <a:spLocks/>
            </p:cNvSpPr>
            <p:nvPr/>
          </p:nvSpPr>
          <p:spPr bwMode="auto">
            <a:xfrm>
              <a:off x="5764213" y="2043113"/>
              <a:ext cx="568325" cy="735013"/>
            </a:xfrm>
            <a:custGeom>
              <a:avLst/>
              <a:gdLst>
                <a:gd name="T0" fmla="*/ 33 w 276"/>
                <a:gd name="T1" fmla="*/ 309 h 357"/>
                <a:gd name="T2" fmla="*/ 51 w 276"/>
                <a:gd name="T3" fmla="*/ 345 h 357"/>
                <a:gd name="T4" fmla="*/ 70 w 276"/>
                <a:gd name="T5" fmla="*/ 351 h 357"/>
                <a:gd name="T6" fmla="*/ 97 w 276"/>
                <a:gd name="T7" fmla="*/ 353 h 357"/>
                <a:gd name="T8" fmla="*/ 138 w 276"/>
                <a:gd name="T9" fmla="*/ 326 h 357"/>
                <a:gd name="T10" fmla="*/ 205 w 276"/>
                <a:gd name="T11" fmla="*/ 290 h 357"/>
                <a:gd name="T12" fmla="*/ 251 w 276"/>
                <a:gd name="T13" fmla="*/ 245 h 357"/>
                <a:gd name="T14" fmla="*/ 268 w 276"/>
                <a:gd name="T15" fmla="*/ 239 h 357"/>
                <a:gd name="T16" fmla="*/ 266 w 276"/>
                <a:gd name="T17" fmla="*/ 229 h 357"/>
                <a:gd name="T18" fmla="*/ 263 w 276"/>
                <a:gd name="T19" fmla="*/ 203 h 357"/>
                <a:gd name="T20" fmla="*/ 254 w 276"/>
                <a:gd name="T21" fmla="*/ 188 h 357"/>
                <a:gd name="T22" fmla="*/ 274 w 276"/>
                <a:gd name="T23" fmla="*/ 167 h 357"/>
                <a:gd name="T24" fmla="*/ 261 w 276"/>
                <a:gd name="T25" fmla="*/ 157 h 357"/>
                <a:gd name="T26" fmla="*/ 240 w 276"/>
                <a:gd name="T27" fmla="*/ 161 h 357"/>
                <a:gd name="T28" fmla="*/ 232 w 276"/>
                <a:gd name="T29" fmla="*/ 159 h 357"/>
                <a:gd name="T30" fmla="*/ 216 w 276"/>
                <a:gd name="T31" fmla="*/ 163 h 357"/>
                <a:gd name="T32" fmla="*/ 195 w 276"/>
                <a:gd name="T33" fmla="*/ 175 h 357"/>
                <a:gd name="T34" fmla="*/ 193 w 276"/>
                <a:gd name="T35" fmla="*/ 165 h 357"/>
                <a:gd name="T36" fmla="*/ 205 w 276"/>
                <a:gd name="T37" fmla="*/ 141 h 357"/>
                <a:gd name="T38" fmla="*/ 189 w 276"/>
                <a:gd name="T39" fmla="*/ 121 h 357"/>
                <a:gd name="T40" fmla="*/ 172 w 276"/>
                <a:gd name="T41" fmla="*/ 117 h 357"/>
                <a:gd name="T42" fmla="*/ 173 w 276"/>
                <a:gd name="T43" fmla="*/ 107 h 357"/>
                <a:gd name="T44" fmla="*/ 180 w 276"/>
                <a:gd name="T45" fmla="*/ 111 h 357"/>
                <a:gd name="T46" fmla="*/ 195 w 276"/>
                <a:gd name="T47" fmla="*/ 107 h 357"/>
                <a:gd name="T48" fmla="*/ 196 w 276"/>
                <a:gd name="T49" fmla="*/ 95 h 357"/>
                <a:gd name="T50" fmla="*/ 211 w 276"/>
                <a:gd name="T51" fmla="*/ 80 h 357"/>
                <a:gd name="T52" fmla="*/ 221 w 276"/>
                <a:gd name="T53" fmla="*/ 81 h 357"/>
                <a:gd name="T54" fmla="*/ 230 w 276"/>
                <a:gd name="T55" fmla="*/ 65 h 357"/>
                <a:gd name="T56" fmla="*/ 238 w 276"/>
                <a:gd name="T57" fmla="*/ 58 h 357"/>
                <a:gd name="T58" fmla="*/ 240 w 276"/>
                <a:gd name="T59" fmla="*/ 45 h 357"/>
                <a:gd name="T60" fmla="*/ 232 w 276"/>
                <a:gd name="T61" fmla="*/ 46 h 357"/>
                <a:gd name="T62" fmla="*/ 214 w 276"/>
                <a:gd name="T63" fmla="*/ 35 h 357"/>
                <a:gd name="T64" fmla="*/ 211 w 276"/>
                <a:gd name="T65" fmla="*/ 27 h 357"/>
                <a:gd name="T66" fmla="*/ 211 w 276"/>
                <a:gd name="T67" fmla="*/ 15 h 357"/>
                <a:gd name="T68" fmla="*/ 192 w 276"/>
                <a:gd name="T69" fmla="*/ 9 h 357"/>
                <a:gd name="T70" fmla="*/ 172 w 276"/>
                <a:gd name="T71" fmla="*/ 20 h 357"/>
                <a:gd name="T72" fmla="*/ 170 w 276"/>
                <a:gd name="T73" fmla="*/ 36 h 357"/>
                <a:gd name="T74" fmla="*/ 160 w 276"/>
                <a:gd name="T75" fmla="*/ 50 h 357"/>
                <a:gd name="T76" fmla="*/ 180 w 276"/>
                <a:gd name="T77" fmla="*/ 48 h 357"/>
                <a:gd name="T78" fmla="*/ 171 w 276"/>
                <a:gd name="T79" fmla="*/ 58 h 357"/>
                <a:gd name="T80" fmla="*/ 158 w 276"/>
                <a:gd name="T81" fmla="*/ 56 h 357"/>
                <a:gd name="T82" fmla="*/ 140 w 276"/>
                <a:gd name="T83" fmla="*/ 59 h 357"/>
                <a:gd name="T84" fmla="*/ 120 w 276"/>
                <a:gd name="T85" fmla="*/ 78 h 357"/>
                <a:gd name="T86" fmla="*/ 107 w 276"/>
                <a:gd name="T87" fmla="*/ 88 h 357"/>
                <a:gd name="T88" fmla="*/ 83 w 276"/>
                <a:gd name="T89" fmla="*/ 103 h 357"/>
                <a:gd name="T90" fmla="*/ 68 w 276"/>
                <a:gd name="T91" fmla="*/ 118 h 357"/>
                <a:gd name="T92" fmla="*/ 51 w 276"/>
                <a:gd name="T93" fmla="*/ 137 h 357"/>
                <a:gd name="T94" fmla="*/ 45 w 276"/>
                <a:gd name="T95" fmla="*/ 159 h 357"/>
                <a:gd name="T96" fmla="*/ 33 w 276"/>
                <a:gd name="T97" fmla="*/ 174 h 357"/>
                <a:gd name="T98" fmla="*/ 35 w 276"/>
                <a:gd name="T99" fmla="*/ 184 h 357"/>
                <a:gd name="T100" fmla="*/ 41 w 276"/>
                <a:gd name="T101" fmla="*/ 188 h 357"/>
                <a:gd name="T102" fmla="*/ 58 w 276"/>
                <a:gd name="T103" fmla="*/ 208 h 357"/>
                <a:gd name="T104" fmla="*/ 42 w 276"/>
                <a:gd name="T105" fmla="*/ 211 h 357"/>
                <a:gd name="T106" fmla="*/ 31 w 276"/>
                <a:gd name="T107" fmla="*/ 214 h 357"/>
                <a:gd name="T108" fmla="*/ 31 w 276"/>
                <a:gd name="T109" fmla="*/ 199 h 357"/>
                <a:gd name="T110" fmla="*/ 24 w 276"/>
                <a:gd name="T111" fmla="*/ 210 h 357"/>
                <a:gd name="T112" fmla="*/ 24 w 276"/>
                <a:gd name="T113" fmla="*/ 228 h 357"/>
                <a:gd name="T114" fmla="*/ 11 w 276"/>
                <a:gd name="T115" fmla="*/ 244 h 357"/>
                <a:gd name="T116" fmla="*/ 0 w 276"/>
                <a:gd name="T117" fmla="*/ 260 h 357"/>
                <a:gd name="T118" fmla="*/ 15 w 276"/>
                <a:gd name="T119" fmla="*/ 27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6" h="357">
                  <a:moveTo>
                    <a:pt x="15" y="271"/>
                  </a:moveTo>
                  <a:cubicBezTo>
                    <a:pt x="18" y="273"/>
                    <a:pt x="21" y="275"/>
                    <a:pt x="24" y="277"/>
                  </a:cubicBezTo>
                  <a:cubicBezTo>
                    <a:pt x="36" y="285"/>
                    <a:pt x="42" y="296"/>
                    <a:pt x="33" y="309"/>
                  </a:cubicBezTo>
                  <a:cubicBezTo>
                    <a:pt x="28" y="315"/>
                    <a:pt x="21" y="317"/>
                    <a:pt x="19" y="325"/>
                  </a:cubicBezTo>
                  <a:cubicBezTo>
                    <a:pt x="17" y="334"/>
                    <a:pt x="20" y="339"/>
                    <a:pt x="29" y="340"/>
                  </a:cubicBezTo>
                  <a:cubicBezTo>
                    <a:pt x="37" y="341"/>
                    <a:pt x="44" y="341"/>
                    <a:pt x="51" y="345"/>
                  </a:cubicBezTo>
                  <a:cubicBezTo>
                    <a:pt x="54" y="347"/>
                    <a:pt x="57" y="350"/>
                    <a:pt x="61" y="349"/>
                  </a:cubicBezTo>
                  <a:cubicBezTo>
                    <a:pt x="63" y="349"/>
                    <a:pt x="63" y="346"/>
                    <a:pt x="66" y="347"/>
                  </a:cubicBezTo>
                  <a:cubicBezTo>
                    <a:pt x="67" y="348"/>
                    <a:pt x="69" y="350"/>
                    <a:pt x="70" y="351"/>
                  </a:cubicBezTo>
                  <a:cubicBezTo>
                    <a:pt x="72" y="354"/>
                    <a:pt x="73" y="357"/>
                    <a:pt x="77" y="356"/>
                  </a:cubicBezTo>
                  <a:cubicBezTo>
                    <a:pt x="80" y="356"/>
                    <a:pt x="82" y="353"/>
                    <a:pt x="85" y="352"/>
                  </a:cubicBezTo>
                  <a:cubicBezTo>
                    <a:pt x="89" y="351"/>
                    <a:pt x="93" y="352"/>
                    <a:pt x="97" y="353"/>
                  </a:cubicBezTo>
                  <a:cubicBezTo>
                    <a:pt x="101" y="353"/>
                    <a:pt x="103" y="352"/>
                    <a:pt x="107" y="351"/>
                  </a:cubicBezTo>
                  <a:cubicBezTo>
                    <a:pt x="114" y="348"/>
                    <a:pt x="120" y="345"/>
                    <a:pt x="127" y="343"/>
                  </a:cubicBezTo>
                  <a:cubicBezTo>
                    <a:pt x="136" y="341"/>
                    <a:pt x="134" y="334"/>
                    <a:pt x="138" y="326"/>
                  </a:cubicBezTo>
                  <a:cubicBezTo>
                    <a:pt x="143" y="315"/>
                    <a:pt x="152" y="305"/>
                    <a:pt x="159" y="295"/>
                  </a:cubicBezTo>
                  <a:cubicBezTo>
                    <a:pt x="163" y="288"/>
                    <a:pt x="170" y="281"/>
                    <a:pt x="179" y="281"/>
                  </a:cubicBezTo>
                  <a:cubicBezTo>
                    <a:pt x="188" y="281"/>
                    <a:pt x="196" y="290"/>
                    <a:pt x="205" y="290"/>
                  </a:cubicBezTo>
                  <a:cubicBezTo>
                    <a:pt x="214" y="290"/>
                    <a:pt x="218" y="284"/>
                    <a:pt x="223" y="279"/>
                  </a:cubicBezTo>
                  <a:cubicBezTo>
                    <a:pt x="228" y="274"/>
                    <a:pt x="235" y="270"/>
                    <a:pt x="239" y="264"/>
                  </a:cubicBezTo>
                  <a:cubicBezTo>
                    <a:pt x="244" y="258"/>
                    <a:pt x="245" y="250"/>
                    <a:pt x="251" y="245"/>
                  </a:cubicBezTo>
                  <a:cubicBezTo>
                    <a:pt x="255" y="240"/>
                    <a:pt x="257" y="242"/>
                    <a:pt x="262" y="244"/>
                  </a:cubicBezTo>
                  <a:cubicBezTo>
                    <a:pt x="264" y="245"/>
                    <a:pt x="266" y="245"/>
                    <a:pt x="268" y="245"/>
                  </a:cubicBezTo>
                  <a:cubicBezTo>
                    <a:pt x="268" y="243"/>
                    <a:pt x="269" y="241"/>
                    <a:pt x="268" y="239"/>
                  </a:cubicBezTo>
                  <a:cubicBezTo>
                    <a:pt x="268" y="238"/>
                    <a:pt x="266" y="239"/>
                    <a:pt x="266" y="238"/>
                  </a:cubicBezTo>
                  <a:cubicBezTo>
                    <a:pt x="266" y="236"/>
                    <a:pt x="267" y="236"/>
                    <a:pt x="267" y="235"/>
                  </a:cubicBezTo>
                  <a:cubicBezTo>
                    <a:pt x="267" y="233"/>
                    <a:pt x="266" y="231"/>
                    <a:pt x="266" y="229"/>
                  </a:cubicBezTo>
                  <a:cubicBezTo>
                    <a:pt x="266" y="227"/>
                    <a:pt x="267" y="224"/>
                    <a:pt x="266" y="222"/>
                  </a:cubicBezTo>
                  <a:cubicBezTo>
                    <a:pt x="265" y="220"/>
                    <a:pt x="263" y="219"/>
                    <a:pt x="262" y="217"/>
                  </a:cubicBezTo>
                  <a:cubicBezTo>
                    <a:pt x="261" y="213"/>
                    <a:pt x="263" y="208"/>
                    <a:pt x="263" y="203"/>
                  </a:cubicBezTo>
                  <a:cubicBezTo>
                    <a:pt x="262" y="201"/>
                    <a:pt x="261" y="200"/>
                    <a:pt x="260" y="198"/>
                  </a:cubicBezTo>
                  <a:cubicBezTo>
                    <a:pt x="259" y="195"/>
                    <a:pt x="259" y="193"/>
                    <a:pt x="257" y="192"/>
                  </a:cubicBezTo>
                  <a:cubicBezTo>
                    <a:pt x="256" y="191"/>
                    <a:pt x="252" y="190"/>
                    <a:pt x="254" y="188"/>
                  </a:cubicBezTo>
                  <a:cubicBezTo>
                    <a:pt x="255" y="186"/>
                    <a:pt x="258" y="187"/>
                    <a:pt x="260" y="186"/>
                  </a:cubicBezTo>
                  <a:cubicBezTo>
                    <a:pt x="265" y="185"/>
                    <a:pt x="264" y="180"/>
                    <a:pt x="266" y="176"/>
                  </a:cubicBezTo>
                  <a:cubicBezTo>
                    <a:pt x="268" y="174"/>
                    <a:pt x="276" y="170"/>
                    <a:pt x="274" y="167"/>
                  </a:cubicBezTo>
                  <a:cubicBezTo>
                    <a:pt x="273" y="165"/>
                    <a:pt x="271" y="166"/>
                    <a:pt x="270" y="164"/>
                  </a:cubicBezTo>
                  <a:cubicBezTo>
                    <a:pt x="269" y="162"/>
                    <a:pt x="269" y="161"/>
                    <a:pt x="267" y="159"/>
                  </a:cubicBezTo>
                  <a:cubicBezTo>
                    <a:pt x="265" y="157"/>
                    <a:pt x="264" y="157"/>
                    <a:pt x="261" y="157"/>
                  </a:cubicBezTo>
                  <a:cubicBezTo>
                    <a:pt x="259" y="158"/>
                    <a:pt x="258" y="157"/>
                    <a:pt x="256" y="156"/>
                  </a:cubicBezTo>
                  <a:cubicBezTo>
                    <a:pt x="250" y="153"/>
                    <a:pt x="251" y="157"/>
                    <a:pt x="247" y="160"/>
                  </a:cubicBezTo>
                  <a:cubicBezTo>
                    <a:pt x="244" y="162"/>
                    <a:pt x="243" y="160"/>
                    <a:pt x="240" y="161"/>
                  </a:cubicBezTo>
                  <a:cubicBezTo>
                    <a:pt x="239" y="162"/>
                    <a:pt x="238" y="167"/>
                    <a:pt x="235" y="163"/>
                  </a:cubicBezTo>
                  <a:cubicBezTo>
                    <a:pt x="235" y="162"/>
                    <a:pt x="236" y="160"/>
                    <a:pt x="235" y="160"/>
                  </a:cubicBezTo>
                  <a:cubicBezTo>
                    <a:pt x="234" y="158"/>
                    <a:pt x="233" y="159"/>
                    <a:pt x="232" y="159"/>
                  </a:cubicBezTo>
                  <a:cubicBezTo>
                    <a:pt x="230" y="159"/>
                    <a:pt x="228" y="159"/>
                    <a:pt x="225" y="158"/>
                  </a:cubicBezTo>
                  <a:cubicBezTo>
                    <a:pt x="223" y="158"/>
                    <a:pt x="221" y="158"/>
                    <a:pt x="219" y="158"/>
                  </a:cubicBezTo>
                  <a:cubicBezTo>
                    <a:pt x="215" y="159"/>
                    <a:pt x="217" y="160"/>
                    <a:pt x="216" y="163"/>
                  </a:cubicBezTo>
                  <a:cubicBezTo>
                    <a:pt x="215" y="165"/>
                    <a:pt x="214" y="165"/>
                    <a:pt x="211" y="166"/>
                  </a:cubicBezTo>
                  <a:cubicBezTo>
                    <a:pt x="209" y="166"/>
                    <a:pt x="207" y="167"/>
                    <a:pt x="205" y="168"/>
                  </a:cubicBezTo>
                  <a:cubicBezTo>
                    <a:pt x="201" y="171"/>
                    <a:pt x="202" y="179"/>
                    <a:pt x="195" y="175"/>
                  </a:cubicBezTo>
                  <a:cubicBezTo>
                    <a:pt x="195" y="172"/>
                    <a:pt x="203" y="169"/>
                    <a:pt x="198" y="167"/>
                  </a:cubicBezTo>
                  <a:cubicBezTo>
                    <a:pt x="194" y="165"/>
                    <a:pt x="191" y="171"/>
                    <a:pt x="189" y="173"/>
                  </a:cubicBezTo>
                  <a:cubicBezTo>
                    <a:pt x="188" y="170"/>
                    <a:pt x="190" y="167"/>
                    <a:pt x="193" y="165"/>
                  </a:cubicBezTo>
                  <a:cubicBezTo>
                    <a:pt x="197" y="162"/>
                    <a:pt x="202" y="164"/>
                    <a:pt x="204" y="159"/>
                  </a:cubicBezTo>
                  <a:cubicBezTo>
                    <a:pt x="205" y="156"/>
                    <a:pt x="208" y="151"/>
                    <a:pt x="208" y="147"/>
                  </a:cubicBezTo>
                  <a:cubicBezTo>
                    <a:pt x="207" y="144"/>
                    <a:pt x="206" y="143"/>
                    <a:pt x="205" y="141"/>
                  </a:cubicBezTo>
                  <a:cubicBezTo>
                    <a:pt x="205" y="140"/>
                    <a:pt x="205" y="139"/>
                    <a:pt x="205" y="138"/>
                  </a:cubicBezTo>
                  <a:cubicBezTo>
                    <a:pt x="204" y="137"/>
                    <a:pt x="203" y="136"/>
                    <a:pt x="203" y="135"/>
                  </a:cubicBezTo>
                  <a:cubicBezTo>
                    <a:pt x="200" y="128"/>
                    <a:pt x="198" y="122"/>
                    <a:pt x="189" y="121"/>
                  </a:cubicBezTo>
                  <a:cubicBezTo>
                    <a:pt x="187" y="121"/>
                    <a:pt x="185" y="122"/>
                    <a:pt x="183" y="122"/>
                  </a:cubicBezTo>
                  <a:cubicBezTo>
                    <a:pt x="181" y="122"/>
                    <a:pt x="178" y="121"/>
                    <a:pt x="177" y="121"/>
                  </a:cubicBezTo>
                  <a:cubicBezTo>
                    <a:pt x="176" y="120"/>
                    <a:pt x="173" y="118"/>
                    <a:pt x="172" y="117"/>
                  </a:cubicBezTo>
                  <a:cubicBezTo>
                    <a:pt x="172" y="115"/>
                    <a:pt x="174" y="113"/>
                    <a:pt x="173" y="111"/>
                  </a:cubicBezTo>
                  <a:cubicBezTo>
                    <a:pt x="172" y="109"/>
                    <a:pt x="167" y="105"/>
                    <a:pt x="170" y="105"/>
                  </a:cubicBezTo>
                  <a:cubicBezTo>
                    <a:pt x="171" y="105"/>
                    <a:pt x="172" y="107"/>
                    <a:pt x="173" y="107"/>
                  </a:cubicBezTo>
                  <a:cubicBezTo>
                    <a:pt x="174" y="107"/>
                    <a:pt x="175" y="106"/>
                    <a:pt x="176" y="107"/>
                  </a:cubicBezTo>
                  <a:cubicBezTo>
                    <a:pt x="176" y="108"/>
                    <a:pt x="177" y="109"/>
                    <a:pt x="177" y="110"/>
                  </a:cubicBezTo>
                  <a:cubicBezTo>
                    <a:pt x="178" y="110"/>
                    <a:pt x="179" y="111"/>
                    <a:pt x="180" y="111"/>
                  </a:cubicBezTo>
                  <a:cubicBezTo>
                    <a:pt x="183" y="112"/>
                    <a:pt x="183" y="111"/>
                    <a:pt x="185" y="110"/>
                  </a:cubicBezTo>
                  <a:cubicBezTo>
                    <a:pt x="188" y="108"/>
                    <a:pt x="189" y="109"/>
                    <a:pt x="192" y="109"/>
                  </a:cubicBezTo>
                  <a:cubicBezTo>
                    <a:pt x="195" y="110"/>
                    <a:pt x="194" y="109"/>
                    <a:pt x="195" y="107"/>
                  </a:cubicBezTo>
                  <a:cubicBezTo>
                    <a:pt x="196" y="104"/>
                    <a:pt x="198" y="103"/>
                    <a:pt x="197" y="100"/>
                  </a:cubicBezTo>
                  <a:cubicBezTo>
                    <a:pt x="197" y="99"/>
                    <a:pt x="196" y="99"/>
                    <a:pt x="196" y="98"/>
                  </a:cubicBezTo>
                  <a:cubicBezTo>
                    <a:pt x="195" y="97"/>
                    <a:pt x="196" y="96"/>
                    <a:pt x="196" y="95"/>
                  </a:cubicBezTo>
                  <a:cubicBezTo>
                    <a:pt x="195" y="92"/>
                    <a:pt x="194" y="91"/>
                    <a:pt x="195" y="89"/>
                  </a:cubicBezTo>
                  <a:cubicBezTo>
                    <a:pt x="196" y="87"/>
                    <a:pt x="198" y="85"/>
                    <a:pt x="199" y="84"/>
                  </a:cubicBezTo>
                  <a:cubicBezTo>
                    <a:pt x="201" y="81"/>
                    <a:pt x="207" y="79"/>
                    <a:pt x="211" y="80"/>
                  </a:cubicBezTo>
                  <a:cubicBezTo>
                    <a:pt x="213" y="81"/>
                    <a:pt x="213" y="83"/>
                    <a:pt x="216" y="83"/>
                  </a:cubicBezTo>
                  <a:cubicBezTo>
                    <a:pt x="217" y="82"/>
                    <a:pt x="217" y="81"/>
                    <a:pt x="218" y="80"/>
                  </a:cubicBezTo>
                  <a:cubicBezTo>
                    <a:pt x="219" y="80"/>
                    <a:pt x="220" y="81"/>
                    <a:pt x="221" y="81"/>
                  </a:cubicBezTo>
                  <a:cubicBezTo>
                    <a:pt x="223" y="80"/>
                    <a:pt x="223" y="77"/>
                    <a:pt x="223" y="75"/>
                  </a:cubicBezTo>
                  <a:cubicBezTo>
                    <a:pt x="224" y="73"/>
                    <a:pt x="225" y="72"/>
                    <a:pt x="227" y="70"/>
                  </a:cubicBezTo>
                  <a:cubicBezTo>
                    <a:pt x="228" y="69"/>
                    <a:pt x="229" y="67"/>
                    <a:pt x="230" y="65"/>
                  </a:cubicBezTo>
                  <a:cubicBezTo>
                    <a:pt x="231" y="65"/>
                    <a:pt x="232" y="63"/>
                    <a:pt x="233" y="63"/>
                  </a:cubicBezTo>
                  <a:cubicBezTo>
                    <a:pt x="234" y="63"/>
                    <a:pt x="235" y="63"/>
                    <a:pt x="236" y="63"/>
                  </a:cubicBezTo>
                  <a:cubicBezTo>
                    <a:pt x="238" y="62"/>
                    <a:pt x="237" y="60"/>
                    <a:pt x="238" y="58"/>
                  </a:cubicBezTo>
                  <a:cubicBezTo>
                    <a:pt x="240" y="55"/>
                    <a:pt x="241" y="55"/>
                    <a:pt x="244" y="55"/>
                  </a:cubicBezTo>
                  <a:cubicBezTo>
                    <a:pt x="243" y="53"/>
                    <a:pt x="242" y="51"/>
                    <a:pt x="241" y="49"/>
                  </a:cubicBezTo>
                  <a:cubicBezTo>
                    <a:pt x="240" y="47"/>
                    <a:pt x="240" y="46"/>
                    <a:pt x="240" y="45"/>
                  </a:cubicBezTo>
                  <a:cubicBezTo>
                    <a:pt x="239" y="45"/>
                    <a:pt x="239" y="42"/>
                    <a:pt x="238" y="42"/>
                  </a:cubicBezTo>
                  <a:cubicBezTo>
                    <a:pt x="236" y="42"/>
                    <a:pt x="235" y="44"/>
                    <a:pt x="235" y="45"/>
                  </a:cubicBezTo>
                  <a:cubicBezTo>
                    <a:pt x="234" y="46"/>
                    <a:pt x="233" y="46"/>
                    <a:pt x="232" y="46"/>
                  </a:cubicBezTo>
                  <a:cubicBezTo>
                    <a:pt x="228" y="47"/>
                    <a:pt x="228" y="46"/>
                    <a:pt x="228" y="43"/>
                  </a:cubicBezTo>
                  <a:cubicBezTo>
                    <a:pt x="223" y="44"/>
                    <a:pt x="223" y="33"/>
                    <a:pt x="218" y="41"/>
                  </a:cubicBezTo>
                  <a:cubicBezTo>
                    <a:pt x="216" y="40"/>
                    <a:pt x="217" y="36"/>
                    <a:pt x="214" y="35"/>
                  </a:cubicBezTo>
                  <a:cubicBezTo>
                    <a:pt x="212" y="34"/>
                    <a:pt x="209" y="37"/>
                    <a:pt x="206" y="37"/>
                  </a:cubicBezTo>
                  <a:cubicBezTo>
                    <a:pt x="206" y="35"/>
                    <a:pt x="209" y="34"/>
                    <a:pt x="210" y="32"/>
                  </a:cubicBezTo>
                  <a:cubicBezTo>
                    <a:pt x="211" y="31"/>
                    <a:pt x="211" y="28"/>
                    <a:pt x="211" y="27"/>
                  </a:cubicBezTo>
                  <a:cubicBezTo>
                    <a:pt x="211" y="25"/>
                    <a:pt x="213" y="23"/>
                    <a:pt x="212" y="21"/>
                  </a:cubicBezTo>
                  <a:cubicBezTo>
                    <a:pt x="210" y="20"/>
                    <a:pt x="208" y="21"/>
                    <a:pt x="207" y="20"/>
                  </a:cubicBezTo>
                  <a:cubicBezTo>
                    <a:pt x="208" y="19"/>
                    <a:pt x="212" y="17"/>
                    <a:pt x="211" y="15"/>
                  </a:cubicBezTo>
                  <a:cubicBezTo>
                    <a:pt x="211" y="14"/>
                    <a:pt x="206" y="13"/>
                    <a:pt x="205" y="12"/>
                  </a:cubicBezTo>
                  <a:cubicBezTo>
                    <a:pt x="199" y="11"/>
                    <a:pt x="202" y="6"/>
                    <a:pt x="200" y="1"/>
                  </a:cubicBezTo>
                  <a:cubicBezTo>
                    <a:pt x="196" y="0"/>
                    <a:pt x="194" y="7"/>
                    <a:pt x="192" y="9"/>
                  </a:cubicBezTo>
                  <a:cubicBezTo>
                    <a:pt x="190" y="11"/>
                    <a:pt x="187" y="12"/>
                    <a:pt x="185" y="13"/>
                  </a:cubicBezTo>
                  <a:cubicBezTo>
                    <a:pt x="183" y="15"/>
                    <a:pt x="182" y="16"/>
                    <a:pt x="180" y="18"/>
                  </a:cubicBezTo>
                  <a:cubicBezTo>
                    <a:pt x="177" y="19"/>
                    <a:pt x="175" y="19"/>
                    <a:pt x="172" y="20"/>
                  </a:cubicBezTo>
                  <a:cubicBezTo>
                    <a:pt x="170" y="21"/>
                    <a:pt x="167" y="24"/>
                    <a:pt x="168" y="27"/>
                  </a:cubicBezTo>
                  <a:cubicBezTo>
                    <a:pt x="168" y="28"/>
                    <a:pt x="169" y="29"/>
                    <a:pt x="169" y="31"/>
                  </a:cubicBezTo>
                  <a:cubicBezTo>
                    <a:pt x="170" y="33"/>
                    <a:pt x="170" y="35"/>
                    <a:pt x="170" y="36"/>
                  </a:cubicBezTo>
                  <a:cubicBezTo>
                    <a:pt x="169" y="42"/>
                    <a:pt x="166" y="36"/>
                    <a:pt x="163" y="38"/>
                  </a:cubicBezTo>
                  <a:cubicBezTo>
                    <a:pt x="162" y="39"/>
                    <a:pt x="161" y="42"/>
                    <a:pt x="160" y="44"/>
                  </a:cubicBezTo>
                  <a:cubicBezTo>
                    <a:pt x="159" y="45"/>
                    <a:pt x="158" y="49"/>
                    <a:pt x="160" y="50"/>
                  </a:cubicBezTo>
                  <a:cubicBezTo>
                    <a:pt x="163" y="52"/>
                    <a:pt x="168" y="45"/>
                    <a:pt x="172" y="49"/>
                  </a:cubicBezTo>
                  <a:cubicBezTo>
                    <a:pt x="173" y="51"/>
                    <a:pt x="172" y="55"/>
                    <a:pt x="175" y="52"/>
                  </a:cubicBezTo>
                  <a:cubicBezTo>
                    <a:pt x="176" y="51"/>
                    <a:pt x="178" y="47"/>
                    <a:pt x="180" y="48"/>
                  </a:cubicBezTo>
                  <a:cubicBezTo>
                    <a:pt x="181" y="49"/>
                    <a:pt x="182" y="52"/>
                    <a:pt x="181" y="54"/>
                  </a:cubicBezTo>
                  <a:cubicBezTo>
                    <a:pt x="181" y="57"/>
                    <a:pt x="179" y="55"/>
                    <a:pt x="177" y="56"/>
                  </a:cubicBezTo>
                  <a:cubicBezTo>
                    <a:pt x="175" y="56"/>
                    <a:pt x="173" y="59"/>
                    <a:pt x="171" y="58"/>
                  </a:cubicBezTo>
                  <a:cubicBezTo>
                    <a:pt x="170" y="58"/>
                    <a:pt x="169" y="56"/>
                    <a:pt x="168" y="56"/>
                  </a:cubicBezTo>
                  <a:cubicBezTo>
                    <a:pt x="167" y="55"/>
                    <a:pt x="166" y="56"/>
                    <a:pt x="165" y="56"/>
                  </a:cubicBezTo>
                  <a:cubicBezTo>
                    <a:pt x="163" y="56"/>
                    <a:pt x="160" y="56"/>
                    <a:pt x="158" y="56"/>
                  </a:cubicBezTo>
                  <a:cubicBezTo>
                    <a:pt x="156" y="56"/>
                    <a:pt x="154" y="55"/>
                    <a:pt x="152" y="55"/>
                  </a:cubicBezTo>
                  <a:cubicBezTo>
                    <a:pt x="150" y="55"/>
                    <a:pt x="148" y="58"/>
                    <a:pt x="146" y="58"/>
                  </a:cubicBezTo>
                  <a:cubicBezTo>
                    <a:pt x="144" y="59"/>
                    <a:pt x="142" y="59"/>
                    <a:pt x="140" y="59"/>
                  </a:cubicBezTo>
                  <a:cubicBezTo>
                    <a:pt x="137" y="60"/>
                    <a:pt x="135" y="64"/>
                    <a:pt x="132" y="66"/>
                  </a:cubicBezTo>
                  <a:cubicBezTo>
                    <a:pt x="130" y="68"/>
                    <a:pt x="127" y="70"/>
                    <a:pt x="125" y="72"/>
                  </a:cubicBezTo>
                  <a:cubicBezTo>
                    <a:pt x="123" y="74"/>
                    <a:pt x="122" y="76"/>
                    <a:pt x="120" y="78"/>
                  </a:cubicBezTo>
                  <a:cubicBezTo>
                    <a:pt x="115" y="81"/>
                    <a:pt x="110" y="79"/>
                    <a:pt x="110" y="85"/>
                  </a:cubicBezTo>
                  <a:cubicBezTo>
                    <a:pt x="110" y="86"/>
                    <a:pt x="110" y="88"/>
                    <a:pt x="109" y="89"/>
                  </a:cubicBezTo>
                  <a:cubicBezTo>
                    <a:pt x="108" y="89"/>
                    <a:pt x="108" y="88"/>
                    <a:pt x="107" y="88"/>
                  </a:cubicBezTo>
                  <a:cubicBezTo>
                    <a:pt x="104" y="88"/>
                    <a:pt x="103" y="88"/>
                    <a:pt x="100" y="89"/>
                  </a:cubicBezTo>
                  <a:cubicBezTo>
                    <a:pt x="97" y="92"/>
                    <a:pt x="93" y="95"/>
                    <a:pt x="89" y="99"/>
                  </a:cubicBezTo>
                  <a:cubicBezTo>
                    <a:pt x="87" y="100"/>
                    <a:pt x="86" y="102"/>
                    <a:pt x="83" y="103"/>
                  </a:cubicBezTo>
                  <a:cubicBezTo>
                    <a:pt x="81" y="104"/>
                    <a:pt x="78" y="104"/>
                    <a:pt x="76" y="106"/>
                  </a:cubicBezTo>
                  <a:cubicBezTo>
                    <a:pt x="74" y="108"/>
                    <a:pt x="74" y="110"/>
                    <a:pt x="73" y="112"/>
                  </a:cubicBezTo>
                  <a:cubicBezTo>
                    <a:pt x="72" y="114"/>
                    <a:pt x="70" y="116"/>
                    <a:pt x="68" y="118"/>
                  </a:cubicBezTo>
                  <a:cubicBezTo>
                    <a:pt x="67" y="119"/>
                    <a:pt x="65" y="121"/>
                    <a:pt x="64" y="123"/>
                  </a:cubicBezTo>
                  <a:cubicBezTo>
                    <a:pt x="62" y="124"/>
                    <a:pt x="59" y="124"/>
                    <a:pt x="57" y="126"/>
                  </a:cubicBezTo>
                  <a:cubicBezTo>
                    <a:pt x="54" y="128"/>
                    <a:pt x="52" y="133"/>
                    <a:pt x="51" y="137"/>
                  </a:cubicBezTo>
                  <a:cubicBezTo>
                    <a:pt x="50" y="142"/>
                    <a:pt x="50" y="144"/>
                    <a:pt x="47" y="149"/>
                  </a:cubicBezTo>
                  <a:cubicBezTo>
                    <a:pt x="46" y="150"/>
                    <a:pt x="44" y="152"/>
                    <a:pt x="43" y="154"/>
                  </a:cubicBezTo>
                  <a:cubicBezTo>
                    <a:pt x="42" y="156"/>
                    <a:pt x="46" y="157"/>
                    <a:pt x="45" y="159"/>
                  </a:cubicBezTo>
                  <a:cubicBezTo>
                    <a:pt x="44" y="160"/>
                    <a:pt x="41" y="162"/>
                    <a:pt x="40" y="163"/>
                  </a:cubicBezTo>
                  <a:cubicBezTo>
                    <a:pt x="39" y="165"/>
                    <a:pt x="38" y="167"/>
                    <a:pt x="36" y="169"/>
                  </a:cubicBezTo>
                  <a:cubicBezTo>
                    <a:pt x="35" y="170"/>
                    <a:pt x="34" y="172"/>
                    <a:pt x="33" y="174"/>
                  </a:cubicBezTo>
                  <a:cubicBezTo>
                    <a:pt x="32" y="175"/>
                    <a:pt x="29" y="176"/>
                    <a:pt x="29" y="178"/>
                  </a:cubicBezTo>
                  <a:cubicBezTo>
                    <a:pt x="28" y="180"/>
                    <a:pt x="30" y="180"/>
                    <a:pt x="28" y="182"/>
                  </a:cubicBezTo>
                  <a:cubicBezTo>
                    <a:pt x="30" y="184"/>
                    <a:pt x="33" y="182"/>
                    <a:pt x="35" y="184"/>
                  </a:cubicBezTo>
                  <a:cubicBezTo>
                    <a:pt x="37" y="186"/>
                    <a:pt x="35" y="187"/>
                    <a:pt x="34" y="189"/>
                  </a:cubicBezTo>
                  <a:cubicBezTo>
                    <a:pt x="33" y="191"/>
                    <a:pt x="34" y="193"/>
                    <a:pt x="37" y="192"/>
                  </a:cubicBezTo>
                  <a:cubicBezTo>
                    <a:pt x="39" y="191"/>
                    <a:pt x="39" y="189"/>
                    <a:pt x="41" y="188"/>
                  </a:cubicBezTo>
                  <a:cubicBezTo>
                    <a:pt x="44" y="185"/>
                    <a:pt x="51" y="188"/>
                    <a:pt x="54" y="190"/>
                  </a:cubicBezTo>
                  <a:cubicBezTo>
                    <a:pt x="58" y="193"/>
                    <a:pt x="59" y="195"/>
                    <a:pt x="59" y="201"/>
                  </a:cubicBezTo>
                  <a:cubicBezTo>
                    <a:pt x="59" y="203"/>
                    <a:pt x="60" y="207"/>
                    <a:pt x="58" y="208"/>
                  </a:cubicBezTo>
                  <a:cubicBezTo>
                    <a:pt x="56" y="209"/>
                    <a:pt x="53" y="207"/>
                    <a:pt x="51" y="207"/>
                  </a:cubicBezTo>
                  <a:cubicBezTo>
                    <a:pt x="49" y="207"/>
                    <a:pt x="47" y="206"/>
                    <a:pt x="45" y="206"/>
                  </a:cubicBezTo>
                  <a:cubicBezTo>
                    <a:pt x="42" y="207"/>
                    <a:pt x="43" y="209"/>
                    <a:pt x="42" y="211"/>
                  </a:cubicBezTo>
                  <a:cubicBezTo>
                    <a:pt x="41" y="214"/>
                    <a:pt x="39" y="214"/>
                    <a:pt x="36" y="213"/>
                  </a:cubicBezTo>
                  <a:cubicBezTo>
                    <a:pt x="35" y="213"/>
                    <a:pt x="35" y="212"/>
                    <a:pt x="33" y="212"/>
                  </a:cubicBezTo>
                  <a:cubicBezTo>
                    <a:pt x="32" y="213"/>
                    <a:pt x="32" y="214"/>
                    <a:pt x="31" y="214"/>
                  </a:cubicBezTo>
                  <a:cubicBezTo>
                    <a:pt x="31" y="214"/>
                    <a:pt x="25" y="212"/>
                    <a:pt x="25" y="212"/>
                  </a:cubicBezTo>
                  <a:cubicBezTo>
                    <a:pt x="24" y="210"/>
                    <a:pt x="27" y="209"/>
                    <a:pt x="28" y="208"/>
                  </a:cubicBezTo>
                  <a:cubicBezTo>
                    <a:pt x="30" y="206"/>
                    <a:pt x="38" y="198"/>
                    <a:pt x="31" y="199"/>
                  </a:cubicBezTo>
                  <a:cubicBezTo>
                    <a:pt x="30" y="195"/>
                    <a:pt x="24" y="198"/>
                    <a:pt x="22" y="201"/>
                  </a:cubicBezTo>
                  <a:cubicBezTo>
                    <a:pt x="22" y="202"/>
                    <a:pt x="21" y="205"/>
                    <a:pt x="21" y="206"/>
                  </a:cubicBezTo>
                  <a:cubicBezTo>
                    <a:pt x="20" y="210"/>
                    <a:pt x="22" y="208"/>
                    <a:pt x="24" y="210"/>
                  </a:cubicBezTo>
                  <a:cubicBezTo>
                    <a:pt x="25" y="212"/>
                    <a:pt x="24" y="214"/>
                    <a:pt x="25" y="216"/>
                  </a:cubicBezTo>
                  <a:cubicBezTo>
                    <a:pt x="25" y="218"/>
                    <a:pt x="27" y="219"/>
                    <a:pt x="27" y="222"/>
                  </a:cubicBezTo>
                  <a:cubicBezTo>
                    <a:pt x="28" y="224"/>
                    <a:pt x="26" y="226"/>
                    <a:pt x="24" y="228"/>
                  </a:cubicBezTo>
                  <a:cubicBezTo>
                    <a:pt x="23" y="230"/>
                    <a:pt x="21" y="232"/>
                    <a:pt x="20" y="234"/>
                  </a:cubicBezTo>
                  <a:cubicBezTo>
                    <a:pt x="18" y="236"/>
                    <a:pt x="16" y="237"/>
                    <a:pt x="15" y="239"/>
                  </a:cubicBezTo>
                  <a:cubicBezTo>
                    <a:pt x="14" y="241"/>
                    <a:pt x="13" y="242"/>
                    <a:pt x="11" y="244"/>
                  </a:cubicBezTo>
                  <a:cubicBezTo>
                    <a:pt x="9" y="245"/>
                    <a:pt x="7" y="246"/>
                    <a:pt x="6" y="248"/>
                  </a:cubicBezTo>
                  <a:cubicBezTo>
                    <a:pt x="4" y="250"/>
                    <a:pt x="5" y="252"/>
                    <a:pt x="4" y="254"/>
                  </a:cubicBezTo>
                  <a:cubicBezTo>
                    <a:pt x="3" y="256"/>
                    <a:pt x="1" y="257"/>
                    <a:pt x="0" y="260"/>
                  </a:cubicBezTo>
                  <a:cubicBezTo>
                    <a:pt x="0" y="262"/>
                    <a:pt x="0" y="263"/>
                    <a:pt x="1" y="265"/>
                  </a:cubicBezTo>
                  <a:cubicBezTo>
                    <a:pt x="2" y="265"/>
                    <a:pt x="4" y="265"/>
                    <a:pt x="5" y="265"/>
                  </a:cubicBezTo>
                  <a:cubicBezTo>
                    <a:pt x="9" y="266"/>
                    <a:pt x="12" y="269"/>
                    <a:pt x="15" y="27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240"/>
            <p:cNvSpPr>
              <a:spLocks/>
            </p:cNvSpPr>
            <p:nvPr/>
          </p:nvSpPr>
          <p:spPr bwMode="auto">
            <a:xfrm>
              <a:off x="6361113" y="3008313"/>
              <a:ext cx="250825" cy="339725"/>
            </a:xfrm>
            <a:custGeom>
              <a:avLst/>
              <a:gdLst>
                <a:gd name="T0" fmla="*/ 120 w 122"/>
                <a:gd name="T1" fmla="*/ 146 h 165"/>
                <a:gd name="T2" fmla="*/ 119 w 122"/>
                <a:gd name="T3" fmla="*/ 133 h 165"/>
                <a:gd name="T4" fmla="*/ 114 w 122"/>
                <a:gd name="T5" fmla="*/ 127 h 165"/>
                <a:gd name="T6" fmla="*/ 112 w 122"/>
                <a:gd name="T7" fmla="*/ 120 h 165"/>
                <a:gd name="T8" fmla="*/ 101 w 122"/>
                <a:gd name="T9" fmla="*/ 111 h 165"/>
                <a:gd name="T10" fmla="*/ 90 w 122"/>
                <a:gd name="T11" fmla="*/ 103 h 165"/>
                <a:gd name="T12" fmla="*/ 95 w 122"/>
                <a:gd name="T13" fmla="*/ 99 h 165"/>
                <a:gd name="T14" fmla="*/ 95 w 122"/>
                <a:gd name="T15" fmla="*/ 91 h 165"/>
                <a:gd name="T16" fmla="*/ 96 w 122"/>
                <a:gd name="T17" fmla="*/ 84 h 165"/>
                <a:gd name="T18" fmla="*/ 101 w 122"/>
                <a:gd name="T19" fmla="*/ 81 h 165"/>
                <a:gd name="T20" fmla="*/ 96 w 122"/>
                <a:gd name="T21" fmla="*/ 77 h 165"/>
                <a:gd name="T22" fmla="*/ 90 w 122"/>
                <a:gd name="T23" fmla="*/ 74 h 165"/>
                <a:gd name="T24" fmla="*/ 85 w 122"/>
                <a:gd name="T25" fmla="*/ 71 h 165"/>
                <a:gd name="T26" fmla="*/ 76 w 122"/>
                <a:gd name="T27" fmla="*/ 60 h 165"/>
                <a:gd name="T28" fmla="*/ 75 w 122"/>
                <a:gd name="T29" fmla="*/ 47 h 165"/>
                <a:gd name="T30" fmla="*/ 83 w 122"/>
                <a:gd name="T31" fmla="*/ 28 h 165"/>
                <a:gd name="T32" fmla="*/ 60 w 122"/>
                <a:gd name="T33" fmla="*/ 19 h 165"/>
                <a:gd name="T34" fmla="*/ 52 w 122"/>
                <a:gd name="T35" fmla="*/ 8 h 165"/>
                <a:gd name="T36" fmla="*/ 48 w 122"/>
                <a:gd name="T37" fmla="*/ 4 h 165"/>
                <a:gd name="T38" fmla="*/ 46 w 122"/>
                <a:gd name="T39" fmla="*/ 0 h 165"/>
                <a:gd name="T40" fmla="*/ 40 w 122"/>
                <a:gd name="T41" fmla="*/ 2 h 165"/>
                <a:gd name="T42" fmla="*/ 19 w 122"/>
                <a:gd name="T43" fmla="*/ 6 h 165"/>
                <a:gd name="T44" fmla="*/ 8 w 122"/>
                <a:gd name="T45" fmla="*/ 9 h 165"/>
                <a:gd name="T46" fmla="*/ 13 w 122"/>
                <a:gd name="T47" fmla="*/ 18 h 165"/>
                <a:gd name="T48" fmla="*/ 14 w 122"/>
                <a:gd name="T49" fmla="*/ 38 h 165"/>
                <a:gd name="T50" fmla="*/ 4 w 122"/>
                <a:gd name="T51" fmla="*/ 43 h 165"/>
                <a:gd name="T52" fmla="*/ 4 w 122"/>
                <a:gd name="T53" fmla="*/ 53 h 165"/>
                <a:gd name="T54" fmla="*/ 22 w 122"/>
                <a:gd name="T55" fmla="*/ 61 h 165"/>
                <a:gd name="T56" fmla="*/ 25 w 122"/>
                <a:gd name="T57" fmla="*/ 71 h 165"/>
                <a:gd name="T58" fmla="*/ 18 w 122"/>
                <a:gd name="T59" fmla="*/ 80 h 165"/>
                <a:gd name="T60" fmla="*/ 3 w 122"/>
                <a:gd name="T61" fmla="*/ 96 h 165"/>
                <a:gd name="T62" fmla="*/ 0 w 122"/>
                <a:gd name="T63" fmla="*/ 99 h 165"/>
                <a:gd name="T64" fmla="*/ 11 w 122"/>
                <a:gd name="T65" fmla="*/ 107 h 165"/>
                <a:gd name="T66" fmla="*/ 32 w 122"/>
                <a:gd name="T67" fmla="*/ 119 h 165"/>
                <a:gd name="T68" fmla="*/ 44 w 122"/>
                <a:gd name="T69" fmla="*/ 127 h 165"/>
                <a:gd name="T70" fmla="*/ 57 w 122"/>
                <a:gd name="T71" fmla="*/ 133 h 165"/>
                <a:gd name="T72" fmla="*/ 62 w 122"/>
                <a:gd name="T73" fmla="*/ 137 h 165"/>
                <a:gd name="T74" fmla="*/ 68 w 122"/>
                <a:gd name="T75" fmla="*/ 139 h 165"/>
                <a:gd name="T76" fmla="*/ 73 w 122"/>
                <a:gd name="T77" fmla="*/ 141 h 165"/>
                <a:gd name="T78" fmla="*/ 81 w 122"/>
                <a:gd name="T79" fmla="*/ 145 h 165"/>
                <a:gd name="T80" fmla="*/ 97 w 122"/>
                <a:gd name="T81" fmla="*/ 152 h 165"/>
                <a:gd name="T82" fmla="*/ 105 w 122"/>
                <a:gd name="T83" fmla="*/ 156 h 165"/>
                <a:gd name="T84" fmla="*/ 110 w 122"/>
                <a:gd name="T85" fmla="*/ 160 h 165"/>
                <a:gd name="T86" fmla="*/ 116 w 122"/>
                <a:gd name="T87" fmla="*/ 160 h 165"/>
                <a:gd name="T88" fmla="*/ 122 w 122"/>
                <a:gd name="T89" fmla="*/ 165 h 165"/>
                <a:gd name="T90" fmla="*/ 120 w 122"/>
                <a:gd name="T91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" h="165">
                  <a:moveTo>
                    <a:pt x="120" y="146"/>
                  </a:moveTo>
                  <a:cubicBezTo>
                    <a:pt x="119" y="141"/>
                    <a:pt x="121" y="137"/>
                    <a:pt x="119" y="133"/>
                  </a:cubicBezTo>
                  <a:cubicBezTo>
                    <a:pt x="118" y="131"/>
                    <a:pt x="115" y="129"/>
                    <a:pt x="114" y="127"/>
                  </a:cubicBezTo>
                  <a:cubicBezTo>
                    <a:pt x="113" y="125"/>
                    <a:pt x="113" y="122"/>
                    <a:pt x="112" y="120"/>
                  </a:cubicBezTo>
                  <a:cubicBezTo>
                    <a:pt x="110" y="117"/>
                    <a:pt x="105" y="114"/>
                    <a:pt x="101" y="111"/>
                  </a:cubicBezTo>
                  <a:cubicBezTo>
                    <a:pt x="98" y="108"/>
                    <a:pt x="94" y="105"/>
                    <a:pt x="90" y="103"/>
                  </a:cubicBezTo>
                  <a:cubicBezTo>
                    <a:pt x="92" y="101"/>
                    <a:pt x="94" y="102"/>
                    <a:pt x="95" y="99"/>
                  </a:cubicBezTo>
                  <a:cubicBezTo>
                    <a:pt x="95" y="96"/>
                    <a:pt x="95" y="94"/>
                    <a:pt x="95" y="91"/>
                  </a:cubicBezTo>
                  <a:cubicBezTo>
                    <a:pt x="95" y="89"/>
                    <a:pt x="95" y="86"/>
                    <a:pt x="96" y="84"/>
                  </a:cubicBezTo>
                  <a:cubicBezTo>
                    <a:pt x="97" y="81"/>
                    <a:pt x="100" y="82"/>
                    <a:pt x="101" y="81"/>
                  </a:cubicBezTo>
                  <a:cubicBezTo>
                    <a:pt x="100" y="79"/>
                    <a:pt x="98" y="78"/>
                    <a:pt x="96" y="77"/>
                  </a:cubicBezTo>
                  <a:cubicBezTo>
                    <a:pt x="94" y="76"/>
                    <a:pt x="92" y="75"/>
                    <a:pt x="90" y="74"/>
                  </a:cubicBezTo>
                  <a:cubicBezTo>
                    <a:pt x="88" y="72"/>
                    <a:pt x="87" y="72"/>
                    <a:pt x="85" y="71"/>
                  </a:cubicBezTo>
                  <a:cubicBezTo>
                    <a:pt x="81" y="67"/>
                    <a:pt x="77" y="65"/>
                    <a:pt x="76" y="60"/>
                  </a:cubicBezTo>
                  <a:cubicBezTo>
                    <a:pt x="75" y="56"/>
                    <a:pt x="76" y="51"/>
                    <a:pt x="75" y="47"/>
                  </a:cubicBezTo>
                  <a:cubicBezTo>
                    <a:pt x="74" y="39"/>
                    <a:pt x="85" y="37"/>
                    <a:pt x="83" y="28"/>
                  </a:cubicBezTo>
                  <a:cubicBezTo>
                    <a:pt x="80" y="19"/>
                    <a:pt x="66" y="24"/>
                    <a:pt x="60" y="19"/>
                  </a:cubicBezTo>
                  <a:cubicBezTo>
                    <a:pt x="57" y="16"/>
                    <a:pt x="54" y="12"/>
                    <a:pt x="52" y="8"/>
                  </a:cubicBezTo>
                  <a:cubicBezTo>
                    <a:pt x="50" y="7"/>
                    <a:pt x="49" y="6"/>
                    <a:pt x="48" y="4"/>
                  </a:cubicBezTo>
                  <a:cubicBezTo>
                    <a:pt x="48" y="3"/>
                    <a:pt x="47" y="1"/>
                    <a:pt x="46" y="0"/>
                  </a:cubicBezTo>
                  <a:cubicBezTo>
                    <a:pt x="44" y="1"/>
                    <a:pt x="42" y="1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6" y="6"/>
                    <a:pt x="10" y="5"/>
                    <a:pt x="8" y="9"/>
                  </a:cubicBezTo>
                  <a:cubicBezTo>
                    <a:pt x="7" y="13"/>
                    <a:pt x="11" y="15"/>
                    <a:pt x="13" y="18"/>
                  </a:cubicBezTo>
                  <a:cubicBezTo>
                    <a:pt x="15" y="22"/>
                    <a:pt x="18" y="34"/>
                    <a:pt x="14" y="38"/>
                  </a:cubicBezTo>
                  <a:cubicBezTo>
                    <a:pt x="11" y="40"/>
                    <a:pt x="7" y="40"/>
                    <a:pt x="4" y="43"/>
                  </a:cubicBezTo>
                  <a:cubicBezTo>
                    <a:pt x="2" y="46"/>
                    <a:pt x="1" y="49"/>
                    <a:pt x="4" y="53"/>
                  </a:cubicBezTo>
                  <a:cubicBezTo>
                    <a:pt x="10" y="59"/>
                    <a:pt x="18" y="50"/>
                    <a:pt x="22" y="61"/>
                  </a:cubicBezTo>
                  <a:cubicBezTo>
                    <a:pt x="23" y="64"/>
                    <a:pt x="25" y="68"/>
                    <a:pt x="25" y="71"/>
                  </a:cubicBezTo>
                  <a:cubicBezTo>
                    <a:pt x="25" y="76"/>
                    <a:pt x="21" y="77"/>
                    <a:pt x="18" y="80"/>
                  </a:cubicBezTo>
                  <a:cubicBezTo>
                    <a:pt x="13" y="85"/>
                    <a:pt x="7" y="91"/>
                    <a:pt x="3" y="96"/>
                  </a:cubicBezTo>
                  <a:cubicBezTo>
                    <a:pt x="2" y="97"/>
                    <a:pt x="1" y="98"/>
                    <a:pt x="0" y="99"/>
                  </a:cubicBezTo>
                  <a:cubicBezTo>
                    <a:pt x="4" y="102"/>
                    <a:pt x="8" y="105"/>
                    <a:pt x="11" y="107"/>
                  </a:cubicBezTo>
                  <a:cubicBezTo>
                    <a:pt x="17" y="112"/>
                    <a:pt x="25" y="115"/>
                    <a:pt x="32" y="119"/>
                  </a:cubicBezTo>
                  <a:cubicBezTo>
                    <a:pt x="37" y="122"/>
                    <a:pt x="40" y="125"/>
                    <a:pt x="44" y="127"/>
                  </a:cubicBezTo>
                  <a:cubicBezTo>
                    <a:pt x="48" y="130"/>
                    <a:pt x="53" y="131"/>
                    <a:pt x="57" y="133"/>
                  </a:cubicBezTo>
                  <a:cubicBezTo>
                    <a:pt x="59" y="134"/>
                    <a:pt x="60" y="136"/>
                    <a:pt x="62" y="137"/>
                  </a:cubicBezTo>
                  <a:cubicBezTo>
                    <a:pt x="64" y="138"/>
                    <a:pt x="66" y="138"/>
                    <a:pt x="68" y="139"/>
                  </a:cubicBezTo>
                  <a:cubicBezTo>
                    <a:pt x="70" y="140"/>
                    <a:pt x="71" y="141"/>
                    <a:pt x="73" y="141"/>
                  </a:cubicBezTo>
                  <a:cubicBezTo>
                    <a:pt x="76" y="143"/>
                    <a:pt x="78" y="144"/>
                    <a:pt x="81" y="145"/>
                  </a:cubicBezTo>
                  <a:cubicBezTo>
                    <a:pt x="87" y="147"/>
                    <a:pt x="92" y="149"/>
                    <a:pt x="97" y="152"/>
                  </a:cubicBezTo>
                  <a:cubicBezTo>
                    <a:pt x="100" y="153"/>
                    <a:pt x="102" y="154"/>
                    <a:pt x="105" y="156"/>
                  </a:cubicBezTo>
                  <a:cubicBezTo>
                    <a:pt x="107" y="157"/>
                    <a:pt x="108" y="159"/>
                    <a:pt x="110" y="160"/>
                  </a:cubicBezTo>
                  <a:cubicBezTo>
                    <a:pt x="112" y="161"/>
                    <a:pt x="114" y="160"/>
                    <a:pt x="116" y="160"/>
                  </a:cubicBezTo>
                  <a:cubicBezTo>
                    <a:pt x="119" y="161"/>
                    <a:pt x="120" y="163"/>
                    <a:pt x="122" y="165"/>
                  </a:cubicBezTo>
                  <a:cubicBezTo>
                    <a:pt x="122" y="159"/>
                    <a:pt x="120" y="152"/>
                    <a:pt x="120" y="1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241"/>
            <p:cNvSpPr>
              <a:spLocks/>
            </p:cNvSpPr>
            <p:nvPr/>
          </p:nvSpPr>
          <p:spPr bwMode="auto">
            <a:xfrm>
              <a:off x="4841875" y="2589213"/>
              <a:ext cx="1041400" cy="1312863"/>
            </a:xfrm>
            <a:custGeom>
              <a:avLst/>
              <a:gdLst>
                <a:gd name="T0" fmla="*/ 448 w 506"/>
                <a:gd name="T1" fmla="*/ 228 h 638"/>
                <a:gd name="T2" fmla="*/ 452 w 506"/>
                <a:gd name="T3" fmla="*/ 197 h 638"/>
                <a:gd name="T4" fmla="*/ 488 w 506"/>
                <a:gd name="T5" fmla="*/ 165 h 638"/>
                <a:gd name="T6" fmla="*/ 506 w 506"/>
                <a:gd name="T7" fmla="*/ 93 h 638"/>
                <a:gd name="T8" fmla="*/ 467 w 506"/>
                <a:gd name="T9" fmla="*/ 60 h 638"/>
                <a:gd name="T10" fmla="*/ 453 w 506"/>
                <a:gd name="T11" fmla="*/ 0 h 638"/>
                <a:gd name="T12" fmla="*/ 444 w 506"/>
                <a:gd name="T13" fmla="*/ 12 h 638"/>
                <a:gd name="T14" fmla="*/ 426 w 506"/>
                <a:gd name="T15" fmla="*/ 15 h 638"/>
                <a:gd name="T16" fmla="*/ 413 w 506"/>
                <a:gd name="T17" fmla="*/ 9 h 638"/>
                <a:gd name="T18" fmla="*/ 368 w 506"/>
                <a:gd name="T19" fmla="*/ 52 h 638"/>
                <a:gd name="T20" fmla="*/ 342 w 506"/>
                <a:gd name="T21" fmla="*/ 62 h 638"/>
                <a:gd name="T22" fmla="*/ 327 w 506"/>
                <a:gd name="T23" fmla="*/ 67 h 638"/>
                <a:gd name="T24" fmla="*/ 324 w 506"/>
                <a:gd name="T25" fmla="*/ 62 h 638"/>
                <a:gd name="T26" fmla="*/ 296 w 506"/>
                <a:gd name="T27" fmla="*/ 79 h 638"/>
                <a:gd name="T28" fmla="*/ 278 w 506"/>
                <a:gd name="T29" fmla="*/ 90 h 638"/>
                <a:gd name="T30" fmla="*/ 274 w 506"/>
                <a:gd name="T31" fmla="*/ 83 h 638"/>
                <a:gd name="T32" fmla="*/ 244 w 506"/>
                <a:gd name="T33" fmla="*/ 100 h 638"/>
                <a:gd name="T34" fmla="*/ 243 w 506"/>
                <a:gd name="T35" fmla="*/ 125 h 638"/>
                <a:gd name="T36" fmla="*/ 253 w 506"/>
                <a:gd name="T37" fmla="*/ 128 h 638"/>
                <a:gd name="T38" fmla="*/ 253 w 506"/>
                <a:gd name="T39" fmla="*/ 143 h 638"/>
                <a:gd name="T40" fmla="*/ 255 w 506"/>
                <a:gd name="T41" fmla="*/ 157 h 638"/>
                <a:gd name="T42" fmla="*/ 229 w 506"/>
                <a:gd name="T43" fmla="*/ 163 h 638"/>
                <a:gd name="T44" fmla="*/ 202 w 506"/>
                <a:gd name="T45" fmla="*/ 173 h 638"/>
                <a:gd name="T46" fmla="*/ 190 w 506"/>
                <a:gd name="T47" fmla="*/ 207 h 638"/>
                <a:gd name="T48" fmla="*/ 173 w 506"/>
                <a:gd name="T49" fmla="*/ 188 h 638"/>
                <a:gd name="T50" fmla="*/ 156 w 506"/>
                <a:gd name="T51" fmla="*/ 168 h 638"/>
                <a:gd name="T52" fmla="*/ 134 w 506"/>
                <a:gd name="T53" fmla="*/ 159 h 638"/>
                <a:gd name="T54" fmla="*/ 122 w 506"/>
                <a:gd name="T55" fmla="*/ 167 h 638"/>
                <a:gd name="T56" fmla="*/ 105 w 506"/>
                <a:gd name="T57" fmla="*/ 171 h 638"/>
                <a:gd name="T58" fmla="*/ 111 w 506"/>
                <a:gd name="T59" fmla="*/ 190 h 638"/>
                <a:gd name="T60" fmla="*/ 97 w 506"/>
                <a:gd name="T61" fmla="*/ 200 h 638"/>
                <a:gd name="T62" fmla="*/ 79 w 506"/>
                <a:gd name="T63" fmla="*/ 202 h 638"/>
                <a:gd name="T64" fmla="*/ 65 w 506"/>
                <a:gd name="T65" fmla="*/ 200 h 638"/>
                <a:gd name="T66" fmla="*/ 47 w 506"/>
                <a:gd name="T67" fmla="*/ 200 h 638"/>
                <a:gd name="T68" fmla="*/ 27 w 506"/>
                <a:gd name="T69" fmla="*/ 215 h 638"/>
                <a:gd name="T70" fmla="*/ 16 w 506"/>
                <a:gd name="T71" fmla="*/ 201 h 638"/>
                <a:gd name="T72" fmla="*/ 3 w 506"/>
                <a:gd name="T73" fmla="*/ 212 h 638"/>
                <a:gd name="T74" fmla="*/ 17 w 506"/>
                <a:gd name="T75" fmla="*/ 252 h 638"/>
                <a:gd name="T76" fmla="*/ 34 w 506"/>
                <a:gd name="T77" fmla="*/ 307 h 638"/>
                <a:gd name="T78" fmla="*/ 6 w 506"/>
                <a:gd name="T79" fmla="*/ 344 h 638"/>
                <a:gd name="T80" fmla="*/ 21 w 506"/>
                <a:gd name="T81" fmla="*/ 401 h 638"/>
                <a:gd name="T82" fmla="*/ 32 w 506"/>
                <a:gd name="T83" fmla="*/ 453 h 638"/>
                <a:gd name="T84" fmla="*/ 48 w 506"/>
                <a:gd name="T85" fmla="*/ 487 h 638"/>
                <a:gd name="T86" fmla="*/ 79 w 506"/>
                <a:gd name="T87" fmla="*/ 515 h 638"/>
                <a:gd name="T88" fmla="*/ 101 w 506"/>
                <a:gd name="T89" fmla="*/ 587 h 638"/>
                <a:gd name="T90" fmla="*/ 145 w 506"/>
                <a:gd name="T91" fmla="*/ 618 h 638"/>
                <a:gd name="T92" fmla="*/ 168 w 506"/>
                <a:gd name="T93" fmla="*/ 580 h 638"/>
                <a:gd name="T94" fmla="*/ 236 w 506"/>
                <a:gd name="T95" fmla="*/ 572 h 638"/>
                <a:gd name="T96" fmla="*/ 266 w 506"/>
                <a:gd name="T97" fmla="*/ 606 h 638"/>
                <a:gd name="T98" fmla="*/ 284 w 506"/>
                <a:gd name="T99" fmla="*/ 632 h 638"/>
                <a:gd name="T100" fmla="*/ 379 w 506"/>
                <a:gd name="T101" fmla="*/ 630 h 638"/>
                <a:gd name="T102" fmla="*/ 437 w 506"/>
                <a:gd name="T103" fmla="*/ 598 h 638"/>
                <a:gd name="T104" fmla="*/ 446 w 506"/>
                <a:gd name="T105" fmla="*/ 566 h 638"/>
                <a:gd name="T106" fmla="*/ 420 w 506"/>
                <a:gd name="T107" fmla="*/ 476 h 638"/>
                <a:gd name="T108" fmla="*/ 463 w 506"/>
                <a:gd name="T109" fmla="*/ 436 h 638"/>
                <a:gd name="T110" fmla="*/ 448 w 506"/>
                <a:gd name="T111" fmla="*/ 390 h 638"/>
                <a:gd name="T112" fmla="*/ 456 w 506"/>
                <a:gd name="T113" fmla="*/ 324 h 638"/>
                <a:gd name="T114" fmla="*/ 499 w 506"/>
                <a:gd name="T115" fmla="*/ 29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" h="638">
                  <a:moveTo>
                    <a:pt x="478" y="276"/>
                  </a:moveTo>
                  <a:cubicBezTo>
                    <a:pt x="472" y="273"/>
                    <a:pt x="466" y="270"/>
                    <a:pt x="460" y="267"/>
                  </a:cubicBezTo>
                  <a:cubicBezTo>
                    <a:pt x="453" y="262"/>
                    <a:pt x="453" y="258"/>
                    <a:pt x="453" y="249"/>
                  </a:cubicBezTo>
                  <a:cubicBezTo>
                    <a:pt x="453" y="242"/>
                    <a:pt x="453" y="234"/>
                    <a:pt x="448" y="228"/>
                  </a:cubicBezTo>
                  <a:cubicBezTo>
                    <a:pt x="445" y="224"/>
                    <a:pt x="437" y="218"/>
                    <a:pt x="439" y="212"/>
                  </a:cubicBezTo>
                  <a:cubicBezTo>
                    <a:pt x="441" y="208"/>
                    <a:pt x="444" y="207"/>
                    <a:pt x="447" y="205"/>
                  </a:cubicBezTo>
                  <a:cubicBezTo>
                    <a:pt x="448" y="204"/>
                    <a:pt x="450" y="204"/>
                    <a:pt x="451" y="203"/>
                  </a:cubicBezTo>
                  <a:cubicBezTo>
                    <a:pt x="452" y="201"/>
                    <a:pt x="451" y="198"/>
                    <a:pt x="452" y="197"/>
                  </a:cubicBezTo>
                  <a:cubicBezTo>
                    <a:pt x="456" y="193"/>
                    <a:pt x="469" y="195"/>
                    <a:pt x="474" y="194"/>
                  </a:cubicBezTo>
                  <a:cubicBezTo>
                    <a:pt x="475" y="191"/>
                    <a:pt x="478" y="186"/>
                    <a:pt x="480" y="184"/>
                  </a:cubicBezTo>
                  <a:cubicBezTo>
                    <a:pt x="483" y="181"/>
                    <a:pt x="488" y="179"/>
                    <a:pt x="490" y="176"/>
                  </a:cubicBezTo>
                  <a:cubicBezTo>
                    <a:pt x="492" y="172"/>
                    <a:pt x="490" y="168"/>
                    <a:pt x="488" y="165"/>
                  </a:cubicBezTo>
                  <a:cubicBezTo>
                    <a:pt x="485" y="160"/>
                    <a:pt x="483" y="158"/>
                    <a:pt x="483" y="152"/>
                  </a:cubicBezTo>
                  <a:cubicBezTo>
                    <a:pt x="483" y="145"/>
                    <a:pt x="484" y="137"/>
                    <a:pt x="487" y="130"/>
                  </a:cubicBezTo>
                  <a:cubicBezTo>
                    <a:pt x="490" y="122"/>
                    <a:pt x="495" y="119"/>
                    <a:pt x="500" y="113"/>
                  </a:cubicBezTo>
                  <a:cubicBezTo>
                    <a:pt x="506" y="106"/>
                    <a:pt x="506" y="101"/>
                    <a:pt x="506" y="93"/>
                  </a:cubicBezTo>
                  <a:cubicBezTo>
                    <a:pt x="506" y="90"/>
                    <a:pt x="506" y="87"/>
                    <a:pt x="505" y="84"/>
                  </a:cubicBezTo>
                  <a:cubicBezTo>
                    <a:pt x="503" y="83"/>
                    <a:pt x="501" y="82"/>
                    <a:pt x="499" y="80"/>
                  </a:cubicBezTo>
                  <a:cubicBezTo>
                    <a:pt x="492" y="76"/>
                    <a:pt x="485" y="76"/>
                    <a:pt x="477" y="75"/>
                  </a:cubicBezTo>
                  <a:cubicBezTo>
                    <a:pt x="468" y="74"/>
                    <a:pt x="465" y="69"/>
                    <a:pt x="467" y="60"/>
                  </a:cubicBezTo>
                  <a:cubicBezTo>
                    <a:pt x="469" y="52"/>
                    <a:pt x="476" y="50"/>
                    <a:pt x="481" y="44"/>
                  </a:cubicBezTo>
                  <a:cubicBezTo>
                    <a:pt x="490" y="31"/>
                    <a:pt x="484" y="20"/>
                    <a:pt x="472" y="12"/>
                  </a:cubicBezTo>
                  <a:cubicBezTo>
                    <a:pt x="469" y="10"/>
                    <a:pt x="466" y="8"/>
                    <a:pt x="463" y="6"/>
                  </a:cubicBezTo>
                  <a:cubicBezTo>
                    <a:pt x="460" y="4"/>
                    <a:pt x="457" y="1"/>
                    <a:pt x="453" y="0"/>
                  </a:cubicBezTo>
                  <a:cubicBezTo>
                    <a:pt x="452" y="0"/>
                    <a:pt x="450" y="0"/>
                    <a:pt x="449" y="0"/>
                  </a:cubicBezTo>
                  <a:cubicBezTo>
                    <a:pt x="449" y="0"/>
                    <a:pt x="449" y="1"/>
                    <a:pt x="449" y="1"/>
                  </a:cubicBezTo>
                  <a:cubicBezTo>
                    <a:pt x="448" y="4"/>
                    <a:pt x="446" y="3"/>
                    <a:pt x="445" y="6"/>
                  </a:cubicBezTo>
                  <a:cubicBezTo>
                    <a:pt x="444" y="8"/>
                    <a:pt x="446" y="10"/>
                    <a:pt x="444" y="12"/>
                  </a:cubicBezTo>
                  <a:cubicBezTo>
                    <a:pt x="443" y="13"/>
                    <a:pt x="440" y="12"/>
                    <a:pt x="438" y="13"/>
                  </a:cubicBezTo>
                  <a:cubicBezTo>
                    <a:pt x="436" y="14"/>
                    <a:pt x="436" y="17"/>
                    <a:pt x="434" y="18"/>
                  </a:cubicBezTo>
                  <a:cubicBezTo>
                    <a:pt x="432" y="19"/>
                    <a:pt x="429" y="18"/>
                    <a:pt x="428" y="17"/>
                  </a:cubicBezTo>
                  <a:cubicBezTo>
                    <a:pt x="427" y="16"/>
                    <a:pt x="427" y="15"/>
                    <a:pt x="426" y="15"/>
                  </a:cubicBezTo>
                  <a:cubicBezTo>
                    <a:pt x="424" y="14"/>
                    <a:pt x="423" y="14"/>
                    <a:pt x="422" y="12"/>
                  </a:cubicBezTo>
                  <a:cubicBezTo>
                    <a:pt x="421" y="11"/>
                    <a:pt x="421" y="9"/>
                    <a:pt x="419" y="8"/>
                  </a:cubicBezTo>
                  <a:cubicBezTo>
                    <a:pt x="418" y="8"/>
                    <a:pt x="417" y="9"/>
                    <a:pt x="416" y="10"/>
                  </a:cubicBezTo>
                  <a:cubicBezTo>
                    <a:pt x="414" y="10"/>
                    <a:pt x="414" y="9"/>
                    <a:pt x="413" y="9"/>
                  </a:cubicBezTo>
                  <a:cubicBezTo>
                    <a:pt x="408" y="7"/>
                    <a:pt x="403" y="8"/>
                    <a:pt x="397" y="10"/>
                  </a:cubicBezTo>
                  <a:cubicBezTo>
                    <a:pt x="388" y="13"/>
                    <a:pt x="380" y="22"/>
                    <a:pt x="377" y="31"/>
                  </a:cubicBezTo>
                  <a:cubicBezTo>
                    <a:pt x="375" y="36"/>
                    <a:pt x="372" y="41"/>
                    <a:pt x="371" y="45"/>
                  </a:cubicBezTo>
                  <a:cubicBezTo>
                    <a:pt x="370" y="48"/>
                    <a:pt x="369" y="50"/>
                    <a:pt x="368" y="52"/>
                  </a:cubicBezTo>
                  <a:cubicBezTo>
                    <a:pt x="366" y="56"/>
                    <a:pt x="362" y="61"/>
                    <a:pt x="358" y="63"/>
                  </a:cubicBezTo>
                  <a:cubicBezTo>
                    <a:pt x="356" y="64"/>
                    <a:pt x="354" y="63"/>
                    <a:pt x="352" y="63"/>
                  </a:cubicBezTo>
                  <a:cubicBezTo>
                    <a:pt x="350" y="63"/>
                    <a:pt x="349" y="62"/>
                    <a:pt x="347" y="61"/>
                  </a:cubicBezTo>
                  <a:cubicBezTo>
                    <a:pt x="346" y="61"/>
                    <a:pt x="343" y="60"/>
                    <a:pt x="342" y="62"/>
                  </a:cubicBezTo>
                  <a:cubicBezTo>
                    <a:pt x="341" y="63"/>
                    <a:pt x="341" y="66"/>
                    <a:pt x="339" y="66"/>
                  </a:cubicBezTo>
                  <a:cubicBezTo>
                    <a:pt x="337" y="67"/>
                    <a:pt x="337" y="64"/>
                    <a:pt x="335" y="64"/>
                  </a:cubicBezTo>
                  <a:cubicBezTo>
                    <a:pt x="333" y="64"/>
                    <a:pt x="332" y="67"/>
                    <a:pt x="331" y="68"/>
                  </a:cubicBezTo>
                  <a:cubicBezTo>
                    <a:pt x="330" y="67"/>
                    <a:pt x="329" y="66"/>
                    <a:pt x="327" y="67"/>
                  </a:cubicBezTo>
                  <a:cubicBezTo>
                    <a:pt x="325" y="67"/>
                    <a:pt x="325" y="70"/>
                    <a:pt x="323" y="70"/>
                  </a:cubicBezTo>
                  <a:cubicBezTo>
                    <a:pt x="323" y="70"/>
                    <a:pt x="318" y="69"/>
                    <a:pt x="318" y="69"/>
                  </a:cubicBezTo>
                  <a:cubicBezTo>
                    <a:pt x="316" y="68"/>
                    <a:pt x="315" y="67"/>
                    <a:pt x="316" y="65"/>
                  </a:cubicBezTo>
                  <a:cubicBezTo>
                    <a:pt x="318" y="64"/>
                    <a:pt x="327" y="68"/>
                    <a:pt x="324" y="62"/>
                  </a:cubicBezTo>
                  <a:cubicBezTo>
                    <a:pt x="322" y="58"/>
                    <a:pt x="314" y="61"/>
                    <a:pt x="312" y="62"/>
                  </a:cubicBezTo>
                  <a:cubicBezTo>
                    <a:pt x="307" y="62"/>
                    <a:pt x="303" y="64"/>
                    <a:pt x="300" y="68"/>
                  </a:cubicBezTo>
                  <a:cubicBezTo>
                    <a:pt x="298" y="70"/>
                    <a:pt x="298" y="71"/>
                    <a:pt x="298" y="73"/>
                  </a:cubicBezTo>
                  <a:cubicBezTo>
                    <a:pt x="298" y="75"/>
                    <a:pt x="298" y="79"/>
                    <a:pt x="296" y="79"/>
                  </a:cubicBezTo>
                  <a:cubicBezTo>
                    <a:pt x="293" y="79"/>
                    <a:pt x="294" y="76"/>
                    <a:pt x="291" y="79"/>
                  </a:cubicBezTo>
                  <a:cubicBezTo>
                    <a:pt x="290" y="81"/>
                    <a:pt x="288" y="83"/>
                    <a:pt x="287" y="85"/>
                  </a:cubicBezTo>
                  <a:cubicBezTo>
                    <a:pt x="286" y="87"/>
                    <a:pt x="285" y="92"/>
                    <a:pt x="282" y="93"/>
                  </a:cubicBezTo>
                  <a:cubicBezTo>
                    <a:pt x="280" y="94"/>
                    <a:pt x="278" y="92"/>
                    <a:pt x="278" y="90"/>
                  </a:cubicBezTo>
                  <a:cubicBezTo>
                    <a:pt x="279" y="87"/>
                    <a:pt x="281" y="85"/>
                    <a:pt x="284" y="83"/>
                  </a:cubicBezTo>
                  <a:cubicBezTo>
                    <a:pt x="285" y="82"/>
                    <a:pt x="290" y="79"/>
                    <a:pt x="287" y="77"/>
                  </a:cubicBezTo>
                  <a:cubicBezTo>
                    <a:pt x="285" y="77"/>
                    <a:pt x="282" y="80"/>
                    <a:pt x="281" y="80"/>
                  </a:cubicBezTo>
                  <a:cubicBezTo>
                    <a:pt x="278" y="81"/>
                    <a:pt x="276" y="82"/>
                    <a:pt x="274" y="83"/>
                  </a:cubicBezTo>
                  <a:cubicBezTo>
                    <a:pt x="270" y="86"/>
                    <a:pt x="266" y="90"/>
                    <a:pt x="262" y="93"/>
                  </a:cubicBezTo>
                  <a:cubicBezTo>
                    <a:pt x="261" y="95"/>
                    <a:pt x="259" y="97"/>
                    <a:pt x="257" y="98"/>
                  </a:cubicBezTo>
                  <a:cubicBezTo>
                    <a:pt x="255" y="100"/>
                    <a:pt x="253" y="99"/>
                    <a:pt x="251" y="99"/>
                  </a:cubicBezTo>
                  <a:cubicBezTo>
                    <a:pt x="249" y="99"/>
                    <a:pt x="245" y="98"/>
                    <a:pt x="244" y="100"/>
                  </a:cubicBezTo>
                  <a:cubicBezTo>
                    <a:pt x="241" y="102"/>
                    <a:pt x="244" y="104"/>
                    <a:pt x="246" y="105"/>
                  </a:cubicBezTo>
                  <a:cubicBezTo>
                    <a:pt x="248" y="106"/>
                    <a:pt x="250" y="106"/>
                    <a:pt x="250" y="109"/>
                  </a:cubicBezTo>
                  <a:cubicBezTo>
                    <a:pt x="250" y="113"/>
                    <a:pt x="244" y="114"/>
                    <a:pt x="243" y="118"/>
                  </a:cubicBezTo>
                  <a:cubicBezTo>
                    <a:pt x="243" y="120"/>
                    <a:pt x="242" y="123"/>
                    <a:pt x="243" y="125"/>
                  </a:cubicBezTo>
                  <a:cubicBezTo>
                    <a:pt x="243" y="126"/>
                    <a:pt x="243" y="127"/>
                    <a:pt x="244" y="128"/>
                  </a:cubicBezTo>
                  <a:cubicBezTo>
                    <a:pt x="246" y="129"/>
                    <a:pt x="245" y="128"/>
                    <a:pt x="246" y="127"/>
                  </a:cubicBezTo>
                  <a:cubicBezTo>
                    <a:pt x="247" y="125"/>
                    <a:pt x="247" y="121"/>
                    <a:pt x="250" y="122"/>
                  </a:cubicBezTo>
                  <a:cubicBezTo>
                    <a:pt x="253" y="123"/>
                    <a:pt x="253" y="126"/>
                    <a:pt x="253" y="128"/>
                  </a:cubicBezTo>
                  <a:cubicBezTo>
                    <a:pt x="253" y="130"/>
                    <a:pt x="254" y="133"/>
                    <a:pt x="256" y="134"/>
                  </a:cubicBezTo>
                  <a:cubicBezTo>
                    <a:pt x="257" y="136"/>
                    <a:pt x="260" y="136"/>
                    <a:pt x="261" y="138"/>
                  </a:cubicBezTo>
                  <a:cubicBezTo>
                    <a:pt x="261" y="140"/>
                    <a:pt x="261" y="142"/>
                    <a:pt x="259" y="143"/>
                  </a:cubicBezTo>
                  <a:cubicBezTo>
                    <a:pt x="257" y="144"/>
                    <a:pt x="255" y="143"/>
                    <a:pt x="253" y="143"/>
                  </a:cubicBezTo>
                  <a:cubicBezTo>
                    <a:pt x="247" y="144"/>
                    <a:pt x="250" y="149"/>
                    <a:pt x="247" y="151"/>
                  </a:cubicBezTo>
                  <a:cubicBezTo>
                    <a:pt x="246" y="152"/>
                    <a:pt x="240" y="152"/>
                    <a:pt x="243" y="155"/>
                  </a:cubicBezTo>
                  <a:cubicBezTo>
                    <a:pt x="244" y="156"/>
                    <a:pt x="248" y="155"/>
                    <a:pt x="249" y="155"/>
                  </a:cubicBezTo>
                  <a:cubicBezTo>
                    <a:pt x="252" y="155"/>
                    <a:pt x="254" y="155"/>
                    <a:pt x="255" y="157"/>
                  </a:cubicBezTo>
                  <a:cubicBezTo>
                    <a:pt x="256" y="159"/>
                    <a:pt x="257" y="162"/>
                    <a:pt x="255" y="163"/>
                  </a:cubicBezTo>
                  <a:cubicBezTo>
                    <a:pt x="253" y="164"/>
                    <a:pt x="251" y="161"/>
                    <a:pt x="249" y="161"/>
                  </a:cubicBezTo>
                  <a:cubicBezTo>
                    <a:pt x="247" y="160"/>
                    <a:pt x="245" y="160"/>
                    <a:pt x="242" y="160"/>
                  </a:cubicBezTo>
                  <a:cubicBezTo>
                    <a:pt x="237" y="159"/>
                    <a:pt x="232" y="159"/>
                    <a:pt x="229" y="163"/>
                  </a:cubicBezTo>
                  <a:cubicBezTo>
                    <a:pt x="228" y="165"/>
                    <a:pt x="227" y="167"/>
                    <a:pt x="226" y="169"/>
                  </a:cubicBezTo>
                  <a:cubicBezTo>
                    <a:pt x="225" y="171"/>
                    <a:pt x="226" y="174"/>
                    <a:pt x="225" y="175"/>
                  </a:cubicBezTo>
                  <a:cubicBezTo>
                    <a:pt x="223" y="179"/>
                    <a:pt x="216" y="179"/>
                    <a:pt x="212" y="179"/>
                  </a:cubicBezTo>
                  <a:cubicBezTo>
                    <a:pt x="209" y="178"/>
                    <a:pt x="205" y="171"/>
                    <a:pt x="202" y="173"/>
                  </a:cubicBezTo>
                  <a:cubicBezTo>
                    <a:pt x="201" y="180"/>
                    <a:pt x="205" y="188"/>
                    <a:pt x="208" y="193"/>
                  </a:cubicBezTo>
                  <a:cubicBezTo>
                    <a:pt x="210" y="197"/>
                    <a:pt x="209" y="200"/>
                    <a:pt x="209" y="204"/>
                  </a:cubicBezTo>
                  <a:cubicBezTo>
                    <a:pt x="209" y="209"/>
                    <a:pt x="208" y="209"/>
                    <a:pt x="203" y="210"/>
                  </a:cubicBezTo>
                  <a:cubicBezTo>
                    <a:pt x="198" y="210"/>
                    <a:pt x="195" y="209"/>
                    <a:pt x="190" y="207"/>
                  </a:cubicBezTo>
                  <a:cubicBezTo>
                    <a:pt x="188" y="206"/>
                    <a:pt x="187" y="206"/>
                    <a:pt x="185" y="204"/>
                  </a:cubicBezTo>
                  <a:cubicBezTo>
                    <a:pt x="183" y="202"/>
                    <a:pt x="181" y="200"/>
                    <a:pt x="179" y="199"/>
                  </a:cubicBezTo>
                  <a:cubicBezTo>
                    <a:pt x="175" y="197"/>
                    <a:pt x="170" y="196"/>
                    <a:pt x="167" y="193"/>
                  </a:cubicBezTo>
                  <a:cubicBezTo>
                    <a:pt x="161" y="188"/>
                    <a:pt x="170" y="189"/>
                    <a:pt x="173" y="188"/>
                  </a:cubicBezTo>
                  <a:cubicBezTo>
                    <a:pt x="171" y="185"/>
                    <a:pt x="172" y="182"/>
                    <a:pt x="169" y="179"/>
                  </a:cubicBezTo>
                  <a:cubicBezTo>
                    <a:pt x="167" y="178"/>
                    <a:pt x="164" y="179"/>
                    <a:pt x="162" y="177"/>
                  </a:cubicBezTo>
                  <a:cubicBezTo>
                    <a:pt x="160" y="176"/>
                    <a:pt x="162" y="174"/>
                    <a:pt x="161" y="172"/>
                  </a:cubicBezTo>
                  <a:cubicBezTo>
                    <a:pt x="160" y="169"/>
                    <a:pt x="157" y="170"/>
                    <a:pt x="156" y="168"/>
                  </a:cubicBezTo>
                  <a:cubicBezTo>
                    <a:pt x="155" y="166"/>
                    <a:pt x="156" y="164"/>
                    <a:pt x="154" y="163"/>
                  </a:cubicBezTo>
                  <a:cubicBezTo>
                    <a:pt x="152" y="161"/>
                    <a:pt x="148" y="163"/>
                    <a:pt x="146" y="162"/>
                  </a:cubicBezTo>
                  <a:cubicBezTo>
                    <a:pt x="144" y="160"/>
                    <a:pt x="145" y="158"/>
                    <a:pt x="141" y="158"/>
                  </a:cubicBezTo>
                  <a:cubicBezTo>
                    <a:pt x="139" y="157"/>
                    <a:pt x="136" y="158"/>
                    <a:pt x="134" y="159"/>
                  </a:cubicBezTo>
                  <a:cubicBezTo>
                    <a:pt x="133" y="160"/>
                    <a:pt x="134" y="163"/>
                    <a:pt x="131" y="164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7" y="165"/>
                    <a:pt x="127" y="165"/>
                    <a:pt x="127" y="166"/>
                  </a:cubicBezTo>
                  <a:cubicBezTo>
                    <a:pt x="124" y="170"/>
                    <a:pt x="126" y="168"/>
                    <a:pt x="122" y="167"/>
                  </a:cubicBezTo>
                  <a:cubicBezTo>
                    <a:pt x="121" y="167"/>
                    <a:pt x="119" y="168"/>
                    <a:pt x="118" y="168"/>
                  </a:cubicBezTo>
                  <a:cubicBezTo>
                    <a:pt x="116" y="168"/>
                    <a:pt x="116" y="167"/>
                    <a:pt x="114" y="166"/>
                  </a:cubicBezTo>
                  <a:cubicBezTo>
                    <a:pt x="112" y="165"/>
                    <a:pt x="110" y="162"/>
                    <a:pt x="108" y="165"/>
                  </a:cubicBezTo>
                  <a:cubicBezTo>
                    <a:pt x="106" y="167"/>
                    <a:pt x="107" y="169"/>
                    <a:pt x="105" y="171"/>
                  </a:cubicBezTo>
                  <a:cubicBezTo>
                    <a:pt x="104" y="172"/>
                    <a:pt x="102" y="173"/>
                    <a:pt x="103" y="176"/>
                  </a:cubicBezTo>
                  <a:cubicBezTo>
                    <a:pt x="104" y="179"/>
                    <a:pt x="107" y="178"/>
                    <a:pt x="109" y="180"/>
                  </a:cubicBezTo>
                  <a:cubicBezTo>
                    <a:pt x="110" y="181"/>
                    <a:pt x="110" y="185"/>
                    <a:pt x="110" y="186"/>
                  </a:cubicBezTo>
                  <a:cubicBezTo>
                    <a:pt x="111" y="187"/>
                    <a:pt x="111" y="189"/>
                    <a:pt x="111" y="190"/>
                  </a:cubicBezTo>
                  <a:cubicBezTo>
                    <a:pt x="110" y="192"/>
                    <a:pt x="110" y="190"/>
                    <a:pt x="108" y="190"/>
                  </a:cubicBezTo>
                  <a:cubicBezTo>
                    <a:pt x="105" y="190"/>
                    <a:pt x="106" y="192"/>
                    <a:pt x="104" y="194"/>
                  </a:cubicBezTo>
                  <a:cubicBezTo>
                    <a:pt x="103" y="196"/>
                    <a:pt x="101" y="195"/>
                    <a:pt x="99" y="197"/>
                  </a:cubicBezTo>
                  <a:cubicBezTo>
                    <a:pt x="98" y="198"/>
                    <a:pt x="98" y="199"/>
                    <a:pt x="97" y="200"/>
                  </a:cubicBezTo>
                  <a:cubicBezTo>
                    <a:pt x="97" y="200"/>
                    <a:pt x="95" y="200"/>
                    <a:pt x="94" y="200"/>
                  </a:cubicBezTo>
                  <a:cubicBezTo>
                    <a:pt x="92" y="202"/>
                    <a:pt x="91" y="203"/>
                    <a:pt x="88" y="203"/>
                  </a:cubicBezTo>
                  <a:cubicBezTo>
                    <a:pt x="86" y="203"/>
                    <a:pt x="84" y="200"/>
                    <a:pt x="82" y="200"/>
                  </a:cubicBezTo>
                  <a:cubicBezTo>
                    <a:pt x="80" y="200"/>
                    <a:pt x="80" y="202"/>
                    <a:pt x="79" y="202"/>
                  </a:cubicBezTo>
                  <a:cubicBezTo>
                    <a:pt x="78" y="203"/>
                    <a:pt x="77" y="203"/>
                    <a:pt x="76" y="203"/>
                  </a:cubicBezTo>
                  <a:cubicBezTo>
                    <a:pt x="74" y="204"/>
                    <a:pt x="72" y="205"/>
                    <a:pt x="70" y="204"/>
                  </a:cubicBezTo>
                  <a:cubicBezTo>
                    <a:pt x="69" y="203"/>
                    <a:pt x="68" y="202"/>
                    <a:pt x="67" y="202"/>
                  </a:cubicBezTo>
                  <a:cubicBezTo>
                    <a:pt x="67" y="202"/>
                    <a:pt x="65" y="201"/>
                    <a:pt x="65" y="200"/>
                  </a:cubicBezTo>
                  <a:cubicBezTo>
                    <a:pt x="63" y="197"/>
                    <a:pt x="67" y="198"/>
                    <a:pt x="69" y="196"/>
                  </a:cubicBezTo>
                  <a:cubicBezTo>
                    <a:pt x="71" y="194"/>
                    <a:pt x="68" y="193"/>
                    <a:pt x="66" y="193"/>
                  </a:cubicBezTo>
                  <a:cubicBezTo>
                    <a:pt x="61" y="193"/>
                    <a:pt x="59" y="197"/>
                    <a:pt x="54" y="198"/>
                  </a:cubicBezTo>
                  <a:cubicBezTo>
                    <a:pt x="52" y="199"/>
                    <a:pt x="50" y="199"/>
                    <a:pt x="47" y="200"/>
                  </a:cubicBezTo>
                  <a:cubicBezTo>
                    <a:pt x="45" y="200"/>
                    <a:pt x="43" y="200"/>
                    <a:pt x="41" y="200"/>
                  </a:cubicBezTo>
                  <a:cubicBezTo>
                    <a:pt x="39" y="201"/>
                    <a:pt x="38" y="203"/>
                    <a:pt x="36" y="204"/>
                  </a:cubicBezTo>
                  <a:cubicBezTo>
                    <a:pt x="33" y="205"/>
                    <a:pt x="29" y="206"/>
                    <a:pt x="27" y="208"/>
                  </a:cubicBezTo>
                  <a:cubicBezTo>
                    <a:pt x="25" y="210"/>
                    <a:pt x="27" y="213"/>
                    <a:pt x="27" y="215"/>
                  </a:cubicBezTo>
                  <a:cubicBezTo>
                    <a:pt x="21" y="216"/>
                    <a:pt x="24" y="210"/>
                    <a:pt x="23" y="208"/>
                  </a:cubicBezTo>
                  <a:cubicBezTo>
                    <a:pt x="23" y="207"/>
                    <a:pt x="22" y="207"/>
                    <a:pt x="22" y="206"/>
                  </a:cubicBezTo>
                  <a:cubicBezTo>
                    <a:pt x="21" y="205"/>
                    <a:pt x="21" y="204"/>
                    <a:pt x="20" y="203"/>
                  </a:cubicBezTo>
                  <a:cubicBezTo>
                    <a:pt x="19" y="202"/>
                    <a:pt x="18" y="201"/>
                    <a:pt x="16" y="201"/>
                  </a:cubicBezTo>
                  <a:cubicBezTo>
                    <a:pt x="16" y="207"/>
                    <a:pt x="15" y="210"/>
                    <a:pt x="9" y="211"/>
                  </a:cubicBezTo>
                  <a:cubicBezTo>
                    <a:pt x="6" y="211"/>
                    <a:pt x="7" y="210"/>
                    <a:pt x="4" y="209"/>
                  </a:cubicBezTo>
                  <a:cubicBezTo>
                    <a:pt x="4" y="209"/>
                    <a:pt x="3" y="208"/>
                    <a:pt x="3" y="208"/>
                  </a:cubicBezTo>
                  <a:cubicBezTo>
                    <a:pt x="3" y="210"/>
                    <a:pt x="3" y="211"/>
                    <a:pt x="3" y="212"/>
                  </a:cubicBezTo>
                  <a:cubicBezTo>
                    <a:pt x="5" y="215"/>
                    <a:pt x="9" y="215"/>
                    <a:pt x="10" y="218"/>
                  </a:cubicBezTo>
                  <a:cubicBezTo>
                    <a:pt x="11" y="223"/>
                    <a:pt x="6" y="225"/>
                    <a:pt x="4" y="228"/>
                  </a:cubicBezTo>
                  <a:cubicBezTo>
                    <a:pt x="3" y="232"/>
                    <a:pt x="5" y="236"/>
                    <a:pt x="6" y="239"/>
                  </a:cubicBezTo>
                  <a:cubicBezTo>
                    <a:pt x="9" y="245"/>
                    <a:pt x="13" y="248"/>
                    <a:pt x="17" y="252"/>
                  </a:cubicBezTo>
                  <a:cubicBezTo>
                    <a:pt x="21" y="256"/>
                    <a:pt x="23" y="262"/>
                    <a:pt x="27" y="268"/>
                  </a:cubicBezTo>
                  <a:cubicBezTo>
                    <a:pt x="28" y="270"/>
                    <a:pt x="31" y="272"/>
                    <a:pt x="33" y="274"/>
                  </a:cubicBezTo>
                  <a:cubicBezTo>
                    <a:pt x="38" y="280"/>
                    <a:pt x="38" y="291"/>
                    <a:pt x="37" y="298"/>
                  </a:cubicBezTo>
                  <a:cubicBezTo>
                    <a:pt x="37" y="302"/>
                    <a:pt x="36" y="304"/>
                    <a:pt x="34" y="307"/>
                  </a:cubicBezTo>
                  <a:cubicBezTo>
                    <a:pt x="32" y="309"/>
                    <a:pt x="29" y="311"/>
                    <a:pt x="27" y="314"/>
                  </a:cubicBezTo>
                  <a:cubicBezTo>
                    <a:pt x="26" y="316"/>
                    <a:pt x="23" y="319"/>
                    <a:pt x="22" y="322"/>
                  </a:cubicBezTo>
                  <a:cubicBezTo>
                    <a:pt x="22" y="326"/>
                    <a:pt x="22" y="328"/>
                    <a:pt x="20" y="332"/>
                  </a:cubicBezTo>
                  <a:cubicBezTo>
                    <a:pt x="17" y="337"/>
                    <a:pt x="11" y="339"/>
                    <a:pt x="6" y="344"/>
                  </a:cubicBezTo>
                  <a:cubicBezTo>
                    <a:pt x="4" y="346"/>
                    <a:pt x="3" y="349"/>
                    <a:pt x="0" y="351"/>
                  </a:cubicBezTo>
                  <a:cubicBezTo>
                    <a:pt x="2" y="356"/>
                    <a:pt x="4" y="363"/>
                    <a:pt x="5" y="365"/>
                  </a:cubicBezTo>
                  <a:cubicBezTo>
                    <a:pt x="8" y="372"/>
                    <a:pt x="10" y="378"/>
                    <a:pt x="14" y="384"/>
                  </a:cubicBezTo>
                  <a:cubicBezTo>
                    <a:pt x="17" y="389"/>
                    <a:pt x="20" y="395"/>
                    <a:pt x="21" y="401"/>
                  </a:cubicBezTo>
                  <a:cubicBezTo>
                    <a:pt x="22" y="407"/>
                    <a:pt x="15" y="413"/>
                    <a:pt x="19" y="419"/>
                  </a:cubicBezTo>
                  <a:cubicBezTo>
                    <a:pt x="21" y="421"/>
                    <a:pt x="25" y="422"/>
                    <a:pt x="27" y="425"/>
                  </a:cubicBezTo>
                  <a:cubicBezTo>
                    <a:pt x="28" y="427"/>
                    <a:pt x="27" y="432"/>
                    <a:pt x="28" y="435"/>
                  </a:cubicBezTo>
                  <a:cubicBezTo>
                    <a:pt x="30" y="441"/>
                    <a:pt x="31" y="447"/>
                    <a:pt x="32" y="453"/>
                  </a:cubicBezTo>
                  <a:cubicBezTo>
                    <a:pt x="33" y="458"/>
                    <a:pt x="30" y="464"/>
                    <a:pt x="32" y="469"/>
                  </a:cubicBezTo>
                  <a:cubicBezTo>
                    <a:pt x="33" y="471"/>
                    <a:pt x="34" y="474"/>
                    <a:pt x="35" y="476"/>
                  </a:cubicBezTo>
                  <a:cubicBezTo>
                    <a:pt x="35" y="478"/>
                    <a:pt x="36" y="482"/>
                    <a:pt x="37" y="483"/>
                  </a:cubicBezTo>
                  <a:cubicBezTo>
                    <a:pt x="40" y="487"/>
                    <a:pt x="46" y="485"/>
                    <a:pt x="48" y="487"/>
                  </a:cubicBezTo>
                  <a:cubicBezTo>
                    <a:pt x="51" y="487"/>
                    <a:pt x="54" y="488"/>
                    <a:pt x="57" y="491"/>
                  </a:cubicBezTo>
                  <a:cubicBezTo>
                    <a:pt x="61" y="496"/>
                    <a:pt x="55" y="504"/>
                    <a:pt x="61" y="508"/>
                  </a:cubicBezTo>
                  <a:cubicBezTo>
                    <a:pt x="63" y="510"/>
                    <a:pt x="69" y="508"/>
                    <a:pt x="71" y="509"/>
                  </a:cubicBezTo>
                  <a:cubicBezTo>
                    <a:pt x="75" y="510"/>
                    <a:pt x="77" y="512"/>
                    <a:pt x="79" y="515"/>
                  </a:cubicBezTo>
                  <a:cubicBezTo>
                    <a:pt x="83" y="521"/>
                    <a:pt x="86" y="526"/>
                    <a:pt x="87" y="533"/>
                  </a:cubicBezTo>
                  <a:cubicBezTo>
                    <a:pt x="87" y="540"/>
                    <a:pt x="86" y="547"/>
                    <a:pt x="87" y="553"/>
                  </a:cubicBezTo>
                  <a:cubicBezTo>
                    <a:pt x="88" y="560"/>
                    <a:pt x="93" y="563"/>
                    <a:pt x="96" y="568"/>
                  </a:cubicBezTo>
                  <a:cubicBezTo>
                    <a:pt x="100" y="575"/>
                    <a:pt x="102" y="579"/>
                    <a:pt x="101" y="587"/>
                  </a:cubicBezTo>
                  <a:cubicBezTo>
                    <a:pt x="101" y="594"/>
                    <a:pt x="100" y="600"/>
                    <a:pt x="101" y="607"/>
                  </a:cubicBezTo>
                  <a:cubicBezTo>
                    <a:pt x="101" y="613"/>
                    <a:pt x="98" y="625"/>
                    <a:pt x="104" y="630"/>
                  </a:cubicBezTo>
                  <a:cubicBezTo>
                    <a:pt x="109" y="634"/>
                    <a:pt x="120" y="630"/>
                    <a:pt x="124" y="626"/>
                  </a:cubicBezTo>
                  <a:cubicBezTo>
                    <a:pt x="129" y="621"/>
                    <a:pt x="138" y="615"/>
                    <a:pt x="145" y="618"/>
                  </a:cubicBezTo>
                  <a:cubicBezTo>
                    <a:pt x="150" y="620"/>
                    <a:pt x="157" y="632"/>
                    <a:pt x="162" y="623"/>
                  </a:cubicBezTo>
                  <a:cubicBezTo>
                    <a:pt x="165" y="617"/>
                    <a:pt x="162" y="608"/>
                    <a:pt x="162" y="601"/>
                  </a:cubicBezTo>
                  <a:cubicBezTo>
                    <a:pt x="163" y="598"/>
                    <a:pt x="165" y="595"/>
                    <a:pt x="166" y="592"/>
                  </a:cubicBezTo>
                  <a:cubicBezTo>
                    <a:pt x="166" y="588"/>
                    <a:pt x="167" y="584"/>
                    <a:pt x="168" y="580"/>
                  </a:cubicBezTo>
                  <a:cubicBezTo>
                    <a:pt x="172" y="572"/>
                    <a:pt x="177" y="570"/>
                    <a:pt x="186" y="571"/>
                  </a:cubicBezTo>
                  <a:cubicBezTo>
                    <a:pt x="192" y="572"/>
                    <a:pt x="198" y="579"/>
                    <a:pt x="203" y="582"/>
                  </a:cubicBezTo>
                  <a:cubicBezTo>
                    <a:pt x="210" y="586"/>
                    <a:pt x="216" y="587"/>
                    <a:pt x="222" y="581"/>
                  </a:cubicBezTo>
                  <a:cubicBezTo>
                    <a:pt x="226" y="577"/>
                    <a:pt x="229" y="567"/>
                    <a:pt x="236" y="572"/>
                  </a:cubicBezTo>
                  <a:cubicBezTo>
                    <a:pt x="241" y="576"/>
                    <a:pt x="244" y="583"/>
                    <a:pt x="249" y="587"/>
                  </a:cubicBezTo>
                  <a:cubicBezTo>
                    <a:pt x="252" y="590"/>
                    <a:pt x="254" y="594"/>
                    <a:pt x="257" y="597"/>
                  </a:cubicBezTo>
                  <a:cubicBezTo>
                    <a:pt x="260" y="600"/>
                    <a:pt x="264" y="602"/>
                    <a:pt x="266" y="605"/>
                  </a:cubicBezTo>
                  <a:cubicBezTo>
                    <a:pt x="266" y="606"/>
                    <a:pt x="266" y="606"/>
                    <a:pt x="266" y="606"/>
                  </a:cubicBezTo>
                  <a:cubicBezTo>
                    <a:pt x="267" y="606"/>
                    <a:pt x="267" y="606"/>
                    <a:pt x="268" y="607"/>
                  </a:cubicBezTo>
                  <a:cubicBezTo>
                    <a:pt x="272" y="608"/>
                    <a:pt x="274" y="615"/>
                    <a:pt x="276" y="619"/>
                  </a:cubicBezTo>
                  <a:cubicBezTo>
                    <a:pt x="279" y="623"/>
                    <a:pt x="281" y="628"/>
                    <a:pt x="283" y="631"/>
                  </a:cubicBezTo>
                  <a:cubicBezTo>
                    <a:pt x="284" y="632"/>
                    <a:pt x="284" y="632"/>
                    <a:pt x="284" y="632"/>
                  </a:cubicBezTo>
                  <a:cubicBezTo>
                    <a:pt x="285" y="632"/>
                    <a:pt x="286" y="631"/>
                    <a:pt x="287" y="631"/>
                  </a:cubicBezTo>
                  <a:cubicBezTo>
                    <a:pt x="290" y="630"/>
                    <a:pt x="294" y="630"/>
                    <a:pt x="297" y="630"/>
                  </a:cubicBezTo>
                  <a:cubicBezTo>
                    <a:pt x="311" y="629"/>
                    <a:pt x="326" y="630"/>
                    <a:pt x="339" y="633"/>
                  </a:cubicBezTo>
                  <a:cubicBezTo>
                    <a:pt x="351" y="636"/>
                    <a:pt x="369" y="638"/>
                    <a:pt x="379" y="630"/>
                  </a:cubicBezTo>
                  <a:cubicBezTo>
                    <a:pt x="385" y="626"/>
                    <a:pt x="387" y="620"/>
                    <a:pt x="394" y="618"/>
                  </a:cubicBezTo>
                  <a:cubicBezTo>
                    <a:pt x="401" y="616"/>
                    <a:pt x="408" y="617"/>
                    <a:pt x="415" y="616"/>
                  </a:cubicBezTo>
                  <a:cubicBezTo>
                    <a:pt x="421" y="615"/>
                    <a:pt x="428" y="611"/>
                    <a:pt x="432" y="606"/>
                  </a:cubicBezTo>
                  <a:cubicBezTo>
                    <a:pt x="434" y="604"/>
                    <a:pt x="436" y="601"/>
                    <a:pt x="437" y="598"/>
                  </a:cubicBezTo>
                  <a:cubicBezTo>
                    <a:pt x="440" y="595"/>
                    <a:pt x="442" y="595"/>
                    <a:pt x="445" y="593"/>
                  </a:cubicBezTo>
                  <a:cubicBezTo>
                    <a:pt x="446" y="593"/>
                    <a:pt x="446" y="592"/>
                    <a:pt x="447" y="592"/>
                  </a:cubicBezTo>
                  <a:cubicBezTo>
                    <a:pt x="447" y="590"/>
                    <a:pt x="447" y="587"/>
                    <a:pt x="447" y="585"/>
                  </a:cubicBezTo>
                  <a:cubicBezTo>
                    <a:pt x="447" y="579"/>
                    <a:pt x="448" y="572"/>
                    <a:pt x="446" y="566"/>
                  </a:cubicBezTo>
                  <a:cubicBezTo>
                    <a:pt x="443" y="556"/>
                    <a:pt x="427" y="550"/>
                    <a:pt x="428" y="537"/>
                  </a:cubicBezTo>
                  <a:cubicBezTo>
                    <a:pt x="429" y="529"/>
                    <a:pt x="433" y="524"/>
                    <a:pt x="431" y="515"/>
                  </a:cubicBezTo>
                  <a:cubicBezTo>
                    <a:pt x="430" y="508"/>
                    <a:pt x="422" y="507"/>
                    <a:pt x="420" y="500"/>
                  </a:cubicBezTo>
                  <a:cubicBezTo>
                    <a:pt x="419" y="494"/>
                    <a:pt x="417" y="481"/>
                    <a:pt x="420" y="476"/>
                  </a:cubicBezTo>
                  <a:cubicBezTo>
                    <a:pt x="423" y="471"/>
                    <a:pt x="433" y="465"/>
                    <a:pt x="438" y="462"/>
                  </a:cubicBezTo>
                  <a:cubicBezTo>
                    <a:pt x="443" y="461"/>
                    <a:pt x="445" y="462"/>
                    <a:pt x="445" y="457"/>
                  </a:cubicBezTo>
                  <a:cubicBezTo>
                    <a:pt x="446" y="453"/>
                    <a:pt x="444" y="449"/>
                    <a:pt x="446" y="446"/>
                  </a:cubicBezTo>
                  <a:cubicBezTo>
                    <a:pt x="450" y="440"/>
                    <a:pt x="460" y="443"/>
                    <a:pt x="463" y="436"/>
                  </a:cubicBezTo>
                  <a:cubicBezTo>
                    <a:pt x="464" y="433"/>
                    <a:pt x="463" y="428"/>
                    <a:pt x="464" y="425"/>
                  </a:cubicBezTo>
                  <a:cubicBezTo>
                    <a:pt x="465" y="421"/>
                    <a:pt x="467" y="419"/>
                    <a:pt x="468" y="415"/>
                  </a:cubicBezTo>
                  <a:cubicBezTo>
                    <a:pt x="468" y="406"/>
                    <a:pt x="458" y="402"/>
                    <a:pt x="453" y="397"/>
                  </a:cubicBezTo>
                  <a:cubicBezTo>
                    <a:pt x="451" y="395"/>
                    <a:pt x="449" y="393"/>
                    <a:pt x="448" y="390"/>
                  </a:cubicBezTo>
                  <a:cubicBezTo>
                    <a:pt x="445" y="383"/>
                    <a:pt x="447" y="375"/>
                    <a:pt x="449" y="368"/>
                  </a:cubicBezTo>
                  <a:cubicBezTo>
                    <a:pt x="450" y="364"/>
                    <a:pt x="451" y="360"/>
                    <a:pt x="452" y="356"/>
                  </a:cubicBezTo>
                  <a:cubicBezTo>
                    <a:pt x="453" y="353"/>
                    <a:pt x="456" y="350"/>
                    <a:pt x="457" y="346"/>
                  </a:cubicBezTo>
                  <a:cubicBezTo>
                    <a:pt x="459" y="339"/>
                    <a:pt x="455" y="331"/>
                    <a:pt x="456" y="324"/>
                  </a:cubicBezTo>
                  <a:cubicBezTo>
                    <a:pt x="458" y="318"/>
                    <a:pt x="464" y="318"/>
                    <a:pt x="469" y="319"/>
                  </a:cubicBezTo>
                  <a:cubicBezTo>
                    <a:pt x="476" y="321"/>
                    <a:pt x="480" y="322"/>
                    <a:pt x="486" y="317"/>
                  </a:cubicBezTo>
                  <a:cubicBezTo>
                    <a:pt x="489" y="315"/>
                    <a:pt x="492" y="312"/>
                    <a:pt x="494" y="310"/>
                  </a:cubicBezTo>
                  <a:cubicBezTo>
                    <a:pt x="496" y="306"/>
                    <a:pt x="497" y="302"/>
                    <a:pt x="499" y="299"/>
                  </a:cubicBezTo>
                  <a:cubicBezTo>
                    <a:pt x="500" y="298"/>
                    <a:pt x="500" y="297"/>
                    <a:pt x="501" y="296"/>
                  </a:cubicBezTo>
                  <a:cubicBezTo>
                    <a:pt x="499" y="293"/>
                    <a:pt x="497" y="291"/>
                    <a:pt x="495" y="288"/>
                  </a:cubicBezTo>
                  <a:cubicBezTo>
                    <a:pt x="491" y="283"/>
                    <a:pt x="483" y="280"/>
                    <a:pt x="478" y="27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242"/>
            <p:cNvSpPr>
              <a:spLocks/>
            </p:cNvSpPr>
            <p:nvPr/>
          </p:nvSpPr>
          <p:spPr bwMode="auto">
            <a:xfrm>
              <a:off x="5740400" y="2744788"/>
              <a:ext cx="457200" cy="544513"/>
            </a:xfrm>
            <a:custGeom>
              <a:avLst/>
              <a:gdLst>
                <a:gd name="T0" fmla="*/ 162 w 222"/>
                <a:gd name="T1" fmla="*/ 15 h 264"/>
                <a:gd name="T2" fmla="*/ 143 w 222"/>
                <a:gd name="T3" fmla="*/ 0 h 264"/>
                <a:gd name="T4" fmla="*/ 118 w 222"/>
                <a:gd name="T5" fmla="*/ 10 h 264"/>
                <a:gd name="T6" fmla="*/ 96 w 222"/>
                <a:gd name="T7" fmla="*/ 11 h 264"/>
                <a:gd name="T8" fmla="*/ 81 w 222"/>
                <a:gd name="T9" fmla="*/ 10 h 264"/>
                <a:gd name="T10" fmla="*/ 72 w 222"/>
                <a:gd name="T11" fmla="*/ 8 h 264"/>
                <a:gd name="T12" fmla="*/ 69 w 222"/>
                <a:gd name="T13" fmla="*/ 17 h 264"/>
                <a:gd name="T14" fmla="*/ 50 w 222"/>
                <a:gd name="T15" fmla="*/ 54 h 264"/>
                <a:gd name="T16" fmla="*/ 51 w 222"/>
                <a:gd name="T17" fmla="*/ 89 h 264"/>
                <a:gd name="T18" fmla="*/ 43 w 222"/>
                <a:gd name="T19" fmla="*/ 108 h 264"/>
                <a:gd name="T20" fmla="*/ 15 w 222"/>
                <a:gd name="T21" fmla="*/ 121 h 264"/>
                <a:gd name="T22" fmla="*/ 10 w 222"/>
                <a:gd name="T23" fmla="*/ 129 h 264"/>
                <a:gd name="T24" fmla="*/ 11 w 222"/>
                <a:gd name="T25" fmla="*/ 152 h 264"/>
                <a:gd name="T26" fmla="*/ 23 w 222"/>
                <a:gd name="T27" fmla="*/ 191 h 264"/>
                <a:gd name="T28" fmla="*/ 58 w 222"/>
                <a:gd name="T29" fmla="*/ 212 h 264"/>
                <a:gd name="T30" fmla="*/ 80 w 222"/>
                <a:gd name="T31" fmla="*/ 216 h 264"/>
                <a:gd name="T32" fmla="*/ 97 w 222"/>
                <a:gd name="T33" fmla="*/ 251 h 264"/>
                <a:gd name="T34" fmla="*/ 131 w 222"/>
                <a:gd name="T35" fmla="*/ 264 h 264"/>
                <a:gd name="T36" fmla="*/ 143 w 222"/>
                <a:gd name="T37" fmla="*/ 250 h 264"/>
                <a:gd name="T38" fmla="*/ 155 w 222"/>
                <a:gd name="T39" fmla="*/ 243 h 264"/>
                <a:gd name="T40" fmla="*/ 150 w 222"/>
                <a:gd name="T41" fmla="*/ 233 h 264"/>
                <a:gd name="T42" fmla="*/ 162 w 222"/>
                <a:gd name="T43" fmla="*/ 220 h 264"/>
                <a:gd name="T44" fmla="*/ 169 w 222"/>
                <a:gd name="T45" fmla="*/ 210 h 264"/>
                <a:gd name="T46" fmla="*/ 175 w 222"/>
                <a:gd name="T47" fmla="*/ 207 h 264"/>
                <a:gd name="T48" fmla="*/ 186 w 222"/>
                <a:gd name="T49" fmla="*/ 207 h 264"/>
                <a:gd name="T50" fmla="*/ 184 w 222"/>
                <a:gd name="T51" fmla="*/ 223 h 264"/>
                <a:gd name="T52" fmla="*/ 191 w 222"/>
                <a:gd name="T53" fmla="*/ 211 h 264"/>
                <a:gd name="T54" fmla="*/ 196 w 222"/>
                <a:gd name="T55" fmla="*/ 198 h 264"/>
                <a:gd name="T56" fmla="*/ 205 w 222"/>
                <a:gd name="T57" fmla="*/ 191 h 264"/>
                <a:gd name="T58" fmla="*/ 209 w 222"/>
                <a:gd name="T59" fmla="*/ 180 h 264"/>
                <a:gd name="T60" fmla="*/ 203 w 222"/>
                <a:gd name="T61" fmla="*/ 168 h 264"/>
                <a:gd name="T62" fmla="*/ 192 w 222"/>
                <a:gd name="T63" fmla="*/ 168 h 264"/>
                <a:gd name="T64" fmla="*/ 185 w 222"/>
                <a:gd name="T65" fmla="*/ 147 h 264"/>
                <a:gd name="T66" fmla="*/ 181 w 222"/>
                <a:gd name="T67" fmla="*/ 134 h 264"/>
                <a:gd name="T68" fmla="*/ 175 w 222"/>
                <a:gd name="T69" fmla="*/ 116 h 264"/>
                <a:gd name="T70" fmla="*/ 174 w 222"/>
                <a:gd name="T71" fmla="*/ 97 h 264"/>
                <a:gd name="T72" fmla="*/ 180 w 222"/>
                <a:gd name="T73" fmla="*/ 86 h 264"/>
                <a:gd name="T74" fmla="*/ 192 w 222"/>
                <a:gd name="T75" fmla="*/ 75 h 264"/>
                <a:gd name="T76" fmla="*/ 192 w 222"/>
                <a:gd name="T77" fmla="*/ 64 h 264"/>
                <a:gd name="T78" fmla="*/ 201 w 222"/>
                <a:gd name="T79" fmla="*/ 76 h 264"/>
                <a:gd name="T80" fmla="*/ 211 w 222"/>
                <a:gd name="T81" fmla="*/ 79 h 264"/>
                <a:gd name="T82" fmla="*/ 220 w 222"/>
                <a:gd name="T83" fmla="*/ 82 h 264"/>
                <a:gd name="T84" fmla="*/ 219 w 222"/>
                <a:gd name="T85" fmla="*/ 70 h 264"/>
                <a:gd name="T86" fmla="*/ 211 w 222"/>
                <a:gd name="T87" fmla="*/ 43 h 264"/>
                <a:gd name="T88" fmla="*/ 197 w 222"/>
                <a:gd name="T89" fmla="*/ 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264">
                  <a:moveTo>
                    <a:pt x="179" y="23"/>
                  </a:moveTo>
                  <a:cubicBezTo>
                    <a:pt x="173" y="20"/>
                    <a:pt x="166" y="19"/>
                    <a:pt x="162" y="15"/>
                  </a:cubicBezTo>
                  <a:cubicBezTo>
                    <a:pt x="157" y="9"/>
                    <a:pt x="153" y="5"/>
                    <a:pt x="146" y="1"/>
                  </a:cubicBezTo>
                  <a:cubicBezTo>
                    <a:pt x="145" y="1"/>
                    <a:pt x="144" y="0"/>
                    <a:pt x="143" y="0"/>
                  </a:cubicBezTo>
                  <a:cubicBezTo>
                    <a:pt x="141" y="1"/>
                    <a:pt x="140" y="2"/>
                    <a:pt x="138" y="2"/>
                  </a:cubicBezTo>
                  <a:cubicBezTo>
                    <a:pt x="131" y="4"/>
                    <a:pt x="125" y="7"/>
                    <a:pt x="118" y="10"/>
                  </a:cubicBezTo>
                  <a:cubicBezTo>
                    <a:pt x="114" y="11"/>
                    <a:pt x="112" y="12"/>
                    <a:pt x="108" y="12"/>
                  </a:cubicBezTo>
                  <a:cubicBezTo>
                    <a:pt x="104" y="11"/>
                    <a:pt x="100" y="10"/>
                    <a:pt x="96" y="11"/>
                  </a:cubicBezTo>
                  <a:cubicBezTo>
                    <a:pt x="93" y="12"/>
                    <a:pt x="91" y="15"/>
                    <a:pt x="88" y="15"/>
                  </a:cubicBezTo>
                  <a:cubicBezTo>
                    <a:pt x="84" y="16"/>
                    <a:pt x="83" y="13"/>
                    <a:pt x="81" y="10"/>
                  </a:cubicBezTo>
                  <a:cubicBezTo>
                    <a:pt x="80" y="9"/>
                    <a:pt x="78" y="7"/>
                    <a:pt x="77" y="6"/>
                  </a:cubicBezTo>
                  <a:cubicBezTo>
                    <a:pt x="74" y="5"/>
                    <a:pt x="74" y="8"/>
                    <a:pt x="72" y="8"/>
                  </a:cubicBezTo>
                  <a:cubicBezTo>
                    <a:pt x="71" y="8"/>
                    <a:pt x="69" y="8"/>
                    <a:pt x="68" y="8"/>
                  </a:cubicBezTo>
                  <a:cubicBezTo>
                    <a:pt x="69" y="11"/>
                    <a:pt x="69" y="14"/>
                    <a:pt x="69" y="17"/>
                  </a:cubicBezTo>
                  <a:cubicBezTo>
                    <a:pt x="69" y="25"/>
                    <a:pt x="69" y="30"/>
                    <a:pt x="63" y="37"/>
                  </a:cubicBezTo>
                  <a:cubicBezTo>
                    <a:pt x="58" y="43"/>
                    <a:pt x="53" y="46"/>
                    <a:pt x="50" y="54"/>
                  </a:cubicBezTo>
                  <a:cubicBezTo>
                    <a:pt x="47" y="61"/>
                    <a:pt x="46" y="69"/>
                    <a:pt x="46" y="76"/>
                  </a:cubicBezTo>
                  <a:cubicBezTo>
                    <a:pt x="46" y="82"/>
                    <a:pt x="48" y="84"/>
                    <a:pt x="51" y="89"/>
                  </a:cubicBezTo>
                  <a:cubicBezTo>
                    <a:pt x="53" y="92"/>
                    <a:pt x="55" y="96"/>
                    <a:pt x="53" y="100"/>
                  </a:cubicBezTo>
                  <a:cubicBezTo>
                    <a:pt x="51" y="103"/>
                    <a:pt x="46" y="105"/>
                    <a:pt x="43" y="108"/>
                  </a:cubicBezTo>
                  <a:cubicBezTo>
                    <a:pt x="41" y="110"/>
                    <a:pt x="38" y="115"/>
                    <a:pt x="37" y="118"/>
                  </a:cubicBezTo>
                  <a:cubicBezTo>
                    <a:pt x="32" y="119"/>
                    <a:pt x="19" y="117"/>
                    <a:pt x="15" y="121"/>
                  </a:cubicBezTo>
                  <a:cubicBezTo>
                    <a:pt x="14" y="122"/>
                    <a:pt x="15" y="125"/>
                    <a:pt x="14" y="127"/>
                  </a:cubicBezTo>
                  <a:cubicBezTo>
                    <a:pt x="13" y="128"/>
                    <a:pt x="11" y="128"/>
                    <a:pt x="10" y="129"/>
                  </a:cubicBezTo>
                  <a:cubicBezTo>
                    <a:pt x="7" y="131"/>
                    <a:pt x="4" y="132"/>
                    <a:pt x="2" y="136"/>
                  </a:cubicBezTo>
                  <a:cubicBezTo>
                    <a:pt x="0" y="142"/>
                    <a:pt x="8" y="148"/>
                    <a:pt x="11" y="152"/>
                  </a:cubicBezTo>
                  <a:cubicBezTo>
                    <a:pt x="16" y="158"/>
                    <a:pt x="16" y="166"/>
                    <a:pt x="16" y="173"/>
                  </a:cubicBezTo>
                  <a:cubicBezTo>
                    <a:pt x="16" y="182"/>
                    <a:pt x="16" y="186"/>
                    <a:pt x="23" y="191"/>
                  </a:cubicBezTo>
                  <a:cubicBezTo>
                    <a:pt x="29" y="194"/>
                    <a:pt x="35" y="197"/>
                    <a:pt x="41" y="200"/>
                  </a:cubicBezTo>
                  <a:cubicBezTo>
                    <a:pt x="46" y="204"/>
                    <a:pt x="54" y="207"/>
                    <a:pt x="58" y="212"/>
                  </a:cubicBezTo>
                  <a:cubicBezTo>
                    <a:pt x="60" y="215"/>
                    <a:pt x="62" y="217"/>
                    <a:pt x="64" y="220"/>
                  </a:cubicBezTo>
                  <a:cubicBezTo>
                    <a:pt x="68" y="216"/>
                    <a:pt x="74" y="214"/>
                    <a:pt x="80" y="216"/>
                  </a:cubicBezTo>
                  <a:cubicBezTo>
                    <a:pt x="88" y="218"/>
                    <a:pt x="91" y="224"/>
                    <a:pt x="93" y="231"/>
                  </a:cubicBezTo>
                  <a:cubicBezTo>
                    <a:pt x="95" y="237"/>
                    <a:pt x="95" y="244"/>
                    <a:pt x="97" y="251"/>
                  </a:cubicBezTo>
                  <a:cubicBezTo>
                    <a:pt x="101" y="262"/>
                    <a:pt x="106" y="256"/>
                    <a:pt x="115" y="255"/>
                  </a:cubicBezTo>
                  <a:cubicBezTo>
                    <a:pt x="122" y="254"/>
                    <a:pt x="125" y="259"/>
                    <a:pt x="131" y="264"/>
                  </a:cubicBezTo>
                  <a:cubicBezTo>
                    <a:pt x="134" y="262"/>
                    <a:pt x="141" y="261"/>
                    <a:pt x="142" y="256"/>
                  </a:cubicBezTo>
                  <a:cubicBezTo>
                    <a:pt x="142" y="254"/>
                    <a:pt x="141" y="251"/>
                    <a:pt x="143" y="250"/>
                  </a:cubicBezTo>
                  <a:cubicBezTo>
                    <a:pt x="144" y="248"/>
                    <a:pt x="148" y="249"/>
                    <a:pt x="151" y="248"/>
                  </a:cubicBezTo>
                  <a:cubicBezTo>
                    <a:pt x="152" y="247"/>
                    <a:pt x="156" y="245"/>
                    <a:pt x="155" y="243"/>
                  </a:cubicBezTo>
                  <a:cubicBezTo>
                    <a:pt x="154" y="240"/>
                    <a:pt x="151" y="242"/>
                    <a:pt x="149" y="241"/>
                  </a:cubicBezTo>
                  <a:cubicBezTo>
                    <a:pt x="150" y="238"/>
                    <a:pt x="151" y="236"/>
                    <a:pt x="150" y="233"/>
                  </a:cubicBezTo>
                  <a:cubicBezTo>
                    <a:pt x="148" y="231"/>
                    <a:pt x="147" y="230"/>
                    <a:pt x="149" y="227"/>
                  </a:cubicBezTo>
                  <a:cubicBezTo>
                    <a:pt x="152" y="223"/>
                    <a:pt x="158" y="221"/>
                    <a:pt x="162" y="220"/>
                  </a:cubicBezTo>
                  <a:cubicBezTo>
                    <a:pt x="164" y="219"/>
                    <a:pt x="167" y="218"/>
                    <a:pt x="168" y="217"/>
                  </a:cubicBezTo>
                  <a:cubicBezTo>
                    <a:pt x="169" y="215"/>
                    <a:pt x="169" y="211"/>
                    <a:pt x="169" y="210"/>
                  </a:cubicBezTo>
                  <a:cubicBezTo>
                    <a:pt x="169" y="208"/>
                    <a:pt x="169" y="204"/>
                    <a:pt x="171" y="203"/>
                  </a:cubicBezTo>
                  <a:cubicBezTo>
                    <a:pt x="173" y="202"/>
                    <a:pt x="174" y="205"/>
                    <a:pt x="175" y="207"/>
                  </a:cubicBezTo>
                  <a:cubicBezTo>
                    <a:pt x="179" y="213"/>
                    <a:pt x="182" y="208"/>
                    <a:pt x="186" y="205"/>
                  </a:cubicBezTo>
                  <a:cubicBezTo>
                    <a:pt x="186" y="205"/>
                    <a:pt x="186" y="206"/>
                    <a:pt x="186" y="207"/>
                  </a:cubicBezTo>
                  <a:cubicBezTo>
                    <a:pt x="185" y="211"/>
                    <a:pt x="181" y="214"/>
                    <a:pt x="181" y="218"/>
                  </a:cubicBezTo>
                  <a:cubicBezTo>
                    <a:pt x="180" y="220"/>
                    <a:pt x="181" y="223"/>
                    <a:pt x="184" y="223"/>
                  </a:cubicBezTo>
                  <a:cubicBezTo>
                    <a:pt x="185" y="222"/>
                    <a:pt x="188" y="219"/>
                    <a:pt x="189" y="218"/>
                  </a:cubicBezTo>
                  <a:cubicBezTo>
                    <a:pt x="190" y="216"/>
                    <a:pt x="190" y="213"/>
                    <a:pt x="191" y="211"/>
                  </a:cubicBezTo>
                  <a:cubicBezTo>
                    <a:pt x="192" y="209"/>
                    <a:pt x="194" y="209"/>
                    <a:pt x="195" y="207"/>
                  </a:cubicBezTo>
                  <a:cubicBezTo>
                    <a:pt x="198" y="205"/>
                    <a:pt x="196" y="201"/>
                    <a:pt x="196" y="198"/>
                  </a:cubicBezTo>
                  <a:cubicBezTo>
                    <a:pt x="196" y="196"/>
                    <a:pt x="196" y="191"/>
                    <a:pt x="198" y="190"/>
                  </a:cubicBezTo>
                  <a:cubicBezTo>
                    <a:pt x="200" y="189"/>
                    <a:pt x="203" y="191"/>
                    <a:pt x="205" y="191"/>
                  </a:cubicBezTo>
                  <a:cubicBezTo>
                    <a:pt x="208" y="190"/>
                    <a:pt x="208" y="188"/>
                    <a:pt x="208" y="186"/>
                  </a:cubicBezTo>
                  <a:cubicBezTo>
                    <a:pt x="208" y="184"/>
                    <a:pt x="208" y="181"/>
                    <a:pt x="209" y="180"/>
                  </a:cubicBezTo>
                  <a:cubicBezTo>
                    <a:pt x="211" y="178"/>
                    <a:pt x="213" y="178"/>
                    <a:pt x="213" y="175"/>
                  </a:cubicBezTo>
                  <a:cubicBezTo>
                    <a:pt x="213" y="170"/>
                    <a:pt x="208" y="167"/>
                    <a:pt x="203" y="168"/>
                  </a:cubicBezTo>
                  <a:cubicBezTo>
                    <a:pt x="197" y="169"/>
                    <a:pt x="201" y="175"/>
                    <a:pt x="200" y="179"/>
                  </a:cubicBezTo>
                  <a:cubicBezTo>
                    <a:pt x="195" y="177"/>
                    <a:pt x="193" y="173"/>
                    <a:pt x="192" y="168"/>
                  </a:cubicBezTo>
                  <a:cubicBezTo>
                    <a:pt x="190" y="163"/>
                    <a:pt x="186" y="159"/>
                    <a:pt x="186" y="154"/>
                  </a:cubicBezTo>
                  <a:cubicBezTo>
                    <a:pt x="186" y="151"/>
                    <a:pt x="186" y="149"/>
                    <a:pt x="185" y="147"/>
                  </a:cubicBezTo>
                  <a:cubicBezTo>
                    <a:pt x="185" y="144"/>
                    <a:pt x="185" y="142"/>
                    <a:pt x="185" y="139"/>
                  </a:cubicBezTo>
                  <a:cubicBezTo>
                    <a:pt x="184" y="136"/>
                    <a:pt x="183" y="136"/>
                    <a:pt x="181" y="134"/>
                  </a:cubicBezTo>
                  <a:cubicBezTo>
                    <a:pt x="180" y="133"/>
                    <a:pt x="179" y="130"/>
                    <a:pt x="179" y="128"/>
                  </a:cubicBezTo>
                  <a:cubicBezTo>
                    <a:pt x="179" y="122"/>
                    <a:pt x="178" y="120"/>
                    <a:pt x="175" y="116"/>
                  </a:cubicBezTo>
                  <a:cubicBezTo>
                    <a:pt x="171" y="112"/>
                    <a:pt x="171" y="109"/>
                    <a:pt x="171" y="104"/>
                  </a:cubicBezTo>
                  <a:cubicBezTo>
                    <a:pt x="171" y="100"/>
                    <a:pt x="172" y="100"/>
                    <a:pt x="174" y="97"/>
                  </a:cubicBezTo>
                  <a:cubicBezTo>
                    <a:pt x="176" y="96"/>
                    <a:pt x="176" y="94"/>
                    <a:pt x="177" y="92"/>
                  </a:cubicBezTo>
                  <a:cubicBezTo>
                    <a:pt x="178" y="90"/>
                    <a:pt x="180" y="88"/>
                    <a:pt x="180" y="86"/>
                  </a:cubicBezTo>
                  <a:cubicBezTo>
                    <a:pt x="181" y="84"/>
                    <a:pt x="180" y="81"/>
                    <a:pt x="181" y="79"/>
                  </a:cubicBezTo>
                  <a:cubicBezTo>
                    <a:pt x="182" y="74"/>
                    <a:pt x="188" y="77"/>
                    <a:pt x="192" y="75"/>
                  </a:cubicBezTo>
                  <a:cubicBezTo>
                    <a:pt x="195" y="73"/>
                    <a:pt x="193" y="73"/>
                    <a:pt x="192" y="70"/>
                  </a:cubicBezTo>
                  <a:cubicBezTo>
                    <a:pt x="192" y="68"/>
                    <a:pt x="192" y="66"/>
                    <a:pt x="192" y="64"/>
                  </a:cubicBezTo>
                  <a:cubicBezTo>
                    <a:pt x="194" y="64"/>
                    <a:pt x="196" y="67"/>
                    <a:pt x="197" y="69"/>
                  </a:cubicBezTo>
                  <a:cubicBezTo>
                    <a:pt x="199" y="72"/>
                    <a:pt x="198" y="74"/>
                    <a:pt x="201" y="76"/>
                  </a:cubicBezTo>
                  <a:cubicBezTo>
                    <a:pt x="203" y="78"/>
                    <a:pt x="204" y="80"/>
                    <a:pt x="206" y="81"/>
                  </a:cubicBezTo>
                  <a:cubicBezTo>
                    <a:pt x="211" y="84"/>
                    <a:pt x="209" y="81"/>
                    <a:pt x="211" y="79"/>
                  </a:cubicBezTo>
                  <a:cubicBezTo>
                    <a:pt x="214" y="80"/>
                    <a:pt x="214" y="83"/>
                    <a:pt x="216" y="84"/>
                  </a:cubicBezTo>
                  <a:cubicBezTo>
                    <a:pt x="219" y="87"/>
                    <a:pt x="219" y="84"/>
                    <a:pt x="220" y="82"/>
                  </a:cubicBezTo>
                  <a:cubicBezTo>
                    <a:pt x="221" y="79"/>
                    <a:pt x="222" y="78"/>
                    <a:pt x="221" y="76"/>
                  </a:cubicBezTo>
                  <a:cubicBezTo>
                    <a:pt x="221" y="73"/>
                    <a:pt x="220" y="72"/>
                    <a:pt x="219" y="70"/>
                  </a:cubicBezTo>
                  <a:cubicBezTo>
                    <a:pt x="216" y="66"/>
                    <a:pt x="218" y="61"/>
                    <a:pt x="215" y="56"/>
                  </a:cubicBezTo>
                  <a:cubicBezTo>
                    <a:pt x="213" y="52"/>
                    <a:pt x="212" y="47"/>
                    <a:pt x="211" y="43"/>
                  </a:cubicBezTo>
                  <a:cubicBezTo>
                    <a:pt x="211" y="41"/>
                    <a:pt x="211" y="40"/>
                    <a:pt x="211" y="40"/>
                  </a:cubicBezTo>
                  <a:cubicBezTo>
                    <a:pt x="205" y="38"/>
                    <a:pt x="199" y="36"/>
                    <a:pt x="197" y="35"/>
                  </a:cubicBezTo>
                  <a:cubicBezTo>
                    <a:pt x="191" y="32"/>
                    <a:pt x="185" y="27"/>
                    <a:pt x="179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243"/>
            <p:cNvSpPr>
              <a:spLocks/>
            </p:cNvSpPr>
            <p:nvPr/>
          </p:nvSpPr>
          <p:spPr bwMode="auto">
            <a:xfrm>
              <a:off x="6035675" y="2536825"/>
              <a:ext cx="442913" cy="676275"/>
            </a:xfrm>
            <a:custGeom>
              <a:avLst/>
              <a:gdLst>
                <a:gd name="T0" fmla="*/ 200 w 215"/>
                <a:gd name="T1" fmla="*/ 208 h 328"/>
                <a:gd name="T2" fmla="*/ 193 w 215"/>
                <a:gd name="T3" fmla="*/ 211 h 328"/>
                <a:gd name="T4" fmla="*/ 182 w 215"/>
                <a:gd name="T5" fmla="*/ 204 h 328"/>
                <a:gd name="T6" fmla="*/ 171 w 215"/>
                <a:gd name="T7" fmla="*/ 191 h 328"/>
                <a:gd name="T8" fmla="*/ 166 w 215"/>
                <a:gd name="T9" fmla="*/ 195 h 328"/>
                <a:gd name="T10" fmla="*/ 164 w 215"/>
                <a:gd name="T11" fmla="*/ 204 h 328"/>
                <a:gd name="T12" fmla="*/ 147 w 215"/>
                <a:gd name="T13" fmla="*/ 200 h 328"/>
                <a:gd name="T14" fmla="*/ 140 w 215"/>
                <a:gd name="T15" fmla="*/ 179 h 328"/>
                <a:gd name="T16" fmla="*/ 134 w 215"/>
                <a:gd name="T17" fmla="*/ 167 h 328"/>
                <a:gd name="T18" fmla="*/ 129 w 215"/>
                <a:gd name="T19" fmla="*/ 165 h 328"/>
                <a:gd name="T20" fmla="*/ 123 w 215"/>
                <a:gd name="T21" fmla="*/ 146 h 328"/>
                <a:gd name="T22" fmla="*/ 132 w 215"/>
                <a:gd name="T23" fmla="*/ 140 h 328"/>
                <a:gd name="T24" fmla="*/ 126 w 215"/>
                <a:gd name="T25" fmla="*/ 131 h 328"/>
                <a:gd name="T26" fmla="*/ 129 w 215"/>
                <a:gd name="T27" fmla="*/ 116 h 328"/>
                <a:gd name="T28" fmla="*/ 138 w 215"/>
                <a:gd name="T29" fmla="*/ 122 h 328"/>
                <a:gd name="T30" fmla="*/ 135 w 215"/>
                <a:gd name="T31" fmla="*/ 89 h 328"/>
                <a:gd name="T32" fmla="*/ 140 w 215"/>
                <a:gd name="T33" fmla="*/ 77 h 328"/>
                <a:gd name="T34" fmla="*/ 150 w 215"/>
                <a:gd name="T35" fmla="*/ 70 h 328"/>
                <a:gd name="T36" fmla="*/ 159 w 215"/>
                <a:gd name="T37" fmla="*/ 61 h 328"/>
                <a:gd name="T38" fmla="*/ 153 w 215"/>
                <a:gd name="T39" fmla="*/ 51 h 328"/>
                <a:gd name="T40" fmla="*/ 148 w 215"/>
                <a:gd name="T41" fmla="*/ 32 h 328"/>
                <a:gd name="T42" fmla="*/ 144 w 215"/>
                <a:gd name="T43" fmla="*/ 19 h 328"/>
                <a:gd name="T44" fmla="*/ 141 w 215"/>
                <a:gd name="T45" fmla="*/ 10 h 328"/>
                <a:gd name="T46" fmla="*/ 136 w 215"/>
                <a:gd name="T47" fmla="*/ 5 h 328"/>
                <a:gd name="T48" fmla="*/ 119 w 215"/>
                <a:gd name="T49" fmla="*/ 5 h 328"/>
                <a:gd name="T50" fmla="*/ 91 w 215"/>
                <a:gd name="T51" fmla="*/ 39 h 328"/>
                <a:gd name="T52" fmla="*/ 47 w 215"/>
                <a:gd name="T53" fmla="*/ 41 h 328"/>
                <a:gd name="T54" fmla="*/ 6 w 215"/>
                <a:gd name="T55" fmla="*/ 86 h 328"/>
                <a:gd name="T56" fmla="*/ 3 w 215"/>
                <a:gd name="T57" fmla="*/ 102 h 328"/>
                <a:gd name="T58" fmla="*/ 36 w 215"/>
                <a:gd name="T59" fmla="*/ 124 h 328"/>
                <a:gd name="T60" fmla="*/ 68 w 215"/>
                <a:gd name="T61" fmla="*/ 141 h 328"/>
                <a:gd name="T62" fmla="*/ 74 w 215"/>
                <a:gd name="T63" fmla="*/ 135 h 328"/>
                <a:gd name="T64" fmla="*/ 63 w 215"/>
                <a:gd name="T65" fmla="*/ 129 h 328"/>
                <a:gd name="T66" fmla="*/ 52 w 215"/>
                <a:gd name="T67" fmla="*/ 113 h 328"/>
                <a:gd name="T68" fmla="*/ 54 w 215"/>
                <a:gd name="T69" fmla="*/ 106 h 328"/>
                <a:gd name="T70" fmla="*/ 65 w 215"/>
                <a:gd name="T71" fmla="*/ 98 h 328"/>
                <a:gd name="T72" fmla="*/ 67 w 215"/>
                <a:gd name="T73" fmla="*/ 117 h 328"/>
                <a:gd name="T74" fmla="*/ 77 w 215"/>
                <a:gd name="T75" fmla="*/ 124 h 328"/>
                <a:gd name="T76" fmla="*/ 87 w 215"/>
                <a:gd name="T77" fmla="*/ 129 h 328"/>
                <a:gd name="T78" fmla="*/ 96 w 215"/>
                <a:gd name="T79" fmla="*/ 140 h 328"/>
                <a:gd name="T80" fmla="*/ 96 w 215"/>
                <a:gd name="T81" fmla="*/ 152 h 328"/>
                <a:gd name="T82" fmla="*/ 95 w 215"/>
                <a:gd name="T83" fmla="*/ 165 h 328"/>
                <a:gd name="T84" fmla="*/ 104 w 215"/>
                <a:gd name="T85" fmla="*/ 182 h 328"/>
                <a:gd name="T86" fmla="*/ 108 w 215"/>
                <a:gd name="T87" fmla="*/ 201 h 328"/>
                <a:gd name="T88" fmla="*/ 116 w 215"/>
                <a:gd name="T89" fmla="*/ 221 h 328"/>
                <a:gd name="T90" fmla="*/ 124 w 215"/>
                <a:gd name="T91" fmla="*/ 249 h 328"/>
                <a:gd name="T92" fmla="*/ 121 w 215"/>
                <a:gd name="T93" fmla="*/ 260 h 328"/>
                <a:gd name="T94" fmla="*/ 122 w 215"/>
                <a:gd name="T95" fmla="*/ 269 h 328"/>
                <a:gd name="T96" fmla="*/ 133 w 215"/>
                <a:gd name="T97" fmla="*/ 289 h 328"/>
                <a:gd name="T98" fmla="*/ 140 w 215"/>
                <a:gd name="T99" fmla="*/ 311 h 328"/>
                <a:gd name="T100" fmla="*/ 150 w 215"/>
                <a:gd name="T101" fmla="*/ 321 h 328"/>
                <a:gd name="T102" fmla="*/ 158 w 215"/>
                <a:gd name="T103" fmla="*/ 328 h 328"/>
                <a:gd name="T104" fmla="*/ 176 w 215"/>
                <a:gd name="T105" fmla="*/ 309 h 328"/>
                <a:gd name="T106" fmla="*/ 180 w 215"/>
                <a:gd name="T107" fmla="*/ 290 h 328"/>
                <a:gd name="T108" fmla="*/ 162 w 215"/>
                <a:gd name="T109" fmla="*/ 272 h 328"/>
                <a:gd name="T110" fmla="*/ 171 w 215"/>
                <a:gd name="T111" fmla="*/ 247 h 328"/>
                <a:gd name="T112" fmla="*/ 177 w 215"/>
                <a:gd name="T113" fmla="*/ 235 h 328"/>
                <a:gd name="T114" fmla="*/ 204 w 215"/>
                <a:gd name="T115" fmla="*/ 229 h 328"/>
                <a:gd name="T116" fmla="*/ 200 w 215"/>
                <a:gd name="T117" fmla="*/ 220 h 328"/>
                <a:gd name="T118" fmla="*/ 212 w 215"/>
                <a:gd name="T119" fmla="*/ 22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28">
                  <a:moveTo>
                    <a:pt x="211" y="214"/>
                  </a:moveTo>
                  <a:cubicBezTo>
                    <a:pt x="210" y="212"/>
                    <a:pt x="204" y="207"/>
                    <a:pt x="200" y="208"/>
                  </a:cubicBezTo>
                  <a:cubicBezTo>
                    <a:pt x="199" y="209"/>
                    <a:pt x="199" y="210"/>
                    <a:pt x="197" y="210"/>
                  </a:cubicBezTo>
                  <a:cubicBezTo>
                    <a:pt x="196" y="211"/>
                    <a:pt x="194" y="211"/>
                    <a:pt x="193" y="211"/>
                  </a:cubicBezTo>
                  <a:cubicBezTo>
                    <a:pt x="191" y="211"/>
                    <a:pt x="189" y="210"/>
                    <a:pt x="187" y="209"/>
                  </a:cubicBezTo>
                  <a:cubicBezTo>
                    <a:pt x="185" y="207"/>
                    <a:pt x="184" y="205"/>
                    <a:pt x="182" y="204"/>
                  </a:cubicBezTo>
                  <a:cubicBezTo>
                    <a:pt x="179" y="204"/>
                    <a:pt x="178" y="205"/>
                    <a:pt x="176" y="202"/>
                  </a:cubicBezTo>
                  <a:cubicBezTo>
                    <a:pt x="174" y="199"/>
                    <a:pt x="174" y="193"/>
                    <a:pt x="171" y="191"/>
                  </a:cubicBezTo>
                  <a:cubicBezTo>
                    <a:pt x="169" y="191"/>
                    <a:pt x="169" y="192"/>
                    <a:pt x="167" y="193"/>
                  </a:cubicBezTo>
                  <a:cubicBezTo>
                    <a:pt x="167" y="193"/>
                    <a:pt x="167" y="194"/>
                    <a:pt x="166" y="195"/>
                  </a:cubicBezTo>
                  <a:cubicBezTo>
                    <a:pt x="166" y="195"/>
                    <a:pt x="165" y="195"/>
                    <a:pt x="164" y="196"/>
                  </a:cubicBezTo>
                  <a:cubicBezTo>
                    <a:pt x="160" y="199"/>
                    <a:pt x="165" y="201"/>
                    <a:pt x="164" y="204"/>
                  </a:cubicBezTo>
                  <a:cubicBezTo>
                    <a:pt x="162" y="207"/>
                    <a:pt x="157" y="207"/>
                    <a:pt x="155" y="206"/>
                  </a:cubicBezTo>
                  <a:cubicBezTo>
                    <a:pt x="152" y="205"/>
                    <a:pt x="148" y="202"/>
                    <a:pt x="147" y="200"/>
                  </a:cubicBezTo>
                  <a:cubicBezTo>
                    <a:pt x="144" y="196"/>
                    <a:pt x="144" y="190"/>
                    <a:pt x="142" y="185"/>
                  </a:cubicBezTo>
                  <a:cubicBezTo>
                    <a:pt x="141" y="183"/>
                    <a:pt x="141" y="181"/>
                    <a:pt x="140" y="179"/>
                  </a:cubicBezTo>
                  <a:cubicBezTo>
                    <a:pt x="139" y="177"/>
                    <a:pt x="137" y="176"/>
                    <a:pt x="136" y="174"/>
                  </a:cubicBezTo>
                  <a:cubicBezTo>
                    <a:pt x="135" y="172"/>
                    <a:pt x="138" y="169"/>
                    <a:pt x="134" y="167"/>
                  </a:cubicBezTo>
                  <a:cubicBezTo>
                    <a:pt x="133" y="167"/>
                    <a:pt x="132" y="167"/>
                    <a:pt x="131" y="167"/>
                  </a:cubicBezTo>
                  <a:cubicBezTo>
                    <a:pt x="130" y="167"/>
                    <a:pt x="129" y="166"/>
                    <a:pt x="129" y="165"/>
                  </a:cubicBezTo>
                  <a:cubicBezTo>
                    <a:pt x="125" y="162"/>
                    <a:pt x="117" y="157"/>
                    <a:pt x="119" y="151"/>
                  </a:cubicBezTo>
                  <a:cubicBezTo>
                    <a:pt x="119" y="148"/>
                    <a:pt x="124" y="149"/>
                    <a:pt x="123" y="146"/>
                  </a:cubicBezTo>
                  <a:cubicBezTo>
                    <a:pt x="123" y="144"/>
                    <a:pt x="118" y="143"/>
                    <a:pt x="124" y="141"/>
                  </a:cubicBezTo>
                  <a:cubicBezTo>
                    <a:pt x="126" y="141"/>
                    <a:pt x="129" y="142"/>
                    <a:pt x="132" y="140"/>
                  </a:cubicBezTo>
                  <a:cubicBezTo>
                    <a:pt x="132" y="139"/>
                    <a:pt x="131" y="136"/>
                    <a:pt x="129" y="135"/>
                  </a:cubicBezTo>
                  <a:cubicBezTo>
                    <a:pt x="127" y="133"/>
                    <a:pt x="126" y="134"/>
                    <a:pt x="126" y="131"/>
                  </a:cubicBezTo>
                  <a:cubicBezTo>
                    <a:pt x="126" y="127"/>
                    <a:pt x="126" y="123"/>
                    <a:pt x="124" y="119"/>
                  </a:cubicBezTo>
                  <a:cubicBezTo>
                    <a:pt x="122" y="113"/>
                    <a:pt x="125" y="114"/>
                    <a:pt x="129" y="116"/>
                  </a:cubicBezTo>
                  <a:cubicBezTo>
                    <a:pt x="131" y="117"/>
                    <a:pt x="133" y="118"/>
                    <a:pt x="135" y="119"/>
                  </a:cubicBezTo>
                  <a:cubicBezTo>
                    <a:pt x="135" y="121"/>
                    <a:pt x="136" y="123"/>
                    <a:pt x="138" y="122"/>
                  </a:cubicBezTo>
                  <a:cubicBezTo>
                    <a:pt x="138" y="115"/>
                    <a:pt x="134" y="110"/>
                    <a:pt x="133" y="103"/>
                  </a:cubicBezTo>
                  <a:cubicBezTo>
                    <a:pt x="133" y="98"/>
                    <a:pt x="135" y="93"/>
                    <a:pt x="135" y="89"/>
                  </a:cubicBezTo>
                  <a:cubicBezTo>
                    <a:pt x="136" y="87"/>
                    <a:pt x="135" y="84"/>
                    <a:pt x="136" y="82"/>
                  </a:cubicBezTo>
                  <a:cubicBezTo>
                    <a:pt x="137" y="80"/>
                    <a:pt x="138" y="79"/>
                    <a:pt x="140" y="77"/>
                  </a:cubicBezTo>
                  <a:cubicBezTo>
                    <a:pt x="141" y="75"/>
                    <a:pt x="142" y="73"/>
                    <a:pt x="144" y="72"/>
                  </a:cubicBezTo>
                  <a:cubicBezTo>
                    <a:pt x="146" y="70"/>
                    <a:pt x="147" y="70"/>
                    <a:pt x="150" y="70"/>
                  </a:cubicBezTo>
                  <a:cubicBezTo>
                    <a:pt x="154" y="69"/>
                    <a:pt x="159" y="71"/>
                    <a:pt x="163" y="70"/>
                  </a:cubicBezTo>
                  <a:cubicBezTo>
                    <a:pt x="163" y="67"/>
                    <a:pt x="161" y="63"/>
                    <a:pt x="159" y="61"/>
                  </a:cubicBezTo>
                  <a:cubicBezTo>
                    <a:pt x="157" y="60"/>
                    <a:pt x="156" y="59"/>
                    <a:pt x="155" y="57"/>
                  </a:cubicBezTo>
                  <a:cubicBezTo>
                    <a:pt x="154" y="55"/>
                    <a:pt x="154" y="53"/>
                    <a:pt x="153" y="51"/>
                  </a:cubicBezTo>
                  <a:cubicBezTo>
                    <a:pt x="152" y="47"/>
                    <a:pt x="150" y="43"/>
                    <a:pt x="149" y="38"/>
                  </a:cubicBezTo>
                  <a:cubicBezTo>
                    <a:pt x="149" y="36"/>
                    <a:pt x="149" y="34"/>
                    <a:pt x="148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5" y="24"/>
                    <a:pt x="145" y="21"/>
                    <a:pt x="144" y="19"/>
                  </a:cubicBezTo>
                  <a:cubicBezTo>
                    <a:pt x="143" y="18"/>
                    <a:pt x="140" y="17"/>
                    <a:pt x="140" y="16"/>
                  </a:cubicBezTo>
                  <a:cubicBezTo>
                    <a:pt x="139" y="14"/>
                    <a:pt x="141" y="12"/>
                    <a:pt x="141" y="10"/>
                  </a:cubicBezTo>
                  <a:cubicBezTo>
                    <a:pt x="140" y="8"/>
                    <a:pt x="137" y="8"/>
                    <a:pt x="136" y="6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4" y="5"/>
                    <a:pt x="132" y="5"/>
                    <a:pt x="130" y="4"/>
                  </a:cubicBezTo>
                  <a:cubicBezTo>
                    <a:pt x="125" y="2"/>
                    <a:pt x="123" y="0"/>
                    <a:pt x="119" y="5"/>
                  </a:cubicBezTo>
                  <a:cubicBezTo>
                    <a:pt x="113" y="10"/>
                    <a:pt x="112" y="18"/>
                    <a:pt x="107" y="24"/>
                  </a:cubicBezTo>
                  <a:cubicBezTo>
                    <a:pt x="103" y="30"/>
                    <a:pt x="96" y="34"/>
                    <a:pt x="91" y="39"/>
                  </a:cubicBezTo>
                  <a:cubicBezTo>
                    <a:pt x="86" y="44"/>
                    <a:pt x="82" y="50"/>
                    <a:pt x="73" y="50"/>
                  </a:cubicBezTo>
                  <a:cubicBezTo>
                    <a:pt x="64" y="50"/>
                    <a:pt x="56" y="41"/>
                    <a:pt x="47" y="41"/>
                  </a:cubicBezTo>
                  <a:cubicBezTo>
                    <a:pt x="38" y="41"/>
                    <a:pt x="31" y="48"/>
                    <a:pt x="27" y="55"/>
                  </a:cubicBezTo>
                  <a:cubicBezTo>
                    <a:pt x="20" y="65"/>
                    <a:pt x="11" y="75"/>
                    <a:pt x="6" y="86"/>
                  </a:cubicBezTo>
                  <a:cubicBezTo>
                    <a:pt x="3" y="92"/>
                    <a:pt x="3" y="97"/>
                    <a:pt x="0" y="101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10" y="106"/>
                    <a:pt x="14" y="110"/>
                    <a:pt x="19" y="116"/>
                  </a:cubicBezTo>
                  <a:cubicBezTo>
                    <a:pt x="23" y="120"/>
                    <a:pt x="30" y="121"/>
                    <a:pt x="36" y="124"/>
                  </a:cubicBezTo>
                  <a:cubicBezTo>
                    <a:pt x="42" y="128"/>
                    <a:pt x="48" y="133"/>
                    <a:pt x="54" y="136"/>
                  </a:cubicBezTo>
                  <a:cubicBezTo>
                    <a:pt x="56" y="137"/>
                    <a:pt x="62" y="139"/>
                    <a:pt x="68" y="141"/>
                  </a:cubicBezTo>
                  <a:cubicBezTo>
                    <a:pt x="68" y="140"/>
                    <a:pt x="69" y="139"/>
                    <a:pt x="71" y="139"/>
                  </a:cubicBezTo>
                  <a:cubicBezTo>
                    <a:pt x="73" y="138"/>
                    <a:pt x="74" y="137"/>
                    <a:pt x="74" y="135"/>
                  </a:cubicBezTo>
                  <a:cubicBezTo>
                    <a:pt x="72" y="135"/>
                    <a:pt x="69" y="136"/>
                    <a:pt x="67" y="134"/>
                  </a:cubicBezTo>
                  <a:cubicBezTo>
                    <a:pt x="65" y="133"/>
                    <a:pt x="65" y="131"/>
                    <a:pt x="63" y="129"/>
                  </a:cubicBezTo>
                  <a:cubicBezTo>
                    <a:pt x="61" y="127"/>
                    <a:pt x="58" y="127"/>
                    <a:pt x="56" y="125"/>
                  </a:cubicBezTo>
                  <a:cubicBezTo>
                    <a:pt x="52" y="123"/>
                    <a:pt x="51" y="117"/>
                    <a:pt x="52" y="113"/>
                  </a:cubicBezTo>
                  <a:cubicBezTo>
                    <a:pt x="52" y="111"/>
                    <a:pt x="53" y="110"/>
                    <a:pt x="54" y="109"/>
                  </a:cubicBezTo>
                  <a:cubicBezTo>
                    <a:pt x="54" y="108"/>
                    <a:pt x="54" y="106"/>
                    <a:pt x="54" y="106"/>
                  </a:cubicBezTo>
                  <a:cubicBezTo>
                    <a:pt x="55" y="104"/>
                    <a:pt x="59" y="104"/>
                    <a:pt x="60" y="103"/>
                  </a:cubicBezTo>
                  <a:cubicBezTo>
                    <a:pt x="61" y="102"/>
                    <a:pt x="63" y="97"/>
                    <a:pt x="65" y="98"/>
                  </a:cubicBezTo>
                  <a:cubicBezTo>
                    <a:pt x="68" y="99"/>
                    <a:pt x="65" y="103"/>
                    <a:pt x="65" y="104"/>
                  </a:cubicBezTo>
                  <a:cubicBezTo>
                    <a:pt x="63" y="108"/>
                    <a:pt x="64" y="114"/>
                    <a:pt x="67" y="117"/>
                  </a:cubicBezTo>
                  <a:cubicBezTo>
                    <a:pt x="68" y="118"/>
                    <a:pt x="70" y="120"/>
                    <a:pt x="72" y="120"/>
                  </a:cubicBezTo>
                  <a:cubicBezTo>
                    <a:pt x="75" y="122"/>
                    <a:pt x="75" y="121"/>
                    <a:pt x="77" y="124"/>
                  </a:cubicBezTo>
                  <a:cubicBezTo>
                    <a:pt x="78" y="126"/>
                    <a:pt x="79" y="128"/>
                    <a:pt x="81" y="129"/>
                  </a:cubicBezTo>
                  <a:cubicBezTo>
                    <a:pt x="83" y="130"/>
                    <a:pt x="85" y="128"/>
                    <a:pt x="87" y="129"/>
                  </a:cubicBezTo>
                  <a:cubicBezTo>
                    <a:pt x="91" y="131"/>
                    <a:pt x="86" y="137"/>
                    <a:pt x="90" y="140"/>
                  </a:cubicBezTo>
                  <a:cubicBezTo>
                    <a:pt x="92" y="141"/>
                    <a:pt x="94" y="139"/>
                    <a:pt x="96" y="140"/>
                  </a:cubicBezTo>
                  <a:cubicBezTo>
                    <a:pt x="98" y="142"/>
                    <a:pt x="96" y="143"/>
                    <a:pt x="95" y="145"/>
                  </a:cubicBezTo>
                  <a:cubicBezTo>
                    <a:pt x="94" y="148"/>
                    <a:pt x="96" y="149"/>
                    <a:pt x="96" y="152"/>
                  </a:cubicBezTo>
                  <a:cubicBezTo>
                    <a:pt x="96" y="154"/>
                    <a:pt x="95" y="156"/>
                    <a:pt x="95" y="158"/>
                  </a:cubicBezTo>
                  <a:cubicBezTo>
                    <a:pt x="95" y="160"/>
                    <a:pt x="95" y="163"/>
                    <a:pt x="95" y="165"/>
                  </a:cubicBezTo>
                  <a:cubicBezTo>
                    <a:pt x="95" y="168"/>
                    <a:pt x="96" y="168"/>
                    <a:pt x="98" y="170"/>
                  </a:cubicBezTo>
                  <a:cubicBezTo>
                    <a:pt x="101" y="173"/>
                    <a:pt x="102" y="178"/>
                    <a:pt x="104" y="182"/>
                  </a:cubicBezTo>
                  <a:cubicBezTo>
                    <a:pt x="106" y="186"/>
                    <a:pt x="106" y="191"/>
                    <a:pt x="106" y="196"/>
                  </a:cubicBezTo>
                  <a:cubicBezTo>
                    <a:pt x="106" y="198"/>
                    <a:pt x="107" y="199"/>
                    <a:pt x="108" y="201"/>
                  </a:cubicBezTo>
                  <a:cubicBezTo>
                    <a:pt x="109" y="203"/>
                    <a:pt x="109" y="206"/>
                    <a:pt x="110" y="208"/>
                  </a:cubicBezTo>
                  <a:cubicBezTo>
                    <a:pt x="110" y="213"/>
                    <a:pt x="113" y="217"/>
                    <a:pt x="116" y="221"/>
                  </a:cubicBezTo>
                  <a:cubicBezTo>
                    <a:pt x="121" y="227"/>
                    <a:pt x="122" y="235"/>
                    <a:pt x="123" y="242"/>
                  </a:cubicBezTo>
                  <a:cubicBezTo>
                    <a:pt x="123" y="245"/>
                    <a:pt x="124" y="246"/>
                    <a:pt x="124" y="249"/>
                  </a:cubicBezTo>
                  <a:cubicBezTo>
                    <a:pt x="125" y="251"/>
                    <a:pt x="124" y="253"/>
                    <a:pt x="123" y="255"/>
                  </a:cubicBezTo>
                  <a:cubicBezTo>
                    <a:pt x="122" y="256"/>
                    <a:pt x="121" y="258"/>
                    <a:pt x="121" y="260"/>
                  </a:cubicBezTo>
                  <a:cubicBezTo>
                    <a:pt x="121" y="262"/>
                    <a:pt x="123" y="262"/>
                    <a:pt x="124" y="264"/>
                  </a:cubicBezTo>
                  <a:cubicBezTo>
                    <a:pt x="126" y="267"/>
                    <a:pt x="124" y="268"/>
                    <a:pt x="122" y="269"/>
                  </a:cubicBezTo>
                  <a:cubicBezTo>
                    <a:pt x="118" y="272"/>
                    <a:pt x="117" y="277"/>
                    <a:pt x="122" y="279"/>
                  </a:cubicBezTo>
                  <a:cubicBezTo>
                    <a:pt x="128" y="281"/>
                    <a:pt x="130" y="284"/>
                    <a:pt x="133" y="289"/>
                  </a:cubicBezTo>
                  <a:cubicBezTo>
                    <a:pt x="136" y="294"/>
                    <a:pt x="135" y="300"/>
                    <a:pt x="136" y="306"/>
                  </a:cubicBezTo>
                  <a:cubicBezTo>
                    <a:pt x="137" y="308"/>
                    <a:pt x="138" y="309"/>
                    <a:pt x="140" y="311"/>
                  </a:cubicBezTo>
                  <a:cubicBezTo>
                    <a:pt x="142" y="312"/>
                    <a:pt x="142" y="315"/>
                    <a:pt x="144" y="317"/>
                  </a:cubicBezTo>
                  <a:cubicBezTo>
                    <a:pt x="145" y="318"/>
                    <a:pt x="148" y="319"/>
                    <a:pt x="150" y="321"/>
                  </a:cubicBezTo>
                  <a:cubicBezTo>
                    <a:pt x="152" y="323"/>
                    <a:pt x="152" y="324"/>
                    <a:pt x="155" y="326"/>
                  </a:cubicBezTo>
                  <a:cubicBezTo>
                    <a:pt x="156" y="327"/>
                    <a:pt x="157" y="327"/>
                    <a:pt x="158" y="328"/>
                  </a:cubicBezTo>
                  <a:cubicBezTo>
                    <a:pt x="159" y="327"/>
                    <a:pt x="160" y="326"/>
                    <a:pt x="161" y="325"/>
                  </a:cubicBezTo>
                  <a:cubicBezTo>
                    <a:pt x="165" y="320"/>
                    <a:pt x="171" y="314"/>
                    <a:pt x="176" y="309"/>
                  </a:cubicBezTo>
                  <a:cubicBezTo>
                    <a:pt x="179" y="306"/>
                    <a:pt x="183" y="305"/>
                    <a:pt x="183" y="300"/>
                  </a:cubicBezTo>
                  <a:cubicBezTo>
                    <a:pt x="183" y="297"/>
                    <a:pt x="181" y="293"/>
                    <a:pt x="180" y="290"/>
                  </a:cubicBezTo>
                  <a:cubicBezTo>
                    <a:pt x="176" y="279"/>
                    <a:pt x="168" y="288"/>
                    <a:pt x="162" y="282"/>
                  </a:cubicBezTo>
                  <a:cubicBezTo>
                    <a:pt x="159" y="278"/>
                    <a:pt x="160" y="275"/>
                    <a:pt x="162" y="272"/>
                  </a:cubicBezTo>
                  <a:cubicBezTo>
                    <a:pt x="165" y="269"/>
                    <a:pt x="169" y="269"/>
                    <a:pt x="172" y="267"/>
                  </a:cubicBezTo>
                  <a:cubicBezTo>
                    <a:pt x="176" y="263"/>
                    <a:pt x="173" y="251"/>
                    <a:pt x="171" y="247"/>
                  </a:cubicBezTo>
                  <a:cubicBezTo>
                    <a:pt x="169" y="244"/>
                    <a:pt x="165" y="242"/>
                    <a:pt x="166" y="238"/>
                  </a:cubicBezTo>
                  <a:cubicBezTo>
                    <a:pt x="168" y="234"/>
                    <a:pt x="174" y="235"/>
                    <a:pt x="177" y="235"/>
                  </a:cubicBezTo>
                  <a:cubicBezTo>
                    <a:pt x="184" y="234"/>
                    <a:pt x="191" y="232"/>
                    <a:pt x="198" y="231"/>
                  </a:cubicBezTo>
                  <a:cubicBezTo>
                    <a:pt x="200" y="230"/>
                    <a:pt x="202" y="230"/>
                    <a:pt x="204" y="229"/>
                  </a:cubicBezTo>
                  <a:cubicBezTo>
                    <a:pt x="204" y="227"/>
                    <a:pt x="203" y="226"/>
                    <a:pt x="202" y="225"/>
                  </a:cubicBezTo>
                  <a:cubicBezTo>
                    <a:pt x="201" y="223"/>
                    <a:pt x="198" y="222"/>
                    <a:pt x="200" y="220"/>
                  </a:cubicBezTo>
                  <a:cubicBezTo>
                    <a:pt x="201" y="219"/>
                    <a:pt x="203" y="219"/>
                    <a:pt x="204" y="220"/>
                  </a:cubicBezTo>
                  <a:cubicBezTo>
                    <a:pt x="206" y="221"/>
                    <a:pt x="209" y="225"/>
                    <a:pt x="212" y="222"/>
                  </a:cubicBezTo>
                  <a:cubicBezTo>
                    <a:pt x="215" y="219"/>
                    <a:pt x="213" y="216"/>
                    <a:pt x="211" y="2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ounded Rectangle 113"/>
          <p:cNvSpPr/>
          <p:nvPr/>
        </p:nvSpPr>
        <p:spPr>
          <a:xfrm>
            <a:off x="4203700" y="-14415"/>
            <a:ext cx="4822496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4203700" y="0"/>
            <a:ext cx="4822496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4474280" y="507726"/>
            <a:ext cx="1432575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5957438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6217866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6478294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6738722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6999149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1" name="Group 130"/>
          <p:cNvGrpSpPr/>
          <p:nvPr/>
        </p:nvGrpSpPr>
        <p:grpSpPr>
          <a:xfrm>
            <a:off x="6129584" y="296985"/>
            <a:ext cx="2759943" cy="2094248"/>
            <a:chOff x="1330081" y="1914851"/>
            <a:chExt cx="2123629" cy="1611413"/>
          </a:xfrm>
        </p:grpSpPr>
        <p:sp>
          <p:nvSpPr>
            <p:cNvPr id="1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133" name="Group 1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136" name="Group 1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142" name="Straight Connector 14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3" name="Group 14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54" name="Straight Connector 15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" name="Straight Connector 15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4" name="Group 14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45" name="Straight Connector 14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Straight Connector 14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" name="Straight Connector 14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" name="Straight Connector 14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" name="Straight Connector 15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Straight Connector 15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" name="Straight Connector 15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7" name="TextBox 13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1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2474442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6280451" y="1786456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246892" y="1255821"/>
            <a:ext cx="272188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1246892" y="805805"/>
            <a:ext cx="272188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1" name="TextBox 170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208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8657900"/>
              </p:ext>
            </p:extLst>
          </p:nvPr>
        </p:nvGraphicFramePr>
        <p:xfrm>
          <a:off x="1122211" y="2813144"/>
          <a:ext cx="5243879" cy="1221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9" name="Rounded Rectangle 208"/>
          <p:cNvSpPr/>
          <p:nvPr/>
        </p:nvSpPr>
        <p:spPr>
          <a:xfrm>
            <a:off x="9296400" y="261257"/>
            <a:ext cx="2569304" cy="6324469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9630930" y="1526683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0677685" y="1526683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9630930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10677685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4" name="Freeform 129"/>
          <p:cNvSpPr>
            <a:spLocks noEditPoints="1"/>
          </p:cNvSpPr>
          <p:nvPr/>
        </p:nvSpPr>
        <p:spPr bwMode="auto">
          <a:xfrm>
            <a:off x="9896698" y="780292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5" name="Freeform 149"/>
          <p:cNvSpPr>
            <a:spLocks noEditPoints="1"/>
          </p:cNvSpPr>
          <p:nvPr/>
        </p:nvSpPr>
        <p:spPr bwMode="auto">
          <a:xfrm>
            <a:off x="9896698" y="1827142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6" name="Freeform 156"/>
          <p:cNvSpPr>
            <a:spLocks noEditPoints="1"/>
          </p:cNvSpPr>
          <p:nvPr/>
        </p:nvSpPr>
        <p:spPr bwMode="auto">
          <a:xfrm>
            <a:off x="10943453" y="1792451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37" name="Freeform 166"/>
          <p:cNvSpPr>
            <a:spLocks noEditPoints="1"/>
          </p:cNvSpPr>
          <p:nvPr/>
        </p:nvSpPr>
        <p:spPr bwMode="auto">
          <a:xfrm>
            <a:off x="10943453" y="781230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67" name="Freeform 116"/>
          <p:cNvSpPr>
            <a:spLocks noEditPoints="1"/>
          </p:cNvSpPr>
          <p:nvPr/>
        </p:nvSpPr>
        <p:spPr bwMode="auto">
          <a:xfrm>
            <a:off x="998589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116"/>
          <p:cNvSpPr>
            <a:spLocks noEditPoints="1"/>
          </p:cNvSpPr>
          <p:nvPr/>
        </p:nvSpPr>
        <p:spPr bwMode="auto">
          <a:xfrm>
            <a:off x="1024268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16"/>
          <p:cNvSpPr>
            <a:spLocks noEditPoints="1"/>
          </p:cNvSpPr>
          <p:nvPr/>
        </p:nvSpPr>
        <p:spPr bwMode="auto">
          <a:xfrm>
            <a:off x="1049947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16"/>
          <p:cNvSpPr>
            <a:spLocks noEditPoints="1"/>
          </p:cNvSpPr>
          <p:nvPr/>
        </p:nvSpPr>
        <p:spPr bwMode="auto">
          <a:xfrm>
            <a:off x="1075626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116"/>
          <p:cNvSpPr>
            <a:spLocks noEditPoints="1"/>
          </p:cNvSpPr>
          <p:nvPr/>
        </p:nvSpPr>
        <p:spPr bwMode="auto">
          <a:xfrm>
            <a:off x="1101305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9762277" y="3061615"/>
            <a:ext cx="183322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 smtClean="0">
                <a:latin typeface="+mj-lt"/>
              </a:rPr>
              <a:t>&gt;85.965,003</a:t>
            </a:r>
            <a:endParaRPr lang="en-US" b="1" dirty="0">
              <a:latin typeface="+mj-lt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9762277" y="2772772"/>
            <a:ext cx="1833224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200" dirty="0" smtClean="0">
                <a:latin typeface="+mj-lt"/>
              </a:rPr>
              <a:t>Description is the text</a:t>
            </a:r>
            <a:endParaRPr lang="en-US" sz="1200" dirty="0">
              <a:latin typeface="+mj-lt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9762277" y="3539739"/>
            <a:ext cx="183322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</a:t>
            </a:r>
            <a:r>
              <a:rPr lang="en-US" sz="1000" dirty="0" smtClean="0"/>
              <a:t>printer.</a:t>
            </a:r>
            <a:r>
              <a:rPr lang="en-US" sz="1000" dirty="0"/>
              <a:t> </a:t>
            </a:r>
          </a:p>
        </p:txBody>
      </p:sp>
      <p:graphicFrame>
        <p:nvGraphicFramePr>
          <p:cNvPr id="275" name="Chart 274"/>
          <p:cNvGraphicFramePr/>
          <p:nvPr>
            <p:extLst>
              <p:ext uri="{D42A27DB-BD31-4B8C-83A1-F6EECF244321}">
                <p14:modId xmlns:p14="http://schemas.microsoft.com/office/powerpoint/2010/main" val="2790326174"/>
              </p:ext>
            </p:extLst>
          </p:nvPr>
        </p:nvGraphicFramePr>
        <p:xfrm>
          <a:off x="9448800" y="4247624"/>
          <a:ext cx="2286000" cy="1772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4" name="Oval 333"/>
          <p:cNvSpPr/>
          <p:nvPr/>
        </p:nvSpPr>
        <p:spPr>
          <a:xfrm>
            <a:off x="6196995" y="3507991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5" name="Chart 334"/>
          <p:cNvGraphicFramePr/>
          <p:nvPr>
            <p:extLst>
              <p:ext uri="{D42A27DB-BD31-4B8C-83A1-F6EECF244321}">
                <p14:modId xmlns:p14="http://schemas.microsoft.com/office/powerpoint/2010/main" val="510388904"/>
              </p:ext>
            </p:extLst>
          </p:nvPr>
        </p:nvGraphicFramePr>
        <p:xfrm>
          <a:off x="6352235" y="36821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6" name="Rectangle 335"/>
          <p:cNvSpPr/>
          <p:nvPr/>
        </p:nvSpPr>
        <p:spPr>
          <a:xfrm>
            <a:off x="6806218" y="42962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37" name="Rounded Rectangle 336"/>
          <p:cNvSpPr/>
          <p:nvPr/>
        </p:nvSpPr>
        <p:spPr>
          <a:xfrm>
            <a:off x="6665029" y="4659244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19825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874713" y="1580635"/>
            <a:ext cx="4246806" cy="4822893"/>
            <a:chOff x="3000376" y="1481138"/>
            <a:chExt cx="2738437" cy="3109913"/>
          </a:xfrm>
          <a:solidFill>
            <a:schemeClr val="accent1"/>
          </a:solidFill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192713" y="2289175"/>
              <a:ext cx="546100" cy="452438"/>
            </a:xfrm>
            <a:custGeom>
              <a:avLst/>
              <a:gdLst>
                <a:gd name="T0" fmla="*/ 302 w 330"/>
                <a:gd name="T1" fmla="*/ 60 h 274"/>
                <a:gd name="T2" fmla="*/ 277 w 330"/>
                <a:gd name="T3" fmla="*/ 58 h 274"/>
                <a:gd name="T4" fmla="*/ 262 w 330"/>
                <a:gd name="T5" fmla="*/ 58 h 274"/>
                <a:gd name="T6" fmla="*/ 277 w 330"/>
                <a:gd name="T7" fmla="*/ 26 h 274"/>
                <a:gd name="T8" fmla="*/ 259 w 330"/>
                <a:gd name="T9" fmla="*/ 30 h 274"/>
                <a:gd name="T10" fmla="*/ 268 w 330"/>
                <a:gd name="T11" fmla="*/ 9 h 274"/>
                <a:gd name="T12" fmla="*/ 245 w 330"/>
                <a:gd name="T13" fmla="*/ 0 h 274"/>
                <a:gd name="T14" fmla="*/ 216 w 330"/>
                <a:gd name="T15" fmla="*/ 24 h 274"/>
                <a:gd name="T16" fmla="*/ 182 w 330"/>
                <a:gd name="T17" fmla="*/ 17 h 274"/>
                <a:gd name="T18" fmla="*/ 164 w 330"/>
                <a:gd name="T19" fmla="*/ 19 h 274"/>
                <a:gd name="T20" fmla="*/ 144 w 330"/>
                <a:gd name="T21" fmla="*/ 35 h 274"/>
                <a:gd name="T22" fmla="*/ 117 w 330"/>
                <a:gd name="T23" fmla="*/ 58 h 274"/>
                <a:gd name="T24" fmla="*/ 93 w 330"/>
                <a:gd name="T25" fmla="*/ 72 h 274"/>
                <a:gd name="T26" fmla="*/ 83 w 330"/>
                <a:gd name="T27" fmla="*/ 83 h 274"/>
                <a:gd name="T28" fmla="*/ 65 w 330"/>
                <a:gd name="T29" fmla="*/ 104 h 274"/>
                <a:gd name="T30" fmla="*/ 49 w 330"/>
                <a:gd name="T31" fmla="*/ 114 h 274"/>
                <a:gd name="T32" fmla="*/ 34 w 330"/>
                <a:gd name="T33" fmla="*/ 110 h 274"/>
                <a:gd name="T34" fmla="*/ 10 w 330"/>
                <a:gd name="T35" fmla="*/ 113 h 274"/>
                <a:gd name="T36" fmla="*/ 5 w 330"/>
                <a:gd name="T37" fmla="*/ 122 h 274"/>
                <a:gd name="T38" fmla="*/ 24 w 330"/>
                <a:gd name="T39" fmla="*/ 138 h 274"/>
                <a:gd name="T40" fmla="*/ 38 w 330"/>
                <a:gd name="T41" fmla="*/ 173 h 274"/>
                <a:gd name="T42" fmla="*/ 76 w 330"/>
                <a:gd name="T43" fmla="*/ 163 h 274"/>
                <a:gd name="T44" fmla="*/ 114 w 330"/>
                <a:gd name="T45" fmla="*/ 164 h 274"/>
                <a:gd name="T46" fmla="*/ 138 w 330"/>
                <a:gd name="T47" fmla="*/ 153 h 274"/>
                <a:gd name="T48" fmla="*/ 159 w 330"/>
                <a:gd name="T49" fmla="*/ 122 h 274"/>
                <a:gd name="T50" fmla="*/ 209 w 330"/>
                <a:gd name="T51" fmla="*/ 103 h 274"/>
                <a:gd name="T52" fmla="*/ 247 w 330"/>
                <a:gd name="T53" fmla="*/ 92 h 274"/>
                <a:gd name="T54" fmla="*/ 250 w 330"/>
                <a:gd name="T55" fmla="*/ 116 h 274"/>
                <a:gd name="T56" fmla="*/ 230 w 330"/>
                <a:gd name="T57" fmla="*/ 139 h 274"/>
                <a:gd name="T58" fmla="*/ 211 w 330"/>
                <a:gd name="T59" fmla="*/ 160 h 274"/>
                <a:gd name="T60" fmla="*/ 188 w 330"/>
                <a:gd name="T61" fmla="*/ 175 h 274"/>
                <a:gd name="T62" fmla="*/ 163 w 330"/>
                <a:gd name="T63" fmla="*/ 188 h 274"/>
                <a:gd name="T64" fmla="*/ 147 w 330"/>
                <a:gd name="T65" fmla="*/ 235 h 274"/>
                <a:gd name="T66" fmla="*/ 124 w 330"/>
                <a:gd name="T67" fmla="*/ 248 h 274"/>
                <a:gd name="T68" fmla="*/ 124 w 330"/>
                <a:gd name="T69" fmla="*/ 274 h 274"/>
                <a:gd name="T70" fmla="*/ 152 w 330"/>
                <a:gd name="T71" fmla="*/ 250 h 274"/>
                <a:gd name="T72" fmla="*/ 188 w 330"/>
                <a:gd name="T73" fmla="*/ 250 h 274"/>
                <a:gd name="T74" fmla="*/ 202 w 330"/>
                <a:gd name="T75" fmla="*/ 241 h 274"/>
                <a:gd name="T76" fmla="*/ 210 w 330"/>
                <a:gd name="T77" fmla="*/ 220 h 274"/>
                <a:gd name="T78" fmla="*/ 207 w 330"/>
                <a:gd name="T79" fmla="*/ 200 h 274"/>
                <a:gd name="T80" fmla="*/ 217 w 330"/>
                <a:gd name="T81" fmla="*/ 178 h 274"/>
                <a:gd name="T82" fmla="*/ 228 w 330"/>
                <a:gd name="T83" fmla="*/ 169 h 274"/>
                <a:gd name="T84" fmla="*/ 271 w 330"/>
                <a:gd name="T85" fmla="*/ 132 h 274"/>
                <a:gd name="T86" fmla="*/ 302 w 330"/>
                <a:gd name="T87" fmla="*/ 132 h 274"/>
                <a:gd name="T88" fmla="*/ 310 w 330"/>
                <a:gd name="T89" fmla="*/ 125 h 274"/>
                <a:gd name="T90" fmla="*/ 302 w 330"/>
                <a:gd name="T91" fmla="*/ 107 h 274"/>
                <a:gd name="T92" fmla="*/ 328 w 330"/>
                <a:gd name="T93" fmla="*/ 8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0" h="274">
                  <a:moveTo>
                    <a:pt x="323" y="66"/>
                  </a:moveTo>
                  <a:cubicBezTo>
                    <a:pt x="319" y="63"/>
                    <a:pt x="314" y="62"/>
                    <a:pt x="310" y="62"/>
                  </a:cubicBezTo>
                  <a:cubicBezTo>
                    <a:pt x="307" y="61"/>
                    <a:pt x="305" y="61"/>
                    <a:pt x="302" y="60"/>
                  </a:cubicBezTo>
                  <a:cubicBezTo>
                    <a:pt x="300" y="60"/>
                    <a:pt x="299" y="58"/>
                    <a:pt x="297" y="57"/>
                  </a:cubicBezTo>
                  <a:cubicBezTo>
                    <a:pt x="293" y="55"/>
                    <a:pt x="288" y="55"/>
                    <a:pt x="284" y="56"/>
                  </a:cubicBezTo>
                  <a:cubicBezTo>
                    <a:pt x="282" y="57"/>
                    <a:pt x="279" y="57"/>
                    <a:pt x="277" y="58"/>
                  </a:cubicBezTo>
                  <a:cubicBezTo>
                    <a:pt x="275" y="60"/>
                    <a:pt x="273" y="62"/>
                    <a:pt x="271" y="63"/>
                  </a:cubicBezTo>
                  <a:cubicBezTo>
                    <a:pt x="270" y="64"/>
                    <a:pt x="267" y="66"/>
                    <a:pt x="264" y="65"/>
                  </a:cubicBezTo>
                  <a:cubicBezTo>
                    <a:pt x="262" y="64"/>
                    <a:pt x="262" y="61"/>
                    <a:pt x="262" y="58"/>
                  </a:cubicBezTo>
                  <a:cubicBezTo>
                    <a:pt x="263" y="53"/>
                    <a:pt x="267" y="49"/>
                    <a:pt x="271" y="46"/>
                  </a:cubicBezTo>
                  <a:cubicBezTo>
                    <a:pt x="277" y="43"/>
                    <a:pt x="277" y="40"/>
                    <a:pt x="278" y="34"/>
                  </a:cubicBezTo>
                  <a:cubicBezTo>
                    <a:pt x="278" y="32"/>
                    <a:pt x="278" y="28"/>
                    <a:pt x="277" y="26"/>
                  </a:cubicBezTo>
                  <a:cubicBezTo>
                    <a:pt x="276" y="23"/>
                    <a:pt x="272" y="21"/>
                    <a:pt x="268" y="22"/>
                  </a:cubicBezTo>
                  <a:cubicBezTo>
                    <a:pt x="267" y="23"/>
                    <a:pt x="265" y="24"/>
                    <a:pt x="264" y="25"/>
                  </a:cubicBezTo>
                  <a:cubicBezTo>
                    <a:pt x="262" y="26"/>
                    <a:pt x="261" y="29"/>
                    <a:pt x="259" y="30"/>
                  </a:cubicBezTo>
                  <a:cubicBezTo>
                    <a:pt x="254" y="32"/>
                    <a:pt x="256" y="25"/>
                    <a:pt x="256" y="22"/>
                  </a:cubicBezTo>
                  <a:cubicBezTo>
                    <a:pt x="257" y="19"/>
                    <a:pt x="259" y="17"/>
                    <a:pt x="262" y="14"/>
                  </a:cubicBezTo>
                  <a:cubicBezTo>
                    <a:pt x="264" y="13"/>
                    <a:pt x="267" y="11"/>
                    <a:pt x="268" y="9"/>
                  </a:cubicBezTo>
                  <a:cubicBezTo>
                    <a:pt x="269" y="5"/>
                    <a:pt x="266" y="5"/>
                    <a:pt x="264" y="5"/>
                  </a:cubicBezTo>
                  <a:cubicBezTo>
                    <a:pt x="259" y="6"/>
                    <a:pt x="254" y="10"/>
                    <a:pt x="250" y="6"/>
                  </a:cubicBezTo>
                  <a:cubicBezTo>
                    <a:pt x="247" y="4"/>
                    <a:pt x="248" y="1"/>
                    <a:pt x="245" y="0"/>
                  </a:cubicBezTo>
                  <a:cubicBezTo>
                    <a:pt x="242" y="0"/>
                    <a:pt x="240" y="0"/>
                    <a:pt x="238" y="1"/>
                  </a:cubicBezTo>
                  <a:cubicBezTo>
                    <a:pt x="233" y="3"/>
                    <a:pt x="228" y="8"/>
                    <a:pt x="224" y="12"/>
                  </a:cubicBezTo>
                  <a:cubicBezTo>
                    <a:pt x="222" y="16"/>
                    <a:pt x="219" y="21"/>
                    <a:pt x="216" y="24"/>
                  </a:cubicBezTo>
                  <a:cubicBezTo>
                    <a:pt x="211" y="29"/>
                    <a:pt x="208" y="27"/>
                    <a:pt x="202" y="24"/>
                  </a:cubicBezTo>
                  <a:cubicBezTo>
                    <a:pt x="198" y="22"/>
                    <a:pt x="193" y="21"/>
                    <a:pt x="188" y="20"/>
                  </a:cubicBezTo>
                  <a:cubicBezTo>
                    <a:pt x="186" y="19"/>
                    <a:pt x="184" y="18"/>
                    <a:pt x="182" y="17"/>
                  </a:cubicBezTo>
                  <a:cubicBezTo>
                    <a:pt x="179" y="17"/>
                    <a:pt x="177" y="17"/>
                    <a:pt x="175" y="16"/>
                  </a:cubicBezTo>
                  <a:cubicBezTo>
                    <a:pt x="173" y="15"/>
                    <a:pt x="171" y="13"/>
                    <a:pt x="169" y="13"/>
                  </a:cubicBezTo>
                  <a:cubicBezTo>
                    <a:pt x="165" y="13"/>
                    <a:pt x="165" y="16"/>
                    <a:pt x="164" y="19"/>
                  </a:cubicBezTo>
                  <a:cubicBezTo>
                    <a:pt x="161" y="25"/>
                    <a:pt x="155" y="20"/>
                    <a:pt x="152" y="24"/>
                  </a:cubicBezTo>
                  <a:cubicBezTo>
                    <a:pt x="150" y="26"/>
                    <a:pt x="150" y="28"/>
                    <a:pt x="148" y="30"/>
                  </a:cubicBezTo>
                  <a:cubicBezTo>
                    <a:pt x="147" y="32"/>
                    <a:pt x="145" y="33"/>
                    <a:pt x="144" y="35"/>
                  </a:cubicBezTo>
                  <a:cubicBezTo>
                    <a:pt x="141" y="38"/>
                    <a:pt x="138" y="42"/>
                    <a:pt x="134" y="45"/>
                  </a:cubicBezTo>
                  <a:cubicBezTo>
                    <a:pt x="130" y="48"/>
                    <a:pt x="132" y="53"/>
                    <a:pt x="126" y="54"/>
                  </a:cubicBezTo>
                  <a:cubicBezTo>
                    <a:pt x="123" y="55"/>
                    <a:pt x="120" y="56"/>
                    <a:pt x="117" y="58"/>
                  </a:cubicBezTo>
                  <a:cubicBezTo>
                    <a:pt x="114" y="60"/>
                    <a:pt x="113" y="61"/>
                    <a:pt x="110" y="62"/>
                  </a:cubicBezTo>
                  <a:cubicBezTo>
                    <a:pt x="105" y="63"/>
                    <a:pt x="100" y="62"/>
                    <a:pt x="96" y="66"/>
                  </a:cubicBezTo>
                  <a:cubicBezTo>
                    <a:pt x="94" y="67"/>
                    <a:pt x="93" y="69"/>
                    <a:pt x="93" y="72"/>
                  </a:cubicBezTo>
                  <a:cubicBezTo>
                    <a:pt x="93" y="74"/>
                    <a:pt x="96" y="75"/>
                    <a:pt x="95" y="77"/>
                  </a:cubicBezTo>
                  <a:cubicBezTo>
                    <a:pt x="94" y="79"/>
                    <a:pt x="90" y="79"/>
                    <a:pt x="89" y="80"/>
                  </a:cubicBezTo>
                  <a:cubicBezTo>
                    <a:pt x="87" y="80"/>
                    <a:pt x="84" y="82"/>
                    <a:pt x="83" y="83"/>
                  </a:cubicBezTo>
                  <a:cubicBezTo>
                    <a:pt x="81" y="85"/>
                    <a:pt x="79" y="87"/>
                    <a:pt x="76" y="89"/>
                  </a:cubicBezTo>
                  <a:cubicBezTo>
                    <a:pt x="74" y="90"/>
                    <a:pt x="72" y="90"/>
                    <a:pt x="70" y="92"/>
                  </a:cubicBezTo>
                  <a:cubicBezTo>
                    <a:pt x="66" y="95"/>
                    <a:pt x="67" y="100"/>
                    <a:pt x="65" y="104"/>
                  </a:cubicBezTo>
                  <a:cubicBezTo>
                    <a:pt x="65" y="107"/>
                    <a:pt x="64" y="109"/>
                    <a:pt x="61" y="109"/>
                  </a:cubicBezTo>
                  <a:cubicBezTo>
                    <a:pt x="58" y="110"/>
                    <a:pt x="57" y="108"/>
                    <a:pt x="54" y="110"/>
                  </a:cubicBezTo>
                  <a:cubicBezTo>
                    <a:pt x="52" y="111"/>
                    <a:pt x="52" y="115"/>
                    <a:pt x="49" y="114"/>
                  </a:cubicBezTo>
                  <a:cubicBezTo>
                    <a:pt x="46" y="113"/>
                    <a:pt x="45" y="110"/>
                    <a:pt x="44" y="108"/>
                  </a:cubicBezTo>
                  <a:cubicBezTo>
                    <a:pt x="43" y="106"/>
                    <a:pt x="42" y="105"/>
                    <a:pt x="39" y="105"/>
                  </a:cubicBezTo>
                  <a:cubicBezTo>
                    <a:pt x="37" y="105"/>
                    <a:pt x="35" y="108"/>
                    <a:pt x="34" y="110"/>
                  </a:cubicBezTo>
                  <a:cubicBezTo>
                    <a:pt x="31" y="113"/>
                    <a:pt x="29" y="118"/>
                    <a:pt x="25" y="121"/>
                  </a:cubicBezTo>
                  <a:cubicBezTo>
                    <a:pt x="20" y="125"/>
                    <a:pt x="19" y="119"/>
                    <a:pt x="16" y="116"/>
                  </a:cubicBezTo>
                  <a:cubicBezTo>
                    <a:pt x="14" y="114"/>
                    <a:pt x="12" y="113"/>
                    <a:pt x="10" y="113"/>
                  </a:cubicBezTo>
                  <a:cubicBezTo>
                    <a:pt x="7" y="113"/>
                    <a:pt x="5" y="113"/>
                    <a:pt x="4" y="115"/>
                  </a:cubicBezTo>
                  <a:cubicBezTo>
                    <a:pt x="2" y="116"/>
                    <a:pt x="1" y="117"/>
                    <a:pt x="0" y="119"/>
                  </a:cubicBezTo>
                  <a:cubicBezTo>
                    <a:pt x="2" y="120"/>
                    <a:pt x="5" y="120"/>
                    <a:pt x="5" y="122"/>
                  </a:cubicBezTo>
                  <a:cubicBezTo>
                    <a:pt x="6" y="125"/>
                    <a:pt x="3" y="126"/>
                    <a:pt x="3" y="129"/>
                  </a:cubicBezTo>
                  <a:cubicBezTo>
                    <a:pt x="3" y="132"/>
                    <a:pt x="5" y="135"/>
                    <a:pt x="8" y="136"/>
                  </a:cubicBezTo>
                  <a:cubicBezTo>
                    <a:pt x="13" y="138"/>
                    <a:pt x="19" y="138"/>
                    <a:pt x="24" y="138"/>
                  </a:cubicBezTo>
                  <a:cubicBezTo>
                    <a:pt x="30" y="139"/>
                    <a:pt x="35" y="140"/>
                    <a:pt x="36" y="146"/>
                  </a:cubicBezTo>
                  <a:cubicBezTo>
                    <a:pt x="36" y="152"/>
                    <a:pt x="30" y="156"/>
                    <a:pt x="32" y="162"/>
                  </a:cubicBezTo>
                  <a:cubicBezTo>
                    <a:pt x="33" y="164"/>
                    <a:pt x="38" y="170"/>
                    <a:pt x="38" y="173"/>
                  </a:cubicBezTo>
                  <a:cubicBezTo>
                    <a:pt x="45" y="174"/>
                    <a:pt x="51" y="173"/>
                    <a:pt x="57" y="171"/>
                  </a:cubicBezTo>
                  <a:cubicBezTo>
                    <a:pt x="61" y="170"/>
                    <a:pt x="64" y="169"/>
                    <a:pt x="68" y="168"/>
                  </a:cubicBezTo>
                  <a:cubicBezTo>
                    <a:pt x="71" y="166"/>
                    <a:pt x="73" y="164"/>
                    <a:pt x="76" y="163"/>
                  </a:cubicBezTo>
                  <a:cubicBezTo>
                    <a:pt x="83" y="161"/>
                    <a:pt x="88" y="169"/>
                    <a:pt x="94" y="170"/>
                  </a:cubicBezTo>
                  <a:cubicBezTo>
                    <a:pt x="99" y="171"/>
                    <a:pt x="100" y="169"/>
                    <a:pt x="104" y="166"/>
                  </a:cubicBezTo>
                  <a:cubicBezTo>
                    <a:pt x="108" y="163"/>
                    <a:pt x="110" y="164"/>
                    <a:pt x="114" y="164"/>
                  </a:cubicBezTo>
                  <a:cubicBezTo>
                    <a:pt x="118" y="164"/>
                    <a:pt x="120" y="164"/>
                    <a:pt x="124" y="163"/>
                  </a:cubicBezTo>
                  <a:cubicBezTo>
                    <a:pt x="128" y="163"/>
                    <a:pt x="132" y="165"/>
                    <a:pt x="135" y="163"/>
                  </a:cubicBezTo>
                  <a:cubicBezTo>
                    <a:pt x="139" y="160"/>
                    <a:pt x="138" y="157"/>
                    <a:pt x="138" y="153"/>
                  </a:cubicBezTo>
                  <a:cubicBezTo>
                    <a:pt x="140" y="149"/>
                    <a:pt x="142" y="149"/>
                    <a:pt x="145" y="146"/>
                  </a:cubicBezTo>
                  <a:cubicBezTo>
                    <a:pt x="148" y="144"/>
                    <a:pt x="155" y="136"/>
                    <a:pt x="157" y="133"/>
                  </a:cubicBezTo>
                  <a:cubicBezTo>
                    <a:pt x="158" y="130"/>
                    <a:pt x="156" y="124"/>
                    <a:pt x="159" y="122"/>
                  </a:cubicBezTo>
                  <a:cubicBezTo>
                    <a:pt x="164" y="127"/>
                    <a:pt x="172" y="124"/>
                    <a:pt x="178" y="120"/>
                  </a:cubicBezTo>
                  <a:cubicBezTo>
                    <a:pt x="181" y="119"/>
                    <a:pt x="183" y="117"/>
                    <a:pt x="186" y="116"/>
                  </a:cubicBezTo>
                  <a:cubicBezTo>
                    <a:pt x="194" y="112"/>
                    <a:pt x="201" y="108"/>
                    <a:pt x="209" y="103"/>
                  </a:cubicBezTo>
                  <a:cubicBezTo>
                    <a:pt x="212" y="102"/>
                    <a:pt x="213" y="101"/>
                    <a:pt x="217" y="100"/>
                  </a:cubicBezTo>
                  <a:cubicBezTo>
                    <a:pt x="222" y="99"/>
                    <a:pt x="224" y="100"/>
                    <a:pt x="228" y="97"/>
                  </a:cubicBezTo>
                  <a:cubicBezTo>
                    <a:pt x="234" y="93"/>
                    <a:pt x="240" y="92"/>
                    <a:pt x="247" y="92"/>
                  </a:cubicBezTo>
                  <a:cubicBezTo>
                    <a:pt x="252" y="92"/>
                    <a:pt x="253" y="93"/>
                    <a:pt x="250" y="97"/>
                  </a:cubicBezTo>
                  <a:cubicBezTo>
                    <a:pt x="248" y="101"/>
                    <a:pt x="247" y="101"/>
                    <a:pt x="246" y="106"/>
                  </a:cubicBezTo>
                  <a:cubicBezTo>
                    <a:pt x="245" y="110"/>
                    <a:pt x="244" y="116"/>
                    <a:pt x="250" y="116"/>
                  </a:cubicBezTo>
                  <a:cubicBezTo>
                    <a:pt x="251" y="118"/>
                    <a:pt x="253" y="130"/>
                    <a:pt x="257" y="125"/>
                  </a:cubicBezTo>
                  <a:cubicBezTo>
                    <a:pt x="261" y="131"/>
                    <a:pt x="254" y="136"/>
                    <a:pt x="249" y="137"/>
                  </a:cubicBezTo>
                  <a:cubicBezTo>
                    <a:pt x="243" y="138"/>
                    <a:pt x="235" y="140"/>
                    <a:pt x="230" y="139"/>
                  </a:cubicBezTo>
                  <a:cubicBezTo>
                    <a:pt x="229" y="142"/>
                    <a:pt x="229" y="146"/>
                    <a:pt x="227" y="148"/>
                  </a:cubicBezTo>
                  <a:cubicBezTo>
                    <a:pt x="224" y="151"/>
                    <a:pt x="220" y="151"/>
                    <a:pt x="217" y="154"/>
                  </a:cubicBezTo>
                  <a:cubicBezTo>
                    <a:pt x="215" y="156"/>
                    <a:pt x="213" y="159"/>
                    <a:pt x="211" y="160"/>
                  </a:cubicBezTo>
                  <a:cubicBezTo>
                    <a:pt x="207" y="162"/>
                    <a:pt x="204" y="161"/>
                    <a:pt x="201" y="161"/>
                  </a:cubicBezTo>
                  <a:cubicBezTo>
                    <a:pt x="195" y="160"/>
                    <a:pt x="196" y="161"/>
                    <a:pt x="195" y="166"/>
                  </a:cubicBezTo>
                  <a:cubicBezTo>
                    <a:pt x="194" y="170"/>
                    <a:pt x="191" y="173"/>
                    <a:pt x="188" y="175"/>
                  </a:cubicBezTo>
                  <a:cubicBezTo>
                    <a:pt x="183" y="178"/>
                    <a:pt x="172" y="181"/>
                    <a:pt x="171" y="187"/>
                  </a:cubicBezTo>
                  <a:cubicBezTo>
                    <a:pt x="170" y="189"/>
                    <a:pt x="174" y="193"/>
                    <a:pt x="172" y="194"/>
                  </a:cubicBezTo>
                  <a:cubicBezTo>
                    <a:pt x="169" y="195"/>
                    <a:pt x="165" y="189"/>
                    <a:pt x="163" y="188"/>
                  </a:cubicBezTo>
                  <a:cubicBezTo>
                    <a:pt x="160" y="195"/>
                    <a:pt x="158" y="200"/>
                    <a:pt x="154" y="206"/>
                  </a:cubicBezTo>
                  <a:cubicBezTo>
                    <a:pt x="150" y="211"/>
                    <a:pt x="151" y="220"/>
                    <a:pt x="150" y="226"/>
                  </a:cubicBezTo>
                  <a:cubicBezTo>
                    <a:pt x="150" y="229"/>
                    <a:pt x="150" y="233"/>
                    <a:pt x="147" y="235"/>
                  </a:cubicBezTo>
                  <a:cubicBezTo>
                    <a:pt x="143" y="237"/>
                    <a:pt x="140" y="234"/>
                    <a:pt x="137" y="234"/>
                  </a:cubicBezTo>
                  <a:cubicBezTo>
                    <a:pt x="134" y="234"/>
                    <a:pt x="132" y="237"/>
                    <a:pt x="130" y="240"/>
                  </a:cubicBezTo>
                  <a:cubicBezTo>
                    <a:pt x="128" y="244"/>
                    <a:pt x="128" y="245"/>
                    <a:pt x="124" y="248"/>
                  </a:cubicBezTo>
                  <a:cubicBezTo>
                    <a:pt x="122" y="249"/>
                    <a:pt x="119" y="250"/>
                    <a:pt x="117" y="252"/>
                  </a:cubicBezTo>
                  <a:cubicBezTo>
                    <a:pt x="119" y="256"/>
                    <a:pt x="121" y="257"/>
                    <a:pt x="123" y="261"/>
                  </a:cubicBezTo>
                  <a:cubicBezTo>
                    <a:pt x="124" y="265"/>
                    <a:pt x="124" y="270"/>
                    <a:pt x="124" y="274"/>
                  </a:cubicBezTo>
                  <a:cubicBezTo>
                    <a:pt x="130" y="274"/>
                    <a:pt x="136" y="269"/>
                    <a:pt x="138" y="263"/>
                  </a:cubicBezTo>
                  <a:cubicBezTo>
                    <a:pt x="139" y="259"/>
                    <a:pt x="138" y="257"/>
                    <a:pt x="142" y="254"/>
                  </a:cubicBezTo>
                  <a:cubicBezTo>
                    <a:pt x="145" y="251"/>
                    <a:pt x="148" y="250"/>
                    <a:pt x="152" y="250"/>
                  </a:cubicBezTo>
                  <a:cubicBezTo>
                    <a:pt x="159" y="249"/>
                    <a:pt x="164" y="257"/>
                    <a:pt x="172" y="255"/>
                  </a:cubicBezTo>
                  <a:cubicBezTo>
                    <a:pt x="176" y="253"/>
                    <a:pt x="177" y="248"/>
                    <a:pt x="179" y="245"/>
                  </a:cubicBezTo>
                  <a:cubicBezTo>
                    <a:pt x="186" y="238"/>
                    <a:pt x="186" y="246"/>
                    <a:pt x="188" y="250"/>
                  </a:cubicBezTo>
                  <a:cubicBezTo>
                    <a:pt x="189" y="253"/>
                    <a:pt x="190" y="254"/>
                    <a:pt x="192" y="255"/>
                  </a:cubicBezTo>
                  <a:cubicBezTo>
                    <a:pt x="193" y="253"/>
                    <a:pt x="195" y="251"/>
                    <a:pt x="196" y="249"/>
                  </a:cubicBezTo>
                  <a:cubicBezTo>
                    <a:pt x="198" y="246"/>
                    <a:pt x="200" y="243"/>
                    <a:pt x="202" y="241"/>
                  </a:cubicBezTo>
                  <a:cubicBezTo>
                    <a:pt x="204" y="240"/>
                    <a:pt x="206" y="239"/>
                    <a:pt x="207" y="237"/>
                  </a:cubicBezTo>
                  <a:cubicBezTo>
                    <a:pt x="208" y="236"/>
                    <a:pt x="208" y="233"/>
                    <a:pt x="208" y="231"/>
                  </a:cubicBezTo>
                  <a:cubicBezTo>
                    <a:pt x="209" y="227"/>
                    <a:pt x="208" y="223"/>
                    <a:pt x="210" y="220"/>
                  </a:cubicBezTo>
                  <a:cubicBezTo>
                    <a:pt x="211" y="217"/>
                    <a:pt x="213" y="212"/>
                    <a:pt x="211" y="209"/>
                  </a:cubicBezTo>
                  <a:cubicBezTo>
                    <a:pt x="210" y="207"/>
                    <a:pt x="207" y="207"/>
                    <a:pt x="206" y="206"/>
                  </a:cubicBezTo>
                  <a:cubicBezTo>
                    <a:pt x="205" y="204"/>
                    <a:pt x="206" y="202"/>
                    <a:pt x="207" y="200"/>
                  </a:cubicBezTo>
                  <a:cubicBezTo>
                    <a:pt x="208" y="198"/>
                    <a:pt x="210" y="197"/>
                    <a:pt x="211" y="195"/>
                  </a:cubicBezTo>
                  <a:cubicBezTo>
                    <a:pt x="212" y="193"/>
                    <a:pt x="211" y="191"/>
                    <a:pt x="210" y="189"/>
                  </a:cubicBezTo>
                  <a:cubicBezTo>
                    <a:pt x="208" y="183"/>
                    <a:pt x="211" y="180"/>
                    <a:pt x="217" y="178"/>
                  </a:cubicBezTo>
                  <a:cubicBezTo>
                    <a:pt x="219" y="177"/>
                    <a:pt x="223" y="177"/>
                    <a:pt x="225" y="175"/>
                  </a:cubicBezTo>
                  <a:cubicBezTo>
                    <a:pt x="225" y="175"/>
                    <a:pt x="225" y="173"/>
                    <a:pt x="226" y="172"/>
                  </a:cubicBezTo>
                  <a:cubicBezTo>
                    <a:pt x="226" y="171"/>
                    <a:pt x="228" y="170"/>
                    <a:pt x="228" y="169"/>
                  </a:cubicBezTo>
                  <a:cubicBezTo>
                    <a:pt x="232" y="167"/>
                    <a:pt x="237" y="165"/>
                    <a:pt x="240" y="161"/>
                  </a:cubicBezTo>
                  <a:cubicBezTo>
                    <a:pt x="246" y="154"/>
                    <a:pt x="253" y="147"/>
                    <a:pt x="260" y="141"/>
                  </a:cubicBezTo>
                  <a:cubicBezTo>
                    <a:pt x="264" y="138"/>
                    <a:pt x="267" y="134"/>
                    <a:pt x="271" y="132"/>
                  </a:cubicBezTo>
                  <a:cubicBezTo>
                    <a:pt x="275" y="129"/>
                    <a:pt x="281" y="131"/>
                    <a:pt x="285" y="130"/>
                  </a:cubicBezTo>
                  <a:cubicBezTo>
                    <a:pt x="285" y="125"/>
                    <a:pt x="289" y="123"/>
                    <a:pt x="294" y="124"/>
                  </a:cubicBezTo>
                  <a:cubicBezTo>
                    <a:pt x="298" y="126"/>
                    <a:pt x="300" y="129"/>
                    <a:pt x="302" y="132"/>
                  </a:cubicBezTo>
                  <a:cubicBezTo>
                    <a:pt x="305" y="135"/>
                    <a:pt x="308" y="141"/>
                    <a:pt x="312" y="141"/>
                  </a:cubicBezTo>
                  <a:cubicBezTo>
                    <a:pt x="317" y="141"/>
                    <a:pt x="322" y="136"/>
                    <a:pt x="320" y="132"/>
                  </a:cubicBezTo>
                  <a:cubicBezTo>
                    <a:pt x="318" y="128"/>
                    <a:pt x="312" y="128"/>
                    <a:pt x="310" y="125"/>
                  </a:cubicBezTo>
                  <a:cubicBezTo>
                    <a:pt x="309" y="123"/>
                    <a:pt x="307" y="121"/>
                    <a:pt x="306" y="119"/>
                  </a:cubicBezTo>
                  <a:cubicBezTo>
                    <a:pt x="305" y="117"/>
                    <a:pt x="304" y="115"/>
                    <a:pt x="303" y="113"/>
                  </a:cubicBezTo>
                  <a:cubicBezTo>
                    <a:pt x="302" y="110"/>
                    <a:pt x="301" y="109"/>
                    <a:pt x="302" y="107"/>
                  </a:cubicBezTo>
                  <a:cubicBezTo>
                    <a:pt x="305" y="101"/>
                    <a:pt x="309" y="100"/>
                    <a:pt x="314" y="98"/>
                  </a:cubicBezTo>
                  <a:cubicBezTo>
                    <a:pt x="317" y="96"/>
                    <a:pt x="321" y="92"/>
                    <a:pt x="325" y="90"/>
                  </a:cubicBezTo>
                  <a:cubicBezTo>
                    <a:pt x="327" y="88"/>
                    <a:pt x="328" y="87"/>
                    <a:pt x="328" y="84"/>
                  </a:cubicBezTo>
                  <a:cubicBezTo>
                    <a:pt x="328" y="82"/>
                    <a:pt x="330" y="79"/>
                    <a:pt x="330" y="77"/>
                  </a:cubicBezTo>
                  <a:cubicBezTo>
                    <a:pt x="330" y="73"/>
                    <a:pt x="324" y="70"/>
                    <a:pt x="323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362576" y="2681288"/>
              <a:ext cx="158750" cy="203200"/>
            </a:xfrm>
            <a:custGeom>
              <a:avLst/>
              <a:gdLst>
                <a:gd name="T0" fmla="*/ 12 w 96"/>
                <a:gd name="T1" fmla="*/ 54 h 123"/>
                <a:gd name="T2" fmla="*/ 4 w 96"/>
                <a:gd name="T3" fmla="*/ 72 h 123"/>
                <a:gd name="T4" fmla="*/ 1 w 96"/>
                <a:gd name="T5" fmla="*/ 81 h 123"/>
                <a:gd name="T6" fmla="*/ 4 w 96"/>
                <a:gd name="T7" fmla="*/ 91 h 123"/>
                <a:gd name="T8" fmla="*/ 0 w 96"/>
                <a:gd name="T9" fmla="*/ 101 h 123"/>
                <a:gd name="T10" fmla="*/ 5 w 96"/>
                <a:gd name="T11" fmla="*/ 112 h 123"/>
                <a:gd name="T12" fmla="*/ 17 w 96"/>
                <a:gd name="T13" fmla="*/ 116 h 123"/>
                <a:gd name="T14" fmla="*/ 20 w 96"/>
                <a:gd name="T15" fmla="*/ 109 h 123"/>
                <a:gd name="T16" fmla="*/ 34 w 96"/>
                <a:gd name="T17" fmla="*/ 116 h 123"/>
                <a:gd name="T18" fmla="*/ 40 w 96"/>
                <a:gd name="T19" fmla="*/ 114 h 123"/>
                <a:gd name="T20" fmla="*/ 45 w 96"/>
                <a:gd name="T21" fmla="*/ 117 h 123"/>
                <a:gd name="T22" fmla="*/ 53 w 96"/>
                <a:gd name="T23" fmla="*/ 117 h 123"/>
                <a:gd name="T24" fmla="*/ 58 w 96"/>
                <a:gd name="T25" fmla="*/ 121 h 123"/>
                <a:gd name="T26" fmla="*/ 68 w 96"/>
                <a:gd name="T27" fmla="*/ 116 h 123"/>
                <a:gd name="T28" fmla="*/ 69 w 96"/>
                <a:gd name="T29" fmla="*/ 100 h 123"/>
                <a:gd name="T30" fmla="*/ 74 w 96"/>
                <a:gd name="T31" fmla="*/ 86 h 123"/>
                <a:gd name="T32" fmla="*/ 83 w 96"/>
                <a:gd name="T33" fmla="*/ 75 h 123"/>
                <a:gd name="T34" fmla="*/ 89 w 96"/>
                <a:gd name="T35" fmla="*/ 60 h 123"/>
                <a:gd name="T36" fmla="*/ 93 w 96"/>
                <a:gd name="T37" fmla="*/ 46 h 123"/>
                <a:gd name="T38" fmla="*/ 94 w 96"/>
                <a:gd name="T39" fmla="*/ 40 h 123"/>
                <a:gd name="T40" fmla="*/ 86 w 96"/>
                <a:gd name="T41" fmla="*/ 38 h 123"/>
                <a:gd name="T42" fmla="*/ 85 w 96"/>
                <a:gd name="T43" fmla="*/ 26 h 123"/>
                <a:gd name="T44" fmla="*/ 90 w 96"/>
                <a:gd name="T45" fmla="*/ 17 h 123"/>
                <a:gd name="T46" fmla="*/ 86 w 96"/>
                <a:gd name="T47" fmla="*/ 12 h 123"/>
                <a:gd name="T48" fmla="*/ 77 w 96"/>
                <a:gd name="T49" fmla="*/ 7 h 123"/>
                <a:gd name="T50" fmla="*/ 70 w 96"/>
                <a:gd name="T51" fmla="*/ 17 h 123"/>
                <a:gd name="T52" fmla="*/ 50 w 96"/>
                <a:gd name="T53" fmla="*/ 12 h 123"/>
                <a:gd name="T54" fmla="*/ 40 w 96"/>
                <a:gd name="T55" fmla="*/ 16 h 123"/>
                <a:gd name="T56" fmla="*/ 36 w 96"/>
                <a:gd name="T57" fmla="*/ 25 h 123"/>
                <a:gd name="T58" fmla="*/ 22 w 96"/>
                <a:gd name="T59" fmla="*/ 36 h 123"/>
                <a:gd name="T60" fmla="*/ 22 w 96"/>
                <a:gd name="T61" fmla="*/ 36 h 123"/>
                <a:gd name="T62" fmla="*/ 21 w 96"/>
                <a:gd name="T63" fmla="*/ 37 h 123"/>
                <a:gd name="T64" fmla="*/ 12 w 96"/>
                <a:gd name="T65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23">
                  <a:moveTo>
                    <a:pt x="12" y="54"/>
                  </a:moveTo>
                  <a:cubicBezTo>
                    <a:pt x="10" y="60"/>
                    <a:pt x="7" y="67"/>
                    <a:pt x="4" y="72"/>
                  </a:cubicBezTo>
                  <a:cubicBezTo>
                    <a:pt x="2" y="75"/>
                    <a:pt x="1" y="77"/>
                    <a:pt x="1" y="81"/>
                  </a:cubicBezTo>
                  <a:cubicBezTo>
                    <a:pt x="1" y="84"/>
                    <a:pt x="5" y="88"/>
                    <a:pt x="4" y="91"/>
                  </a:cubicBezTo>
                  <a:cubicBezTo>
                    <a:pt x="4" y="95"/>
                    <a:pt x="0" y="96"/>
                    <a:pt x="0" y="101"/>
                  </a:cubicBezTo>
                  <a:cubicBezTo>
                    <a:pt x="0" y="105"/>
                    <a:pt x="2" y="109"/>
                    <a:pt x="5" y="112"/>
                  </a:cubicBezTo>
                  <a:cubicBezTo>
                    <a:pt x="7" y="113"/>
                    <a:pt x="12" y="115"/>
                    <a:pt x="17" y="116"/>
                  </a:cubicBezTo>
                  <a:cubicBezTo>
                    <a:pt x="15" y="113"/>
                    <a:pt x="14" y="108"/>
                    <a:pt x="20" y="109"/>
                  </a:cubicBezTo>
                  <a:cubicBezTo>
                    <a:pt x="25" y="111"/>
                    <a:pt x="29" y="115"/>
                    <a:pt x="34" y="116"/>
                  </a:cubicBezTo>
                  <a:cubicBezTo>
                    <a:pt x="36" y="116"/>
                    <a:pt x="37" y="114"/>
                    <a:pt x="40" y="114"/>
                  </a:cubicBezTo>
                  <a:cubicBezTo>
                    <a:pt x="43" y="113"/>
                    <a:pt x="43" y="116"/>
                    <a:pt x="45" y="117"/>
                  </a:cubicBezTo>
                  <a:cubicBezTo>
                    <a:pt x="48" y="118"/>
                    <a:pt x="50" y="116"/>
                    <a:pt x="53" y="117"/>
                  </a:cubicBezTo>
                  <a:cubicBezTo>
                    <a:pt x="55" y="118"/>
                    <a:pt x="56" y="120"/>
                    <a:pt x="58" y="121"/>
                  </a:cubicBezTo>
                  <a:cubicBezTo>
                    <a:pt x="64" y="123"/>
                    <a:pt x="67" y="122"/>
                    <a:pt x="68" y="116"/>
                  </a:cubicBezTo>
                  <a:cubicBezTo>
                    <a:pt x="68" y="110"/>
                    <a:pt x="68" y="105"/>
                    <a:pt x="69" y="100"/>
                  </a:cubicBezTo>
                  <a:cubicBezTo>
                    <a:pt x="70" y="95"/>
                    <a:pt x="72" y="91"/>
                    <a:pt x="74" y="86"/>
                  </a:cubicBezTo>
                  <a:cubicBezTo>
                    <a:pt x="76" y="82"/>
                    <a:pt x="79" y="79"/>
                    <a:pt x="83" y="75"/>
                  </a:cubicBezTo>
                  <a:cubicBezTo>
                    <a:pt x="86" y="71"/>
                    <a:pt x="87" y="65"/>
                    <a:pt x="89" y="60"/>
                  </a:cubicBezTo>
                  <a:cubicBezTo>
                    <a:pt x="90" y="55"/>
                    <a:pt x="92" y="51"/>
                    <a:pt x="93" y="46"/>
                  </a:cubicBezTo>
                  <a:cubicBezTo>
                    <a:pt x="94" y="44"/>
                    <a:pt x="96" y="42"/>
                    <a:pt x="94" y="40"/>
                  </a:cubicBezTo>
                  <a:cubicBezTo>
                    <a:pt x="92" y="38"/>
                    <a:pt x="88" y="39"/>
                    <a:pt x="86" y="38"/>
                  </a:cubicBezTo>
                  <a:cubicBezTo>
                    <a:pt x="82" y="36"/>
                    <a:pt x="83" y="29"/>
                    <a:pt x="85" y="26"/>
                  </a:cubicBezTo>
                  <a:cubicBezTo>
                    <a:pt x="86" y="22"/>
                    <a:pt x="88" y="19"/>
                    <a:pt x="90" y="17"/>
                  </a:cubicBezTo>
                  <a:cubicBezTo>
                    <a:pt x="88" y="16"/>
                    <a:pt x="87" y="15"/>
                    <a:pt x="86" y="12"/>
                  </a:cubicBezTo>
                  <a:cubicBezTo>
                    <a:pt x="84" y="8"/>
                    <a:pt x="84" y="0"/>
                    <a:pt x="77" y="7"/>
                  </a:cubicBezTo>
                  <a:cubicBezTo>
                    <a:pt x="75" y="10"/>
                    <a:pt x="74" y="15"/>
                    <a:pt x="70" y="17"/>
                  </a:cubicBezTo>
                  <a:cubicBezTo>
                    <a:pt x="62" y="19"/>
                    <a:pt x="57" y="11"/>
                    <a:pt x="50" y="12"/>
                  </a:cubicBezTo>
                  <a:cubicBezTo>
                    <a:pt x="46" y="12"/>
                    <a:pt x="43" y="13"/>
                    <a:pt x="40" y="16"/>
                  </a:cubicBezTo>
                  <a:cubicBezTo>
                    <a:pt x="36" y="19"/>
                    <a:pt x="37" y="21"/>
                    <a:pt x="36" y="25"/>
                  </a:cubicBezTo>
                  <a:cubicBezTo>
                    <a:pt x="34" y="31"/>
                    <a:pt x="28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16" y="42"/>
                    <a:pt x="15" y="48"/>
                    <a:pt x="12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5191126" y="2827338"/>
              <a:ext cx="109538" cy="158750"/>
            </a:xfrm>
            <a:custGeom>
              <a:avLst/>
              <a:gdLst>
                <a:gd name="T0" fmla="*/ 65 w 66"/>
                <a:gd name="T1" fmla="*/ 22 h 96"/>
                <a:gd name="T2" fmla="*/ 59 w 66"/>
                <a:gd name="T3" fmla="*/ 14 h 96"/>
                <a:gd name="T4" fmla="*/ 61 w 66"/>
                <a:gd name="T5" fmla="*/ 5 h 96"/>
                <a:gd name="T6" fmla="*/ 53 w 66"/>
                <a:gd name="T7" fmla="*/ 0 h 96"/>
                <a:gd name="T8" fmla="*/ 46 w 66"/>
                <a:gd name="T9" fmla="*/ 8 h 96"/>
                <a:gd name="T10" fmla="*/ 40 w 66"/>
                <a:gd name="T11" fmla="*/ 12 h 96"/>
                <a:gd name="T12" fmla="*/ 38 w 66"/>
                <a:gd name="T13" fmla="*/ 18 h 96"/>
                <a:gd name="T14" fmla="*/ 24 w 66"/>
                <a:gd name="T15" fmla="*/ 21 h 96"/>
                <a:gd name="T16" fmla="*/ 20 w 66"/>
                <a:gd name="T17" fmla="*/ 25 h 96"/>
                <a:gd name="T18" fmla="*/ 17 w 66"/>
                <a:gd name="T19" fmla="*/ 25 h 96"/>
                <a:gd name="T20" fmla="*/ 14 w 66"/>
                <a:gd name="T21" fmla="*/ 26 h 96"/>
                <a:gd name="T22" fmla="*/ 7 w 66"/>
                <a:gd name="T23" fmla="*/ 37 h 96"/>
                <a:gd name="T24" fmla="*/ 2 w 66"/>
                <a:gd name="T25" fmla="*/ 43 h 96"/>
                <a:gd name="T26" fmla="*/ 0 w 66"/>
                <a:gd name="T27" fmla="*/ 50 h 96"/>
                <a:gd name="T28" fmla="*/ 2 w 66"/>
                <a:gd name="T29" fmla="*/ 57 h 96"/>
                <a:gd name="T30" fmla="*/ 3 w 66"/>
                <a:gd name="T31" fmla="*/ 60 h 96"/>
                <a:gd name="T32" fmla="*/ 1 w 66"/>
                <a:gd name="T33" fmla="*/ 64 h 96"/>
                <a:gd name="T34" fmla="*/ 7 w 66"/>
                <a:gd name="T35" fmla="*/ 71 h 96"/>
                <a:gd name="T36" fmla="*/ 9 w 66"/>
                <a:gd name="T37" fmla="*/ 77 h 96"/>
                <a:gd name="T38" fmla="*/ 13 w 66"/>
                <a:gd name="T39" fmla="*/ 85 h 96"/>
                <a:gd name="T40" fmla="*/ 18 w 66"/>
                <a:gd name="T41" fmla="*/ 82 h 96"/>
                <a:gd name="T42" fmla="*/ 18 w 66"/>
                <a:gd name="T43" fmla="*/ 90 h 96"/>
                <a:gd name="T44" fmla="*/ 30 w 66"/>
                <a:gd name="T45" fmla="*/ 95 h 96"/>
                <a:gd name="T46" fmla="*/ 35 w 66"/>
                <a:gd name="T47" fmla="*/ 93 h 96"/>
                <a:gd name="T48" fmla="*/ 35 w 66"/>
                <a:gd name="T49" fmla="*/ 85 h 96"/>
                <a:gd name="T50" fmla="*/ 35 w 66"/>
                <a:gd name="T51" fmla="*/ 78 h 96"/>
                <a:gd name="T52" fmla="*/ 38 w 66"/>
                <a:gd name="T53" fmla="*/ 73 h 96"/>
                <a:gd name="T54" fmla="*/ 40 w 66"/>
                <a:gd name="T55" fmla="*/ 67 h 96"/>
                <a:gd name="T56" fmla="*/ 44 w 66"/>
                <a:gd name="T57" fmla="*/ 63 h 96"/>
                <a:gd name="T58" fmla="*/ 41 w 66"/>
                <a:gd name="T59" fmla="*/ 57 h 96"/>
                <a:gd name="T60" fmla="*/ 45 w 66"/>
                <a:gd name="T61" fmla="*/ 51 h 96"/>
                <a:gd name="T62" fmla="*/ 57 w 66"/>
                <a:gd name="T63" fmla="*/ 52 h 96"/>
                <a:gd name="T64" fmla="*/ 60 w 66"/>
                <a:gd name="T65" fmla="*/ 47 h 96"/>
                <a:gd name="T66" fmla="*/ 65 w 66"/>
                <a:gd name="T67" fmla="*/ 51 h 96"/>
                <a:gd name="T68" fmla="*/ 65 w 66"/>
                <a:gd name="T69" fmla="*/ 51 h 96"/>
                <a:gd name="T70" fmla="*/ 66 w 66"/>
                <a:gd name="T71" fmla="*/ 39 h 96"/>
                <a:gd name="T72" fmla="*/ 65 w 66"/>
                <a:gd name="T73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96">
                  <a:moveTo>
                    <a:pt x="65" y="22"/>
                  </a:moveTo>
                  <a:cubicBezTo>
                    <a:pt x="64" y="18"/>
                    <a:pt x="59" y="17"/>
                    <a:pt x="59" y="14"/>
                  </a:cubicBezTo>
                  <a:cubicBezTo>
                    <a:pt x="59" y="11"/>
                    <a:pt x="63" y="8"/>
                    <a:pt x="61" y="5"/>
                  </a:cubicBezTo>
                  <a:cubicBezTo>
                    <a:pt x="60" y="3"/>
                    <a:pt x="55" y="2"/>
                    <a:pt x="53" y="0"/>
                  </a:cubicBezTo>
                  <a:cubicBezTo>
                    <a:pt x="52" y="4"/>
                    <a:pt x="50" y="5"/>
                    <a:pt x="46" y="8"/>
                  </a:cubicBezTo>
                  <a:cubicBezTo>
                    <a:pt x="43" y="9"/>
                    <a:pt x="41" y="9"/>
                    <a:pt x="40" y="12"/>
                  </a:cubicBezTo>
                  <a:cubicBezTo>
                    <a:pt x="38" y="14"/>
                    <a:pt x="39" y="17"/>
                    <a:pt x="38" y="18"/>
                  </a:cubicBezTo>
                  <a:cubicBezTo>
                    <a:pt x="34" y="22"/>
                    <a:pt x="27" y="18"/>
                    <a:pt x="24" y="21"/>
                  </a:cubicBezTo>
                  <a:cubicBezTo>
                    <a:pt x="22" y="22"/>
                    <a:pt x="23" y="25"/>
                    <a:pt x="20" y="25"/>
                  </a:cubicBezTo>
                  <a:cubicBezTo>
                    <a:pt x="19" y="26"/>
                    <a:pt x="18" y="25"/>
                    <a:pt x="17" y="25"/>
                  </a:cubicBezTo>
                  <a:cubicBezTo>
                    <a:pt x="16" y="25"/>
                    <a:pt x="15" y="25"/>
                    <a:pt x="14" y="26"/>
                  </a:cubicBezTo>
                  <a:cubicBezTo>
                    <a:pt x="8" y="29"/>
                    <a:pt x="10" y="33"/>
                    <a:pt x="7" y="37"/>
                  </a:cubicBezTo>
                  <a:cubicBezTo>
                    <a:pt x="5" y="39"/>
                    <a:pt x="3" y="41"/>
                    <a:pt x="2" y="43"/>
                  </a:cubicBezTo>
                  <a:cubicBezTo>
                    <a:pt x="0" y="45"/>
                    <a:pt x="0" y="47"/>
                    <a:pt x="0" y="50"/>
                  </a:cubicBezTo>
                  <a:cubicBezTo>
                    <a:pt x="0" y="52"/>
                    <a:pt x="1" y="54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2"/>
                    <a:pt x="1" y="63"/>
                    <a:pt x="1" y="64"/>
                  </a:cubicBezTo>
                  <a:cubicBezTo>
                    <a:pt x="1" y="67"/>
                    <a:pt x="5" y="69"/>
                    <a:pt x="7" y="71"/>
                  </a:cubicBezTo>
                  <a:cubicBezTo>
                    <a:pt x="9" y="73"/>
                    <a:pt x="9" y="74"/>
                    <a:pt x="9" y="77"/>
                  </a:cubicBezTo>
                  <a:cubicBezTo>
                    <a:pt x="10" y="80"/>
                    <a:pt x="6" y="90"/>
                    <a:pt x="13" y="85"/>
                  </a:cubicBezTo>
                  <a:cubicBezTo>
                    <a:pt x="14" y="84"/>
                    <a:pt x="16" y="80"/>
                    <a:pt x="18" y="82"/>
                  </a:cubicBezTo>
                  <a:cubicBezTo>
                    <a:pt x="19" y="84"/>
                    <a:pt x="18" y="88"/>
                    <a:pt x="18" y="90"/>
                  </a:cubicBezTo>
                  <a:cubicBezTo>
                    <a:pt x="19" y="96"/>
                    <a:pt x="25" y="95"/>
                    <a:pt x="30" y="95"/>
                  </a:cubicBezTo>
                  <a:cubicBezTo>
                    <a:pt x="33" y="95"/>
                    <a:pt x="35" y="95"/>
                    <a:pt x="35" y="93"/>
                  </a:cubicBezTo>
                  <a:cubicBezTo>
                    <a:pt x="36" y="90"/>
                    <a:pt x="35" y="87"/>
                    <a:pt x="35" y="85"/>
                  </a:cubicBezTo>
                  <a:cubicBezTo>
                    <a:pt x="34" y="82"/>
                    <a:pt x="34" y="81"/>
                    <a:pt x="35" y="78"/>
                  </a:cubicBezTo>
                  <a:cubicBezTo>
                    <a:pt x="37" y="76"/>
                    <a:pt x="38" y="76"/>
                    <a:pt x="38" y="73"/>
                  </a:cubicBezTo>
                  <a:cubicBezTo>
                    <a:pt x="38" y="71"/>
                    <a:pt x="38" y="69"/>
                    <a:pt x="40" y="67"/>
                  </a:cubicBezTo>
                  <a:cubicBezTo>
                    <a:pt x="42" y="66"/>
                    <a:pt x="45" y="66"/>
                    <a:pt x="44" y="63"/>
                  </a:cubicBezTo>
                  <a:cubicBezTo>
                    <a:pt x="44" y="60"/>
                    <a:pt x="41" y="60"/>
                    <a:pt x="41" y="57"/>
                  </a:cubicBezTo>
                  <a:cubicBezTo>
                    <a:pt x="40" y="55"/>
                    <a:pt x="42" y="52"/>
                    <a:pt x="45" y="51"/>
                  </a:cubicBezTo>
                  <a:cubicBezTo>
                    <a:pt x="49" y="50"/>
                    <a:pt x="54" y="59"/>
                    <a:pt x="57" y="52"/>
                  </a:cubicBezTo>
                  <a:cubicBezTo>
                    <a:pt x="57" y="49"/>
                    <a:pt x="57" y="47"/>
                    <a:pt x="60" y="47"/>
                  </a:cubicBezTo>
                  <a:cubicBezTo>
                    <a:pt x="63" y="47"/>
                    <a:pt x="64" y="49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6" y="47"/>
                    <a:pt x="66" y="43"/>
                    <a:pt x="66" y="39"/>
                  </a:cubicBezTo>
                  <a:cubicBezTo>
                    <a:pt x="66" y="34"/>
                    <a:pt x="66" y="27"/>
                    <a:pt x="6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294313" y="2813050"/>
              <a:ext cx="111125" cy="276225"/>
            </a:xfrm>
            <a:custGeom>
              <a:avLst/>
              <a:gdLst>
                <a:gd name="T0" fmla="*/ 32 w 67"/>
                <a:gd name="T1" fmla="*/ 10 h 168"/>
                <a:gd name="T2" fmla="*/ 22 w 67"/>
                <a:gd name="T3" fmla="*/ 17 h 168"/>
                <a:gd name="T4" fmla="*/ 10 w 67"/>
                <a:gd name="T5" fmla="*/ 29 h 168"/>
                <a:gd name="T6" fmla="*/ 3 w 67"/>
                <a:gd name="T7" fmla="*/ 26 h 168"/>
                <a:gd name="T8" fmla="*/ 0 w 67"/>
                <a:gd name="T9" fmla="*/ 27 h 168"/>
                <a:gd name="T10" fmla="*/ 3 w 67"/>
                <a:gd name="T11" fmla="*/ 31 h 168"/>
                <a:gd name="T12" fmla="*/ 4 w 67"/>
                <a:gd name="T13" fmla="*/ 48 h 168"/>
                <a:gd name="T14" fmla="*/ 3 w 67"/>
                <a:gd name="T15" fmla="*/ 60 h 168"/>
                <a:gd name="T16" fmla="*/ 7 w 67"/>
                <a:gd name="T17" fmla="*/ 73 h 168"/>
                <a:gd name="T18" fmla="*/ 9 w 67"/>
                <a:gd name="T19" fmla="*/ 86 h 168"/>
                <a:gd name="T20" fmla="*/ 10 w 67"/>
                <a:gd name="T21" fmla="*/ 99 h 168"/>
                <a:gd name="T22" fmla="*/ 10 w 67"/>
                <a:gd name="T23" fmla="*/ 106 h 168"/>
                <a:gd name="T24" fmla="*/ 13 w 67"/>
                <a:gd name="T25" fmla="*/ 113 h 168"/>
                <a:gd name="T26" fmla="*/ 18 w 67"/>
                <a:gd name="T27" fmla="*/ 126 h 168"/>
                <a:gd name="T28" fmla="*/ 26 w 67"/>
                <a:gd name="T29" fmla="*/ 138 h 168"/>
                <a:gd name="T30" fmla="*/ 24 w 67"/>
                <a:gd name="T31" fmla="*/ 154 h 168"/>
                <a:gd name="T32" fmla="*/ 28 w 67"/>
                <a:gd name="T33" fmla="*/ 166 h 168"/>
                <a:gd name="T34" fmla="*/ 32 w 67"/>
                <a:gd name="T35" fmla="*/ 162 h 168"/>
                <a:gd name="T36" fmla="*/ 39 w 67"/>
                <a:gd name="T37" fmla="*/ 163 h 168"/>
                <a:gd name="T38" fmla="*/ 45 w 67"/>
                <a:gd name="T39" fmla="*/ 165 h 168"/>
                <a:gd name="T40" fmla="*/ 48 w 67"/>
                <a:gd name="T41" fmla="*/ 160 h 168"/>
                <a:gd name="T42" fmla="*/ 58 w 67"/>
                <a:gd name="T43" fmla="*/ 151 h 168"/>
                <a:gd name="T44" fmla="*/ 54 w 67"/>
                <a:gd name="T45" fmla="*/ 140 h 168"/>
                <a:gd name="T46" fmla="*/ 49 w 67"/>
                <a:gd name="T47" fmla="*/ 126 h 168"/>
                <a:gd name="T48" fmla="*/ 53 w 67"/>
                <a:gd name="T49" fmla="*/ 113 h 168"/>
                <a:gd name="T50" fmla="*/ 49 w 67"/>
                <a:gd name="T51" fmla="*/ 103 h 168"/>
                <a:gd name="T52" fmla="*/ 56 w 67"/>
                <a:gd name="T53" fmla="*/ 98 h 168"/>
                <a:gd name="T54" fmla="*/ 66 w 67"/>
                <a:gd name="T55" fmla="*/ 93 h 168"/>
                <a:gd name="T56" fmla="*/ 65 w 67"/>
                <a:gd name="T57" fmla="*/ 82 h 168"/>
                <a:gd name="T58" fmla="*/ 66 w 67"/>
                <a:gd name="T59" fmla="*/ 69 h 168"/>
                <a:gd name="T60" fmla="*/ 66 w 67"/>
                <a:gd name="T61" fmla="*/ 54 h 168"/>
                <a:gd name="T62" fmla="*/ 65 w 67"/>
                <a:gd name="T63" fmla="*/ 46 h 168"/>
                <a:gd name="T64" fmla="*/ 60 w 67"/>
                <a:gd name="T65" fmla="*/ 40 h 168"/>
                <a:gd name="T66" fmla="*/ 58 w 67"/>
                <a:gd name="T67" fmla="*/ 37 h 168"/>
                <a:gd name="T68" fmla="*/ 46 w 67"/>
                <a:gd name="T69" fmla="*/ 33 h 168"/>
                <a:gd name="T70" fmla="*/ 41 w 67"/>
                <a:gd name="T71" fmla="*/ 22 h 168"/>
                <a:gd name="T72" fmla="*/ 45 w 67"/>
                <a:gd name="T73" fmla="*/ 12 h 168"/>
                <a:gd name="T74" fmla="*/ 45 w 67"/>
                <a:gd name="T75" fmla="*/ 9 h 168"/>
                <a:gd name="T76" fmla="*/ 32 w 67"/>
                <a:gd name="T77" fmla="*/ 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168">
                  <a:moveTo>
                    <a:pt x="32" y="10"/>
                  </a:moveTo>
                  <a:cubicBezTo>
                    <a:pt x="31" y="0"/>
                    <a:pt x="23" y="15"/>
                    <a:pt x="22" y="17"/>
                  </a:cubicBezTo>
                  <a:cubicBezTo>
                    <a:pt x="19" y="23"/>
                    <a:pt x="18" y="30"/>
                    <a:pt x="10" y="29"/>
                  </a:cubicBezTo>
                  <a:cubicBezTo>
                    <a:pt x="9" y="23"/>
                    <a:pt x="6" y="23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1" y="28"/>
                    <a:pt x="2" y="29"/>
                    <a:pt x="3" y="31"/>
                  </a:cubicBezTo>
                  <a:cubicBezTo>
                    <a:pt x="4" y="36"/>
                    <a:pt x="4" y="43"/>
                    <a:pt x="4" y="48"/>
                  </a:cubicBezTo>
                  <a:cubicBezTo>
                    <a:pt x="4" y="52"/>
                    <a:pt x="4" y="56"/>
                    <a:pt x="3" y="60"/>
                  </a:cubicBezTo>
                  <a:cubicBezTo>
                    <a:pt x="5" y="64"/>
                    <a:pt x="5" y="69"/>
                    <a:pt x="7" y="73"/>
                  </a:cubicBezTo>
                  <a:cubicBezTo>
                    <a:pt x="10" y="77"/>
                    <a:pt x="11" y="81"/>
                    <a:pt x="9" y="86"/>
                  </a:cubicBezTo>
                  <a:cubicBezTo>
                    <a:pt x="6" y="92"/>
                    <a:pt x="10" y="93"/>
                    <a:pt x="10" y="99"/>
                  </a:cubicBezTo>
                  <a:cubicBezTo>
                    <a:pt x="11" y="101"/>
                    <a:pt x="10" y="104"/>
                    <a:pt x="10" y="106"/>
                  </a:cubicBezTo>
                  <a:cubicBezTo>
                    <a:pt x="10" y="108"/>
                    <a:pt x="12" y="111"/>
                    <a:pt x="13" y="113"/>
                  </a:cubicBezTo>
                  <a:cubicBezTo>
                    <a:pt x="16" y="117"/>
                    <a:pt x="16" y="122"/>
                    <a:pt x="18" y="126"/>
                  </a:cubicBezTo>
                  <a:cubicBezTo>
                    <a:pt x="20" y="130"/>
                    <a:pt x="24" y="134"/>
                    <a:pt x="26" y="138"/>
                  </a:cubicBezTo>
                  <a:cubicBezTo>
                    <a:pt x="28" y="143"/>
                    <a:pt x="25" y="149"/>
                    <a:pt x="24" y="154"/>
                  </a:cubicBezTo>
                  <a:cubicBezTo>
                    <a:pt x="23" y="157"/>
                    <a:pt x="21" y="168"/>
                    <a:pt x="28" y="166"/>
                  </a:cubicBezTo>
                  <a:cubicBezTo>
                    <a:pt x="30" y="166"/>
                    <a:pt x="30" y="163"/>
                    <a:pt x="32" y="162"/>
                  </a:cubicBezTo>
                  <a:cubicBezTo>
                    <a:pt x="35" y="160"/>
                    <a:pt x="37" y="162"/>
                    <a:pt x="39" y="163"/>
                  </a:cubicBezTo>
                  <a:cubicBezTo>
                    <a:pt x="40" y="164"/>
                    <a:pt x="43" y="166"/>
                    <a:pt x="45" y="165"/>
                  </a:cubicBezTo>
                  <a:cubicBezTo>
                    <a:pt x="48" y="165"/>
                    <a:pt x="47" y="162"/>
                    <a:pt x="48" y="160"/>
                  </a:cubicBezTo>
                  <a:cubicBezTo>
                    <a:pt x="49" y="154"/>
                    <a:pt x="55" y="156"/>
                    <a:pt x="58" y="151"/>
                  </a:cubicBezTo>
                  <a:cubicBezTo>
                    <a:pt x="59" y="148"/>
                    <a:pt x="55" y="143"/>
                    <a:pt x="54" y="140"/>
                  </a:cubicBezTo>
                  <a:cubicBezTo>
                    <a:pt x="52" y="135"/>
                    <a:pt x="48" y="132"/>
                    <a:pt x="49" y="126"/>
                  </a:cubicBezTo>
                  <a:cubicBezTo>
                    <a:pt x="51" y="122"/>
                    <a:pt x="54" y="117"/>
                    <a:pt x="53" y="113"/>
                  </a:cubicBezTo>
                  <a:cubicBezTo>
                    <a:pt x="53" y="109"/>
                    <a:pt x="50" y="107"/>
                    <a:pt x="49" y="103"/>
                  </a:cubicBezTo>
                  <a:cubicBezTo>
                    <a:pt x="48" y="98"/>
                    <a:pt x="53" y="99"/>
                    <a:pt x="56" y="98"/>
                  </a:cubicBezTo>
                  <a:cubicBezTo>
                    <a:pt x="59" y="97"/>
                    <a:pt x="65" y="96"/>
                    <a:pt x="66" y="93"/>
                  </a:cubicBezTo>
                  <a:cubicBezTo>
                    <a:pt x="67" y="89"/>
                    <a:pt x="65" y="85"/>
                    <a:pt x="65" y="82"/>
                  </a:cubicBezTo>
                  <a:cubicBezTo>
                    <a:pt x="65" y="77"/>
                    <a:pt x="65" y="73"/>
                    <a:pt x="66" y="69"/>
                  </a:cubicBezTo>
                  <a:cubicBezTo>
                    <a:pt x="66" y="64"/>
                    <a:pt x="66" y="59"/>
                    <a:pt x="66" y="54"/>
                  </a:cubicBezTo>
                  <a:cubicBezTo>
                    <a:pt x="66" y="52"/>
                    <a:pt x="67" y="49"/>
                    <a:pt x="65" y="46"/>
                  </a:cubicBezTo>
                  <a:cubicBezTo>
                    <a:pt x="64" y="44"/>
                    <a:pt x="61" y="42"/>
                    <a:pt x="60" y="40"/>
                  </a:cubicBezTo>
                  <a:cubicBezTo>
                    <a:pt x="59" y="39"/>
                    <a:pt x="59" y="38"/>
                    <a:pt x="58" y="37"/>
                  </a:cubicBezTo>
                  <a:cubicBezTo>
                    <a:pt x="53" y="36"/>
                    <a:pt x="48" y="34"/>
                    <a:pt x="46" y="33"/>
                  </a:cubicBezTo>
                  <a:cubicBezTo>
                    <a:pt x="43" y="30"/>
                    <a:pt x="41" y="26"/>
                    <a:pt x="41" y="22"/>
                  </a:cubicBezTo>
                  <a:cubicBezTo>
                    <a:pt x="41" y="17"/>
                    <a:pt x="45" y="16"/>
                    <a:pt x="45" y="12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1" y="10"/>
                    <a:pt x="37" y="10"/>
                    <a:pt x="3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4859338" y="2460625"/>
              <a:ext cx="88900" cy="107950"/>
            </a:xfrm>
            <a:custGeom>
              <a:avLst/>
              <a:gdLst>
                <a:gd name="T0" fmla="*/ 20 w 54"/>
                <a:gd name="T1" fmla="*/ 65 h 65"/>
                <a:gd name="T2" fmla="*/ 25 w 54"/>
                <a:gd name="T3" fmla="*/ 63 h 65"/>
                <a:gd name="T4" fmla="*/ 29 w 54"/>
                <a:gd name="T5" fmla="*/ 64 h 65"/>
                <a:gd name="T6" fmla="*/ 33 w 54"/>
                <a:gd name="T7" fmla="*/ 61 h 65"/>
                <a:gd name="T8" fmla="*/ 39 w 54"/>
                <a:gd name="T9" fmla="*/ 61 h 65"/>
                <a:gd name="T10" fmla="*/ 50 w 54"/>
                <a:gd name="T11" fmla="*/ 60 h 65"/>
                <a:gd name="T12" fmla="*/ 51 w 54"/>
                <a:gd name="T13" fmla="*/ 57 h 65"/>
                <a:gd name="T14" fmla="*/ 51 w 54"/>
                <a:gd name="T15" fmla="*/ 50 h 65"/>
                <a:gd name="T16" fmla="*/ 45 w 54"/>
                <a:gd name="T17" fmla="*/ 30 h 65"/>
                <a:gd name="T18" fmla="*/ 48 w 54"/>
                <a:gd name="T19" fmla="*/ 20 h 65"/>
                <a:gd name="T20" fmla="*/ 43 w 54"/>
                <a:gd name="T21" fmla="*/ 11 h 65"/>
                <a:gd name="T22" fmla="*/ 38 w 54"/>
                <a:gd name="T23" fmla="*/ 1 h 65"/>
                <a:gd name="T24" fmla="*/ 29 w 54"/>
                <a:gd name="T25" fmla="*/ 6 h 65"/>
                <a:gd name="T26" fmla="*/ 24 w 54"/>
                <a:gd name="T27" fmla="*/ 10 h 65"/>
                <a:gd name="T28" fmla="*/ 19 w 54"/>
                <a:gd name="T29" fmla="*/ 10 h 65"/>
                <a:gd name="T30" fmla="*/ 11 w 54"/>
                <a:gd name="T31" fmla="*/ 15 h 65"/>
                <a:gd name="T32" fmla="*/ 11 w 54"/>
                <a:gd name="T33" fmla="*/ 26 h 65"/>
                <a:gd name="T34" fmla="*/ 5 w 54"/>
                <a:gd name="T35" fmla="*/ 36 h 65"/>
                <a:gd name="T36" fmla="*/ 6 w 54"/>
                <a:gd name="T37" fmla="*/ 61 h 65"/>
                <a:gd name="T38" fmla="*/ 7 w 54"/>
                <a:gd name="T39" fmla="*/ 60 h 65"/>
                <a:gd name="T40" fmla="*/ 20 w 54"/>
                <a:gd name="T4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5">
                  <a:moveTo>
                    <a:pt x="20" y="65"/>
                  </a:moveTo>
                  <a:cubicBezTo>
                    <a:pt x="20" y="62"/>
                    <a:pt x="23" y="62"/>
                    <a:pt x="25" y="63"/>
                  </a:cubicBezTo>
                  <a:cubicBezTo>
                    <a:pt x="27" y="63"/>
                    <a:pt x="26" y="65"/>
                    <a:pt x="29" y="64"/>
                  </a:cubicBezTo>
                  <a:cubicBezTo>
                    <a:pt x="31" y="63"/>
                    <a:pt x="32" y="61"/>
                    <a:pt x="33" y="61"/>
                  </a:cubicBezTo>
                  <a:cubicBezTo>
                    <a:pt x="36" y="59"/>
                    <a:pt x="37" y="61"/>
                    <a:pt x="39" y="61"/>
                  </a:cubicBezTo>
                  <a:cubicBezTo>
                    <a:pt x="43" y="61"/>
                    <a:pt x="46" y="60"/>
                    <a:pt x="50" y="60"/>
                  </a:cubicBezTo>
                  <a:cubicBezTo>
                    <a:pt x="50" y="59"/>
                    <a:pt x="51" y="58"/>
                    <a:pt x="51" y="57"/>
                  </a:cubicBezTo>
                  <a:cubicBezTo>
                    <a:pt x="54" y="53"/>
                    <a:pt x="54" y="54"/>
                    <a:pt x="51" y="50"/>
                  </a:cubicBezTo>
                  <a:cubicBezTo>
                    <a:pt x="45" y="44"/>
                    <a:pt x="43" y="39"/>
                    <a:pt x="45" y="30"/>
                  </a:cubicBezTo>
                  <a:cubicBezTo>
                    <a:pt x="45" y="26"/>
                    <a:pt x="48" y="23"/>
                    <a:pt x="48" y="20"/>
                  </a:cubicBezTo>
                  <a:cubicBezTo>
                    <a:pt x="48" y="15"/>
                    <a:pt x="46" y="14"/>
                    <a:pt x="43" y="11"/>
                  </a:cubicBezTo>
                  <a:cubicBezTo>
                    <a:pt x="42" y="9"/>
                    <a:pt x="40" y="2"/>
                    <a:pt x="38" y="1"/>
                  </a:cubicBezTo>
                  <a:cubicBezTo>
                    <a:pt x="35" y="0"/>
                    <a:pt x="31" y="4"/>
                    <a:pt x="29" y="6"/>
                  </a:cubicBezTo>
                  <a:cubicBezTo>
                    <a:pt x="27" y="8"/>
                    <a:pt x="27" y="9"/>
                    <a:pt x="24" y="10"/>
                  </a:cubicBezTo>
                  <a:cubicBezTo>
                    <a:pt x="22" y="10"/>
                    <a:pt x="20" y="10"/>
                    <a:pt x="19" y="10"/>
                  </a:cubicBezTo>
                  <a:cubicBezTo>
                    <a:pt x="15" y="10"/>
                    <a:pt x="12" y="12"/>
                    <a:pt x="11" y="15"/>
                  </a:cubicBezTo>
                  <a:cubicBezTo>
                    <a:pt x="10" y="18"/>
                    <a:pt x="11" y="23"/>
                    <a:pt x="11" y="26"/>
                  </a:cubicBezTo>
                  <a:cubicBezTo>
                    <a:pt x="10" y="32"/>
                    <a:pt x="7" y="32"/>
                    <a:pt x="5" y="36"/>
                  </a:cubicBezTo>
                  <a:cubicBezTo>
                    <a:pt x="0" y="44"/>
                    <a:pt x="3" y="52"/>
                    <a:pt x="6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13" y="59"/>
                    <a:pt x="15" y="63"/>
                    <a:pt x="20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045076" y="2652713"/>
              <a:ext cx="300038" cy="120650"/>
            </a:xfrm>
            <a:custGeom>
              <a:avLst/>
              <a:gdLst>
                <a:gd name="T0" fmla="*/ 161 w 182"/>
                <a:gd name="T1" fmla="*/ 68 h 73"/>
                <a:gd name="T2" fmla="*/ 169 w 182"/>
                <a:gd name="T3" fmla="*/ 63 h 73"/>
                <a:gd name="T4" fmla="*/ 171 w 182"/>
                <a:gd name="T5" fmla="*/ 59 h 73"/>
                <a:gd name="T6" fmla="*/ 177 w 182"/>
                <a:gd name="T7" fmla="*/ 59 h 73"/>
                <a:gd name="T8" fmla="*/ 180 w 182"/>
                <a:gd name="T9" fmla="*/ 50 h 73"/>
                <a:gd name="T10" fmla="*/ 171 w 182"/>
                <a:gd name="T11" fmla="*/ 46 h 73"/>
                <a:gd name="T12" fmla="*/ 163 w 182"/>
                <a:gd name="T13" fmla="*/ 29 h 73"/>
                <a:gd name="T14" fmla="*/ 156 w 182"/>
                <a:gd name="T15" fmla="*/ 27 h 73"/>
                <a:gd name="T16" fmla="*/ 151 w 182"/>
                <a:gd name="T17" fmla="*/ 23 h 73"/>
                <a:gd name="T18" fmla="*/ 140 w 182"/>
                <a:gd name="T19" fmla="*/ 26 h 73"/>
                <a:gd name="T20" fmla="*/ 142 w 182"/>
                <a:gd name="T21" fmla="*/ 9 h 73"/>
                <a:gd name="T22" fmla="*/ 142 w 182"/>
                <a:gd name="T23" fmla="*/ 3 h 73"/>
                <a:gd name="T24" fmla="*/ 126 w 182"/>
                <a:gd name="T25" fmla="*/ 7 h 73"/>
                <a:gd name="T26" fmla="*/ 118 w 182"/>
                <a:gd name="T27" fmla="*/ 3 h 73"/>
                <a:gd name="T28" fmla="*/ 110 w 182"/>
                <a:gd name="T29" fmla="*/ 14 h 73"/>
                <a:gd name="T30" fmla="*/ 109 w 182"/>
                <a:gd name="T31" fmla="*/ 14 h 73"/>
                <a:gd name="T32" fmla="*/ 103 w 182"/>
                <a:gd name="T33" fmla="*/ 9 h 73"/>
                <a:gd name="T34" fmla="*/ 101 w 182"/>
                <a:gd name="T35" fmla="*/ 18 h 73"/>
                <a:gd name="T36" fmla="*/ 93 w 182"/>
                <a:gd name="T37" fmla="*/ 18 h 73"/>
                <a:gd name="T38" fmla="*/ 87 w 182"/>
                <a:gd name="T39" fmla="*/ 24 h 73"/>
                <a:gd name="T40" fmla="*/ 70 w 182"/>
                <a:gd name="T41" fmla="*/ 17 h 73"/>
                <a:gd name="T42" fmla="*/ 64 w 182"/>
                <a:gd name="T43" fmla="*/ 16 h 73"/>
                <a:gd name="T44" fmla="*/ 59 w 182"/>
                <a:gd name="T45" fmla="*/ 14 h 73"/>
                <a:gd name="T46" fmla="*/ 53 w 182"/>
                <a:gd name="T47" fmla="*/ 18 h 73"/>
                <a:gd name="T48" fmla="*/ 40 w 182"/>
                <a:gd name="T49" fmla="*/ 10 h 73"/>
                <a:gd name="T50" fmla="*/ 31 w 182"/>
                <a:gd name="T51" fmla="*/ 14 h 73"/>
                <a:gd name="T52" fmla="*/ 21 w 182"/>
                <a:gd name="T53" fmla="*/ 15 h 73"/>
                <a:gd name="T54" fmla="*/ 15 w 182"/>
                <a:gd name="T55" fmla="*/ 22 h 73"/>
                <a:gd name="T56" fmla="*/ 14 w 182"/>
                <a:gd name="T57" fmla="*/ 26 h 73"/>
                <a:gd name="T58" fmla="*/ 11 w 182"/>
                <a:gd name="T59" fmla="*/ 30 h 73"/>
                <a:gd name="T60" fmla="*/ 16 w 182"/>
                <a:gd name="T61" fmla="*/ 38 h 73"/>
                <a:gd name="T62" fmla="*/ 4 w 182"/>
                <a:gd name="T63" fmla="*/ 44 h 73"/>
                <a:gd name="T64" fmla="*/ 4 w 182"/>
                <a:gd name="T65" fmla="*/ 44 h 73"/>
                <a:gd name="T66" fmla="*/ 2 w 182"/>
                <a:gd name="T67" fmla="*/ 54 h 73"/>
                <a:gd name="T68" fmla="*/ 22 w 182"/>
                <a:gd name="T69" fmla="*/ 61 h 73"/>
                <a:gd name="T70" fmla="*/ 31 w 182"/>
                <a:gd name="T71" fmla="*/ 65 h 73"/>
                <a:gd name="T72" fmla="*/ 42 w 182"/>
                <a:gd name="T73" fmla="*/ 64 h 73"/>
                <a:gd name="T74" fmla="*/ 74 w 182"/>
                <a:gd name="T75" fmla="*/ 65 h 73"/>
                <a:gd name="T76" fmla="*/ 84 w 182"/>
                <a:gd name="T77" fmla="*/ 63 h 73"/>
                <a:gd name="T78" fmla="*/ 99 w 182"/>
                <a:gd name="T79" fmla="*/ 64 h 73"/>
                <a:gd name="T80" fmla="*/ 115 w 182"/>
                <a:gd name="T81" fmla="*/ 65 h 73"/>
                <a:gd name="T82" fmla="*/ 127 w 182"/>
                <a:gd name="T83" fmla="*/ 57 h 73"/>
                <a:gd name="T84" fmla="*/ 141 w 182"/>
                <a:gd name="T85" fmla="*/ 60 h 73"/>
                <a:gd name="T86" fmla="*/ 153 w 182"/>
                <a:gd name="T87" fmla="*/ 68 h 73"/>
                <a:gd name="T88" fmla="*/ 155 w 182"/>
                <a:gd name="T89" fmla="*/ 73 h 73"/>
                <a:gd name="T90" fmla="*/ 161 w 182"/>
                <a:gd name="T9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73">
                  <a:moveTo>
                    <a:pt x="161" y="68"/>
                  </a:moveTo>
                  <a:cubicBezTo>
                    <a:pt x="164" y="66"/>
                    <a:pt x="167" y="66"/>
                    <a:pt x="169" y="63"/>
                  </a:cubicBezTo>
                  <a:cubicBezTo>
                    <a:pt x="170" y="62"/>
                    <a:pt x="169" y="60"/>
                    <a:pt x="171" y="59"/>
                  </a:cubicBezTo>
                  <a:cubicBezTo>
                    <a:pt x="173" y="58"/>
                    <a:pt x="175" y="59"/>
                    <a:pt x="177" y="59"/>
                  </a:cubicBezTo>
                  <a:cubicBezTo>
                    <a:pt x="180" y="57"/>
                    <a:pt x="182" y="54"/>
                    <a:pt x="180" y="50"/>
                  </a:cubicBezTo>
                  <a:cubicBezTo>
                    <a:pt x="178" y="47"/>
                    <a:pt x="174" y="48"/>
                    <a:pt x="171" y="46"/>
                  </a:cubicBezTo>
                  <a:cubicBezTo>
                    <a:pt x="163" y="42"/>
                    <a:pt x="168" y="34"/>
                    <a:pt x="163" y="29"/>
                  </a:cubicBezTo>
                  <a:cubicBezTo>
                    <a:pt x="161" y="27"/>
                    <a:pt x="159" y="27"/>
                    <a:pt x="156" y="27"/>
                  </a:cubicBezTo>
                  <a:cubicBezTo>
                    <a:pt x="153" y="26"/>
                    <a:pt x="153" y="25"/>
                    <a:pt x="151" y="23"/>
                  </a:cubicBezTo>
                  <a:cubicBezTo>
                    <a:pt x="146" y="20"/>
                    <a:pt x="145" y="25"/>
                    <a:pt x="140" y="26"/>
                  </a:cubicBezTo>
                  <a:cubicBezTo>
                    <a:pt x="140" y="20"/>
                    <a:pt x="140" y="14"/>
                    <a:pt x="142" y="9"/>
                  </a:cubicBezTo>
                  <a:cubicBezTo>
                    <a:pt x="142" y="6"/>
                    <a:pt x="145" y="4"/>
                    <a:pt x="142" y="3"/>
                  </a:cubicBezTo>
                  <a:cubicBezTo>
                    <a:pt x="138" y="2"/>
                    <a:pt x="131" y="7"/>
                    <a:pt x="126" y="7"/>
                  </a:cubicBezTo>
                  <a:cubicBezTo>
                    <a:pt x="122" y="7"/>
                    <a:pt x="121" y="4"/>
                    <a:pt x="118" y="3"/>
                  </a:cubicBezTo>
                  <a:cubicBezTo>
                    <a:pt x="111" y="0"/>
                    <a:pt x="111" y="9"/>
                    <a:pt x="110" y="14"/>
                  </a:cubicBezTo>
                  <a:cubicBezTo>
                    <a:pt x="110" y="14"/>
                    <a:pt x="109" y="14"/>
                    <a:pt x="109" y="14"/>
                  </a:cubicBezTo>
                  <a:cubicBezTo>
                    <a:pt x="109" y="12"/>
                    <a:pt x="106" y="7"/>
                    <a:pt x="103" y="9"/>
                  </a:cubicBezTo>
                  <a:cubicBezTo>
                    <a:pt x="100" y="11"/>
                    <a:pt x="103" y="15"/>
                    <a:pt x="101" y="18"/>
                  </a:cubicBezTo>
                  <a:cubicBezTo>
                    <a:pt x="100" y="20"/>
                    <a:pt x="96" y="17"/>
                    <a:pt x="93" y="18"/>
                  </a:cubicBezTo>
                  <a:cubicBezTo>
                    <a:pt x="90" y="19"/>
                    <a:pt x="90" y="23"/>
                    <a:pt x="87" y="24"/>
                  </a:cubicBezTo>
                  <a:cubicBezTo>
                    <a:pt x="88" y="13"/>
                    <a:pt x="77" y="18"/>
                    <a:pt x="70" y="17"/>
                  </a:cubicBezTo>
                  <a:cubicBezTo>
                    <a:pt x="68" y="16"/>
                    <a:pt x="66" y="16"/>
                    <a:pt x="64" y="16"/>
                  </a:cubicBezTo>
                  <a:cubicBezTo>
                    <a:pt x="61" y="16"/>
                    <a:pt x="62" y="16"/>
                    <a:pt x="59" y="14"/>
                  </a:cubicBezTo>
                  <a:cubicBezTo>
                    <a:pt x="55" y="11"/>
                    <a:pt x="52" y="13"/>
                    <a:pt x="53" y="18"/>
                  </a:cubicBezTo>
                  <a:cubicBezTo>
                    <a:pt x="53" y="20"/>
                    <a:pt x="40" y="10"/>
                    <a:pt x="40" y="10"/>
                  </a:cubicBezTo>
                  <a:cubicBezTo>
                    <a:pt x="37" y="9"/>
                    <a:pt x="33" y="13"/>
                    <a:pt x="31" y="14"/>
                  </a:cubicBezTo>
                  <a:cubicBezTo>
                    <a:pt x="27" y="15"/>
                    <a:pt x="25" y="15"/>
                    <a:pt x="21" y="15"/>
                  </a:cubicBezTo>
                  <a:cubicBezTo>
                    <a:pt x="16" y="16"/>
                    <a:pt x="16" y="17"/>
                    <a:pt x="15" y="22"/>
                  </a:cubicBezTo>
                  <a:cubicBezTo>
                    <a:pt x="14" y="24"/>
                    <a:pt x="15" y="25"/>
                    <a:pt x="14" y="26"/>
                  </a:cubicBezTo>
                  <a:cubicBezTo>
                    <a:pt x="13" y="28"/>
                    <a:pt x="11" y="27"/>
                    <a:pt x="11" y="30"/>
                  </a:cubicBezTo>
                  <a:cubicBezTo>
                    <a:pt x="10" y="34"/>
                    <a:pt x="16" y="34"/>
                    <a:pt x="16" y="38"/>
                  </a:cubicBezTo>
                  <a:cubicBezTo>
                    <a:pt x="15" y="43"/>
                    <a:pt x="9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7"/>
                    <a:pt x="0" y="51"/>
                    <a:pt x="2" y="54"/>
                  </a:cubicBezTo>
                  <a:cubicBezTo>
                    <a:pt x="5" y="59"/>
                    <a:pt x="17" y="58"/>
                    <a:pt x="22" y="61"/>
                  </a:cubicBezTo>
                  <a:cubicBezTo>
                    <a:pt x="25" y="62"/>
                    <a:pt x="27" y="65"/>
                    <a:pt x="31" y="65"/>
                  </a:cubicBezTo>
                  <a:cubicBezTo>
                    <a:pt x="34" y="65"/>
                    <a:pt x="38" y="64"/>
                    <a:pt x="42" y="64"/>
                  </a:cubicBezTo>
                  <a:cubicBezTo>
                    <a:pt x="52" y="64"/>
                    <a:pt x="64" y="68"/>
                    <a:pt x="74" y="65"/>
                  </a:cubicBezTo>
                  <a:cubicBezTo>
                    <a:pt x="77" y="64"/>
                    <a:pt x="80" y="63"/>
                    <a:pt x="84" y="63"/>
                  </a:cubicBezTo>
                  <a:cubicBezTo>
                    <a:pt x="89" y="62"/>
                    <a:pt x="94" y="63"/>
                    <a:pt x="99" y="64"/>
                  </a:cubicBezTo>
                  <a:cubicBezTo>
                    <a:pt x="105" y="65"/>
                    <a:pt x="109" y="68"/>
                    <a:pt x="115" y="65"/>
                  </a:cubicBezTo>
                  <a:cubicBezTo>
                    <a:pt x="120" y="63"/>
                    <a:pt x="123" y="59"/>
                    <a:pt x="127" y="57"/>
                  </a:cubicBezTo>
                  <a:cubicBezTo>
                    <a:pt x="132" y="55"/>
                    <a:pt x="137" y="58"/>
                    <a:pt x="141" y="60"/>
                  </a:cubicBezTo>
                  <a:cubicBezTo>
                    <a:pt x="145" y="62"/>
                    <a:pt x="149" y="66"/>
                    <a:pt x="153" y="68"/>
                  </a:cubicBezTo>
                  <a:cubicBezTo>
                    <a:pt x="154" y="69"/>
                    <a:pt x="155" y="71"/>
                    <a:pt x="155" y="73"/>
                  </a:cubicBezTo>
                  <a:cubicBezTo>
                    <a:pt x="158" y="72"/>
                    <a:pt x="159" y="70"/>
                    <a:pt x="161" y="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5038726" y="2439988"/>
              <a:ext cx="585788" cy="422275"/>
            </a:xfrm>
            <a:custGeom>
              <a:avLst/>
              <a:gdLst>
                <a:gd name="T0" fmla="*/ 344 w 355"/>
                <a:gd name="T1" fmla="*/ 24 h 255"/>
                <a:gd name="T2" fmla="*/ 344 w 355"/>
                <a:gd name="T3" fmla="*/ 5 h 255"/>
                <a:gd name="T4" fmla="*/ 322 w 355"/>
                <a:gd name="T5" fmla="*/ 5 h 255"/>
                <a:gd name="T6" fmla="*/ 303 w 355"/>
                <a:gd name="T7" fmla="*/ 11 h 255"/>
                <a:gd name="T8" fmla="*/ 272 w 355"/>
                <a:gd name="T9" fmla="*/ 28 h 255"/>
                <a:gd name="T10" fmla="*/ 251 w 355"/>
                <a:gd name="T11" fmla="*/ 41 h 255"/>
                <a:gd name="T12" fmla="*/ 232 w 355"/>
                <a:gd name="T13" fmla="*/ 61 h 255"/>
                <a:gd name="T14" fmla="*/ 218 w 355"/>
                <a:gd name="T15" fmla="*/ 71 h 255"/>
                <a:gd name="T16" fmla="*/ 198 w 355"/>
                <a:gd name="T17" fmla="*/ 74 h 255"/>
                <a:gd name="T18" fmla="*/ 170 w 355"/>
                <a:gd name="T19" fmla="*/ 71 h 255"/>
                <a:gd name="T20" fmla="*/ 151 w 355"/>
                <a:gd name="T21" fmla="*/ 79 h 255"/>
                <a:gd name="T22" fmla="*/ 149 w 355"/>
                <a:gd name="T23" fmla="*/ 86 h 255"/>
                <a:gd name="T24" fmla="*/ 139 w 355"/>
                <a:gd name="T25" fmla="*/ 103 h 255"/>
                <a:gd name="T26" fmla="*/ 131 w 355"/>
                <a:gd name="T27" fmla="*/ 101 h 255"/>
                <a:gd name="T28" fmla="*/ 120 w 355"/>
                <a:gd name="T29" fmla="*/ 110 h 255"/>
                <a:gd name="T30" fmla="*/ 92 w 355"/>
                <a:gd name="T31" fmla="*/ 113 h 255"/>
                <a:gd name="T32" fmla="*/ 69 w 355"/>
                <a:gd name="T33" fmla="*/ 119 h 255"/>
                <a:gd name="T34" fmla="*/ 43 w 355"/>
                <a:gd name="T35" fmla="*/ 115 h 255"/>
                <a:gd name="T36" fmla="*/ 30 w 355"/>
                <a:gd name="T37" fmla="*/ 125 h 255"/>
                <a:gd name="T38" fmla="*/ 21 w 355"/>
                <a:gd name="T39" fmla="*/ 127 h 255"/>
                <a:gd name="T40" fmla="*/ 8 w 355"/>
                <a:gd name="T41" fmla="*/ 117 h 255"/>
                <a:gd name="T42" fmla="*/ 6 w 355"/>
                <a:gd name="T43" fmla="*/ 141 h 255"/>
                <a:gd name="T44" fmla="*/ 8 w 355"/>
                <a:gd name="T45" fmla="*/ 172 h 255"/>
                <a:gd name="T46" fmla="*/ 15 w 355"/>
                <a:gd name="T47" fmla="*/ 158 h 255"/>
                <a:gd name="T48" fmla="*/ 19 w 355"/>
                <a:gd name="T49" fmla="*/ 150 h 255"/>
                <a:gd name="T50" fmla="*/ 35 w 355"/>
                <a:gd name="T51" fmla="*/ 142 h 255"/>
                <a:gd name="T52" fmla="*/ 57 w 355"/>
                <a:gd name="T53" fmla="*/ 146 h 255"/>
                <a:gd name="T54" fmla="*/ 68 w 355"/>
                <a:gd name="T55" fmla="*/ 144 h 255"/>
                <a:gd name="T56" fmla="*/ 91 w 355"/>
                <a:gd name="T57" fmla="*/ 152 h 255"/>
                <a:gd name="T58" fmla="*/ 105 w 355"/>
                <a:gd name="T59" fmla="*/ 146 h 255"/>
                <a:gd name="T60" fmla="*/ 113 w 355"/>
                <a:gd name="T61" fmla="*/ 142 h 255"/>
                <a:gd name="T62" fmla="*/ 122 w 355"/>
                <a:gd name="T63" fmla="*/ 131 h 255"/>
                <a:gd name="T64" fmla="*/ 146 w 355"/>
                <a:gd name="T65" fmla="*/ 131 h 255"/>
                <a:gd name="T66" fmla="*/ 144 w 355"/>
                <a:gd name="T67" fmla="*/ 154 h 255"/>
                <a:gd name="T68" fmla="*/ 160 w 355"/>
                <a:gd name="T69" fmla="*/ 155 h 255"/>
                <a:gd name="T70" fmla="*/ 175 w 355"/>
                <a:gd name="T71" fmla="*/ 174 h 255"/>
                <a:gd name="T72" fmla="*/ 181 w 355"/>
                <a:gd name="T73" fmla="*/ 187 h 255"/>
                <a:gd name="T74" fmla="*/ 173 w 355"/>
                <a:gd name="T75" fmla="*/ 191 h 255"/>
                <a:gd name="T76" fmla="*/ 159 w 355"/>
                <a:gd name="T77" fmla="*/ 201 h 255"/>
                <a:gd name="T78" fmla="*/ 150 w 355"/>
                <a:gd name="T79" fmla="*/ 209 h 255"/>
                <a:gd name="T80" fmla="*/ 146 w 355"/>
                <a:gd name="T81" fmla="*/ 231 h 255"/>
                <a:gd name="T82" fmla="*/ 154 w 355"/>
                <a:gd name="T83" fmla="*/ 239 h 255"/>
                <a:gd name="T84" fmla="*/ 155 w 355"/>
                <a:gd name="T85" fmla="*/ 252 h 255"/>
                <a:gd name="T86" fmla="*/ 165 w 355"/>
                <a:gd name="T87" fmla="*/ 254 h 255"/>
                <a:gd name="T88" fmla="*/ 187 w 355"/>
                <a:gd name="T89" fmla="*/ 235 h 255"/>
                <a:gd name="T90" fmla="*/ 197 w 355"/>
                <a:gd name="T91" fmla="*/ 227 h 255"/>
                <a:gd name="T92" fmla="*/ 208 w 355"/>
                <a:gd name="T93" fmla="*/ 200 h 255"/>
                <a:gd name="T94" fmla="*/ 218 w 355"/>
                <a:gd name="T95" fmla="*/ 182 h 255"/>
                <a:gd name="T96" fmla="*/ 211 w 355"/>
                <a:gd name="T97" fmla="*/ 160 h 255"/>
                <a:gd name="T98" fmla="*/ 224 w 355"/>
                <a:gd name="T99" fmla="*/ 148 h 255"/>
                <a:gd name="T100" fmla="*/ 241 w 355"/>
                <a:gd name="T101" fmla="*/ 143 h 255"/>
                <a:gd name="T102" fmla="*/ 248 w 355"/>
                <a:gd name="T103" fmla="*/ 114 h 255"/>
                <a:gd name="T104" fmla="*/ 266 w 355"/>
                <a:gd name="T105" fmla="*/ 102 h 255"/>
                <a:gd name="T106" fmla="*/ 282 w 355"/>
                <a:gd name="T107" fmla="*/ 83 h 255"/>
                <a:gd name="T108" fmla="*/ 295 w 355"/>
                <a:gd name="T109" fmla="*/ 69 h 255"/>
                <a:gd name="T110" fmla="*/ 311 w 355"/>
                <a:gd name="T111" fmla="*/ 62 h 255"/>
                <a:gd name="T112" fmla="*/ 324 w 355"/>
                <a:gd name="T113" fmla="*/ 47 h 255"/>
                <a:gd name="T114" fmla="*/ 351 w 355"/>
                <a:gd name="T115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5" h="255">
                  <a:moveTo>
                    <a:pt x="351" y="33"/>
                  </a:moveTo>
                  <a:cubicBezTo>
                    <a:pt x="347" y="38"/>
                    <a:pt x="345" y="26"/>
                    <a:pt x="344" y="24"/>
                  </a:cubicBezTo>
                  <a:cubicBezTo>
                    <a:pt x="338" y="24"/>
                    <a:pt x="339" y="18"/>
                    <a:pt x="340" y="14"/>
                  </a:cubicBezTo>
                  <a:cubicBezTo>
                    <a:pt x="341" y="9"/>
                    <a:pt x="342" y="9"/>
                    <a:pt x="344" y="5"/>
                  </a:cubicBezTo>
                  <a:cubicBezTo>
                    <a:pt x="347" y="1"/>
                    <a:pt x="346" y="0"/>
                    <a:pt x="341" y="0"/>
                  </a:cubicBezTo>
                  <a:cubicBezTo>
                    <a:pt x="334" y="0"/>
                    <a:pt x="328" y="1"/>
                    <a:pt x="322" y="5"/>
                  </a:cubicBezTo>
                  <a:cubicBezTo>
                    <a:pt x="318" y="8"/>
                    <a:pt x="316" y="7"/>
                    <a:pt x="311" y="8"/>
                  </a:cubicBezTo>
                  <a:cubicBezTo>
                    <a:pt x="307" y="9"/>
                    <a:pt x="306" y="10"/>
                    <a:pt x="303" y="11"/>
                  </a:cubicBezTo>
                  <a:cubicBezTo>
                    <a:pt x="295" y="16"/>
                    <a:pt x="288" y="20"/>
                    <a:pt x="280" y="24"/>
                  </a:cubicBezTo>
                  <a:cubicBezTo>
                    <a:pt x="277" y="25"/>
                    <a:pt x="275" y="27"/>
                    <a:pt x="272" y="28"/>
                  </a:cubicBezTo>
                  <a:cubicBezTo>
                    <a:pt x="266" y="32"/>
                    <a:pt x="258" y="35"/>
                    <a:pt x="253" y="30"/>
                  </a:cubicBezTo>
                  <a:cubicBezTo>
                    <a:pt x="250" y="32"/>
                    <a:pt x="252" y="38"/>
                    <a:pt x="251" y="41"/>
                  </a:cubicBezTo>
                  <a:cubicBezTo>
                    <a:pt x="249" y="44"/>
                    <a:pt x="242" y="52"/>
                    <a:pt x="239" y="54"/>
                  </a:cubicBezTo>
                  <a:cubicBezTo>
                    <a:pt x="236" y="57"/>
                    <a:pt x="234" y="57"/>
                    <a:pt x="232" y="61"/>
                  </a:cubicBezTo>
                  <a:cubicBezTo>
                    <a:pt x="232" y="65"/>
                    <a:pt x="233" y="68"/>
                    <a:pt x="229" y="71"/>
                  </a:cubicBezTo>
                  <a:cubicBezTo>
                    <a:pt x="226" y="73"/>
                    <a:pt x="222" y="71"/>
                    <a:pt x="218" y="71"/>
                  </a:cubicBezTo>
                  <a:cubicBezTo>
                    <a:pt x="214" y="72"/>
                    <a:pt x="212" y="72"/>
                    <a:pt x="208" y="72"/>
                  </a:cubicBezTo>
                  <a:cubicBezTo>
                    <a:pt x="204" y="72"/>
                    <a:pt x="202" y="71"/>
                    <a:pt x="198" y="74"/>
                  </a:cubicBezTo>
                  <a:cubicBezTo>
                    <a:pt x="194" y="77"/>
                    <a:pt x="193" y="79"/>
                    <a:pt x="188" y="78"/>
                  </a:cubicBezTo>
                  <a:cubicBezTo>
                    <a:pt x="182" y="77"/>
                    <a:pt x="177" y="69"/>
                    <a:pt x="170" y="71"/>
                  </a:cubicBezTo>
                  <a:cubicBezTo>
                    <a:pt x="167" y="72"/>
                    <a:pt x="165" y="74"/>
                    <a:pt x="162" y="76"/>
                  </a:cubicBezTo>
                  <a:cubicBezTo>
                    <a:pt x="158" y="77"/>
                    <a:pt x="155" y="78"/>
                    <a:pt x="151" y="79"/>
                  </a:cubicBezTo>
                  <a:cubicBezTo>
                    <a:pt x="151" y="79"/>
                    <a:pt x="150" y="79"/>
                    <a:pt x="150" y="79"/>
                  </a:cubicBezTo>
                  <a:cubicBezTo>
                    <a:pt x="150" y="82"/>
                    <a:pt x="149" y="84"/>
                    <a:pt x="149" y="86"/>
                  </a:cubicBezTo>
                  <a:cubicBezTo>
                    <a:pt x="149" y="91"/>
                    <a:pt x="152" y="101"/>
                    <a:pt x="148" y="104"/>
                  </a:cubicBezTo>
                  <a:cubicBezTo>
                    <a:pt x="145" y="106"/>
                    <a:pt x="142" y="104"/>
                    <a:pt x="139" y="103"/>
                  </a:cubicBezTo>
                  <a:cubicBezTo>
                    <a:pt x="138" y="103"/>
                    <a:pt x="136" y="104"/>
                    <a:pt x="135" y="103"/>
                  </a:cubicBezTo>
                  <a:cubicBezTo>
                    <a:pt x="134" y="103"/>
                    <a:pt x="133" y="101"/>
                    <a:pt x="131" y="101"/>
                  </a:cubicBezTo>
                  <a:cubicBezTo>
                    <a:pt x="126" y="99"/>
                    <a:pt x="127" y="103"/>
                    <a:pt x="125" y="105"/>
                  </a:cubicBezTo>
                  <a:cubicBezTo>
                    <a:pt x="122" y="107"/>
                    <a:pt x="121" y="105"/>
                    <a:pt x="120" y="110"/>
                  </a:cubicBezTo>
                  <a:cubicBezTo>
                    <a:pt x="115" y="111"/>
                    <a:pt x="110" y="110"/>
                    <a:pt x="106" y="109"/>
                  </a:cubicBezTo>
                  <a:cubicBezTo>
                    <a:pt x="100" y="109"/>
                    <a:pt x="97" y="111"/>
                    <a:pt x="92" y="113"/>
                  </a:cubicBezTo>
                  <a:cubicBezTo>
                    <a:pt x="88" y="110"/>
                    <a:pt x="87" y="107"/>
                    <a:pt x="80" y="110"/>
                  </a:cubicBezTo>
                  <a:cubicBezTo>
                    <a:pt x="77" y="112"/>
                    <a:pt x="73" y="120"/>
                    <a:pt x="69" y="119"/>
                  </a:cubicBezTo>
                  <a:cubicBezTo>
                    <a:pt x="69" y="115"/>
                    <a:pt x="61" y="105"/>
                    <a:pt x="61" y="115"/>
                  </a:cubicBezTo>
                  <a:cubicBezTo>
                    <a:pt x="61" y="115"/>
                    <a:pt x="45" y="113"/>
                    <a:pt x="43" y="115"/>
                  </a:cubicBezTo>
                  <a:cubicBezTo>
                    <a:pt x="40" y="117"/>
                    <a:pt x="42" y="118"/>
                    <a:pt x="41" y="121"/>
                  </a:cubicBezTo>
                  <a:cubicBezTo>
                    <a:pt x="39" y="125"/>
                    <a:pt x="35" y="124"/>
                    <a:pt x="30" y="125"/>
                  </a:cubicBezTo>
                  <a:cubicBezTo>
                    <a:pt x="30" y="126"/>
                    <a:pt x="30" y="128"/>
                    <a:pt x="30" y="129"/>
                  </a:cubicBezTo>
                  <a:cubicBezTo>
                    <a:pt x="27" y="126"/>
                    <a:pt x="25" y="124"/>
                    <a:pt x="21" y="127"/>
                  </a:cubicBezTo>
                  <a:cubicBezTo>
                    <a:pt x="18" y="129"/>
                    <a:pt x="18" y="133"/>
                    <a:pt x="14" y="129"/>
                  </a:cubicBezTo>
                  <a:cubicBezTo>
                    <a:pt x="12" y="127"/>
                    <a:pt x="10" y="121"/>
                    <a:pt x="8" y="117"/>
                  </a:cubicBezTo>
                  <a:cubicBezTo>
                    <a:pt x="6" y="121"/>
                    <a:pt x="3" y="126"/>
                    <a:pt x="0" y="130"/>
                  </a:cubicBezTo>
                  <a:cubicBezTo>
                    <a:pt x="3" y="133"/>
                    <a:pt x="5" y="137"/>
                    <a:pt x="6" y="141"/>
                  </a:cubicBezTo>
                  <a:cubicBezTo>
                    <a:pt x="7" y="149"/>
                    <a:pt x="1" y="156"/>
                    <a:pt x="6" y="164"/>
                  </a:cubicBezTo>
                  <a:cubicBezTo>
                    <a:pt x="8" y="167"/>
                    <a:pt x="10" y="167"/>
                    <a:pt x="8" y="172"/>
                  </a:cubicBezTo>
                  <a:cubicBezTo>
                    <a:pt x="13" y="172"/>
                    <a:pt x="19" y="171"/>
                    <a:pt x="20" y="166"/>
                  </a:cubicBezTo>
                  <a:cubicBezTo>
                    <a:pt x="20" y="162"/>
                    <a:pt x="14" y="162"/>
                    <a:pt x="15" y="158"/>
                  </a:cubicBezTo>
                  <a:cubicBezTo>
                    <a:pt x="15" y="155"/>
                    <a:pt x="17" y="156"/>
                    <a:pt x="18" y="154"/>
                  </a:cubicBezTo>
                  <a:cubicBezTo>
                    <a:pt x="19" y="153"/>
                    <a:pt x="18" y="152"/>
                    <a:pt x="19" y="150"/>
                  </a:cubicBezTo>
                  <a:cubicBezTo>
                    <a:pt x="20" y="145"/>
                    <a:pt x="20" y="144"/>
                    <a:pt x="25" y="143"/>
                  </a:cubicBezTo>
                  <a:cubicBezTo>
                    <a:pt x="29" y="143"/>
                    <a:pt x="31" y="143"/>
                    <a:pt x="35" y="142"/>
                  </a:cubicBezTo>
                  <a:cubicBezTo>
                    <a:pt x="37" y="141"/>
                    <a:pt x="41" y="137"/>
                    <a:pt x="44" y="138"/>
                  </a:cubicBezTo>
                  <a:cubicBezTo>
                    <a:pt x="44" y="138"/>
                    <a:pt x="57" y="148"/>
                    <a:pt x="57" y="146"/>
                  </a:cubicBezTo>
                  <a:cubicBezTo>
                    <a:pt x="56" y="141"/>
                    <a:pt x="59" y="139"/>
                    <a:pt x="63" y="142"/>
                  </a:cubicBezTo>
                  <a:cubicBezTo>
                    <a:pt x="66" y="144"/>
                    <a:pt x="65" y="144"/>
                    <a:pt x="68" y="144"/>
                  </a:cubicBezTo>
                  <a:cubicBezTo>
                    <a:pt x="70" y="144"/>
                    <a:pt x="72" y="144"/>
                    <a:pt x="74" y="145"/>
                  </a:cubicBezTo>
                  <a:cubicBezTo>
                    <a:pt x="81" y="146"/>
                    <a:pt x="92" y="141"/>
                    <a:pt x="91" y="152"/>
                  </a:cubicBezTo>
                  <a:cubicBezTo>
                    <a:pt x="94" y="151"/>
                    <a:pt x="94" y="147"/>
                    <a:pt x="97" y="146"/>
                  </a:cubicBezTo>
                  <a:cubicBezTo>
                    <a:pt x="100" y="145"/>
                    <a:pt x="104" y="148"/>
                    <a:pt x="105" y="146"/>
                  </a:cubicBezTo>
                  <a:cubicBezTo>
                    <a:pt x="107" y="143"/>
                    <a:pt x="104" y="139"/>
                    <a:pt x="107" y="137"/>
                  </a:cubicBezTo>
                  <a:cubicBezTo>
                    <a:pt x="110" y="135"/>
                    <a:pt x="113" y="140"/>
                    <a:pt x="113" y="142"/>
                  </a:cubicBezTo>
                  <a:cubicBezTo>
                    <a:pt x="113" y="142"/>
                    <a:pt x="114" y="142"/>
                    <a:pt x="114" y="142"/>
                  </a:cubicBezTo>
                  <a:cubicBezTo>
                    <a:pt x="115" y="137"/>
                    <a:pt x="115" y="128"/>
                    <a:pt x="122" y="131"/>
                  </a:cubicBezTo>
                  <a:cubicBezTo>
                    <a:pt x="125" y="132"/>
                    <a:pt x="126" y="135"/>
                    <a:pt x="130" y="135"/>
                  </a:cubicBezTo>
                  <a:cubicBezTo>
                    <a:pt x="135" y="135"/>
                    <a:pt x="142" y="130"/>
                    <a:pt x="146" y="131"/>
                  </a:cubicBezTo>
                  <a:cubicBezTo>
                    <a:pt x="149" y="132"/>
                    <a:pt x="146" y="134"/>
                    <a:pt x="146" y="137"/>
                  </a:cubicBezTo>
                  <a:cubicBezTo>
                    <a:pt x="144" y="142"/>
                    <a:pt x="144" y="148"/>
                    <a:pt x="144" y="154"/>
                  </a:cubicBezTo>
                  <a:cubicBezTo>
                    <a:pt x="149" y="153"/>
                    <a:pt x="150" y="148"/>
                    <a:pt x="155" y="151"/>
                  </a:cubicBezTo>
                  <a:cubicBezTo>
                    <a:pt x="157" y="153"/>
                    <a:pt x="157" y="154"/>
                    <a:pt x="160" y="155"/>
                  </a:cubicBezTo>
                  <a:cubicBezTo>
                    <a:pt x="163" y="155"/>
                    <a:pt x="165" y="155"/>
                    <a:pt x="167" y="157"/>
                  </a:cubicBezTo>
                  <a:cubicBezTo>
                    <a:pt x="172" y="162"/>
                    <a:pt x="167" y="170"/>
                    <a:pt x="175" y="174"/>
                  </a:cubicBezTo>
                  <a:cubicBezTo>
                    <a:pt x="178" y="176"/>
                    <a:pt x="182" y="175"/>
                    <a:pt x="184" y="178"/>
                  </a:cubicBezTo>
                  <a:cubicBezTo>
                    <a:pt x="186" y="182"/>
                    <a:pt x="184" y="185"/>
                    <a:pt x="181" y="187"/>
                  </a:cubicBezTo>
                  <a:cubicBezTo>
                    <a:pt x="179" y="187"/>
                    <a:pt x="177" y="186"/>
                    <a:pt x="175" y="187"/>
                  </a:cubicBezTo>
                  <a:cubicBezTo>
                    <a:pt x="173" y="188"/>
                    <a:pt x="174" y="190"/>
                    <a:pt x="173" y="191"/>
                  </a:cubicBezTo>
                  <a:cubicBezTo>
                    <a:pt x="171" y="194"/>
                    <a:pt x="168" y="194"/>
                    <a:pt x="165" y="196"/>
                  </a:cubicBezTo>
                  <a:cubicBezTo>
                    <a:pt x="163" y="198"/>
                    <a:pt x="162" y="200"/>
                    <a:pt x="159" y="201"/>
                  </a:cubicBezTo>
                  <a:cubicBezTo>
                    <a:pt x="160" y="204"/>
                    <a:pt x="160" y="208"/>
                    <a:pt x="157" y="208"/>
                  </a:cubicBezTo>
                  <a:cubicBezTo>
                    <a:pt x="154" y="208"/>
                    <a:pt x="153" y="207"/>
                    <a:pt x="150" y="209"/>
                  </a:cubicBezTo>
                  <a:cubicBezTo>
                    <a:pt x="148" y="211"/>
                    <a:pt x="148" y="214"/>
                    <a:pt x="148" y="216"/>
                  </a:cubicBezTo>
                  <a:cubicBezTo>
                    <a:pt x="147" y="221"/>
                    <a:pt x="147" y="226"/>
                    <a:pt x="146" y="231"/>
                  </a:cubicBezTo>
                  <a:cubicBezTo>
                    <a:pt x="146" y="232"/>
                    <a:pt x="146" y="233"/>
                    <a:pt x="146" y="234"/>
                  </a:cubicBezTo>
                  <a:cubicBezTo>
                    <a:pt x="148" y="236"/>
                    <a:pt x="153" y="237"/>
                    <a:pt x="154" y="239"/>
                  </a:cubicBezTo>
                  <a:cubicBezTo>
                    <a:pt x="156" y="242"/>
                    <a:pt x="152" y="245"/>
                    <a:pt x="152" y="248"/>
                  </a:cubicBezTo>
                  <a:cubicBezTo>
                    <a:pt x="152" y="250"/>
                    <a:pt x="154" y="251"/>
                    <a:pt x="155" y="252"/>
                  </a:cubicBezTo>
                  <a:cubicBezTo>
                    <a:pt x="156" y="252"/>
                    <a:pt x="157" y="251"/>
                    <a:pt x="158" y="251"/>
                  </a:cubicBezTo>
                  <a:cubicBezTo>
                    <a:pt x="161" y="248"/>
                    <a:pt x="164" y="248"/>
                    <a:pt x="165" y="254"/>
                  </a:cubicBezTo>
                  <a:cubicBezTo>
                    <a:pt x="173" y="255"/>
                    <a:pt x="174" y="248"/>
                    <a:pt x="177" y="242"/>
                  </a:cubicBezTo>
                  <a:cubicBezTo>
                    <a:pt x="178" y="240"/>
                    <a:pt x="186" y="225"/>
                    <a:pt x="187" y="235"/>
                  </a:cubicBezTo>
                  <a:cubicBezTo>
                    <a:pt x="192" y="235"/>
                    <a:pt x="196" y="235"/>
                    <a:pt x="200" y="234"/>
                  </a:cubicBezTo>
                  <a:cubicBezTo>
                    <a:pt x="199" y="232"/>
                    <a:pt x="197" y="229"/>
                    <a:pt x="197" y="227"/>
                  </a:cubicBezTo>
                  <a:cubicBezTo>
                    <a:pt x="197" y="223"/>
                    <a:pt x="198" y="221"/>
                    <a:pt x="200" y="218"/>
                  </a:cubicBezTo>
                  <a:cubicBezTo>
                    <a:pt x="203" y="213"/>
                    <a:pt x="206" y="206"/>
                    <a:pt x="208" y="200"/>
                  </a:cubicBezTo>
                  <a:cubicBezTo>
                    <a:pt x="211" y="194"/>
                    <a:pt x="212" y="188"/>
                    <a:pt x="217" y="183"/>
                  </a:cubicBezTo>
                  <a:cubicBezTo>
                    <a:pt x="217" y="182"/>
                    <a:pt x="217" y="182"/>
                    <a:pt x="218" y="182"/>
                  </a:cubicBezTo>
                  <a:cubicBezTo>
                    <a:pt x="218" y="177"/>
                    <a:pt x="218" y="173"/>
                    <a:pt x="217" y="169"/>
                  </a:cubicBezTo>
                  <a:cubicBezTo>
                    <a:pt x="215" y="165"/>
                    <a:pt x="213" y="164"/>
                    <a:pt x="211" y="160"/>
                  </a:cubicBezTo>
                  <a:cubicBezTo>
                    <a:pt x="213" y="158"/>
                    <a:pt x="216" y="157"/>
                    <a:pt x="218" y="156"/>
                  </a:cubicBezTo>
                  <a:cubicBezTo>
                    <a:pt x="222" y="153"/>
                    <a:pt x="222" y="152"/>
                    <a:pt x="224" y="148"/>
                  </a:cubicBezTo>
                  <a:cubicBezTo>
                    <a:pt x="226" y="145"/>
                    <a:pt x="228" y="142"/>
                    <a:pt x="231" y="142"/>
                  </a:cubicBezTo>
                  <a:cubicBezTo>
                    <a:pt x="234" y="142"/>
                    <a:pt x="237" y="145"/>
                    <a:pt x="241" y="143"/>
                  </a:cubicBezTo>
                  <a:cubicBezTo>
                    <a:pt x="244" y="141"/>
                    <a:pt x="244" y="137"/>
                    <a:pt x="244" y="134"/>
                  </a:cubicBezTo>
                  <a:cubicBezTo>
                    <a:pt x="245" y="128"/>
                    <a:pt x="244" y="119"/>
                    <a:pt x="248" y="114"/>
                  </a:cubicBezTo>
                  <a:cubicBezTo>
                    <a:pt x="252" y="108"/>
                    <a:pt x="254" y="103"/>
                    <a:pt x="257" y="96"/>
                  </a:cubicBezTo>
                  <a:cubicBezTo>
                    <a:pt x="259" y="97"/>
                    <a:pt x="263" y="103"/>
                    <a:pt x="266" y="102"/>
                  </a:cubicBezTo>
                  <a:cubicBezTo>
                    <a:pt x="268" y="101"/>
                    <a:pt x="264" y="97"/>
                    <a:pt x="265" y="95"/>
                  </a:cubicBezTo>
                  <a:cubicBezTo>
                    <a:pt x="266" y="89"/>
                    <a:pt x="277" y="86"/>
                    <a:pt x="282" y="83"/>
                  </a:cubicBezTo>
                  <a:cubicBezTo>
                    <a:pt x="285" y="81"/>
                    <a:pt x="288" y="78"/>
                    <a:pt x="289" y="74"/>
                  </a:cubicBezTo>
                  <a:cubicBezTo>
                    <a:pt x="290" y="69"/>
                    <a:pt x="289" y="68"/>
                    <a:pt x="295" y="69"/>
                  </a:cubicBezTo>
                  <a:cubicBezTo>
                    <a:pt x="298" y="69"/>
                    <a:pt x="301" y="70"/>
                    <a:pt x="305" y="68"/>
                  </a:cubicBezTo>
                  <a:cubicBezTo>
                    <a:pt x="307" y="67"/>
                    <a:pt x="309" y="64"/>
                    <a:pt x="311" y="62"/>
                  </a:cubicBezTo>
                  <a:cubicBezTo>
                    <a:pt x="314" y="59"/>
                    <a:pt x="318" y="59"/>
                    <a:pt x="321" y="56"/>
                  </a:cubicBezTo>
                  <a:cubicBezTo>
                    <a:pt x="323" y="54"/>
                    <a:pt x="323" y="50"/>
                    <a:pt x="324" y="47"/>
                  </a:cubicBezTo>
                  <a:cubicBezTo>
                    <a:pt x="329" y="48"/>
                    <a:pt x="337" y="46"/>
                    <a:pt x="343" y="45"/>
                  </a:cubicBezTo>
                  <a:cubicBezTo>
                    <a:pt x="348" y="44"/>
                    <a:pt x="355" y="39"/>
                    <a:pt x="351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5046663" y="2571750"/>
              <a:ext cx="242888" cy="88900"/>
            </a:xfrm>
            <a:custGeom>
              <a:avLst/>
              <a:gdLst>
                <a:gd name="T0" fmla="*/ 16 w 147"/>
                <a:gd name="T1" fmla="*/ 48 h 54"/>
                <a:gd name="T2" fmla="*/ 25 w 147"/>
                <a:gd name="T3" fmla="*/ 50 h 54"/>
                <a:gd name="T4" fmla="*/ 25 w 147"/>
                <a:gd name="T5" fmla="*/ 46 h 54"/>
                <a:gd name="T6" fmla="*/ 36 w 147"/>
                <a:gd name="T7" fmla="*/ 42 h 54"/>
                <a:gd name="T8" fmla="*/ 38 w 147"/>
                <a:gd name="T9" fmla="*/ 36 h 54"/>
                <a:gd name="T10" fmla="*/ 56 w 147"/>
                <a:gd name="T11" fmla="*/ 36 h 54"/>
                <a:gd name="T12" fmla="*/ 64 w 147"/>
                <a:gd name="T13" fmla="*/ 40 h 54"/>
                <a:gd name="T14" fmla="*/ 75 w 147"/>
                <a:gd name="T15" fmla="*/ 31 h 54"/>
                <a:gd name="T16" fmla="*/ 87 w 147"/>
                <a:gd name="T17" fmla="*/ 34 h 54"/>
                <a:gd name="T18" fmla="*/ 101 w 147"/>
                <a:gd name="T19" fmla="*/ 30 h 54"/>
                <a:gd name="T20" fmla="*/ 115 w 147"/>
                <a:gd name="T21" fmla="*/ 31 h 54"/>
                <a:gd name="T22" fmla="*/ 120 w 147"/>
                <a:gd name="T23" fmla="*/ 26 h 54"/>
                <a:gd name="T24" fmla="*/ 126 w 147"/>
                <a:gd name="T25" fmla="*/ 22 h 54"/>
                <a:gd name="T26" fmla="*/ 130 w 147"/>
                <a:gd name="T27" fmla="*/ 24 h 54"/>
                <a:gd name="T28" fmla="*/ 134 w 147"/>
                <a:gd name="T29" fmla="*/ 24 h 54"/>
                <a:gd name="T30" fmla="*/ 143 w 147"/>
                <a:gd name="T31" fmla="*/ 25 h 54"/>
                <a:gd name="T32" fmla="*/ 144 w 147"/>
                <a:gd name="T33" fmla="*/ 7 h 54"/>
                <a:gd name="T34" fmla="*/ 145 w 147"/>
                <a:gd name="T35" fmla="*/ 0 h 54"/>
                <a:gd name="T36" fmla="*/ 127 w 147"/>
                <a:gd name="T37" fmla="*/ 2 h 54"/>
                <a:gd name="T38" fmla="*/ 121 w 147"/>
                <a:gd name="T39" fmla="*/ 4 h 54"/>
                <a:gd name="T40" fmla="*/ 111 w 147"/>
                <a:gd name="T41" fmla="*/ 3 h 54"/>
                <a:gd name="T42" fmla="*/ 109 w 147"/>
                <a:gd name="T43" fmla="*/ 5 h 54"/>
                <a:gd name="T44" fmla="*/ 106 w 147"/>
                <a:gd name="T45" fmla="*/ 4 h 54"/>
                <a:gd name="T46" fmla="*/ 101 w 147"/>
                <a:gd name="T47" fmla="*/ 6 h 54"/>
                <a:gd name="T48" fmla="*/ 91 w 147"/>
                <a:gd name="T49" fmla="*/ 10 h 54"/>
                <a:gd name="T50" fmla="*/ 83 w 147"/>
                <a:gd name="T51" fmla="*/ 10 h 54"/>
                <a:gd name="T52" fmla="*/ 75 w 147"/>
                <a:gd name="T53" fmla="*/ 10 h 54"/>
                <a:gd name="T54" fmla="*/ 64 w 147"/>
                <a:gd name="T55" fmla="*/ 13 h 54"/>
                <a:gd name="T56" fmla="*/ 51 w 147"/>
                <a:gd name="T57" fmla="*/ 14 h 54"/>
                <a:gd name="T58" fmla="*/ 43 w 147"/>
                <a:gd name="T59" fmla="*/ 14 h 54"/>
                <a:gd name="T60" fmla="*/ 37 w 147"/>
                <a:gd name="T61" fmla="*/ 9 h 54"/>
                <a:gd name="T62" fmla="*/ 20 w 147"/>
                <a:gd name="T63" fmla="*/ 9 h 54"/>
                <a:gd name="T64" fmla="*/ 14 w 147"/>
                <a:gd name="T65" fmla="*/ 15 h 54"/>
                <a:gd name="T66" fmla="*/ 1 w 147"/>
                <a:gd name="T67" fmla="*/ 18 h 54"/>
                <a:gd name="T68" fmla="*/ 0 w 147"/>
                <a:gd name="T69" fmla="*/ 18 h 54"/>
                <a:gd name="T70" fmla="*/ 4 w 147"/>
                <a:gd name="T71" fmla="*/ 35 h 54"/>
                <a:gd name="T72" fmla="*/ 3 w 147"/>
                <a:gd name="T73" fmla="*/ 38 h 54"/>
                <a:gd name="T74" fmla="*/ 9 w 147"/>
                <a:gd name="T75" fmla="*/ 50 h 54"/>
                <a:gd name="T76" fmla="*/ 16 w 147"/>
                <a:gd name="T77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" h="54">
                  <a:moveTo>
                    <a:pt x="16" y="48"/>
                  </a:moveTo>
                  <a:cubicBezTo>
                    <a:pt x="20" y="45"/>
                    <a:pt x="22" y="47"/>
                    <a:pt x="25" y="50"/>
                  </a:cubicBezTo>
                  <a:cubicBezTo>
                    <a:pt x="25" y="49"/>
                    <a:pt x="25" y="47"/>
                    <a:pt x="25" y="46"/>
                  </a:cubicBezTo>
                  <a:cubicBezTo>
                    <a:pt x="30" y="45"/>
                    <a:pt x="34" y="46"/>
                    <a:pt x="36" y="42"/>
                  </a:cubicBezTo>
                  <a:cubicBezTo>
                    <a:pt x="37" y="39"/>
                    <a:pt x="35" y="38"/>
                    <a:pt x="38" y="36"/>
                  </a:cubicBezTo>
                  <a:cubicBezTo>
                    <a:pt x="40" y="34"/>
                    <a:pt x="56" y="36"/>
                    <a:pt x="56" y="36"/>
                  </a:cubicBezTo>
                  <a:cubicBezTo>
                    <a:pt x="56" y="26"/>
                    <a:pt x="64" y="36"/>
                    <a:pt x="64" y="40"/>
                  </a:cubicBezTo>
                  <a:cubicBezTo>
                    <a:pt x="68" y="41"/>
                    <a:pt x="72" y="33"/>
                    <a:pt x="75" y="31"/>
                  </a:cubicBezTo>
                  <a:cubicBezTo>
                    <a:pt x="82" y="28"/>
                    <a:pt x="83" y="31"/>
                    <a:pt x="87" y="34"/>
                  </a:cubicBezTo>
                  <a:cubicBezTo>
                    <a:pt x="92" y="32"/>
                    <a:pt x="95" y="30"/>
                    <a:pt x="101" y="30"/>
                  </a:cubicBezTo>
                  <a:cubicBezTo>
                    <a:pt x="105" y="31"/>
                    <a:pt x="110" y="32"/>
                    <a:pt x="115" y="31"/>
                  </a:cubicBezTo>
                  <a:cubicBezTo>
                    <a:pt x="116" y="26"/>
                    <a:pt x="117" y="28"/>
                    <a:pt x="120" y="26"/>
                  </a:cubicBezTo>
                  <a:cubicBezTo>
                    <a:pt x="122" y="24"/>
                    <a:pt x="121" y="20"/>
                    <a:pt x="126" y="22"/>
                  </a:cubicBezTo>
                  <a:cubicBezTo>
                    <a:pt x="128" y="22"/>
                    <a:pt x="129" y="24"/>
                    <a:pt x="130" y="24"/>
                  </a:cubicBezTo>
                  <a:cubicBezTo>
                    <a:pt x="131" y="25"/>
                    <a:pt x="133" y="24"/>
                    <a:pt x="134" y="24"/>
                  </a:cubicBezTo>
                  <a:cubicBezTo>
                    <a:pt x="137" y="25"/>
                    <a:pt x="140" y="27"/>
                    <a:pt x="143" y="25"/>
                  </a:cubicBezTo>
                  <a:cubicBezTo>
                    <a:pt x="147" y="22"/>
                    <a:pt x="144" y="12"/>
                    <a:pt x="144" y="7"/>
                  </a:cubicBezTo>
                  <a:cubicBezTo>
                    <a:pt x="144" y="5"/>
                    <a:pt x="145" y="3"/>
                    <a:pt x="145" y="0"/>
                  </a:cubicBezTo>
                  <a:cubicBezTo>
                    <a:pt x="139" y="2"/>
                    <a:pt x="133" y="3"/>
                    <a:pt x="127" y="2"/>
                  </a:cubicBezTo>
                  <a:cubicBezTo>
                    <a:pt x="127" y="4"/>
                    <a:pt x="126" y="5"/>
                    <a:pt x="121" y="4"/>
                  </a:cubicBezTo>
                  <a:cubicBezTo>
                    <a:pt x="117" y="4"/>
                    <a:pt x="115" y="2"/>
                    <a:pt x="111" y="3"/>
                  </a:cubicBezTo>
                  <a:cubicBezTo>
                    <a:pt x="110" y="3"/>
                    <a:pt x="110" y="5"/>
                    <a:pt x="109" y="5"/>
                  </a:cubicBezTo>
                  <a:cubicBezTo>
                    <a:pt x="108" y="5"/>
                    <a:pt x="107" y="4"/>
                    <a:pt x="106" y="4"/>
                  </a:cubicBezTo>
                  <a:cubicBezTo>
                    <a:pt x="104" y="5"/>
                    <a:pt x="103" y="5"/>
                    <a:pt x="101" y="6"/>
                  </a:cubicBezTo>
                  <a:cubicBezTo>
                    <a:pt x="98" y="8"/>
                    <a:pt x="96" y="11"/>
                    <a:pt x="91" y="10"/>
                  </a:cubicBezTo>
                  <a:cubicBezTo>
                    <a:pt x="87" y="9"/>
                    <a:pt x="87" y="7"/>
                    <a:pt x="83" y="10"/>
                  </a:cubicBezTo>
                  <a:cubicBezTo>
                    <a:pt x="78" y="12"/>
                    <a:pt x="79" y="13"/>
                    <a:pt x="75" y="10"/>
                  </a:cubicBezTo>
                  <a:cubicBezTo>
                    <a:pt x="70" y="7"/>
                    <a:pt x="68" y="11"/>
                    <a:pt x="64" y="13"/>
                  </a:cubicBezTo>
                  <a:cubicBezTo>
                    <a:pt x="60" y="15"/>
                    <a:pt x="55" y="13"/>
                    <a:pt x="51" y="14"/>
                  </a:cubicBezTo>
                  <a:cubicBezTo>
                    <a:pt x="47" y="15"/>
                    <a:pt x="47" y="16"/>
                    <a:pt x="43" y="14"/>
                  </a:cubicBezTo>
                  <a:cubicBezTo>
                    <a:pt x="41" y="12"/>
                    <a:pt x="39" y="10"/>
                    <a:pt x="37" y="9"/>
                  </a:cubicBezTo>
                  <a:cubicBezTo>
                    <a:pt x="33" y="7"/>
                    <a:pt x="25" y="7"/>
                    <a:pt x="20" y="9"/>
                  </a:cubicBezTo>
                  <a:cubicBezTo>
                    <a:pt x="17" y="10"/>
                    <a:pt x="17" y="13"/>
                    <a:pt x="14" y="15"/>
                  </a:cubicBezTo>
                  <a:cubicBezTo>
                    <a:pt x="11" y="17"/>
                    <a:pt x="4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24"/>
                    <a:pt x="5" y="30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5" y="42"/>
                    <a:pt x="7" y="48"/>
                    <a:pt x="9" y="50"/>
                  </a:cubicBezTo>
                  <a:cubicBezTo>
                    <a:pt x="13" y="54"/>
                    <a:pt x="13" y="50"/>
                    <a:pt x="16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4868863" y="2557463"/>
              <a:ext cx="182563" cy="71438"/>
            </a:xfrm>
            <a:custGeom>
              <a:avLst/>
              <a:gdLst>
                <a:gd name="T0" fmla="*/ 98 w 110"/>
                <a:gd name="T1" fmla="*/ 24 h 43"/>
                <a:gd name="T2" fmla="*/ 89 w 110"/>
                <a:gd name="T3" fmla="*/ 20 h 43"/>
                <a:gd name="T4" fmla="*/ 79 w 110"/>
                <a:gd name="T5" fmla="*/ 20 h 43"/>
                <a:gd name="T6" fmla="*/ 69 w 110"/>
                <a:gd name="T7" fmla="*/ 19 h 43"/>
                <a:gd name="T8" fmla="*/ 64 w 110"/>
                <a:gd name="T9" fmla="*/ 18 h 43"/>
                <a:gd name="T10" fmla="*/ 60 w 110"/>
                <a:gd name="T11" fmla="*/ 14 h 43"/>
                <a:gd name="T12" fmla="*/ 53 w 110"/>
                <a:gd name="T13" fmla="*/ 12 h 43"/>
                <a:gd name="T14" fmla="*/ 48 w 110"/>
                <a:gd name="T15" fmla="*/ 4 h 43"/>
                <a:gd name="T16" fmla="*/ 44 w 110"/>
                <a:gd name="T17" fmla="*/ 1 h 43"/>
                <a:gd name="T18" fmla="*/ 33 w 110"/>
                <a:gd name="T19" fmla="*/ 2 h 43"/>
                <a:gd name="T20" fmla="*/ 27 w 110"/>
                <a:gd name="T21" fmla="*/ 2 h 43"/>
                <a:gd name="T22" fmla="*/ 23 w 110"/>
                <a:gd name="T23" fmla="*/ 5 h 43"/>
                <a:gd name="T24" fmla="*/ 19 w 110"/>
                <a:gd name="T25" fmla="*/ 4 h 43"/>
                <a:gd name="T26" fmla="*/ 14 w 110"/>
                <a:gd name="T27" fmla="*/ 6 h 43"/>
                <a:gd name="T28" fmla="*/ 1 w 110"/>
                <a:gd name="T29" fmla="*/ 1 h 43"/>
                <a:gd name="T30" fmla="*/ 0 w 110"/>
                <a:gd name="T31" fmla="*/ 2 h 43"/>
                <a:gd name="T32" fmla="*/ 8 w 110"/>
                <a:gd name="T33" fmla="*/ 19 h 43"/>
                <a:gd name="T34" fmla="*/ 5 w 110"/>
                <a:gd name="T35" fmla="*/ 35 h 43"/>
                <a:gd name="T36" fmla="*/ 12 w 110"/>
                <a:gd name="T37" fmla="*/ 37 h 43"/>
                <a:gd name="T38" fmla="*/ 11 w 110"/>
                <a:gd name="T39" fmla="*/ 43 h 43"/>
                <a:gd name="T40" fmla="*/ 11 w 110"/>
                <a:gd name="T41" fmla="*/ 42 h 43"/>
                <a:gd name="T42" fmla="*/ 17 w 110"/>
                <a:gd name="T43" fmla="*/ 42 h 43"/>
                <a:gd name="T44" fmla="*/ 22 w 110"/>
                <a:gd name="T45" fmla="*/ 38 h 43"/>
                <a:gd name="T46" fmla="*/ 23 w 110"/>
                <a:gd name="T47" fmla="*/ 37 h 43"/>
                <a:gd name="T48" fmla="*/ 31 w 110"/>
                <a:gd name="T49" fmla="*/ 36 h 43"/>
                <a:gd name="T50" fmla="*/ 48 w 110"/>
                <a:gd name="T51" fmla="*/ 28 h 43"/>
                <a:gd name="T52" fmla="*/ 54 w 110"/>
                <a:gd name="T53" fmla="*/ 30 h 43"/>
                <a:gd name="T54" fmla="*/ 62 w 110"/>
                <a:gd name="T55" fmla="*/ 31 h 43"/>
                <a:gd name="T56" fmla="*/ 67 w 110"/>
                <a:gd name="T57" fmla="*/ 35 h 43"/>
                <a:gd name="T58" fmla="*/ 73 w 110"/>
                <a:gd name="T59" fmla="*/ 33 h 43"/>
                <a:gd name="T60" fmla="*/ 83 w 110"/>
                <a:gd name="T61" fmla="*/ 38 h 43"/>
                <a:gd name="T62" fmla="*/ 97 w 110"/>
                <a:gd name="T63" fmla="*/ 35 h 43"/>
                <a:gd name="T64" fmla="*/ 106 w 110"/>
                <a:gd name="T65" fmla="*/ 37 h 43"/>
                <a:gd name="T66" fmla="*/ 110 w 110"/>
                <a:gd name="T67" fmla="*/ 34 h 43"/>
                <a:gd name="T68" fmla="*/ 107 w 110"/>
                <a:gd name="T69" fmla="*/ 26 h 43"/>
                <a:gd name="T70" fmla="*/ 98 w 110"/>
                <a:gd name="T71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3">
                  <a:moveTo>
                    <a:pt x="98" y="24"/>
                  </a:moveTo>
                  <a:cubicBezTo>
                    <a:pt x="95" y="23"/>
                    <a:pt x="92" y="21"/>
                    <a:pt x="89" y="20"/>
                  </a:cubicBezTo>
                  <a:cubicBezTo>
                    <a:pt x="86" y="20"/>
                    <a:pt x="82" y="20"/>
                    <a:pt x="79" y="20"/>
                  </a:cubicBezTo>
                  <a:cubicBezTo>
                    <a:pt x="75" y="20"/>
                    <a:pt x="72" y="19"/>
                    <a:pt x="69" y="19"/>
                  </a:cubicBezTo>
                  <a:cubicBezTo>
                    <a:pt x="67" y="18"/>
                    <a:pt x="66" y="19"/>
                    <a:pt x="64" y="18"/>
                  </a:cubicBezTo>
                  <a:cubicBezTo>
                    <a:pt x="62" y="16"/>
                    <a:pt x="62" y="14"/>
                    <a:pt x="60" y="14"/>
                  </a:cubicBezTo>
                  <a:cubicBezTo>
                    <a:pt x="55" y="13"/>
                    <a:pt x="56" y="17"/>
                    <a:pt x="53" y="12"/>
                  </a:cubicBezTo>
                  <a:cubicBezTo>
                    <a:pt x="51" y="9"/>
                    <a:pt x="51" y="7"/>
                    <a:pt x="48" y="4"/>
                  </a:cubicBezTo>
                  <a:cubicBezTo>
                    <a:pt x="44" y="2"/>
                    <a:pt x="43" y="2"/>
                    <a:pt x="44" y="1"/>
                  </a:cubicBezTo>
                  <a:cubicBezTo>
                    <a:pt x="40" y="1"/>
                    <a:pt x="37" y="2"/>
                    <a:pt x="33" y="2"/>
                  </a:cubicBezTo>
                  <a:cubicBezTo>
                    <a:pt x="31" y="2"/>
                    <a:pt x="30" y="0"/>
                    <a:pt x="27" y="2"/>
                  </a:cubicBezTo>
                  <a:cubicBezTo>
                    <a:pt x="26" y="2"/>
                    <a:pt x="25" y="4"/>
                    <a:pt x="23" y="5"/>
                  </a:cubicBezTo>
                  <a:cubicBezTo>
                    <a:pt x="20" y="6"/>
                    <a:pt x="21" y="4"/>
                    <a:pt x="19" y="4"/>
                  </a:cubicBezTo>
                  <a:cubicBezTo>
                    <a:pt x="17" y="3"/>
                    <a:pt x="14" y="3"/>
                    <a:pt x="14" y="6"/>
                  </a:cubicBezTo>
                  <a:cubicBezTo>
                    <a:pt x="9" y="4"/>
                    <a:pt x="7" y="0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3" y="8"/>
                    <a:pt x="7" y="14"/>
                    <a:pt x="8" y="19"/>
                  </a:cubicBezTo>
                  <a:cubicBezTo>
                    <a:pt x="9" y="23"/>
                    <a:pt x="7" y="30"/>
                    <a:pt x="5" y="35"/>
                  </a:cubicBezTo>
                  <a:cubicBezTo>
                    <a:pt x="9" y="35"/>
                    <a:pt x="12" y="33"/>
                    <a:pt x="12" y="37"/>
                  </a:cubicBezTo>
                  <a:cubicBezTo>
                    <a:pt x="12" y="40"/>
                    <a:pt x="10" y="41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2" y="42"/>
                    <a:pt x="15" y="42"/>
                    <a:pt x="17" y="42"/>
                  </a:cubicBezTo>
                  <a:cubicBezTo>
                    <a:pt x="18" y="40"/>
                    <a:pt x="20" y="39"/>
                    <a:pt x="22" y="38"/>
                  </a:cubicBezTo>
                  <a:cubicBezTo>
                    <a:pt x="22" y="38"/>
                    <a:pt x="23" y="38"/>
                    <a:pt x="23" y="37"/>
                  </a:cubicBezTo>
                  <a:cubicBezTo>
                    <a:pt x="24" y="34"/>
                    <a:pt x="28" y="36"/>
                    <a:pt x="31" y="36"/>
                  </a:cubicBezTo>
                  <a:cubicBezTo>
                    <a:pt x="30" y="26"/>
                    <a:pt x="48" y="37"/>
                    <a:pt x="48" y="28"/>
                  </a:cubicBezTo>
                  <a:cubicBezTo>
                    <a:pt x="51" y="27"/>
                    <a:pt x="52" y="30"/>
                    <a:pt x="54" y="30"/>
                  </a:cubicBezTo>
                  <a:cubicBezTo>
                    <a:pt x="57" y="31"/>
                    <a:pt x="59" y="31"/>
                    <a:pt x="62" y="31"/>
                  </a:cubicBezTo>
                  <a:cubicBezTo>
                    <a:pt x="64" y="32"/>
                    <a:pt x="65" y="34"/>
                    <a:pt x="67" y="35"/>
                  </a:cubicBezTo>
                  <a:cubicBezTo>
                    <a:pt x="70" y="36"/>
                    <a:pt x="70" y="34"/>
                    <a:pt x="73" y="33"/>
                  </a:cubicBezTo>
                  <a:cubicBezTo>
                    <a:pt x="80" y="30"/>
                    <a:pt x="78" y="37"/>
                    <a:pt x="83" y="38"/>
                  </a:cubicBezTo>
                  <a:cubicBezTo>
                    <a:pt x="86" y="38"/>
                    <a:pt x="97" y="38"/>
                    <a:pt x="97" y="35"/>
                  </a:cubicBezTo>
                  <a:cubicBezTo>
                    <a:pt x="100" y="35"/>
                    <a:pt x="102" y="40"/>
                    <a:pt x="106" y="37"/>
                  </a:cubicBezTo>
                  <a:cubicBezTo>
                    <a:pt x="108" y="36"/>
                    <a:pt x="109" y="35"/>
                    <a:pt x="110" y="34"/>
                  </a:cubicBezTo>
                  <a:cubicBezTo>
                    <a:pt x="109" y="31"/>
                    <a:pt x="108" y="29"/>
                    <a:pt x="107" y="26"/>
                  </a:cubicBezTo>
                  <a:cubicBezTo>
                    <a:pt x="105" y="26"/>
                    <a:pt x="100" y="24"/>
                    <a:pt x="9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4905376" y="2600325"/>
              <a:ext cx="147638" cy="74613"/>
            </a:xfrm>
            <a:custGeom>
              <a:avLst/>
              <a:gdLst>
                <a:gd name="T0" fmla="*/ 84 w 89"/>
                <a:gd name="T1" fmla="*/ 11 h 45"/>
                <a:gd name="T2" fmla="*/ 75 w 89"/>
                <a:gd name="T3" fmla="*/ 9 h 45"/>
                <a:gd name="T4" fmla="*/ 61 w 89"/>
                <a:gd name="T5" fmla="*/ 12 h 45"/>
                <a:gd name="T6" fmla="*/ 51 w 89"/>
                <a:gd name="T7" fmla="*/ 7 h 45"/>
                <a:gd name="T8" fmla="*/ 45 w 89"/>
                <a:gd name="T9" fmla="*/ 9 h 45"/>
                <a:gd name="T10" fmla="*/ 40 w 89"/>
                <a:gd name="T11" fmla="*/ 5 h 45"/>
                <a:gd name="T12" fmla="*/ 32 w 89"/>
                <a:gd name="T13" fmla="*/ 4 h 45"/>
                <a:gd name="T14" fmla="*/ 26 w 89"/>
                <a:gd name="T15" fmla="*/ 2 h 45"/>
                <a:gd name="T16" fmla="*/ 9 w 89"/>
                <a:gd name="T17" fmla="*/ 10 h 45"/>
                <a:gd name="T18" fmla="*/ 1 w 89"/>
                <a:gd name="T19" fmla="*/ 11 h 45"/>
                <a:gd name="T20" fmla="*/ 0 w 89"/>
                <a:gd name="T21" fmla="*/ 12 h 45"/>
                <a:gd name="T22" fmla="*/ 2 w 89"/>
                <a:gd name="T23" fmla="*/ 12 h 45"/>
                <a:gd name="T24" fmla="*/ 15 w 89"/>
                <a:gd name="T25" fmla="*/ 19 h 45"/>
                <a:gd name="T26" fmla="*/ 16 w 89"/>
                <a:gd name="T27" fmla="*/ 32 h 45"/>
                <a:gd name="T28" fmla="*/ 20 w 89"/>
                <a:gd name="T29" fmla="*/ 36 h 45"/>
                <a:gd name="T30" fmla="*/ 23 w 89"/>
                <a:gd name="T31" fmla="*/ 33 h 45"/>
                <a:gd name="T32" fmla="*/ 29 w 89"/>
                <a:gd name="T33" fmla="*/ 30 h 45"/>
                <a:gd name="T34" fmla="*/ 27 w 89"/>
                <a:gd name="T35" fmla="*/ 21 h 45"/>
                <a:gd name="T36" fmla="*/ 35 w 89"/>
                <a:gd name="T37" fmla="*/ 17 h 45"/>
                <a:gd name="T38" fmla="*/ 44 w 89"/>
                <a:gd name="T39" fmla="*/ 25 h 45"/>
                <a:gd name="T40" fmla="*/ 47 w 89"/>
                <a:gd name="T41" fmla="*/ 36 h 45"/>
                <a:gd name="T42" fmla="*/ 63 w 89"/>
                <a:gd name="T43" fmla="*/ 43 h 45"/>
                <a:gd name="T44" fmla="*/ 70 w 89"/>
                <a:gd name="T45" fmla="*/ 40 h 45"/>
                <a:gd name="T46" fmla="*/ 71 w 89"/>
                <a:gd name="T47" fmla="*/ 28 h 45"/>
                <a:gd name="T48" fmla="*/ 80 w 89"/>
                <a:gd name="T49" fmla="*/ 33 h 45"/>
                <a:gd name="T50" fmla="*/ 89 w 89"/>
                <a:gd name="T51" fmla="*/ 17 h 45"/>
                <a:gd name="T52" fmla="*/ 88 w 89"/>
                <a:gd name="T53" fmla="*/ 8 h 45"/>
                <a:gd name="T54" fmla="*/ 84 w 89"/>
                <a:gd name="T55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45">
                  <a:moveTo>
                    <a:pt x="84" y="11"/>
                  </a:moveTo>
                  <a:cubicBezTo>
                    <a:pt x="80" y="14"/>
                    <a:pt x="78" y="9"/>
                    <a:pt x="75" y="9"/>
                  </a:cubicBezTo>
                  <a:cubicBezTo>
                    <a:pt x="75" y="12"/>
                    <a:pt x="64" y="12"/>
                    <a:pt x="61" y="12"/>
                  </a:cubicBezTo>
                  <a:cubicBezTo>
                    <a:pt x="56" y="11"/>
                    <a:pt x="58" y="4"/>
                    <a:pt x="51" y="7"/>
                  </a:cubicBezTo>
                  <a:cubicBezTo>
                    <a:pt x="48" y="8"/>
                    <a:pt x="48" y="10"/>
                    <a:pt x="45" y="9"/>
                  </a:cubicBezTo>
                  <a:cubicBezTo>
                    <a:pt x="43" y="8"/>
                    <a:pt x="42" y="6"/>
                    <a:pt x="40" y="5"/>
                  </a:cubicBezTo>
                  <a:cubicBezTo>
                    <a:pt x="37" y="5"/>
                    <a:pt x="35" y="5"/>
                    <a:pt x="32" y="4"/>
                  </a:cubicBezTo>
                  <a:cubicBezTo>
                    <a:pt x="30" y="4"/>
                    <a:pt x="29" y="1"/>
                    <a:pt x="26" y="2"/>
                  </a:cubicBezTo>
                  <a:cubicBezTo>
                    <a:pt x="26" y="11"/>
                    <a:pt x="8" y="0"/>
                    <a:pt x="9" y="10"/>
                  </a:cubicBezTo>
                  <a:cubicBezTo>
                    <a:pt x="6" y="10"/>
                    <a:pt x="2" y="8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6" y="13"/>
                    <a:pt x="12" y="16"/>
                    <a:pt x="15" y="19"/>
                  </a:cubicBezTo>
                  <a:cubicBezTo>
                    <a:pt x="21" y="24"/>
                    <a:pt x="15" y="26"/>
                    <a:pt x="16" y="32"/>
                  </a:cubicBezTo>
                  <a:cubicBezTo>
                    <a:pt x="17" y="34"/>
                    <a:pt x="17" y="36"/>
                    <a:pt x="20" y="36"/>
                  </a:cubicBezTo>
                  <a:cubicBezTo>
                    <a:pt x="23" y="36"/>
                    <a:pt x="21" y="34"/>
                    <a:pt x="23" y="33"/>
                  </a:cubicBezTo>
                  <a:cubicBezTo>
                    <a:pt x="26" y="31"/>
                    <a:pt x="29" y="35"/>
                    <a:pt x="29" y="30"/>
                  </a:cubicBezTo>
                  <a:cubicBezTo>
                    <a:pt x="29" y="27"/>
                    <a:pt x="26" y="24"/>
                    <a:pt x="27" y="21"/>
                  </a:cubicBezTo>
                  <a:cubicBezTo>
                    <a:pt x="28" y="18"/>
                    <a:pt x="33" y="16"/>
                    <a:pt x="35" y="17"/>
                  </a:cubicBezTo>
                  <a:cubicBezTo>
                    <a:pt x="38" y="17"/>
                    <a:pt x="43" y="23"/>
                    <a:pt x="44" y="25"/>
                  </a:cubicBezTo>
                  <a:cubicBezTo>
                    <a:pt x="47" y="29"/>
                    <a:pt x="46" y="31"/>
                    <a:pt x="47" y="36"/>
                  </a:cubicBezTo>
                  <a:cubicBezTo>
                    <a:pt x="48" y="44"/>
                    <a:pt x="56" y="41"/>
                    <a:pt x="63" y="43"/>
                  </a:cubicBezTo>
                  <a:cubicBezTo>
                    <a:pt x="67" y="44"/>
                    <a:pt x="69" y="45"/>
                    <a:pt x="70" y="40"/>
                  </a:cubicBezTo>
                  <a:cubicBezTo>
                    <a:pt x="71" y="36"/>
                    <a:pt x="70" y="32"/>
                    <a:pt x="71" y="28"/>
                  </a:cubicBezTo>
                  <a:cubicBezTo>
                    <a:pt x="75" y="28"/>
                    <a:pt x="78" y="30"/>
                    <a:pt x="80" y="33"/>
                  </a:cubicBezTo>
                  <a:cubicBezTo>
                    <a:pt x="84" y="28"/>
                    <a:pt x="88" y="23"/>
                    <a:pt x="89" y="17"/>
                  </a:cubicBezTo>
                  <a:cubicBezTo>
                    <a:pt x="89" y="14"/>
                    <a:pt x="89" y="11"/>
                    <a:pt x="88" y="8"/>
                  </a:cubicBezTo>
                  <a:cubicBezTo>
                    <a:pt x="87" y="9"/>
                    <a:pt x="86" y="10"/>
                    <a:pt x="84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4772026" y="2627313"/>
              <a:ext cx="198438" cy="377825"/>
            </a:xfrm>
            <a:custGeom>
              <a:avLst/>
              <a:gdLst>
                <a:gd name="T0" fmla="*/ 21 w 120"/>
                <a:gd name="T1" fmla="*/ 191 h 229"/>
                <a:gd name="T2" fmla="*/ 30 w 120"/>
                <a:gd name="T3" fmla="*/ 194 h 229"/>
                <a:gd name="T4" fmla="*/ 37 w 120"/>
                <a:gd name="T5" fmla="*/ 200 h 229"/>
                <a:gd name="T6" fmla="*/ 43 w 120"/>
                <a:gd name="T7" fmla="*/ 207 h 229"/>
                <a:gd name="T8" fmla="*/ 50 w 120"/>
                <a:gd name="T9" fmla="*/ 212 h 229"/>
                <a:gd name="T10" fmla="*/ 59 w 120"/>
                <a:gd name="T11" fmla="*/ 228 h 229"/>
                <a:gd name="T12" fmla="*/ 68 w 120"/>
                <a:gd name="T13" fmla="*/ 228 h 229"/>
                <a:gd name="T14" fmla="*/ 74 w 120"/>
                <a:gd name="T15" fmla="*/ 220 h 229"/>
                <a:gd name="T16" fmla="*/ 90 w 120"/>
                <a:gd name="T17" fmla="*/ 214 h 229"/>
                <a:gd name="T18" fmla="*/ 93 w 120"/>
                <a:gd name="T19" fmla="*/ 224 h 229"/>
                <a:gd name="T20" fmla="*/ 102 w 120"/>
                <a:gd name="T21" fmla="*/ 228 h 229"/>
                <a:gd name="T22" fmla="*/ 106 w 120"/>
                <a:gd name="T23" fmla="*/ 228 h 229"/>
                <a:gd name="T24" fmla="*/ 113 w 120"/>
                <a:gd name="T25" fmla="*/ 211 h 229"/>
                <a:gd name="T26" fmla="*/ 110 w 120"/>
                <a:gd name="T27" fmla="*/ 205 h 229"/>
                <a:gd name="T28" fmla="*/ 108 w 120"/>
                <a:gd name="T29" fmla="*/ 194 h 229"/>
                <a:gd name="T30" fmla="*/ 102 w 120"/>
                <a:gd name="T31" fmla="*/ 188 h 229"/>
                <a:gd name="T32" fmla="*/ 96 w 120"/>
                <a:gd name="T33" fmla="*/ 180 h 229"/>
                <a:gd name="T34" fmla="*/ 99 w 120"/>
                <a:gd name="T35" fmla="*/ 177 h 229"/>
                <a:gd name="T36" fmla="*/ 99 w 120"/>
                <a:gd name="T37" fmla="*/ 171 h 229"/>
                <a:gd name="T38" fmla="*/ 107 w 120"/>
                <a:gd name="T39" fmla="*/ 166 h 229"/>
                <a:gd name="T40" fmla="*/ 108 w 120"/>
                <a:gd name="T41" fmla="*/ 159 h 229"/>
                <a:gd name="T42" fmla="*/ 101 w 120"/>
                <a:gd name="T43" fmla="*/ 140 h 229"/>
                <a:gd name="T44" fmla="*/ 82 w 120"/>
                <a:gd name="T45" fmla="*/ 131 h 229"/>
                <a:gd name="T46" fmla="*/ 72 w 120"/>
                <a:gd name="T47" fmla="*/ 115 h 229"/>
                <a:gd name="T48" fmla="*/ 78 w 120"/>
                <a:gd name="T49" fmla="*/ 100 h 229"/>
                <a:gd name="T50" fmla="*/ 86 w 120"/>
                <a:gd name="T51" fmla="*/ 102 h 229"/>
                <a:gd name="T52" fmla="*/ 89 w 120"/>
                <a:gd name="T53" fmla="*/ 92 h 229"/>
                <a:gd name="T54" fmla="*/ 93 w 120"/>
                <a:gd name="T55" fmla="*/ 84 h 229"/>
                <a:gd name="T56" fmla="*/ 105 w 120"/>
                <a:gd name="T57" fmla="*/ 85 h 229"/>
                <a:gd name="T58" fmla="*/ 113 w 120"/>
                <a:gd name="T59" fmla="*/ 75 h 229"/>
                <a:gd name="T60" fmla="*/ 107 w 120"/>
                <a:gd name="T61" fmla="*/ 68 h 229"/>
                <a:gd name="T62" fmla="*/ 101 w 120"/>
                <a:gd name="T63" fmla="*/ 68 h 229"/>
                <a:gd name="T64" fmla="*/ 99 w 120"/>
                <a:gd name="T65" fmla="*/ 64 h 229"/>
                <a:gd name="T66" fmla="*/ 90 w 120"/>
                <a:gd name="T67" fmla="*/ 60 h 229"/>
                <a:gd name="T68" fmla="*/ 85 w 120"/>
                <a:gd name="T69" fmla="*/ 52 h 229"/>
                <a:gd name="T70" fmla="*/ 67 w 120"/>
                <a:gd name="T71" fmla="*/ 42 h 229"/>
                <a:gd name="T72" fmla="*/ 75 w 120"/>
                <a:gd name="T73" fmla="*/ 24 h 229"/>
                <a:gd name="T74" fmla="*/ 82 w 120"/>
                <a:gd name="T75" fmla="*/ 9 h 229"/>
                <a:gd name="T76" fmla="*/ 76 w 120"/>
                <a:gd name="T77" fmla="*/ 2 h 229"/>
                <a:gd name="T78" fmla="*/ 76 w 120"/>
                <a:gd name="T79" fmla="*/ 0 h 229"/>
                <a:gd name="T80" fmla="*/ 70 w 120"/>
                <a:gd name="T81" fmla="*/ 0 h 229"/>
                <a:gd name="T82" fmla="*/ 73 w 120"/>
                <a:gd name="T83" fmla="*/ 10 h 229"/>
                <a:gd name="T84" fmla="*/ 69 w 120"/>
                <a:gd name="T85" fmla="*/ 18 h 229"/>
                <a:gd name="T86" fmla="*/ 57 w 120"/>
                <a:gd name="T87" fmla="*/ 32 h 229"/>
                <a:gd name="T88" fmla="*/ 56 w 120"/>
                <a:gd name="T89" fmla="*/ 49 h 229"/>
                <a:gd name="T90" fmla="*/ 65 w 120"/>
                <a:gd name="T91" fmla="*/ 64 h 229"/>
                <a:gd name="T92" fmla="*/ 56 w 120"/>
                <a:gd name="T93" fmla="*/ 66 h 229"/>
                <a:gd name="T94" fmla="*/ 51 w 120"/>
                <a:gd name="T95" fmla="*/ 74 h 229"/>
                <a:gd name="T96" fmla="*/ 53 w 120"/>
                <a:gd name="T97" fmla="*/ 92 h 229"/>
                <a:gd name="T98" fmla="*/ 58 w 120"/>
                <a:gd name="T99" fmla="*/ 114 h 229"/>
                <a:gd name="T100" fmla="*/ 52 w 120"/>
                <a:gd name="T101" fmla="*/ 134 h 229"/>
                <a:gd name="T102" fmla="*/ 49 w 120"/>
                <a:gd name="T103" fmla="*/ 143 h 229"/>
                <a:gd name="T104" fmla="*/ 46 w 120"/>
                <a:gd name="T105" fmla="*/ 146 h 229"/>
                <a:gd name="T106" fmla="*/ 45 w 120"/>
                <a:gd name="T107" fmla="*/ 151 h 229"/>
                <a:gd name="T108" fmla="*/ 39 w 120"/>
                <a:gd name="T109" fmla="*/ 155 h 229"/>
                <a:gd name="T110" fmla="*/ 33 w 120"/>
                <a:gd name="T111" fmla="*/ 161 h 229"/>
                <a:gd name="T112" fmla="*/ 23 w 120"/>
                <a:gd name="T113" fmla="*/ 162 h 229"/>
                <a:gd name="T114" fmla="*/ 19 w 120"/>
                <a:gd name="T115" fmla="*/ 170 h 229"/>
                <a:gd name="T116" fmla="*/ 7 w 120"/>
                <a:gd name="T117" fmla="*/ 173 h 229"/>
                <a:gd name="T118" fmla="*/ 1 w 120"/>
                <a:gd name="T119" fmla="*/ 178 h 229"/>
                <a:gd name="T120" fmla="*/ 0 w 120"/>
                <a:gd name="T121" fmla="*/ 179 h 229"/>
                <a:gd name="T122" fmla="*/ 5 w 120"/>
                <a:gd name="T123" fmla="*/ 181 h 229"/>
                <a:gd name="T124" fmla="*/ 21 w 120"/>
                <a:gd name="T125" fmla="*/ 19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229">
                  <a:moveTo>
                    <a:pt x="21" y="191"/>
                  </a:moveTo>
                  <a:cubicBezTo>
                    <a:pt x="24" y="193"/>
                    <a:pt x="27" y="193"/>
                    <a:pt x="30" y="194"/>
                  </a:cubicBezTo>
                  <a:cubicBezTo>
                    <a:pt x="32" y="196"/>
                    <a:pt x="35" y="198"/>
                    <a:pt x="37" y="200"/>
                  </a:cubicBezTo>
                  <a:cubicBezTo>
                    <a:pt x="40" y="202"/>
                    <a:pt x="41" y="205"/>
                    <a:pt x="43" y="207"/>
                  </a:cubicBezTo>
                  <a:cubicBezTo>
                    <a:pt x="45" y="208"/>
                    <a:pt x="48" y="209"/>
                    <a:pt x="50" y="212"/>
                  </a:cubicBezTo>
                  <a:cubicBezTo>
                    <a:pt x="56" y="218"/>
                    <a:pt x="49" y="224"/>
                    <a:pt x="59" y="228"/>
                  </a:cubicBezTo>
                  <a:cubicBezTo>
                    <a:pt x="62" y="229"/>
                    <a:pt x="66" y="229"/>
                    <a:pt x="68" y="228"/>
                  </a:cubicBezTo>
                  <a:cubicBezTo>
                    <a:pt x="73" y="226"/>
                    <a:pt x="72" y="224"/>
                    <a:pt x="74" y="220"/>
                  </a:cubicBezTo>
                  <a:cubicBezTo>
                    <a:pt x="76" y="215"/>
                    <a:pt x="87" y="208"/>
                    <a:pt x="90" y="214"/>
                  </a:cubicBezTo>
                  <a:cubicBezTo>
                    <a:pt x="92" y="217"/>
                    <a:pt x="90" y="221"/>
                    <a:pt x="93" y="224"/>
                  </a:cubicBezTo>
                  <a:cubicBezTo>
                    <a:pt x="95" y="226"/>
                    <a:pt x="99" y="227"/>
                    <a:pt x="102" y="228"/>
                  </a:cubicBezTo>
                  <a:cubicBezTo>
                    <a:pt x="103" y="228"/>
                    <a:pt x="104" y="229"/>
                    <a:pt x="106" y="228"/>
                  </a:cubicBezTo>
                  <a:cubicBezTo>
                    <a:pt x="106" y="222"/>
                    <a:pt x="108" y="215"/>
                    <a:pt x="113" y="211"/>
                  </a:cubicBezTo>
                  <a:cubicBezTo>
                    <a:pt x="111" y="210"/>
                    <a:pt x="110" y="208"/>
                    <a:pt x="110" y="205"/>
                  </a:cubicBezTo>
                  <a:cubicBezTo>
                    <a:pt x="109" y="202"/>
                    <a:pt x="110" y="197"/>
                    <a:pt x="108" y="194"/>
                  </a:cubicBezTo>
                  <a:cubicBezTo>
                    <a:pt x="107" y="192"/>
                    <a:pt x="103" y="190"/>
                    <a:pt x="102" y="188"/>
                  </a:cubicBezTo>
                  <a:cubicBezTo>
                    <a:pt x="99" y="187"/>
                    <a:pt x="95" y="184"/>
                    <a:pt x="96" y="180"/>
                  </a:cubicBezTo>
                  <a:cubicBezTo>
                    <a:pt x="96" y="179"/>
                    <a:pt x="98" y="178"/>
                    <a:pt x="99" y="177"/>
                  </a:cubicBezTo>
                  <a:cubicBezTo>
                    <a:pt x="99" y="175"/>
                    <a:pt x="99" y="173"/>
                    <a:pt x="99" y="171"/>
                  </a:cubicBezTo>
                  <a:cubicBezTo>
                    <a:pt x="101" y="166"/>
                    <a:pt x="102" y="168"/>
                    <a:pt x="107" y="166"/>
                  </a:cubicBezTo>
                  <a:cubicBezTo>
                    <a:pt x="113" y="165"/>
                    <a:pt x="110" y="162"/>
                    <a:pt x="108" y="159"/>
                  </a:cubicBezTo>
                  <a:cubicBezTo>
                    <a:pt x="105" y="153"/>
                    <a:pt x="106" y="145"/>
                    <a:pt x="101" y="140"/>
                  </a:cubicBezTo>
                  <a:cubicBezTo>
                    <a:pt x="96" y="135"/>
                    <a:pt x="87" y="136"/>
                    <a:pt x="82" y="131"/>
                  </a:cubicBezTo>
                  <a:cubicBezTo>
                    <a:pt x="78" y="128"/>
                    <a:pt x="72" y="120"/>
                    <a:pt x="72" y="115"/>
                  </a:cubicBezTo>
                  <a:cubicBezTo>
                    <a:pt x="71" y="110"/>
                    <a:pt x="69" y="94"/>
                    <a:pt x="78" y="100"/>
                  </a:cubicBezTo>
                  <a:cubicBezTo>
                    <a:pt x="81" y="102"/>
                    <a:pt x="82" y="107"/>
                    <a:pt x="86" y="102"/>
                  </a:cubicBezTo>
                  <a:cubicBezTo>
                    <a:pt x="88" y="100"/>
                    <a:pt x="89" y="95"/>
                    <a:pt x="89" y="92"/>
                  </a:cubicBezTo>
                  <a:cubicBezTo>
                    <a:pt x="90" y="88"/>
                    <a:pt x="89" y="85"/>
                    <a:pt x="93" y="84"/>
                  </a:cubicBezTo>
                  <a:cubicBezTo>
                    <a:pt x="96" y="83"/>
                    <a:pt x="102" y="85"/>
                    <a:pt x="105" y="85"/>
                  </a:cubicBezTo>
                  <a:cubicBezTo>
                    <a:pt x="112" y="85"/>
                    <a:pt x="120" y="83"/>
                    <a:pt x="113" y="75"/>
                  </a:cubicBezTo>
                  <a:cubicBezTo>
                    <a:pt x="111" y="73"/>
                    <a:pt x="110" y="70"/>
                    <a:pt x="107" y="68"/>
                  </a:cubicBezTo>
                  <a:cubicBezTo>
                    <a:pt x="105" y="68"/>
                    <a:pt x="102" y="69"/>
                    <a:pt x="101" y="68"/>
                  </a:cubicBezTo>
                  <a:cubicBezTo>
                    <a:pt x="100" y="67"/>
                    <a:pt x="100" y="65"/>
                    <a:pt x="99" y="64"/>
                  </a:cubicBezTo>
                  <a:cubicBezTo>
                    <a:pt x="97" y="61"/>
                    <a:pt x="93" y="62"/>
                    <a:pt x="90" y="60"/>
                  </a:cubicBezTo>
                  <a:cubicBezTo>
                    <a:pt x="88" y="58"/>
                    <a:pt x="87" y="55"/>
                    <a:pt x="85" y="52"/>
                  </a:cubicBezTo>
                  <a:cubicBezTo>
                    <a:pt x="79" y="47"/>
                    <a:pt x="70" y="51"/>
                    <a:pt x="67" y="42"/>
                  </a:cubicBezTo>
                  <a:cubicBezTo>
                    <a:pt x="66" y="35"/>
                    <a:pt x="71" y="29"/>
                    <a:pt x="75" y="24"/>
                  </a:cubicBezTo>
                  <a:cubicBezTo>
                    <a:pt x="79" y="19"/>
                    <a:pt x="88" y="14"/>
                    <a:pt x="82" y="9"/>
                  </a:cubicBezTo>
                  <a:cubicBezTo>
                    <a:pt x="80" y="7"/>
                    <a:pt x="77" y="6"/>
                    <a:pt x="76" y="2"/>
                  </a:cubicBezTo>
                  <a:cubicBezTo>
                    <a:pt x="76" y="2"/>
                    <a:pt x="76" y="1"/>
                    <a:pt x="76" y="0"/>
                  </a:cubicBezTo>
                  <a:cubicBezTo>
                    <a:pt x="74" y="0"/>
                    <a:pt x="71" y="0"/>
                    <a:pt x="70" y="0"/>
                  </a:cubicBezTo>
                  <a:cubicBezTo>
                    <a:pt x="69" y="4"/>
                    <a:pt x="74" y="5"/>
                    <a:pt x="73" y="10"/>
                  </a:cubicBezTo>
                  <a:cubicBezTo>
                    <a:pt x="73" y="12"/>
                    <a:pt x="71" y="16"/>
                    <a:pt x="69" y="18"/>
                  </a:cubicBezTo>
                  <a:cubicBezTo>
                    <a:pt x="66" y="23"/>
                    <a:pt x="61" y="28"/>
                    <a:pt x="57" y="32"/>
                  </a:cubicBezTo>
                  <a:cubicBezTo>
                    <a:pt x="51" y="37"/>
                    <a:pt x="52" y="42"/>
                    <a:pt x="56" y="49"/>
                  </a:cubicBezTo>
                  <a:cubicBezTo>
                    <a:pt x="59" y="53"/>
                    <a:pt x="66" y="59"/>
                    <a:pt x="65" y="64"/>
                  </a:cubicBezTo>
                  <a:cubicBezTo>
                    <a:pt x="63" y="69"/>
                    <a:pt x="59" y="64"/>
                    <a:pt x="56" y="66"/>
                  </a:cubicBezTo>
                  <a:cubicBezTo>
                    <a:pt x="53" y="67"/>
                    <a:pt x="52" y="71"/>
                    <a:pt x="51" y="74"/>
                  </a:cubicBezTo>
                  <a:cubicBezTo>
                    <a:pt x="49" y="81"/>
                    <a:pt x="50" y="85"/>
                    <a:pt x="53" y="92"/>
                  </a:cubicBezTo>
                  <a:cubicBezTo>
                    <a:pt x="56" y="99"/>
                    <a:pt x="59" y="106"/>
                    <a:pt x="58" y="114"/>
                  </a:cubicBezTo>
                  <a:cubicBezTo>
                    <a:pt x="58" y="121"/>
                    <a:pt x="55" y="127"/>
                    <a:pt x="52" y="134"/>
                  </a:cubicBezTo>
                  <a:cubicBezTo>
                    <a:pt x="51" y="137"/>
                    <a:pt x="50" y="140"/>
                    <a:pt x="49" y="143"/>
                  </a:cubicBezTo>
                  <a:cubicBezTo>
                    <a:pt x="48" y="144"/>
                    <a:pt x="47" y="145"/>
                    <a:pt x="46" y="146"/>
                  </a:cubicBezTo>
                  <a:cubicBezTo>
                    <a:pt x="45" y="147"/>
                    <a:pt x="46" y="150"/>
                    <a:pt x="45" y="151"/>
                  </a:cubicBezTo>
                  <a:cubicBezTo>
                    <a:pt x="44" y="153"/>
                    <a:pt x="41" y="153"/>
                    <a:pt x="39" y="155"/>
                  </a:cubicBezTo>
                  <a:cubicBezTo>
                    <a:pt x="36" y="157"/>
                    <a:pt x="37" y="160"/>
                    <a:pt x="33" y="161"/>
                  </a:cubicBezTo>
                  <a:cubicBezTo>
                    <a:pt x="30" y="162"/>
                    <a:pt x="26" y="160"/>
                    <a:pt x="23" y="162"/>
                  </a:cubicBezTo>
                  <a:cubicBezTo>
                    <a:pt x="19" y="164"/>
                    <a:pt x="20" y="166"/>
                    <a:pt x="19" y="170"/>
                  </a:cubicBezTo>
                  <a:cubicBezTo>
                    <a:pt x="17" y="177"/>
                    <a:pt x="12" y="173"/>
                    <a:pt x="7" y="173"/>
                  </a:cubicBezTo>
                  <a:cubicBezTo>
                    <a:pt x="3" y="173"/>
                    <a:pt x="2" y="174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4" y="181"/>
                    <a:pt x="5" y="181"/>
                  </a:cubicBezTo>
                  <a:cubicBezTo>
                    <a:pt x="12" y="183"/>
                    <a:pt x="16" y="187"/>
                    <a:pt x="21" y="19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4668838" y="2922588"/>
              <a:ext cx="319088" cy="223838"/>
            </a:xfrm>
            <a:custGeom>
              <a:avLst/>
              <a:gdLst>
                <a:gd name="T0" fmla="*/ 188 w 193"/>
                <a:gd name="T1" fmla="*/ 109 h 135"/>
                <a:gd name="T2" fmla="*/ 192 w 193"/>
                <a:gd name="T3" fmla="*/ 94 h 135"/>
                <a:gd name="T4" fmla="*/ 186 w 193"/>
                <a:gd name="T5" fmla="*/ 79 h 135"/>
                <a:gd name="T6" fmla="*/ 184 w 193"/>
                <a:gd name="T7" fmla="*/ 68 h 135"/>
                <a:gd name="T8" fmla="*/ 182 w 193"/>
                <a:gd name="T9" fmla="*/ 57 h 135"/>
                <a:gd name="T10" fmla="*/ 183 w 193"/>
                <a:gd name="T11" fmla="*/ 51 h 135"/>
                <a:gd name="T12" fmla="*/ 179 w 193"/>
                <a:gd name="T13" fmla="*/ 47 h 135"/>
                <a:gd name="T14" fmla="*/ 183 w 193"/>
                <a:gd name="T15" fmla="*/ 40 h 135"/>
                <a:gd name="T16" fmla="*/ 177 w 193"/>
                <a:gd name="T17" fmla="*/ 33 h 135"/>
                <a:gd name="T18" fmla="*/ 175 w 193"/>
                <a:gd name="T19" fmla="*/ 32 h 135"/>
                <a:gd name="T20" fmla="*/ 168 w 193"/>
                <a:gd name="T21" fmla="*/ 49 h 135"/>
                <a:gd name="T22" fmla="*/ 164 w 193"/>
                <a:gd name="T23" fmla="*/ 49 h 135"/>
                <a:gd name="T24" fmla="*/ 155 w 193"/>
                <a:gd name="T25" fmla="*/ 45 h 135"/>
                <a:gd name="T26" fmla="*/ 152 w 193"/>
                <a:gd name="T27" fmla="*/ 35 h 135"/>
                <a:gd name="T28" fmla="*/ 136 w 193"/>
                <a:gd name="T29" fmla="*/ 41 h 135"/>
                <a:gd name="T30" fmla="*/ 130 w 193"/>
                <a:gd name="T31" fmla="*/ 49 h 135"/>
                <a:gd name="T32" fmla="*/ 121 w 193"/>
                <a:gd name="T33" fmla="*/ 49 h 135"/>
                <a:gd name="T34" fmla="*/ 112 w 193"/>
                <a:gd name="T35" fmla="*/ 33 h 135"/>
                <a:gd name="T36" fmla="*/ 105 w 193"/>
                <a:gd name="T37" fmla="*/ 28 h 135"/>
                <a:gd name="T38" fmla="*/ 99 w 193"/>
                <a:gd name="T39" fmla="*/ 21 h 135"/>
                <a:gd name="T40" fmla="*/ 92 w 193"/>
                <a:gd name="T41" fmla="*/ 15 h 135"/>
                <a:gd name="T42" fmla="*/ 83 w 193"/>
                <a:gd name="T43" fmla="*/ 12 h 135"/>
                <a:gd name="T44" fmla="*/ 67 w 193"/>
                <a:gd name="T45" fmla="*/ 2 h 135"/>
                <a:gd name="T46" fmla="*/ 62 w 193"/>
                <a:gd name="T47" fmla="*/ 0 h 135"/>
                <a:gd name="T48" fmla="*/ 45 w 193"/>
                <a:gd name="T49" fmla="*/ 4 h 135"/>
                <a:gd name="T50" fmla="*/ 35 w 193"/>
                <a:gd name="T51" fmla="*/ 16 h 135"/>
                <a:gd name="T52" fmla="*/ 27 w 193"/>
                <a:gd name="T53" fmla="*/ 21 h 135"/>
                <a:gd name="T54" fmla="*/ 20 w 193"/>
                <a:gd name="T55" fmla="*/ 16 h 135"/>
                <a:gd name="T56" fmla="*/ 15 w 193"/>
                <a:gd name="T57" fmla="*/ 13 h 135"/>
                <a:gd name="T58" fmla="*/ 13 w 193"/>
                <a:gd name="T59" fmla="*/ 17 h 135"/>
                <a:gd name="T60" fmla="*/ 8 w 193"/>
                <a:gd name="T61" fmla="*/ 18 h 135"/>
                <a:gd name="T62" fmla="*/ 5 w 193"/>
                <a:gd name="T63" fmla="*/ 34 h 135"/>
                <a:gd name="T64" fmla="*/ 13 w 193"/>
                <a:gd name="T65" fmla="*/ 39 h 135"/>
                <a:gd name="T66" fmla="*/ 18 w 193"/>
                <a:gd name="T67" fmla="*/ 45 h 135"/>
                <a:gd name="T68" fmla="*/ 39 w 193"/>
                <a:gd name="T69" fmla="*/ 48 h 135"/>
                <a:gd name="T70" fmla="*/ 37 w 193"/>
                <a:gd name="T71" fmla="*/ 61 h 135"/>
                <a:gd name="T72" fmla="*/ 46 w 193"/>
                <a:gd name="T73" fmla="*/ 73 h 135"/>
                <a:gd name="T74" fmla="*/ 56 w 193"/>
                <a:gd name="T75" fmla="*/ 74 h 135"/>
                <a:gd name="T76" fmla="*/ 57 w 193"/>
                <a:gd name="T77" fmla="*/ 85 h 135"/>
                <a:gd name="T78" fmla="*/ 64 w 193"/>
                <a:gd name="T79" fmla="*/ 92 h 135"/>
                <a:gd name="T80" fmla="*/ 56 w 193"/>
                <a:gd name="T81" fmla="*/ 97 h 135"/>
                <a:gd name="T82" fmla="*/ 69 w 193"/>
                <a:gd name="T83" fmla="*/ 107 h 135"/>
                <a:gd name="T84" fmla="*/ 72 w 193"/>
                <a:gd name="T85" fmla="*/ 117 h 135"/>
                <a:gd name="T86" fmla="*/ 82 w 193"/>
                <a:gd name="T87" fmla="*/ 113 h 135"/>
                <a:gd name="T88" fmla="*/ 87 w 193"/>
                <a:gd name="T89" fmla="*/ 122 h 135"/>
                <a:gd name="T90" fmla="*/ 92 w 193"/>
                <a:gd name="T91" fmla="*/ 122 h 135"/>
                <a:gd name="T92" fmla="*/ 103 w 193"/>
                <a:gd name="T93" fmla="*/ 135 h 135"/>
                <a:gd name="T94" fmla="*/ 122 w 193"/>
                <a:gd name="T95" fmla="*/ 127 h 135"/>
                <a:gd name="T96" fmla="*/ 129 w 193"/>
                <a:gd name="T97" fmla="*/ 117 h 135"/>
                <a:gd name="T98" fmla="*/ 136 w 193"/>
                <a:gd name="T99" fmla="*/ 108 h 135"/>
                <a:gd name="T100" fmla="*/ 138 w 193"/>
                <a:gd name="T101" fmla="*/ 96 h 135"/>
                <a:gd name="T102" fmla="*/ 143 w 193"/>
                <a:gd name="T103" fmla="*/ 112 h 135"/>
                <a:gd name="T104" fmla="*/ 141 w 193"/>
                <a:gd name="T105" fmla="*/ 122 h 135"/>
                <a:gd name="T106" fmla="*/ 148 w 193"/>
                <a:gd name="T107" fmla="*/ 125 h 135"/>
                <a:gd name="T108" fmla="*/ 155 w 193"/>
                <a:gd name="T109" fmla="*/ 129 h 135"/>
                <a:gd name="T110" fmla="*/ 160 w 193"/>
                <a:gd name="T111" fmla="*/ 128 h 135"/>
                <a:gd name="T112" fmla="*/ 166 w 193"/>
                <a:gd name="T113" fmla="*/ 129 h 135"/>
                <a:gd name="T114" fmla="*/ 165 w 193"/>
                <a:gd name="T115" fmla="*/ 124 h 135"/>
                <a:gd name="T116" fmla="*/ 174 w 193"/>
                <a:gd name="T117" fmla="*/ 135 h 135"/>
                <a:gd name="T118" fmla="*/ 187 w 193"/>
                <a:gd name="T119" fmla="*/ 127 h 135"/>
                <a:gd name="T120" fmla="*/ 188 w 193"/>
                <a:gd name="T12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5">
                  <a:moveTo>
                    <a:pt x="188" y="109"/>
                  </a:moveTo>
                  <a:cubicBezTo>
                    <a:pt x="190" y="104"/>
                    <a:pt x="193" y="100"/>
                    <a:pt x="192" y="94"/>
                  </a:cubicBezTo>
                  <a:cubicBezTo>
                    <a:pt x="191" y="89"/>
                    <a:pt x="188" y="84"/>
                    <a:pt x="186" y="79"/>
                  </a:cubicBezTo>
                  <a:cubicBezTo>
                    <a:pt x="184" y="75"/>
                    <a:pt x="184" y="72"/>
                    <a:pt x="184" y="68"/>
                  </a:cubicBezTo>
                  <a:cubicBezTo>
                    <a:pt x="183" y="64"/>
                    <a:pt x="181" y="61"/>
                    <a:pt x="182" y="57"/>
                  </a:cubicBezTo>
                  <a:cubicBezTo>
                    <a:pt x="182" y="55"/>
                    <a:pt x="183" y="53"/>
                    <a:pt x="183" y="51"/>
                  </a:cubicBezTo>
                  <a:cubicBezTo>
                    <a:pt x="182" y="50"/>
                    <a:pt x="180" y="49"/>
                    <a:pt x="179" y="47"/>
                  </a:cubicBezTo>
                  <a:cubicBezTo>
                    <a:pt x="178" y="43"/>
                    <a:pt x="182" y="43"/>
                    <a:pt x="183" y="40"/>
                  </a:cubicBezTo>
                  <a:cubicBezTo>
                    <a:pt x="184" y="35"/>
                    <a:pt x="180" y="35"/>
                    <a:pt x="177" y="33"/>
                  </a:cubicBezTo>
                  <a:cubicBezTo>
                    <a:pt x="176" y="33"/>
                    <a:pt x="176" y="32"/>
                    <a:pt x="175" y="32"/>
                  </a:cubicBezTo>
                  <a:cubicBezTo>
                    <a:pt x="170" y="36"/>
                    <a:pt x="168" y="43"/>
                    <a:pt x="168" y="49"/>
                  </a:cubicBezTo>
                  <a:cubicBezTo>
                    <a:pt x="166" y="50"/>
                    <a:pt x="165" y="49"/>
                    <a:pt x="164" y="49"/>
                  </a:cubicBezTo>
                  <a:cubicBezTo>
                    <a:pt x="161" y="48"/>
                    <a:pt x="157" y="47"/>
                    <a:pt x="155" y="45"/>
                  </a:cubicBezTo>
                  <a:cubicBezTo>
                    <a:pt x="152" y="42"/>
                    <a:pt x="154" y="38"/>
                    <a:pt x="152" y="35"/>
                  </a:cubicBezTo>
                  <a:cubicBezTo>
                    <a:pt x="149" y="29"/>
                    <a:pt x="138" y="36"/>
                    <a:pt x="136" y="41"/>
                  </a:cubicBezTo>
                  <a:cubicBezTo>
                    <a:pt x="134" y="45"/>
                    <a:pt x="135" y="47"/>
                    <a:pt x="130" y="49"/>
                  </a:cubicBezTo>
                  <a:cubicBezTo>
                    <a:pt x="128" y="50"/>
                    <a:pt x="124" y="50"/>
                    <a:pt x="121" y="49"/>
                  </a:cubicBezTo>
                  <a:cubicBezTo>
                    <a:pt x="111" y="45"/>
                    <a:pt x="118" y="39"/>
                    <a:pt x="112" y="33"/>
                  </a:cubicBezTo>
                  <a:cubicBezTo>
                    <a:pt x="110" y="30"/>
                    <a:pt x="107" y="29"/>
                    <a:pt x="105" y="28"/>
                  </a:cubicBezTo>
                  <a:cubicBezTo>
                    <a:pt x="103" y="26"/>
                    <a:pt x="102" y="23"/>
                    <a:pt x="99" y="21"/>
                  </a:cubicBezTo>
                  <a:cubicBezTo>
                    <a:pt x="97" y="19"/>
                    <a:pt x="94" y="17"/>
                    <a:pt x="92" y="15"/>
                  </a:cubicBezTo>
                  <a:cubicBezTo>
                    <a:pt x="89" y="14"/>
                    <a:pt x="86" y="14"/>
                    <a:pt x="83" y="12"/>
                  </a:cubicBezTo>
                  <a:cubicBezTo>
                    <a:pt x="78" y="8"/>
                    <a:pt x="74" y="4"/>
                    <a:pt x="67" y="2"/>
                  </a:cubicBezTo>
                  <a:cubicBezTo>
                    <a:pt x="66" y="2"/>
                    <a:pt x="64" y="1"/>
                    <a:pt x="62" y="0"/>
                  </a:cubicBezTo>
                  <a:cubicBezTo>
                    <a:pt x="59" y="6"/>
                    <a:pt x="52" y="4"/>
                    <a:pt x="45" y="4"/>
                  </a:cubicBezTo>
                  <a:cubicBezTo>
                    <a:pt x="34" y="3"/>
                    <a:pt x="35" y="8"/>
                    <a:pt x="35" y="16"/>
                  </a:cubicBezTo>
                  <a:cubicBezTo>
                    <a:pt x="35" y="21"/>
                    <a:pt x="32" y="21"/>
                    <a:pt x="27" y="21"/>
                  </a:cubicBezTo>
                  <a:cubicBezTo>
                    <a:pt x="23" y="20"/>
                    <a:pt x="22" y="20"/>
                    <a:pt x="20" y="16"/>
                  </a:cubicBezTo>
                  <a:cubicBezTo>
                    <a:pt x="19" y="13"/>
                    <a:pt x="19" y="9"/>
                    <a:pt x="15" y="13"/>
                  </a:cubicBezTo>
                  <a:cubicBezTo>
                    <a:pt x="14" y="14"/>
                    <a:pt x="14" y="16"/>
                    <a:pt x="13" y="17"/>
                  </a:cubicBezTo>
                  <a:cubicBezTo>
                    <a:pt x="12" y="18"/>
                    <a:pt x="10" y="17"/>
                    <a:pt x="8" y="18"/>
                  </a:cubicBezTo>
                  <a:cubicBezTo>
                    <a:pt x="4" y="20"/>
                    <a:pt x="0" y="30"/>
                    <a:pt x="5" y="34"/>
                  </a:cubicBezTo>
                  <a:cubicBezTo>
                    <a:pt x="7" y="36"/>
                    <a:pt x="10" y="36"/>
                    <a:pt x="13" y="39"/>
                  </a:cubicBezTo>
                  <a:cubicBezTo>
                    <a:pt x="15" y="41"/>
                    <a:pt x="16" y="44"/>
                    <a:pt x="18" y="45"/>
                  </a:cubicBezTo>
                  <a:cubicBezTo>
                    <a:pt x="24" y="48"/>
                    <a:pt x="34" y="44"/>
                    <a:pt x="39" y="48"/>
                  </a:cubicBezTo>
                  <a:cubicBezTo>
                    <a:pt x="45" y="52"/>
                    <a:pt x="36" y="56"/>
                    <a:pt x="37" y="61"/>
                  </a:cubicBezTo>
                  <a:cubicBezTo>
                    <a:pt x="38" y="67"/>
                    <a:pt x="47" y="65"/>
                    <a:pt x="46" y="73"/>
                  </a:cubicBezTo>
                  <a:cubicBezTo>
                    <a:pt x="49" y="73"/>
                    <a:pt x="54" y="71"/>
                    <a:pt x="56" y="74"/>
                  </a:cubicBezTo>
                  <a:cubicBezTo>
                    <a:pt x="59" y="77"/>
                    <a:pt x="55" y="82"/>
                    <a:pt x="57" y="85"/>
                  </a:cubicBezTo>
                  <a:cubicBezTo>
                    <a:pt x="58" y="88"/>
                    <a:pt x="64" y="88"/>
                    <a:pt x="64" y="92"/>
                  </a:cubicBezTo>
                  <a:cubicBezTo>
                    <a:pt x="64" y="94"/>
                    <a:pt x="58" y="97"/>
                    <a:pt x="56" y="97"/>
                  </a:cubicBezTo>
                  <a:cubicBezTo>
                    <a:pt x="53" y="102"/>
                    <a:pt x="67" y="103"/>
                    <a:pt x="69" y="107"/>
                  </a:cubicBezTo>
                  <a:cubicBezTo>
                    <a:pt x="71" y="109"/>
                    <a:pt x="69" y="115"/>
                    <a:pt x="72" y="117"/>
                  </a:cubicBezTo>
                  <a:cubicBezTo>
                    <a:pt x="76" y="120"/>
                    <a:pt x="78" y="113"/>
                    <a:pt x="82" y="113"/>
                  </a:cubicBezTo>
                  <a:cubicBezTo>
                    <a:pt x="87" y="112"/>
                    <a:pt x="86" y="121"/>
                    <a:pt x="87" y="122"/>
                  </a:cubicBezTo>
                  <a:cubicBezTo>
                    <a:pt x="89" y="122"/>
                    <a:pt x="90" y="121"/>
                    <a:pt x="92" y="122"/>
                  </a:cubicBezTo>
                  <a:cubicBezTo>
                    <a:pt x="99" y="124"/>
                    <a:pt x="102" y="127"/>
                    <a:pt x="103" y="135"/>
                  </a:cubicBezTo>
                  <a:cubicBezTo>
                    <a:pt x="109" y="132"/>
                    <a:pt x="116" y="130"/>
                    <a:pt x="122" y="127"/>
                  </a:cubicBezTo>
                  <a:cubicBezTo>
                    <a:pt x="128" y="124"/>
                    <a:pt x="127" y="122"/>
                    <a:pt x="129" y="117"/>
                  </a:cubicBezTo>
                  <a:cubicBezTo>
                    <a:pt x="131" y="113"/>
                    <a:pt x="135" y="111"/>
                    <a:pt x="136" y="108"/>
                  </a:cubicBezTo>
                  <a:cubicBezTo>
                    <a:pt x="139" y="105"/>
                    <a:pt x="137" y="100"/>
                    <a:pt x="138" y="96"/>
                  </a:cubicBezTo>
                  <a:cubicBezTo>
                    <a:pt x="143" y="100"/>
                    <a:pt x="144" y="106"/>
                    <a:pt x="143" y="112"/>
                  </a:cubicBezTo>
                  <a:cubicBezTo>
                    <a:pt x="142" y="115"/>
                    <a:pt x="141" y="120"/>
                    <a:pt x="141" y="122"/>
                  </a:cubicBezTo>
                  <a:cubicBezTo>
                    <a:pt x="142" y="126"/>
                    <a:pt x="144" y="125"/>
                    <a:pt x="148" y="125"/>
                  </a:cubicBezTo>
                  <a:cubicBezTo>
                    <a:pt x="148" y="131"/>
                    <a:pt x="151" y="132"/>
                    <a:pt x="155" y="129"/>
                  </a:cubicBezTo>
                  <a:cubicBezTo>
                    <a:pt x="158" y="128"/>
                    <a:pt x="157" y="127"/>
                    <a:pt x="160" y="128"/>
                  </a:cubicBezTo>
                  <a:cubicBezTo>
                    <a:pt x="162" y="128"/>
                    <a:pt x="164" y="129"/>
                    <a:pt x="166" y="129"/>
                  </a:cubicBezTo>
                  <a:cubicBezTo>
                    <a:pt x="165" y="127"/>
                    <a:pt x="165" y="125"/>
                    <a:pt x="165" y="124"/>
                  </a:cubicBezTo>
                  <a:cubicBezTo>
                    <a:pt x="171" y="122"/>
                    <a:pt x="173" y="132"/>
                    <a:pt x="174" y="135"/>
                  </a:cubicBezTo>
                  <a:cubicBezTo>
                    <a:pt x="178" y="132"/>
                    <a:pt x="185" y="132"/>
                    <a:pt x="187" y="127"/>
                  </a:cubicBezTo>
                  <a:cubicBezTo>
                    <a:pt x="190" y="122"/>
                    <a:pt x="187" y="115"/>
                    <a:pt x="188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4433888" y="2624138"/>
              <a:ext cx="260350" cy="244475"/>
            </a:xfrm>
            <a:custGeom>
              <a:avLst/>
              <a:gdLst>
                <a:gd name="T0" fmla="*/ 153 w 158"/>
                <a:gd name="T1" fmla="*/ 111 h 148"/>
                <a:gd name="T2" fmla="*/ 150 w 158"/>
                <a:gd name="T3" fmla="*/ 95 h 148"/>
                <a:gd name="T4" fmla="*/ 148 w 158"/>
                <a:gd name="T5" fmla="*/ 86 h 148"/>
                <a:gd name="T6" fmla="*/ 155 w 158"/>
                <a:gd name="T7" fmla="*/ 81 h 148"/>
                <a:gd name="T8" fmla="*/ 147 w 158"/>
                <a:gd name="T9" fmla="*/ 74 h 148"/>
                <a:gd name="T10" fmla="*/ 138 w 158"/>
                <a:gd name="T11" fmla="*/ 70 h 148"/>
                <a:gd name="T12" fmla="*/ 132 w 158"/>
                <a:gd name="T13" fmla="*/ 69 h 148"/>
                <a:gd name="T14" fmla="*/ 128 w 158"/>
                <a:gd name="T15" fmla="*/ 66 h 148"/>
                <a:gd name="T16" fmla="*/ 118 w 158"/>
                <a:gd name="T17" fmla="*/ 69 h 148"/>
                <a:gd name="T18" fmla="*/ 110 w 158"/>
                <a:gd name="T19" fmla="*/ 59 h 148"/>
                <a:gd name="T20" fmla="*/ 108 w 158"/>
                <a:gd name="T21" fmla="*/ 51 h 148"/>
                <a:gd name="T22" fmla="*/ 105 w 158"/>
                <a:gd name="T23" fmla="*/ 45 h 148"/>
                <a:gd name="T24" fmla="*/ 98 w 158"/>
                <a:gd name="T25" fmla="*/ 37 h 148"/>
                <a:gd name="T26" fmla="*/ 94 w 158"/>
                <a:gd name="T27" fmla="*/ 27 h 148"/>
                <a:gd name="T28" fmla="*/ 88 w 158"/>
                <a:gd name="T29" fmla="*/ 20 h 148"/>
                <a:gd name="T30" fmla="*/ 82 w 158"/>
                <a:gd name="T31" fmla="*/ 12 h 148"/>
                <a:gd name="T32" fmla="*/ 66 w 158"/>
                <a:gd name="T33" fmla="*/ 1 h 148"/>
                <a:gd name="T34" fmla="*/ 59 w 158"/>
                <a:gd name="T35" fmla="*/ 0 h 148"/>
                <a:gd name="T36" fmla="*/ 43 w 158"/>
                <a:gd name="T37" fmla="*/ 3 h 148"/>
                <a:gd name="T38" fmla="*/ 42 w 158"/>
                <a:gd name="T39" fmla="*/ 15 h 148"/>
                <a:gd name="T40" fmla="*/ 44 w 158"/>
                <a:gd name="T41" fmla="*/ 21 h 148"/>
                <a:gd name="T42" fmla="*/ 42 w 158"/>
                <a:gd name="T43" fmla="*/ 30 h 148"/>
                <a:gd name="T44" fmla="*/ 46 w 158"/>
                <a:gd name="T45" fmla="*/ 38 h 148"/>
                <a:gd name="T46" fmla="*/ 55 w 158"/>
                <a:gd name="T47" fmla="*/ 41 h 148"/>
                <a:gd name="T48" fmla="*/ 62 w 158"/>
                <a:gd name="T49" fmla="*/ 47 h 148"/>
                <a:gd name="T50" fmla="*/ 65 w 158"/>
                <a:gd name="T51" fmla="*/ 48 h 148"/>
                <a:gd name="T52" fmla="*/ 70 w 158"/>
                <a:gd name="T53" fmla="*/ 50 h 148"/>
                <a:gd name="T54" fmla="*/ 67 w 158"/>
                <a:gd name="T55" fmla="*/ 57 h 148"/>
                <a:gd name="T56" fmla="*/ 56 w 158"/>
                <a:gd name="T57" fmla="*/ 56 h 148"/>
                <a:gd name="T58" fmla="*/ 38 w 158"/>
                <a:gd name="T59" fmla="*/ 64 h 148"/>
                <a:gd name="T60" fmla="*/ 24 w 158"/>
                <a:gd name="T61" fmla="*/ 77 h 148"/>
                <a:gd name="T62" fmla="*/ 15 w 158"/>
                <a:gd name="T63" fmla="*/ 81 h 148"/>
                <a:gd name="T64" fmla="*/ 12 w 158"/>
                <a:gd name="T65" fmla="*/ 84 h 148"/>
                <a:gd name="T66" fmla="*/ 7 w 158"/>
                <a:gd name="T67" fmla="*/ 85 h 148"/>
                <a:gd name="T68" fmla="*/ 1 w 158"/>
                <a:gd name="T69" fmla="*/ 101 h 148"/>
                <a:gd name="T70" fmla="*/ 2 w 158"/>
                <a:gd name="T71" fmla="*/ 110 h 148"/>
                <a:gd name="T72" fmla="*/ 7 w 158"/>
                <a:gd name="T73" fmla="*/ 117 h 148"/>
                <a:gd name="T74" fmla="*/ 10 w 158"/>
                <a:gd name="T75" fmla="*/ 127 h 148"/>
                <a:gd name="T76" fmla="*/ 15 w 158"/>
                <a:gd name="T77" fmla="*/ 133 h 148"/>
                <a:gd name="T78" fmla="*/ 36 w 158"/>
                <a:gd name="T79" fmla="*/ 129 h 148"/>
                <a:gd name="T80" fmla="*/ 42 w 158"/>
                <a:gd name="T81" fmla="*/ 128 h 148"/>
                <a:gd name="T82" fmla="*/ 50 w 158"/>
                <a:gd name="T83" fmla="*/ 131 h 148"/>
                <a:gd name="T84" fmla="*/ 59 w 158"/>
                <a:gd name="T85" fmla="*/ 135 h 148"/>
                <a:gd name="T86" fmla="*/ 70 w 158"/>
                <a:gd name="T87" fmla="*/ 142 h 148"/>
                <a:gd name="T88" fmla="*/ 79 w 158"/>
                <a:gd name="T89" fmla="*/ 135 h 148"/>
                <a:gd name="T90" fmla="*/ 86 w 158"/>
                <a:gd name="T91" fmla="*/ 134 h 148"/>
                <a:gd name="T92" fmla="*/ 91 w 158"/>
                <a:gd name="T93" fmla="*/ 141 h 148"/>
                <a:gd name="T94" fmla="*/ 98 w 158"/>
                <a:gd name="T95" fmla="*/ 140 h 148"/>
                <a:gd name="T96" fmla="*/ 104 w 158"/>
                <a:gd name="T97" fmla="*/ 140 h 148"/>
                <a:gd name="T98" fmla="*/ 108 w 158"/>
                <a:gd name="T99" fmla="*/ 135 h 148"/>
                <a:gd name="T100" fmla="*/ 115 w 158"/>
                <a:gd name="T101" fmla="*/ 133 h 148"/>
                <a:gd name="T102" fmla="*/ 121 w 158"/>
                <a:gd name="T103" fmla="*/ 130 h 148"/>
                <a:gd name="T104" fmla="*/ 128 w 158"/>
                <a:gd name="T105" fmla="*/ 128 h 148"/>
                <a:gd name="T106" fmla="*/ 133 w 158"/>
                <a:gd name="T107" fmla="*/ 121 h 148"/>
                <a:gd name="T108" fmla="*/ 141 w 158"/>
                <a:gd name="T109" fmla="*/ 114 h 148"/>
                <a:gd name="T110" fmla="*/ 148 w 158"/>
                <a:gd name="T111" fmla="*/ 117 h 148"/>
                <a:gd name="T112" fmla="*/ 157 w 158"/>
                <a:gd name="T113" fmla="*/ 118 h 148"/>
                <a:gd name="T114" fmla="*/ 158 w 158"/>
                <a:gd name="T115" fmla="*/ 119 h 148"/>
                <a:gd name="T116" fmla="*/ 153 w 158"/>
                <a:gd name="T117" fmla="*/ 1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" h="148">
                  <a:moveTo>
                    <a:pt x="153" y="111"/>
                  </a:moveTo>
                  <a:cubicBezTo>
                    <a:pt x="148" y="106"/>
                    <a:pt x="150" y="102"/>
                    <a:pt x="150" y="95"/>
                  </a:cubicBezTo>
                  <a:cubicBezTo>
                    <a:pt x="149" y="93"/>
                    <a:pt x="147" y="87"/>
                    <a:pt x="148" y="86"/>
                  </a:cubicBezTo>
                  <a:cubicBezTo>
                    <a:pt x="149" y="83"/>
                    <a:pt x="155" y="86"/>
                    <a:pt x="155" y="81"/>
                  </a:cubicBezTo>
                  <a:cubicBezTo>
                    <a:pt x="156" y="77"/>
                    <a:pt x="150" y="76"/>
                    <a:pt x="147" y="74"/>
                  </a:cubicBezTo>
                  <a:cubicBezTo>
                    <a:pt x="144" y="71"/>
                    <a:pt x="143" y="70"/>
                    <a:pt x="138" y="70"/>
                  </a:cubicBezTo>
                  <a:cubicBezTo>
                    <a:pt x="135" y="69"/>
                    <a:pt x="134" y="69"/>
                    <a:pt x="132" y="69"/>
                  </a:cubicBezTo>
                  <a:cubicBezTo>
                    <a:pt x="131" y="68"/>
                    <a:pt x="130" y="66"/>
                    <a:pt x="128" y="66"/>
                  </a:cubicBezTo>
                  <a:cubicBezTo>
                    <a:pt x="126" y="65"/>
                    <a:pt x="121" y="68"/>
                    <a:pt x="118" y="69"/>
                  </a:cubicBezTo>
                  <a:cubicBezTo>
                    <a:pt x="116" y="67"/>
                    <a:pt x="111" y="62"/>
                    <a:pt x="110" y="59"/>
                  </a:cubicBezTo>
                  <a:cubicBezTo>
                    <a:pt x="109" y="55"/>
                    <a:pt x="110" y="54"/>
                    <a:pt x="108" y="51"/>
                  </a:cubicBezTo>
                  <a:cubicBezTo>
                    <a:pt x="107" y="49"/>
                    <a:pt x="106" y="47"/>
                    <a:pt x="105" y="45"/>
                  </a:cubicBezTo>
                  <a:cubicBezTo>
                    <a:pt x="103" y="41"/>
                    <a:pt x="101" y="40"/>
                    <a:pt x="98" y="37"/>
                  </a:cubicBezTo>
                  <a:cubicBezTo>
                    <a:pt x="95" y="34"/>
                    <a:pt x="95" y="31"/>
                    <a:pt x="94" y="27"/>
                  </a:cubicBezTo>
                  <a:cubicBezTo>
                    <a:pt x="93" y="24"/>
                    <a:pt x="90" y="22"/>
                    <a:pt x="88" y="20"/>
                  </a:cubicBezTo>
                  <a:cubicBezTo>
                    <a:pt x="86" y="17"/>
                    <a:pt x="84" y="15"/>
                    <a:pt x="82" y="12"/>
                  </a:cubicBezTo>
                  <a:cubicBezTo>
                    <a:pt x="77" y="7"/>
                    <a:pt x="73" y="2"/>
                    <a:pt x="66" y="1"/>
                  </a:cubicBezTo>
                  <a:cubicBezTo>
                    <a:pt x="64" y="1"/>
                    <a:pt x="61" y="0"/>
                    <a:pt x="59" y="0"/>
                  </a:cubicBezTo>
                  <a:cubicBezTo>
                    <a:pt x="54" y="3"/>
                    <a:pt x="48" y="0"/>
                    <a:pt x="43" y="3"/>
                  </a:cubicBezTo>
                  <a:cubicBezTo>
                    <a:pt x="37" y="6"/>
                    <a:pt x="35" y="12"/>
                    <a:pt x="42" y="15"/>
                  </a:cubicBezTo>
                  <a:cubicBezTo>
                    <a:pt x="46" y="17"/>
                    <a:pt x="47" y="16"/>
                    <a:pt x="44" y="21"/>
                  </a:cubicBezTo>
                  <a:cubicBezTo>
                    <a:pt x="42" y="24"/>
                    <a:pt x="41" y="26"/>
                    <a:pt x="42" y="30"/>
                  </a:cubicBezTo>
                  <a:cubicBezTo>
                    <a:pt x="42" y="33"/>
                    <a:pt x="44" y="36"/>
                    <a:pt x="46" y="38"/>
                  </a:cubicBezTo>
                  <a:cubicBezTo>
                    <a:pt x="49" y="41"/>
                    <a:pt x="52" y="39"/>
                    <a:pt x="55" y="41"/>
                  </a:cubicBezTo>
                  <a:cubicBezTo>
                    <a:pt x="58" y="42"/>
                    <a:pt x="58" y="45"/>
                    <a:pt x="62" y="47"/>
                  </a:cubicBezTo>
                  <a:cubicBezTo>
                    <a:pt x="63" y="48"/>
                    <a:pt x="64" y="48"/>
                    <a:pt x="65" y="48"/>
                  </a:cubicBezTo>
                  <a:cubicBezTo>
                    <a:pt x="66" y="49"/>
                    <a:pt x="70" y="50"/>
                    <a:pt x="70" y="50"/>
                  </a:cubicBezTo>
                  <a:cubicBezTo>
                    <a:pt x="72" y="53"/>
                    <a:pt x="70" y="56"/>
                    <a:pt x="67" y="57"/>
                  </a:cubicBezTo>
                  <a:cubicBezTo>
                    <a:pt x="63" y="58"/>
                    <a:pt x="60" y="56"/>
                    <a:pt x="56" y="56"/>
                  </a:cubicBezTo>
                  <a:cubicBezTo>
                    <a:pt x="48" y="56"/>
                    <a:pt x="43" y="58"/>
                    <a:pt x="38" y="64"/>
                  </a:cubicBezTo>
                  <a:cubicBezTo>
                    <a:pt x="33" y="68"/>
                    <a:pt x="30" y="74"/>
                    <a:pt x="24" y="77"/>
                  </a:cubicBezTo>
                  <a:cubicBezTo>
                    <a:pt x="21" y="78"/>
                    <a:pt x="18" y="79"/>
                    <a:pt x="15" y="81"/>
                  </a:cubicBezTo>
                  <a:cubicBezTo>
                    <a:pt x="14" y="82"/>
                    <a:pt x="13" y="83"/>
                    <a:pt x="12" y="84"/>
                  </a:cubicBezTo>
                  <a:cubicBezTo>
                    <a:pt x="10" y="84"/>
                    <a:pt x="8" y="84"/>
                    <a:pt x="7" y="85"/>
                  </a:cubicBezTo>
                  <a:cubicBezTo>
                    <a:pt x="0" y="88"/>
                    <a:pt x="0" y="95"/>
                    <a:pt x="1" y="101"/>
                  </a:cubicBezTo>
                  <a:cubicBezTo>
                    <a:pt x="1" y="104"/>
                    <a:pt x="1" y="107"/>
                    <a:pt x="2" y="110"/>
                  </a:cubicBezTo>
                  <a:cubicBezTo>
                    <a:pt x="3" y="113"/>
                    <a:pt x="6" y="115"/>
                    <a:pt x="7" y="117"/>
                  </a:cubicBezTo>
                  <a:cubicBezTo>
                    <a:pt x="9" y="120"/>
                    <a:pt x="10" y="124"/>
                    <a:pt x="10" y="127"/>
                  </a:cubicBezTo>
                  <a:cubicBezTo>
                    <a:pt x="11" y="132"/>
                    <a:pt x="11" y="131"/>
                    <a:pt x="15" y="133"/>
                  </a:cubicBezTo>
                  <a:cubicBezTo>
                    <a:pt x="25" y="137"/>
                    <a:pt x="29" y="136"/>
                    <a:pt x="36" y="129"/>
                  </a:cubicBezTo>
                  <a:cubicBezTo>
                    <a:pt x="39" y="126"/>
                    <a:pt x="39" y="124"/>
                    <a:pt x="42" y="128"/>
                  </a:cubicBezTo>
                  <a:cubicBezTo>
                    <a:pt x="45" y="132"/>
                    <a:pt x="44" y="131"/>
                    <a:pt x="50" y="131"/>
                  </a:cubicBezTo>
                  <a:cubicBezTo>
                    <a:pt x="53" y="131"/>
                    <a:pt x="56" y="132"/>
                    <a:pt x="59" y="135"/>
                  </a:cubicBezTo>
                  <a:cubicBezTo>
                    <a:pt x="63" y="140"/>
                    <a:pt x="63" y="148"/>
                    <a:pt x="70" y="142"/>
                  </a:cubicBezTo>
                  <a:cubicBezTo>
                    <a:pt x="73" y="140"/>
                    <a:pt x="76" y="138"/>
                    <a:pt x="79" y="135"/>
                  </a:cubicBezTo>
                  <a:cubicBezTo>
                    <a:pt x="81" y="133"/>
                    <a:pt x="83" y="131"/>
                    <a:pt x="86" y="134"/>
                  </a:cubicBezTo>
                  <a:cubicBezTo>
                    <a:pt x="88" y="135"/>
                    <a:pt x="90" y="139"/>
                    <a:pt x="91" y="141"/>
                  </a:cubicBezTo>
                  <a:cubicBezTo>
                    <a:pt x="94" y="141"/>
                    <a:pt x="95" y="141"/>
                    <a:pt x="98" y="140"/>
                  </a:cubicBezTo>
                  <a:cubicBezTo>
                    <a:pt x="99" y="140"/>
                    <a:pt x="103" y="140"/>
                    <a:pt x="104" y="140"/>
                  </a:cubicBezTo>
                  <a:cubicBezTo>
                    <a:pt x="107" y="139"/>
                    <a:pt x="106" y="137"/>
                    <a:pt x="108" y="135"/>
                  </a:cubicBezTo>
                  <a:cubicBezTo>
                    <a:pt x="110" y="133"/>
                    <a:pt x="112" y="134"/>
                    <a:pt x="115" y="133"/>
                  </a:cubicBezTo>
                  <a:cubicBezTo>
                    <a:pt x="117" y="132"/>
                    <a:pt x="119" y="131"/>
                    <a:pt x="121" y="130"/>
                  </a:cubicBezTo>
                  <a:cubicBezTo>
                    <a:pt x="123" y="129"/>
                    <a:pt x="126" y="129"/>
                    <a:pt x="128" y="128"/>
                  </a:cubicBezTo>
                  <a:cubicBezTo>
                    <a:pt x="132" y="126"/>
                    <a:pt x="131" y="123"/>
                    <a:pt x="133" y="121"/>
                  </a:cubicBezTo>
                  <a:cubicBezTo>
                    <a:pt x="135" y="118"/>
                    <a:pt x="138" y="115"/>
                    <a:pt x="141" y="114"/>
                  </a:cubicBezTo>
                  <a:cubicBezTo>
                    <a:pt x="147" y="112"/>
                    <a:pt x="145" y="115"/>
                    <a:pt x="148" y="117"/>
                  </a:cubicBezTo>
                  <a:cubicBezTo>
                    <a:pt x="151" y="120"/>
                    <a:pt x="154" y="117"/>
                    <a:pt x="157" y="118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8" y="115"/>
                    <a:pt x="156" y="114"/>
                    <a:pt x="153" y="1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4475163" y="2522538"/>
              <a:ext cx="419100" cy="331788"/>
            </a:xfrm>
            <a:custGeom>
              <a:avLst/>
              <a:gdLst>
                <a:gd name="T0" fmla="*/ 253 w 254"/>
                <a:gd name="T1" fmla="*/ 73 h 200"/>
                <a:gd name="T2" fmla="*/ 251 w 254"/>
                <a:gd name="T3" fmla="*/ 58 h 200"/>
                <a:gd name="T4" fmla="*/ 242 w 254"/>
                <a:gd name="T5" fmla="*/ 60 h 200"/>
                <a:gd name="T6" fmla="*/ 221 w 254"/>
                <a:gd name="T7" fmla="*/ 65 h 200"/>
                <a:gd name="T8" fmla="*/ 203 w 254"/>
                <a:gd name="T9" fmla="*/ 69 h 200"/>
                <a:gd name="T10" fmla="*/ 182 w 254"/>
                <a:gd name="T11" fmla="*/ 66 h 200"/>
                <a:gd name="T12" fmla="*/ 146 w 254"/>
                <a:gd name="T13" fmla="*/ 57 h 200"/>
                <a:gd name="T14" fmla="*/ 111 w 254"/>
                <a:gd name="T15" fmla="*/ 58 h 200"/>
                <a:gd name="T16" fmla="*/ 91 w 254"/>
                <a:gd name="T17" fmla="*/ 45 h 200"/>
                <a:gd name="T18" fmla="*/ 68 w 254"/>
                <a:gd name="T19" fmla="*/ 37 h 200"/>
                <a:gd name="T20" fmla="*/ 43 w 254"/>
                <a:gd name="T21" fmla="*/ 12 h 200"/>
                <a:gd name="T22" fmla="*/ 11 w 254"/>
                <a:gd name="T23" fmla="*/ 0 h 200"/>
                <a:gd name="T24" fmla="*/ 5 w 254"/>
                <a:gd name="T25" fmla="*/ 16 h 200"/>
                <a:gd name="T26" fmla="*/ 13 w 254"/>
                <a:gd name="T27" fmla="*/ 29 h 200"/>
                <a:gd name="T28" fmla="*/ 30 w 254"/>
                <a:gd name="T29" fmla="*/ 51 h 200"/>
                <a:gd name="T30" fmla="*/ 34 w 254"/>
                <a:gd name="T31" fmla="*/ 61 h 200"/>
                <a:gd name="T32" fmla="*/ 34 w 254"/>
                <a:gd name="T33" fmla="*/ 61 h 200"/>
                <a:gd name="T34" fmla="*/ 57 w 254"/>
                <a:gd name="T35" fmla="*/ 73 h 200"/>
                <a:gd name="T36" fmla="*/ 69 w 254"/>
                <a:gd name="T37" fmla="*/ 88 h 200"/>
                <a:gd name="T38" fmla="*/ 80 w 254"/>
                <a:gd name="T39" fmla="*/ 106 h 200"/>
                <a:gd name="T40" fmla="*/ 85 w 254"/>
                <a:gd name="T41" fmla="*/ 120 h 200"/>
                <a:gd name="T42" fmla="*/ 103 w 254"/>
                <a:gd name="T43" fmla="*/ 127 h 200"/>
                <a:gd name="T44" fmla="*/ 113 w 254"/>
                <a:gd name="T45" fmla="*/ 131 h 200"/>
                <a:gd name="T46" fmla="*/ 130 w 254"/>
                <a:gd name="T47" fmla="*/ 142 h 200"/>
                <a:gd name="T48" fmla="*/ 125 w 254"/>
                <a:gd name="T49" fmla="*/ 156 h 200"/>
                <a:gd name="T50" fmla="*/ 133 w 254"/>
                <a:gd name="T51" fmla="*/ 180 h 200"/>
                <a:gd name="T52" fmla="*/ 145 w 254"/>
                <a:gd name="T53" fmla="*/ 188 h 200"/>
                <a:gd name="T54" fmla="*/ 158 w 254"/>
                <a:gd name="T55" fmla="*/ 198 h 200"/>
                <a:gd name="T56" fmla="*/ 167 w 254"/>
                <a:gd name="T57" fmla="*/ 188 h 200"/>
                <a:gd name="T58" fmla="*/ 174 w 254"/>
                <a:gd name="T59" fmla="*/ 185 h 200"/>
                <a:gd name="T60" fmla="*/ 185 w 254"/>
                <a:gd name="T61" fmla="*/ 185 h 200"/>
                <a:gd name="T62" fmla="*/ 193 w 254"/>
                <a:gd name="T63" fmla="*/ 171 h 200"/>
                <a:gd name="T64" fmla="*/ 209 w 254"/>
                <a:gd name="T65" fmla="*/ 148 h 200"/>
                <a:gd name="T66" fmla="*/ 218 w 254"/>
                <a:gd name="T67" fmla="*/ 138 h 200"/>
                <a:gd name="T68" fmla="*/ 231 w 254"/>
                <a:gd name="T69" fmla="*/ 137 h 200"/>
                <a:gd name="T70" fmla="*/ 245 w 254"/>
                <a:gd name="T71" fmla="*/ 127 h 200"/>
                <a:gd name="T72" fmla="*/ 237 w 254"/>
                <a:gd name="T73" fmla="*/ 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4" h="200">
                  <a:moveTo>
                    <a:pt x="249" y="81"/>
                  </a:moveTo>
                  <a:cubicBezTo>
                    <a:pt x="251" y="79"/>
                    <a:pt x="253" y="75"/>
                    <a:pt x="253" y="73"/>
                  </a:cubicBezTo>
                  <a:cubicBezTo>
                    <a:pt x="254" y="69"/>
                    <a:pt x="250" y="67"/>
                    <a:pt x="250" y="64"/>
                  </a:cubicBezTo>
                  <a:cubicBezTo>
                    <a:pt x="249" y="62"/>
                    <a:pt x="251" y="61"/>
                    <a:pt x="251" y="58"/>
                  </a:cubicBezTo>
                  <a:cubicBezTo>
                    <a:pt x="251" y="54"/>
                    <a:pt x="248" y="56"/>
                    <a:pt x="244" y="56"/>
                  </a:cubicBezTo>
                  <a:cubicBezTo>
                    <a:pt x="244" y="58"/>
                    <a:pt x="243" y="59"/>
                    <a:pt x="242" y="60"/>
                  </a:cubicBezTo>
                  <a:cubicBezTo>
                    <a:pt x="240" y="64"/>
                    <a:pt x="240" y="66"/>
                    <a:pt x="235" y="67"/>
                  </a:cubicBezTo>
                  <a:cubicBezTo>
                    <a:pt x="230" y="68"/>
                    <a:pt x="226" y="64"/>
                    <a:pt x="221" y="65"/>
                  </a:cubicBezTo>
                  <a:cubicBezTo>
                    <a:pt x="217" y="66"/>
                    <a:pt x="215" y="70"/>
                    <a:pt x="211" y="70"/>
                  </a:cubicBezTo>
                  <a:cubicBezTo>
                    <a:pt x="208" y="71"/>
                    <a:pt x="205" y="69"/>
                    <a:pt x="203" y="69"/>
                  </a:cubicBezTo>
                  <a:cubicBezTo>
                    <a:pt x="200" y="69"/>
                    <a:pt x="198" y="70"/>
                    <a:pt x="195" y="70"/>
                  </a:cubicBezTo>
                  <a:cubicBezTo>
                    <a:pt x="189" y="71"/>
                    <a:pt x="187" y="69"/>
                    <a:pt x="182" y="66"/>
                  </a:cubicBezTo>
                  <a:cubicBezTo>
                    <a:pt x="175" y="61"/>
                    <a:pt x="171" y="70"/>
                    <a:pt x="163" y="68"/>
                  </a:cubicBezTo>
                  <a:cubicBezTo>
                    <a:pt x="157" y="66"/>
                    <a:pt x="151" y="62"/>
                    <a:pt x="146" y="57"/>
                  </a:cubicBezTo>
                  <a:cubicBezTo>
                    <a:pt x="141" y="52"/>
                    <a:pt x="135" y="59"/>
                    <a:pt x="128" y="58"/>
                  </a:cubicBezTo>
                  <a:cubicBezTo>
                    <a:pt x="123" y="58"/>
                    <a:pt x="117" y="59"/>
                    <a:pt x="111" y="58"/>
                  </a:cubicBezTo>
                  <a:cubicBezTo>
                    <a:pt x="105" y="56"/>
                    <a:pt x="108" y="49"/>
                    <a:pt x="104" y="44"/>
                  </a:cubicBezTo>
                  <a:cubicBezTo>
                    <a:pt x="100" y="40"/>
                    <a:pt x="95" y="45"/>
                    <a:pt x="91" y="45"/>
                  </a:cubicBezTo>
                  <a:cubicBezTo>
                    <a:pt x="86" y="47"/>
                    <a:pt x="81" y="48"/>
                    <a:pt x="76" y="46"/>
                  </a:cubicBezTo>
                  <a:cubicBezTo>
                    <a:pt x="70" y="45"/>
                    <a:pt x="72" y="40"/>
                    <a:pt x="68" y="37"/>
                  </a:cubicBezTo>
                  <a:cubicBezTo>
                    <a:pt x="62" y="31"/>
                    <a:pt x="53" y="38"/>
                    <a:pt x="48" y="31"/>
                  </a:cubicBezTo>
                  <a:cubicBezTo>
                    <a:pt x="45" y="26"/>
                    <a:pt x="51" y="16"/>
                    <a:pt x="43" y="12"/>
                  </a:cubicBezTo>
                  <a:cubicBezTo>
                    <a:pt x="38" y="9"/>
                    <a:pt x="29" y="10"/>
                    <a:pt x="23" y="7"/>
                  </a:cubicBezTo>
                  <a:cubicBezTo>
                    <a:pt x="19" y="5"/>
                    <a:pt x="15" y="0"/>
                    <a:pt x="11" y="0"/>
                  </a:cubicBezTo>
                  <a:cubicBezTo>
                    <a:pt x="6" y="0"/>
                    <a:pt x="3" y="6"/>
                    <a:pt x="0" y="8"/>
                  </a:cubicBezTo>
                  <a:cubicBezTo>
                    <a:pt x="1" y="11"/>
                    <a:pt x="3" y="13"/>
                    <a:pt x="5" y="16"/>
                  </a:cubicBezTo>
                  <a:cubicBezTo>
                    <a:pt x="6" y="20"/>
                    <a:pt x="5" y="20"/>
                    <a:pt x="10" y="22"/>
                  </a:cubicBezTo>
                  <a:cubicBezTo>
                    <a:pt x="15" y="24"/>
                    <a:pt x="13" y="24"/>
                    <a:pt x="13" y="29"/>
                  </a:cubicBezTo>
                  <a:cubicBezTo>
                    <a:pt x="13" y="34"/>
                    <a:pt x="18" y="42"/>
                    <a:pt x="22" y="46"/>
                  </a:cubicBezTo>
                  <a:cubicBezTo>
                    <a:pt x="24" y="48"/>
                    <a:pt x="28" y="48"/>
                    <a:pt x="30" y="51"/>
                  </a:cubicBezTo>
                  <a:cubicBezTo>
                    <a:pt x="30" y="53"/>
                    <a:pt x="30" y="55"/>
                    <a:pt x="31" y="56"/>
                  </a:cubicBezTo>
                  <a:cubicBezTo>
                    <a:pt x="31" y="57"/>
                    <a:pt x="34" y="59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1"/>
                    <a:pt x="39" y="62"/>
                    <a:pt x="41" y="62"/>
                  </a:cubicBezTo>
                  <a:cubicBezTo>
                    <a:pt x="48" y="63"/>
                    <a:pt x="52" y="68"/>
                    <a:pt x="57" y="73"/>
                  </a:cubicBezTo>
                  <a:cubicBezTo>
                    <a:pt x="59" y="76"/>
                    <a:pt x="61" y="78"/>
                    <a:pt x="63" y="81"/>
                  </a:cubicBezTo>
                  <a:cubicBezTo>
                    <a:pt x="65" y="83"/>
                    <a:pt x="68" y="85"/>
                    <a:pt x="69" y="88"/>
                  </a:cubicBezTo>
                  <a:cubicBezTo>
                    <a:pt x="70" y="92"/>
                    <a:pt x="70" y="95"/>
                    <a:pt x="73" y="98"/>
                  </a:cubicBezTo>
                  <a:cubicBezTo>
                    <a:pt x="76" y="101"/>
                    <a:pt x="78" y="102"/>
                    <a:pt x="80" y="106"/>
                  </a:cubicBezTo>
                  <a:cubicBezTo>
                    <a:pt x="81" y="108"/>
                    <a:pt x="82" y="110"/>
                    <a:pt x="83" y="112"/>
                  </a:cubicBezTo>
                  <a:cubicBezTo>
                    <a:pt x="85" y="115"/>
                    <a:pt x="84" y="116"/>
                    <a:pt x="85" y="120"/>
                  </a:cubicBezTo>
                  <a:cubicBezTo>
                    <a:pt x="86" y="123"/>
                    <a:pt x="91" y="128"/>
                    <a:pt x="93" y="130"/>
                  </a:cubicBezTo>
                  <a:cubicBezTo>
                    <a:pt x="96" y="129"/>
                    <a:pt x="101" y="126"/>
                    <a:pt x="103" y="127"/>
                  </a:cubicBezTo>
                  <a:cubicBezTo>
                    <a:pt x="105" y="127"/>
                    <a:pt x="106" y="129"/>
                    <a:pt x="107" y="130"/>
                  </a:cubicBezTo>
                  <a:cubicBezTo>
                    <a:pt x="109" y="130"/>
                    <a:pt x="110" y="130"/>
                    <a:pt x="113" y="131"/>
                  </a:cubicBezTo>
                  <a:cubicBezTo>
                    <a:pt x="118" y="131"/>
                    <a:pt x="119" y="132"/>
                    <a:pt x="122" y="135"/>
                  </a:cubicBezTo>
                  <a:cubicBezTo>
                    <a:pt x="125" y="137"/>
                    <a:pt x="131" y="138"/>
                    <a:pt x="130" y="142"/>
                  </a:cubicBezTo>
                  <a:cubicBezTo>
                    <a:pt x="130" y="147"/>
                    <a:pt x="124" y="144"/>
                    <a:pt x="123" y="147"/>
                  </a:cubicBezTo>
                  <a:cubicBezTo>
                    <a:pt x="122" y="148"/>
                    <a:pt x="124" y="154"/>
                    <a:pt x="125" y="156"/>
                  </a:cubicBezTo>
                  <a:cubicBezTo>
                    <a:pt x="125" y="163"/>
                    <a:pt x="123" y="167"/>
                    <a:pt x="128" y="172"/>
                  </a:cubicBezTo>
                  <a:cubicBezTo>
                    <a:pt x="131" y="175"/>
                    <a:pt x="133" y="176"/>
                    <a:pt x="133" y="180"/>
                  </a:cubicBezTo>
                  <a:cubicBezTo>
                    <a:pt x="137" y="181"/>
                    <a:pt x="136" y="184"/>
                    <a:pt x="138" y="188"/>
                  </a:cubicBezTo>
                  <a:cubicBezTo>
                    <a:pt x="140" y="194"/>
                    <a:pt x="141" y="188"/>
                    <a:pt x="145" y="188"/>
                  </a:cubicBezTo>
                  <a:cubicBezTo>
                    <a:pt x="151" y="187"/>
                    <a:pt x="147" y="193"/>
                    <a:pt x="149" y="196"/>
                  </a:cubicBezTo>
                  <a:cubicBezTo>
                    <a:pt x="150" y="199"/>
                    <a:pt x="156" y="200"/>
                    <a:pt x="158" y="198"/>
                  </a:cubicBezTo>
                  <a:cubicBezTo>
                    <a:pt x="161" y="196"/>
                    <a:pt x="159" y="192"/>
                    <a:pt x="162" y="190"/>
                  </a:cubicBezTo>
                  <a:cubicBezTo>
                    <a:pt x="162" y="189"/>
                    <a:pt x="166" y="189"/>
                    <a:pt x="167" y="188"/>
                  </a:cubicBezTo>
                  <a:cubicBezTo>
                    <a:pt x="169" y="187"/>
                    <a:pt x="171" y="186"/>
                    <a:pt x="173" y="187"/>
                  </a:cubicBezTo>
                  <a:cubicBezTo>
                    <a:pt x="173" y="186"/>
                    <a:pt x="174" y="186"/>
                    <a:pt x="174" y="185"/>
                  </a:cubicBezTo>
                  <a:cubicBezTo>
                    <a:pt x="175" y="188"/>
                    <a:pt x="177" y="191"/>
                    <a:pt x="180" y="192"/>
                  </a:cubicBezTo>
                  <a:cubicBezTo>
                    <a:pt x="185" y="192"/>
                    <a:pt x="183" y="187"/>
                    <a:pt x="185" y="185"/>
                  </a:cubicBezTo>
                  <a:cubicBezTo>
                    <a:pt x="188" y="182"/>
                    <a:pt x="190" y="187"/>
                    <a:pt x="192" y="182"/>
                  </a:cubicBezTo>
                  <a:cubicBezTo>
                    <a:pt x="193" y="179"/>
                    <a:pt x="192" y="175"/>
                    <a:pt x="193" y="171"/>
                  </a:cubicBezTo>
                  <a:cubicBezTo>
                    <a:pt x="195" y="164"/>
                    <a:pt x="197" y="159"/>
                    <a:pt x="203" y="154"/>
                  </a:cubicBezTo>
                  <a:cubicBezTo>
                    <a:pt x="205" y="152"/>
                    <a:pt x="207" y="150"/>
                    <a:pt x="209" y="148"/>
                  </a:cubicBezTo>
                  <a:cubicBezTo>
                    <a:pt x="212" y="146"/>
                    <a:pt x="213" y="144"/>
                    <a:pt x="215" y="141"/>
                  </a:cubicBezTo>
                  <a:cubicBezTo>
                    <a:pt x="216" y="140"/>
                    <a:pt x="216" y="139"/>
                    <a:pt x="218" y="138"/>
                  </a:cubicBezTo>
                  <a:cubicBezTo>
                    <a:pt x="222" y="141"/>
                    <a:pt x="226" y="143"/>
                    <a:pt x="230" y="143"/>
                  </a:cubicBezTo>
                  <a:cubicBezTo>
                    <a:pt x="230" y="141"/>
                    <a:pt x="230" y="139"/>
                    <a:pt x="231" y="137"/>
                  </a:cubicBezTo>
                  <a:cubicBezTo>
                    <a:pt x="232" y="134"/>
                    <a:pt x="233" y="130"/>
                    <a:pt x="236" y="129"/>
                  </a:cubicBezTo>
                  <a:cubicBezTo>
                    <a:pt x="239" y="127"/>
                    <a:pt x="243" y="132"/>
                    <a:pt x="245" y="127"/>
                  </a:cubicBezTo>
                  <a:cubicBezTo>
                    <a:pt x="246" y="122"/>
                    <a:pt x="239" y="116"/>
                    <a:pt x="236" y="112"/>
                  </a:cubicBezTo>
                  <a:cubicBezTo>
                    <a:pt x="232" y="105"/>
                    <a:pt x="231" y="100"/>
                    <a:pt x="237" y="95"/>
                  </a:cubicBezTo>
                  <a:cubicBezTo>
                    <a:pt x="241" y="91"/>
                    <a:pt x="246" y="86"/>
                    <a:pt x="249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4435476" y="2803525"/>
              <a:ext cx="431800" cy="307975"/>
            </a:xfrm>
            <a:custGeom>
              <a:avLst/>
              <a:gdLst>
                <a:gd name="T0" fmla="*/ 238 w 262"/>
                <a:gd name="T1" fmla="*/ 18 h 186"/>
                <a:gd name="T2" fmla="*/ 219 w 262"/>
                <a:gd name="T3" fmla="*/ 18 h 186"/>
                <a:gd name="T4" fmla="*/ 209 w 262"/>
                <a:gd name="T5" fmla="*/ 15 h 186"/>
                <a:gd name="T6" fmla="*/ 198 w 262"/>
                <a:gd name="T7" fmla="*/ 15 h 186"/>
                <a:gd name="T8" fmla="*/ 191 w 262"/>
                <a:gd name="T9" fmla="*/ 18 h 186"/>
                <a:gd name="T10" fmla="*/ 182 w 262"/>
                <a:gd name="T11" fmla="*/ 28 h 186"/>
                <a:gd name="T12" fmla="*/ 169 w 262"/>
                <a:gd name="T13" fmla="*/ 18 h 186"/>
                <a:gd name="T14" fmla="*/ 156 w 262"/>
                <a:gd name="T15" fmla="*/ 9 h 186"/>
                <a:gd name="T16" fmla="*/ 140 w 262"/>
                <a:gd name="T17" fmla="*/ 5 h 186"/>
                <a:gd name="T18" fmla="*/ 127 w 262"/>
                <a:gd name="T19" fmla="*/ 19 h 186"/>
                <a:gd name="T20" fmla="*/ 114 w 262"/>
                <a:gd name="T21" fmla="*/ 24 h 186"/>
                <a:gd name="T22" fmla="*/ 103 w 262"/>
                <a:gd name="T23" fmla="*/ 31 h 186"/>
                <a:gd name="T24" fmla="*/ 90 w 262"/>
                <a:gd name="T25" fmla="*/ 32 h 186"/>
                <a:gd name="T26" fmla="*/ 78 w 262"/>
                <a:gd name="T27" fmla="*/ 26 h 186"/>
                <a:gd name="T28" fmla="*/ 58 w 262"/>
                <a:gd name="T29" fmla="*/ 26 h 186"/>
                <a:gd name="T30" fmla="*/ 41 w 262"/>
                <a:gd name="T31" fmla="*/ 19 h 186"/>
                <a:gd name="T32" fmla="*/ 14 w 262"/>
                <a:gd name="T33" fmla="*/ 24 h 186"/>
                <a:gd name="T34" fmla="*/ 5 w 262"/>
                <a:gd name="T35" fmla="*/ 31 h 186"/>
                <a:gd name="T36" fmla="*/ 1 w 262"/>
                <a:gd name="T37" fmla="*/ 48 h 186"/>
                <a:gd name="T38" fmla="*/ 13 w 262"/>
                <a:gd name="T39" fmla="*/ 61 h 186"/>
                <a:gd name="T40" fmla="*/ 20 w 262"/>
                <a:gd name="T41" fmla="*/ 73 h 186"/>
                <a:gd name="T42" fmla="*/ 29 w 262"/>
                <a:gd name="T43" fmla="*/ 82 h 186"/>
                <a:gd name="T44" fmla="*/ 39 w 262"/>
                <a:gd name="T45" fmla="*/ 94 h 186"/>
                <a:gd name="T46" fmla="*/ 42 w 262"/>
                <a:gd name="T47" fmla="*/ 104 h 186"/>
                <a:gd name="T48" fmla="*/ 48 w 262"/>
                <a:gd name="T49" fmla="*/ 116 h 186"/>
                <a:gd name="T50" fmla="*/ 57 w 262"/>
                <a:gd name="T51" fmla="*/ 125 h 186"/>
                <a:gd name="T52" fmla="*/ 51 w 262"/>
                <a:gd name="T53" fmla="*/ 141 h 186"/>
                <a:gd name="T54" fmla="*/ 39 w 262"/>
                <a:gd name="T55" fmla="*/ 145 h 186"/>
                <a:gd name="T56" fmla="*/ 73 w 262"/>
                <a:gd name="T57" fmla="*/ 157 h 186"/>
                <a:gd name="T58" fmla="*/ 94 w 262"/>
                <a:gd name="T59" fmla="*/ 154 h 186"/>
                <a:gd name="T60" fmla="*/ 96 w 262"/>
                <a:gd name="T61" fmla="*/ 176 h 186"/>
                <a:gd name="T62" fmla="*/ 114 w 262"/>
                <a:gd name="T63" fmla="*/ 179 h 186"/>
                <a:gd name="T64" fmla="*/ 128 w 262"/>
                <a:gd name="T65" fmla="*/ 176 h 186"/>
                <a:gd name="T66" fmla="*/ 141 w 262"/>
                <a:gd name="T67" fmla="*/ 177 h 186"/>
                <a:gd name="T68" fmla="*/ 156 w 262"/>
                <a:gd name="T69" fmla="*/ 172 h 186"/>
                <a:gd name="T70" fmla="*/ 154 w 262"/>
                <a:gd name="T71" fmla="*/ 154 h 186"/>
                <a:gd name="T72" fmla="*/ 168 w 262"/>
                <a:gd name="T73" fmla="*/ 155 h 186"/>
                <a:gd name="T74" fmla="*/ 197 w 262"/>
                <a:gd name="T75" fmla="*/ 168 h 186"/>
                <a:gd name="T76" fmla="*/ 206 w 262"/>
                <a:gd name="T77" fmla="*/ 164 h 186"/>
                <a:gd name="T78" fmla="*/ 198 w 262"/>
                <a:gd name="T79" fmla="*/ 146 h 186"/>
                <a:gd name="T80" fmla="*/ 179 w 262"/>
                <a:gd name="T81" fmla="*/ 133 h 186"/>
                <a:gd name="T82" fmla="*/ 160 w 262"/>
                <a:gd name="T83" fmla="*/ 117 h 186"/>
                <a:gd name="T84" fmla="*/ 147 w 262"/>
                <a:gd name="T85" fmla="*/ 106 h 186"/>
                <a:gd name="T86" fmla="*/ 155 w 262"/>
                <a:gd name="T87" fmla="*/ 89 h 186"/>
                <a:gd name="T88" fmla="*/ 162 w 262"/>
                <a:gd name="T89" fmla="*/ 88 h 186"/>
                <a:gd name="T90" fmla="*/ 177 w 262"/>
                <a:gd name="T91" fmla="*/ 88 h 186"/>
                <a:gd name="T92" fmla="*/ 205 w 262"/>
                <a:gd name="T93" fmla="*/ 71 h 186"/>
                <a:gd name="T94" fmla="*/ 223 w 262"/>
                <a:gd name="T95" fmla="*/ 63 h 186"/>
                <a:gd name="T96" fmla="*/ 237 w 262"/>
                <a:gd name="T97" fmla="*/ 54 h 186"/>
                <a:gd name="T98" fmla="*/ 249 w 262"/>
                <a:gd name="T99" fmla="*/ 44 h 186"/>
                <a:gd name="T100" fmla="*/ 253 w 262"/>
                <a:gd name="T101" fmla="*/ 36 h 186"/>
                <a:gd name="T102" fmla="*/ 262 w 262"/>
                <a:gd name="T103" fmla="*/ 10 h 186"/>
                <a:gd name="T104" fmla="*/ 247 w 262"/>
                <a:gd name="T105" fmla="*/ 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86">
                  <a:moveTo>
                    <a:pt x="247" y="7"/>
                  </a:moveTo>
                  <a:cubicBezTo>
                    <a:pt x="235" y="0"/>
                    <a:pt x="241" y="11"/>
                    <a:pt x="238" y="18"/>
                  </a:cubicBezTo>
                  <a:cubicBezTo>
                    <a:pt x="236" y="23"/>
                    <a:pt x="234" y="19"/>
                    <a:pt x="231" y="18"/>
                  </a:cubicBezTo>
                  <a:cubicBezTo>
                    <a:pt x="227" y="17"/>
                    <a:pt x="223" y="18"/>
                    <a:pt x="219" y="18"/>
                  </a:cubicBezTo>
                  <a:cubicBezTo>
                    <a:pt x="217" y="17"/>
                    <a:pt x="215" y="16"/>
                    <a:pt x="214" y="14"/>
                  </a:cubicBezTo>
                  <a:cubicBezTo>
                    <a:pt x="213" y="14"/>
                    <a:pt x="211" y="13"/>
                    <a:pt x="209" y="15"/>
                  </a:cubicBezTo>
                  <a:cubicBezTo>
                    <a:pt x="207" y="17"/>
                    <a:pt x="209" y="22"/>
                    <a:pt x="204" y="22"/>
                  </a:cubicBezTo>
                  <a:cubicBezTo>
                    <a:pt x="201" y="21"/>
                    <a:pt x="199" y="18"/>
                    <a:pt x="198" y="15"/>
                  </a:cubicBezTo>
                  <a:cubicBezTo>
                    <a:pt x="198" y="16"/>
                    <a:pt x="197" y="16"/>
                    <a:pt x="197" y="17"/>
                  </a:cubicBezTo>
                  <a:cubicBezTo>
                    <a:pt x="195" y="16"/>
                    <a:pt x="193" y="17"/>
                    <a:pt x="191" y="18"/>
                  </a:cubicBezTo>
                  <a:cubicBezTo>
                    <a:pt x="190" y="19"/>
                    <a:pt x="186" y="19"/>
                    <a:pt x="186" y="20"/>
                  </a:cubicBezTo>
                  <a:cubicBezTo>
                    <a:pt x="183" y="22"/>
                    <a:pt x="185" y="26"/>
                    <a:pt x="182" y="28"/>
                  </a:cubicBezTo>
                  <a:cubicBezTo>
                    <a:pt x="180" y="30"/>
                    <a:pt x="174" y="29"/>
                    <a:pt x="173" y="26"/>
                  </a:cubicBezTo>
                  <a:cubicBezTo>
                    <a:pt x="171" y="23"/>
                    <a:pt x="175" y="17"/>
                    <a:pt x="169" y="18"/>
                  </a:cubicBezTo>
                  <a:cubicBezTo>
                    <a:pt x="165" y="18"/>
                    <a:pt x="164" y="24"/>
                    <a:pt x="162" y="18"/>
                  </a:cubicBezTo>
                  <a:cubicBezTo>
                    <a:pt x="160" y="14"/>
                    <a:pt x="161" y="11"/>
                    <a:pt x="156" y="9"/>
                  </a:cubicBezTo>
                  <a:cubicBezTo>
                    <a:pt x="153" y="8"/>
                    <a:pt x="150" y="11"/>
                    <a:pt x="147" y="8"/>
                  </a:cubicBezTo>
                  <a:cubicBezTo>
                    <a:pt x="144" y="6"/>
                    <a:pt x="146" y="3"/>
                    <a:pt x="140" y="5"/>
                  </a:cubicBezTo>
                  <a:cubicBezTo>
                    <a:pt x="137" y="6"/>
                    <a:pt x="134" y="9"/>
                    <a:pt x="132" y="12"/>
                  </a:cubicBezTo>
                  <a:cubicBezTo>
                    <a:pt x="130" y="14"/>
                    <a:pt x="131" y="17"/>
                    <a:pt x="127" y="19"/>
                  </a:cubicBezTo>
                  <a:cubicBezTo>
                    <a:pt x="125" y="20"/>
                    <a:pt x="122" y="20"/>
                    <a:pt x="120" y="21"/>
                  </a:cubicBezTo>
                  <a:cubicBezTo>
                    <a:pt x="118" y="22"/>
                    <a:pt x="116" y="23"/>
                    <a:pt x="114" y="24"/>
                  </a:cubicBezTo>
                  <a:cubicBezTo>
                    <a:pt x="111" y="25"/>
                    <a:pt x="109" y="24"/>
                    <a:pt x="107" y="26"/>
                  </a:cubicBezTo>
                  <a:cubicBezTo>
                    <a:pt x="105" y="28"/>
                    <a:pt x="106" y="30"/>
                    <a:pt x="103" y="31"/>
                  </a:cubicBezTo>
                  <a:cubicBezTo>
                    <a:pt x="102" y="31"/>
                    <a:pt x="98" y="31"/>
                    <a:pt x="97" y="31"/>
                  </a:cubicBezTo>
                  <a:cubicBezTo>
                    <a:pt x="94" y="32"/>
                    <a:pt x="93" y="32"/>
                    <a:pt x="90" y="32"/>
                  </a:cubicBezTo>
                  <a:cubicBezTo>
                    <a:pt x="89" y="30"/>
                    <a:pt x="87" y="26"/>
                    <a:pt x="85" y="25"/>
                  </a:cubicBezTo>
                  <a:cubicBezTo>
                    <a:pt x="82" y="22"/>
                    <a:pt x="80" y="24"/>
                    <a:pt x="78" y="26"/>
                  </a:cubicBezTo>
                  <a:cubicBezTo>
                    <a:pt x="75" y="29"/>
                    <a:pt x="72" y="31"/>
                    <a:pt x="69" y="33"/>
                  </a:cubicBezTo>
                  <a:cubicBezTo>
                    <a:pt x="62" y="39"/>
                    <a:pt x="62" y="31"/>
                    <a:pt x="58" y="26"/>
                  </a:cubicBezTo>
                  <a:cubicBezTo>
                    <a:pt x="55" y="23"/>
                    <a:pt x="52" y="22"/>
                    <a:pt x="49" y="22"/>
                  </a:cubicBezTo>
                  <a:cubicBezTo>
                    <a:pt x="43" y="22"/>
                    <a:pt x="44" y="23"/>
                    <a:pt x="41" y="19"/>
                  </a:cubicBezTo>
                  <a:cubicBezTo>
                    <a:pt x="38" y="15"/>
                    <a:pt x="38" y="17"/>
                    <a:pt x="35" y="20"/>
                  </a:cubicBezTo>
                  <a:cubicBezTo>
                    <a:pt x="28" y="27"/>
                    <a:pt x="24" y="28"/>
                    <a:pt x="14" y="24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8" y="25"/>
                    <a:pt x="5" y="28"/>
                    <a:pt x="5" y="31"/>
                  </a:cubicBezTo>
                  <a:cubicBezTo>
                    <a:pt x="5" y="36"/>
                    <a:pt x="6" y="36"/>
                    <a:pt x="4" y="40"/>
                  </a:cubicBezTo>
                  <a:cubicBezTo>
                    <a:pt x="3" y="42"/>
                    <a:pt x="0" y="45"/>
                    <a:pt x="1" y="48"/>
                  </a:cubicBezTo>
                  <a:cubicBezTo>
                    <a:pt x="1" y="52"/>
                    <a:pt x="5" y="51"/>
                    <a:pt x="8" y="52"/>
                  </a:cubicBezTo>
                  <a:cubicBezTo>
                    <a:pt x="11" y="55"/>
                    <a:pt x="11" y="58"/>
                    <a:pt x="13" y="61"/>
                  </a:cubicBezTo>
                  <a:cubicBezTo>
                    <a:pt x="14" y="63"/>
                    <a:pt x="17" y="65"/>
                    <a:pt x="18" y="67"/>
                  </a:cubicBezTo>
                  <a:cubicBezTo>
                    <a:pt x="19" y="69"/>
                    <a:pt x="19" y="71"/>
                    <a:pt x="20" y="73"/>
                  </a:cubicBezTo>
                  <a:cubicBezTo>
                    <a:pt x="21" y="74"/>
                    <a:pt x="23" y="75"/>
                    <a:pt x="24" y="76"/>
                  </a:cubicBezTo>
                  <a:cubicBezTo>
                    <a:pt x="26" y="79"/>
                    <a:pt x="26" y="81"/>
                    <a:pt x="29" y="82"/>
                  </a:cubicBezTo>
                  <a:cubicBezTo>
                    <a:pt x="32" y="84"/>
                    <a:pt x="36" y="83"/>
                    <a:pt x="40" y="83"/>
                  </a:cubicBezTo>
                  <a:cubicBezTo>
                    <a:pt x="40" y="87"/>
                    <a:pt x="38" y="91"/>
                    <a:pt x="39" y="94"/>
                  </a:cubicBezTo>
                  <a:cubicBezTo>
                    <a:pt x="40" y="96"/>
                    <a:pt x="42" y="96"/>
                    <a:pt x="43" y="98"/>
                  </a:cubicBezTo>
                  <a:cubicBezTo>
                    <a:pt x="43" y="100"/>
                    <a:pt x="43" y="102"/>
                    <a:pt x="42" y="104"/>
                  </a:cubicBezTo>
                  <a:cubicBezTo>
                    <a:pt x="42" y="107"/>
                    <a:pt x="41" y="111"/>
                    <a:pt x="43" y="114"/>
                  </a:cubicBezTo>
                  <a:cubicBezTo>
                    <a:pt x="45" y="115"/>
                    <a:pt x="46" y="114"/>
                    <a:pt x="48" y="116"/>
                  </a:cubicBezTo>
                  <a:cubicBezTo>
                    <a:pt x="48" y="118"/>
                    <a:pt x="47" y="120"/>
                    <a:pt x="48" y="122"/>
                  </a:cubicBezTo>
                  <a:cubicBezTo>
                    <a:pt x="50" y="124"/>
                    <a:pt x="55" y="124"/>
                    <a:pt x="57" y="125"/>
                  </a:cubicBezTo>
                  <a:cubicBezTo>
                    <a:pt x="62" y="127"/>
                    <a:pt x="60" y="129"/>
                    <a:pt x="57" y="132"/>
                  </a:cubicBezTo>
                  <a:cubicBezTo>
                    <a:pt x="55" y="135"/>
                    <a:pt x="53" y="138"/>
                    <a:pt x="51" y="141"/>
                  </a:cubicBezTo>
                  <a:cubicBezTo>
                    <a:pt x="49" y="143"/>
                    <a:pt x="45" y="143"/>
                    <a:pt x="42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9" y="147"/>
                    <a:pt x="47" y="153"/>
                    <a:pt x="48" y="156"/>
                  </a:cubicBezTo>
                  <a:cubicBezTo>
                    <a:pt x="56" y="167"/>
                    <a:pt x="63" y="160"/>
                    <a:pt x="73" y="157"/>
                  </a:cubicBezTo>
                  <a:cubicBezTo>
                    <a:pt x="76" y="156"/>
                    <a:pt x="80" y="156"/>
                    <a:pt x="83" y="155"/>
                  </a:cubicBezTo>
                  <a:cubicBezTo>
                    <a:pt x="87" y="154"/>
                    <a:pt x="89" y="154"/>
                    <a:pt x="94" y="154"/>
                  </a:cubicBezTo>
                  <a:cubicBezTo>
                    <a:pt x="102" y="154"/>
                    <a:pt x="103" y="160"/>
                    <a:pt x="98" y="167"/>
                  </a:cubicBezTo>
                  <a:cubicBezTo>
                    <a:pt x="96" y="170"/>
                    <a:pt x="94" y="171"/>
                    <a:pt x="96" y="176"/>
                  </a:cubicBezTo>
                  <a:cubicBezTo>
                    <a:pt x="98" y="179"/>
                    <a:pt x="101" y="179"/>
                    <a:pt x="105" y="179"/>
                  </a:cubicBezTo>
                  <a:cubicBezTo>
                    <a:pt x="108" y="180"/>
                    <a:pt x="110" y="180"/>
                    <a:pt x="114" y="179"/>
                  </a:cubicBezTo>
                  <a:cubicBezTo>
                    <a:pt x="117" y="178"/>
                    <a:pt x="119" y="176"/>
                    <a:pt x="122" y="176"/>
                  </a:cubicBezTo>
                  <a:cubicBezTo>
                    <a:pt x="123" y="175"/>
                    <a:pt x="126" y="175"/>
                    <a:pt x="128" y="176"/>
                  </a:cubicBezTo>
                  <a:cubicBezTo>
                    <a:pt x="130" y="177"/>
                    <a:pt x="130" y="179"/>
                    <a:pt x="133" y="179"/>
                  </a:cubicBezTo>
                  <a:cubicBezTo>
                    <a:pt x="136" y="179"/>
                    <a:pt x="137" y="175"/>
                    <a:pt x="141" y="177"/>
                  </a:cubicBezTo>
                  <a:cubicBezTo>
                    <a:pt x="143" y="179"/>
                    <a:pt x="143" y="182"/>
                    <a:pt x="146" y="183"/>
                  </a:cubicBezTo>
                  <a:cubicBezTo>
                    <a:pt x="156" y="186"/>
                    <a:pt x="150" y="174"/>
                    <a:pt x="156" y="172"/>
                  </a:cubicBezTo>
                  <a:cubicBezTo>
                    <a:pt x="157" y="169"/>
                    <a:pt x="152" y="167"/>
                    <a:pt x="151" y="164"/>
                  </a:cubicBezTo>
                  <a:cubicBezTo>
                    <a:pt x="150" y="161"/>
                    <a:pt x="151" y="157"/>
                    <a:pt x="154" y="154"/>
                  </a:cubicBezTo>
                  <a:cubicBezTo>
                    <a:pt x="155" y="153"/>
                    <a:pt x="160" y="149"/>
                    <a:pt x="161" y="149"/>
                  </a:cubicBezTo>
                  <a:cubicBezTo>
                    <a:pt x="165" y="148"/>
                    <a:pt x="166" y="152"/>
                    <a:pt x="168" y="155"/>
                  </a:cubicBezTo>
                  <a:cubicBezTo>
                    <a:pt x="173" y="158"/>
                    <a:pt x="178" y="158"/>
                    <a:pt x="184" y="159"/>
                  </a:cubicBezTo>
                  <a:cubicBezTo>
                    <a:pt x="189" y="161"/>
                    <a:pt x="192" y="166"/>
                    <a:pt x="197" y="168"/>
                  </a:cubicBezTo>
                  <a:cubicBezTo>
                    <a:pt x="198" y="168"/>
                    <a:pt x="199" y="168"/>
                    <a:pt x="199" y="169"/>
                  </a:cubicBezTo>
                  <a:cubicBezTo>
                    <a:pt x="202" y="168"/>
                    <a:pt x="206" y="166"/>
                    <a:pt x="206" y="164"/>
                  </a:cubicBezTo>
                  <a:cubicBezTo>
                    <a:pt x="206" y="160"/>
                    <a:pt x="200" y="160"/>
                    <a:pt x="199" y="157"/>
                  </a:cubicBezTo>
                  <a:cubicBezTo>
                    <a:pt x="197" y="154"/>
                    <a:pt x="201" y="149"/>
                    <a:pt x="198" y="146"/>
                  </a:cubicBezTo>
                  <a:cubicBezTo>
                    <a:pt x="196" y="143"/>
                    <a:pt x="191" y="145"/>
                    <a:pt x="188" y="145"/>
                  </a:cubicBezTo>
                  <a:cubicBezTo>
                    <a:pt x="189" y="137"/>
                    <a:pt x="180" y="139"/>
                    <a:pt x="179" y="133"/>
                  </a:cubicBezTo>
                  <a:cubicBezTo>
                    <a:pt x="178" y="128"/>
                    <a:pt x="187" y="124"/>
                    <a:pt x="181" y="120"/>
                  </a:cubicBezTo>
                  <a:cubicBezTo>
                    <a:pt x="176" y="116"/>
                    <a:pt x="166" y="120"/>
                    <a:pt x="160" y="117"/>
                  </a:cubicBezTo>
                  <a:cubicBezTo>
                    <a:pt x="158" y="116"/>
                    <a:pt x="157" y="113"/>
                    <a:pt x="155" y="111"/>
                  </a:cubicBezTo>
                  <a:cubicBezTo>
                    <a:pt x="152" y="108"/>
                    <a:pt x="149" y="108"/>
                    <a:pt x="147" y="106"/>
                  </a:cubicBezTo>
                  <a:cubicBezTo>
                    <a:pt x="142" y="102"/>
                    <a:pt x="146" y="92"/>
                    <a:pt x="150" y="90"/>
                  </a:cubicBezTo>
                  <a:cubicBezTo>
                    <a:pt x="152" y="89"/>
                    <a:pt x="154" y="90"/>
                    <a:pt x="155" y="89"/>
                  </a:cubicBezTo>
                  <a:cubicBezTo>
                    <a:pt x="156" y="88"/>
                    <a:pt x="156" y="86"/>
                    <a:pt x="157" y="85"/>
                  </a:cubicBezTo>
                  <a:cubicBezTo>
                    <a:pt x="161" y="81"/>
                    <a:pt x="161" y="85"/>
                    <a:pt x="162" y="88"/>
                  </a:cubicBezTo>
                  <a:cubicBezTo>
                    <a:pt x="164" y="92"/>
                    <a:pt x="165" y="92"/>
                    <a:pt x="169" y="93"/>
                  </a:cubicBezTo>
                  <a:cubicBezTo>
                    <a:pt x="174" y="93"/>
                    <a:pt x="177" y="93"/>
                    <a:pt x="177" y="88"/>
                  </a:cubicBezTo>
                  <a:cubicBezTo>
                    <a:pt x="177" y="80"/>
                    <a:pt x="176" y="75"/>
                    <a:pt x="187" y="76"/>
                  </a:cubicBezTo>
                  <a:cubicBezTo>
                    <a:pt x="195" y="76"/>
                    <a:pt x="202" y="78"/>
                    <a:pt x="205" y="71"/>
                  </a:cubicBezTo>
                  <a:cubicBezTo>
                    <a:pt x="206" y="67"/>
                    <a:pt x="207" y="66"/>
                    <a:pt x="211" y="66"/>
                  </a:cubicBezTo>
                  <a:cubicBezTo>
                    <a:pt x="216" y="66"/>
                    <a:pt x="221" y="70"/>
                    <a:pt x="223" y="63"/>
                  </a:cubicBezTo>
                  <a:cubicBezTo>
                    <a:pt x="224" y="59"/>
                    <a:pt x="223" y="57"/>
                    <a:pt x="227" y="55"/>
                  </a:cubicBezTo>
                  <a:cubicBezTo>
                    <a:pt x="230" y="53"/>
                    <a:pt x="234" y="55"/>
                    <a:pt x="237" y="54"/>
                  </a:cubicBezTo>
                  <a:cubicBezTo>
                    <a:pt x="241" y="53"/>
                    <a:pt x="240" y="50"/>
                    <a:pt x="243" y="48"/>
                  </a:cubicBezTo>
                  <a:cubicBezTo>
                    <a:pt x="245" y="46"/>
                    <a:pt x="248" y="46"/>
                    <a:pt x="249" y="44"/>
                  </a:cubicBezTo>
                  <a:cubicBezTo>
                    <a:pt x="250" y="43"/>
                    <a:pt x="249" y="40"/>
                    <a:pt x="250" y="39"/>
                  </a:cubicBezTo>
                  <a:cubicBezTo>
                    <a:pt x="251" y="38"/>
                    <a:pt x="252" y="37"/>
                    <a:pt x="253" y="36"/>
                  </a:cubicBezTo>
                  <a:cubicBezTo>
                    <a:pt x="254" y="33"/>
                    <a:pt x="255" y="30"/>
                    <a:pt x="256" y="27"/>
                  </a:cubicBezTo>
                  <a:cubicBezTo>
                    <a:pt x="258" y="21"/>
                    <a:pt x="261" y="16"/>
                    <a:pt x="262" y="10"/>
                  </a:cubicBezTo>
                  <a:cubicBezTo>
                    <a:pt x="260" y="10"/>
                    <a:pt x="258" y="9"/>
                    <a:pt x="257" y="9"/>
                  </a:cubicBezTo>
                  <a:cubicBezTo>
                    <a:pt x="253" y="9"/>
                    <a:pt x="251" y="10"/>
                    <a:pt x="24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4787901" y="2751138"/>
              <a:ext cx="80963" cy="90488"/>
            </a:xfrm>
            <a:custGeom>
              <a:avLst/>
              <a:gdLst>
                <a:gd name="T0" fmla="*/ 43 w 49"/>
                <a:gd name="T1" fmla="*/ 17 h 55"/>
                <a:gd name="T2" fmla="*/ 40 w 49"/>
                <a:gd name="T3" fmla="*/ 5 h 55"/>
                <a:gd name="T4" fmla="*/ 28 w 49"/>
                <a:gd name="T5" fmla="*/ 0 h 55"/>
                <a:gd name="T6" fmla="*/ 25 w 49"/>
                <a:gd name="T7" fmla="*/ 3 h 55"/>
                <a:gd name="T8" fmla="*/ 19 w 49"/>
                <a:gd name="T9" fmla="*/ 10 h 55"/>
                <a:gd name="T10" fmla="*/ 13 w 49"/>
                <a:gd name="T11" fmla="*/ 16 h 55"/>
                <a:gd name="T12" fmla="*/ 3 w 49"/>
                <a:gd name="T13" fmla="*/ 33 h 55"/>
                <a:gd name="T14" fmla="*/ 2 w 49"/>
                <a:gd name="T15" fmla="*/ 44 h 55"/>
                <a:gd name="T16" fmla="*/ 0 w 49"/>
                <a:gd name="T17" fmla="*/ 46 h 55"/>
                <a:gd name="T18" fmla="*/ 5 w 49"/>
                <a:gd name="T19" fmla="*/ 50 h 55"/>
                <a:gd name="T20" fmla="*/ 17 w 49"/>
                <a:gd name="T21" fmla="*/ 50 h 55"/>
                <a:gd name="T22" fmla="*/ 24 w 49"/>
                <a:gd name="T23" fmla="*/ 50 h 55"/>
                <a:gd name="T24" fmla="*/ 33 w 49"/>
                <a:gd name="T25" fmla="*/ 39 h 55"/>
                <a:gd name="T26" fmla="*/ 43 w 49"/>
                <a:gd name="T27" fmla="*/ 41 h 55"/>
                <a:gd name="T28" fmla="*/ 48 w 49"/>
                <a:gd name="T29" fmla="*/ 42 h 55"/>
                <a:gd name="T30" fmla="*/ 48 w 49"/>
                <a:gd name="T31" fmla="*/ 39 h 55"/>
                <a:gd name="T32" fmla="*/ 43 w 49"/>
                <a:gd name="T3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5">
                  <a:moveTo>
                    <a:pt x="43" y="17"/>
                  </a:moveTo>
                  <a:cubicBezTo>
                    <a:pt x="41" y="12"/>
                    <a:pt x="40" y="9"/>
                    <a:pt x="40" y="5"/>
                  </a:cubicBezTo>
                  <a:cubicBezTo>
                    <a:pt x="36" y="5"/>
                    <a:pt x="32" y="3"/>
                    <a:pt x="28" y="0"/>
                  </a:cubicBezTo>
                  <a:cubicBezTo>
                    <a:pt x="26" y="1"/>
                    <a:pt x="26" y="2"/>
                    <a:pt x="25" y="3"/>
                  </a:cubicBezTo>
                  <a:cubicBezTo>
                    <a:pt x="23" y="6"/>
                    <a:pt x="22" y="8"/>
                    <a:pt x="19" y="10"/>
                  </a:cubicBezTo>
                  <a:cubicBezTo>
                    <a:pt x="17" y="12"/>
                    <a:pt x="15" y="14"/>
                    <a:pt x="13" y="16"/>
                  </a:cubicBezTo>
                  <a:cubicBezTo>
                    <a:pt x="7" y="21"/>
                    <a:pt x="5" y="26"/>
                    <a:pt x="3" y="33"/>
                  </a:cubicBezTo>
                  <a:cubicBezTo>
                    <a:pt x="2" y="37"/>
                    <a:pt x="3" y="41"/>
                    <a:pt x="2" y="44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1" y="48"/>
                    <a:pt x="3" y="49"/>
                    <a:pt x="5" y="50"/>
                  </a:cubicBezTo>
                  <a:cubicBezTo>
                    <a:pt x="9" y="50"/>
                    <a:pt x="13" y="49"/>
                    <a:pt x="17" y="50"/>
                  </a:cubicBezTo>
                  <a:cubicBezTo>
                    <a:pt x="20" y="51"/>
                    <a:pt x="22" y="55"/>
                    <a:pt x="24" y="50"/>
                  </a:cubicBezTo>
                  <a:cubicBezTo>
                    <a:pt x="27" y="43"/>
                    <a:pt x="21" y="32"/>
                    <a:pt x="33" y="39"/>
                  </a:cubicBezTo>
                  <a:cubicBezTo>
                    <a:pt x="37" y="42"/>
                    <a:pt x="39" y="41"/>
                    <a:pt x="43" y="41"/>
                  </a:cubicBezTo>
                  <a:cubicBezTo>
                    <a:pt x="44" y="41"/>
                    <a:pt x="46" y="42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9" y="31"/>
                    <a:pt x="46" y="24"/>
                    <a:pt x="43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4079876" y="2397125"/>
              <a:ext cx="336550" cy="409575"/>
            </a:xfrm>
            <a:custGeom>
              <a:avLst/>
              <a:gdLst>
                <a:gd name="T0" fmla="*/ 47 w 204"/>
                <a:gd name="T1" fmla="*/ 26 h 248"/>
                <a:gd name="T2" fmla="*/ 33 w 204"/>
                <a:gd name="T3" fmla="*/ 50 h 248"/>
                <a:gd name="T4" fmla="*/ 24 w 204"/>
                <a:gd name="T5" fmla="*/ 64 h 248"/>
                <a:gd name="T6" fmla="*/ 14 w 204"/>
                <a:gd name="T7" fmla="*/ 67 h 248"/>
                <a:gd name="T8" fmla="*/ 17 w 204"/>
                <a:gd name="T9" fmla="*/ 96 h 248"/>
                <a:gd name="T10" fmla="*/ 21 w 204"/>
                <a:gd name="T11" fmla="*/ 121 h 248"/>
                <a:gd name="T12" fmla="*/ 4 w 204"/>
                <a:gd name="T13" fmla="*/ 143 h 248"/>
                <a:gd name="T14" fmla="*/ 7 w 204"/>
                <a:gd name="T15" fmla="*/ 158 h 248"/>
                <a:gd name="T16" fmla="*/ 39 w 204"/>
                <a:gd name="T17" fmla="*/ 178 h 248"/>
                <a:gd name="T18" fmla="*/ 60 w 204"/>
                <a:gd name="T19" fmla="*/ 190 h 248"/>
                <a:gd name="T20" fmla="*/ 74 w 204"/>
                <a:gd name="T21" fmla="*/ 195 h 248"/>
                <a:gd name="T22" fmla="*/ 84 w 204"/>
                <a:gd name="T23" fmla="*/ 202 h 248"/>
                <a:gd name="T24" fmla="*/ 96 w 204"/>
                <a:gd name="T25" fmla="*/ 216 h 248"/>
                <a:gd name="T26" fmla="*/ 112 w 204"/>
                <a:gd name="T27" fmla="*/ 221 h 248"/>
                <a:gd name="T28" fmla="*/ 128 w 204"/>
                <a:gd name="T29" fmla="*/ 238 h 248"/>
                <a:gd name="T30" fmla="*/ 149 w 204"/>
                <a:gd name="T31" fmla="*/ 244 h 248"/>
                <a:gd name="T32" fmla="*/ 158 w 204"/>
                <a:gd name="T33" fmla="*/ 229 h 248"/>
                <a:gd name="T34" fmla="*/ 158 w 204"/>
                <a:gd name="T35" fmla="*/ 211 h 248"/>
                <a:gd name="T36" fmla="*/ 151 w 204"/>
                <a:gd name="T37" fmla="*/ 188 h 248"/>
                <a:gd name="T38" fmla="*/ 166 w 204"/>
                <a:gd name="T39" fmla="*/ 175 h 248"/>
                <a:gd name="T40" fmla="*/ 173 w 204"/>
                <a:gd name="T41" fmla="*/ 165 h 248"/>
                <a:gd name="T42" fmla="*/ 185 w 204"/>
                <a:gd name="T43" fmla="*/ 162 h 248"/>
                <a:gd name="T44" fmla="*/ 201 w 204"/>
                <a:gd name="T45" fmla="*/ 155 h 248"/>
                <a:gd name="T46" fmla="*/ 191 w 204"/>
                <a:gd name="T47" fmla="*/ 143 h 248"/>
                <a:gd name="T48" fmla="*/ 184 w 204"/>
                <a:gd name="T49" fmla="*/ 142 h 248"/>
                <a:gd name="T50" fmla="*/ 166 w 204"/>
                <a:gd name="T51" fmla="*/ 134 h 248"/>
                <a:gd name="T52" fmla="*/ 169 w 204"/>
                <a:gd name="T53" fmla="*/ 114 h 248"/>
                <a:gd name="T54" fmla="*/ 167 w 204"/>
                <a:gd name="T55" fmla="*/ 95 h 248"/>
                <a:gd name="T56" fmla="*/ 171 w 204"/>
                <a:gd name="T57" fmla="*/ 87 h 248"/>
                <a:gd name="T58" fmla="*/ 184 w 204"/>
                <a:gd name="T59" fmla="*/ 79 h 248"/>
                <a:gd name="T60" fmla="*/ 174 w 204"/>
                <a:gd name="T61" fmla="*/ 68 h 248"/>
                <a:gd name="T62" fmla="*/ 143 w 204"/>
                <a:gd name="T63" fmla="*/ 57 h 248"/>
                <a:gd name="T64" fmla="*/ 126 w 204"/>
                <a:gd name="T65" fmla="*/ 56 h 248"/>
                <a:gd name="T66" fmla="*/ 105 w 204"/>
                <a:gd name="T67" fmla="*/ 35 h 248"/>
                <a:gd name="T68" fmla="*/ 92 w 204"/>
                <a:gd name="T69" fmla="*/ 26 h 248"/>
                <a:gd name="T70" fmla="*/ 63 w 204"/>
                <a:gd name="T71" fmla="*/ 4 h 248"/>
                <a:gd name="T72" fmla="*/ 51 w 204"/>
                <a:gd name="T73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48">
                  <a:moveTo>
                    <a:pt x="51" y="12"/>
                  </a:moveTo>
                  <a:cubicBezTo>
                    <a:pt x="49" y="18"/>
                    <a:pt x="47" y="20"/>
                    <a:pt x="47" y="26"/>
                  </a:cubicBezTo>
                  <a:cubicBezTo>
                    <a:pt x="48" y="32"/>
                    <a:pt x="45" y="38"/>
                    <a:pt x="41" y="42"/>
                  </a:cubicBezTo>
                  <a:cubicBezTo>
                    <a:pt x="39" y="45"/>
                    <a:pt x="34" y="46"/>
                    <a:pt x="33" y="50"/>
                  </a:cubicBezTo>
                  <a:cubicBezTo>
                    <a:pt x="31" y="53"/>
                    <a:pt x="33" y="57"/>
                    <a:pt x="32" y="61"/>
                  </a:cubicBezTo>
                  <a:cubicBezTo>
                    <a:pt x="31" y="65"/>
                    <a:pt x="28" y="63"/>
                    <a:pt x="24" y="64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6"/>
                    <a:pt x="14" y="67"/>
                  </a:cubicBezTo>
                  <a:cubicBezTo>
                    <a:pt x="12" y="68"/>
                    <a:pt x="12" y="74"/>
                    <a:pt x="12" y="77"/>
                  </a:cubicBezTo>
                  <a:cubicBezTo>
                    <a:pt x="12" y="84"/>
                    <a:pt x="12" y="91"/>
                    <a:pt x="17" y="96"/>
                  </a:cubicBezTo>
                  <a:cubicBezTo>
                    <a:pt x="21" y="101"/>
                    <a:pt x="26" y="105"/>
                    <a:pt x="26" y="112"/>
                  </a:cubicBezTo>
                  <a:cubicBezTo>
                    <a:pt x="25" y="115"/>
                    <a:pt x="23" y="119"/>
                    <a:pt x="21" y="121"/>
                  </a:cubicBezTo>
                  <a:cubicBezTo>
                    <a:pt x="19" y="124"/>
                    <a:pt x="15" y="124"/>
                    <a:pt x="12" y="126"/>
                  </a:cubicBezTo>
                  <a:cubicBezTo>
                    <a:pt x="6" y="130"/>
                    <a:pt x="8" y="138"/>
                    <a:pt x="4" y="143"/>
                  </a:cubicBezTo>
                  <a:cubicBezTo>
                    <a:pt x="1" y="147"/>
                    <a:pt x="0" y="146"/>
                    <a:pt x="3" y="151"/>
                  </a:cubicBezTo>
                  <a:cubicBezTo>
                    <a:pt x="4" y="153"/>
                    <a:pt x="6" y="156"/>
                    <a:pt x="7" y="158"/>
                  </a:cubicBezTo>
                  <a:cubicBezTo>
                    <a:pt x="12" y="164"/>
                    <a:pt x="16" y="166"/>
                    <a:pt x="23" y="167"/>
                  </a:cubicBezTo>
                  <a:cubicBezTo>
                    <a:pt x="31" y="167"/>
                    <a:pt x="33" y="175"/>
                    <a:pt x="39" y="178"/>
                  </a:cubicBezTo>
                  <a:cubicBezTo>
                    <a:pt x="42" y="179"/>
                    <a:pt x="46" y="180"/>
                    <a:pt x="48" y="181"/>
                  </a:cubicBezTo>
                  <a:cubicBezTo>
                    <a:pt x="53" y="183"/>
                    <a:pt x="56" y="187"/>
                    <a:pt x="60" y="190"/>
                  </a:cubicBezTo>
                  <a:cubicBezTo>
                    <a:pt x="63" y="192"/>
                    <a:pt x="65" y="193"/>
                    <a:pt x="69" y="194"/>
                  </a:cubicBezTo>
                  <a:cubicBezTo>
                    <a:pt x="70" y="194"/>
                    <a:pt x="72" y="194"/>
                    <a:pt x="74" y="195"/>
                  </a:cubicBezTo>
                  <a:cubicBezTo>
                    <a:pt x="75" y="195"/>
                    <a:pt x="77" y="194"/>
                    <a:pt x="79" y="195"/>
                  </a:cubicBezTo>
                  <a:cubicBezTo>
                    <a:pt x="83" y="196"/>
                    <a:pt x="82" y="199"/>
                    <a:pt x="84" y="202"/>
                  </a:cubicBezTo>
                  <a:cubicBezTo>
                    <a:pt x="86" y="205"/>
                    <a:pt x="88" y="204"/>
                    <a:pt x="91" y="207"/>
                  </a:cubicBezTo>
                  <a:cubicBezTo>
                    <a:pt x="94" y="210"/>
                    <a:pt x="91" y="214"/>
                    <a:pt x="96" y="216"/>
                  </a:cubicBezTo>
                  <a:cubicBezTo>
                    <a:pt x="98" y="218"/>
                    <a:pt x="102" y="217"/>
                    <a:pt x="105" y="218"/>
                  </a:cubicBezTo>
                  <a:cubicBezTo>
                    <a:pt x="108" y="219"/>
                    <a:pt x="111" y="219"/>
                    <a:pt x="112" y="221"/>
                  </a:cubicBezTo>
                  <a:cubicBezTo>
                    <a:pt x="115" y="223"/>
                    <a:pt x="113" y="225"/>
                    <a:pt x="115" y="227"/>
                  </a:cubicBezTo>
                  <a:cubicBezTo>
                    <a:pt x="117" y="232"/>
                    <a:pt x="124" y="234"/>
                    <a:pt x="128" y="238"/>
                  </a:cubicBezTo>
                  <a:cubicBezTo>
                    <a:pt x="133" y="241"/>
                    <a:pt x="136" y="248"/>
                    <a:pt x="142" y="248"/>
                  </a:cubicBezTo>
                  <a:cubicBezTo>
                    <a:pt x="146" y="248"/>
                    <a:pt x="147" y="246"/>
                    <a:pt x="149" y="244"/>
                  </a:cubicBezTo>
                  <a:cubicBezTo>
                    <a:pt x="151" y="242"/>
                    <a:pt x="154" y="240"/>
                    <a:pt x="156" y="238"/>
                  </a:cubicBezTo>
                  <a:cubicBezTo>
                    <a:pt x="157" y="236"/>
                    <a:pt x="159" y="232"/>
                    <a:pt x="158" y="229"/>
                  </a:cubicBezTo>
                  <a:cubicBezTo>
                    <a:pt x="157" y="225"/>
                    <a:pt x="153" y="225"/>
                    <a:pt x="155" y="220"/>
                  </a:cubicBezTo>
                  <a:cubicBezTo>
                    <a:pt x="156" y="216"/>
                    <a:pt x="159" y="216"/>
                    <a:pt x="158" y="211"/>
                  </a:cubicBezTo>
                  <a:cubicBezTo>
                    <a:pt x="157" y="207"/>
                    <a:pt x="155" y="206"/>
                    <a:pt x="152" y="204"/>
                  </a:cubicBezTo>
                  <a:cubicBezTo>
                    <a:pt x="147" y="199"/>
                    <a:pt x="145" y="193"/>
                    <a:pt x="151" y="188"/>
                  </a:cubicBezTo>
                  <a:cubicBezTo>
                    <a:pt x="154" y="186"/>
                    <a:pt x="155" y="183"/>
                    <a:pt x="157" y="180"/>
                  </a:cubicBezTo>
                  <a:cubicBezTo>
                    <a:pt x="160" y="176"/>
                    <a:pt x="164" y="178"/>
                    <a:pt x="166" y="175"/>
                  </a:cubicBezTo>
                  <a:cubicBezTo>
                    <a:pt x="169" y="172"/>
                    <a:pt x="164" y="168"/>
                    <a:pt x="169" y="166"/>
                  </a:cubicBezTo>
                  <a:cubicBezTo>
                    <a:pt x="170" y="165"/>
                    <a:pt x="171" y="167"/>
                    <a:pt x="173" y="165"/>
                  </a:cubicBezTo>
                  <a:cubicBezTo>
                    <a:pt x="174" y="164"/>
                    <a:pt x="174" y="162"/>
                    <a:pt x="175" y="161"/>
                  </a:cubicBezTo>
                  <a:cubicBezTo>
                    <a:pt x="179" y="158"/>
                    <a:pt x="181" y="162"/>
                    <a:pt x="185" y="162"/>
                  </a:cubicBezTo>
                  <a:cubicBezTo>
                    <a:pt x="190" y="162"/>
                    <a:pt x="186" y="158"/>
                    <a:pt x="190" y="155"/>
                  </a:cubicBezTo>
                  <a:cubicBezTo>
                    <a:pt x="194" y="154"/>
                    <a:pt x="198" y="157"/>
                    <a:pt x="201" y="155"/>
                  </a:cubicBezTo>
                  <a:cubicBezTo>
                    <a:pt x="204" y="152"/>
                    <a:pt x="204" y="148"/>
                    <a:pt x="201" y="145"/>
                  </a:cubicBezTo>
                  <a:cubicBezTo>
                    <a:pt x="199" y="143"/>
                    <a:pt x="195" y="144"/>
                    <a:pt x="191" y="143"/>
                  </a:cubicBezTo>
                  <a:cubicBezTo>
                    <a:pt x="190" y="143"/>
                    <a:pt x="189" y="141"/>
                    <a:pt x="188" y="141"/>
                  </a:cubicBezTo>
                  <a:cubicBezTo>
                    <a:pt x="186" y="140"/>
                    <a:pt x="185" y="142"/>
                    <a:pt x="184" y="142"/>
                  </a:cubicBezTo>
                  <a:cubicBezTo>
                    <a:pt x="180" y="143"/>
                    <a:pt x="179" y="141"/>
                    <a:pt x="176" y="138"/>
                  </a:cubicBezTo>
                  <a:cubicBezTo>
                    <a:pt x="173" y="136"/>
                    <a:pt x="170" y="135"/>
                    <a:pt x="166" y="134"/>
                  </a:cubicBezTo>
                  <a:cubicBezTo>
                    <a:pt x="160" y="132"/>
                    <a:pt x="155" y="130"/>
                    <a:pt x="154" y="122"/>
                  </a:cubicBezTo>
                  <a:cubicBezTo>
                    <a:pt x="153" y="108"/>
                    <a:pt x="163" y="120"/>
                    <a:pt x="169" y="114"/>
                  </a:cubicBezTo>
                  <a:cubicBezTo>
                    <a:pt x="172" y="112"/>
                    <a:pt x="168" y="108"/>
                    <a:pt x="167" y="105"/>
                  </a:cubicBezTo>
                  <a:cubicBezTo>
                    <a:pt x="165" y="102"/>
                    <a:pt x="165" y="99"/>
                    <a:pt x="167" y="95"/>
                  </a:cubicBezTo>
                  <a:cubicBezTo>
                    <a:pt x="167" y="94"/>
                    <a:pt x="169" y="94"/>
                    <a:pt x="169" y="92"/>
                  </a:cubicBezTo>
                  <a:cubicBezTo>
                    <a:pt x="170" y="90"/>
                    <a:pt x="168" y="89"/>
                    <a:pt x="171" y="87"/>
                  </a:cubicBezTo>
                  <a:cubicBezTo>
                    <a:pt x="173" y="86"/>
                    <a:pt x="178" y="88"/>
                    <a:pt x="181" y="86"/>
                  </a:cubicBezTo>
                  <a:cubicBezTo>
                    <a:pt x="182" y="85"/>
                    <a:pt x="184" y="82"/>
                    <a:pt x="184" y="79"/>
                  </a:cubicBezTo>
                  <a:cubicBezTo>
                    <a:pt x="182" y="78"/>
                    <a:pt x="180" y="77"/>
                    <a:pt x="179" y="76"/>
                  </a:cubicBezTo>
                  <a:cubicBezTo>
                    <a:pt x="176" y="74"/>
                    <a:pt x="176" y="71"/>
                    <a:pt x="174" y="68"/>
                  </a:cubicBezTo>
                  <a:cubicBezTo>
                    <a:pt x="169" y="60"/>
                    <a:pt x="160" y="64"/>
                    <a:pt x="153" y="62"/>
                  </a:cubicBezTo>
                  <a:cubicBezTo>
                    <a:pt x="149" y="61"/>
                    <a:pt x="146" y="59"/>
                    <a:pt x="143" y="57"/>
                  </a:cubicBezTo>
                  <a:cubicBezTo>
                    <a:pt x="141" y="54"/>
                    <a:pt x="139" y="50"/>
                    <a:pt x="135" y="51"/>
                  </a:cubicBezTo>
                  <a:cubicBezTo>
                    <a:pt x="131" y="53"/>
                    <a:pt x="132" y="56"/>
                    <a:pt x="126" y="56"/>
                  </a:cubicBezTo>
                  <a:cubicBezTo>
                    <a:pt x="123" y="56"/>
                    <a:pt x="119" y="55"/>
                    <a:pt x="116" y="53"/>
                  </a:cubicBezTo>
                  <a:cubicBezTo>
                    <a:pt x="112" y="48"/>
                    <a:pt x="111" y="36"/>
                    <a:pt x="105" y="35"/>
                  </a:cubicBezTo>
                  <a:cubicBezTo>
                    <a:pt x="102" y="34"/>
                    <a:pt x="97" y="38"/>
                    <a:pt x="94" y="35"/>
                  </a:cubicBezTo>
                  <a:cubicBezTo>
                    <a:pt x="92" y="33"/>
                    <a:pt x="93" y="29"/>
                    <a:pt x="92" y="26"/>
                  </a:cubicBezTo>
                  <a:cubicBezTo>
                    <a:pt x="90" y="20"/>
                    <a:pt x="82" y="19"/>
                    <a:pt x="77" y="16"/>
                  </a:cubicBezTo>
                  <a:cubicBezTo>
                    <a:pt x="72" y="13"/>
                    <a:pt x="68" y="7"/>
                    <a:pt x="63" y="4"/>
                  </a:cubicBezTo>
                  <a:cubicBezTo>
                    <a:pt x="58" y="0"/>
                    <a:pt x="56" y="2"/>
                    <a:pt x="52" y="3"/>
                  </a:cubicBezTo>
                  <a:cubicBezTo>
                    <a:pt x="52" y="6"/>
                    <a:pt x="52" y="9"/>
                    <a:pt x="5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3927476" y="2101850"/>
              <a:ext cx="295275" cy="295275"/>
            </a:xfrm>
            <a:custGeom>
              <a:avLst/>
              <a:gdLst>
                <a:gd name="T0" fmla="*/ 66 w 179"/>
                <a:gd name="T1" fmla="*/ 19 h 179"/>
                <a:gd name="T2" fmla="*/ 54 w 179"/>
                <a:gd name="T3" fmla="*/ 20 h 179"/>
                <a:gd name="T4" fmla="*/ 44 w 179"/>
                <a:gd name="T5" fmla="*/ 18 h 179"/>
                <a:gd name="T6" fmla="*/ 36 w 179"/>
                <a:gd name="T7" fmla="*/ 15 h 179"/>
                <a:gd name="T8" fmla="*/ 27 w 179"/>
                <a:gd name="T9" fmla="*/ 19 h 179"/>
                <a:gd name="T10" fmla="*/ 17 w 179"/>
                <a:gd name="T11" fmla="*/ 21 h 179"/>
                <a:gd name="T12" fmla="*/ 7 w 179"/>
                <a:gd name="T13" fmla="*/ 37 h 179"/>
                <a:gd name="T14" fmla="*/ 3 w 179"/>
                <a:gd name="T15" fmla="*/ 45 h 179"/>
                <a:gd name="T16" fmla="*/ 5 w 179"/>
                <a:gd name="T17" fmla="*/ 54 h 179"/>
                <a:gd name="T18" fmla="*/ 6 w 179"/>
                <a:gd name="T19" fmla="*/ 62 h 179"/>
                <a:gd name="T20" fmla="*/ 1 w 179"/>
                <a:gd name="T21" fmla="*/ 69 h 179"/>
                <a:gd name="T22" fmla="*/ 9 w 179"/>
                <a:gd name="T23" fmla="*/ 84 h 179"/>
                <a:gd name="T24" fmla="*/ 4 w 179"/>
                <a:gd name="T25" fmla="*/ 92 h 179"/>
                <a:gd name="T26" fmla="*/ 1 w 179"/>
                <a:gd name="T27" fmla="*/ 101 h 179"/>
                <a:gd name="T28" fmla="*/ 1 w 179"/>
                <a:gd name="T29" fmla="*/ 112 h 179"/>
                <a:gd name="T30" fmla="*/ 9 w 179"/>
                <a:gd name="T31" fmla="*/ 113 h 179"/>
                <a:gd name="T32" fmla="*/ 17 w 179"/>
                <a:gd name="T33" fmla="*/ 119 h 179"/>
                <a:gd name="T34" fmla="*/ 25 w 179"/>
                <a:gd name="T35" fmla="*/ 115 h 179"/>
                <a:gd name="T36" fmla="*/ 30 w 179"/>
                <a:gd name="T37" fmla="*/ 115 h 179"/>
                <a:gd name="T38" fmla="*/ 33 w 179"/>
                <a:gd name="T39" fmla="*/ 111 h 179"/>
                <a:gd name="T40" fmla="*/ 40 w 179"/>
                <a:gd name="T41" fmla="*/ 114 h 179"/>
                <a:gd name="T42" fmla="*/ 47 w 179"/>
                <a:gd name="T43" fmla="*/ 122 h 179"/>
                <a:gd name="T44" fmla="*/ 51 w 179"/>
                <a:gd name="T45" fmla="*/ 130 h 179"/>
                <a:gd name="T46" fmla="*/ 60 w 179"/>
                <a:gd name="T47" fmla="*/ 135 h 179"/>
                <a:gd name="T48" fmla="*/ 53 w 179"/>
                <a:gd name="T49" fmla="*/ 141 h 179"/>
                <a:gd name="T50" fmla="*/ 59 w 179"/>
                <a:gd name="T51" fmla="*/ 148 h 179"/>
                <a:gd name="T52" fmla="*/ 65 w 179"/>
                <a:gd name="T53" fmla="*/ 153 h 179"/>
                <a:gd name="T54" fmla="*/ 73 w 179"/>
                <a:gd name="T55" fmla="*/ 152 h 179"/>
                <a:gd name="T56" fmla="*/ 75 w 179"/>
                <a:gd name="T57" fmla="*/ 156 h 179"/>
                <a:gd name="T58" fmla="*/ 80 w 179"/>
                <a:gd name="T59" fmla="*/ 157 h 179"/>
                <a:gd name="T60" fmla="*/ 91 w 179"/>
                <a:gd name="T61" fmla="*/ 168 h 179"/>
                <a:gd name="T62" fmla="*/ 98 w 179"/>
                <a:gd name="T63" fmla="*/ 171 h 179"/>
                <a:gd name="T64" fmla="*/ 104 w 179"/>
                <a:gd name="T65" fmla="*/ 172 h 179"/>
                <a:gd name="T66" fmla="*/ 117 w 179"/>
                <a:gd name="T67" fmla="*/ 177 h 179"/>
                <a:gd name="T68" fmla="*/ 127 w 179"/>
                <a:gd name="T69" fmla="*/ 176 h 179"/>
                <a:gd name="T70" fmla="*/ 127 w 179"/>
                <a:gd name="T71" fmla="*/ 176 h 179"/>
                <a:gd name="T72" fmla="*/ 121 w 179"/>
                <a:gd name="T73" fmla="*/ 170 h 179"/>
                <a:gd name="T74" fmla="*/ 117 w 179"/>
                <a:gd name="T75" fmla="*/ 166 h 179"/>
                <a:gd name="T76" fmla="*/ 119 w 179"/>
                <a:gd name="T77" fmla="*/ 163 h 179"/>
                <a:gd name="T78" fmla="*/ 130 w 179"/>
                <a:gd name="T79" fmla="*/ 148 h 179"/>
                <a:gd name="T80" fmla="*/ 131 w 179"/>
                <a:gd name="T81" fmla="*/ 137 h 179"/>
                <a:gd name="T82" fmla="*/ 136 w 179"/>
                <a:gd name="T83" fmla="*/ 127 h 179"/>
                <a:gd name="T84" fmla="*/ 145 w 179"/>
                <a:gd name="T85" fmla="*/ 109 h 179"/>
                <a:gd name="T86" fmla="*/ 152 w 179"/>
                <a:gd name="T87" fmla="*/ 101 h 179"/>
                <a:gd name="T88" fmla="*/ 163 w 179"/>
                <a:gd name="T89" fmla="*/ 98 h 179"/>
                <a:gd name="T90" fmla="*/ 166 w 179"/>
                <a:gd name="T91" fmla="*/ 89 h 179"/>
                <a:gd name="T92" fmla="*/ 175 w 179"/>
                <a:gd name="T93" fmla="*/ 85 h 179"/>
                <a:gd name="T94" fmla="*/ 161 w 179"/>
                <a:gd name="T95" fmla="*/ 74 h 179"/>
                <a:gd name="T96" fmla="*/ 161 w 179"/>
                <a:gd name="T97" fmla="*/ 68 h 179"/>
                <a:gd name="T98" fmla="*/ 156 w 179"/>
                <a:gd name="T99" fmla="*/ 68 h 179"/>
                <a:gd name="T100" fmla="*/ 147 w 179"/>
                <a:gd name="T101" fmla="*/ 63 h 179"/>
                <a:gd name="T102" fmla="*/ 136 w 179"/>
                <a:gd name="T103" fmla="*/ 61 h 179"/>
                <a:gd name="T104" fmla="*/ 130 w 179"/>
                <a:gd name="T105" fmla="*/ 53 h 179"/>
                <a:gd name="T106" fmla="*/ 122 w 179"/>
                <a:gd name="T107" fmla="*/ 45 h 179"/>
                <a:gd name="T108" fmla="*/ 114 w 179"/>
                <a:gd name="T109" fmla="*/ 38 h 179"/>
                <a:gd name="T110" fmla="*/ 105 w 179"/>
                <a:gd name="T111" fmla="*/ 33 h 179"/>
                <a:gd name="T112" fmla="*/ 94 w 179"/>
                <a:gd name="T113" fmla="*/ 34 h 179"/>
                <a:gd name="T114" fmla="*/ 89 w 179"/>
                <a:gd name="T115" fmla="*/ 25 h 179"/>
                <a:gd name="T116" fmla="*/ 80 w 179"/>
                <a:gd name="T117" fmla="*/ 16 h 179"/>
                <a:gd name="T118" fmla="*/ 66 w 179"/>
                <a:gd name="T119" fmla="*/ 8 h 179"/>
                <a:gd name="T120" fmla="*/ 66 w 179"/>
                <a:gd name="T121" fmla="*/ 1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79">
                  <a:moveTo>
                    <a:pt x="66" y="19"/>
                  </a:moveTo>
                  <a:cubicBezTo>
                    <a:pt x="67" y="28"/>
                    <a:pt x="60" y="22"/>
                    <a:pt x="54" y="20"/>
                  </a:cubicBezTo>
                  <a:cubicBezTo>
                    <a:pt x="51" y="18"/>
                    <a:pt x="47" y="20"/>
                    <a:pt x="44" y="18"/>
                  </a:cubicBezTo>
                  <a:cubicBezTo>
                    <a:pt x="41" y="17"/>
                    <a:pt x="40" y="14"/>
                    <a:pt x="36" y="15"/>
                  </a:cubicBezTo>
                  <a:cubicBezTo>
                    <a:pt x="32" y="16"/>
                    <a:pt x="30" y="18"/>
                    <a:pt x="27" y="19"/>
                  </a:cubicBezTo>
                  <a:cubicBezTo>
                    <a:pt x="23" y="19"/>
                    <a:pt x="20" y="20"/>
                    <a:pt x="17" y="21"/>
                  </a:cubicBezTo>
                  <a:cubicBezTo>
                    <a:pt x="11" y="25"/>
                    <a:pt x="9" y="30"/>
                    <a:pt x="7" y="37"/>
                  </a:cubicBezTo>
                  <a:cubicBezTo>
                    <a:pt x="6" y="40"/>
                    <a:pt x="5" y="42"/>
                    <a:pt x="3" y="45"/>
                  </a:cubicBezTo>
                  <a:cubicBezTo>
                    <a:pt x="0" y="50"/>
                    <a:pt x="2" y="50"/>
                    <a:pt x="5" y="54"/>
                  </a:cubicBezTo>
                  <a:cubicBezTo>
                    <a:pt x="7" y="57"/>
                    <a:pt x="8" y="58"/>
                    <a:pt x="6" y="62"/>
                  </a:cubicBezTo>
                  <a:cubicBezTo>
                    <a:pt x="5" y="64"/>
                    <a:pt x="1" y="67"/>
                    <a:pt x="1" y="69"/>
                  </a:cubicBezTo>
                  <a:cubicBezTo>
                    <a:pt x="1" y="76"/>
                    <a:pt x="15" y="75"/>
                    <a:pt x="9" y="84"/>
                  </a:cubicBezTo>
                  <a:cubicBezTo>
                    <a:pt x="7" y="88"/>
                    <a:pt x="5" y="88"/>
                    <a:pt x="4" y="92"/>
                  </a:cubicBezTo>
                  <a:cubicBezTo>
                    <a:pt x="3" y="95"/>
                    <a:pt x="1" y="98"/>
                    <a:pt x="1" y="101"/>
                  </a:cubicBezTo>
                  <a:cubicBezTo>
                    <a:pt x="1" y="104"/>
                    <a:pt x="0" y="110"/>
                    <a:pt x="1" y="112"/>
                  </a:cubicBezTo>
                  <a:cubicBezTo>
                    <a:pt x="4" y="118"/>
                    <a:pt x="6" y="112"/>
                    <a:pt x="9" y="113"/>
                  </a:cubicBezTo>
                  <a:cubicBezTo>
                    <a:pt x="13" y="115"/>
                    <a:pt x="12" y="119"/>
                    <a:pt x="17" y="119"/>
                  </a:cubicBezTo>
                  <a:cubicBezTo>
                    <a:pt x="21" y="119"/>
                    <a:pt x="22" y="116"/>
                    <a:pt x="25" y="115"/>
                  </a:cubicBezTo>
                  <a:cubicBezTo>
                    <a:pt x="26" y="115"/>
                    <a:pt x="28" y="115"/>
                    <a:pt x="30" y="115"/>
                  </a:cubicBezTo>
                  <a:cubicBezTo>
                    <a:pt x="32" y="114"/>
                    <a:pt x="32" y="111"/>
                    <a:pt x="33" y="111"/>
                  </a:cubicBezTo>
                  <a:cubicBezTo>
                    <a:pt x="37" y="108"/>
                    <a:pt x="38" y="111"/>
                    <a:pt x="40" y="114"/>
                  </a:cubicBezTo>
                  <a:cubicBezTo>
                    <a:pt x="42" y="117"/>
                    <a:pt x="44" y="119"/>
                    <a:pt x="47" y="122"/>
                  </a:cubicBezTo>
                  <a:cubicBezTo>
                    <a:pt x="49" y="125"/>
                    <a:pt x="49" y="127"/>
                    <a:pt x="51" y="130"/>
                  </a:cubicBezTo>
                  <a:cubicBezTo>
                    <a:pt x="53" y="131"/>
                    <a:pt x="59" y="132"/>
                    <a:pt x="60" y="135"/>
                  </a:cubicBezTo>
                  <a:cubicBezTo>
                    <a:pt x="61" y="139"/>
                    <a:pt x="54" y="138"/>
                    <a:pt x="53" y="141"/>
                  </a:cubicBezTo>
                  <a:cubicBezTo>
                    <a:pt x="52" y="144"/>
                    <a:pt x="58" y="146"/>
                    <a:pt x="59" y="148"/>
                  </a:cubicBezTo>
                  <a:cubicBezTo>
                    <a:pt x="61" y="150"/>
                    <a:pt x="60" y="154"/>
                    <a:pt x="65" y="153"/>
                  </a:cubicBezTo>
                  <a:cubicBezTo>
                    <a:pt x="69" y="153"/>
                    <a:pt x="69" y="149"/>
                    <a:pt x="73" y="152"/>
                  </a:cubicBezTo>
                  <a:cubicBezTo>
                    <a:pt x="74" y="153"/>
                    <a:pt x="74" y="155"/>
                    <a:pt x="75" y="156"/>
                  </a:cubicBezTo>
                  <a:cubicBezTo>
                    <a:pt x="76" y="157"/>
                    <a:pt x="79" y="157"/>
                    <a:pt x="80" y="157"/>
                  </a:cubicBezTo>
                  <a:cubicBezTo>
                    <a:pt x="85" y="159"/>
                    <a:pt x="87" y="166"/>
                    <a:pt x="91" y="168"/>
                  </a:cubicBezTo>
                  <a:cubicBezTo>
                    <a:pt x="94" y="169"/>
                    <a:pt x="96" y="169"/>
                    <a:pt x="98" y="171"/>
                  </a:cubicBezTo>
                  <a:cubicBezTo>
                    <a:pt x="102" y="174"/>
                    <a:pt x="100" y="174"/>
                    <a:pt x="104" y="172"/>
                  </a:cubicBezTo>
                  <a:cubicBezTo>
                    <a:pt x="112" y="170"/>
                    <a:pt x="111" y="175"/>
                    <a:pt x="117" y="177"/>
                  </a:cubicBezTo>
                  <a:cubicBezTo>
                    <a:pt x="121" y="179"/>
                    <a:pt x="124" y="178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5" y="174"/>
                    <a:pt x="123" y="171"/>
                    <a:pt x="121" y="170"/>
                  </a:cubicBezTo>
                  <a:cubicBezTo>
                    <a:pt x="120" y="169"/>
                    <a:pt x="117" y="167"/>
                    <a:pt x="117" y="166"/>
                  </a:cubicBezTo>
                  <a:cubicBezTo>
                    <a:pt x="117" y="164"/>
                    <a:pt x="119" y="164"/>
                    <a:pt x="119" y="163"/>
                  </a:cubicBezTo>
                  <a:cubicBezTo>
                    <a:pt x="122" y="157"/>
                    <a:pt x="127" y="153"/>
                    <a:pt x="130" y="148"/>
                  </a:cubicBezTo>
                  <a:cubicBezTo>
                    <a:pt x="132" y="145"/>
                    <a:pt x="131" y="141"/>
                    <a:pt x="131" y="137"/>
                  </a:cubicBezTo>
                  <a:cubicBezTo>
                    <a:pt x="132" y="133"/>
                    <a:pt x="134" y="130"/>
                    <a:pt x="136" y="127"/>
                  </a:cubicBezTo>
                  <a:cubicBezTo>
                    <a:pt x="140" y="121"/>
                    <a:pt x="142" y="114"/>
                    <a:pt x="145" y="109"/>
                  </a:cubicBezTo>
                  <a:cubicBezTo>
                    <a:pt x="147" y="105"/>
                    <a:pt x="148" y="103"/>
                    <a:pt x="152" y="101"/>
                  </a:cubicBezTo>
                  <a:cubicBezTo>
                    <a:pt x="154" y="100"/>
                    <a:pt x="161" y="100"/>
                    <a:pt x="163" y="98"/>
                  </a:cubicBezTo>
                  <a:cubicBezTo>
                    <a:pt x="165" y="96"/>
                    <a:pt x="164" y="91"/>
                    <a:pt x="166" y="89"/>
                  </a:cubicBezTo>
                  <a:cubicBezTo>
                    <a:pt x="168" y="86"/>
                    <a:pt x="173" y="88"/>
                    <a:pt x="175" y="85"/>
                  </a:cubicBezTo>
                  <a:cubicBezTo>
                    <a:pt x="179" y="79"/>
                    <a:pt x="164" y="79"/>
                    <a:pt x="161" y="74"/>
                  </a:cubicBezTo>
                  <a:cubicBezTo>
                    <a:pt x="161" y="73"/>
                    <a:pt x="162" y="70"/>
                    <a:pt x="161" y="68"/>
                  </a:cubicBezTo>
                  <a:cubicBezTo>
                    <a:pt x="160" y="66"/>
                    <a:pt x="158" y="68"/>
                    <a:pt x="156" y="68"/>
                  </a:cubicBezTo>
                  <a:cubicBezTo>
                    <a:pt x="153" y="67"/>
                    <a:pt x="150" y="64"/>
                    <a:pt x="147" y="63"/>
                  </a:cubicBezTo>
                  <a:cubicBezTo>
                    <a:pt x="143" y="62"/>
                    <a:pt x="139" y="62"/>
                    <a:pt x="136" y="61"/>
                  </a:cubicBezTo>
                  <a:cubicBezTo>
                    <a:pt x="132" y="59"/>
                    <a:pt x="132" y="57"/>
                    <a:pt x="130" y="53"/>
                  </a:cubicBezTo>
                  <a:cubicBezTo>
                    <a:pt x="129" y="48"/>
                    <a:pt x="126" y="47"/>
                    <a:pt x="122" y="45"/>
                  </a:cubicBezTo>
                  <a:cubicBezTo>
                    <a:pt x="118" y="43"/>
                    <a:pt x="117" y="41"/>
                    <a:pt x="114" y="38"/>
                  </a:cubicBezTo>
                  <a:cubicBezTo>
                    <a:pt x="112" y="36"/>
                    <a:pt x="108" y="33"/>
                    <a:pt x="105" y="33"/>
                  </a:cubicBezTo>
                  <a:cubicBezTo>
                    <a:pt x="102" y="33"/>
                    <a:pt x="98" y="36"/>
                    <a:pt x="94" y="34"/>
                  </a:cubicBezTo>
                  <a:cubicBezTo>
                    <a:pt x="91" y="32"/>
                    <a:pt x="91" y="28"/>
                    <a:pt x="89" y="25"/>
                  </a:cubicBezTo>
                  <a:cubicBezTo>
                    <a:pt x="86" y="22"/>
                    <a:pt x="82" y="19"/>
                    <a:pt x="80" y="16"/>
                  </a:cubicBezTo>
                  <a:cubicBezTo>
                    <a:pt x="77" y="13"/>
                    <a:pt x="69" y="0"/>
                    <a:pt x="66" y="8"/>
                  </a:cubicBezTo>
                  <a:cubicBezTo>
                    <a:pt x="66" y="11"/>
                    <a:pt x="66" y="15"/>
                    <a:pt x="6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4319588" y="2522538"/>
              <a:ext cx="231775" cy="390525"/>
            </a:xfrm>
            <a:custGeom>
              <a:avLst/>
              <a:gdLst>
                <a:gd name="T0" fmla="*/ 19 w 141"/>
                <a:gd name="T1" fmla="*/ 186 h 236"/>
                <a:gd name="T2" fmla="*/ 34 w 141"/>
                <a:gd name="T3" fmla="*/ 199 h 236"/>
                <a:gd name="T4" fmla="*/ 36 w 141"/>
                <a:gd name="T5" fmla="*/ 214 h 236"/>
                <a:gd name="T6" fmla="*/ 39 w 141"/>
                <a:gd name="T7" fmla="*/ 228 h 236"/>
                <a:gd name="T8" fmla="*/ 70 w 141"/>
                <a:gd name="T9" fmla="*/ 223 h 236"/>
                <a:gd name="T10" fmla="*/ 71 w 141"/>
                <a:gd name="T11" fmla="*/ 218 h 236"/>
                <a:gd name="T12" fmla="*/ 75 w 141"/>
                <a:gd name="T13" fmla="*/ 201 h 236"/>
                <a:gd name="T14" fmla="*/ 79 w 141"/>
                <a:gd name="T15" fmla="*/ 188 h 236"/>
                <a:gd name="T16" fmla="*/ 71 w 141"/>
                <a:gd name="T17" fmla="*/ 171 h 236"/>
                <a:gd name="T18" fmla="*/ 76 w 141"/>
                <a:gd name="T19" fmla="*/ 146 h 236"/>
                <a:gd name="T20" fmla="*/ 84 w 141"/>
                <a:gd name="T21" fmla="*/ 142 h 236"/>
                <a:gd name="T22" fmla="*/ 107 w 141"/>
                <a:gd name="T23" fmla="*/ 125 h 236"/>
                <a:gd name="T24" fmla="*/ 136 w 141"/>
                <a:gd name="T25" fmla="*/ 118 h 236"/>
                <a:gd name="T26" fmla="*/ 134 w 141"/>
                <a:gd name="T27" fmla="*/ 109 h 236"/>
                <a:gd name="T28" fmla="*/ 124 w 141"/>
                <a:gd name="T29" fmla="*/ 102 h 236"/>
                <a:gd name="T30" fmla="*/ 111 w 141"/>
                <a:gd name="T31" fmla="*/ 91 h 236"/>
                <a:gd name="T32" fmla="*/ 111 w 141"/>
                <a:gd name="T33" fmla="*/ 76 h 236"/>
                <a:gd name="T34" fmla="*/ 128 w 141"/>
                <a:gd name="T35" fmla="*/ 61 h 236"/>
                <a:gd name="T36" fmla="*/ 125 w 141"/>
                <a:gd name="T37" fmla="*/ 56 h 236"/>
                <a:gd name="T38" fmla="*/ 116 w 141"/>
                <a:gd name="T39" fmla="*/ 46 h 236"/>
                <a:gd name="T40" fmla="*/ 104 w 141"/>
                <a:gd name="T41" fmla="*/ 22 h 236"/>
                <a:gd name="T42" fmla="*/ 94 w 141"/>
                <a:gd name="T43" fmla="*/ 8 h 236"/>
                <a:gd name="T44" fmla="*/ 81 w 141"/>
                <a:gd name="T45" fmla="*/ 3 h 236"/>
                <a:gd name="T46" fmla="*/ 64 w 141"/>
                <a:gd name="T47" fmla="*/ 10 h 236"/>
                <a:gd name="T48" fmla="*/ 51 w 141"/>
                <a:gd name="T49" fmla="*/ 2 h 236"/>
                <a:gd name="T50" fmla="*/ 44 w 141"/>
                <a:gd name="T51" fmla="*/ 4 h 236"/>
                <a:gd name="T52" fmla="*/ 36 w 141"/>
                <a:gd name="T53" fmla="*/ 10 h 236"/>
                <a:gd name="T54" fmla="*/ 24 w 141"/>
                <a:gd name="T55" fmla="*/ 16 h 236"/>
                <a:gd name="T56" fmla="*/ 22 w 141"/>
                <a:gd name="T57" fmla="*/ 29 h 236"/>
                <a:gd name="T58" fmla="*/ 9 w 141"/>
                <a:gd name="T59" fmla="*/ 46 h 236"/>
                <a:gd name="T60" fmla="*/ 31 w 141"/>
                <a:gd name="T61" fmla="*/ 62 h 236"/>
                <a:gd name="T62" fmla="*/ 43 w 141"/>
                <a:gd name="T63" fmla="*/ 65 h 236"/>
                <a:gd name="T64" fmla="*/ 56 w 141"/>
                <a:gd name="T65" fmla="*/ 69 h 236"/>
                <a:gd name="T66" fmla="*/ 45 w 141"/>
                <a:gd name="T67" fmla="*/ 79 h 236"/>
                <a:gd name="T68" fmla="*/ 30 w 141"/>
                <a:gd name="T69" fmla="*/ 85 h 236"/>
                <a:gd name="T70" fmla="*/ 24 w 141"/>
                <a:gd name="T71" fmla="*/ 90 h 236"/>
                <a:gd name="T72" fmla="*/ 12 w 141"/>
                <a:gd name="T73" fmla="*/ 104 h 236"/>
                <a:gd name="T74" fmla="*/ 7 w 141"/>
                <a:gd name="T75" fmla="*/ 128 h 236"/>
                <a:gd name="T76" fmla="*/ 10 w 141"/>
                <a:gd name="T77" fmla="*/ 144 h 236"/>
                <a:gd name="T78" fmla="*/ 11 w 141"/>
                <a:gd name="T79" fmla="*/ 162 h 236"/>
                <a:gd name="T80" fmla="*/ 0 w 141"/>
                <a:gd name="T81" fmla="*/ 1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36">
                  <a:moveTo>
                    <a:pt x="7" y="178"/>
                  </a:moveTo>
                  <a:cubicBezTo>
                    <a:pt x="11" y="183"/>
                    <a:pt x="11" y="189"/>
                    <a:pt x="19" y="186"/>
                  </a:cubicBezTo>
                  <a:cubicBezTo>
                    <a:pt x="25" y="183"/>
                    <a:pt x="30" y="179"/>
                    <a:pt x="36" y="184"/>
                  </a:cubicBezTo>
                  <a:cubicBezTo>
                    <a:pt x="43" y="190"/>
                    <a:pt x="37" y="194"/>
                    <a:pt x="34" y="199"/>
                  </a:cubicBezTo>
                  <a:cubicBezTo>
                    <a:pt x="36" y="203"/>
                    <a:pt x="40" y="200"/>
                    <a:pt x="40" y="205"/>
                  </a:cubicBezTo>
                  <a:cubicBezTo>
                    <a:pt x="40" y="209"/>
                    <a:pt x="38" y="211"/>
                    <a:pt x="36" y="214"/>
                  </a:cubicBezTo>
                  <a:cubicBezTo>
                    <a:pt x="34" y="216"/>
                    <a:pt x="30" y="219"/>
                    <a:pt x="31" y="222"/>
                  </a:cubicBezTo>
                  <a:cubicBezTo>
                    <a:pt x="32" y="224"/>
                    <a:pt x="37" y="226"/>
                    <a:pt x="39" y="228"/>
                  </a:cubicBezTo>
                  <a:cubicBezTo>
                    <a:pt x="45" y="233"/>
                    <a:pt x="48" y="236"/>
                    <a:pt x="56" y="235"/>
                  </a:cubicBezTo>
                  <a:cubicBezTo>
                    <a:pt x="63" y="233"/>
                    <a:pt x="66" y="229"/>
                    <a:pt x="70" y="223"/>
                  </a:cubicBezTo>
                  <a:cubicBezTo>
                    <a:pt x="70" y="222"/>
                    <a:pt x="71" y="221"/>
                    <a:pt x="72" y="220"/>
                  </a:cubicBezTo>
                  <a:cubicBezTo>
                    <a:pt x="71" y="220"/>
                    <a:pt x="71" y="219"/>
                    <a:pt x="71" y="218"/>
                  </a:cubicBezTo>
                  <a:cubicBezTo>
                    <a:pt x="70" y="215"/>
                    <a:pt x="73" y="212"/>
                    <a:pt x="74" y="210"/>
                  </a:cubicBezTo>
                  <a:cubicBezTo>
                    <a:pt x="76" y="206"/>
                    <a:pt x="75" y="206"/>
                    <a:pt x="75" y="201"/>
                  </a:cubicBezTo>
                  <a:cubicBezTo>
                    <a:pt x="75" y="198"/>
                    <a:pt x="78" y="195"/>
                    <a:pt x="81" y="192"/>
                  </a:cubicBezTo>
                  <a:cubicBezTo>
                    <a:pt x="80" y="192"/>
                    <a:pt x="80" y="191"/>
                    <a:pt x="79" y="188"/>
                  </a:cubicBezTo>
                  <a:cubicBezTo>
                    <a:pt x="79" y="185"/>
                    <a:pt x="78" y="181"/>
                    <a:pt x="76" y="178"/>
                  </a:cubicBezTo>
                  <a:cubicBezTo>
                    <a:pt x="75" y="176"/>
                    <a:pt x="72" y="174"/>
                    <a:pt x="71" y="171"/>
                  </a:cubicBezTo>
                  <a:cubicBezTo>
                    <a:pt x="70" y="168"/>
                    <a:pt x="70" y="165"/>
                    <a:pt x="70" y="162"/>
                  </a:cubicBezTo>
                  <a:cubicBezTo>
                    <a:pt x="69" y="156"/>
                    <a:pt x="69" y="149"/>
                    <a:pt x="76" y="146"/>
                  </a:cubicBezTo>
                  <a:cubicBezTo>
                    <a:pt x="77" y="145"/>
                    <a:pt x="79" y="145"/>
                    <a:pt x="81" y="145"/>
                  </a:cubicBezTo>
                  <a:cubicBezTo>
                    <a:pt x="82" y="144"/>
                    <a:pt x="83" y="143"/>
                    <a:pt x="84" y="142"/>
                  </a:cubicBezTo>
                  <a:cubicBezTo>
                    <a:pt x="87" y="140"/>
                    <a:pt x="90" y="139"/>
                    <a:pt x="93" y="138"/>
                  </a:cubicBezTo>
                  <a:cubicBezTo>
                    <a:pt x="99" y="135"/>
                    <a:pt x="102" y="129"/>
                    <a:pt x="107" y="125"/>
                  </a:cubicBezTo>
                  <a:cubicBezTo>
                    <a:pt x="112" y="119"/>
                    <a:pt x="117" y="117"/>
                    <a:pt x="125" y="117"/>
                  </a:cubicBezTo>
                  <a:cubicBezTo>
                    <a:pt x="129" y="117"/>
                    <a:pt x="132" y="119"/>
                    <a:pt x="136" y="118"/>
                  </a:cubicBezTo>
                  <a:cubicBezTo>
                    <a:pt x="139" y="117"/>
                    <a:pt x="141" y="114"/>
                    <a:pt x="139" y="111"/>
                  </a:cubicBezTo>
                  <a:cubicBezTo>
                    <a:pt x="139" y="111"/>
                    <a:pt x="135" y="110"/>
                    <a:pt x="134" y="109"/>
                  </a:cubicBezTo>
                  <a:cubicBezTo>
                    <a:pt x="133" y="109"/>
                    <a:pt x="132" y="109"/>
                    <a:pt x="131" y="108"/>
                  </a:cubicBezTo>
                  <a:cubicBezTo>
                    <a:pt x="127" y="106"/>
                    <a:pt x="127" y="103"/>
                    <a:pt x="124" y="102"/>
                  </a:cubicBezTo>
                  <a:cubicBezTo>
                    <a:pt x="121" y="100"/>
                    <a:pt x="118" y="102"/>
                    <a:pt x="115" y="99"/>
                  </a:cubicBezTo>
                  <a:cubicBezTo>
                    <a:pt x="113" y="97"/>
                    <a:pt x="111" y="94"/>
                    <a:pt x="111" y="91"/>
                  </a:cubicBezTo>
                  <a:cubicBezTo>
                    <a:pt x="110" y="87"/>
                    <a:pt x="111" y="85"/>
                    <a:pt x="113" y="82"/>
                  </a:cubicBezTo>
                  <a:cubicBezTo>
                    <a:pt x="116" y="77"/>
                    <a:pt x="115" y="78"/>
                    <a:pt x="111" y="76"/>
                  </a:cubicBezTo>
                  <a:cubicBezTo>
                    <a:pt x="104" y="73"/>
                    <a:pt x="106" y="67"/>
                    <a:pt x="112" y="64"/>
                  </a:cubicBezTo>
                  <a:cubicBezTo>
                    <a:pt x="117" y="61"/>
                    <a:pt x="123" y="65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59"/>
                    <a:pt x="125" y="57"/>
                    <a:pt x="125" y="56"/>
                  </a:cubicBezTo>
                  <a:cubicBezTo>
                    <a:pt x="124" y="55"/>
                    <a:pt x="124" y="53"/>
                    <a:pt x="124" y="51"/>
                  </a:cubicBezTo>
                  <a:cubicBezTo>
                    <a:pt x="122" y="48"/>
                    <a:pt x="118" y="48"/>
                    <a:pt x="116" y="46"/>
                  </a:cubicBezTo>
                  <a:cubicBezTo>
                    <a:pt x="112" y="42"/>
                    <a:pt x="107" y="34"/>
                    <a:pt x="107" y="29"/>
                  </a:cubicBezTo>
                  <a:cubicBezTo>
                    <a:pt x="107" y="24"/>
                    <a:pt x="109" y="24"/>
                    <a:pt x="104" y="22"/>
                  </a:cubicBezTo>
                  <a:cubicBezTo>
                    <a:pt x="99" y="20"/>
                    <a:pt x="100" y="20"/>
                    <a:pt x="99" y="16"/>
                  </a:cubicBezTo>
                  <a:cubicBezTo>
                    <a:pt x="97" y="13"/>
                    <a:pt x="95" y="11"/>
                    <a:pt x="94" y="8"/>
                  </a:cubicBezTo>
                  <a:cubicBezTo>
                    <a:pt x="93" y="8"/>
                    <a:pt x="93" y="9"/>
                    <a:pt x="93" y="9"/>
                  </a:cubicBezTo>
                  <a:cubicBezTo>
                    <a:pt x="87" y="12"/>
                    <a:pt x="86" y="6"/>
                    <a:pt x="81" y="3"/>
                  </a:cubicBezTo>
                  <a:cubicBezTo>
                    <a:pt x="76" y="1"/>
                    <a:pt x="71" y="0"/>
                    <a:pt x="69" y="5"/>
                  </a:cubicBezTo>
                  <a:cubicBezTo>
                    <a:pt x="67" y="7"/>
                    <a:pt x="68" y="8"/>
                    <a:pt x="64" y="10"/>
                  </a:cubicBezTo>
                  <a:cubicBezTo>
                    <a:pt x="61" y="11"/>
                    <a:pt x="60" y="11"/>
                    <a:pt x="57" y="10"/>
                  </a:cubicBezTo>
                  <a:cubicBezTo>
                    <a:pt x="56" y="8"/>
                    <a:pt x="53" y="3"/>
                    <a:pt x="51" y="2"/>
                  </a:cubicBezTo>
                  <a:cubicBezTo>
                    <a:pt x="49" y="2"/>
                    <a:pt x="49" y="4"/>
                    <a:pt x="48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3" y="3"/>
                    <a:pt x="41" y="3"/>
                    <a:pt x="39" y="3"/>
                  </a:cubicBezTo>
                  <a:cubicBezTo>
                    <a:pt x="39" y="6"/>
                    <a:pt x="37" y="9"/>
                    <a:pt x="36" y="10"/>
                  </a:cubicBezTo>
                  <a:cubicBezTo>
                    <a:pt x="33" y="12"/>
                    <a:pt x="28" y="10"/>
                    <a:pt x="26" y="11"/>
                  </a:cubicBezTo>
                  <a:cubicBezTo>
                    <a:pt x="23" y="13"/>
                    <a:pt x="25" y="14"/>
                    <a:pt x="24" y="16"/>
                  </a:cubicBezTo>
                  <a:cubicBezTo>
                    <a:pt x="24" y="18"/>
                    <a:pt x="22" y="18"/>
                    <a:pt x="22" y="19"/>
                  </a:cubicBezTo>
                  <a:cubicBezTo>
                    <a:pt x="20" y="23"/>
                    <a:pt x="20" y="26"/>
                    <a:pt x="22" y="29"/>
                  </a:cubicBezTo>
                  <a:cubicBezTo>
                    <a:pt x="23" y="32"/>
                    <a:pt x="27" y="36"/>
                    <a:pt x="24" y="38"/>
                  </a:cubicBezTo>
                  <a:cubicBezTo>
                    <a:pt x="18" y="44"/>
                    <a:pt x="8" y="32"/>
                    <a:pt x="9" y="46"/>
                  </a:cubicBezTo>
                  <a:cubicBezTo>
                    <a:pt x="10" y="54"/>
                    <a:pt x="15" y="56"/>
                    <a:pt x="21" y="58"/>
                  </a:cubicBezTo>
                  <a:cubicBezTo>
                    <a:pt x="25" y="59"/>
                    <a:pt x="28" y="60"/>
                    <a:pt x="31" y="62"/>
                  </a:cubicBezTo>
                  <a:cubicBezTo>
                    <a:pt x="34" y="65"/>
                    <a:pt x="35" y="67"/>
                    <a:pt x="39" y="66"/>
                  </a:cubicBezTo>
                  <a:cubicBezTo>
                    <a:pt x="40" y="66"/>
                    <a:pt x="41" y="64"/>
                    <a:pt x="43" y="65"/>
                  </a:cubicBezTo>
                  <a:cubicBezTo>
                    <a:pt x="44" y="65"/>
                    <a:pt x="45" y="67"/>
                    <a:pt x="46" y="67"/>
                  </a:cubicBezTo>
                  <a:cubicBezTo>
                    <a:pt x="50" y="68"/>
                    <a:pt x="54" y="67"/>
                    <a:pt x="56" y="69"/>
                  </a:cubicBezTo>
                  <a:cubicBezTo>
                    <a:pt x="59" y="72"/>
                    <a:pt x="59" y="76"/>
                    <a:pt x="56" y="79"/>
                  </a:cubicBezTo>
                  <a:cubicBezTo>
                    <a:pt x="53" y="81"/>
                    <a:pt x="49" y="78"/>
                    <a:pt x="45" y="79"/>
                  </a:cubicBezTo>
                  <a:cubicBezTo>
                    <a:pt x="41" y="82"/>
                    <a:pt x="45" y="86"/>
                    <a:pt x="40" y="86"/>
                  </a:cubicBezTo>
                  <a:cubicBezTo>
                    <a:pt x="36" y="86"/>
                    <a:pt x="34" y="82"/>
                    <a:pt x="30" y="85"/>
                  </a:cubicBezTo>
                  <a:cubicBezTo>
                    <a:pt x="29" y="86"/>
                    <a:pt x="29" y="88"/>
                    <a:pt x="28" y="89"/>
                  </a:cubicBezTo>
                  <a:cubicBezTo>
                    <a:pt x="26" y="91"/>
                    <a:pt x="25" y="89"/>
                    <a:pt x="24" y="90"/>
                  </a:cubicBezTo>
                  <a:cubicBezTo>
                    <a:pt x="19" y="92"/>
                    <a:pt x="24" y="96"/>
                    <a:pt x="21" y="99"/>
                  </a:cubicBezTo>
                  <a:cubicBezTo>
                    <a:pt x="19" y="102"/>
                    <a:pt x="15" y="100"/>
                    <a:pt x="12" y="104"/>
                  </a:cubicBezTo>
                  <a:cubicBezTo>
                    <a:pt x="10" y="107"/>
                    <a:pt x="9" y="110"/>
                    <a:pt x="6" y="112"/>
                  </a:cubicBezTo>
                  <a:cubicBezTo>
                    <a:pt x="0" y="117"/>
                    <a:pt x="2" y="123"/>
                    <a:pt x="7" y="128"/>
                  </a:cubicBezTo>
                  <a:cubicBezTo>
                    <a:pt x="10" y="130"/>
                    <a:pt x="12" y="131"/>
                    <a:pt x="13" y="135"/>
                  </a:cubicBezTo>
                  <a:cubicBezTo>
                    <a:pt x="14" y="140"/>
                    <a:pt x="11" y="140"/>
                    <a:pt x="10" y="144"/>
                  </a:cubicBezTo>
                  <a:cubicBezTo>
                    <a:pt x="8" y="149"/>
                    <a:pt x="12" y="149"/>
                    <a:pt x="13" y="153"/>
                  </a:cubicBezTo>
                  <a:cubicBezTo>
                    <a:pt x="14" y="156"/>
                    <a:pt x="12" y="160"/>
                    <a:pt x="11" y="162"/>
                  </a:cubicBezTo>
                  <a:cubicBezTo>
                    <a:pt x="9" y="164"/>
                    <a:pt x="6" y="166"/>
                    <a:pt x="4" y="168"/>
                  </a:cubicBezTo>
                  <a:cubicBezTo>
                    <a:pt x="2" y="169"/>
                    <a:pt x="1" y="171"/>
                    <a:pt x="0" y="172"/>
                  </a:cubicBezTo>
                  <a:cubicBezTo>
                    <a:pt x="2" y="174"/>
                    <a:pt x="5" y="176"/>
                    <a:pt x="7" y="17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46526" y="2632075"/>
              <a:ext cx="320675" cy="233363"/>
            </a:xfrm>
            <a:custGeom>
              <a:avLst/>
              <a:gdLst>
                <a:gd name="T0" fmla="*/ 48 w 194"/>
                <a:gd name="T1" fmla="*/ 19 h 141"/>
                <a:gd name="T2" fmla="*/ 36 w 194"/>
                <a:gd name="T3" fmla="*/ 46 h 141"/>
                <a:gd name="T4" fmla="*/ 23 w 194"/>
                <a:gd name="T5" fmla="*/ 55 h 141"/>
                <a:gd name="T6" fmla="*/ 10 w 194"/>
                <a:gd name="T7" fmla="*/ 76 h 141"/>
                <a:gd name="T8" fmla="*/ 5 w 194"/>
                <a:gd name="T9" fmla="*/ 94 h 141"/>
                <a:gd name="T10" fmla="*/ 9 w 194"/>
                <a:gd name="T11" fmla="*/ 132 h 141"/>
                <a:gd name="T12" fmla="*/ 28 w 194"/>
                <a:gd name="T13" fmla="*/ 139 h 141"/>
                <a:gd name="T14" fmla="*/ 35 w 194"/>
                <a:gd name="T15" fmla="*/ 115 h 141"/>
                <a:gd name="T16" fmla="*/ 29 w 194"/>
                <a:gd name="T17" fmla="*/ 98 h 141"/>
                <a:gd name="T18" fmla="*/ 22 w 194"/>
                <a:gd name="T19" fmla="*/ 81 h 141"/>
                <a:gd name="T20" fmla="*/ 28 w 194"/>
                <a:gd name="T21" fmla="*/ 66 h 141"/>
                <a:gd name="T22" fmla="*/ 42 w 194"/>
                <a:gd name="T23" fmla="*/ 61 h 141"/>
                <a:gd name="T24" fmla="*/ 42 w 194"/>
                <a:gd name="T25" fmla="*/ 77 h 141"/>
                <a:gd name="T26" fmla="*/ 52 w 194"/>
                <a:gd name="T27" fmla="*/ 81 h 141"/>
                <a:gd name="T28" fmla="*/ 65 w 194"/>
                <a:gd name="T29" fmla="*/ 78 h 141"/>
                <a:gd name="T30" fmla="*/ 74 w 194"/>
                <a:gd name="T31" fmla="*/ 79 h 141"/>
                <a:gd name="T32" fmla="*/ 87 w 194"/>
                <a:gd name="T33" fmla="*/ 83 h 141"/>
                <a:gd name="T34" fmla="*/ 100 w 194"/>
                <a:gd name="T35" fmla="*/ 77 h 141"/>
                <a:gd name="T36" fmla="*/ 115 w 194"/>
                <a:gd name="T37" fmla="*/ 74 h 141"/>
                <a:gd name="T38" fmla="*/ 124 w 194"/>
                <a:gd name="T39" fmla="*/ 80 h 141"/>
                <a:gd name="T40" fmla="*/ 121 w 194"/>
                <a:gd name="T41" fmla="*/ 96 h 141"/>
                <a:gd name="T42" fmla="*/ 140 w 194"/>
                <a:gd name="T43" fmla="*/ 90 h 141"/>
                <a:gd name="T44" fmla="*/ 148 w 194"/>
                <a:gd name="T45" fmla="*/ 89 h 141"/>
                <a:gd name="T46" fmla="*/ 153 w 194"/>
                <a:gd name="T47" fmla="*/ 98 h 141"/>
                <a:gd name="T48" fmla="*/ 172 w 194"/>
                <a:gd name="T49" fmla="*/ 99 h 141"/>
                <a:gd name="T50" fmla="*/ 191 w 194"/>
                <a:gd name="T51" fmla="*/ 87 h 141"/>
                <a:gd name="T52" fmla="*/ 192 w 194"/>
                <a:gd name="T53" fmla="*/ 79 h 141"/>
                <a:gd name="T54" fmla="*/ 176 w 194"/>
                <a:gd name="T55" fmla="*/ 74 h 141"/>
                <a:gd name="T56" fmla="*/ 164 w 194"/>
                <a:gd name="T57" fmla="*/ 60 h 141"/>
                <a:gd name="T58" fmla="*/ 154 w 194"/>
                <a:gd name="T59" fmla="*/ 53 h 141"/>
                <a:gd name="T60" fmla="*/ 140 w 194"/>
                <a:gd name="T61" fmla="*/ 48 h 141"/>
                <a:gd name="T62" fmla="*/ 119 w 194"/>
                <a:gd name="T63" fmla="*/ 36 h 141"/>
                <a:gd name="T64" fmla="*/ 87 w 194"/>
                <a:gd name="T65" fmla="*/ 16 h 141"/>
                <a:gd name="T66" fmla="*/ 81 w 194"/>
                <a:gd name="T6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4" h="141">
                  <a:moveTo>
                    <a:pt x="56" y="3"/>
                  </a:moveTo>
                  <a:cubicBezTo>
                    <a:pt x="55" y="11"/>
                    <a:pt x="49" y="12"/>
                    <a:pt x="48" y="19"/>
                  </a:cubicBezTo>
                  <a:cubicBezTo>
                    <a:pt x="48" y="27"/>
                    <a:pt x="44" y="30"/>
                    <a:pt x="41" y="37"/>
                  </a:cubicBezTo>
                  <a:cubicBezTo>
                    <a:pt x="40" y="40"/>
                    <a:pt x="37" y="43"/>
                    <a:pt x="36" y="46"/>
                  </a:cubicBezTo>
                  <a:cubicBezTo>
                    <a:pt x="35" y="51"/>
                    <a:pt x="38" y="52"/>
                    <a:pt x="31" y="52"/>
                  </a:cubicBezTo>
                  <a:cubicBezTo>
                    <a:pt x="26" y="52"/>
                    <a:pt x="27" y="53"/>
                    <a:pt x="23" y="55"/>
                  </a:cubicBezTo>
                  <a:cubicBezTo>
                    <a:pt x="20" y="57"/>
                    <a:pt x="17" y="58"/>
                    <a:pt x="15" y="60"/>
                  </a:cubicBezTo>
                  <a:cubicBezTo>
                    <a:pt x="8" y="65"/>
                    <a:pt x="8" y="69"/>
                    <a:pt x="10" y="76"/>
                  </a:cubicBezTo>
                  <a:cubicBezTo>
                    <a:pt x="11" y="80"/>
                    <a:pt x="13" y="82"/>
                    <a:pt x="11" y="86"/>
                  </a:cubicBezTo>
                  <a:cubicBezTo>
                    <a:pt x="10" y="89"/>
                    <a:pt x="7" y="92"/>
                    <a:pt x="5" y="94"/>
                  </a:cubicBezTo>
                  <a:cubicBezTo>
                    <a:pt x="0" y="102"/>
                    <a:pt x="1" y="105"/>
                    <a:pt x="2" y="113"/>
                  </a:cubicBezTo>
                  <a:cubicBezTo>
                    <a:pt x="3" y="122"/>
                    <a:pt x="1" y="126"/>
                    <a:pt x="9" y="132"/>
                  </a:cubicBezTo>
                  <a:cubicBezTo>
                    <a:pt x="13" y="135"/>
                    <a:pt x="15" y="133"/>
                    <a:pt x="19" y="135"/>
                  </a:cubicBezTo>
                  <a:cubicBezTo>
                    <a:pt x="22" y="136"/>
                    <a:pt x="25" y="139"/>
                    <a:pt x="28" y="139"/>
                  </a:cubicBezTo>
                  <a:cubicBezTo>
                    <a:pt x="35" y="141"/>
                    <a:pt x="44" y="137"/>
                    <a:pt x="45" y="130"/>
                  </a:cubicBezTo>
                  <a:cubicBezTo>
                    <a:pt x="45" y="124"/>
                    <a:pt x="40" y="117"/>
                    <a:pt x="35" y="115"/>
                  </a:cubicBezTo>
                  <a:cubicBezTo>
                    <a:pt x="30" y="113"/>
                    <a:pt x="30" y="114"/>
                    <a:pt x="31" y="108"/>
                  </a:cubicBezTo>
                  <a:cubicBezTo>
                    <a:pt x="31" y="104"/>
                    <a:pt x="32" y="102"/>
                    <a:pt x="29" y="98"/>
                  </a:cubicBezTo>
                  <a:cubicBezTo>
                    <a:pt x="27" y="96"/>
                    <a:pt x="26" y="95"/>
                    <a:pt x="25" y="91"/>
                  </a:cubicBezTo>
                  <a:cubicBezTo>
                    <a:pt x="23" y="88"/>
                    <a:pt x="23" y="84"/>
                    <a:pt x="22" y="81"/>
                  </a:cubicBezTo>
                  <a:cubicBezTo>
                    <a:pt x="22" y="78"/>
                    <a:pt x="21" y="74"/>
                    <a:pt x="22" y="71"/>
                  </a:cubicBezTo>
                  <a:cubicBezTo>
                    <a:pt x="24" y="66"/>
                    <a:pt x="25" y="67"/>
                    <a:pt x="28" y="66"/>
                  </a:cubicBezTo>
                  <a:cubicBezTo>
                    <a:pt x="31" y="66"/>
                    <a:pt x="33" y="65"/>
                    <a:pt x="35" y="63"/>
                  </a:cubicBezTo>
                  <a:cubicBezTo>
                    <a:pt x="37" y="60"/>
                    <a:pt x="39" y="56"/>
                    <a:pt x="42" y="61"/>
                  </a:cubicBezTo>
                  <a:cubicBezTo>
                    <a:pt x="47" y="68"/>
                    <a:pt x="31" y="71"/>
                    <a:pt x="36" y="75"/>
                  </a:cubicBezTo>
                  <a:cubicBezTo>
                    <a:pt x="38" y="77"/>
                    <a:pt x="41" y="75"/>
                    <a:pt x="42" y="77"/>
                  </a:cubicBezTo>
                  <a:cubicBezTo>
                    <a:pt x="44" y="78"/>
                    <a:pt x="43" y="81"/>
                    <a:pt x="45" y="82"/>
                  </a:cubicBezTo>
                  <a:cubicBezTo>
                    <a:pt x="47" y="82"/>
                    <a:pt x="50" y="81"/>
                    <a:pt x="52" y="81"/>
                  </a:cubicBezTo>
                  <a:cubicBezTo>
                    <a:pt x="54" y="81"/>
                    <a:pt x="55" y="83"/>
                    <a:pt x="57" y="84"/>
                  </a:cubicBezTo>
                  <a:cubicBezTo>
                    <a:pt x="62" y="87"/>
                    <a:pt x="64" y="83"/>
                    <a:pt x="65" y="78"/>
                  </a:cubicBezTo>
                  <a:cubicBezTo>
                    <a:pt x="66" y="72"/>
                    <a:pt x="67" y="70"/>
                    <a:pt x="74" y="72"/>
                  </a:cubicBezTo>
                  <a:cubicBezTo>
                    <a:pt x="74" y="75"/>
                    <a:pt x="75" y="77"/>
                    <a:pt x="74" y="79"/>
                  </a:cubicBezTo>
                  <a:cubicBezTo>
                    <a:pt x="73" y="82"/>
                    <a:pt x="71" y="84"/>
                    <a:pt x="71" y="87"/>
                  </a:cubicBezTo>
                  <a:cubicBezTo>
                    <a:pt x="77" y="89"/>
                    <a:pt x="81" y="83"/>
                    <a:pt x="87" y="83"/>
                  </a:cubicBezTo>
                  <a:cubicBezTo>
                    <a:pt x="90" y="83"/>
                    <a:pt x="93" y="85"/>
                    <a:pt x="96" y="83"/>
                  </a:cubicBezTo>
                  <a:cubicBezTo>
                    <a:pt x="98" y="82"/>
                    <a:pt x="97" y="79"/>
                    <a:pt x="100" y="77"/>
                  </a:cubicBezTo>
                  <a:cubicBezTo>
                    <a:pt x="102" y="76"/>
                    <a:pt x="106" y="77"/>
                    <a:pt x="108" y="76"/>
                  </a:cubicBezTo>
                  <a:cubicBezTo>
                    <a:pt x="110" y="76"/>
                    <a:pt x="113" y="74"/>
                    <a:pt x="115" y="74"/>
                  </a:cubicBezTo>
                  <a:cubicBezTo>
                    <a:pt x="118" y="73"/>
                    <a:pt x="120" y="71"/>
                    <a:pt x="123" y="73"/>
                  </a:cubicBezTo>
                  <a:cubicBezTo>
                    <a:pt x="125" y="75"/>
                    <a:pt x="123" y="77"/>
                    <a:pt x="124" y="80"/>
                  </a:cubicBezTo>
                  <a:cubicBezTo>
                    <a:pt x="125" y="83"/>
                    <a:pt x="127" y="83"/>
                    <a:pt x="126" y="86"/>
                  </a:cubicBezTo>
                  <a:cubicBezTo>
                    <a:pt x="125" y="89"/>
                    <a:pt x="120" y="92"/>
                    <a:pt x="121" y="96"/>
                  </a:cubicBezTo>
                  <a:cubicBezTo>
                    <a:pt x="125" y="97"/>
                    <a:pt x="129" y="97"/>
                    <a:pt x="132" y="95"/>
                  </a:cubicBezTo>
                  <a:cubicBezTo>
                    <a:pt x="135" y="94"/>
                    <a:pt x="137" y="90"/>
                    <a:pt x="140" y="90"/>
                  </a:cubicBezTo>
                  <a:cubicBezTo>
                    <a:pt x="142" y="90"/>
                    <a:pt x="143" y="92"/>
                    <a:pt x="144" y="93"/>
                  </a:cubicBezTo>
                  <a:cubicBezTo>
                    <a:pt x="147" y="93"/>
                    <a:pt x="147" y="90"/>
                    <a:pt x="148" y="89"/>
                  </a:cubicBezTo>
                  <a:cubicBezTo>
                    <a:pt x="150" y="88"/>
                    <a:pt x="156" y="85"/>
                    <a:pt x="157" y="89"/>
                  </a:cubicBezTo>
                  <a:cubicBezTo>
                    <a:pt x="157" y="92"/>
                    <a:pt x="152" y="94"/>
                    <a:pt x="153" y="98"/>
                  </a:cubicBezTo>
                  <a:cubicBezTo>
                    <a:pt x="154" y="102"/>
                    <a:pt x="159" y="102"/>
                    <a:pt x="163" y="102"/>
                  </a:cubicBezTo>
                  <a:cubicBezTo>
                    <a:pt x="165" y="101"/>
                    <a:pt x="170" y="101"/>
                    <a:pt x="172" y="99"/>
                  </a:cubicBezTo>
                  <a:cubicBezTo>
                    <a:pt x="175" y="97"/>
                    <a:pt x="173" y="94"/>
                    <a:pt x="177" y="92"/>
                  </a:cubicBezTo>
                  <a:cubicBezTo>
                    <a:pt x="182" y="90"/>
                    <a:pt x="186" y="91"/>
                    <a:pt x="191" y="87"/>
                  </a:cubicBezTo>
                  <a:cubicBezTo>
                    <a:pt x="192" y="86"/>
                    <a:pt x="193" y="85"/>
                    <a:pt x="194" y="84"/>
                  </a:cubicBezTo>
                  <a:cubicBezTo>
                    <a:pt x="194" y="82"/>
                    <a:pt x="194" y="81"/>
                    <a:pt x="192" y="79"/>
                  </a:cubicBezTo>
                  <a:cubicBezTo>
                    <a:pt x="191" y="77"/>
                    <a:pt x="188" y="77"/>
                    <a:pt x="185" y="76"/>
                  </a:cubicBezTo>
                  <a:cubicBezTo>
                    <a:pt x="182" y="75"/>
                    <a:pt x="178" y="76"/>
                    <a:pt x="176" y="74"/>
                  </a:cubicBezTo>
                  <a:cubicBezTo>
                    <a:pt x="171" y="72"/>
                    <a:pt x="174" y="68"/>
                    <a:pt x="171" y="65"/>
                  </a:cubicBezTo>
                  <a:cubicBezTo>
                    <a:pt x="168" y="62"/>
                    <a:pt x="166" y="63"/>
                    <a:pt x="164" y="60"/>
                  </a:cubicBezTo>
                  <a:cubicBezTo>
                    <a:pt x="162" y="57"/>
                    <a:pt x="163" y="54"/>
                    <a:pt x="159" y="53"/>
                  </a:cubicBezTo>
                  <a:cubicBezTo>
                    <a:pt x="157" y="52"/>
                    <a:pt x="155" y="53"/>
                    <a:pt x="154" y="53"/>
                  </a:cubicBezTo>
                  <a:cubicBezTo>
                    <a:pt x="152" y="52"/>
                    <a:pt x="150" y="52"/>
                    <a:pt x="149" y="52"/>
                  </a:cubicBezTo>
                  <a:cubicBezTo>
                    <a:pt x="145" y="51"/>
                    <a:pt x="143" y="50"/>
                    <a:pt x="140" y="48"/>
                  </a:cubicBezTo>
                  <a:cubicBezTo>
                    <a:pt x="136" y="45"/>
                    <a:pt x="133" y="41"/>
                    <a:pt x="128" y="39"/>
                  </a:cubicBezTo>
                  <a:cubicBezTo>
                    <a:pt x="126" y="38"/>
                    <a:pt x="122" y="37"/>
                    <a:pt x="119" y="36"/>
                  </a:cubicBezTo>
                  <a:cubicBezTo>
                    <a:pt x="113" y="33"/>
                    <a:pt x="111" y="25"/>
                    <a:pt x="103" y="25"/>
                  </a:cubicBezTo>
                  <a:cubicBezTo>
                    <a:pt x="96" y="24"/>
                    <a:pt x="92" y="22"/>
                    <a:pt x="87" y="16"/>
                  </a:cubicBezTo>
                  <a:cubicBezTo>
                    <a:pt x="86" y="14"/>
                    <a:pt x="84" y="11"/>
                    <a:pt x="83" y="9"/>
                  </a:cubicBezTo>
                  <a:cubicBezTo>
                    <a:pt x="81" y="6"/>
                    <a:pt x="80" y="5"/>
                    <a:pt x="81" y="4"/>
                  </a:cubicBezTo>
                  <a:cubicBezTo>
                    <a:pt x="73" y="3"/>
                    <a:pt x="64" y="0"/>
                    <a:pt x="56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3752851" y="3402013"/>
              <a:ext cx="817563" cy="673100"/>
            </a:xfrm>
            <a:custGeom>
              <a:avLst/>
              <a:gdLst>
                <a:gd name="T0" fmla="*/ 441 w 495"/>
                <a:gd name="T1" fmla="*/ 9 h 408"/>
                <a:gd name="T2" fmla="*/ 422 w 495"/>
                <a:gd name="T3" fmla="*/ 8 h 408"/>
                <a:gd name="T4" fmla="*/ 407 w 495"/>
                <a:gd name="T5" fmla="*/ 24 h 408"/>
                <a:gd name="T6" fmla="*/ 386 w 495"/>
                <a:gd name="T7" fmla="*/ 50 h 408"/>
                <a:gd name="T8" fmla="*/ 359 w 495"/>
                <a:gd name="T9" fmla="*/ 42 h 408"/>
                <a:gd name="T10" fmla="*/ 351 w 495"/>
                <a:gd name="T11" fmla="*/ 69 h 408"/>
                <a:gd name="T12" fmla="*/ 324 w 495"/>
                <a:gd name="T13" fmla="*/ 73 h 408"/>
                <a:gd name="T14" fmla="*/ 300 w 495"/>
                <a:gd name="T15" fmla="*/ 101 h 408"/>
                <a:gd name="T16" fmla="*/ 281 w 495"/>
                <a:gd name="T17" fmla="*/ 114 h 408"/>
                <a:gd name="T18" fmla="*/ 260 w 495"/>
                <a:gd name="T19" fmla="*/ 124 h 408"/>
                <a:gd name="T20" fmla="*/ 242 w 495"/>
                <a:gd name="T21" fmla="*/ 126 h 408"/>
                <a:gd name="T22" fmla="*/ 239 w 495"/>
                <a:gd name="T23" fmla="*/ 139 h 408"/>
                <a:gd name="T24" fmla="*/ 209 w 495"/>
                <a:gd name="T25" fmla="*/ 142 h 408"/>
                <a:gd name="T26" fmla="*/ 174 w 495"/>
                <a:gd name="T27" fmla="*/ 160 h 408"/>
                <a:gd name="T28" fmla="*/ 145 w 495"/>
                <a:gd name="T29" fmla="*/ 184 h 408"/>
                <a:gd name="T30" fmla="*/ 135 w 495"/>
                <a:gd name="T31" fmla="*/ 215 h 408"/>
                <a:gd name="T32" fmla="*/ 85 w 495"/>
                <a:gd name="T33" fmla="*/ 211 h 408"/>
                <a:gd name="T34" fmla="*/ 60 w 495"/>
                <a:gd name="T35" fmla="*/ 197 h 408"/>
                <a:gd name="T36" fmla="*/ 28 w 495"/>
                <a:gd name="T37" fmla="*/ 193 h 408"/>
                <a:gd name="T38" fmla="*/ 20 w 495"/>
                <a:gd name="T39" fmla="*/ 218 h 408"/>
                <a:gd name="T40" fmla="*/ 10 w 495"/>
                <a:gd name="T41" fmla="*/ 251 h 408"/>
                <a:gd name="T42" fmla="*/ 1 w 495"/>
                <a:gd name="T43" fmla="*/ 277 h 408"/>
                <a:gd name="T44" fmla="*/ 17 w 495"/>
                <a:gd name="T45" fmla="*/ 299 h 408"/>
                <a:gd name="T46" fmla="*/ 42 w 495"/>
                <a:gd name="T47" fmla="*/ 299 h 408"/>
                <a:gd name="T48" fmla="*/ 39 w 495"/>
                <a:gd name="T49" fmla="*/ 316 h 408"/>
                <a:gd name="T50" fmla="*/ 21 w 495"/>
                <a:gd name="T51" fmla="*/ 315 h 408"/>
                <a:gd name="T52" fmla="*/ 14 w 495"/>
                <a:gd name="T53" fmla="*/ 332 h 408"/>
                <a:gd name="T54" fmla="*/ 31 w 495"/>
                <a:gd name="T55" fmla="*/ 328 h 408"/>
                <a:gd name="T56" fmla="*/ 73 w 495"/>
                <a:gd name="T57" fmla="*/ 322 h 408"/>
                <a:gd name="T58" fmla="*/ 87 w 495"/>
                <a:gd name="T59" fmla="*/ 347 h 408"/>
                <a:gd name="T60" fmla="*/ 105 w 495"/>
                <a:gd name="T61" fmla="*/ 364 h 408"/>
                <a:gd name="T62" fmla="*/ 99 w 495"/>
                <a:gd name="T63" fmla="*/ 391 h 408"/>
                <a:gd name="T64" fmla="*/ 93 w 495"/>
                <a:gd name="T65" fmla="*/ 407 h 408"/>
                <a:gd name="T66" fmla="*/ 111 w 495"/>
                <a:gd name="T67" fmla="*/ 389 h 408"/>
                <a:gd name="T68" fmla="*/ 144 w 495"/>
                <a:gd name="T69" fmla="*/ 386 h 408"/>
                <a:gd name="T70" fmla="*/ 160 w 495"/>
                <a:gd name="T71" fmla="*/ 373 h 408"/>
                <a:gd name="T72" fmla="*/ 179 w 495"/>
                <a:gd name="T73" fmla="*/ 374 h 408"/>
                <a:gd name="T74" fmla="*/ 194 w 495"/>
                <a:gd name="T75" fmla="*/ 362 h 408"/>
                <a:gd name="T76" fmla="*/ 207 w 495"/>
                <a:gd name="T77" fmla="*/ 356 h 408"/>
                <a:gd name="T78" fmla="*/ 208 w 495"/>
                <a:gd name="T79" fmla="*/ 293 h 408"/>
                <a:gd name="T80" fmla="*/ 205 w 495"/>
                <a:gd name="T81" fmla="*/ 236 h 408"/>
                <a:gd name="T82" fmla="*/ 245 w 495"/>
                <a:gd name="T83" fmla="*/ 208 h 408"/>
                <a:gd name="T84" fmla="*/ 271 w 495"/>
                <a:gd name="T85" fmla="*/ 190 h 408"/>
                <a:gd name="T86" fmla="*/ 329 w 495"/>
                <a:gd name="T87" fmla="*/ 167 h 408"/>
                <a:gd name="T88" fmla="*/ 340 w 495"/>
                <a:gd name="T89" fmla="*/ 137 h 408"/>
                <a:gd name="T90" fmla="*/ 386 w 495"/>
                <a:gd name="T91" fmla="*/ 107 h 408"/>
                <a:gd name="T92" fmla="*/ 438 w 495"/>
                <a:gd name="T93" fmla="*/ 65 h 408"/>
                <a:gd name="T94" fmla="*/ 488 w 495"/>
                <a:gd name="T95" fmla="*/ 11 h 408"/>
                <a:gd name="T96" fmla="*/ 477 w 495"/>
                <a:gd name="T97" fmla="*/ 1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408">
                  <a:moveTo>
                    <a:pt x="462" y="24"/>
                  </a:moveTo>
                  <a:cubicBezTo>
                    <a:pt x="456" y="23"/>
                    <a:pt x="447" y="24"/>
                    <a:pt x="444" y="16"/>
                  </a:cubicBezTo>
                  <a:cubicBezTo>
                    <a:pt x="444" y="13"/>
                    <a:pt x="446" y="9"/>
                    <a:pt x="441" y="9"/>
                  </a:cubicBezTo>
                  <a:cubicBezTo>
                    <a:pt x="437" y="9"/>
                    <a:pt x="436" y="14"/>
                    <a:pt x="433" y="13"/>
                  </a:cubicBezTo>
                  <a:cubicBezTo>
                    <a:pt x="428" y="12"/>
                    <a:pt x="431" y="6"/>
                    <a:pt x="429" y="4"/>
                  </a:cubicBezTo>
                  <a:cubicBezTo>
                    <a:pt x="426" y="0"/>
                    <a:pt x="425" y="8"/>
                    <a:pt x="422" y="8"/>
                  </a:cubicBezTo>
                  <a:cubicBezTo>
                    <a:pt x="420" y="0"/>
                    <a:pt x="417" y="11"/>
                    <a:pt x="417" y="14"/>
                  </a:cubicBezTo>
                  <a:cubicBezTo>
                    <a:pt x="414" y="13"/>
                    <a:pt x="411" y="10"/>
                    <a:pt x="410" y="16"/>
                  </a:cubicBezTo>
                  <a:cubicBezTo>
                    <a:pt x="410" y="21"/>
                    <a:pt x="413" y="22"/>
                    <a:pt x="407" y="24"/>
                  </a:cubicBezTo>
                  <a:cubicBezTo>
                    <a:pt x="403" y="26"/>
                    <a:pt x="399" y="25"/>
                    <a:pt x="395" y="27"/>
                  </a:cubicBezTo>
                  <a:cubicBezTo>
                    <a:pt x="392" y="28"/>
                    <a:pt x="391" y="34"/>
                    <a:pt x="388" y="34"/>
                  </a:cubicBezTo>
                  <a:cubicBezTo>
                    <a:pt x="388" y="39"/>
                    <a:pt x="395" y="49"/>
                    <a:pt x="386" y="50"/>
                  </a:cubicBezTo>
                  <a:cubicBezTo>
                    <a:pt x="383" y="51"/>
                    <a:pt x="379" y="47"/>
                    <a:pt x="376" y="48"/>
                  </a:cubicBezTo>
                  <a:cubicBezTo>
                    <a:pt x="373" y="49"/>
                    <a:pt x="373" y="53"/>
                    <a:pt x="370" y="55"/>
                  </a:cubicBezTo>
                  <a:cubicBezTo>
                    <a:pt x="360" y="60"/>
                    <a:pt x="363" y="46"/>
                    <a:pt x="359" y="42"/>
                  </a:cubicBezTo>
                  <a:cubicBezTo>
                    <a:pt x="351" y="33"/>
                    <a:pt x="351" y="50"/>
                    <a:pt x="350" y="54"/>
                  </a:cubicBezTo>
                  <a:cubicBezTo>
                    <a:pt x="350" y="57"/>
                    <a:pt x="350" y="59"/>
                    <a:pt x="350" y="62"/>
                  </a:cubicBezTo>
                  <a:cubicBezTo>
                    <a:pt x="350" y="64"/>
                    <a:pt x="351" y="68"/>
                    <a:pt x="351" y="69"/>
                  </a:cubicBezTo>
                  <a:cubicBezTo>
                    <a:pt x="349" y="75"/>
                    <a:pt x="341" y="66"/>
                    <a:pt x="342" y="73"/>
                  </a:cubicBezTo>
                  <a:cubicBezTo>
                    <a:pt x="339" y="74"/>
                    <a:pt x="337" y="69"/>
                    <a:pt x="334" y="69"/>
                  </a:cubicBezTo>
                  <a:cubicBezTo>
                    <a:pt x="331" y="69"/>
                    <a:pt x="327" y="72"/>
                    <a:pt x="324" y="73"/>
                  </a:cubicBezTo>
                  <a:cubicBezTo>
                    <a:pt x="321" y="73"/>
                    <a:pt x="318" y="75"/>
                    <a:pt x="317" y="79"/>
                  </a:cubicBezTo>
                  <a:cubicBezTo>
                    <a:pt x="316" y="83"/>
                    <a:pt x="317" y="84"/>
                    <a:pt x="312" y="86"/>
                  </a:cubicBezTo>
                  <a:cubicBezTo>
                    <a:pt x="305" y="89"/>
                    <a:pt x="298" y="92"/>
                    <a:pt x="300" y="101"/>
                  </a:cubicBezTo>
                  <a:cubicBezTo>
                    <a:pt x="300" y="106"/>
                    <a:pt x="302" y="107"/>
                    <a:pt x="298" y="110"/>
                  </a:cubicBezTo>
                  <a:cubicBezTo>
                    <a:pt x="295" y="112"/>
                    <a:pt x="291" y="114"/>
                    <a:pt x="289" y="114"/>
                  </a:cubicBezTo>
                  <a:cubicBezTo>
                    <a:pt x="286" y="114"/>
                    <a:pt x="284" y="112"/>
                    <a:pt x="281" y="114"/>
                  </a:cubicBezTo>
                  <a:cubicBezTo>
                    <a:pt x="279" y="115"/>
                    <a:pt x="279" y="119"/>
                    <a:pt x="279" y="121"/>
                  </a:cubicBezTo>
                  <a:cubicBezTo>
                    <a:pt x="279" y="121"/>
                    <a:pt x="270" y="120"/>
                    <a:pt x="269" y="120"/>
                  </a:cubicBezTo>
                  <a:cubicBezTo>
                    <a:pt x="265" y="121"/>
                    <a:pt x="263" y="121"/>
                    <a:pt x="260" y="124"/>
                  </a:cubicBezTo>
                  <a:cubicBezTo>
                    <a:pt x="259" y="127"/>
                    <a:pt x="259" y="130"/>
                    <a:pt x="256" y="132"/>
                  </a:cubicBezTo>
                  <a:cubicBezTo>
                    <a:pt x="253" y="134"/>
                    <a:pt x="247" y="132"/>
                    <a:pt x="244" y="130"/>
                  </a:cubicBezTo>
                  <a:cubicBezTo>
                    <a:pt x="243" y="129"/>
                    <a:pt x="243" y="127"/>
                    <a:pt x="242" y="126"/>
                  </a:cubicBezTo>
                  <a:cubicBezTo>
                    <a:pt x="238" y="123"/>
                    <a:pt x="238" y="127"/>
                    <a:pt x="235" y="130"/>
                  </a:cubicBezTo>
                  <a:cubicBezTo>
                    <a:pt x="233" y="131"/>
                    <a:pt x="225" y="132"/>
                    <a:pt x="230" y="136"/>
                  </a:cubicBezTo>
                  <a:cubicBezTo>
                    <a:pt x="232" y="138"/>
                    <a:pt x="237" y="135"/>
                    <a:pt x="239" y="139"/>
                  </a:cubicBezTo>
                  <a:cubicBezTo>
                    <a:pt x="240" y="141"/>
                    <a:pt x="240" y="149"/>
                    <a:pt x="239" y="150"/>
                  </a:cubicBezTo>
                  <a:cubicBezTo>
                    <a:pt x="235" y="156"/>
                    <a:pt x="226" y="140"/>
                    <a:pt x="223" y="138"/>
                  </a:cubicBezTo>
                  <a:cubicBezTo>
                    <a:pt x="216" y="134"/>
                    <a:pt x="209" y="131"/>
                    <a:pt x="209" y="142"/>
                  </a:cubicBezTo>
                  <a:cubicBezTo>
                    <a:pt x="209" y="152"/>
                    <a:pt x="204" y="154"/>
                    <a:pt x="195" y="153"/>
                  </a:cubicBezTo>
                  <a:cubicBezTo>
                    <a:pt x="191" y="152"/>
                    <a:pt x="187" y="152"/>
                    <a:pt x="183" y="154"/>
                  </a:cubicBezTo>
                  <a:cubicBezTo>
                    <a:pt x="180" y="155"/>
                    <a:pt x="178" y="159"/>
                    <a:pt x="174" y="160"/>
                  </a:cubicBezTo>
                  <a:cubicBezTo>
                    <a:pt x="167" y="161"/>
                    <a:pt x="156" y="155"/>
                    <a:pt x="155" y="166"/>
                  </a:cubicBezTo>
                  <a:cubicBezTo>
                    <a:pt x="154" y="170"/>
                    <a:pt x="156" y="174"/>
                    <a:pt x="155" y="177"/>
                  </a:cubicBezTo>
                  <a:cubicBezTo>
                    <a:pt x="154" y="181"/>
                    <a:pt x="148" y="183"/>
                    <a:pt x="145" y="184"/>
                  </a:cubicBezTo>
                  <a:cubicBezTo>
                    <a:pt x="142" y="185"/>
                    <a:pt x="135" y="182"/>
                    <a:pt x="133" y="184"/>
                  </a:cubicBezTo>
                  <a:cubicBezTo>
                    <a:pt x="128" y="187"/>
                    <a:pt x="134" y="191"/>
                    <a:pt x="135" y="194"/>
                  </a:cubicBezTo>
                  <a:cubicBezTo>
                    <a:pt x="139" y="200"/>
                    <a:pt x="139" y="209"/>
                    <a:pt x="135" y="215"/>
                  </a:cubicBezTo>
                  <a:cubicBezTo>
                    <a:pt x="130" y="223"/>
                    <a:pt x="123" y="220"/>
                    <a:pt x="116" y="219"/>
                  </a:cubicBezTo>
                  <a:cubicBezTo>
                    <a:pt x="108" y="219"/>
                    <a:pt x="101" y="218"/>
                    <a:pt x="93" y="215"/>
                  </a:cubicBezTo>
                  <a:cubicBezTo>
                    <a:pt x="91" y="214"/>
                    <a:pt x="87" y="213"/>
                    <a:pt x="85" y="211"/>
                  </a:cubicBezTo>
                  <a:cubicBezTo>
                    <a:pt x="82" y="208"/>
                    <a:pt x="83" y="205"/>
                    <a:pt x="81" y="202"/>
                  </a:cubicBezTo>
                  <a:cubicBezTo>
                    <a:pt x="78" y="200"/>
                    <a:pt x="74" y="201"/>
                    <a:pt x="70" y="201"/>
                  </a:cubicBezTo>
                  <a:cubicBezTo>
                    <a:pt x="66" y="200"/>
                    <a:pt x="63" y="199"/>
                    <a:pt x="60" y="197"/>
                  </a:cubicBezTo>
                  <a:cubicBezTo>
                    <a:pt x="58" y="196"/>
                    <a:pt x="55" y="194"/>
                    <a:pt x="52" y="193"/>
                  </a:cubicBezTo>
                  <a:cubicBezTo>
                    <a:pt x="48" y="192"/>
                    <a:pt x="49" y="194"/>
                    <a:pt x="45" y="195"/>
                  </a:cubicBezTo>
                  <a:cubicBezTo>
                    <a:pt x="39" y="198"/>
                    <a:pt x="34" y="192"/>
                    <a:pt x="28" y="193"/>
                  </a:cubicBezTo>
                  <a:cubicBezTo>
                    <a:pt x="26" y="194"/>
                    <a:pt x="20" y="196"/>
                    <a:pt x="19" y="199"/>
                  </a:cubicBezTo>
                  <a:cubicBezTo>
                    <a:pt x="18" y="203"/>
                    <a:pt x="23" y="205"/>
                    <a:pt x="23" y="208"/>
                  </a:cubicBezTo>
                  <a:cubicBezTo>
                    <a:pt x="24" y="212"/>
                    <a:pt x="21" y="215"/>
                    <a:pt x="20" y="218"/>
                  </a:cubicBezTo>
                  <a:cubicBezTo>
                    <a:pt x="19" y="222"/>
                    <a:pt x="19" y="225"/>
                    <a:pt x="20" y="228"/>
                  </a:cubicBezTo>
                  <a:cubicBezTo>
                    <a:pt x="22" y="235"/>
                    <a:pt x="29" y="239"/>
                    <a:pt x="26" y="246"/>
                  </a:cubicBezTo>
                  <a:cubicBezTo>
                    <a:pt x="23" y="253"/>
                    <a:pt x="17" y="255"/>
                    <a:pt x="10" y="251"/>
                  </a:cubicBezTo>
                  <a:cubicBezTo>
                    <a:pt x="8" y="249"/>
                    <a:pt x="7" y="245"/>
                    <a:pt x="4" y="249"/>
                  </a:cubicBezTo>
                  <a:cubicBezTo>
                    <a:pt x="1" y="253"/>
                    <a:pt x="6" y="255"/>
                    <a:pt x="7" y="258"/>
                  </a:cubicBezTo>
                  <a:cubicBezTo>
                    <a:pt x="8" y="264"/>
                    <a:pt x="1" y="271"/>
                    <a:pt x="1" y="277"/>
                  </a:cubicBezTo>
                  <a:cubicBezTo>
                    <a:pt x="0" y="280"/>
                    <a:pt x="1" y="283"/>
                    <a:pt x="4" y="285"/>
                  </a:cubicBezTo>
                  <a:cubicBezTo>
                    <a:pt x="6" y="287"/>
                    <a:pt x="11" y="287"/>
                    <a:pt x="10" y="290"/>
                  </a:cubicBezTo>
                  <a:cubicBezTo>
                    <a:pt x="1" y="291"/>
                    <a:pt x="14" y="299"/>
                    <a:pt x="17" y="299"/>
                  </a:cubicBezTo>
                  <a:cubicBezTo>
                    <a:pt x="21" y="300"/>
                    <a:pt x="23" y="297"/>
                    <a:pt x="26" y="297"/>
                  </a:cubicBezTo>
                  <a:cubicBezTo>
                    <a:pt x="29" y="297"/>
                    <a:pt x="31" y="300"/>
                    <a:pt x="35" y="300"/>
                  </a:cubicBezTo>
                  <a:cubicBezTo>
                    <a:pt x="37" y="300"/>
                    <a:pt x="40" y="298"/>
                    <a:pt x="42" y="299"/>
                  </a:cubicBezTo>
                  <a:cubicBezTo>
                    <a:pt x="45" y="302"/>
                    <a:pt x="43" y="305"/>
                    <a:pt x="42" y="308"/>
                  </a:cubicBezTo>
                  <a:cubicBezTo>
                    <a:pt x="41" y="309"/>
                    <a:pt x="40" y="308"/>
                    <a:pt x="39" y="311"/>
                  </a:cubicBezTo>
                  <a:cubicBezTo>
                    <a:pt x="38" y="312"/>
                    <a:pt x="39" y="315"/>
                    <a:pt x="39" y="316"/>
                  </a:cubicBezTo>
                  <a:cubicBezTo>
                    <a:pt x="39" y="319"/>
                    <a:pt x="40" y="324"/>
                    <a:pt x="37" y="325"/>
                  </a:cubicBezTo>
                  <a:cubicBezTo>
                    <a:pt x="38" y="324"/>
                    <a:pt x="33" y="317"/>
                    <a:pt x="32" y="317"/>
                  </a:cubicBezTo>
                  <a:cubicBezTo>
                    <a:pt x="29" y="315"/>
                    <a:pt x="24" y="317"/>
                    <a:pt x="21" y="315"/>
                  </a:cubicBezTo>
                  <a:cubicBezTo>
                    <a:pt x="17" y="313"/>
                    <a:pt x="7" y="301"/>
                    <a:pt x="9" y="313"/>
                  </a:cubicBezTo>
                  <a:cubicBezTo>
                    <a:pt x="9" y="316"/>
                    <a:pt x="11" y="319"/>
                    <a:pt x="12" y="322"/>
                  </a:cubicBezTo>
                  <a:cubicBezTo>
                    <a:pt x="12" y="326"/>
                    <a:pt x="11" y="330"/>
                    <a:pt x="14" y="332"/>
                  </a:cubicBezTo>
                  <a:cubicBezTo>
                    <a:pt x="17" y="335"/>
                    <a:pt x="20" y="333"/>
                    <a:pt x="22" y="331"/>
                  </a:cubicBezTo>
                  <a:cubicBezTo>
                    <a:pt x="24" y="328"/>
                    <a:pt x="21" y="329"/>
                    <a:pt x="25" y="328"/>
                  </a:cubicBezTo>
                  <a:cubicBezTo>
                    <a:pt x="26" y="327"/>
                    <a:pt x="29" y="328"/>
                    <a:pt x="31" y="328"/>
                  </a:cubicBezTo>
                  <a:cubicBezTo>
                    <a:pt x="35" y="329"/>
                    <a:pt x="34" y="329"/>
                    <a:pt x="38" y="332"/>
                  </a:cubicBezTo>
                  <a:cubicBezTo>
                    <a:pt x="48" y="340"/>
                    <a:pt x="52" y="329"/>
                    <a:pt x="62" y="329"/>
                  </a:cubicBezTo>
                  <a:cubicBezTo>
                    <a:pt x="64" y="325"/>
                    <a:pt x="68" y="319"/>
                    <a:pt x="73" y="322"/>
                  </a:cubicBezTo>
                  <a:cubicBezTo>
                    <a:pt x="76" y="323"/>
                    <a:pt x="74" y="328"/>
                    <a:pt x="75" y="330"/>
                  </a:cubicBezTo>
                  <a:cubicBezTo>
                    <a:pt x="77" y="332"/>
                    <a:pt x="78" y="328"/>
                    <a:pt x="81" y="328"/>
                  </a:cubicBezTo>
                  <a:cubicBezTo>
                    <a:pt x="81" y="334"/>
                    <a:pt x="80" y="345"/>
                    <a:pt x="87" y="347"/>
                  </a:cubicBezTo>
                  <a:cubicBezTo>
                    <a:pt x="91" y="348"/>
                    <a:pt x="94" y="346"/>
                    <a:pt x="97" y="349"/>
                  </a:cubicBezTo>
                  <a:cubicBezTo>
                    <a:pt x="99" y="351"/>
                    <a:pt x="97" y="356"/>
                    <a:pt x="98" y="359"/>
                  </a:cubicBezTo>
                  <a:cubicBezTo>
                    <a:pt x="100" y="365"/>
                    <a:pt x="102" y="362"/>
                    <a:pt x="105" y="364"/>
                  </a:cubicBezTo>
                  <a:cubicBezTo>
                    <a:pt x="108" y="367"/>
                    <a:pt x="107" y="371"/>
                    <a:pt x="107" y="374"/>
                  </a:cubicBezTo>
                  <a:cubicBezTo>
                    <a:pt x="106" y="378"/>
                    <a:pt x="103" y="378"/>
                    <a:pt x="101" y="382"/>
                  </a:cubicBezTo>
                  <a:cubicBezTo>
                    <a:pt x="100" y="384"/>
                    <a:pt x="101" y="389"/>
                    <a:pt x="99" y="391"/>
                  </a:cubicBezTo>
                  <a:cubicBezTo>
                    <a:pt x="96" y="393"/>
                    <a:pt x="93" y="389"/>
                    <a:pt x="90" y="393"/>
                  </a:cubicBezTo>
                  <a:cubicBezTo>
                    <a:pt x="87" y="395"/>
                    <a:pt x="85" y="398"/>
                    <a:pt x="86" y="401"/>
                  </a:cubicBezTo>
                  <a:cubicBezTo>
                    <a:pt x="87" y="403"/>
                    <a:pt x="91" y="407"/>
                    <a:pt x="93" y="407"/>
                  </a:cubicBezTo>
                  <a:cubicBezTo>
                    <a:pt x="97" y="408"/>
                    <a:pt x="98" y="406"/>
                    <a:pt x="101" y="404"/>
                  </a:cubicBezTo>
                  <a:cubicBezTo>
                    <a:pt x="103" y="402"/>
                    <a:pt x="106" y="401"/>
                    <a:pt x="108" y="398"/>
                  </a:cubicBezTo>
                  <a:cubicBezTo>
                    <a:pt x="110" y="395"/>
                    <a:pt x="109" y="392"/>
                    <a:pt x="111" y="389"/>
                  </a:cubicBezTo>
                  <a:cubicBezTo>
                    <a:pt x="112" y="385"/>
                    <a:pt x="116" y="378"/>
                    <a:pt x="121" y="378"/>
                  </a:cubicBezTo>
                  <a:cubicBezTo>
                    <a:pt x="127" y="378"/>
                    <a:pt x="127" y="385"/>
                    <a:pt x="134" y="385"/>
                  </a:cubicBezTo>
                  <a:cubicBezTo>
                    <a:pt x="137" y="384"/>
                    <a:pt x="140" y="386"/>
                    <a:pt x="144" y="386"/>
                  </a:cubicBezTo>
                  <a:cubicBezTo>
                    <a:pt x="150" y="385"/>
                    <a:pt x="147" y="382"/>
                    <a:pt x="148" y="378"/>
                  </a:cubicBezTo>
                  <a:cubicBezTo>
                    <a:pt x="150" y="375"/>
                    <a:pt x="153" y="375"/>
                    <a:pt x="156" y="374"/>
                  </a:cubicBezTo>
                  <a:cubicBezTo>
                    <a:pt x="156" y="374"/>
                    <a:pt x="160" y="373"/>
                    <a:pt x="160" y="373"/>
                  </a:cubicBezTo>
                  <a:cubicBezTo>
                    <a:pt x="162" y="371"/>
                    <a:pt x="161" y="370"/>
                    <a:pt x="162" y="368"/>
                  </a:cubicBezTo>
                  <a:cubicBezTo>
                    <a:pt x="165" y="365"/>
                    <a:pt x="167" y="367"/>
                    <a:pt x="170" y="369"/>
                  </a:cubicBezTo>
                  <a:cubicBezTo>
                    <a:pt x="174" y="371"/>
                    <a:pt x="175" y="375"/>
                    <a:pt x="179" y="374"/>
                  </a:cubicBezTo>
                  <a:cubicBezTo>
                    <a:pt x="181" y="373"/>
                    <a:pt x="181" y="371"/>
                    <a:pt x="182" y="370"/>
                  </a:cubicBezTo>
                  <a:cubicBezTo>
                    <a:pt x="184" y="369"/>
                    <a:pt x="184" y="369"/>
                    <a:pt x="186" y="368"/>
                  </a:cubicBezTo>
                  <a:cubicBezTo>
                    <a:pt x="189" y="367"/>
                    <a:pt x="192" y="365"/>
                    <a:pt x="194" y="362"/>
                  </a:cubicBezTo>
                  <a:cubicBezTo>
                    <a:pt x="196" y="360"/>
                    <a:pt x="195" y="355"/>
                    <a:pt x="198" y="354"/>
                  </a:cubicBezTo>
                  <a:cubicBezTo>
                    <a:pt x="201" y="354"/>
                    <a:pt x="204" y="357"/>
                    <a:pt x="207" y="357"/>
                  </a:cubicBezTo>
                  <a:cubicBezTo>
                    <a:pt x="207" y="357"/>
                    <a:pt x="207" y="356"/>
                    <a:pt x="207" y="356"/>
                  </a:cubicBezTo>
                  <a:cubicBezTo>
                    <a:pt x="205" y="350"/>
                    <a:pt x="210" y="341"/>
                    <a:pt x="209" y="334"/>
                  </a:cubicBezTo>
                  <a:cubicBezTo>
                    <a:pt x="208" y="327"/>
                    <a:pt x="202" y="323"/>
                    <a:pt x="202" y="315"/>
                  </a:cubicBezTo>
                  <a:cubicBezTo>
                    <a:pt x="202" y="307"/>
                    <a:pt x="207" y="301"/>
                    <a:pt x="208" y="293"/>
                  </a:cubicBezTo>
                  <a:cubicBezTo>
                    <a:pt x="208" y="285"/>
                    <a:pt x="203" y="279"/>
                    <a:pt x="200" y="272"/>
                  </a:cubicBezTo>
                  <a:cubicBezTo>
                    <a:pt x="197" y="265"/>
                    <a:pt x="196" y="258"/>
                    <a:pt x="199" y="251"/>
                  </a:cubicBezTo>
                  <a:cubicBezTo>
                    <a:pt x="201" y="246"/>
                    <a:pt x="203" y="240"/>
                    <a:pt x="205" y="236"/>
                  </a:cubicBezTo>
                  <a:cubicBezTo>
                    <a:pt x="208" y="231"/>
                    <a:pt x="213" y="228"/>
                    <a:pt x="216" y="223"/>
                  </a:cubicBezTo>
                  <a:cubicBezTo>
                    <a:pt x="218" y="219"/>
                    <a:pt x="220" y="214"/>
                    <a:pt x="223" y="210"/>
                  </a:cubicBezTo>
                  <a:cubicBezTo>
                    <a:pt x="228" y="203"/>
                    <a:pt x="239" y="203"/>
                    <a:pt x="245" y="208"/>
                  </a:cubicBezTo>
                  <a:cubicBezTo>
                    <a:pt x="247" y="210"/>
                    <a:pt x="247" y="216"/>
                    <a:pt x="251" y="217"/>
                  </a:cubicBezTo>
                  <a:cubicBezTo>
                    <a:pt x="254" y="218"/>
                    <a:pt x="257" y="214"/>
                    <a:pt x="259" y="211"/>
                  </a:cubicBezTo>
                  <a:cubicBezTo>
                    <a:pt x="263" y="205"/>
                    <a:pt x="265" y="197"/>
                    <a:pt x="271" y="190"/>
                  </a:cubicBezTo>
                  <a:cubicBezTo>
                    <a:pt x="273" y="187"/>
                    <a:pt x="275" y="183"/>
                    <a:pt x="277" y="180"/>
                  </a:cubicBezTo>
                  <a:cubicBezTo>
                    <a:pt x="281" y="176"/>
                    <a:pt x="283" y="177"/>
                    <a:pt x="287" y="178"/>
                  </a:cubicBezTo>
                  <a:cubicBezTo>
                    <a:pt x="303" y="180"/>
                    <a:pt x="317" y="177"/>
                    <a:pt x="329" y="167"/>
                  </a:cubicBezTo>
                  <a:cubicBezTo>
                    <a:pt x="334" y="163"/>
                    <a:pt x="338" y="158"/>
                    <a:pt x="342" y="153"/>
                  </a:cubicBezTo>
                  <a:cubicBezTo>
                    <a:pt x="344" y="150"/>
                    <a:pt x="346" y="147"/>
                    <a:pt x="343" y="144"/>
                  </a:cubicBezTo>
                  <a:cubicBezTo>
                    <a:pt x="340" y="141"/>
                    <a:pt x="338" y="142"/>
                    <a:pt x="340" y="137"/>
                  </a:cubicBezTo>
                  <a:cubicBezTo>
                    <a:pt x="341" y="134"/>
                    <a:pt x="344" y="131"/>
                    <a:pt x="346" y="129"/>
                  </a:cubicBezTo>
                  <a:cubicBezTo>
                    <a:pt x="352" y="124"/>
                    <a:pt x="359" y="121"/>
                    <a:pt x="365" y="118"/>
                  </a:cubicBezTo>
                  <a:cubicBezTo>
                    <a:pt x="372" y="114"/>
                    <a:pt x="378" y="110"/>
                    <a:pt x="386" y="107"/>
                  </a:cubicBezTo>
                  <a:cubicBezTo>
                    <a:pt x="392" y="104"/>
                    <a:pt x="397" y="101"/>
                    <a:pt x="401" y="95"/>
                  </a:cubicBezTo>
                  <a:cubicBezTo>
                    <a:pt x="406" y="89"/>
                    <a:pt x="409" y="83"/>
                    <a:pt x="416" y="78"/>
                  </a:cubicBezTo>
                  <a:cubicBezTo>
                    <a:pt x="423" y="73"/>
                    <a:pt x="430" y="69"/>
                    <a:pt x="438" y="65"/>
                  </a:cubicBezTo>
                  <a:cubicBezTo>
                    <a:pt x="450" y="58"/>
                    <a:pt x="457" y="47"/>
                    <a:pt x="466" y="36"/>
                  </a:cubicBezTo>
                  <a:cubicBezTo>
                    <a:pt x="471" y="31"/>
                    <a:pt x="476" y="24"/>
                    <a:pt x="481" y="19"/>
                  </a:cubicBezTo>
                  <a:cubicBezTo>
                    <a:pt x="483" y="16"/>
                    <a:pt x="486" y="14"/>
                    <a:pt x="488" y="11"/>
                  </a:cubicBezTo>
                  <a:cubicBezTo>
                    <a:pt x="490" y="7"/>
                    <a:pt x="491" y="4"/>
                    <a:pt x="493" y="1"/>
                  </a:cubicBezTo>
                  <a:cubicBezTo>
                    <a:pt x="494" y="1"/>
                    <a:pt x="494" y="1"/>
                    <a:pt x="495" y="0"/>
                  </a:cubicBezTo>
                  <a:cubicBezTo>
                    <a:pt x="488" y="4"/>
                    <a:pt x="481" y="9"/>
                    <a:pt x="477" y="13"/>
                  </a:cubicBezTo>
                  <a:cubicBezTo>
                    <a:pt x="472" y="18"/>
                    <a:pt x="470" y="25"/>
                    <a:pt x="462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124326" y="2886075"/>
              <a:ext cx="412750" cy="654050"/>
            </a:xfrm>
            <a:custGeom>
              <a:avLst/>
              <a:gdLst>
                <a:gd name="T0" fmla="*/ 124 w 250"/>
                <a:gd name="T1" fmla="*/ 18 h 396"/>
                <a:gd name="T2" fmla="*/ 88 w 250"/>
                <a:gd name="T3" fmla="*/ 14 h 396"/>
                <a:gd name="T4" fmla="*/ 92 w 250"/>
                <a:gd name="T5" fmla="*/ 39 h 396"/>
                <a:gd name="T6" fmla="*/ 121 w 250"/>
                <a:gd name="T7" fmla="*/ 57 h 396"/>
                <a:gd name="T8" fmla="*/ 106 w 250"/>
                <a:gd name="T9" fmla="*/ 72 h 396"/>
                <a:gd name="T10" fmla="*/ 91 w 250"/>
                <a:gd name="T11" fmla="*/ 92 h 396"/>
                <a:gd name="T12" fmla="*/ 72 w 250"/>
                <a:gd name="T13" fmla="*/ 97 h 396"/>
                <a:gd name="T14" fmla="*/ 56 w 250"/>
                <a:gd name="T15" fmla="*/ 114 h 396"/>
                <a:gd name="T16" fmla="*/ 44 w 250"/>
                <a:gd name="T17" fmla="*/ 126 h 396"/>
                <a:gd name="T18" fmla="*/ 33 w 250"/>
                <a:gd name="T19" fmla="*/ 157 h 396"/>
                <a:gd name="T20" fmla="*/ 18 w 250"/>
                <a:gd name="T21" fmla="*/ 200 h 396"/>
                <a:gd name="T22" fmla="*/ 24 w 250"/>
                <a:gd name="T23" fmla="*/ 223 h 396"/>
                <a:gd name="T24" fmla="*/ 15 w 250"/>
                <a:gd name="T25" fmla="*/ 246 h 396"/>
                <a:gd name="T26" fmla="*/ 18 w 250"/>
                <a:gd name="T27" fmla="*/ 259 h 396"/>
                <a:gd name="T28" fmla="*/ 25 w 250"/>
                <a:gd name="T29" fmla="*/ 279 h 396"/>
                <a:gd name="T30" fmla="*/ 36 w 250"/>
                <a:gd name="T31" fmla="*/ 298 h 396"/>
                <a:gd name="T32" fmla="*/ 5 w 250"/>
                <a:gd name="T33" fmla="*/ 307 h 396"/>
                <a:gd name="T34" fmla="*/ 6 w 250"/>
                <a:gd name="T35" fmla="*/ 326 h 396"/>
                <a:gd name="T36" fmla="*/ 11 w 250"/>
                <a:gd name="T37" fmla="*/ 344 h 396"/>
                <a:gd name="T38" fmla="*/ 25 w 250"/>
                <a:gd name="T39" fmla="*/ 372 h 396"/>
                <a:gd name="T40" fmla="*/ 43 w 250"/>
                <a:gd name="T41" fmla="*/ 387 h 396"/>
                <a:gd name="T42" fmla="*/ 72 w 250"/>
                <a:gd name="T43" fmla="*/ 385 h 396"/>
                <a:gd name="T44" fmla="*/ 99 w 250"/>
                <a:gd name="T45" fmla="*/ 350 h 396"/>
                <a:gd name="T46" fmla="*/ 119 w 250"/>
                <a:gd name="T47" fmla="*/ 331 h 396"/>
                <a:gd name="T48" fmla="*/ 114 w 250"/>
                <a:gd name="T49" fmla="*/ 306 h 396"/>
                <a:gd name="T50" fmla="*/ 108 w 250"/>
                <a:gd name="T51" fmla="*/ 287 h 396"/>
                <a:gd name="T52" fmla="*/ 101 w 250"/>
                <a:gd name="T53" fmla="*/ 253 h 396"/>
                <a:gd name="T54" fmla="*/ 124 w 250"/>
                <a:gd name="T55" fmla="*/ 264 h 396"/>
                <a:gd name="T56" fmla="*/ 137 w 250"/>
                <a:gd name="T57" fmla="*/ 272 h 396"/>
                <a:gd name="T58" fmla="*/ 137 w 250"/>
                <a:gd name="T59" fmla="*/ 257 h 396"/>
                <a:gd name="T60" fmla="*/ 129 w 250"/>
                <a:gd name="T61" fmla="*/ 204 h 396"/>
                <a:gd name="T62" fmla="*/ 169 w 250"/>
                <a:gd name="T63" fmla="*/ 185 h 396"/>
                <a:gd name="T64" fmla="*/ 182 w 250"/>
                <a:gd name="T65" fmla="*/ 176 h 396"/>
                <a:gd name="T66" fmla="*/ 197 w 250"/>
                <a:gd name="T67" fmla="*/ 151 h 396"/>
                <a:gd name="T68" fmla="*/ 204 w 250"/>
                <a:gd name="T69" fmla="*/ 128 h 396"/>
                <a:gd name="T70" fmla="*/ 221 w 250"/>
                <a:gd name="T71" fmla="*/ 111 h 396"/>
                <a:gd name="T72" fmla="*/ 227 w 250"/>
                <a:gd name="T73" fmla="*/ 95 h 396"/>
                <a:gd name="T74" fmla="*/ 245 w 250"/>
                <a:gd name="T75" fmla="*/ 82 h 396"/>
                <a:gd name="T76" fmla="*/ 236 w 250"/>
                <a:gd name="T77" fmla="*/ 66 h 396"/>
                <a:gd name="T78" fmla="*/ 231 w 250"/>
                <a:gd name="T79" fmla="*/ 48 h 396"/>
                <a:gd name="T80" fmla="*/ 217 w 250"/>
                <a:gd name="T81" fmla="*/ 32 h 396"/>
                <a:gd name="T82" fmla="*/ 206 w 250"/>
                <a:gd name="T83" fmla="*/ 17 h 396"/>
                <a:gd name="T84" fmla="*/ 190 w 250"/>
                <a:gd name="T85" fmla="*/ 0 h 396"/>
                <a:gd name="T86" fmla="*/ 160 w 250"/>
                <a:gd name="T87" fmla="*/ 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0" h="396">
                  <a:moveTo>
                    <a:pt x="148" y="17"/>
                  </a:moveTo>
                  <a:cubicBezTo>
                    <a:pt x="145" y="18"/>
                    <a:pt x="140" y="15"/>
                    <a:pt x="139" y="19"/>
                  </a:cubicBezTo>
                  <a:cubicBezTo>
                    <a:pt x="136" y="19"/>
                    <a:pt x="125" y="21"/>
                    <a:pt x="124" y="18"/>
                  </a:cubicBezTo>
                  <a:cubicBezTo>
                    <a:pt x="116" y="17"/>
                    <a:pt x="110" y="15"/>
                    <a:pt x="103" y="17"/>
                  </a:cubicBezTo>
                  <a:cubicBezTo>
                    <a:pt x="99" y="17"/>
                    <a:pt x="99" y="16"/>
                    <a:pt x="95" y="14"/>
                  </a:cubicBezTo>
                  <a:cubicBezTo>
                    <a:pt x="93" y="13"/>
                    <a:pt x="88" y="10"/>
                    <a:pt x="88" y="14"/>
                  </a:cubicBezTo>
                  <a:cubicBezTo>
                    <a:pt x="88" y="18"/>
                    <a:pt x="92" y="20"/>
                    <a:pt x="90" y="25"/>
                  </a:cubicBezTo>
                  <a:cubicBezTo>
                    <a:pt x="88" y="29"/>
                    <a:pt x="84" y="28"/>
                    <a:pt x="85" y="33"/>
                  </a:cubicBezTo>
                  <a:cubicBezTo>
                    <a:pt x="86" y="35"/>
                    <a:pt x="89" y="40"/>
                    <a:pt x="92" y="39"/>
                  </a:cubicBezTo>
                  <a:cubicBezTo>
                    <a:pt x="96" y="38"/>
                    <a:pt x="95" y="33"/>
                    <a:pt x="100" y="34"/>
                  </a:cubicBezTo>
                  <a:cubicBezTo>
                    <a:pt x="106" y="36"/>
                    <a:pt x="109" y="42"/>
                    <a:pt x="115" y="44"/>
                  </a:cubicBezTo>
                  <a:cubicBezTo>
                    <a:pt x="123" y="47"/>
                    <a:pt x="125" y="49"/>
                    <a:pt x="121" y="57"/>
                  </a:cubicBezTo>
                  <a:cubicBezTo>
                    <a:pt x="119" y="60"/>
                    <a:pt x="118" y="61"/>
                    <a:pt x="115" y="63"/>
                  </a:cubicBezTo>
                  <a:cubicBezTo>
                    <a:pt x="111" y="64"/>
                    <a:pt x="108" y="63"/>
                    <a:pt x="107" y="67"/>
                  </a:cubicBezTo>
                  <a:cubicBezTo>
                    <a:pt x="106" y="69"/>
                    <a:pt x="107" y="71"/>
                    <a:pt x="106" y="72"/>
                  </a:cubicBezTo>
                  <a:cubicBezTo>
                    <a:pt x="105" y="74"/>
                    <a:pt x="103" y="74"/>
                    <a:pt x="101" y="75"/>
                  </a:cubicBezTo>
                  <a:cubicBezTo>
                    <a:pt x="99" y="77"/>
                    <a:pt x="97" y="80"/>
                    <a:pt x="96" y="82"/>
                  </a:cubicBezTo>
                  <a:cubicBezTo>
                    <a:pt x="94" y="85"/>
                    <a:pt x="93" y="89"/>
                    <a:pt x="91" y="92"/>
                  </a:cubicBezTo>
                  <a:cubicBezTo>
                    <a:pt x="89" y="97"/>
                    <a:pt x="89" y="96"/>
                    <a:pt x="85" y="97"/>
                  </a:cubicBezTo>
                  <a:cubicBezTo>
                    <a:pt x="81" y="98"/>
                    <a:pt x="78" y="101"/>
                    <a:pt x="75" y="100"/>
                  </a:cubicBezTo>
                  <a:cubicBezTo>
                    <a:pt x="74" y="100"/>
                    <a:pt x="74" y="97"/>
                    <a:pt x="72" y="97"/>
                  </a:cubicBezTo>
                  <a:cubicBezTo>
                    <a:pt x="69" y="96"/>
                    <a:pt x="68" y="98"/>
                    <a:pt x="67" y="99"/>
                  </a:cubicBezTo>
                  <a:cubicBezTo>
                    <a:pt x="64" y="101"/>
                    <a:pt x="61" y="103"/>
                    <a:pt x="59" y="105"/>
                  </a:cubicBezTo>
                  <a:cubicBezTo>
                    <a:pt x="58" y="108"/>
                    <a:pt x="57" y="111"/>
                    <a:pt x="56" y="114"/>
                  </a:cubicBezTo>
                  <a:cubicBezTo>
                    <a:pt x="55" y="115"/>
                    <a:pt x="53" y="115"/>
                    <a:pt x="52" y="117"/>
                  </a:cubicBezTo>
                  <a:cubicBezTo>
                    <a:pt x="51" y="119"/>
                    <a:pt x="52" y="120"/>
                    <a:pt x="51" y="122"/>
                  </a:cubicBezTo>
                  <a:cubicBezTo>
                    <a:pt x="49" y="127"/>
                    <a:pt x="47" y="124"/>
                    <a:pt x="44" y="126"/>
                  </a:cubicBezTo>
                  <a:cubicBezTo>
                    <a:pt x="42" y="128"/>
                    <a:pt x="39" y="133"/>
                    <a:pt x="39" y="135"/>
                  </a:cubicBezTo>
                  <a:cubicBezTo>
                    <a:pt x="37" y="140"/>
                    <a:pt x="40" y="142"/>
                    <a:pt x="37" y="147"/>
                  </a:cubicBezTo>
                  <a:cubicBezTo>
                    <a:pt x="35" y="150"/>
                    <a:pt x="33" y="152"/>
                    <a:pt x="33" y="157"/>
                  </a:cubicBezTo>
                  <a:cubicBezTo>
                    <a:pt x="31" y="166"/>
                    <a:pt x="31" y="172"/>
                    <a:pt x="24" y="179"/>
                  </a:cubicBezTo>
                  <a:cubicBezTo>
                    <a:pt x="19" y="185"/>
                    <a:pt x="14" y="186"/>
                    <a:pt x="16" y="195"/>
                  </a:cubicBezTo>
                  <a:cubicBezTo>
                    <a:pt x="17" y="197"/>
                    <a:pt x="16" y="198"/>
                    <a:pt x="18" y="200"/>
                  </a:cubicBezTo>
                  <a:cubicBezTo>
                    <a:pt x="19" y="201"/>
                    <a:pt x="21" y="200"/>
                    <a:pt x="22" y="202"/>
                  </a:cubicBezTo>
                  <a:cubicBezTo>
                    <a:pt x="24" y="205"/>
                    <a:pt x="23" y="209"/>
                    <a:pt x="23" y="212"/>
                  </a:cubicBezTo>
                  <a:cubicBezTo>
                    <a:pt x="22" y="216"/>
                    <a:pt x="22" y="219"/>
                    <a:pt x="24" y="223"/>
                  </a:cubicBezTo>
                  <a:cubicBezTo>
                    <a:pt x="26" y="226"/>
                    <a:pt x="27" y="227"/>
                    <a:pt x="26" y="231"/>
                  </a:cubicBezTo>
                  <a:cubicBezTo>
                    <a:pt x="25" y="233"/>
                    <a:pt x="25" y="235"/>
                    <a:pt x="24" y="237"/>
                  </a:cubicBezTo>
                  <a:cubicBezTo>
                    <a:pt x="18" y="238"/>
                    <a:pt x="15" y="239"/>
                    <a:pt x="15" y="246"/>
                  </a:cubicBezTo>
                  <a:cubicBezTo>
                    <a:pt x="15" y="245"/>
                    <a:pt x="19" y="247"/>
                    <a:pt x="19" y="247"/>
                  </a:cubicBezTo>
                  <a:cubicBezTo>
                    <a:pt x="21" y="248"/>
                    <a:pt x="20" y="250"/>
                    <a:pt x="20" y="252"/>
                  </a:cubicBezTo>
                  <a:cubicBezTo>
                    <a:pt x="20" y="254"/>
                    <a:pt x="19" y="257"/>
                    <a:pt x="18" y="259"/>
                  </a:cubicBezTo>
                  <a:cubicBezTo>
                    <a:pt x="16" y="261"/>
                    <a:pt x="13" y="261"/>
                    <a:pt x="13" y="265"/>
                  </a:cubicBezTo>
                  <a:cubicBezTo>
                    <a:pt x="13" y="268"/>
                    <a:pt x="17" y="269"/>
                    <a:pt x="20" y="270"/>
                  </a:cubicBezTo>
                  <a:cubicBezTo>
                    <a:pt x="24" y="272"/>
                    <a:pt x="23" y="275"/>
                    <a:pt x="25" y="279"/>
                  </a:cubicBezTo>
                  <a:cubicBezTo>
                    <a:pt x="27" y="282"/>
                    <a:pt x="30" y="282"/>
                    <a:pt x="34" y="284"/>
                  </a:cubicBezTo>
                  <a:cubicBezTo>
                    <a:pt x="37" y="285"/>
                    <a:pt x="39" y="286"/>
                    <a:pt x="40" y="289"/>
                  </a:cubicBezTo>
                  <a:cubicBezTo>
                    <a:pt x="40" y="292"/>
                    <a:pt x="38" y="295"/>
                    <a:pt x="36" y="298"/>
                  </a:cubicBezTo>
                  <a:cubicBezTo>
                    <a:pt x="34" y="301"/>
                    <a:pt x="32" y="302"/>
                    <a:pt x="28" y="302"/>
                  </a:cubicBezTo>
                  <a:cubicBezTo>
                    <a:pt x="23" y="303"/>
                    <a:pt x="24" y="301"/>
                    <a:pt x="20" y="299"/>
                  </a:cubicBezTo>
                  <a:cubicBezTo>
                    <a:pt x="16" y="297"/>
                    <a:pt x="7" y="302"/>
                    <a:pt x="5" y="307"/>
                  </a:cubicBezTo>
                  <a:cubicBezTo>
                    <a:pt x="3" y="310"/>
                    <a:pt x="3" y="314"/>
                    <a:pt x="3" y="317"/>
                  </a:cubicBezTo>
                  <a:cubicBezTo>
                    <a:pt x="2" y="319"/>
                    <a:pt x="1" y="319"/>
                    <a:pt x="2" y="322"/>
                  </a:cubicBezTo>
                  <a:cubicBezTo>
                    <a:pt x="2" y="323"/>
                    <a:pt x="5" y="325"/>
                    <a:pt x="6" y="326"/>
                  </a:cubicBezTo>
                  <a:cubicBezTo>
                    <a:pt x="6" y="328"/>
                    <a:pt x="2" y="331"/>
                    <a:pt x="1" y="333"/>
                  </a:cubicBezTo>
                  <a:cubicBezTo>
                    <a:pt x="0" y="337"/>
                    <a:pt x="1" y="339"/>
                    <a:pt x="3" y="342"/>
                  </a:cubicBezTo>
                  <a:cubicBezTo>
                    <a:pt x="6" y="345"/>
                    <a:pt x="7" y="345"/>
                    <a:pt x="11" y="344"/>
                  </a:cubicBezTo>
                  <a:cubicBezTo>
                    <a:pt x="16" y="343"/>
                    <a:pt x="15" y="343"/>
                    <a:pt x="18" y="347"/>
                  </a:cubicBezTo>
                  <a:cubicBezTo>
                    <a:pt x="21" y="352"/>
                    <a:pt x="28" y="354"/>
                    <a:pt x="28" y="362"/>
                  </a:cubicBezTo>
                  <a:cubicBezTo>
                    <a:pt x="28" y="365"/>
                    <a:pt x="24" y="368"/>
                    <a:pt x="25" y="372"/>
                  </a:cubicBezTo>
                  <a:cubicBezTo>
                    <a:pt x="26" y="375"/>
                    <a:pt x="31" y="375"/>
                    <a:pt x="34" y="374"/>
                  </a:cubicBezTo>
                  <a:cubicBezTo>
                    <a:pt x="38" y="374"/>
                    <a:pt x="41" y="371"/>
                    <a:pt x="43" y="375"/>
                  </a:cubicBezTo>
                  <a:cubicBezTo>
                    <a:pt x="45" y="378"/>
                    <a:pt x="43" y="384"/>
                    <a:pt x="43" y="387"/>
                  </a:cubicBezTo>
                  <a:cubicBezTo>
                    <a:pt x="44" y="394"/>
                    <a:pt x="52" y="396"/>
                    <a:pt x="58" y="396"/>
                  </a:cubicBezTo>
                  <a:cubicBezTo>
                    <a:pt x="61" y="395"/>
                    <a:pt x="66" y="395"/>
                    <a:pt x="69" y="394"/>
                  </a:cubicBezTo>
                  <a:cubicBezTo>
                    <a:pt x="72" y="391"/>
                    <a:pt x="71" y="388"/>
                    <a:pt x="72" y="385"/>
                  </a:cubicBezTo>
                  <a:cubicBezTo>
                    <a:pt x="73" y="381"/>
                    <a:pt x="76" y="377"/>
                    <a:pt x="77" y="374"/>
                  </a:cubicBezTo>
                  <a:cubicBezTo>
                    <a:pt x="78" y="371"/>
                    <a:pt x="81" y="368"/>
                    <a:pt x="84" y="365"/>
                  </a:cubicBezTo>
                  <a:cubicBezTo>
                    <a:pt x="90" y="360"/>
                    <a:pt x="95" y="357"/>
                    <a:pt x="99" y="350"/>
                  </a:cubicBezTo>
                  <a:cubicBezTo>
                    <a:pt x="100" y="347"/>
                    <a:pt x="100" y="342"/>
                    <a:pt x="102" y="340"/>
                  </a:cubicBezTo>
                  <a:cubicBezTo>
                    <a:pt x="104" y="338"/>
                    <a:pt x="109" y="339"/>
                    <a:pt x="112" y="338"/>
                  </a:cubicBezTo>
                  <a:cubicBezTo>
                    <a:pt x="115" y="336"/>
                    <a:pt x="118" y="335"/>
                    <a:pt x="119" y="331"/>
                  </a:cubicBezTo>
                  <a:cubicBezTo>
                    <a:pt x="121" y="327"/>
                    <a:pt x="119" y="325"/>
                    <a:pt x="117" y="322"/>
                  </a:cubicBezTo>
                  <a:cubicBezTo>
                    <a:pt x="115" y="319"/>
                    <a:pt x="115" y="315"/>
                    <a:pt x="115" y="311"/>
                  </a:cubicBezTo>
                  <a:cubicBezTo>
                    <a:pt x="115" y="310"/>
                    <a:pt x="114" y="307"/>
                    <a:pt x="114" y="306"/>
                  </a:cubicBezTo>
                  <a:cubicBezTo>
                    <a:pt x="115" y="304"/>
                    <a:pt x="116" y="304"/>
                    <a:pt x="117" y="302"/>
                  </a:cubicBezTo>
                  <a:cubicBezTo>
                    <a:pt x="119" y="299"/>
                    <a:pt x="116" y="296"/>
                    <a:pt x="114" y="294"/>
                  </a:cubicBezTo>
                  <a:cubicBezTo>
                    <a:pt x="111" y="291"/>
                    <a:pt x="108" y="290"/>
                    <a:pt x="108" y="287"/>
                  </a:cubicBezTo>
                  <a:cubicBezTo>
                    <a:pt x="107" y="283"/>
                    <a:pt x="111" y="281"/>
                    <a:pt x="110" y="277"/>
                  </a:cubicBezTo>
                  <a:cubicBezTo>
                    <a:pt x="109" y="270"/>
                    <a:pt x="101" y="267"/>
                    <a:pt x="98" y="261"/>
                  </a:cubicBezTo>
                  <a:cubicBezTo>
                    <a:pt x="98" y="259"/>
                    <a:pt x="99" y="255"/>
                    <a:pt x="101" y="253"/>
                  </a:cubicBezTo>
                  <a:cubicBezTo>
                    <a:pt x="105" y="249"/>
                    <a:pt x="105" y="253"/>
                    <a:pt x="107" y="256"/>
                  </a:cubicBezTo>
                  <a:cubicBezTo>
                    <a:pt x="110" y="258"/>
                    <a:pt x="113" y="256"/>
                    <a:pt x="117" y="257"/>
                  </a:cubicBezTo>
                  <a:cubicBezTo>
                    <a:pt x="120" y="259"/>
                    <a:pt x="122" y="262"/>
                    <a:pt x="124" y="264"/>
                  </a:cubicBezTo>
                  <a:cubicBezTo>
                    <a:pt x="127" y="267"/>
                    <a:pt x="128" y="269"/>
                    <a:pt x="131" y="269"/>
                  </a:cubicBezTo>
                  <a:cubicBezTo>
                    <a:pt x="132" y="269"/>
                    <a:pt x="132" y="266"/>
                    <a:pt x="134" y="267"/>
                  </a:cubicBezTo>
                  <a:cubicBezTo>
                    <a:pt x="136" y="268"/>
                    <a:pt x="136" y="271"/>
                    <a:pt x="137" y="272"/>
                  </a:cubicBezTo>
                  <a:cubicBezTo>
                    <a:pt x="140" y="273"/>
                    <a:pt x="141" y="269"/>
                    <a:pt x="144" y="268"/>
                  </a:cubicBezTo>
                  <a:cubicBezTo>
                    <a:pt x="147" y="267"/>
                    <a:pt x="153" y="269"/>
                    <a:pt x="154" y="265"/>
                  </a:cubicBezTo>
                  <a:cubicBezTo>
                    <a:pt x="155" y="258"/>
                    <a:pt x="140" y="258"/>
                    <a:pt x="137" y="257"/>
                  </a:cubicBezTo>
                  <a:cubicBezTo>
                    <a:pt x="129" y="255"/>
                    <a:pt x="131" y="246"/>
                    <a:pt x="130" y="239"/>
                  </a:cubicBezTo>
                  <a:cubicBezTo>
                    <a:pt x="129" y="233"/>
                    <a:pt x="131" y="228"/>
                    <a:pt x="129" y="221"/>
                  </a:cubicBezTo>
                  <a:cubicBezTo>
                    <a:pt x="126" y="215"/>
                    <a:pt x="129" y="210"/>
                    <a:pt x="129" y="204"/>
                  </a:cubicBezTo>
                  <a:cubicBezTo>
                    <a:pt x="140" y="203"/>
                    <a:pt x="143" y="197"/>
                    <a:pt x="143" y="187"/>
                  </a:cubicBezTo>
                  <a:cubicBezTo>
                    <a:pt x="147" y="186"/>
                    <a:pt x="152" y="187"/>
                    <a:pt x="156" y="186"/>
                  </a:cubicBezTo>
                  <a:cubicBezTo>
                    <a:pt x="160" y="185"/>
                    <a:pt x="165" y="184"/>
                    <a:pt x="169" y="185"/>
                  </a:cubicBezTo>
                  <a:cubicBezTo>
                    <a:pt x="171" y="186"/>
                    <a:pt x="173" y="187"/>
                    <a:pt x="175" y="187"/>
                  </a:cubicBezTo>
                  <a:cubicBezTo>
                    <a:pt x="179" y="187"/>
                    <a:pt x="177" y="188"/>
                    <a:pt x="179" y="185"/>
                  </a:cubicBezTo>
                  <a:cubicBezTo>
                    <a:pt x="180" y="182"/>
                    <a:pt x="180" y="178"/>
                    <a:pt x="182" y="176"/>
                  </a:cubicBezTo>
                  <a:cubicBezTo>
                    <a:pt x="184" y="173"/>
                    <a:pt x="187" y="173"/>
                    <a:pt x="188" y="168"/>
                  </a:cubicBezTo>
                  <a:cubicBezTo>
                    <a:pt x="189" y="165"/>
                    <a:pt x="187" y="160"/>
                    <a:pt x="189" y="157"/>
                  </a:cubicBezTo>
                  <a:cubicBezTo>
                    <a:pt x="190" y="153"/>
                    <a:pt x="194" y="153"/>
                    <a:pt x="197" y="151"/>
                  </a:cubicBezTo>
                  <a:cubicBezTo>
                    <a:pt x="199" y="148"/>
                    <a:pt x="200" y="145"/>
                    <a:pt x="203" y="143"/>
                  </a:cubicBezTo>
                  <a:cubicBezTo>
                    <a:pt x="202" y="140"/>
                    <a:pt x="199" y="138"/>
                    <a:pt x="199" y="135"/>
                  </a:cubicBezTo>
                  <a:cubicBezTo>
                    <a:pt x="199" y="131"/>
                    <a:pt x="203" y="131"/>
                    <a:pt x="204" y="128"/>
                  </a:cubicBezTo>
                  <a:cubicBezTo>
                    <a:pt x="206" y="125"/>
                    <a:pt x="203" y="121"/>
                    <a:pt x="205" y="118"/>
                  </a:cubicBezTo>
                  <a:cubicBezTo>
                    <a:pt x="207" y="116"/>
                    <a:pt x="212" y="117"/>
                    <a:pt x="215" y="117"/>
                  </a:cubicBezTo>
                  <a:cubicBezTo>
                    <a:pt x="218" y="115"/>
                    <a:pt x="219" y="113"/>
                    <a:pt x="221" y="111"/>
                  </a:cubicBezTo>
                  <a:cubicBezTo>
                    <a:pt x="223" y="108"/>
                    <a:pt x="226" y="107"/>
                    <a:pt x="226" y="104"/>
                  </a:cubicBezTo>
                  <a:cubicBezTo>
                    <a:pt x="227" y="100"/>
                    <a:pt x="225" y="99"/>
                    <a:pt x="229" y="98"/>
                  </a:cubicBezTo>
                  <a:cubicBezTo>
                    <a:pt x="228" y="97"/>
                    <a:pt x="227" y="96"/>
                    <a:pt x="227" y="95"/>
                  </a:cubicBezTo>
                  <a:cubicBezTo>
                    <a:pt x="228" y="95"/>
                    <a:pt x="230" y="95"/>
                    <a:pt x="230" y="94"/>
                  </a:cubicBezTo>
                  <a:cubicBezTo>
                    <a:pt x="233" y="93"/>
                    <a:pt x="237" y="93"/>
                    <a:pt x="239" y="91"/>
                  </a:cubicBezTo>
                  <a:cubicBezTo>
                    <a:pt x="241" y="88"/>
                    <a:pt x="243" y="85"/>
                    <a:pt x="245" y="82"/>
                  </a:cubicBezTo>
                  <a:cubicBezTo>
                    <a:pt x="248" y="79"/>
                    <a:pt x="250" y="77"/>
                    <a:pt x="245" y="75"/>
                  </a:cubicBezTo>
                  <a:cubicBezTo>
                    <a:pt x="243" y="74"/>
                    <a:pt x="238" y="74"/>
                    <a:pt x="236" y="72"/>
                  </a:cubicBezTo>
                  <a:cubicBezTo>
                    <a:pt x="235" y="70"/>
                    <a:pt x="236" y="68"/>
                    <a:pt x="236" y="66"/>
                  </a:cubicBezTo>
                  <a:cubicBezTo>
                    <a:pt x="234" y="64"/>
                    <a:pt x="233" y="65"/>
                    <a:pt x="231" y="64"/>
                  </a:cubicBezTo>
                  <a:cubicBezTo>
                    <a:pt x="229" y="61"/>
                    <a:pt x="230" y="57"/>
                    <a:pt x="230" y="54"/>
                  </a:cubicBezTo>
                  <a:cubicBezTo>
                    <a:pt x="231" y="52"/>
                    <a:pt x="231" y="50"/>
                    <a:pt x="231" y="48"/>
                  </a:cubicBezTo>
                  <a:cubicBezTo>
                    <a:pt x="230" y="46"/>
                    <a:pt x="228" y="46"/>
                    <a:pt x="227" y="44"/>
                  </a:cubicBezTo>
                  <a:cubicBezTo>
                    <a:pt x="226" y="41"/>
                    <a:pt x="228" y="37"/>
                    <a:pt x="228" y="33"/>
                  </a:cubicBezTo>
                  <a:cubicBezTo>
                    <a:pt x="224" y="33"/>
                    <a:pt x="220" y="34"/>
                    <a:pt x="217" y="32"/>
                  </a:cubicBezTo>
                  <a:cubicBezTo>
                    <a:pt x="214" y="31"/>
                    <a:pt x="214" y="29"/>
                    <a:pt x="212" y="26"/>
                  </a:cubicBezTo>
                  <a:cubicBezTo>
                    <a:pt x="211" y="25"/>
                    <a:pt x="209" y="24"/>
                    <a:pt x="208" y="23"/>
                  </a:cubicBezTo>
                  <a:cubicBezTo>
                    <a:pt x="207" y="21"/>
                    <a:pt x="207" y="19"/>
                    <a:pt x="206" y="17"/>
                  </a:cubicBezTo>
                  <a:cubicBezTo>
                    <a:pt x="205" y="15"/>
                    <a:pt x="202" y="13"/>
                    <a:pt x="201" y="11"/>
                  </a:cubicBezTo>
                  <a:cubicBezTo>
                    <a:pt x="199" y="8"/>
                    <a:pt x="199" y="5"/>
                    <a:pt x="196" y="2"/>
                  </a:cubicBezTo>
                  <a:cubicBezTo>
                    <a:pt x="194" y="1"/>
                    <a:pt x="191" y="1"/>
                    <a:pt x="190" y="0"/>
                  </a:cubicBezTo>
                  <a:cubicBezTo>
                    <a:pt x="189" y="1"/>
                    <a:pt x="188" y="2"/>
                    <a:pt x="188" y="3"/>
                  </a:cubicBezTo>
                  <a:cubicBezTo>
                    <a:pt x="184" y="9"/>
                    <a:pt x="181" y="13"/>
                    <a:pt x="174" y="15"/>
                  </a:cubicBezTo>
                  <a:cubicBezTo>
                    <a:pt x="168" y="16"/>
                    <a:pt x="164" y="14"/>
                    <a:pt x="160" y="11"/>
                  </a:cubicBezTo>
                  <a:cubicBezTo>
                    <a:pt x="158" y="11"/>
                    <a:pt x="156" y="11"/>
                    <a:pt x="154" y="12"/>
                  </a:cubicBezTo>
                  <a:cubicBezTo>
                    <a:pt x="151" y="13"/>
                    <a:pt x="150" y="16"/>
                    <a:pt x="14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332288" y="3048000"/>
              <a:ext cx="298450" cy="346075"/>
            </a:xfrm>
            <a:custGeom>
              <a:avLst/>
              <a:gdLst>
                <a:gd name="T0" fmla="*/ 17 w 181"/>
                <a:gd name="T1" fmla="*/ 192 h 209"/>
                <a:gd name="T2" fmla="*/ 31 w 181"/>
                <a:gd name="T3" fmla="*/ 208 h 209"/>
                <a:gd name="T4" fmla="*/ 35 w 181"/>
                <a:gd name="T5" fmla="*/ 201 h 209"/>
                <a:gd name="T6" fmla="*/ 52 w 181"/>
                <a:gd name="T7" fmla="*/ 196 h 209"/>
                <a:gd name="T8" fmla="*/ 65 w 181"/>
                <a:gd name="T9" fmla="*/ 180 h 209"/>
                <a:gd name="T10" fmla="*/ 75 w 181"/>
                <a:gd name="T11" fmla="*/ 158 h 209"/>
                <a:gd name="T12" fmla="*/ 85 w 181"/>
                <a:gd name="T13" fmla="*/ 145 h 209"/>
                <a:gd name="T14" fmla="*/ 106 w 181"/>
                <a:gd name="T15" fmla="*/ 128 h 209"/>
                <a:gd name="T16" fmla="*/ 126 w 181"/>
                <a:gd name="T17" fmla="*/ 137 h 209"/>
                <a:gd name="T18" fmla="*/ 140 w 181"/>
                <a:gd name="T19" fmla="*/ 124 h 209"/>
                <a:gd name="T20" fmla="*/ 131 w 181"/>
                <a:gd name="T21" fmla="*/ 119 h 209"/>
                <a:gd name="T22" fmla="*/ 116 w 181"/>
                <a:gd name="T23" fmla="*/ 106 h 209"/>
                <a:gd name="T24" fmla="*/ 136 w 181"/>
                <a:gd name="T25" fmla="*/ 93 h 209"/>
                <a:gd name="T26" fmla="*/ 148 w 181"/>
                <a:gd name="T27" fmla="*/ 89 h 209"/>
                <a:gd name="T28" fmla="*/ 153 w 181"/>
                <a:gd name="T29" fmla="*/ 86 h 209"/>
                <a:gd name="T30" fmla="*/ 157 w 181"/>
                <a:gd name="T31" fmla="*/ 73 h 209"/>
                <a:gd name="T32" fmla="*/ 164 w 181"/>
                <a:gd name="T33" fmla="*/ 62 h 209"/>
                <a:gd name="T34" fmla="*/ 171 w 181"/>
                <a:gd name="T35" fmla="*/ 48 h 209"/>
                <a:gd name="T36" fmla="*/ 179 w 181"/>
                <a:gd name="T37" fmla="*/ 38 h 209"/>
                <a:gd name="T38" fmla="*/ 172 w 181"/>
                <a:gd name="T39" fmla="*/ 32 h 209"/>
                <a:gd name="T40" fmla="*/ 158 w 181"/>
                <a:gd name="T41" fmla="*/ 28 h 209"/>
                <a:gd name="T42" fmla="*/ 156 w 181"/>
                <a:gd name="T43" fmla="*/ 6 h 209"/>
                <a:gd name="T44" fmla="*/ 135 w 181"/>
                <a:gd name="T45" fmla="*/ 9 h 209"/>
                <a:gd name="T46" fmla="*/ 103 w 181"/>
                <a:gd name="T47" fmla="*/ 0 h 209"/>
                <a:gd name="T48" fmla="*/ 95 w 181"/>
                <a:gd name="T49" fmla="*/ 13 h 209"/>
                <a:gd name="T50" fmla="*/ 79 w 181"/>
                <a:gd name="T51" fmla="*/ 20 h 209"/>
                <a:gd name="T52" fmla="*/ 73 w 181"/>
                <a:gd name="T53" fmla="*/ 37 h 209"/>
                <a:gd name="T54" fmla="*/ 71 w 181"/>
                <a:gd name="T55" fmla="*/ 53 h 209"/>
                <a:gd name="T56" fmla="*/ 62 w 181"/>
                <a:gd name="T57" fmla="*/ 70 h 209"/>
                <a:gd name="T58" fmla="*/ 53 w 181"/>
                <a:gd name="T59" fmla="*/ 87 h 209"/>
                <a:gd name="T60" fmla="*/ 43 w 181"/>
                <a:gd name="T61" fmla="*/ 87 h 209"/>
                <a:gd name="T62" fmla="*/ 17 w 181"/>
                <a:gd name="T63" fmla="*/ 89 h 209"/>
                <a:gd name="T64" fmla="*/ 3 w 181"/>
                <a:gd name="T65" fmla="*/ 123 h 209"/>
                <a:gd name="T66" fmla="*/ 11 w 181"/>
                <a:gd name="T67" fmla="*/ 159 h 209"/>
                <a:gd name="T68" fmla="*/ 18 w 181"/>
                <a:gd name="T69" fmla="*/ 170 h 209"/>
                <a:gd name="T70" fmla="*/ 15 w 181"/>
                <a:gd name="T71" fmla="*/ 17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209">
                  <a:moveTo>
                    <a:pt x="11" y="185"/>
                  </a:moveTo>
                  <a:cubicBezTo>
                    <a:pt x="11" y="186"/>
                    <a:pt x="16" y="190"/>
                    <a:pt x="17" y="192"/>
                  </a:cubicBezTo>
                  <a:cubicBezTo>
                    <a:pt x="19" y="194"/>
                    <a:pt x="22" y="197"/>
                    <a:pt x="23" y="200"/>
                  </a:cubicBezTo>
                  <a:cubicBezTo>
                    <a:pt x="24" y="203"/>
                    <a:pt x="26" y="209"/>
                    <a:pt x="31" y="208"/>
                  </a:cubicBezTo>
                  <a:cubicBezTo>
                    <a:pt x="31" y="208"/>
                    <a:pt x="35" y="205"/>
                    <a:pt x="36" y="205"/>
                  </a:cubicBezTo>
                  <a:cubicBezTo>
                    <a:pt x="37" y="203"/>
                    <a:pt x="35" y="203"/>
                    <a:pt x="35" y="201"/>
                  </a:cubicBezTo>
                  <a:cubicBezTo>
                    <a:pt x="36" y="198"/>
                    <a:pt x="39" y="193"/>
                    <a:pt x="42" y="192"/>
                  </a:cubicBezTo>
                  <a:cubicBezTo>
                    <a:pt x="47" y="190"/>
                    <a:pt x="49" y="194"/>
                    <a:pt x="52" y="196"/>
                  </a:cubicBezTo>
                  <a:cubicBezTo>
                    <a:pt x="56" y="194"/>
                    <a:pt x="56" y="189"/>
                    <a:pt x="59" y="186"/>
                  </a:cubicBezTo>
                  <a:cubicBezTo>
                    <a:pt x="61" y="184"/>
                    <a:pt x="65" y="184"/>
                    <a:pt x="65" y="180"/>
                  </a:cubicBezTo>
                  <a:cubicBezTo>
                    <a:pt x="66" y="177"/>
                    <a:pt x="62" y="175"/>
                    <a:pt x="63" y="172"/>
                  </a:cubicBezTo>
                  <a:cubicBezTo>
                    <a:pt x="63" y="162"/>
                    <a:pt x="70" y="163"/>
                    <a:pt x="75" y="158"/>
                  </a:cubicBezTo>
                  <a:cubicBezTo>
                    <a:pt x="78" y="156"/>
                    <a:pt x="81" y="155"/>
                    <a:pt x="83" y="153"/>
                  </a:cubicBezTo>
                  <a:cubicBezTo>
                    <a:pt x="87" y="150"/>
                    <a:pt x="86" y="149"/>
                    <a:pt x="85" y="145"/>
                  </a:cubicBezTo>
                  <a:cubicBezTo>
                    <a:pt x="83" y="135"/>
                    <a:pt x="92" y="138"/>
                    <a:pt x="98" y="134"/>
                  </a:cubicBezTo>
                  <a:cubicBezTo>
                    <a:pt x="101" y="132"/>
                    <a:pt x="103" y="129"/>
                    <a:pt x="106" y="128"/>
                  </a:cubicBezTo>
                  <a:cubicBezTo>
                    <a:pt x="109" y="127"/>
                    <a:pt x="113" y="126"/>
                    <a:pt x="116" y="125"/>
                  </a:cubicBezTo>
                  <a:cubicBezTo>
                    <a:pt x="126" y="122"/>
                    <a:pt x="121" y="131"/>
                    <a:pt x="126" y="137"/>
                  </a:cubicBezTo>
                  <a:cubicBezTo>
                    <a:pt x="132" y="144"/>
                    <a:pt x="135" y="133"/>
                    <a:pt x="139" y="130"/>
                  </a:cubicBezTo>
                  <a:cubicBezTo>
                    <a:pt x="142" y="127"/>
                    <a:pt x="145" y="127"/>
                    <a:pt x="140" y="124"/>
                  </a:cubicBezTo>
                  <a:cubicBezTo>
                    <a:pt x="139" y="123"/>
                    <a:pt x="137" y="123"/>
                    <a:pt x="136" y="122"/>
                  </a:cubicBezTo>
                  <a:cubicBezTo>
                    <a:pt x="134" y="121"/>
                    <a:pt x="133" y="119"/>
                    <a:pt x="131" y="119"/>
                  </a:cubicBezTo>
                  <a:cubicBezTo>
                    <a:pt x="128" y="117"/>
                    <a:pt x="125" y="119"/>
                    <a:pt x="122" y="116"/>
                  </a:cubicBezTo>
                  <a:cubicBezTo>
                    <a:pt x="120" y="114"/>
                    <a:pt x="116" y="108"/>
                    <a:pt x="116" y="106"/>
                  </a:cubicBezTo>
                  <a:cubicBezTo>
                    <a:pt x="117" y="103"/>
                    <a:pt x="127" y="95"/>
                    <a:pt x="131" y="94"/>
                  </a:cubicBezTo>
                  <a:cubicBezTo>
                    <a:pt x="133" y="94"/>
                    <a:pt x="134" y="95"/>
                    <a:pt x="136" y="93"/>
                  </a:cubicBezTo>
                  <a:cubicBezTo>
                    <a:pt x="137" y="93"/>
                    <a:pt x="138" y="91"/>
                    <a:pt x="139" y="90"/>
                  </a:cubicBezTo>
                  <a:cubicBezTo>
                    <a:pt x="142" y="87"/>
                    <a:pt x="145" y="87"/>
                    <a:pt x="148" y="89"/>
                  </a:cubicBezTo>
                  <a:cubicBezTo>
                    <a:pt x="149" y="89"/>
                    <a:pt x="149" y="93"/>
                    <a:pt x="152" y="91"/>
                  </a:cubicBezTo>
                  <a:cubicBezTo>
                    <a:pt x="153" y="90"/>
                    <a:pt x="153" y="88"/>
                    <a:pt x="153" y="86"/>
                  </a:cubicBezTo>
                  <a:cubicBezTo>
                    <a:pt x="153" y="81"/>
                    <a:pt x="153" y="82"/>
                    <a:pt x="158" y="81"/>
                  </a:cubicBezTo>
                  <a:cubicBezTo>
                    <a:pt x="159" y="78"/>
                    <a:pt x="156" y="75"/>
                    <a:pt x="157" y="73"/>
                  </a:cubicBezTo>
                  <a:cubicBezTo>
                    <a:pt x="158" y="70"/>
                    <a:pt x="161" y="71"/>
                    <a:pt x="162" y="69"/>
                  </a:cubicBezTo>
                  <a:cubicBezTo>
                    <a:pt x="164" y="68"/>
                    <a:pt x="163" y="64"/>
                    <a:pt x="164" y="62"/>
                  </a:cubicBezTo>
                  <a:cubicBezTo>
                    <a:pt x="165" y="60"/>
                    <a:pt x="167" y="58"/>
                    <a:pt x="168" y="56"/>
                  </a:cubicBezTo>
                  <a:cubicBezTo>
                    <a:pt x="170" y="54"/>
                    <a:pt x="169" y="51"/>
                    <a:pt x="171" y="48"/>
                  </a:cubicBezTo>
                  <a:cubicBezTo>
                    <a:pt x="173" y="45"/>
                    <a:pt x="175" y="47"/>
                    <a:pt x="178" y="45"/>
                  </a:cubicBezTo>
                  <a:cubicBezTo>
                    <a:pt x="180" y="44"/>
                    <a:pt x="181" y="40"/>
                    <a:pt x="179" y="38"/>
                  </a:cubicBezTo>
                  <a:cubicBezTo>
                    <a:pt x="176" y="36"/>
                    <a:pt x="174" y="37"/>
                    <a:pt x="171" y="36"/>
                  </a:cubicBezTo>
                  <a:cubicBezTo>
                    <a:pt x="171" y="35"/>
                    <a:pt x="171" y="33"/>
                    <a:pt x="172" y="32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3" y="31"/>
                    <a:pt x="160" y="31"/>
                    <a:pt x="158" y="28"/>
                  </a:cubicBezTo>
                  <a:cubicBezTo>
                    <a:pt x="156" y="23"/>
                    <a:pt x="158" y="22"/>
                    <a:pt x="160" y="19"/>
                  </a:cubicBezTo>
                  <a:cubicBezTo>
                    <a:pt x="165" y="12"/>
                    <a:pt x="164" y="6"/>
                    <a:pt x="156" y="6"/>
                  </a:cubicBezTo>
                  <a:cubicBezTo>
                    <a:pt x="151" y="6"/>
                    <a:pt x="149" y="6"/>
                    <a:pt x="145" y="7"/>
                  </a:cubicBezTo>
                  <a:cubicBezTo>
                    <a:pt x="142" y="8"/>
                    <a:pt x="138" y="8"/>
                    <a:pt x="135" y="9"/>
                  </a:cubicBezTo>
                  <a:cubicBezTo>
                    <a:pt x="125" y="12"/>
                    <a:pt x="118" y="19"/>
                    <a:pt x="110" y="8"/>
                  </a:cubicBezTo>
                  <a:cubicBezTo>
                    <a:pt x="109" y="6"/>
                    <a:pt x="105" y="3"/>
                    <a:pt x="103" y="0"/>
                  </a:cubicBezTo>
                  <a:cubicBezTo>
                    <a:pt x="99" y="1"/>
                    <a:pt x="101" y="2"/>
                    <a:pt x="100" y="6"/>
                  </a:cubicBezTo>
                  <a:cubicBezTo>
                    <a:pt x="100" y="9"/>
                    <a:pt x="97" y="10"/>
                    <a:pt x="95" y="13"/>
                  </a:cubicBezTo>
                  <a:cubicBezTo>
                    <a:pt x="93" y="15"/>
                    <a:pt x="92" y="17"/>
                    <a:pt x="89" y="19"/>
                  </a:cubicBezTo>
                  <a:cubicBezTo>
                    <a:pt x="86" y="19"/>
                    <a:pt x="81" y="18"/>
                    <a:pt x="79" y="20"/>
                  </a:cubicBezTo>
                  <a:cubicBezTo>
                    <a:pt x="77" y="23"/>
                    <a:pt x="80" y="27"/>
                    <a:pt x="78" y="30"/>
                  </a:cubicBezTo>
                  <a:cubicBezTo>
                    <a:pt x="77" y="33"/>
                    <a:pt x="73" y="33"/>
                    <a:pt x="73" y="37"/>
                  </a:cubicBezTo>
                  <a:cubicBezTo>
                    <a:pt x="73" y="40"/>
                    <a:pt x="76" y="42"/>
                    <a:pt x="77" y="45"/>
                  </a:cubicBezTo>
                  <a:cubicBezTo>
                    <a:pt x="74" y="47"/>
                    <a:pt x="73" y="50"/>
                    <a:pt x="71" y="53"/>
                  </a:cubicBezTo>
                  <a:cubicBezTo>
                    <a:pt x="68" y="55"/>
                    <a:pt x="64" y="55"/>
                    <a:pt x="63" y="59"/>
                  </a:cubicBezTo>
                  <a:cubicBezTo>
                    <a:pt x="61" y="62"/>
                    <a:pt x="63" y="67"/>
                    <a:pt x="62" y="70"/>
                  </a:cubicBezTo>
                  <a:cubicBezTo>
                    <a:pt x="61" y="75"/>
                    <a:pt x="58" y="75"/>
                    <a:pt x="56" y="78"/>
                  </a:cubicBezTo>
                  <a:cubicBezTo>
                    <a:pt x="54" y="80"/>
                    <a:pt x="54" y="84"/>
                    <a:pt x="53" y="87"/>
                  </a:cubicBezTo>
                  <a:cubicBezTo>
                    <a:pt x="51" y="90"/>
                    <a:pt x="53" y="89"/>
                    <a:pt x="49" y="89"/>
                  </a:cubicBezTo>
                  <a:cubicBezTo>
                    <a:pt x="47" y="89"/>
                    <a:pt x="45" y="88"/>
                    <a:pt x="43" y="87"/>
                  </a:cubicBezTo>
                  <a:cubicBezTo>
                    <a:pt x="39" y="86"/>
                    <a:pt x="34" y="87"/>
                    <a:pt x="30" y="88"/>
                  </a:cubicBezTo>
                  <a:cubicBezTo>
                    <a:pt x="26" y="89"/>
                    <a:pt x="21" y="88"/>
                    <a:pt x="17" y="89"/>
                  </a:cubicBezTo>
                  <a:cubicBezTo>
                    <a:pt x="17" y="99"/>
                    <a:pt x="14" y="105"/>
                    <a:pt x="3" y="106"/>
                  </a:cubicBezTo>
                  <a:cubicBezTo>
                    <a:pt x="3" y="112"/>
                    <a:pt x="0" y="117"/>
                    <a:pt x="3" y="123"/>
                  </a:cubicBezTo>
                  <a:cubicBezTo>
                    <a:pt x="5" y="130"/>
                    <a:pt x="3" y="135"/>
                    <a:pt x="4" y="141"/>
                  </a:cubicBezTo>
                  <a:cubicBezTo>
                    <a:pt x="5" y="148"/>
                    <a:pt x="3" y="157"/>
                    <a:pt x="11" y="159"/>
                  </a:cubicBezTo>
                  <a:cubicBezTo>
                    <a:pt x="14" y="160"/>
                    <a:pt x="29" y="160"/>
                    <a:pt x="28" y="167"/>
                  </a:cubicBezTo>
                  <a:cubicBezTo>
                    <a:pt x="27" y="171"/>
                    <a:pt x="21" y="169"/>
                    <a:pt x="18" y="170"/>
                  </a:cubicBezTo>
                  <a:cubicBezTo>
                    <a:pt x="16" y="171"/>
                    <a:pt x="15" y="173"/>
                    <a:pt x="14" y="174"/>
                  </a:cubicBezTo>
                  <a:cubicBezTo>
                    <a:pt x="15" y="175"/>
                    <a:pt x="15" y="176"/>
                    <a:pt x="15" y="177"/>
                  </a:cubicBezTo>
                  <a:cubicBezTo>
                    <a:pt x="16" y="182"/>
                    <a:pt x="11" y="181"/>
                    <a:pt x="1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3702051" y="3111500"/>
              <a:ext cx="487363" cy="334963"/>
            </a:xfrm>
            <a:custGeom>
              <a:avLst/>
              <a:gdLst>
                <a:gd name="T0" fmla="*/ 270 w 295"/>
                <a:gd name="T1" fmla="*/ 28 h 203"/>
                <a:gd name="T2" fmla="*/ 246 w 295"/>
                <a:gd name="T3" fmla="*/ 21 h 203"/>
                <a:gd name="T4" fmla="*/ 233 w 295"/>
                <a:gd name="T5" fmla="*/ 18 h 203"/>
                <a:gd name="T6" fmla="*/ 219 w 295"/>
                <a:gd name="T7" fmla="*/ 17 h 203"/>
                <a:gd name="T8" fmla="*/ 209 w 295"/>
                <a:gd name="T9" fmla="*/ 6 h 203"/>
                <a:gd name="T10" fmla="*/ 187 w 295"/>
                <a:gd name="T11" fmla="*/ 15 h 203"/>
                <a:gd name="T12" fmla="*/ 159 w 295"/>
                <a:gd name="T13" fmla="*/ 21 h 203"/>
                <a:gd name="T14" fmla="*/ 146 w 295"/>
                <a:gd name="T15" fmla="*/ 10 h 203"/>
                <a:gd name="T16" fmla="*/ 135 w 295"/>
                <a:gd name="T17" fmla="*/ 19 h 203"/>
                <a:gd name="T18" fmla="*/ 113 w 295"/>
                <a:gd name="T19" fmla="*/ 24 h 203"/>
                <a:gd name="T20" fmla="*/ 98 w 295"/>
                <a:gd name="T21" fmla="*/ 27 h 203"/>
                <a:gd name="T22" fmla="*/ 101 w 295"/>
                <a:gd name="T23" fmla="*/ 15 h 203"/>
                <a:gd name="T24" fmla="*/ 85 w 295"/>
                <a:gd name="T25" fmla="*/ 4 h 203"/>
                <a:gd name="T26" fmla="*/ 57 w 295"/>
                <a:gd name="T27" fmla="*/ 16 h 203"/>
                <a:gd name="T28" fmla="*/ 46 w 295"/>
                <a:gd name="T29" fmla="*/ 26 h 203"/>
                <a:gd name="T30" fmla="*/ 37 w 295"/>
                <a:gd name="T31" fmla="*/ 37 h 203"/>
                <a:gd name="T32" fmla="*/ 25 w 295"/>
                <a:gd name="T33" fmla="*/ 50 h 203"/>
                <a:gd name="T34" fmla="*/ 7 w 295"/>
                <a:gd name="T35" fmla="*/ 59 h 203"/>
                <a:gd name="T36" fmla="*/ 2 w 295"/>
                <a:gd name="T37" fmla="*/ 91 h 203"/>
                <a:gd name="T38" fmla="*/ 4 w 295"/>
                <a:gd name="T39" fmla="*/ 106 h 203"/>
                <a:gd name="T40" fmla="*/ 24 w 295"/>
                <a:gd name="T41" fmla="*/ 117 h 203"/>
                <a:gd name="T42" fmla="*/ 50 w 295"/>
                <a:gd name="T43" fmla="*/ 117 h 203"/>
                <a:gd name="T44" fmla="*/ 62 w 295"/>
                <a:gd name="T45" fmla="*/ 113 h 203"/>
                <a:gd name="T46" fmla="*/ 75 w 295"/>
                <a:gd name="T47" fmla="*/ 120 h 203"/>
                <a:gd name="T48" fmla="*/ 89 w 295"/>
                <a:gd name="T49" fmla="*/ 130 h 203"/>
                <a:gd name="T50" fmla="*/ 96 w 295"/>
                <a:gd name="T51" fmla="*/ 140 h 203"/>
                <a:gd name="T52" fmla="*/ 109 w 295"/>
                <a:gd name="T53" fmla="*/ 149 h 203"/>
                <a:gd name="T54" fmla="*/ 124 w 295"/>
                <a:gd name="T55" fmla="*/ 147 h 203"/>
                <a:gd name="T56" fmla="*/ 119 w 295"/>
                <a:gd name="T57" fmla="*/ 134 h 203"/>
                <a:gd name="T58" fmla="*/ 124 w 295"/>
                <a:gd name="T59" fmla="*/ 123 h 203"/>
                <a:gd name="T60" fmla="*/ 144 w 295"/>
                <a:gd name="T61" fmla="*/ 124 h 203"/>
                <a:gd name="T62" fmla="*/ 159 w 295"/>
                <a:gd name="T63" fmla="*/ 130 h 203"/>
                <a:gd name="T64" fmla="*/ 182 w 295"/>
                <a:gd name="T65" fmla="*/ 144 h 203"/>
                <a:gd name="T66" fmla="*/ 198 w 295"/>
                <a:gd name="T67" fmla="*/ 143 h 203"/>
                <a:gd name="T68" fmla="*/ 216 w 295"/>
                <a:gd name="T69" fmla="*/ 149 h 203"/>
                <a:gd name="T70" fmla="*/ 234 w 295"/>
                <a:gd name="T71" fmla="*/ 177 h 203"/>
                <a:gd name="T72" fmla="*/ 245 w 295"/>
                <a:gd name="T73" fmla="*/ 203 h 203"/>
                <a:gd name="T74" fmla="*/ 256 w 295"/>
                <a:gd name="T75" fmla="*/ 201 h 203"/>
                <a:gd name="T76" fmla="*/ 261 w 295"/>
                <a:gd name="T77" fmla="*/ 190 h 203"/>
                <a:gd name="T78" fmla="*/ 258 w 295"/>
                <a:gd name="T79" fmla="*/ 181 h 203"/>
                <a:gd name="T80" fmla="*/ 275 w 295"/>
                <a:gd name="T81" fmla="*/ 163 h 203"/>
                <a:gd name="T82" fmla="*/ 291 w 295"/>
                <a:gd name="T83" fmla="*/ 162 h 203"/>
                <a:gd name="T84" fmla="*/ 289 w 295"/>
                <a:gd name="T85" fmla="*/ 148 h 203"/>
                <a:gd name="T86" fmla="*/ 275 w 295"/>
                <a:gd name="T87" fmla="*/ 134 h 203"/>
                <a:gd name="T88" fmla="*/ 273 w 295"/>
                <a:gd name="T89" fmla="*/ 123 h 203"/>
                <a:gd name="T90" fmla="*/ 274 w 295"/>
                <a:gd name="T91" fmla="*/ 111 h 203"/>
                <a:gd name="T92" fmla="*/ 279 w 295"/>
                <a:gd name="T93" fmla="*/ 101 h 203"/>
                <a:gd name="T94" fmla="*/ 279 w 295"/>
                <a:gd name="T95" fmla="*/ 87 h 203"/>
                <a:gd name="T96" fmla="*/ 277 w 295"/>
                <a:gd name="T97" fmla="*/ 66 h 203"/>
                <a:gd name="T98" fmla="*/ 271 w 295"/>
                <a:gd name="T99" fmla="*/ 59 h 203"/>
                <a:gd name="T100" fmla="*/ 284 w 295"/>
                <a:gd name="T101" fmla="*/ 3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203">
                  <a:moveTo>
                    <a:pt x="279" y="31"/>
                  </a:moveTo>
                  <a:cubicBezTo>
                    <a:pt x="276" y="30"/>
                    <a:pt x="273" y="30"/>
                    <a:pt x="270" y="28"/>
                  </a:cubicBezTo>
                  <a:cubicBezTo>
                    <a:pt x="267" y="25"/>
                    <a:pt x="267" y="23"/>
                    <a:pt x="265" y="20"/>
                  </a:cubicBezTo>
                  <a:cubicBezTo>
                    <a:pt x="261" y="14"/>
                    <a:pt x="251" y="18"/>
                    <a:pt x="246" y="21"/>
                  </a:cubicBezTo>
                  <a:cubicBezTo>
                    <a:pt x="242" y="22"/>
                    <a:pt x="241" y="23"/>
                    <a:pt x="237" y="21"/>
                  </a:cubicBezTo>
                  <a:cubicBezTo>
                    <a:pt x="236" y="20"/>
                    <a:pt x="235" y="19"/>
                    <a:pt x="233" y="18"/>
                  </a:cubicBezTo>
                  <a:cubicBezTo>
                    <a:pt x="231" y="18"/>
                    <a:pt x="229" y="18"/>
                    <a:pt x="227" y="18"/>
                  </a:cubicBezTo>
                  <a:cubicBezTo>
                    <a:pt x="224" y="18"/>
                    <a:pt x="221" y="19"/>
                    <a:pt x="219" y="17"/>
                  </a:cubicBezTo>
                  <a:cubicBezTo>
                    <a:pt x="217" y="15"/>
                    <a:pt x="216" y="13"/>
                    <a:pt x="215" y="11"/>
                  </a:cubicBezTo>
                  <a:cubicBezTo>
                    <a:pt x="214" y="10"/>
                    <a:pt x="210" y="7"/>
                    <a:pt x="209" y="6"/>
                  </a:cubicBezTo>
                  <a:cubicBezTo>
                    <a:pt x="205" y="5"/>
                    <a:pt x="204" y="7"/>
                    <a:pt x="202" y="9"/>
                  </a:cubicBezTo>
                  <a:cubicBezTo>
                    <a:pt x="197" y="13"/>
                    <a:pt x="192" y="12"/>
                    <a:pt x="187" y="15"/>
                  </a:cubicBezTo>
                  <a:cubicBezTo>
                    <a:pt x="184" y="17"/>
                    <a:pt x="184" y="19"/>
                    <a:pt x="182" y="21"/>
                  </a:cubicBezTo>
                  <a:cubicBezTo>
                    <a:pt x="177" y="29"/>
                    <a:pt x="165" y="24"/>
                    <a:pt x="159" y="21"/>
                  </a:cubicBezTo>
                  <a:cubicBezTo>
                    <a:pt x="155" y="19"/>
                    <a:pt x="155" y="19"/>
                    <a:pt x="153" y="15"/>
                  </a:cubicBezTo>
                  <a:cubicBezTo>
                    <a:pt x="152" y="12"/>
                    <a:pt x="151" y="9"/>
                    <a:pt x="146" y="10"/>
                  </a:cubicBezTo>
                  <a:cubicBezTo>
                    <a:pt x="143" y="11"/>
                    <a:pt x="142" y="15"/>
                    <a:pt x="140" y="17"/>
                  </a:cubicBezTo>
                  <a:cubicBezTo>
                    <a:pt x="139" y="17"/>
                    <a:pt x="137" y="18"/>
                    <a:pt x="135" y="19"/>
                  </a:cubicBezTo>
                  <a:cubicBezTo>
                    <a:pt x="134" y="20"/>
                    <a:pt x="133" y="21"/>
                    <a:pt x="132" y="22"/>
                  </a:cubicBezTo>
                  <a:cubicBezTo>
                    <a:pt x="126" y="27"/>
                    <a:pt x="119" y="25"/>
                    <a:pt x="113" y="24"/>
                  </a:cubicBezTo>
                  <a:cubicBezTo>
                    <a:pt x="110" y="24"/>
                    <a:pt x="107" y="24"/>
                    <a:pt x="104" y="24"/>
                  </a:cubicBezTo>
                  <a:cubicBezTo>
                    <a:pt x="102" y="25"/>
                    <a:pt x="100" y="27"/>
                    <a:pt x="98" y="27"/>
                  </a:cubicBezTo>
                  <a:cubicBezTo>
                    <a:pt x="94" y="25"/>
                    <a:pt x="95" y="15"/>
                    <a:pt x="97" y="12"/>
                  </a:cubicBezTo>
                  <a:cubicBezTo>
                    <a:pt x="99" y="13"/>
                    <a:pt x="100" y="14"/>
                    <a:pt x="101" y="15"/>
                  </a:cubicBezTo>
                  <a:cubicBezTo>
                    <a:pt x="105" y="10"/>
                    <a:pt x="99" y="3"/>
                    <a:pt x="94" y="1"/>
                  </a:cubicBezTo>
                  <a:cubicBezTo>
                    <a:pt x="90" y="0"/>
                    <a:pt x="88" y="2"/>
                    <a:pt x="85" y="4"/>
                  </a:cubicBezTo>
                  <a:cubicBezTo>
                    <a:pt x="81" y="7"/>
                    <a:pt x="77" y="7"/>
                    <a:pt x="72" y="7"/>
                  </a:cubicBezTo>
                  <a:cubicBezTo>
                    <a:pt x="66" y="7"/>
                    <a:pt x="61" y="11"/>
                    <a:pt x="57" y="16"/>
                  </a:cubicBezTo>
                  <a:cubicBezTo>
                    <a:pt x="55" y="18"/>
                    <a:pt x="54" y="20"/>
                    <a:pt x="52" y="22"/>
                  </a:cubicBezTo>
                  <a:cubicBezTo>
                    <a:pt x="50" y="24"/>
                    <a:pt x="47" y="25"/>
                    <a:pt x="46" y="26"/>
                  </a:cubicBezTo>
                  <a:cubicBezTo>
                    <a:pt x="45" y="28"/>
                    <a:pt x="46" y="30"/>
                    <a:pt x="45" y="32"/>
                  </a:cubicBezTo>
                  <a:cubicBezTo>
                    <a:pt x="43" y="36"/>
                    <a:pt x="41" y="35"/>
                    <a:pt x="37" y="37"/>
                  </a:cubicBezTo>
                  <a:cubicBezTo>
                    <a:pt x="35" y="38"/>
                    <a:pt x="31" y="40"/>
                    <a:pt x="30" y="42"/>
                  </a:cubicBezTo>
                  <a:cubicBezTo>
                    <a:pt x="27" y="45"/>
                    <a:pt x="30" y="49"/>
                    <a:pt x="25" y="50"/>
                  </a:cubicBezTo>
                  <a:cubicBezTo>
                    <a:pt x="22" y="50"/>
                    <a:pt x="18" y="48"/>
                    <a:pt x="15" y="48"/>
                  </a:cubicBezTo>
                  <a:cubicBezTo>
                    <a:pt x="9" y="49"/>
                    <a:pt x="8" y="55"/>
                    <a:pt x="7" y="59"/>
                  </a:cubicBezTo>
                  <a:cubicBezTo>
                    <a:pt x="5" y="66"/>
                    <a:pt x="1" y="72"/>
                    <a:pt x="1" y="79"/>
                  </a:cubicBezTo>
                  <a:cubicBezTo>
                    <a:pt x="1" y="82"/>
                    <a:pt x="0" y="89"/>
                    <a:pt x="2" y="91"/>
                  </a:cubicBezTo>
                  <a:cubicBezTo>
                    <a:pt x="5" y="95"/>
                    <a:pt x="9" y="92"/>
                    <a:pt x="13" y="92"/>
                  </a:cubicBezTo>
                  <a:cubicBezTo>
                    <a:pt x="14" y="100"/>
                    <a:pt x="8" y="101"/>
                    <a:pt x="4" y="106"/>
                  </a:cubicBezTo>
                  <a:cubicBezTo>
                    <a:pt x="1" y="110"/>
                    <a:pt x="6" y="116"/>
                    <a:pt x="9" y="118"/>
                  </a:cubicBezTo>
                  <a:cubicBezTo>
                    <a:pt x="16" y="122"/>
                    <a:pt x="18" y="119"/>
                    <a:pt x="24" y="117"/>
                  </a:cubicBezTo>
                  <a:cubicBezTo>
                    <a:pt x="33" y="113"/>
                    <a:pt x="37" y="126"/>
                    <a:pt x="47" y="120"/>
                  </a:cubicBezTo>
                  <a:cubicBezTo>
                    <a:pt x="48" y="119"/>
                    <a:pt x="49" y="118"/>
                    <a:pt x="50" y="117"/>
                  </a:cubicBezTo>
                  <a:cubicBezTo>
                    <a:pt x="52" y="116"/>
                    <a:pt x="54" y="117"/>
                    <a:pt x="55" y="117"/>
                  </a:cubicBezTo>
                  <a:cubicBezTo>
                    <a:pt x="58" y="115"/>
                    <a:pt x="58" y="112"/>
                    <a:pt x="62" y="113"/>
                  </a:cubicBezTo>
                  <a:cubicBezTo>
                    <a:pt x="65" y="113"/>
                    <a:pt x="68" y="115"/>
                    <a:pt x="72" y="115"/>
                  </a:cubicBezTo>
                  <a:cubicBezTo>
                    <a:pt x="72" y="116"/>
                    <a:pt x="74" y="119"/>
                    <a:pt x="75" y="120"/>
                  </a:cubicBezTo>
                  <a:cubicBezTo>
                    <a:pt x="77" y="122"/>
                    <a:pt x="78" y="120"/>
                    <a:pt x="81" y="121"/>
                  </a:cubicBezTo>
                  <a:cubicBezTo>
                    <a:pt x="85" y="121"/>
                    <a:pt x="88" y="126"/>
                    <a:pt x="89" y="130"/>
                  </a:cubicBezTo>
                  <a:cubicBezTo>
                    <a:pt x="90" y="132"/>
                    <a:pt x="89" y="135"/>
                    <a:pt x="90" y="137"/>
                  </a:cubicBezTo>
                  <a:cubicBezTo>
                    <a:pt x="91" y="139"/>
                    <a:pt x="94" y="138"/>
                    <a:pt x="96" y="140"/>
                  </a:cubicBezTo>
                  <a:cubicBezTo>
                    <a:pt x="99" y="142"/>
                    <a:pt x="105" y="147"/>
                    <a:pt x="105" y="150"/>
                  </a:cubicBezTo>
                  <a:cubicBezTo>
                    <a:pt x="107" y="151"/>
                    <a:pt x="107" y="150"/>
                    <a:pt x="109" y="149"/>
                  </a:cubicBezTo>
                  <a:cubicBezTo>
                    <a:pt x="110" y="149"/>
                    <a:pt x="110" y="148"/>
                    <a:pt x="113" y="147"/>
                  </a:cubicBezTo>
                  <a:cubicBezTo>
                    <a:pt x="116" y="146"/>
                    <a:pt x="121" y="148"/>
                    <a:pt x="124" y="147"/>
                  </a:cubicBezTo>
                  <a:cubicBezTo>
                    <a:pt x="127" y="146"/>
                    <a:pt x="130" y="143"/>
                    <a:pt x="128" y="139"/>
                  </a:cubicBezTo>
                  <a:cubicBezTo>
                    <a:pt x="127" y="136"/>
                    <a:pt x="122" y="136"/>
                    <a:pt x="119" y="134"/>
                  </a:cubicBezTo>
                  <a:cubicBezTo>
                    <a:pt x="117" y="132"/>
                    <a:pt x="113" y="128"/>
                    <a:pt x="114" y="124"/>
                  </a:cubicBezTo>
                  <a:cubicBezTo>
                    <a:pt x="115" y="121"/>
                    <a:pt x="121" y="123"/>
                    <a:pt x="124" y="123"/>
                  </a:cubicBezTo>
                  <a:cubicBezTo>
                    <a:pt x="127" y="123"/>
                    <a:pt x="131" y="121"/>
                    <a:pt x="134" y="121"/>
                  </a:cubicBezTo>
                  <a:cubicBezTo>
                    <a:pt x="138" y="121"/>
                    <a:pt x="141" y="123"/>
                    <a:pt x="144" y="124"/>
                  </a:cubicBezTo>
                  <a:cubicBezTo>
                    <a:pt x="147" y="125"/>
                    <a:pt x="149" y="124"/>
                    <a:pt x="152" y="126"/>
                  </a:cubicBezTo>
                  <a:cubicBezTo>
                    <a:pt x="154" y="127"/>
                    <a:pt x="156" y="129"/>
                    <a:pt x="159" y="130"/>
                  </a:cubicBezTo>
                  <a:cubicBezTo>
                    <a:pt x="163" y="132"/>
                    <a:pt x="175" y="131"/>
                    <a:pt x="177" y="136"/>
                  </a:cubicBezTo>
                  <a:cubicBezTo>
                    <a:pt x="178" y="140"/>
                    <a:pt x="178" y="142"/>
                    <a:pt x="182" y="144"/>
                  </a:cubicBezTo>
                  <a:cubicBezTo>
                    <a:pt x="184" y="145"/>
                    <a:pt x="190" y="148"/>
                    <a:pt x="192" y="148"/>
                  </a:cubicBezTo>
                  <a:cubicBezTo>
                    <a:pt x="195" y="148"/>
                    <a:pt x="195" y="143"/>
                    <a:pt x="198" y="143"/>
                  </a:cubicBezTo>
                  <a:cubicBezTo>
                    <a:pt x="202" y="142"/>
                    <a:pt x="202" y="147"/>
                    <a:pt x="206" y="149"/>
                  </a:cubicBezTo>
                  <a:cubicBezTo>
                    <a:pt x="209" y="150"/>
                    <a:pt x="213" y="150"/>
                    <a:pt x="216" y="149"/>
                  </a:cubicBezTo>
                  <a:cubicBezTo>
                    <a:pt x="223" y="148"/>
                    <a:pt x="230" y="144"/>
                    <a:pt x="235" y="152"/>
                  </a:cubicBezTo>
                  <a:cubicBezTo>
                    <a:pt x="241" y="159"/>
                    <a:pt x="236" y="170"/>
                    <a:pt x="234" y="177"/>
                  </a:cubicBezTo>
                  <a:cubicBezTo>
                    <a:pt x="233" y="182"/>
                    <a:pt x="236" y="186"/>
                    <a:pt x="236" y="191"/>
                  </a:cubicBezTo>
                  <a:cubicBezTo>
                    <a:pt x="235" y="199"/>
                    <a:pt x="237" y="202"/>
                    <a:pt x="245" y="203"/>
                  </a:cubicBezTo>
                  <a:cubicBezTo>
                    <a:pt x="248" y="203"/>
                    <a:pt x="250" y="202"/>
                    <a:pt x="252" y="202"/>
                  </a:cubicBezTo>
                  <a:cubicBezTo>
                    <a:pt x="254" y="202"/>
                    <a:pt x="255" y="201"/>
                    <a:pt x="256" y="201"/>
                  </a:cubicBezTo>
                  <a:cubicBezTo>
                    <a:pt x="256" y="200"/>
                    <a:pt x="256" y="199"/>
                    <a:pt x="256" y="197"/>
                  </a:cubicBezTo>
                  <a:cubicBezTo>
                    <a:pt x="257" y="195"/>
                    <a:pt x="261" y="192"/>
                    <a:pt x="261" y="190"/>
                  </a:cubicBezTo>
                  <a:cubicBezTo>
                    <a:pt x="260" y="189"/>
                    <a:pt x="257" y="187"/>
                    <a:pt x="257" y="186"/>
                  </a:cubicBezTo>
                  <a:cubicBezTo>
                    <a:pt x="256" y="183"/>
                    <a:pt x="257" y="183"/>
                    <a:pt x="258" y="181"/>
                  </a:cubicBezTo>
                  <a:cubicBezTo>
                    <a:pt x="258" y="178"/>
                    <a:pt x="258" y="174"/>
                    <a:pt x="260" y="171"/>
                  </a:cubicBezTo>
                  <a:cubicBezTo>
                    <a:pt x="262" y="166"/>
                    <a:pt x="271" y="161"/>
                    <a:pt x="275" y="163"/>
                  </a:cubicBezTo>
                  <a:cubicBezTo>
                    <a:pt x="279" y="165"/>
                    <a:pt x="278" y="167"/>
                    <a:pt x="283" y="166"/>
                  </a:cubicBezTo>
                  <a:cubicBezTo>
                    <a:pt x="287" y="166"/>
                    <a:pt x="289" y="165"/>
                    <a:pt x="291" y="162"/>
                  </a:cubicBezTo>
                  <a:cubicBezTo>
                    <a:pt x="293" y="159"/>
                    <a:pt x="295" y="156"/>
                    <a:pt x="295" y="153"/>
                  </a:cubicBezTo>
                  <a:cubicBezTo>
                    <a:pt x="294" y="150"/>
                    <a:pt x="292" y="149"/>
                    <a:pt x="289" y="148"/>
                  </a:cubicBezTo>
                  <a:cubicBezTo>
                    <a:pt x="285" y="146"/>
                    <a:pt x="282" y="146"/>
                    <a:pt x="280" y="143"/>
                  </a:cubicBezTo>
                  <a:cubicBezTo>
                    <a:pt x="278" y="139"/>
                    <a:pt x="279" y="136"/>
                    <a:pt x="275" y="134"/>
                  </a:cubicBezTo>
                  <a:cubicBezTo>
                    <a:pt x="272" y="133"/>
                    <a:pt x="268" y="132"/>
                    <a:pt x="268" y="129"/>
                  </a:cubicBezTo>
                  <a:cubicBezTo>
                    <a:pt x="268" y="125"/>
                    <a:pt x="271" y="125"/>
                    <a:pt x="273" y="123"/>
                  </a:cubicBezTo>
                  <a:cubicBezTo>
                    <a:pt x="274" y="121"/>
                    <a:pt x="275" y="118"/>
                    <a:pt x="275" y="116"/>
                  </a:cubicBezTo>
                  <a:cubicBezTo>
                    <a:pt x="275" y="114"/>
                    <a:pt x="276" y="112"/>
                    <a:pt x="274" y="111"/>
                  </a:cubicBezTo>
                  <a:cubicBezTo>
                    <a:pt x="274" y="111"/>
                    <a:pt x="270" y="109"/>
                    <a:pt x="270" y="110"/>
                  </a:cubicBezTo>
                  <a:cubicBezTo>
                    <a:pt x="270" y="103"/>
                    <a:pt x="273" y="102"/>
                    <a:pt x="279" y="101"/>
                  </a:cubicBezTo>
                  <a:cubicBezTo>
                    <a:pt x="280" y="99"/>
                    <a:pt x="280" y="97"/>
                    <a:pt x="281" y="95"/>
                  </a:cubicBezTo>
                  <a:cubicBezTo>
                    <a:pt x="282" y="91"/>
                    <a:pt x="281" y="90"/>
                    <a:pt x="279" y="87"/>
                  </a:cubicBezTo>
                  <a:cubicBezTo>
                    <a:pt x="277" y="83"/>
                    <a:pt x="277" y="80"/>
                    <a:pt x="278" y="76"/>
                  </a:cubicBezTo>
                  <a:cubicBezTo>
                    <a:pt x="278" y="73"/>
                    <a:pt x="279" y="69"/>
                    <a:pt x="277" y="66"/>
                  </a:cubicBezTo>
                  <a:cubicBezTo>
                    <a:pt x="276" y="64"/>
                    <a:pt x="274" y="65"/>
                    <a:pt x="273" y="64"/>
                  </a:cubicBezTo>
                  <a:cubicBezTo>
                    <a:pt x="271" y="62"/>
                    <a:pt x="272" y="61"/>
                    <a:pt x="271" y="59"/>
                  </a:cubicBezTo>
                  <a:cubicBezTo>
                    <a:pt x="269" y="50"/>
                    <a:pt x="274" y="49"/>
                    <a:pt x="279" y="43"/>
                  </a:cubicBezTo>
                  <a:cubicBezTo>
                    <a:pt x="281" y="41"/>
                    <a:pt x="283" y="39"/>
                    <a:pt x="284" y="37"/>
                  </a:cubicBezTo>
                  <a:cubicBezTo>
                    <a:pt x="282" y="35"/>
                    <a:pt x="281" y="33"/>
                    <a:pt x="27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4232276" y="3048000"/>
              <a:ext cx="608013" cy="496888"/>
            </a:xfrm>
            <a:custGeom>
              <a:avLst/>
              <a:gdLst>
                <a:gd name="T0" fmla="*/ 347 w 368"/>
                <a:gd name="T1" fmla="*/ 37 h 301"/>
                <a:gd name="T2" fmla="*/ 321 w 368"/>
                <a:gd name="T3" fmla="*/ 21 h 301"/>
                <a:gd name="T4" fmla="*/ 307 w 368"/>
                <a:gd name="T5" fmla="*/ 11 h 301"/>
                <a:gd name="T6" fmla="*/ 277 w 368"/>
                <a:gd name="T7" fmla="*/ 6 h 301"/>
                <a:gd name="T8" fmla="*/ 269 w 368"/>
                <a:gd name="T9" fmla="*/ 35 h 301"/>
                <a:gd name="T10" fmla="*/ 251 w 368"/>
                <a:gd name="T11" fmla="*/ 28 h 301"/>
                <a:gd name="T12" fmla="*/ 233 w 368"/>
                <a:gd name="T13" fmla="*/ 32 h 301"/>
                <a:gd name="T14" fmla="*/ 239 w 368"/>
                <a:gd name="T15" fmla="*/ 45 h 301"/>
                <a:gd name="T16" fmla="*/ 225 w 368"/>
                <a:gd name="T17" fmla="*/ 62 h 301"/>
                <a:gd name="T18" fmla="*/ 219 w 368"/>
                <a:gd name="T19" fmla="*/ 81 h 301"/>
                <a:gd name="T20" fmla="*/ 209 w 368"/>
                <a:gd name="T21" fmla="*/ 89 h 301"/>
                <a:gd name="T22" fmla="*/ 192 w 368"/>
                <a:gd name="T23" fmla="*/ 94 h 301"/>
                <a:gd name="T24" fmla="*/ 192 w 368"/>
                <a:gd name="T25" fmla="*/ 119 h 301"/>
                <a:gd name="T26" fmla="*/ 200 w 368"/>
                <a:gd name="T27" fmla="*/ 130 h 301"/>
                <a:gd name="T28" fmla="*/ 167 w 368"/>
                <a:gd name="T29" fmla="*/ 128 h 301"/>
                <a:gd name="T30" fmla="*/ 144 w 368"/>
                <a:gd name="T31" fmla="*/ 153 h 301"/>
                <a:gd name="T32" fmla="*/ 126 w 368"/>
                <a:gd name="T33" fmla="*/ 180 h 301"/>
                <a:gd name="T34" fmla="*/ 103 w 368"/>
                <a:gd name="T35" fmla="*/ 192 h 301"/>
                <a:gd name="T36" fmla="*/ 92 w 368"/>
                <a:gd name="T37" fmla="*/ 208 h 301"/>
                <a:gd name="T38" fmla="*/ 72 w 368"/>
                <a:gd name="T39" fmla="*/ 185 h 301"/>
                <a:gd name="T40" fmla="*/ 72 w 368"/>
                <a:gd name="T41" fmla="*/ 174 h 301"/>
                <a:gd name="T42" fmla="*/ 59 w 368"/>
                <a:gd name="T43" fmla="*/ 166 h 301"/>
                <a:gd name="T44" fmla="*/ 36 w 368"/>
                <a:gd name="T45" fmla="*/ 155 h 301"/>
                <a:gd name="T46" fmla="*/ 43 w 368"/>
                <a:gd name="T47" fmla="*/ 189 h 301"/>
                <a:gd name="T48" fmla="*/ 49 w 368"/>
                <a:gd name="T49" fmla="*/ 208 h 301"/>
                <a:gd name="T50" fmla="*/ 54 w 368"/>
                <a:gd name="T51" fmla="*/ 233 h 301"/>
                <a:gd name="T52" fmla="*/ 34 w 368"/>
                <a:gd name="T53" fmla="*/ 252 h 301"/>
                <a:gd name="T54" fmla="*/ 7 w 368"/>
                <a:gd name="T55" fmla="*/ 287 h 301"/>
                <a:gd name="T56" fmla="*/ 2 w 368"/>
                <a:gd name="T57" fmla="*/ 298 h 301"/>
                <a:gd name="T58" fmla="*/ 29 w 368"/>
                <a:gd name="T59" fmla="*/ 289 h 301"/>
                <a:gd name="T60" fmla="*/ 52 w 368"/>
                <a:gd name="T61" fmla="*/ 287 h 301"/>
                <a:gd name="T62" fmla="*/ 60 w 368"/>
                <a:gd name="T63" fmla="*/ 268 h 301"/>
                <a:gd name="T64" fmla="*/ 86 w 368"/>
                <a:gd name="T65" fmla="*/ 262 h 301"/>
                <a:gd name="T66" fmla="*/ 105 w 368"/>
                <a:gd name="T67" fmla="*/ 241 h 301"/>
                <a:gd name="T68" fmla="*/ 127 w 368"/>
                <a:gd name="T69" fmla="*/ 228 h 301"/>
                <a:gd name="T70" fmla="*/ 143 w 368"/>
                <a:gd name="T71" fmla="*/ 227 h 301"/>
                <a:gd name="T72" fmla="*/ 172 w 368"/>
                <a:gd name="T73" fmla="*/ 238 h 301"/>
                <a:gd name="T74" fmla="*/ 209 w 368"/>
                <a:gd name="T75" fmla="*/ 207 h 301"/>
                <a:gd name="T76" fmla="*/ 224 w 368"/>
                <a:gd name="T77" fmla="*/ 188 h 301"/>
                <a:gd name="T78" fmla="*/ 250 w 368"/>
                <a:gd name="T79" fmla="*/ 173 h 301"/>
                <a:gd name="T80" fmla="*/ 312 w 368"/>
                <a:gd name="T81" fmla="*/ 144 h 301"/>
                <a:gd name="T82" fmla="*/ 326 w 368"/>
                <a:gd name="T83" fmla="*/ 123 h 301"/>
                <a:gd name="T84" fmla="*/ 333 w 368"/>
                <a:gd name="T85" fmla="*/ 102 h 301"/>
                <a:gd name="T86" fmla="*/ 367 w 368"/>
                <a:gd name="T87" fmla="*/ 5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8" h="301">
                  <a:moveTo>
                    <a:pt x="357" y="46"/>
                  </a:moveTo>
                  <a:cubicBezTo>
                    <a:pt x="355" y="45"/>
                    <a:pt x="354" y="46"/>
                    <a:pt x="352" y="46"/>
                  </a:cubicBezTo>
                  <a:cubicBezTo>
                    <a:pt x="351" y="45"/>
                    <a:pt x="352" y="36"/>
                    <a:pt x="347" y="37"/>
                  </a:cubicBezTo>
                  <a:cubicBezTo>
                    <a:pt x="343" y="37"/>
                    <a:pt x="341" y="44"/>
                    <a:pt x="337" y="41"/>
                  </a:cubicBezTo>
                  <a:cubicBezTo>
                    <a:pt x="334" y="39"/>
                    <a:pt x="336" y="33"/>
                    <a:pt x="334" y="31"/>
                  </a:cubicBezTo>
                  <a:cubicBezTo>
                    <a:pt x="332" y="27"/>
                    <a:pt x="318" y="26"/>
                    <a:pt x="321" y="21"/>
                  </a:cubicBezTo>
                  <a:cubicBezTo>
                    <a:pt x="321" y="21"/>
                    <a:pt x="322" y="21"/>
                    <a:pt x="322" y="21"/>
                  </a:cubicBezTo>
                  <a:cubicBezTo>
                    <a:pt x="322" y="20"/>
                    <a:pt x="321" y="20"/>
                    <a:pt x="320" y="20"/>
                  </a:cubicBezTo>
                  <a:cubicBezTo>
                    <a:pt x="315" y="18"/>
                    <a:pt x="312" y="13"/>
                    <a:pt x="307" y="11"/>
                  </a:cubicBezTo>
                  <a:cubicBezTo>
                    <a:pt x="301" y="10"/>
                    <a:pt x="296" y="10"/>
                    <a:pt x="291" y="7"/>
                  </a:cubicBezTo>
                  <a:cubicBezTo>
                    <a:pt x="289" y="4"/>
                    <a:pt x="288" y="0"/>
                    <a:pt x="284" y="1"/>
                  </a:cubicBezTo>
                  <a:cubicBezTo>
                    <a:pt x="283" y="1"/>
                    <a:pt x="278" y="5"/>
                    <a:pt x="277" y="6"/>
                  </a:cubicBezTo>
                  <a:cubicBezTo>
                    <a:pt x="274" y="9"/>
                    <a:pt x="273" y="13"/>
                    <a:pt x="274" y="16"/>
                  </a:cubicBezTo>
                  <a:cubicBezTo>
                    <a:pt x="275" y="19"/>
                    <a:pt x="280" y="21"/>
                    <a:pt x="279" y="24"/>
                  </a:cubicBezTo>
                  <a:cubicBezTo>
                    <a:pt x="273" y="26"/>
                    <a:pt x="279" y="38"/>
                    <a:pt x="269" y="35"/>
                  </a:cubicBezTo>
                  <a:cubicBezTo>
                    <a:pt x="266" y="34"/>
                    <a:pt x="266" y="31"/>
                    <a:pt x="264" y="29"/>
                  </a:cubicBezTo>
                  <a:cubicBezTo>
                    <a:pt x="260" y="27"/>
                    <a:pt x="259" y="31"/>
                    <a:pt x="256" y="31"/>
                  </a:cubicBezTo>
                  <a:cubicBezTo>
                    <a:pt x="253" y="31"/>
                    <a:pt x="253" y="29"/>
                    <a:pt x="251" y="28"/>
                  </a:cubicBezTo>
                  <a:cubicBezTo>
                    <a:pt x="249" y="27"/>
                    <a:pt x="246" y="27"/>
                    <a:pt x="245" y="28"/>
                  </a:cubicBezTo>
                  <a:cubicBezTo>
                    <a:pt x="242" y="28"/>
                    <a:pt x="240" y="30"/>
                    <a:pt x="237" y="31"/>
                  </a:cubicBezTo>
                  <a:cubicBezTo>
                    <a:pt x="235" y="32"/>
                    <a:pt x="234" y="32"/>
                    <a:pt x="233" y="32"/>
                  </a:cubicBezTo>
                  <a:cubicBezTo>
                    <a:pt x="232" y="33"/>
                    <a:pt x="232" y="35"/>
                    <a:pt x="232" y="36"/>
                  </a:cubicBezTo>
                  <a:cubicBezTo>
                    <a:pt x="235" y="37"/>
                    <a:pt x="237" y="36"/>
                    <a:pt x="240" y="38"/>
                  </a:cubicBezTo>
                  <a:cubicBezTo>
                    <a:pt x="242" y="40"/>
                    <a:pt x="241" y="44"/>
                    <a:pt x="239" y="45"/>
                  </a:cubicBezTo>
                  <a:cubicBezTo>
                    <a:pt x="236" y="47"/>
                    <a:pt x="234" y="45"/>
                    <a:pt x="232" y="48"/>
                  </a:cubicBezTo>
                  <a:cubicBezTo>
                    <a:pt x="230" y="51"/>
                    <a:pt x="231" y="54"/>
                    <a:pt x="229" y="56"/>
                  </a:cubicBezTo>
                  <a:cubicBezTo>
                    <a:pt x="228" y="58"/>
                    <a:pt x="226" y="60"/>
                    <a:pt x="225" y="62"/>
                  </a:cubicBezTo>
                  <a:cubicBezTo>
                    <a:pt x="224" y="64"/>
                    <a:pt x="225" y="68"/>
                    <a:pt x="223" y="69"/>
                  </a:cubicBezTo>
                  <a:cubicBezTo>
                    <a:pt x="222" y="71"/>
                    <a:pt x="219" y="70"/>
                    <a:pt x="218" y="73"/>
                  </a:cubicBezTo>
                  <a:cubicBezTo>
                    <a:pt x="217" y="75"/>
                    <a:pt x="220" y="78"/>
                    <a:pt x="219" y="81"/>
                  </a:cubicBezTo>
                  <a:cubicBezTo>
                    <a:pt x="214" y="82"/>
                    <a:pt x="214" y="81"/>
                    <a:pt x="214" y="86"/>
                  </a:cubicBezTo>
                  <a:cubicBezTo>
                    <a:pt x="214" y="88"/>
                    <a:pt x="214" y="90"/>
                    <a:pt x="213" y="91"/>
                  </a:cubicBezTo>
                  <a:cubicBezTo>
                    <a:pt x="210" y="93"/>
                    <a:pt x="210" y="89"/>
                    <a:pt x="209" y="89"/>
                  </a:cubicBezTo>
                  <a:cubicBezTo>
                    <a:pt x="206" y="87"/>
                    <a:pt x="203" y="87"/>
                    <a:pt x="200" y="90"/>
                  </a:cubicBezTo>
                  <a:cubicBezTo>
                    <a:pt x="199" y="91"/>
                    <a:pt x="198" y="93"/>
                    <a:pt x="197" y="93"/>
                  </a:cubicBezTo>
                  <a:cubicBezTo>
                    <a:pt x="195" y="95"/>
                    <a:pt x="194" y="94"/>
                    <a:pt x="192" y="94"/>
                  </a:cubicBezTo>
                  <a:cubicBezTo>
                    <a:pt x="188" y="95"/>
                    <a:pt x="178" y="103"/>
                    <a:pt x="177" y="106"/>
                  </a:cubicBezTo>
                  <a:cubicBezTo>
                    <a:pt x="177" y="108"/>
                    <a:pt x="181" y="114"/>
                    <a:pt x="183" y="116"/>
                  </a:cubicBezTo>
                  <a:cubicBezTo>
                    <a:pt x="186" y="119"/>
                    <a:pt x="189" y="117"/>
                    <a:pt x="192" y="119"/>
                  </a:cubicBezTo>
                  <a:cubicBezTo>
                    <a:pt x="194" y="119"/>
                    <a:pt x="195" y="121"/>
                    <a:pt x="197" y="122"/>
                  </a:cubicBezTo>
                  <a:cubicBezTo>
                    <a:pt x="198" y="123"/>
                    <a:pt x="200" y="123"/>
                    <a:pt x="201" y="124"/>
                  </a:cubicBezTo>
                  <a:cubicBezTo>
                    <a:pt x="206" y="127"/>
                    <a:pt x="203" y="127"/>
                    <a:pt x="200" y="130"/>
                  </a:cubicBezTo>
                  <a:cubicBezTo>
                    <a:pt x="196" y="133"/>
                    <a:pt x="193" y="144"/>
                    <a:pt x="187" y="137"/>
                  </a:cubicBezTo>
                  <a:cubicBezTo>
                    <a:pt x="182" y="131"/>
                    <a:pt x="187" y="122"/>
                    <a:pt x="177" y="125"/>
                  </a:cubicBezTo>
                  <a:cubicBezTo>
                    <a:pt x="174" y="126"/>
                    <a:pt x="170" y="127"/>
                    <a:pt x="167" y="128"/>
                  </a:cubicBezTo>
                  <a:cubicBezTo>
                    <a:pt x="164" y="129"/>
                    <a:pt x="162" y="132"/>
                    <a:pt x="159" y="134"/>
                  </a:cubicBezTo>
                  <a:cubicBezTo>
                    <a:pt x="153" y="138"/>
                    <a:pt x="144" y="135"/>
                    <a:pt x="146" y="145"/>
                  </a:cubicBezTo>
                  <a:cubicBezTo>
                    <a:pt x="147" y="149"/>
                    <a:pt x="148" y="150"/>
                    <a:pt x="144" y="153"/>
                  </a:cubicBezTo>
                  <a:cubicBezTo>
                    <a:pt x="142" y="155"/>
                    <a:pt x="139" y="156"/>
                    <a:pt x="136" y="158"/>
                  </a:cubicBezTo>
                  <a:cubicBezTo>
                    <a:pt x="131" y="163"/>
                    <a:pt x="124" y="162"/>
                    <a:pt x="124" y="172"/>
                  </a:cubicBezTo>
                  <a:cubicBezTo>
                    <a:pt x="123" y="175"/>
                    <a:pt x="127" y="177"/>
                    <a:pt x="126" y="180"/>
                  </a:cubicBezTo>
                  <a:cubicBezTo>
                    <a:pt x="126" y="184"/>
                    <a:pt x="122" y="184"/>
                    <a:pt x="120" y="186"/>
                  </a:cubicBezTo>
                  <a:cubicBezTo>
                    <a:pt x="117" y="189"/>
                    <a:pt x="117" y="194"/>
                    <a:pt x="113" y="196"/>
                  </a:cubicBezTo>
                  <a:cubicBezTo>
                    <a:pt x="110" y="194"/>
                    <a:pt x="108" y="190"/>
                    <a:pt x="103" y="192"/>
                  </a:cubicBezTo>
                  <a:cubicBezTo>
                    <a:pt x="100" y="193"/>
                    <a:pt x="97" y="198"/>
                    <a:pt x="96" y="201"/>
                  </a:cubicBezTo>
                  <a:cubicBezTo>
                    <a:pt x="96" y="203"/>
                    <a:pt x="98" y="203"/>
                    <a:pt x="97" y="205"/>
                  </a:cubicBezTo>
                  <a:cubicBezTo>
                    <a:pt x="96" y="205"/>
                    <a:pt x="92" y="208"/>
                    <a:pt x="92" y="208"/>
                  </a:cubicBezTo>
                  <a:cubicBezTo>
                    <a:pt x="87" y="209"/>
                    <a:pt x="85" y="203"/>
                    <a:pt x="84" y="200"/>
                  </a:cubicBezTo>
                  <a:cubicBezTo>
                    <a:pt x="83" y="197"/>
                    <a:pt x="80" y="194"/>
                    <a:pt x="78" y="192"/>
                  </a:cubicBezTo>
                  <a:cubicBezTo>
                    <a:pt x="77" y="190"/>
                    <a:pt x="72" y="186"/>
                    <a:pt x="72" y="185"/>
                  </a:cubicBezTo>
                  <a:cubicBezTo>
                    <a:pt x="72" y="181"/>
                    <a:pt x="77" y="182"/>
                    <a:pt x="76" y="177"/>
                  </a:cubicBezTo>
                  <a:cubicBezTo>
                    <a:pt x="76" y="176"/>
                    <a:pt x="76" y="175"/>
                    <a:pt x="75" y="174"/>
                  </a:cubicBezTo>
                  <a:cubicBezTo>
                    <a:pt x="74" y="174"/>
                    <a:pt x="73" y="174"/>
                    <a:pt x="72" y="174"/>
                  </a:cubicBezTo>
                  <a:cubicBezTo>
                    <a:pt x="71" y="173"/>
                    <a:pt x="71" y="170"/>
                    <a:pt x="69" y="169"/>
                  </a:cubicBezTo>
                  <a:cubicBezTo>
                    <a:pt x="67" y="168"/>
                    <a:pt x="67" y="171"/>
                    <a:pt x="66" y="171"/>
                  </a:cubicBezTo>
                  <a:cubicBezTo>
                    <a:pt x="63" y="171"/>
                    <a:pt x="62" y="169"/>
                    <a:pt x="59" y="166"/>
                  </a:cubicBezTo>
                  <a:cubicBezTo>
                    <a:pt x="57" y="164"/>
                    <a:pt x="55" y="161"/>
                    <a:pt x="52" y="159"/>
                  </a:cubicBezTo>
                  <a:cubicBezTo>
                    <a:pt x="48" y="158"/>
                    <a:pt x="45" y="160"/>
                    <a:pt x="42" y="158"/>
                  </a:cubicBezTo>
                  <a:cubicBezTo>
                    <a:pt x="40" y="155"/>
                    <a:pt x="40" y="151"/>
                    <a:pt x="36" y="155"/>
                  </a:cubicBezTo>
                  <a:cubicBezTo>
                    <a:pt x="34" y="157"/>
                    <a:pt x="33" y="161"/>
                    <a:pt x="33" y="163"/>
                  </a:cubicBezTo>
                  <a:cubicBezTo>
                    <a:pt x="36" y="169"/>
                    <a:pt x="44" y="172"/>
                    <a:pt x="45" y="179"/>
                  </a:cubicBezTo>
                  <a:cubicBezTo>
                    <a:pt x="46" y="183"/>
                    <a:pt x="42" y="185"/>
                    <a:pt x="43" y="189"/>
                  </a:cubicBezTo>
                  <a:cubicBezTo>
                    <a:pt x="43" y="192"/>
                    <a:pt x="46" y="193"/>
                    <a:pt x="49" y="196"/>
                  </a:cubicBezTo>
                  <a:cubicBezTo>
                    <a:pt x="51" y="198"/>
                    <a:pt x="54" y="201"/>
                    <a:pt x="52" y="204"/>
                  </a:cubicBezTo>
                  <a:cubicBezTo>
                    <a:pt x="51" y="206"/>
                    <a:pt x="50" y="206"/>
                    <a:pt x="49" y="208"/>
                  </a:cubicBezTo>
                  <a:cubicBezTo>
                    <a:pt x="49" y="209"/>
                    <a:pt x="50" y="212"/>
                    <a:pt x="50" y="213"/>
                  </a:cubicBezTo>
                  <a:cubicBezTo>
                    <a:pt x="50" y="217"/>
                    <a:pt x="50" y="221"/>
                    <a:pt x="52" y="224"/>
                  </a:cubicBezTo>
                  <a:cubicBezTo>
                    <a:pt x="54" y="227"/>
                    <a:pt x="56" y="229"/>
                    <a:pt x="54" y="233"/>
                  </a:cubicBezTo>
                  <a:cubicBezTo>
                    <a:pt x="53" y="237"/>
                    <a:pt x="50" y="238"/>
                    <a:pt x="47" y="240"/>
                  </a:cubicBezTo>
                  <a:cubicBezTo>
                    <a:pt x="44" y="241"/>
                    <a:pt x="39" y="240"/>
                    <a:pt x="37" y="242"/>
                  </a:cubicBezTo>
                  <a:cubicBezTo>
                    <a:pt x="35" y="244"/>
                    <a:pt x="35" y="249"/>
                    <a:pt x="34" y="252"/>
                  </a:cubicBezTo>
                  <a:cubicBezTo>
                    <a:pt x="30" y="259"/>
                    <a:pt x="25" y="262"/>
                    <a:pt x="19" y="267"/>
                  </a:cubicBezTo>
                  <a:cubicBezTo>
                    <a:pt x="16" y="270"/>
                    <a:pt x="13" y="273"/>
                    <a:pt x="12" y="276"/>
                  </a:cubicBezTo>
                  <a:cubicBezTo>
                    <a:pt x="11" y="279"/>
                    <a:pt x="8" y="283"/>
                    <a:pt x="7" y="287"/>
                  </a:cubicBezTo>
                  <a:cubicBezTo>
                    <a:pt x="6" y="290"/>
                    <a:pt x="7" y="293"/>
                    <a:pt x="4" y="296"/>
                  </a:cubicBezTo>
                  <a:cubicBezTo>
                    <a:pt x="3" y="296"/>
                    <a:pt x="2" y="297"/>
                    <a:pt x="0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7" y="301"/>
                    <a:pt x="10" y="297"/>
                    <a:pt x="14" y="294"/>
                  </a:cubicBezTo>
                  <a:cubicBezTo>
                    <a:pt x="18" y="292"/>
                    <a:pt x="22" y="290"/>
                    <a:pt x="27" y="289"/>
                  </a:cubicBezTo>
                  <a:cubicBezTo>
                    <a:pt x="28" y="289"/>
                    <a:pt x="28" y="289"/>
                    <a:pt x="29" y="289"/>
                  </a:cubicBezTo>
                  <a:cubicBezTo>
                    <a:pt x="30" y="288"/>
                    <a:pt x="32" y="287"/>
                    <a:pt x="34" y="287"/>
                  </a:cubicBezTo>
                  <a:cubicBezTo>
                    <a:pt x="37" y="286"/>
                    <a:pt x="41" y="283"/>
                    <a:pt x="44" y="283"/>
                  </a:cubicBezTo>
                  <a:cubicBezTo>
                    <a:pt x="47" y="283"/>
                    <a:pt x="49" y="288"/>
                    <a:pt x="52" y="287"/>
                  </a:cubicBezTo>
                  <a:cubicBezTo>
                    <a:pt x="51" y="280"/>
                    <a:pt x="59" y="289"/>
                    <a:pt x="61" y="283"/>
                  </a:cubicBezTo>
                  <a:cubicBezTo>
                    <a:pt x="61" y="282"/>
                    <a:pt x="60" y="278"/>
                    <a:pt x="60" y="276"/>
                  </a:cubicBezTo>
                  <a:cubicBezTo>
                    <a:pt x="60" y="273"/>
                    <a:pt x="60" y="271"/>
                    <a:pt x="60" y="268"/>
                  </a:cubicBezTo>
                  <a:cubicBezTo>
                    <a:pt x="61" y="264"/>
                    <a:pt x="61" y="247"/>
                    <a:pt x="69" y="256"/>
                  </a:cubicBezTo>
                  <a:cubicBezTo>
                    <a:pt x="73" y="260"/>
                    <a:pt x="70" y="274"/>
                    <a:pt x="80" y="269"/>
                  </a:cubicBezTo>
                  <a:cubicBezTo>
                    <a:pt x="83" y="267"/>
                    <a:pt x="83" y="263"/>
                    <a:pt x="86" y="262"/>
                  </a:cubicBezTo>
                  <a:cubicBezTo>
                    <a:pt x="89" y="261"/>
                    <a:pt x="93" y="265"/>
                    <a:pt x="96" y="264"/>
                  </a:cubicBezTo>
                  <a:cubicBezTo>
                    <a:pt x="105" y="263"/>
                    <a:pt x="98" y="253"/>
                    <a:pt x="98" y="248"/>
                  </a:cubicBezTo>
                  <a:cubicBezTo>
                    <a:pt x="101" y="248"/>
                    <a:pt x="102" y="242"/>
                    <a:pt x="105" y="241"/>
                  </a:cubicBezTo>
                  <a:cubicBezTo>
                    <a:pt x="109" y="239"/>
                    <a:pt x="113" y="240"/>
                    <a:pt x="117" y="238"/>
                  </a:cubicBezTo>
                  <a:cubicBezTo>
                    <a:pt x="123" y="236"/>
                    <a:pt x="120" y="235"/>
                    <a:pt x="120" y="230"/>
                  </a:cubicBezTo>
                  <a:cubicBezTo>
                    <a:pt x="121" y="224"/>
                    <a:pt x="124" y="227"/>
                    <a:pt x="127" y="228"/>
                  </a:cubicBezTo>
                  <a:cubicBezTo>
                    <a:pt x="127" y="225"/>
                    <a:pt x="130" y="214"/>
                    <a:pt x="132" y="222"/>
                  </a:cubicBezTo>
                  <a:cubicBezTo>
                    <a:pt x="135" y="222"/>
                    <a:pt x="136" y="214"/>
                    <a:pt x="139" y="218"/>
                  </a:cubicBezTo>
                  <a:cubicBezTo>
                    <a:pt x="141" y="220"/>
                    <a:pt x="138" y="226"/>
                    <a:pt x="143" y="227"/>
                  </a:cubicBezTo>
                  <a:cubicBezTo>
                    <a:pt x="146" y="228"/>
                    <a:pt x="147" y="223"/>
                    <a:pt x="151" y="223"/>
                  </a:cubicBezTo>
                  <a:cubicBezTo>
                    <a:pt x="156" y="223"/>
                    <a:pt x="154" y="227"/>
                    <a:pt x="154" y="230"/>
                  </a:cubicBezTo>
                  <a:cubicBezTo>
                    <a:pt x="157" y="238"/>
                    <a:pt x="166" y="237"/>
                    <a:pt x="172" y="238"/>
                  </a:cubicBezTo>
                  <a:cubicBezTo>
                    <a:pt x="180" y="239"/>
                    <a:pt x="182" y="232"/>
                    <a:pt x="187" y="227"/>
                  </a:cubicBezTo>
                  <a:cubicBezTo>
                    <a:pt x="191" y="223"/>
                    <a:pt x="198" y="218"/>
                    <a:pt x="205" y="214"/>
                  </a:cubicBezTo>
                  <a:cubicBezTo>
                    <a:pt x="206" y="212"/>
                    <a:pt x="208" y="210"/>
                    <a:pt x="209" y="207"/>
                  </a:cubicBezTo>
                  <a:cubicBezTo>
                    <a:pt x="212" y="202"/>
                    <a:pt x="216" y="195"/>
                    <a:pt x="222" y="193"/>
                  </a:cubicBezTo>
                  <a:cubicBezTo>
                    <a:pt x="225" y="191"/>
                    <a:pt x="243" y="193"/>
                    <a:pt x="242" y="186"/>
                  </a:cubicBezTo>
                  <a:cubicBezTo>
                    <a:pt x="241" y="180"/>
                    <a:pt x="229" y="193"/>
                    <a:pt x="224" y="188"/>
                  </a:cubicBezTo>
                  <a:cubicBezTo>
                    <a:pt x="218" y="182"/>
                    <a:pt x="231" y="172"/>
                    <a:pt x="236" y="169"/>
                  </a:cubicBezTo>
                  <a:cubicBezTo>
                    <a:pt x="239" y="168"/>
                    <a:pt x="243" y="164"/>
                    <a:pt x="247" y="164"/>
                  </a:cubicBezTo>
                  <a:cubicBezTo>
                    <a:pt x="252" y="165"/>
                    <a:pt x="249" y="169"/>
                    <a:pt x="250" y="173"/>
                  </a:cubicBezTo>
                  <a:cubicBezTo>
                    <a:pt x="252" y="183"/>
                    <a:pt x="263" y="175"/>
                    <a:pt x="269" y="173"/>
                  </a:cubicBezTo>
                  <a:cubicBezTo>
                    <a:pt x="282" y="170"/>
                    <a:pt x="299" y="166"/>
                    <a:pt x="307" y="153"/>
                  </a:cubicBezTo>
                  <a:cubicBezTo>
                    <a:pt x="309" y="149"/>
                    <a:pt x="309" y="147"/>
                    <a:pt x="312" y="144"/>
                  </a:cubicBezTo>
                  <a:cubicBezTo>
                    <a:pt x="314" y="143"/>
                    <a:pt x="320" y="141"/>
                    <a:pt x="321" y="139"/>
                  </a:cubicBezTo>
                  <a:cubicBezTo>
                    <a:pt x="322" y="135"/>
                    <a:pt x="317" y="135"/>
                    <a:pt x="320" y="130"/>
                  </a:cubicBezTo>
                  <a:cubicBezTo>
                    <a:pt x="321" y="128"/>
                    <a:pt x="324" y="125"/>
                    <a:pt x="326" y="123"/>
                  </a:cubicBezTo>
                  <a:cubicBezTo>
                    <a:pt x="328" y="122"/>
                    <a:pt x="333" y="121"/>
                    <a:pt x="334" y="119"/>
                  </a:cubicBezTo>
                  <a:cubicBezTo>
                    <a:pt x="338" y="114"/>
                    <a:pt x="331" y="115"/>
                    <a:pt x="330" y="112"/>
                  </a:cubicBezTo>
                  <a:cubicBezTo>
                    <a:pt x="330" y="108"/>
                    <a:pt x="335" y="106"/>
                    <a:pt x="333" y="102"/>
                  </a:cubicBezTo>
                  <a:cubicBezTo>
                    <a:pt x="332" y="99"/>
                    <a:pt x="328" y="99"/>
                    <a:pt x="327" y="96"/>
                  </a:cubicBezTo>
                  <a:cubicBezTo>
                    <a:pt x="319" y="81"/>
                    <a:pt x="335" y="69"/>
                    <a:pt x="347" y="64"/>
                  </a:cubicBezTo>
                  <a:cubicBezTo>
                    <a:pt x="354" y="61"/>
                    <a:pt x="361" y="62"/>
                    <a:pt x="367" y="5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7" y="51"/>
                    <a:pt x="364" y="48"/>
                    <a:pt x="357" y="4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3884613" y="3592513"/>
              <a:ext cx="98425" cy="177800"/>
            </a:xfrm>
            <a:custGeom>
              <a:avLst/>
              <a:gdLst>
                <a:gd name="T0" fmla="*/ 52 w 60"/>
                <a:gd name="T1" fmla="*/ 51 h 108"/>
                <a:gd name="T2" fmla="*/ 50 w 60"/>
                <a:gd name="T3" fmla="*/ 42 h 108"/>
                <a:gd name="T4" fmla="*/ 57 w 60"/>
                <a:gd name="T5" fmla="*/ 34 h 108"/>
                <a:gd name="T6" fmla="*/ 59 w 60"/>
                <a:gd name="T7" fmla="*/ 24 h 108"/>
                <a:gd name="T8" fmla="*/ 53 w 60"/>
                <a:gd name="T9" fmla="*/ 8 h 108"/>
                <a:gd name="T10" fmla="*/ 35 w 60"/>
                <a:gd name="T11" fmla="*/ 0 h 108"/>
                <a:gd name="T12" fmla="*/ 19 w 60"/>
                <a:gd name="T13" fmla="*/ 10 h 108"/>
                <a:gd name="T14" fmla="*/ 16 w 60"/>
                <a:gd name="T15" fmla="*/ 29 h 108"/>
                <a:gd name="T16" fmla="*/ 11 w 60"/>
                <a:gd name="T17" fmla="*/ 38 h 108"/>
                <a:gd name="T18" fmla="*/ 12 w 60"/>
                <a:gd name="T19" fmla="*/ 47 h 108"/>
                <a:gd name="T20" fmla="*/ 6 w 60"/>
                <a:gd name="T21" fmla="*/ 60 h 108"/>
                <a:gd name="T22" fmla="*/ 6 w 60"/>
                <a:gd name="T23" fmla="*/ 74 h 108"/>
                <a:gd name="T24" fmla="*/ 0 w 60"/>
                <a:gd name="T25" fmla="*/ 86 h 108"/>
                <a:gd name="T26" fmla="*/ 1 w 60"/>
                <a:gd name="T27" fmla="*/ 87 h 108"/>
                <a:gd name="T28" fmla="*/ 5 w 60"/>
                <a:gd name="T29" fmla="*/ 96 h 108"/>
                <a:gd name="T30" fmla="*/ 13 w 60"/>
                <a:gd name="T31" fmla="*/ 100 h 108"/>
                <a:gd name="T32" fmla="*/ 36 w 60"/>
                <a:gd name="T33" fmla="*/ 104 h 108"/>
                <a:gd name="T34" fmla="*/ 55 w 60"/>
                <a:gd name="T35" fmla="*/ 100 h 108"/>
                <a:gd name="T36" fmla="*/ 55 w 60"/>
                <a:gd name="T37" fmla="*/ 79 h 108"/>
                <a:gd name="T38" fmla="*/ 53 w 60"/>
                <a:gd name="T39" fmla="*/ 69 h 108"/>
                <a:gd name="T40" fmla="*/ 57 w 60"/>
                <a:gd name="T41" fmla="*/ 68 h 108"/>
                <a:gd name="T42" fmla="*/ 53 w 60"/>
                <a:gd name="T43" fmla="*/ 61 h 108"/>
                <a:gd name="T44" fmla="*/ 52 w 60"/>
                <a:gd name="T45" fmla="*/ 5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108">
                  <a:moveTo>
                    <a:pt x="52" y="51"/>
                  </a:moveTo>
                  <a:cubicBezTo>
                    <a:pt x="52" y="47"/>
                    <a:pt x="50" y="45"/>
                    <a:pt x="50" y="42"/>
                  </a:cubicBezTo>
                  <a:cubicBezTo>
                    <a:pt x="49" y="37"/>
                    <a:pt x="54" y="37"/>
                    <a:pt x="57" y="34"/>
                  </a:cubicBezTo>
                  <a:cubicBezTo>
                    <a:pt x="59" y="32"/>
                    <a:pt x="59" y="27"/>
                    <a:pt x="59" y="24"/>
                  </a:cubicBezTo>
                  <a:cubicBezTo>
                    <a:pt x="60" y="16"/>
                    <a:pt x="59" y="13"/>
                    <a:pt x="53" y="8"/>
                  </a:cubicBezTo>
                  <a:cubicBezTo>
                    <a:pt x="48" y="4"/>
                    <a:pt x="41" y="0"/>
                    <a:pt x="35" y="0"/>
                  </a:cubicBezTo>
                  <a:cubicBezTo>
                    <a:pt x="26" y="0"/>
                    <a:pt x="25" y="6"/>
                    <a:pt x="19" y="10"/>
                  </a:cubicBezTo>
                  <a:cubicBezTo>
                    <a:pt x="10" y="16"/>
                    <a:pt x="17" y="21"/>
                    <a:pt x="16" y="29"/>
                  </a:cubicBezTo>
                  <a:cubicBezTo>
                    <a:pt x="16" y="33"/>
                    <a:pt x="12" y="34"/>
                    <a:pt x="11" y="38"/>
                  </a:cubicBezTo>
                  <a:cubicBezTo>
                    <a:pt x="9" y="41"/>
                    <a:pt x="12" y="44"/>
                    <a:pt x="12" y="47"/>
                  </a:cubicBezTo>
                  <a:cubicBezTo>
                    <a:pt x="12" y="52"/>
                    <a:pt x="7" y="55"/>
                    <a:pt x="6" y="60"/>
                  </a:cubicBezTo>
                  <a:cubicBezTo>
                    <a:pt x="4" y="65"/>
                    <a:pt x="7" y="70"/>
                    <a:pt x="6" y="74"/>
                  </a:cubicBezTo>
                  <a:cubicBezTo>
                    <a:pt x="5" y="79"/>
                    <a:pt x="1" y="82"/>
                    <a:pt x="0" y="86"/>
                  </a:cubicBezTo>
                  <a:cubicBezTo>
                    <a:pt x="0" y="87"/>
                    <a:pt x="0" y="87"/>
                    <a:pt x="1" y="87"/>
                  </a:cubicBezTo>
                  <a:cubicBezTo>
                    <a:pt x="3" y="90"/>
                    <a:pt x="2" y="93"/>
                    <a:pt x="5" y="96"/>
                  </a:cubicBezTo>
                  <a:cubicBezTo>
                    <a:pt x="7" y="98"/>
                    <a:pt x="11" y="99"/>
                    <a:pt x="13" y="100"/>
                  </a:cubicBezTo>
                  <a:cubicBezTo>
                    <a:pt x="21" y="103"/>
                    <a:pt x="28" y="104"/>
                    <a:pt x="36" y="104"/>
                  </a:cubicBezTo>
                  <a:cubicBezTo>
                    <a:pt x="43" y="105"/>
                    <a:pt x="50" y="108"/>
                    <a:pt x="55" y="100"/>
                  </a:cubicBezTo>
                  <a:cubicBezTo>
                    <a:pt x="59" y="94"/>
                    <a:pt x="59" y="85"/>
                    <a:pt x="55" y="79"/>
                  </a:cubicBezTo>
                  <a:cubicBezTo>
                    <a:pt x="54" y="76"/>
                    <a:pt x="48" y="72"/>
                    <a:pt x="53" y="69"/>
                  </a:cubicBezTo>
                  <a:cubicBezTo>
                    <a:pt x="54" y="68"/>
                    <a:pt x="55" y="68"/>
                    <a:pt x="57" y="68"/>
                  </a:cubicBezTo>
                  <a:cubicBezTo>
                    <a:pt x="56" y="66"/>
                    <a:pt x="55" y="63"/>
                    <a:pt x="53" y="61"/>
                  </a:cubicBezTo>
                  <a:cubicBezTo>
                    <a:pt x="51" y="57"/>
                    <a:pt x="52" y="55"/>
                    <a:pt x="52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3436938" y="3713163"/>
              <a:ext cx="68263" cy="101600"/>
            </a:xfrm>
            <a:custGeom>
              <a:avLst/>
              <a:gdLst>
                <a:gd name="T0" fmla="*/ 39 w 42"/>
                <a:gd name="T1" fmla="*/ 50 h 62"/>
                <a:gd name="T2" fmla="*/ 41 w 42"/>
                <a:gd name="T3" fmla="*/ 35 h 62"/>
                <a:gd name="T4" fmla="*/ 41 w 42"/>
                <a:gd name="T5" fmla="*/ 26 h 62"/>
                <a:gd name="T6" fmla="*/ 35 w 42"/>
                <a:gd name="T7" fmla="*/ 24 h 62"/>
                <a:gd name="T8" fmla="*/ 31 w 42"/>
                <a:gd name="T9" fmla="*/ 13 h 62"/>
                <a:gd name="T10" fmla="*/ 24 w 42"/>
                <a:gd name="T11" fmla="*/ 11 h 62"/>
                <a:gd name="T12" fmla="*/ 20 w 42"/>
                <a:gd name="T13" fmla="*/ 5 h 62"/>
                <a:gd name="T14" fmla="*/ 3 w 42"/>
                <a:gd name="T15" fmla="*/ 3 h 62"/>
                <a:gd name="T16" fmla="*/ 0 w 42"/>
                <a:gd name="T17" fmla="*/ 3 h 62"/>
                <a:gd name="T18" fmla="*/ 2 w 42"/>
                <a:gd name="T19" fmla="*/ 10 h 62"/>
                <a:gd name="T20" fmla="*/ 4 w 42"/>
                <a:gd name="T21" fmla="*/ 20 h 62"/>
                <a:gd name="T22" fmla="*/ 11 w 42"/>
                <a:gd name="T23" fmla="*/ 37 h 62"/>
                <a:gd name="T24" fmla="*/ 14 w 42"/>
                <a:gd name="T25" fmla="*/ 47 h 62"/>
                <a:gd name="T26" fmla="*/ 20 w 42"/>
                <a:gd name="T27" fmla="*/ 54 h 62"/>
                <a:gd name="T28" fmla="*/ 25 w 42"/>
                <a:gd name="T29" fmla="*/ 62 h 62"/>
                <a:gd name="T30" fmla="*/ 28 w 42"/>
                <a:gd name="T31" fmla="*/ 60 h 62"/>
                <a:gd name="T32" fmla="*/ 39 w 42"/>
                <a:gd name="T33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2">
                  <a:moveTo>
                    <a:pt x="39" y="50"/>
                  </a:moveTo>
                  <a:cubicBezTo>
                    <a:pt x="40" y="45"/>
                    <a:pt x="40" y="39"/>
                    <a:pt x="41" y="35"/>
                  </a:cubicBezTo>
                  <a:cubicBezTo>
                    <a:pt x="41" y="33"/>
                    <a:pt x="42" y="28"/>
                    <a:pt x="41" y="26"/>
                  </a:cubicBezTo>
                  <a:cubicBezTo>
                    <a:pt x="40" y="24"/>
                    <a:pt x="38" y="25"/>
                    <a:pt x="35" y="24"/>
                  </a:cubicBezTo>
                  <a:cubicBezTo>
                    <a:pt x="35" y="19"/>
                    <a:pt x="39" y="13"/>
                    <a:pt x="31" y="13"/>
                  </a:cubicBezTo>
                  <a:cubicBezTo>
                    <a:pt x="27" y="13"/>
                    <a:pt x="27" y="14"/>
                    <a:pt x="24" y="11"/>
                  </a:cubicBezTo>
                  <a:cubicBezTo>
                    <a:pt x="23" y="9"/>
                    <a:pt x="22" y="7"/>
                    <a:pt x="20" y="5"/>
                  </a:cubicBezTo>
                  <a:cubicBezTo>
                    <a:pt x="14" y="0"/>
                    <a:pt x="1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3" y="13"/>
                    <a:pt x="2" y="16"/>
                    <a:pt x="4" y="20"/>
                  </a:cubicBezTo>
                  <a:cubicBezTo>
                    <a:pt x="7" y="26"/>
                    <a:pt x="11" y="29"/>
                    <a:pt x="11" y="37"/>
                  </a:cubicBezTo>
                  <a:cubicBezTo>
                    <a:pt x="11" y="42"/>
                    <a:pt x="11" y="43"/>
                    <a:pt x="14" y="47"/>
                  </a:cubicBezTo>
                  <a:cubicBezTo>
                    <a:pt x="16" y="49"/>
                    <a:pt x="18" y="52"/>
                    <a:pt x="20" y="54"/>
                  </a:cubicBezTo>
                  <a:cubicBezTo>
                    <a:pt x="22" y="56"/>
                    <a:pt x="24" y="59"/>
                    <a:pt x="25" y="62"/>
                  </a:cubicBezTo>
                  <a:cubicBezTo>
                    <a:pt x="26" y="61"/>
                    <a:pt x="27" y="60"/>
                    <a:pt x="28" y="60"/>
                  </a:cubicBezTo>
                  <a:cubicBezTo>
                    <a:pt x="32" y="57"/>
                    <a:pt x="37" y="57"/>
                    <a:pt x="39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3665538" y="4046538"/>
              <a:ext cx="287338" cy="307975"/>
            </a:xfrm>
            <a:custGeom>
              <a:avLst/>
              <a:gdLst>
                <a:gd name="T0" fmla="*/ 127 w 173"/>
                <a:gd name="T1" fmla="*/ 5 h 187"/>
                <a:gd name="T2" fmla="*/ 115 w 173"/>
                <a:gd name="T3" fmla="*/ 1 h 187"/>
                <a:gd name="T4" fmla="*/ 103 w 173"/>
                <a:gd name="T5" fmla="*/ 12 h 187"/>
                <a:gd name="T6" fmla="*/ 97 w 173"/>
                <a:gd name="T7" fmla="*/ 28 h 187"/>
                <a:gd name="T8" fmla="*/ 101 w 173"/>
                <a:gd name="T9" fmla="*/ 45 h 187"/>
                <a:gd name="T10" fmla="*/ 86 w 173"/>
                <a:gd name="T11" fmla="*/ 63 h 187"/>
                <a:gd name="T12" fmla="*/ 69 w 173"/>
                <a:gd name="T13" fmla="*/ 69 h 187"/>
                <a:gd name="T14" fmla="*/ 49 w 173"/>
                <a:gd name="T15" fmla="*/ 70 h 187"/>
                <a:gd name="T16" fmla="*/ 28 w 173"/>
                <a:gd name="T17" fmla="*/ 74 h 187"/>
                <a:gd name="T18" fmla="*/ 16 w 173"/>
                <a:gd name="T19" fmla="*/ 77 h 187"/>
                <a:gd name="T20" fmla="*/ 20 w 173"/>
                <a:gd name="T21" fmla="*/ 89 h 187"/>
                <a:gd name="T22" fmla="*/ 22 w 173"/>
                <a:gd name="T23" fmla="*/ 104 h 187"/>
                <a:gd name="T24" fmla="*/ 37 w 173"/>
                <a:gd name="T25" fmla="*/ 113 h 187"/>
                <a:gd name="T26" fmla="*/ 37 w 173"/>
                <a:gd name="T27" fmla="*/ 117 h 187"/>
                <a:gd name="T28" fmla="*/ 42 w 173"/>
                <a:gd name="T29" fmla="*/ 128 h 187"/>
                <a:gd name="T30" fmla="*/ 42 w 173"/>
                <a:gd name="T31" fmla="*/ 159 h 187"/>
                <a:gd name="T32" fmla="*/ 67 w 173"/>
                <a:gd name="T33" fmla="*/ 168 h 187"/>
                <a:gd name="T34" fmla="*/ 72 w 173"/>
                <a:gd name="T35" fmla="*/ 172 h 187"/>
                <a:gd name="T36" fmla="*/ 92 w 173"/>
                <a:gd name="T37" fmla="*/ 171 h 187"/>
                <a:gd name="T38" fmla="*/ 111 w 173"/>
                <a:gd name="T39" fmla="*/ 177 h 187"/>
                <a:gd name="T40" fmla="*/ 135 w 173"/>
                <a:gd name="T41" fmla="*/ 169 h 187"/>
                <a:gd name="T42" fmla="*/ 135 w 173"/>
                <a:gd name="T43" fmla="*/ 145 h 187"/>
                <a:gd name="T44" fmla="*/ 158 w 173"/>
                <a:gd name="T45" fmla="*/ 133 h 187"/>
                <a:gd name="T46" fmla="*/ 140 w 173"/>
                <a:gd name="T47" fmla="*/ 119 h 187"/>
                <a:gd name="T48" fmla="*/ 146 w 173"/>
                <a:gd name="T49" fmla="*/ 106 h 187"/>
                <a:gd name="T50" fmla="*/ 156 w 173"/>
                <a:gd name="T51" fmla="*/ 102 h 187"/>
                <a:gd name="T52" fmla="*/ 171 w 173"/>
                <a:gd name="T53" fmla="*/ 92 h 187"/>
                <a:gd name="T54" fmla="*/ 162 w 173"/>
                <a:gd name="T55" fmla="*/ 79 h 187"/>
                <a:gd name="T56" fmla="*/ 166 w 173"/>
                <a:gd name="T57" fmla="*/ 59 h 187"/>
                <a:gd name="T58" fmla="*/ 163 w 173"/>
                <a:gd name="T59" fmla="*/ 49 h 187"/>
                <a:gd name="T60" fmla="*/ 148 w 173"/>
                <a:gd name="T61" fmla="*/ 28 h 187"/>
                <a:gd name="T62" fmla="*/ 145 w 173"/>
                <a:gd name="T63" fmla="*/ 17 h 187"/>
                <a:gd name="T64" fmla="*/ 138 w 173"/>
                <a:gd name="T65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7">
                  <a:moveTo>
                    <a:pt x="131" y="8"/>
                  </a:moveTo>
                  <a:cubicBezTo>
                    <a:pt x="129" y="7"/>
                    <a:pt x="129" y="5"/>
                    <a:pt x="127" y="5"/>
                  </a:cubicBezTo>
                  <a:cubicBezTo>
                    <a:pt x="125" y="5"/>
                    <a:pt x="124" y="6"/>
                    <a:pt x="123" y="6"/>
                  </a:cubicBezTo>
                  <a:cubicBezTo>
                    <a:pt x="118" y="6"/>
                    <a:pt x="118" y="2"/>
                    <a:pt x="115" y="1"/>
                  </a:cubicBezTo>
                  <a:cubicBezTo>
                    <a:pt x="111" y="0"/>
                    <a:pt x="109" y="5"/>
                    <a:pt x="109" y="8"/>
                  </a:cubicBezTo>
                  <a:cubicBezTo>
                    <a:pt x="108" y="14"/>
                    <a:pt x="108" y="12"/>
                    <a:pt x="103" y="12"/>
                  </a:cubicBezTo>
                  <a:cubicBezTo>
                    <a:pt x="100" y="13"/>
                    <a:pt x="96" y="15"/>
                    <a:pt x="95" y="18"/>
                  </a:cubicBezTo>
                  <a:cubicBezTo>
                    <a:pt x="94" y="22"/>
                    <a:pt x="97" y="25"/>
                    <a:pt x="97" y="28"/>
                  </a:cubicBezTo>
                  <a:cubicBezTo>
                    <a:pt x="97" y="32"/>
                    <a:pt x="95" y="33"/>
                    <a:pt x="92" y="35"/>
                  </a:cubicBezTo>
                  <a:cubicBezTo>
                    <a:pt x="83" y="42"/>
                    <a:pt x="96" y="41"/>
                    <a:pt x="101" y="45"/>
                  </a:cubicBezTo>
                  <a:cubicBezTo>
                    <a:pt x="107" y="50"/>
                    <a:pt x="101" y="57"/>
                    <a:pt x="95" y="60"/>
                  </a:cubicBezTo>
                  <a:cubicBezTo>
                    <a:pt x="92" y="61"/>
                    <a:pt x="89" y="61"/>
                    <a:pt x="86" y="63"/>
                  </a:cubicBezTo>
                  <a:cubicBezTo>
                    <a:pt x="83" y="66"/>
                    <a:pt x="84" y="69"/>
                    <a:pt x="79" y="69"/>
                  </a:cubicBezTo>
                  <a:cubicBezTo>
                    <a:pt x="75" y="68"/>
                    <a:pt x="73" y="67"/>
                    <a:pt x="69" y="69"/>
                  </a:cubicBezTo>
                  <a:cubicBezTo>
                    <a:pt x="65" y="70"/>
                    <a:pt x="65" y="71"/>
                    <a:pt x="60" y="70"/>
                  </a:cubicBezTo>
                  <a:cubicBezTo>
                    <a:pt x="56" y="69"/>
                    <a:pt x="53" y="69"/>
                    <a:pt x="49" y="70"/>
                  </a:cubicBezTo>
                  <a:cubicBezTo>
                    <a:pt x="43" y="72"/>
                    <a:pt x="47" y="74"/>
                    <a:pt x="44" y="78"/>
                  </a:cubicBezTo>
                  <a:cubicBezTo>
                    <a:pt x="41" y="82"/>
                    <a:pt x="32" y="75"/>
                    <a:pt x="28" y="74"/>
                  </a:cubicBezTo>
                  <a:cubicBezTo>
                    <a:pt x="25" y="73"/>
                    <a:pt x="22" y="71"/>
                    <a:pt x="19" y="73"/>
                  </a:cubicBezTo>
                  <a:cubicBezTo>
                    <a:pt x="18" y="74"/>
                    <a:pt x="17" y="76"/>
                    <a:pt x="16" y="77"/>
                  </a:cubicBezTo>
                  <a:cubicBezTo>
                    <a:pt x="14" y="78"/>
                    <a:pt x="13" y="77"/>
                    <a:pt x="11" y="77"/>
                  </a:cubicBezTo>
                  <a:cubicBezTo>
                    <a:pt x="0" y="79"/>
                    <a:pt x="17" y="87"/>
                    <a:pt x="20" y="89"/>
                  </a:cubicBezTo>
                  <a:cubicBezTo>
                    <a:pt x="23" y="90"/>
                    <a:pt x="26" y="93"/>
                    <a:pt x="25" y="96"/>
                  </a:cubicBezTo>
                  <a:cubicBezTo>
                    <a:pt x="23" y="99"/>
                    <a:pt x="15" y="100"/>
                    <a:pt x="22" y="104"/>
                  </a:cubicBezTo>
                  <a:cubicBezTo>
                    <a:pt x="26" y="106"/>
                    <a:pt x="31" y="102"/>
                    <a:pt x="34" y="107"/>
                  </a:cubicBezTo>
                  <a:cubicBezTo>
                    <a:pt x="36" y="109"/>
                    <a:pt x="36" y="111"/>
                    <a:pt x="37" y="113"/>
                  </a:cubicBezTo>
                  <a:cubicBezTo>
                    <a:pt x="38" y="115"/>
                    <a:pt x="41" y="114"/>
                    <a:pt x="41" y="117"/>
                  </a:cubicBezTo>
                  <a:cubicBezTo>
                    <a:pt x="40" y="117"/>
                    <a:pt x="38" y="117"/>
                    <a:pt x="37" y="117"/>
                  </a:cubicBezTo>
                  <a:cubicBezTo>
                    <a:pt x="32" y="118"/>
                    <a:pt x="32" y="118"/>
                    <a:pt x="36" y="121"/>
                  </a:cubicBezTo>
                  <a:cubicBezTo>
                    <a:pt x="38" y="124"/>
                    <a:pt x="40" y="125"/>
                    <a:pt x="42" y="128"/>
                  </a:cubicBezTo>
                  <a:cubicBezTo>
                    <a:pt x="46" y="134"/>
                    <a:pt x="42" y="141"/>
                    <a:pt x="41" y="148"/>
                  </a:cubicBezTo>
                  <a:cubicBezTo>
                    <a:pt x="41" y="153"/>
                    <a:pt x="41" y="155"/>
                    <a:pt x="42" y="159"/>
                  </a:cubicBezTo>
                  <a:cubicBezTo>
                    <a:pt x="44" y="164"/>
                    <a:pt x="44" y="165"/>
                    <a:pt x="49" y="165"/>
                  </a:cubicBezTo>
                  <a:cubicBezTo>
                    <a:pt x="55" y="164"/>
                    <a:pt x="64" y="160"/>
                    <a:pt x="67" y="168"/>
                  </a:cubicBezTo>
                  <a:cubicBezTo>
                    <a:pt x="67" y="170"/>
                    <a:pt x="65" y="170"/>
                    <a:pt x="67" y="172"/>
                  </a:cubicBezTo>
                  <a:cubicBezTo>
                    <a:pt x="69" y="174"/>
                    <a:pt x="70" y="172"/>
                    <a:pt x="72" y="172"/>
                  </a:cubicBezTo>
                  <a:cubicBezTo>
                    <a:pt x="75" y="172"/>
                    <a:pt x="80" y="174"/>
                    <a:pt x="83" y="174"/>
                  </a:cubicBezTo>
                  <a:cubicBezTo>
                    <a:pt x="86" y="174"/>
                    <a:pt x="88" y="170"/>
                    <a:pt x="92" y="171"/>
                  </a:cubicBezTo>
                  <a:cubicBezTo>
                    <a:pt x="97" y="172"/>
                    <a:pt x="94" y="176"/>
                    <a:pt x="95" y="180"/>
                  </a:cubicBezTo>
                  <a:cubicBezTo>
                    <a:pt x="98" y="187"/>
                    <a:pt x="107" y="179"/>
                    <a:pt x="111" y="177"/>
                  </a:cubicBezTo>
                  <a:cubicBezTo>
                    <a:pt x="120" y="173"/>
                    <a:pt x="124" y="176"/>
                    <a:pt x="130" y="181"/>
                  </a:cubicBezTo>
                  <a:cubicBezTo>
                    <a:pt x="130" y="176"/>
                    <a:pt x="133" y="174"/>
                    <a:pt x="135" y="169"/>
                  </a:cubicBezTo>
                  <a:cubicBezTo>
                    <a:pt x="138" y="160"/>
                    <a:pt x="127" y="158"/>
                    <a:pt x="128" y="151"/>
                  </a:cubicBezTo>
                  <a:cubicBezTo>
                    <a:pt x="128" y="148"/>
                    <a:pt x="133" y="148"/>
                    <a:pt x="135" y="145"/>
                  </a:cubicBezTo>
                  <a:cubicBezTo>
                    <a:pt x="137" y="142"/>
                    <a:pt x="137" y="140"/>
                    <a:pt x="142" y="140"/>
                  </a:cubicBezTo>
                  <a:cubicBezTo>
                    <a:pt x="149" y="140"/>
                    <a:pt x="155" y="143"/>
                    <a:pt x="158" y="133"/>
                  </a:cubicBezTo>
                  <a:cubicBezTo>
                    <a:pt x="162" y="118"/>
                    <a:pt x="133" y="127"/>
                    <a:pt x="133" y="123"/>
                  </a:cubicBezTo>
                  <a:cubicBezTo>
                    <a:pt x="132" y="119"/>
                    <a:pt x="138" y="121"/>
                    <a:pt x="140" y="119"/>
                  </a:cubicBezTo>
                  <a:cubicBezTo>
                    <a:pt x="143" y="117"/>
                    <a:pt x="142" y="113"/>
                    <a:pt x="143" y="110"/>
                  </a:cubicBezTo>
                  <a:cubicBezTo>
                    <a:pt x="144" y="109"/>
                    <a:pt x="145" y="107"/>
                    <a:pt x="146" y="106"/>
                  </a:cubicBezTo>
                  <a:cubicBezTo>
                    <a:pt x="147" y="104"/>
                    <a:pt x="146" y="103"/>
                    <a:pt x="148" y="101"/>
                  </a:cubicBezTo>
                  <a:cubicBezTo>
                    <a:pt x="152" y="99"/>
                    <a:pt x="153" y="103"/>
                    <a:pt x="156" y="102"/>
                  </a:cubicBezTo>
                  <a:cubicBezTo>
                    <a:pt x="159" y="102"/>
                    <a:pt x="161" y="98"/>
                    <a:pt x="163" y="97"/>
                  </a:cubicBezTo>
                  <a:cubicBezTo>
                    <a:pt x="166" y="95"/>
                    <a:pt x="169" y="95"/>
                    <a:pt x="171" y="92"/>
                  </a:cubicBezTo>
                  <a:cubicBezTo>
                    <a:pt x="173" y="89"/>
                    <a:pt x="173" y="85"/>
                    <a:pt x="170" y="83"/>
                  </a:cubicBezTo>
                  <a:cubicBezTo>
                    <a:pt x="167" y="80"/>
                    <a:pt x="163" y="82"/>
                    <a:pt x="162" y="79"/>
                  </a:cubicBezTo>
                  <a:cubicBezTo>
                    <a:pt x="159" y="75"/>
                    <a:pt x="163" y="72"/>
                    <a:pt x="164" y="69"/>
                  </a:cubicBezTo>
                  <a:cubicBezTo>
                    <a:pt x="165" y="67"/>
                    <a:pt x="167" y="61"/>
                    <a:pt x="166" y="59"/>
                  </a:cubicBezTo>
                  <a:cubicBezTo>
                    <a:pt x="166" y="57"/>
                    <a:pt x="164" y="56"/>
                    <a:pt x="164" y="54"/>
                  </a:cubicBezTo>
                  <a:cubicBezTo>
                    <a:pt x="163" y="53"/>
                    <a:pt x="164" y="51"/>
                    <a:pt x="163" y="49"/>
                  </a:cubicBezTo>
                  <a:cubicBezTo>
                    <a:pt x="163" y="47"/>
                    <a:pt x="161" y="43"/>
                    <a:pt x="159" y="41"/>
                  </a:cubicBezTo>
                  <a:cubicBezTo>
                    <a:pt x="156" y="36"/>
                    <a:pt x="150" y="34"/>
                    <a:pt x="148" y="28"/>
                  </a:cubicBezTo>
                  <a:cubicBezTo>
                    <a:pt x="147" y="26"/>
                    <a:pt x="147" y="21"/>
                    <a:pt x="148" y="17"/>
                  </a:cubicBezTo>
                  <a:cubicBezTo>
                    <a:pt x="147" y="18"/>
                    <a:pt x="146" y="18"/>
                    <a:pt x="145" y="17"/>
                  </a:cubicBezTo>
                  <a:cubicBezTo>
                    <a:pt x="143" y="17"/>
                    <a:pt x="139" y="13"/>
                    <a:pt x="138" y="11"/>
                  </a:cubicBezTo>
                  <a:cubicBezTo>
                    <a:pt x="138" y="10"/>
                    <a:pt x="138" y="9"/>
                    <a:pt x="138" y="9"/>
                  </a:cubicBezTo>
                  <a:cubicBezTo>
                    <a:pt x="136" y="9"/>
                    <a:pt x="133" y="9"/>
                    <a:pt x="13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3971926" y="4435475"/>
              <a:ext cx="22225" cy="17463"/>
            </a:xfrm>
            <a:custGeom>
              <a:avLst/>
              <a:gdLst>
                <a:gd name="T0" fmla="*/ 11 w 13"/>
                <a:gd name="T1" fmla="*/ 10 h 10"/>
                <a:gd name="T2" fmla="*/ 10 w 13"/>
                <a:gd name="T3" fmla="*/ 8 h 10"/>
                <a:gd name="T4" fmla="*/ 11 w 13"/>
                <a:gd name="T5" fmla="*/ 9 h 10"/>
                <a:gd name="T6" fmla="*/ 6 w 13"/>
                <a:gd name="T7" fmla="*/ 5 h 10"/>
                <a:gd name="T8" fmla="*/ 2 w 13"/>
                <a:gd name="T9" fmla="*/ 0 h 10"/>
                <a:gd name="T10" fmla="*/ 6 w 13"/>
                <a:gd name="T11" fmla="*/ 1 h 10"/>
                <a:gd name="T12" fmla="*/ 11 w 13"/>
                <a:gd name="T13" fmla="*/ 8 h 10"/>
                <a:gd name="T14" fmla="*/ 11 w 1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10" y="9"/>
                    <a:pt x="9" y="9"/>
                    <a:pt x="10" y="8"/>
                  </a:cubicBezTo>
                  <a:cubicBezTo>
                    <a:pt x="10" y="7"/>
                    <a:pt x="11" y="9"/>
                    <a:pt x="11" y="9"/>
                  </a:cubicBezTo>
                  <a:cubicBezTo>
                    <a:pt x="11" y="9"/>
                    <a:pt x="7" y="6"/>
                    <a:pt x="6" y="5"/>
                  </a:cubicBezTo>
                  <a:cubicBezTo>
                    <a:pt x="4" y="3"/>
                    <a:pt x="0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5"/>
                    <a:pt x="13" y="4"/>
                    <a:pt x="11" y="8"/>
                  </a:cubicBezTo>
                  <a:lnTo>
                    <a:pt x="11" y="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3746501" y="4287838"/>
              <a:ext cx="236538" cy="268288"/>
            </a:xfrm>
            <a:custGeom>
              <a:avLst/>
              <a:gdLst>
                <a:gd name="T0" fmla="*/ 15 w 143"/>
                <a:gd name="T1" fmla="*/ 29 h 163"/>
                <a:gd name="T2" fmla="*/ 18 w 143"/>
                <a:gd name="T3" fmla="*/ 37 h 163"/>
                <a:gd name="T4" fmla="*/ 12 w 143"/>
                <a:gd name="T5" fmla="*/ 44 h 163"/>
                <a:gd name="T6" fmla="*/ 17 w 143"/>
                <a:gd name="T7" fmla="*/ 63 h 163"/>
                <a:gd name="T8" fmla="*/ 24 w 143"/>
                <a:gd name="T9" fmla="*/ 68 h 163"/>
                <a:gd name="T10" fmla="*/ 20 w 143"/>
                <a:gd name="T11" fmla="*/ 76 h 163"/>
                <a:gd name="T12" fmla="*/ 16 w 143"/>
                <a:gd name="T13" fmla="*/ 86 h 163"/>
                <a:gd name="T14" fmla="*/ 12 w 143"/>
                <a:gd name="T15" fmla="*/ 93 h 163"/>
                <a:gd name="T16" fmla="*/ 11 w 143"/>
                <a:gd name="T17" fmla="*/ 114 h 163"/>
                <a:gd name="T18" fmla="*/ 10 w 143"/>
                <a:gd name="T19" fmla="*/ 123 h 163"/>
                <a:gd name="T20" fmla="*/ 13 w 143"/>
                <a:gd name="T21" fmla="*/ 132 h 163"/>
                <a:gd name="T22" fmla="*/ 7 w 143"/>
                <a:gd name="T23" fmla="*/ 139 h 163"/>
                <a:gd name="T24" fmla="*/ 3 w 143"/>
                <a:gd name="T25" fmla="*/ 148 h 163"/>
                <a:gd name="T26" fmla="*/ 0 w 143"/>
                <a:gd name="T27" fmla="*/ 152 h 163"/>
                <a:gd name="T28" fmla="*/ 0 w 143"/>
                <a:gd name="T29" fmla="*/ 152 h 163"/>
                <a:gd name="T30" fmla="*/ 11 w 143"/>
                <a:gd name="T31" fmla="*/ 156 h 163"/>
                <a:gd name="T32" fmla="*/ 19 w 143"/>
                <a:gd name="T33" fmla="*/ 162 h 163"/>
                <a:gd name="T34" fmla="*/ 29 w 143"/>
                <a:gd name="T35" fmla="*/ 158 h 163"/>
                <a:gd name="T36" fmla="*/ 39 w 143"/>
                <a:gd name="T37" fmla="*/ 156 h 163"/>
                <a:gd name="T38" fmla="*/ 56 w 143"/>
                <a:gd name="T39" fmla="*/ 145 h 163"/>
                <a:gd name="T40" fmla="*/ 61 w 143"/>
                <a:gd name="T41" fmla="*/ 136 h 163"/>
                <a:gd name="T42" fmla="*/ 61 w 143"/>
                <a:gd name="T43" fmla="*/ 125 h 163"/>
                <a:gd name="T44" fmla="*/ 66 w 143"/>
                <a:gd name="T45" fmla="*/ 115 h 163"/>
                <a:gd name="T46" fmla="*/ 63 w 143"/>
                <a:gd name="T47" fmla="*/ 111 h 163"/>
                <a:gd name="T48" fmla="*/ 66 w 143"/>
                <a:gd name="T49" fmla="*/ 107 h 163"/>
                <a:gd name="T50" fmla="*/ 86 w 143"/>
                <a:gd name="T51" fmla="*/ 100 h 163"/>
                <a:gd name="T52" fmla="*/ 108 w 143"/>
                <a:gd name="T53" fmla="*/ 95 h 163"/>
                <a:gd name="T54" fmla="*/ 126 w 143"/>
                <a:gd name="T55" fmla="*/ 92 h 163"/>
                <a:gd name="T56" fmla="*/ 120 w 143"/>
                <a:gd name="T57" fmla="*/ 73 h 163"/>
                <a:gd name="T58" fmla="*/ 127 w 143"/>
                <a:gd name="T59" fmla="*/ 54 h 163"/>
                <a:gd name="T60" fmla="*/ 135 w 143"/>
                <a:gd name="T61" fmla="*/ 47 h 163"/>
                <a:gd name="T62" fmla="*/ 139 w 143"/>
                <a:gd name="T63" fmla="*/ 40 h 163"/>
                <a:gd name="T64" fmla="*/ 138 w 143"/>
                <a:gd name="T65" fmla="*/ 30 h 163"/>
                <a:gd name="T66" fmla="*/ 139 w 143"/>
                <a:gd name="T67" fmla="*/ 29 h 163"/>
                <a:gd name="T68" fmla="*/ 137 w 143"/>
                <a:gd name="T69" fmla="*/ 23 h 163"/>
                <a:gd name="T70" fmla="*/ 139 w 143"/>
                <a:gd name="T71" fmla="*/ 15 h 163"/>
                <a:gd name="T72" fmla="*/ 142 w 143"/>
                <a:gd name="T73" fmla="*/ 9 h 163"/>
                <a:gd name="T74" fmla="*/ 137 w 143"/>
                <a:gd name="T75" fmla="*/ 6 h 163"/>
                <a:gd name="T76" fmla="*/ 132 w 143"/>
                <a:gd name="T77" fmla="*/ 1 h 163"/>
                <a:gd name="T78" fmla="*/ 123 w 143"/>
                <a:gd name="T79" fmla="*/ 3 h 163"/>
                <a:gd name="T80" fmla="*/ 112 w 143"/>
                <a:gd name="T81" fmla="*/ 3 h 163"/>
                <a:gd name="T82" fmla="*/ 98 w 143"/>
                <a:gd name="T83" fmla="*/ 10 h 163"/>
                <a:gd name="T84" fmla="*/ 104 w 143"/>
                <a:gd name="T85" fmla="*/ 16 h 163"/>
                <a:gd name="T86" fmla="*/ 93 w 143"/>
                <a:gd name="T87" fmla="*/ 18 h 163"/>
                <a:gd name="T88" fmla="*/ 86 w 143"/>
                <a:gd name="T89" fmla="*/ 21 h 163"/>
                <a:gd name="T90" fmla="*/ 86 w 143"/>
                <a:gd name="T91" fmla="*/ 23 h 163"/>
                <a:gd name="T92" fmla="*/ 81 w 143"/>
                <a:gd name="T93" fmla="*/ 35 h 163"/>
                <a:gd name="T94" fmla="*/ 62 w 143"/>
                <a:gd name="T95" fmla="*/ 31 h 163"/>
                <a:gd name="T96" fmla="*/ 46 w 143"/>
                <a:gd name="T97" fmla="*/ 34 h 163"/>
                <a:gd name="T98" fmla="*/ 43 w 143"/>
                <a:gd name="T99" fmla="*/ 25 h 163"/>
                <a:gd name="T100" fmla="*/ 34 w 143"/>
                <a:gd name="T101" fmla="*/ 28 h 163"/>
                <a:gd name="T102" fmla="*/ 23 w 143"/>
                <a:gd name="T103" fmla="*/ 26 h 163"/>
                <a:gd name="T104" fmla="*/ 18 w 143"/>
                <a:gd name="T105" fmla="*/ 26 h 163"/>
                <a:gd name="T106" fmla="*/ 15 w 143"/>
                <a:gd name="T107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63">
                  <a:moveTo>
                    <a:pt x="15" y="29"/>
                  </a:moveTo>
                  <a:cubicBezTo>
                    <a:pt x="14" y="33"/>
                    <a:pt x="21" y="33"/>
                    <a:pt x="18" y="37"/>
                  </a:cubicBezTo>
                  <a:cubicBezTo>
                    <a:pt x="17" y="40"/>
                    <a:pt x="14" y="41"/>
                    <a:pt x="12" y="44"/>
                  </a:cubicBezTo>
                  <a:cubicBezTo>
                    <a:pt x="10" y="51"/>
                    <a:pt x="11" y="60"/>
                    <a:pt x="17" y="63"/>
                  </a:cubicBezTo>
                  <a:cubicBezTo>
                    <a:pt x="20" y="64"/>
                    <a:pt x="24" y="65"/>
                    <a:pt x="24" y="68"/>
                  </a:cubicBezTo>
                  <a:cubicBezTo>
                    <a:pt x="25" y="72"/>
                    <a:pt x="21" y="74"/>
                    <a:pt x="20" y="76"/>
                  </a:cubicBezTo>
                  <a:cubicBezTo>
                    <a:pt x="18" y="79"/>
                    <a:pt x="18" y="82"/>
                    <a:pt x="16" y="86"/>
                  </a:cubicBezTo>
                  <a:cubicBezTo>
                    <a:pt x="15" y="88"/>
                    <a:pt x="13" y="90"/>
                    <a:pt x="12" y="93"/>
                  </a:cubicBezTo>
                  <a:cubicBezTo>
                    <a:pt x="9" y="100"/>
                    <a:pt x="13" y="108"/>
                    <a:pt x="11" y="114"/>
                  </a:cubicBezTo>
                  <a:cubicBezTo>
                    <a:pt x="10" y="119"/>
                    <a:pt x="8" y="118"/>
                    <a:pt x="10" y="123"/>
                  </a:cubicBezTo>
                  <a:cubicBezTo>
                    <a:pt x="11" y="125"/>
                    <a:pt x="14" y="129"/>
                    <a:pt x="13" y="132"/>
                  </a:cubicBezTo>
                  <a:cubicBezTo>
                    <a:pt x="12" y="134"/>
                    <a:pt x="9" y="137"/>
                    <a:pt x="7" y="139"/>
                  </a:cubicBezTo>
                  <a:cubicBezTo>
                    <a:pt x="6" y="142"/>
                    <a:pt x="5" y="145"/>
                    <a:pt x="3" y="148"/>
                  </a:cubicBezTo>
                  <a:cubicBezTo>
                    <a:pt x="2" y="149"/>
                    <a:pt x="1" y="150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" y="153"/>
                    <a:pt x="7" y="153"/>
                    <a:pt x="11" y="156"/>
                  </a:cubicBezTo>
                  <a:cubicBezTo>
                    <a:pt x="13" y="157"/>
                    <a:pt x="16" y="162"/>
                    <a:pt x="19" y="162"/>
                  </a:cubicBezTo>
                  <a:cubicBezTo>
                    <a:pt x="23" y="163"/>
                    <a:pt x="26" y="160"/>
                    <a:pt x="29" y="158"/>
                  </a:cubicBezTo>
                  <a:cubicBezTo>
                    <a:pt x="32" y="156"/>
                    <a:pt x="35" y="156"/>
                    <a:pt x="39" y="156"/>
                  </a:cubicBezTo>
                  <a:cubicBezTo>
                    <a:pt x="46" y="155"/>
                    <a:pt x="51" y="150"/>
                    <a:pt x="56" y="145"/>
                  </a:cubicBezTo>
                  <a:cubicBezTo>
                    <a:pt x="60" y="143"/>
                    <a:pt x="61" y="140"/>
                    <a:pt x="61" y="136"/>
                  </a:cubicBezTo>
                  <a:cubicBezTo>
                    <a:pt x="61" y="133"/>
                    <a:pt x="60" y="128"/>
                    <a:pt x="61" y="125"/>
                  </a:cubicBezTo>
                  <a:cubicBezTo>
                    <a:pt x="62" y="121"/>
                    <a:pt x="67" y="120"/>
                    <a:pt x="66" y="115"/>
                  </a:cubicBezTo>
                  <a:cubicBezTo>
                    <a:pt x="66" y="113"/>
                    <a:pt x="64" y="114"/>
                    <a:pt x="63" y="111"/>
                  </a:cubicBezTo>
                  <a:cubicBezTo>
                    <a:pt x="63" y="109"/>
                    <a:pt x="65" y="109"/>
                    <a:pt x="66" y="107"/>
                  </a:cubicBezTo>
                  <a:cubicBezTo>
                    <a:pt x="72" y="101"/>
                    <a:pt x="79" y="103"/>
                    <a:pt x="86" y="100"/>
                  </a:cubicBezTo>
                  <a:cubicBezTo>
                    <a:pt x="94" y="98"/>
                    <a:pt x="99" y="95"/>
                    <a:pt x="108" y="95"/>
                  </a:cubicBezTo>
                  <a:cubicBezTo>
                    <a:pt x="113" y="95"/>
                    <a:pt x="123" y="98"/>
                    <a:pt x="126" y="92"/>
                  </a:cubicBezTo>
                  <a:cubicBezTo>
                    <a:pt x="129" y="88"/>
                    <a:pt x="121" y="78"/>
                    <a:pt x="120" y="73"/>
                  </a:cubicBezTo>
                  <a:cubicBezTo>
                    <a:pt x="120" y="65"/>
                    <a:pt x="121" y="59"/>
                    <a:pt x="127" y="54"/>
                  </a:cubicBezTo>
                  <a:cubicBezTo>
                    <a:pt x="129" y="52"/>
                    <a:pt x="132" y="49"/>
                    <a:pt x="135" y="47"/>
                  </a:cubicBezTo>
                  <a:cubicBezTo>
                    <a:pt x="139" y="44"/>
                    <a:pt x="140" y="45"/>
                    <a:pt x="139" y="40"/>
                  </a:cubicBezTo>
                  <a:cubicBezTo>
                    <a:pt x="138" y="36"/>
                    <a:pt x="137" y="34"/>
                    <a:pt x="138" y="30"/>
                  </a:cubicBezTo>
                  <a:cubicBezTo>
                    <a:pt x="139" y="30"/>
                    <a:pt x="139" y="29"/>
                    <a:pt x="139" y="29"/>
                  </a:cubicBezTo>
                  <a:cubicBezTo>
                    <a:pt x="138" y="27"/>
                    <a:pt x="137" y="25"/>
                    <a:pt x="137" y="23"/>
                  </a:cubicBezTo>
                  <a:cubicBezTo>
                    <a:pt x="138" y="20"/>
                    <a:pt x="138" y="18"/>
                    <a:pt x="139" y="15"/>
                  </a:cubicBezTo>
                  <a:cubicBezTo>
                    <a:pt x="140" y="13"/>
                    <a:pt x="143" y="12"/>
                    <a:pt x="142" y="9"/>
                  </a:cubicBezTo>
                  <a:cubicBezTo>
                    <a:pt x="140" y="8"/>
                    <a:pt x="139" y="7"/>
                    <a:pt x="137" y="6"/>
                  </a:cubicBezTo>
                  <a:cubicBezTo>
                    <a:pt x="136" y="4"/>
                    <a:pt x="135" y="1"/>
                    <a:pt x="132" y="1"/>
                  </a:cubicBezTo>
                  <a:cubicBezTo>
                    <a:pt x="129" y="0"/>
                    <a:pt x="126" y="3"/>
                    <a:pt x="123" y="3"/>
                  </a:cubicBezTo>
                  <a:cubicBezTo>
                    <a:pt x="119" y="4"/>
                    <a:pt x="116" y="4"/>
                    <a:pt x="112" y="3"/>
                  </a:cubicBezTo>
                  <a:cubicBezTo>
                    <a:pt x="109" y="2"/>
                    <a:pt x="92" y="2"/>
                    <a:pt x="98" y="10"/>
                  </a:cubicBezTo>
                  <a:cubicBezTo>
                    <a:pt x="99" y="12"/>
                    <a:pt x="107" y="11"/>
                    <a:pt x="104" y="16"/>
                  </a:cubicBezTo>
                  <a:cubicBezTo>
                    <a:pt x="103" y="19"/>
                    <a:pt x="96" y="17"/>
                    <a:pt x="93" y="18"/>
                  </a:cubicBezTo>
                  <a:cubicBezTo>
                    <a:pt x="90" y="19"/>
                    <a:pt x="89" y="21"/>
                    <a:pt x="86" y="21"/>
                  </a:cubicBezTo>
                  <a:cubicBezTo>
                    <a:pt x="86" y="21"/>
                    <a:pt x="86" y="22"/>
                    <a:pt x="86" y="23"/>
                  </a:cubicBezTo>
                  <a:cubicBezTo>
                    <a:pt x="84" y="28"/>
                    <a:pt x="81" y="30"/>
                    <a:pt x="81" y="35"/>
                  </a:cubicBezTo>
                  <a:cubicBezTo>
                    <a:pt x="75" y="30"/>
                    <a:pt x="71" y="27"/>
                    <a:pt x="62" y="31"/>
                  </a:cubicBezTo>
                  <a:cubicBezTo>
                    <a:pt x="58" y="33"/>
                    <a:pt x="49" y="41"/>
                    <a:pt x="46" y="34"/>
                  </a:cubicBezTo>
                  <a:cubicBezTo>
                    <a:pt x="45" y="30"/>
                    <a:pt x="48" y="26"/>
                    <a:pt x="43" y="25"/>
                  </a:cubicBezTo>
                  <a:cubicBezTo>
                    <a:pt x="39" y="24"/>
                    <a:pt x="37" y="28"/>
                    <a:pt x="34" y="28"/>
                  </a:cubicBezTo>
                  <a:cubicBezTo>
                    <a:pt x="31" y="28"/>
                    <a:pt x="26" y="26"/>
                    <a:pt x="23" y="26"/>
                  </a:cubicBezTo>
                  <a:cubicBezTo>
                    <a:pt x="21" y="26"/>
                    <a:pt x="20" y="27"/>
                    <a:pt x="18" y="26"/>
                  </a:cubicBezTo>
                  <a:cubicBezTo>
                    <a:pt x="17" y="27"/>
                    <a:pt x="15" y="28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3876676" y="3986213"/>
              <a:ext cx="227013" cy="352425"/>
            </a:xfrm>
            <a:custGeom>
              <a:avLst/>
              <a:gdLst>
                <a:gd name="T0" fmla="*/ 26 w 138"/>
                <a:gd name="T1" fmla="*/ 198 h 213"/>
                <a:gd name="T2" fmla="*/ 20 w 138"/>
                <a:gd name="T3" fmla="*/ 192 h 213"/>
                <a:gd name="T4" fmla="*/ 34 w 138"/>
                <a:gd name="T5" fmla="*/ 185 h 213"/>
                <a:gd name="T6" fmla="*/ 45 w 138"/>
                <a:gd name="T7" fmla="*/ 185 h 213"/>
                <a:gd name="T8" fmla="*/ 54 w 138"/>
                <a:gd name="T9" fmla="*/ 183 h 213"/>
                <a:gd name="T10" fmla="*/ 59 w 138"/>
                <a:gd name="T11" fmla="*/ 188 h 213"/>
                <a:gd name="T12" fmla="*/ 64 w 138"/>
                <a:gd name="T13" fmla="*/ 191 h 213"/>
                <a:gd name="T14" fmla="*/ 61 w 138"/>
                <a:gd name="T15" fmla="*/ 197 h 213"/>
                <a:gd name="T16" fmla="*/ 59 w 138"/>
                <a:gd name="T17" fmla="*/ 205 h 213"/>
                <a:gd name="T18" fmla="*/ 61 w 138"/>
                <a:gd name="T19" fmla="*/ 211 h 213"/>
                <a:gd name="T20" fmla="*/ 67 w 138"/>
                <a:gd name="T21" fmla="*/ 208 h 213"/>
                <a:gd name="T22" fmla="*/ 89 w 138"/>
                <a:gd name="T23" fmla="*/ 209 h 213"/>
                <a:gd name="T24" fmla="*/ 98 w 138"/>
                <a:gd name="T25" fmla="*/ 211 h 213"/>
                <a:gd name="T26" fmla="*/ 100 w 138"/>
                <a:gd name="T27" fmla="*/ 200 h 213"/>
                <a:gd name="T28" fmla="*/ 100 w 138"/>
                <a:gd name="T29" fmla="*/ 151 h 213"/>
                <a:gd name="T30" fmla="*/ 105 w 138"/>
                <a:gd name="T31" fmla="*/ 94 h 213"/>
                <a:gd name="T32" fmla="*/ 112 w 138"/>
                <a:gd name="T33" fmla="*/ 86 h 213"/>
                <a:gd name="T34" fmla="*/ 129 w 138"/>
                <a:gd name="T35" fmla="*/ 42 h 213"/>
                <a:gd name="T36" fmla="*/ 135 w 138"/>
                <a:gd name="T37" fmla="*/ 21 h 213"/>
                <a:gd name="T38" fmla="*/ 137 w 138"/>
                <a:gd name="T39" fmla="*/ 10 h 213"/>
                <a:gd name="T40" fmla="*/ 132 w 138"/>
                <a:gd name="T41" fmla="*/ 3 h 213"/>
                <a:gd name="T42" fmla="*/ 123 w 138"/>
                <a:gd name="T43" fmla="*/ 0 h 213"/>
                <a:gd name="T44" fmla="*/ 119 w 138"/>
                <a:gd name="T45" fmla="*/ 8 h 213"/>
                <a:gd name="T46" fmla="*/ 111 w 138"/>
                <a:gd name="T47" fmla="*/ 14 h 213"/>
                <a:gd name="T48" fmla="*/ 107 w 138"/>
                <a:gd name="T49" fmla="*/ 16 h 213"/>
                <a:gd name="T50" fmla="*/ 104 w 138"/>
                <a:gd name="T51" fmla="*/ 20 h 213"/>
                <a:gd name="T52" fmla="*/ 95 w 138"/>
                <a:gd name="T53" fmla="*/ 15 h 213"/>
                <a:gd name="T54" fmla="*/ 87 w 138"/>
                <a:gd name="T55" fmla="*/ 14 h 213"/>
                <a:gd name="T56" fmla="*/ 85 w 138"/>
                <a:gd name="T57" fmla="*/ 19 h 213"/>
                <a:gd name="T58" fmla="*/ 81 w 138"/>
                <a:gd name="T59" fmla="*/ 20 h 213"/>
                <a:gd name="T60" fmla="*/ 73 w 138"/>
                <a:gd name="T61" fmla="*/ 24 h 213"/>
                <a:gd name="T62" fmla="*/ 69 w 138"/>
                <a:gd name="T63" fmla="*/ 32 h 213"/>
                <a:gd name="T64" fmla="*/ 59 w 138"/>
                <a:gd name="T65" fmla="*/ 31 h 213"/>
                <a:gd name="T66" fmla="*/ 46 w 138"/>
                <a:gd name="T67" fmla="*/ 24 h 213"/>
                <a:gd name="T68" fmla="*/ 36 w 138"/>
                <a:gd name="T69" fmla="*/ 35 h 213"/>
                <a:gd name="T70" fmla="*/ 33 w 138"/>
                <a:gd name="T71" fmla="*/ 44 h 213"/>
                <a:gd name="T72" fmla="*/ 26 w 138"/>
                <a:gd name="T73" fmla="*/ 50 h 213"/>
                <a:gd name="T74" fmla="*/ 21 w 138"/>
                <a:gd name="T75" fmla="*/ 53 h 213"/>
                <a:gd name="T76" fmla="*/ 21 w 138"/>
                <a:gd name="T77" fmla="*/ 64 h 213"/>
                <a:gd name="T78" fmla="*/ 32 w 138"/>
                <a:gd name="T79" fmla="*/ 77 h 213"/>
                <a:gd name="T80" fmla="*/ 36 w 138"/>
                <a:gd name="T81" fmla="*/ 85 h 213"/>
                <a:gd name="T82" fmla="*/ 37 w 138"/>
                <a:gd name="T83" fmla="*/ 90 h 213"/>
                <a:gd name="T84" fmla="*/ 39 w 138"/>
                <a:gd name="T85" fmla="*/ 95 h 213"/>
                <a:gd name="T86" fmla="*/ 37 w 138"/>
                <a:gd name="T87" fmla="*/ 105 h 213"/>
                <a:gd name="T88" fmla="*/ 35 w 138"/>
                <a:gd name="T89" fmla="*/ 115 h 213"/>
                <a:gd name="T90" fmla="*/ 43 w 138"/>
                <a:gd name="T91" fmla="*/ 119 h 213"/>
                <a:gd name="T92" fmla="*/ 44 w 138"/>
                <a:gd name="T93" fmla="*/ 128 h 213"/>
                <a:gd name="T94" fmla="*/ 36 w 138"/>
                <a:gd name="T95" fmla="*/ 133 h 213"/>
                <a:gd name="T96" fmla="*/ 29 w 138"/>
                <a:gd name="T97" fmla="*/ 138 h 213"/>
                <a:gd name="T98" fmla="*/ 21 w 138"/>
                <a:gd name="T99" fmla="*/ 137 h 213"/>
                <a:gd name="T100" fmla="*/ 19 w 138"/>
                <a:gd name="T101" fmla="*/ 142 h 213"/>
                <a:gd name="T102" fmla="*/ 16 w 138"/>
                <a:gd name="T103" fmla="*/ 146 h 213"/>
                <a:gd name="T104" fmla="*/ 13 w 138"/>
                <a:gd name="T105" fmla="*/ 155 h 213"/>
                <a:gd name="T106" fmla="*/ 6 w 138"/>
                <a:gd name="T107" fmla="*/ 159 h 213"/>
                <a:gd name="T108" fmla="*/ 31 w 138"/>
                <a:gd name="T109" fmla="*/ 169 h 213"/>
                <a:gd name="T110" fmla="*/ 15 w 138"/>
                <a:gd name="T111" fmla="*/ 176 h 213"/>
                <a:gd name="T112" fmla="*/ 8 w 138"/>
                <a:gd name="T113" fmla="*/ 181 h 213"/>
                <a:gd name="T114" fmla="*/ 1 w 138"/>
                <a:gd name="T115" fmla="*/ 187 h 213"/>
                <a:gd name="T116" fmla="*/ 8 w 138"/>
                <a:gd name="T117" fmla="*/ 203 h 213"/>
                <a:gd name="T118" fmla="*/ 15 w 138"/>
                <a:gd name="T119" fmla="*/ 200 h 213"/>
                <a:gd name="T120" fmla="*/ 26 w 138"/>
                <a:gd name="T121" fmla="*/ 19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" h="213">
                  <a:moveTo>
                    <a:pt x="26" y="198"/>
                  </a:moveTo>
                  <a:cubicBezTo>
                    <a:pt x="29" y="193"/>
                    <a:pt x="21" y="194"/>
                    <a:pt x="20" y="192"/>
                  </a:cubicBezTo>
                  <a:cubicBezTo>
                    <a:pt x="14" y="184"/>
                    <a:pt x="31" y="184"/>
                    <a:pt x="34" y="185"/>
                  </a:cubicBezTo>
                  <a:cubicBezTo>
                    <a:pt x="38" y="186"/>
                    <a:pt x="41" y="186"/>
                    <a:pt x="45" y="185"/>
                  </a:cubicBezTo>
                  <a:cubicBezTo>
                    <a:pt x="48" y="185"/>
                    <a:pt x="51" y="182"/>
                    <a:pt x="54" y="183"/>
                  </a:cubicBezTo>
                  <a:cubicBezTo>
                    <a:pt x="57" y="183"/>
                    <a:pt x="58" y="186"/>
                    <a:pt x="59" y="188"/>
                  </a:cubicBezTo>
                  <a:cubicBezTo>
                    <a:pt x="61" y="189"/>
                    <a:pt x="62" y="190"/>
                    <a:pt x="64" y="191"/>
                  </a:cubicBezTo>
                  <a:cubicBezTo>
                    <a:pt x="65" y="194"/>
                    <a:pt x="62" y="195"/>
                    <a:pt x="61" y="197"/>
                  </a:cubicBezTo>
                  <a:cubicBezTo>
                    <a:pt x="60" y="200"/>
                    <a:pt x="60" y="202"/>
                    <a:pt x="59" y="205"/>
                  </a:cubicBezTo>
                  <a:cubicBezTo>
                    <a:pt x="59" y="207"/>
                    <a:pt x="60" y="209"/>
                    <a:pt x="61" y="211"/>
                  </a:cubicBezTo>
                  <a:cubicBezTo>
                    <a:pt x="62" y="208"/>
                    <a:pt x="63" y="208"/>
                    <a:pt x="67" y="208"/>
                  </a:cubicBezTo>
                  <a:cubicBezTo>
                    <a:pt x="74" y="208"/>
                    <a:pt x="82" y="207"/>
                    <a:pt x="89" y="209"/>
                  </a:cubicBezTo>
                  <a:cubicBezTo>
                    <a:pt x="92" y="210"/>
                    <a:pt x="95" y="213"/>
                    <a:pt x="98" y="211"/>
                  </a:cubicBezTo>
                  <a:cubicBezTo>
                    <a:pt x="100" y="209"/>
                    <a:pt x="100" y="202"/>
                    <a:pt x="100" y="200"/>
                  </a:cubicBezTo>
                  <a:cubicBezTo>
                    <a:pt x="102" y="183"/>
                    <a:pt x="100" y="167"/>
                    <a:pt x="100" y="151"/>
                  </a:cubicBezTo>
                  <a:cubicBezTo>
                    <a:pt x="99" y="132"/>
                    <a:pt x="93" y="111"/>
                    <a:pt x="105" y="94"/>
                  </a:cubicBezTo>
                  <a:cubicBezTo>
                    <a:pt x="108" y="91"/>
                    <a:pt x="110" y="88"/>
                    <a:pt x="112" y="86"/>
                  </a:cubicBezTo>
                  <a:cubicBezTo>
                    <a:pt x="122" y="73"/>
                    <a:pt x="129" y="58"/>
                    <a:pt x="129" y="42"/>
                  </a:cubicBezTo>
                  <a:cubicBezTo>
                    <a:pt x="130" y="34"/>
                    <a:pt x="132" y="28"/>
                    <a:pt x="135" y="21"/>
                  </a:cubicBezTo>
                  <a:cubicBezTo>
                    <a:pt x="136" y="17"/>
                    <a:pt x="138" y="14"/>
                    <a:pt x="137" y="10"/>
                  </a:cubicBezTo>
                  <a:cubicBezTo>
                    <a:pt x="136" y="7"/>
                    <a:pt x="133" y="6"/>
                    <a:pt x="132" y="3"/>
                  </a:cubicBezTo>
                  <a:cubicBezTo>
                    <a:pt x="129" y="3"/>
                    <a:pt x="126" y="0"/>
                    <a:pt x="123" y="0"/>
                  </a:cubicBezTo>
                  <a:cubicBezTo>
                    <a:pt x="120" y="1"/>
                    <a:pt x="121" y="6"/>
                    <a:pt x="119" y="8"/>
                  </a:cubicBezTo>
                  <a:cubicBezTo>
                    <a:pt x="117" y="11"/>
                    <a:pt x="114" y="13"/>
                    <a:pt x="111" y="14"/>
                  </a:cubicBezTo>
                  <a:cubicBezTo>
                    <a:pt x="109" y="15"/>
                    <a:pt x="109" y="15"/>
                    <a:pt x="107" y="16"/>
                  </a:cubicBezTo>
                  <a:cubicBezTo>
                    <a:pt x="106" y="17"/>
                    <a:pt x="106" y="19"/>
                    <a:pt x="104" y="20"/>
                  </a:cubicBezTo>
                  <a:cubicBezTo>
                    <a:pt x="100" y="21"/>
                    <a:pt x="99" y="17"/>
                    <a:pt x="95" y="15"/>
                  </a:cubicBezTo>
                  <a:cubicBezTo>
                    <a:pt x="92" y="13"/>
                    <a:pt x="90" y="11"/>
                    <a:pt x="87" y="14"/>
                  </a:cubicBezTo>
                  <a:cubicBezTo>
                    <a:pt x="86" y="16"/>
                    <a:pt x="87" y="17"/>
                    <a:pt x="85" y="19"/>
                  </a:cubicBezTo>
                  <a:cubicBezTo>
                    <a:pt x="85" y="19"/>
                    <a:pt x="81" y="20"/>
                    <a:pt x="81" y="20"/>
                  </a:cubicBezTo>
                  <a:cubicBezTo>
                    <a:pt x="78" y="21"/>
                    <a:pt x="75" y="21"/>
                    <a:pt x="73" y="24"/>
                  </a:cubicBezTo>
                  <a:cubicBezTo>
                    <a:pt x="72" y="28"/>
                    <a:pt x="75" y="31"/>
                    <a:pt x="69" y="32"/>
                  </a:cubicBezTo>
                  <a:cubicBezTo>
                    <a:pt x="65" y="32"/>
                    <a:pt x="62" y="30"/>
                    <a:pt x="59" y="31"/>
                  </a:cubicBezTo>
                  <a:cubicBezTo>
                    <a:pt x="52" y="31"/>
                    <a:pt x="52" y="24"/>
                    <a:pt x="46" y="24"/>
                  </a:cubicBezTo>
                  <a:cubicBezTo>
                    <a:pt x="41" y="24"/>
                    <a:pt x="37" y="31"/>
                    <a:pt x="36" y="35"/>
                  </a:cubicBezTo>
                  <a:cubicBezTo>
                    <a:pt x="34" y="38"/>
                    <a:pt x="35" y="41"/>
                    <a:pt x="33" y="44"/>
                  </a:cubicBezTo>
                  <a:cubicBezTo>
                    <a:pt x="31" y="47"/>
                    <a:pt x="28" y="48"/>
                    <a:pt x="26" y="50"/>
                  </a:cubicBezTo>
                  <a:cubicBezTo>
                    <a:pt x="24" y="51"/>
                    <a:pt x="23" y="53"/>
                    <a:pt x="21" y="53"/>
                  </a:cubicBezTo>
                  <a:cubicBezTo>
                    <a:pt x="20" y="57"/>
                    <a:pt x="20" y="62"/>
                    <a:pt x="21" y="64"/>
                  </a:cubicBezTo>
                  <a:cubicBezTo>
                    <a:pt x="23" y="70"/>
                    <a:pt x="29" y="72"/>
                    <a:pt x="32" y="77"/>
                  </a:cubicBezTo>
                  <a:cubicBezTo>
                    <a:pt x="34" y="79"/>
                    <a:pt x="36" y="83"/>
                    <a:pt x="36" y="85"/>
                  </a:cubicBezTo>
                  <a:cubicBezTo>
                    <a:pt x="37" y="87"/>
                    <a:pt x="36" y="89"/>
                    <a:pt x="37" y="90"/>
                  </a:cubicBezTo>
                  <a:cubicBezTo>
                    <a:pt x="37" y="92"/>
                    <a:pt x="39" y="93"/>
                    <a:pt x="39" y="95"/>
                  </a:cubicBezTo>
                  <a:cubicBezTo>
                    <a:pt x="40" y="97"/>
                    <a:pt x="38" y="103"/>
                    <a:pt x="37" y="105"/>
                  </a:cubicBezTo>
                  <a:cubicBezTo>
                    <a:pt x="36" y="108"/>
                    <a:pt x="32" y="111"/>
                    <a:pt x="35" y="115"/>
                  </a:cubicBezTo>
                  <a:cubicBezTo>
                    <a:pt x="36" y="118"/>
                    <a:pt x="40" y="116"/>
                    <a:pt x="43" y="119"/>
                  </a:cubicBezTo>
                  <a:cubicBezTo>
                    <a:pt x="46" y="121"/>
                    <a:pt x="46" y="125"/>
                    <a:pt x="44" y="128"/>
                  </a:cubicBezTo>
                  <a:cubicBezTo>
                    <a:pt x="42" y="131"/>
                    <a:pt x="39" y="131"/>
                    <a:pt x="36" y="133"/>
                  </a:cubicBezTo>
                  <a:cubicBezTo>
                    <a:pt x="34" y="134"/>
                    <a:pt x="32" y="138"/>
                    <a:pt x="29" y="138"/>
                  </a:cubicBezTo>
                  <a:cubicBezTo>
                    <a:pt x="26" y="139"/>
                    <a:pt x="25" y="135"/>
                    <a:pt x="21" y="137"/>
                  </a:cubicBezTo>
                  <a:cubicBezTo>
                    <a:pt x="19" y="139"/>
                    <a:pt x="20" y="140"/>
                    <a:pt x="19" y="142"/>
                  </a:cubicBezTo>
                  <a:cubicBezTo>
                    <a:pt x="18" y="143"/>
                    <a:pt x="17" y="145"/>
                    <a:pt x="16" y="146"/>
                  </a:cubicBezTo>
                  <a:cubicBezTo>
                    <a:pt x="15" y="149"/>
                    <a:pt x="16" y="153"/>
                    <a:pt x="13" y="155"/>
                  </a:cubicBezTo>
                  <a:cubicBezTo>
                    <a:pt x="11" y="157"/>
                    <a:pt x="5" y="155"/>
                    <a:pt x="6" y="159"/>
                  </a:cubicBezTo>
                  <a:cubicBezTo>
                    <a:pt x="6" y="163"/>
                    <a:pt x="35" y="154"/>
                    <a:pt x="31" y="169"/>
                  </a:cubicBezTo>
                  <a:cubicBezTo>
                    <a:pt x="28" y="179"/>
                    <a:pt x="22" y="176"/>
                    <a:pt x="15" y="176"/>
                  </a:cubicBezTo>
                  <a:cubicBezTo>
                    <a:pt x="10" y="176"/>
                    <a:pt x="10" y="178"/>
                    <a:pt x="8" y="181"/>
                  </a:cubicBezTo>
                  <a:cubicBezTo>
                    <a:pt x="6" y="184"/>
                    <a:pt x="1" y="184"/>
                    <a:pt x="1" y="187"/>
                  </a:cubicBezTo>
                  <a:cubicBezTo>
                    <a:pt x="0" y="193"/>
                    <a:pt x="9" y="196"/>
                    <a:pt x="8" y="203"/>
                  </a:cubicBezTo>
                  <a:cubicBezTo>
                    <a:pt x="11" y="203"/>
                    <a:pt x="12" y="201"/>
                    <a:pt x="15" y="200"/>
                  </a:cubicBezTo>
                  <a:cubicBezTo>
                    <a:pt x="18" y="199"/>
                    <a:pt x="25" y="201"/>
                    <a:pt x="26" y="19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3532188" y="4040188"/>
              <a:ext cx="255588" cy="498475"/>
            </a:xfrm>
            <a:custGeom>
              <a:avLst/>
              <a:gdLst>
                <a:gd name="T0" fmla="*/ 82 w 155"/>
                <a:gd name="T1" fmla="*/ 58 h 302"/>
                <a:gd name="T2" fmla="*/ 62 w 155"/>
                <a:gd name="T3" fmla="*/ 53 h 302"/>
                <a:gd name="T4" fmla="*/ 37 w 155"/>
                <a:gd name="T5" fmla="*/ 26 h 302"/>
                <a:gd name="T6" fmla="*/ 26 w 155"/>
                <a:gd name="T7" fmla="*/ 12 h 302"/>
                <a:gd name="T8" fmla="*/ 14 w 155"/>
                <a:gd name="T9" fmla="*/ 6 h 302"/>
                <a:gd name="T10" fmla="*/ 2 w 155"/>
                <a:gd name="T11" fmla="*/ 1 h 302"/>
                <a:gd name="T12" fmla="*/ 0 w 155"/>
                <a:gd name="T13" fmla="*/ 1 h 302"/>
                <a:gd name="T14" fmla="*/ 16 w 155"/>
                <a:gd name="T15" fmla="*/ 42 h 302"/>
                <a:gd name="T16" fmla="*/ 29 w 155"/>
                <a:gd name="T17" fmla="*/ 57 h 302"/>
                <a:gd name="T18" fmla="*/ 50 w 155"/>
                <a:gd name="T19" fmla="*/ 95 h 302"/>
                <a:gd name="T20" fmla="*/ 63 w 155"/>
                <a:gd name="T21" fmla="*/ 136 h 302"/>
                <a:gd name="T22" fmla="*/ 73 w 155"/>
                <a:gd name="T23" fmla="*/ 176 h 302"/>
                <a:gd name="T24" fmla="*/ 83 w 155"/>
                <a:gd name="T25" fmla="*/ 202 h 302"/>
                <a:gd name="T26" fmla="*/ 86 w 155"/>
                <a:gd name="T27" fmla="*/ 212 h 302"/>
                <a:gd name="T28" fmla="*/ 82 w 155"/>
                <a:gd name="T29" fmla="*/ 221 h 302"/>
                <a:gd name="T30" fmla="*/ 90 w 155"/>
                <a:gd name="T31" fmla="*/ 248 h 302"/>
                <a:gd name="T32" fmla="*/ 103 w 155"/>
                <a:gd name="T33" fmla="*/ 271 h 302"/>
                <a:gd name="T34" fmla="*/ 130 w 155"/>
                <a:gd name="T35" fmla="*/ 302 h 302"/>
                <a:gd name="T36" fmla="*/ 137 w 155"/>
                <a:gd name="T37" fmla="*/ 289 h 302"/>
                <a:gd name="T38" fmla="*/ 140 w 155"/>
                <a:gd name="T39" fmla="*/ 273 h 302"/>
                <a:gd name="T40" fmla="*/ 142 w 155"/>
                <a:gd name="T41" fmla="*/ 243 h 302"/>
                <a:gd name="T42" fmla="*/ 150 w 155"/>
                <a:gd name="T43" fmla="*/ 226 h 302"/>
                <a:gd name="T44" fmla="*/ 147 w 155"/>
                <a:gd name="T45" fmla="*/ 213 h 302"/>
                <a:gd name="T46" fmla="*/ 148 w 155"/>
                <a:gd name="T47" fmla="*/ 187 h 302"/>
                <a:gd name="T48" fmla="*/ 148 w 155"/>
                <a:gd name="T49" fmla="*/ 176 h 302"/>
                <a:gd name="T50" fmla="*/ 148 w 155"/>
                <a:gd name="T51" fmla="*/ 172 h 302"/>
                <a:gd name="T52" fmla="*/ 123 w 155"/>
                <a:gd name="T53" fmla="*/ 163 h 302"/>
                <a:gd name="T54" fmla="*/ 123 w 155"/>
                <a:gd name="T55" fmla="*/ 132 h 302"/>
                <a:gd name="T56" fmla="*/ 118 w 155"/>
                <a:gd name="T57" fmla="*/ 121 h 302"/>
                <a:gd name="T58" fmla="*/ 118 w 155"/>
                <a:gd name="T59" fmla="*/ 117 h 302"/>
                <a:gd name="T60" fmla="*/ 103 w 155"/>
                <a:gd name="T61" fmla="*/ 108 h 302"/>
                <a:gd name="T62" fmla="*/ 101 w 155"/>
                <a:gd name="T63" fmla="*/ 93 h 302"/>
                <a:gd name="T64" fmla="*/ 97 w 155"/>
                <a:gd name="T65" fmla="*/ 81 h 302"/>
                <a:gd name="T66" fmla="*/ 101 w 155"/>
                <a:gd name="T67" fmla="*/ 77 h 302"/>
                <a:gd name="T68" fmla="*/ 94 w 155"/>
                <a:gd name="T69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302">
                  <a:moveTo>
                    <a:pt x="94" y="70"/>
                  </a:moveTo>
                  <a:cubicBezTo>
                    <a:pt x="89" y="67"/>
                    <a:pt x="81" y="65"/>
                    <a:pt x="82" y="58"/>
                  </a:cubicBezTo>
                  <a:cubicBezTo>
                    <a:pt x="78" y="57"/>
                    <a:pt x="75" y="58"/>
                    <a:pt x="71" y="58"/>
                  </a:cubicBezTo>
                  <a:cubicBezTo>
                    <a:pt x="66" y="58"/>
                    <a:pt x="65" y="56"/>
                    <a:pt x="62" y="53"/>
                  </a:cubicBezTo>
                  <a:cubicBezTo>
                    <a:pt x="58" y="48"/>
                    <a:pt x="50" y="49"/>
                    <a:pt x="45" y="44"/>
                  </a:cubicBezTo>
                  <a:cubicBezTo>
                    <a:pt x="39" y="39"/>
                    <a:pt x="36" y="33"/>
                    <a:pt x="37" y="26"/>
                  </a:cubicBezTo>
                  <a:cubicBezTo>
                    <a:pt x="38" y="22"/>
                    <a:pt x="38" y="20"/>
                    <a:pt x="34" y="18"/>
                  </a:cubicBezTo>
                  <a:cubicBezTo>
                    <a:pt x="31" y="16"/>
                    <a:pt x="29" y="15"/>
                    <a:pt x="26" y="12"/>
                  </a:cubicBezTo>
                  <a:cubicBezTo>
                    <a:pt x="23" y="9"/>
                    <a:pt x="22" y="8"/>
                    <a:pt x="18" y="7"/>
                  </a:cubicBezTo>
                  <a:cubicBezTo>
                    <a:pt x="16" y="6"/>
                    <a:pt x="16" y="7"/>
                    <a:pt x="14" y="6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4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9"/>
                    <a:pt x="2" y="15"/>
                    <a:pt x="6" y="22"/>
                  </a:cubicBezTo>
                  <a:cubicBezTo>
                    <a:pt x="10" y="28"/>
                    <a:pt x="14" y="35"/>
                    <a:pt x="16" y="42"/>
                  </a:cubicBezTo>
                  <a:cubicBezTo>
                    <a:pt x="17" y="46"/>
                    <a:pt x="17" y="49"/>
                    <a:pt x="20" y="52"/>
                  </a:cubicBezTo>
                  <a:cubicBezTo>
                    <a:pt x="22" y="55"/>
                    <a:pt x="26" y="55"/>
                    <a:pt x="29" y="57"/>
                  </a:cubicBezTo>
                  <a:cubicBezTo>
                    <a:pt x="35" y="62"/>
                    <a:pt x="35" y="70"/>
                    <a:pt x="39" y="76"/>
                  </a:cubicBezTo>
                  <a:cubicBezTo>
                    <a:pt x="44" y="82"/>
                    <a:pt x="46" y="89"/>
                    <a:pt x="50" y="95"/>
                  </a:cubicBezTo>
                  <a:cubicBezTo>
                    <a:pt x="53" y="102"/>
                    <a:pt x="58" y="108"/>
                    <a:pt x="59" y="115"/>
                  </a:cubicBezTo>
                  <a:cubicBezTo>
                    <a:pt x="59" y="123"/>
                    <a:pt x="61" y="129"/>
                    <a:pt x="63" y="136"/>
                  </a:cubicBezTo>
                  <a:cubicBezTo>
                    <a:pt x="66" y="143"/>
                    <a:pt x="65" y="149"/>
                    <a:pt x="69" y="156"/>
                  </a:cubicBezTo>
                  <a:cubicBezTo>
                    <a:pt x="73" y="163"/>
                    <a:pt x="70" y="170"/>
                    <a:pt x="73" y="176"/>
                  </a:cubicBezTo>
                  <a:cubicBezTo>
                    <a:pt x="76" y="180"/>
                    <a:pt x="86" y="188"/>
                    <a:pt x="82" y="193"/>
                  </a:cubicBezTo>
                  <a:cubicBezTo>
                    <a:pt x="82" y="196"/>
                    <a:pt x="81" y="199"/>
                    <a:pt x="83" y="202"/>
                  </a:cubicBezTo>
                  <a:cubicBezTo>
                    <a:pt x="84" y="205"/>
                    <a:pt x="87" y="205"/>
                    <a:pt x="89" y="208"/>
                  </a:cubicBezTo>
                  <a:cubicBezTo>
                    <a:pt x="92" y="211"/>
                    <a:pt x="91" y="214"/>
                    <a:pt x="86" y="212"/>
                  </a:cubicBezTo>
                  <a:cubicBezTo>
                    <a:pt x="83" y="211"/>
                    <a:pt x="82" y="207"/>
                    <a:pt x="78" y="208"/>
                  </a:cubicBezTo>
                  <a:cubicBezTo>
                    <a:pt x="77" y="213"/>
                    <a:pt x="80" y="217"/>
                    <a:pt x="82" y="221"/>
                  </a:cubicBezTo>
                  <a:cubicBezTo>
                    <a:pt x="85" y="226"/>
                    <a:pt x="85" y="230"/>
                    <a:pt x="86" y="236"/>
                  </a:cubicBezTo>
                  <a:cubicBezTo>
                    <a:pt x="87" y="240"/>
                    <a:pt x="87" y="244"/>
                    <a:pt x="90" y="248"/>
                  </a:cubicBezTo>
                  <a:cubicBezTo>
                    <a:pt x="92" y="253"/>
                    <a:pt x="95" y="255"/>
                    <a:pt x="96" y="260"/>
                  </a:cubicBezTo>
                  <a:cubicBezTo>
                    <a:pt x="98" y="265"/>
                    <a:pt x="99" y="267"/>
                    <a:pt x="103" y="271"/>
                  </a:cubicBezTo>
                  <a:cubicBezTo>
                    <a:pt x="107" y="275"/>
                    <a:pt x="108" y="277"/>
                    <a:pt x="111" y="282"/>
                  </a:cubicBezTo>
                  <a:cubicBezTo>
                    <a:pt x="115" y="289"/>
                    <a:pt x="122" y="299"/>
                    <a:pt x="130" y="302"/>
                  </a:cubicBezTo>
                  <a:cubicBezTo>
                    <a:pt x="131" y="300"/>
                    <a:pt x="132" y="299"/>
                    <a:pt x="133" y="298"/>
                  </a:cubicBezTo>
                  <a:cubicBezTo>
                    <a:pt x="135" y="295"/>
                    <a:pt x="136" y="292"/>
                    <a:pt x="137" y="289"/>
                  </a:cubicBezTo>
                  <a:cubicBezTo>
                    <a:pt x="139" y="287"/>
                    <a:pt x="142" y="284"/>
                    <a:pt x="143" y="282"/>
                  </a:cubicBezTo>
                  <a:cubicBezTo>
                    <a:pt x="144" y="279"/>
                    <a:pt x="141" y="275"/>
                    <a:pt x="140" y="273"/>
                  </a:cubicBezTo>
                  <a:cubicBezTo>
                    <a:pt x="138" y="268"/>
                    <a:pt x="140" y="269"/>
                    <a:pt x="141" y="264"/>
                  </a:cubicBezTo>
                  <a:cubicBezTo>
                    <a:pt x="143" y="258"/>
                    <a:pt x="139" y="250"/>
                    <a:pt x="142" y="243"/>
                  </a:cubicBezTo>
                  <a:cubicBezTo>
                    <a:pt x="143" y="240"/>
                    <a:pt x="145" y="238"/>
                    <a:pt x="146" y="236"/>
                  </a:cubicBezTo>
                  <a:cubicBezTo>
                    <a:pt x="148" y="232"/>
                    <a:pt x="148" y="229"/>
                    <a:pt x="150" y="226"/>
                  </a:cubicBezTo>
                  <a:cubicBezTo>
                    <a:pt x="151" y="224"/>
                    <a:pt x="155" y="222"/>
                    <a:pt x="154" y="218"/>
                  </a:cubicBezTo>
                  <a:cubicBezTo>
                    <a:pt x="154" y="215"/>
                    <a:pt x="150" y="214"/>
                    <a:pt x="147" y="213"/>
                  </a:cubicBezTo>
                  <a:cubicBezTo>
                    <a:pt x="141" y="210"/>
                    <a:pt x="140" y="201"/>
                    <a:pt x="142" y="194"/>
                  </a:cubicBezTo>
                  <a:cubicBezTo>
                    <a:pt x="144" y="191"/>
                    <a:pt x="147" y="190"/>
                    <a:pt x="148" y="187"/>
                  </a:cubicBezTo>
                  <a:cubicBezTo>
                    <a:pt x="151" y="183"/>
                    <a:pt x="144" y="183"/>
                    <a:pt x="145" y="179"/>
                  </a:cubicBezTo>
                  <a:cubicBezTo>
                    <a:pt x="145" y="178"/>
                    <a:pt x="147" y="177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6" y="174"/>
                    <a:pt x="148" y="174"/>
                    <a:pt x="148" y="172"/>
                  </a:cubicBezTo>
                  <a:cubicBezTo>
                    <a:pt x="145" y="164"/>
                    <a:pt x="136" y="168"/>
                    <a:pt x="130" y="169"/>
                  </a:cubicBezTo>
                  <a:cubicBezTo>
                    <a:pt x="125" y="169"/>
                    <a:pt x="125" y="168"/>
                    <a:pt x="123" y="163"/>
                  </a:cubicBezTo>
                  <a:cubicBezTo>
                    <a:pt x="122" y="159"/>
                    <a:pt x="122" y="157"/>
                    <a:pt x="122" y="152"/>
                  </a:cubicBezTo>
                  <a:cubicBezTo>
                    <a:pt x="123" y="145"/>
                    <a:pt x="127" y="138"/>
                    <a:pt x="123" y="132"/>
                  </a:cubicBezTo>
                  <a:cubicBezTo>
                    <a:pt x="121" y="129"/>
                    <a:pt x="119" y="128"/>
                    <a:pt x="117" y="125"/>
                  </a:cubicBezTo>
                  <a:cubicBezTo>
                    <a:pt x="113" y="122"/>
                    <a:pt x="113" y="122"/>
                    <a:pt x="118" y="121"/>
                  </a:cubicBezTo>
                  <a:cubicBezTo>
                    <a:pt x="119" y="121"/>
                    <a:pt x="121" y="121"/>
                    <a:pt x="122" y="121"/>
                  </a:cubicBezTo>
                  <a:cubicBezTo>
                    <a:pt x="122" y="118"/>
                    <a:pt x="119" y="119"/>
                    <a:pt x="118" y="117"/>
                  </a:cubicBezTo>
                  <a:cubicBezTo>
                    <a:pt x="117" y="115"/>
                    <a:pt x="117" y="113"/>
                    <a:pt x="115" y="111"/>
                  </a:cubicBezTo>
                  <a:cubicBezTo>
                    <a:pt x="112" y="106"/>
                    <a:pt x="107" y="110"/>
                    <a:pt x="103" y="108"/>
                  </a:cubicBezTo>
                  <a:cubicBezTo>
                    <a:pt x="96" y="104"/>
                    <a:pt x="104" y="103"/>
                    <a:pt x="106" y="100"/>
                  </a:cubicBezTo>
                  <a:cubicBezTo>
                    <a:pt x="107" y="97"/>
                    <a:pt x="104" y="94"/>
                    <a:pt x="101" y="93"/>
                  </a:cubicBezTo>
                  <a:cubicBezTo>
                    <a:pt x="98" y="91"/>
                    <a:pt x="81" y="83"/>
                    <a:pt x="92" y="81"/>
                  </a:cubicBezTo>
                  <a:cubicBezTo>
                    <a:pt x="94" y="81"/>
                    <a:pt x="95" y="82"/>
                    <a:pt x="97" y="81"/>
                  </a:cubicBezTo>
                  <a:cubicBezTo>
                    <a:pt x="98" y="80"/>
                    <a:pt x="99" y="78"/>
                    <a:pt x="100" y="77"/>
                  </a:cubicBezTo>
                  <a:cubicBezTo>
                    <a:pt x="100" y="77"/>
                    <a:pt x="100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99" y="73"/>
                    <a:pt x="97" y="71"/>
                    <a:pt x="94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3486151" y="3451225"/>
              <a:ext cx="376238" cy="485775"/>
            </a:xfrm>
            <a:custGeom>
              <a:avLst/>
              <a:gdLst>
                <a:gd name="T0" fmla="*/ 211 w 228"/>
                <a:gd name="T1" fmla="*/ 150 h 294"/>
                <a:gd name="T2" fmla="*/ 218 w 228"/>
                <a:gd name="T3" fmla="*/ 144 h 294"/>
                <a:gd name="T4" fmla="*/ 202 w 228"/>
                <a:gd name="T5" fmla="*/ 137 h 294"/>
                <a:gd name="T6" fmla="*/ 205 w 228"/>
                <a:gd name="T7" fmla="*/ 128 h 294"/>
                <a:gd name="T8" fmla="*/ 209 w 228"/>
                <a:gd name="T9" fmla="*/ 112 h 294"/>
                <a:gd name="T10" fmla="*/ 213 w 228"/>
                <a:gd name="T11" fmla="*/ 93 h 294"/>
                <a:gd name="T12" fmla="*/ 219 w 228"/>
                <a:gd name="T13" fmla="*/ 72 h 294"/>
                <a:gd name="T14" fmla="*/ 224 w 228"/>
                <a:gd name="T15" fmla="*/ 31 h 294"/>
                <a:gd name="T16" fmla="*/ 222 w 228"/>
                <a:gd name="T17" fmla="*/ 25 h 294"/>
                <a:gd name="T18" fmla="*/ 214 w 228"/>
                <a:gd name="T19" fmla="*/ 16 h 294"/>
                <a:gd name="T20" fmla="*/ 198 w 228"/>
                <a:gd name="T21" fmla="*/ 15 h 294"/>
                <a:gd name="T22" fmla="*/ 185 w 228"/>
                <a:gd name="T23" fmla="*/ 24 h 294"/>
                <a:gd name="T24" fmla="*/ 175 w 228"/>
                <a:gd name="T25" fmla="*/ 36 h 294"/>
                <a:gd name="T26" fmla="*/ 157 w 228"/>
                <a:gd name="T27" fmla="*/ 45 h 294"/>
                <a:gd name="T28" fmla="*/ 143 w 228"/>
                <a:gd name="T29" fmla="*/ 73 h 294"/>
                <a:gd name="T30" fmla="*/ 118 w 228"/>
                <a:gd name="T31" fmla="*/ 68 h 294"/>
                <a:gd name="T32" fmla="*/ 103 w 228"/>
                <a:gd name="T33" fmla="*/ 66 h 294"/>
                <a:gd name="T34" fmla="*/ 100 w 228"/>
                <a:gd name="T35" fmla="*/ 75 h 294"/>
                <a:gd name="T36" fmla="*/ 91 w 228"/>
                <a:gd name="T37" fmla="*/ 96 h 294"/>
                <a:gd name="T38" fmla="*/ 75 w 228"/>
                <a:gd name="T39" fmla="*/ 99 h 294"/>
                <a:gd name="T40" fmla="*/ 54 w 228"/>
                <a:gd name="T41" fmla="*/ 102 h 294"/>
                <a:gd name="T42" fmla="*/ 33 w 228"/>
                <a:gd name="T43" fmla="*/ 116 h 294"/>
                <a:gd name="T44" fmla="*/ 16 w 228"/>
                <a:gd name="T45" fmla="*/ 118 h 294"/>
                <a:gd name="T46" fmla="*/ 15 w 228"/>
                <a:gd name="T47" fmla="*/ 131 h 294"/>
                <a:gd name="T48" fmla="*/ 18 w 228"/>
                <a:gd name="T49" fmla="*/ 142 h 294"/>
                <a:gd name="T50" fmla="*/ 21 w 228"/>
                <a:gd name="T51" fmla="*/ 155 h 294"/>
                <a:gd name="T52" fmla="*/ 2 w 228"/>
                <a:gd name="T53" fmla="*/ 167 h 294"/>
                <a:gd name="T54" fmla="*/ 1 w 228"/>
                <a:gd name="T55" fmla="*/ 171 h 294"/>
                <a:gd name="T56" fmla="*/ 10 w 228"/>
                <a:gd name="T57" fmla="*/ 175 h 294"/>
                <a:gd name="T58" fmla="*/ 39 w 228"/>
                <a:gd name="T59" fmla="*/ 191 h 294"/>
                <a:gd name="T60" fmla="*/ 45 w 228"/>
                <a:gd name="T61" fmla="*/ 209 h 294"/>
                <a:gd name="T62" fmla="*/ 58 w 228"/>
                <a:gd name="T63" fmla="*/ 214 h 294"/>
                <a:gd name="T64" fmla="*/ 82 w 228"/>
                <a:gd name="T65" fmla="*/ 209 h 294"/>
                <a:gd name="T66" fmla="*/ 95 w 228"/>
                <a:gd name="T67" fmla="*/ 227 h 294"/>
                <a:gd name="T68" fmla="*/ 99 w 228"/>
                <a:gd name="T69" fmla="*/ 244 h 294"/>
                <a:gd name="T70" fmla="*/ 89 w 228"/>
                <a:gd name="T71" fmla="*/ 254 h 294"/>
                <a:gd name="T72" fmla="*/ 82 w 228"/>
                <a:gd name="T73" fmla="*/ 266 h 294"/>
                <a:gd name="T74" fmla="*/ 101 w 228"/>
                <a:gd name="T75" fmla="*/ 276 h 294"/>
                <a:gd name="T76" fmla="*/ 115 w 228"/>
                <a:gd name="T77" fmla="*/ 285 h 294"/>
                <a:gd name="T78" fmla="*/ 134 w 228"/>
                <a:gd name="T79" fmla="*/ 263 h 294"/>
                <a:gd name="T80" fmla="*/ 151 w 228"/>
                <a:gd name="T81" fmla="*/ 242 h 294"/>
                <a:gd name="T82" fmla="*/ 155 w 228"/>
                <a:gd name="T83" fmla="*/ 225 h 294"/>
                <a:gd name="T84" fmla="*/ 165 w 228"/>
                <a:gd name="T85" fmla="*/ 219 h 294"/>
                <a:gd name="T86" fmla="*/ 187 w 228"/>
                <a:gd name="T87" fmla="*/ 216 h 294"/>
                <a:gd name="T88" fmla="*/ 181 w 228"/>
                <a:gd name="T89" fmla="*/ 188 h 294"/>
                <a:gd name="T90" fmla="*/ 180 w 228"/>
                <a:gd name="T91" fmla="*/ 169 h 294"/>
                <a:gd name="T92" fmla="*/ 206 w 228"/>
                <a:gd name="T93" fmla="*/ 165 h 294"/>
                <a:gd name="T94" fmla="*/ 213 w 228"/>
                <a:gd name="T95" fmla="*/ 16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8" h="294">
                  <a:moveTo>
                    <a:pt x="213" y="161"/>
                  </a:moveTo>
                  <a:cubicBezTo>
                    <a:pt x="212" y="157"/>
                    <a:pt x="211" y="155"/>
                    <a:pt x="211" y="150"/>
                  </a:cubicBezTo>
                  <a:cubicBezTo>
                    <a:pt x="212" y="148"/>
                    <a:pt x="211" y="147"/>
                    <a:pt x="213" y="145"/>
                  </a:cubicBezTo>
                  <a:cubicBezTo>
                    <a:pt x="214" y="144"/>
                    <a:pt x="217" y="145"/>
                    <a:pt x="218" y="144"/>
                  </a:cubicBezTo>
                  <a:cubicBezTo>
                    <a:pt x="220" y="140"/>
                    <a:pt x="215" y="138"/>
                    <a:pt x="213" y="137"/>
                  </a:cubicBezTo>
                  <a:cubicBezTo>
                    <a:pt x="209" y="136"/>
                    <a:pt x="205" y="138"/>
                    <a:pt x="202" y="137"/>
                  </a:cubicBezTo>
                  <a:cubicBezTo>
                    <a:pt x="200" y="137"/>
                    <a:pt x="194" y="134"/>
                    <a:pt x="195" y="131"/>
                  </a:cubicBezTo>
                  <a:cubicBezTo>
                    <a:pt x="196" y="129"/>
                    <a:pt x="203" y="129"/>
                    <a:pt x="205" y="128"/>
                  </a:cubicBezTo>
                  <a:cubicBezTo>
                    <a:pt x="208" y="127"/>
                    <a:pt x="210" y="125"/>
                    <a:pt x="209" y="121"/>
                  </a:cubicBezTo>
                  <a:cubicBezTo>
                    <a:pt x="209" y="117"/>
                    <a:pt x="205" y="116"/>
                    <a:pt x="209" y="112"/>
                  </a:cubicBezTo>
                  <a:cubicBezTo>
                    <a:pt x="212" y="108"/>
                    <a:pt x="214" y="110"/>
                    <a:pt x="214" y="104"/>
                  </a:cubicBezTo>
                  <a:cubicBezTo>
                    <a:pt x="214" y="101"/>
                    <a:pt x="214" y="96"/>
                    <a:pt x="213" y="93"/>
                  </a:cubicBezTo>
                  <a:cubicBezTo>
                    <a:pt x="212" y="89"/>
                    <a:pt x="208" y="88"/>
                    <a:pt x="207" y="85"/>
                  </a:cubicBezTo>
                  <a:cubicBezTo>
                    <a:pt x="205" y="79"/>
                    <a:pt x="216" y="75"/>
                    <a:pt x="219" y="72"/>
                  </a:cubicBezTo>
                  <a:cubicBezTo>
                    <a:pt x="228" y="65"/>
                    <a:pt x="216" y="64"/>
                    <a:pt x="215" y="57"/>
                  </a:cubicBezTo>
                  <a:cubicBezTo>
                    <a:pt x="214" y="50"/>
                    <a:pt x="228" y="37"/>
                    <a:pt x="224" y="31"/>
                  </a:cubicBezTo>
                  <a:cubicBezTo>
                    <a:pt x="223" y="30"/>
                    <a:pt x="221" y="32"/>
                    <a:pt x="220" y="30"/>
                  </a:cubicBezTo>
                  <a:cubicBezTo>
                    <a:pt x="220" y="28"/>
                    <a:pt x="221" y="27"/>
                    <a:pt x="222" y="25"/>
                  </a:cubicBezTo>
                  <a:cubicBezTo>
                    <a:pt x="223" y="22"/>
                    <a:pt x="225" y="19"/>
                    <a:pt x="222" y="16"/>
                  </a:cubicBezTo>
                  <a:cubicBezTo>
                    <a:pt x="218" y="12"/>
                    <a:pt x="217" y="17"/>
                    <a:pt x="214" y="16"/>
                  </a:cubicBezTo>
                  <a:cubicBezTo>
                    <a:pt x="210" y="15"/>
                    <a:pt x="211" y="9"/>
                    <a:pt x="210" y="7"/>
                  </a:cubicBezTo>
                  <a:cubicBezTo>
                    <a:pt x="206" y="0"/>
                    <a:pt x="200" y="11"/>
                    <a:pt x="198" y="15"/>
                  </a:cubicBezTo>
                  <a:cubicBezTo>
                    <a:pt x="197" y="19"/>
                    <a:pt x="198" y="21"/>
                    <a:pt x="194" y="22"/>
                  </a:cubicBezTo>
                  <a:cubicBezTo>
                    <a:pt x="190" y="23"/>
                    <a:pt x="187" y="21"/>
                    <a:pt x="185" y="24"/>
                  </a:cubicBezTo>
                  <a:cubicBezTo>
                    <a:pt x="182" y="26"/>
                    <a:pt x="184" y="29"/>
                    <a:pt x="183" y="32"/>
                  </a:cubicBezTo>
                  <a:cubicBezTo>
                    <a:pt x="181" y="36"/>
                    <a:pt x="178" y="34"/>
                    <a:pt x="175" y="36"/>
                  </a:cubicBezTo>
                  <a:cubicBezTo>
                    <a:pt x="169" y="38"/>
                    <a:pt x="172" y="47"/>
                    <a:pt x="165" y="48"/>
                  </a:cubicBezTo>
                  <a:cubicBezTo>
                    <a:pt x="162" y="49"/>
                    <a:pt x="160" y="44"/>
                    <a:pt x="157" y="45"/>
                  </a:cubicBezTo>
                  <a:cubicBezTo>
                    <a:pt x="154" y="46"/>
                    <a:pt x="153" y="52"/>
                    <a:pt x="153" y="54"/>
                  </a:cubicBezTo>
                  <a:cubicBezTo>
                    <a:pt x="137" y="55"/>
                    <a:pt x="151" y="67"/>
                    <a:pt x="143" y="73"/>
                  </a:cubicBezTo>
                  <a:cubicBezTo>
                    <a:pt x="138" y="66"/>
                    <a:pt x="133" y="73"/>
                    <a:pt x="125" y="73"/>
                  </a:cubicBezTo>
                  <a:cubicBezTo>
                    <a:pt x="121" y="72"/>
                    <a:pt x="122" y="70"/>
                    <a:pt x="118" y="68"/>
                  </a:cubicBezTo>
                  <a:cubicBezTo>
                    <a:pt x="116" y="67"/>
                    <a:pt x="111" y="68"/>
                    <a:pt x="108" y="67"/>
                  </a:cubicBezTo>
                  <a:cubicBezTo>
                    <a:pt x="106" y="67"/>
                    <a:pt x="105" y="66"/>
                    <a:pt x="103" y="66"/>
                  </a:cubicBezTo>
                  <a:cubicBezTo>
                    <a:pt x="102" y="66"/>
                    <a:pt x="102" y="63"/>
                    <a:pt x="100" y="65"/>
                  </a:cubicBezTo>
                  <a:cubicBezTo>
                    <a:pt x="97" y="67"/>
                    <a:pt x="99" y="73"/>
                    <a:pt x="100" y="75"/>
                  </a:cubicBezTo>
                  <a:cubicBezTo>
                    <a:pt x="100" y="79"/>
                    <a:pt x="104" y="93"/>
                    <a:pt x="101" y="95"/>
                  </a:cubicBezTo>
                  <a:cubicBezTo>
                    <a:pt x="98" y="97"/>
                    <a:pt x="94" y="97"/>
                    <a:pt x="91" y="96"/>
                  </a:cubicBezTo>
                  <a:cubicBezTo>
                    <a:pt x="89" y="95"/>
                    <a:pt x="88" y="92"/>
                    <a:pt x="86" y="92"/>
                  </a:cubicBezTo>
                  <a:cubicBezTo>
                    <a:pt x="81" y="92"/>
                    <a:pt x="79" y="98"/>
                    <a:pt x="75" y="99"/>
                  </a:cubicBezTo>
                  <a:cubicBezTo>
                    <a:pt x="69" y="101"/>
                    <a:pt x="65" y="90"/>
                    <a:pt x="59" y="94"/>
                  </a:cubicBezTo>
                  <a:cubicBezTo>
                    <a:pt x="55" y="95"/>
                    <a:pt x="56" y="100"/>
                    <a:pt x="54" y="102"/>
                  </a:cubicBezTo>
                  <a:cubicBezTo>
                    <a:pt x="52" y="105"/>
                    <a:pt x="49" y="103"/>
                    <a:pt x="46" y="106"/>
                  </a:cubicBezTo>
                  <a:cubicBezTo>
                    <a:pt x="41" y="109"/>
                    <a:pt x="41" y="117"/>
                    <a:pt x="33" y="116"/>
                  </a:cubicBezTo>
                  <a:cubicBezTo>
                    <a:pt x="30" y="110"/>
                    <a:pt x="28" y="107"/>
                    <a:pt x="22" y="112"/>
                  </a:cubicBezTo>
                  <a:cubicBezTo>
                    <a:pt x="20" y="114"/>
                    <a:pt x="17" y="116"/>
                    <a:pt x="16" y="118"/>
                  </a:cubicBezTo>
                  <a:cubicBezTo>
                    <a:pt x="14" y="122"/>
                    <a:pt x="18" y="123"/>
                    <a:pt x="17" y="126"/>
                  </a:cubicBezTo>
                  <a:cubicBezTo>
                    <a:pt x="17" y="129"/>
                    <a:pt x="11" y="128"/>
                    <a:pt x="15" y="131"/>
                  </a:cubicBezTo>
                  <a:cubicBezTo>
                    <a:pt x="17" y="133"/>
                    <a:pt x="21" y="132"/>
                    <a:pt x="23" y="134"/>
                  </a:cubicBezTo>
                  <a:cubicBezTo>
                    <a:pt x="28" y="138"/>
                    <a:pt x="25" y="146"/>
                    <a:pt x="18" y="142"/>
                  </a:cubicBezTo>
                  <a:cubicBezTo>
                    <a:pt x="17" y="146"/>
                    <a:pt x="20" y="145"/>
                    <a:pt x="21" y="148"/>
                  </a:cubicBezTo>
                  <a:cubicBezTo>
                    <a:pt x="22" y="150"/>
                    <a:pt x="22" y="153"/>
                    <a:pt x="21" y="155"/>
                  </a:cubicBezTo>
                  <a:cubicBezTo>
                    <a:pt x="20" y="158"/>
                    <a:pt x="16" y="162"/>
                    <a:pt x="13" y="163"/>
                  </a:cubicBezTo>
                  <a:cubicBezTo>
                    <a:pt x="8" y="165"/>
                    <a:pt x="5" y="162"/>
                    <a:pt x="2" y="167"/>
                  </a:cubicBezTo>
                  <a:cubicBezTo>
                    <a:pt x="1" y="168"/>
                    <a:pt x="1" y="169"/>
                    <a:pt x="0" y="171"/>
                  </a:cubicBezTo>
                  <a:cubicBezTo>
                    <a:pt x="0" y="171"/>
                    <a:pt x="1" y="171"/>
                    <a:pt x="1" y="171"/>
                  </a:cubicBezTo>
                  <a:cubicBezTo>
                    <a:pt x="5" y="171"/>
                    <a:pt x="6" y="173"/>
                    <a:pt x="6" y="176"/>
                  </a:cubicBezTo>
                  <a:cubicBezTo>
                    <a:pt x="7" y="175"/>
                    <a:pt x="9" y="175"/>
                    <a:pt x="10" y="175"/>
                  </a:cubicBezTo>
                  <a:cubicBezTo>
                    <a:pt x="16" y="176"/>
                    <a:pt x="15" y="180"/>
                    <a:pt x="18" y="183"/>
                  </a:cubicBezTo>
                  <a:cubicBezTo>
                    <a:pt x="22" y="188"/>
                    <a:pt x="33" y="188"/>
                    <a:pt x="39" y="191"/>
                  </a:cubicBezTo>
                  <a:cubicBezTo>
                    <a:pt x="43" y="192"/>
                    <a:pt x="45" y="193"/>
                    <a:pt x="45" y="198"/>
                  </a:cubicBezTo>
                  <a:cubicBezTo>
                    <a:pt x="45" y="201"/>
                    <a:pt x="42" y="206"/>
                    <a:pt x="45" y="209"/>
                  </a:cubicBezTo>
                  <a:cubicBezTo>
                    <a:pt x="46" y="211"/>
                    <a:pt x="52" y="210"/>
                    <a:pt x="54" y="211"/>
                  </a:cubicBezTo>
                  <a:cubicBezTo>
                    <a:pt x="56" y="212"/>
                    <a:pt x="56" y="213"/>
                    <a:pt x="58" y="214"/>
                  </a:cubicBezTo>
                  <a:cubicBezTo>
                    <a:pt x="60" y="214"/>
                    <a:pt x="60" y="213"/>
                    <a:pt x="62" y="212"/>
                  </a:cubicBezTo>
                  <a:cubicBezTo>
                    <a:pt x="68" y="210"/>
                    <a:pt x="75" y="205"/>
                    <a:pt x="82" y="209"/>
                  </a:cubicBezTo>
                  <a:cubicBezTo>
                    <a:pt x="86" y="212"/>
                    <a:pt x="87" y="218"/>
                    <a:pt x="91" y="222"/>
                  </a:cubicBezTo>
                  <a:cubicBezTo>
                    <a:pt x="94" y="224"/>
                    <a:pt x="95" y="223"/>
                    <a:pt x="95" y="227"/>
                  </a:cubicBezTo>
                  <a:cubicBezTo>
                    <a:pt x="95" y="229"/>
                    <a:pt x="92" y="229"/>
                    <a:pt x="92" y="232"/>
                  </a:cubicBezTo>
                  <a:cubicBezTo>
                    <a:pt x="92" y="236"/>
                    <a:pt x="99" y="240"/>
                    <a:pt x="99" y="244"/>
                  </a:cubicBezTo>
                  <a:cubicBezTo>
                    <a:pt x="100" y="248"/>
                    <a:pt x="96" y="250"/>
                    <a:pt x="94" y="252"/>
                  </a:cubicBezTo>
                  <a:cubicBezTo>
                    <a:pt x="92" y="253"/>
                    <a:pt x="90" y="253"/>
                    <a:pt x="89" y="254"/>
                  </a:cubicBezTo>
                  <a:cubicBezTo>
                    <a:pt x="88" y="256"/>
                    <a:pt x="89" y="258"/>
                    <a:pt x="88" y="259"/>
                  </a:cubicBezTo>
                  <a:cubicBezTo>
                    <a:pt x="86" y="263"/>
                    <a:pt x="84" y="261"/>
                    <a:pt x="82" y="266"/>
                  </a:cubicBezTo>
                  <a:cubicBezTo>
                    <a:pt x="81" y="268"/>
                    <a:pt x="80" y="274"/>
                    <a:pt x="81" y="276"/>
                  </a:cubicBezTo>
                  <a:cubicBezTo>
                    <a:pt x="85" y="280"/>
                    <a:pt x="97" y="270"/>
                    <a:pt x="101" y="276"/>
                  </a:cubicBezTo>
                  <a:cubicBezTo>
                    <a:pt x="104" y="279"/>
                    <a:pt x="98" y="294"/>
                    <a:pt x="107" y="293"/>
                  </a:cubicBezTo>
                  <a:cubicBezTo>
                    <a:pt x="108" y="288"/>
                    <a:pt x="115" y="292"/>
                    <a:pt x="115" y="285"/>
                  </a:cubicBezTo>
                  <a:cubicBezTo>
                    <a:pt x="116" y="281"/>
                    <a:pt x="112" y="277"/>
                    <a:pt x="113" y="273"/>
                  </a:cubicBezTo>
                  <a:cubicBezTo>
                    <a:pt x="114" y="264"/>
                    <a:pt x="127" y="264"/>
                    <a:pt x="134" y="263"/>
                  </a:cubicBezTo>
                  <a:cubicBezTo>
                    <a:pt x="141" y="263"/>
                    <a:pt x="144" y="256"/>
                    <a:pt x="147" y="250"/>
                  </a:cubicBezTo>
                  <a:cubicBezTo>
                    <a:pt x="148" y="248"/>
                    <a:pt x="150" y="245"/>
                    <a:pt x="151" y="242"/>
                  </a:cubicBezTo>
                  <a:cubicBezTo>
                    <a:pt x="152" y="239"/>
                    <a:pt x="156" y="236"/>
                    <a:pt x="156" y="234"/>
                  </a:cubicBezTo>
                  <a:cubicBezTo>
                    <a:pt x="157" y="231"/>
                    <a:pt x="153" y="228"/>
                    <a:pt x="155" y="225"/>
                  </a:cubicBezTo>
                  <a:cubicBezTo>
                    <a:pt x="157" y="223"/>
                    <a:pt x="162" y="222"/>
                    <a:pt x="164" y="222"/>
                  </a:cubicBezTo>
                  <a:cubicBezTo>
                    <a:pt x="164" y="221"/>
                    <a:pt x="164" y="220"/>
                    <a:pt x="165" y="219"/>
                  </a:cubicBezTo>
                  <a:cubicBezTo>
                    <a:pt x="168" y="215"/>
                    <a:pt x="169" y="219"/>
                    <a:pt x="171" y="221"/>
                  </a:cubicBezTo>
                  <a:cubicBezTo>
                    <a:pt x="178" y="225"/>
                    <a:pt x="184" y="223"/>
                    <a:pt x="187" y="216"/>
                  </a:cubicBezTo>
                  <a:cubicBezTo>
                    <a:pt x="190" y="209"/>
                    <a:pt x="183" y="205"/>
                    <a:pt x="181" y="198"/>
                  </a:cubicBezTo>
                  <a:cubicBezTo>
                    <a:pt x="180" y="195"/>
                    <a:pt x="180" y="192"/>
                    <a:pt x="181" y="188"/>
                  </a:cubicBezTo>
                  <a:cubicBezTo>
                    <a:pt x="182" y="185"/>
                    <a:pt x="185" y="182"/>
                    <a:pt x="184" y="178"/>
                  </a:cubicBezTo>
                  <a:cubicBezTo>
                    <a:pt x="184" y="175"/>
                    <a:pt x="179" y="173"/>
                    <a:pt x="180" y="169"/>
                  </a:cubicBezTo>
                  <a:cubicBezTo>
                    <a:pt x="181" y="166"/>
                    <a:pt x="187" y="164"/>
                    <a:pt x="189" y="163"/>
                  </a:cubicBezTo>
                  <a:cubicBezTo>
                    <a:pt x="195" y="162"/>
                    <a:pt x="200" y="168"/>
                    <a:pt x="206" y="165"/>
                  </a:cubicBezTo>
                  <a:cubicBezTo>
                    <a:pt x="210" y="164"/>
                    <a:pt x="209" y="162"/>
                    <a:pt x="213" y="163"/>
                  </a:cubicBezTo>
                  <a:cubicBezTo>
                    <a:pt x="213" y="162"/>
                    <a:pt x="213" y="162"/>
                    <a:pt x="213" y="16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3478213" y="3740150"/>
              <a:ext cx="150813" cy="334963"/>
            </a:xfrm>
            <a:custGeom>
              <a:avLst/>
              <a:gdLst>
                <a:gd name="T0" fmla="*/ 87 w 91"/>
                <a:gd name="T1" fmla="*/ 200 h 203"/>
                <a:gd name="T2" fmla="*/ 87 w 91"/>
                <a:gd name="T3" fmla="*/ 185 h 203"/>
                <a:gd name="T4" fmla="*/ 82 w 91"/>
                <a:gd name="T5" fmla="*/ 170 h 203"/>
                <a:gd name="T6" fmla="*/ 75 w 91"/>
                <a:gd name="T7" fmla="*/ 158 h 203"/>
                <a:gd name="T8" fmla="*/ 60 w 91"/>
                <a:gd name="T9" fmla="*/ 155 h 203"/>
                <a:gd name="T10" fmla="*/ 58 w 91"/>
                <a:gd name="T11" fmla="*/ 150 h 203"/>
                <a:gd name="T12" fmla="*/ 56 w 91"/>
                <a:gd name="T13" fmla="*/ 146 h 203"/>
                <a:gd name="T14" fmla="*/ 60 w 91"/>
                <a:gd name="T15" fmla="*/ 138 h 203"/>
                <a:gd name="T16" fmla="*/ 57 w 91"/>
                <a:gd name="T17" fmla="*/ 135 h 203"/>
                <a:gd name="T18" fmla="*/ 57 w 91"/>
                <a:gd name="T19" fmla="*/ 129 h 203"/>
                <a:gd name="T20" fmla="*/ 51 w 91"/>
                <a:gd name="T21" fmla="*/ 121 h 203"/>
                <a:gd name="T22" fmla="*/ 46 w 91"/>
                <a:gd name="T23" fmla="*/ 114 h 203"/>
                <a:gd name="T24" fmla="*/ 37 w 91"/>
                <a:gd name="T25" fmla="*/ 109 h 203"/>
                <a:gd name="T26" fmla="*/ 38 w 91"/>
                <a:gd name="T27" fmla="*/ 94 h 203"/>
                <a:gd name="T28" fmla="*/ 41 w 91"/>
                <a:gd name="T29" fmla="*/ 87 h 203"/>
                <a:gd name="T30" fmla="*/ 52 w 91"/>
                <a:gd name="T31" fmla="*/ 83 h 203"/>
                <a:gd name="T32" fmla="*/ 50 w 91"/>
                <a:gd name="T33" fmla="*/ 74 h 203"/>
                <a:gd name="T34" fmla="*/ 52 w 91"/>
                <a:gd name="T35" fmla="*/ 68 h 203"/>
                <a:gd name="T36" fmla="*/ 58 w 91"/>
                <a:gd name="T37" fmla="*/ 71 h 203"/>
                <a:gd name="T38" fmla="*/ 58 w 91"/>
                <a:gd name="T39" fmla="*/ 58 h 203"/>
                <a:gd name="T40" fmla="*/ 62 w 91"/>
                <a:gd name="T41" fmla="*/ 49 h 203"/>
                <a:gd name="T42" fmla="*/ 64 w 91"/>
                <a:gd name="T43" fmla="*/ 39 h 203"/>
                <a:gd name="T44" fmla="*/ 63 w 91"/>
                <a:gd name="T45" fmla="*/ 39 h 203"/>
                <a:gd name="T46" fmla="*/ 59 w 91"/>
                <a:gd name="T47" fmla="*/ 36 h 203"/>
                <a:gd name="T48" fmla="*/ 50 w 91"/>
                <a:gd name="T49" fmla="*/ 34 h 203"/>
                <a:gd name="T50" fmla="*/ 50 w 91"/>
                <a:gd name="T51" fmla="*/ 23 h 203"/>
                <a:gd name="T52" fmla="*/ 44 w 91"/>
                <a:gd name="T53" fmla="*/ 16 h 203"/>
                <a:gd name="T54" fmla="*/ 23 w 91"/>
                <a:gd name="T55" fmla="*/ 8 h 203"/>
                <a:gd name="T56" fmla="*/ 15 w 91"/>
                <a:gd name="T57" fmla="*/ 0 h 203"/>
                <a:gd name="T58" fmla="*/ 11 w 91"/>
                <a:gd name="T59" fmla="*/ 1 h 203"/>
                <a:gd name="T60" fmla="*/ 10 w 91"/>
                <a:gd name="T61" fmla="*/ 7 h 203"/>
                <a:gd name="T62" fmla="*/ 16 w 91"/>
                <a:gd name="T63" fmla="*/ 9 h 203"/>
                <a:gd name="T64" fmla="*/ 16 w 91"/>
                <a:gd name="T65" fmla="*/ 18 h 203"/>
                <a:gd name="T66" fmla="*/ 14 w 91"/>
                <a:gd name="T67" fmla="*/ 33 h 203"/>
                <a:gd name="T68" fmla="*/ 3 w 91"/>
                <a:gd name="T69" fmla="*/ 43 h 203"/>
                <a:gd name="T70" fmla="*/ 0 w 91"/>
                <a:gd name="T71" fmla="*/ 45 h 203"/>
                <a:gd name="T72" fmla="*/ 5 w 91"/>
                <a:gd name="T73" fmla="*/ 54 h 203"/>
                <a:gd name="T74" fmla="*/ 9 w 91"/>
                <a:gd name="T75" fmla="*/ 64 h 203"/>
                <a:gd name="T76" fmla="*/ 12 w 91"/>
                <a:gd name="T77" fmla="*/ 69 h 203"/>
                <a:gd name="T78" fmla="*/ 11 w 91"/>
                <a:gd name="T79" fmla="*/ 74 h 203"/>
                <a:gd name="T80" fmla="*/ 16 w 91"/>
                <a:gd name="T81" fmla="*/ 95 h 203"/>
                <a:gd name="T82" fmla="*/ 20 w 91"/>
                <a:gd name="T83" fmla="*/ 105 h 203"/>
                <a:gd name="T84" fmla="*/ 24 w 91"/>
                <a:gd name="T85" fmla="*/ 127 h 203"/>
                <a:gd name="T86" fmla="*/ 26 w 91"/>
                <a:gd name="T87" fmla="*/ 134 h 203"/>
                <a:gd name="T88" fmla="*/ 29 w 91"/>
                <a:gd name="T89" fmla="*/ 139 h 203"/>
                <a:gd name="T90" fmla="*/ 26 w 91"/>
                <a:gd name="T91" fmla="*/ 148 h 203"/>
                <a:gd name="T92" fmla="*/ 27 w 91"/>
                <a:gd name="T93" fmla="*/ 160 h 203"/>
                <a:gd name="T94" fmla="*/ 29 w 91"/>
                <a:gd name="T95" fmla="*/ 171 h 203"/>
                <a:gd name="T96" fmla="*/ 33 w 91"/>
                <a:gd name="T97" fmla="*/ 182 h 203"/>
                <a:gd name="T98" fmla="*/ 35 w 91"/>
                <a:gd name="T99" fmla="*/ 182 h 203"/>
                <a:gd name="T100" fmla="*/ 45 w 91"/>
                <a:gd name="T101" fmla="*/ 183 h 203"/>
                <a:gd name="T102" fmla="*/ 47 w 91"/>
                <a:gd name="T103" fmla="*/ 187 h 203"/>
                <a:gd name="T104" fmla="*/ 51 w 91"/>
                <a:gd name="T105" fmla="*/ 188 h 203"/>
                <a:gd name="T106" fmla="*/ 59 w 91"/>
                <a:gd name="T107" fmla="*/ 193 h 203"/>
                <a:gd name="T108" fmla="*/ 67 w 91"/>
                <a:gd name="T109" fmla="*/ 199 h 203"/>
                <a:gd name="T110" fmla="*/ 69 w 91"/>
                <a:gd name="T111" fmla="*/ 200 h 203"/>
                <a:gd name="T112" fmla="*/ 72 w 91"/>
                <a:gd name="T113" fmla="*/ 200 h 203"/>
                <a:gd name="T114" fmla="*/ 87 w 91"/>
                <a:gd name="T11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1" h="203">
                  <a:moveTo>
                    <a:pt x="87" y="200"/>
                  </a:moveTo>
                  <a:cubicBezTo>
                    <a:pt x="91" y="197"/>
                    <a:pt x="88" y="188"/>
                    <a:pt x="87" y="185"/>
                  </a:cubicBezTo>
                  <a:cubicBezTo>
                    <a:pt x="85" y="179"/>
                    <a:pt x="83" y="176"/>
                    <a:pt x="82" y="170"/>
                  </a:cubicBezTo>
                  <a:cubicBezTo>
                    <a:pt x="81" y="166"/>
                    <a:pt x="80" y="160"/>
                    <a:pt x="75" y="158"/>
                  </a:cubicBezTo>
                  <a:cubicBezTo>
                    <a:pt x="70" y="156"/>
                    <a:pt x="64" y="160"/>
                    <a:pt x="60" y="155"/>
                  </a:cubicBezTo>
                  <a:cubicBezTo>
                    <a:pt x="59" y="153"/>
                    <a:pt x="59" y="151"/>
                    <a:pt x="58" y="150"/>
                  </a:cubicBezTo>
                  <a:cubicBezTo>
                    <a:pt x="58" y="150"/>
                    <a:pt x="56" y="146"/>
                    <a:pt x="56" y="146"/>
                  </a:cubicBezTo>
                  <a:cubicBezTo>
                    <a:pt x="55" y="143"/>
                    <a:pt x="60" y="142"/>
                    <a:pt x="60" y="138"/>
                  </a:cubicBezTo>
                  <a:cubicBezTo>
                    <a:pt x="60" y="136"/>
                    <a:pt x="58" y="137"/>
                    <a:pt x="57" y="135"/>
                  </a:cubicBezTo>
                  <a:cubicBezTo>
                    <a:pt x="57" y="133"/>
                    <a:pt x="57" y="131"/>
                    <a:pt x="57" y="129"/>
                  </a:cubicBezTo>
                  <a:cubicBezTo>
                    <a:pt x="56" y="126"/>
                    <a:pt x="54" y="124"/>
                    <a:pt x="51" y="121"/>
                  </a:cubicBezTo>
                  <a:cubicBezTo>
                    <a:pt x="49" y="119"/>
                    <a:pt x="48" y="116"/>
                    <a:pt x="46" y="114"/>
                  </a:cubicBezTo>
                  <a:cubicBezTo>
                    <a:pt x="43" y="110"/>
                    <a:pt x="40" y="111"/>
                    <a:pt x="37" y="109"/>
                  </a:cubicBezTo>
                  <a:cubicBezTo>
                    <a:pt x="33" y="106"/>
                    <a:pt x="30" y="93"/>
                    <a:pt x="38" y="94"/>
                  </a:cubicBezTo>
                  <a:cubicBezTo>
                    <a:pt x="38" y="91"/>
                    <a:pt x="38" y="87"/>
                    <a:pt x="41" y="87"/>
                  </a:cubicBezTo>
                  <a:cubicBezTo>
                    <a:pt x="42" y="93"/>
                    <a:pt x="52" y="87"/>
                    <a:pt x="52" y="83"/>
                  </a:cubicBezTo>
                  <a:cubicBezTo>
                    <a:pt x="53" y="80"/>
                    <a:pt x="43" y="74"/>
                    <a:pt x="50" y="74"/>
                  </a:cubicBezTo>
                  <a:cubicBezTo>
                    <a:pt x="50" y="73"/>
                    <a:pt x="50" y="68"/>
                    <a:pt x="52" y="68"/>
                  </a:cubicBezTo>
                  <a:cubicBezTo>
                    <a:pt x="55" y="67"/>
                    <a:pt x="55" y="72"/>
                    <a:pt x="58" y="71"/>
                  </a:cubicBezTo>
                  <a:cubicBezTo>
                    <a:pt x="58" y="67"/>
                    <a:pt x="57" y="63"/>
                    <a:pt x="58" y="58"/>
                  </a:cubicBezTo>
                  <a:cubicBezTo>
                    <a:pt x="58" y="53"/>
                    <a:pt x="61" y="54"/>
                    <a:pt x="62" y="49"/>
                  </a:cubicBezTo>
                  <a:cubicBezTo>
                    <a:pt x="63" y="46"/>
                    <a:pt x="63" y="42"/>
                    <a:pt x="64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1" y="38"/>
                    <a:pt x="61" y="37"/>
                    <a:pt x="59" y="36"/>
                  </a:cubicBezTo>
                  <a:cubicBezTo>
                    <a:pt x="57" y="35"/>
                    <a:pt x="51" y="36"/>
                    <a:pt x="50" y="34"/>
                  </a:cubicBezTo>
                  <a:cubicBezTo>
                    <a:pt x="47" y="31"/>
                    <a:pt x="50" y="26"/>
                    <a:pt x="50" y="23"/>
                  </a:cubicBezTo>
                  <a:cubicBezTo>
                    <a:pt x="50" y="18"/>
                    <a:pt x="48" y="17"/>
                    <a:pt x="44" y="16"/>
                  </a:cubicBezTo>
                  <a:cubicBezTo>
                    <a:pt x="38" y="13"/>
                    <a:pt x="27" y="13"/>
                    <a:pt x="23" y="8"/>
                  </a:cubicBezTo>
                  <a:cubicBezTo>
                    <a:pt x="20" y="5"/>
                    <a:pt x="21" y="1"/>
                    <a:pt x="15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1" y="3"/>
                    <a:pt x="10" y="5"/>
                    <a:pt x="10" y="7"/>
                  </a:cubicBezTo>
                  <a:cubicBezTo>
                    <a:pt x="13" y="8"/>
                    <a:pt x="15" y="7"/>
                    <a:pt x="16" y="9"/>
                  </a:cubicBezTo>
                  <a:cubicBezTo>
                    <a:pt x="17" y="11"/>
                    <a:pt x="16" y="16"/>
                    <a:pt x="16" y="18"/>
                  </a:cubicBezTo>
                  <a:cubicBezTo>
                    <a:pt x="15" y="22"/>
                    <a:pt x="15" y="28"/>
                    <a:pt x="14" y="33"/>
                  </a:cubicBezTo>
                  <a:cubicBezTo>
                    <a:pt x="12" y="40"/>
                    <a:pt x="7" y="40"/>
                    <a:pt x="3" y="43"/>
                  </a:cubicBezTo>
                  <a:cubicBezTo>
                    <a:pt x="2" y="43"/>
                    <a:pt x="1" y="44"/>
                    <a:pt x="0" y="45"/>
                  </a:cubicBezTo>
                  <a:cubicBezTo>
                    <a:pt x="2" y="48"/>
                    <a:pt x="4" y="51"/>
                    <a:pt x="5" y="54"/>
                  </a:cubicBezTo>
                  <a:cubicBezTo>
                    <a:pt x="7" y="58"/>
                    <a:pt x="6" y="61"/>
                    <a:pt x="9" y="64"/>
                  </a:cubicBezTo>
                  <a:cubicBezTo>
                    <a:pt x="10" y="66"/>
                    <a:pt x="12" y="67"/>
                    <a:pt x="12" y="69"/>
                  </a:cubicBezTo>
                  <a:cubicBezTo>
                    <a:pt x="12" y="71"/>
                    <a:pt x="11" y="72"/>
                    <a:pt x="11" y="74"/>
                  </a:cubicBezTo>
                  <a:cubicBezTo>
                    <a:pt x="10" y="81"/>
                    <a:pt x="15" y="88"/>
                    <a:pt x="16" y="95"/>
                  </a:cubicBezTo>
                  <a:cubicBezTo>
                    <a:pt x="17" y="98"/>
                    <a:pt x="18" y="102"/>
                    <a:pt x="20" y="105"/>
                  </a:cubicBezTo>
                  <a:cubicBezTo>
                    <a:pt x="24" y="111"/>
                    <a:pt x="22" y="119"/>
                    <a:pt x="24" y="127"/>
                  </a:cubicBezTo>
                  <a:cubicBezTo>
                    <a:pt x="24" y="129"/>
                    <a:pt x="25" y="132"/>
                    <a:pt x="26" y="134"/>
                  </a:cubicBezTo>
                  <a:cubicBezTo>
                    <a:pt x="27" y="135"/>
                    <a:pt x="29" y="137"/>
                    <a:pt x="29" y="139"/>
                  </a:cubicBezTo>
                  <a:cubicBezTo>
                    <a:pt x="29" y="142"/>
                    <a:pt x="26" y="144"/>
                    <a:pt x="26" y="148"/>
                  </a:cubicBezTo>
                  <a:cubicBezTo>
                    <a:pt x="27" y="152"/>
                    <a:pt x="27" y="156"/>
                    <a:pt x="27" y="160"/>
                  </a:cubicBezTo>
                  <a:cubicBezTo>
                    <a:pt x="28" y="163"/>
                    <a:pt x="28" y="168"/>
                    <a:pt x="29" y="171"/>
                  </a:cubicBezTo>
                  <a:cubicBezTo>
                    <a:pt x="30" y="175"/>
                    <a:pt x="33" y="178"/>
                    <a:pt x="33" y="182"/>
                  </a:cubicBezTo>
                  <a:cubicBezTo>
                    <a:pt x="34" y="182"/>
                    <a:pt x="34" y="182"/>
                    <a:pt x="35" y="182"/>
                  </a:cubicBezTo>
                  <a:cubicBezTo>
                    <a:pt x="37" y="181"/>
                    <a:pt x="43" y="181"/>
                    <a:pt x="45" y="183"/>
                  </a:cubicBezTo>
                  <a:cubicBezTo>
                    <a:pt x="46" y="184"/>
                    <a:pt x="46" y="186"/>
                    <a:pt x="47" y="187"/>
                  </a:cubicBezTo>
                  <a:cubicBezTo>
                    <a:pt x="49" y="188"/>
                    <a:pt x="49" y="187"/>
                    <a:pt x="51" y="188"/>
                  </a:cubicBezTo>
                  <a:cubicBezTo>
                    <a:pt x="55" y="189"/>
                    <a:pt x="56" y="190"/>
                    <a:pt x="59" y="193"/>
                  </a:cubicBezTo>
                  <a:cubicBezTo>
                    <a:pt x="62" y="196"/>
                    <a:pt x="64" y="197"/>
                    <a:pt x="67" y="199"/>
                  </a:cubicBezTo>
                  <a:cubicBezTo>
                    <a:pt x="68" y="199"/>
                    <a:pt x="69" y="200"/>
                    <a:pt x="69" y="200"/>
                  </a:cubicBezTo>
                  <a:cubicBezTo>
                    <a:pt x="70" y="200"/>
                    <a:pt x="71" y="200"/>
                    <a:pt x="72" y="200"/>
                  </a:cubicBezTo>
                  <a:cubicBezTo>
                    <a:pt x="77" y="199"/>
                    <a:pt x="83" y="203"/>
                    <a:pt x="87" y="2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3527426" y="3789363"/>
              <a:ext cx="403225" cy="392113"/>
            </a:xfrm>
            <a:custGeom>
              <a:avLst/>
              <a:gdLst>
                <a:gd name="T0" fmla="*/ 234 w 244"/>
                <a:gd name="T1" fmla="*/ 124 h 237"/>
                <a:gd name="T2" fmla="*/ 223 w 244"/>
                <a:gd name="T3" fmla="*/ 112 h 237"/>
                <a:gd name="T4" fmla="*/ 211 w 244"/>
                <a:gd name="T5" fmla="*/ 95 h 237"/>
                <a:gd name="T6" fmla="*/ 198 w 244"/>
                <a:gd name="T7" fmla="*/ 94 h 237"/>
                <a:gd name="T8" fmla="*/ 167 w 244"/>
                <a:gd name="T9" fmla="*/ 93 h 237"/>
                <a:gd name="T10" fmla="*/ 158 w 244"/>
                <a:gd name="T11" fmla="*/ 96 h 237"/>
                <a:gd name="T12" fmla="*/ 148 w 244"/>
                <a:gd name="T13" fmla="*/ 87 h 237"/>
                <a:gd name="T14" fmla="*/ 157 w 244"/>
                <a:gd name="T15" fmla="*/ 80 h 237"/>
                <a:gd name="T16" fmla="*/ 173 w 244"/>
                <a:gd name="T17" fmla="*/ 90 h 237"/>
                <a:gd name="T18" fmla="*/ 175 w 244"/>
                <a:gd name="T19" fmla="*/ 76 h 237"/>
                <a:gd name="T20" fmla="*/ 178 w 244"/>
                <a:gd name="T21" fmla="*/ 64 h 237"/>
                <a:gd name="T22" fmla="*/ 162 w 244"/>
                <a:gd name="T23" fmla="*/ 62 h 237"/>
                <a:gd name="T24" fmla="*/ 146 w 244"/>
                <a:gd name="T25" fmla="*/ 55 h 237"/>
                <a:gd name="T26" fmla="*/ 137 w 244"/>
                <a:gd name="T27" fmla="*/ 42 h 237"/>
                <a:gd name="T28" fmla="*/ 139 w 244"/>
                <a:gd name="T29" fmla="*/ 17 h 237"/>
                <a:gd name="T30" fmla="*/ 131 w 244"/>
                <a:gd name="T31" fmla="*/ 29 h 237"/>
                <a:gd name="T32" fmla="*/ 122 w 244"/>
                <a:gd name="T33" fmla="*/ 45 h 237"/>
                <a:gd name="T34" fmla="*/ 88 w 244"/>
                <a:gd name="T35" fmla="*/ 68 h 237"/>
                <a:gd name="T36" fmla="*/ 82 w 244"/>
                <a:gd name="T37" fmla="*/ 88 h 237"/>
                <a:gd name="T38" fmla="*/ 56 w 244"/>
                <a:gd name="T39" fmla="*/ 71 h 237"/>
                <a:gd name="T40" fmla="*/ 63 w 244"/>
                <a:gd name="T41" fmla="*/ 54 h 237"/>
                <a:gd name="T42" fmla="*/ 69 w 244"/>
                <a:gd name="T43" fmla="*/ 47 h 237"/>
                <a:gd name="T44" fmla="*/ 67 w 244"/>
                <a:gd name="T45" fmla="*/ 27 h 237"/>
                <a:gd name="T46" fmla="*/ 66 w 244"/>
                <a:gd name="T47" fmla="*/ 17 h 237"/>
                <a:gd name="T48" fmla="*/ 37 w 244"/>
                <a:gd name="T49" fmla="*/ 7 h 237"/>
                <a:gd name="T50" fmla="*/ 32 w 244"/>
                <a:gd name="T51" fmla="*/ 19 h 237"/>
                <a:gd name="T52" fmla="*/ 28 w 244"/>
                <a:gd name="T53" fmla="*/ 41 h 237"/>
                <a:gd name="T54" fmla="*/ 20 w 244"/>
                <a:gd name="T55" fmla="*/ 44 h 237"/>
                <a:gd name="T56" fmla="*/ 11 w 244"/>
                <a:gd name="T57" fmla="*/ 57 h 237"/>
                <a:gd name="T58" fmla="*/ 7 w 244"/>
                <a:gd name="T59" fmla="*/ 79 h 237"/>
                <a:gd name="T60" fmla="*/ 21 w 244"/>
                <a:gd name="T61" fmla="*/ 91 h 237"/>
                <a:gd name="T62" fmla="*/ 27 w 244"/>
                <a:gd name="T63" fmla="*/ 105 h 237"/>
                <a:gd name="T64" fmla="*/ 26 w 244"/>
                <a:gd name="T65" fmla="*/ 116 h 237"/>
                <a:gd name="T66" fmla="*/ 30 w 244"/>
                <a:gd name="T67" fmla="*/ 125 h 237"/>
                <a:gd name="T68" fmla="*/ 52 w 244"/>
                <a:gd name="T69" fmla="*/ 140 h 237"/>
                <a:gd name="T70" fmla="*/ 57 w 244"/>
                <a:gd name="T71" fmla="*/ 170 h 237"/>
                <a:gd name="T72" fmla="*/ 39 w 244"/>
                <a:gd name="T73" fmla="*/ 170 h 237"/>
                <a:gd name="T74" fmla="*/ 48 w 244"/>
                <a:gd name="T75" fmla="*/ 195 h 237"/>
                <a:gd name="T76" fmla="*/ 74 w 244"/>
                <a:gd name="T77" fmla="*/ 209 h 237"/>
                <a:gd name="T78" fmla="*/ 97 w 244"/>
                <a:gd name="T79" fmla="*/ 221 h 237"/>
                <a:gd name="T80" fmla="*/ 104 w 244"/>
                <a:gd name="T81" fmla="*/ 228 h 237"/>
                <a:gd name="T82" fmla="*/ 128 w 244"/>
                <a:gd name="T83" fmla="*/ 233 h 237"/>
                <a:gd name="T84" fmla="*/ 144 w 244"/>
                <a:gd name="T85" fmla="*/ 225 h 237"/>
                <a:gd name="T86" fmla="*/ 163 w 244"/>
                <a:gd name="T87" fmla="*/ 224 h 237"/>
                <a:gd name="T88" fmla="*/ 179 w 244"/>
                <a:gd name="T89" fmla="*/ 215 h 237"/>
                <a:gd name="T90" fmla="*/ 176 w 244"/>
                <a:gd name="T91" fmla="*/ 190 h 237"/>
                <a:gd name="T92" fmla="*/ 179 w 244"/>
                <a:gd name="T93" fmla="*/ 173 h 237"/>
                <a:gd name="T94" fmla="*/ 193 w 244"/>
                <a:gd name="T95" fmla="*/ 163 h 237"/>
                <a:gd name="T96" fmla="*/ 207 w 244"/>
                <a:gd name="T97" fmla="*/ 161 h 237"/>
                <a:gd name="T98" fmla="*/ 215 w 244"/>
                <a:gd name="T99" fmla="*/ 163 h 237"/>
                <a:gd name="T100" fmla="*/ 226 w 244"/>
                <a:gd name="T101" fmla="*/ 158 h 237"/>
                <a:gd name="T102" fmla="*/ 237 w 244"/>
                <a:gd name="T103" fmla="*/ 147 h 237"/>
                <a:gd name="T104" fmla="*/ 241 w 244"/>
                <a:gd name="T105" fmla="*/ 1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237">
                  <a:moveTo>
                    <a:pt x="241" y="129"/>
                  </a:moveTo>
                  <a:cubicBezTo>
                    <a:pt x="238" y="127"/>
                    <a:pt x="236" y="130"/>
                    <a:pt x="234" y="124"/>
                  </a:cubicBezTo>
                  <a:cubicBezTo>
                    <a:pt x="233" y="121"/>
                    <a:pt x="235" y="116"/>
                    <a:pt x="233" y="114"/>
                  </a:cubicBezTo>
                  <a:cubicBezTo>
                    <a:pt x="230" y="111"/>
                    <a:pt x="227" y="113"/>
                    <a:pt x="223" y="112"/>
                  </a:cubicBezTo>
                  <a:cubicBezTo>
                    <a:pt x="216" y="110"/>
                    <a:pt x="217" y="99"/>
                    <a:pt x="217" y="93"/>
                  </a:cubicBezTo>
                  <a:cubicBezTo>
                    <a:pt x="214" y="93"/>
                    <a:pt x="213" y="97"/>
                    <a:pt x="211" y="95"/>
                  </a:cubicBezTo>
                  <a:cubicBezTo>
                    <a:pt x="210" y="93"/>
                    <a:pt x="212" y="88"/>
                    <a:pt x="209" y="87"/>
                  </a:cubicBezTo>
                  <a:cubicBezTo>
                    <a:pt x="204" y="84"/>
                    <a:pt x="200" y="90"/>
                    <a:pt x="198" y="94"/>
                  </a:cubicBezTo>
                  <a:cubicBezTo>
                    <a:pt x="188" y="94"/>
                    <a:pt x="184" y="105"/>
                    <a:pt x="174" y="97"/>
                  </a:cubicBezTo>
                  <a:cubicBezTo>
                    <a:pt x="170" y="94"/>
                    <a:pt x="171" y="94"/>
                    <a:pt x="167" y="93"/>
                  </a:cubicBezTo>
                  <a:cubicBezTo>
                    <a:pt x="165" y="93"/>
                    <a:pt x="162" y="92"/>
                    <a:pt x="161" y="93"/>
                  </a:cubicBezTo>
                  <a:cubicBezTo>
                    <a:pt x="157" y="94"/>
                    <a:pt x="160" y="93"/>
                    <a:pt x="158" y="96"/>
                  </a:cubicBezTo>
                  <a:cubicBezTo>
                    <a:pt x="156" y="98"/>
                    <a:pt x="153" y="100"/>
                    <a:pt x="150" y="97"/>
                  </a:cubicBezTo>
                  <a:cubicBezTo>
                    <a:pt x="147" y="95"/>
                    <a:pt x="148" y="91"/>
                    <a:pt x="148" y="87"/>
                  </a:cubicBezTo>
                  <a:cubicBezTo>
                    <a:pt x="147" y="84"/>
                    <a:pt x="145" y="81"/>
                    <a:pt x="145" y="78"/>
                  </a:cubicBezTo>
                  <a:cubicBezTo>
                    <a:pt x="143" y="66"/>
                    <a:pt x="153" y="78"/>
                    <a:pt x="157" y="80"/>
                  </a:cubicBezTo>
                  <a:cubicBezTo>
                    <a:pt x="160" y="82"/>
                    <a:pt x="165" y="80"/>
                    <a:pt x="168" y="82"/>
                  </a:cubicBezTo>
                  <a:cubicBezTo>
                    <a:pt x="169" y="82"/>
                    <a:pt x="174" y="89"/>
                    <a:pt x="173" y="90"/>
                  </a:cubicBezTo>
                  <a:cubicBezTo>
                    <a:pt x="176" y="89"/>
                    <a:pt x="175" y="84"/>
                    <a:pt x="175" y="81"/>
                  </a:cubicBezTo>
                  <a:cubicBezTo>
                    <a:pt x="175" y="80"/>
                    <a:pt x="174" y="77"/>
                    <a:pt x="175" y="76"/>
                  </a:cubicBezTo>
                  <a:cubicBezTo>
                    <a:pt x="176" y="73"/>
                    <a:pt x="177" y="74"/>
                    <a:pt x="178" y="73"/>
                  </a:cubicBezTo>
                  <a:cubicBezTo>
                    <a:pt x="179" y="70"/>
                    <a:pt x="181" y="67"/>
                    <a:pt x="178" y="64"/>
                  </a:cubicBezTo>
                  <a:cubicBezTo>
                    <a:pt x="176" y="63"/>
                    <a:pt x="173" y="65"/>
                    <a:pt x="171" y="65"/>
                  </a:cubicBezTo>
                  <a:cubicBezTo>
                    <a:pt x="167" y="65"/>
                    <a:pt x="165" y="62"/>
                    <a:pt x="162" y="62"/>
                  </a:cubicBezTo>
                  <a:cubicBezTo>
                    <a:pt x="159" y="62"/>
                    <a:pt x="157" y="65"/>
                    <a:pt x="153" y="64"/>
                  </a:cubicBezTo>
                  <a:cubicBezTo>
                    <a:pt x="150" y="64"/>
                    <a:pt x="137" y="56"/>
                    <a:pt x="146" y="55"/>
                  </a:cubicBezTo>
                  <a:cubicBezTo>
                    <a:pt x="147" y="52"/>
                    <a:pt x="142" y="52"/>
                    <a:pt x="140" y="50"/>
                  </a:cubicBezTo>
                  <a:cubicBezTo>
                    <a:pt x="137" y="48"/>
                    <a:pt x="136" y="45"/>
                    <a:pt x="137" y="42"/>
                  </a:cubicBezTo>
                  <a:cubicBezTo>
                    <a:pt x="137" y="36"/>
                    <a:pt x="144" y="29"/>
                    <a:pt x="143" y="23"/>
                  </a:cubicBezTo>
                  <a:cubicBezTo>
                    <a:pt x="142" y="21"/>
                    <a:pt x="140" y="20"/>
                    <a:pt x="139" y="17"/>
                  </a:cubicBezTo>
                  <a:cubicBezTo>
                    <a:pt x="137" y="17"/>
                    <a:pt x="132" y="18"/>
                    <a:pt x="130" y="20"/>
                  </a:cubicBezTo>
                  <a:cubicBezTo>
                    <a:pt x="128" y="23"/>
                    <a:pt x="132" y="26"/>
                    <a:pt x="131" y="29"/>
                  </a:cubicBezTo>
                  <a:cubicBezTo>
                    <a:pt x="131" y="31"/>
                    <a:pt x="127" y="34"/>
                    <a:pt x="126" y="37"/>
                  </a:cubicBezTo>
                  <a:cubicBezTo>
                    <a:pt x="125" y="40"/>
                    <a:pt x="123" y="43"/>
                    <a:pt x="122" y="45"/>
                  </a:cubicBezTo>
                  <a:cubicBezTo>
                    <a:pt x="119" y="51"/>
                    <a:pt x="116" y="58"/>
                    <a:pt x="109" y="58"/>
                  </a:cubicBezTo>
                  <a:cubicBezTo>
                    <a:pt x="102" y="59"/>
                    <a:pt x="89" y="59"/>
                    <a:pt x="88" y="68"/>
                  </a:cubicBezTo>
                  <a:cubicBezTo>
                    <a:pt x="87" y="72"/>
                    <a:pt x="91" y="76"/>
                    <a:pt x="90" y="80"/>
                  </a:cubicBezTo>
                  <a:cubicBezTo>
                    <a:pt x="90" y="87"/>
                    <a:pt x="83" y="83"/>
                    <a:pt x="82" y="88"/>
                  </a:cubicBezTo>
                  <a:cubicBezTo>
                    <a:pt x="73" y="89"/>
                    <a:pt x="79" y="74"/>
                    <a:pt x="76" y="71"/>
                  </a:cubicBezTo>
                  <a:cubicBezTo>
                    <a:pt x="72" y="65"/>
                    <a:pt x="60" y="75"/>
                    <a:pt x="56" y="71"/>
                  </a:cubicBezTo>
                  <a:cubicBezTo>
                    <a:pt x="55" y="69"/>
                    <a:pt x="56" y="63"/>
                    <a:pt x="57" y="61"/>
                  </a:cubicBezTo>
                  <a:cubicBezTo>
                    <a:pt x="59" y="56"/>
                    <a:pt x="61" y="58"/>
                    <a:pt x="63" y="54"/>
                  </a:cubicBezTo>
                  <a:cubicBezTo>
                    <a:pt x="64" y="53"/>
                    <a:pt x="63" y="51"/>
                    <a:pt x="64" y="49"/>
                  </a:cubicBezTo>
                  <a:cubicBezTo>
                    <a:pt x="65" y="48"/>
                    <a:pt x="67" y="48"/>
                    <a:pt x="69" y="47"/>
                  </a:cubicBezTo>
                  <a:cubicBezTo>
                    <a:pt x="71" y="45"/>
                    <a:pt x="75" y="43"/>
                    <a:pt x="74" y="39"/>
                  </a:cubicBezTo>
                  <a:cubicBezTo>
                    <a:pt x="74" y="35"/>
                    <a:pt x="67" y="31"/>
                    <a:pt x="67" y="27"/>
                  </a:cubicBezTo>
                  <a:cubicBezTo>
                    <a:pt x="67" y="24"/>
                    <a:pt x="70" y="24"/>
                    <a:pt x="70" y="22"/>
                  </a:cubicBezTo>
                  <a:cubicBezTo>
                    <a:pt x="70" y="18"/>
                    <a:pt x="69" y="19"/>
                    <a:pt x="66" y="17"/>
                  </a:cubicBezTo>
                  <a:cubicBezTo>
                    <a:pt x="62" y="13"/>
                    <a:pt x="61" y="7"/>
                    <a:pt x="57" y="4"/>
                  </a:cubicBezTo>
                  <a:cubicBezTo>
                    <a:pt x="50" y="0"/>
                    <a:pt x="43" y="5"/>
                    <a:pt x="37" y="7"/>
                  </a:cubicBezTo>
                  <a:cubicBezTo>
                    <a:pt x="36" y="8"/>
                    <a:pt x="35" y="9"/>
                    <a:pt x="34" y="9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1" y="24"/>
                    <a:pt x="28" y="23"/>
                    <a:pt x="28" y="28"/>
                  </a:cubicBezTo>
                  <a:cubicBezTo>
                    <a:pt x="27" y="33"/>
                    <a:pt x="28" y="37"/>
                    <a:pt x="28" y="41"/>
                  </a:cubicBezTo>
                  <a:cubicBezTo>
                    <a:pt x="25" y="42"/>
                    <a:pt x="25" y="37"/>
                    <a:pt x="22" y="38"/>
                  </a:cubicBezTo>
                  <a:cubicBezTo>
                    <a:pt x="20" y="38"/>
                    <a:pt x="20" y="43"/>
                    <a:pt x="20" y="44"/>
                  </a:cubicBezTo>
                  <a:cubicBezTo>
                    <a:pt x="13" y="44"/>
                    <a:pt x="23" y="50"/>
                    <a:pt x="22" y="53"/>
                  </a:cubicBezTo>
                  <a:cubicBezTo>
                    <a:pt x="22" y="57"/>
                    <a:pt x="12" y="63"/>
                    <a:pt x="11" y="57"/>
                  </a:cubicBezTo>
                  <a:cubicBezTo>
                    <a:pt x="8" y="57"/>
                    <a:pt x="8" y="61"/>
                    <a:pt x="8" y="64"/>
                  </a:cubicBezTo>
                  <a:cubicBezTo>
                    <a:pt x="0" y="63"/>
                    <a:pt x="3" y="76"/>
                    <a:pt x="7" y="79"/>
                  </a:cubicBezTo>
                  <a:cubicBezTo>
                    <a:pt x="10" y="81"/>
                    <a:pt x="13" y="80"/>
                    <a:pt x="16" y="84"/>
                  </a:cubicBezTo>
                  <a:cubicBezTo>
                    <a:pt x="18" y="86"/>
                    <a:pt x="19" y="89"/>
                    <a:pt x="21" y="91"/>
                  </a:cubicBezTo>
                  <a:cubicBezTo>
                    <a:pt x="24" y="94"/>
                    <a:pt x="26" y="96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8" y="107"/>
                    <a:pt x="30" y="106"/>
                    <a:pt x="30" y="108"/>
                  </a:cubicBezTo>
                  <a:cubicBezTo>
                    <a:pt x="30" y="112"/>
                    <a:pt x="25" y="113"/>
                    <a:pt x="26" y="116"/>
                  </a:cubicBezTo>
                  <a:cubicBezTo>
                    <a:pt x="26" y="116"/>
                    <a:pt x="28" y="120"/>
                    <a:pt x="28" y="120"/>
                  </a:cubicBezTo>
                  <a:cubicBezTo>
                    <a:pt x="29" y="121"/>
                    <a:pt x="29" y="123"/>
                    <a:pt x="30" y="125"/>
                  </a:cubicBezTo>
                  <a:cubicBezTo>
                    <a:pt x="34" y="130"/>
                    <a:pt x="40" y="126"/>
                    <a:pt x="45" y="128"/>
                  </a:cubicBezTo>
                  <a:cubicBezTo>
                    <a:pt x="50" y="130"/>
                    <a:pt x="51" y="136"/>
                    <a:pt x="52" y="140"/>
                  </a:cubicBezTo>
                  <a:cubicBezTo>
                    <a:pt x="53" y="146"/>
                    <a:pt x="55" y="149"/>
                    <a:pt x="57" y="155"/>
                  </a:cubicBezTo>
                  <a:cubicBezTo>
                    <a:pt x="58" y="158"/>
                    <a:pt x="61" y="167"/>
                    <a:pt x="57" y="170"/>
                  </a:cubicBezTo>
                  <a:cubicBezTo>
                    <a:pt x="53" y="173"/>
                    <a:pt x="47" y="169"/>
                    <a:pt x="42" y="170"/>
                  </a:cubicBezTo>
                  <a:cubicBezTo>
                    <a:pt x="41" y="170"/>
                    <a:pt x="40" y="170"/>
                    <a:pt x="39" y="170"/>
                  </a:cubicBezTo>
                  <a:cubicBezTo>
                    <a:pt x="41" y="172"/>
                    <a:pt x="41" y="174"/>
                    <a:pt x="40" y="177"/>
                  </a:cubicBezTo>
                  <a:cubicBezTo>
                    <a:pt x="39" y="184"/>
                    <a:pt x="42" y="190"/>
                    <a:pt x="48" y="195"/>
                  </a:cubicBezTo>
                  <a:cubicBezTo>
                    <a:pt x="53" y="200"/>
                    <a:pt x="61" y="199"/>
                    <a:pt x="65" y="204"/>
                  </a:cubicBezTo>
                  <a:cubicBezTo>
                    <a:pt x="68" y="207"/>
                    <a:pt x="69" y="209"/>
                    <a:pt x="74" y="209"/>
                  </a:cubicBezTo>
                  <a:cubicBezTo>
                    <a:pt x="78" y="209"/>
                    <a:pt x="81" y="208"/>
                    <a:pt x="85" y="209"/>
                  </a:cubicBezTo>
                  <a:cubicBezTo>
                    <a:pt x="84" y="216"/>
                    <a:pt x="92" y="218"/>
                    <a:pt x="97" y="221"/>
                  </a:cubicBezTo>
                  <a:cubicBezTo>
                    <a:pt x="100" y="222"/>
                    <a:pt x="102" y="224"/>
                    <a:pt x="104" y="228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07" y="227"/>
                    <a:pt x="109" y="228"/>
                    <a:pt x="112" y="229"/>
                  </a:cubicBezTo>
                  <a:cubicBezTo>
                    <a:pt x="116" y="230"/>
                    <a:pt x="125" y="237"/>
                    <a:pt x="128" y="233"/>
                  </a:cubicBezTo>
                  <a:cubicBezTo>
                    <a:pt x="131" y="229"/>
                    <a:pt x="127" y="227"/>
                    <a:pt x="133" y="225"/>
                  </a:cubicBezTo>
                  <a:cubicBezTo>
                    <a:pt x="137" y="224"/>
                    <a:pt x="140" y="224"/>
                    <a:pt x="144" y="225"/>
                  </a:cubicBezTo>
                  <a:cubicBezTo>
                    <a:pt x="149" y="226"/>
                    <a:pt x="149" y="225"/>
                    <a:pt x="153" y="224"/>
                  </a:cubicBezTo>
                  <a:cubicBezTo>
                    <a:pt x="157" y="222"/>
                    <a:pt x="159" y="223"/>
                    <a:pt x="163" y="224"/>
                  </a:cubicBezTo>
                  <a:cubicBezTo>
                    <a:pt x="168" y="224"/>
                    <a:pt x="167" y="221"/>
                    <a:pt x="170" y="218"/>
                  </a:cubicBezTo>
                  <a:cubicBezTo>
                    <a:pt x="173" y="216"/>
                    <a:pt x="176" y="216"/>
                    <a:pt x="179" y="215"/>
                  </a:cubicBezTo>
                  <a:cubicBezTo>
                    <a:pt x="185" y="212"/>
                    <a:pt x="191" y="205"/>
                    <a:pt x="185" y="200"/>
                  </a:cubicBezTo>
                  <a:cubicBezTo>
                    <a:pt x="180" y="196"/>
                    <a:pt x="167" y="197"/>
                    <a:pt x="176" y="190"/>
                  </a:cubicBezTo>
                  <a:cubicBezTo>
                    <a:pt x="179" y="188"/>
                    <a:pt x="181" y="187"/>
                    <a:pt x="181" y="183"/>
                  </a:cubicBezTo>
                  <a:cubicBezTo>
                    <a:pt x="181" y="180"/>
                    <a:pt x="178" y="177"/>
                    <a:pt x="179" y="173"/>
                  </a:cubicBezTo>
                  <a:cubicBezTo>
                    <a:pt x="180" y="170"/>
                    <a:pt x="184" y="168"/>
                    <a:pt x="187" y="167"/>
                  </a:cubicBezTo>
                  <a:cubicBezTo>
                    <a:pt x="192" y="167"/>
                    <a:pt x="192" y="169"/>
                    <a:pt x="193" y="163"/>
                  </a:cubicBezTo>
                  <a:cubicBezTo>
                    <a:pt x="193" y="160"/>
                    <a:pt x="195" y="155"/>
                    <a:pt x="199" y="156"/>
                  </a:cubicBezTo>
                  <a:cubicBezTo>
                    <a:pt x="202" y="157"/>
                    <a:pt x="202" y="161"/>
                    <a:pt x="207" y="161"/>
                  </a:cubicBezTo>
                  <a:cubicBezTo>
                    <a:pt x="208" y="161"/>
                    <a:pt x="209" y="160"/>
                    <a:pt x="211" y="160"/>
                  </a:cubicBezTo>
                  <a:cubicBezTo>
                    <a:pt x="213" y="160"/>
                    <a:pt x="213" y="162"/>
                    <a:pt x="215" y="163"/>
                  </a:cubicBezTo>
                  <a:cubicBezTo>
                    <a:pt x="217" y="164"/>
                    <a:pt x="220" y="164"/>
                    <a:pt x="222" y="164"/>
                  </a:cubicBezTo>
                  <a:cubicBezTo>
                    <a:pt x="222" y="161"/>
                    <a:pt x="224" y="159"/>
                    <a:pt x="226" y="158"/>
                  </a:cubicBezTo>
                  <a:cubicBezTo>
                    <a:pt x="229" y="154"/>
                    <a:pt x="232" y="158"/>
                    <a:pt x="235" y="156"/>
                  </a:cubicBezTo>
                  <a:cubicBezTo>
                    <a:pt x="237" y="154"/>
                    <a:pt x="236" y="149"/>
                    <a:pt x="237" y="147"/>
                  </a:cubicBezTo>
                  <a:cubicBezTo>
                    <a:pt x="239" y="143"/>
                    <a:pt x="242" y="143"/>
                    <a:pt x="243" y="139"/>
                  </a:cubicBezTo>
                  <a:cubicBezTo>
                    <a:pt x="243" y="136"/>
                    <a:pt x="244" y="132"/>
                    <a:pt x="241" y="1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3367088" y="3248025"/>
              <a:ext cx="127000" cy="487363"/>
            </a:xfrm>
            <a:custGeom>
              <a:avLst/>
              <a:gdLst>
                <a:gd name="T0" fmla="*/ 71 w 77"/>
                <a:gd name="T1" fmla="*/ 275 h 295"/>
                <a:gd name="T2" fmla="*/ 67 w 77"/>
                <a:gd name="T3" fmla="*/ 266 h 295"/>
                <a:gd name="T4" fmla="*/ 57 w 77"/>
                <a:gd name="T5" fmla="*/ 262 h 295"/>
                <a:gd name="T6" fmla="*/ 62 w 77"/>
                <a:gd name="T7" fmla="*/ 254 h 295"/>
                <a:gd name="T8" fmla="*/ 58 w 77"/>
                <a:gd name="T9" fmla="*/ 244 h 295"/>
                <a:gd name="T10" fmla="*/ 61 w 77"/>
                <a:gd name="T11" fmla="*/ 234 h 295"/>
                <a:gd name="T12" fmla="*/ 59 w 77"/>
                <a:gd name="T13" fmla="*/ 221 h 295"/>
                <a:gd name="T14" fmla="*/ 55 w 77"/>
                <a:gd name="T15" fmla="*/ 212 h 295"/>
                <a:gd name="T16" fmla="*/ 58 w 77"/>
                <a:gd name="T17" fmla="*/ 203 h 295"/>
                <a:gd name="T18" fmla="*/ 52 w 77"/>
                <a:gd name="T19" fmla="*/ 196 h 295"/>
                <a:gd name="T20" fmla="*/ 55 w 77"/>
                <a:gd name="T21" fmla="*/ 188 h 295"/>
                <a:gd name="T22" fmla="*/ 54 w 77"/>
                <a:gd name="T23" fmla="*/ 182 h 295"/>
                <a:gd name="T24" fmla="*/ 60 w 77"/>
                <a:gd name="T25" fmla="*/ 174 h 295"/>
                <a:gd name="T26" fmla="*/ 48 w 77"/>
                <a:gd name="T27" fmla="*/ 154 h 295"/>
                <a:gd name="T28" fmla="*/ 51 w 77"/>
                <a:gd name="T29" fmla="*/ 146 h 295"/>
                <a:gd name="T30" fmla="*/ 48 w 77"/>
                <a:gd name="T31" fmla="*/ 129 h 295"/>
                <a:gd name="T32" fmla="*/ 44 w 77"/>
                <a:gd name="T33" fmla="*/ 119 h 295"/>
                <a:gd name="T34" fmla="*/ 40 w 77"/>
                <a:gd name="T35" fmla="*/ 111 h 295"/>
                <a:gd name="T36" fmla="*/ 39 w 77"/>
                <a:gd name="T37" fmla="*/ 99 h 295"/>
                <a:gd name="T38" fmla="*/ 40 w 77"/>
                <a:gd name="T39" fmla="*/ 89 h 295"/>
                <a:gd name="T40" fmla="*/ 49 w 77"/>
                <a:gd name="T41" fmla="*/ 83 h 295"/>
                <a:gd name="T42" fmla="*/ 53 w 77"/>
                <a:gd name="T43" fmla="*/ 74 h 295"/>
                <a:gd name="T44" fmla="*/ 66 w 77"/>
                <a:gd name="T45" fmla="*/ 60 h 295"/>
                <a:gd name="T46" fmla="*/ 62 w 77"/>
                <a:gd name="T47" fmla="*/ 42 h 295"/>
                <a:gd name="T48" fmla="*/ 53 w 77"/>
                <a:gd name="T49" fmla="*/ 25 h 295"/>
                <a:gd name="T50" fmla="*/ 49 w 77"/>
                <a:gd name="T51" fmla="*/ 15 h 295"/>
                <a:gd name="T52" fmla="*/ 40 w 77"/>
                <a:gd name="T53" fmla="*/ 9 h 295"/>
                <a:gd name="T54" fmla="*/ 23 w 77"/>
                <a:gd name="T55" fmla="*/ 1 h 295"/>
                <a:gd name="T56" fmla="*/ 5 w 77"/>
                <a:gd name="T57" fmla="*/ 8 h 295"/>
                <a:gd name="T58" fmla="*/ 2 w 77"/>
                <a:gd name="T59" fmla="*/ 8 h 295"/>
                <a:gd name="T60" fmla="*/ 3 w 77"/>
                <a:gd name="T61" fmla="*/ 28 h 295"/>
                <a:gd name="T62" fmla="*/ 5 w 77"/>
                <a:gd name="T63" fmla="*/ 37 h 295"/>
                <a:gd name="T64" fmla="*/ 10 w 77"/>
                <a:gd name="T65" fmla="*/ 46 h 295"/>
                <a:gd name="T66" fmla="*/ 10 w 77"/>
                <a:gd name="T67" fmla="*/ 67 h 295"/>
                <a:gd name="T68" fmla="*/ 12 w 77"/>
                <a:gd name="T69" fmla="*/ 77 h 295"/>
                <a:gd name="T70" fmla="*/ 11 w 77"/>
                <a:gd name="T71" fmla="*/ 81 h 295"/>
                <a:gd name="T72" fmla="*/ 7 w 77"/>
                <a:gd name="T73" fmla="*/ 84 h 295"/>
                <a:gd name="T74" fmla="*/ 6 w 77"/>
                <a:gd name="T75" fmla="*/ 92 h 295"/>
                <a:gd name="T76" fmla="*/ 17 w 77"/>
                <a:gd name="T77" fmla="*/ 93 h 295"/>
                <a:gd name="T78" fmla="*/ 11 w 77"/>
                <a:gd name="T79" fmla="*/ 103 h 295"/>
                <a:gd name="T80" fmla="*/ 13 w 77"/>
                <a:gd name="T81" fmla="*/ 126 h 295"/>
                <a:gd name="T82" fmla="*/ 16 w 77"/>
                <a:gd name="T83" fmla="*/ 147 h 295"/>
                <a:gd name="T84" fmla="*/ 18 w 77"/>
                <a:gd name="T85" fmla="*/ 173 h 295"/>
                <a:gd name="T86" fmla="*/ 22 w 77"/>
                <a:gd name="T87" fmla="*/ 195 h 295"/>
                <a:gd name="T88" fmla="*/ 25 w 77"/>
                <a:gd name="T89" fmla="*/ 219 h 295"/>
                <a:gd name="T90" fmla="*/ 28 w 77"/>
                <a:gd name="T91" fmla="*/ 229 h 295"/>
                <a:gd name="T92" fmla="*/ 30 w 77"/>
                <a:gd name="T93" fmla="*/ 239 h 295"/>
                <a:gd name="T94" fmla="*/ 33 w 77"/>
                <a:gd name="T95" fmla="*/ 249 h 295"/>
                <a:gd name="T96" fmla="*/ 33 w 77"/>
                <a:gd name="T97" fmla="*/ 260 h 295"/>
                <a:gd name="T98" fmla="*/ 40 w 77"/>
                <a:gd name="T99" fmla="*/ 280 h 295"/>
                <a:gd name="T100" fmla="*/ 42 w 77"/>
                <a:gd name="T101" fmla="*/ 284 h 295"/>
                <a:gd name="T102" fmla="*/ 45 w 77"/>
                <a:gd name="T103" fmla="*/ 284 h 295"/>
                <a:gd name="T104" fmla="*/ 62 w 77"/>
                <a:gd name="T105" fmla="*/ 286 h 295"/>
                <a:gd name="T106" fmla="*/ 66 w 77"/>
                <a:gd name="T107" fmla="*/ 292 h 295"/>
                <a:gd name="T108" fmla="*/ 72 w 77"/>
                <a:gd name="T109" fmla="*/ 294 h 295"/>
                <a:gd name="T110" fmla="*/ 74 w 77"/>
                <a:gd name="T111" fmla="*/ 290 h 295"/>
                <a:gd name="T112" fmla="*/ 77 w 77"/>
                <a:gd name="T113" fmla="*/ 287 h 295"/>
                <a:gd name="T114" fmla="*/ 75 w 77"/>
                <a:gd name="T115" fmla="*/ 283 h 295"/>
                <a:gd name="T116" fmla="*/ 71 w 77"/>
                <a:gd name="T117" fmla="*/ 27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295">
                  <a:moveTo>
                    <a:pt x="71" y="275"/>
                  </a:moveTo>
                  <a:cubicBezTo>
                    <a:pt x="70" y="271"/>
                    <a:pt x="71" y="268"/>
                    <a:pt x="67" y="266"/>
                  </a:cubicBezTo>
                  <a:cubicBezTo>
                    <a:pt x="64" y="264"/>
                    <a:pt x="60" y="264"/>
                    <a:pt x="57" y="262"/>
                  </a:cubicBezTo>
                  <a:cubicBezTo>
                    <a:pt x="59" y="258"/>
                    <a:pt x="62" y="259"/>
                    <a:pt x="62" y="254"/>
                  </a:cubicBezTo>
                  <a:cubicBezTo>
                    <a:pt x="62" y="250"/>
                    <a:pt x="58" y="248"/>
                    <a:pt x="58" y="244"/>
                  </a:cubicBezTo>
                  <a:cubicBezTo>
                    <a:pt x="65" y="245"/>
                    <a:pt x="62" y="238"/>
                    <a:pt x="61" y="234"/>
                  </a:cubicBezTo>
                  <a:cubicBezTo>
                    <a:pt x="61" y="228"/>
                    <a:pt x="62" y="225"/>
                    <a:pt x="59" y="221"/>
                  </a:cubicBezTo>
                  <a:cubicBezTo>
                    <a:pt x="58" y="218"/>
                    <a:pt x="55" y="215"/>
                    <a:pt x="55" y="212"/>
                  </a:cubicBezTo>
                  <a:cubicBezTo>
                    <a:pt x="55" y="207"/>
                    <a:pt x="59" y="206"/>
                    <a:pt x="58" y="203"/>
                  </a:cubicBezTo>
                  <a:cubicBezTo>
                    <a:pt x="58" y="200"/>
                    <a:pt x="52" y="198"/>
                    <a:pt x="52" y="196"/>
                  </a:cubicBezTo>
                  <a:cubicBezTo>
                    <a:pt x="51" y="192"/>
                    <a:pt x="57" y="192"/>
                    <a:pt x="55" y="188"/>
                  </a:cubicBezTo>
                  <a:cubicBezTo>
                    <a:pt x="54" y="184"/>
                    <a:pt x="50" y="187"/>
                    <a:pt x="54" y="182"/>
                  </a:cubicBezTo>
                  <a:cubicBezTo>
                    <a:pt x="56" y="179"/>
                    <a:pt x="59" y="177"/>
                    <a:pt x="60" y="174"/>
                  </a:cubicBezTo>
                  <a:cubicBezTo>
                    <a:pt x="64" y="165"/>
                    <a:pt x="51" y="163"/>
                    <a:pt x="48" y="154"/>
                  </a:cubicBezTo>
                  <a:cubicBezTo>
                    <a:pt x="47" y="149"/>
                    <a:pt x="49" y="148"/>
                    <a:pt x="51" y="146"/>
                  </a:cubicBezTo>
                  <a:cubicBezTo>
                    <a:pt x="58" y="139"/>
                    <a:pt x="53" y="135"/>
                    <a:pt x="48" y="129"/>
                  </a:cubicBezTo>
                  <a:cubicBezTo>
                    <a:pt x="47" y="126"/>
                    <a:pt x="46" y="122"/>
                    <a:pt x="44" y="119"/>
                  </a:cubicBezTo>
                  <a:cubicBezTo>
                    <a:pt x="42" y="116"/>
                    <a:pt x="40" y="115"/>
                    <a:pt x="40" y="111"/>
                  </a:cubicBezTo>
                  <a:cubicBezTo>
                    <a:pt x="39" y="107"/>
                    <a:pt x="40" y="103"/>
                    <a:pt x="39" y="99"/>
                  </a:cubicBezTo>
                  <a:cubicBezTo>
                    <a:pt x="39" y="95"/>
                    <a:pt x="38" y="92"/>
                    <a:pt x="40" y="89"/>
                  </a:cubicBezTo>
                  <a:cubicBezTo>
                    <a:pt x="43" y="86"/>
                    <a:pt x="47" y="86"/>
                    <a:pt x="49" y="83"/>
                  </a:cubicBezTo>
                  <a:cubicBezTo>
                    <a:pt x="52" y="81"/>
                    <a:pt x="52" y="77"/>
                    <a:pt x="53" y="74"/>
                  </a:cubicBezTo>
                  <a:cubicBezTo>
                    <a:pt x="55" y="68"/>
                    <a:pt x="62" y="64"/>
                    <a:pt x="66" y="60"/>
                  </a:cubicBezTo>
                  <a:cubicBezTo>
                    <a:pt x="70" y="55"/>
                    <a:pt x="65" y="48"/>
                    <a:pt x="62" y="42"/>
                  </a:cubicBezTo>
                  <a:cubicBezTo>
                    <a:pt x="59" y="36"/>
                    <a:pt x="54" y="32"/>
                    <a:pt x="53" y="25"/>
                  </a:cubicBezTo>
                  <a:cubicBezTo>
                    <a:pt x="52" y="21"/>
                    <a:pt x="51" y="18"/>
                    <a:pt x="49" y="15"/>
                  </a:cubicBezTo>
                  <a:cubicBezTo>
                    <a:pt x="46" y="11"/>
                    <a:pt x="44" y="11"/>
                    <a:pt x="40" y="9"/>
                  </a:cubicBezTo>
                  <a:cubicBezTo>
                    <a:pt x="33" y="5"/>
                    <a:pt x="32" y="0"/>
                    <a:pt x="23" y="1"/>
                  </a:cubicBezTo>
                  <a:cubicBezTo>
                    <a:pt x="16" y="2"/>
                    <a:pt x="11" y="7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0" y="14"/>
                    <a:pt x="2" y="22"/>
                    <a:pt x="3" y="28"/>
                  </a:cubicBezTo>
                  <a:cubicBezTo>
                    <a:pt x="3" y="31"/>
                    <a:pt x="4" y="34"/>
                    <a:pt x="5" y="37"/>
                  </a:cubicBezTo>
                  <a:cubicBezTo>
                    <a:pt x="7" y="41"/>
                    <a:pt x="10" y="42"/>
                    <a:pt x="10" y="46"/>
                  </a:cubicBezTo>
                  <a:cubicBezTo>
                    <a:pt x="10" y="53"/>
                    <a:pt x="6" y="59"/>
                    <a:pt x="10" y="67"/>
                  </a:cubicBezTo>
                  <a:cubicBezTo>
                    <a:pt x="11" y="70"/>
                    <a:pt x="13" y="73"/>
                    <a:pt x="12" y="77"/>
                  </a:cubicBezTo>
                  <a:cubicBezTo>
                    <a:pt x="12" y="77"/>
                    <a:pt x="11" y="81"/>
                    <a:pt x="11" y="81"/>
                  </a:cubicBezTo>
                  <a:cubicBezTo>
                    <a:pt x="9" y="84"/>
                    <a:pt x="10" y="82"/>
                    <a:pt x="7" y="84"/>
                  </a:cubicBezTo>
                  <a:cubicBezTo>
                    <a:pt x="5" y="85"/>
                    <a:pt x="2" y="88"/>
                    <a:pt x="6" y="92"/>
                  </a:cubicBezTo>
                  <a:cubicBezTo>
                    <a:pt x="9" y="94"/>
                    <a:pt x="14" y="93"/>
                    <a:pt x="17" y="93"/>
                  </a:cubicBezTo>
                  <a:cubicBezTo>
                    <a:pt x="16" y="98"/>
                    <a:pt x="11" y="96"/>
                    <a:pt x="11" y="103"/>
                  </a:cubicBezTo>
                  <a:cubicBezTo>
                    <a:pt x="12" y="110"/>
                    <a:pt x="11" y="119"/>
                    <a:pt x="13" y="126"/>
                  </a:cubicBezTo>
                  <a:cubicBezTo>
                    <a:pt x="15" y="133"/>
                    <a:pt x="16" y="140"/>
                    <a:pt x="16" y="147"/>
                  </a:cubicBezTo>
                  <a:cubicBezTo>
                    <a:pt x="17" y="156"/>
                    <a:pt x="17" y="165"/>
                    <a:pt x="18" y="173"/>
                  </a:cubicBezTo>
                  <a:cubicBezTo>
                    <a:pt x="20" y="180"/>
                    <a:pt x="22" y="188"/>
                    <a:pt x="22" y="195"/>
                  </a:cubicBezTo>
                  <a:cubicBezTo>
                    <a:pt x="21" y="203"/>
                    <a:pt x="23" y="211"/>
                    <a:pt x="25" y="219"/>
                  </a:cubicBezTo>
                  <a:cubicBezTo>
                    <a:pt x="26" y="222"/>
                    <a:pt x="28" y="225"/>
                    <a:pt x="28" y="229"/>
                  </a:cubicBezTo>
                  <a:cubicBezTo>
                    <a:pt x="28" y="233"/>
                    <a:pt x="28" y="235"/>
                    <a:pt x="30" y="239"/>
                  </a:cubicBezTo>
                  <a:cubicBezTo>
                    <a:pt x="31" y="242"/>
                    <a:pt x="33" y="246"/>
                    <a:pt x="33" y="249"/>
                  </a:cubicBezTo>
                  <a:cubicBezTo>
                    <a:pt x="34" y="253"/>
                    <a:pt x="32" y="257"/>
                    <a:pt x="33" y="260"/>
                  </a:cubicBezTo>
                  <a:cubicBezTo>
                    <a:pt x="35" y="267"/>
                    <a:pt x="39" y="274"/>
                    <a:pt x="40" y="280"/>
                  </a:cubicBezTo>
                  <a:cubicBezTo>
                    <a:pt x="41" y="281"/>
                    <a:pt x="41" y="283"/>
                    <a:pt x="42" y="284"/>
                  </a:cubicBezTo>
                  <a:cubicBezTo>
                    <a:pt x="43" y="284"/>
                    <a:pt x="44" y="284"/>
                    <a:pt x="45" y="284"/>
                  </a:cubicBezTo>
                  <a:cubicBezTo>
                    <a:pt x="52" y="284"/>
                    <a:pt x="56" y="281"/>
                    <a:pt x="62" y="286"/>
                  </a:cubicBezTo>
                  <a:cubicBezTo>
                    <a:pt x="64" y="288"/>
                    <a:pt x="65" y="290"/>
                    <a:pt x="66" y="292"/>
                  </a:cubicBezTo>
                  <a:cubicBezTo>
                    <a:pt x="69" y="295"/>
                    <a:pt x="69" y="294"/>
                    <a:pt x="72" y="294"/>
                  </a:cubicBezTo>
                  <a:cubicBezTo>
                    <a:pt x="73" y="292"/>
                    <a:pt x="73" y="291"/>
                    <a:pt x="74" y="290"/>
                  </a:cubicBezTo>
                  <a:cubicBezTo>
                    <a:pt x="75" y="288"/>
                    <a:pt x="76" y="287"/>
                    <a:pt x="77" y="287"/>
                  </a:cubicBezTo>
                  <a:cubicBezTo>
                    <a:pt x="77" y="286"/>
                    <a:pt x="76" y="284"/>
                    <a:pt x="75" y="283"/>
                  </a:cubicBezTo>
                  <a:cubicBezTo>
                    <a:pt x="72" y="280"/>
                    <a:pt x="71" y="280"/>
                    <a:pt x="71" y="27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3806826" y="3314700"/>
              <a:ext cx="473075" cy="419100"/>
            </a:xfrm>
            <a:custGeom>
              <a:avLst/>
              <a:gdLst>
                <a:gd name="T0" fmla="*/ 271 w 286"/>
                <a:gd name="T1" fmla="*/ 133 h 254"/>
                <a:gd name="T2" fmla="*/ 257 w 286"/>
                <a:gd name="T3" fmla="*/ 136 h 254"/>
                <a:gd name="T4" fmla="*/ 235 w 286"/>
                <a:gd name="T5" fmla="*/ 128 h 254"/>
                <a:gd name="T6" fmla="*/ 226 w 286"/>
                <a:gd name="T7" fmla="*/ 115 h 254"/>
                <a:gd name="T8" fmla="*/ 220 w 286"/>
                <a:gd name="T9" fmla="*/ 103 h 254"/>
                <a:gd name="T10" fmla="*/ 203 w 286"/>
                <a:gd name="T11" fmla="*/ 85 h 254"/>
                <a:gd name="T12" fmla="*/ 193 w 286"/>
                <a:gd name="T13" fmla="*/ 78 h 254"/>
                <a:gd name="T14" fmla="*/ 182 w 286"/>
                <a:gd name="T15" fmla="*/ 80 h 254"/>
                <a:gd name="T16" fmla="*/ 171 w 286"/>
                <a:gd name="T17" fmla="*/ 54 h 254"/>
                <a:gd name="T18" fmla="*/ 153 w 286"/>
                <a:gd name="T19" fmla="*/ 26 h 254"/>
                <a:gd name="T20" fmla="*/ 135 w 286"/>
                <a:gd name="T21" fmla="*/ 20 h 254"/>
                <a:gd name="T22" fmla="*/ 119 w 286"/>
                <a:gd name="T23" fmla="*/ 21 h 254"/>
                <a:gd name="T24" fmla="*/ 96 w 286"/>
                <a:gd name="T25" fmla="*/ 7 h 254"/>
                <a:gd name="T26" fmla="*/ 81 w 286"/>
                <a:gd name="T27" fmla="*/ 1 h 254"/>
                <a:gd name="T28" fmla="*/ 78 w 286"/>
                <a:gd name="T29" fmla="*/ 2 h 254"/>
                <a:gd name="T30" fmla="*/ 77 w 286"/>
                <a:gd name="T31" fmla="*/ 11 h 254"/>
                <a:gd name="T32" fmla="*/ 73 w 286"/>
                <a:gd name="T33" fmla="*/ 23 h 254"/>
                <a:gd name="T34" fmla="*/ 67 w 286"/>
                <a:gd name="T35" fmla="*/ 36 h 254"/>
                <a:gd name="T36" fmla="*/ 50 w 286"/>
                <a:gd name="T37" fmla="*/ 39 h 254"/>
                <a:gd name="T38" fmla="*/ 47 w 286"/>
                <a:gd name="T39" fmla="*/ 49 h 254"/>
                <a:gd name="T40" fmla="*/ 45 w 286"/>
                <a:gd name="T41" fmla="*/ 57 h 254"/>
                <a:gd name="T42" fmla="*/ 42 w 286"/>
                <a:gd name="T43" fmla="*/ 70 h 254"/>
                <a:gd name="T44" fmla="*/ 35 w 286"/>
                <a:gd name="T45" fmla="*/ 81 h 254"/>
                <a:gd name="T46" fmla="*/ 28 w 286"/>
                <a:gd name="T47" fmla="*/ 88 h 254"/>
                <a:gd name="T48" fmla="*/ 24 w 286"/>
                <a:gd name="T49" fmla="*/ 98 h 254"/>
                <a:gd name="T50" fmla="*/ 28 w 286"/>
                <a:gd name="T51" fmla="*/ 108 h 254"/>
                <a:gd name="T52" fmla="*/ 30 w 286"/>
                <a:gd name="T53" fmla="*/ 114 h 254"/>
                <a:gd name="T54" fmla="*/ 25 w 286"/>
                <a:gd name="T55" fmla="*/ 155 h 254"/>
                <a:gd name="T56" fmla="*/ 19 w 286"/>
                <a:gd name="T57" fmla="*/ 176 h 254"/>
                <a:gd name="T58" fmla="*/ 15 w 286"/>
                <a:gd name="T59" fmla="*/ 195 h 254"/>
                <a:gd name="T60" fmla="*/ 11 w 286"/>
                <a:gd name="T61" fmla="*/ 211 h 254"/>
                <a:gd name="T62" fmla="*/ 8 w 286"/>
                <a:gd name="T63" fmla="*/ 220 h 254"/>
                <a:gd name="T64" fmla="*/ 24 w 286"/>
                <a:gd name="T65" fmla="*/ 227 h 254"/>
                <a:gd name="T66" fmla="*/ 17 w 286"/>
                <a:gd name="T67" fmla="*/ 233 h 254"/>
                <a:gd name="T68" fmla="*/ 19 w 286"/>
                <a:gd name="T69" fmla="*/ 246 h 254"/>
                <a:gd name="T70" fmla="*/ 27 w 286"/>
                <a:gd name="T71" fmla="*/ 250 h 254"/>
                <a:gd name="T72" fmla="*/ 47 w 286"/>
                <a:gd name="T73" fmla="*/ 254 h 254"/>
                <a:gd name="T74" fmla="*/ 53 w 286"/>
                <a:gd name="T75" fmla="*/ 228 h 254"/>
                <a:gd name="T76" fmla="*/ 58 w 286"/>
                <a:gd name="T77" fmla="*/ 206 h 254"/>
                <a:gd name="T78" fmla="*/ 66 w 286"/>
                <a:gd name="T79" fmla="*/ 178 h 254"/>
                <a:gd name="T80" fmla="*/ 100 w 286"/>
                <a:gd name="T81" fmla="*/ 176 h 254"/>
                <a:gd name="T82" fmla="*/ 104 w 286"/>
                <a:gd name="T83" fmla="*/ 202 h 254"/>
                <a:gd name="T84" fmla="*/ 99 w 286"/>
                <a:gd name="T85" fmla="*/ 219 h 254"/>
                <a:gd name="T86" fmla="*/ 104 w 286"/>
                <a:gd name="T87" fmla="*/ 236 h 254"/>
                <a:gd name="T88" fmla="*/ 122 w 286"/>
                <a:gd name="T89" fmla="*/ 230 h 254"/>
                <a:gd name="T90" fmla="*/ 141 w 286"/>
                <a:gd name="T91" fmla="*/ 213 h 254"/>
                <a:gd name="T92" fmla="*/ 162 w 286"/>
                <a:gd name="T93" fmla="*/ 206 h 254"/>
                <a:gd name="T94" fmla="*/ 190 w 286"/>
                <a:gd name="T95" fmla="*/ 191 h 254"/>
                <a:gd name="T96" fmla="*/ 206 w 286"/>
                <a:gd name="T97" fmla="*/ 192 h 254"/>
                <a:gd name="T98" fmla="*/ 202 w 286"/>
                <a:gd name="T99" fmla="*/ 183 h 254"/>
                <a:gd name="T100" fmla="*/ 211 w 286"/>
                <a:gd name="T101" fmla="*/ 183 h 254"/>
                <a:gd name="T102" fmla="*/ 227 w 286"/>
                <a:gd name="T103" fmla="*/ 177 h 254"/>
                <a:gd name="T104" fmla="*/ 246 w 286"/>
                <a:gd name="T105" fmla="*/ 174 h 254"/>
                <a:gd name="T106" fmla="*/ 256 w 286"/>
                <a:gd name="T107" fmla="*/ 167 h 254"/>
                <a:gd name="T108" fmla="*/ 267 w 286"/>
                <a:gd name="T109" fmla="*/ 154 h 254"/>
                <a:gd name="T110" fmla="*/ 284 w 286"/>
                <a:gd name="T111" fmla="*/ 132 h 254"/>
                <a:gd name="T112" fmla="*/ 284 w 286"/>
                <a:gd name="T113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" h="254">
                  <a:moveTo>
                    <a:pt x="284" y="128"/>
                  </a:moveTo>
                  <a:cubicBezTo>
                    <a:pt x="279" y="129"/>
                    <a:pt x="275" y="131"/>
                    <a:pt x="271" y="133"/>
                  </a:cubicBezTo>
                  <a:cubicBezTo>
                    <a:pt x="267" y="136"/>
                    <a:pt x="264" y="140"/>
                    <a:pt x="259" y="137"/>
                  </a:cubicBezTo>
                  <a:cubicBezTo>
                    <a:pt x="258" y="137"/>
                    <a:pt x="258" y="136"/>
                    <a:pt x="257" y="136"/>
                  </a:cubicBezTo>
                  <a:cubicBezTo>
                    <a:pt x="255" y="136"/>
                    <a:pt x="252" y="137"/>
                    <a:pt x="250" y="137"/>
                  </a:cubicBezTo>
                  <a:cubicBezTo>
                    <a:pt x="244" y="137"/>
                    <a:pt x="236" y="135"/>
                    <a:pt x="235" y="128"/>
                  </a:cubicBezTo>
                  <a:cubicBezTo>
                    <a:pt x="235" y="125"/>
                    <a:pt x="237" y="119"/>
                    <a:pt x="235" y="116"/>
                  </a:cubicBezTo>
                  <a:cubicBezTo>
                    <a:pt x="233" y="112"/>
                    <a:pt x="230" y="115"/>
                    <a:pt x="226" y="115"/>
                  </a:cubicBezTo>
                  <a:cubicBezTo>
                    <a:pt x="223" y="116"/>
                    <a:pt x="218" y="116"/>
                    <a:pt x="217" y="113"/>
                  </a:cubicBezTo>
                  <a:cubicBezTo>
                    <a:pt x="216" y="109"/>
                    <a:pt x="220" y="106"/>
                    <a:pt x="220" y="103"/>
                  </a:cubicBezTo>
                  <a:cubicBezTo>
                    <a:pt x="220" y="95"/>
                    <a:pt x="213" y="93"/>
                    <a:pt x="210" y="88"/>
                  </a:cubicBezTo>
                  <a:cubicBezTo>
                    <a:pt x="207" y="84"/>
                    <a:pt x="208" y="84"/>
                    <a:pt x="203" y="85"/>
                  </a:cubicBezTo>
                  <a:cubicBezTo>
                    <a:pt x="199" y="86"/>
                    <a:pt x="198" y="86"/>
                    <a:pt x="195" y="83"/>
                  </a:cubicBezTo>
                  <a:cubicBezTo>
                    <a:pt x="194" y="81"/>
                    <a:pt x="193" y="80"/>
                    <a:pt x="193" y="78"/>
                  </a:cubicBezTo>
                  <a:cubicBezTo>
                    <a:pt x="192" y="78"/>
                    <a:pt x="191" y="79"/>
                    <a:pt x="189" y="79"/>
                  </a:cubicBezTo>
                  <a:cubicBezTo>
                    <a:pt x="187" y="79"/>
                    <a:pt x="185" y="80"/>
                    <a:pt x="182" y="80"/>
                  </a:cubicBezTo>
                  <a:cubicBezTo>
                    <a:pt x="174" y="79"/>
                    <a:pt x="172" y="76"/>
                    <a:pt x="173" y="68"/>
                  </a:cubicBezTo>
                  <a:cubicBezTo>
                    <a:pt x="173" y="63"/>
                    <a:pt x="170" y="59"/>
                    <a:pt x="171" y="54"/>
                  </a:cubicBezTo>
                  <a:cubicBezTo>
                    <a:pt x="173" y="47"/>
                    <a:pt x="178" y="36"/>
                    <a:pt x="172" y="29"/>
                  </a:cubicBezTo>
                  <a:cubicBezTo>
                    <a:pt x="167" y="21"/>
                    <a:pt x="160" y="25"/>
                    <a:pt x="153" y="26"/>
                  </a:cubicBezTo>
                  <a:cubicBezTo>
                    <a:pt x="150" y="27"/>
                    <a:pt x="146" y="27"/>
                    <a:pt x="143" y="26"/>
                  </a:cubicBezTo>
                  <a:cubicBezTo>
                    <a:pt x="139" y="24"/>
                    <a:pt x="139" y="19"/>
                    <a:pt x="135" y="20"/>
                  </a:cubicBezTo>
                  <a:cubicBezTo>
                    <a:pt x="132" y="20"/>
                    <a:pt x="132" y="25"/>
                    <a:pt x="129" y="25"/>
                  </a:cubicBezTo>
                  <a:cubicBezTo>
                    <a:pt x="127" y="25"/>
                    <a:pt x="121" y="22"/>
                    <a:pt x="119" y="21"/>
                  </a:cubicBezTo>
                  <a:cubicBezTo>
                    <a:pt x="115" y="19"/>
                    <a:pt x="115" y="17"/>
                    <a:pt x="114" y="13"/>
                  </a:cubicBezTo>
                  <a:cubicBezTo>
                    <a:pt x="112" y="8"/>
                    <a:pt x="100" y="9"/>
                    <a:pt x="96" y="7"/>
                  </a:cubicBezTo>
                  <a:cubicBezTo>
                    <a:pt x="93" y="6"/>
                    <a:pt x="91" y="4"/>
                    <a:pt x="89" y="3"/>
                  </a:cubicBezTo>
                  <a:cubicBezTo>
                    <a:pt x="86" y="1"/>
                    <a:pt x="84" y="2"/>
                    <a:pt x="81" y="1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8" y="1"/>
                    <a:pt x="78" y="2"/>
                    <a:pt x="78" y="2"/>
                  </a:cubicBezTo>
                  <a:cubicBezTo>
                    <a:pt x="78" y="4"/>
                    <a:pt x="80" y="6"/>
                    <a:pt x="80" y="7"/>
                  </a:cubicBezTo>
                  <a:cubicBezTo>
                    <a:pt x="80" y="8"/>
                    <a:pt x="78" y="9"/>
                    <a:pt x="77" y="11"/>
                  </a:cubicBezTo>
                  <a:cubicBezTo>
                    <a:pt x="76" y="14"/>
                    <a:pt x="79" y="18"/>
                    <a:pt x="78" y="20"/>
                  </a:cubicBezTo>
                  <a:cubicBezTo>
                    <a:pt x="78" y="20"/>
                    <a:pt x="74" y="21"/>
                    <a:pt x="73" y="23"/>
                  </a:cubicBezTo>
                  <a:cubicBezTo>
                    <a:pt x="72" y="24"/>
                    <a:pt x="72" y="26"/>
                    <a:pt x="71" y="28"/>
                  </a:cubicBezTo>
                  <a:cubicBezTo>
                    <a:pt x="70" y="30"/>
                    <a:pt x="69" y="34"/>
                    <a:pt x="67" y="36"/>
                  </a:cubicBezTo>
                  <a:cubicBezTo>
                    <a:pt x="65" y="40"/>
                    <a:pt x="63" y="39"/>
                    <a:pt x="59" y="37"/>
                  </a:cubicBezTo>
                  <a:cubicBezTo>
                    <a:pt x="55" y="35"/>
                    <a:pt x="54" y="36"/>
                    <a:pt x="50" y="39"/>
                  </a:cubicBezTo>
                  <a:cubicBezTo>
                    <a:pt x="48" y="41"/>
                    <a:pt x="48" y="42"/>
                    <a:pt x="47" y="45"/>
                  </a:cubicBezTo>
                  <a:cubicBezTo>
                    <a:pt x="47" y="46"/>
                    <a:pt x="48" y="48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44" y="53"/>
                    <a:pt x="43" y="55"/>
                    <a:pt x="45" y="57"/>
                  </a:cubicBezTo>
                  <a:cubicBezTo>
                    <a:pt x="46" y="59"/>
                    <a:pt x="49" y="59"/>
                    <a:pt x="50" y="61"/>
                  </a:cubicBezTo>
                  <a:cubicBezTo>
                    <a:pt x="54" y="68"/>
                    <a:pt x="44" y="66"/>
                    <a:pt x="42" y="70"/>
                  </a:cubicBezTo>
                  <a:cubicBezTo>
                    <a:pt x="41" y="72"/>
                    <a:pt x="43" y="75"/>
                    <a:pt x="41" y="77"/>
                  </a:cubicBezTo>
                  <a:cubicBezTo>
                    <a:pt x="39" y="79"/>
                    <a:pt x="36" y="78"/>
                    <a:pt x="35" y="81"/>
                  </a:cubicBezTo>
                  <a:cubicBezTo>
                    <a:pt x="31" y="82"/>
                    <a:pt x="29" y="79"/>
                    <a:pt x="28" y="83"/>
                  </a:cubicBezTo>
                  <a:cubicBezTo>
                    <a:pt x="27" y="85"/>
                    <a:pt x="29" y="87"/>
                    <a:pt x="28" y="88"/>
                  </a:cubicBezTo>
                  <a:cubicBezTo>
                    <a:pt x="28" y="90"/>
                    <a:pt x="27" y="91"/>
                    <a:pt x="26" y="92"/>
                  </a:cubicBezTo>
                  <a:cubicBezTo>
                    <a:pt x="26" y="94"/>
                    <a:pt x="25" y="96"/>
                    <a:pt x="24" y="98"/>
                  </a:cubicBezTo>
                  <a:cubicBezTo>
                    <a:pt x="25" y="97"/>
                    <a:pt x="26" y="97"/>
                    <a:pt x="28" y="99"/>
                  </a:cubicBezTo>
                  <a:cubicBezTo>
                    <a:pt x="31" y="102"/>
                    <a:pt x="29" y="105"/>
                    <a:pt x="28" y="108"/>
                  </a:cubicBezTo>
                  <a:cubicBezTo>
                    <a:pt x="27" y="110"/>
                    <a:pt x="26" y="111"/>
                    <a:pt x="26" y="113"/>
                  </a:cubicBezTo>
                  <a:cubicBezTo>
                    <a:pt x="27" y="115"/>
                    <a:pt x="29" y="113"/>
                    <a:pt x="30" y="114"/>
                  </a:cubicBezTo>
                  <a:cubicBezTo>
                    <a:pt x="34" y="120"/>
                    <a:pt x="20" y="133"/>
                    <a:pt x="21" y="140"/>
                  </a:cubicBezTo>
                  <a:cubicBezTo>
                    <a:pt x="22" y="147"/>
                    <a:pt x="34" y="148"/>
                    <a:pt x="25" y="155"/>
                  </a:cubicBezTo>
                  <a:cubicBezTo>
                    <a:pt x="22" y="158"/>
                    <a:pt x="11" y="162"/>
                    <a:pt x="13" y="168"/>
                  </a:cubicBezTo>
                  <a:cubicBezTo>
                    <a:pt x="14" y="171"/>
                    <a:pt x="18" y="172"/>
                    <a:pt x="19" y="176"/>
                  </a:cubicBezTo>
                  <a:cubicBezTo>
                    <a:pt x="20" y="179"/>
                    <a:pt x="20" y="184"/>
                    <a:pt x="20" y="187"/>
                  </a:cubicBezTo>
                  <a:cubicBezTo>
                    <a:pt x="20" y="193"/>
                    <a:pt x="18" y="191"/>
                    <a:pt x="15" y="195"/>
                  </a:cubicBezTo>
                  <a:cubicBezTo>
                    <a:pt x="11" y="199"/>
                    <a:pt x="15" y="200"/>
                    <a:pt x="15" y="204"/>
                  </a:cubicBezTo>
                  <a:cubicBezTo>
                    <a:pt x="16" y="208"/>
                    <a:pt x="14" y="210"/>
                    <a:pt x="11" y="211"/>
                  </a:cubicBezTo>
                  <a:cubicBezTo>
                    <a:pt x="9" y="212"/>
                    <a:pt x="2" y="212"/>
                    <a:pt x="1" y="214"/>
                  </a:cubicBezTo>
                  <a:cubicBezTo>
                    <a:pt x="0" y="217"/>
                    <a:pt x="6" y="220"/>
                    <a:pt x="8" y="220"/>
                  </a:cubicBezTo>
                  <a:cubicBezTo>
                    <a:pt x="11" y="221"/>
                    <a:pt x="15" y="219"/>
                    <a:pt x="19" y="220"/>
                  </a:cubicBezTo>
                  <a:cubicBezTo>
                    <a:pt x="21" y="221"/>
                    <a:pt x="26" y="223"/>
                    <a:pt x="24" y="227"/>
                  </a:cubicBezTo>
                  <a:cubicBezTo>
                    <a:pt x="23" y="228"/>
                    <a:pt x="20" y="227"/>
                    <a:pt x="19" y="228"/>
                  </a:cubicBezTo>
                  <a:cubicBezTo>
                    <a:pt x="17" y="230"/>
                    <a:pt x="18" y="231"/>
                    <a:pt x="17" y="233"/>
                  </a:cubicBezTo>
                  <a:cubicBezTo>
                    <a:pt x="17" y="238"/>
                    <a:pt x="18" y="240"/>
                    <a:pt x="19" y="244"/>
                  </a:cubicBezTo>
                  <a:cubicBezTo>
                    <a:pt x="19" y="245"/>
                    <a:pt x="19" y="245"/>
                    <a:pt x="19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22" y="247"/>
                    <a:pt x="25" y="249"/>
                    <a:pt x="27" y="250"/>
                  </a:cubicBezTo>
                  <a:cubicBezTo>
                    <a:pt x="30" y="252"/>
                    <a:pt x="33" y="253"/>
                    <a:pt x="37" y="254"/>
                  </a:cubicBezTo>
                  <a:cubicBezTo>
                    <a:pt x="40" y="254"/>
                    <a:pt x="44" y="253"/>
                    <a:pt x="47" y="254"/>
                  </a:cubicBezTo>
                  <a:cubicBezTo>
                    <a:pt x="48" y="250"/>
                    <a:pt x="52" y="247"/>
                    <a:pt x="53" y="242"/>
                  </a:cubicBezTo>
                  <a:cubicBezTo>
                    <a:pt x="54" y="238"/>
                    <a:pt x="51" y="233"/>
                    <a:pt x="53" y="228"/>
                  </a:cubicBezTo>
                  <a:cubicBezTo>
                    <a:pt x="54" y="223"/>
                    <a:pt x="59" y="220"/>
                    <a:pt x="59" y="215"/>
                  </a:cubicBezTo>
                  <a:cubicBezTo>
                    <a:pt x="59" y="212"/>
                    <a:pt x="56" y="209"/>
                    <a:pt x="58" y="206"/>
                  </a:cubicBezTo>
                  <a:cubicBezTo>
                    <a:pt x="59" y="202"/>
                    <a:pt x="63" y="201"/>
                    <a:pt x="63" y="197"/>
                  </a:cubicBezTo>
                  <a:cubicBezTo>
                    <a:pt x="64" y="189"/>
                    <a:pt x="57" y="184"/>
                    <a:pt x="66" y="178"/>
                  </a:cubicBezTo>
                  <a:cubicBezTo>
                    <a:pt x="72" y="174"/>
                    <a:pt x="73" y="168"/>
                    <a:pt x="82" y="168"/>
                  </a:cubicBezTo>
                  <a:cubicBezTo>
                    <a:pt x="88" y="168"/>
                    <a:pt x="95" y="172"/>
                    <a:pt x="100" y="176"/>
                  </a:cubicBezTo>
                  <a:cubicBezTo>
                    <a:pt x="106" y="181"/>
                    <a:pt x="107" y="184"/>
                    <a:pt x="106" y="192"/>
                  </a:cubicBezTo>
                  <a:cubicBezTo>
                    <a:pt x="106" y="195"/>
                    <a:pt x="106" y="200"/>
                    <a:pt x="104" y="202"/>
                  </a:cubicBezTo>
                  <a:cubicBezTo>
                    <a:pt x="101" y="205"/>
                    <a:pt x="96" y="205"/>
                    <a:pt x="97" y="210"/>
                  </a:cubicBezTo>
                  <a:cubicBezTo>
                    <a:pt x="97" y="213"/>
                    <a:pt x="99" y="215"/>
                    <a:pt x="99" y="219"/>
                  </a:cubicBezTo>
                  <a:cubicBezTo>
                    <a:pt x="99" y="223"/>
                    <a:pt x="98" y="225"/>
                    <a:pt x="100" y="229"/>
                  </a:cubicBezTo>
                  <a:cubicBezTo>
                    <a:pt x="102" y="231"/>
                    <a:pt x="103" y="234"/>
                    <a:pt x="104" y="236"/>
                  </a:cubicBezTo>
                  <a:cubicBezTo>
                    <a:pt x="107" y="237"/>
                    <a:pt x="110" y="237"/>
                    <a:pt x="112" y="237"/>
                  </a:cubicBezTo>
                  <a:cubicBezTo>
                    <a:pt x="115" y="236"/>
                    <a:pt x="121" y="234"/>
                    <a:pt x="122" y="230"/>
                  </a:cubicBezTo>
                  <a:cubicBezTo>
                    <a:pt x="123" y="227"/>
                    <a:pt x="121" y="223"/>
                    <a:pt x="122" y="219"/>
                  </a:cubicBezTo>
                  <a:cubicBezTo>
                    <a:pt x="123" y="208"/>
                    <a:pt x="134" y="214"/>
                    <a:pt x="141" y="213"/>
                  </a:cubicBezTo>
                  <a:cubicBezTo>
                    <a:pt x="145" y="212"/>
                    <a:pt x="147" y="208"/>
                    <a:pt x="150" y="207"/>
                  </a:cubicBezTo>
                  <a:cubicBezTo>
                    <a:pt x="154" y="205"/>
                    <a:pt x="158" y="205"/>
                    <a:pt x="162" y="206"/>
                  </a:cubicBezTo>
                  <a:cubicBezTo>
                    <a:pt x="171" y="207"/>
                    <a:pt x="176" y="205"/>
                    <a:pt x="176" y="195"/>
                  </a:cubicBezTo>
                  <a:cubicBezTo>
                    <a:pt x="176" y="184"/>
                    <a:pt x="183" y="187"/>
                    <a:pt x="190" y="191"/>
                  </a:cubicBezTo>
                  <a:cubicBezTo>
                    <a:pt x="193" y="193"/>
                    <a:pt x="202" y="209"/>
                    <a:pt x="206" y="203"/>
                  </a:cubicBezTo>
                  <a:cubicBezTo>
                    <a:pt x="207" y="202"/>
                    <a:pt x="207" y="194"/>
                    <a:pt x="206" y="192"/>
                  </a:cubicBezTo>
                  <a:cubicBezTo>
                    <a:pt x="204" y="188"/>
                    <a:pt x="199" y="191"/>
                    <a:pt x="197" y="189"/>
                  </a:cubicBezTo>
                  <a:cubicBezTo>
                    <a:pt x="192" y="185"/>
                    <a:pt x="200" y="184"/>
                    <a:pt x="202" y="183"/>
                  </a:cubicBezTo>
                  <a:cubicBezTo>
                    <a:pt x="205" y="180"/>
                    <a:pt x="205" y="176"/>
                    <a:pt x="209" y="179"/>
                  </a:cubicBezTo>
                  <a:cubicBezTo>
                    <a:pt x="210" y="180"/>
                    <a:pt x="210" y="182"/>
                    <a:pt x="211" y="183"/>
                  </a:cubicBezTo>
                  <a:cubicBezTo>
                    <a:pt x="214" y="185"/>
                    <a:pt x="220" y="187"/>
                    <a:pt x="223" y="185"/>
                  </a:cubicBezTo>
                  <a:cubicBezTo>
                    <a:pt x="226" y="183"/>
                    <a:pt x="226" y="180"/>
                    <a:pt x="227" y="177"/>
                  </a:cubicBezTo>
                  <a:cubicBezTo>
                    <a:pt x="230" y="174"/>
                    <a:pt x="232" y="174"/>
                    <a:pt x="236" y="173"/>
                  </a:cubicBezTo>
                  <a:cubicBezTo>
                    <a:pt x="237" y="173"/>
                    <a:pt x="246" y="174"/>
                    <a:pt x="246" y="174"/>
                  </a:cubicBezTo>
                  <a:cubicBezTo>
                    <a:pt x="246" y="172"/>
                    <a:pt x="246" y="168"/>
                    <a:pt x="248" y="167"/>
                  </a:cubicBezTo>
                  <a:cubicBezTo>
                    <a:pt x="251" y="165"/>
                    <a:pt x="253" y="167"/>
                    <a:pt x="256" y="167"/>
                  </a:cubicBezTo>
                  <a:cubicBezTo>
                    <a:pt x="258" y="167"/>
                    <a:pt x="262" y="165"/>
                    <a:pt x="265" y="163"/>
                  </a:cubicBezTo>
                  <a:cubicBezTo>
                    <a:pt x="269" y="160"/>
                    <a:pt x="267" y="159"/>
                    <a:pt x="267" y="154"/>
                  </a:cubicBezTo>
                  <a:cubicBezTo>
                    <a:pt x="265" y="145"/>
                    <a:pt x="272" y="142"/>
                    <a:pt x="279" y="139"/>
                  </a:cubicBezTo>
                  <a:cubicBezTo>
                    <a:pt x="284" y="137"/>
                    <a:pt x="283" y="136"/>
                    <a:pt x="284" y="132"/>
                  </a:cubicBezTo>
                  <a:cubicBezTo>
                    <a:pt x="285" y="130"/>
                    <a:pt x="285" y="129"/>
                    <a:pt x="286" y="128"/>
                  </a:cubicBezTo>
                  <a:cubicBezTo>
                    <a:pt x="285" y="128"/>
                    <a:pt x="285" y="128"/>
                    <a:pt x="284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3570288" y="3214688"/>
              <a:ext cx="368300" cy="327025"/>
            </a:xfrm>
            <a:custGeom>
              <a:avLst/>
              <a:gdLst>
                <a:gd name="T0" fmla="*/ 171 w 223"/>
                <a:gd name="T1" fmla="*/ 143 h 198"/>
                <a:gd name="T2" fmla="*/ 184 w 223"/>
                <a:gd name="T3" fmla="*/ 137 h 198"/>
                <a:gd name="T4" fmla="*/ 193 w 223"/>
                <a:gd name="T5" fmla="*/ 121 h 198"/>
                <a:gd name="T6" fmla="*/ 188 w 223"/>
                <a:gd name="T7" fmla="*/ 111 h 198"/>
                <a:gd name="T8" fmla="*/ 190 w 223"/>
                <a:gd name="T9" fmla="*/ 105 h 198"/>
                <a:gd name="T10" fmla="*/ 202 w 223"/>
                <a:gd name="T11" fmla="*/ 97 h 198"/>
                <a:gd name="T12" fmla="*/ 214 w 223"/>
                <a:gd name="T13" fmla="*/ 88 h 198"/>
                <a:gd name="T14" fmla="*/ 221 w 223"/>
                <a:gd name="T15" fmla="*/ 80 h 198"/>
                <a:gd name="T16" fmla="*/ 223 w 223"/>
                <a:gd name="T17" fmla="*/ 67 h 198"/>
                <a:gd name="T18" fmla="*/ 221 w 223"/>
                <a:gd name="T19" fmla="*/ 60 h 198"/>
                <a:gd name="T20" fmla="*/ 204 w 223"/>
                <a:gd name="T21" fmla="*/ 60 h 198"/>
                <a:gd name="T22" fmla="*/ 199 w 223"/>
                <a:gd name="T23" fmla="*/ 71 h 198"/>
                <a:gd name="T24" fmla="*/ 204 w 223"/>
                <a:gd name="T25" fmla="*/ 84 h 198"/>
                <a:gd name="T26" fmla="*/ 189 w 223"/>
                <a:gd name="T27" fmla="*/ 86 h 198"/>
                <a:gd name="T28" fmla="*/ 176 w 223"/>
                <a:gd name="T29" fmla="*/ 77 h 198"/>
                <a:gd name="T30" fmla="*/ 169 w 223"/>
                <a:gd name="T31" fmla="*/ 67 h 198"/>
                <a:gd name="T32" fmla="*/ 155 w 223"/>
                <a:gd name="T33" fmla="*/ 57 h 198"/>
                <a:gd name="T34" fmla="*/ 142 w 223"/>
                <a:gd name="T35" fmla="*/ 50 h 198"/>
                <a:gd name="T36" fmla="*/ 130 w 223"/>
                <a:gd name="T37" fmla="*/ 54 h 198"/>
                <a:gd name="T38" fmla="*/ 104 w 223"/>
                <a:gd name="T39" fmla="*/ 54 h 198"/>
                <a:gd name="T40" fmla="*/ 84 w 223"/>
                <a:gd name="T41" fmla="*/ 43 h 198"/>
                <a:gd name="T42" fmla="*/ 82 w 223"/>
                <a:gd name="T43" fmla="*/ 28 h 198"/>
                <a:gd name="T44" fmla="*/ 82 w 223"/>
                <a:gd name="T45" fmla="*/ 9 h 198"/>
                <a:gd name="T46" fmla="*/ 61 w 223"/>
                <a:gd name="T47" fmla="*/ 5 h 198"/>
                <a:gd name="T48" fmla="*/ 49 w 223"/>
                <a:gd name="T49" fmla="*/ 7 h 198"/>
                <a:gd name="T50" fmla="*/ 35 w 223"/>
                <a:gd name="T51" fmla="*/ 11 h 198"/>
                <a:gd name="T52" fmla="*/ 18 w 223"/>
                <a:gd name="T53" fmla="*/ 25 h 198"/>
                <a:gd name="T54" fmla="*/ 11 w 223"/>
                <a:gd name="T55" fmla="*/ 28 h 198"/>
                <a:gd name="T56" fmla="*/ 4 w 223"/>
                <a:gd name="T57" fmla="*/ 38 h 198"/>
                <a:gd name="T58" fmla="*/ 4 w 223"/>
                <a:gd name="T59" fmla="*/ 49 h 198"/>
                <a:gd name="T60" fmla="*/ 15 w 223"/>
                <a:gd name="T61" fmla="*/ 65 h 198"/>
                <a:gd name="T62" fmla="*/ 31 w 223"/>
                <a:gd name="T63" fmla="*/ 71 h 198"/>
                <a:gd name="T64" fmla="*/ 43 w 223"/>
                <a:gd name="T65" fmla="*/ 77 h 198"/>
                <a:gd name="T66" fmla="*/ 51 w 223"/>
                <a:gd name="T67" fmla="*/ 90 h 198"/>
                <a:gd name="T68" fmla="*/ 44 w 223"/>
                <a:gd name="T69" fmla="*/ 102 h 198"/>
                <a:gd name="T70" fmla="*/ 28 w 223"/>
                <a:gd name="T71" fmla="*/ 103 h 198"/>
                <a:gd name="T72" fmla="*/ 13 w 223"/>
                <a:gd name="T73" fmla="*/ 104 h 198"/>
                <a:gd name="T74" fmla="*/ 17 w 223"/>
                <a:gd name="T75" fmla="*/ 117 h 198"/>
                <a:gd name="T76" fmla="*/ 30 w 223"/>
                <a:gd name="T77" fmla="*/ 122 h 198"/>
                <a:gd name="T78" fmla="*/ 36 w 223"/>
                <a:gd name="T79" fmla="*/ 136 h 198"/>
                <a:gd name="T80" fmla="*/ 43 w 223"/>
                <a:gd name="T81" fmla="*/ 155 h 198"/>
                <a:gd name="T82" fmla="*/ 71 w 223"/>
                <a:gd name="T83" fmla="*/ 155 h 198"/>
                <a:gd name="T84" fmla="*/ 69 w 223"/>
                <a:gd name="T85" fmla="*/ 173 h 198"/>
                <a:gd name="T86" fmla="*/ 69 w 223"/>
                <a:gd name="T87" fmla="*/ 182 h 198"/>
                <a:gd name="T88" fmla="*/ 85 w 223"/>
                <a:gd name="T89" fmla="*/ 193 h 198"/>
                <a:gd name="T90" fmla="*/ 98 w 223"/>
                <a:gd name="T91" fmla="*/ 198 h 198"/>
                <a:gd name="T92" fmla="*/ 106 w 223"/>
                <a:gd name="T93" fmla="*/ 188 h 198"/>
                <a:gd name="T94" fmla="*/ 124 w 223"/>
                <a:gd name="T95" fmla="*/ 179 h 198"/>
                <a:gd name="T96" fmla="*/ 134 w 223"/>
                <a:gd name="T97" fmla="*/ 167 h 198"/>
                <a:gd name="T98" fmla="*/ 147 w 223"/>
                <a:gd name="T99" fmla="*/ 158 h 198"/>
                <a:gd name="T100" fmla="*/ 163 w 223"/>
                <a:gd name="T101" fmla="*/ 159 h 198"/>
                <a:gd name="T102" fmla="*/ 169 w 223"/>
                <a:gd name="T103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98">
                  <a:moveTo>
                    <a:pt x="171" y="148"/>
                  </a:moveTo>
                  <a:cubicBezTo>
                    <a:pt x="172" y="147"/>
                    <a:pt x="170" y="145"/>
                    <a:pt x="171" y="143"/>
                  </a:cubicBezTo>
                  <a:cubicBezTo>
                    <a:pt x="172" y="139"/>
                    <a:pt x="174" y="142"/>
                    <a:pt x="178" y="141"/>
                  </a:cubicBezTo>
                  <a:cubicBezTo>
                    <a:pt x="179" y="138"/>
                    <a:pt x="182" y="139"/>
                    <a:pt x="184" y="137"/>
                  </a:cubicBezTo>
                  <a:cubicBezTo>
                    <a:pt x="186" y="135"/>
                    <a:pt x="184" y="132"/>
                    <a:pt x="185" y="130"/>
                  </a:cubicBezTo>
                  <a:cubicBezTo>
                    <a:pt x="187" y="126"/>
                    <a:pt x="197" y="128"/>
                    <a:pt x="193" y="121"/>
                  </a:cubicBezTo>
                  <a:cubicBezTo>
                    <a:pt x="192" y="119"/>
                    <a:pt x="189" y="119"/>
                    <a:pt x="188" y="117"/>
                  </a:cubicBezTo>
                  <a:cubicBezTo>
                    <a:pt x="186" y="115"/>
                    <a:pt x="187" y="113"/>
                    <a:pt x="188" y="111"/>
                  </a:cubicBezTo>
                  <a:cubicBezTo>
                    <a:pt x="189" y="110"/>
                    <a:pt x="190" y="110"/>
                    <a:pt x="190" y="109"/>
                  </a:cubicBezTo>
                  <a:cubicBezTo>
                    <a:pt x="191" y="108"/>
                    <a:pt x="190" y="106"/>
                    <a:pt x="190" y="105"/>
                  </a:cubicBezTo>
                  <a:cubicBezTo>
                    <a:pt x="191" y="102"/>
                    <a:pt x="191" y="101"/>
                    <a:pt x="193" y="99"/>
                  </a:cubicBezTo>
                  <a:cubicBezTo>
                    <a:pt x="197" y="96"/>
                    <a:pt x="198" y="95"/>
                    <a:pt x="202" y="97"/>
                  </a:cubicBezTo>
                  <a:cubicBezTo>
                    <a:pt x="206" y="99"/>
                    <a:pt x="208" y="100"/>
                    <a:pt x="210" y="96"/>
                  </a:cubicBezTo>
                  <a:cubicBezTo>
                    <a:pt x="212" y="94"/>
                    <a:pt x="213" y="90"/>
                    <a:pt x="214" y="88"/>
                  </a:cubicBezTo>
                  <a:cubicBezTo>
                    <a:pt x="215" y="86"/>
                    <a:pt x="215" y="84"/>
                    <a:pt x="216" y="83"/>
                  </a:cubicBezTo>
                  <a:cubicBezTo>
                    <a:pt x="217" y="81"/>
                    <a:pt x="221" y="80"/>
                    <a:pt x="221" y="80"/>
                  </a:cubicBezTo>
                  <a:cubicBezTo>
                    <a:pt x="222" y="78"/>
                    <a:pt x="219" y="74"/>
                    <a:pt x="220" y="71"/>
                  </a:cubicBezTo>
                  <a:cubicBezTo>
                    <a:pt x="221" y="69"/>
                    <a:pt x="223" y="68"/>
                    <a:pt x="223" y="67"/>
                  </a:cubicBezTo>
                  <a:cubicBezTo>
                    <a:pt x="223" y="66"/>
                    <a:pt x="221" y="64"/>
                    <a:pt x="221" y="62"/>
                  </a:cubicBezTo>
                  <a:cubicBezTo>
                    <a:pt x="221" y="62"/>
                    <a:pt x="221" y="61"/>
                    <a:pt x="221" y="60"/>
                  </a:cubicBezTo>
                  <a:cubicBezTo>
                    <a:pt x="219" y="59"/>
                    <a:pt x="217" y="58"/>
                    <a:pt x="214" y="58"/>
                  </a:cubicBezTo>
                  <a:cubicBezTo>
                    <a:pt x="211" y="58"/>
                    <a:pt x="207" y="60"/>
                    <a:pt x="204" y="60"/>
                  </a:cubicBezTo>
                  <a:cubicBezTo>
                    <a:pt x="201" y="60"/>
                    <a:pt x="195" y="58"/>
                    <a:pt x="194" y="61"/>
                  </a:cubicBezTo>
                  <a:cubicBezTo>
                    <a:pt x="193" y="65"/>
                    <a:pt x="197" y="69"/>
                    <a:pt x="199" y="71"/>
                  </a:cubicBezTo>
                  <a:cubicBezTo>
                    <a:pt x="202" y="73"/>
                    <a:pt x="207" y="73"/>
                    <a:pt x="208" y="76"/>
                  </a:cubicBezTo>
                  <a:cubicBezTo>
                    <a:pt x="210" y="80"/>
                    <a:pt x="207" y="83"/>
                    <a:pt x="204" y="84"/>
                  </a:cubicBezTo>
                  <a:cubicBezTo>
                    <a:pt x="201" y="85"/>
                    <a:pt x="196" y="83"/>
                    <a:pt x="193" y="84"/>
                  </a:cubicBezTo>
                  <a:cubicBezTo>
                    <a:pt x="190" y="85"/>
                    <a:pt x="190" y="86"/>
                    <a:pt x="189" y="86"/>
                  </a:cubicBezTo>
                  <a:cubicBezTo>
                    <a:pt x="187" y="87"/>
                    <a:pt x="187" y="88"/>
                    <a:pt x="185" y="87"/>
                  </a:cubicBezTo>
                  <a:cubicBezTo>
                    <a:pt x="185" y="84"/>
                    <a:pt x="179" y="79"/>
                    <a:pt x="176" y="77"/>
                  </a:cubicBezTo>
                  <a:cubicBezTo>
                    <a:pt x="174" y="75"/>
                    <a:pt x="171" y="76"/>
                    <a:pt x="170" y="74"/>
                  </a:cubicBezTo>
                  <a:cubicBezTo>
                    <a:pt x="169" y="72"/>
                    <a:pt x="170" y="69"/>
                    <a:pt x="169" y="67"/>
                  </a:cubicBezTo>
                  <a:cubicBezTo>
                    <a:pt x="168" y="63"/>
                    <a:pt x="165" y="58"/>
                    <a:pt x="161" y="58"/>
                  </a:cubicBezTo>
                  <a:cubicBezTo>
                    <a:pt x="158" y="57"/>
                    <a:pt x="157" y="59"/>
                    <a:pt x="155" y="57"/>
                  </a:cubicBezTo>
                  <a:cubicBezTo>
                    <a:pt x="154" y="56"/>
                    <a:pt x="152" y="53"/>
                    <a:pt x="152" y="52"/>
                  </a:cubicBezTo>
                  <a:cubicBezTo>
                    <a:pt x="148" y="52"/>
                    <a:pt x="145" y="50"/>
                    <a:pt x="142" y="50"/>
                  </a:cubicBezTo>
                  <a:cubicBezTo>
                    <a:pt x="138" y="49"/>
                    <a:pt x="138" y="52"/>
                    <a:pt x="135" y="54"/>
                  </a:cubicBezTo>
                  <a:cubicBezTo>
                    <a:pt x="134" y="54"/>
                    <a:pt x="132" y="53"/>
                    <a:pt x="130" y="54"/>
                  </a:cubicBezTo>
                  <a:cubicBezTo>
                    <a:pt x="129" y="55"/>
                    <a:pt x="128" y="56"/>
                    <a:pt x="127" y="57"/>
                  </a:cubicBezTo>
                  <a:cubicBezTo>
                    <a:pt x="117" y="63"/>
                    <a:pt x="113" y="50"/>
                    <a:pt x="104" y="54"/>
                  </a:cubicBezTo>
                  <a:cubicBezTo>
                    <a:pt x="98" y="56"/>
                    <a:pt x="96" y="59"/>
                    <a:pt x="89" y="55"/>
                  </a:cubicBezTo>
                  <a:cubicBezTo>
                    <a:pt x="86" y="53"/>
                    <a:pt x="81" y="47"/>
                    <a:pt x="84" y="43"/>
                  </a:cubicBezTo>
                  <a:cubicBezTo>
                    <a:pt x="88" y="38"/>
                    <a:pt x="94" y="37"/>
                    <a:pt x="93" y="29"/>
                  </a:cubicBezTo>
                  <a:cubicBezTo>
                    <a:pt x="89" y="29"/>
                    <a:pt x="85" y="32"/>
                    <a:pt x="82" y="28"/>
                  </a:cubicBezTo>
                  <a:cubicBezTo>
                    <a:pt x="80" y="26"/>
                    <a:pt x="81" y="19"/>
                    <a:pt x="81" y="16"/>
                  </a:cubicBezTo>
                  <a:cubicBezTo>
                    <a:pt x="81" y="14"/>
                    <a:pt x="82" y="11"/>
                    <a:pt x="82" y="9"/>
                  </a:cubicBezTo>
                  <a:cubicBezTo>
                    <a:pt x="81" y="9"/>
                    <a:pt x="79" y="9"/>
                    <a:pt x="78" y="9"/>
                  </a:cubicBezTo>
                  <a:cubicBezTo>
                    <a:pt x="71" y="10"/>
                    <a:pt x="68" y="0"/>
                    <a:pt x="61" y="5"/>
                  </a:cubicBezTo>
                  <a:cubicBezTo>
                    <a:pt x="57" y="7"/>
                    <a:pt x="58" y="10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7" y="7"/>
                    <a:pt x="45" y="7"/>
                    <a:pt x="44" y="7"/>
                  </a:cubicBezTo>
                  <a:cubicBezTo>
                    <a:pt x="40" y="8"/>
                    <a:pt x="38" y="8"/>
                    <a:pt x="35" y="11"/>
                  </a:cubicBezTo>
                  <a:cubicBezTo>
                    <a:pt x="32" y="14"/>
                    <a:pt x="33" y="17"/>
                    <a:pt x="31" y="20"/>
                  </a:cubicBezTo>
                  <a:cubicBezTo>
                    <a:pt x="28" y="24"/>
                    <a:pt x="22" y="22"/>
                    <a:pt x="18" y="25"/>
                  </a:cubicBezTo>
                  <a:cubicBezTo>
                    <a:pt x="18" y="27"/>
                    <a:pt x="18" y="30"/>
                    <a:pt x="19" y="32"/>
                  </a:cubicBezTo>
                  <a:cubicBezTo>
                    <a:pt x="16" y="32"/>
                    <a:pt x="14" y="28"/>
                    <a:pt x="11" y="28"/>
                  </a:cubicBezTo>
                  <a:cubicBezTo>
                    <a:pt x="8" y="28"/>
                    <a:pt x="6" y="31"/>
                    <a:pt x="5" y="34"/>
                  </a:cubicBezTo>
                  <a:cubicBezTo>
                    <a:pt x="4" y="35"/>
                    <a:pt x="5" y="37"/>
                    <a:pt x="4" y="38"/>
                  </a:cubicBezTo>
                  <a:cubicBezTo>
                    <a:pt x="3" y="39"/>
                    <a:pt x="1" y="40"/>
                    <a:pt x="1" y="41"/>
                  </a:cubicBezTo>
                  <a:cubicBezTo>
                    <a:pt x="0" y="44"/>
                    <a:pt x="1" y="47"/>
                    <a:pt x="4" y="49"/>
                  </a:cubicBezTo>
                  <a:cubicBezTo>
                    <a:pt x="5" y="51"/>
                    <a:pt x="3" y="53"/>
                    <a:pt x="0" y="53"/>
                  </a:cubicBezTo>
                  <a:cubicBezTo>
                    <a:pt x="1" y="57"/>
                    <a:pt x="12" y="63"/>
                    <a:pt x="15" y="65"/>
                  </a:cubicBezTo>
                  <a:cubicBezTo>
                    <a:pt x="19" y="66"/>
                    <a:pt x="23" y="65"/>
                    <a:pt x="26" y="67"/>
                  </a:cubicBezTo>
                  <a:cubicBezTo>
                    <a:pt x="28" y="68"/>
                    <a:pt x="29" y="70"/>
                    <a:pt x="31" y="71"/>
                  </a:cubicBezTo>
                  <a:cubicBezTo>
                    <a:pt x="33" y="72"/>
                    <a:pt x="34" y="71"/>
                    <a:pt x="36" y="72"/>
                  </a:cubicBezTo>
                  <a:cubicBezTo>
                    <a:pt x="39" y="72"/>
                    <a:pt x="41" y="74"/>
                    <a:pt x="43" y="77"/>
                  </a:cubicBezTo>
                  <a:cubicBezTo>
                    <a:pt x="46" y="79"/>
                    <a:pt x="49" y="79"/>
                    <a:pt x="52" y="82"/>
                  </a:cubicBezTo>
                  <a:cubicBezTo>
                    <a:pt x="53" y="84"/>
                    <a:pt x="53" y="88"/>
                    <a:pt x="51" y="90"/>
                  </a:cubicBezTo>
                  <a:cubicBezTo>
                    <a:pt x="48" y="94"/>
                    <a:pt x="44" y="91"/>
                    <a:pt x="41" y="94"/>
                  </a:cubicBezTo>
                  <a:cubicBezTo>
                    <a:pt x="36" y="98"/>
                    <a:pt x="45" y="98"/>
                    <a:pt x="44" y="102"/>
                  </a:cubicBezTo>
                  <a:cubicBezTo>
                    <a:pt x="41" y="102"/>
                    <a:pt x="39" y="102"/>
                    <a:pt x="37" y="105"/>
                  </a:cubicBezTo>
                  <a:cubicBezTo>
                    <a:pt x="34" y="102"/>
                    <a:pt x="32" y="98"/>
                    <a:pt x="28" y="103"/>
                  </a:cubicBezTo>
                  <a:cubicBezTo>
                    <a:pt x="27" y="100"/>
                    <a:pt x="22" y="98"/>
                    <a:pt x="19" y="98"/>
                  </a:cubicBezTo>
                  <a:cubicBezTo>
                    <a:pt x="13" y="98"/>
                    <a:pt x="16" y="101"/>
                    <a:pt x="13" y="104"/>
                  </a:cubicBezTo>
                  <a:cubicBezTo>
                    <a:pt x="10" y="107"/>
                    <a:pt x="6" y="104"/>
                    <a:pt x="11" y="110"/>
                  </a:cubicBezTo>
                  <a:cubicBezTo>
                    <a:pt x="13" y="112"/>
                    <a:pt x="15" y="114"/>
                    <a:pt x="17" y="117"/>
                  </a:cubicBezTo>
                  <a:cubicBezTo>
                    <a:pt x="18" y="120"/>
                    <a:pt x="19" y="124"/>
                    <a:pt x="22" y="125"/>
                  </a:cubicBezTo>
                  <a:cubicBezTo>
                    <a:pt x="25" y="127"/>
                    <a:pt x="28" y="124"/>
                    <a:pt x="30" y="122"/>
                  </a:cubicBezTo>
                  <a:cubicBezTo>
                    <a:pt x="35" y="119"/>
                    <a:pt x="44" y="119"/>
                    <a:pt x="48" y="125"/>
                  </a:cubicBezTo>
                  <a:cubicBezTo>
                    <a:pt x="52" y="132"/>
                    <a:pt x="38" y="133"/>
                    <a:pt x="36" y="136"/>
                  </a:cubicBezTo>
                  <a:cubicBezTo>
                    <a:pt x="33" y="140"/>
                    <a:pt x="37" y="142"/>
                    <a:pt x="39" y="145"/>
                  </a:cubicBezTo>
                  <a:cubicBezTo>
                    <a:pt x="41" y="148"/>
                    <a:pt x="41" y="152"/>
                    <a:pt x="43" y="155"/>
                  </a:cubicBezTo>
                  <a:cubicBezTo>
                    <a:pt x="48" y="162"/>
                    <a:pt x="54" y="152"/>
                    <a:pt x="57" y="149"/>
                  </a:cubicBezTo>
                  <a:cubicBezTo>
                    <a:pt x="64" y="143"/>
                    <a:pt x="68" y="149"/>
                    <a:pt x="71" y="155"/>
                  </a:cubicBezTo>
                  <a:cubicBezTo>
                    <a:pt x="72" y="159"/>
                    <a:pt x="72" y="163"/>
                    <a:pt x="73" y="166"/>
                  </a:cubicBezTo>
                  <a:cubicBezTo>
                    <a:pt x="74" y="171"/>
                    <a:pt x="74" y="173"/>
                    <a:pt x="69" y="173"/>
                  </a:cubicBezTo>
                  <a:cubicBezTo>
                    <a:pt x="65" y="173"/>
                    <a:pt x="64" y="171"/>
                    <a:pt x="63" y="177"/>
                  </a:cubicBezTo>
                  <a:cubicBezTo>
                    <a:pt x="63" y="182"/>
                    <a:pt x="65" y="181"/>
                    <a:pt x="69" y="182"/>
                  </a:cubicBezTo>
                  <a:cubicBezTo>
                    <a:pt x="72" y="183"/>
                    <a:pt x="76" y="184"/>
                    <a:pt x="78" y="185"/>
                  </a:cubicBezTo>
                  <a:cubicBezTo>
                    <a:pt x="81" y="187"/>
                    <a:pt x="82" y="192"/>
                    <a:pt x="85" y="193"/>
                  </a:cubicBezTo>
                  <a:cubicBezTo>
                    <a:pt x="89" y="194"/>
                    <a:pt x="93" y="191"/>
                    <a:pt x="96" y="193"/>
                  </a:cubicBezTo>
                  <a:cubicBezTo>
                    <a:pt x="97" y="194"/>
                    <a:pt x="98" y="196"/>
                    <a:pt x="98" y="198"/>
                  </a:cubicBezTo>
                  <a:cubicBezTo>
                    <a:pt x="99" y="197"/>
                    <a:pt x="101" y="197"/>
                    <a:pt x="102" y="197"/>
                  </a:cubicBezTo>
                  <a:cubicBezTo>
                    <a:pt x="102" y="195"/>
                    <a:pt x="103" y="189"/>
                    <a:pt x="106" y="188"/>
                  </a:cubicBezTo>
                  <a:cubicBezTo>
                    <a:pt x="109" y="187"/>
                    <a:pt x="111" y="192"/>
                    <a:pt x="114" y="191"/>
                  </a:cubicBezTo>
                  <a:cubicBezTo>
                    <a:pt x="121" y="190"/>
                    <a:pt x="118" y="181"/>
                    <a:pt x="124" y="179"/>
                  </a:cubicBezTo>
                  <a:cubicBezTo>
                    <a:pt x="127" y="177"/>
                    <a:pt x="130" y="179"/>
                    <a:pt x="132" y="175"/>
                  </a:cubicBezTo>
                  <a:cubicBezTo>
                    <a:pt x="133" y="172"/>
                    <a:pt x="131" y="169"/>
                    <a:pt x="134" y="167"/>
                  </a:cubicBezTo>
                  <a:cubicBezTo>
                    <a:pt x="136" y="164"/>
                    <a:pt x="139" y="166"/>
                    <a:pt x="143" y="165"/>
                  </a:cubicBezTo>
                  <a:cubicBezTo>
                    <a:pt x="147" y="164"/>
                    <a:pt x="146" y="162"/>
                    <a:pt x="147" y="158"/>
                  </a:cubicBezTo>
                  <a:cubicBezTo>
                    <a:pt x="149" y="154"/>
                    <a:pt x="155" y="143"/>
                    <a:pt x="159" y="150"/>
                  </a:cubicBezTo>
                  <a:cubicBezTo>
                    <a:pt x="160" y="152"/>
                    <a:pt x="159" y="158"/>
                    <a:pt x="163" y="159"/>
                  </a:cubicBezTo>
                  <a:cubicBezTo>
                    <a:pt x="164" y="160"/>
                    <a:pt x="166" y="158"/>
                    <a:pt x="167" y="158"/>
                  </a:cubicBezTo>
                  <a:cubicBezTo>
                    <a:pt x="168" y="156"/>
                    <a:pt x="169" y="154"/>
                    <a:pt x="169" y="152"/>
                  </a:cubicBezTo>
                  <a:cubicBezTo>
                    <a:pt x="170" y="151"/>
                    <a:pt x="171" y="150"/>
                    <a:pt x="171" y="1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3430588" y="3065463"/>
              <a:ext cx="322263" cy="657225"/>
            </a:xfrm>
            <a:custGeom>
              <a:avLst/>
              <a:gdLst>
                <a:gd name="T0" fmla="*/ 174 w 195"/>
                <a:gd name="T1" fmla="*/ 50 h 398"/>
                <a:gd name="T2" fmla="*/ 117 w 195"/>
                <a:gd name="T3" fmla="*/ 38 h 398"/>
                <a:gd name="T4" fmla="*/ 85 w 195"/>
                <a:gd name="T5" fmla="*/ 8 h 398"/>
                <a:gd name="T6" fmla="*/ 52 w 195"/>
                <a:gd name="T7" fmla="*/ 13 h 398"/>
                <a:gd name="T8" fmla="*/ 45 w 195"/>
                <a:gd name="T9" fmla="*/ 21 h 398"/>
                <a:gd name="T10" fmla="*/ 70 w 195"/>
                <a:gd name="T11" fmla="*/ 34 h 398"/>
                <a:gd name="T12" fmla="*/ 48 w 195"/>
                <a:gd name="T13" fmla="*/ 49 h 398"/>
                <a:gd name="T14" fmla="*/ 46 w 195"/>
                <a:gd name="T15" fmla="*/ 72 h 398"/>
                <a:gd name="T16" fmla="*/ 14 w 195"/>
                <a:gd name="T17" fmla="*/ 104 h 398"/>
                <a:gd name="T18" fmla="*/ 2 w 195"/>
                <a:gd name="T19" fmla="*/ 120 h 398"/>
                <a:gd name="T20" fmla="*/ 24 w 195"/>
                <a:gd name="T21" fmla="*/ 153 h 398"/>
                <a:gd name="T22" fmla="*/ 11 w 195"/>
                <a:gd name="T23" fmla="*/ 194 h 398"/>
                <a:gd name="T24" fmla="*/ 2 w 195"/>
                <a:gd name="T25" fmla="*/ 222 h 398"/>
                <a:gd name="T26" fmla="*/ 13 w 195"/>
                <a:gd name="T27" fmla="*/ 257 h 398"/>
                <a:gd name="T28" fmla="*/ 16 w 195"/>
                <a:gd name="T29" fmla="*/ 293 h 398"/>
                <a:gd name="T30" fmla="*/ 20 w 195"/>
                <a:gd name="T31" fmla="*/ 314 h 398"/>
                <a:gd name="T32" fmla="*/ 23 w 195"/>
                <a:gd name="T33" fmla="*/ 345 h 398"/>
                <a:gd name="T34" fmla="*/ 19 w 195"/>
                <a:gd name="T35" fmla="*/ 373 h 398"/>
                <a:gd name="T36" fmla="*/ 37 w 195"/>
                <a:gd name="T37" fmla="*/ 394 h 398"/>
                <a:gd name="T38" fmla="*/ 55 w 195"/>
                <a:gd name="T39" fmla="*/ 389 h 398"/>
                <a:gd name="T40" fmla="*/ 57 w 195"/>
                <a:gd name="T41" fmla="*/ 368 h 398"/>
                <a:gd name="T42" fmla="*/ 50 w 195"/>
                <a:gd name="T43" fmla="*/ 352 h 398"/>
                <a:gd name="T44" fmla="*/ 80 w 195"/>
                <a:gd name="T45" fmla="*/ 340 h 398"/>
                <a:gd name="T46" fmla="*/ 109 w 195"/>
                <a:gd name="T47" fmla="*/ 333 h 398"/>
                <a:gd name="T48" fmla="*/ 135 w 195"/>
                <a:gd name="T49" fmla="*/ 329 h 398"/>
                <a:gd name="T50" fmla="*/ 137 w 195"/>
                <a:gd name="T51" fmla="*/ 300 h 398"/>
                <a:gd name="T52" fmla="*/ 159 w 195"/>
                <a:gd name="T53" fmla="*/ 307 h 398"/>
                <a:gd name="T54" fmla="*/ 181 w 195"/>
                <a:gd name="T55" fmla="*/ 284 h 398"/>
                <a:gd name="T56" fmla="*/ 154 w 195"/>
                <a:gd name="T57" fmla="*/ 273 h 398"/>
                <a:gd name="T58" fmla="*/ 158 w 195"/>
                <a:gd name="T59" fmla="*/ 257 h 398"/>
                <a:gd name="T60" fmla="*/ 128 w 195"/>
                <a:gd name="T61" fmla="*/ 246 h 398"/>
                <a:gd name="T62" fmla="*/ 133 w 195"/>
                <a:gd name="T63" fmla="*/ 216 h 398"/>
                <a:gd name="T64" fmla="*/ 102 w 195"/>
                <a:gd name="T65" fmla="*/ 208 h 398"/>
                <a:gd name="T66" fmla="*/ 104 w 195"/>
                <a:gd name="T67" fmla="*/ 189 h 398"/>
                <a:gd name="T68" fmla="*/ 129 w 195"/>
                <a:gd name="T69" fmla="*/ 193 h 398"/>
                <a:gd name="T70" fmla="*/ 137 w 195"/>
                <a:gd name="T71" fmla="*/ 173 h 398"/>
                <a:gd name="T72" fmla="*/ 116 w 195"/>
                <a:gd name="T73" fmla="*/ 162 h 398"/>
                <a:gd name="T74" fmla="*/ 85 w 195"/>
                <a:gd name="T75" fmla="*/ 144 h 398"/>
                <a:gd name="T76" fmla="*/ 89 w 195"/>
                <a:gd name="T77" fmla="*/ 129 h 398"/>
                <a:gd name="T78" fmla="*/ 104 w 195"/>
                <a:gd name="T79" fmla="*/ 123 h 398"/>
                <a:gd name="T80" fmla="*/ 120 w 195"/>
                <a:gd name="T81" fmla="*/ 102 h 398"/>
                <a:gd name="T82" fmla="*/ 138 w 195"/>
                <a:gd name="T83" fmla="*/ 100 h 398"/>
                <a:gd name="T84" fmla="*/ 167 w 195"/>
                <a:gd name="T85" fmla="*/ 100 h 398"/>
                <a:gd name="T86" fmla="*/ 190 w 195"/>
                <a:gd name="T87" fmla="*/ 78 h 398"/>
                <a:gd name="T88" fmla="*/ 181 w 195"/>
                <a:gd name="T89" fmla="*/ 6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398">
                  <a:moveTo>
                    <a:pt x="181" y="69"/>
                  </a:moveTo>
                  <a:cubicBezTo>
                    <a:pt x="179" y="66"/>
                    <a:pt x="182" y="61"/>
                    <a:pt x="182" y="58"/>
                  </a:cubicBezTo>
                  <a:cubicBezTo>
                    <a:pt x="181" y="54"/>
                    <a:pt x="178" y="51"/>
                    <a:pt x="174" y="50"/>
                  </a:cubicBezTo>
                  <a:cubicBezTo>
                    <a:pt x="167" y="49"/>
                    <a:pt x="159" y="51"/>
                    <a:pt x="151" y="50"/>
                  </a:cubicBezTo>
                  <a:cubicBezTo>
                    <a:pt x="148" y="50"/>
                    <a:pt x="144" y="49"/>
                    <a:pt x="141" y="49"/>
                  </a:cubicBezTo>
                  <a:cubicBezTo>
                    <a:pt x="131" y="48"/>
                    <a:pt x="123" y="47"/>
                    <a:pt x="117" y="38"/>
                  </a:cubicBezTo>
                  <a:cubicBezTo>
                    <a:pt x="113" y="33"/>
                    <a:pt x="109" y="32"/>
                    <a:pt x="103" y="32"/>
                  </a:cubicBezTo>
                  <a:cubicBezTo>
                    <a:pt x="97" y="31"/>
                    <a:pt x="95" y="32"/>
                    <a:pt x="91" y="27"/>
                  </a:cubicBezTo>
                  <a:cubicBezTo>
                    <a:pt x="88" y="21"/>
                    <a:pt x="88" y="14"/>
                    <a:pt x="85" y="8"/>
                  </a:cubicBezTo>
                  <a:cubicBezTo>
                    <a:pt x="79" y="0"/>
                    <a:pt x="74" y="8"/>
                    <a:pt x="67" y="9"/>
                  </a:cubicBezTo>
                  <a:cubicBezTo>
                    <a:pt x="64" y="10"/>
                    <a:pt x="60" y="10"/>
                    <a:pt x="56" y="11"/>
                  </a:cubicBezTo>
                  <a:cubicBezTo>
                    <a:pt x="55" y="11"/>
                    <a:pt x="53" y="12"/>
                    <a:pt x="52" y="13"/>
                  </a:cubicBezTo>
                  <a:cubicBezTo>
                    <a:pt x="50" y="13"/>
                    <a:pt x="47" y="12"/>
                    <a:pt x="46" y="13"/>
                  </a:cubicBezTo>
                  <a:cubicBezTo>
                    <a:pt x="45" y="15"/>
                    <a:pt x="47" y="16"/>
                    <a:pt x="47" y="18"/>
                  </a:cubicBezTo>
                  <a:cubicBezTo>
                    <a:pt x="47" y="21"/>
                    <a:pt x="47" y="19"/>
                    <a:pt x="45" y="21"/>
                  </a:cubicBezTo>
                  <a:cubicBezTo>
                    <a:pt x="43" y="23"/>
                    <a:pt x="41" y="26"/>
                    <a:pt x="42" y="30"/>
                  </a:cubicBezTo>
                  <a:cubicBezTo>
                    <a:pt x="45" y="38"/>
                    <a:pt x="54" y="33"/>
                    <a:pt x="60" y="32"/>
                  </a:cubicBezTo>
                  <a:cubicBezTo>
                    <a:pt x="62" y="32"/>
                    <a:pt x="69" y="32"/>
                    <a:pt x="70" y="34"/>
                  </a:cubicBezTo>
                  <a:cubicBezTo>
                    <a:pt x="71" y="38"/>
                    <a:pt x="64" y="39"/>
                    <a:pt x="62" y="40"/>
                  </a:cubicBezTo>
                  <a:cubicBezTo>
                    <a:pt x="59" y="40"/>
                    <a:pt x="54" y="39"/>
                    <a:pt x="52" y="41"/>
                  </a:cubicBezTo>
                  <a:cubicBezTo>
                    <a:pt x="49" y="43"/>
                    <a:pt x="50" y="46"/>
                    <a:pt x="48" y="49"/>
                  </a:cubicBezTo>
                  <a:cubicBezTo>
                    <a:pt x="45" y="52"/>
                    <a:pt x="31" y="56"/>
                    <a:pt x="32" y="59"/>
                  </a:cubicBezTo>
                  <a:cubicBezTo>
                    <a:pt x="36" y="60"/>
                    <a:pt x="38" y="60"/>
                    <a:pt x="41" y="63"/>
                  </a:cubicBezTo>
                  <a:cubicBezTo>
                    <a:pt x="43" y="65"/>
                    <a:pt x="45" y="69"/>
                    <a:pt x="46" y="72"/>
                  </a:cubicBezTo>
                  <a:cubicBezTo>
                    <a:pt x="47" y="77"/>
                    <a:pt x="41" y="87"/>
                    <a:pt x="37" y="90"/>
                  </a:cubicBezTo>
                  <a:cubicBezTo>
                    <a:pt x="28" y="95"/>
                    <a:pt x="25" y="83"/>
                    <a:pt x="18" y="84"/>
                  </a:cubicBezTo>
                  <a:cubicBezTo>
                    <a:pt x="13" y="85"/>
                    <a:pt x="14" y="100"/>
                    <a:pt x="14" y="104"/>
                  </a:cubicBezTo>
                  <a:cubicBezTo>
                    <a:pt x="12" y="112"/>
                    <a:pt x="9" y="115"/>
                    <a:pt x="2" y="119"/>
                  </a:cubicBezTo>
                  <a:cubicBezTo>
                    <a:pt x="2" y="119"/>
                    <a:pt x="1" y="119"/>
                    <a:pt x="1" y="120"/>
                  </a:cubicBezTo>
                  <a:cubicBezTo>
                    <a:pt x="1" y="120"/>
                    <a:pt x="1" y="120"/>
                    <a:pt x="2" y="120"/>
                  </a:cubicBezTo>
                  <a:cubicBezTo>
                    <a:pt x="6" y="122"/>
                    <a:pt x="8" y="122"/>
                    <a:pt x="11" y="126"/>
                  </a:cubicBezTo>
                  <a:cubicBezTo>
                    <a:pt x="13" y="129"/>
                    <a:pt x="14" y="132"/>
                    <a:pt x="15" y="136"/>
                  </a:cubicBezTo>
                  <a:cubicBezTo>
                    <a:pt x="16" y="143"/>
                    <a:pt x="21" y="147"/>
                    <a:pt x="24" y="153"/>
                  </a:cubicBezTo>
                  <a:cubicBezTo>
                    <a:pt x="27" y="159"/>
                    <a:pt x="32" y="166"/>
                    <a:pt x="28" y="171"/>
                  </a:cubicBezTo>
                  <a:cubicBezTo>
                    <a:pt x="24" y="175"/>
                    <a:pt x="17" y="179"/>
                    <a:pt x="15" y="185"/>
                  </a:cubicBezTo>
                  <a:cubicBezTo>
                    <a:pt x="14" y="188"/>
                    <a:pt x="14" y="192"/>
                    <a:pt x="11" y="194"/>
                  </a:cubicBezTo>
                  <a:cubicBezTo>
                    <a:pt x="9" y="197"/>
                    <a:pt x="5" y="197"/>
                    <a:pt x="2" y="200"/>
                  </a:cubicBezTo>
                  <a:cubicBezTo>
                    <a:pt x="0" y="203"/>
                    <a:pt x="1" y="206"/>
                    <a:pt x="1" y="210"/>
                  </a:cubicBezTo>
                  <a:cubicBezTo>
                    <a:pt x="2" y="214"/>
                    <a:pt x="1" y="218"/>
                    <a:pt x="2" y="222"/>
                  </a:cubicBezTo>
                  <a:cubicBezTo>
                    <a:pt x="2" y="226"/>
                    <a:pt x="4" y="227"/>
                    <a:pt x="6" y="230"/>
                  </a:cubicBezTo>
                  <a:cubicBezTo>
                    <a:pt x="8" y="233"/>
                    <a:pt x="9" y="237"/>
                    <a:pt x="10" y="240"/>
                  </a:cubicBezTo>
                  <a:cubicBezTo>
                    <a:pt x="15" y="246"/>
                    <a:pt x="20" y="250"/>
                    <a:pt x="13" y="257"/>
                  </a:cubicBezTo>
                  <a:cubicBezTo>
                    <a:pt x="11" y="259"/>
                    <a:pt x="9" y="260"/>
                    <a:pt x="10" y="265"/>
                  </a:cubicBezTo>
                  <a:cubicBezTo>
                    <a:pt x="13" y="274"/>
                    <a:pt x="26" y="276"/>
                    <a:pt x="22" y="285"/>
                  </a:cubicBezTo>
                  <a:cubicBezTo>
                    <a:pt x="21" y="288"/>
                    <a:pt x="18" y="290"/>
                    <a:pt x="16" y="293"/>
                  </a:cubicBezTo>
                  <a:cubicBezTo>
                    <a:pt x="12" y="298"/>
                    <a:pt x="16" y="295"/>
                    <a:pt x="17" y="299"/>
                  </a:cubicBezTo>
                  <a:cubicBezTo>
                    <a:pt x="19" y="303"/>
                    <a:pt x="13" y="303"/>
                    <a:pt x="14" y="307"/>
                  </a:cubicBezTo>
                  <a:cubicBezTo>
                    <a:pt x="14" y="309"/>
                    <a:pt x="20" y="311"/>
                    <a:pt x="20" y="314"/>
                  </a:cubicBezTo>
                  <a:cubicBezTo>
                    <a:pt x="21" y="317"/>
                    <a:pt x="17" y="318"/>
                    <a:pt x="17" y="323"/>
                  </a:cubicBezTo>
                  <a:cubicBezTo>
                    <a:pt x="17" y="326"/>
                    <a:pt x="20" y="329"/>
                    <a:pt x="21" y="332"/>
                  </a:cubicBezTo>
                  <a:cubicBezTo>
                    <a:pt x="24" y="336"/>
                    <a:pt x="23" y="339"/>
                    <a:pt x="23" y="345"/>
                  </a:cubicBezTo>
                  <a:cubicBezTo>
                    <a:pt x="24" y="349"/>
                    <a:pt x="27" y="356"/>
                    <a:pt x="20" y="355"/>
                  </a:cubicBezTo>
                  <a:cubicBezTo>
                    <a:pt x="20" y="359"/>
                    <a:pt x="24" y="361"/>
                    <a:pt x="24" y="365"/>
                  </a:cubicBezTo>
                  <a:cubicBezTo>
                    <a:pt x="24" y="370"/>
                    <a:pt x="21" y="369"/>
                    <a:pt x="19" y="373"/>
                  </a:cubicBezTo>
                  <a:cubicBezTo>
                    <a:pt x="22" y="375"/>
                    <a:pt x="26" y="375"/>
                    <a:pt x="29" y="377"/>
                  </a:cubicBezTo>
                  <a:cubicBezTo>
                    <a:pt x="33" y="379"/>
                    <a:pt x="32" y="382"/>
                    <a:pt x="33" y="386"/>
                  </a:cubicBezTo>
                  <a:cubicBezTo>
                    <a:pt x="33" y="391"/>
                    <a:pt x="34" y="391"/>
                    <a:pt x="37" y="394"/>
                  </a:cubicBezTo>
                  <a:cubicBezTo>
                    <a:pt x="38" y="395"/>
                    <a:pt x="39" y="397"/>
                    <a:pt x="39" y="398"/>
                  </a:cubicBezTo>
                  <a:cubicBezTo>
                    <a:pt x="41" y="398"/>
                    <a:pt x="44" y="398"/>
                    <a:pt x="47" y="397"/>
                  </a:cubicBezTo>
                  <a:cubicBezTo>
                    <a:pt x="50" y="396"/>
                    <a:pt x="54" y="392"/>
                    <a:pt x="55" y="389"/>
                  </a:cubicBezTo>
                  <a:cubicBezTo>
                    <a:pt x="56" y="387"/>
                    <a:pt x="56" y="384"/>
                    <a:pt x="55" y="382"/>
                  </a:cubicBezTo>
                  <a:cubicBezTo>
                    <a:pt x="54" y="379"/>
                    <a:pt x="51" y="380"/>
                    <a:pt x="52" y="376"/>
                  </a:cubicBezTo>
                  <a:cubicBezTo>
                    <a:pt x="59" y="380"/>
                    <a:pt x="62" y="372"/>
                    <a:pt x="57" y="368"/>
                  </a:cubicBezTo>
                  <a:cubicBezTo>
                    <a:pt x="55" y="366"/>
                    <a:pt x="51" y="367"/>
                    <a:pt x="49" y="365"/>
                  </a:cubicBezTo>
                  <a:cubicBezTo>
                    <a:pt x="45" y="362"/>
                    <a:pt x="51" y="363"/>
                    <a:pt x="51" y="360"/>
                  </a:cubicBezTo>
                  <a:cubicBezTo>
                    <a:pt x="52" y="357"/>
                    <a:pt x="48" y="356"/>
                    <a:pt x="50" y="352"/>
                  </a:cubicBezTo>
                  <a:cubicBezTo>
                    <a:pt x="51" y="350"/>
                    <a:pt x="54" y="348"/>
                    <a:pt x="56" y="346"/>
                  </a:cubicBezTo>
                  <a:cubicBezTo>
                    <a:pt x="62" y="341"/>
                    <a:pt x="64" y="344"/>
                    <a:pt x="67" y="350"/>
                  </a:cubicBezTo>
                  <a:cubicBezTo>
                    <a:pt x="75" y="351"/>
                    <a:pt x="75" y="343"/>
                    <a:pt x="80" y="340"/>
                  </a:cubicBezTo>
                  <a:cubicBezTo>
                    <a:pt x="83" y="337"/>
                    <a:pt x="86" y="339"/>
                    <a:pt x="88" y="336"/>
                  </a:cubicBezTo>
                  <a:cubicBezTo>
                    <a:pt x="90" y="334"/>
                    <a:pt x="89" y="329"/>
                    <a:pt x="93" y="328"/>
                  </a:cubicBezTo>
                  <a:cubicBezTo>
                    <a:pt x="99" y="324"/>
                    <a:pt x="103" y="335"/>
                    <a:pt x="109" y="333"/>
                  </a:cubicBezTo>
                  <a:cubicBezTo>
                    <a:pt x="113" y="332"/>
                    <a:pt x="115" y="326"/>
                    <a:pt x="120" y="326"/>
                  </a:cubicBezTo>
                  <a:cubicBezTo>
                    <a:pt x="122" y="326"/>
                    <a:pt x="123" y="329"/>
                    <a:pt x="125" y="330"/>
                  </a:cubicBezTo>
                  <a:cubicBezTo>
                    <a:pt x="128" y="331"/>
                    <a:pt x="132" y="331"/>
                    <a:pt x="135" y="329"/>
                  </a:cubicBezTo>
                  <a:cubicBezTo>
                    <a:pt x="138" y="327"/>
                    <a:pt x="134" y="313"/>
                    <a:pt x="134" y="309"/>
                  </a:cubicBezTo>
                  <a:cubicBezTo>
                    <a:pt x="133" y="307"/>
                    <a:pt x="131" y="301"/>
                    <a:pt x="134" y="299"/>
                  </a:cubicBezTo>
                  <a:cubicBezTo>
                    <a:pt x="136" y="297"/>
                    <a:pt x="136" y="300"/>
                    <a:pt x="137" y="300"/>
                  </a:cubicBezTo>
                  <a:cubicBezTo>
                    <a:pt x="139" y="300"/>
                    <a:pt x="140" y="301"/>
                    <a:pt x="142" y="301"/>
                  </a:cubicBezTo>
                  <a:cubicBezTo>
                    <a:pt x="145" y="302"/>
                    <a:pt x="150" y="301"/>
                    <a:pt x="152" y="302"/>
                  </a:cubicBezTo>
                  <a:cubicBezTo>
                    <a:pt x="156" y="304"/>
                    <a:pt x="155" y="306"/>
                    <a:pt x="159" y="307"/>
                  </a:cubicBezTo>
                  <a:cubicBezTo>
                    <a:pt x="167" y="307"/>
                    <a:pt x="172" y="300"/>
                    <a:pt x="177" y="307"/>
                  </a:cubicBezTo>
                  <a:cubicBezTo>
                    <a:pt x="184" y="301"/>
                    <a:pt x="174" y="291"/>
                    <a:pt x="183" y="289"/>
                  </a:cubicBezTo>
                  <a:cubicBezTo>
                    <a:pt x="183" y="287"/>
                    <a:pt x="182" y="285"/>
                    <a:pt x="181" y="284"/>
                  </a:cubicBezTo>
                  <a:cubicBezTo>
                    <a:pt x="178" y="282"/>
                    <a:pt x="174" y="285"/>
                    <a:pt x="170" y="284"/>
                  </a:cubicBezTo>
                  <a:cubicBezTo>
                    <a:pt x="167" y="283"/>
                    <a:pt x="166" y="278"/>
                    <a:pt x="163" y="276"/>
                  </a:cubicBezTo>
                  <a:cubicBezTo>
                    <a:pt x="161" y="275"/>
                    <a:pt x="157" y="274"/>
                    <a:pt x="154" y="273"/>
                  </a:cubicBezTo>
                  <a:cubicBezTo>
                    <a:pt x="150" y="272"/>
                    <a:pt x="148" y="273"/>
                    <a:pt x="148" y="268"/>
                  </a:cubicBezTo>
                  <a:cubicBezTo>
                    <a:pt x="149" y="262"/>
                    <a:pt x="150" y="264"/>
                    <a:pt x="154" y="264"/>
                  </a:cubicBezTo>
                  <a:cubicBezTo>
                    <a:pt x="159" y="264"/>
                    <a:pt x="159" y="262"/>
                    <a:pt x="158" y="257"/>
                  </a:cubicBezTo>
                  <a:cubicBezTo>
                    <a:pt x="157" y="254"/>
                    <a:pt x="157" y="250"/>
                    <a:pt x="156" y="246"/>
                  </a:cubicBezTo>
                  <a:cubicBezTo>
                    <a:pt x="153" y="240"/>
                    <a:pt x="149" y="234"/>
                    <a:pt x="142" y="240"/>
                  </a:cubicBezTo>
                  <a:cubicBezTo>
                    <a:pt x="139" y="243"/>
                    <a:pt x="133" y="253"/>
                    <a:pt x="128" y="246"/>
                  </a:cubicBezTo>
                  <a:cubicBezTo>
                    <a:pt x="126" y="243"/>
                    <a:pt x="126" y="239"/>
                    <a:pt x="124" y="236"/>
                  </a:cubicBezTo>
                  <a:cubicBezTo>
                    <a:pt x="122" y="233"/>
                    <a:pt x="118" y="231"/>
                    <a:pt x="121" y="227"/>
                  </a:cubicBezTo>
                  <a:cubicBezTo>
                    <a:pt x="123" y="224"/>
                    <a:pt x="137" y="223"/>
                    <a:pt x="133" y="216"/>
                  </a:cubicBezTo>
                  <a:cubicBezTo>
                    <a:pt x="129" y="210"/>
                    <a:pt x="120" y="210"/>
                    <a:pt x="115" y="213"/>
                  </a:cubicBezTo>
                  <a:cubicBezTo>
                    <a:pt x="113" y="215"/>
                    <a:pt x="110" y="218"/>
                    <a:pt x="107" y="216"/>
                  </a:cubicBezTo>
                  <a:cubicBezTo>
                    <a:pt x="104" y="215"/>
                    <a:pt x="103" y="211"/>
                    <a:pt x="102" y="208"/>
                  </a:cubicBezTo>
                  <a:cubicBezTo>
                    <a:pt x="100" y="205"/>
                    <a:pt x="98" y="203"/>
                    <a:pt x="96" y="201"/>
                  </a:cubicBezTo>
                  <a:cubicBezTo>
                    <a:pt x="91" y="195"/>
                    <a:pt x="95" y="198"/>
                    <a:pt x="98" y="195"/>
                  </a:cubicBezTo>
                  <a:cubicBezTo>
                    <a:pt x="101" y="192"/>
                    <a:pt x="98" y="189"/>
                    <a:pt x="104" y="189"/>
                  </a:cubicBezTo>
                  <a:cubicBezTo>
                    <a:pt x="107" y="189"/>
                    <a:pt x="112" y="191"/>
                    <a:pt x="113" y="194"/>
                  </a:cubicBezTo>
                  <a:cubicBezTo>
                    <a:pt x="117" y="189"/>
                    <a:pt x="119" y="193"/>
                    <a:pt x="122" y="196"/>
                  </a:cubicBezTo>
                  <a:cubicBezTo>
                    <a:pt x="124" y="193"/>
                    <a:pt x="126" y="193"/>
                    <a:pt x="129" y="193"/>
                  </a:cubicBezTo>
                  <a:cubicBezTo>
                    <a:pt x="130" y="189"/>
                    <a:pt x="121" y="189"/>
                    <a:pt x="126" y="185"/>
                  </a:cubicBezTo>
                  <a:cubicBezTo>
                    <a:pt x="129" y="182"/>
                    <a:pt x="133" y="185"/>
                    <a:pt x="136" y="181"/>
                  </a:cubicBezTo>
                  <a:cubicBezTo>
                    <a:pt x="138" y="179"/>
                    <a:pt x="138" y="175"/>
                    <a:pt x="137" y="173"/>
                  </a:cubicBezTo>
                  <a:cubicBezTo>
                    <a:pt x="134" y="170"/>
                    <a:pt x="131" y="170"/>
                    <a:pt x="128" y="168"/>
                  </a:cubicBezTo>
                  <a:cubicBezTo>
                    <a:pt x="126" y="165"/>
                    <a:pt x="124" y="163"/>
                    <a:pt x="121" y="163"/>
                  </a:cubicBezTo>
                  <a:cubicBezTo>
                    <a:pt x="119" y="162"/>
                    <a:pt x="118" y="163"/>
                    <a:pt x="116" y="162"/>
                  </a:cubicBezTo>
                  <a:cubicBezTo>
                    <a:pt x="114" y="161"/>
                    <a:pt x="113" y="159"/>
                    <a:pt x="111" y="158"/>
                  </a:cubicBezTo>
                  <a:cubicBezTo>
                    <a:pt x="108" y="156"/>
                    <a:pt x="104" y="157"/>
                    <a:pt x="100" y="156"/>
                  </a:cubicBezTo>
                  <a:cubicBezTo>
                    <a:pt x="97" y="154"/>
                    <a:pt x="86" y="148"/>
                    <a:pt x="85" y="144"/>
                  </a:cubicBezTo>
                  <a:cubicBezTo>
                    <a:pt x="88" y="144"/>
                    <a:pt x="90" y="142"/>
                    <a:pt x="89" y="140"/>
                  </a:cubicBezTo>
                  <a:cubicBezTo>
                    <a:pt x="86" y="138"/>
                    <a:pt x="85" y="135"/>
                    <a:pt x="86" y="132"/>
                  </a:cubicBezTo>
                  <a:cubicBezTo>
                    <a:pt x="86" y="131"/>
                    <a:pt x="88" y="130"/>
                    <a:pt x="89" y="129"/>
                  </a:cubicBezTo>
                  <a:cubicBezTo>
                    <a:pt x="90" y="128"/>
                    <a:pt x="89" y="126"/>
                    <a:pt x="90" y="125"/>
                  </a:cubicBezTo>
                  <a:cubicBezTo>
                    <a:pt x="91" y="122"/>
                    <a:pt x="93" y="119"/>
                    <a:pt x="96" y="119"/>
                  </a:cubicBezTo>
                  <a:cubicBezTo>
                    <a:pt x="99" y="119"/>
                    <a:pt x="101" y="123"/>
                    <a:pt x="104" y="123"/>
                  </a:cubicBezTo>
                  <a:cubicBezTo>
                    <a:pt x="103" y="121"/>
                    <a:pt x="103" y="118"/>
                    <a:pt x="103" y="116"/>
                  </a:cubicBezTo>
                  <a:cubicBezTo>
                    <a:pt x="107" y="113"/>
                    <a:pt x="113" y="115"/>
                    <a:pt x="116" y="111"/>
                  </a:cubicBezTo>
                  <a:cubicBezTo>
                    <a:pt x="118" y="108"/>
                    <a:pt x="117" y="105"/>
                    <a:pt x="120" y="102"/>
                  </a:cubicBezTo>
                  <a:cubicBezTo>
                    <a:pt x="123" y="99"/>
                    <a:pt x="125" y="99"/>
                    <a:pt x="129" y="98"/>
                  </a:cubicBezTo>
                  <a:cubicBezTo>
                    <a:pt x="130" y="98"/>
                    <a:pt x="132" y="98"/>
                    <a:pt x="134" y="98"/>
                  </a:cubicBezTo>
                  <a:cubicBezTo>
                    <a:pt x="135" y="99"/>
                    <a:pt x="137" y="100"/>
                    <a:pt x="138" y="100"/>
                  </a:cubicBezTo>
                  <a:cubicBezTo>
                    <a:pt x="143" y="101"/>
                    <a:pt x="142" y="98"/>
                    <a:pt x="146" y="96"/>
                  </a:cubicBezTo>
                  <a:cubicBezTo>
                    <a:pt x="153" y="91"/>
                    <a:pt x="156" y="101"/>
                    <a:pt x="163" y="100"/>
                  </a:cubicBezTo>
                  <a:cubicBezTo>
                    <a:pt x="164" y="100"/>
                    <a:pt x="166" y="100"/>
                    <a:pt x="167" y="100"/>
                  </a:cubicBezTo>
                  <a:cubicBezTo>
                    <a:pt x="169" y="96"/>
                    <a:pt x="171" y="92"/>
                    <a:pt x="172" y="87"/>
                  </a:cubicBezTo>
                  <a:cubicBezTo>
                    <a:pt x="173" y="83"/>
                    <a:pt x="174" y="77"/>
                    <a:pt x="180" y="76"/>
                  </a:cubicBezTo>
                  <a:cubicBezTo>
                    <a:pt x="183" y="76"/>
                    <a:pt x="187" y="78"/>
                    <a:pt x="190" y="78"/>
                  </a:cubicBezTo>
                  <a:cubicBezTo>
                    <a:pt x="195" y="77"/>
                    <a:pt x="193" y="73"/>
                    <a:pt x="195" y="70"/>
                  </a:cubicBezTo>
                  <a:cubicBezTo>
                    <a:pt x="193" y="70"/>
                    <a:pt x="192" y="70"/>
                    <a:pt x="191" y="70"/>
                  </a:cubicBezTo>
                  <a:cubicBezTo>
                    <a:pt x="188" y="70"/>
                    <a:pt x="183" y="71"/>
                    <a:pt x="181" y="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3981451" y="2724150"/>
              <a:ext cx="407988" cy="298450"/>
            </a:xfrm>
            <a:custGeom>
              <a:avLst/>
              <a:gdLst>
                <a:gd name="T0" fmla="*/ 235 w 247"/>
                <a:gd name="T1" fmla="*/ 100 h 180"/>
                <a:gd name="T2" fmla="*/ 244 w 247"/>
                <a:gd name="T3" fmla="*/ 83 h 180"/>
                <a:gd name="T4" fmla="*/ 240 w 247"/>
                <a:gd name="T5" fmla="*/ 62 h 180"/>
                <a:gd name="T6" fmla="*/ 211 w 247"/>
                <a:gd name="T7" fmla="*/ 56 h 180"/>
                <a:gd name="T8" fmla="*/ 201 w 247"/>
                <a:gd name="T9" fmla="*/ 50 h 180"/>
                <a:gd name="T10" fmla="*/ 174 w 247"/>
                <a:gd name="T11" fmla="*/ 29 h 180"/>
                <a:gd name="T12" fmla="*/ 170 w 247"/>
                <a:gd name="T13" fmla="*/ 31 h 180"/>
                <a:gd name="T14" fmla="*/ 151 w 247"/>
                <a:gd name="T15" fmla="*/ 43 h 180"/>
                <a:gd name="T16" fmla="*/ 132 w 247"/>
                <a:gd name="T17" fmla="*/ 42 h 180"/>
                <a:gd name="T18" fmla="*/ 127 w 247"/>
                <a:gd name="T19" fmla="*/ 33 h 180"/>
                <a:gd name="T20" fmla="*/ 119 w 247"/>
                <a:gd name="T21" fmla="*/ 34 h 180"/>
                <a:gd name="T22" fmla="*/ 100 w 247"/>
                <a:gd name="T23" fmla="*/ 40 h 180"/>
                <a:gd name="T24" fmla="*/ 103 w 247"/>
                <a:gd name="T25" fmla="*/ 24 h 180"/>
                <a:gd name="T26" fmla="*/ 94 w 247"/>
                <a:gd name="T27" fmla="*/ 18 h 180"/>
                <a:gd name="T28" fmla="*/ 79 w 247"/>
                <a:gd name="T29" fmla="*/ 21 h 180"/>
                <a:gd name="T30" fmla="*/ 66 w 247"/>
                <a:gd name="T31" fmla="*/ 27 h 180"/>
                <a:gd name="T32" fmla="*/ 53 w 247"/>
                <a:gd name="T33" fmla="*/ 23 h 180"/>
                <a:gd name="T34" fmla="*/ 44 w 247"/>
                <a:gd name="T35" fmla="*/ 22 h 180"/>
                <a:gd name="T36" fmla="*/ 31 w 247"/>
                <a:gd name="T37" fmla="*/ 25 h 180"/>
                <a:gd name="T38" fmla="*/ 21 w 247"/>
                <a:gd name="T39" fmla="*/ 21 h 180"/>
                <a:gd name="T40" fmla="*/ 21 w 247"/>
                <a:gd name="T41" fmla="*/ 5 h 180"/>
                <a:gd name="T42" fmla="*/ 7 w 247"/>
                <a:gd name="T43" fmla="*/ 10 h 180"/>
                <a:gd name="T44" fmla="*/ 1 w 247"/>
                <a:gd name="T45" fmla="*/ 25 h 180"/>
                <a:gd name="T46" fmla="*/ 8 w 247"/>
                <a:gd name="T47" fmla="*/ 42 h 180"/>
                <a:gd name="T48" fmla="*/ 14 w 247"/>
                <a:gd name="T49" fmla="*/ 59 h 180"/>
                <a:gd name="T50" fmla="*/ 23 w 247"/>
                <a:gd name="T51" fmla="*/ 76 h 180"/>
                <a:gd name="T52" fmla="*/ 39 w 247"/>
                <a:gd name="T53" fmla="*/ 74 h 180"/>
                <a:gd name="T54" fmla="*/ 48 w 247"/>
                <a:gd name="T55" fmla="*/ 90 h 180"/>
                <a:gd name="T56" fmla="*/ 66 w 247"/>
                <a:gd name="T57" fmla="*/ 78 h 180"/>
                <a:gd name="T58" fmla="*/ 74 w 247"/>
                <a:gd name="T59" fmla="*/ 90 h 180"/>
                <a:gd name="T60" fmla="*/ 72 w 247"/>
                <a:gd name="T61" fmla="*/ 99 h 180"/>
                <a:gd name="T62" fmla="*/ 80 w 247"/>
                <a:gd name="T63" fmla="*/ 111 h 180"/>
                <a:gd name="T64" fmla="*/ 96 w 247"/>
                <a:gd name="T65" fmla="*/ 103 h 180"/>
                <a:gd name="T66" fmla="*/ 110 w 247"/>
                <a:gd name="T67" fmla="*/ 102 h 180"/>
                <a:gd name="T68" fmla="*/ 126 w 247"/>
                <a:gd name="T69" fmla="*/ 97 h 180"/>
                <a:gd name="T70" fmla="*/ 146 w 247"/>
                <a:gd name="T71" fmla="*/ 99 h 180"/>
                <a:gd name="T72" fmla="*/ 149 w 247"/>
                <a:gd name="T73" fmla="*/ 148 h 180"/>
                <a:gd name="T74" fmla="*/ 145 w 247"/>
                <a:gd name="T75" fmla="*/ 155 h 180"/>
                <a:gd name="T76" fmla="*/ 160 w 247"/>
                <a:gd name="T77" fmla="*/ 175 h 180"/>
                <a:gd name="T78" fmla="*/ 173 w 247"/>
                <a:gd name="T79" fmla="*/ 180 h 180"/>
                <a:gd name="T80" fmla="*/ 187 w 247"/>
                <a:gd name="T81" fmla="*/ 173 h 180"/>
                <a:gd name="T82" fmla="*/ 193 w 247"/>
                <a:gd name="T83" fmla="*/ 165 h 180"/>
                <a:gd name="T84" fmla="*/ 207 w 247"/>
                <a:gd name="T85" fmla="*/ 155 h 180"/>
                <a:gd name="T86" fmla="*/ 186 w 247"/>
                <a:gd name="T87" fmla="*/ 132 h 180"/>
                <a:gd name="T88" fmla="*/ 171 w 247"/>
                <a:gd name="T89" fmla="*/ 131 h 180"/>
                <a:gd name="T90" fmla="*/ 174 w 247"/>
                <a:gd name="T91" fmla="*/ 112 h 180"/>
                <a:gd name="T92" fmla="*/ 189 w 247"/>
                <a:gd name="T93" fmla="*/ 115 h 180"/>
                <a:gd name="T94" fmla="*/ 225 w 247"/>
                <a:gd name="T95" fmla="*/ 117 h 180"/>
                <a:gd name="T96" fmla="*/ 240 w 247"/>
                <a:gd name="T97" fmla="*/ 110 h 180"/>
                <a:gd name="T98" fmla="*/ 243 w 247"/>
                <a:gd name="T99" fmla="*/ 10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180">
                  <a:moveTo>
                    <a:pt x="243" y="106"/>
                  </a:moveTo>
                  <a:cubicBezTo>
                    <a:pt x="241" y="104"/>
                    <a:pt x="236" y="102"/>
                    <a:pt x="235" y="100"/>
                  </a:cubicBezTo>
                  <a:cubicBezTo>
                    <a:pt x="234" y="97"/>
                    <a:pt x="238" y="94"/>
                    <a:pt x="240" y="92"/>
                  </a:cubicBezTo>
                  <a:cubicBezTo>
                    <a:pt x="242" y="89"/>
                    <a:pt x="244" y="87"/>
                    <a:pt x="244" y="83"/>
                  </a:cubicBezTo>
                  <a:cubicBezTo>
                    <a:pt x="244" y="78"/>
                    <a:pt x="240" y="81"/>
                    <a:pt x="238" y="77"/>
                  </a:cubicBezTo>
                  <a:cubicBezTo>
                    <a:pt x="241" y="72"/>
                    <a:pt x="247" y="68"/>
                    <a:pt x="240" y="62"/>
                  </a:cubicBezTo>
                  <a:cubicBezTo>
                    <a:pt x="234" y="57"/>
                    <a:pt x="229" y="61"/>
                    <a:pt x="223" y="64"/>
                  </a:cubicBezTo>
                  <a:cubicBezTo>
                    <a:pt x="215" y="67"/>
                    <a:pt x="215" y="61"/>
                    <a:pt x="211" y="56"/>
                  </a:cubicBezTo>
                  <a:cubicBezTo>
                    <a:pt x="209" y="54"/>
                    <a:pt x="206" y="52"/>
                    <a:pt x="204" y="50"/>
                  </a:cubicBezTo>
                  <a:cubicBezTo>
                    <a:pt x="203" y="50"/>
                    <a:pt x="202" y="50"/>
                    <a:pt x="201" y="50"/>
                  </a:cubicBezTo>
                  <a:cubicBezTo>
                    <a:pt x="195" y="50"/>
                    <a:pt x="192" y="43"/>
                    <a:pt x="187" y="40"/>
                  </a:cubicBezTo>
                  <a:cubicBezTo>
                    <a:pt x="183" y="36"/>
                    <a:pt x="176" y="34"/>
                    <a:pt x="174" y="29"/>
                  </a:cubicBezTo>
                  <a:cubicBezTo>
                    <a:pt x="173" y="29"/>
                    <a:pt x="173" y="28"/>
                    <a:pt x="173" y="28"/>
                  </a:cubicBezTo>
                  <a:cubicBezTo>
                    <a:pt x="172" y="29"/>
                    <a:pt x="171" y="30"/>
                    <a:pt x="170" y="31"/>
                  </a:cubicBezTo>
                  <a:cubicBezTo>
                    <a:pt x="165" y="35"/>
                    <a:pt x="161" y="34"/>
                    <a:pt x="156" y="36"/>
                  </a:cubicBezTo>
                  <a:cubicBezTo>
                    <a:pt x="152" y="38"/>
                    <a:pt x="154" y="41"/>
                    <a:pt x="151" y="43"/>
                  </a:cubicBezTo>
                  <a:cubicBezTo>
                    <a:pt x="149" y="45"/>
                    <a:pt x="144" y="45"/>
                    <a:pt x="142" y="46"/>
                  </a:cubicBezTo>
                  <a:cubicBezTo>
                    <a:pt x="138" y="46"/>
                    <a:pt x="133" y="46"/>
                    <a:pt x="132" y="42"/>
                  </a:cubicBezTo>
                  <a:cubicBezTo>
                    <a:pt x="131" y="38"/>
                    <a:pt x="136" y="36"/>
                    <a:pt x="136" y="33"/>
                  </a:cubicBezTo>
                  <a:cubicBezTo>
                    <a:pt x="135" y="29"/>
                    <a:pt x="129" y="32"/>
                    <a:pt x="127" y="33"/>
                  </a:cubicBezTo>
                  <a:cubicBezTo>
                    <a:pt x="126" y="34"/>
                    <a:pt x="126" y="37"/>
                    <a:pt x="123" y="37"/>
                  </a:cubicBezTo>
                  <a:cubicBezTo>
                    <a:pt x="122" y="36"/>
                    <a:pt x="121" y="34"/>
                    <a:pt x="119" y="34"/>
                  </a:cubicBezTo>
                  <a:cubicBezTo>
                    <a:pt x="116" y="34"/>
                    <a:pt x="114" y="38"/>
                    <a:pt x="111" y="39"/>
                  </a:cubicBezTo>
                  <a:cubicBezTo>
                    <a:pt x="108" y="41"/>
                    <a:pt x="104" y="41"/>
                    <a:pt x="100" y="40"/>
                  </a:cubicBezTo>
                  <a:cubicBezTo>
                    <a:pt x="99" y="36"/>
                    <a:pt x="104" y="33"/>
                    <a:pt x="105" y="30"/>
                  </a:cubicBezTo>
                  <a:cubicBezTo>
                    <a:pt x="106" y="27"/>
                    <a:pt x="104" y="27"/>
                    <a:pt x="103" y="24"/>
                  </a:cubicBezTo>
                  <a:cubicBezTo>
                    <a:pt x="102" y="21"/>
                    <a:pt x="104" y="19"/>
                    <a:pt x="102" y="17"/>
                  </a:cubicBezTo>
                  <a:cubicBezTo>
                    <a:pt x="99" y="15"/>
                    <a:pt x="97" y="17"/>
                    <a:pt x="94" y="18"/>
                  </a:cubicBezTo>
                  <a:cubicBezTo>
                    <a:pt x="92" y="18"/>
                    <a:pt x="89" y="20"/>
                    <a:pt x="87" y="20"/>
                  </a:cubicBezTo>
                  <a:cubicBezTo>
                    <a:pt x="85" y="21"/>
                    <a:pt x="81" y="20"/>
                    <a:pt x="79" y="21"/>
                  </a:cubicBezTo>
                  <a:cubicBezTo>
                    <a:pt x="76" y="23"/>
                    <a:pt x="77" y="26"/>
                    <a:pt x="75" y="27"/>
                  </a:cubicBezTo>
                  <a:cubicBezTo>
                    <a:pt x="72" y="29"/>
                    <a:pt x="69" y="27"/>
                    <a:pt x="66" y="27"/>
                  </a:cubicBezTo>
                  <a:cubicBezTo>
                    <a:pt x="60" y="27"/>
                    <a:pt x="56" y="33"/>
                    <a:pt x="50" y="31"/>
                  </a:cubicBezTo>
                  <a:cubicBezTo>
                    <a:pt x="50" y="28"/>
                    <a:pt x="52" y="26"/>
                    <a:pt x="53" y="23"/>
                  </a:cubicBezTo>
                  <a:cubicBezTo>
                    <a:pt x="54" y="21"/>
                    <a:pt x="53" y="19"/>
                    <a:pt x="53" y="16"/>
                  </a:cubicBezTo>
                  <a:cubicBezTo>
                    <a:pt x="46" y="14"/>
                    <a:pt x="45" y="16"/>
                    <a:pt x="44" y="22"/>
                  </a:cubicBezTo>
                  <a:cubicBezTo>
                    <a:pt x="43" y="27"/>
                    <a:pt x="41" y="31"/>
                    <a:pt x="36" y="28"/>
                  </a:cubicBezTo>
                  <a:cubicBezTo>
                    <a:pt x="34" y="27"/>
                    <a:pt x="33" y="25"/>
                    <a:pt x="31" y="25"/>
                  </a:cubicBezTo>
                  <a:cubicBezTo>
                    <a:pt x="29" y="25"/>
                    <a:pt x="26" y="26"/>
                    <a:pt x="24" y="26"/>
                  </a:cubicBezTo>
                  <a:cubicBezTo>
                    <a:pt x="22" y="25"/>
                    <a:pt x="23" y="22"/>
                    <a:pt x="21" y="21"/>
                  </a:cubicBezTo>
                  <a:cubicBezTo>
                    <a:pt x="20" y="19"/>
                    <a:pt x="17" y="21"/>
                    <a:pt x="15" y="19"/>
                  </a:cubicBezTo>
                  <a:cubicBezTo>
                    <a:pt x="10" y="15"/>
                    <a:pt x="26" y="12"/>
                    <a:pt x="21" y="5"/>
                  </a:cubicBezTo>
                  <a:cubicBezTo>
                    <a:pt x="18" y="0"/>
                    <a:pt x="16" y="4"/>
                    <a:pt x="14" y="7"/>
                  </a:cubicBezTo>
                  <a:cubicBezTo>
                    <a:pt x="12" y="9"/>
                    <a:pt x="10" y="10"/>
                    <a:pt x="7" y="10"/>
                  </a:cubicBezTo>
                  <a:cubicBezTo>
                    <a:pt x="4" y="11"/>
                    <a:pt x="3" y="10"/>
                    <a:pt x="1" y="15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2" y="28"/>
                    <a:pt x="2" y="32"/>
                    <a:pt x="4" y="35"/>
                  </a:cubicBezTo>
                  <a:cubicBezTo>
                    <a:pt x="5" y="39"/>
                    <a:pt x="6" y="40"/>
                    <a:pt x="8" y="42"/>
                  </a:cubicBezTo>
                  <a:cubicBezTo>
                    <a:pt x="11" y="46"/>
                    <a:pt x="10" y="48"/>
                    <a:pt x="10" y="52"/>
                  </a:cubicBezTo>
                  <a:cubicBezTo>
                    <a:pt x="9" y="58"/>
                    <a:pt x="9" y="57"/>
                    <a:pt x="14" y="59"/>
                  </a:cubicBezTo>
                  <a:cubicBezTo>
                    <a:pt x="19" y="61"/>
                    <a:pt x="24" y="68"/>
                    <a:pt x="24" y="74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5" y="76"/>
                    <a:pt x="28" y="76"/>
                    <a:pt x="30" y="76"/>
                  </a:cubicBezTo>
                  <a:cubicBezTo>
                    <a:pt x="33" y="75"/>
                    <a:pt x="36" y="73"/>
                    <a:pt x="39" y="74"/>
                  </a:cubicBezTo>
                  <a:cubicBezTo>
                    <a:pt x="41" y="82"/>
                    <a:pt x="27" y="85"/>
                    <a:pt x="29" y="91"/>
                  </a:cubicBezTo>
                  <a:cubicBezTo>
                    <a:pt x="31" y="95"/>
                    <a:pt x="45" y="91"/>
                    <a:pt x="48" y="90"/>
                  </a:cubicBezTo>
                  <a:cubicBezTo>
                    <a:pt x="53" y="86"/>
                    <a:pt x="50" y="75"/>
                    <a:pt x="58" y="74"/>
                  </a:cubicBezTo>
                  <a:cubicBezTo>
                    <a:pt x="62" y="73"/>
                    <a:pt x="62" y="76"/>
                    <a:pt x="66" y="78"/>
                  </a:cubicBezTo>
                  <a:cubicBezTo>
                    <a:pt x="70" y="80"/>
                    <a:pt x="71" y="79"/>
                    <a:pt x="73" y="83"/>
                  </a:cubicBezTo>
                  <a:cubicBezTo>
                    <a:pt x="74" y="85"/>
                    <a:pt x="74" y="87"/>
                    <a:pt x="74" y="90"/>
                  </a:cubicBezTo>
                  <a:cubicBezTo>
                    <a:pt x="73" y="92"/>
                    <a:pt x="71" y="93"/>
                    <a:pt x="70" y="95"/>
                  </a:cubicBezTo>
                  <a:cubicBezTo>
                    <a:pt x="68" y="99"/>
                    <a:pt x="70" y="96"/>
                    <a:pt x="72" y="99"/>
                  </a:cubicBezTo>
                  <a:cubicBezTo>
                    <a:pt x="74" y="101"/>
                    <a:pt x="75" y="101"/>
                    <a:pt x="75" y="105"/>
                  </a:cubicBezTo>
                  <a:cubicBezTo>
                    <a:pt x="75" y="109"/>
                    <a:pt x="74" y="118"/>
                    <a:pt x="80" y="111"/>
                  </a:cubicBezTo>
                  <a:cubicBezTo>
                    <a:pt x="84" y="107"/>
                    <a:pt x="85" y="104"/>
                    <a:pt x="91" y="107"/>
                  </a:cubicBezTo>
                  <a:cubicBezTo>
                    <a:pt x="92" y="106"/>
                    <a:pt x="94" y="103"/>
                    <a:pt x="96" y="103"/>
                  </a:cubicBezTo>
                  <a:cubicBezTo>
                    <a:pt x="99" y="103"/>
                    <a:pt x="98" y="106"/>
                    <a:pt x="100" y="108"/>
                  </a:cubicBezTo>
                  <a:cubicBezTo>
                    <a:pt x="104" y="110"/>
                    <a:pt x="107" y="105"/>
                    <a:pt x="110" y="102"/>
                  </a:cubicBezTo>
                  <a:cubicBezTo>
                    <a:pt x="114" y="99"/>
                    <a:pt x="118" y="99"/>
                    <a:pt x="123" y="99"/>
                  </a:cubicBezTo>
                  <a:cubicBezTo>
                    <a:pt x="124" y="98"/>
                    <a:pt x="125" y="97"/>
                    <a:pt x="126" y="97"/>
                  </a:cubicBezTo>
                  <a:cubicBezTo>
                    <a:pt x="129" y="97"/>
                    <a:pt x="132" y="98"/>
                    <a:pt x="135" y="98"/>
                  </a:cubicBezTo>
                  <a:cubicBezTo>
                    <a:pt x="138" y="98"/>
                    <a:pt x="143" y="97"/>
                    <a:pt x="146" y="99"/>
                  </a:cubicBezTo>
                  <a:cubicBezTo>
                    <a:pt x="150" y="103"/>
                    <a:pt x="151" y="109"/>
                    <a:pt x="151" y="114"/>
                  </a:cubicBezTo>
                  <a:cubicBezTo>
                    <a:pt x="151" y="121"/>
                    <a:pt x="158" y="145"/>
                    <a:pt x="149" y="148"/>
                  </a:cubicBezTo>
                  <a:cubicBezTo>
                    <a:pt x="147" y="144"/>
                    <a:pt x="146" y="142"/>
                    <a:pt x="144" y="146"/>
                  </a:cubicBezTo>
                  <a:cubicBezTo>
                    <a:pt x="141" y="150"/>
                    <a:pt x="143" y="152"/>
                    <a:pt x="145" y="155"/>
                  </a:cubicBezTo>
                  <a:cubicBezTo>
                    <a:pt x="151" y="156"/>
                    <a:pt x="152" y="159"/>
                    <a:pt x="151" y="165"/>
                  </a:cubicBezTo>
                  <a:cubicBezTo>
                    <a:pt x="151" y="173"/>
                    <a:pt x="155" y="171"/>
                    <a:pt x="160" y="175"/>
                  </a:cubicBezTo>
                  <a:cubicBezTo>
                    <a:pt x="163" y="177"/>
                    <a:pt x="162" y="178"/>
                    <a:pt x="166" y="179"/>
                  </a:cubicBezTo>
                  <a:cubicBezTo>
                    <a:pt x="168" y="180"/>
                    <a:pt x="171" y="180"/>
                    <a:pt x="173" y="180"/>
                  </a:cubicBezTo>
                  <a:cubicBezTo>
                    <a:pt x="177" y="180"/>
                    <a:pt x="180" y="179"/>
                    <a:pt x="183" y="179"/>
                  </a:cubicBezTo>
                  <a:cubicBezTo>
                    <a:pt x="184" y="177"/>
                    <a:pt x="185" y="175"/>
                    <a:pt x="187" y="173"/>
                  </a:cubicBezTo>
                  <a:cubicBezTo>
                    <a:pt x="189" y="172"/>
                    <a:pt x="191" y="172"/>
                    <a:pt x="192" y="170"/>
                  </a:cubicBezTo>
                  <a:cubicBezTo>
                    <a:pt x="193" y="169"/>
                    <a:pt x="192" y="167"/>
                    <a:pt x="193" y="165"/>
                  </a:cubicBezTo>
                  <a:cubicBezTo>
                    <a:pt x="194" y="161"/>
                    <a:pt x="197" y="162"/>
                    <a:pt x="201" y="161"/>
                  </a:cubicBezTo>
                  <a:cubicBezTo>
                    <a:pt x="204" y="159"/>
                    <a:pt x="205" y="158"/>
                    <a:pt x="207" y="155"/>
                  </a:cubicBezTo>
                  <a:cubicBezTo>
                    <a:pt x="211" y="147"/>
                    <a:pt x="209" y="145"/>
                    <a:pt x="201" y="142"/>
                  </a:cubicBezTo>
                  <a:cubicBezTo>
                    <a:pt x="195" y="140"/>
                    <a:pt x="192" y="134"/>
                    <a:pt x="186" y="132"/>
                  </a:cubicBezTo>
                  <a:cubicBezTo>
                    <a:pt x="181" y="131"/>
                    <a:pt x="182" y="136"/>
                    <a:pt x="178" y="137"/>
                  </a:cubicBezTo>
                  <a:cubicBezTo>
                    <a:pt x="175" y="138"/>
                    <a:pt x="172" y="133"/>
                    <a:pt x="171" y="131"/>
                  </a:cubicBezTo>
                  <a:cubicBezTo>
                    <a:pt x="170" y="126"/>
                    <a:pt x="174" y="127"/>
                    <a:pt x="176" y="123"/>
                  </a:cubicBezTo>
                  <a:cubicBezTo>
                    <a:pt x="178" y="118"/>
                    <a:pt x="174" y="116"/>
                    <a:pt x="174" y="112"/>
                  </a:cubicBezTo>
                  <a:cubicBezTo>
                    <a:pt x="174" y="108"/>
                    <a:pt x="179" y="111"/>
                    <a:pt x="181" y="112"/>
                  </a:cubicBezTo>
                  <a:cubicBezTo>
                    <a:pt x="185" y="114"/>
                    <a:pt x="185" y="115"/>
                    <a:pt x="189" y="115"/>
                  </a:cubicBezTo>
                  <a:cubicBezTo>
                    <a:pt x="196" y="113"/>
                    <a:pt x="202" y="115"/>
                    <a:pt x="210" y="116"/>
                  </a:cubicBezTo>
                  <a:cubicBezTo>
                    <a:pt x="211" y="119"/>
                    <a:pt x="222" y="117"/>
                    <a:pt x="225" y="117"/>
                  </a:cubicBezTo>
                  <a:cubicBezTo>
                    <a:pt x="226" y="113"/>
                    <a:pt x="231" y="116"/>
                    <a:pt x="234" y="115"/>
                  </a:cubicBezTo>
                  <a:cubicBezTo>
                    <a:pt x="236" y="114"/>
                    <a:pt x="237" y="111"/>
                    <a:pt x="240" y="110"/>
                  </a:cubicBezTo>
                  <a:cubicBezTo>
                    <a:pt x="242" y="109"/>
                    <a:pt x="244" y="109"/>
                    <a:pt x="246" y="109"/>
                  </a:cubicBezTo>
                  <a:cubicBezTo>
                    <a:pt x="245" y="108"/>
                    <a:pt x="244" y="107"/>
                    <a:pt x="243" y="10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3927476" y="2840038"/>
              <a:ext cx="357188" cy="331788"/>
            </a:xfrm>
            <a:custGeom>
              <a:avLst/>
              <a:gdLst>
                <a:gd name="T0" fmla="*/ 193 w 216"/>
                <a:gd name="T1" fmla="*/ 105 h 201"/>
                <a:gd name="T2" fmla="*/ 178 w 216"/>
                <a:gd name="T3" fmla="*/ 85 h 201"/>
                <a:gd name="T4" fmla="*/ 182 w 216"/>
                <a:gd name="T5" fmla="*/ 78 h 201"/>
                <a:gd name="T6" fmla="*/ 179 w 216"/>
                <a:gd name="T7" fmla="*/ 29 h 201"/>
                <a:gd name="T8" fmla="*/ 159 w 216"/>
                <a:gd name="T9" fmla="*/ 27 h 201"/>
                <a:gd name="T10" fmla="*/ 143 w 216"/>
                <a:gd name="T11" fmla="*/ 32 h 201"/>
                <a:gd name="T12" fmla="*/ 129 w 216"/>
                <a:gd name="T13" fmla="*/ 33 h 201"/>
                <a:gd name="T14" fmla="*/ 113 w 216"/>
                <a:gd name="T15" fmla="*/ 41 h 201"/>
                <a:gd name="T16" fmla="*/ 105 w 216"/>
                <a:gd name="T17" fmla="*/ 29 h 201"/>
                <a:gd name="T18" fmla="*/ 107 w 216"/>
                <a:gd name="T19" fmla="*/ 20 h 201"/>
                <a:gd name="T20" fmla="*/ 99 w 216"/>
                <a:gd name="T21" fmla="*/ 8 h 201"/>
                <a:gd name="T22" fmla="*/ 81 w 216"/>
                <a:gd name="T23" fmla="*/ 20 h 201"/>
                <a:gd name="T24" fmla="*/ 72 w 216"/>
                <a:gd name="T25" fmla="*/ 4 h 201"/>
                <a:gd name="T26" fmla="*/ 56 w 216"/>
                <a:gd name="T27" fmla="*/ 6 h 201"/>
                <a:gd name="T28" fmla="*/ 31 w 216"/>
                <a:gd name="T29" fmla="*/ 9 h 201"/>
                <a:gd name="T30" fmla="*/ 16 w 216"/>
                <a:gd name="T31" fmla="*/ 0 h 201"/>
                <a:gd name="T32" fmla="*/ 3 w 216"/>
                <a:gd name="T33" fmla="*/ 11 h 201"/>
                <a:gd name="T34" fmla="*/ 7 w 216"/>
                <a:gd name="T35" fmla="*/ 18 h 201"/>
                <a:gd name="T36" fmla="*/ 15 w 216"/>
                <a:gd name="T37" fmla="*/ 31 h 201"/>
                <a:gd name="T38" fmla="*/ 25 w 216"/>
                <a:gd name="T39" fmla="*/ 45 h 201"/>
                <a:gd name="T40" fmla="*/ 31 w 216"/>
                <a:gd name="T41" fmla="*/ 57 h 201"/>
                <a:gd name="T42" fmla="*/ 39 w 216"/>
                <a:gd name="T43" fmla="*/ 60 h 201"/>
                <a:gd name="T44" fmla="*/ 41 w 216"/>
                <a:gd name="T45" fmla="*/ 75 h 201"/>
                <a:gd name="T46" fmla="*/ 28 w 216"/>
                <a:gd name="T47" fmla="*/ 90 h 201"/>
                <a:gd name="T48" fmla="*/ 33 w 216"/>
                <a:gd name="T49" fmla="*/ 105 h 201"/>
                <a:gd name="T50" fmla="*/ 28 w 216"/>
                <a:gd name="T51" fmla="*/ 119 h 201"/>
                <a:gd name="T52" fmla="*/ 9 w 216"/>
                <a:gd name="T53" fmla="*/ 135 h 201"/>
                <a:gd name="T54" fmla="*/ 16 w 216"/>
                <a:gd name="T55" fmla="*/ 149 h 201"/>
                <a:gd name="T56" fmla="*/ 26 w 216"/>
                <a:gd name="T57" fmla="*/ 166 h 201"/>
                <a:gd name="T58" fmla="*/ 15 w 216"/>
                <a:gd name="T59" fmla="*/ 175 h 201"/>
                <a:gd name="T60" fmla="*/ 17 w 216"/>
                <a:gd name="T61" fmla="*/ 179 h 201"/>
                <a:gd name="T62" fmla="*/ 46 w 216"/>
                <a:gd name="T63" fmla="*/ 185 h 201"/>
                <a:gd name="T64" fmla="*/ 66 w 216"/>
                <a:gd name="T65" fmla="*/ 173 h 201"/>
                <a:gd name="T66" fmla="*/ 79 w 216"/>
                <a:gd name="T67" fmla="*/ 175 h 201"/>
                <a:gd name="T68" fmla="*/ 91 w 216"/>
                <a:gd name="T69" fmla="*/ 182 h 201"/>
                <a:gd name="T70" fmla="*/ 101 w 216"/>
                <a:gd name="T71" fmla="*/ 185 h 201"/>
                <a:gd name="T72" fmla="*/ 129 w 216"/>
                <a:gd name="T73" fmla="*/ 184 h 201"/>
                <a:gd name="T74" fmla="*/ 143 w 216"/>
                <a:gd name="T75" fmla="*/ 195 h 201"/>
                <a:gd name="T76" fmla="*/ 152 w 216"/>
                <a:gd name="T77" fmla="*/ 185 h 201"/>
                <a:gd name="T78" fmla="*/ 158 w 216"/>
                <a:gd name="T79" fmla="*/ 163 h 201"/>
                <a:gd name="T80" fmla="*/ 170 w 216"/>
                <a:gd name="T81" fmla="*/ 150 h 201"/>
                <a:gd name="T82" fmla="*/ 175 w 216"/>
                <a:gd name="T83" fmla="*/ 142 h 201"/>
                <a:gd name="T84" fmla="*/ 186 w 216"/>
                <a:gd name="T85" fmla="*/ 127 h 201"/>
                <a:gd name="T86" fmla="*/ 194 w 216"/>
                <a:gd name="T87" fmla="*/ 128 h 201"/>
                <a:gd name="T88" fmla="*/ 210 w 216"/>
                <a:gd name="T89" fmla="*/ 120 h 201"/>
                <a:gd name="T90" fmla="*/ 216 w 216"/>
                <a:gd name="T91" fmla="*/ 109 h 201"/>
                <a:gd name="T92" fmla="*/ 199 w 216"/>
                <a:gd name="T93" fmla="*/ 10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01">
                  <a:moveTo>
                    <a:pt x="199" y="109"/>
                  </a:moveTo>
                  <a:cubicBezTo>
                    <a:pt x="195" y="108"/>
                    <a:pt x="196" y="107"/>
                    <a:pt x="193" y="105"/>
                  </a:cubicBezTo>
                  <a:cubicBezTo>
                    <a:pt x="188" y="101"/>
                    <a:pt x="184" y="103"/>
                    <a:pt x="184" y="95"/>
                  </a:cubicBezTo>
                  <a:cubicBezTo>
                    <a:pt x="185" y="89"/>
                    <a:pt x="184" y="86"/>
                    <a:pt x="178" y="85"/>
                  </a:cubicBezTo>
                  <a:cubicBezTo>
                    <a:pt x="176" y="82"/>
                    <a:pt x="174" y="80"/>
                    <a:pt x="177" y="76"/>
                  </a:cubicBezTo>
                  <a:cubicBezTo>
                    <a:pt x="179" y="72"/>
                    <a:pt x="180" y="74"/>
                    <a:pt x="182" y="78"/>
                  </a:cubicBezTo>
                  <a:cubicBezTo>
                    <a:pt x="191" y="75"/>
                    <a:pt x="184" y="51"/>
                    <a:pt x="184" y="44"/>
                  </a:cubicBezTo>
                  <a:cubicBezTo>
                    <a:pt x="184" y="39"/>
                    <a:pt x="183" y="33"/>
                    <a:pt x="179" y="29"/>
                  </a:cubicBezTo>
                  <a:cubicBezTo>
                    <a:pt x="176" y="27"/>
                    <a:pt x="171" y="28"/>
                    <a:pt x="168" y="28"/>
                  </a:cubicBezTo>
                  <a:cubicBezTo>
                    <a:pt x="165" y="28"/>
                    <a:pt x="162" y="27"/>
                    <a:pt x="159" y="27"/>
                  </a:cubicBezTo>
                  <a:cubicBezTo>
                    <a:pt x="158" y="27"/>
                    <a:pt x="157" y="28"/>
                    <a:pt x="156" y="29"/>
                  </a:cubicBezTo>
                  <a:cubicBezTo>
                    <a:pt x="151" y="29"/>
                    <a:pt x="147" y="29"/>
                    <a:pt x="143" y="32"/>
                  </a:cubicBezTo>
                  <a:cubicBezTo>
                    <a:pt x="140" y="35"/>
                    <a:pt x="137" y="40"/>
                    <a:pt x="133" y="38"/>
                  </a:cubicBezTo>
                  <a:cubicBezTo>
                    <a:pt x="131" y="36"/>
                    <a:pt x="132" y="33"/>
                    <a:pt x="129" y="33"/>
                  </a:cubicBezTo>
                  <a:cubicBezTo>
                    <a:pt x="127" y="33"/>
                    <a:pt x="125" y="36"/>
                    <a:pt x="124" y="37"/>
                  </a:cubicBezTo>
                  <a:cubicBezTo>
                    <a:pt x="118" y="34"/>
                    <a:pt x="117" y="37"/>
                    <a:pt x="113" y="41"/>
                  </a:cubicBezTo>
                  <a:cubicBezTo>
                    <a:pt x="107" y="48"/>
                    <a:pt x="108" y="39"/>
                    <a:pt x="108" y="35"/>
                  </a:cubicBezTo>
                  <a:cubicBezTo>
                    <a:pt x="108" y="31"/>
                    <a:pt x="107" y="31"/>
                    <a:pt x="105" y="29"/>
                  </a:cubicBezTo>
                  <a:cubicBezTo>
                    <a:pt x="103" y="26"/>
                    <a:pt x="101" y="29"/>
                    <a:pt x="103" y="25"/>
                  </a:cubicBezTo>
                  <a:cubicBezTo>
                    <a:pt x="104" y="23"/>
                    <a:pt x="106" y="22"/>
                    <a:pt x="107" y="20"/>
                  </a:cubicBezTo>
                  <a:cubicBezTo>
                    <a:pt x="107" y="17"/>
                    <a:pt x="107" y="15"/>
                    <a:pt x="106" y="13"/>
                  </a:cubicBezTo>
                  <a:cubicBezTo>
                    <a:pt x="104" y="9"/>
                    <a:pt x="103" y="10"/>
                    <a:pt x="99" y="8"/>
                  </a:cubicBezTo>
                  <a:cubicBezTo>
                    <a:pt x="95" y="6"/>
                    <a:pt x="95" y="3"/>
                    <a:pt x="91" y="4"/>
                  </a:cubicBezTo>
                  <a:cubicBezTo>
                    <a:pt x="83" y="5"/>
                    <a:pt x="86" y="16"/>
                    <a:pt x="81" y="20"/>
                  </a:cubicBezTo>
                  <a:cubicBezTo>
                    <a:pt x="78" y="21"/>
                    <a:pt x="64" y="25"/>
                    <a:pt x="62" y="21"/>
                  </a:cubicBezTo>
                  <a:cubicBezTo>
                    <a:pt x="60" y="15"/>
                    <a:pt x="74" y="12"/>
                    <a:pt x="72" y="4"/>
                  </a:cubicBezTo>
                  <a:cubicBezTo>
                    <a:pt x="69" y="3"/>
                    <a:pt x="66" y="5"/>
                    <a:pt x="63" y="6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54" y="12"/>
                    <a:pt x="46" y="15"/>
                    <a:pt x="40" y="13"/>
                  </a:cubicBezTo>
                  <a:cubicBezTo>
                    <a:pt x="37" y="13"/>
                    <a:pt x="34" y="10"/>
                    <a:pt x="31" y="9"/>
                  </a:cubicBezTo>
                  <a:cubicBezTo>
                    <a:pt x="27" y="7"/>
                    <a:pt x="25" y="9"/>
                    <a:pt x="21" y="6"/>
                  </a:cubicBezTo>
                  <a:cubicBezTo>
                    <a:pt x="18" y="4"/>
                    <a:pt x="16" y="2"/>
                    <a:pt x="16" y="0"/>
                  </a:cubicBezTo>
                  <a:cubicBezTo>
                    <a:pt x="13" y="1"/>
                    <a:pt x="10" y="3"/>
                    <a:pt x="7" y="4"/>
                  </a:cubicBezTo>
                  <a:cubicBezTo>
                    <a:pt x="5" y="5"/>
                    <a:pt x="0" y="7"/>
                    <a:pt x="3" y="11"/>
                  </a:cubicBezTo>
                  <a:cubicBezTo>
                    <a:pt x="3" y="11"/>
                    <a:pt x="6" y="11"/>
                    <a:pt x="7" y="12"/>
                  </a:cubicBezTo>
                  <a:cubicBezTo>
                    <a:pt x="8" y="14"/>
                    <a:pt x="7" y="16"/>
                    <a:pt x="7" y="18"/>
                  </a:cubicBezTo>
                  <a:cubicBezTo>
                    <a:pt x="6" y="23"/>
                    <a:pt x="4" y="23"/>
                    <a:pt x="9" y="25"/>
                  </a:cubicBezTo>
                  <a:cubicBezTo>
                    <a:pt x="14" y="26"/>
                    <a:pt x="14" y="26"/>
                    <a:pt x="15" y="31"/>
                  </a:cubicBezTo>
                  <a:cubicBezTo>
                    <a:pt x="15" y="35"/>
                    <a:pt x="10" y="50"/>
                    <a:pt x="17" y="52"/>
                  </a:cubicBezTo>
                  <a:cubicBezTo>
                    <a:pt x="22" y="53"/>
                    <a:pt x="20" y="45"/>
                    <a:pt x="25" y="45"/>
                  </a:cubicBezTo>
                  <a:cubicBezTo>
                    <a:pt x="29" y="44"/>
                    <a:pt x="29" y="49"/>
                    <a:pt x="30" y="52"/>
                  </a:cubicBezTo>
                  <a:cubicBezTo>
                    <a:pt x="30" y="54"/>
                    <a:pt x="29" y="56"/>
                    <a:pt x="31" y="57"/>
                  </a:cubicBezTo>
                  <a:cubicBezTo>
                    <a:pt x="33" y="60"/>
                    <a:pt x="33" y="58"/>
                    <a:pt x="35" y="58"/>
                  </a:cubicBezTo>
                  <a:cubicBezTo>
                    <a:pt x="37" y="59"/>
                    <a:pt x="38" y="57"/>
                    <a:pt x="39" y="60"/>
                  </a:cubicBezTo>
                  <a:cubicBezTo>
                    <a:pt x="40" y="62"/>
                    <a:pt x="38" y="64"/>
                    <a:pt x="38" y="66"/>
                  </a:cubicBezTo>
                  <a:cubicBezTo>
                    <a:pt x="38" y="70"/>
                    <a:pt x="38" y="72"/>
                    <a:pt x="41" y="75"/>
                  </a:cubicBezTo>
                  <a:cubicBezTo>
                    <a:pt x="44" y="78"/>
                    <a:pt x="47" y="79"/>
                    <a:pt x="45" y="84"/>
                  </a:cubicBezTo>
                  <a:cubicBezTo>
                    <a:pt x="42" y="92"/>
                    <a:pt x="33" y="87"/>
                    <a:pt x="28" y="90"/>
                  </a:cubicBezTo>
                  <a:cubicBezTo>
                    <a:pt x="22" y="94"/>
                    <a:pt x="28" y="94"/>
                    <a:pt x="29" y="96"/>
                  </a:cubicBezTo>
                  <a:cubicBezTo>
                    <a:pt x="32" y="98"/>
                    <a:pt x="31" y="101"/>
                    <a:pt x="33" y="105"/>
                  </a:cubicBezTo>
                  <a:cubicBezTo>
                    <a:pt x="34" y="107"/>
                    <a:pt x="39" y="108"/>
                    <a:pt x="35" y="112"/>
                  </a:cubicBezTo>
                  <a:cubicBezTo>
                    <a:pt x="32" y="115"/>
                    <a:pt x="29" y="112"/>
                    <a:pt x="28" y="119"/>
                  </a:cubicBezTo>
                  <a:cubicBezTo>
                    <a:pt x="27" y="129"/>
                    <a:pt x="26" y="131"/>
                    <a:pt x="15" y="129"/>
                  </a:cubicBezTo>
                  <a:cubicBezTo>
                    <a:pt x="10" y="129"/>
                    <a:pt x="9" y="130"/>
                    <a:pt x="9" y="135"/>
                  </a:cubicBezTo>
                  <a:cubicBezTo>
                    <a:pt x="9" y="138"/>
                    <a:pt x="9" y="145"/>
                    <a:pt x="11" y="146"/>
                  </a:cubicBezTo>
                  <a:cubicBezTo>
                    <a:pt x="12" y="148"/>
                    <a:pt x="14" y="147"/>
                    <a:pt x="16" y="149"/>
                  </a:cubicBezTo>
                  <a:cubicBezTo>
                    <a:pt x="18" y="150"/>
                    <a:pt x="17" y="154"/>
                    <a:pt x="18" y="156"/>
                  </a:cubicBezTo>
                  <a:cubicBezTo>
                    <a:pt x="19" y="158"/>
                    <a:pt x="30" y="161"/>
                    <a:pt x="26" y="166"/>
                  </a:cubicBezTo>
                  <a:cubicBezTo>
                    <a:pt x="24" y="168"/>
                    <a:pt x="21" y="166"/>
                    <a:pt x="19" y="167"/>
                  </a:cubicBezTo>
                  <a:cubicBezTo>
                    <a:pt x="17" y="168"/>
                    <a:pt x="16" y="173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6"/>
                    <a:pt x="16" y="178"/>
                    <a:pt x="17" y="179"/>
                  </a:cubicBezTo>
                  <a:cubicBezTo>
                    <a:pt x="19" y="183"/>
                    <a:pt x="19" y="183"/>
                    <a:pt x="23" y="185"/>
                  </a:cubicBezTo>
                  <a:cubicBezTo>
                    <a:pt x="29" y="188"/>
                    <a:pt x="41" y="193"/>
                    <a:pt x="46" y="185"/>
                  </a:cubicBezTo>
                  <a:cubicBezTo>
                    <a:pt x="48" y="183"/>
                    <a:pt x="48" y="181"/>
                    <a:pt x="51" y="179"/>
                  </a:cubicBezTo>
                  <a:cubicBezTo>
                    <a:pt x="56" y="176"/>
                    <a:pt x="61" y="177"/>
                    <a:pt x="66" y="173"/>
                  </a:cubicBezTo>
                  <a:cubicBezTo>
                    <a:pt x="68" y="171"/>
                    <a:pt x="69" y="169"/>
                    <a:pt x="73" y="170"/>
                  </a:cubicBezTo>
                  <a:cubicBezTo>
                    <a:pt x="74" y="171"/>
                    <a:pt x="78" y="174"/>
                    <a:pt x="79" y="175"/>
                  </a:cubicBezTo>
                  <a:cubicBezTo>
                    <a:pt x="80" y="177"/>
                    <a:pt x="81" y="179"/>
                    <a:pt x="83" y="181"/>
                  </a:cubicBezTo>
                  <a:cubicBezTo>
                    <a:pt x="85" y="183"/>
                    <a:pt x="88" y="182"/>
                    <a:pt x="91" y="182"/>
                  </a:cubicBezTo>
                  <a:cubicBezTo>
                    <a:pt x="93" y="182"/>
                    <a:pt x="95" y="182"/>
                    <a:pt x="97" y="182"/>
                  </a:cubicBezTo>
                  <a:cubicBezTo>
                    <a:pt x="99" y="183"/>
                    <a:pt x="100" y="184"/>
                    <a:pt x="101" y="185"/>
                  </a:cubicBezTo>
                  <a:cubicBezTo>
                    <a:pt x="105" y="187"/>
                    <a:pt x="106" y="186"/>
                    <a:pt x="110" y="185"/>
                  </a:cubicBezTo>
                  <a:cubicBezTo>
                    <a:pt x="115" y="182"/>
                    <a:pt x="125" y="178"/>
                    <a:pt x="129" y="184"/>
                  </a:cubicBezTo>
                  <a:cubicBezTo>
                    <a:pt x="131" y="187"/>
                    <a:pt x="131" y="189"/>
                    <a:pt x="134" y="192"/>
                  </a:cubicBezTo>
                  <a:cubicBezTo>
                    <a:pt x="137" y="194"/>
                    <a:pt x="140" y="194"/>
                    <a:pt x="143" y="195"/>
                  </a:cubicBezTo>
                  <a:cubicBezTo>
                    <a:pt x="145" y="197"/>
                    <a:pt x="146" y="199"/>
                    <a:pt x="148" y="201"/>
                  </a:cubicBezTo>
                  <a:cubicBezTo>
                    <a:pt x="150" y="196"/>
                    <a:pt x="151" y="191"/>
                    <a:pt x="152" y="185"/>
                  </a:cubicBezTo>
                  <a:cubicBezTo>
                    <a:pt x="152" y="180"/>
                    <a:pt x="154" y="178"/>
                    <a:pt x="156" y="175"/>
                  </a:cubicBezTo>
                  <a:cubicBezTo>
                    <a:pt x="159" y="170"/>
                    <a:pt x="156" y="168"/>
                    <a:pt x="158" y="163"/>
                  </a:cubicBezTo>
                  <a:cubicBezTo>
                    <a:pt x="158" y="161"/>
                    <a:pt x="161" y="156"/>
                    <a:pt x="163" y="154"/>
                  </a:cubicBezTo>
                  <a:cubicBezTo>
                    <a:pt x="166" y="152"/>
                    <a:pt x="168" y="155"/>
                    <a:pt x="170" y="150"/>
                  </a:cubicBezTo>
                  <a:cubicBezTo>
                    <a:pt x="171" y="148"/>
                    <a:pt x="170" y="147"/>
                    <a:pt x="171" y="145"/>
                  </a:cubicBezTo>
                  <a:cubicBezTo>
                    <a:pt x="172" y="143"/>
                    <a:pt x="174" y="143"/>
                    <a:pt x="175" y="142"/>
                  </a:cubicBezTo>
                  <a:cubicBezTo>
                    <a:pt x="176" y="139"/>
                    <a:pt x="177" y="136"/>
                    <a:pt x="178" y="133"/>
                  </a:cubicBezTo>
                  <a:cubicBezTo>
                    <a:pt x="180" y="131"/>
                    <a:pt x="183" y="129"/>
                    <a:pt x="186" y="127"/>
                  </a:cubicBezTo>
                  <a:cubicBezTo>
                    <a:pt x="187" y="126"/>
                    <a:pt x="188" y="124"/>
                    <a:pt x="191" y="125"/>
                  </a:cubicBezTo>
                  <a:cubicBezTo>
                    <a:pt x="193" y="125"/>
                    <a:pt x="193" y="128"/>
                    <a:pt x="194" y="128"/>
                  </a:cubicBezTo>
                  <a:cubicBezTo>
                    <a:pt x="197" y="129"/>
                    <a:pt x="200" y="126"/>
                    <a:pt x="204" y="125"/>
                  </a:cubicBezTo>
                  <a:cubicBezTo>
                    <a:pt x="208" y="124"/>
                    <a:pt x="208" y="125"/>
                    <a:pt x="210" y="120"/>
                  </a:cubicBezTo>
                  <a:cubicBezTo>
                    <a:pt x="212" y="117"/>
                    <a:pt x="213" y="113"/>
                    <a:pt x="215" y="110"/>
                  </a:cubicBezTo>
                  <a:cubicBezTo>
                    <a:pt x="215" y="110"/>
                    <a:pt x="216" y="110"/>
                    <a:pt x="216" y="109"/>
                  </a:cubicBezTo>
                  <a:cubicBezTo>
                    <a:pt x="213" y="109"/>
                    <a:pt x="210" y="110"/>
                    <a:pt x="206" y="110"/>
                  </a:cubicBezTo>
                  <a:cubicBezTo>
                    <a:pt x="204" y="110"/>
                    <a:pt x="201" y="110"/>
                    <a:pt x="199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3030538" y="2895600"/>
              <a:ext cx="320675" cy="274638"/>
            </a:xfrm>
            <a:custGeom>
              <a:avLst/>
              <a:gdLst>
                <a:gd name="T0" fmla="*/ 176 w 194"/>
                <a:gd name="T1" fmla="*/ 96 h 167"/>
                <a:gd name="T2" fmla="*/ 167 w 194"/>
                <a:gd name="T3" fmla="*/ 88 h 167"/>
                <a:gd name="T4" fmla="*/ 160 w 194"/>
                <a:gd name="T5" fmla="*/ 78 h 167"/>
                <a:gd name="T6" fmla="*/ 176 w 194"/>
                <a:gd name="T7" fmla="*/ 72 h 167"/>
                <a:gd name="T8" fmla="*/ 187 w 194"/>
                <a:gd name="T9" fmla="*/ 57 h 167"/>
                <a:gd name="T10" fmla="*/ 183 w 194"/>
                <a:gd name="T11" fmla="*/ 36 h 167"/>
                <a:gd name="T12" fmla="*/ 179 w 194"/>
                <a:gd name="T13" fmla="*/ 19 h 167"/>
                <a:gd name="T14" fmla="*/ 186 w 194"/>
                <a:gd name="T15" fmla="*/ 4 h 167"/>
                <a:gd name="T16" fmla="*/ 176 w 194"/>
                <a:gd name="T17" fmla="*/ 5 h 167"/>
                <a:gd name="T18" fmla="*/ 168 w 194"/>
                <a:gd name="T19" fmla="*/ 1 h 167"/>
                <a:gd name="T20" fmla="*/ 162 w 194"/>
                <a:gd name="T21" fmla="*/ 1 h 167"/>
                <a:gd name="T22" fmla="*/ 163 w 194"/>
                <a:gd name="T23" fmla="*/ 4 h 167"/>
                <a:gd name="T24" fmla="*/ 167 w 194"/>
                <a:gd name="T25" fmla="*/ 14 h 167"/>
                <a:gd name="T26" fmla="*/ 169 w 194"/>
                <a:gd name="T27" fmla="*/ 18 h 167"/>
                <a:gd name="T28" fmla="*/ 166 w 194"/>
                <a:gd name="T29" fmla="*/ 20 h 167"/>
                <a:gd name="T30" fmla="*/ 162 w 194"/>
                <a:gd name="T31" fmla="*/ 17 h 167"/>
                <a:gd name="T32" fmla="*/ 157 w 194"/>
                <a:gd name="T33" fmla="*/ 17 h 167"/>
                <a:gd name="T34" fmla="*/ 146 w 194"/>
                <a:gd name="T35" fmla="*/ 17 h 167"/>
                <a:gd name="T36" fmla="*/ 126 w 194"/>
                <a:gd name="T37" fmla="*/ 14 h 167"/>
                <a:gd name="T38" fmla="*/ 120 w 194"/>
                <a:gd name="T39" fmla="*/ 16 h 167"/>
                <a:gd name="T40" fmla="*/ 117 w 194"/>
                <a:gd name="T41" fmla="*/ 14 h 167"/>
                <a:gd name="T42" fmla="*/ 108 w 194"/>
                <a:gd name="T43" fmla="*/ 17 h 167"/>
                <a:gd name="T44" fmla="*/ 97 w 194"/>
                <a:gd name="T45" fmla="*/ 19 h 167"/>
                <a:gd name="T46" fmla="*/ 89 w 194"/>
                <a:gd name="T47" fmla="*/ 26 h 167"/>
                <a:gd name="T48" fmla="*/ 85 w 194"/>
                <a:gd name="T49" fmla="*/ 34 h 167"/>
                <a:gd name="T50" fmla="*/ 79 w 194"/>
                <a:gd name="T51" fmla="*/ 41 h 167"/>
                <a:gd name="T52" fmla="*/ 67 w 194"/>
                <a:gd name="T53" fmla="*/ 43 h 167"/>
                <a:gd name="T54" fmla="*/ 58 w 194"/>
                <a:gd name="T55" fmla="*/ 48 h 167"/>
                <a:gd name="T56" fmla="*/ 47 w 194"/>
                <a:gd name="T57" fmla="*/ 48 h 167"/>
                <a:gd name="T58" fmla="*/ 40 w 194"/>
                <a:gd name="T59" fmla="*/ 54 h 167"/>
                <a:gd name="T60" fmla="*/ 35 w 194"/>
                <a:gd name="T61" fmla="*/ 52 h 167"/>
                <a:gd name="T62" fmla="*/ 31 w 194"/>
                <a:gd name="T63" fmla="*/ 54 h 167"/>
                <a:gd name="T64" fmla="*/ 21 w 194"/>
                <a:gd name="T65" fmla="*/ 55 h 167"/>
                <a:gd name="T66" fmla="*/ 20 w 194"/>
                <a:gd name="T67" fmla="*/ 52 h 167"/>
                <a:gd name="T68" fmla="*/ 13 w 194"/>
                <a:gd name="T69" fmla="*/ 49 h 167"/>
                <a:gd name="T70" fmla="*/ 8 w 194"/>
                <a:gd name="T71" fmla="*/ 42 h 167"/>
                <a:gd name="T72" fmla="*/ 6 w 194"/>
                <a:gd name="T73" fmla="*/ 58 h 167"/>
                <a:gd name="T74" fmla="*/ 19 w 194"/>
                <a:gd name="T75" fmla="*/ 77 h 167"/>
                <a:gd name="T76" fmla="*/ 38 w 194"/>
                <a:gd name="T77" fmla="*/ 97 h 167"/>
                <a:gd name="T78" fmla="*/ 50 w 194"/>
                <a:gd name="T79" fmla="*/ 118 h 167"/>
                <a:gd name="T80" fmla="*/ 62 w 194"/>
                <a:gd name="T81" fmla="*/ 136 h 167"/>
                <a:gd name="T82" fmla="*/ 79 w 194"/>
                <a:gd name="T83" fmla="*/ 152 h 167"/>
                <a:gd name="T84" fmla="*/ 97 w 194"/>
                <a:gd name="T85" fmla="*/ 163 h 167"/>
                <a:gd name="T86" fmla="*/ 121 w 194"/>
                <a:gd name="T87" fmla="*/ 165 h 167"/>
                <a:gd name="T88" fmla="*/ 134 w 194"/>
                <a:gd name="T89" fmla="*/ 165 h 167"/>
                <a:gd name="T90" fmla="*/ 143 w 194"/>
                <a:gd name="T91" fmla="*/ 159 h 167"/>
                <a:gd name="T92" fmla="*/ 166 w 194"/>
                <a:gd name="T93" fmla="*/ 149 h 167"/>
                <a:gd name="T94" fmla="*/ 177 w 194"/>
                <a:gd name="T95" fmla="*/ 146 h 167"/>
                <a:gd name="T96" fmla="*/ 184 w 194"/>
                <a:gd name="T97" fmla="*/ 138 h 167"/>
                <a:gd name="T98" fmla="*/ 191 w 194"/>
                <a:gd name="T99" fmla="*/ 130 h 167"/>
                <a:gd name="T100" fmla="*/ 194 w 194"/>
                <a:gd name="T101" fmla="*/ 120 h 167"/>
                <a:gd name="T102" fmla="*/ 194 w 194"/>
                <a:gd name="T103" fmla="*/ 97 h 167"/>
                <a:gd name="T104" fmla="*/ 176 w 194"/>
                <a:gd name="T105" fmla="*/ 9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67">
                  <a:moveTo>
                    <a:pt x="176" y="96"/>
                  </a:moveTo>
                  <a:cubicBezTo>
                    <a:pt x="169" y="97"/>
                    <a:pt x="170" y="92"/>
                    <a:pt x="167" y="88"/>
                  </a:cubicBezTo>
                  <a:cubicBezTo>
                    <a:pt x="165" y="84"/>
                    <a:pt x="161" y="82"/>
                    <a:pt x="160" y="78"/>
                  </a:cubicBezTo>
                  <a:cubicBezTo>
                    <a:pt x="158" y="68"/>
                    <a:pt x="171" y="74"/>
                    <a:pt x="176" y="72"/>
                  </a:cubicBezTo>
                  <a:cubicBezTo>
                    <a:pt x="184" y="69"/>
                    <a:pt x="186" y="64"/>
                    <a:pt x="187" y="57"/>
                  </a:cubicBezTo>
                  <a:cubicBezTo>
                    <a:pt x="188" y="49"/>
                    <a:pt x="184" y="43"/>
                    <a:pt x="183" y="36"/>
                  </a:cubicBezTo>
                  <a:cubicBezTo>
                    <a:pt x="181" y="29"/>
                    <a:pt x="188" y="22"/>
                    <a:pt x="179" y="19"/>
                  </a:cubicBezTo>
                  <a:cubicBezTo>
                    <a:pt x="179" y="14"/>
                    <a:pt x="186" y="9"/>
                    <a:pt x="186" y="4"/>
                  </a:cubicBezTo>
                  <a:cubicBezTo>
                    <a:pt x="182" y="4"/>
                    <a:pt x="179" y="7"/>
                    <a:pt x="176" y="5"/>
                  </a:cubicBezTo>
                  <a:cubicBezTo>
                    <a:pt x="172" y="2"/>
                    <a:pt x="174" y="0"/>
                    <a:pt x="168" y="1"/>
                  </a:cubicBezTo>
                  <a:cubicBezTo>
                    <a:pt x="167" y="1"/>
                    <a:pt x="165" y="1"/>
                    <a:pt x="162" y="1"/>
                  </a:cubicBezTo>
                  <a:cubicBezTo>
                    <a:pt x="162" y="2"/>
                    <a:pt x="163" y="3"/>
                    <a:pt x="163" y="4"/>
                  </a:cubicBezTo>
                  <a:cubicBezTo>
                    <a:pt x="163" y="9"/>
                    <a:pt x="163" y="10"/>
                    <a:pt x="167" y="14"/>
                  </a:cubicBezTo>
                  <a:cubicBezTo>
                    <a:pt x="169" y="16"/>
                    <a:pt x="170" y="15"/>
                    <a:pt x="169" y="18"/>
                  </a:cubicBezTo>
                  <a:cubicBezTo>
                    <a:pt x="169" y="19"/>
                    <a:pt x="167" y="20"/>
                    <a:pt x="166" y="20"/>
                  </a:cubicBezTo>
                  <a:cubicBezTo>
                    <a:pt x="164" y="20"/>
                    <a:pt x="163" y="18"/>
                    <a:pt x="162" y="17"/>
                  </a:cubicBezTo>
                  <a:cubicBezTo>
                    <a:pt x="160" y="16"/>
                    <a:pt x="159" y="17"/>
                    <a:pt x="157" y="17"/>
                  </a:cubicBezTo>
                  <a:cubicBezTo>
                    <a:pt x="153" y="17"/>
                    <a:pt x="150" y="18"/>
                    <a:pt x="146" y="17"/>
                  </a:cubicBezTo>
                  <a:cubicBezTo>
                    <a:pt x="139" y="14"/>
                    <a:pt x="133" y="11"/>
                    <a:pt x="126" y="14"/>
                  </a:cubicBezTo>
                  <a:cubicBezTo>
                    <a:pt x="124" y="15"/>
                    <a:pt x="123" y="17"/>
                    <a:pt x="120" y="16"/>
                  </a:cubicBezTo>
                  <a:cubicBezTo>
                    <a:pt x="119" y="16"/>
                    <a:pt x="118" y="15"/>
                    <a:pt x="117" y="14"/>
                  </a:cubicBezTo>
                  <a:cubicBezTo>
                    <a:pt x="112" y="13"/>
                    <a:pt x="111" y="16"/>
                    <a:pt x="108" y="17"/>
                  </a:cubicBezTo>
                  <a:cubicBezTo>
                    <a:pt x="104" y="18"/>
                    <a:pt x="101" y="18"/>
                    <a:pt x="97" y="19"/>
                  </a:cubicBezTo>
                  <a:cubicBezTo>
                    <a:pt x="94" y="21"/>
                    <a:pt x="92" y="22"/>
                    <a:pt x="89" y="26"/>
                  </a:cubicBezTo>
                  <a:cubicBezTo>
                    <a:pt x="87" y="28"/>
                    <a:pt x="86" y="31"/>
                    <a:pt x="85" y="34"/>
                  </a:cubicBezTo>
                  <a:cubicBezTo>
                    <a:pt x="83" y="39"/>
                    <a:pt x="83" y="40"/>
                    <a:pt x="79" y="41"/>
                  </a:cubicBezTo>
                  <a:cubicBezTo>
                    <a:pt x="74" y="41"/>
                    <a:pt x="71" y="41"/>
                    <a:pt x="67" y="43"/>
                  </a:cubicBezTo>
                  <a:cubicBezTo>
                    <a:pt x="63" y="44"/>
                    <a:pt x="62" y="47"/>
                    <a:pt x="58" y="48"/>
                  </a:cubicBezTo>
                  <a:cubicBezTo>
                    <a:pt x="55" y="49"/>
                    <a:pt x="51" y="46"/>
                    <a:pt x="47" y="48"/>
                  </a:cubicBezTo>
                  <a:cubicBezTo>
                    <a:pt x="44" y="49"/>
                    <a:pt x="44" y="53"/>
                    <a:pt x="40" y="54"/>
                  </a:cubicBezTo>
                  <a:cubicBezTo>
                    <a:pt x="38" y="54"/>
                    <a:pt x="37" y="52"/>
                    <a:pt x="35" y="52"/>
                  </a:cubicBezTo>
                  <a:cubicBezTo>
                    <a:pt x="32" y="52"/>
                    <a:pt x="33" y="53"/>
                    <a:pt x="31" y="54"/>
                  </a:cubicBezTo>
                  <a:cubicBezTo>
                    <a:pt x="28" y="55"/>
                    <a:pt x="25" y="56"/>
                    <a:pt x="21" y="55"/>
                  </a:cubicBezTo>
                  <a:cubicBezTo>
                    <a:pt x="21" y="54"/>
                    <a:pt x="20" y="53"/>
                    <a:pt x="20" y="52"/>
                  </a:cubicBezTo>
                  <a:cubicBezTo>
                    <a:pt x="15" y="52"/>
                    <a:pt x="15" y="55"/>
                    <a:pt x="13" y="49"/>
                  </a:cubicBezTo>
                  <a:cubicBezTo>
                    <a:pt x="12" y="46"/>
                    <a:pt x="12" y="42"/>
                    <a:pt x="8" y="42"/>
                  </a:cubicBezTo>
                  <a:cubicBezTo>
                    <a:pt x="0" y="41"/>
                    <a:pt x="4" y="54"/>
                    <a:pt x="6" y="58"/>
                  </a:cubicBezTo>
                  <a:cubicBezTo>
                    <a:pt x="9" y="65"/>
                    <a:pt x="14" y="70"/>
                    <a:pt x="19" y="77"/>
                  </a:cubicBezTo>
                  <a:cubicBezTo>
                    <a:pt x="24" y="84"/>
                    <a:pt x="31" y="91"/>
                    <a:pt x="38" y="97"/>
                  </a:cubicBezTo>
                  <a:cubicBezTo>
                    <a:pt x="44" y="103"/>
                    <a:pt x="46" y="111"/>
                    <a:pt x="50" y="118"/>
                  </a:cubicBezTo>
                  <a:cubicBezTo>
                    <a:pt x="53" y="124"/>
                    <a:pt x="58" y="130"/>
                    <a:pt x="62" y="136"/>
                  </a:cubicBezTo>
                  <a:cubicBezTo>
                    <a:pt x="67" y="142"/>
                    <a:pt x="73" y="148"/>
                    <a:pt x="79" y="152"/>
                  </a:cubicBezTo>
                  <a:cubicBezTo>
                    <a:pt x="86" y="155"/>
                    <a:pt x="91" y="159"/>
                    <a:pt x="97" y="163"/>
                  </a:cubicBezTo>
                  <a:cubicBezTo>
                    <a:pt x="105" y="167"/>
                    <a:pt x="112" y="167"/>
                    <a:pt x="121" y="165"/>
                  </a:cubicBezTo>
                  <a:cubicBezTo>
                    <a:pt x="125" y="164"/>
                    <a:pt x="129" y="166"/>
                    <a:pt x="134" y="165"/>
                  </a:cubicBezTo>
                  <a:cubicBezTo>
                    <a:pt x="138" y="165"/>
                    <a:pt x="141" y="161"/>
                    <a:pt x="143" y="159"/>
                  </a:cubicBezTo>
                  <a:cubicBezTo>
                    <a:pt x="149" y="154"/>
                    <a:pt x="159" y="152"/>
                    <a:pt x="166" y="149"/>
                  </a:cubicBezTo>
                  <a:cubicBezTo>
                    <a:pt x="170" y="148"/>
                    <a:pt x="173" y="147"/>
                    <a:pt x="177" y="146"/>
                  </a:cubicBezTo>
                  <a:cubicBezTo>
                    <a:pt x="182" y="144"/>
                    <a:pt x="182" y="142"/>
                    <a:pt x="184" y="138"/>
                  </a:cubicBezTo>
                  <a:cubicBezTo>
                    <a:pt x="186" y="134"/>
                    <a:pt x="188" y="134"/>
                    <a:pt x="191" y="130"/>
                  </a:cubicBezTo>
                  <a:cubicBezTo>
                    <a:pt x="194" y="128"/>
                    <a:pt x="194" y="125"/>
                    <a:pt x="194" y="120"/>
                  </a:cubicBezTo>
                  <a:cubicBezTo>
                    <a:pt x="194" y="113"/>
                    <a:pt x="192" y="104"/>
                    <a:pt x="194" y="97"/>
                  </a:cubicBezTo>
                  <a:cubicBezTo>
                    <a:pt x="189" y="95"/>
                    <a:pt x="181" y="96"/>
                    <a:pt x="176" y="9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3529013" y="2759075"/>
              <a:ext cx="322263" cy="423863"/>
            </a:xfrm>
            <a:custGeom>
              <a:avLst/>
              <a:gdLst>
                <a:gd name="T0" fmla="*/ 168 w 195"/>
                <a:gd name="T1" fmla="*/ 196 h 256"/>
                <a:gd name="T2" fmla="*/ 164 w 195"/>
                <a:gd name="T3" fmla="*/ 176 h 256"/>
                <a:gd name="T4" fmla="*/ 180 w 195"/>
                <a:gd name="T5" fmla="*/ 170 h 256"/>
                <a:gd name="T6" fmla="*/ 182 w 195"/>
                <a:gd name="T7" fmla="*/ 155 h 256"/>
                <a:gd name="T8" fmla="*/ 174 w 195"/>
                <a:gd name="T9" fmla="*/ 142 h 256"/>
                <a:gd name="T10" fmla="*/ 160 w 195"/>
                <a:gd name="T11" fmla="*/ 148 h 256"/>
                <a:gd name="T12" fmla="*/ 148 w 195"/>
                <a:gd name="T13" fmla="*/ 133 h 256"/>
                <a:gd name="T14" fmla="*/ 163 w 195"/>
                <a:gd name="T15" fmla="*/ 125 h 256"/>
                <a:gd name="T16" fmla="*/ 175 w 195"/>
                <a:gd name="T17" fmla="*/ 120 h 256"/>
                <a:gd name="T18" fmla="*/ 181 w 195"/>
                <a:gd name="T19" fmla="*/ 108 h 256"/>
                <a:gd name="T20" fmla="*/ 157 w 195"/>
                <a:gd name="T21" fmla="*/ 97 h 256"/>
                <a:gd name="T22" fmla="*/ 144 w 195"/>
                <a:gd name="T23" fmla="*/ 82 h 256"/>
                <a:gd name="T24" fmla="*/ 140 w 195"/>
                <a:gd name="T25" fmla="*/ 62 h 256"/>
                <a:gd name="T26" fmla="*/ 129 w 195"/>
                <a:gd name="T27" fmla="*/ 61 h 256"/>
                <a:gd name="T28" fmla="*/ 120 w 195"/>
                <a:gd name="T29" fmla="*/ 72 h 256"/>
                <a:gd name="T30" fmla="*/ 107 w 195"/>
                <a:gd name="T31" fmla="*/ 75 h 256"/>
                <a:gd name="T32" fmla="*/ 92 w 195"/>
                <a:gd name="T33" fmla="*/ 69 h 256"/>
                <a:gd name="T34" fmla="*/ 109 w 195"/>
                <a:gd name="T35" fmla="*/ 54 h 256"/>
                <a:gd name="T36" fmla="*/ 117 w 195"/>
                <a:gd name="T37" fmla="*/ 38 h 256"/>
                <a:gd name="T38" fmla="*/ 113 w 195"/>
                <a:gd name="T39" fmla="*/ 22 h 256"/>
                <a:gd name="T40" fmla="*/ 104 w 195"/>
                <a:gd name="T41" fmla="*/ 24 h 256"/>
                <a:gd name="T42" fmla="*/ 81 w 195"/>
                <a:gd name="T43" fmla="*/ 24 h 256"/>
                <a:gd name="T44" fmla="*/ 87 w 195"/>
                <a:gd name="T45" fmla="*/ 15 h 256"/>
                <a:gd name="T46" fmla="*/ 76 w 195"/>
                <a:gd name="T47" fmla="*/ 4 h 256"/>
                <a:gd name="T48" fmla="*/ 64 w 195"/>
                <a:gd name="T49" fmla="*/ 8 h 256"/>
                <a:gd name="T50" fmla="*/ 68 w 195"/>
                <a:gd name="T51" fmla="*/ 17 h 256"/>
                <a:gd name="T52" fmla="*/ 54 w 195"/>
                <a:gd name="T53" fmla="*/ 30 h 256"/>
                <a:gd name="T54" fmla="*/ 49 w 195"/>
                <a:gd name="T55" fmla="*/ 49 h 256"/>
                <a:gd name="T56" fmla="*/ 50 w 195"/>
                <a:gd name="T57" fmla="*/ 97 h 256"/>
                <a:gd name="T58" fmla="*/ 45 w 195"/>
                <a:gd name="T59" fmla="*/ 113 h 256"/>
                <a:gd name="T60" fmla="*/ 29 w 195"/>
                <a:gd name="T61" fmla="*/ 122 h 256"/>
                <a:gd name="T62" fmla="*/ 25 w 195"/>
                <a:gd name="T63" fmla="*/ 130 h 256"/>
                <a:gd name="T64" fmla="*/ 24 w 195"/>
                <a:gd name="T65" fmla="*/ 147 h 256"/>
                <a:gd name="T66" fmla="*/ 10 w 195"/>
                <a:gd name="T67" fmla="*/ 154 h 256"/>
                <a:gd name="T68" fmla="*/ 10 w 195"/>
                <a:gd name="T69" fmla="*/ 163 h 256"/>
                <a:gd name="T70" fmla="*/ 1 w 195"/>
                <a:gd name="T71" fmla="*/ 169 h 256"/>
                <a:gd name="T72" fmla="*/ 4 w 195"/>
                <a:gd name="T73" fmla="*/ 189 h 256"/>
                <a:gd name="T74" fmla="*/ 7 w 195"/>
                <a:gd name="T75" fmla="*/ 194 h 256"/>
                <a:gd name="T76" fmla="*/ 31 w 195"/>
                <a:gd name="T77" fmla="*/ 212 h 256"/>
                <a:gd name="T78" fmla="*/ 57 w 195"/>
                <a:gd name="T79" fmla="*/ 223 h 256"/>
                <a:gd name="T80" fmla="*/ 91 w 195"/>
                <a:gd name="T81" fmla="*/ 235 h 256"/>
                <a:gd name="T82" fmla="*/ 122 w 195"/>
                <a:gd name="T83" fmla="*/ 243 h 256"/>
                <a:gd name="T84" fmla="*/ 131 w 195"/>
                <a:gd name="T85" fmla="*/ 255 h 256"/>
                <a:gd name="T86" fmla="*/ 135 w 195"/>
                <a:gd name="T87" fmla="*/ 255 h 256"/>
                <a:gd name="T88" fmla="*/ 150 w 195"/>
                <a:gd name="T89" fmla="*/ 245 h 256"/>
                <a:gd name="T90" fmla="*/ 157 w 195"/>
                <a:gd name="T91" fmla="*/ 235 h 256"/>
                <a:gd name="T92" fmla="*/ 176 w 195"/>
                <a:gd name="T93" fmla="*/ 220 h 256"/>
                <a:gd name="T94" fmla="*/ 189 w 195"/>
                <a:gd name="T9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5" h="256">
                  <a:moveTo>
                    <a:pt x="189" y="207"/>
                  </a:moveTo>
                  <a:cubicBezTo>
                    <a:pt x="195" y="197"/>
                    <a:pt x="175" y="196"/>
                    <a:pt x="168" y="196"/>
                  </a:cubicBezTo>
                  <a:cubicBezTo>
                    <a:pt x="163" y="188"/>
                    <a:pt x="177" y="179"/>
                    <a:pt x="164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3" y="171"/>
                    <a:pt x="170" y="172"/>
                    <a:pt x="171" y="172"/>
                  </a:cubicBezTo>
                  <a:cubicBezTo>
                    <a:pt x="175" y="172"/>
                    <a:pt x="177" y="172"/>
                    <a:pt x="180" y="170"/>
                  </a:cubicBezTo>
                  <a:cubicBezTo>
                    <a:pt x="182" y="168"/>
                    <a:pt x="186" y="165"/>
                    <a:pt x="186" y="163"/>
                  </a:cubicBezTo>
                  <a:cubicBezTo>
                    <a:pt x="187" y="159"/>
                    <a:pt x="182" y="158"/>
                    <a:pt x="182" y="155"/>
                  </a:cubicBezTo>
                  <a:cubicBezTo>
                    <a:pt x="181" y="151"/>
                    <a:pt x="185" y="150"/>
                    <a:pt x="183" y="146"/>
                  </a:cubicBezTo>
                  <a:cubicBezTo>
                    <a:pt x="181" y="142"/>
                    <a:pt x="178" y="142"/>
                    <a:pt x="174" y="142"/>
                  </a:cubicBezTo>
                  <a:cubicBezTo>
                    <a:pt x="170" y="143"/>
                    <a:pt x="168" y="143"/>
                    <a:pt x="164" y="145"/>
                  </a:cubicBezTo>
                  <a:cubicBezTo>
                    <a:pt x="162" y="147"/>
                    <a:pt x="163" y="148"/>
                    <a:pt x="160" y="148"/>
                  </a:cubicBezTo>
                  <a:cubicBezTo>
                    <a:pt x="158" y="147"/>
                    <a:pt x="152" y="144"/>
                    <a:pt x="150" y="142"/>
                  </a:cubicBezTo>
                  <a:cubicBezTo>
                    <a:pt x="147" y="140"/>
                    <a:pt x="145" y="136"/>
                    <a:pt x="148" y="133"/>
                  </a:cubicBezTo>
                  <a:cubicBezTo>
                    <a:pt x="149" y="131"/>
                    <a:pt x="153" y="128"/>
                    <a:pt x="154" y="126"/>
                  </a:cubicBezTo>
                  <a:cubicBezTo>
                    <a:pt x="158" y="122"/>
                    <a:pt x="159" y="124"/>
                    <a:pt x="163" y="125"/>
                  </a:cubicBezTo>
                  <a:cubicBezTo>
                    <a:pt x="166" y="126"/>
                    <a:pt x="171" y="127"/>
                    <a:pt x="174" y="125"/>
                  </a:cubicBezTo>
                  <a:cubicBezTo>
                    <a:pt x="175" y="124"/>
                    <a:pt x="174" y="122"/>
                    <a:pt x="175" y="120"/>
                  </a:cubicBezTo>
                  <a:cubicBezTo>
                    <a:pt x="176" y="119"/>
                    <a:pt x="177" y="119"/>
                    <a:pt x="178" y="118"/>
                  </a:cubicBezTo>
                  <a:cubicBezTo>
                    <a:pt x="180" y="115"/>
                    <a:pt x="182" y="111"/>
                    <a:pt x="181" y="108"/>
                  </a:cubicBezTo>
                  <a:cubicBezTo>
                    <a:pt x="179" y="104"/>
                    <a:pt x="175" y="106"/>
                    <a:pt x="172" y="105"/>
                  </a:cubicBezTo>
                  <a:cubicBezTo>
                    <a:pt x="166" y="103"/>
                    <a:pt x="162" y="100"/>
                    <a:pt x="157" y="97"/>
                  </a:cubicBezTo>
                  <a:cubicBezTo>
                    <a:pt x="151" y="95"/>
                    <a:pt x="152" y="95"/>
                    <a:pt x="149" y="90"/>
                  </a:cubicBezTo>
                  <a:cubicBezTo>
                    <a:pt x="148" y="87"/>
                    <a:pt x="145" y="85"/>
                    <a:pt x="144" y="82"/>
                  </a:cubicBezTo>
                  <a:cubicBezTo>
                    <a:pt x="142" y="79"/>
                    <a:pt x="142" y="75"/>
                    <a:pt x="141" y="72"/>
                  </a:cubicBezTo>
                  <a:cubicBezTo>
                    <a:pt x="140" y="68"/>
                    <a:pt x="139" y="66"/>
                    <a:pt x="140" y="62"/>
                  </a:cubicBezTo>
                  <a:cubicBezTo>
                    <a:pt x="140" y="58"/>
                    <a:pt x="140" y="57"/>
                    <a:pt x="135" y="57"/>
                  </a:cubicBezTo>
                  <a:cubicBezTo>
                    <a:pt x="131" y="57"/>
                    <a:pt x="131" y="57"/>
                    <a:pt x="129" y="61"/>
                  </a:cubicBezTo>
                  <a:cubicBezTo>
                    <a:pt x="127" y="64"/>
                    <a:pt x="127" y="66"/>
                    <a:pt x="124" y="69"/>
                  </a:cubicBezTo>
                  <a:cubicBezTo>
                    <a:pt x="123" y="70"/>
                    <a:pt x="121" y="70"/>
                    <a:pt x="120" y="72"/>
                  </a:cubicBezTo>
                  <a:cubicBezTo>
                    <a:pt x="119" y="73"/>
                    <a:pt x="119" y="75"/>
                    <a:pt x="118" y="75"/>
                  </a:cubicBezTo>
                  <a:cubicBezTo>
                    <a:pt x="114" y="78"/>
                    <a:pt x="110" y="74"/>
                    <a:pt x="107" y="75"/>
                  </a:cubicBezTo>
                  <a:cubicBezTo>
                    <a:pt x="104" y="77"/>
                    <a:pt x="106" y="82"/>
                    <a:pt x="102" y="82"/>
                  </a:cubicBezTo>
                  <a:cubicBezTo>
                    <a:pt x="98" y="83"/>
                    <a:pt x="90" y="73"/>
                    <a:pt x="92" y="69"/>
                  </a:cubicBezTo>
                  <a:cubicBezTo>
                    <a:pt x="96" y="62"/>
                    <a:pt x="107" y="74"/>
                    <a:pt x="110" y="65"/>
                  </a:cubicBezTo>
                  <a:cubicBezTo>
                    <a:pt x="111" y="62"/>
                    <a:pt x="110" y="57"/>
                    <a:pt x="109" y="54"/>
                  </a:cubicBezTo>
                  <a:cubicBezTo>
                    <a:pt x="109" y="51"/>
                    <a:pt x="108" y="45"/>
                    <a:pt x="109" y="43"/>
                  </a:cubicBezTo>
                  <a:cubicBezTo>
                    <a:pt x="110" y="40"/>
                    <a:pt x="115" y="41"/>
                    <a:pt x="117" y="38"/>
                  </a:cubicBezTo>
                  <a:cubicBezTo>
                    <a:pt x="119" y="36"/>
                    <a:pt x="118" y="32"/>
                    <a:pt x="117" y="30"/>
                  </a:cubicBezTo>
                  <a:cubicBezTo>
                    <a:pt x="117" y="26"/>
                    <a:pt x="116" y="26"/>
                    <a:pt x="113" y="22"/>
                  </a:cubicBezTo>
                  <a:cubicBezTo>
                    <a:pt x="112" y="21"/>
                    <a:pt x="113" y="19"/>
                    <a:pt x="110" y="19"/>
                  </a:cubicBezTo>
                  <a:cubicBezTo>
                    <a:pt x="108" y="19"/>
                    <a:pt x="107" y="23"/>
                    <a:pt x="104" y="24"/>
                  </a:cubicBezTo>
                  <a:cubicBezTo>
                    <a:pt x="100" y="26"/>
                    <a:pt x="97" y="25"/>
                    <a:pt x="92" y="25"/>
                  </a:cubicBezTo>
                  <a:cubicBezTo>
                    <a:pt x="89" y="25"/>
                    <a:pt x="84" y="26"/>
                    <a:pt x="81" y="24"/>
                  </a:cubicBezTo>
                  <a:cubicBezTo>
                    <a:pt x="79" y="22"/>
                    <a:pt x="78" y="16"/>
                    <a:pt x="78" y="13"/>
                  </a:cubicBezTo>
                  <a:cubicBezTo>
                    <a:pt x="81" y="13"/>
                    <a:pt x="85" y="15"/>
                    <a:pt x="87" y="15"/>
                  </a:cubicBezTo>
                  <a:cubicBezTo>
                    <a:pt x="93" y="14"/>
                    <a:pt x="89" y="12"/>
                    <a:pt x="88" y="9"/>
                  </a:cubicBezTo>
                  <a:cubicBezTo>
                    <a:pt x="86" y="5"/>
                    <a:pt x="83" y="0"/>
                    <a:pt x="76" y="4"/>
                  </a:cubicBezTo>
                  <a:cubicBezTo>
                    <a:pt x="76" y="7"/>
                    <a:pt x="76" y="11"/>
                    <a:pt x="72" y="11"/>
                  </a:cubicBezTo>
                  <a:cubicBezTo>
                    <a:pt x="69" y="12"/>
                    <a:pt x="67" y="9"/>
                    <a:pt x="64" y="8"/>
                  </a:cubicBezTo>
                  <a:cubicBezTo>
                    <a:pt x="59" y="8"/>
                    <a:pt x="58" y="10"/>
                    <a:pt x="61" y="13"/>
                  </a:cubicBezTo>
                  <a:cubicBezTo>
                    <a:pt x="62" y="14"/>
                    <a:pt x="66" y="16"/>
                    <a:pt x="68" y="17"/>
                  </a:cubicBezTo>
                  <a:cubicBezTo>
                    <a:pt x="67" y="24"/>
                    <a:pt x="68" y="25"/>
                    <a:pt x="60" y="24"/>
                  </a:cubicBezTo>
                  <a:cubicBezTo>
                    <a:pt x="56" y="24"/>
                    <a:pt x="52" y="23"/>
                    <a:pt x="54" y="30"/>
                  </a:cubicBezTo>
                  <a:cubicBezTo>
                    <a:pt x="56" y="34"/>
                    <a:pt x="56" y="37"/>
                    <a:pt x="54" y="40"/>
                  </a:cubicBezTo>
                  <a:cubicBezTo>
                    <a:pt x="52" y="43"/>
                    <a:pt x="48" y="45"/>
                    <a:pt x="49" y="49"/>
                  </a:cubicBezTo>
                  <a:cubicBezTo>
                    <a:pt x="64" y="49"/>
                    <a:pt x="63" y="72"/>
                    <a:pt x="60" y="81"/>
                  </a:cubicBezTo>
                  <a:cubicBezTo>
                    <a:pt x="58" y="87"/>
                    <a:pt x="55" y="94"/>
                    <a:pt x="50" y="97"/>
                  </a:cubicBezTo>
                  <a:cubicBezTo>
                    <a:pt x="46" y="100"/>
                    <a:pt x="30" y="100"/>
                    <a:pt x="35" y="108"/>
                  </a:cubicBezTo>
                  <a:cubicBezTo>
                    <a:pt x="37" y="111"/>
                    <a:pt x="43" y="109"/>
                    <a:pt x="45" y="113"/>
                  </a:cubicBezTo>
                  <a:cubicBezTo>
                    <a:pt x="47" y="117"/>
                    <a:pt x="41" y="116"/>
                    <a:pt x="38" y="118"/>
                  </a:cubicBezTo>
                  <a:cubicBezTo>
                    <a:pt x="35" y="119"/>
                    <a:pt x="32" y="121"/>
                    <a:pt x="29" y="122"/>
                  </a:cubicBezTo>
                  <a:cubicBezTo>
                    <a:pt x="25" y="123"/>
                    <a:pt x="21" y="123"/>
                    <a:pt x="22" y="127"/>
                  </a:cubicBezTo>
                  <a:cubicBezTo>
                    <a:pt x="22" y="128"/>
                    <a:pt x="24" y="129"/>
                    <a:pt x="25" y="130"/>
                  </a:cubicBezTo>
                  <a:cubicBezTo>
                    <a:pt x="25" y="132"/>
                    <a:pt x="25" y="133"/>
                    <a:pt x="25" y="135"/>
                  </a:cubicBezTo>
                  <a:cubicBezTo>
                    <a:pt x="26" y="139"/>
                    <a:pt x="25" y="143"/>
                    <a:pt x="24" y="147"/>
                  </a:cubicBezTo>
                  <a:cubicBezTo>
                    <a:pt x="23" y="152"/>
                    <a:pt x="21" y="149"/>
                    <a:pt x="17" y="150"/>
                  </a:cubicBezTo>
                  <a:cubicBezTo>
                    <a:pt x="12" y="152"/>
                    <a:pt x="15" y="154"/>
                    <a:pt x="10" y="154"/>
                  </a:cubicBezTo>
                  <a:cubicBezTo>
                    <a:pt x="7" y="154"/>
                    <a:pt x="1" y="152"/>
                    <a:pt x="2" y="158"/>
                  </a:cubicBezTo>
                  <a:cubicBezTo>
                    <a:pt x="2" y="162"/>
                    <a:pt x="7" y="162"/>
                    <a:pt x="10" y="163"/>
                  </a:cubicBezTo>
                  <a:cubicBezTo>
                    <a:pt x="13" y="164"/>
                    <a:pt x="16" y="167"/>
                    <a:pt x="11" y="169"/>
                  </a:cubicBezTo>
                  <a:cubicBezTo>
                    <a:pt x="8" y="170"/>
                    <a:pt x="3" y="166"/>
                    <a:pt x="1" y="169"/>
                  </a:cubicBezTo>
                  <a:cubicBezTo>
                    <a:pt x="0" y="171"/>
                    <a:pt x="3" y="175"/>
                    <a:pt x="3" y="178"/>
                  </a:cubicBezTo>
                  <a:cubicBezTo>
                    <a:pt x="4" y="182"/>
                    <a:pt x="4" y="186"/>
                    <a:pt x="4" y="189"/>
                  </a:cubicBezTo>
                  <a:cubicBezTo>
                    <a:pt x="4" y="191"/>
                    <a:pt x="3" y="193"/>
                    <a:pt x="3" y="195"/>
                  </a:cubicBezTo>
                  <a:cubicBezTo>
                    <a:pt x="4" y="195"/>
                    <a:pt x="6" y="195"/>
                    <a:pt x="7" y="194"/>
                  </a:cubicBezTo>
                  <a:cubicBezTo>
                    <a:pt x="14" y="193"/>
                    <a:pt x="19" y="185"/>
                    <a:pt x="25" y="193"/>
                  </a:cubicBezTo>
                  <a:cubicBezTo>
                    <a:pt x="28" y="199"/>
                    <a:pt x="28" y="206"/>
                    <a:pt x="31" y="212"/>
                  </a:cubicBezTo>
                  <a:cubicBezTo>
                    <a:pt x="35" y="217"/>
                    <a:pt x="37" y="216"/>
                    <a:pt x="43" y="217"/>
                  </a:cubicBezTo>
                  <a:cubicBezTo>
                    <a:pt x="49" y="217"/>
                    <a:pt x="53" y="218"/>
                    <a:pt x="57" y="223"/>
                  </a:cubicBezTo>
                  <a:cubicBezTo>
                    <a:pt x="63" y="232"/>
                    <a:pt x="71" y="233"/>
                    <a:pt x="81" y="234"/>
                  </a:cubicBezTo>
                  <a:cubicBezTo>
                    <a:pt x="84" y="234"/>
                    <a:pt x="88" y="235"/>
                    <a:pt x="91" y="235"/>
                  </a:cubicBezTo>
                  <a:cubicBezTo>
                    <a:pt x="99" y="236"/>
                    <a:pt x="107" y="234"/>
                    <a:pt x="114" y="235"/>
                  </a:cubicBezTo>
                  <a:cubicBezTo>
                    <a:pt x="118" y="236"/>
                    <a:pt x="121" y="239"/>
                    <a:pt x="122" y="243"/>
                  </a:cubicBezTo>
                  <a:cubicBezTo>
                    <a:pt x="122" y="246"/>
                    <a:pt x="119" y="251"/>
                    <a:pt x="121" y="254"/>
                  </a:cubicBezTo>
                  <a:cubicBezTo>
                    <a:pt x="123" y="256"/>
                    <a:pt x="128" y="255"/>
                    <a:pt x="131" y="255"/>
                  </a:cubicBezTo>
                  <a:cubicBezTo>
                    <a:pt x="132" y="255"/>
                    <a:pt x="133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6" y="253"/>
                    <a:pt x="140" y="251"/>
                    <a:pt x="142" y="250"/>
                  </a:cubicBezTo>
                  <a:cubicBezTo>
                    <a:pt x="146" y="248"/>
                    <a:pt x="148" y="249"/>
                    <a:pt x="150" y="245"/>
                  </a:cubicBezTo>
                  <a:cubicBezTo>
                    <a:pt x="151" y="243"/>
                    <a:pt x="150" y="241"/>
                    <a:pt x="151" y="239"/>
                  </a:cubicBezTo>
                  <a:cubicBezTo>
                    <a:pt x="152" y="238"/>
                    <a:pt x="155" y="237"/>
                    <a:pt x="157" y="235"/>
                  </a:cubicBezTo>
                  <a:cubicBezTo>
                    <a:pt x="159" y="233"/>
                    <a:pt x="160" y="231"/>
                    <a:pt x="162" y="229"/>
                  </a:cubicBezTo>
                  <a:cubicBezTo>
                    <a:pt x="166" y="225"/>
                    <a:pt x="170" y="221"/>
                    <a:pt x="176" y="220"/>
                  </a:cubicBezTo>
                  <a:cubicBezTo>
                    <a:pt x="177" y="219"/>
                    <a:pt x="178" y="218"/>
                    <a:pt x="179" y="217"/>
                  </a:cubicBezTo>
                  <a:cubicBezTo>
                    <a:pt x="182" y="213"/>
                    <a:pt x="186" y="211"/>
                    <a:pt x="189" y="2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48"/>
            <p:cNvSpPr>
              <a:spLocks/>
            </p:cNvSpPr>
            <p:nvPr/>
          </p:nvSpPr>
          <p:spPr bwMode="auto">
            <a:xfrm>
              <a:off x="3000376" y="2760663"/>
              <a:ext cx="571500" cy="503238"/>
            </a:xfrm>
            <a:custGeom>
              <a:avLst/>
              <a:gdLst>
                <a:gd name="T0" fmla="*/ 303 w 346"/>
                <a:gd name="T1" fmla="*/ 90 h 304"/>
                <a:gd name="T2" fmla="*/ 294 w 346"/>
                <a:gd name="T3" fmla="*/ 74 h 304"/>
                <a:gd name="T4" fmla="*/ 280 w 346"/>
                <a:gd name="T5" fmla="*/ 56 h 304"/>
                <a:gd name="T6" fmla="*/ 274 w 346"/>
                <a:gd name="T7" fmla="*/ 26 h 304"/>
                <a:gd name="T8" fmla="*/ 234 w 346"/>
                <a:gd name="T9" fmla="*/ 24 h 304"/>
                <a:gd name="T10" fmla="*/ 218 w 346"/>
                <a:gd name="T11" fmla="*/ 11 h 304"/>
                <a:gd name="T12" fmla="*/ 192 w 346"/>
                <a:gd name="T13" fmla="*/ 8 h 304"/>
                <a:gd name="T14" fmla="*/ 151 w 346"/>
                <a:gd name="T15" fmla="*/ 0 h 304"/>
                <a:gd name="T16" fmla="*/ 139 w 346"/>
                <a:gd name="T17" fmla="*/ 20 h 304"/>
                <a:gd name="T18" fmla="*/ 113 w 346"/>
                <a:gd name="T19" fmla="*/ 13 h 304"/>
                <a:gd name="T20" fmla="*/ 63 w 346"/>
                <a:gd name="T21" fmla="*/ 15 h 304"/>
                <a:gd name="T22" fmla="*/ 35 w 346"/>
                <a:gd name="T23" fmla="*/ 11 h 304"/>
                <a:gd name="T24" fmla="*/ 16 w 346"/>
                <a:gd name="T25" fmla="*/ 39 h 304"/>
                <a:gd name="T26" fmla="*/ 4 w 346"/>
                <a:gd name="T27" fmla="*/ 67 h 304"/>
                <a:gd name="T28" fmla="*/ 7 w 346"/>
                <a:gd name="T29" fmla="*/ 78 h 304"/>
                <a:gd name="T30" fmla="*/ 52 w 346"/>
                <a:gd name="T31" fmla="*/ 105 h 304"/>
                <a:gd name="T32" fmla="*/ 72 w 346"/>
                <a:gd name="T33" fmla="*/ 104 h 304"/>
                <a:gd name="T34" fmla="*/ 96 w 346"/>
                <a:gd name="T35" fmla="*/ 104 h 304"/>
                <a:gd name="T36" fmla="*/ 124 w 346"/>
                <a:gd name="T37" fmla="*/ 89 h 304"/>
                <a:gd name="T38" fmla="*/ 140 w 346"/>
                <a:gd name="T39" fmla="*/ 67 h 304"/>
                <a:gd name="T40" fmla="*/ 163 w 346"/>
                <a:gd name="T41" fmla="*/ 61 h 304"/>
                <a:gd name="T42" fmla="*/ 180 w 346"/>
                <a:gd name="T43" fmla="*/ 82 h 304"/>
                <a:gd name="T44" fmla="*/ 204 w 346"/>
                <a:gd name="T45" fmla="*/ 85 h 304"/>
                <a:gd name="T46" fmla="*/ 205 w 346"/>
                <a:gd name="T47" fmla="*/ 138 h 304"/>
                <a:gd name="T48" fmla="*/ 185 w 346"/>
                <a:gd name="T49" fmla="*/ 169 h 304"/>
                <a:gd name="T50" fmla="*/ 213 w 346"/>
                <a:gd name="T51" fmla="*/ 177 h 304"/>
                <a:gd name="T52" fmla="*/ 225 w 346"/>
                <a:gd name="T53" fmla="*/ 154 h 304"/>
                <a:gd name="T54" fmla="*/ 226 w 346"/>
                <a:gd name="T55" fmla="*/ 180 h 304"/>
                <a:gd name="T56" fmla="*/ 245 w 346"/>
                <a:gd name="T57" fmla="*/ 201 h 304"/>
                <a:gd name="T58" fmla="*/ 239 w 346"/>
                <a:gd name="T59" fmla="*/ 255 h 304"/>
                <a:gd name="T60" fmla="*/ 224 w 346"/>
                <a:gd name="T61" fmla="*/ 303 h 304"/>
                <a:gd name="T62" fmla="*/ 261 w 346"/>
                <a:gd name="T63" fmla="*/ 304 h 304"/>
                <a:gd name="T64" fmla="*/ 278 w 346"/>
                <a:gd name="T65" fmla="*/ 268 h 304"/>
                <a:gd name="T66" fmla="*/ 301 w 346"/>
                <a:gd name="T67" fmla="*/ 247 h 304"/>
                <a:gd name="T68" fmla="*/ 312 w 346"/>
                <a:gd name="T69" fmla="*/ 225 h 304"/>
                <a:gd name="T70" fmla="*/ 320 w 346"/>
                <a:gd name="T71" fmla="*/ 216 h 304"/>
                <a:gd name="T72" fmla="*/ 307 w 346"/>
                <a:gd name="T73" fmla="*/ 202 h 304"/>
                <a:gd name="T74" fmla="*/ 316 w 346"/>
                <a:gd name="T75" fmla="*/ 195 h 304"/>
                <a:gd name="T76" fmla="*/ 323 w 346"/>
                <a:gd name="T77" fmla="*/ 177 h 304"/>
                <a:gd name="T78" fmla="*/ 330 w 346"/>
                <a:gd name="T79" fmla="*/ 162 h 304"/>
                <a:gd name="T80" fmla="*/ 337 w 346"/>
                <a:gd name="T81" fmla="*/ 149 h 304"/>
                <a:gd name="T82" fmla="*/ 345 w 346"/>
                <a:gd name="T83" fmla="*/ 129 h 304"/>
                <a:gd name="T84" fmla="*/ 338 w 346"/>
                <a:gd name="T85" fmla="*/ 12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304">
                  <a:moveTo>
                    <a:pt x="324" y="107"/>
                  </a:moveTo>
                  <a:cubicBezTo>
                    <a:pt x="318" y="104"/>
                    <a:pt x="315" y="98"/>
                    <a:pt x="308" y="97"/>
                  </a:cubicBezTo>
                  <a:cubicBezTo>
                    <a:pt x="303" y="96"/>
                    <a:pt x="302" y="96"/>
                    <a:pt x="303" y="90"/>
                  </a:cubicBezTo>
                  <a:cubicBezTo>
                    <a:pt x="303" y="85"/>
                    <a:pt x="303" y="85"/>
                    <a:pt x="299" y="82"/>
                  </a:cubicBezTo>
                  <a:cubicBezTo>
                    <a:pt x="297" y="81"/>
                    <a:pt x="296" y="81"/>
                    <a:pt x="295" y="79"/>
                  </a:cubicBezTo>
                  <a:cubicBezTo>
                    <a:pt x="294" y="77"/>
                    <a:pt x="295" y="75"/>
                    <a:pt x="294" y="74"/>
                  </a:cubicBezTo>
                  <a:cubicBezTo>
                    <a:pt x="292" y="70"/>
                    <a:pt x="290" y="71"/>
                    <a:pt x="291" y="65"/>
                  </a:cubicBezTo>
                  <a:cubicBezTo>
                    <a:pt x="292" y="62"/>
                    <a:pt x="294" y="56"/>
                    <a:pt x="290" y="55"/>
                  </a:cubicBezTo>
                  <a:cubicBezTo>
                    <a:pt x="288" y="54"/>
                    <a:pt x="282" y="57"/>
                    <a:pt x="280" y="56"/>
                  </a:cubicBezTo>
                  <a:cubicBezTo>
                    <a:pt x="273" y="55"/>
                    <a:pt x="273" y="44"/>
                    <a:pt x="277" y="40"/>
                  </a:cubicBezTo>
                  <a:cubicBezTo>
                    <a:pt x="280" y="37"/>
                    <a:pt x="280" y="38"/>
                    <a:pt x="278" y="34"/>
                  </a:cubicBezTo>
                  <a:cubicBezTo>
                    <a:pt x="277" y="31"/>
                    <a:pt x="277" y="26"/>
                    <a:pt x="274" y="26"/>
                  </a:cubicBezTo>
                  <a:cubicBezTo>
                    <a:pt x="271" y="26"/>
                    <a:pt x="270" y="31"/>
                    <a:pt x="268" y="33"/>
                  </a:cubicBezTo>
                  <a:cubicBezTo>
                    <a:pt x="259" y="41"/>
                    <a:pt x="245" y="15"/>
                    <a:pt x="241" y="27"/>
                  </a:cubicBezTo>
                  <a:cubicBezTo>
                    <a:pt x="239" y="28"/>
                    <a:pt x="237" y="25"/>
                    <a:pt x="234" y="24"/>
                  </a:cubicBezTo>
                  <a:cubicBezTo>
                    <a:pt x="232" y="23"/>
                    <a:pt x="231" y="24"/>
                    <a:pt x="230" y="21"/>
                  </a:cubicBezTo>
                  <a:cubicBezTo>
                    <a:pt x="228" y="15"/>
                    <a:pt x="233" y="13"/>
                    <a:pt x="224" y="13"/>
                  </a:cubicBezTo>
                  <a:cubicBezTo>
                    <a:pt x="221" y="13"/>
                    <a:pt x="221" y="12"/>
                    <a:pt x="218" y="11"/>
                  </a:cubicBezTo>
                  <a:cubicBezTo>
                    <a:pt x="216" y="10"/>
                    <a:pt x="214" y="9"/>
                    <a:pt x="212" y="10"/>
                  </a:cubicBezTo>
                  <a:cubicBezTo>
                    <a:pt x="206" y="11"/>
                    <a:pt x="207" y="15"/>
                    <a:pt x="202" y="11"/>
                  </a:cubicBezTo>
                  <a:cubicBezTo>
                    <a:pt x="198" y="9"/>
                    <a:pt x="197" y="8"/>
                    <a:pt x="192" y="8"/>
                  </a:cubicBezTo>
                  <a:cubicBezTo>
                    <a:pt x="188" y="8"/>
                    <a:pt x="185" y="7"/>
                    <a:pt x="182" y="6"/>
                  </a:cubicBezTo>
                  <a:cubicBezTo>
                    <a:pt x="174" y="5"/>
                    <a:pt x="172" y="13"/>
                    <a:pt x="165" y="6"/>
                  </a:cubicBezTo>
                  <a:cubicBezTo>
                    <a:pt x="161" y="2"/>
                    <a:pt x="155" y="2"/>
                    <a:pt x="151" y="0"/>
                  </a:cubicBezTo>
                  <a:cubicBezTo>
                    <a:pt x="149" y="4"/>
                    <a:pt x="148" y="7"/>
                    <a:pt x="149" y="11"/>
                  </a:cubicBezTo>
                  <a:cubicBezTo>
                    <a:pt x="151" y="14"/>
                    <a:pt x="154" y="14"/>
                    <a:pt x="150" y="18"/>
                  </a:cubicBezTo>
                  <a:cubicBezTo>
                    <a:pt x="148" y="20"/>
                    <a:pt x="142" y="20"/>
                    <a:pt x="139" y="20"/>
                  </a:cubicBezTo>
                  <a:cubicBezTo>
                    <a:pt x="137" y="20"/>
                    <a:pt x="131" y="21"/>
                    <a:pt x="129" y="18"/>
                  </a:cubicBezTo>
                  <a:cubicBezTo>
                    <a:pt x="128" y="15"/>
                    <a:pt x="132" y="11"/>
                    <a:pt x="132" y="8"/>
                  </a:cubicBezTo>
                  <a:cubicBezTo>
                    <a:pt x="125" y="9"/>
                    <a:pt x="120" y="13"/>
                    <a:pt x="113" y="13"/>
                  </a:cubicBezTo>
                  <a:cubicBezTo>
                    <a:pt x="105" y="14"/>
                    <a:pt x="101" y="17"/>
                    <a:pt x="95" y="21"/>
                  </a:cubicBezTo>
                  <a:cubicBezTo>
                    <a:pt x="89" y="24"/>
                    <a:pt x="84" y="27"/>
                    <a:pt x="78" y="22"/>
                  </a:cubicBezTo>
                  <a:cubicBezTo>
                    <a:pt x="73" y="19"/>
                    <a:pt x="70" y="15"/>
                    <a:pt x="63" y="15"/>
                  </a:cubicBezTo>
                  <a:cubicBezTo>
                    <a:pt x="60" y="14"/>
                    <a:pt x="56" y="15"/>
                    <a:pt x="52" y="15"/>
                  </a:cubicBezTo>
                  <a:cubicBezTo>
                    <a:pt x="48" y="14"/>
                    <a:pt x="48" y="11"/>
                    <a:pt x="45" y="9"/>
                  </a:cubicBezTo>
                  <a:cubicBezTo>
                    <a:pt x="41" y="7"/>
                    <a:pt x="39" y="10"/>
                    <a:pt x="35" y="11"/>
                  </a:cubicBezTo>
                  <a:cubicBezTo>
                    <a:pt x="29" y="14"/>
                    <a:pt x="32" y="11"/>
                    <a:pt x="29" y="8"/>
                  </a:cubicBezTo>
                  <a:cubicBezTo>
                    <a:pt x="23" y="2"/>
                    <a:pt x="24" y="20"/>
                    <a:pt x="24" y="24"/>
                  </a:cubicBezTo>
                  <a:cubicBezTo>
                    <a:pt x="23" y="29"/>
                    <a:pt x="21" y="36"/>
                    <a:pt x="16" y="39"/>
                  </a:cubicBezTo>
                  <a:cubicBezTo>
                    <a:pt x="12" y="42"/>
                    <a:pt x="7" y="41"/>
                    <a:pt x="4" y="47"/>
                  </a:cubicBezTo>
                  <a:cubicBezTo>
                    <a:pt x="0" y="53"/>
                    <a:pt x="4" y="52"/>
                    <a:pt x="6" y="57"/>
                  </a:cubicBezTo>
                  <a:cubicBezTo>
                    <a:pt x="7" y="61"/>
                    <a:pt x="3" y="64"/>
                    <a:pt x="4" y="67"/>
                  </a:cubicBezTo>
                  <a:cubicBezTo>
                    <a:pt x="5" y="69"/>
                    <a:pt x="7" y="69"/>
                    <a:pt x="7" y="71"/>
                  </a:cubicBezTo>
                  <a:cubicBezTo>
                    <a:pt x="8" y="72"/>
                    <a:pt x="6" y="72"/>
                    <a:pt x="7" y="73"/>
                  </a:cubicBezTo>
                  <a:cubicBezTo>
                    <a:pt x="7" y="74"/>
                    <a:pt x="6" y="76"/>
                    <a:pt x="7" y="78"/>
                  </a:cubicBezTo>
                  <a:cubicBezTo>
                    <a:pt x="9" y="81"/>
                    <a:pt x="12" y="83"/>
                    <a:pt x="15" y="85"/>
                  </a:cubicBezTo>
                  <a:cubicBezTo>
                    <a:pt x="21" y="90"/>
                    <a:pt x="27" y="99"/>
                    <a:pt x="35" y="101"/>
                  </a:cubicBezTo>
                  <a:cubicBezTo>
                    <a:pt x="40" y="103"/>
                    <a:pt x="46" y="103"/>
                    <a:pt x="52" y="105"/>
                  </a:cubicBezTo>
                  <a:cubicBezTo>
                    <a:pt x="55" y="106"/>
                    <a:pt x="56" y="108"/>
                    <a:pt x="59" y="110"/>
                  </a:cubicBezTo>
                  <a:cubicBezTo>
                    <a:pt x="61" y="111"/>
                    <a:pt x="63" y="111"/>
                    <a:pt x="65" y="113"/>
                  </a:cubicBezTo>
                  <a:cubicBezTo>
                    <a:pt x="70" y="113"/>
                    <a:pt x="69" y="108"/>
                    <a:pt x="72" y="104"/>
                  </a:cubicBezTo>
                  <a:cubicBezTo>
                    <a:pt x="77" y="100"/>
                    <a:pt x="77" y="104"/>
                    <a:pt x="80" y="105"/>
                  </a:cubicBezTo>
                  <a:cubicBezTo>
                    <a:pt x="83" y="106"/>
                    <a:pt x="89" y="106"/>
                    <a:pt x="91" y="105"/>
                  </a:cubicBezTo>
                  <a:cubicBezTo>
                    <a:pt x="93" y="105"/>
                    <a:pt x="95" y="104"/>
                    <a:pt x="96" y="104"/>
                  </a:cubicBezTo>
                  <a:cubicBezTo>
                    <a:pt x="98" y="103"/>
                    <a:pt x="100" y="104"/>
                    <a:pt x="101" y="103"/>
                  </a:cubicBezTo>
                  <a:cubicBezTo>
                    <a:pt x="107" y="101"/>
                    <a:pt x="107" y="93"/>
                    <a:pt x="114" y="91"/>
                  </a:cubicBezTo>
                  <a:cubicBezTo>
                    <a:pt x="117" y="90"/>
                    <a:pt x="121" y="91"/>
                    <a:pt x="124" y="89"/>
                  </a:cubicBezTo>
                  <a:cubicBezTo>
                    <a:pt x="127" y="87"/>
                    <a:pt x="127" y="83"/>
                    <a:pt x="130" y="81"/>
                  </a:cubicBezTo>
                  <a:cubicBezTo>
                    <a:pt x="134" y="79"/>
                    <a:pt x="138" y="83"/>
                    <a:pt x="140" y="78"/>
                  </a:cubicBezTo>
                  <a:cubicBezTo>
                    <a:pt x="141" y="75"/>
                    <a:pt x="140" y="69"/>
                    <a:pt x="140" y="67"/>
                  </a:cubicBezTo>
                  <a:cubicBezTo>
                    <a:pt x="140" y="62"/>
                    <a:pt x="138" y="59"/>
                    <a:pt x="143" y="59"/>
                  </a:cubicBezTo>
                  <a:cubicBezTo>
                    <a:pt x="147" y="59"/>
                    <a:pt x="150" y="60"/>
                    <a:pt x="154" y="59"/>
                  </a:cubicBezTo>
                  <a:cubicBezTo>
                    <a:pt x="158" y="59"/>
                    <a:pt x="161" y="58"/>
                    <a:pt x="163" y="61"/>
                  </a:cubicBezTo>
                  <a:cubicBezTo>
                    <a:pt x="165" y="63"/>
                    <a:pt x="165" y="66"/>
                    <a:pt x="167" y="69"/>
                  </a:cubicBezTo>
                  <a:cubicBezTo>
                    <a:pt x="169" y="73"/>
                    <a:pt x="171" y="76"/>
                    <a:pt x="175" y="78"/>
                  </a:cubicBezTo>
                  <a:cubicBezTo>
                    <a:pt x="178" y="80"/>
                    <a:pt x="180" y="80"/>
                    <a:pt x="180" y="82"/>
                  </a:cubicBezTo>
                  <a:cubicBezTo>
                    <a:pt x="183" y="82"/>
                    <a:pt x="185" y="82"/>
                    <a:pt x="186" y="82"/>
                  </a:cubicBezTo>
                  <a:cubicBezTo>
                    <a:pt x="192" y="81"/>
                    <a:pt x="190" y="83"/>
                    <a:pt x="194" y="86"/>
                  </a:cubicBezTo>
                  <a:cubicBezTo>
                    <a:pt x="197" y="88"/>
                    <a:pt x="200" y="85"/>
                    <a:pt x="204" y="85"/>
                  </a:cubicBezTo>
                  <a:cubicBezTo>
                    <a:pt x="204" y="90"/>
                    <a:pt x="197" y="95"/>
                    <a:pt x="197" y="100"/>
                  </a:cubicBezTo>
                  <a:cubicBezTo>
                    <a:pt x="206" y="103"/>
                    <a:pt x="199" y="110"/>
                    <a:pt x="201" y="117"/>
                  </a:cubicBezTo>
                  <a:cubicBezTo>
                    <a:pt x="202" y="124"/>
                    <a:pt x="206" y="130"/>
                    <a:pt x="205" y="138"/>
                  </a:cubicBezTo>
                  <a:cubicBezTo>
                    <a:pt x="204" y="145"/>
                    <a:pt x="202" y="150"/>
                    <a:pt x="194" y="153"/>
                  </a:cubicBezTo>
                  <a:cubicBezTo>
                    <a:pt x="189" y="155"/>
                    <a:pt x="176" y="149"/>
                    <a:pt x="178" y="159"/>
                  </a:cubicBezTo>
                  <a:cubicBezTo>
                    <a:pt x="179" y="163"/>
                    <a:pt x="183" y="165"/>
                    <a:pt x="185" y="169"/>
                  </a:cubicBezTo>
                  <a:cubicBezTo>
                    <a:pt x="188" y="173"/>
                    <a:pt x="187" y="178"/>
                    <a:pt x="194" y="177"/>
                  </a:cubicBezTo>
                  <a:cubicBezTo>
                    <a:pt x="199" y="177"/>
                    <a:pt x="207" y="176"/>
                    <a:pt x="212" y="178"/>
                  </a:cubicBezTo>
                  <a:cubicBezTo>
                    <a:pt x="213" y="178"/>
                    <a:pt x="213" y="178"/>
                    <a:pt x="213" y="177"/>
                  </a:cubicBezTo>
                  <a:cubicBezTo>
                    <a:pt x="214" y="174"/>
                    <a:pt x="216" y="171"/>
                    <a:pt x="217" y="168"/>
                  </a:cubicBezTo>
                  <a:cubicBezTo>
                    <a:pt x="218" y="164"/>
                    <a:pt x="218" y="160"/>
                    <a:pt x="219" y="157"/>
                  </a:cubicBezTo>
                  <a:cubicBezTo>
                    <a:pt x="220" y="153"/>
                    <a:pt x="222" y="150"/>
                    <a:pt x="225" y="154"/>
                  </a:cubicBezTo>
                  <a:cubicBezTo>
                    <a:pt x="226" y="157"/>
                    <a:pt x="225" y="162"/>
                    <a:pt x="225" y="165"/>
                  </a:cubicBezTo>
                  <a:cubicBezTo>
                    <a:pt x="229" y="166"/>
                    <a:pt x="236" y="161"/>
                    <a:pt x="234" y="168"/>
                  </a:cubicBezTo>
                  <a:cubicBezTo>
                    <a:pt x="232" y="172"/>
                    <a:pt x="226" y="175"/>
                    <a:pt x="226" y="180"/>
                  </a:cubicBezTo>
                  <a:cubicBezTo>
                    <a:pt x="226" y="186"/>
                    <a:pt x="233" y="184"/>
                    <a:pt x="234" y="188"/>
                  </a:cubicBezTo>
                  <a:cubicBezTo>
                    <a:pt x="236" y="193"/>
                    <a:pt x="231" y="196"/>
                    <a:pt x="232" y="200"/>
                  </a:cubicBezTo>
                  <a:cubicBezTo>
                    <a:pt x="237" y="201"/>
                    <a:pt x="240" y="200"/>
                    <a:pt x="245" y="201"/>
                  </a:cubicBezTo>
                  <a:cubicBezTo>
                    <a:pt x="245" y="207"/>
                    <a:pt x="237" y="212"/>
                    <a:pt x="233" y="216"/>
                  </a:cubicBezTo>
                  <a:cubicBezTo>
                    <a:pt x="226" y="222"/>
                    <a:pt x="229" y="226"/>
                    <a:pt x="232" y="233"/>
                  </a:cubicBezTo>
                  <a:cubicBezTo>
                    <a:pt x="235" y="240"/>
                    <a:pt x="239" y="248"/>
                    <a:pt x="239" y="255"/>
                  </a:cubicBezTo>
                  <a:cubicBezTo>
                    <a:pt x="240" y="263"/>
                    <a:pt x="238" y="269"/>
                    <a:pt x="235" y="277"/>
                  </a:cubicBezTo>
                  <a:cubicBezTo>
                    <a:pt x="233" y="285"/>
                    <a:pt x="230" y="291"/>
                    <a:pt x="225" y="299"/>
                  </a:cubicBezTo>
                  <a:cubicBezTo>
                    <a:pt x="224" y="300"/>
                    <a:pt x="224" y="301"/>
                    <a:pt x="224" y="303"/>
                  </a:cubicBezTo>
                  <a:cubicBezTo>
                    <a:pt x="225" y="303"/>
                    <a:pt x="226" y="303"/>
                    <a:pt x="227" y="303"/>
                  </a:cubicBezTo>
                  <a:cubicBezTo>
                    <a:pt x="233" y="302"/>
                    <a:pt x="238" y="297"/>
                    <a:pt x="245" y="296"/>
                  </a:cubicBezTo>
                  <a:cubicBezTo>
                    <a:pt x="253" y="295"/>
                    <a:pt x="255" y="300"/>
                    <a:pt x="261" y="304"/>
                  </a:cubicBezTo>
                  <a:cubicBezTo>
                    <a:pt x="261" y="303"/>
                    <a:pt x="262" y="303"/>
                    <a:pt x="262" y="303"/>
                  </a:cubicBezTo>
                  <a:cubicBezTo>
                    <a:pt x="269" y="299"/>
                    <a:pt x="272" y="296"/>
                    <a:pt x="274" y="288"/>
                  </a:cubicBezTo>
                  <a:cubicBezTo>
                    <a:pt x="274" y="284"/>
                    <a:pt x="273" y="269"/>
                    <a:pt x="278" y="268"/>
                  </a:cubicBezTo>
                  <a:cubicBezTo>
                    <a:pt x="285" y="267"/>
                    <a:pt x="288" y="279"/>
                    <a:pt x="297" y="274"/>
                  </a:cubicBezTo>
                  <a:cubicBezTo>
                    <a:pt x="301" y="271"/>
                    <a:pt x="307" y="261"/>
                    <a:pt x="306" y="256"/>
                  </a:cubicBezTo>
                  <a:cubicBezTo>
                    <a:pt x="305" y="253"/>
                    <a:pt x="303" y="249"/>
                    <a:pt x="301" y="247"/>
                  </a:cubicBezTo>
                  <a:cubicBezTo>
                    <a:pt x="298" y="244"/>
                    <a:pt x="296" y="244"/>
                    <a:pt x="292" y="243"/>
                  </a:cubicBezTo>
                  <a:cubicBezTo>
                    <a:pt x="291" y="240"/>
                    <a:pt x="305" y="236"/>
                    <a:pt x="308" y="233"/>
                  </a:cubicBezTo>
                  <a:cubicBezTo>
                    <a:pt x="310" y="230"/>
                    <a:pt x="309" y="227"/>
                    <a:pt x="312" y="225"/>
                  </a:cubicBezTo>
                  <a:cubicBezTo>
                    <a:pt x="314" y="223"/>
                    <a:pt x="319" y="224"/>
                    <a:pt x="322" y="224"/>
                  </a:cubicBezTo>
                  <a:cubicBezTo>
                    <a:pt x="324" y="223"/>
                    <a:pt x="331" y="222"/>
                    <a:pt x="330" y="218"/>
                  </a:cubicBezTo>
                  <a:cubicBezTo>
                    <a:pt x="329" y="216"/>
                    <a:pt x="322" y="216"/>
                    <a:pt x="320" y="216"/>
                  </a:cubicBezTo>
                  <a:cubicBezTo>
                    <a:pt x="314" y="217"/>
                    <a:pt x="305" y="222"/>
                    <a:pt x="302" y="214"/>
                  </a:cubicBezTo>
                  <a:cubicBezTo>
                    <a:pt x="301" y="210"/>
                    <a:pt x="303" y="207"/>
                    <a:pt x="305" y="205"/>
                  </a:cubicBezTo>
                  <a:cubicBezTo>
                    <a:pt x="307" y="203"/>
                    <a:pt x="307" y="205"/>
                    <a:pt x="307" y="202"/>
                  </a:cubicBezTo>
                  <a:cubicBezTo>
                    <a:pt x="307" y="200"/>
                    <a:pt x="305" y="199"/>
                    <a:pt x="306" y="197"/>
                  </a:cubicBezTo>
                  <a:cubicBezTo>
                    <a:pt x="307" y="196"/>
                    <a:pt x="310" y="197"/>
                    <a:pt x="312" y="197"/>
                  </a:cubicBezTo>
                  <a:cubicBezTo>
                    <a:pt x="313" y="196"/>
                    <a:pt x="315" y="195"/>
                    <a:pt x="316" y="195"/>
                  </a:cubicBezTo>
                  <a:cubicBezTo>
                    <a:pt x="318" y="194"/>
                    <a:pt x="321" y="194"/>
                    <a:pt x="323" y="194"/>
                  </a:cubicBezTo>
                  <a:cubicBezTo>
                    <a:pt x="323" y="192"/>
                    <a:pt x="324" y="190"/>
                    <a:pt x="324" y="188"/>
                  </a:cubicBezTo>
                  <a:cubicBezTo>
                    <a:pt x="324" y="185"/>
                    <a:pt x="324" y="181"/>
                    <a:pt x="323" y="177"/>
                  </a:cubicBezTo>
                  <a:cubicBezTo>
                    <a:pt x="323" y="174"/>
                    <a:pt x="320" y="170"/>
                    <a:pt x="321" y="168"/>
                  </a:cubicBezTo>
                  <a:cubicBezTo>
                    <a:pt x="323" y="165"/>
                    <a:pt x="328" y="169"/>
                    <a:pt x="331" y="168"/>
                  </a:cubicBezTo>
                  <a:cubicBezTo>
                    <a:pt x="336" y="166"/>
                    <a:pt x="333" y="163"/>
                    <a:pt x="330" y="162"/>
                  </a:cubicBezTo>
                  <a:cubicBezTo>
                    <a:pt x="327" y="161"/>
                    <a:pt x="322" y="161"/>
                    <a:pt x="322" y="157"/>
                  </a:cubicBezTo>
                  <a:cubicBezTo>
                    <a:pt x="321" y="151"/>
                    <a:pt x="327" y="153"/>
                    <a:pt x="330" y="153"/>
                  </a:cubicBezTo>
                  <a:cubicBezTo>
                    <a:pt x="335" y="153"/>
                    <a:pt x="332" y="151"/>
                    <a:pt x="337" y="149"/>
                  </a:cubicBezTo>
                  <a:cubicBezTo>
                    <a:pt x="341" y="148"/>
                    <a:pt x="343" y="151"/>
                    <a:pt x="344" y="146"/>
                  </a:cubicBezTo>
                  <a:cubicBezTo>
                    <a:pt x="345" y="142"/>
                    <a:pt x="346" y="138"/>
                    <a:pt x="345" y="134"/>
                  </a:cubicBezTo>
                  <a:cubicBezTo>
                    <a:pt x="345" y="132"/>
                    <a:pt x="345" y="131"/>
                    <a:pt x="345" y="129"/>
                  </a:cubicBezTo>
                  <a:cubicBezTo>
                    <a:pt x="344" y="128"/>
                    <a:pt x="342" y="127"/>
                    <a:pt x="342" y="126"/>
                  </a:cubicBezTo>
                  <a:cubicBezTo>
                    <a:pt x="341" y="125"/>
                    <a:pt x="342" y="124"/>
                    <a:pt x="342" y="124"/>
                  </a:cubicBezTo>
                  <a:cubicBezTo>
                    <a:pt x="340" y="123"/>
                    <a:pt x="339" y="122"/>
                    <a:pt x="338" y="120"/>
                  </a:cubicBezTo>
                  <a:cubicBezTo>
                    <a:pt x="333" y="116"/>
                    <a:pt x="330" y="111"/>
                    <a:pt x="324" y="1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49"/>
            <p:cNvSpPr>
              <a:spLocks/>
            </p:cNvSpPr>
            <p:nvPr/>
          </p:nvSpPr>
          <p:spPr bwMode="auto">
            <a:xfrm>
              <a:off x="3752851" y="2586038"/>
              <a:ext cx="287338" cy="569913"/>
            </a:xfrm>
            <a:custGeom>
              <a:avLst/>
              <a:gdLst>
                <a:gd name="T0" fmla="*/ 164 w 174"/>
                <a:gd name="T1" fmla="*/ 13 h 345"/>
                <a:gd name="T2" fmla="*/ 134 w 174"/>
                <a:gd name="T3" fmla="*/ 7 h 345"/>
                <a:gd name="T4" fmla="*/ 117 w 174"/>
                <a:gd name="T5" fmla="*/ 5 h 345"/>
                <a:gd name="T6" fmla="*/ 104 w 174"/>
                <a:gd name="T7" fmla="*/ 17 h 345"/>
                <a:gd name="T8" fmla="*/ 85 w 174"/>
                <a:gd name="T9" fmla="*/ 26 h 345"/>
                <a:gd name="T10" fmla="*/ 69 w 174"/>
                <a:gd name="T11" fmla="*/ 34 h 345"/>
                <a:gd name="T12" fmla="*/ 44 w 174"/>
                <a:gd name="T13" fmla="*/ 49 h 345"/>
                <a:gd name="T14" fmla="*/ 22 w 174"/>
                <a:gd name="T15" fmla="*/ 78 h 345"/>
                <a:gd name="T16" fmla="*/ 33 w 174"/>
                <a:gd name="T17" fmla="*/ 94 h 345"/>
                <a:gd name="T18" fmla="*/ 63 w 174"/>
                <a:gd name="T19" fmla="*/ 94 h 345"/>
                <a:gd name="T20" fmla="*/ 70 w 174"/>
                <a:gd name="T21" fmla="*/ 98 h 345"/>
                <a:gd name="T22" fmla="*/ 49 w 174"/>
                <a:gd name="T23" fmla="*/ 110 h 345"/>
                <a:gd name="T24" fmla="*/ 39 w 174"/>
                <a:gd name="T25" fmla="*/ 122 h 345"/>
                <a:gd name="T26" fmla="*/ 52 w 174"/>
                <a:gd name="T27" fmla="*/ 144 h 345"/>
                <a:gd name="T28" fmla="*/ 38 w 174"/>
                <a:gd name="T29" fmla="*/ 151 h 345"/>
                <a:gd name="T30" fmla="*/ 42 w 174"/>
                <a:gd name="T31" fmla="*/ 159 h 345"/>
                <a:gd name="T32" fmla="*/ 31 w 174"/>
                <a:gd name="T33" fmla="*/ 166 h 345"/>
                <a:gd name="T34" fmla="*/ 20 w 174"/>
                <a:gd name="T35" fmla="*/ 167 h 345"/>
                <a:gd name="T36" fmla="*/ 12 w 174"/>
                <a:gd name="T37" fmla="*/ 163 h 345"/>
                <a:gd name="T38" fmla="*/ 0 w 174"/>
                <a:gd name="T39" fmla="*/ 162 h 345"/>
                <a:gd name="T40" fmla="*/ 6 w 174"/>
                <a:gd name="T41" fmla="*/ 177 h 345"/>
                <a:gd name="T42" fmla="*/ 14 w 174"/>
                <a:gd name="T43" fmla="*/ 195 h 345"/>
                <a:gd name="T44" fmla="*/ 37 w 174"/>
                <a:gd name="T45" fmla="*/ 210 h 345"/>
                <a:gd name="T46" fmla="*/ 43 w 174"/>
                <a:gd name="T47" fmla="*/ 223 h 345"/>
                <a:gd name="T48" fmla="*/ 39 w 174"/>
                <a:gd name="T49" fmla="*/ 230 h 345"/>
                <a:gd name="T50" fmla="*/ 19 w 174"/>
                <a:gd name="T51" fmla="*/ 231 h 345"/>
                <a:gd name="T52" fmla="*/ 15 w 174"/>
                <a:gd name="T53" fmla="*/ 247 h 345"/>
                <a:gd name="T54" fmla="*/ 29 w 174"/>
                <a:gd name="T55" fmla="*/ 250 h 345"/>
                <a:gd name="T56" fmla="*/ 48 w 174"/>
                <a:gd name="T57" fmla="*/ 251 h 345"/>
                <a:gd name="T58" fmla="*/ 51 w 174"/>
                <a:gd name="T59" fmla="*/ 268 h 345"/>
                <a:gd name="T60" fmla="*/ 36 w 174"/>
                <a:gd name="T61" fmla="*/ 277 h 345"/>
                <a:gd name="T62" fmla="*/ 29 w 174"/>
                <a:gd name="T63" fmla="*/ 281 h 345"/>
                <a:gd name="T64" fmla="*/ 54 w 174"/>
                <a:gd name="T65" fmla="*/ 312 h 345"/>
                <a:gd name="T66" fmla="*/ 41 w 174"/>
                <a:gd name="T67" fmla="*/ 325 h 345"/>
                <a:gd name="T68" fmla="*/ 55 w 174"/>
                <a:gd name="T69" fmla="*/ 322 h 345"/>
                <a:gd name="T70" fmla="*/ 71 w 174"/>
                <a:gd name="T71" fmla="*/ 333 h 345"/>
                <a:gd name="T72" fmla="*/ 68 w 174"/>
                <a:gd name="T73" fmla="*/ 345 h 345"/>
                <a:gd name="T74" fmla="*/ 83 w 174"/>
                <a:gd name="T75" fmla="*/ 342 h 345"/>
                <a:gd name="T76" fmla="*/ 105 w 174"/>
                <a:gd name="T77" fmla="*/ 337 h 345"/>
                <a:gd name="T78" fmla="*/ 116 w 174"/>
                <a:gd name="T79" fmla="*/ 328 h 345"/>
                <a:gd name="T80" fmla="*/ 121 w 174"/>
                <a:gd name="T81" fmla="*/ 329 h 345"/>
                <a:gd name="T82" fmla="*/ 132 w 174"/>
                <a:gd name="T83" fmla="*/ 320 h 345"/>
                <a:gd name="T84" fmla="*/ 122 w 174"/>
                <a:gd name="T85" fmla="*/ 303 h 345"/>
                <a:gd name="T86" fmla="*/ 115 w 174"/>
                <a:gd name="T87" fmla="*/ 289 h 345"/>
                <a:gd name="T88" fmla="*/ 134 w 174"/>
                <a:gd name="T89" fmla="*/ 273 h 345"/>
                <a:gd name="T90" fmla="*/ 139 w 174"/>
                <a:gd name="T91" fmla="*/ 259 h 345"/>
                <a:gd name="T92" fmla="*/ 134 w 174"/>
                <a:gd name="T93" fmla="*/ 244 h 345"/>
                <a:gd name="T94" fmla="*/ 147 w 174"/>
                <a:gd name="T95" fmla="*/ 229 h 345"/>
                <a:gd name="T96" fmla="*/ 145 w 174"/>
                <a:gd name="T97" fmla="*/ 214 h 345"/>
                <a:gd name="T98" fmla="*/ 137 w 174"/>
                <a:gd name="T99" fmla="*/ 211 h 345"/>
                <a:gd name="T100" fmla="*/ 131 w 174"/>
                <a:gd name="T101" fmla="*/ 199 h 345"/>
                <a:gd name="T102" fmla="*/ 121 w 174"/>
                <a:gd name="T103" fmla="*/ 185 h 345"/>
                <a:gd name="T104" fmla="*/ 113 w 174"/>
                <a:gd name="T105" fmla="*/ 172 h 345"/>
                <a:gd name="T106" fmla="*/ 109 w 174"/>
                <a:gd name="T107" fmla="*/ 165 h 345"/>
                <a:gd name="T108" fmla="*/ 122 w 174"/>
                <a:gd name="T109" fmla="*/ 154 h 345"/>
                <a:gd name="T110" fmla="*/ 123 w 174"/>
                <a:gd name="T111" fmla="*/ 122 h 345"/>
                <a:gd name="T112" fmla="*/ 128 w 174"/>
                <a:gd name="T113" fmla="*/ 104 h 345"/>
                <a:gd name="T114" fmla="*/ 141 w 174"/>
                <a:gd name="T115" fmla="*/ 83 h 345"/>
                <a:gd name="T116" fmla="*/ 154 w 174"/>
                <a:gd name="T117" fmla="*/ 74 h 345"/>
                <a:gd name="T118" fmla="*/ 166 w 174"/>
                <a:gd name="T119" fmla="*/ 47 h 345"/>
                <a:gd name="T120" fmla="*/ 172 w 174"/>
                <a:gd name="T121" fmla="*/ 2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345">
                  <a:moveTo>
                    <a:pt x="168" y="21"/>
                  </a:moveTo>
                  <a:cubicBezTo>
                    <a:pt x="167" y="18"/>
                    <a:pt x="167" y="15"/>
                    <a:pt x="164" y="13"/>
                  </a:cubicBezTo>
                  <a:cubicBezTo>
                    <a:pt x="159" y="9"/>
                    <a:pt x="151" y="9"/>
                    <a:pt x="145" y="7"/>
                  </a:cubicBezTo>
                  <a:cubicBezTo>
                    <a:pt x="142" y="7"/>
                    <a:pt x="137" y="8"/>
                    <a:pt x="134" y="7"/>
                  </a:cubicBezTo>
                  <a:cubicBezTo>
                    <a:pt x="130" y="5"/>
                    <a:pt x="129" y="2"/>
                    <a:pt x="126" y="1"/>
                  </a:cubicBezTo>
                  <a:cubicBezTo>
                    <a:pt x="122" y="0"/>
                    <a:pt x="119" y="2"/>
                    <a:pt x="117" y="5"/>
                  </a:cubicBezTo>
                  <a:cubicBezTo>
                    <a:pt x="115" y="7"/>
                    <a:pt x="115" y="11"/>
                    <a:pt x="113" y="13"/>
                  </a:cubicBezTo>
                  <a:cubicBezTo>
                    <a:pt x="111" y="15"/>
                    <a:pt x="106" y="15"/>
                    <a:pt x="104" y="17"/>
                  </a:cubicBezTo>
                  <a:cubicBezTo>
                    <a:pt x="101" y="19"/>
                    <a:pt x="99" y="21"/>
                    <a:pt x="96" y="22"/>
                  </a:cubicBezTo>
                  <a:cubicBezTo>
                    <a:pt x="92" y="23"/>
                    <a:pt x="89" y="24"/>
                    <a:pt x="85" y="26"/>
                  </a:cubicBezTo>
                  <a:cubicBezTo>
                    <a:pt x="82" y="28"/>
                    <a:pt x="80" y="30"/>
                    <a:pt x="77" y="30"/>
                  </a:cubicBezTo>
                  <a:cubicBezTo>
                    <a:pt x="73" y="31"/>
                    <a:pt x="73" y="31"/>
                    <a:pt x="69" y="34"/>
                  </a:cubicBezTo>
                  <a:cubicBezTo>
                    <a:pt x="65" y="37"/>
                    <a:pt x="65" y="36"/>
                    <a:pt x="60" y="37"/>
                  </a:cubicBezTo>
                  <a:cubicBezTo>
                    <a:pt x="55" y="38"/>
                    <a:pt x="48" y="45"/>
                    <a:pt x="44" y="49"/>
                  </a:cubicBezTo>
                  <a:cubicBezTo>
                    <a:pt x="39" y="55"/>
                    <a:pt x="35" y="58"/>
                    <a:pt x="28" y="62"/>
                  </a:cubicBezTo>
                  <a:cubicBezTo>
                    <a:pt x="21" y="65"/>
                    <a:pt x="19" y="72"/>
                    <a:pt x="22" y="78"/>
                  </a:cubicBezTo>
                  <a:cubicBezTo>
                    <a:pt x="24" y="81"/>
                    <a:pt x="26" y="84"/>
                    <a:pt x="28" y="86"/>
                  </a:cubicBezTo>
                  <a:cubicBezTo>
                    <a:pt x="30" y="88"/>
                    <a:pt x="31" y="92"/>
                    <a:pt x="33" y="94"/>
                  </a:cubicBezTo>
                  <a:cubicBezTo>
                    <a:pt x="39" y="100"/>
                    <a:pt x="45" y="98"/>
                    <a:pt x="52" y="96"/>
                  </a:cubicBezTo>
                  <a:cubicBezTo>
                    <a:pt x="54" y="95"/>
                    <a:pt x="61" y="96"/>
                    <a:pt x="63" y="94"/>
                  </a:cubicBezTo>
                  <a:cubicBezTo>
                    <a:pt x="65" y="93"/>
                    <a:pt x="64" y="86"/>
                    <a:pt x="68" y="87"/>
                  </a:cubicBezTo>
                  <a:cubicBezTo>
                    <a:pt x="71" y="88"/>
                    <a:pt x="69" y="96"/>
                    <a:pt x="70" y="98"/>
                  </a:cubicBezTo>
                  <a:cubicBezTo>
                    <a:pt x="71" y="102"/>
                    <a:pt x="74" y="102"/>
                    <a:pt x="68" y="105"/>
                  </a:cubicBezTo>
                  <a:cubicBezTo>
                    <a:pt x="63" y="109"/>
                    <a:pt x="55" y="109"/>
                    <a:pt x="49" y="110"/>
                  </a:cubicBezTo>
                  <a:cubicBezTo>
                    <a:pt x="42" y="111"/>
                    <a:pt x="42" y="115"/>
                    <a:pt x="42" y="121"/>
                  </a:cubicBezTo>
                  <a:cubicBezTo>
                    <a:pt x="41" y="121"/>
                    <a:pt x="40" y="122"/>
                    <a:pt x="39" y="122"/>
                  </a:cubicBezTo>
                  <a:cubicBezTo>
                    <a:pt x="38" y="127"/>
                    <a:pt x="45" y="129"/>
                    <a:pt x="48" y="131"/>
                  </a:cubicBezTo>
                  <a:cubicBezTo>
                    <a:pt x="51" y="135"/>
                    <a:pt x="52" y="139"/>
                    <a:pt x="52" y="144"/>
                  </a:cubicBezTo>
                  <a:cubicBezTo>
                    <a:pt x="49" y="144"/>
                    <a:pt x="48" y="147"/>
                    <a:pt x="48" y="149"/>
                  </a:cubicBezTo>
                  <a:cubicBezTo>
                    <a:pt x="43" y="146"/>
                    <a:pt x="37" y="140"/>
                    <a:pt x="38" y="151"/>
                  </a:cubicBezTo>
                  <a:cubicBezTo>
                    <a:pt x="39" y="153"/>
                    <a:pt x="39" y="155"/>
                    <a:pt x="39" y="156"/>
                  </a:cubicBezTo>
                  <a:cubicBezTo>
                    <a:pt x="40" y="157"/>
                    <a:pt x="42" y="159"/>
                    <a:pt x="42" y="159"/>
                  </a:cubicBezTo>
                  <a:cubicBezTo>
                    <a:pt x="44" y="163"/>
                    <a:pt x="42" y="166"/>
                    <a:pt x="41" y="169"/>
                  </a:cubicBezTo>
                  <a:cubicBezTo>
                    <a:pt x="37" y="170"/>
                    <a:pt x="34" y="169"/>
                    <a:pt x="31" y="166"/>
                  </a:cubicBezTo>
                  <a:cubicBezTo>
                    <a:pt x="29" y="164"/>
                    <a:pt x="29" y="159"/>
                    <a:pt x="25" y="160"/>
                  </a:cubicBezTo>
                  <a:cubicBezTo>
                    <a:pt x="23" y="163"/>
                    <a:pt x="23" y="168"/>
                    <a:pt x="20" y="167"/>
                  </a:cubicBezTo>
                  <a:cubicBezTo>
                    <a:pt x="21" y="167"/>
                    <a:pt x="16" y="165"/>
                    <a:pt x="16" y="165"/>
                  </a:cubicBezTo>
                  <a:cubicBezTo>
                    <a:pt x="15" y="164"/>
                    <a:pt x="13" y="163"/>
                    <a:pt x="12" y="163"/>
                  </a:cubicBezTo>
                  <a:cubicBezTo>
                    <a:pt x="9" y="161"/>
                    <a:pt x="4" y="160"/>
                    <a:pt x="1" y="162"/>
                  </a:cubicBezTo>
                  <a:cubicBezTo>
                    <a:pt x="1" y="162"/>
                    <a:pt x="0" y="162"/>
                    <a:pt x="0" y="162"/>
                  </a:cubicBezTo>
                  <a:cubicBezTo>
                    <a:pt x="5" y="162"/>
                    <a:pt x="5" y="163"/>
                    <a:pt x="5" y="167"/>
                  </a:cubicBezTo>
                  <a:cubicBezTo>
                    <a:pt x="4" y="171"/>
                    <a:pt x="5" y="173"/>
                    <a:pt x="6" y="177"/>
                  </a:cubicBezTo>
                  <a:cubicBezTo>
                    <a:pt x="7" y="180"/>
                    <a:pt x="7" y="184"/>
                    <a:pt x="9" y="187"/>
                  </a:cubicBezTo>
                  <a:cubicBezTo>
                    <a:pt x="10" y="190"/>
                    <a:pt x="13" y="192"/>
                    <a:pt x="14" y="195"/>
                  </a:cubicBezTo>
                  <a:cubicBezTo>
                    <a:pt x="17" y="200"/>
                    <a:pt x="16" y="200"/>
                    <a:pt x="22" y="202"/>
                  </a:cubicBezTo>
                  <a:cubicBezTo>
                    <a:pt x="27" y="205"/>
                    <a:pt x="31" y="208"/>
                    <a:pt x="37" y="210"/>
                  </a:cubicBezTo>
                  <a:cubicBezTo>
                    <a:pt x="40" y="211"/>
                    <a:pt x="44" y="209"/>
                    <a:pt x="46" y="213"/>
                  </a:cubicBezTo>
                  <a:cubicBezTo>
                    <a:pt x="47" y="216"/>
                    <a:pt x="45" y="220"/>
                    <a:pt x="43" y="223"/>
                  </a:cubicBezTo>
                  <a:cubicBezTo>
                    <a:pt x="42" y="224"/>
                    <a:pt x="41" y="224"/>
                    <a:pt x="40" y="225"/>
                  </a:cubicBezTo>
                  <a:cubicBezTo>
                    <a:pt x="39" y="227"/>
                    <a:pt x="40" y="229"/>
                    <a:pt x="39" y="230"/>
                  </a:cubicBezTo>
                  <a:cubicBezTo>
                    <a:pt x="36" y="232"/>
                    <a:pt x="31" y="231"/>
                    <a:pt x="28" y="230"/>
                  </a:cubicBezTo>
                  <a:cubicBezTo>
                    <a:pt x="24" y="229"/>
                    <a:pt x="23" y="227"/>
                    <a:pt x="19" y="231"/>
                  </a:cubicBezTo>
                  <a:cubicBezTo>
                    <a:pt x="18" y="233"/>
                    <a:pt x="14" y="236"/>
                    <a:pt x="13" y="238"/>
                  </a:cubicBezTo>
                  <a:cubicBezTo>
                    <a:pt x="10" y="241"/>
                    <a:pt x="12" y="245"/>
                    <a:pt x="15" y="247"/>
                  </a:cubicBezTo>
                  <a:cubicBezTo>
                    <a:pt x="17" y="249"/>
                    <a:pt x="23" y="252"/>
                    <a:pt x="25" y="253"/>
                  </a:cubicBezTo>
                  <a:cubicBezTo>
                    <a:pt x="28" y="253"/>
                    <a:pt x="27" y="252"/>
                    <a:pt x="29" y="250"/>
                  </a:cubicBezTo>
                  <a:cubicBezTo>
                    <a:pt x="33" y="248"/>
                    <a:pt x="35" y="248"/>
                    <a:pt x="39" y="247"/>
                  </a:cubicBezTo>
                  <a:cubicBezTo>
                    <a:pt x="43" y="247"/>
                    <a:pt x="46" y="247"/>
                    <a:pt x="48" y="251"/>
                  </a:cubicBezTo>
                  <a:cubicBezTo>
                    <a:pt x="50" y="255"/>
                    <a:pt x="46" y="256"/>
                    <a:pt x="47" y="260"/>
                  </a:cubicBezTo>
                  <a:cubicBezTo>
                    <a:pt x="47" y="263"/>
                    <a:pt x="52" y="264"/>
                    <a:pt x="51" y="268"/>
                  </a:cubicBezTo>
                  <a:cubicBezTo>
                    <a:pt x="51" y="270"/>
                    <a:pt x="47" y="273"/>
                    <a:pt x="45" y="275"/>
                  </a:cubicBezTo>
                  <a:cubicBezTo>
                    <a:pt x="42" y="277"/>
                    <a:pt x="40" y="277"/>
                    <a:pt x="36" y="277"/>
                  </a:cubicBezTo>
                  <a:cubicBezTo>
                    <a:pt x="35" y="277"/>
                    <a:pt x="28" y="276"/>
                    <a:pt x="29" y="281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42" y="284"/>
                    <a:pt x="28" y="293"/>
                    <a:pt x="33" y="301"/>
                  </a:cubicBezTo>
                  <a:cubicBezTo>
                    <a:pt x="40" y="301"/>
                    <a:pt x="60" y="302"/>
                    <a:pt x="54" y="312"/>
                  </a:cubicBezTo>
                  <a:cubicBezTo>
                    <a:pt x="51" y="316"/>
                    <a:pt x="47" y="318"/>
                    <a:pt x="44" y="322"/>
                  </a:cubicBezTo>
                  <a:cubicBezTo>
                    <a:pt x="43" y="323"/>
                    <a:pt x="42" y="324"/>
                    <a:pt x="41" y="325"/>
                  </a:cubicBezTo>
                  <a:cubicBezTo>
                    <a:pt x="41" y="325"/>
                    <a:pt x="42" y="325"/>
                    <a:pt x="42" y="325"/>
                  </a:cubicBezTo>
                  <a:cubicBezTo>
                    <a:pt x="47" y="325"/>
                    <a:pt x="51" y="325"/>
                    <a:pt x="55" y="322"/>
                  </a:cubicBezTo>
                  <a:cubicBezTo>
                    <a:pt x="58" y="320"/>
                    <a:pt x="60" y="318"/>
                    <a:pt x="64" y="319"/>
                  </a:cubicBezTo>
                  <a:cubicBezTo>
                    <a:pt x="69" y="321"/>
                    <a:pt x="75" y="328"/>
                    <a:pt x="71" y="333"/>
                  </a:cubicBezTo>
                  <a:cubicBezTo>
                    <a:pt x="70" y="332"/>
                    <a:pt x="69" y="331"/>
                    <a:pt x="67" y="330"/>
                  </a:cubicBezTo>
                  <a:cubicBezTo>
                    <a:pt x="65" y="333"/>
                    <a:pt x="64" y="343"/>
                    <a:pt x="68" y="345"/>
                  </a:cubicBezTo>
                  <a:cubicBezTo>
                    <a:pt x="70" y="345"/>
                    <a:pt x="72" y="343"/>
                    <a:pt x="74" y="342"/>
                  </a:cubicBezTo>
                  <a:cubicBezTo>
                    <a:pt x="77" y="342"/>
                    <a:pt x="80" y="342"/>
                    <a:pt x="83" y="342"/>
                  </a:cubicBezTo>
                  <a:cubicBezTo>
                    <a:pt x="89" y="343"/>
                    <a:pt x="96" y="345"/>
                    <a:pt x="102" y="340"/>
                  </a:cubicBezTo>
                  <a:cubicBezTo>
                    <a:pt x="103" y="339"/>
                    <a:pt x="104" y="338"/>
                    <a:pt x="105" y="337"/>
                  </a:cubicBezTo>
                  <a:cubicBezTo>
                    <a:pt x="107" y="336"/>
                    <a:pt x="109" y="335"/>
                    <a:pt x="110" y="335"/>
                  </a:cubicBezTo>
                  <a:cubicBezTo>
                    <a:pt x="112" y="333"/>
                    <a:pt x="113" y="329"/>
                    <a:pt x="116" y="328"/>
                  </a:cubicBezTo>
                  <a:cubicBezTo>
                    <a:pt x="119" y="328"/>
                    <a:pt x="120" y="328"/>
                    <a:pt x="121" y="329"/>
                  </a:cubicBezTo>
                  <a:cubicBezTo>
                    <a:pt x="121" y="329"/>
                    <a:pt x="121" y="329"/>
                    <a:pt x="121" y="329"/>
                  </a:cubicBezTo>
                  <a:cubicBezTo>
                    <a:pt x="122" y="327"/>
                    <a:pt x="123" y="322"/>
                    <a:pt x="125" y="321"/>
                  </a:cubicBezTo>
                  <a:cubicBezTo>
                    <a:pt x="127" y="320"/>
                    <a:pt x="130" y="322"/>
                    <a:pt x="132" y="320"/>
                  </a:cubicBezTo>
                  <a:cubicBezTo>
                    <a:pt x="136" y="315"/>
                    <a:pt x="125" y="312"/>
                    <a:pt x="124" y="310"/>
                  </a:cubicBezTo>
                  <a:cubicBezTo>
                    <a:pt x="123" y="308"/>
                    <a:pt x="124" y="304"/>
                    <a:pt x="122" y="303"/>
                  </a:cubicBezTo>
                  <a:cubicBezTo>
                    <a:pt x="120" y="301"/>
                    <a:pt x="118" y="302"/>
                    <a:pt x="117" y="300"/>
                  </a:cubicBezTo>
                  <a:cubicBezTo>
                    <a:pt x="115" y="299"/>
                    <a:pt x="115" y="292"/>
                    <a:pt x="115" y="289"/>
                  </a:cubicBezTo>
                  <a:cubicBezTo>
                    <a:pt x="115" y="284"/>
                    <a:pt x="116" y="283"/>
                    <a:pt x="121" y="283"/>
                  </a:cubicBezTo>
                  <a:cubicBezTo>
                    <a:pt x="132" y="285"/>
                    <a:pt x="133" y="283"/>
                    <a:pt x="134" y="273"/>
                  </a:cubicBezTo>
                  <a:cubicBezTo>
                    <a:pt x="135" y="266"/>
                    <a:pt x="138" y="269"/>
                    <a:pt x="141" y="266"/>
                  </a:cubicBezTo>
                  <a:cubicBezTo>
                    <a:pt x="145" y="262"/>
                    <a:pt x="140" y="261"/>
                    <a:pt x="139" y="259"/>
                  </a:cubicBezTo>
                  <a:cubicBezTo>
                    <a:pt x="137" y="255"/>
                    <a:pt x="138" y="252"/>
                    <a:pt x="135" y="250"/>
                  </a:cubicBezTo>
                  <a:cubicBezTo>
                    <a:pt x="134" y="248"/>
                    <a:pt x="128" y="248"/>
                    <a:pt x="134" y="244"/>
                  </a:cubicBezTo>
                  <a:cubicBezTo>
                    <a:pt x="139" y="241"/>
                    <a:pt x="148" y="246"/>
                    <a:pt x="151" y="238"/>
                  </a:cubicBezTo>
                  <a:cubicBezTo>
                    <a:pt x="153" y="233"/>
                    <a:pt x="150" y="232"/>
                    <a:pt x="147" y="229"/>
                  </a:cubicBezTo>
                  <a:cubicBezTo>
                    <a:pt x="144" y="226"/>
                    <a:pt x="144" y="224"/>
                    <a:pt x="144" y="220"/>
                  </a:cubicBezTo>
                  <a:cubicBezTo>
                    <a:pt x="144" y="218"/>
                    <a:pt x="146" y="216"/>
                    <a:pt x="145" y="214"/>
                  </a:cubicBezTo>
                  <a:cubicBezTo>
                    <a:pt x="144" y="211"/>
                    <a:pt x="143" y="213"/>
                    <a:pt x="141" y="212"/>
                  </a:cubicBezTo>
                  <a:cubicBezTo>
                    <a:pt x="139" y="212"/>
                    <a:pt x="139" y="214"/>
                    <a:pt x="137" y="211"/>
                  </a:cubicBezTo>
                  <a:cubicBezTo>
                    <a:pt x="135" y="210"/>
                    <a:pt x="136" y="208"/>
                    <a:pt x="136" y="206"/>
                  </a:cubicBezTo>
                  <a:cubicBezTo>
                    <a:pt x="135" y="203"/>
                    <a:pt x="135" y="198"/>
                    <a:pt x="131" y="199"/>
                  </a:cubicBezTo>
                  <a:cubicBezTo>
                    <a:pt x="126" y="199"/>
                    <a:pt x="128" y="207"/>
                    <a:pt x="123" y="206"/>
                  </a:cubicBezTo>
                  <a:cubicBezTo>
                    <a:pt x="116" y="204"/>
                    <a:pt x="121" y="189"/>
                    <a:pt x="121" y="185"/>
                  </a:cubicBezTo>
                  <a:cubicBezTo>
                    <a:pt x="120" y="180"/>
                    <a:pt x="120" y="180"/>
                    <a:pt x="115" y="179"/>
                  </a:cubicBezTo>
                  <a:cubicBezTo>
                    <a:pt x="110" y="177"/>
                    <a:pt x="112" y="177"/>
                    <a:pt x="113" y="172"/>
                  </a:cubicBezTo>
                  <a:cubicBezTo>
                    <a:pt x="113" y="170"/>
                    <a:pt x="114" y="168"/>
                    <a:pt x="113" y="166"/>
                  </a:cubicBezTo>
                  <a:cubicBezTo>
                    <a:pt x="112" y="165"/>
                    <a:pt x="109" y="165"/>
                    <a:pt x="109" y="165"/>
                  </a:cubicBezTo>
                  <a:cubicBezTo>
                    <a:pt x="106" y="161"/>
                    <a:pt x="111" y="159"/>
                    <a:pt x="113" y="158"/>
                  </a:cubicBezTo>
                  <a:cubicBezTo>
                    <a:pt x="116" y="157"/>
                    <a:pt x="119" y="155"/>
                    <a:pt x="122" y="154"/>
                  </a:cubicBezTo>
                  <a:cubicBezTo>
                    <a:pt x="120" y="150"/>
                    <a:pt x="121" y="147"/>
                    <a:pt x="120" y="141"/>
                  </a:cubicBezTo>
                  <a:cubicBezTo>
                    <a:pt x="119" y="133"/>
                    <a:pt x="118" y="130"/>
                    <a:pt x="123" y="122"/>
                  </a:cubicBezTo>
                  <a:cubicBezTo>
                    <a:pt x="125" y="120"/>
                    <a:pt x="128" y="117"/>
                    <a:pt x="129" y="114"/>
                  </a:cubicBezTo>
                  <a:cubicBezTo>
                    <a:pt x="131" y="110"/>
                    <a:pt x="129" y="108"/>
                    <a:pt x="128" y="104"/>
                  </a:cubicBezTo>
                  <a:cubicBezTo>
                    <a:pt x="126" y="97"/>
                    <a:pt x="126" y="93"/>
                    <a:pt x="133" y="88"/>
                  </a:cubicBezTo>
                  <a:cubicBezTo>
                    <a:pt x="135" y="86"/>
                    <a:pt x="138" y="85"/>
                    <a:pt x="141" y="83"/>
                  </a:cubicBezTo>
                  <a:cubicBezTo>
                    <a:pt x="145" y="81"/>
                    <a:pt x="144" y="80"/>
                    <a:pt x="149" y="80"/>
                  </a:cubicBezTo>
                  <a:cubicBezTo>
                    <a:pt x="156" y="80"/>
                    <a:pt x="153" y="79"/>
                    <a:pt x="154" y="74"/>
                  </a:cubicBezTo>
                  <a:cubicBezTo>
                    <a:pt x="155" y="71"/>
                    <a:pt x="158" y="68"/>
                    <a:pt x="159" y="65"/>
                  </a:cubicBezTo>
                  <a:cubicBezTo>
                    <a:pt x="162" y="58"/>
                    <a:pt x="166" y="55"/>
                    <a:pt x="166" y="47"/>
                  </a:cubicBezTo>
                  <a:cubicBezTo>
                    <a:pt x="167" y="40"/>
                    <a:pt x="173" y="39"/>
                    <a:pt x="174" y="32"/>
                  </a:cubicBezTo>
                  <a:cubicBezTo>
                    <a:pt x="173" y="31"/>
                    <a:pt x="173" y="30"/>
                    <a:pt x="172" y="29"/>
                  </a:cubicBezTo>
                  <a:cubicBezTo>
                    <a:pt x="171" y="26"/>
                    <a:pt x="169" y="24"/>
                    <a:pt x="168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3448051" y="2654300"/>
              <a:ext cx="215900" cy="311150"/>
            </a:xfrm>
            <a:custGeom>
              <a:avLst/>
              <a:gdLst>
                <a:gd name="T0" fmla="*/ 121 w 131"/>
                <a:gd name="T1" fmla="*/ 58 h 189"/>
                <a:gd name="T2" fmla="*/ 113 w 131"/>
                <a:gd name="T3" fmla="*/ 56 h 189"/>
                <a:gd name="T4" fmla="*/ 112 w 131"/>
                <a:gd name="T5" fmla="*/ 52 h 189"/>
                <a:gd name="T6" fmla="*/ 107 w 131"/>
                <a:gd name="T7" fmla="*/ 55 h 189"/>
                <a:gd name="T8" fmla="*/ 100 w 131"/>
                <a:gd name="T9" fmla="*/ 50 h 189"/>
                <a:gd name="T10" fmla="*/ 94 w 131"/>
                <a:gd name="T11" fmla="*/ 54 h 189"/>
                <a:gd name="T12" fmla="*/ 85 w 131"/>
                <a:gd name="T13" fmla="*/ 52 h 189"/>
                <a:gd name="T14" fmla="*/ 81 w 131"/>
                <a:gd name="T15" fmla="*/ 53 h 189"/>
                <a:gd name="T16" fmla="*/ 78 w 131"/>
                <a:gd name="T17" fmla="*/ 58 h 189"/>
                <a:gd name="T18" fmla="*/ 69 w 131"/>
                <a:gd name="T19" fmla="*/ 54 h 189"/>
                <a:gd name="T20" fmla="*/ 68 w 131"/>
                <a:gd name="T21" fmla="*/ 49 h 189"/>
                <a:gd name="T22" fmla="*/ 65 w 131"/>
                <a:gd name="T23" fmla="*/ 46 h 189"/>
                <a:gd name="T24" fmla="*/ 62 w 131"/>
                <a:gd name="T25" fmla="*/ 36 h 189"/>
                <a:gd name="T26" fmla="*/ 67 w 131"/>
                <a:gd name="T27" fmla="*/ 28 h 189"/>
                <a:gd name="T28" fmla="*/ 68 w 131"/>
                <a:gd name="T29" fmla="*/ 19 h 189"/>
                <a:gd name="T30" fmla="*/ 73 w 131"/>
                <a:gd name="T31" fmla="*/ 11 h 189"/>
                <a:gd name="T32" fmla="*/ 81 w 131"/>
                <a:gd name="T33" fmla="*/ 6 h 189"/>
                <a:gd name="T34" fmla="*/ 80 w 131"/>
                <a:gd name="T35" fmla="*/ 2 h 189"/>
                <a:gd name="T36" fmla="*/ 76 w 131"/>
                <a:gd name="T37" fmla="*/ 6 h 189"/>
                <a:gd name="T38" fmla="*/ 71 w 131"/>
                <a:gd name="T39" fmla="*/ 6 h 189"/>
                <a:gd name="T40" fmla="*/ 65 w 131"/>
                <a:gd name="T41" fmla="*/ 12 h 189"/>
                <a:gd name="T42" fmla="*/ 53 w 131"/>
                <a:gd name="T43" fmla="*/ 24 h 189"/>
                <a:gd name="T44" fmla="*/ 48 w 131"/>
                <a:gd name="T45" fmla="*/ 33 h 189"/>
                <a:gd name="T46" fmla="*/ 41 w 131"/>
                <a:gd name="T47" fmla="*/ 37 h 189"/>
                <a:gd name="T48" fmla="*/ 34 w 131"/>
                <a:gd name="T49" fmla="*/ 45 h 189"/>
                <a:gd name="T50" fmla="*/ 31 w 131"/>
                <a:gd name="T51" fmla="*/ 54 h 189"/>
                <a:gd name="T52" fmla="*/ 15 w 131"/>
                <a:gd name="T53" fmla="*/ 68 h 189"/>
                <a:gd name="T54" fmla="*/ 8 w 131"/>
                <a:gd name="T55" fmla="*/ 76 h 189"/>
                <a:gd name="T56" fmla="*/ 4 w 131"/>
                <a:gd name="T57" fmla="*/ 85 h 189"/>
                <a:gd name="T58" fmla="*/ 0 w 131"/>
                <a:gd name="T59" fmla="*/ 93 h 189"/>
                <a:gd name="T60" fmla="*/ 3 w 131"/>
                <a:gd name="T61" fmla="*/ 91 h 189"/>
                <a:gd name="T62" fmla="*/ 7 w 131"/>
                <a:gd name="T63" fmla="*/ 99 h 189"/>
                <a:gd name="T64" fmla="*/ 6 w 131"/>
                <a:gd name="T65" fmla="*/ 105 h 189"/>
                <a:gd name="T66" fmla="*/ 9 w 131"/>
                <a:gd name="T67" fmla="*/ 121 h 189"/>
                <a:gd name="T68" fmla="*/ 19 w 131"/>
                <a:gd name="T69" fmla="*/ 120 h 189"/>
                <a:gd name="T70" fmla="*/ 20 w 131"/>
                <a:gd name="T71" fmla="*/ 130 h 189"/>
                <a:gd name="T72" fmla="*/ 23 w 131"/>
                <a:gd name="T73" fmla="*/ 139 h 189"/>
                <a:gd name="T74" fmla="*/ 24 w 131"/>
                <a:gd name="T75" fmla="*/ 144 h 189"/>
                <a:gd name="T76" fmla="*/ 28 w 131"/>
                <a:gd name="T77" fmla="*/ 147 h 189"/>
                <a:gd name="T78" fmla="*/ 32 w 131"/>
                <a:gd name="T79" fmla="*/ 155 h 189"/>
                <a:gd name="T80" fmla="*/ 37 w 131"/>
                <a:gd name="T81" fmla="*/ 162 h 189"/>
                <a:gd name="T82" fmla="*/ 53 w 131"/>
                <a:gd name="T83" fmla="*/ 172 h 189"/>
                <a:gd name="T84" fmla="*/ 67 w 131"/>
                <a:gd name="T85" fmla="*/ 185 h 189"/>
                <a:gd name="T86" fmla="*/ 71 w 131"/>
                <a:gd name="T87" fmla="*/ 189 h 189"/>
                <a:gd name="T88" fmla="*/ 78 w 131"/>
                <a:gd name="T89" fmla="*/ 186 h 189"/>
                <a:gd name="T90" fmla="*/ 87 w 131"/>
                <a:gd name="T91" fmla="*/ 182 h 189"/>
                <a:gd name="T92" fmla="*/ 94 w 131"/>
                <a:gd name="T93" fmla="*/ 177 h 189"/>
                <a:gd name="T94" fmla="*/ 84 w 131"/>
                <a:gd name="T95" fmla="*/ 172 h 189"/>
                <a:gd name="T96" fmla="*/ 99 w 131"/>
                <a:gd name="T97" fmla="*/ 161 h 189"/>
                <a:gd name="T98" fmla="*/ 109 w 131"/>
                <a:gd name="T99" fmla="*/ 145 h 189"/>
                <a:gd name="T100" fmla="*/ 98 w 131"/>
                <a:gd name="T101" fmla="*/ 113 h 189"/>
                <a:gd name="T102" fmla="*/ 103 w 131"/>
                <a:gd name="T103" fmla="*/ 104 h 189"/>
                <a:gd name="T104" fmla="*/ 103 w 131"/>
                <a:gd name="T105" fmla="*/ 94 h 189"/>
                <a:gd name="T106" fmla="*/ 109 w 131"/>
                <a:gd name="T107" fmla="*/ 88 h 189"/>
                <a:gd name="T108" fmla="*/ 117 w 131"/>
                <a:gd name="T109" fmla="*/ 81 h 189"/>
                <a:gd name="T110" fmla="*/ 110 w 131"/>
                <a:gd name="T111" fmla="*/ 77 h 189"/>
                <a:gd name="T112" fmla="*/ 113 w 131"/>
                <a:gd name="T113" fmla="*/ 72 h 189"/>
                <a:gd name="T114" fmla="*/ 121 w 131"/>
                <a:gd name="T115" fmla="*/ 75 h 189"/>
                <a:gd name="T116" fmla="*/ 125 w 131"/>
                <a:gd name="T117" fmla="*/ 68 h 189"/>
                <a:gd name="T118" fmla="*/ 130 w 131"/>
                <a:gd name="T119" fmla="*/ 67 h 189"/>
                <a:gd name="T120" fmla="*/ 121 w 131"/>
                <a:gd name="T121" fmla="*/ 5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89">
                  <a:moveTo>
                    <a:pt x="121" y="58"/>
                  </a:moveTo>
                  <a:cubicBezTo>
                    <a:pt x="118" y="58"/>
                    <a:pt x="115" y="59"/>
                    <a:pt x="113" y="56"/>
                  </a:cubicBezTo>
                  <a:cubicBezTo>
                    <a:pt x="112" y="55"/>
                    <a:pt x="115" y="53"/>
                    <a:pt x="112" y="52"/>
                  </a:cubicBezTo>
                  <a:cubicBezTo>
                    <a:pt x="110" y="52"/>
                    <a:pt x="108" y="54"/>
                    <a:pt x="107" y="55"/>
                  </a:cubicBezTo>
                  <a:cubicBezTo>
                    <a:pt x="106" y="53"/>
                    <a:pt x="102" y="50"/>
                    <a:pt x="100" y="50"/>
                  </a:cubicBezTo>
                  <a:cubicBezTo>
                    <a:pt x="95" y="49"/>
                    <a:pt x="97" y="53"/>
                    <a:pt x="94" y="54"/>
                  </a:cubicBezTo>
                  <a:cubicBezTo>
                    <a:pt x="90" y="56"/>
                    <a:pt x="89" y="52"/>
                    <a:pt x="85" y="52"/>
                  </a:cubicBezTo>
                  <a:cubicBezTo>
                    <a:pt x="84" y="52"/>
                    <a:pt x="82" y="53"/>
                    <a:pt x="81" y="53"/>
                  </a:cubicBezTo>
                  <a:cubicBezTo>
                    <a:pt x="79" y="54"/>
                    <a:pt x="79" y="57"/>
                    <a:pt x="78" y="58"/>
                  </a:cubicBezTo>
                  <a:cubicBezTo>
                    <a:pt x="74" y="60"/>
                    <a:pt x="70" y="56"/>
                    <a:pt x="69" y="54"/>
                  </a:cubicBezTo>
                  <a:cubicBezTo>
                    <a:pt x="69" y="52"/>
                    <a:pt x="69" y="51"/>
                    <a:pt x="68" y="49"/>
                  </a:cubicBezTo>
                  <a:cubicBezTo>
                    <a:pt x="67" y="48"/>
                    <a:pt x="65" y="48"/>
                    <a:pt x="65" y="46"/>
                  </a:cubicBezTo>
                  <a:cubicBezTo>
                    <a:pt x="63" y="44"/>
                    <a:pt x="62" y="39"/>
                    <a:pt x="62" y="36"/>
                  </a:cubicBezTo>
                  <a:cubicBezTo>
                    <a:pt x="63" y="33"/>
                    <a:pt x="66" y="31"/>
                    <a:pt x="67" y="28"/>
                  </a:cubicBezTo>
                  <a:cubicBezTo>
                    <a:pt x="68" y="24"/>
                    <a:pt x="68" y="22"/>
                    <a:pt x="68" y="19"/>
                  </a:cubicBezTo>
                  <a:cubicBezTo>
                    <a:pt x="68" y="15"/>
                    <a:pt x="70" y="13"/>
                    <a:pt x="73" y="11"/>
                  </a:cubicBezTo>
                  <a:cubicBezTo>
                    <a:pt x="76" y="8"/>
                    <a:pt x="78" y="8"/>
                    <a:pt x="81" y="6"/>
                  </a:cubicBezTo>
                  <a:cubicBezTo>
                    <a:pt x="85" y="4"/>
                    <a:pt x="84" y="0"/>
                    <a:pt x="80" y="2"/>
                  </a:cubicBezTo>
                  <a:cubicBezTo>
                    <a:pt x="78" y="3"/>
                    <a:pt x="78" y="5"/>
                    <a:pt x="76" y="6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7" y="8"/>
                    <a:pt x="66" y="10"/>
                    <a:pt x="65" y="12"/>
                  </a:cubicBezTo>
                  <a:cubicBezTo>
                    <a:pt x="61" y="18"/>
                    <a:pt x="56" y="18"/>
                    <a:pt x="53" y="24"/>
                  </a:cubicBezTo>
                  <a:cubicBezTo>
                    <a:pt x="51" y="27"/>
                    <a:pt x="50" y="30"/>
                    <a:pt x="48" y="33"/>
                  </a:cubicBezTo>
                  <a:cubicBezTo>
                    <a:pt x="46" y="36"/>
                    <a:pt x="44" y="36"/>
                    <a:pt x="41" y="37"/>
                  </a:cubicBezTo>
                  <a:cubicBezTo>
                    <a:pt x="38" y="39"/>
                    <a:pt x="35" y="42"/>
                    <a:pt x="34" y="45"/>
                  </a:cubicBezTo>
                  <a:cubicBezTo>
                    <a:pt x="33" y="48"/>
                    <a:pt x="34" y="50"/>
                    <a:pt x="31" y="54"/>
                  </a:cubicBezTo>
                  <a:cubicBezTo>
                    <a:pt x="26" y="59"/>
                    <a:pt x="21" y="64"/>
                    <a:pt x="15" y="68"/>
                  </a:cubicBezTo>
                  <a:cubicBezTo>
                    <a:pt x="12" y="71"/>
                    <a:pt x="10" y="73"/>
                    <a:pt x="8" y="76"/>
                  </a:cubicBezTo>
                  <a:cubicBezTo>
                    <a:pt x="7" y="79"/>
                    <a:pt x="6" y="82"/>
                    <a:pt x="4" y="85"/>
                  </a:cubicBezTo>
                  <a:cubicBezTo>
                    <a:pt x="3" y="88"/>
                    <a:pt x="1" y="91"/>
                    <a:pt x="0" y="93"/>
                  </a:cubicBezTo>
                  <a:cubicBezTo>
                    <a:pt x="0" y="92"/>
                    <a:pt x="1" y="91"/>
                    <a:pt x="3" y="91"/>
                  </a:cubicBezTo>
                  <a:cubicBezTo>
                    <a:pt x="6" y="91"/>
                    <a:pt x="6" y="96"/>
                    <a:pt x="7" y="99"/>
                  </a:cubicBezTo>
                  <a:cubicBezTo>
                    <a:pt x="9" y="103"/>
                    <a:pt x="9" y="102"/>
                    <a:pt x="6" y="105"/>
                  </a:cubicBezTo>
                  <a:cubicBezTo>
                    <a:pt x="2" y="109"/>
                    <a:pt x="2" y="120"/>
                    <a:pt x="9" y="121"/>
                  </a:cubicBezTo>
                  <a:cubicBezTo>
                    <a:pt x="11" y="122"/>
                    <a:pt x="17" y="119"/>
                    <a:pt x="19" y="120"/>
                  </a:cubicBezTo>
                  <a:cubicBezTo>
                    <a:pt x="23" y="121"/>
                    <a:pt x="21" y="127"/>
                    <a:pt x="20" y="130"/>
                  </a:cubicBezTo>
                  <a:cubicBezTo>
                    <a:pt x="19" y="136"/>
                    <a:pt x="21" y="135"/>
                    <a:pt x="23" y="139"/>
                  </a:cubicBezTo>
                  <a:cubicBezTo>
                    <a:pt x="24" y="140"/>
                    <a:pt x="23" y="142"/>
                    <a:pt x="24" y="144"/>
                  </a:cubicBezTo>
                  <a:cubicBezTo>
                    <a:pt x="25" y="146"/>
                    <a:pt x="26" y="146"/>
                    <a:pt x="28" y="147"/>
                  </a:cubicBezTo>
                  <a:cubicBezTo>
                    <a:pt x="32" y="150"/>
                    <a:pt x="32" y="150"/>
                    <a:pt x="32" y="155"/>
                  </a:cubicBezTo>
                  <a:cubicBezTo>
                    <a:pt x="31" y="161"/>
                    <a:pt x="32" y="161"/>
                    <a:pt x="37" y="162"/>
                  </a:cubicBezTo>
                  <a:cubicBezTo>
                    <a:pt x="44" y="163"/>
                    <a:pt x="47" y="169"/>
                    <a:pt x="53" y="172"/>
                  </a:cubicBezTo>
                  <a:cubicBezTo>
                    <a:pt x="59" y="176"/>
                    <a:pt x="62" y="181"/>
                    <a:pt x="67" y="185"/>
                  </a:cubicBezTo>
                  <a:cubicBezTo>
                    <a:pt x="68" y="187"/>
                    <a:pt x="69" y="188"/>
                    <a:pt x="71" y="189"/>
                  </a:cubicBezTo>
                  <a:cubicBezTo>
                    <a:pt x="72" y="187"/>
                    <a:pt x="75" y="187"/>
                    <a:pt x="78" y="186"/>
                  </a:cubicBezTo>
                  <a:cubicBezTo>
                    <a:pt x="81" y="185"/>
                    <a:pt x="84" y="183"/>
                    <a:pt x="87" y="182"/>
                  </a:cubicBezTo>
                  <a:cubicBezTo>
                    <a:pt x="90" y="180"/>
                    <a:pt x="96" y="181"/>
                    <a:pt x="94" y="177"/>
                  </a:cubicBezTo>
                  <a:cubicBezTo>
                    <a:pt x="92" y="173"/>
                    <a:pt x="86" y="175"/>
                    <a:pt x="84" y="172"/>
                  </a:cubicBezTo>
                  <a:cubicBezTo>
                    <a:pt x="79" y="164"/>
                    <a:pt x="95" y="164"/>
                    <a:pt x="99" y="161"/>
                  </a:cubicBezTo>
                  <a:cubicBezTo>
                    <a:pt x="104" y="158"/>
                    <a:pt x="107" y="151"/>
                    <a:pt x="109" y="145"/>
                  </a:cubicBezTo>
                  <a:cubicBezTo>
                    <a:pt x="112" y="136"/>
                    <a:pt x="113" y="113"/>
                    <a:pt x="98" y="113"/>
                  </a:cubicBezTo>
                  <a:cubicBezTo>
                    <a:pt x="97" y="109"/>
                    <a:pt x="101" y="107"/>
                    <a:pt x="103" y="104"/>
                  </a:cubicBezTo>
                  <a:cubicBezTo>
                    <a:pt x="105" y="101"/>
                    <a:pt x="105" y="98"/>
                    <a:pt x="103" y="94"/>
                  </a:cubicBezTo>
                  <a:cubicBezTo>
                    <a:pt x="101" y="87"/>
                    <a:pt x="105" y="88"/>
                    <a:pt x="109" y="88"/>
                  </a:cubicBezTo>
                  <a:cubicBezTo>
                    <a:pt x="117" y="89"/>
                    <a:pt x="116" y="88"/>
                    <a:pt x="117" y="81"/>
                  </a:cubicBezTo>
                  <a:cubicBezTo>
                    <a:pt x="115" y="80"/>
                    <a:pt x="111" y="78"/>
                    <a:pt x="110" y="77"/>
                  </a:cubicBezTo>
                  <a:cubicBezTo>
                    <a:pt x="107" y="74"/>
                    <a:pt x="108" y="72"/>
                    <a:pt x="113" y="72"/>
                  </a:cubicBezTo>
                  <a:cubicBezTo>
                    <a:pt x="116" y="73"/>
                    <a:pt x="118" y="76"/>
                    <a:pt x="121" y="75"/>
                  </a:cubicBezTo>
                  <a:cubicBezTo>
                    <a:pt x="125" y="75"/>
                    <a:pt x="125" y="71"/>
                    <a:pt x="125" y="68"/>
                  </a:cubicBezTo>
                  <a:cubicBezTo>
                    <a:pt x="127" y="66"/>
                    <a:pt x="129" y="66"/>
                    <a:pt x="130" y="67"/>
                  </a:cubicBezTo>
                  <a:cubicBezTo>
                    <a:pt x="131" y="62"/>
                    <a:pt x="127" y="59"/>
                    <a:pt x="121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3657601" y="2678113"/>
              <a:ext cx="217488" cy="219075"/>
            </a:xfrm>
            <a:custGeom>
              <a:avLst/>
              <a:gdLst>
                <a:gd name="T0" fmla="*/ 71 w 131"/>
                <a:gd name="T1" fmla="*/ 8 h 132"/>
                <a:gd name="T2" fmla="*/ 67 w 131"/>
                <a:gd name="T3" fmla="*/ 5 h 132"/>
                <a:gd name="T4" fmla="*/ 56 w 131"/>
                <a:gd name="T5" fmla="*/ 4 h 132"/>
                <a:gd name="T6" fmla="*/ 46 w 131"/>
                <a:gd name="T7" fmla="*/ 1 h 132"/>
                <a:gd name="T8" fmla="*/ 37 w 131"/>
                <a:gd name="T9" fmla="*/ 3 h 132"/>
                <a:gd name="T10" fmla="*/ 29 w 131"/>
                <a:gd name="T11" fmla="*/ 6 h 132"/>
                <a:gd name="T12" fmla="*/ 20 w 131"/>
                <a:gd name="T13" fmla="*/ 8 h 132"/>
                <a:gd name="T14" fmla="*/ 14 w 131"/>
                <a:gd name="T15" fmla="*/ 16 h 132"/>
                <a:gd name="T16" fmla="*/ 8 w 131"/>
                <a:gd name="T17" fmla="*/ 23 h 132"/>
                <a:gd name="T18" fmla="*/ 10 w 131"/>
                <a:gd name="T19" fmla="*/ 31 h 132"/>
                <a:gd name="T20" fmla="*/ 13 w 131"/>
                <a:gd name="T21" fmla="*/ 45 h 132"/>
                <a:gd name="T22" fmla="*/ 8 w 131"/>
                <a:gd name="T23" fmla="*/ 55 h 132"/>
                <a:gd name="T24" fmla="*/ 10 w 131"/>
                <a:gd name="T25" fmla="*/ 58 h 132"/>
                <a:gd name="T26" fmla="*/ 9 w 131"/>
                <a:gd name="T27" fmla="*/ 64 h 132"/>
                <a:gd name="T28" fmla="*/ 0 w 131"/>
                <a:gd name="T29" fmla="*/ 62 h 132"/>
                <a:gd name="T30" fmla="*/ 3 w 131"/>
                <a:gd name="T31" fmla="*/ 73 h 132"/>
                <a:gd name="T32" fmla="*/ 14 w 131"/>
                <a:gd name="T33" fmla="*/ 74 h 132"/>
                <a:gd name="T34" fmla="*/ 26 w 131"/>
                <a:gd name="T35" fmla="*/ 73 h 132"/>
                <a:gd name="T36" fmla="*/ 32 w 131"/>
                <a:gd name="T37" fmla="*/ 68 h 132"/>
                <a:gd name="T38" fmla="*/ 35 w 131"/>
                <a:gd name="T39" fmla="*/ 71 h 132"/>
                <a:gd name="T40" fmla="*/ 39 w 131"/>
                <a:gd name="T41" fmla="*/ 79 h 132"/>
                <a:gd name="T42" fmla="*/ 39 w 131"/>
                <a:gd name="T43" fmla="*/ 87 h 132"/>
                <a:gd name="T44" fmla="*/ 31 w 131"/>
                <a:gd name="T45" fmla="*/ 92 h 132"/>
                <a:gd name="T46" fmla="*/ 31 w 131"/>
                <a:gd name="T47" fmla="*/ 103 h 132"/>
                <a:gd name="T48" fmla="*/ 32 w 131"/>
                <a:gd name="T49" fmla="*/ 114 h 132"/>
                <a:gd name="T50" fmla="*/ 14 w 131"/>
                <a:gd name="T51" fmla="*/ 118 h 132"/>
                <a:gd name="T52" fmla="*/ 24 w 131"/>
                <a:gd name="T53" fmla="*/ 131 h 132"/>
                <a:gd name="T54" fmla="*/ 29 w 131"/>
                <a:gd name="T55" fmla="*/ 124 h 132"/>
                <a:gd name="T56" fmla="*/ 40 w 131"/>
                <a:gd name="T57" fmla="*/ 124 h 132"/>
                <a:gd name="T58" fmla="*/ 42 w 131"/>
                <a:gd name="T59" fmla="*/ 121 h 132"/>
                <a:gd name="T60" fmla="*/ 46 w 131"/>
                <a:gd name="T61" fmla="*/ 118 h 132"/>
                <a:gd name="T62" fmla="*/ 51 w 131"/>
                <a:gd name="T63" fmla="*/ 110 h 132"/>
                <a:gd name="T64" fmla="*/ 57 w 131"/>
                <a:gd name="T65" fmla="*/ 106 h 132"/>
                <a:gd name="T66" fmla="*/ 57 w 131"/>
                <a:gd name="T67" fmla="*/ 106 h 132"/>
                <a:gd name="T68" fmla="*/ 58 w 131"/>
                <a:gd name="T69" fmla="*/ 106 h 132"/>
                <a:gd name="T70" fmla="*/ 69 w 131"/>
                <a:gd name="T71" fmla="*/ 107 h 132"/>
                <a:gd name="T72" fmla="*/ 73 w 131"/>
                <a:gd name="T73" fmla="*/ 109 h 132"/>
                <a:gd name="T74" fmla="*/ 77 w 131"/>
                <a:gd name="T75" fmla="*/ 111 h 132"/>
                <a:gd name="T76" fmla="*/ 82 w 131"/>
                <a:gd name="T77" fmla="*/ 104 h 132"/>
                <a:gd name="T78" fmla="*/ 88 w 131"/>
                <a:gd name="T79" fmla="*/ 110 h 132"/>
                <a:gd name="T80" fmla="*/ 98 w 131"/>
                <a:gd name="T81" fmla="*/ 113 h 132"/>
                <a:gd name="T82" fmla="*/ 99 w 131"/>
                <a:gd name="T83" fmla="*/ 103 h 132"/>
                <a:gd name="T84" fmla="*/ 96 w 131"/>
                <a:gd name="T85" fmla="*/ 100 h 132"/>
                <a:gd name="T86" fmla="*/ 95 w 131"/>
                <a:gd name="T87" fmla="*/ 95 h 132"/>
                <a:gd name="T88" fmla="*/ 105 w 131"/>
                <a:gd name="T89" fmla="*/ 93 h 132"/>
                <a:gd name="T90" fmla="*/ 109 w 131"/>
                <a:gd name="T91" fmla="*/ 88 h 132"/>
                <a:gd name="T92" fmla="*/ 105 w 131"/>
                <a:gd name="T93" fmla="*/ 75 h 132"/>
                <a:gd name="T94" fmla="*/ 96 w 131"/>
                <a:gd name="T95" fmla="*/ 66 h 132"/>
                <a:gd name="T96" fmla="*/ 99 w 131"/>
                <a:gd name="T97" fmla="*/ 65 h 132"/>
                <a:gd name="T98" fmla="*/ 106 w 131"/>
                <a:gd name="T99" fmla="*/ 54 h 132"/>
                <a:gd name="T100" fmla="*/ 125 w 131"/>
                <a:gd name="T101" fmla="*/ 49 h 132"/>
                <a:gd name="T102" fmla="*/ 127 w 131"/>
                <a:gd name="T103" fmla="*/ 42 h 132"/>
                <a:gd name="T104" fmla="*/ 125 w 131"/>
                <a:gd name="T105" fmla="*/ 31 h 132"/>
                <a:gd name="T106" fmla="*/ 120 w 131"/>
                <a:gd name="T107" fmla="*/ 38 h 132"/>
                <a:gd name="T108" fmla="*/ 109 w 131"/>
                <a:gd name="T109" fmla="*/ 40 h 132"/>
                <a:gd name="T110" fmla="*/ 90 w 131"/>
                <a:gd name="T111" fmla="*/ 38 h 132"/>
                <a:gd name="T112" fmla="*/ 85 w 131"/>
                <a:gd name="T113" fmla="*/ 30 h 132"/>
                <a:gd name="T114" fmla="*/ 79 w 131"/>
                <a:gd name="T115" fmla="*/ 22 h 132"/>
                <a:gd name="T116" fmla="*/ 80 w 131"/>
                <a:gd name="T117" fmla="*/ 10 h 132"/>
                <a:gd name="T118" fmla="*/ 77 w 131"/>
                <a:gd name="T119" fmla="*/ 9 h 132"/>
                <a:gd name="T120" fmla="*/ 71 w 131"/>
                <a:gd name="T121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32">
                  <a:moveTo>
                    <a:pt x="71" y="8"/>
                  </a:moveTo>
                  <a:cubicBezTo>
                    <a:pt x="70" y="7"/>
                    <a:pt x="69" y="5"/>
                    <a:pt x="67" y="5"/>
                  </a:cubicBezTo>
                  <a:cubicBezTo>
                    <a:pt x="63" y="3"/>
                    <a:pt x="61" y="6"/>
                    <a:pt x="56" y="4"/>
                  </a:cubicBezTo>
                  <a:cubicBezTo>
                    <a:pt x="53" y="3"/>
                    <a:pt x="50" y="2"/>
                    <a:pt x="46" y="1"/>
                  </a:cubicBezTo>
                  <a:cubicBezTo>
                    <a:pt x="42" y="1"/>
                    <a:pt x="41" y="0"/>
                    <a:pt x="37" y="3"/>
                  </a:cubicBezTo>
                  <a:cubicBezTo>
                    <a:pt x="33" y="5"/>
                    <a:pt x="33" y="7"/>
                    <a:pt x="29" y="6"/>
                  </a:cubicBezTo>
                  <a:cubicBezTo>
                    <a:pt x="24" y="6"/>
                    <a:pt x="24" y="4"/>
                    <a:pt x="20" y="8"/>
                  </a:cubicBezTo>
                  <a:cubicBezTo>
                    <a:pt x="18" y="11"/>
                    <a:pt x="16" y="14"/>
                    <a:pt x="14" y="16"/>
                  </a:cubicBezTo>
                  <a:cubicBezTo>
                    <a:pt x="12" y="18"/>
                    <a:pt x="10" y="20"/>
                    <a:pt x="8" y="23"/>
                  </a:cubicBezTo>
                  <a:cubicBezTo>
                    <a:pt x="5" y="27"/>
                    <a:pt x="7" y="28"/>
                    <a:pt x="10" y="31"/>
                  </a:cubicBezTo>
                  <a:cubicBezTo>
                    <a:pt x="15" y="35"/>
                    <a:pt x="14" y="40"/>
                    <a:pt x="13" y="45"/>
                  </a:cubicBezTo>
                  <a:cubicBezTo>
                    <a:pt x="12" y="49"/>
                    <a:pt x="10" y="52"/>
                    <a:pt x="8" y="55"/>
                  </a:cubicBezTo>
                  <a:cubicBezTo>
                    <a:pt x="9" y="56"/>
                    <a:pt x="9" y="57"/>
                    <a:pt x="10" y="58"/>
                  </a:cubicBezTo>
                  <a:cubicBezTo>
                    <a:pt x="11" y="61"/>
                    <a:pt x="15" y="63"/>
                    <a:pt x="9" y="64"/>
                  </a:cubicBezTo>
                  <a:cubicBezTo>
                    <a:pt x="7" y="64"/>
                    <a:pt x="3" y="62"/>
                    <a:pt x="0" y="62"/>
                  </a:cubicBezTo>
                  <a:cubicBezTo>
                    <a:pt x="0" y="65"/>
                    <a:pt x="1" y="71"/>
                    <a:pt x="3" y="73"/>
                  </a:cubicBezTo>
                  <a:cubicBezTo>
                    <a:pt x="6" y="75"/>
                    <a:pt x="11" y="74"/>
                    <a:pt x="14" y="74"/>
                  </a:cubicBezTo>
                  <a:cubicBezTo>
                    <a:pt x="19" y="74"/>
                    <a:pt x="22" y="75"/>
                    <a:pt x="26" y="73"/>
                  </a:cubicBezTo>
                  <a:cubicBezTo>
                    <a:pt x="29" y="72"/>
                    <a:pt x="30" y="68"/>
                    <a:pt x="32" y="68"/>
                  </a:cubicBezTo>
                  <a:cubicBezTo>
                    <a:pt x="35" y="68"/>
                    <a:pt x="34" y="70"/>
                    <a:pt x="35" y="71"/>
                  </a:cubicBezTo>
                  <a:cubicBezTo>
                    <a:pt x="38" y="75"/>
                    <a:pt x="39" y="75"/>
                    <a:pt x="39" y="79"/>
                  </a:cubicBezTo>
                  <a:cubicBezTo>
                    <a:pt x="40" y="81"/>
                    <a:pt x="41" y="85"/>
                    <a:pt x="39" y="87"/>
                  </a:cubicBezTo>
                  <a:cubicBezTo>
                    <a:pt x="37" y="90"/>
                    <a:pt x="32" y="89"/>
                    <a:pt x="31" y="92"/>
                  </a:cubicBezTo>
                  <a:cubicBezTo>
                    <a:pt x="30" y="94"/>
                    <a:pt x="31" y="100"/>
                    <a:pt x="31" y="103"/>
                  </a:cubicBezTo>
                  <a:cubicBezTo>
                    <a:pt x="32" y="106"/>
                    <a:pt x="33" y="111"/>
                    <a:pt x="32" y="114"/>
                  </a:cubicBezTo>
                  <a:cubicBezTo>
                    <a:pt x="29" y="123"/>
                    <a:pt x="18" y="111"/>
                    <a:pt x="14" y="118"/>
                  </a:cubicBezTo>
                  <a:cubicBezTo>
                    <a:pt x="12" y="122"/>
                    <a:pt x="20" y="132"/>
                    <a:pt x="24" y="131"/>
                  </a:cubicBezTo>
                  <a:cubicBezTo>
                    <a:pt x="28" y="131"/>
                    <a:pt x="26" y="126"/>
                    <a:pt x="29" y="124"/>
                  </a:cubicBezTo>
                  <a:cubicBezTo>
                    <a:pt x="32" y="123"/>
                    <a:pt x="36" y="127"/>
                    <a:pt x="40" y="124"/>
                  </a:cubicBezTo>
                  <a:cubicBezTo>
                    <a:pt x="41" y="124"/>
                    <a:pt x="41" y="122"/>
                    <a:pt x="42" y="121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9" y="115"/>
                    <a:pt x="49" y="113"/>
                    <a:pt x="51" y="110"/>
                  </a:cubicBezTo>
                  <a:cubicBezTo>
                    <a:pt x="53" y="106"/>
                    <a:pt x="53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8" y="106"/>
                    <a:pt x="58" y="106"/>
                  </a:cubicBezTo>
                  <a:cubicBezTo>
                    <a:pt x="61" y="104"/>
                    <a:pt x="66" y="105"/>
                    <a:pt x="69" y="107"/>
                  </a:cubicBezTo>
                  <a:cubicBezTo>
                    <a:pt x="70" y="107"/>
                    <a:pt x="72" y="108"/>
                    <a:pt x="73" y="109"/>
                  </a:cubicBezTo>
                  <a:cubicBezTo>
                    <a:pt x="73" y="109"/>
                    <a:pt x="78" y="111"/>
                    <a:pt x="77" y="111"/>
                  </a:cubicBezTo>
                  <a:cubicBezTo>
                    <a:pt x="80" y="112"/>
                    <a:pt x="80" y="107"/>
                    <a:pt x="82" y="104"/>
                  </a:cubicBezTo>
                  <a:cubicBezTo>
                    <a:pt x="86" y="103"/>
                    <a:pt x="86" y="108"/>
                    <a:pt x="88" y="110"/>
                  </a:cubicBezTo>
                  <a:cubicBezTo>
                    <a:pt x="91" y="113"/>
                    <a:pt x="94" y="114"/>
                    <a:pt x="98" y="113"/>
                  </a:cubicBezTo>
                  <a:cubicBezTo>
                    <a:pt x="99" y="110"/>
                    <a:pt x="101" y="107"/>
                    <a:pt x="99" y="103"/>
                  </a:cubicBezTo>
                  <a:cubicBezTo>
                    <a:pt x="99" y="103"/>
                    <a:pt x="97" y="101"/>
                    <a:pt x="96" y="100"/>
                  </a:cubicBezTo>
                  <a:cubicBezTo>
                    <a:pt x="96" y="99"/>
                    <a:pt x="96" y="97"/>
                    <a:pt x="95" y="95"/>
                  </a:cubicBezTo>
                  <a:cubicBezTo>
                    <a:pt x="94" y="84"/>
                    <a:pt x="100" y="90"/>
                    <a:pt x="105" y="93"/>
                  </a:cubicBezTo>
                  <a:cubicBezTo>
                    <a:pt x="105" y="91"/>
                    <a:pt x="106" y="88"/>
                    <a:pt x="109" y="88"/>
                  </a:cubicBezTo>
                  <a:cubicBezTo>
                    <a:pt x="109" y="83"/>
                    <a:pt x="108" y="79"/>
                    <a:pt x="105" y="75"/>
                  </a:cubicBezTo>
                  <a:cubicBezTo>
                    <a:pt x="102" y="73"/>
                    <a:pt x="95" y="71"/>
                    <a:pt x="96" y="66"/>
                  </a:cubicBezTo>
                  <a:cubicBezTo>
                    <a:pt x="97" y="66"/>
                    <a:pt x="98" y="65"/>
                    <a:pt x="99" y="65"/>
                  </a:cubicBezTo>
                  <a:cubicBezTo>
                    <a:pt x="99" y="59"/>
                    <a:pt x="99" y="55"/>
                    <a:pt x="106" y="54"/>
                  </a:cubicBezTo>
                  <a:cubicBezTo>
                    <a:pt x="112" y="53"/>
                    <a:pt x="120" y="53"/>
                    <a:pt x="125" y="49"/>
                  </a:cubicBezTo>
                  <a:cubicBezTo>
                    <a:pt x="131" y="46"/>
                    <a:pt x="128" y="46"/>
                    <a:pt x="127" y="42"/>
                  </a:cubicBezTo>
                  <a:cubicBezTo>
                    <a:pt x="126" y="40"/>
                    <a:pt x="128" y="32"/>
                    <a:pt x="125" y="31"/>
                  </a:cubicBezTo>
                  <a:cubicBezTo>
                    <a:pt x="121" y="30"/>
                    <a:pt x="122" y="37"/>
                    <a:pt x="120" y="38"/>
                  </a:cubicBezTo>
                  <a:cubicBezTo>
                    <a:pt x="118" y="40"/>
                    <a:pt x="111" y="39"/>
                    <a:pt x="109" y="40"/>
                  </a:cubicBezTo>
                  <a:cubicBezTo>
                    <a:pt x="102" y="42"/>
                    <a:pt x="96" y="44"/>
                    <a:pt x="90" y="38"/>
                  </a:cubicBezTo>
                  <a:cubicBezTo>
                    <a:pt x="88" y="36"/>
                    <a:pt x="87" y="32"/>
                    <a:pt x="85" y="30"/>
                  </a:cubicBezTo>
                  <a:cubicBezTo>
                    <a:pt x="83" y="28"/>
                    <a:pt x="81" y="25"/>
                    <a:pt x="79" y="22"/>
                  </a:cubicBezTo>
                  <a:cubicBezTo>
                    <a:pt x="77" y="18"/>
                    <a:pt x="77" y="13"/>
                    <a:pt x="80" y="10"/>
                  </a:cubicBezTo>
                  <a:cubicBezTo>
                    <a:pt x="79" y="10"/>
                    <a:pt x="78" y="9"/>
                    <a:pt x="77" y="9"/>
                  </a:cubicBezTo>
                  <a:cubicBezTo>
                    <a:pt x="75" y="8"/>
                    <a:pt x="73" y="9"/>
                    <a:pt x="7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3128963" y="2206625"/>
              <a:ext cx="601663" cy="622300"/>
            </a:xfrm>
            <a:custGeom>
              <a:avLst/>
              <a:gdLst>
                <a:gd name="T0" fmla="*/ 276 w 364"/>
                <a:gd name="T1" fmla="*/ 258 h 377"/>
                <a:gd name="T2" fmla="*/ 266 w 364"/>
                <a:gd name="T3" fmla="*/ 243 h 377"/>
                <a:gd name="T4" fmla="*/ 248 w 364"/>
                <a:gd name="T5" fmla="*/ 239 h 377"/>
                <a:gd name="T6" fmla="*/ 241 w 364"/>
                <a:gd name="T7" fmla="*/ 231 h 377"/>
                <a:gd name="T8" fmla="*/ 224 w 364"/>
                <a:gd name="T9" fmla="*/ 212 h 377"/>
                <a:gd name="T10" fmla="*/ 211 w 364"/>
                <a:gd name="T11" fmla="*/ 202 h 377"/>
                <a:gd name="T12" fmla="*/ 225 w 364"/>
                <a:gd name="T13" fmla="*/ 189 h 377"/>
                <a:gd name="T14" fmla="*/ 248 w 364"/>
                <a:gd name="T15" fmla="*/ 172 h 377"/>
                <a:gd name="T16" fmla="*/ 276 w 364"/>
                <a:gd name="T17" fmla="*/ 175 h 377"/>
                <a:gd name="T18" fmla="*/ 303 w 364"/>
                <a:gd name="T19" fmla="*/ 166 h 377"/>
                <a:gd name="T20" fmla="*/ 313 w 364"/>
                <a:gd name="T21" fmla="*/ 138 h 377"/>
                <a:gd name="T22" fmla="*/ 335 w 364"/>
                <a:gd name="T23" fmla="*/ 122 h 377"/>
                <a:gd name="T24" fmla="*/ 360 w 364"/>
                <a:gd name="T25" fmla="*/ 121 h 377"/>
                <a:gd name="T26" fmla="*/ 352 w 364"/>
                <a:gd name="T27" fmla="*/ 97 h 377"/>
                <a:gd name="T28" fmla="*/ 350 w 364"/>
                <a:gd name="T29" fmla="*/ 81 h 377"/>
                <a:gd name="T30" fmla="*/ 335 w 364"/>
                <a:gd name="T31" fmla="*/ 69 h 377"/>
                <a:gd name="T32" fmla="*/ 311 w 364"/>
                <a:gd name="T33" fmla="*/ 61 h 377"/>
                <a:gd name="T34" fmla="*/ 307 w 364"/>
                <a:gd name="T35" fmla="*/ 47 h 377"/>
                <a:gd name="T36" fmla="*/ 301 w 364"/>
                <a:gd name="T37" fmla="*/ 32 h 377"/>
                <a:gd name="T38" fmla="*/ 294 w 364"/>
                <a:gd name="T39" fmla="*/ 22 h 377"/>
                <a:gd name="T40" fmla="*/ 274 w 364"/>
                <a:gd name="T41" fmla="*/ 5 h 377"/>
                <a:gd name="T42" fmla="*/ 262 w 364"/>
                <a:gd name="T43" fmla="*/ 7 h 377"/>
                <a:gd name="T44" fmla="*/ 237 w 364"/>
                <a:gd name="T45" fmla="*/ 23 h 377"/>
                <a:gd name="T46" fmla="*/ 217 w 364"/>
                <a:gd name="T47" fmla="*/ 57 h 377"/>
                <a:gd name="T48" fmla="*/ 190 w 364"/>
                <a:gd name="T49" fmla="*/ 82 h 377"/>
                <a:gd name="T50" fmla="*/ 162 w 364"/>
                <a:gd name="T51" fmla="*/ 108 h 377"/>
                <a:gd name="T52" fmla="*/ 142 w 364"/>
                <a:gd name="T53" fmla="*/ 133 h 377"/>
                <a:gd name="T54" fmla="*/ 82 w 364"/>
                <a:gd name="T55" fmla="*/ 136 h 377"/>
                <a:gd name="T56" fmla="*/ 49 w 364"/>
                <a:gd name="T57" fmla="*/ 127 h 377"/>
                <a:gd name="T58" fmla="*/ 17 w 364"/>
                <a:gd name="T59" fmla="*/ 162 h 377"/>
                <a:gd name="T60" fmla="*/ 11 w 364"/>
                <a:gd name="T61" fmla="*/ 202 h 377"/>
                <a:gd name="T62" fmla="*/ 31 w 364"/>
                <a:gd name="T63" fmla="*/ 240 h 377"/>
                <a:gd name="T64" fmla="*/ 56 w 364"/>
                <a:gd name="T65" fmla="*/ 268 h 377"/>
                <a:gd name="T66" fmla="*/ 63 w 364"/>
                <a:gd name="T67" fmla="*/ 283 h 377"/>
                <a:gd name="T68" fmla="*/ 75 w 364"/>
                <a:gd name="T69" fmla="*/ 324 h 377"/>
                <a:gd name="T70" fmla="*/ 73 w 364"/>
                <a:gd name="T71" fmla="*/ 336 h 377"/>
                <a:gd name="T72" fmla="*/ 104 w 364"/>
                <a:gd name="T73" fmla="*/ 342 h 377"/>
                <a:gd name="T74" fmla="*/ 124 w 364"/>
                <a:gd name="T75" fmla="*/ 347 h 377"/>
                <a:gd name="T76" fmla="*/ 140 w 364"/>
                <a:gd name="T77" fmla="*/ 347 h 377"/>
                <a:gd name="T78" fmla="*/ 152 w 364"/>
                <a:gd name="T79" fmla="*/ 357 h 377"/>
                <a:gd name="T80" fmla="*/ 163 w 364"/>
                <a:gd name="T81" fmla="*/ 363 h 377"/>
                <a:gd name="T82" fmla="*/ 193 w 364"/>
                <a:gd name="T83" fmla="*/ 364 h 377"/>
                <a:gd name="T84" fmla="*/ 201 w 364"/>
                <a:gd name="T85" fmla="*/ 347 h 377"/>
                <a:gd name="T86" fmla="*/ 224 w 364"/>
                <a:gd name="T87" fmla="*/ 325 h 377"/>
                <a:gd name="T88" fmla="*/ 234 w 364"/>
                <a:gd name="T89" fmla="*/ 308 h 377"/>
                <a:gd name="T90" fmla="*/ 246 w 364"/>
                <a:gd name="T91" fmla="*/ 295 h 377"/>
                <a:gd name="T92" fmla="*/ 263 w 364"/>
                <a:gd name="T93" fmla="*/ 27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4" h="377">
                  <a:moveTo>
                    <a:pt x="262" y="273"/>
                  </a:moveTo>
                  <a:cubicBezTo>
                    <a:pt x="266" y="269"/>
                    <a:pt x="277" y="264"/>
                    <a:pt x="276" y="258"/>
                  </a:cubicBezTo>
                  <a:cubicBezTo>
                    <a:pt x="272" y="257"/>
                    <a:pt x="273" y="252"/>
                    <a:pt x="273" y="249"/>
                  </a:cubicBezTo>
                  <a:cubicBezTo>
                    <a:pt x="272" y="243"/>
                    <a:pt x="271" y="245"/>
                    <a:pt x="266" y="243"/>
                  </a:cubicBezTo>
                  <a:cubicBezTo>
                    <a:pt x="263" y="242"/>
                    <a:pt x="261" y="241"/>
                    <a:pt x="257" y="241"/>
                  </a:cubicBezTo>
                  <a:cubicBezTo>
                    <a:pt x="254" y="241"/>
                    <a:pt x="251" y="242"/>
                    <a:pt x="248" y="239"/>
                  </a:cubicBezTo>
                  <a:cubicBezTo>
                    <a:pt x="246" y="237"/>
                    <a:pt x="247" y="236"/>
                    <a:pt x="246" y="234"/>
                  </a:cubicBezTo>
                  <a:cubicBezTo>
                    <a:pt x="244" y="233"/>
                    <a:pt x="242" y="233"/>
                    <a:pt x="241" y="231"/>
                  </a:cubicBezTo>
                  <a:cubicBezTo>
                    <a:pt x="238" y="228"/>
                    <a:pt x="239" y="224"/>
                    <a:pt x="239" y="221"/>
                  </a:cubicBezTo>
                  <a:cubicBezTo>
                    <a:pt x="239" y="213"/>
                    <a:pt x="231" y="212"/>
                    <a:pt x="224" y="212"/>
                  </a:cubicBezTo>
                  <a:cubicBezTo>
                    <a:pt x="220" y="212"/>
                    <a:pt x="217" y="214"/>
                    <a:pt x="214" y="211"/>
                  </a:cubicBezTo>
                  <a:cubicBezTo>
                    <a:pt x="212" y="209"/>
                    <a:pt x="212" y="204"/>
                    <a:pt x="211" y="202"/>
                  </a:cubicBezTo>
                  <a:cubicBezTo>
                    <a:pt x="211" y="198"/>
                    <a:pt x="209" y="181"/>
                    <a:pt x="217" y="184"/>
                  </a:cubicBezTo>
                  <a:cubicBezTo>
                    <a:pt x="221" y="186"/>
                    <a:pt x="220" y="190"/>
                    <a:pt x="225" y="189"/>
                  </a:cubicBezTo>
                  <a:cubicBezTo>
                    <a:pt x="230" y="188"/>
                    <a:pt x="230" y="184"/>
                    <a:pt x="232" y="181"/>
                  </a:cubicBezTo>
                  <a:cubicBezTo>
                    <a:pt x="234" y="175"/>
                    <a:pt x="241" y="172"/>
                    <a:pt x="248" y="172"/>
                  </a:cubicBezTo>
                  <a:cubicBezTo>
                    <a:pt x="255" y="173"/>
                    <a:pt x="263" y="172"/>
                    <a:pt x="269" y="176"/>
                  </a:cubicBezTo>
                  <a:cubicBezTo>
                    <a:pt x="274" y="179"/>
                    <a:pt x="273" y="181"/>
                    <a:pt x="276" y="175"/>
                  </a:cubicBezTo>
                  <a:cubicBezTo>
                    <a:pt x="278" y="173"/>
                    <a:pt x="280" y="169"/>
                    <a:pt x="282" y="167"/>
                  </a:cubicBezTo>
                  <a:cubicBezTo>
                    <a:pt x="290" y="161"/>
                    <a:pt x="296" y="169"/>
                    <a:pt x="303" y="166"/>
                  </a:cubicBezTo>
                  <a:cubicBezTo>
                    <a:pt x="310" y="164"/>
                    <a:pt x="313" y="155"/>
                    <a:pt x="313" y="149"/>
                  </a:cubicBezTo>
                  <a:cubicBezTo>
                    <a:pt x="313" y="146"/>
                    <a:pt x="312" y="140"/>
                    <a:pt x="313" y="138"/>
                  </a:cubicBezTo>
                  <a:cubicBezTo>
                    <a:pt x="315" y="135"/>
                    <a:pt x="321" y="136"/>
                    <a:pt x="323" y="135"/>
                  </a:cubicBezTo>
                  <a:cubicBezTo>
                    <a:pt x="329" y="133"/>
                    <a:pt x="330" y="125"/>
                    <a:pt x="335" y="122"/>
                  </a:cubicBezTo>
                  <a:cubicBezTo>
                    <a:pt x="343" y="117"/>
                    <a:pt x="345" y="129"/>
                    <a:pt x="353" y="126"/>
                  </a:cubicBezTo>
                  <a:cubicBezTo>
                    <a:pt x="356" y="125"/>
                    <a:pt x="358" y="123"/>
                    <a:pt x="360" y="121"/>
                  </a:cubicBezTo>
                  <a:cubicBezTo>
                    <a:pt x="363" y="118"/>
                    <a:pt x="364" y="118"/>
                    <a:pt x="361" y="114"/>
                  </a:cubicBezTo>
                  <a:cubicBezTo>
                    <a:pt x="356" y="108"/>
                    <a:pt x="353" y="105"/>
                    <a:pt x="352" y="97"/>
                  </a:cubicBezTo>
                  <a:cubicBezTo>
                    <a:pt x="352" y="94"/>
                    <a:pt x="354" y="90"/>
                    <a:pt x="353" y="86"/>
                  </a:cubicBezTo>
                  <a:cubicBezTo>
                    <a:pt x="353" y="83"/>
                    <a:pt x="351" y="83"/>
                    <a:pt x="350" y="81"/>
                  </a:cubicBezTo>
                  <a:cubicBezTo>
                    <a:pt x="349" y="79"/>
                    <a:pt x="350" y="76"/>
                    <a:pt x="348" y="73"/>
                  </a:cubicBezTo>
                  <a:cubicBezTo>
                    <a:pt x="346" y="69"/>
                    <a:pt x="340" y="69"/>
                    <a:pt x="335" y="69"/>
                  </a:cubicBezTo>
                  <a:cubicBezTo>
                    <a:pt x="327" y="69"/>
                    <a:pt x="327" y="58"/>
                    <a:pt x="320" y="58"/>
                  </a:cubicBezTo>
                  <a:cubicBezTo>
                    <a:pt x="317" y="59"/>
                    <a:pt x="315" y="61"/>
                    <a:pt x="311" y="61"/>
                  </a:cubicBezTo>
                  <a:cubicBezTo>
                    <a:pt x="306" y="61"/>
                    <a:pt x="305" y="61"/>
                    <a:pt x="304" y="56"/>
                  </a:cubicBezTo>
                  <a:cubicBezTo>
                    <a:pt x="304" y="52"/>
                    <a:pt x="306" y="51"/>
                    <a:pt x="307" y="47"/>
                  </a:cubicBezTo>
                  <a:cubicBezTo>
                    <a:pt x="307" y="44"/>
                    <a:pt x="308" y="38"/>
                    <a:pt x="307" y="36"/>
                  </a:cubicBezTo>
                  <a:cubicBezTo>
                    <a:pt x="305" y="34"/>
                    <a:pt x="302" y="36"/>
                    <a:pt x="301" y="32"/>
                  </a:cubicBezTo>
                  <a:cubicBezTo>
                    <a:pt x="300" y="29"/>
                    <a:pt x="302" y="29"/>
                    <a:pt x="303" y="26"/>
                  </a:cubicBezTo>
                  <a:cubicBezTo>
                    <a:pt x="306" y="18"/>
                    <a:pt x="297" y="22"/>
                    <a:pt x="294" y="22"/>
                  </a:cubicBezTo>
                  <a:cubicBezTo>
                    <a:pt x="291" y="17"/>
                    <a:pt x="276" y="22"/>
                    <a:pt x="271" y="19"/>
                  </a:cubicBezTo>
                  <a:cubicBezTo>
                    <a:pt x="270" y="14"/>
                    <a:pt x="275" y="10"/>
                    <a:pt x="274" y="5"/>
                  </a:cubicBezTo>
                  <a:cubicBezTo>
                    <a:pt x="273" y="3"/>
                    <a:pt x="272" y="1"/>
                    <a:pt x="270" y="0"/>
                  </a:cubicBezTo>
                  <a:cubicBezTo>
                    <a:pt x="268" y="3"/>
                    <a:pt x="265" y="6"/>
                    <a:pt x="262" y="7"/>
                  </a:cubicBezTo>
                  <a:cubicBezTo>
                    <a:pt x="257" y="10"/>
                    <a:pt x="252" y="8"/>
                    <a:pt x="246" y="8"/>
                  </a:cubicBezTo>
                  <a:cubicBezTo>
                    <a:pt x="239" y="9"/>
                    <a:pt x="238" y="17"/>
                    <a:pt x="237" y="23"/>
                  </a:cubicBezTo>
                  <a:cubicBezTo>
                    <a:pt x="235" y="32"/>
                    <a:pt x="229" y="39"/>
                    <a:pt x="224" y="47"/>
                  </a:cubicBezTo>
                  <a:cubicBezTo>
                    <a:pt x="222" y="50"/>
                    <a:pt x="219" y="53"/>
                    <a:pt x="217" y="57"/>
                  </a:cubicBezTo>
                  <a:cubicBezTo>
                    <a:pt x="214" y="61"/>
                    <a:pt x="212" y="66"/>
                    <a:pt x="209" y="69"/>
                  </a:cubicBezTo>
                  <a:cubicBezTo>
                    <a:pt x="203" y="74"/>
                    <a:pt x="197" y="79"/>
                    <a:pt x="190" y="82"/>
                  </a:cubicBezTo>
                  <a:cubicBezTo>
                    <a:pt x="184" y="84"/>
                    <a:pt x="178" y="85"/>
                    <a:pt x="173" y="90"/>
                  </a:cubicBezTo>
                  <a:cubicBezTo>
                    <a:pt x="169" y="96"/>
                    <a:pt x="167" y="103"/>
                    <a:pt x="162" y="108"/>
                  </a:cubicBezTo>
                  <a:cubicBezTo>
                    <a:pt x="157" y="113"/>
                    <a:pt x="151" y="118"/>
                    <a:pt x="147" y="125"/>
                  </a:cubicBezTo>
                  <a:cubicBezTo>
                    <a:pt x="146" y="128"/>
                    <a:pt x="145" y="131"/>
                    <a:pt x="142" y="133"/>
                  </a:cubicBezTo>
                  <a:cubicBezTo>
                    <a:pt x="134" y="136"/>
                    <a:pt x="124" y="132"/>
                    <a:pt x="116" y="133"/>
                  </a:cubicBezTo>
                  <a:cubicBezTo>
                    <a:pt x="105" y="136"/>
                    <a:pt x="93" y="140"/>
                    <a:pt x="82" y="136"/>
                  </a:cubicBezTo>
                  <a:cubicBezTo>
                    <a:pt x="75" y="134"/>
                    <a:pt x="72" y="128"/>
                    <a:pt x="68" y="124"/>
                  </a:cubicBezTo>
                  <a:cubicBezTo>
                    <a:pt x="63" y="118"/>
                    <a:pt x="54" y="122"/>
                    <a:pt x="49" y="127"/>
                  </a:cubicBezTo>
                  <a:cubicBezTo>
                    <a:pt x="43" y="131"/>
                    <a:pt x="40" y="139"/>
                    <a:pt x="35" y="145"/>
                  </a:cubicBezTo>
                  <a:cubicBezTo>
                    <a:pt x="30" y="151"/>
                    <a:pt x="22" y="156"/>
                    <a:pt x="17" y="162"/>
                  </a:cubicBezTo>
                  <a:cubicBezTo>
                    <a:pt x="11" y="167"/>
                    <a:pt x="5" y="172"/>
                    <a:pt x="3" y="179"/>
                  </a:cubicBezTo>
                  <a:cubicBezTo>
                    <a:pt x="0" y="187"/>
                    <a:pt x="3" y="198"/>
                    <a:pt x="11" y="202"/>
                  </a:cubicBezTo>
                  <a:cubicBezTo>
                    <a:pt x="18" y="206"/>
                    <a:pt x="28" y="203"/>
                    <a:pt x="35" y="209"/>
                  </a:cubicBezTo>
                  <a:cubicBezTo>
                    <a:pt x="45" y="218"/>
                    <a:pt x="33" y="231"/>
                    <a:pt x="31" y="240"/>
                  </a:cubicBezTo>
                  <a:cubicBezTo>
                    <a:pt x="30" y="247"/>
                    <a:pt x="28" y="256"/>
                    <a:pt x="34" y="262"/>
                  </a:cubicBezTo>
                  <a:cubicBezTo>
                    <a:pt x="40" y="267"/>
                    <a:pt x="48" y="267"/>
                    <a:pt x="56" y="268"/>
                  </a:cubicBezTo>
                  <a:cubicBezTo>
                    <a:pt x="60" y="268"/>
                    <a:pt x="63" y="267"/>
                    <a:pt x="64" y="272"/>
                  </a:cubicBezTo>
                  <a:cubicBezTo>
                    <a:pt x="65" y="276"/>
                    <a:pt x="63" y="280"/>
                    <a:pt x="63" y="283"/>
                  </a:cubicBezTo>
                  <a:cubicBezTo>
                    <a:pt x="62" y="290"/>
                    <a:pt x="68" y="297"/>
                    <a:pt x="71" y="303"/>
                  </a:cubicBezTo>
                  <a:cubicBezTo>
                    <a:pt x="73" y="310"/>
                    <a:pt x="75" y="316"/>
                    <a:pt x="75" y="324"/>
                  </a:cubicBezTo>
                  <a:cubicBezTo>
                    <a:pt x="75" y="329"/>
                    <a:pt x="75" y="332"/>
                    <a:pt x="73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7" y="338"/>
                    <a:pt x="83" y="338"/>
                    <a:pt x="87" y="342"/>
                  </a:cubicBezTo>
                  <a:cubicBezTo>
                    <a:pt x="94" y="349"/>
                    <a:pt x="96" y="341"/>
                    <a:pt x="104" y="342"/>
                  </a:cubicBezTo>
                  <a:cubicBezTo>
                    <a:pt x="107" y="343"/>
                    <a:pt x="110" y="344"/>
                    <a:pt x="114" y="344"/>
                  </a:cubicBezTo>
                  <a:cubicBezTo>
                    <a:pt x="119" y="344"/>
                    <a:pt x="120" y="345"/>
                    <a:pt x="124" y="347"/>
                  </a:cubicBezTo>
                  <a:cubicBezTo>
                    <a:pt x="129" y="351"/>
                    <a:pt x="128" y="347"/>
                    <a:pt x="134" y="346"/>
                  </a:cubicBezTo>
                  <a:cubicBezTo>
                    <a:pt x="136" y="345"/>
                    <a:pt x="138" y="346"/>
                    <a:pt x="140" y="347"/>
                  </a:cubicBezTo>
                  <a:cubicBezTo>
                    <a:pt x="143" y="348"/>
                    <a:pt x="143" y="349"/>
                    <a:pt x="146" y="349"/>
                  </a:cubicBezTo>
                  <a:cubicBezTo>
                    <a:pt x="155" y="349"/>
                    <a:pt x="150" y="351"/>
                    <a:pt x="152" y="357"/>
                  </a:cubicBezTo>
                  <a:cubicBezTo>
                    <a:pt x="153" y="360"/>
                    <a:pt x="154" y="359"/>
                    <a:pt x="156" y="360"/>
                  </a:cubicBezTo>
                  <a:cubicBezTo>
                    <a:pt x="159" y="361"/>
                    <a:pt x="161" y="364"/>
                    <a:pt x="163" y="363"/>
                  </a:cubicBezTo>
                  <a:cubicBezTo>
                    <a:pt x="167" y="351"/>
                    <a:pt x="181" y="377"/>
                    <a:pt x="190" y="369"/>
                  </a:cubicBezTo>
                  <a:cubicBezTo>
                    <a:pt x="191" y="368"/>
                    <a:pt x="192" y="366"/>
                    <a:pt x="193" y="364"/>
                  </a:cubicBezTo>
                  <a:cubicBezTo>
                    <a:pt x="194" y="362"/>
                    <a:pt x="196" y="359"/>
                    <a:pt x="197" y="356"/>
                  </a:cubicBezTo>
                  <a:cubicBezTo>
                    <a:pt x="199" y="353"/>
                    <a:pt x="200" y="350"/>
                    <a:pt x="201" y="347"/>
                  </a:cubicBezTo>
                  <a:cubicBezTo>
                    <a:pt x="203" y="344"/>
                    <a:pt x="205" y="342"/>
                    <a:pt x="208" y="339"/>
                  </a:cubicBezTo>
                  <a:cubicBezTo>
                    <a:pt x="214" y="335"/>
                    <a:pt x="219" y="330"/>
                    <a:pt x="224" y="325"/>
                  </a:cubicBezTo>
                  <a:cubicBezTo>
                    <a:pt x="227" y="321"/>
                    <a:pt x="226" y="319"/>
                    <a:pt x="227" y="316"/>
                  </a:cubicBezTo>
                  <a:cubicBezTo>
                    <a:pt x="228" y="313"/>
                    <a:pt x="231" y="310"/>
                    <a:pt x="234" y="308"/>
                  </a:cubicBezTo>
                  <a:cubicBezTo>
                    <a:pt x="237" y="307"/>
                    <a:pt x="239" y="307"/>
                    <a:pt x="241" y="304"/>
                  </a:cubicBezTo>
                  <a:cubicBezTo>
                    <a:pt x="243" y="301"/>
                    <a:pt x="244" y="298"/>
                    <a:pt x="246" y="295"/>
                  </a:cubicBezTo>
                  <a:cubicBezTo>
                    <a:pt x="249" y="289"/>
                    <a:pt x="254" y="289"/>
                    <a:pt x="258" y="283"/>
                  </a:cubicBezTo>
                  <a:cubicBezTo>
                    <a:pt x="259" y="281"/>
                    <a:pt x="260" y="279"/>
                    <a:pt x="263" y="278"/>
                  </a:cubicBezTo>
                  <a:cubicBezTo>
                    <a:pt x="263" y="276"/>
                    <a:pt x="263" y="274"/>
                    <a:pt x="262" y="27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3857626" y="2217738"/>
              <a:ext cx="307975" cy="420688"/>
            </a:xfrm>
            <a:custGeom>
              <a:avLst/>
              <a:gdLst>
                <a:gd name="T0" fmla="*/ 19 w 186"/>
                <a:gd name="T1" fmla="*/ 22 h 255"/>
                <a:gd name="T2" fmla="*/ 3 w 186"/>
                <a:gd name="T3" fmla="*/ 46 h 255"/>
                <a:gd name="T4" fmla="*/ 8 w 186"/>
                <a:gd name="T5" fmla="*/ 96 h 255"/>
                <a:gd name="T6" fmla="*/ 21 w 186"/>
                <a:gd name="T7" fmla="*/ 127 h 255"/>
                <a:gd name="T8" fmla="*/ 22 w 186"/>
                <a:gd name="T9" fmla="*/ 157 h 255"/>
                <a:gd name="T10" fmla="*/ 11 w 186"/>
                <a:gd name="T11" fmla="*/ 167 h 255"/>
                <a:gd name="T12" fmla="*/ 15 w 186"/>
                <a:gd name="T13" fmla="*/ 181 h 255"/>
                <a:gd name="T14" fmla="*/ 26 w 186"/>
                <a:gd name="T15" fmla="*/ 200 h 255"/>
                <a:gd name="T16" fmla="*/ 29 w 186"/>
                <a:gd name="T17" fmla="*/ 213 h 255"/>
                <a:gd name="T18" fmla="*/ 17 w 186"/>
                <a:gd name="T19" fmla="*/ 230 h 255"/>
                <a:gd name="T20" fmla="*/ 39 w 186"/>
                <a:gd name="T21" fmla="*/ 219 h 255"/>
                <a:gd name="T22" fmla="*/ 60 w 186"/>
                <a:gd name="T23" fmla="*/ 224 h 255"/>
                <a:gd name="T24" fmla="*/ 62 w 186"/>
                <a:gd name="T25" fmla="*/ 224 h 255"/>
                <a:gd name="T26" fmla="*/ 81 w 186"/>
                <a:gd name="T27" fmla="*/ 230 h 255"/>
                <a:gd name="T28" fmla="*/ 104 w 186"/>
                <a:gd name="T29" fmla="*/ 244 h 255"/>
                <a:gd name="T30" fmla="*/ 110 w 186"/>
                <a:gd name="T31" fmla="*/ 255 h 255"/>
                <a:gd name="T32" fmla="*/ 135 w 186"/>
                <a:gd name="T33" fmla="*/ 255 h 255"/>
                <a:gd name="T34" fmla="*/ 146 w 186"/>
                <a:gd name="T35" fmla="*/ 235 h 255"/>
                <a:gd name="T36" fmla="*/ 160 w 186"/>
                <a:gd name="T37" fmla="*/ 221 h 255"/>
                <a:gd name="T38" fmla="*/ 146 w 186"/>
                <a:gd name="T39" fmla="*/ 186 h 255"/>
                <a:gd name="T40" fmla="*/ 154 w 186"/>
                <a:gd name="T41" fmla="*/ 175 h 255"/>
                <a:gd name="T42" fmla="*/ 166 w 186"/>
                <a:gd name="T43" fmla="*/ 170 h 255"/>
                <a:gd name="T44" fmla="*/ 175 w 186"/>
                <a:gd name="T45" fmla="*/ 151 h 255"/>
                <a:gd name="T46" fmla="*/ 185 w 186"/>
                <a:gd name="T47" fmla="*/ 121 h 255"/>
                <a:gd name="T48" fmla="*/ 183 w 186"/>
                <a:gd name="T49" fmla="*/ 113 h 255"/>
                <a:gd name="T50" fmla="*/ 159 w 186"/>
                <a:gd name="T51" fmla="*/ 107 h 255"/>
                <a:gd name="T52" fmla="*/ 140 w 186"/>
                <a:gd name="T53" fmla="*/ 101 h 255"/>
                <a:gd name="T54" fmla="*/ 122 w 186"/>
                <a:gd name="T55" fmla="*/ 87 h 255"/>
                <a:gd name="T56" fmla="*/ 115 w 186"/>
                <a:gd name="T57" fmla="*/ 82 h 255"/>
                <a:gd name="T58" fmla="*/ 101 w 186"/>
                <a:gd name="T59" fmla="*/ 78 h 255"/>
                <a:gd name="T60" fmla="*/ 102 w 186"/>
                <a:gd name="T61" fmla="*/ 65 h 255"/>
                <a:gd name="T62" fmla="*/ 89 w 186"/>
                <a:gd name="T63" fmla="*/ 52 h 255"/>
                <a:gd name="T64" fmla="*/ 75 w 186"/>
                <a:gd name="T65" fmla="*/ 41 h 255"/>
                <a:gd name="T66" fmla="*/ 67 w 186"/>
                <a:gd name="T67" fmla="*/ 45 h 255"/>
                <a:gd name="T68" fmla="*/ 51 w 186"/>
                <a:gd name="T69" fmla="*/ 43 h 255"/>
                <a:gd name="T70" fmla="*/ 43 w 186"/>
                <a:gd name="T71" fmla="*/ 31 h 255"/>
                <a:gd name="T72" fmla="*/ 51 w 186"/>
                <a:gd name="T73" fmla="*/ 14 h 255"/>
                <a:gd name="T74" fmla="*/ 36 w 186"/>
                <a:gd name="T7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255">
                  <a:moveTo>
                    <a:pt x="26" y="16"/>
                  </a:moveTo>
                  <a:cubicBezTo>
                    <a:pt x="24" y="19"/>
                    <a:pt x="23" y="21"/>
                    <a:pt x="19" y="22"/>
                  </a:cubicBezTo>
                  <a:cubicBezTo>
                    <a:pt x="16" y="24"/>
                    <a:pt x="14" y="24"/>
                    <a:pt x="11" y="27"/>
                  </a:cubicBezTo>
                  <a:cubicBezTo>
                    <a:pt x="7" y="31"/>
                    <a:pt x="5" y="40"/>
                    <a:pt x="3" y="46"/>
                  </a:cubicBezTo>
                  <a:cubicBezTo>
                    <a:pt x="0" y="58"/>
                    <a:pt x="5" y="73"/>
                    <a:pt x="7" y="86"/>
                  </a:cubicBezTo>
                  <a:cubicBezTo>
                    <a:pt x="8" y="89"/>
                    <a:pt x="7" y="93"/>
                    <a:pt x="8" y="96"/>
                  </a:cubicBezTo>
                  <a:cubicBezTo>
                    <a:pt x="9" y="100"/>
                    <a:pt x="10" y="101"/>
                    <a:pt x="12" y="104"/>
                  </a:cubicBezTo>
                  <a:cubicBezTo>
                    <a:pt x="17" y="111"/>
                    <a:pt x="17" y="120"/>
                    <a:pt x="21" y="127"/>
                  </a:cubicBezTo>
                  <a:cubicBezTo>
                    <a:pt x="23" y="130"/>
                    <a:pt x="24" y="132"/>
                    <a:pt x="25" y="136"/>
                  </a:cubicBezTo>
                  <a:cubicBezTo>
                    <a:pt x="25" y="141"/>
                    <a:pt x="26" y="153"/>
                    <a:pt x="22" y="157"/>
                  </a:cubicBezTo>
                  <a:cubicBezTo>
                    <a:pt x="19" y="159"/>
                    <a:pt x="15" y="158"/>
                    <a:pt x="13" y="159"/>
                  </a:cubicBezTo>
                  <a:cubicBezTo>
                    <a:pt x="8" y="160"/>
                    <a:pt x="11" y="163"/>
                    <a:pt x="11" y="167"/>
                  </a:cubicBezTo>
                  <a:cubicBezTo>
                    <a:pt x="11" y="171"/>
                    <a:pt x="10" y="175"/>
                    <a:pt x="11" y="178"/>
                  </a:cubicBezTo>
                  <a:cubicBezTo>
                    <a:pt x="12" y="180"/>
                    <a:pt x="14" y="180"/>
                    <a:pt x="15" y="181"/>
                  </a:cubicBezTo>
                  <a:cubicBezTo>
                    <a:pt x="16" y="183"/>
                    <a:pt x="15" y="184"/>
                    <a:pt x="17" y="186"/>
                  </a:cubicBezTo>
                  <a:cubicBezTo>
                    <a:pt x="20" y="190"/>
                    <a:pt x="33" y="193"/>
                    <a:pt x="26" y="200"/>
                  </a:cubicBezTo>
                  <a:cubicBezTo>
                    <a:pt x="24" y="202"/>
                    <a:pt x="20" y="203"/>
                    <a:pt x="23" y="207"/>
                  </a:cubicBezTo>
                  <a:cubicBezTo>
                    <a:pt x="25" y="210"/>
                    <a:pt x="30" y="209"/>
                    <a:pt x="29" y="213"/>
                  </a:cubicBezTo>
                  <a:cubicBezTo>
                    <a:pt x="26" y="219"/>
                    <a:pt x="15" y="213"/>
                    <a:pt x="13" y="223"/>
                  </a:cubicBezTo>
                  <a:cubicBezTo>
                    <a:pt x="12" y="227"/>
                    <a:pt x="13" y="230"/>
                    <a:pt x="17" y="230"/>
                  </a:cubicBezTo>
                  <a:cubicBezTo>
                    <a:pt x="21" y="229"/>
                    <a:pt x="22" y="226"/>
                    <a:pt x="25" y="224"/>
                  </a:cubicBezTo>
                  <a:cubicBezTo>
                    <a:pt x="29" y="221"/>
                    <a:pt x="35" y="218"/>
                    <a:pt x="39" y="219"/>
                  </a:cubicBezTo>
                  <a:cubicBezTo>
                    <a:pt x="45" y="220"/>
                    <a:pt x="44" y="225"/>
                    <a:pt x="50" y="221"/>
                  </a:cubicBezTo>
                  <a:cubicBezTo>
                    <a:pt x="56" y="217"/>
                    <a:pt x="57" y="217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1" y="224"/>
                    <a:pt x="61" y="224"/>
                    <a:pt x="62" y="224"/>
                  </a:cubicBezTo>
                  <a:cubicBezTo>
                    <a:pt x="65" y="225"/>
                    <a:pt x="66" y="228"/>
                    <a:pt x="70" y="230"/>
                  </a:cubicBezTo>
                  <a:cubicBezTo>
                    <a:pt x="73" y="231"/>
                    <a:pt x="78" y="230"/>
                    <a:pt x="81" y="230"/>
                  </a:cubicBezTo>
                  <a:cubicBezTo>
                    <a:pt x="87" y="232"/>
                    <a:pt x="95" y="232"/>
                    <a:pt x="100" y="236"/>
                  </a:cubicBezTo>
                  <a:cubicBezTo>
                    <a:pt x="103" y="238"/>
                    <a:pt x="103" y="241"/>
                    <a:pt x="104" y="244"/>
                  </a:cubicBezTo>
                  <a:cubicBezTo>
                    <a:pt x="105" y="247"/>
                    <a:pt x="107" y="249"/>
                    <a:pt x="108" y="252"/>
                  </a:cubicBezTo>
                  <a:cubicBezTo>
                    <a:pt x="109" y="253"/>
                    <a:pt x="109" y="254"/>
                    <a:pt x="110" y="255"/>
                  </a:cubicBezTo>
                  <a:cubicBezTo>
                    <a:pt x="110" y="255"/>
                    <a:pt x="110" y="255"/>
                    <a:pt x="110" y="254"/>
                  </a:cubicBezTo>
                  <a:cubicBezTo>
                    <a:pt x="118" y="251"/>
                    <a:pt x="127" y="254"/>
                    <a:pt x="135" y="255"/>
                  </a:cubicBezTo>
                  <a:cubicBezTo>
                    <a:pt x="136" y="254"/>
                    <a:pt x="137" y="254"/>
                    <a:pt x="138" y="252"/>
                  </a:cubicBezTo>
                  <a:cubicBezTo>
                    <a:pt x="142" y="247"/>
                    <a:pt x="140" y="239"/>
                    <a:pt x="146" y="235"/>
                  </a:cubicBezTo>
                  <a:cubicBezTo>
                    <a:pt x="149" y="233"/>
                    <a:pt x="153" y="233"/>
                    <a:pt x="155" y="230"/>
                  </a:cubicBezTo>
                  <a:cubicBezTo>
                    <a:pt x="157" y="228"/>
                    <a:pt x="159" y="224"/>
                    <a:pt x="160" y="221"/>
                  </a:cubicBezTo>
                  <a:cubicBezTo>
                    <a:pt x="160" y="214"/>
                    <a:pt x="155" y="210"/>
                    <a:pt x="151" y="205"/>
                  </a:cubicBezTo>
                  <a:cubicBezTo>
                    <a:pt x="146" y="200"/>
                    <a:pt x="146" y="193"/>
                    <a:pt x="146" y="186"/>
                  </a:cubicBezTo>
                  <a:cubicBezTo>
                    <a:pt x="146" y="183"/>
                    <a:pt x="146" y="177"/>
                    <a:pt x="148" y="176"/>
                  </a:cubicBezTo>
                  <a:cubicBezTo>
                    <a:pt x="150" y="175"/>
                    <a:pt x="152" y="176"/>
                    <a:pt x="154" y="175"/>
                  </a:cubicBezTo>
                  <a:cubicBezTo>
                    <a:pt x="156" y="175"/>
                    <a:pt x="157" y="174"/>
                    <a:pt x="158" y="173"/>
                  </a:cubicBezTo>
                  <a:cubicBezTo>
                    <a:pt x="162" y="172"/>
                    <a:pt x="165" y="174"/>
                    <a:pt x="166" y="170"/>
                  </a:cubicBezTo>
                  <a:cubicBezTo>
                    <a:pt x="167" y="166"/>
                    <a:pt x="165" y="162"/>
                    <a:pt x="167" y="159"/>
                  </a:cubicBezTo>
                  <a:cubicBezTo>
                    <a:pt x="168" y="155"/>
                    <a:pt x="173" y="154"/>
                    <a:pt x="175" y="151"/>
                  </a:cubicBezTo>
                  <a:cubicBezTo>
                    <a:pt x="179" y="147"/>
                    <a:pt x="182" y="141"/>
                    <a:pt x="181" y="135"/>
                  </a:cubicBezTo>
                  <a:cubicBezTo>
                    <a:pt x="181" y="129"/>
                    <a:pt x="183" y="127"/>
                    <a:pt x="185" y="121"/>
                  </a:cubicBezTo>
                  <a:cubicBezTo>
                    <a:pt x="186" y="118"/>
                    <a:pt x="186" y="115"/>
                    <a:pt x="186" y="112"/>
                  </a:cubicBezTo>
                  <a:cubicBezTo>
                    <a:pt x="185" y="112"/>
                    <a:pt x="184" y="112"/>
                    <a:pt x="183" y="113"/>
                  </a:cubicBezTo>
                  <a:cubicBezTo>
                    <a:pt x="179" y="114"/>
                    <a:pt x="173" y="109"/>
                    <a:pt x="169" y="106"/>
                  </a:cubicBezTo>
                  <a:cubicBezTo>
                    <a:pt x="166" y="108"/>
                    <a:pt x="163" y="109"/>
                    <a:pt x="159" y="107"/>
                  </a:cubicBezTo>
                  <a:cubicBezTo>
                    <a:pt x="153" y="105"/>
                    <a:pt x="154" y="100"/>
                    <a:pt x="146" y="102"/>
                  </a:cubicBezTo>
                  <a:cubicBezTo>
                    <a:pt x="142" y="104"/>
                    <a:pt x="144" y="104"/>
                    <a:pt x="140" y="101"/>
                  </a:cubicBezTo>
                  <a:cubicBezTo>
                    <a:pt x="138" y="99"/>
                    <a:pt x="136" y="99"/>
                    <a:pt x="133" y="98"/>
                  </a:cubicBezTo>
                  <a:cubicBezTo>
                    <a:pt x="129" y="96"/>
                    <a:pt x="127" y="89"/>
                    <a:pt x="122" y="87"/>
                  </a:cubicBezTo>
                  <a:cubicBezTo>
                    <a:pt x="121" y="87"/>
                    <a:pt x="118" y="87"/>
                    <a:pt x="117" y="86"/>
                  </a:cubicBezTo>
                  <a:cubicBezTo>
                    <a:pt x="116" y="85"/>
                    <a:pt x="116" y="83"/>
                    <a:pt x="115" y="82"/>
                  </a:cubicBezTo>
                  <a:cubicBezTo>
                    <a:pt x="111" y="79"/>
                    <a:pt x="111" y="83"/>
                    <a:pt x="107" y="83"/>
                  </a:cubicBezTo>
                  <a:cubicBezTo>
                    <a:pt x="102" y="84"/>
                    <a:pt x="103" y="80"/>
                    <a:pt x="101" y="78"/>
                  </a:cubicBezTo>
                  <a:cubicBezTo>
                    <a:pt x="100" y="76"/>
                    <a:pt x="94" y="74"/>
                    <a:pt x="95" y="71"/>
                  </a:cubicBezTo>
                  <a:cubicBezTo>
                    <a:pt x="96" y="68"/>
                    <a:pt x="103" y="69"/>
                    <a:pt x="102" y="65"/>
                  </a:cubicBezTo>
                  <a:cubicBezTo>
                    <a:pt x="101" y="62"/>
                    <a:pt x="95" y="61"/>
                    <a:pt x="93" y="60"/>
                  </a:cubicBezTo>
                  <a:cubicBezTo>
                    <a:pt x="91" y="57"/>
                    <a:pt x="91" y="55"/>
                    <a:pt x="89" y="52"/>
                  </a:cubicBezTo>
                  <a:cubicBezTo>
                    <a:pt x="86" y="49"/>
                    <a:pt x="84" y="47"/>
                    <a:pt x="82" y="44"/>
                  </a:cubicBezTo>
                  <a:cubicBezTo>
                    <a:pt x="80" y="41"/>
                    <a:pt x="79" y="38"/>
                    <a:pt x="75" y="41"/>
                  </a:cubicBezTo>
                  <a:cubicBezTo>
                    <a:pt x="74" y="41"/>
                    <a:pt x="74" y="44"/>
                    <a:pt x="72" y="45"/>
                  </a:cubicBezTo>
                  <a:cubicBezTo>
                    <a:pt x="70" y="45"/>
                    <a:pt x="68" y="45"/>
                    <a:pt x="67" y="45"/>
                  </a:cubicBezTo>
                  <a:cubicBezTo>
                    <a:pt x="64" y="46"/>
                    <a:pt x="63" y="49"/>
                    <a:pt x="59" y="49"/>
                  </a:cubicBezTo>
                  <a:cubicBezTo>
                    <a:pt x="54" y="49"/>
                    <a:pt x="55" y="45"/>
                    <a:pt x="51" y="43"/>
                  </a:cubicBezTo>
                  <a:cubicBezTo>
                    <a:pt x="48" y="42"/>
                    <a:pt x="46" y="48"/>
                    <a:pt x="43" y="42"/>
                  </a:cubicBezTo>
                  <a:cubicBezTo>
                    <a:pt x="42" y="40"/>
                    <a:pt x="43" y="34"/>
                    <a:pt x="43" y="31"/>
                  </a:cubicBezTo>
                  <a:cubicBezTo>
                    <a:pt x="43" y="28"/>
                    <a:pt x="45" y="25"/>
                    <a:pt x="46" y="22"/>
                  </a:cubicBezTo>
                  <a:cubicBezTo>
                    <a:pt x="47" y="18"/>
                    <a:pt x="49" y="18"/>
                    <a:pt x="51" y="14"/>
                  </a:cubicBezTo>
                  <a:cubicBezTo>
                    <a:pt x="56" y="5"/>
                    <a:pt x="43" y="6"/>
                    <a:pt x="43" y="0"/>
                  </a:cubicBezTo>
                  <a:cubicBezTo>
                    <a:pt x="41" y="0"/>
                    <a:pt x="39" y="0"/>
                    <a:pt x="36" y="1"/>
                  </a:cubicBezTo>
                  <a:cubicBezTo>
                    <a:pt x="30" y="5"/>
                    <a:pt x="30" y="10"/>
                    <a:pt x="2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3475038" y="2398713"/>
              <a:ext cx="482600" cy="369888"/>
            </a:xfrm>
            <a:custGeom>
              <a:avLst/>
              <a:gdLst>
                <a:gd name="T0" fmla="*/ 224 w 292"/>
                <a:gd name="T1" fmla="*/ 56 h 224"/>
                <a:gd name="T2" fmla="*/ 222 w 292"/>
                <a:gd name="T3" fmla="*/ 49 h 224"/>
                <a:gd name="T4" fmla="*/ 198 w 292"/>
                <a:gd name="T5" fmla="*/ 34 h 224"/>
                <a:gd name="T6" fmla="*/ 188 w 292"/>
                <a:gd name="T7" fmla="*/ 35 h 224"/>
                <a:gd name="T8" fmla="*/ 182 w 292"/>
                <a:gd name="T9" fmla="*/ 44 h 224"/>
                <a:gd name="T10" fmla="*/ 171 w 292"/>
                <a:gd name="T11" fmla="*/ 46 h 224"/>
                <a:gd name="T12" fmla="*/ 162 w 292"/>
                <a:gd name="T13" fmla="*/ 39 h 224"/>
                <a:gd name="T14" fmla="*/ 168 w 292"/>
                <a:gd name="T15" fmla="*/ 24 h 224"/>
                <a:gd name="T16" fmla="*/ 160 w 292"/>
                <a:gd name="T17" fmla="*/ 8 h 224"/>
                <a:gd name="T18" fmla="*/ 152 w 292"/>
                <a:gd name="T19" fmla="*/ 2 h 224"/>
                <a:gd name="T20" fmla="*/ 144 w 292"/>
                <a:gd name="T21" fmla="*/ 9 h 224"/>
                <a:gd name="T22" fmla="*/ 114 w 292"/>
                <a:gd name="T23" fmla="*/ 18 h 224"/>
                <a:gd name="T24" fmla="*/ 104 w 292"/>
                <a:gd name="T25" fmla="*/ 32 h 224"/>
                <a:gd name="T26" fmla="*/ 73 w 292"/>
                <a:gd name="T27" fmla="*/ 50 h 224"/>
                <a:gd name="T28" fmla="*/ 60 w 292"/>
                <a:gd name="T29" fmla="*/ 59 h 224"/>
                <a:gd name="T30" fmla="*/ 23 w 292"/>
                <a:gd name="T31" fmla="*/ 64 h 224"/>
                <a:gd name="T32" fmla="*/ 8 w 292"/>
                <a:gd name="T33" fmla="*/ 67 h 224"/>
                <a:gd name="T34" fmla="*/ 5 w 292"/>
                <a:gd name="T35" fmla="*/ 94 h 224"/>
                <a:gd name="T36" fmla="*/ 30 w 292"/>
                <a:gd name="T37" fmla="*/ 104 h 224"/>
                <a:gd name="T38" fmla="*/ 37 w 292"/>
                <a:gd name="T39" fmla="*/ 117 h 224"/>
                <a:gd name="T40" fmla="*/ 48 w 292"/>
                <a:gd name="T41" fmla="*/ 124 h 224"/>
                <a:gd name="T42" fmla="*/ 64 w 292"/>
                <a:gd name="T43" fmla="*/ 132 h 224"/>
                <a:gd name="T44" fmla="*/ 53 w 292"/>
                <a:gd name="T45" fmla="*/ 156 h 224"/>
                <a:gd name="T46" fmla="*/ 55 w 292"/>
                <a:gd name="T47" fmla="*/ 160 h 224"/>
                <a:gd name="T48" fmla="*/ 64 w 292"/>
                <a:gd name="T49" fmla="*/ 156 h 224"/>
                <a:gd name="T50" fmla="*/ 57 w 292"/>
                <a:gd name="T51" fmla="*/ 165 h 224"/>
                <a:gd name="T52" fmla="*/ 51 w 292"/>
                <a:gd name="T53" fmla="*/ 182 h 224"/>
                <a:gd name="T54" fmla="*/ 49 w 292"/>
                <a:gd name="T55" fmla="*/ 200 h 224"/>
                <a:gd name="T56" fmla="*/ 53 w 292"/>
                <a:gd name="T57" fmla="*/ 208 h 224"/>
                <a:gd name="T58" fmla="*/ 65 w 292"/>
                <a:gd name="T59" fmla="*/ 207 h 224"/>
                <a:gd name="T60" fmla="*/ 78 w 292"/>
                <a:gd name="T61" fmla="*/ 208 h 224"/>
                <a:gd name="T62" fmla="*/ 91 w 292"/>
                <a:gd name="T63" fmla="*/ 209 h 224"/>
                <a:gd name="T64" fmla="*/ 97 w 292"/>
                <a:gd name="T65" fmla="*/ 210 h 224"/>
                <a:gd name="T66" fmla="*/ 114 w 292"/>
                <a:gd name="T67" fmla="*/ 221 h 224"/>
                <a:gd name="T68" fmla="*/ 124 w 292"/>
                <a:gd name="T69" fmla="*/ 214 h 224"/>
                <a:gd name="T70" fmla="*/ 119 w 292"/>
                <a:gd name="T71" fmla="*/ 192 h 224"/>
                <a:gd name="T72" fmla="*/ 131 w 292"/>
                <a:gd name="T73" fmla="*/ 177 h 224"/>
                <a:gd name="T74" fmla="*/ 148 w 292"/>
                <a:gd name="T75" fmla="*/ 172 h 224"/>
                <a:gd name="T76" fmla="*/ 167 w 292"/>
                <a:gd name="T77" fmla="*/ 173 h 224"/>
                <a:gd name="T78" fmla="*/ 182 w 292"/>
                <a:gd name="T79" fmla="*/ 177 h 224"/>
                <a:gd name="T80" fmla="*/ 191 w 292"/>
                <a:gd name="T81" fmla="*/ 179 h 224"/>
                <a:gd name="T82" fmla="*/ 212 w 292"/>
                <a:gd name="T83" fmla="*/ 162 h 224"/>
                <a:gd name="T84" fmla="*/ 237 w 292"/>
                <a:gd name="T85" fmla="*/ 147 h 224"/>
                <a:gd name="T86" fmla="*/ 253 w 292"/>
                <a:gd name="T87" fmla="*/ 139 h 224"/>
                <a:gd name="T88" fmla="*/ 272 w 292"/>
                <a:gd name="T89" fmla="*/ 130 h 224"/>
                <a:gd name="T90" fmla="*/ 285 w 292"/>
                <a:gd name="T91" fmla="*/ 118 h 224"/>
                <a:gd name="T92" fmla="*/ 292 w 292"/>
                <a:gd name="T93" fmla="*/ 114 h 224"/>
                <a:gd name="T94" fmla="*/ 271 w 292"/>
                <a:gd name="T95" fmla="*/ 109 h 224"/>
                <a:gd name="T96" fmla="*/ 249 w 292"/>
                <a:gd name="T97" fmla="*/ 120 h 224"/>
                <a:gd name="T98" fmla="*/ 261 w 292"/>
                <a:gd name="T99" fmla="*/ 103 h 224"/>
                <a:gd name="T100" fmla="*/ 258 w 292"/>
                <a:gd name="T101" fmla="*/ 90 h 224"/>
                <a:gd name="T102" fmla="*/ 247 w 292"/>
                <a:gd name="T103" fmla="*/ 71 h 224"/>
                <a:gd name="T104" fmla="*/ 243 w 292"/>
                <a:gd name="T105" fmla="*/ 57 h 224"/>
                <a:gd name="T106" fmla="*/ 236 w 292"/>
                <a:gd name="T10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2" h="224">
                  <a:moveTo>
                    <a:pt x="228" y="49"/>
                  </a:moveTo>
                  <a:cubicBezTo>
                    <a:pt x="226" y="51"/>
                    <a:pt x="227" y="55"/>
                    <a:pt x="224" y="56"/>
                  </a:cubicBezTo>
                  <a:cubicBezTo>
                    <a:pt x="222" y="57"/>
                    <a:pt x="215" y="56"/>
                    <a:pt x="215" y="54"/>
                  </a:cubicBezTo>
                  <a:cubicBezTo>
                    <a:pt x="214" y="50"/>
                    <a:pt x="220" y="51"/>
                    <a:pt x="222" y="49"/>
                  </a:cubicBezTo>
                  <a:cubicBezTo>
                    <a:pt x="227" y="45"/>
                    <a:pt x="226" y="24"/>
                    <a:pt x="217" y="27"/>
                  </a:cubicBezTo>
                  <a:cubicBezTo>
                    <a:pt x="213" y="28"/>
                    <a:pt x="203" y="38"/>
                    <a:pt x="198" y="34"/>
                  </a:cubicBezTo>
                  <a:cubicBezTo>
                    <a:pt x="196" y="32"/>
                    <a:pt x="195" y="27"/>
                    <a:pt x="191" y="29"/>
                  </a:cubicBezTo>
                  <a:cubicBezTo>
                    <a:pt x="190" y="31"/>
                    <a:pt x="189" y="34"/>
                    <a:pt x="188" y="35"/>
                  </a:cubicBezTo>
                  <a:cubicBezTo>
                    <a:pt x="185" y="36"/>
                    <a:pt x="185" y="32"/>
                    <a:pt x="182" y="34"/>
                  </a:cubicBezTo>
                  <a:cubicBezTo>
                    <a:pt x="182" y="37"/>
                    <a:pt x="182" y="40"/>
                    <a:pt x="182" y="44"/>
                  </a:cubicBezTo>
                  <a:cubicBezTo>
                    <a:pt x="181" y="50"/>
                    <a:pt x="180" y="48"/>
                    <a:pt x="177" y="47"/>
                  </a:cubicBezTo>
                  <a:cubicBezTo>
                    <a:pt x="176" y="47"/>
                    <a:pt x="172" y="47"/>
                    <a:pt x="171" y="46"/>
                  </a:cubicBezTo>
                  <a:cubicBezTo>
                    <a:pt x="170" y="45"/>
                    <a:pt x="171" y="44"/>
                    <a:pt x="170" y="43"/>
                  </a:cubicBezTo>
                  <a:cubicBezTo>
                    <a:pt x="168" y="40"/>
                    <a:pt x="164" y="41"/>
                    <a:pt x="162" y="39"/>
                  </a:cubicBezTo>
                  <a:cubicBezTo>
                    <a:pt x="163" y="35"/>
                    <a:pt x="166" y="36"/>
                    <a:pt x="168" y="34"/>
                  </a:cubicBezTo>
                  <a:cubicBezTo>
                    <a:pt x="169" y="32"/>
                    <a:pt x="168" y="27"/>
                    <a:pt x="168" y="24"/>
                  </a:cubicBezTo>
                  <a:cubicBezTo>
                    <a:pt x="178" y="26"/>
                    <a:pt x="172" y="15"/>
                    <a:pt x="168" y="13"/>
                  </a:cubicBezTo>
                  <a:cubicBezTo>
                    <a:pt x="165" y="11"/>
                    <a:pt x="162" y="10"/>
                    <a:pt x="160" y="8"/>
                  </a:cubicBezTo>
                  <a:cubicBezTo>
                    <a:pt x="157" y="6"/>
                    <a:pt x="156" y="4"/>
                    <a:pt x="153" y="3"/>
                  </a:cubicBezTo>
                  <a:cubicBezTo>
                    <a:pt x="153" y="3"/>
                    <a:pt x="153" y="3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49" y="6"/>
                    <a:pt x="147" y="8"/>
                    <a:pt x="144" y="9"/>
                  </a:cubicBezTo>
                  <a:cubicBezTo>
                    <a:pt x="136" y="12"/>
                    <a:pt x="134" y="0"/>
                    <a:pt x="126" y="5"/>
                  </a:cubicBezTo>
                  <a:cubicBezTo>
                    <a:pt x="121" y="8"/>
                    <a:pt x="120" y="16"/>
                    <a:pt x="114" y="18"/>
                  </a:cubicBezTo>
                  <a:cubicBezTo>
                    <a:pt x="112" y="19"/>
                    <a:pt x="106" y="18"/>
                    <a:pt x="104" y="21"/>
                  </a:cubicBezTo>
                  <a:cubicBezTo>
                    <a:pt x="103" y="23"/>
                    <a:pt x="104" y="29"/>
                    <a:pt x="104" y="32"/>
                  </a:cubicBezTo>
                  <a:cubicBezTo>
                    <a:pt x="104" y="38"/>
                    <a:pt x="101" y="47"/>
                    <a:pt x="94" y="49"/>
                  </a:cubicBezTo>
                  <a:cubicBezTo>
                    <a:pt x="87" y="52"/>
                    <a:pt x="81" y="44"/>
                    <a:pt x="73" y="50"/>
                  </a:cubicBezTo>
                  <a:cubicBezTo>
                    <a:pt x="71" y="52"/>
                    <a:pt x="69" y="56"/>
                    <a:pt x="67" y="58"/>
                  </a:cubicBezTo>
                  <a:cubicBezTo>
                    <a:pt x="64" y="64"/>
                    <a:pt x="65" y="62"/>
                    <a:pt x="60" y="59"/>
                  </a:cubicBezTo>
                  <a:cubicBezTo>
                    <a:pt x="54" y="55"/>
                    <a:pt x="46" y="56"/>
                    <a:pt x="39" y="55"/>
                  </a:cubicBezTo>
                  <a:cubicBezTo>
                    <a:pt x="32" y="55"/>
                    <a:pt x="25" y="58"/>
                    <a:pt x="23" y="64"/>
                  </a:cubicBezTo>
                  <a:cubicBezTo>
                    <a:pt x="21" y="67"/>
                    <a:pt x="21" y="71"/>
                    <a:pt x="16" y="72"/>
                  </a:cubicBezTo>
                  <a:cubicBezTo>
                    <a:pt x="11" y="73"/>
                    <a:pt x="12" y="69"/>
                    <a:pt x="8" y="67"/>
                  </a:cubicBezTo>
                  <a:cubicBezTo>
                    <a:pt x="0" y="64"/>
                    <a:pt x="2" y="81"/>
                    <a:pt x="2" y="85"/>
                  </a:cubicBezTo>
                  <a:cubicBezTo>
                    <a:pt x="3" y="87"/>
                    <a:pt x="3" y="92"/>
                    <a:pt x="5" y="94"/>
                  </a:cubicBezTo>
                  <a:cubicBezTo>
                    <a:pt x="8" y="97"/>
                    <a:pt x="11" y="95"/>
                    <a:pt x="15" y="95"/>
                  </a:cubicBezTo>
                  <a:cubicBezTo>
                    <a:pt x="22" y="95"/>
                    <a:pt x="30" y="96"/>
                    <a:pt x="30" y="104"/>
                  </a:cubicBezTo>
                  <a:cubicBezTo>
                    <a:pt x="30" y="107"/>
                    <a:pt x="29" y="111"/>
                    <a:pt x="32" y="114"/>
                  </a:cubicBezTo>
                  <a:cubicBezTo>
                    <a:pt x="33" y="116"/>
                    <a:pt x="35" y="116"/>
                    <a:pt x="37" y="117"/>
                  </a:cubicBezTo>
                  <a:cubicBezTo>
                    <a:pt x="38" y="119"/>
                    <a:pt x="37" y="120"/>
                    <a:pt x="39" y="122"/>
                  </a:cubicBezTo>
                  <a:cubicBezTo>
                    <a:pt x="42" y="125"/>
                    <a:pt x="45" y="124"/>
                    <a:pt x="48" y="124"/>
                  </a:cubicBezTo>
                  <a:cubicBezTo>
                    <a:pt x="52" y="124"/>
                    <a:pt x="54" y="125"/>
                    <a:pt x="57" y="126"/>
                  </a:cubicBezTo>
                  <a:cubicBezTo>
                    <a:pt x="62" y="128"/>
                    <a:pt x="63" y="126"/>
                    <a:pt x="64" y="132"/>
                  </a:cubicBezTo>
                  <a:cubicBezTo>
                    <a:pt x="64" y="135"/>
                    <a:pt x="63" y="140"/>
                    <a:pt x="67" y="141"/>
                  </a:cubicBezTo>
                  <a:cubicBezTo>
                    <a:pt x="68" y="147"/>
                    <a:pt x="57" y="152"/>
                    <a:pt x="53" y="156"/>
                  </a:cubicBezTo>
                  <a:cubicBezTo>
                    <a:pt x="54" y="157"/>
                    <a:pt x="54" y="159"/>
                    <a:pt x="54" y="161"/>
                  </a:cubicBezTo>
                  <a:cubicBezTo>
                    <a:pt x="54" y="161"/>
                    <a:pt x="54" y="161"/>
                    <a:pt x="55" y="160"/>
                  </a:cubicBezTo>
                  <a:cubicBezTo>
                    <a:pt x="56" y="160"/>
                    <a:pt x="59" y="161"/>
                    <a:pt x="60" y="160"/>
                  </a:cubicBezTo>
                  <a:cubicBezTo>
                    <a:pt x="62" y="159"/>
                    <a:pt x="62" y="157"/>
                    <a:pt x="64" y="156"/>
                  </a:cubicBezTo>
                  <a:cubicBezTo>
                    <a:pt x="68" y="154"/>
                    <a:pt x="69" y="158"/>
                    <a:pt x="65" y="160"/>
                  </a:cubicBezTo>
                  <a:cubicBezTo>
                    <a:pt x="62" y="162"/>
                    <a:pt x="60" y="162"/>
                    <a:pt x="57" y="165"/>
                  </a:cubicBezTo>
                  <a:cubicBezTo>
                    <a:pt x="54" y="167"/>
                    <a:pt x="52" y="169"/>
                    <a:pt x="52" y="173"/>
                  </a:cubicBezTo>
                  <a:cubicBezTo>
                    <a:pt x="52" y="176"/>
                    <a:pt x="52" y="178"/>
                    <a:pt x="51" y="182"/>
                  </a:cubicBezTo>
                  <a:cubicBezTo>
                    <a:pt x="50" y="185"/>
                    <a:pt x="47" y="187"/>
                    <a:pt x="46" y="190"/>
                  </a:cubicBezTo>
                  <a:cubicBezTo>
                    <a:pt x="46" y="193"/>
                    <a:pt x="47" y="198"/>
                    <a:pt x="49" y="200"/>
                  </a:cubicBezTo>
                  <a:cubicBezTo>
                    <a:pt x="49" y="202"/>
                    <a:pt x="51" y="202"/>
                    <a:pt x="52" y="203"/>
                  </a:cubicBezTo>
                  <a:cubicBezTo>
                    <a:pt x="53" y="205"/>
                    <a:pt x="53" y="206"/>
                    <a:pt x="53" y="208"/>
                  </a:cubicBezTo>
                  <a:cubicBezTo>
                    <a:pt x="54" y="210"/>
                    <a:pt x="58" y="214"/>
                    <a:pt x="62" y="212"/>
                  </a:cubicBezTo>
                  <a:cubicBezTo>
                    <a:pt x="63" y="211"/>
                    <a:pt x="63" y="208"/>
                    <a:pt x="65" y="207"/>
                  </a:cubicBezTo>
                  <a:cubicBezTo>
                    <a:pt x="66" y="207"/>
                    <a:pt x="68" y="206"/>
                    <a:pt x="69" y="206"/>
                  </a:cubicBezTo>
                  <a:cubicBezTo>
                    <a:pt x="73" y="206"/>
                    <a:pt x="74" y="210"/>
                    <a:pt x="78" y="208"/>
                  </a:cubicBezTo>
                  <a:cubicBezTo>
                    <a:pt x="81" y="207"/>
                    <a:pt x="79" y="203"/>
                    <a:pt x="84" y="204"/>
                  </a:cubicBezTo>
                  <a:cubicBezTo>
                    <a:pt x="86" y="204"/>
                    <a:pt x="90" y="207"/>
                    <a:pt x="91" y="209"/>
                  </a:cubicBezTo>
                  <a:cubicBezTo>
                    <a:pt x="92" y="208"/>
                    <a:pt x="94" y="206"/>
                    <a:pt x="96" y="206"/>
                  </a:cubicBezTo>
                  <a:cubicBezTo>
                    <a:pt x="99" y="207"/>
                    <a:pt x="96" y="209"/>
                    <a:pt x="97" y="210"/>
                  </a:cubicBezTo>
                  <a:cubicBezTo>
                    <a:pt x="99" y="213"/>
                    <a:pt x="102" y="212"/>
                    <a:pt x="105" y="212"/>
                  </a:cubicBezTo>
                  <a:cubicBezTo>
                    <a:pt x="111" y="213"/>
                    <a:pt x="115" y="216"/>
                    <a:pt x="114" y="221"/>
                  </a:cubicBezTo>
                  <a:cubicBezTo>
                    <a:pt x="116" y="221"/>
                    <a:pt x="118" y="222"/>
                    <a:pt x="119" y="224"/>
                  </a:cubicBezTo>
                  <a:cubicBezTo>
                    <a:pt x="121" y="221"/>
                    <a:pt x="123" y="218"/>
                    <a:pt x="124" y="214"/>
                  </a:cubicBezTo>
                  <a:cubicBezTo>
                    <a:pt x="125" y="209"/>
                    <a:pt x="126" y="204"/>
                    <a:pt x="121" y="200"/>
                  </a:cubicBezTo>
                  <a:cubicBezTo>
                    <a:pt x="118" y="197"/>
                    <a:pt x="116" y="196"/>
                    <a:pt x="119" y="192"/>
                  </a:cubicBezTo>
                  <a:cubicBezTo>
                    <a:pt x="121" y="189"/>
                    <a:pt x="123" y="187"/>
                    <a:pt x="125" y="185"/>
                  </a:cubicBezTo>
                  <a:cubicBezTo>
                    <a:pt x="127" y="183"/>
                    <a:pt x="129" y="180"/>
                    <a:pt x="131" y="177"/>
                  </a:cubicBezTo>
                  <a:cubicBezTo>
                    <a:pt x="135" y="173"/>
                    <a:pt x="135" y="175"/>
                    <a:pt x="140" y="175"/>
                  </a:cubicBezTo>
                  <a:cubicBezTo>
                    <a:pt x="144" y="176"/>
                    <a:pt x="144" y="174"/>
                    <a:pt x="148" y="172"/>
                  </a:cubicBezTo>
                  <a:cubicBezTo>
                    <a:pt x="152" y="169"/>
                    <a:pt x="153" y="170"/>
                    <a:pt x="157" y="170"/>
                  </a:cubicBezTo>
                  <a:cubicBezTo>
                    <a:pt x="161" y="171"/>
                    <a:pt x="164" y="172"/>
                    <a:pt x="167" y="173"/>
                  </a:cubicBezTo>
                  <a:cubicBezTo>
                    <a:pt x="172" y="175"/>
                    <a:pt x="174" y="172"/>
                    <a:pt x="178" y="174"/>
                  </a:cubicBezTo>
                  <a:cubicBezTo>
                    <a:pt x="180" y="174"/>
                    <a:pt x="181" y="176"/>
                    <a:pt x="182" y="177"/>
                  </a:cubicBezTo>
                  <a:cubicBezTo>
                    <a:pt x="184" y="178"/>
                    <a:pt x="186" y="177"/>
                    <a:pt x="188" y="178"/>
                  </a:cubicBezTo>
                  <a:cubicBezTo>
                    <a:pt x="189" y="178"/>
                    <a:pt x="190" y="179"/>
                    <a:pt x="191" y="179"/>
                  </a:cubicBezTo>
                  <a:cubicBezTo>
                    <a:pt x="192" y="177"/>
                    <a:pt x="194" y="176"/>
                    <a:pt x="196" y="175"/>
                  </a:cubicBezTo>
                  <a:cubicBezTo>
                    <a:pt x="203" y="171"/>
                    <a:pt x="207" y="168"/>
                    <a:pt x="212" y="162"/>
                  </a:cubicBezTo>
                  <a:cubicBezTo>
                    <a:pt x="216" y="158"/>
                    <a:pt x="223" y="151"/>
                    <a:pt x="228" y="150"/>
                  </a:cubicBezTo>
                  <a:cubicBezTo>
                    <a:pt x="233" y="149"/>
                    <a:pt x="233" y="150"/>
                    <a:pt x="237" y="147"/>
                  </a:cubicBezTo>
                  <a:cubicBezTo>
                    <a:pt x="241" y="144"/>
                    <a:pt x="241" y="144"/>
                    <a:pt x="245" y="143"/>
                  </a:cubicBezTo>
                  <a:cubicBezTo>
                    <a:pt x="248" y="143"/>
                    <a:pt x="250" y="141"/>
                    <a:pt x="253" y="139"/>
                  </a:cubicBezTo>
                  <a:cubicBezTo>
                    <a:pt x="257" y="137"/>
                    <a:pt x="260" y="136"/>
                    <a:pt x="264" y="135"/>
                  </a:cubicBezTo>
                  <a:cubicBezTo>
                    <a:pt x="267" y="134"/>
                    <a:pt x="269" y="132"/>
                    <a:pt x="272" y="130"/>
                  </a:cubicBezTo>
                  <a:cubicBezTo>
                    <a:pt x="274" y="128"/>
                    <a:pt x="279" y="128"/>
                    <a:pt x="281" y="126"/>
                  </a:cubicBezTo>
                  <a:cubicBezTo>
                    <a:pt x="283" y="124"/>
                    <a:pt x="283" y="120"/>
                    <a:pt x="285" y="118"/>
                  </a:cubicBezTo>
                  <a:cubicBezTo>
                    <a:pt x="287" y="115"/>
                    <a:pt x="289" y="114"/>
                    <a:pt x="292" y="114"/>
                  </a:cubicBezTo>
                  <a:cubicBezTo>
                    <a:pt x="292" y="114"/>
                    <a:pt x="292" y="114"/>
                    <a:pt x="292" y="114"/>
                  </a:cubicBezTo>
                  <a:cubicBezTo>
                    <a:pt x="289" y="107"/>
                    <a:pt x="288" y="107"/>
                    <a:pt x="282" y="111"/>
                  </a:cubicBezTo>
                  <a:cubicBezTo>
                    <a:pt x="276" y="115"/>
                    <a:pt x="277" y="110"/>
                    <a:pt x="271" y="109"/>
                  </a:cubicBezTo>
                  <a:cubicBezTo>
                    <a:pt x="267" y="108"/>
                    <a:pt x="261" y="111"/>
                    <a:pt x="257" y="114"/>
                  </a:cubicBezTo>
                  <a:cubicBezTo>
                    <a:pt x="254" y="116"/>
                    <a:pt x="253" y="119"/>
                    <a:pt x="249" y="120"/>
                  </a:cubicBezTo>
                  <a:cubicBezTo>
                    <a:pt x="245" y="120"/>
                    <a:pt x="244" y="117"/>
                    <a:pt x="245" y="113"/>
                  </a:cubicBezTo>
                  <a:cubicBezTo>
                    <a:pt x="247" y="103"/>
                    <a:pt x="258" y="109"/>
                    <a:pt x="261" y="103"/>
                  </a:cubicBezTo>
                  <a:cubicBezTo>
                    <a:pt x="262" y="99"/>
                    <a:pt x="257" y="100"/>
                    <a:pt x="255" y="97"/>
                  </a:cubicBezTo>
                  <a:cubicBezTo>
                    <a:pt x="252" y="93"/>
                    <a:pt x="256" y="92"/>
                    <a:pt x="258" y="90"/>
                  </a:cubicBezTo>
                  <a:cubicBezTo>
                    <a:pt x="265" y="83"/>
                    <a:pt x="252" y="80"/>
                    <a:pt x="249" y="76"/>
                  </a:cubicBezTo>
                  <a:cubicBezTo>
                    <a:pt x="247" y="74"/>
                    <a:pt x="248" y="73"/>
                    <a:pt x="247" y="71"/>
                  </a:cubicBezTo>
                  <a:cubicBezTo>
                    <a:pt x="246" y="70"/>
                    <a:pt x="244" y="70"/>
                    <a:pt x="243" y="68"/>
                  </a:cubicBezTo>
                  <a:cubicBezTo>
                    <a:pt x="242" y="65"/>
                    <a:pt x="243" y="61"/>
                    <a:pt x="243" y="57"/>
                  </a:cubicBezTo>
                  <a:cubicBezTo>
                    <a:pt x="243" y="55"/>
                    <a:pt x="242" y="53"/>
                    <a:pt x="242" y="51"/>
                  </a:cubicBezTo>
                  <a:cubicBezTo>
                    <a:pt x="240" y="51"/>
                    <a:pt x="238" y="51"/>
                    <a:pt x="236" y="51"/>
                  </a:cubicBezTo>
                  <a:cubicBezTo>
                    <a:pt x="234" y="50"/>
                    <a:pt x="231" y="48"/>
                    <a:pt x="228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3624263" y="2171700"/>
              <a:ext cx="298450" cy="322263"/>
            </a:xfrm>
            <a:custGeom>
              <a:avLst/>
              <a:gdLst>
                <a:gd name="T0" fmla="*/ 162 w 180"/>
                <a:gd name="T1" fmla="*/ 23 h 195"/>
                <a:gd name="T2" fmla="*/ 154 w 180"/>
                <a:gd name="T3" fmla="*/ 14 h 195"/>
                <a:gd name="T4" fmla="*/ 136 w 180"/>
                <a:gd name="T5" fmla="*/ 25 h 195"/>
                <a:gd name="T6" fmla="*/ 125 w 180"/>
                <a:gd name="T7" fmla="*/ 30 h 195"/>
                <a:gd name="T8" fmla="*/ 120 w 180"/>
                <a:gd name="T9" fmla="*/ 42 h 195"/>
                <a:gd name="T10" fmla="*/ 106 w 180"/>
                <a:gd name="T11" fmla="*/ 40 h 195"/>
                <a:gd name="T12" fmla="*/ 97 w 180"/>
                <a:gd name="T13" fmla="*/ 56 h 195"/>
                <a:gd name="T14" fmla="*/ 76 w 180"/>
                <a:gd name="T15" fmla="*/ 58 h 195"/>
                <a:gd name="T16" fmla="*/ 61 w 180"/>
                <a:gd name="T17" fmla="*/ 61 h 195"/>
                <a:gd name="T18" fmla="*/ 49 w 180"/>
                <a:gd name="T19" fmla="*/ 65 h 195"/>
                <a:gd name="T20" fmla="*/ 42 w 180"/>
                <a:gd name="T21" fmla="*/ 58 h 195"/>
                <a:gd name="T22" fmla="*/ 29 w 180"/>
                <a:gd name="T23" fmla="*/ 49 h 195"/>
                <a:gd name="T24" fmla="*/ 3 w 180"/>
                <a:gd name="T25" fmla="*/ 47 h 195"/>
                <a:gd name="T26" fmla="*/ 1 w 180"/>
                <a:gd name="T27" fmla="*/ 53 h 195"/>
                <a:gd name="T28" fmla="*/ 7 w 180"/>
                <a:gd name="T29" fmla="*/ 68 h 195"/>
                <a:gd name="T30" fmla="*/ 11 w 180"/>
                <a:gd name="T31" fmla="*/ 82 h 195"/>
                <a:gd name="T32" fmla="*/ 35 w 180"/>
                <a:gd name="T33" fmla="*/ 90 h 195"/>
                <a:gd name="T34" fmla="*/ 50 w 180"/>
                <a:gd name="T35" fmla="*/ 102 h 195"/>
                <a:gd name="T36" fmla="*/ 52 w 180"/>
                <a:gd name="T37" fmla="*/ 118 h 195"/>
                <a:gd name="T38" fmla="*/ 61 w 180"/>
                <a:gd name="T39" fmla="*/ 140 h 195"/>
                <a:gd name="T40" fmla="*/ 69 w 180"/>
                <a:gd name="T41" fmla="*/ 146 h 195"/>
                <a:gd name="T42" fmla="*/ 77 w 180"/>
                <a:gd name="T43" fmla="*/ 162 h 195"/>
                <a:gd name="T44" fmla="*/ 71 w 180"/>
                <a:gd name="T45" fmla="*/ 177 h 195"/>
                <a:gd name="T46" fmla="*/ 80 w 180"/>
                <a:gd name="T47" fmla="*/ 184 h 195"/>
                <a:gd name="T48" fmla="*/ 91 w 180"/>
                <a:gd name="T49" fmla="*/ 182 h 195"/>
                <a:gd name="T50" fmla="*/ 97 w 180"/>
                <a:gd name="T51" fmla="*/ 173 h 195"/>
                <a:gd name="T52" fmla="*/ 107 w 180"/>
                <a:gd name="T53" fmla="*/ 172 h 195"/>
                <a:gd name="T54" fmla="*/ 131 w 180"/>
                <a:gd name="T55" fmla="*/ 187 h 195"/>
                <a:gd name="T56" fmla="*/ 133 w 180"/>
                <a:gd name="T57" fmla="*/ 194 h 195"/>
                <a:gd name="T58" fmla="*/ 145 w 180"/>
                <a:gd name="T59" fmla="*/ 189 h 195"/>
                <a:gd name="T60" fmla="*/ 154 w 180"/>
                <a:gd name="T61" fmla="*/ 187 h 195"/>
                <a:gd name="T62" fmla="*/ 166 w 180"/>
                <a:gd name="T63" fmla="*/ 164 h 195"/>
                <a:gd name="T64" fmla="*/ 153 w 180"/>
                <a:gd name="T65" fmla="*/ 132 h 195"/>
                <a:gd name="T66" fmla="*/ 148 w 180"/>
                <a:gd name="T67" fmla="*/ 114 h 195"/>
                <a:gd name="T68" fmla="*/ 152 w 180"/>
                <a:gd name="T69" fmla="*/ 55 h 195"/>
                <a:gd name="T70" fmla="*/ 167 w 180"/>
                <a:gd name="T71" fmla="*/ 44 h 195"/>
                <a:gd name="T72" fmla="*/ 180 w 180"/>
                <a:gd name="T73" fmla="*/ 29 h 195"/>
                <a:gd name="T74" fmla="*/ 166 w 180"/>
                <a:gd name="T75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0" h="195">
                  <a:moveTo>
                    <a:pt x="166" y="27"/>
                  </a:moveTo>
                  <a:cubicBezTo>
                    <a:pt x="164" y="26"/>
                    <a:pt x="163" y="24"/>
                    <a:pt x="162" y="23"/>
                  </a:cubicBezTo>
                  <a:cubicBezTo>
                    <a:pt x="160" y="23"/>
                    <a:pt x="158" y="23"/>
                    <a:pt x="157" y="22"/>
                  </a:cubicBezTo>
                  <a:cubicBezTo>
                    <a:pt x="154" y="21"/>
                    <a:pt x="154" y="17"/>
                    <a:pt x="154" y="14"/>
                  </a:cubicBezTo>
                  <a:cubicBezTo>
                    <a:pt x="153" y="7"/>
                    <a:pt x="150" y="0"/>
                    <a:pt x="143" y="7"/>
                  </a:cubicBezTo>
                  <a:cubicBezTo>
                    <a:pt x="138" y="11"/>
                    <a:pt x="141" y="21"/>
                    <a:pt x="136" y="25"/>
                  </a:cubicBezTo>
                  <a:cubicBezTo>
                    <a:pt x="133" y="27"/>
                    <a:pt x="130" y="23"/>
                    <a:pt x="127" y="24"/>
                  </a:cubicBezTo>
                  <a:cubicBezTo>
                    <a:pt x="126" y="25"/>
                    <a:pt x="126" y="28"/>
                    <a:pt x="125" y="30"/>
                  </a:cubicBezTo>
                  <a:cubicBezTo>
                    <a:pt x="124" y="31"/>
                    <a:pt x="122" y="31"/>
                    <a:pt x="121" y="32"/>
                  </a:cubicBezTo>
                  <a:cubicBezTo>
                    <a:pt x="119" y="35"/>
                    <a:pt x="122" y="38"/>
                    <a:pt x="120" y="42"/>
                  </a:cubicBezTo>
                  <a:cubicBezTo>
                    <a:pt x="115" y="47"/>
                    <a:pt x="115" y="39"/>
                    <a:pt x="113" y="37"/>
                  </a:cubicBezTo>
                  <a:cubicBezTo>
                    <a:pt x="109" y="34"/>
                    <a:pt x="109" y="38"/>
                    <a:pt x="106" y="40"/>
                  </a:cubicBezTo>
                  <a:cubicBezTo>
                    <a:pt x="103" y="42"/>
                    <a:pt x="99" y="41"/>
                    <a:pt x="98" y="45"/>
                  </a:cubicBezTo>
                  <a:cubicBezTo>
                    <a:pt x="97" y="48"/>
                    <a:pt x="98" y="52"/>
                    <a:pt x="97" y="56"/>
                  </a:cubicBezTo>
                  <a:cubicBezTo>
                    <a:pt x="96" y="59"/>
                    <a:pt x="84" y="66"/>
                    <a:pt x="81" y="64"/>
                  </a:cubicBezTo>
                  <a:cubicBezTo>
                    <a:pt x="79" y="63"/>
                    <a:pt x="78" y="60"/>
                    <a:pt x="76" y="58"/>
                  </a:cubicBezTo>
                  <a:cubicBezTo>
                    <a:pt x="71" y="56"/>
                    <a:pt x="70" y="59"/>
                    <a:pt x="66" y="61"/>
                  </a:cubicBezTo>
                  <a:cubicBezTo>
                    <a:pt x="64" y="61"/>
                    <a:pt x="63" y="61"/>
                    <a:pt x="61" y="61"/>
                  </a:cubicBezTo>
                  <a:cubicBezTo>
                    <a:pt x="60" y="61"/>
                    <a:pt x="58" y="61"/>
                    <a:pt x="57" y="61"/>
                  </a:cubicBezTo>
                  <a:cubicBezTo>
                    <a:pt x="53" y="62"/>
                    <a:pt x="51" y="61"/>
                    <a:pt x="49" y="65"/>
                  </a:cubicBezTo>
                  <a:cubicBezTo>
                    <a:pt x="48" y="67"/>
                    <a:pt x="49" y="71"/>
                    <a:pt x="46" y="73"/>
                  </a:cubicBezTo>
                  <a:cubicBezTo>
                    <a:pt x="40" y="76"/>
                    <a:pt x="44" y="61"/>
                    <a:pt x="42" y="58"/>
                  </a:cubicBezTo>
                  <a:cubicBezTo>
                    <a:pt x="37" y="58"/>
                    <a:pt x="39" y="55"/>
                    <a:pt x="37" y="52"/>
                  </a:cubicBezTo>
                  <a:cubicBezTo>
                    <a:pt x="35" y="49"/>
                    <a:pt x="32" y="50"/>
                    <a:pt x="29" y="49"/>
                  </a:cubicBezTo>
                  <a:cubicBezTo>
                    <a:pt x="22" y="46"/>
                    <a:pt x="20" y="44"/>
                    <a:pt x="12" y="46"/>
                  </a:cubicBezTo>
                  <a:cubicBezTo>
                    <a:pt x="9" y="47"/>
                    <a:pt x="6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0"/>
                    <a:pt x="0" y="50"/>
                    <a:pt x="1" y="53"/>
                  </a:cubicBezTo>
                  <a:cubicBezTo>
                    <a:pt x="2" y="57"/>
                    <a:pt x="5" y="55"/>
                    <a:pt x="7" y="57"/>
                  </a:cubicBezTo>
                  <a:cubicBezTo>
                    <a:pt x="8" y="59"/>
                    <a:pt x="7" y="65"/>
                    <a:pt x="7" y="68"/>
                  </a:cubicBezTo>
                  <a:cubicBezTo>
                    <a:pt x="6" y="72"/>
                    <a:pt x="4" y="73"/>
                    <a:pt x="4" y="77"/>
                  </a:cubicBezTo>
                  <a:cubicBezTo>
                    <a:pt x="5" y="82"/>
                    <a:pt x="6" y="82"/>
                    <a:pt x="11" y="82"/>
                  </a:cubicBezTo>
                  <a:cubicBezTo>
                    <a:pt x="15" y="82"/>
                    <a:pt x="17" y="80"/>
                    <a:pt x="20" y="79"/>
                  </a:cubicBezTo>
                  <a:cubicBezTo>
                    <a:pt x="27" y="79"/>
                    <a:pt x="27" y="90"/>
                    <a:pt x="35" y="90"/>
                  </a:cubicBezTo>
                  <a:cubicBezTo>
                    <a:pt x="40" y="90"/>
                    <a:pt x="46" y="90"/>
                    <a:pt x="48" y="94"/>
                  </a:cubicBezTo>
                  <a:cubicBezTo>
                    <a:pt x="50" y="97"/>
                    <a:pt x="49" y="100"/>
                    <a:pt x="50" y="102"/>
                  </a:cubicBezTo>
                  <a:cubicBezTo>
                    <a:pt x="51" y="104"/>
                    <a:pt x="53" y="104"/>
                    <a:pt x="53" y="107"/>
                  </a:cubicBezTo>
                  <a:cubicBezTo>
                    <a:pt x="54" y="111"/>
                    <a:pt x="52" y="115"/>
                    <a:pt x="52" y="118"/>
                  </a:cubicBezTo>
                  <a:cubicBezTo>
                    <a:pt x="53" y="126"/>
                    <a:pt x="56" y="129"/>
                    <a:pt x="61" y="135"/>
                  </a:cubicBezTo>
                  <a:cubicBezTo>
                    <a:pt x="63" y="139"/>
                    <a:pt x="63" y="139"/>
                    <a:pt x="61" y="14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2"/>
                    <a:pt x="66" y="144"/>
                    <a:pt x="69" y="146"/>
                  </a:cubicBezTo>
                  <a:cubicBezTo>
                    <a:pt x="71" y="148"/>
                    <a:pt x="74" y="149"/>
                    <a:pt x="77" y="151"/>
                  </a:cubicBezTo>
                  <a:cubicBezTo>
                    <a:pt x="81" y="153"/>
                    <a:pt x="87" y="164"/>
                    <a:pt x="77" y="162"/>
                  </a:cubicBezTo>
                  <a:cubicBezTo>
                    <a:pt x="77" y="165"/>
                    <a:pt x="78" y="170"/>
                    <a:pt x="77" y="172"/>
                  </a:cubicBezTo>
                  <a:cubicBezTo>
                    <a:pt x="75" y="174"/>
                    <a:pt x="72" y="173"/>
                    <a:pt x="71" y="177"/>
                  </a:cubicBezTo>
                  <a:cubicBezTo>
                    <a:pt x="73" y="179"/>
                    <a:pt x="77" y="178"/>
                    <a:pt x="79" y="181"/>
                  </a:cubicBezTo>
                  <a:cubicBezTo>
                    <a:pt x="80" y="182"/>
                    <a:pt x="79" y="183"/>
                    <a:pt x="80" y="184"/>
                  </a:cubicBezTo>
                  <a:cubicBezTo>
                    <a:pt x="81" y="185"/>
                    <a:pt x="85" y="185"/>
                    <a:pt x="86" y="185"/>
                  </a:cubicBezTo>
                  <a:cubicBezTo>
                    <a:pt x="89" y="186"/>
                    <a:pt x="90" y="188"/>
                    <a:pt x="91" y="182"/>
                  </a:cubicBezTo>
                  <a:cubicBezTo>
                    <a:pt x="91" y="178"/>
                    <a:pt x="91" y="175"/>
                    <a:pt x="91" y="172"/>
                  </a:cubicBezTo>
                  <a:cubicBezTo>
                    <a:pt x="94" y="170"/>
                    <a:pt x="94" y="174"/>
                    <a:pt x="97" y="173"/>
                  </a:cubicBezTo>
                  <a:cubicBezTo>
                    <a:pt x="98" y="172"/>
                    <a:pt x="99" y="169"/>
                    <a:pt x="100" y="167"/>
                  </a:cubicBezTo>
                  <a:cubicBezTo>
                    <a:pt x="104" y="165"/>
                    <a:pt x="105" y="170"/>
                    <a:pt x="107" y="172"/>
                  </a:cubicBezTo>
                  <a:cubicBezTo>
                    <a:pt x="112" y="176"/>
                    <a:pt x="122" y="166"/>
                    <a:pt x="126" y="165"/>
                  </a:cubicBezTo>
                  <a:cubicBezTo>
                    <a:pt x="135" y="162"/>
                    <a:pt x="136" y="183"/>
                    <a:pt x="131" y="187"/>
                  </a:cubicBezTo>
                  <a:cubicBezTo>
                    <a:pt x="129" y="189"/>
                    <a:pt x="123" y="188"/>
                    <a:pt x="124" y="192"/>
                  </a:cubicBezTo>
                  <a:cubicBezTo>
                    <a:pt x="124" y="194"/>
                    <a:pt x="131" y="195"/>
                    <a:pt x="133" y="194"/>
                  </a:cubicBezTo>
                  <a:cubicBezTo>
                    <a:pt x="136" y="193"/>
                    <a:pt x="135" y="189"/>
                    <a:pt x="137" y="187"/>
                  </a:cubicBezTo>
                  <a:cubicBezTo>
                    <a:pt x="140" y="186"/>
                    <a:pt x="143" y="188"/>
                    <a:pt x="145" y="189"/>
                  </a:cubicBezTo>
                  <a:cubicBezTo>
                    <a:pt x="147" y="189"/>
                    <a:pt x="149" y="189"/>
                    <a:pt x="151" y="189"/>
                  </a:cubicBezTo>
                  <a:cubicBezTo>
                    <a:pt x="151" y="188"/>
                    <a:pt x="152" y="187"/>
                    <a:pt x="154" y="187"/>
                  </a:cubicBezTo>
                  <a:cubicBezTo>
                    <a:pt x="156" y="186"/>
                    <a:pt x="160" y="187"/>
                    <a:pt x="163" y="185"/>
                  </a:cubicBezTo>
                  <a:cubicBezTo>
                    <a:pt x="167" y="181"/>
                    <a:pt x="166" y="169"/>
                    <a:pt x="166" y="164"/>
                  </a:cubicBezTo>
                  <a:cubicBezTo>
                    <a:pt x="165" y="160"/>
                    <a:pt x="164" y="158"/>
                    <a:pt x="162" y="155"/>
                  </a:cubicBezTo>
                  <a:cubicBezTo>
                    <a:pt x="158" y="148"/>
                    <a:pt x="158" y="139"/>
                    <a:pt x="153" y="132"/>
                  </a:cubicBezTo>
                  <a:cubicBezTo>
                    <a:pt x="151" y="129"/>
                    <a:pt x="150" y="128"/>
                    <a:pt x="149" y="124"/>
                  </a:cubicBezTo>
                  <a:cubicBezTo>
                    <a:pt x="148" y="121"/>
                    <a:pt x="149" y="117"/>
                    <a:pt x="148" y="114"/>
                  </a:cubicBezTo>
                  <a:cubicBezTo>
                    <a:pt x="146" y="101"/>
                    <a:pt x="141" y="86"/>
                    <a:pt x="144" y="74"/>
                  </a:cubicBezTo>
                  <a:cubicBezTo>
                    <a:pt x="146" y="68"/>
                    <a:pt x="148" y="59"/>
                    <a:pt x="152" y="55"/>
                  </a:cubicBezTo>
                  <a:cubicBezTo>
                    <a:pt x="155" y="52"/>
                    <a:pt x="157" y="52"/>
                    <a:pt x="160" y="50"/>
                  </a:cubicBezTo>
                  <a:cubicBezTo>
                    <a:pt x="164" y="49"/>
                    <a:pt x="165" y="47"/>
                    <a:pt x="167" y="44"/>
                  </a:cubicBezTo>
                  <a:cubicBezTo>
                    <a:pt x="171" y="38"/>
                    <a:pt x="171" y="33"/>
                    <a:pt x="177" y="29"/>
                  </a:cubicBezTo>
                  <a:cubicBezTo>
                    <a:pt x="178" y="29"/>
                    <a:pt x="179" y="29"/>
                    <a:pt x="180" y="29"/>
                  </a:cubicBezTo>
                  <a:cubicBezTo>
                    <a:pt x="179" y="28"/>
                    <a:pt x="178" y="27"/>
                    <a:pt x="177" y="27"/>
                  </a:cubicBezTo>
                  <a:cubicBezTo>
                    <a:pt x="174" y="25"/>
                    <a:pt x="169" y="28"/>
                    <a:pt x="166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3743326" y="1912938"/>
              <a:ext cx="295275" cy="306388"/>
            </a:xfrm>
            <a:custGeom>
              <a:avLst/>
              <a:gdLst>
                <a:gd name="T0" fmla="*/ 144 w 178"/>
                <a:gd name="T1" fmla="*/ 47 h 185"/>
                <a:gd name="T2" fmla="*/ 146 w 178"/>
                <a:gd name="T3" fmla="*/ 38 h 185"/>
                <a:gd name="T4" fmla="*/ 136 w 178"/>
                <a:gd name="T5" fmla="*/ 40 h 185"/>
                <a:gd name="T6" fmla="*/ 125 w 178"/>
                <a:gd name="T7" fmla="*/ 32 h 185"/>
                <a:gd name="T8" fmla="*/ 118 w 178"/>
                <a:gd name="T9" fmla="*/ 26 h 185"/>
                <a:gd name="T10" fmla="*/ 111 w 178"/>
                <a:gd name="T11" fmla="*/ 21 h 185"/>
                <a:gd name="T12" fmla="*/ 102 w 178"/>
                <a:gd name="T13" fmla="*/ 26 h 185"/>
                <a:gd name="T14" fmla="*/ 89 w 178"/>
                <a:gd name="T15" fmla="*/ 23 h 185"/>
                <a:gd name="T16" fmla="*/ 83 w 178"/>
                <a:gd name="T17" fmla="*/ 17 h 185"/>
                <a:gd name="T18" fmla="*/ 73 w 178"/>
                <a:gd name="T19" fmla="*/ 13 h 185"/>
                <a:gd name="T20" fmla="*/ 71 w 178"/>
                <a:gd name="T21" fmla="*/ 4 h 185"/>
                <a:gd name="T22" fmla="*/ 62 w 178"/>
                <a:gd name="T23" fmla="*/ 3 h 185"/>
                <a:gd name="T24" fmla="*/ 54 w 178"/>
                <a:gd name="T25" fmla="*/ 2 h 185"/>
                <a:gd name="T26" fmla="*/ 38 w 178"/>
                <a:gd name="T27" fmla="*/ 11 h 185"/>
                <a:gd name="T28" fmla="*/ 30 w 178"/>
                <a:gd name="T29" fmla="*/ 18 h 185"/>
                <a:gd name="T30" fmla="*/ 19 w 178"/>
                <a:gd name="T31" fmla="*/ 20 h 185"/>
                <a:gd name="T32" fmla="*/ 19 w 178"/>
                <a:gd name="T33" fmla="*/ 29 h 185"/>
                <a:gd name="T34" fmla="*/ 19 w 178"/>
                <a:gd name="T35" fmla="*/ 39 h 185"/>
                <a:gd name="T36" fmla="*/ 16 w 178"/>
                <a:gd name="T37" fmla="*/ 47 h 185"/>
                <a:gd name="T38" fmla="*/ 12 w 178"/>
                <a:gd name="T39" fmla="*/ 54 h 185"/>
                <a:gd name="T40" fmla="*/ 5 w 178"/>
                <a:gd name="T41" fmla="*/ 60 h 185"/>
                <a:gd name="T42" fmla="*/ 13 w 178"/>
                <a:gd name="T43" fmla="*/ 76 h 185"/>
                <a:gd name="T44" fmla="*/ 19 w 178"/>
                <a:gd name="T45" fmla="*/ 82 h 185"/>
                <a:gd name="T46" fmla="*/ 23 w 178"/>
                <a:gd name="T47" fmla="*/ 92 h 185"/>
                <a:gd name="T48" fmla="*/ 29 w 178"/>
                <a:gd name="T49" fmla="*/ 111 h 185"/>
                <a:gd name="T50" fmla="*/ 35 w 178"/>
                <a:gd name="T51" fmla="*/ 120 h 185"/>
                <a:gd name="T52" fmla="*/ 43 w 178"/>
                <a:gd name="T53" fmla="*/ 117 h 185"/>
                <a:gd name="T54" fmla="*/ 53 w 178"/>
                <a:gd name="T55" fmla="*/ 129 h 185"/>
                <a:gd name="T56" fmla="*/ 56 w 178"/>
                <a:gd name="T57" fmla="*/ 142 h 185"/>
                <a:gd name="T58" fmla="*/ 62 w 178"/>
                <a:gd name="T59" fmla="*/ 152 h 185"/>
                <a:gd name="T60" fmla="*/ 72 w 178"/>
                <a:gd name="T61" fmla="*/ 161 h 185"/>
                <a:gd name="T62" fmla="*/ 82 w 178"/>
                <a:gd name="T63" fmla="*/ 170 h 185"/>
                <a:gd name="T64" fmla="*/ 85 w 178"/>
                <a:gd name="T65" fmla="*/ 178 h 185"/>
                <a:gd name="T66" fmla="*/ 90 w 178"/>
                <a:gd name="T67" fmla="*/ 179 h 185"/>
                <a:gd name="T68" fmla="*/ 94 w 178"/>
                <a:gd name="T69" fmla="*/ 183 h 185"/>
                <a:gd name="T70" fmla="*/ 105 w 178"/>
                <a:gd name="T71" fmla="*/ 183 h 185"/>
                <a:gd name="T72" fmla="*/ 108 w 178"/>
                <a:gd name="T73" fmla="*/ 185 h 185"/>
                <a:gd name="T74" fmla="*/ 112 w 178"/>
                <a:gd name="T75" fmla="*/ 184 h 185"/>
                <a:gd name="T76" fmla="*/ 112 w 178"/>
                <a:gd name="T77" fmla="*/ 183 h 185"/>
                <a:gd name="T78" fmla="*/ 117 w 178"/>
                <a:gd name="T79" fmla="*/ 176 h 185"/>
                <a:gd name="T80" fmla="*/ 116 w 178"/>
                <a:gd name="T81" fmla="*/ 168 h 185"/>
                <a:gd name="T82" fmla="*/ 114 w 178"/>
                <a:gd name="T83" fmla="*/ 159 h 185"/>
                <a:gd name="T84" fmla="*/ 118 w 178"/>
                <a:gd name="T85" fmla="*/ 151 h 185"/>
                <a:gd name="T86" fmla="*/ 128 w 178"/>
                <a:gd name="T87" fmla="*/ 135 h 185"/>
                <a:gd name="T88" fmla="*/ 138 w 178"/>
                <a:gd name="T89" fmla="*/ 133 h 185"/>
                <a:gd name="T90" fmla="*/ 147 w 178"/>
                <a:gd name="T91" fmla="*/ 129 h 185"/>
                <a:gd name="T92" fmla="*/ 155 w 178"/>
                <a:gd name="T93" fmla="*/ 132 h 185"/>
                <a:gd name="T94" fmla="*/ 165 w 178"/>
                <a:gd name="T95" fmla="*/ 134 h 185"/>
                <a:gd name="T96" fmla="*/ 177 w 178"/>
                <a:gd name="T97" fmla="*/ 133 h 185"/>
                <a:gd name="T98" fmla="*/ 177 w 178"/>
                <a:gd name="T99" fmla="*/ 122 h 185"/>
                <a:gd name="T100" fmla="*/ 176 w 178"/>
                <a:gd name="T101" fmla="*/ 125 h 185"/>
                <a:gd name="T102" fmla="*/ 166 w 178"/>
                <a:gd name="T103" fmla="*/ 119 h 185"/>
                <a:gd name="T104" fmla="*/ 166 w 178"/>
                <a:gd name="T105" fmla="*/ 108 h 185"/>
                <a:gd name="T106" fmla="*/ 165 w 178"/>
                <a:gd name="T107" fmla="*/ 94 h 185"/>
                <a:gd name="T108" fmla="*/ 163 w 178"/>
                <a:gd name="T109" fmla="*/ 72 h 185"/>
                <a:gd name="T110" fmla="*/ 156 w 178"/>
                <a:gd name="T111" fmla="*/ 65 h 185"/>
                <a:gd name="T112" fmla="*/ 153 w 178"/>
                <a:gd name="T113" fmla="*/ 57 h 185"/>
                <a:gd name="T114" fmla="*/ 155 w 178"/>
                <a:gd name="T115" fmla="*/ 49 h 185"/>
                <a:gd name="T116" fmla="*/ 152 w 178"/>
                <a:gd name="T117" fmla="*/ 47 h 185"/>
                <a:gd name="T118" fmla="*/ 144 w 178"/>
                <a:gd name="T119" fmla="*/ 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85">
                  <a:moveTo>
                    <a:pt x="144" y="47"/>
                  </a:moveTo>
                  <a:cubicBezTo>
                    <a:pt x="145" y="45"/>
                    <a:pt x="148" y="41"/>
                    <a:pt x="146" y="38"/>
                  </a:cubicBezTo>
                  <a:cubicBezTo>
                    <a:pt x="144" y="36"/>
                    <a:pt x="139" y="39"/>
                    <a:pt x="136" y="40"/>
                  </a:cubicBezTo>
                  <a:cubicBezTo>
                    <a:pt x="129" y="43"/>
                    <a:pt x="125" y="40"/>
                    <a:pt x="125" y="32"/>
                  </a:cubicBezTo>
                  <a:cubicBezTo>
                    <a:pt x="124" y="25"/>
                    <a:pt x="122" y="29"/>
                    <a:pt x="118" y="26"/>
                  </a:cubicBezTo>
                  <a:cubicBezTo>
                    <a:pt x="115" y="23"/>
                    <a:pt x="117" y="19"/>
                    <a:pt x="111" y="21"/>
                  </a:cubicBezTo>
                  <a:cubicBezTo>
                    <a:pt x="107" y="23"/>
                    <a:pt x="107" y="25"/>
                    <a:pt x="102" y="26"/>
                  </a:cubicBezTo>
                  <a:cubicBezTo>
                    <a:pt x="95" y="27"/>
                    <a:pt x="94" y="30"/>
                    <a:pt x="89" y="23"/>
                  </a:cubicBezTo>
                  <a:cubicBezTo>
                    <a:pt x="87" y="20"/>
                    <a:pt x="87" y="18"/>
                    <a:pt x="83" y="17"/>
                  </a:cubicBezTo>
                  <a:cubicBezTo>
                    <a:pt x="79" y="15"/>
                    <a:pt x="75" y="17"/>
                    <a:pt x="73" y="13"/>
                  </a:cubicBezTo>
                  <a:cubicBezTo>
                    <a:pt x="72" y="11"/>
                    <a:pt x="74" y="7"/>
                    <a:pt x="71" y="4"/>
                  </a:cubicBezTo>
                  <a:cubicBezTo>
                    <a:pt x="68" y="1"/>
                    <a:pt x="66" y="2"/>
                    <a:pt x="62" y="3"/>
                  </a:cubicBezTo>
                  <a:cubicBezTo>
                    <a:pt x="57" y="5"/>
                    <a:pt x="59" y="3"/>
                    <a:pt x="54" y="2"/>
                  </a:cubicBezTo>
                  <a:cubicBezTo>
                    <a:pt x="47" y="0"/>
                    <a:pt x="43" y="7"/>
                    <a:pt x="38" y="11"/>
                  </a:cubicBezTo>
                  <a:cubicBezTo>
                    <a:pt x="34" y="14"/>
                    <a:pt x="30" y="9"/>
                    <a:pt x="30" y="18"/>
                  </a:cubicBezTo>
                  <a:cubicBezTo>
                    <a:pt x="26" y="19"/>
                    <a:pt x="21" y="17"/>
                    <a:pt x="19" y="20"/>
                  </a:cubicBezTo>
                  <a:cubicBezTo>
                    <a:pt x="16" y="23"/>
                    <a:pt x="18" y="27"/>
                    <a:pt x="19" y="29"/>
                  </a:cubicBezTo>
                  <a:cubicBezTo>
                    <a:pt x="21" y="34"/>
                    <a:pt x="22" y="35"/>
                    <a:pt x="19" y="39"/>
                  </a:cubicBezTo>
                  <a:cubicBezTo>
                    <a:pt x="17" y="42"/>
                    <a:pt x="16" y="42"/>
                    <a:pt x="16" y="47"/>
                  </a:cubicBezTo>
                  <a:cubicBezTo>
                    <a:pt x="16" y="51"/>
                    <a:pt x="16" y="51"/>
                    <a:pt x="12" y="54"/>
                  </a:cubicBezTo>
                  <a:cubicBezTo>
                    <a:pt x="10" y="56"/>
                    <a:pt x="6" y="58"/>
                    <a:pt x="5" y="60"/>
                  </a:cubicBezTo>
                  <a:cubicBezTo>
                    <a:pt x="0" y="68"/>
                    <a:pt x="7" y="72"/>
                    <a:pt x="13" y="76"/>
                  </a:cubicBezTo>
                  <a:cubicBezTo>
                    <a:pt x="15" y="78"/>
                    <a:pt x="18" y="79"/>
                    <a:pt x="19" y="82"/>
                  </a:cubicBezTo>
                  <a:cubicBezTo>
                    <a:pt x="21" y="85"/>
                    <a:pt x="21" y="89"/>
                    <a:pt x="23" y="92"/>
                  </a:cubicBezTo>
                  <a:cubicBezTo>
                    <a:pt x="25" y="99"/>
                    <a:pt x="26" y="104"/>
                    <a:pt x="29" y="111"/>
                  </a:cubicBezTo>
                  <a:cubicBezTo>
                    <a:pt x="31" y="114"/>
                    <a:pt x="32" y="118"/>
                    <a:pt x="35" y="120"/>
                  </a:cubicBezTo>
                  <a:cubicBezTo>
                    <a:pt x="39" y="122"/>
                    <a:pt x="39" y="119"/>
                    <a:pt x="43" y="117"/>
                  </a:cubicBezTo>
                  <a:cubicBezTo>
                    <a:pt x="50" y="111"/>
                    <a:pt x="51" y="125"/>
                    <a:pt x="53" y="129"/>
                  </a:cubicBezTo>
                  <a:cubicBezTo>
                    <a:pt x="56" y="134"/>
                    <a:pt x="56" y="136"/>
                    <a:pt x="56" y="142"/>
                  </a:cubicBezTo>
                  <a:cubicBezTo>
                    <a:pt x="57" y="147"/>
                    <a:pt x="57" y="150"/>
                    <a:pt x="62" y="152"/>
                  </a:cubicBezTo>
                  <a:cubicBezTo>
                    <a:pt x="67" y="154"/>
                    <a:pt x="70" y="157"/>
                    <a:pt x="72" y="161"/>
                  </a:cubicBezTo>
                  <a:cubicBezTo>
                    <a:pt x="79" y="156"/>
                    <a:pt x="81" y="163"/>
                    <a:pt x="82" y="170"/>
                  </a:cubicBezTo>
                  <a:cubicBezTo>
                    <a:pt x="82" y="173"/>
                    <a:pt x="82" y="177"/>
                    <a:pt x="85" y="178"/>
                  </a:cubicBezTo>
                  <a:cubicBezTo>
                    <a:pt x="86" y="179"/>
                    <a:pt x="88" y="179"/>
                    <a:pt x="90" y="179"/>
                  </a:cubicBezTo>
                  <a:cubicBezTo>
                    <a:pt x="91" y="180"/>
                    <a:pt x="92" y="182"/>
                    <a:pt x="94" y="183"/>
                  </a:cubicBezTo>
                  <a:cubicBezTo>
                    <a:pt x="97" y="184"/>
                    <a:pt x="102" y="181"/>
                    <a:pt x="105" y="183"/>
                  </a:cubicBezTo>
                  <a:cubicBezTo>
                    <a:pt x="106" y="183"/>
                    <a:pt x="107" y="184"/>
                    <a:pt x="108" y="185"/>
                  </a:cubicBezTo>
                  <a:cubicBezTo>
                    <a:pt x="109" y="184"/>
                    <a:pt x="110" y="184"/>
                    <a:pt x="112" y="184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2" y="181"/>
                    <a:pt x="116" y="178"/>
                    <a:pt x="117" y="176"/>
                  </a:cubicBezTo>
                  <a:cubicBezTo>
                    <a:pt x="119" y="172"/>
                    <a:pt x="118" y="171"/>
                    <a:pt x="116" y="168"/>
                  </a:cubicBezTo>
                  <a:cubicBezTo>
                    <a:pt x="113" y="164"/>
                    <a:pt x="111" y="164"/>
                    <a:pt x="114" y="159"/>
                  </a:cubicBezTo>
                  <a:cubicBezTo>
                    <a:pt x="116" y="156"/>
                    <a:pt x="117" y="154"/>
                    <a:pt x="118" y="151"/>
                  </a:cubicBezTo>
                  <a:cubicBezTo>
                    <a:pt x="120" y="144"/>
                    <a:pt x="122" y="139"/>
                    <a:pt x="128" y="135"/>
                  </a:cubicBezTo>
                  <a:cubicBezTo>
                    <a:pt x="131" y="134"/>
                    <a:pt x="134" y="133"/>
                    <a:pt x="138" y="133"/>
                  </a:cubicBezTo>
                  <a:cubicBezTo>
                    <a:pt x="141" y="132"/>
                    <a:pt x="143" y="130"/>
                    <a:pt x="147" y="129"/>
                  </a:cubicBezTo>
                  <a:cubicBezTo>
                    <a:pt x="151" y="128"/>
                    <a:pt x="152" y="131"/>
                    <a:pt x="155" y="132"/>
                  </a:cubicBezTo>
                  <a:cubicBezTo>
                    <a:pt x="158" y="134"/>
                    <a:pt x="162" y="132"/>
                    <a:pt x="165" y="134"/>
                  </a:cubicBezTo>
                  <a:cubicBezTo>
                    <a:pt x="171" y="136"/>
                    <a:pt x="178" y="142"/>
                    <a:pt x="177" y="133"/>
                  </a:cubicBezTo>
                  <a:cubicBezTo>
                    <a:pt x="177" y="129"/>
                    <a:pt x="177" y="125"/>
                    <a:pt x="177" y="122"/>
                  </a:cubicBezTo>
                  <a:cubicBezTo>
                    <a:pt x="177" y="123"/>
                    <a:pt x="176" y="124"/>
                    <a:pt x="176" y="125"/>
                  </a:cubicBezTo>
                  <a:cubicBezTo>
                    <a:pt x="172" y="125"/>
                    <a:pt x="168" y="123"/>
                    <a:pt x="166" y="119"/>
                  </a:cubicBezTo>
                  <a:cubicBezTo>
                    <a:pt x="162" y="115"/>
                    <a:pt x="164" y="112"/>
                    <a:pt x="166" y="108"/>
                  </a:cubicBezTo>
                  <a:cubicBezTo>
                    <a:pt x="170" y="101"/>
                    <a:pt x="167" y="101"/>
                    <a:pt x="165" y="94"/>
                  </a:cubicBezTo>
                  <a:cubicBezTo>
                    <a:pt x="164" y="87"/>
                    <a:pt x="165" y="79"/>
                    <a:pt x="163" y="72"/>
                  </a:cubicBezTo>
                  <a:cubicBezTo>
                    <a:pt x="161" y="67"/>
                    <a:pt x="159" y="67"/>
                    <a:pt x="156" y="65"/>
                  </a:cubicBezTo>
                  <a:cubicBezTo>
                    <a:pt x="151" y="63"/>
                    <a:pt x="150" y="61"/>
                    <a:pt x="153" y="57"/>
                  </a:cubicBezTo>
                  <a:cubicBezTo>
                    <a:pt x="157" y="53"/>
                    <a:pt x="159" y="53"/>
                    <a:pt x="155" y="49"/>
                  </a:cubicBezTo>
                  <a:cubicBezTo>
                    <a:pt x="154" y="49"/>
                    <a:pt x="153" y="48"/>
                    <a:pt x="152" y="47"/>
                  </a:cubicBezTo>
                  <a:cubicBezTo>
                    <a:pt x="147" y="50"/>
                    <a:pt x="139" y="57"/>
                    <a:pt x="14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3487738" y="1481138"/>
              <a:ext cx="466725" cy="444500"/>
            </a:xfrm>
            <a:custGeom>
              <a:avLst/>
              <a:gdLst>
                <a:gd name="T0" fmla="*/ 108 w 282"/>
                <a:gd name="T1" fmla="*/ 261 h 269"/>
                <a:gd name="T2" fmla="*/ 109 w 282"/>
                <a:gd name="T3" fmla="*/ 242 h 269"/>
                <a:gd name="T4" fmla="*/ 103 w 282"/>
                <a:gd name="T5" fmla="*/ 222 h 269"/>
                <a:gd name="T6" fmla="*/ 83 w 282"/>
                <a:gd name="T7" fmla="*/ 203 h 269"/>
                <a:gd name="T8" fmla="*/ 70 w 282"/>
                <a:gd name="T9" fmla="*/ 182 h 269"/>
                <a:gd name="T10" fmla="*/ 69 w 282"/>
                <a:gd name="T11" fmla="*/ 171 h 269"/>
                <a:gd name="T12" fmla="*/ 81 w 282"/>
                <a:gd name="T13" fmla="*/ 160 h 269"/>
                <a:gd name="T14" fmla="*/ 120 w 282"/>
                <a:gd name="T15" fmla="*/ 160 h 269"/>
                <a:gd name="T16" fmla="*/ 151 w 282"/>
                <a:gd name="T17" fmla="*/ 166 h 269"/>
                <a:gd name="T18" fmla="*/ 183 w 282"/>
                <a:gd name="T19" fmla="*/ 159 h 269"/>
                <a:gd name="T20" fmla="*/ 210 w 282"/>
                <a:gd name="T21" fmla="*/ 156 h 269"/>
                <a:gd name="T22" fmla="*/ 225 w 282"/>
                <a:gd name="T23" fmla="*/ 148 h 269"/>
                <a:gd name="T24" fmla="*/ 246 w 282"/>
                <a:gd name="T25" fmla="*/ 144 h 269"/>
                <a:gd name="T26" fmla="*/ 262 w 282"/>
                <a:gd name="T27" fmla="*/ 133 h 269"/>
                <a:gd name="T28" fmla="*/ 282 w 282"/>
                <a:gd name="T29" fmla="*/ 117 h 269"/>
                <a:gd name="T30" fmla="*/ 264 w 282"/>
                <a:gd name="T31" fmla="*/ 115 h 269"/>
                <a:gd name="T32" fmla="*/ 258 w 282"/>
                <a:gd name="T33" fmla="*/ 98 h 269"/>
                <a:gd name="T34" fmla="*/ 225 w 282"/>
                <a:gd name="T35" fmla="*/ 79 h 269"/>
                <a:gd name="T36" fmla="*/ 208 w 282"/>
                <a:gd name="T37" fmla="*/ 60 h 269"/>
                <a:gd name="T38" fmla="*/ 178 w 282"/>
                <a:gd name="T39" fmla="*/ 44 h 269"/>
                <a:gd name="T40" fmla="*/ 157 w 282"/>
                <a:gd name="T41" fmla="*/ 6 h 269"/>
                <a:gd name="T42" fmla="*/ 118 w 282"/>
                <a:gd name="T43" fmla="*/ 4 h 269"/>
                <a:gd name="T44" fmla="*/ 77 w 282"/>
                <a:gd name="T45" fmla="*/ 15 h 269"/>
                <a:gd name="T46" fmla="*/ 50 w 282"/>
                <a:gd name="T47" fmla="*/ 19 h 269"/>
                <a:gd name="T48" fmla="*/ 28 w 282"/>
                <a:gd name="T49" fmla="*/ 39 h 269"/>
                <a:gd name="T50" fmla="*/ 14 w 282"/>
                <a:gd name="T51" fmla="*/ 49 h 269"/>
                <a:gd name="T52" fmla="*/ 4 w 282"/>
                <a:gd name="T53" fmla="*/ 59 h 269"/>
                <a:gd name="T54" fmla="*/ 35 w 282"/>
                <a:gd name="T55" fmla="*/ 77 h 269"/>
                <a:gd name="T56" fmla="*/ 55 w 282"/>
                <a:gd name="T57" fmla="*/ 92 h 269"/>
                <a:gd name="T58" fmla="*/ 64 w 282"/>
                <a:gd name="T59" fmla="*/ 118 h 269"/>
                <a:gd name="T60" fmla="*/ 75 w 282"/>
                <a:gd name="T61" fmla="*/ 141 h 269"/>
                <a:gd name="T62" fmla="*/ 49 w 282"/>
                <a:gd name="T63" fmla="*/ 160 h 269"/>
                <a:gd name="T64" fmla="*/ 48 w 282"/>
                <a:gd name="T65" fmla="*/ 186 h 269"/>
                <a:gd name="T66" fmla="*/ 48 w 282"/>
                <a:gd name="T67" fmla="*/ 204 h 269"/>
                <a:gd name="T68" fmla="*/ 47 w 282"/>
                <a:gd name="T69" fmla="*/ 230 h 269"/>
                <a:gd name="T70" fmla="*/ 56 w 282"/>
                <a:gd name="T71" fmla="*/ 257 h 269"/>
                <a:gd name="T72" fmla="*/ 74 w 282"/>
                <a:gd name="T73" fmla="*/ 269 h 269"/>
                <a:gd name="T74" fmla="*/ 79 w 282"/>
                <a:gd name="T75" fmla="*/ 26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269">
                  <a:moveTo>
                    <a:pt x="88" y="262"/>
                  </a:moveTo>
                  <a:cubicBezTo>
                    <a:pt x="93" y="261"/>
                    <a:pt x="105" y="265"/>
                    <a:pt x="108" y="261"/>
                  </a:cubicBezTo>
                  <a:cubicBezTo>
                    <a:pt x="109" y="260"/>
                    <a:pt x="111" y="253"/>
                    <a:pt x="112" y="252"/>
                  </a:cubicBezTo>
                  <a:cubicBezTo>
                    <a:pt x="112" y="249"/>
                    <a:pt x="110" y="244"/>
                    <a:pt x="109" y="242"/>
                  </a:cubicBezTo>
                  <a:cubicBezTo>
                    <a:pt x="107" y="239"/>
                    <a:pt x="105" y="236"/>
                    <a:pt x="104" y="233"/>
                  </a:cubicBezTo>
                  <a:cubicBezTo>
                    <a:pt x="103" y="229"/>
                    <a:pt x="104" y="226"/>
                    <a:pt x="103" y="222"/>
                  </a:cubicBezTo>
                  <a:cubicBezTo>
                    <a:pt x="101" y="217"/>
                    <a:pt x="97" y="210"/>
                    <a:pt x="93" y="206"/>
                  </a:cubicBezTo>
                  <a:cubicBezTo>
                    <a:pt x="90" y="204"/>
                    <a:pt x="87" y="204"/>
                    <a:pt x="83" y="203"/>
                  </a:cubicBezTo>
                  <a:cubicBezTo>
                    <a:pt x="81" y="202"/>
                    <a:pt x="74" y="203"/>
                    <a:pt x="72" y="201"/>
                  </a:cubicBezTo>
                  <a:cubicBezTo>
                    <a:pt x="66" y="198"/>
                    <a:pt x="79" y="186"/>
                    <a:pt x="70" y="182"/>
                  </a:cubicBezTo>
                  <a:cubicBezTo>
                    <a:pt x="67" y="181"/>
                    <a:pt x="63" y="185"/>
                    <a:pt x="63" y="179"/>
                  </a:cubicBezTo>
                  <a:cubicBezTo>
                    <a:pt x="63" y="175"/>
                    <a:pt x="67" y="174"/>
                    <a:pt x="69" y="171"/>
                  </a:cubicBezTo>
                  <a:cubicBezTo>
                    <a:pt x="71" y="168"/>
                    <a:pt x="70" y="163"/>
                    <a:pt x="72" y="161"/>
                  </a:cubicBezTo>
                  <a:cubicBezTo>
                    <a:pt x="75" y="158"/>
                    <a:pt x="78" y="160"/>
                    <a:pt x="81" y="160"/>
                  </a:cubicBezTo>
                  <a:cubicBezTo>
                    <a:pt x="89" y="160"/>
                    <a:pt x="92" y="150"/>
                    <a:pt x="100" y="153"/>
                  </a:cubicBezTo>
                  <a:cubicBezTo>
                    <a:pt x="107" y="155"/>
                    <a:pt x="113" y="158"/>
                    <a:pt x="120" y="160"/>
                  </a:cubicBezTo>
                  <a:cubicBezTo>
                    <a:pt x="127" y="161"/>
                    <a:pt x="134" y="161"/>
                    <a:pt x="141" y="163"/>
                  </a:cubicBezTo>
                  <a:cubicBezTo>
                    <a:pt x="144" y="164"/>
                    <a:pt x="147" y="165"/>
                    <a:pt x="151" y="166"/>
                  </a:cubicBezTo>
                  <a:cubicBezTo>
                    <a:pt x="159" y="169"/>
                    <a:pt x="168" y="169"/>
                    <a:pt x="175" y="165"/>
                  </a:cubicBezTo>
                  <a:cubicBezTo>
                    <a:pt x="178" y="163"/>
                    <a:pt x="181" y="160"/>
                    <a:pt x="183" y="159"/>
                  </a:cubicBezTo>
                  <a:cubicBezTo>
                    <a:pt x="188" y="158"/>
                    <a:pt x="188" y="162"/>
                    <a:pt x="192" y="162"/>
                  </a:cubicBezTo>
                  <a:cubicBezTo>
                    <a:pt x="200" y="163"/>
                    <a:pt x="201" y="152"/>
                    <a:pt x="210" y="156"/>
                  </a:cubicBezTo>
                  <a:cubicBezTo>
                    <a:pt x="214" y="158"/>
                    <a:pt x="215" y="160"/>
                    <a:pt x="219" y="157"/>
                  </a:cubicBezTo>
                  <a:cubicBezTo>
                    <a:pt x="221" y="154"/>
                    <a:pt x="222" y="150"/>
                    <a:pt x="225" y="148"/>
                  </a:cubicBezTo>
                  <a:cubicBezTo>
                    <a:pt x="229" y="146"/>
                    <a:pt x="232" y="149"/>
                    <a:pt x="236" y="149"/>
                  </a:cubicBezTo>
                  <a:cubicBezTo>
                    <a:pt x="239" y="148"/>
                    <a:pt x="244" y="146"/>
                    <a:pt x="246" y="144"/>
                  </a:cubicBezTo>
                  <a:cubicBezTo>
                    <a:pt x="249" y="142"/>
                    <a:pt x="251" y="139"/>
                    <a:pt x="253" y="138"/>
                  </a:cubicBezTo>
                  <a:cubicBezTo>
                    <a:pt x="256" y="136"/>
                    <a:pt x="259" y="135"/>
                    <a:pt x="262" y="133"/>
                  </a:cubicBezTo>
                  <a:cubicBezTo>
                    <a:pt x="268" y="130"/>
                    <a:pt x="274" y="127"/>
                    <a:pt x="279" y="122"/>
                  </a:cubicBezTo>
                  <a:cubicBezTo>
                    <a:pt x="281" y="121"/>
                    <a:pt x="282" y="119"/>
                    <a:pt x="282" y="117"/>
                  </a:cubicBezTo>
                  <a:cubicBezTo>
                    <a:pt x="280" y="117"/>
                    <a:pt x="277" y="116"/>
                    <a:pt x="275" y="115"/>
                  </a:cubicBezTo>
                  <a:cubicBezTo>
                    <a:pt x="272" y="115"/>
                    <a:pt x="266" y="116"/>
                    <a:pt x="264" y="115"/>
                  </a:cubicBezTo>
                  <a:cubicBezTo>
                    <a:pt x="258" y="113"/>
                    <a:pt x="262" y="108"/>
                    <a:pt x="263" y="105"/>
                  </a:cubicBezTo>
                  <a:cubicBezTo>
                    <a:pt x="265" y="101"/>
                    <a:pt x="263" y="99"/>
                    <a:pt x="258" y="98"/>
                  </a:cubicBezTo>
                  <a:cubicBezTo>
                    <a:pt x="251" y="96"/>
                    <a:pt x="245" y="96"/>
                    <a:pt x="239" y="91"/>
                  </a:cubicBezTo>
                  <a:cubicBezTo>
                    <a:pt x="234" y="87"/>
                    <a:pt x="229" y="84"/>
                    <a:pt x="225" y="79"/>
                  </a:cubicBezTo>
                  <a:cubicBezTo>
                    <a:pt x="222" y="75"/>
                    <a:pt x="221" y="68"/>
                    <a:pt x="217" y="63"/>
                  </a:cubicBezTo>
                  <a:cubicBezTo>
                    <a:pt x="214" y="60"/>
                    <a:pt x="212" y="62"/>
                    <a:pt x="208" y="60"/>
                  </a:cubicBezTo>
                  <a:cubicBezTo>
                    <a:pt x="204" y="58"/>
                    <a:pt x="202" y="54"/>
                    <a:pt x="199" y="51"/>
                  </a:cubicBezTo>
                  <a:cubicBezTo>
                    <a:pt x="193" y="47"/>
                    <a:pt x="184" y="47"/>
                    <a:pt x="178" y="44"/>
                  </a:cubicBezTo>
                  <a:cubicBezTo>
                    <a:pt x="172" y="41"/>
                    <a:pt x="166" y="33"/>
                    <a:pt x="164" y="27"/>
                  </a:cubicBezTo>
                  <a:cubicBezTo>
                    <a:pt x="162" y="21"/>
                    <a:pt x="162" y="11"/>
                    <a:pt x="157" y="6"/>
                  </a:cubicBezTo>
                  <a:cubicBezTo>
                    <a:pt x="151" y="0"/>
                    <a:pt x="144" y="13"/>
                    <a:pt x="137" y="13"/>
                  </a:cubicBezTo>
                  <a:cubicBezTo>
                    <a:pt x="129" y="14"/>
                    <a:pt x="126" y="2"/>
                    <a:pt x="118" y="4"/>
                  </a:cubicBezTo>
                  <a:cubicBezTo>
                    <a:pt x="111" y="6"/>
                    <a:pt x="108" y="13"/>
                    <a:pt x="100" y="13"/>
                  </a:cubicBezTo>
                  <a:cubicBezTo>
                    <a:pt x="92" y="14"/>
                    <a:pt x="85" y="14"/>
                    <a:pt x="77" y="15"/>
                  </a:cubicBezTo>
                  <a:cubicBezTo>
                    <a:pt x="79" y="17"/>
                    <a:pt x="79" y="20"/>
                    <a:pt x="79" y="23"/>
                  </a:cubicBezTo>
                  <a:cubicBezTo>
                    <a:pt x="69" y="23"/>
                    <a:pt x="61" y="18"/>
                    <a:pt x="50" y="19"/>
                  </a:cubicBezTo>
                  <a:cubicBezTo>
                    <a:pt x="42" y="20"/>
                    <a:pt x="36" y="22"/>
                    <a:pt x="34" y="30"/>
                  </a:cubicBezTo>
                  <a:cubicBezTo>
                    <a:pt x="32" y="35"/>
                    <a:pt x="32" y="37"/>
                    <a:pt x="28" y="39"/>
                  </a:cubicBezTo>
                  <a:cubicBezTo>
                    <a:pt x="24" y="41"/>
                    <a:pt x="21" y="42"/>
                    <a:pt x="18" y="45"/>
                  </a:cubicBezTo>
                  <a:cubicBezTo>
                    <a:pt x="17" y="46"/>
                    <a:pt x="16" y="48"/>
                    <a:pt x="14" y="49"/>
                  </a:cubicBezTo>
                  <a:cubicBezTo>
                    <a:pt x="13" y="49"/>
                    <a:pt x="11" y="48"/>
                    <a:pt x="9" y="50"/>
                  </a:cubicBezTo>
                  <a:cubicBezTo>
                    <a:pt x="7" y="51"/>
                    <a:pt x="5" y="56"/>
                    <a:pt x="4" y="59"/>
                  </a:cubicBezTo>
                  <a:cubicBezTo>
                    <a:pt x="0" y="69"/>
                    <a:pt x="7" y="69"/>
                    <a:pt x="15" y="73"/>
                  </a:cubicBezTo>
                  <a:cubicBezTo>
                    <a:pt x="21" y="76"/>
                    <a:pt x="30" y="73"/>
                    <a:pt x="35" y="77"/>
                  </a:cubicBezTo>
                  <a:cubicBezTo>
                    <a:pt x="41" y="81"/>
                    <a:pt x="36" y="90"/>
                    <a:pt x="44" y="93"/>
                  </a:cubicBezTo>
                  <a:cubicBezTo>
                    <a:pt x="48" y="95"/>
                    <a:pt x="52" y="92"/>
                    <a:pt x="55" y="92"/>
                  </a:cubicBezTo>
                  <a:cubicBezTo>
                    <a:pt x="58" y="92"/>
                    <a:pt x="63" y="93"/>
                    <a:pt x="66" y="93"/>
                  </a:cubicBezTo>
                  <a:cubicBezTo>
                    <a:pt x="82" y="96"/>
                    <a:pt x="57" y="110"/>
                    <a:pt x="64" y="118"/>
                  </a:cubicBezTo>
                  <a:cubicBezTo>
                    <a:pt x="69" y="123"/>
                    <a:pt x="80" y="118"/>
                    <a:pt x="83" y="124"/>
                  </a:cubicBezTo>
                  <a:cubicBezTo>
                    <a:pt x="86" y="132"/>
                    <a:pt x="80" y="138"/>
                    <a:pt x="75" y="141"/>
                  </a:cubicBezTo>
                  <a:cubicBezTo>
                    <a:pt x="68" y="145"/>
                    <a:pt x="62" y="146"/>
                    <a:pt x="58" y="154"/>
                  </a:cubicBezTo>
                  <a:cubicBezTo>
                    <a:pt x="55" y="158"/>
                    <a:pt x="55" y="159"/>
                    <a:pt x="49" y="160"/>
                  </a:cubicBezTo>
                  <a:cubicBezTo>
                    <a:pt x="46" y="161"/>
                    <a:pt x="43" y="162"/>
                    <a:pt x="43" y="166"/>
                  </a:cubicBezTo>
                  <a:cubicBezTo>
                    <a:pt x="42" y="174"/>
                    <a:pt x="51" y="177"/>
                    <a:pt x="48" y="186"/>
                  </a:cubicBezTo>
                  <a:cubicBezTo>
                    <a:pt x="47" y="190"/>
                    <a:pt x="44" y="192"/>
                    <a:pt x="44" y="196"/>
                  </a:cubicBezTo>
                  <a:cubicBezTo>
                    <a:pt x="44" y="199"/>
                    <a:pt x="46" y="201"/>
                    <a:pt x="48" y="204"/>
                  </a:cubicBezTo>
                  <a:cubicBezTo>
                    <a:pt x="53" y="211"/>
                    <a:pt x="52" y="217"/>
                    <a:pt x="49" y="224"/>
                  </a:cubicBezTo>
                  <a:cubicBezTo>
                    <a:pt x="49" y="226"/>
                    <a:pt x="47" y="228"/>
                    <a:pt x="47" y="230"/>
                  </a:cubicBezTo>
                  <a:cubicBezTo>
                    <a:pt x="47" y="232"/>
                    <a:pt x="49" y="233"/>
                    <a:pt x="49" y="234"/>
                  </a:cubicBezTo>
                  <a:cubicBezTo>
                    <a:pt x="52" y="243"/>
                    <a:pt x="43" y="253"/>
                    <a:pt x="56" y="257"/>
                  </a:cubicBezTo>
                  <a:cubicBezTo>
                    <a:pt x="61" y="259"/>
                    <a:pt x="62" y="259"/>
                    <a:pt x="66" y="263"/>
                  </a:cubicBezTo>
                  <a:cubicBezTo>
                    <a:pt x="68" y="265"/>
                    <a:pt x="71" y="268"/>
                    <a:pt x="7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6" y="268"/>
                    <a:pt x="77" y="267"/>
                    <a:pt x="79" y="266"/>
                  </a:cubicBezTo>
                  <a:cubicBezTo>
                    <a:pt x="82" y="265"/>
                    <a:pt x="84" y="264"/>
                    <a:pt x="88" y="26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3975101" y="1614488"/>
              <a:ext cx="200025" cy="219075"/>
            </a:xfrm>
            <a:custGeom>
              <a:avLst/>
              <a:gdLst>
                <a:gd name="T0" fmla="*/ 120 w 121"/>
                <a:gd name="T1" fmla="*/ 37 h 132"/>
                <a:gd name="T2" fmla="*/ 114 w 121"/>
                <a:gd name="T3" fmla="*/ 29 h 132"/>
                <a:gd name="T4" fmla="*/ 107 w 121"/>
                <a:gd name="T5" fmla="*/ 23 h 132"/>
                <a:gd name="T6" fmla="*/ 88 w 121"/>
                <a:gd name="T7" fmla="*/ 19 h 132"/>
                <a:gd name="T8" fmla="*/ 71 w 121"/>
                <a:gd name="T9" fmla="*/ 7 h 132"/>
                <a:gd name="T10" fmla="*/ 52 w 121"/>
                <a:gd name="T11" fmla="*/ 12 h 132"/>
                <a:gd name="T12" fmla="*/ 29 w 121"/>
                <a:gd name="T13" fmla="*/ 14 h 132"/>
                <a:gd name="T14" fmla="*/ 18 w 121"/>
                <a:gd name="T15" fmla="*/ 17 h 132"/>
                <a:gd name="T16" fmla="*/ 9 w 121"/>
                <a:gd name="T17" fmla="*/ 25 h 132"/>
                <a:gd name="T18" fmla="*/ 5 w 121"/>
                <a:gd name="T19" fmla="*/ 27 h 132"/>
                <a:gd name="T20" fmla="*/ 6 w 121"/>
                <a:gd name="T21" fmla="*/ 32 h 132"/>
                <a:gd name="T22" fmla="*/ 10 w 121"/>
                <a:gd name="T23" fmla="*/ 41 h 132"/>
                <a:gd name="T24" fmla="*/ 6 w 121"/>
                <a:gd name="T25" fmla="*/ 47 h 132"/>
                <a:gd name="T26" fmla="*/ 9 w 121"/>
                <a:gd name="T27" fmla="*/ 65 h 132"/>
                <a:gd name="T28" fmla="*/ 5 w 121"/>
                <a:gd name="T29" fmla="*/ 68 h 132"/>
                <a:gd name="T30" fmla="*/ 7 w 121"/>
                <a:gd name="T31" fmla="*/ 73 h 132"/>
                <a:gd name="T32" fmla="*/ 10 w 121"/>
                <a:gd name="T33" fmla="*/ 83 h 132"/>
                <a:gd name="T34" fmla="*/ 21 w 121"/>
                <a:gd name="T35" fmla="*/ 97 h 132"/>
                <a:gd name="T36" fmla="*/ 29 w 121"/>
                <a:gd name="T37" fmla="*/ 100 h 132"/>
                <a:gd name="T38" fmla="*/ 37 w 121"/>
                <a:gd name="T39" fmla="*/ 104 h 132"/>
                <a:gd name="T40" fmla="*/ 43 w 121"/>
                <a:gd name="T41" fmla="*/ 111 h 132"/>
                <a:gd name="T42" fmla="*/ 50 w 121"/>
                <a:gd name="T43" fmla="*/ 116 h 132"/>
                <a:gd name="T44" fmla="*/ 51 w 121"/>
                <a:gd name="T45" fmla="*/ 126 h 132"/>
                <a:gd name="T46" fmla="*/ 51 w 121"/>
                <a:gd name="T47" fmla="*/ 127 h 132"/>
                <a:gd name="T48" fmla="*/ 59 w 121"/>
                <a:gd name="T49" fmla="*/ 128 h 132"/>
                <a:gd name="T50" fmla="*/ 72 w 121"/>
                <a:gd name="T51" fmla="*/ 117 h 132"/>
                <a:gd name="T52" fmla="*/ 79 w 121"/>
                <a:gd name="T53" fmla="*/ 99 h 132"/>
                <a:gd name="T54" fmla="*/ 86 w 121"/>
                <a:gd name="T55" fmla="*/ 95 h 132"/>
                <a:gd name="T56" fmla="*/ 93 w 121"/>
                <a:gd name="T57" fmla="*/ 88 h 132"/>
                <a:gd name="T58" fmla="*/ 99 w 121"/>
                <a:gd name="T59" fmla="*/ 88 h 132"/>
                <a:gd name="T60" fmla="*/ 102 w 121"/>
                <a:gd name="T61" fmla="*/ 84 h 132"/>
                <a:gd name="T62" fmla="*/ 109 w 121"/>
                <a:gd name="T63" fmla="*/ 78 h 132"/>
                <a:gd name="T64" fmla="*/ 108 w 121"/>
                <a:gd name="T65" fmla="*/ 66 h 132"/>
                <a:gd name="T66" fmla="*/ 112 w 121"/>
                <a:gd name="T67" fmla="*/ 56 h 132"/>
                <a:gd name="T68" fmla="*/ 116 w 121"/>
                <a:gd name="T69" fmla="*/ 46 h 132"/>
                <a:gd name="T70" fmla="*/ 120 w 121"/>
                <a:gd name="T71" fmla="*/ 3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32">
                  <a:moveTo>
                    <a:pt x="120" y="37"/>
                  </a:moveTo>
                  <a:cubicBezTo>
                    <a:pt x="120" y="33"/>
                    <a:pt x="116" y="31"/>
                    <a:pt x="114" y="29"/>
                  </a:cubicBezTo>
                  <a:cubicBezTo>
                    <a:pt x="110" y="27"/>
                    <a:pt x="110" y="25"/>
                    <a:pt x="107" y="23"/>
                  </a:cubicBezTo>
                  <a:cubicBezTo>
                    <a:pt x="103" y="18"/>
                    <a:pt x="93" y="20"/>
                    <a:pt x="88" y="19"/>
                  </a:cubicBezTo>
                  <a:cubicBezTo>
                    <a:pt x="78" y="17"/>
                    <a:pt x="76" y="16"/>
                    <a:pt x="71" y="7"/>
                  </a:cubicBezTo>
                  <a:cubicBezTo>
                    <a:pt x="66" y="0"/>
                    <a:pt x="58" y="12"/>
                    <a:pt x="52" y="12"/>
                  </a:cubicBezTo>
                  <a:cubicBezTo>
                    <a:pt x="44" y="13"/>
                    <a:pt x="37" y="11"/>
                    <a:pt x="29" y="14"/>
                  </a:cubicBezTo>
                  <a:cubicBezTo>
                    <a:pt x="26" y="15"/>
                    <a:pt x="21" y="16"/>
                    <a:pt x="18" y="17"/>
                  </a:cubicBezTo>
                  <a:cubicBezTo>
                    <a:pt x="15" y="19"/>
                    <a:pt x="13" y="23"/>
                    <a:pt x="9" y="25"/>
                  </a:cubicBezTo>
                  <a:cubicBezTo>
                    <a:pt x="8" y="26"/>
                    <a:pt x="6" y="26"/>
                    <a:pt x="5" y="27"/>
                  </a:cubicBezTo>
                  <a:cubicBezTo>
                    <a:pt x="5" y="29"/>
                    <a:pt x="6" y="31"/>
                    <a:pt x="6" y="32"/>
                  </a:cubicBezTo>
                  <a:cubicBezTo>
                    <a:pt x="7" y="35"/>
                    <a:pt x="9" y="38"/>
                    <a:pt x="10" y="41"/>
                  </a:cubicBezTo>
                  <a:cubicBezTo>
                    <a:pt x="11" y="46"/>
                    <a:pt x="8" y="44"/>
                    <a:pt x="6" y="47"/>
                  </a:cubicBezTo>
                  <a:cubicBezTo>
                    <a:pt x="0" y="55"/>
                    <a:pt x="12" y="59"/>
                    <a:pt x="9" y="65"/>
                  </a:cubicBezTo>
                  <a:cubicBezTo>
                    <a:pt x="8" y="67"/>
                    <a:pt x="5" y="66"/>
                    <a:pt x="5" y="68"/>
                  </a:cubicBezTo>
                  <a:cubicBezTo>
                    <a:pt x="4" y="70"/>
                    <a:pt x="6" y="72"/>
                    <a:pt x="7" y="73"/>
                  </a:cubicBezTo>
                  <a:cubicBezTo>
                    <a:pt x="9" y="76"/>
                    <a:pt x="9" y="79"/>
                    <a:pt x="10" y="83"/>
                  </a:cubicBezTo>
                  <a:cubicBezTo>
                    <a:pt x="12" y="91"/>
                    <a:pt x="16" y="92"/>
                    <a:pt x="21" y="97"/>
                  </a:cubicBezTo>
                  <a:cubicBezTo>
                    <a:pt x="25" y="99"/>
                    <a:pt x="25" y="100"/>
                    <a:pt x="29" y="100"/>
                  </a:cubicBezTo>
                  <a:cubicBezTo>
                    <a:pt x="34" y="100"/>
                    <a:pt x="35" y="100"/>
                    <a:pt x="37" y="104"/>
                  </a:cubicBezTo>
                  <a:cubicBezTo>
                    <a:pt x="39" y="107"/>
                    <a:pt x="40" y="109"/>
                    <a:pt x="43" y="111"/>
                  </a:cubicBezTo>
                  <a:cubicBezTo>
                    <a:pt x="47" y="113"/>
                    <a:pt x="49" y="111"/>
                    <a:pt x="50" y="116"/>
                  </a:cubicBezTo>
                  <a:cubicBezTo>
                    <a:pt x="50" y="119"/>
                    <a:pt x="50" y="123"/>
                    <a:pt x="51" y="126"/>
                  </a:cubicBezTo>
                  <a:cubicBezTo>
                    <a:pt x="51" y="126"/>
                    <a:pt x="51" y="127"/>
                    <a:pt x="51" y="127"/>
                  </a:cubicBezTo>
                  <a:cubicBezTo>
                    <a:pt x="54" y="127"/>
                    <a:pt x="57" y="127"/>
                    <a:pt x="59" y="128"/>
                  </a:cubicBezTo>
                  <a:cubicBezTo>
                    <a:pt x="67" y="132"/>
                    <a:pt x="70" y="125"/>
                    <a:pt x="72" y="117"/>
                  </a:cubicBezTo>
                  <a:cubicBezTo>
                    <a:pt x="73" y="111"/>
                    <a:pt x="71" y="99"/>
                    <a:pt x="79" y="99"/>
                  </a:cubicBezTo>
                  <a:cubicBezTo>
                    <a:pt x="85" y="99"/>
                    <a:pt x="85" y="101"/>
                    <a:pt x="86" y="95"/>
                  </a:cubicBezTo>
                  <a:cubicBezTo>
                    <a:pt x="87" y="90"/>
                    <a:pt x="88" y="88"/>
                    <a:pt x="93" y="88"/>
                  </a:cubicBezTo>
                  <a:cubicBezTo>
                    <a:pt x="95" y="88"/>
                    <a:pt x="97" y="88"/>
                    <a:pt x="99" y="88"/>
                  </a:cubicBezTo>
                  <a:cubicBezTo>
                    <a:pt x="101" y="87"/>
                    <a:pt x="101" y="86"/>
                    <a:pt x="102" y="84"/>
                  </a:cubicBezTo>
                  <a:cubicBezTo>
                    <a:pt x="105" y="82"/>
                    <a:pt x="108" y="82"/>
                    <a:pt x="109" y="78"/>
                  </a:cubicBezTo>
                  <a:cubicBezTo>
                    <a:pt x="110" y="74"/>
                    <a:pt x="107" y="70"/>
                    <a:pt x="108" y="66"/>
                  </a:cubicBezTo>
                  <a:cubicBezTo>
                    <a:pt x="108" y="62"/>
                    <a:pt x="111" y="59"/>
                    <a:pt x="112" y="56"/>
                  </a:cubicBezTo>
                  <a:cubicBezTo>
                    <a:pt x="113" y="53"/>
                    <a:pt x="114" y="49"/>
                    <a:pt x="116" y="46"/>
                  </a:cubicBezTo>
                  <a:cubicBezTo>
                    <a:pt x="118" y="43"/>
                    <a:pt x="121" y="42"/>
                    <a:pt x="120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3611563" y="1812925"/>
              <a:ext cx="233363" cy="190500"/>
            </a:xfrm>
            <a:custGeom>
              <a:avLst/>
              <a:gdLst>
                <a:gd name="T0" fmla="*/ 130 w 141"/>
                <a:gd name="T1" fmla="*/ 50 h 115"/>
                <a:gd name="T2" fmla="*/ 129 w 141"/>
                <a:gd name="T3" fmla="*/ 41 h 115"/>
                <a:gd name="T4" fmla="*/ 121 w 141"/>
                <a:gd name="T5" fmla="*/ 38 h 115"/>
                <a:gd name="T6" fmla="*/ 117 w 141"/>
                <a:gd name="T7" fmla="*/ 32 h 115"/>
                <a:gd name="T8" fmla="*/ 109 w 141"/>
                <a:gd name="T9" fmla="*/ 31 h 115"/>
                <a:gd name="T10" fmla="*/ 109 w 141"/>
                <a:gd name="T11" fmla="*/ 28 h 115"/>
                <a:gd name="T12" fmla="*/ 110 w 141"/>
                <a:gd name="T13" fmla="*/ 17 h 115"/>
                <a:gd name="T14" fmla="*/ 103 w 141"/>
                <a:gd name="T15" fmla="*/ 10 h 115"/>
                <a:gd name="T16" fmla="*/ 94 w 141"/>
                <a:gd name="T17" fmla="*/ 7 h 115"/>
                <a:gd name="T18" fmla="*/ 85 w 141"/>
                <a:gd name="T19" fmla="*/ 2 h 115"/>
                <a:gd name="T20" fmla="*/ 81 w 141"/>
                <a:gd name="T21" fmla="*/ 10 h 115"/>
                <a:gd name="T22" fmla="*/ 86 w 141"/>
                <a:gd name="T23" fmla="*/ 18 h 115"/>
                <a:gd name="T24" fmla="*/ 84 w 141"/>
                <a:gd name="T25" fmla="*/ 38 h 115"/>
                <a:gd name="T26" fmla="*/ 70 w 141"/>
                <a:gd name="T27" fmla="*/ 36 h 115"/>
                <a:gd name="T28" fmla="*/ 62 w 141"/>
                <a:gd name="T29" fmla="*/ 33 h 115"/>
                <a:gd name="T30" fmla="*/ 59 w 141"/>
                <a:gd name="T31" fmla="*/ 37 h 115"/>
                <a:gd name="T32" fmla="*/ 55 w 141"/>
                <a:gd name="T33" fmla="*/ 38 h 115"/>
                <a:gd name="T34" fmla="*/ 35 w 141"/>
                <a:gd name="T35" fmla="*/ 36 h 115"/>
                <a:gd name="T36" fmla="*/ 31 w 141"/>
                <a:gd name="T37" fmla="*/ 36 h 115"/>
                <a:gd name="T38" fmla="*/ 34 w 141"/>
                <a:gd name="T39" fmla="*/ 41 h 115"/>
                <a:gd name="T40" fmla="*/ 37 w 141"/>
                <a:gd name="T41" fmla="*/ 51 h 115"/>
                <a:gd name="T42" fmla="*/ 33 w 141"/>
                <a:gd name="T43" fmla="*/ 60 h 115"/>
                <a:gd name="T44" fmla="*/ 13 w 141"/>
                <a:gd name="T45" fmla="*/ 61 h 115"/>
                <a:gd name="T46" fmla="*/ 4 w 141"/>
                <a:gd name="T47" fmla="*/ 65 h 115"/>
                <a:gd name="T48" fmla="*/ 0 w 141"/>
                <a:gd name="T49" fmla="*/ 68 h 115"/>
                <a:gd name="T50" fmla="*/ 8 w 141"/>
                <a:gd name="T51" fmla="*/ 71 h 115"/>
                <a:gd name="T52" fmla="*/ 14 w 141"/>
                <a:gd name="T53" fmla="*/ 79 h 115"/>
                <a:gd name="T54" fmla="*/ 24 w 141"/>
                <a:gd name="T55" fmla="*/ 75 h 115"/>
                <a:gd name="T56" fmla="*/ 33 w 141"/>
                <a:gd name="T57" fmla="*/ 78 h 115"/>
                <a:gd name="T58" fmla="*/ 29 w 141"/>
                <a:gd name="T59" fmla="*/ 86 h 115"/>
                <a:gd name="T60" fmla="*/ 34 w 141"/>
                <a:gd name="T61" fmla="*/ 95 h 115"/>
                <a:gd name="T62" fmla="*/ 55 w 141"/>
                <a:gd name="T63" fmla="*/ 99 h 115"/>
                <a:gd name="T64" fmla="*/ 62 w 141"/>
                <a:gd name="T65" fmla="*/ 107 h 115"/>
                <a:gd name="T66" fmla="*/ 65 w 141"/>
                <a:gd name="T67" fmla="*/ 115 h 115"/>
                <a:gd name="T68" fmla="*/ 73 w 141"/>
                <a:gd name="T69" fmla="*/ 115 h 115"/>
                <a:gd name="T70" fmla="*/ 87 w 141"/>
                <a:gd name="T71" fmla="*/ 108 h 115"/>
                <a:gd name="T72" fmla="*/ 99 w 141"/>
                <a:gd name="T73" fmla="*/ 100 h 115"/>
                <a:gd name="T74" fmla="*/ 99 w 141"/>
                <a:gd name="T75" fmla="*/ 90 h 115"/>
                <a:gd name="T76" fmla="*/ 99 w 141"/>
                <a:gd name="T77" fmla="*/ 81 h 115"/>
                <a:gd name="T78" fmla="*/ 110 w 141"/>
                <a:gd name="T79" fmla="*/ 79 h 115"/>
                <a:gd name="T80" fmla="*/ 118 w 141"/>
                <a:gd name="T81" fmla="*/ 72 h 115"/>
                <a:gd name="T82" fmla="*/ 134 w 141"/>
                <a:gd name="T83" fmla="*/ 63 h 115"/>
                <a:gd name="T84" fmla="*/ 141 w 141"/>
                <a:gd name="T85" fmla="*/ 65 h 115"/>
                <a:gd name="T86" fmla="*/ 140 w 141"/>
                <a:gd name="T87" fmla="*/ 62 h 115"/>
                <a:gd name="T88" fmla="*/ 130 w 141"/>
                <a:gd name="T89" fmla="*/ 5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" h="115">
                  <a:moveTo>
                    <a:pt x="130" y="50"/>
                  </a:moveTo>
                  <a:cubicBezTo>
                    <a:pt x="129" y="47"/>
                    <a:pt x="131" y="43"/>
                    <a:pt x="129" y="41"/>
                  </a:cubicBezTo>
                  <a:cubicBezTo>
                    <a:pt x="127" y="39"/>
                    <a:pt x="124" y="40"/>
                    <a:pt x="121" y="38"/>
                  </a:cubicBezTo>
                  <a:cubicBezTo>
                    <a:pt x="120" y="36"/>
                    <a:pt x="119" y="33"/>
                    <a:pt x="117" y="32"/>
                  </a:cubicBezTo>
                  <a:cubicBezTo>
                    <a:pt x="115" y="31"/>
                    <a:pt x="111" y="31"/>
                    <a:pt x="109" y="31"/>
                  </a:cubicBezTo>
                  <a:cubicBezTo>
                    <a:pt x="109" y="30"/>
                    <a:pt x="109" y="29"/>
                    <a:pt x="109" y="28"/>
                  </a:cubicBezTo>
                  <a:cubicBezTo>
                    <a:pt x="109" y="24"/>
                    <a:pt x="112" y="21"/>
                    <a:pt x="110" y="17"/>
                  </a:cubicBezTo>
                  <a:cubicBezTo>
                    <a:pt x="109" y="14"/>
                    <a:pt x="106" y="12"/>
                    <a:pt x="103" y="10"/>
                  </a:cubicBezTo>
                  <a:cubicBezTo>
                    <a:pt x="100" y="9"/>
                    <a:pt x="96" y="9"/>
                    <a:pt x="94" y="7"/>
                  </a:cubicBezTo>
                  <a:cubicBezTo>
                    <a:pt x="91" y="5"/>
                    <a:pt x="90" y="0"/>
                    <a:pt x="85" y="2"/>
                  </a:cubicBezTo>
                  <a:cubicBezTo>
                    <a:pt x="82" y="3"/>
                    <a:pt x="81" y="8"/>
                    <a:pt x="81" y="10"/>
                  </a:cubicBezTo>
                  <a:cubicBezTo>
                    <a:pt x="81" y="15"/>
                    <a:pt x="84" y="15"/>
                    <a:pt x="86" y="18"/>
                  </a:cubicBezTo>
                  <a:cubicBezTo>
                    <a:pt x="90" y="26"/>
                    <a:pt x="85" y="31"/>
                    <a:pt x="84" y="38"/>
                  </a:cubicBezTo>
                  <a:cubicBezTo>
                    <a:pt x="82" y="49"/>
                    <a:pt x="75" y="42"/>
                    <a:pt x="70" y="36"/>
                  </a:cubicBezTo>
                  <a:cubicBezTo>
                    <a:pt x="68" y="34"/>
                    <a:pt x="66" y="31"/>
                    <a:pt x="62" y="33"/>
                  </a:cubicBezTo>
                  <a:cubicBezTo>
                    <a:pt x="61" y="34"/>
                    <a:pt x="61" y="36"/>
                    <a:pt x="59" y="37"/>
                  </a:cubicBezTo>
                  <a:cubicBezTo>
                    <a:pt x="58" y="37"/>
                    <a:pt x="56" y="37"/>
                    <a:pt x="55" y="38"/>
                  </a:cubicBezTo>
                  <a:cubicBezTo>
                    <a:pt x="47" y="39"/>
                    <a:pt x="42" y="36"/>
                    <a:pt x="35" y="36"/>
                  </a:cubicBezTo>
                  <a:cubicBezTo>
                    <a:pt x="34" y="36"/>
                    <a:pt x="32" y="36"/>
                    <a:pt x="31" y="36"/>
                  </a:cubicBezTo>
                  <a:cubicBezTo>
                    <a:pt x="32" y="37"/>
                    <a:pt x="33" y="39"/>
                    <a:pt x="34" y="41"/>
                  </a:cubicBezTo>
                  <a:cubicBezTo>
                    <a:pt x="35" y="43"/>
                    <a:pt x="37" y="48"/>
                    <a:pt x="37" y="51"/>
                  </a:cubicBezTo>
                  <a:cubicBezTo>
                    <a:pt x="36" y="52"/>
                    <a:pt x="34" y="59"/>
                    <a:pt x="33" y="60"/>
                  </a:cubicBezTo>
                  <a:cubicBezTo>
                    <a:pt x="30" y="64"/>
                    <a:pt x="18" y="60"/>
                    <a:pt x="13" y="61"/>
                  </a:cubicBezTo>
                  <a:cubicBezTo>
                    <a:pt x="9" y="63"/>
                    <a:pt x="7" y="64"/>
                    <a:pt x="4" y="65"/>
                  </a:cubicBezTo>
                  <a:cubicBezTo>
                    <a:pt x="2" y="66"/>
                    <a:pt x="1" y="67"/>
                    <a:pt x="0" y="68"/>
                  </a:cubicBezTo>
                  <a:cubicBezTo>
                    <a:pt x="4" y="69"/>
                    <a:pt x="6" y="68"/>
                    <a:pt x="8" y="71"/>
                  </a:cubicBezTo>
                  <a:cubicBezTo>
                    <a:pt x="11" y="74"/>
                    <a:pt x="11" y="77"/>
                    <a:pt x="14" y="79"/>
                  </a:cubicBezTo>
                  <a:cubicBezTo>
                    <a:pt x="19" y="81"/>
                    <a:pt x="20" y="77"/>
                    <a:pt x="24" y="75"/>
                  </a:cubicBezTo>
                  <a:cubicBezTo>
                    <a:pt x="28" y="73"/>
                    <a:pt x="34" y="73"/>
                    <a:pt x="33" y="78"/>
                  </a:cubicBezTo>
                  <a:cubicBezTo>
                    <a:pt x="33" y="81"/>
                    <a:pt x="30" y="83"/>
                    <a:pt x="29" y="86"/>
                  </a:cubicBezTo>
                  <a:cubicBezTo>
                    <a:pt x="27" y="90"/>
                    <a:pt x="31" y="93"/>
                    <a:pt x="34" y="95"/>
                  </a:cubicBezTo>
                  <a:cubicBezTo>
                    <a:pt x="40" y="101"/>
                    <a:pt x="49" y="95"/>
                    <a:pt x="55" y="99"/>
                  </a:cubicBezTo>
                  <a:cubicBezTo>
                    <a:pt x="58" y="101"/>
                    <a:pt x="60" y="104"/>
                    <a:pt x="62" y="107"/>
                  </a:cubicBezTo>
                  <a:cubicBezTo>
                    <a:pt x="65" y="109"/>
                    <a:pt x="66" y="111"/>
                    <a:pt x="65" y="115"/>
                  </a:cubicBezTo>
                  <a:cubicBezTo>
                    <a:pt x="68" y="115"/>
                    <a:pt x="70" y="115"/>
                    <a:pt x="73" y="115"/>
                  </a:cubicBezTo>
                  <a:cubicBezTo>
                    <a:pt x="80" y="115"/>
                    <a:pt x="82" y="112"/>
                    <a:pt x="87" y="108"/>
                  </a:cubicBezTo>
                  <a:cubicBezTo>
                    <a:pt x="90" y="105"/>
                    <a:pt x="94" y="102"/>
                    <a:pt x="99" y="100"/>
                  </a:cubicBezTo>
                  <a:cubicBezTo>
                    <a:pt x="102" y="96"/>
                    <a:pt x="101" y="95"/>
                    <a:pt x="99" y="90"/>
                  </a:cubicBezTo>
                  <a:cubicBezTo>
                    <a:pt x="98" y="88"/>
                    <a:pt x="96" y="84"/>
                    <a:pt x="99" y="81"/>
                  </a:cubicBezTo>
                  <a:cubicBezTo>
                    <a:pt x="101" y="78"/>
                    <a:pt x="106" y="80"/>
                    <a:pt x="110" y="79"/>
                  </a:cubicBezTo>
                  <a:cubicBezTo>
                    <a:pt x="110" y="70"/>
                    <a:pt x="114" y="75"/>
                    <a:pt x="118" y="72"/>
                  </a:cubicBezTo>
                  <a:cubicBezTo>
                    <a:pt x="123" y="68"/>
                    <a:pt x="127" y="61"/>
                    <a:pt x="134" y="63"/>
                  </a:cubicBezTo>
                  <a:cubicBezTo>
                    <a:pt x="139" y="64"/>
                    <a:pt x="137" y="66"/>
                    <a:pt x="141" y="65"/>
                  </a:cubicBezTo>
                  <a:cubicBezTo>
                    <a:pt x="141" y="63"/>
                    <a:pt x="140" y="62"/>
                    <a:pt x="140" y="62"/>
                  </a:cubicBezTo>
                  <a:cubicBezTo>
                    <a:pt x="136" y="57"/>
                    <a:pt x="131" y="55"/>
                    <a:pt x="130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3575051" y="1978025"/>
              <a:ext cx="287338" cy="319088"/>
            </a:xfrm>
            <a:custGeom>
              <a:avLst/>
              <a:gdLst>
                <a:gd name="T0" fmla="*/ 95 w 174"/>
                <a:gd name="T1" fmla="*/ 15 h 193"/>
                <a:gd name="T2" fmla="*/ 87 w 174"/>
                <a:gd name="T3" fmla="*/ 15 h 193"/>
                <a:gd name="T4" fmla="*/ 86 w 174"/>
                <a:gd name="T5" fmla="*/ 16 h 193"/>
                <a:gd name="T6" fmla="*/ 66 w 174"/>
                <a:gd name="T7" fmla="*/ 26 h 193"/>
                <a:gd name="T8" fmla="*/ 54 w 174"/>
                <a:gd name="T9" fmla="*/ 31 h 193"/>
                <a:gd name="T10" fmla="*/ 43 w 174"/>
                <a:gd name="T11" fmla="*/ 35 h 193"/>
                <a:gd name="T12" fmla="*/ 40 w 174"/>
                <a:gd name="T13" fmla="*/ 45 h 193"/>
                <a:gd name="T14" fmla="*/ 46 w 174"/>
                <a:gd name="T15" fmla="*/ 54 h 193"/>
                <a:gd name="T16" fmla="*/ 38 w 174"/>
                <a:gd name="T17" fmla="*/ 70 h 193"/>
                <a:gd name="T18" fmla="*/ 34 w 174"/>
                <a:gd name="T19" fmla="*/ 80 h 193"/>
                <a:gd name="T20" fmla="*/ 44 w 174"/>
                <a:gd name="T21" fmla="*/ 82 h 193"/>
                <a:gd name="T22" fmla="*/ 31 w 174"/>
                <a:gd name="T23" fmla="*/ 92 h 193"/>
                <a:gd name="T24" fmla="*/ 18 w 174"/>
                <a:gd name="T25" fmla="*/ 104 h 193"/>
                <a:gd name="T26" fmla="*/ 4 w 174"/>
                <a:gd name="T27" fmla="*/ 116 h 193"/>
                <a:gd name="T28" fmla="*/ 1 w 174"/>
                <a:gd name="T29" fmla="*/ 135 h 193"/>
                <a:gd name="T30" fmla="*/ 0 w 174"/>
                <a:gd name="T31" fmla="*/ 138 h 193"/>
                <a:gd name="T32" fmla="*/ 4 w 174"/>
                <a:gd name="T33" fmla="*/ 143 h 193"/>
                <a:gd name="T34" fmla="*/ 1 w 174"/>
                <a:gd name="T35" fmla="*/ 157 h 193"/>
                <a:gd name="T36" fmla="*/ 24 w 174"/>
                <a:gd name="T37" fmla="*/ 160 h 193"/>
                <a:gd name="T38" fmla="*/ 33 w 174"/>
                <a:gd name="T39" fmla="*/ 164 h 193"/>
                <a:gd name="T40" fmla="*/ 42 w 174"/>
                <a:gd name="T41" fmla="*/ 163 h 193"/>
                <a:gd name="T42" fmla="*/ 59 w 174"/>
                <a:gd name="T43" fmla="*/ 166 h 193"/>
                <a:gd name="T44" fmla="*/ 67 w 174"/>
                <a:gd name="T45" fmla="*/ 169 h 193"/>
                <a:gd name="T46" fmla="*/ 72 w 174"/>
                <a:gd name="T47" fmla="*/ 175 h 193"/>
                <a:gd name="T48" fmla="*/ 76 w 174"/>
                <a:gd name="T49" fmla="*/ 190 h 193"/>
                <a:gd name="T50" fmla="*/ 79 w 174"/>
                <a:gd name="T51" fmla="*/ 182 h 193"/>
                <a:gd name="T52" fmla="*/ 87 w 174"/>
                <a:gd name="T53" fmla="*/ 178 h 193"/>
                <a:gd name="T54" fmla="*/ 91 w 174"/>
                <a:gd name="T55" fmla="*/ 178 h 193"/>
                <a:gd name="T56" fmla="*/ 96 w 174"/>
                <a:gd name="T57" fmla="*/ 178 h 193"/>
                <a:gd name="T58" fmla="*/ 106 w 174"/>
                <a:gd name="T59" fmla="*/ 175 h 193"/>
                <a:gd name="T60" fmla="*/ 111 w 174"/>
                <a:gd name="T61" fmla="*/ 181 h 193"/>
                <a:gd name="T62" fmla="*/ 127 w 174"/>
                <a:gd name="T63" fmla="*/ 173 h 193"/>
                <a:gd name="T64" fmla="*/ 128 w 174"/>
                <a:gd name="T65" fmla="*/ 162 h 193"/>
                <a:gd name="T66" fmla="*/ 136 w 174"/>
                <a:gd name="T67" fmla="*/ 157 h 193"/>
                <a:gd name="T68" fmla="*/ 143 w 174"/>
                <a:gd name="T69" fmla="*/ 154 h 193"/>
                <a:gd name="T70" fmla="*/ 150 w 174"/>
                <a:gd name="T71" fmla="*/ 159 h 193"/>
                <a:gd name="T72" fmla="*/ 151 w 174"/>
                <a:gd name="T73" fmla="*/ 149 h 193"/>
                <a:gd name="T74" fmla="*/ 155 w 174"/>
                <a:gd name="T75" fmla="*/ 147 h 193"/>
                <a:gd name="T76" fmla="*/ 157 w 174"/>
                <a:gd name="T77" fmla="*/ 141 h 193"/>
                <a:gd name="T78" fmla="*/ 166 w 174"/>
                <a:gd name="T79" fmla="*/ 142 h 193"/>
                <a:gd name="T80" fmla="*/ 173 w 174"/>
                <a:gd name="T81" fmla="*/ 124 h 193"/>
                <a:gd name="T82" fmla="*/ 174 w 174"/>
                <a:gd name="T83" fmla="*/ 122 h 193"/>
                <a:gd name="T84" fmla="*/ 164 w 174"/>
                <a:gd name="T85" fmla="*/ 113 h 193"/>
                <a:gd name="T86" fmla="*/ 158 w 174"/>
                <a:gd name="T87" fmla="*/ 103 h 193"/>
                <a:gd name="T88" fmla="*/ 155 w 174"/>
                <a:gd name="T89" fmla="*/ 90 h 193"/>
                <a:gd name="T90" fmla="*/ 145 w 174"/>
                <a:gd name="T91" fmla="*/ 78 h 193"/>
                <a:gd name="T92" fmla="*/ 137 w 174"/>
                <a:gd name="T93" fmla="*/ 81 h 193"/>
                <a:gd name="T94" fmla="*/ 131 w 174"/>
                <a:gd name="T95" fmla="*/ 72 h 193"/>
                <a:gd name="T96" fmla="*/ 125 w 174"/>
                <a:gd name="T97" fmla="*/ 53 h 193"/>
                <a:gd name="T98" fmla="*/ 121 w 174"/>
                <a:gd name="T99" fmla="*/ 43 h 193"/>
                <a:gd name="T100" fmla="*/ 115 w 174"/>
                <a:gd name="T101" fmla="*/ 37 h 193"/>
                <a:gd name="T102" fmla="*/ 107 w 174"/>
                <a:gd name="T103" fmla="*/ 21 h 193"/>
                <a:gd name="T104" fmla="*/ 114 w 174"/>
                <a:gd name="T105" fmla="*/ 15 h 193"/>
                <a:gd name="T106" fmla="*/ 118 w 174"/>
                <a:gd name="T107" fmla="*/ 8 h 193"/>
                <a:gd name="T108" fmla="*/ 121 w 174"/>
                <a:gd name="T109" fmla="*/ 0 h 193"/>
                <a:gd name="T110" fmla="*/ 121 w 174"/>
                <a:gd name="T111" fmla="*/ 0 h 193"/>
                <a:gd name="T112" fmla="*/ 109 w 174"/>
                <a:gd name="T113" fmla="*/ 8 h 193"/>
                <a:gd name="T114" fmla="*/ 95 w 174"/>
                <a:gd name="T115" fmla="*/ 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93">
                  <a:moveTo>
                    <a:pt x="95" y="15"/>
                  </a:moveTo>
                  <a:cubicBezTo>
                    <a:pt x="92" y="15"/>
                    <a:pt x="90" y="15"/>
                    <a:pt x="87" y="15"/>
                  </a:cubicBezTo>
                  <a:cubicBezTo>
                    <a:pt x="87" y="15"/>
                    <a:pt x="87" y="16"/>
                    <a:pt x="86" y="16"/>
                  </a:cubicBezTo>
                  <a:cubicBezTo>
                    <a:pt x="83" y="22"/>
                    <a:pt x="72" y="25"/>
                    <a:pt x="66" y="26"/>
                  </a:cubicBezTo>
                  <a:cubicBezTo>
                    <a:pt x="61" y="28"/>
                    <a:pt x="58" y="29"/>
                    <a:pt x="54" y="31"/>
                  </a:cubicBezTo>
                  <a:cubicBezTo>
                    <a:pt x="51" y="32"/>
                    <a:pt x="46" y="32"/>
                    <a:pt x="43" y="35"/>
                  </a:cubicBezTo>
                  <a:cubicBezTo>
                    <a:pt x="41" y="37"/>
                    <a:pt x="39" y="42"/>
                    <a:pt x="40" y="45"/>
                  </a:cubicBezTo>
                  <a:cubicBezTo>
                    <a:pt x="40" y="50"/>
                    <a:pt x="44" y="51"/>
                    <a:pt x="46" y="54"/>
                  </a:cubicBezTo>
                  <a:cubicBezTo>
                    <a:pt x="51" y="60"/>
                    <a:pt x="42" y="66"/>
                    <a:pt x="38" y="70"/>
                  </a:cubicBezTo>
                  <a:cubicBezTo>
                    <a:pt x="36" y="72"/>
                    <a:pt x="32" y="77"/>
                    <a:pt x="34" y="80"/>
                  </a:cubicBezTo>
                  <a:cubicBezTo>
                    <a:pt x="35" y="82"/>
                    <a:pt x="41" y="81"/>
                    <a:pt x="44" y="82"/>
                  </a:cubicBezTo>
                  <a:cubicBezTo>
                    <a:pt x="44" y="87"/>
                    <a:pt x="34" y="90"/>
                    <a:pt x="31" y="92"/>
                  </a:cubicBezTo>
                  <a:cubicBezTo>
                    <a:pt x="26" y="95"/>
                    <a:pt x="22" y="100"/>
                    <a:pt x="18" y="104"/>
                  </a:cubicBezTo>
                  <a:cubicBezTo>
                    <a:pt x="14" y="108"/>
                    <a:pt x="7" y="111"/>
                    <a:pt x="4" y="116"/>
                  </a:cubicBezTo>
                  <a:cubicBezTo>
                    <a:pt x="0" y="122"/>
                    <a:pt x="3" y="129"/>
                    <a:pt x="1" y="135"/>
                  </a:cubicBezTo>
                  <a:cubicBezTo>
                    <a:pt x="1" y="136"/>
                    <a:pt x="0" y="137"/>
                    <a:pt x="0" y="138"/>
                  </a:cubicBezTo>
                  <a:cubicBezTo>
                    <a:pt x="2" y="139"/>
                    <a:pt x="3" y="141"/>
                    <a:pt x="4" y="143"/>
                  </a:cubicBezTo>
                  <a:cubicBezTo>
                    <a:pt x="5" y="148"/>
                    <a:pt x="0" y="152"/>
                    <a:pt x="1" y="157"/>
                  </a:cubicBezTo>
                  <a:cubicBezTo>
                    <a:pt x="6" y="160"/>
                    <a:pt x="21" y="155"/>
                    <a:pt x="24" y="160"/>
                  </a:cubicBezTo>
                  <a:cubicBezTo>
                    <a:pt x="27" y="160"/>
                    <a:pt x="35" y="156"/>
                    <a:pt x="33" y="164"/>
                  </a:cubicBezTo>
                  <a:cubicBezTo>
                    <a:pt x="36" y="164"/>
                    <a:pt x="39" y="164"/>
                    <a:pt x="42" y="163"/>
                  </a:cubicBezTo>
                  <a:cubicBezTo>
                    <a:pt x="50" y="161"/>
                    <a:pt x="52" y="163"/>
                    <a:pt x="59" y="166"/>
                  </a:cubicBezTo>
                  <a:cubicBezTo>
                    <a:pt x="62" y="167"/>
                    <a:pt x="65" y="166"/>
                    <a:pt x="67" y="169"/>
                  </a:cubicBezTo>
                  <a:cubicBezTo>
                    <a:pt x="69" y="172"/>
                    <a:pt x="67" y="175"/>
                    <a:pt x="72" y="175"/>
                  </a:cubicBezTo>
                  <a:cubicBezTo>
                    <a:pt x="74" y="178"/>
                    <a:pt x="70" y="193"/>
                    <a:pt x="76" y="190"/>
                  </a:cubicBezTo>
                  <a:cubicBezTo>
                    <a:pt x="79" y="188"/>
                    <a:pt x="78" y="184"/>
                    <a:pt x="79" y="182"/>
                  </a:cubicBezTo>
                  <a:cubicBezTo>
                    <a:pt x="81" y="178"/>
                    <a:pt x="83" y="179"/>
                    <a:pt x="87" y="178"/>
                  </a:cubicBezTo>
                  <a:cubicBezTo>
                    <a:pt x="88" y="178"/>
                    <a:pt x="90" y="178"/>
                    <a:pt x="91" y="178"/>
                  </a:cubicBezTo>
                  <a:cubicBezTo>
                    <a:pt x="93" y="178"/>
                    <a:pt x="94" y="178"/>
                    <a:pt x="96" y="178"/>
                  </a:cubicBezTo>
                  <a:cubicBezTo>
                    <a:pt x="100" y="176"/>
                    <a:pt x="101" y="173"/>
                    <a:pt x="106" y="175"/>
                  </a:cubicBezTo>
                  <a:cubicBezTo>
                    <a:pt x="108" y="177"/>
                    <a:pt x="109" y="180"/>
                    <a:pt x="111" y="181"/>
                  </a:cubicBezTo>
                  <a:cubicBezTo>
                    <a:pt x="114" y="183"/>
                    <a:pt x="126" y="176"/>
                    <a:pt x="127" y="173"/>
                  </a:cubicBezTo>
                  <a:cubicBezTo>
                    <a:pt x="128" y="169"/>
                    <a:pt x="127" y="165"/>
                    <a:pt x="128" y="162"/>
                  </a:cubicBezTo>
                  <a:cubicBezTo>
                    <a:pt x="129" y="158"/>
                    <a:pt x="133" y="159"/>
                    <a:pt x="136" y="157"/>
                  </a:cubicBezTo>
                  <a:cubicBezTo>
                    <a:pt x="139" y="155"/>
                    <a:pt x="139" y="151"/>
                    <a:pt x="143" y="154"/>
                  </a:cubicBezTo>
                  <a:cubicBezTo>
                    <a:pt x="145" y="156"/>
                    <a:pt x="145" y="164"/>
                    <a:pt x="150" y="159"/>
                  </a:cubicBezTo>
                  <a:cubicBezTo>
                    <a:pt x="152" y="155"/>
                    <a:pt x="149" y="152"/>
                    <a:pt x="151" y="149"/>
                  </a:cubicBezTo>
                  <a:cubicBezTo>
                    <a:pt x="152" y="148"/>
                    <a:pt x="154" y="148"/>
                    <a:pt x="155" y="147"/>
                  </a:cubicBezTo>
                  <a:cubicBezTo>
                    <a:pt x="156" y="145"/>
                    <a:pt x="156" y="142"/>
                    <a:pt x="157" y="141"/>
                  </a:cubicBezTo>
                  <a:cubicBezTo>
                    <a:pt x="160" y="140"/>
                    <a:pt x="163" y="144"/>
                    <a:pt x="166" y="142"/>
                  </a:cubicBezTo>
                  <a:cubicBezTo>
                    <a:pt x="171" y="138"/>
                    <a:pt x="168" y="128"/>
                    <a:pt x="173" y="124"/>
                  </a:cubicBezTo>
                  <a:cubicBezTo>
                    <a:pt x="173" y="123"/>
                    <a:pt x="174" y="123"/>
                    <a:pt x="174" y="122"/>
                  </a:cubicBezTo>
                  <a:cubicBezTo>
                    <a:pt x="172" y="118"/>
                    <a:pt x="169" y="115"/>
                    <a:pt x="164" y="113"/>
                  </a:cubicBezTo>
                  <a:cubicBezTo>
                    <a:pt x="159" y="111"/>
                    <a:pt x="159" y="108"/>
                    <a:pt x="158" y="103"/>
                  </a:cubicBezTo>
                  <a:cubicBezTo>
                    <a:pt x="158" y="97"/>
                    <a:pt x="158" y="95"/>
                    <a:pt x="155" y="90"/>
                  </a:cubicBezTo>
                  <a:cubicBezTo>
                    <a:pt x="153" y="86"/>
                    <a:pt x="152" y="72"/>
                    <a:pt x="145" y="78"/>
                  </a:cubicBezTo>
                  <a:cubicBezTo>
                    <a:pt x="141" y="80"/>
                    <a:pt x="141" y="83"/>
                    <a:pt x="137" y="81"/>
                  </a:cubicBezTo>
                  <a:cubicBezTo>
                    <a:pt x="134" y="79"/>
                    <a:pt x="133" y="75"/>
                    <a:pt x="131" y="72"/>
                  </a:cubicBezTo>
                  <a:cubicBezTo>
                    <a:pt x="128" y="65"/>
                    <a:pt x="127" y="60"/>
                    <a:pt x="125" y="53"/>
                  </a:cubicBezTo>
                  <a:cubicBezTo>
                    <a:pt x="123" y="50"/>
                    <a:pt x="123" y="46"/>
                    <a:pt x="121" y="43"/>
                  </a:cubicBezTo>
                  <a:cubicBezTo>
                    <a:pt x="120" y="40"/>
                    <a:pt x="117" y="39"/>
                    <a:pt x="115" y="37"/>
                  </a:cubicBezTo>
                  <a:cubicBezTo>
                    <a:pt x="109" y="33"/>
                    <a:pt x="102" y="29"/>
                    <a:pt x="107" y="21"/>
                  </a:cubicBezTo>
                  <a:cubicBezTo>
                    <a:pt x="108" y="19"/>
                    <a:pt x="112" y="17"/>
                    <a:pt x="114" y="15"/>
                  </a:cubicBezTo>
                  <a:cubicBezTo>
                    <a:pt x="118" y="12"/>
                    <a:pt x="118" y="12"/>
                    <a:pt x="118" y="8"/>
                  </a:cubicBezTo>
                  <a:cubicBezTo>
                    <a:pt x="118" y="3"/>
                    <a:pt x="119" y="3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6" y="2"/>
                    <a:pt x="112" y="5"/>
                    <a:pt x="109" y="8"/>
                  </a:cubicBezTo>
                  <a:cubicBezTo>
                    <a:pt x="104" y="12"/>
                    <a:pt x="102" y="15"/>
                    <a:pt x="95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3592513" y="1658938"/>
              <a:ext cx="498475" cy="349250"/>
            </a:xfrm>
            <a:custGeom>
              <a:avLst/>
              <a:gdLst>
                <a:gd name="T0" fmla="*/ 292 w 302"/>
                <a:gd name="T1" fmla="*/ 174 h 211"/>
                <a:gd name="T2" fmla="*/ 292 w 302"/>
                <a:gd name="T3" fmla="*/ 156 h 211"/>
                <a:gd name="T4" fmla="*/ 270 w 302"/>
                <a:gd name="T5" fmla="*/ 143 h 211"/>
                <a:gd name="T6" fmla="*/ 275 w 302"/>
                <a:gd name="T7" fmla="*/ 126 h 211"/>
                <a:gd name="T8" fmla="*/ 283 w 302"/>
                <a:gd name="T9" fmla="*/ 100 h 211"/>
                <a:gd name="T10" fmla="*/ 282 w 302"/>
                <a:gd name="T11" fmla="*/ 89 h 211"/>
                <a:gd name="T12" fmla="*/ 269 w 302"/>
                <a:gd name="T13" fmla="*/ 77 h 211"/>
                <a:gd name="T14" fmla="*/ 253 w 302"/>
                <a:gd name="T15" fmla="*/ 70 h 211"/>
                <a:gd name="T16" fmla="*/ 239 w 302"/>
                <a:gd name="T17" fmla="*/ 46 h 211"/>
                <a:gd name="T18" fmla="*/ 241 w 302"/>
                <a:gd name="T19" fmla="*/ 38 h 211"/>
                <a:gd name="T20" fmla="*/ 242 w 302"/>
                <a:gd name="T21" fmla="*/ 14 h 211"/>
                <a:gd name="T22" fmla="*/ 237 w 302"/>
                <a:gd name="T23" fmla="*/ 0 h 211"/>
                <a:gd name="T24" fmla="*/ 222 w 302"/>
                <a:gd name="T25" fmla="*/ 9 h 211"/>
                <a:gd name="T26" fmla="*/ 216 w 302"/>
                <a:gd name="T27" fmla="*/ 14 h 211"/>
                <a:gd name="T28" fmla="*/ 190 w 302"/>
                <a:gd name="T29" fmla="*/ 30 h 211"/>
                <a:gd name="T30" fmla="*/ 173 w 302"/>
                <a:gd name="T31" fmla="*/ 41 h 211"/>
                <a:gd name="T32" fmla="*/ 156 w 302"/>
                <a:gd name="T33" fmla="*/ 49 h 211"/>
                <a:gd name="T34" fmla="*/ 129 w 302"/>
                <a:gd name="T35" fmla="*/ 54 h 211"/>
                <a:gd name="T36" fmla="*/ 112 w 302"/>
                <a:gd name="T37" fmla="*/ 57 h 211"/>
                <a:gd name="T38" fmla="*/ 78 w 302"/>
                <a:gd name="T39" fmla="*/ 55 h 211"/>
                <a:gd name="T40" fmla="*/ 37 w 302"/>
                <a:gd name="T41" fmla="*/ 45 h 211"/>
                <a:gd name="T42" fmla="*/ 9 w 302"/>
                <a:gd name="T43" fmla="*/ 53 h 211"/>
                <a:gd name="T44" fmla="*/ 0 w 302"/>
                <a:gd name="T45" fmla="*/ 71 h 211"/>
                <a:gd name="T46" fmla="*/ 9 w 302"/>
                <a:gd name="T47" fmla="*/ 93 h 211"/>
                <a:gd name="T48" fmla="*/ 30 w 302"/>
                <a:gd name="T49" fmla="*/ 98 h 211"/>
                <a:gd name="T50" fmla="*/ 41 w 302"/>
                <a:gd name="T51" fmla="*/ 125 h 211"/>
                <a:gd name="T52" fmla="*/ 47 w 302"/>
                <a:gd name="T53" fmla="*/ 129 h 211"/>
                <a:gd name="T54" fmla="*/ 71 w 302"/>
                <a:gd name="T55" fmla="*/ 130 h 211"/>
                <a:gd name="T56" fmla="*/ 82 w 302"/>
                <a:gd name="T57" fmla="*/ 129 h 211"/>
                <a:gd name="T58" fmla="*/ 98 w 302"/>
                <a:gd name="T59" fmla="*/ 111 h 211"/>
                <a:gd name="T60" fmla="*/ 97 w 302"/>
                <a:gd name="T61" fmla="*/ 95 h 211"/>
                <a:gd name="T62" fmla="*/ 115 w 302"/>
                <a:gd name="T63" fmla="*/ 103 h 211"/>
                <a:gd name="T64" fmla="*/ 121 w 302"/>
                <a:gd name="T65" fmla="*/ 121 h 211"/>
                <a:gd name="T66" fmla="*/ 129 w 302"/>
                <a:gd name="T67" fmla="*/ 125 h 211"/>
                <a:gd name="T68" fmla="*/ 141 w 302"/>
                <a:gd name="T69" fmla="*/ 134 h 211"/>
                <a:gd name="T70" fmla="*/ 152 w 302"/>
                <a:gd name="T71" fmla="*/ 155 h 211"/>
                <a:gd name="T72" fmla="*/ 154 w 302"/>
                <a:gd name="T73" fmla="*/ 157 h 211"/>
                <a:gd name="T74" fmla="*/ 165 w 302"/>
                <a:gd name="T75" fmla="*/ 167 h 211"/>
                <a:gd name="T76" fmla="*/ 181 w 302"/>
                <a:gd name="T77" fmla="*/ 177 h 211"/>
                <a:gd name="T78" fmla="*/ 203 w 302"/>
                <a:gd name="T79" fmla="*/ 175 h 211"/>
                <a:gd name="T80" fmla="*/ 217 w 302"/>
                <a:gd name="T81" fmla="*/ 186 h 211"/>
                <a:gd name="T82" fmla="*/ 238 w 302"/>
                <a:gd name="T83" fmla="*/ 192 h 211"/>
                <a:gd name="T84" fmla="*/ 244 w 302"/>
                <a:gd name="T85" fmla="*/ 201 h 211"/>
                <a:gd name="T86" fmla="*/ 260 w 302"/>
                <a:gd name="T87" fmla="*/ 194 h 211"/>
                <a:gd name="T88" fmla="*/ 269 w 302"/>
                <a:gd name="T89" fmla="*/ 209 h 211"/>
                <a:gd name="T90" fmla="*/ 294 w 302"/>
                <a:gd name="T91" fmla="*/ 200 h 211"/>
                <a:gd name="T92" fmla="*/ 300 w 302"/>
                <a:gd name="T93" fmla="*/ 1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2" h="211">
                  <a:moveTo>
                    <a:pt x="300" y="181"/>
                  </a:moveTo>
                  <a:cubicBezTo>
                    <a:pt x="298" y="178"/>
                    <a:pt x="293" y="177"/>
                    <a:pt x="292" y="174"/>
                  </a:cubicBezTo>
                  <a:cubicBezTo>
                    <a:pt x="290" y="171"/>
                    <a:pt x="295" y="167"/>
                    <a:pt x="296" y="164"/>
                  </a:cubicBezTo>
                  <a:cubicBezTo>
                    <a:pt x="297" y="160"/>
                    <a:pt x="296" y="158"/>
                    <a:pt x="292" y="156"/>
                  </a:cubicBezTo>
                  <a:cubicBezTo>
                    <a:pt x="288" y="153"/>
                    <a:pt x="283" y="153"/>
                    <a:pt x="279" y="151"/>
                  </a:cubicBezTo>
                  <a:cubicBezTo>
                    <a:pt x="275" y="149"/>
                    <a:pt x="274" y="145"/>
                    <a:pt x="270" y="143"/>
                  </a:cubicBezTo>
                  <a:cubicBezTo>
                    <a:pt x="268" y="141"/>
                    <a:pt x="266" y="136"/>
                    <a:pt x="266" y="133"/>
                  </a:cubicBezTo>
                  <a:cubicBezTo>
                    <a:pt x="267" y="129"/>
                    <a:pt x="272" y="128"/>
                    <a:pt x="275" y="126"/>
                  </a:cubicBezTo>
                  <a:cubicBezTo>
                    <a:pt x="283" y="117"/>
                    <a:pt x="269" y="114"/>
                    <a:pt x="272" y="105"/>
                  </a:cubicBezTo>
                  <a:cubicBezTo>
                    <a:pt x="274" y="101"/>
                    <a:pt x="278" y="99"/>
                    <a:pt x="283" y="100"/>
                  </a:cubicBezTo>
                  <a:cubicBezTo>
                    <a:pt x="283" y="100"/>
                    <a:pt x="283" y="99"/>
                    <a:pt x="283" y="99"/>
                  </a:cubicBezTo>
                  <a:cubicBezTo>
                    <a:pt x="282" y="96"/>
                    <a:pt x="282" y="92"/>
                    <a:pt x="282" y="89"/>
                  </a:cubicBezTo>
                  <a:cubicBezTo>
                    <a:pt x="281" y="84"/>
                    <a:pt x="279" y="86"/>
                    <a:pt x="275" y="84"/>
                  </a:cubicBezTo>
                  <a:cubicBezTo>
                    <a:pt x="272" y="82"/>
                    <a:pt x="271" y="80"/>
                    <a:pt x="269" y="77"/>
                  </a:cubicBezTo>
                  <a:cubicBezTo>
                    <a:pt x="267" y="73"/>
                    <a:pt x="266" y="73"/>
                    <a:pt x="261" y="73"/>
                  </a:cubicBezTo>
                  <a:cubicBezTo>
                    <a:pt x="257" y="73"/>
                    <a:pt x="257" y="72"/>
                    <a:pt x="253" y="70"/>
                  </a:cubicBezTo>
                  <a:cubicBezTo>
                    <a:pt x="248" y="65"/>
                    <a:pt x="244" y="64"/>
                    <a:pt x="242" y="56"/>
                  </a:cubicBezTo>
                  <a:cubicBezTo>
                    <a:pt x="241" y="52"/>
                    <a:pt x="241" y="49"/>
                    <a:pt x="239" y="46"/>
                  </a:cubicBezTo>
                  <a:cubicBezTo>
                    <a:pt x="238" y="45"/>
                    <a:pt x="236" y="43"/>
                    <a:pt x="237" y="41"/>
                  </a:cubicBezTo>
                  <a:cubicBezTo>
                    <a:pt x="237" y="39"/>
                    <a:pt x="240" y="40"/>
                    <a:pt x="241" y="38"/>
                  </a:cubicBezTo>
                  <a:cubicBezTo>
                    <a:pt x="244" y="32"/>
                    <a:pt x="232" y="28"/>
                    <a:pt x="238" y="20"/>
                  </a:cubicBezTo>
                  <a:cubicBezTo>
                    <a:pt x="240" y="17"/>
                    <a:pt x="243" y="19"/>
                    <a:pt x="242" y="14"/>
                  </a:cubicBezTo>
                  <a:cubicBezTo>
                    <a:pt x="241" y="11"/>
                    <a:pt x="239" y="8"/>
                    <a:pt x="238" y="5"/>
                  </a:cubicBezTo>
                  <a:cubicBezTo>
                    <a:pt x="238" y="4"/>
                    <a:pt x="237" y="2"/>
                    <a:pt x="237" y="0"/>
                  </a:cubicBezTo>
                  <a:cubicBezTo>
                    <a:pt x="235" y="0"/>
                    <a:pt x="234" y="1"/>
                    <a:pt x="232" y="2"/>
                  </a:cubicBezTo>
                  <a:cubicBezTo>
                    <a:pt x="229" y="4"/>
                    <a:pt x="225" y="9"/>
                    <a:pt x="222" y="9"/>
                  </a:cubicBezTo>
                  <a:cubicBezTo>
                    <a:pt x="221" y="9"/>
                    <a:pt x="220" y="9"/>
                    <a:pt x="219" y="9"/>
                  </a:cubicBezTo>
                  <a:cubicBezTo>
                    <a:pt x="219" y="11"/>
                    <a:pt x="218" y="13"/>
                    <a:pt x="216" y="14"/>
                  </a:cubicBezTo>
                  <a:cubicBezTo>
                    <a:pt x="211" y="19"/>
                    <a:pt x="205" y="22"/>
                    <a:pt x="199" y="25"/>
                  </a:cubicBezTo>
                  <a:cubicBezTo>
                    <a:pt x="196" y="27"/>
                    <a:pt x="193" y="28"/>
                    <a:pt x="190" y="30"/>
                  </a:cubicBezTo>
                  <a:cubicBezTo>
                    <a:pt x="188" y="31"/>
                    <a:pt x="186" y="34"/>
                    <a:pt x="183" y="36"/>
                  </a:cubicBezTo>
                  <a:cubicBezTo>
                    <a:pt x="181" y="38"/>
                    <a:pt x="176" y="40"/>
                    <a:pt x="173" y="41"/>
                  </a:cubicBezTo>
                  <a:cubicBezTo>
                    <a:pt x="169" y="41"/>
                    <a:pt x="166" y="38"/>
                    <a:pt x="162" y="40"/>
                  </a:cubicBezTo>
                  <a:cubicBezTo>
                    <a:pt x="159" y="42"/>
                    <a:pt x="158" y="46"/>
                    <a:pt x="156" y="49"/>
                  </a:cubicBezTo>
                  <a:cubicBezTo>
                    <a:pt x="152" y="52"/>
                    <a:pt x="151" y="50"/>
                    <a:pt x="147" y="48"/>
                  </a:cubicBezTo>
                  <a:cubicBezTo>
                    <a:pt x="138" y="44"/>
                    <a:pt x="137" y="55"/>
                    <a:pt x="129" y="54"/>
                  </a:cubicBezTo>
                  <a:cubicBezTo>
                    <a:pt x="125" y="54"/>
                    <a:pt x="125" y="50"/>
                    <a:pt x="120" y="51"/>
                  </a:cubicBezTo>
                  <a:cubicBezTo>
                    <a:pt x="118" y="52"/>
                    <a:pt x="115" y="55"/>
                    <a:pt x="112" y="57"/>
                  </a:cubicBezTo>
                  <a:cubicBezTo>
                    <a:pt x="105" y="61"/>
                    <a:pt x="96" y="61"/>
                    <a:pt x="88" y="58"/>
                  </a:cubicBezTo>
                  <a:cubicBezTo>
                    <a:pt x="84" y="57"/>
                    <a:pt x="81" y="56"/>
                    <a:pt x="78" y="55"/>
                  </a:cubicBezTo>
                  <a:cubicBezTo>
                    <a:pt x="71" y="53"/>
                    <a:pt x="64" y="53"/>
                    <a:pt x="57" y="52"/>
                  </a:cubicBezTo>
                  <a:cubicBezTo>
                    <a:pt x="50" y="50"/>
                    <a:pt x="44" y="47"/>
                    <a:pt x="37" y="45"/>
                  </a:cubicBezTo>
                  <a:cubicBezTo>
                    <a:pt x="29" y="42"/>
                    <a:pt x="26" y="52"/>
                    <a:pt x="18" y="52"/>
                  </a:cubicBezTo>
                  <a:cubicBezTo>
                    <a:pt x="15" y="52"/>
                    <a:pt x="12" y="50"/>
                    <a:pt x="9" y="53"/>
                  </a:cubicBezTo>
                  <a:cubicBezTo>
                    <a:pt x="7" y="55"/>
                    <a:pt x="8" y="60"/>
                    <a:pt x="6" y="63"/>
                  </a:cubicBezTo>
                  <a:cubicBezTo>
                    <a:pt x="4" y="66"/>
                    <a:pt x="0" y="67"/>
                    <a:pt x="0" y="71"/>
                  </a:cubicBezTo>
                  <a:cubicBezTo>
                    <a:pt x="0" y="77"/>
                    <a:pt x="4" y="73"/>
                    <a:pt x="7" y="74"/>
                  </a:cubicBezTo>
                  <a:cubicBezTo>
                    <a:pt x="16" y="78"/>
                    <a:pt x="3" y="90"/>
                    <a:pt x="9" y="93"/>
                  </a:cubicBezTo>
                  <a:cubicBezTo>
                    <a:pt x="11" y="95"/>
                    <a:pt x="18" y="94"/>
                    <a:pt x="20" y="95"/>
                  </a:cubicBezTo>
                  <a:cubicBezTo>
                    <a:pt x="24" y="96"/>
                    <a:pt x="27" y="96"/>
                    <a:pt x="30" y="98"/>
                  </a:cubicBezTo>
                  <a:cubicBezTo>
                    <a:pt x="34" y="102"/>
                    <a:pt x="38" y="109"/>
                    <a:pt x="40" y="114"/>
                  </a:cubicBezTo>
                  <a:cubicBezTo>
                    <a:pt x="41" y="118"/>
                    <a:pt x="40" y="121"/>
                    <a:pt x="41" y="125"/>
                  </a:cubicBezTo>
                  <a:cubicBezTo>
                    <a:pt x="42" y="127"/>
                    <a:pt x="42" y="128"/>
                    <a:pt x="43" y="129"/>
                  </a:cubicBezTo>
                  <a:cubicBezTo>
                    <a:pt x="44" y="129"/>
                    <a:pt x="46" y="129"/>
                    <a:pt x="47" y="129"/>
                  </a:cubicBezTo>
                  <a:cubicBezTo>
                    <a:pt x="54" y="129"/>
                    <a:pt x="59" y="132"/>
                    <a:pt x="67" y="131"/>
                  </a:cubicBezTo>
                  <a:cubicBezTo>
                    <a:pt x="68" y="130"/>
                    <a:pt x="70" y="130"/>
                    <a:pt x="71" y="130"/>
                  </a:cubicBezTo>
                  <a:cubicBezTo>
                    <a:pt x="73" y="129"/>
                    <a:pt x="73" y="127"/>
                    <a:pt x="74" y="126"/>
                  </a:cubicBezTo>
                  <a:cubicBezTo>
                    <a:pt x="78" y="124"/>
                    <a:pt x="80" y="127"/>
                    <a:pt x="82" y="129"/>
                  </a:cubicBezTo>
                  <a:cubicBezTo>
                    <a:pt x="87" y="135"/>
                    <a:pt x="94" y="142"/>
                    <a:pt x="96" y="131"/>
                  </a:cubicBezTo>
                  <a:cubicBezTo>
                    <a:pt x="97" y="124"/>
                    <a:pt x="102" y="119"/>
                    <a:pt x="98" y="111"/>
                  </a:cubicBezTo>
                  <a:cubicBezTo>
                    <a:pt x="96" y="108"/>
                    <a:pt x="93" y="108"/>
                    <a:pt x="93" y="103"/>
                  </a:cubicBezTo>
                  <a:cubicBezTo>
                    <a:pt x="93" y="101"/>
                    <a:pt x="94" y="96"/>
                    <a:pt x="97" y="95"/>
                  </a:cubicBezTo>
                  <a:cubicBezTo>
                    <a:pt x="102" y="93"/>
                    <a:pt x="103" y="98"/>
                    <a:pt x="106" y="100"/>
                  </a:cubicBezTo>
                  <a:cubicBezTo>
                    <a:pt x="108" y="102"/>
                    <a:pt x="112" y="102"/>
                    <a:pt x="115" y="103"/>
                  </a:cubicBezTo>
                  <a:cubicBezTo>
                    <a:pt x="118" y="105"/>
                    <a:pt x="121" y="107"/>
                    <a:pt x="122" y="110"/>
                  </a:cubicBezTo>
                  <a:cubicBezTo>
                    <a:pt x="124" y="114"/>
                    <a:pt x="121" y="117"/>
                    <a:pt x="121" y="121"/>
                  </a:cubicBezTo>
                  <a:cubicBezTo>
                    <a:pt x="121" y="122"/>
                    <a:pt x="121" y="123"/>
                    <a:pt x="121" y="124"/>
                  </a:cubicBezTo>
                  <a:cubicBezTo>
                    <a:pt x="123" y="124"/>
                    <a:pt x="127" y="124"/>
                    <a:pt x="129" y="125"/>
                  </a:cubicBezTo>
                  <a:cubicBezTo>
                    <a:pt x="131" y="126"/>
                    <a:pt x="132" y="129"/>
                    <a:pt x="133" y="131"/>
                  </a:cubicBezTo>
                  <a:cubicBezTo>
                    <a:pt x="136" y="133"/>
                    <a:pt x="139" y="132"/>
                    <a:pt x="141" y="134"/>
                  </a:cubicBezTo>
                  <a:cubicBezTo>
                    <a:pt x="143" y="136"/>
                    <a:pt x="141" y="140"/>
                    <a:pt x="142" y="143"/>
                  </a:cubicBezTo>
                  <a:cubicBezTo>
                    <a:pt x="143" y="148"/>
                    <a:pt x="148" y="150"/>
                    <a:pt x="152" y="155"/>
                  </a:cubicBezTo>
                  <a:cubicBezTo>
                    <a:pt x="152" y="155"/>
                    <a:pt x="153" y="156"/>
                    <a:pt x="153" y="158"/>
                  </a:cubicBezTo>
                  <a:cubicBezTo>
                    <a:pt x="154" y="158"/>
                    <a:pt x="154" y="158"/>
                    <a:pt x="154" y="157"/>
                  </a:cubicBezTo>
                  <a:cubicBezTo>
                    <a:pt x="158" y="156"/>
                    <a:pt x="160" y="155"/>
                    <a:pt x="163" y="158"/>
                  </a:cubicBezTo>
                  <a:cubicBezTo>
                    <a:pt x="166" y="161"/>
                    <a:pt x="164" y="165"/>
                    <a:pt x="165" y="167"/>
                  </a:cubicBezTo>
                  <a:cubicBezTo>
                    <a:pt x="167" y="171"/>
                    <a:pt x="171" y="169"/>
                    <a:pt x="175" y="171"/>
                  </a:cubicBezTo>
                  <a:cubicBezTo>
                    <a:pt x="179" y="172"/>
                    <a:pt x="179" y="174"/>
                    <a:pt x="181" y="177"/>
                  </a:cubicBezTo>
                  <a:cubicBezTo>
                    <a:pt x="186" y="184"/>
                    <a:pt x="187" y="181"/>
                    <a:pt x="194" y="180"/>
                  </a:cubicBezTo>
                  <a:cubicBezTo>
                    <a:pt x="199" y="179"/>
                    <a:pt x="199" y="177"/>
                    <a:pt x="203" y="175"/>
                  </a:cubicBezTo>
                  <a:cubicBezTo>
                    <a:pt x="209" y="173"/>
                    <a:pt x="207" y="177"/>
                    <a:pt x="210" y="180"/>
                  </a:cubicBezTo>
                  <a:cubicBezTo>
                    <a:pt x="214" y="183"/>
                    <a:pt x="216" y="179"/>
                    <a:pt x="217" y="186"/>
                  </a:cubicBezTo>
                  <a:cubicBezTo>
                    <a:pt x="217" y="194"/>
                    <a:pt x="221" y="197"/>
                    <a:pt x="228" y="194"/>
                  </a:cubicBezTo>
                  <a:cubicBezTo>
                    <a:pt x="231" y="193"/>
                    <a:pt x="236" y="190"/>
                    <a:pt x="238" y="192"/>
                  </a:cubicBezTo>
                  <a:cubicBezTo>
                    <a:pt x="240" y="195"/>
                    <a:pt x="237" y="199"/>
                    <a:pt x="236" y="201"/>
                  </a:cubicBezTo>
                  <a:cubicBezTo>
                    <a:pt x="231" y="211"/>
                    <a:pt x="239" y="204"/>
                    <a:pt x="244" y="201"/>
                  </a:cubicBezTo>
                  <a:cubicBezTo>
                    <a:pt x="242" y="200"/>
                    <a:pt x="241" y="199"/>
                    <a:pt x="242" y="196"/>
                  </a:cubicBezTo>
                  <a:cubicBezTo>
                    <a:pt x="244" y="189"/>
                    <a:pt x="255" y="191"/>
                    <a:pt x="260" y="194"/>
                  </a:cubicBezTo>
                  <a:cubicBezTo>
                    <a:pt x="264" y="197"/>
                    <a:pt x="262" y="198"/>
                    <a:pt x="262" y="203"/>
                  </a:cubicBezTo>
                  <a:cubicBezTo>
                    <a:pt x="262" y="207"/>
                    <a:pt x="264" y="210"/>
                    <a:pt x="269" y="209"/>
                  </a:cubicBezTo>
                  <a:cubicBezTo>
                    <a:pt x="276" y="208"/>
                    <a:pt x="281" y="198"/>
                    <a:pt x="288" y="196"/>
                  </a:cubicBezTo>
                  <a:cubicBezTo>
                    <a:pt x="293" y="195"/>
                    <a:pt x="291" y="201"/>
                    <a:pt x="294" y="200"/>
                  </a:cubicBezTo>
                  <a:cubicBezTo>
                    <a:pt x="297" y="200"/>
                    <a:pt x="300" y="194"/>
                    <a:pt x="301" y="192"/>
                  </a:cubicBezTo>
                  <a:cubicBezTo>
                    <a:pt x="302" y="188"/>
                    <a:pt x="302" y="184"/>
                    <a:pt x="300" y="1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3319463" y="4154488"/>
              <a:ext cx="12700" cy="20638"/>
            </a:xfrm>
            <a:custGeom>
              <a:avLst/>
              <a:gdLst>
                <a:gd name="T0" fmla="*/ 5 w 8"/>
                <a:gd name="T1" fmla="*/ 12 h 12"/>
                <a:gd name="T2" fmla="*/ 7 w 8"/>
                <a:gd name="T3" fmla="*/ 5 h 12"/>
                <a:gd name="T4" fmla="*/ 0 w 8"/>
                <a:gd name="T5" fmla="*/ 5 h 12"/>
                <a:gd name="T6" fmla="*/ 5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2"/>
                  </a:moveTo>
                  <a:cubicBezTo>
                    <a:pt x="6" y="11"/>
                    <a:pt x="8" y="6"/>
                    <a:pt x="7" y="5"/>
                  </a:cubicBezTo>
                  <a:cubicBezTo>
                    <a:pt x="6" y="1"/>
                    <a:pt x="0" y="0"/>
                    <a:pt x="0" y="5"/>
                  </a:cubicBezTo>
                  <a:cubicBezTo>
                    <a:pt x="0" y="8"/>
                    <a:pt x="5" y="8"/>
                    <a:pt x="5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3286126" y="4125913"/>
              <a:ext cx="11113" cy="17463"/>
            </a:xfrm>
            <a:custGeom>
              <a:avLst/>
              <a:gdLst>
                <a:gd name="T0" fmla="*/ 6 w 7"/>
                <a:gd name="T1" fmla="*/ 6 h 11"/>
                <a:gd name="T2" fmla="*/ 1 w 7"/>
                <a:gd name="T3" fmla="*/ 5 h 11"/>
                <a:gd name="T4" fmla="*/ 6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2"/>
                    <a:pt x="0" y="0"/>
                    <a:pt x="1" y="5"/>
                  </a:cubicBezTo>
                  <a:cubicBezTo>
                    <a:pt x="1" y="9"/>
                    <a:pt x="7" y="11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3381376" y="4227513"/>
              <a:ext cx="17463" cy="23813"/>
            </a:xfrm>
            <a:custGeom>
              <a:avLst/>
              <a:gdLst>
                <a:gd name="T0" fmla="*/ 6 w 10"/>
                <a:gd name="T1" fmla="*/ 11 h 14"/>
                <a:gd name="T2" fmla="*/ 2 w 10"/>
                <a:gd name="T3" fmla="*/ 4 h 14"/>
                <a:gd name="T4" fmla="*/ 6 w 10"/>
                <a:gd name="T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1"/>
                  </a:moveTo>
                  <a:cubicBezTo>
                    <a:pt x="10" y="8"/>
                    <a:pt x="7" y="0"/>
                    <a:pt x="2" y="4"/>
                  </a:cubicBezTo>
                  <a:cubicBezTo>
                    <a:pt x="0" y="6"/>
                    <a:pt x="2" y="14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65"/>
            <p:cNvSpPr>
              <a:spLocks/>
            </p:cNvSpPr>
            <p:nvPr/>
          </p:nvSpPr>
          <p:spPr bwMode="auto">
            <a:xfrm>
              <a:off x="3379788" y="4286250"/>
              <a:ext cx="22225" cy="23813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3371851" y="4300538"/>
              <a:ext cx="22225" cy="25400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3290888" y="4179888"/>
              <a:ext cx="12700" cy="14288"/>
            </a:xfrm>
            <a:custGeom>
              <a:avLst/>
              <a:gdLst>
                <a:gd name="T0" fmla="*/ 5 w 8"/>
                <a:gd name="T1" fmla="*/ 7 h 9"/>
                <a:gd name="T2" fmla="*/ 7 w 8"/>
                <a:gd name="T3" fmla="*/ 1 h 9"/>
                <a:gd name="T4" fmla="*/ 1 w 8"/>
                <a:gd name="T5" fmla="*/ 7 h 9"/>
                <a:gd name="T6" fmla="*/ 5 w 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cubicBezTo>
                    <a:pt x="6" y="6"/>
                    <a:pt x="8" y="3"/>
                    <a:pt x="7" y="1"/>
                  </a:cubicBezTo>
                  <a:cubicBezTo>
                    <a:pt x="6" y="0"/>
                    <a:pt x="0" y="4"/>
                    <a:pt x="1" y="7"/>
                  </a:cubicBezTo>
                  <a:cubicBezTo>
                    <a:pt x="1" y="9"/>
                    <a:pt x="3" y="9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3224213" y="4216400"/>
              <a:ext cx="17463" cy="19050"/>
            </a:xfrm>
            <a:custGeom>
              <a:avLst/>
              <a:gdLst>
                <a:gd name="T0" fmla="*/ 6 w 10"/>
                <a:gd name="T1" fmla="*/ 11 h 12"/>
                <a:gd name="T2" fmla="*/ 2 w 10"/>
                <a:gd name="T3" fmla="*/ 4 h 12"/>
                <a:gd name="T4" fmla="*/ 6 w 1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6" y="11"/>
                  </a:moveTo>
                  <a:cubicBezTo>
                    <a:pt x="10" y="9"/>
                    <a:pt x="6" y="0"/>
                    <a:pt x="2" y="4"/>
                  </a:cubicBezTo>
                  <a:cubicBezTo>
                    <a:pt x="0" y="6"/>
                    <a:pt x="3" y="12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69"/>
            <p:cNvSpPr>
              <a:spLocks/>
            </p:cNvSpPr>
            <p:nvPr/>
          </p:nvSpPr>
          <p:spPr bwMode="auto">
            <a:xfrm>
              <a:off x="3284538" y="4197350"/>
              <a:ext cx="11113" cy="7938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3243263" y="4211638"/>
              <a:ext cx="11113" cy="6350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71"/>
            <p:cNvSpPr>
              <a:spLocks/>
            </p:cNvSpPr>
            <p:nvPr/>
          </p:nvSpPr>
          <p:spPr bwMode="auto">
            <a:xfrm>
              <a:off x="3230563" y="4135438"/>
              <a:ext cx="15875" cy="12700"/>
            </a:xfrm>
            <a:custGeom>
              <a:avLst/>
              <a:gdLst>
                <a:gd name="T0" fmla="*/ 7 w 10"/>
                <a:gd name="T1" fmla="*/ 5 h 8"/>
                <a:gd name="T2" fmla="*/ 3 w 10"/>
                <a:gd name="T3" fmla="*/ 6 h 8"/>
                <a:gd name="T4" fmla="*/ 7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10" y="0"/>
                    <a:pt x="0" y="2"/>
                    <a:pt x="3" y="6"/>
                  </a:cubicBezTo>
                  <a:cubicBezTo>
                    <a:pt x="4" y="8"/>
                    <a:pt x="6" y="6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72"/>
            <p:cNvSpPr>
              <a:spLocks/>
            </p:cNvSpPr>
            <p:nvPr/>
          </p:nvSpPr>
          <p:spPr bwMode="auto">
            <a:xfrm>
              <a:off x="3268663" y="4248150"/>
              <a:ext cx="11113" cy="15875"/>
            </a:xfrm>
            <a:custGeom>
              <a:avLst/>
              <a:gdLst>
                <a:gd name="T0" fmla="*/ 7 w 7"/>
                <a:gd name="T1" fmla="*/ 5 h 10"/>
                <a:gd name="T2" fmla="*/ 3 w 7"/>
                <a:gd name="T3" fmla="*/ 2 h 10"/>
                <a:gd name="T4" fmla="*/ 2 w 7"/>
                <a:gd name="T5" fmla="*/ 9 h 10"/>
                <a:gd name="T6" fmla="*/ 7 w 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5" y="0"/>
                    <a:pt x="3" y="2"/>
                  </a:cubicBezTo>
                  <a:cubicBezTo>
                    <a:pt x="1" y="4"/>
                    <a:pt x="0" y="7"/>
                    <a:pt x="2" y="9"/>
                  </a:cubicBezTo>
                  <a:cubicBezTo>
                    <a:pt x="5" y="10"/>
                    <a:pt x="7" y="8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73"/>
            <p:cNvSpPr>
              <a:spLocks/>
            </p:cNvSpPr>
            <p:nvPr/>
          </p:nvSpPr>
          <p:spPr bwMode="auto">
            <a:xfrm>
              <a:off x="3227388" y="4294188"/>
              <a:ext cx="22225" cy="23813"/>
            </a:xfrm>
            <a:custGeom>
              <a:avLst/>
              <a:gdLst>
                <a:gd name="T0" fmla="*/ 3 w 14"/>
                <a:gd name="T1" fmla="*/ 7 h 15"/>
                <a:gd name="T2" fmla="*/ 1 w 14"/>
                <a:gd name="T3" fmla="*/ 13 h 15"/>
                <a:gd name="T4" fmla="*/ 7 w 14"/>
                <a:gd name="T5" fmla="*/ 12 h 15"/>
                <a:gd name="T6" fmla="*/ 7 w 14"/>
                <a:gd name="T7" fmla="*/ 6 h 15"/>
                <a:gd name="T8" fmla="*/ 12 w 14"/>
                <a:gd name="T9" fmla="*/ 6 h 15"/>
                <a:gd name="T10" fmla="*/ 11 w 14"/>
                <a:gd name="T11" fmla="*/ 0 h 15"/>
                <a:gd name="T12" fmla="*/ 3 w 14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3" y="7"/>
                  </a:moveTo>
                  <a:cubicBezTo>
                    <a:pt x="1" y="9"/>
                    <a:pt x="0" y="11"/>
                    <a:pt x="1" y="13"/>
                  </a:cubicBezTo>
                  <a:cubicBezTo>
                    <a:pt x="3" y="15"/>
                    <a:pt x="6" y="14"/>
                    <a:pt x="7" y="12"/>
                  </a:cubicBezTo>
                  <a:cubicBezTo>
                    <a:pt x="8" y="10"/>
                    <a:pt x="8" y="8"/>
                    <a:pt x="7" y="6"/>
                  </a:cubicBezTo>
                  <a:cubicBezTo>
                    <a:pt x="8" y="6"/>
                    <a:pt x="10" y="7"/>
                    <a:pt x="12" y="6"/>
                  </a:cubicBezTo>
                  <a:cubicBezTo>
                    <a:pt x="14" y="5"/>
                    <a:pt x="14" y="0"/>
                    <a:pt x="11" y="0"/>
                  </a:cubicBezTo>
                  <a:cubicBezTo>
                    <a:pt x="8" y="0"/>
                    <a:pt x="5" y="5"/>
                    <a:pt x="3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3263901" y="4230688"/>
              <a:ext cx="15875" cy="9525"/>
            </a:xfrm>
            <a:custGeom>
              <a:avLst/>
              <a:gdLst>
                <a:gd name="T0" fmla="*/ 5 w 9"/>
                <a:gd name="T1" fmla="*/ 0 h 5"/>
                <a:gd name="T2" fmla="*/ 2 w 9"/>
                <a:gd name="T3" fmla="*/ 1 h 5"/>
                <a:gd name="T4" fmla="*/ 4 w 9"/>
                <a:gd name="T5" fmla="*/ 5 h 5"/>
                <a:gd name="T6" fmla="*/ 5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7" y="5"/>
                    <a:pt x="9" y="2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5403851" y="3968750"/>
              <a:ext cx="34925" cy="77788"/>
            </a:xfrm>
            <a:custGeom>
              <a:avLst/>
              <a:gdLst>
                <a:gd name="T0" fmla="*/ 4 w 21"/>
                <a:gd name="T1" fmla="*/ 25 h 47"/>
                <a:gd name="T2" fmla="*/ 4 w 21"/>
                <a:gd name="T3" fmla="*/ 37 h 47"/>
                <a:gd name="T4" fmla="*/ 5 w 21"/>
                <a:gd name="T5" fmla="*/ 45 h 47"/>
                <a:gd name="T6" fmla="*/ 8 w 21"/>
                <a:gd name="T7" fmla="*/ 41 h 47"/>
                <a:gd name="T8" fmla="*/ 11 w 21"/>
                <a:gd name="T9" fmla="*/ 44 h 47"/>
                <a:gd name="T10" fmla="*/ 16 w 21"/>
                <a:gd name="T11" fmla="*/ 38 h 47"/>
                <a:gd name="T12" fmla="*/ 17 w 21"/>
                <a:gd name="T13" fmla="*/ 33 h 47"/>
                <a:gd name="T14" fmla="*/ 19 w 21"/>
                <a:gd name="T15" fmla="*/ 30 h 47"/>
                <a:gd name="T16" fmla="*/ 16 w 21"/>
                <a:gd name="T17" fmla="*/ 20 h 47"/>
                <a:gd name="T18" fmla="*/ 21 w 21"/>
                <a:gd name="T19" fmla="*/ 19 h 47"/>
                <a:gd name="T20" fmla="*/ 18 w 21"/>
                <a:gd name="T21" fmla="*/ 13 h 47"/>
                <a:gd name="T22" fmla="*/ 4 w 21"/>
                <a:gd name="T23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7">
                  <a:moveTo>
                    <a:pt x="4" y="25"/>
                  </a:moveTo>
                  <a:cubicBezTo>
                    <a:pt x="4" y="29"/>
                    <a:pt x="5" y="32"/>
                    <a:pt x="4" y="37"/>
                  </a:cubicBezTo>
                  <a:cubicBezTo>
                    <a:pt x="4" y="39"/>
                    <a:pt x="0" y="47"/>
                    <a:pt x="5" y="45"/>
                  </a:cubicBezTo>
                  <a:cubicBezTo>
                    <a:pt x="6" y="45"/>
                    <a:pt x="7" y="41"/>
                    <a:pt x="8" y="41"/>
                  </a:cubicBezTo>
                  <a:cubicBezTo>
                    <a:pt x="11" y="41"/>
                    <a:pt x="10" y="44"/>
                    <a:pt x="11" y="44"/>
                  </a:cubicBezTo>
                  <a:cubicBezTo>
                    <a:pt x="16" y="45"/>
                    <a:pt x="15" y="43"/>
                    <a:pt x="16" y="38"/>
                  </a:cubicBezTo>
                  <a:cubicBezTo>
                    <a:pt x="16" y="36"/>
                    <a:pt x="16" y="35"/>
                    <a:pt x="17" y="33"/>
                  </a:cubicBezTo>
                  <a:cubicBezTo>
                    <a:pt x="17" y="32"/>
                    <a:pt x="19" y="33"/>
                    <a:pt x="19" y="30"/>
                  </a:cubicBezTo>
                  <a:cubicBezTo>
                    <a:pt x="20" y="25"/>
                    <a:pt x="15" y="25"/>
                    <a:pt x="16" y="20"/>
                  </a:cubicBezTo>
                  <a:cubicBezTo>
                    <a:pt x="16" y="21"/>
                    <a:pt x="20" y="20"/>
                    <a:pt x="21" y="19"/>
                  </a:cubicBezTo>
                  <a:cubicBezTo>
                    <a:pt x="21" y="17"/>
                    <a:pt x="19" y="14"/>
                    <a:pt x="18" y="13"/>
                  </a:cubicBezTo>
                  <a:cubicBezTo>
                    <a:pt x="12" y="0"/>
                    <a:pt x="4" y="16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5487988" y="3822700"/>
              <a:ext cx="12700" cy="12700"/>
            </a:xfrm>
            <a:custGeom>
              <a:avLst/>
              <a:gdLst>
                <a:gd name="T0" fmla="*/ 7 w 8"/>
                <a:gd name="T1" fmla="*/ 4 h 7"/>
                <a:gd name="T2" fmla="*/ 2 w 8"/>
                <a:gd name="T3" fmla="*/ 5 h 7"/>
                <a:gd name="T4" fmla="*/ 7 w 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7"/>
                    <a:pt x="6" y="6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5549901" y="3971925"/>
              <a:ext cx="15875" cy="30163"/>
            </a:xfrm>
            <a:custGeom>
              <a:avLst/>
              <a:gdLst>
                <a:gd name="T0" fmla="*/ 7 w 9"/>
                <a:gd name="T1" fmla="*/ 6 h 18"/>
                <a:gd name="T2" fmla="*/ 7 w 9"/>
                <a:gd name="T3" fmla="*/ 11 h 18"/>
                <a:gd name="T4" fmla="*/ 7 w 9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7" y="6"/>
                  </a:moveTo>
                  <a:cubicBezTo>
                    <a:pt x="2" y="0"/>
                    <a:pt x="0" y="18"/>
                    <a:pt x="7" y="11"/>
                  </a:cubicBezTo>
                  <a:cubicBezTo>
                    <a:pt x="8" y="10"/>
                    <a:pt x="9" y="7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78"/>
            <p:cNvSpPr>
              <a:spLocks/>
            </p:cNvSpPr>
            <p:nvPr/>
          </p:nvSpPr>
          <p:spPr bwMode="auto">
            <a:xfrm>
              <a:off x="5443538" y="3924300"/>
              <a:ext cx="12700" cy="19050"/>
            </a:xfrm>
            <a:custGeom>
              <a:avLst/>
              <a:gdLst>
                <a:gd name="T0" fmla="*/ 3 w 8"/>
                <a:gd name="T1" fmla="*/ 11 h 12"/>
                <a:gd name="T2" fmla="*/ 7 w 8"/>
                <a:gd name="T3" fmla="*/ 4 h 12"/>
                <a:gd name="T4" fmla="*/ 3 w 8"/>
                <a:gd name="T5" fmla="*/ 6 h 12"/>
                <a:gd name="T6" fmla="*/ 5 w 8"/>
                <a:gd name="T7" fmla="*/ 8 h 12"/>
                <a:gd name="T8" fmla="*/ 3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3" y="11"/>
                  </a:moveTo>
                  <a:cubicBezTo>
                    <a:pt x="7" y="12"/>
                    <a:pt x="8" y="7"/>
                    <a:pt x="7" y="4"/>
                  </a:cubicBezTo>
                  <a:cubicBezTo>
                    <a:pt x="5" y="0"/>
                    <a:pt x="0" y="2"/>
                    <a:pt x="3" y="6"/>
                  </a:cubicBezTo>
                  <a:cubicBezTo>
                    <a:pt x="4" y="7"/>
                    <a:pt x="5" y="6"/>
                    <a:pt x="5" y="8"/>
                  </a:cubicBezTo>
                  <a:cubicBezTo>
                    <a:pt x="4" y="9"/>
                    <a:pt x="3" y="10"/>
                    <a:pt x="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79"/>
            <p:cNvSpPr>
              <a:spLocks/>
            </p:cNvSpPr>
            <p:nvPr/>
          </p:nvSpPr>
          <p:spPr bwMode="auto">
            <a:xfrm>
              <a:off x="5456238" y="3906838"/>
              <a:ext cx="15875" cy="23813"/>
            </a:xfrm>
            <a:custGeom>
              <a:avLst/>
              <a:gdLst>
                <a:gd name="T0" fmla="*/ 5 w 10"/>
                <a:gd name="T1" fmla="*/ 8 h 14"/>
                <a:gd name="T2" fmla="*/ 8 w 10"/>
                <a:gd name="T3" fmla="*/ 12 h 14"/>
                <a:gd name="T4" fmla="*/ 7 w 10"/>
                <a:gd name="T5" fmla="*/ 7 h 14"/>
                <a:gd name="T6" fmla="*/ 6 w 10"/>
                <a:gd name="T7" fmla="*/ 0 h 14"/>
                <a:gd name="T8" fmla="*/ 1 w 10"/>
                <a:gd name="T9" fmla="*/ 5 h 14"/>
                <a:gd name="T10" fmla="*/ 5 w 10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5" y="8"/>
                  </a:moveTo>
                  <a:cubicBezTo>
                    <a:pt x="5" y="9"/>
                    <a:pt x="5" y="14"/>
                    <a:pt x="8" y="12"/>
                  </a:cubicBezTo>
                  <a:cubicBezTo>
                    <a:pt x="10" y="10"/>
                    <a:pt x="7" y="8"/>
                    <a:pt x="7" y="7"/>
                  </a:cubicBezTo>
                  <a:cubicBezTo>
                    <a:pt x="6" y="5"/>
                    <a:pt x="9" y="1"/>
                    <a:pt x="6" y="0"/>
                  </a:cubicBezTo>
                  <a:cubicBezTo>
                    <a:pt x="4" y="0"/>
                    <a:pt x="1" y="4"/>
                    <a:pt x="1" y="5"/>
                  </a:cubicBezTo>
                  <a:cubicBezTo>
                    <a:pt x="0" y="9"/>
                    <a:pt x="5" y="8"/>
                    <a:pt x="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80"/>
            <p:cNvSpPr>
              <a:spLocks/>
            </p:cNvSpPr>
            <p:nvPr/>
          </p:nvSpPr>
          <p:spPr bwMode="auto">
            <a:xfrm>
              <a:off x="5521326" y="4105275"/>
              <a:ext cx="12700" cy="14288"/>
            </a:xfrm>
            <a:custGeom>
              <a:avLst/>
              <a:gdLst>
                <a:gd name="T0" fmla="*/ 4 w 8"/>
                <a:gd name="T1" fmla="*/ 6 h 8"/>
                <a:gd name="T2" fmla="*/ 5 w 8"/>
                <a:gd name="T3" fmla="*/ 0 h 8"/>
                <a:gd name="T4" fmla="*/ 0 w 8"/>
                <a:gd name="T5" fmla="*/ 5 h 8"/>
                <a:gd name="T6" fmla="*/ 4 w 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6" y="5"/>
                    <a:pt x="8" y="1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2" y="8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81"/>
            <p:cNvSpPr>
              <a:spLocks/>
            </p:cNvSpPr>
            <p:nvPr/>
          </p:nvSpPr>
          <p:spPr bwMode="auto">
            <a:xfrm>
              <a:off x="5418138" y="3965575"/>
              <a:ext cx="25400" cy="14288"/>
            </a:xfrm>
            <a:custGeom>
              <a:avLst/>
              <a:gdLst>
                <a:gd name="T0" fmla="*/ 11 w 15"/>
                <a:gd name="T1" fmla="*/ 1 h 9"/>
                <a:gd name="T2" fmla="*/ 6 w 15"/>
                <a:gd name="T3" fmla="*/ 4 h 9"/>
                <a:gd name="T4" fmla="*/ 9 w 15"/>
                <a:gd name="T5" fmla="*/ 6 h 9"/>
                <a:gd name="T6" fmla="*/ 11 w 15"/>
                <a:gd name="T7" fmla="*/ 9 h 9"/>
                <a:gd name="T8" fmla="*/ 11 w 1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1"/>
                  </a:moveTo>
                  <a:cubicBezTo>
                    <a:pt x="10" y="0"/>
                    <a:pt x="0" y="0"/>
                    <a:pt x="6" y="4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9" y="8"/>
                    <a:pt x="9" y="9"/>
                    <a:pt x="11" y="9"/>
                  </a:cubicBezTo>
                  <a:cubicBezTo>
                    <a:pt x="15" y="9"/>
                    <a:pt x="13" y="3"/>
                    <a:pt x="1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82"/>
            <p:cNvSpPr>
              <a:spLocks/>
            </p:cNvSpPr>
            <p:nvPr/>
          </p:nvSpPr>
          <p:spPr bwMode="auto">
            <a:xfrm>
              <a:off x="5405438" y="3975100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5 h 9"/>
                <a:gd name="T4" fmla="*/ 8 w 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0"/>
                    <a:pt x="0" y="0"/>
                    <a:pt x="3" y="5"/>
                  </a:cubicBezTo>
                  <a:cubicBezTo>
                    <a:pt x="5" y="8"/>
                    <a:pt x="8" y="9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83"/>
            <p:cNvSpPr>
              <a:spLocks/>
            </p:cNvSpPr>
            <p:nvPr/>
          </p:nvSpPr>
          <p:spPr bwMode="auto">
            <a:xfrm>
              <a:off x="5399088" y="3987800"/>
              <a:ext cx="9525" cy="952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1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84"/>
            <p:cNvSpPr>
              <a:spLocks/>
            </p:cNvSpPr>
            <p:nvPr/>
          </p:nvSpPr>
          <p:spPr bwMode="auto">
            <a:xfrm>
              <a:off x="5402263" y="4010025"/>
              <a:ext cx="9525" cy="7938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85"/>
            <p:cNvSpPr>
              <a:spLocks/>
            </p:cNvSpPr>
            <p:nvPr/>
          </p:nvSpPr>
          <p:spPr bwMode="auto">
            <a:xfrm>
              <a:off x="5391151" y="4038600"/>
              <a:ext cx="14288" cy="28575"/>
            </a:xfrm>
            <a:custGeom>
              <a:avLst/>
              <a:gdLst>
                <a:gd name="T0" fmla="*/ 3 w 8"/>
                <a:gd name="T1" fmla="*/ 10 h 18"/>
                <a:gd name="T2" fmla="*/ 1 w 8"/>
                <a:gd name="T3" fmla="*/ 15 h 18"/>
                <a:gd name="T4" fmla="*/ 6 w 8"/>
                <a:gd name="T5" fmla="*/ 16 h 18"/>
                <a:gd name="T6" fmla="*/ 7 w 8"/>
                <a:gd name="T7" fmla="*/ 5 h 18"/>
                <a:gd name="T8" fmla="*/ 2 w 8"/>
                <a:gd name="T9" fmla="*/ 2 h 18"/>
                <a:gd name="T10" fmla="*/ 3 w 8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0"/>
                  </a:moveTo>
                  <a:cubicBezTo>
                    <a:pt x="2" y="12"/>
                    <a:pt x="0" y="13"/>
                    <a:pt x="1" y="15"/>
                  </a:cubicBezTo>
                  <a:cubicBezTo>
                    <a:pt x="2" y="18"/>
                    <a:pt x="4" y="18"/>
                    <a:pt x="6" y="16"/>
                  </a:cubicBezTo>
                  <a:cubicBezTo>
                    <a:pt x="8" y="14"/>
                    <a:pt x="8" y="8"/>
                    <a:pt x="7" y="5"/>
                  </a:cubicBezTo>
                  <a:cubicBezTo>
                    <a:pt x="7" y="3"/>
                    <a:pt x="5" y="0"/>
                    <a:pt x="2" y="2"/>
                  </a:cubicBezTo>
                  <a:cubicBezTo>
                    <a:pt x="1" y="4"/>
                    <a:pt x="3" y="7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86"/>
            <p:cNvSpPr>
              <a:spLocks/>
            </p:cNvSpPr>
            <p:nvPr/>
          </p:nvSpPr>
          <p:spPr bwMode="auto">
            <a:xfrm>
              <a:off x="5402263" y="4043363"/>
              <a:ext cx="26988" cy="60325"/>
            </a:xfrm>
            <a:custGeom>
              <a:avLst/>
              <a:gdLst>
                <a:gd name="T0" fmla="*/ 17 w 17"/>
                <a:gd name="T1" fmla="*/ 12 h 37"/>
                <a:gd name="T2" fmla="*/ 12 w 17"/>
                <a:gd name="T3" fmla="*/ 3 h 37"/>
                <a:gd name="T4" fmla="*/ 5 w 17"/>
                <a:gd name="T5" fmla="*/ 12 h 37"/>
                <a:gd name="T6" fmla="*/ 3 w 17"/>
                <a:gd name="T7" fmla="*/ 19 h 37"/>
                <a:gd name="T8" fmla="*/ 3 w 17"/>
                <a:gd name="T9" fmla="*/ 22 h 37"/>
                <a:gd name="T10" fmla="*/ 1 w 17"/>
                <a:gd name="T11" fmla="*/ 25 h 37"/>
                <a:gd name="T12" fmla="*/ 5 w 17"/>
                <a:gd name="T13" fmla="*/ 36 h 37"/>
                <a:gd name="T14" fmla="*/ 11 w 17"/>
                <a:gd name="T15" fmla="*/ 33 h 37"/>
                <a:gd name="T16" fmla="*/ 16 w 17"/>
                <a:gd name="T17" fmla="*/ 29 h 37"/>
                <a:gd name="T18" fmla="*/ 16 w 17"/>
                <a:gd name="T19" fmla="*/ 20 h 37"/>
                <a:gd name="T20" fmla="*/ 17 w 17"/>
                <a:gd name="T2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7">
                  <a:moveTo>
                    <a:pt x="17" y="12"/>
                  </a:moveTo>
                  <a:cubicBezTo>
                    <a:pt x="17" y="9"/>
                    <a:pt x="14" y="3"/>
                    <a:pt x="12" y="3"/>
                  </a:cubicBezTo>
                  <a:cubicBezTo>
                    <a:pt x="10" y="0"/>
                    <a:pt x="6" y="10"/>
                    <a:pt x="5" y="12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0"/>
                    <a:pt x="4" y="21"/>
                    <a:pt x="3" y="22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8"/>
                    <a:pt x="0" y="37"/>
                    <a:pt x="5" y="36"/>
                  </a:cubicBezTo>
                  <a:cubicBezTo>
                    <a:pt x="7" y="36"/>
                    <a:pt x="9" y="34"/>
                    <a:pt x="11" y="33"/>
                  </a:cubicBezTo>
                  <a:cubicBezTo>
                    <a:pt x="14" y="32"/>
                    <a:pt x="15" y="31"/>
                    <a:pt x="16" y="29"/>
                  </a:cubicBezTo>
                  <a:cubicBezTo>
                    <a:pt x="17" y="26"/>
                    <a:pt x="16" y="23"/>
                    <a:pt x="16" y="20"/>
                  </a:cubicBezTo>
                  <a:cubicBezTo>
                    <a:pt x="16" y="17"/>
                    <a:pt x="17" y="14"/>
                    <a:pt x="1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87"/>
            <p:cNvSpPr>
              <a:spLocks/>
            </p:cNvSpPr>
            <p:nvPr/>
          </p:nvSpPr>
          <p:spPr bwMode="auto">
            <a:xfrm>
              <a:off x="5519738" y="4100513"/>
              <a:ext cx="12700" cy="25400"/>
            </a:xfrm>
            <a:custGeom>
              <a:avLst/>
              <a:gdLst>
                <a:gd name="T0" fmla="*/ 6 w 8"/>
                <a:gd name="T1" fmla="*/ 4 h 15"/>
                <a:gd name="T2" fmla="*/ 7 w 8"/>
                <a:gd name="T3" fmla="*/ 8 h 15"/>
                <a:gd name="T4" fmla="*/ 6 w 8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6" y="4"/>
                  </a:moveTo>
                  <a:cubicBezTo>
                    <a:pt x="0" y="0"/>
                    <a:pt x="2" y="15"/>
                    <a:pt x="7" y="8"/>
                  </a:cubicBezTo>
                  <a:cubicBezTo>
                    <a:pt x="8" y="6"/>
                    <a:pt x="8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88"/>
            <p:cNvSpPr>
              <a:spLocks/>
            </p:cNvSpPr>
            <p:nvPr/>
          </p:nvSpPr>
          <p:spPr bwMode="auto">
            <a:xfrm>
              <a:off x="5427663" y="4111625"/>
              <a:ext cx="26988" cy="61913"/>
            </a:xfrm>
            <a:custGeom>
              <a:avLst/>
              <a:gdLst>
                <a:gd name="T0" fmla="*/ 8 w 16"/>
                <a:gd name="T1" fmla="*/ 2 h 37"/>
                <a:gd name="T2" fmla="*/ 8 w 16"/>
                <a:gd name="T3" fmla="*/ 9 h 37"/>
                <a:gd name="T4" fmla="*/ 3 w 16"/>
                <a:gd name="T5" fmla="*/ 11 h 37"/>
                <a:gd name="T6" fmla="*/ 4 w 16"/>
                <a:gd name="T7" fmla="*/ 14 h 37"/>
                <a:gd name="T8" fmla="*/ 2 w 16"/>
                <a:gd name="T9" fmla="*/ 17 h 37"/>
                <a:gd name="T10" fmla="*/ 3 w 16"/>
                <a:gd name="T11" fmla="*/ 23 h 37"/>
                <a:gd name="T12" fmla="*/ 4 w 16"/>
                <a:gd name="T13" fmla="*/ 26 h 37"/>
                <a:gd name="T14" fmla="*/ 7 w 16"/>
                <a:gd name="T15" fmla="*/ 28 h 37"/>
                <a:gd name="T16" fmla="*/ 9 w 16"/>
                <a:gd name="T17" fmla="*/ 34 h 37"/>
                <a:gd name="T18" fmla="*/ 14 w 16"/>
                <a:gd name="T19" fmla="*/ 29 h 37"/>
                <a:gd name="T20" fmla="*/ 6 w 16"/>
                <a:gd name="T21" fmla="*/ 23 h 37"/>
                <a:gd name="T22" fmla="*/ 8 w 16"/>
                <a:gd name="T23" fmla="*/ 19 h 37"/>
                <a:gd name="T24" fmla="*/ 8 w 16"/>
                <a:gd name="T25" fmla="*/ 16 h 37"/>
                <a:gd name="T26" fmla="*/ 10 w 16"/>
                <a:gd name="T27" fmla="*/ 15 h 37"/>
                <a:gd name="T28" fmla="*/ 13 w 16"/>
                <a:gd name="T29" fmla="*/ 10 h 37"/>
                <a:gd name="T30" fmla="*/ 10 w 16"/>
                <a:gd name="T31" fmla="*/ 8 h 37"/>
                <a:gd name="T32" fmla="*/ 13 w 16"/>
                <a:gd name="T33" fmla="*/ 5 h 37"/>
                <a:gd name="T34" fmla="*/ 8 w 1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7">
                  <a:moveTo>
                    <a:pt x="8" y="2"/>
                  </a:moveTo>
                  <a:cubicBezTo>
                    <a:pt x="7" y="4"/>
                    <a:pt x="10" y="7"/>
                    <a:pt x="8" y="9"/>
                  </a:cubicBezTo>
                  <a:cubicBezTo>
                    <a:pt x="6" y="11"/>
                    <a:pt x="3" y="7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4" y="16"/>
                    <a:pt x="3" y="16"/>
                    <a:pt x="2" y="17"/>
                  </a:cubicBezTo>
                  <a:cubicBezTo>
                    <a:pt x="0" y="20"/>
                    <a:pt x="2" y="20"/>
                    <a:pt x="3" y="23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5" y="26"/>
                    <a:pt x="6" y="27"/>
                    <a:pt x="7" y="28"/>
                  </a:cubicBezTo>
                  <a:cubicBezTo>
                    <a:pt x="8" y="30"/>
                    <a:pt x="7" y="32"/>
                    <a:pt x="9" y="34"/>
                  </a:cubicBezTo>
                  <a:cubicBezTo>
                    <a:pt x="14" y="37"/>
                    <a:pt x="16" y="33"/>
                    <a:pt x="14" y="29"/>
                  </a:cubicBezTo>
                  <a:cubicBezTo>
                    <a:pt x="12" y="27"/>
                    <a:pt x="6" y="28"/>
                    <a:pt x="6" y="23"/>
                  </a:cubicBezTo>
                  <a:cubicBezTo>
                    <a:pt x="6" y="22"/>
                    <a:pt x="8" y="20"/>
                    <a:pt x="8" y="19"/>
                  </a:cubicBezTo>
                  <a:cubicBezTo>
                    <a:pt x="9" y="18"/>
                    <a:pt x="8" y="17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4"/>
                    <a:pt x="13" y="12"/>
                    <a:pt x="13" y="10"/>
                  </a:cubicBezTo>
                  <a:cubicBezTo>
                    <a:pt x="13" y="9"/>
                    <a:pt x="11" y="9"/>
                    <a:pt x="10" y="8"/>
                  </a:cubicBezTo>
                  <a:cubicBezTo>
                    <a:pt x="9" y="6"/>
                    <a:pt x="12" y="7"/>
                    <a:pt x="13" y="5"/>
                  </a:cubicBezTo>
                  <a:cubicBezTo>
                    <a:pt x="14" y="2"/>
                    <a:pt x="10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81626" y="4113213"/>
              <a:ext cx="38100" cy="76200"/>
            </a:xfrm>
            <a:custGeom>
              <a:avLst/>
              <a:gdLst>
                <a:gd name="T0" fmla="*/ 17 w 23"/>
                <a:gd name="T1" fmla="*/ 9 h 46"/>
                <a:gd name="T2" fmla="*/ 19 w 23"/>
                <a:gd name="T3" fmla="*/ 4 h 46"/>
                <a:gd name="T4" fmla="*/ 15 w 23"/>
                <a:gd name="T5" fmla="*/ 0 h 46"/>
                <a:gd name="T6" fmla="*/ 12 w 23"/>
                <a:gd name="T7" fmla="*/ 6 h 46"/>
                <a:gd name="T8" fmla="*/ 9 w 23"/>
                <a:gd name="T9" fmla="*/ 11 h 46"/>
                <a:gd name="T10" fmla="*/ 9 w 23"/>
                <a:gd name="T11" fmla="*/ 19 h 46"/>
                <a:gd name="T12" fmla="*/ 8 w 23"/>
                <a:gd name="T13" fmla="*/ 25 h 46"/>
                <a:gd name="T14" fmla="*/ 4 w 23"/>
                <a:gd name="T15" fmla="*/ 29 h 46"/>
                <a:gd name="T16" fmla="*/ 5 w 23"/>
                <a:gd name="T17" fmla="*/ 42 h 46"/>
                <a:gd name="T18" fmla="*/ 16 w 23"/>
                <a:gd name="T19" fmla="*/ 39 h 46"/>
                <a:gd name="T20" fmla="*/ 21 w 23"/>
                <a:gd name="T21" fmla="*/ 27 h 46"/>
                <a:gd name="T22" fmla="*/ 15 w 23"/>
                <a:gd name="T23" fmla="*/ 23 h 46"/>
                <a:gd name="T24" fmla="*/ 16 w 23"/>
                <a:gd name="T25" fmla="*/ 19 h 46"/>
                <a:gd name="T26" fmla="*/ 17 w 23"/>
                <a:gd name="T2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46">
                  <a:moveTo>
                    <a:pt x="17" y="9"/>
                  </a:moveTo>
                  <a:cubicBezTo>
                    <a:pt x="17" y="7"/>
                    <a:pt x="20" y="7"/>
                    <a:pt x="19" y="4"/>
                  </a:cubicBezTo>
                  <a:cubicBezTo>
                    <a:pt x="18" y="3"/>
                    <a:pt x="16" y="0"/>
                    <a:pt x="15" y="0"/>
                  </a:cubicBezTo>
                  <a:cubicBezTo>
                    <a:pt x="12" y="0"/>
                    <a:pt x="13" y="4"/>
                    <a:pt x="12" y="6"/>
                  </a:cubicBezTo>
                  <a:cubicBezTo>
                    <a:pt x="11" y="8"/>
                    <a:pt x="9" y="8"/>
                    <a:pt x="9" y="11"/>
                  </a:cubicBezTo>
                  <a:cubicBezTo>
                    <a:pt x="9" y="13"/>
                    <a:pt x="9" y="16"/>
                    <a:pt x="9" y="19"/>
                  </a:cubicBezTo>
                  <a:cubicBezTo>
                    <a:pt x="9" y="21"/>
                    <a:pt x="9" y="23"/>
                    <a:pt x="8" y="25"/>
                  </a:cubicBezTo>
                  <a:cubicBezTo>
                    <a:pt x="7" y="27"/>
                    <a:pt x="5" y="28"/>
                    <a:pt x="4" y="29"/>
                  </a:cubicBezTo>
                  <a:cubicBezTo>
                    <a:pt x="0" y="33"/>
                    <a:pt x="2" y="39"/>
                    <a:pt x="5" y="42"/>
                  </a:cubicBezTo>
                  <a:cubicBezTo>
                    <a:pt x="9" y="46"/>
                    <a:pt x="13" y="43"/>
                    <a:pt x="16" y="39"/>
                  </a:cubicBezTo>
                  <a:cubicBezTo>
                    <a:pt x="18" y="36"/>
                    <a:pt x="23" y="31"/>
                    <a:pt x="21" y="27"/>
                  </a:cubicBezTo>
                  <a:cubicBezTo>
                    <a:pt x="19" y="25"/>
                    <a:pt x="16" y="25"/>
                    <a:pt x="15" y="23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7" y="16"/>
                    <a:pt x="16" y="12"/>
                    <a:pt x="1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051" y="4191000"/>
              <a:ext cx="9525" cy="9525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2 h 5"/>
                <a:gd name="T4" fmla="*/ 5 w 5"/>
                <a:gd name="T5" fmla="*/ 4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0"/>
                    <a:pt x="1" y="0"/>
                    <a:pt x="1" y="2"/>
                  </a:cubicBezTo>
                  <a:cubicBezTo>
                    <a:pt x="0" y="4"/>
                    <a:pt x="3" y="5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91"/>
            <p:cNvSpPr>
              <a:spLocks/>
            </p:cNvSpPr>
            <p:nvPr/>
          </p:nvSpPr>
          <p:spPr bwMode="auto">
            <a:xfrm>
              <a:off x="5354638" y="4251325"/>
              <a:ext cx="12700" cy="11113"/>
            </a:xfrm>
            <a:custGeom>
              <a:avLst/>
              <a:gdLst>
                <a:gd name="T0" fmla="*/ 7 w 7"/>
                <a:gd name="T1" fmla="*/ 3 h 7"/>
                <a:gd name="T2" fmla="*/ 2 w 7"/>
                <a:gd name="T3" fmla="*/ 3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0" y="7"/>
                    <a:pt x="7" y="7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87976" y="4186238"/>
              <a:ext cx="30163" cy="55563"/>
            </a:xfrm>
            <a:custGeom>
              <a:avLst/>
              <a:gdLst>
                <a:gd name="T0" fmla="*/ 5 w 18"/>
                <a:gd name="T1" fmla="*/ 2 h 33"/>
                <a:gd name="T2" fmla="*/ 2 w 18"/>
                <a:gd name="T3" fmla="*/ 8 h 33"/>
                <a:gd name="T4" fmla="*/ 11 w 18"/>
                <a:gd name="T5" fmla="*/ 19 h 33"/>
                <a:gd name="T6" fmla="*/ 15 w 18"/>
                <a:gd name="T7" fmla="*/ 28 h 33"/>
                <a:gd name="T8" fmla="*/ 18 w 18"/>
                <a:gd name="T9" fmla="*/ 30 h 33"/>
                <a:gd name="T10" fmla="*/ 15 w 18"/>
                <a:gd name="T11" fmla="*/ 33 h 33"/>
                <a:gd name="T12" fmla="*/ 9 w 18"/>
                <a:gd name="T13" fmla="*/ 33 h 33"/>
                <a:gd name="T14" fmla="*/ 11 w 18"/>
                <a:gd name="T15" fmla="*/ 30 h 33"/>
                <a:gd name="T16" fmla="*/ 10 w 18"/>
                <a:gd name="T17" fmla="*/ 30 h 33"/>
                <a:gd name="T18" fmla="*/ 10 w 18"/>
                <a:gd name="T19" fmla="*/ 22 h 33"/>
                <a:gd name="T20" fmla="*/ 6 w 18"/>
                <a:gd name="T21" fmla="*/ 16 h 33"/>
                <a:gd name="T22" fmla="*/ 6 w 18"/>
                <a:gd name="T23" fmla="*/ 2 h 33"/>
                <a:gd name="T24" fmla="*/ 5 w 18"/>
                <a:gd name="T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3">
                  <a:moveTo>
                    <a:pt x="5" y="2"/>
                  </a:moveTo>
                  <a:cubicBezTo>
                    <a:pt x="0" y="0"/>
                    <a:pt x="1" y="5"/>
                    <a:pt x="2" y="8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4" y="22"/>
                    <a:pt x="10" y="26"/>
                    <a:pt x="15" y="28"/>
                  </a:cubicBezTo>
                  <a:cubicBezTo>
                    <a:pt x="17" y="28"/>
                    <a:pt x="17" y="27"/>
                    <a:pt x="18" y="30"/>
                  </a:cubicBezTo>
                  <a:cubicBezTo>
                    <a:pt x="18" y="31"/>
                    <a:pt x="17" y="33"/>
                    <a:pt x="15" y="33"/>
                  </a:cubicBezTo>
                  <a:cubicBezTo>
                    <a:pt x="14" y="29"/>
                    <a:pt x="11" y="33"/>
                    <a:pt x="9" y="33"/>
                  </a:cubicBezTo>
                  <a:cubicBezTo>
                    <a:pt x="10" y="32"/>
                    <a:pt x="10" y="31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10" y="27"/>
                    <a:pt x="11" y="24"/>
                    <a:pt x="10" y="22"/>
                  </a:cubicBezTo>
                  <a:cubicBezTo>
                    <a:pt x="6" y="26"/>
                    <a:pt x="6" y="19"/>
                    <a:pt x="6" y="16"/>
                  </a:cubicBezTo>
                  <a:cubicBezTo>
                    <a:pt x="6" y="12"/>
                    <a:pt x="12" y="4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93"/>
            <p:cNvSpPr>
              <a:spLocks/>
            </p:cNvSpPr>
            <p:nvPr/>
          </p:nvSpPr>
          <p:spPr bwMode="auto">
            <a:xfrm>
              <a:off x="5403851" y="4248150"/>
              <a:ext cx="9525" cy="7938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0" y="5"/>
                    <a:pt x="6" y="5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5397501" y="4257675"/>
              <a:ext cx="9525" cy="6350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5" y="0"/>
                    <a:pt x="2" y="0"/>
                  </a:cubicBezTo>
                  <a:cubicBezTo>
                    <a:pt x="0" y="1"/>
                    <a:pt x="1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95"/>
            <p:cNvSpPr>
              <a:spLocks/>
            </p:cNvSpPr>
            <p:nvPr/>
          </p:nvSpPr>
          <p:spPr bwMode="auto">
            <a:xfrm>
              <a:off x="5375276" y="4259263"/>
              <a:ext cx="28575" cy="47625"/>
            </a:xfrm>
            <a:custGeom>
              <a:avLst/>
              <a:gdLst>
                <a:gd name="T0" fmla="*/ 4 w 17"/>
                <a:gd name="T1" fmla="*/ 17 h 29"/>
                <a:gd name="T2" fmla="*/ 1 w 17"/>
                <a:gd name="T3" fmla="*/ 10 h 29"/>
                <a:gd name="T4" fmla="*/ 5 w 17"/>
                <a:gd name="T5" fmla="*/ 6 h 29"/>
                <a:gd name="T6" fmla="*/ 13 w 17"/>
                <a:gd name="T7" fmla="*/ 6 h 29"/>
                <a:gd name="T8" fmla="*/ 13 w 17"/>
                <a:gd name="T9" fmla="*/ 10 h 29"/>
                <a:gd name="T10" fmla="*/ 15 w 17"/>
                <a:gd name="T11" fmla="*/ 11 h 29"/>
                <a:gd name="T12" fmla="*/ 14 w 17"/>
                <a:gd name="T13" fmla="*/ 17 h 29"/>
                <a:gd name="T14" fmla="*/ 14 w 17"/>
                <a:gd name="T15" fmla="*/ 23 h 29"/>
                <a:gd name="T16" fmla="*/ 10 w 17"/>
                <a:gd name="T17" fmla="*/ 29 h 29"/>
                <a:gd name="T18" fmla="*/ 4 w 17"/>
                <a:gd name="T19" fmla="*/ 27 h 29"/>
                <a:gd name="T20" fmla="*/ 2 w 17"/>
                <a:gd name="T21" fmla="*/ 26 h 29"/>
                <a:gd name="T22" fmla="*/ 2 w 17"/>
                <a:gd name="T23" fmla="*/ 22 h 29"/>
                <a:gd name="T24" fmla="*/ 4 w 17"/>
                <a:gd name="T2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9">
                  <a:moveTo>
                    <a:pt x="4" y="17"/>
                  </a:moveTo>
                  <a:cubicBezTo>
                    <a:pt x="3" y="15"/>
                    <a:pt x="0" y="14"/>
                    <a:pt x="1" y="10"/>
                  </a:cubicBezTo>
                  <a:cubicBezTo>
                    <a:pt x="1" y="8"/>
                    <a:pt x="4" y="7"/>
                    <a:pt x="5" y="6"/>
                  </a:cubicBezTo>
                  <a:cubicBezTo>
                    <a:pt x="8" y="3"/>
                    <a:pt x="11" y="0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7" y="14"/>
                    <a:pt x="16" y="15"/>
                    <a:pt x="14" y="17"/>
                  </a:cubicBezTo>
                  <a:cubicBezTo>
                    <a:pt x="13" y="20"/>
                    <a:pt x="14" y="20"/>
                    <a:pt x="14" y="23"/>
                  </a:cubicBezTo>
                  <a:cubicBezTo>
                    <a:pt x="14" y="25"/>
                    <a:pt x="12" y="28"/>
                    <a:pt x="10" y="29"/>
                  </a:cubicBezTo>
                  <a:cubicBezTo>
                    <a:pt x="8" y="29"/>
                    <a:pt x="6" y="28"/>
                    <a:pt x="4" y="27"/>
                  </a:cubicBezTo>
                  <a:cubicBezTo>
                    <a:pt x="3" y="27"/>
                    <a:pt x="2" y="28"/>
                    <a:pt x="2" y="26"/>
                  </a:cubicBezTo>
                  <a:cubicBezTo>
                    <a:pt x="1" y="25"/>
                    <a:pt x="2" y="24"/>
                    <a:pt x="2" y="22"/>
                  </a:cubicBezTo>
                  <a:cubicBezTo>
                    <a:pt x="3" y="21"/>
                    <a:pt x="4" y="19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96"/>
            <p:cNvSpPr>
              <a:spLocks/>
            </p:cNvSpPr>
            <p:nvPr/>
          </p:nvSpPr>
          <p:spPr bwMode="auto">
            <a:xfrm>
              <a:off x="5426076" y="4432300"/>
              <a:ext cx="14288" cy="33338"/>
            </a:xfrm>
            <a:custGeom>
              <a:avLst/>
              <a:gdLst>
                <a:gd name="T0" fmla="*/ 6 w 8"/>
                <a:gd name="T1" fmla="*/ 14 h 20"/>
                <a:gd name="T2" fmla="*/ 6 w 8"/>
                <a:gd name="T3" fmla="*/ 11 h 20"/>
                <a:gd name="T4" fmla="*/ 8 w 8"/>
                <a:gd name="T5" fmla="*/ 6 h 20"/>
                <a:gd name="T6" fmla="*/ 1 w 8"/>
                <a:gd name="T7" fmla="*/ 9 h 20"/>
                <a:gd name="T8" fmla="*/ 6 w 8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6" y="14"/>
                  </a:moveTo>
                  <a:cubicBezTo>
                    <a:pt x="6" y="13"/>
                    <a:pt x="6" y="12"/>
                    <a:pt x="6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6" y="0"/>
                    <a:pt x="2" y="6"/>
                    <a:pt x="1" y="9"/>
                  </a:cubicBezTo>
                  <a:cubicBezTo>
                    <a:pt x="0" y="12"/>
                    <a:pt x="3" y="20"/>
                    <a:pt x="6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97"/>
            <p:cNvSpPr>
              <a:spLocks/>
            </p:cNvSpPr>
            <p:nvPr/>
          </p:nvSpPr>
          <p:spPr bwMode="auto">
            <a:xfrm>
              <a:off x="5434013" y="4478338"/>
              <a:ext cx="20638" cy="26988"/>
            </a:xfrm>
            <a:custGeom>
              <a:avLst/>
              <a:gdLst>
                <a:gd name="T0" fmla="*/ 10 w 12"/>
                <a:gd name="T1" fmla="*/ 12 h 16"/>
                <a:gd name="T2" fmla="*/ 10 w 12"/>
                <a:gd name="T3" fmla="*/ 8 h 16"/>
                <a:gd name="T4" fmla="*/ 9 w 12"/>
                <a:gd name="T5" fmla="*/ 7 h 16"/>
                <a:gd name="T6" fmla="*/ 8 w 12"/>
                <a:gd name="T7" fmla="*/ 6 h 16"/>
                <a:gd name="T8" fmla="*/ 6 w 12"/>
                <a:gd name="T9" fmla="*/ 2 h 16"/>
                <a:gd name="T10" fmla="*/ 10 w 1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2"/>
                  </a:moveTo>
                  <a:cubicBezTo>
                    <a:pt x="12" y="11"/>
                    <a:pt x="11" y="9"/>
                    <a:pt x="10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4"/>
                    <a:pt x="8" y="2"/>
                    <a:pt x="6" y="2"/>
                  </a:cubicBezTo>
                  <a:cubicBezTo>
                    <a:pt x="0" y="0"/>
                    <a:pt x="4" y="16"/>
                    <a:pt x="1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98"/>
            <p:cNvSpPr>
              <a:spLocks/>
            </p:cNvSpPr>
            <p:nvPr/>
          </p:nvSpPr>
          <p:spPr bwMode="auto">
            <a:xfrm>
              <a:off x="5456238" y="4518025"/>
              <a:ext cx="14288" cy="22225"/>
            </a:xfrm>
            <a:custGeom>
              <a:avLst/>
              <a:gdLst>
                <a:gd name="T0" fmla="*/ 6 w 9"/>
                <a:gd name="T1" fmla="*/ 2 h 13"/>
                <a:gd name="T2" fmla="*/ 8 w 9"/>
                <a:gd name="T3" fmla="*/ 6 h 13"/>
                <a:gd name="T4" fmla="*/ 6 w 9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2"/>
                  </a:moveTo>
                  <a:cubicBezTo>
                    <a:pt x="0" y="0"/>
                    <a:pt x="3" y="13"/>
                    <a:pt x="8" y="6"/>
                  </a:cubicBezTo>
                  <a:cubicBezTo>
                    <a:pt x="9" y="4"/>
                    <a:pt x="8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99"/>
            <p:cNvSpPr>
              <a:spLocks/>
            </p:cNvSpPr>
            <p:nvPr/>
          </p:nvSpPr>
          <p:spPr bwMode="auto">
            <a:xfrm>
              <a:off x="5467351" y="4533900"/>
              <a:ext cx="15875" cy="25400"/>
            </a:xfrm>
            <a:custGeom>
              <a:avLst/>
              <a:gdLst>
                <a:gd name="T0" fmla="*/ 6 w 9"/>
                <a:gd name="T1" fmla="*/ 8 h 16"/>
                <a:gd name="T2" fmla="*/ 6 w 9"/>
                <a:gd name="T3" fmla="*/ 7 h 16"/>
                <a:gd name="T4" fmla="*/ 3 w 9"/>
                <a:gd name="T5" fmla="*/ 1 h 16"/>
                <a:gd name="T6" fmla="*/ 0 w 9"/>
                <a:gd name="T7" fmla="*/ 7 h 16"/>
                <a:gd name="T8" fmla="*/ 6 w 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6" y="0"/>
                    <a:pt x="3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1" y="13"/>
                    <a:pt x="9" y="16"/>
                    <a:pt x="6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00"/>
            <p:cNvSpPr>
              <a:spLocks/>
            </p:cNvSpPr>
            <p:nvPr/>
          </p:nvSpPr>
          <p:spPr bwMode="auto">
            <a:xfrm>
              <a:off x="5492751" y="4564063"/>
              <a:ext cx="25400" cy="26988"/>
            </a:xfrm>
            <a:custGeom>
              <a:avLst/>
              <a:gdLst>
                <a:gd name="T0" fmla="*/ 3 w 15"/>
                <a:gd name="T1" fmla="*/ 8 h 16"/>
                <a:gd name="T2" fmla="*/ 4 w 15"/>
                <a:gd name="T3" fmla="*/ 10 h 16"/>
                <a:gd name="T4" fmla="*/ 12 w 15"/>
                <a:gd name="T5" fmla="*/ 12 h 16"/>
                <a:gd name="T6" fmla="*/ 9 w 15"/>
                <a:gd name="T7" fmla="*/ 4 h 16"/>
                <a:gd name="T8" fmla="*/ 2 w 15"/>
                <a:gd name="T9" fmla="*/ 2 h 16"/>
                <a:gd name="T10" fmla="*/ 0 w 15"/>
                <a:gd name="T11" fmla="*/ 6 h 16"/>
                <a:gd name="T12" fmla="*/ 3 w 1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8"/>
                  </a:moveTo>
                  <a:cubicBezTo>
                    <a:pt x="4" y="9"/>
                    <a:pt x="3" y="9"/>
                    <a:pt x="4" y="10"/>
                  </a:cubicBezTo>
                  <a:cubicBezTo>
                    <a:pt x="5" y="13"/>
                    <a:pt x="10" y="16"/>
                    <a:pt x="12" y="12"/>
                  </a:cubicBezTo>
                  <a:cubicBezTo>
                    <a:pt x="15" y="9"/>
                    <a:pt x="11" y="7"/>
                    <a:pt x="9" y="4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1" y="8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01"/>
            <p:cNvSpPr>
              <a:spLocks/>
            </p:cNvSpPr>
            <p:nvPr/>
          </p:nvSpPr>
          <p:spPr bwMode="auto">
            <a:xfrm>
              <a:off x="5507038" y="4543425"/>
              <a:ext cx="28575" cy="36513"/>
            </a:xfrm>
            <a:custGeom>
              <a:avLst/>
              <a:gdLst>
                <a:gd name="T0" fmla="*/ 0 w 17"/>
                <a:gd name="T1" fmla="*/ 6 h 22"/>
                <a:gd name="T2" fmla="*/ 3 w 17"/>
                <a:gd name="T3" fmla="*/ 12 h 22"/>
                <a:gd name="T4" fmla="*/ 6 w 17"/>
                <a:gd name="T5" fmla="*/ 17 h 22"/>
                <a:gd name="T6" fmla="*/ 11 w 17"/>
                <a:gd name="T7" fmla="*/ 18 h 22"/>
                <a:gd name="T8" fmla="*/ 11 w 17"/>
                <a:gd name="T9" fmla="*/ 15 h 22"/>
                <a:gd name="T10" fmla="*/ 12 w 17"/>
                <a:gd name="T11" fmla="*/ 12 h 22"/>
                <a:gd name="T12" fmla="*/ 14 w 17"/>
                <a:gd name="T13" fmla="*/ 7 h 22"/>
                <a:gd name="T14" fmla="*/ 7 w 17"/>
                <a:gd name="T15" fmla="*/ 8 h 22"/>
                <a:gd name="T16" fmla="*/ 5 w 17"/>
                <a:gd name="T17" fmla="*/ 1 h 22"/>
                <a:gd name="T18" fmla="*/ 0 w 17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2">
                  <a:moveTo>
                    <a:pt x="0" y="6"/>
                  </a:moveTo>
                  <a:cubicBezTo>
                    <a:pt x="0" y="10"/>
                    <a:pt x="1" y="10"/>
                    <a:pt x="3" y="12"/>
                  </a:cubicBezTo>
                  <a:cubicBezTo>
                    <a:pt x="5" y="14"/>
                    <a:pt x="5" y="15"/>
                    <a:pt x="6" y="17"/>
                  </a:cubicBezTo>
                  <a:cubicBezTo>
                    <a:pt x="8" y="19"/>
                    <a:pt x="9" y="22"/>
                    <a:pt x="11" y="18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2" y="13"/>
                    <a:pt x="11" y="14"/>
                    <a:pt x="12" y="12"/>
                  </a:cubicBezTo>
                  <a:cubicBezTo>
                    <a:pt x="13" y="11"/>
                    <a:pt x="17" y="10"/>
                    <a:pt x="14" y="7"/>
                  </a:cubicBezTo>
                  <a:cubicBezTo>
                    <a:pt x="11" y="5"/>
                    <a:pt x="10" y="9"/>
                    <a:pt x="7" y="8"/>
                  </a:cubicBezTo>
                  <a:cubicBezTo>
                    <a:pt x="5" y="6"/>
                    <a:pt x="8" y="2"/>
                    <a:pt x="5" y="1"/>
                  </a:cubicBezTo>
                  <a:cubicBezTo>
                    <a:pt x="3" y="0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02"/>
            <p:cNvSpPr>
              <a:spLocks/>
            </p:cNvSpPr>
            <p:nvPr/>
          </p:nvSpPr>
          <p:spPr bwMode="auto">
            <a:xfrm>
              <a:off x="5514976" y="4503738"/>
              <a:ext cx="22225" cy="33338"/>
            </a:xfrm>
            <a:custGeom>
              <a:avLst/>
              <a:gdLst>
                <a:gd name="T0" fmla="*/ 11 w 13"/>
                <a:gd name="T1" fmla="*/ 14 h 20"/>
                <a:gd name="T2" fmla="*/ 6 w 13"/>
                <a:gd name="T3" fmla="*/ 5 h 20"/>
                <a:gd name="T4" fmla="*/ 7 w 13"/>
                <a:gd name="T5" fmla="*/ 1 h 20"/>
                <a:gd name="T6" fmla="*/ 1 w 13"/>
                <a:gd name="T7" fmla="*/ 11 h 20"/>
                <a:gd name="T8" fmla="*/ 11 w 1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1" y="14"/>
                  </a:moveTo>
                  <a:cubicBezTo>
                    <a:pt x="13" y="9"/>
                    <a:pt x="5" y="9"/>
                    <a:pt x="6" y="5"/>
                  </a:cubicBezTo>
                  <a:cubicBezTo>
                    <a:pt x="7" y="4"/>
                    <a:pt x="11" y="2"/>
                    <a:pt x="7" y="1"/>
                  </a:cubicBezTo>
                  <a:cubicBezTo>
                    <a:pt x="3" y="0"/>
                    <a:pt x="0" y="8"/>
                    <a:pt x="1" y="11"/>
                  </a:cubicBezTo>
                  <a:cubicBezTo>
                    <a:pt x="2" y="15"/>
                    <a:pt x="9" y="20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561519" y="1326450"/>
            <a:ext cx="42670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1519" y="876434"/>
            <a:ext cx="425601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India Data Dashboard</a:t>
            </a:r>
            <a:endParaRPr lang="en-US" b="1" dirty="0">
              <a:latin typeface="+mj-lt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6" name="TextBox 175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77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4845051"/>
              </p:ext>
            </p:extLst>
          </p:nvPr>
        </p:nvGraphicFramePr>
        <p:xfrm>
          <a:off x="3311852" y="4242634"/>
          <a:ext cx="1255736" cy="2253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Rectangle 177"/>
          <p:cNvSpPr/>
          <p:nvPr/>
        </p:nvSpPr>
        <p:spPr>
          <a:xfrm>
            <a:off x="5103700" y="4441483"/>
            <a:ext cx="5922910" cy="4616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dirty="0" smtClean="0">
                <a:latin typeface="+mj-lt"/>
              </a:rPr>
              <a:t>&gt;23k</a:t>
            </a:r>
            <a:endParaRPr lang="en-US" sz="2400" dirty="0">
              <a:latin typeface="+mj-lt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5103700" y="5031949"/>
            <a:ext cx="5922910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unchanged.</a:t>
            </a:r>
          </a:p>
        </p:txBody>
      </p:sp>
      <p:sp>
        <p:nvSpPr>
          <p:cNvPr id="180" name="Freeform 28"/>
          <p:cNvSpPr>
            <a:spLocks noEditPoints="1"/>
          </p:cNvSpPr>
          <p:nvPr/>
        </p:nvSpPr>
        <p:spPr bwMode="auto">
          <a:xfrm>
            <a:off x="5158779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1" name="Freeform 28"/>
          <p:cNvSpPr>
            <a:spLocks noEditPoints="1"/>
          </p:cNvSpPr>
          <p:nvPr/>
        </p:nvSpPr>
        <p:spPr bwMode="auto">
          <a:xfrm>
            <a:off x="5549668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2" name="Freeform 28"/>
          <p:cNvSpPr>
            <a:spLocks noEditPoints="1"/>
          </p:cNvSpPr>
          <p:nvPr/>
        </p:nvSpPr>
        <p:spPr bwMode="auto">
          <a:xfrm>
            <a:off x="5940557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3" name="Freeform 28"/>
          <p:cNvSpPr>
            <a:spLocks noEditPoints="1"/>
          </p:cNvSpPr>
          <p:nvPr/>
        </p:nvSpPr>
        <p:spPr bwMode="auto">
          <a:xfrm>
            <a:off x="6331446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4" name="Freeform 28"/>
          <p:cNvSpPr>
            <a:spLocks noEditPoints="1"/>
          </p:cNvSpPr>
          <p:nvPr/>
        </p:nvSpPr>
        <p:spPr bwMode="auto">
          <a:xfrm>
            <a:off x="6722335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5" name="Freeform 28"/>
          <p:cNvSpPr>
            <a:spLocks noEditPoints="1"/>
          </p:cNvSpPr>
          <p:nvPr/>
        </p:nvSpPr>
        <p:spPr bwMode="auto">
          <a:xfrm>
            <a:off x="7113224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6" name="Freeform 28"/>
          <p:cNvSpPr>
            <a:spLocks noEditPoints="1"/>
          </p:cNvSpPr>
          <p:nvPr/>
        </p:nvSpPr>
        <p:spPr bwMode="auto">
          <a:xfrm>
            <a:off x="7504113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7" name="Freeform 28"/>
          <p:cNvSpPr>
            <a:spLocks noEditPoints="1"/>
          </p:cNvSpPr>
          <p:nvPr/>
        </p:nvSpPr>
        <p:spPr bwMode="auto">
          <a:xfrm>
            <a:off x="789500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8" name="Freeform 28"/>
          <p:cNvSpPr>
            <a:spLocks noEditPoints="1"/>
          </p:cNvSpPr>
          <p:nvPr/>
        </p:nvSpPr>
        <p:spPr bwMode="auto">
          <a:xfrm>
            <a:off x="8285891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9" name="Freeform 28"/>
          <p:cNvSpPr>
            <a:spLocks noEditPoints="1"/>
          </p:cNvSpPr>
          <p:nvPr/>
        </p:nvSpPr>
        <p:spPr bwMode="auto">
          <a:xfrm>
            <a:off x="867678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90" name="Rounded Rectangle 189"/>
          <p:cNvSpPr/>
          <p:nvPr/>
        </p:nvSpPr>
        <p:spPr>
          <a:xfrm>
            <a:off x="9295598" y="4495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1" name="TextBox 190"/>
          <p:cNvSpPr txBox="1"/>
          <p:nvPr/>
        </p:nvSpPr>
        <p:spPr>
          <a:xfrm>
            <a:off x="9371126" y="4501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2" name="Oval 191"/>
          <p:cNvSpPr/>
          <p:nvPr/>
        </p:nvSpPr>
        <p:spPr>
          <a:xfrm>
            <a:off x="9318737" y="5866529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93" name="TextBox 192"/>
          <p:cNvSpPr txBox="1"/>
          <p:nvPr/>
        </p:nvSpPr>
        <p:spPr>
          <a:xfrm>
            <a:off x="9712615" y="5865112"/>
            <a:ext cx="130024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94" name="Freeform 40"/>
          <p:cNvSpPr>
            <a:spLocks noEditPoints="1"/>
          </p:cNvSpPr>
          <p:nvPr/>
        </p:nvSpPr>
        <p:spPr bwMode="auto">
          <a:xfrm>
            <a:off x="9440363" y="59901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ounded Rectangle 194"/>
          <p:cNvSpPr/>
          <p:nvPr/>
        </p:nvSpPr>
        <p:spPr>
          <a:xfrm>
            <a:off x="5077181" y="261258"/>
            <a:ext cx="6041087" cy="400779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96" name="Chart 195"/>
          <p:cNvGraphicFramePr/>
          <p:nvPr>
            <p:extLst>
              <p:ext uri="{D42A27DB-BD31-4B8C-83A1-F6EECF244321}">
                <p14:modId xmlns:p14="http://schemas.microsoft.com/office/powerpoint/2010/main" val="3977569813"/>
              </p:ext>
            </p:extLst>
          </p:nvPr>
        </p:nvGraphicFramePr>
        <p:xfrm>
          <a:off x="5549668" y="356538"/>
          <a:ext cx="5411201" cy="19720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7" name="Chart 196"/>
          <p:cNvGraphicFramePr/>
          <p:nvPr>
            <p:extLst>
              <p:ext uri="{D42A27DB-BD31-4B8C-83A1-F6EECF244321}">
                <p14:modId xmlns:p14="http://schemas.microsoft.com/office/powerpoint/2010/main" val="127693486"/>
              </p:ext>
            </p:extLst>
          </p:nvPr>
        </p:nvGraphicFramePr>
        <p:xfrm>
          <a:off x="5549668" y="2695872"/>
          <a:ext cx="5419678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8" name="Rounded Rectangle 197"/>
          <p:cNvSpPr/>
          <p:nvPr/>
        </p:nvSpPr>
        <p:spPr>
          <a:xfrm>
            <a:off x="6681438" y="260669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$859k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83413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ounded Rectangle 197"/>
          <p:cNvSpPr/>
          <p:nvPr/>
        </p:nvSpPr>
        <p:spPr>
          <a:xfrm>
            <a:off x="342900" y="261257"/>
            <a:ext cx="10775368" cy="1419553"/>
          </a:xfrm>
          <a:prstGeom prst="roundRect">
            <a:avLst>
              <a:gd name="adj" fmla="val 13500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/>
          <p:cNvSpPr txBox="1"/>
          <p:nvPr/>
        </p:nvSpPr>
        <p:spPr>
          <a:xfrm>
            <a:off x="556601" y="1014934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556601" y="564918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9089671" y="478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03" name="TextBox 202"/>
          <p:cNvSpPr txBox="1"/>
          <p:nvPr/>
        </p:nvSpPr>
        <p:spPr>
          <a:xfrm>
            <a:off x="9165199" y="484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204" name="Straight Connector 203"/>
          <p:cNvCxnSpPr/>
          <p:nvPr/>
        </p:nvCxnSpPr>
        <p:spPr>
          <a:xfrm>
            <a:off x="7323296" y="1217506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/>
          <p:cNvCxnSpPr/>
          <p:nvPr/>
        </p:nvCxnSpPr>
        <p:spPr>
          <a:xfrm>
            <a:off x="7323296" y="1217506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/>
          <p:cNvSpPr txBox="1"/>
          <p:nvPr/>
        </p:nvSpPr>
        <p:spPr>
          <a:xfrm>
            <a:off x="10123337" y="1048229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207" name="Rectangle 206"/>
          <p:cNvSpPr/>
          <p:nvPr/>
        </p:nvSpPr>
        <p:spPr bwMode="auto">
          <a:xfrm>
            <a:off x="7218459" y="907774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215" name="Freeform 20"/>
          <p:cNvSpPr>
            <a:spLocks/>
          </p:cNvSpPr>
          <p:nvPr/>
        </p:nvSpPr>
        <p:spPr bwMode="auto">
          <a:xfrm>
            <a:off x="342900" y="1804115"/>
            <a:ext cx="6415858" cy="4792628"/>
          </a:xfrm>
          <a:prstGeom prst="roundRect">
            <a:avLst>
              <a:gd name="adj" fmla="val 4145"/>
            </a:avLst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6" name="TextBox 215"/>
          <p:cNvSpPr txBox="1"/>
          <p:nvPr/>
        </p:nvSpPr>
        <p:spPr>
          <a:xfrm>
            <a:off x="674614" y="2641457"/>
            <a:ext cx="5889699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</a:t>
            </a:r>
            <a:r>
              <a:rPr lang="en-US" sz="1000" dirty="0" smtClean="0">
                <a:solidFill>
                  <a:srgbClr val="FFFFFF"/>
                </a:solidFill>
              </a:rPr>
              <a:t>. It </a:t>
            </a:r>
            <a:r>
              <a:rPr lang="en-US" sz="1000" dirty="0">
                <a:solidFill>
                  <a:srgbClr val="FFFFFF"/>
                </a:solidFill>
              </a:rPr>
              <a:t>has survived not only five centuries, but also the leap into electronic typesetting, remaining essentially unchanged. It was </a:t>
            </a:r>
            <a:r>
              <a:rPr lang="en-US" sz="1000" dirty="0" err="1">
                <a:solidFill>
                  <a:srgbClr val="FFFFFF"/>
                </a:solidFill>
              </a:rPr>
              <a:t>popularised</a:t>
            </a:r>
            <a:r>
              <a:rPr lang="en-US" sz="1000" dirty="0">
                <a:solidFill>
                  <a:srgbClr val="FFFFFF"/>
                </a:solidFill>
              </a:rPr>
              <a:t> in the 1960s with the release of </a:t>
            </a:r>
            <a:r>
              <a:rPr lang="en-US" sz="1000" dirty="0" err="1">
                <a:solidFill>
                  <a:srgbClr val="FFFFFF"/>
                </a:solidFill>
              </a:rPr>
              <a:t>Letraset</a:t>
            </a:r>
            <a:r>
              <a:rPr lang="en-US" sz="1000" dirty="0">
                <a:solidFill>
                  <a:srgbClr val="FFFFFF"/>
                </a:solidFill>
              </a:rPr>
              <a:t> sheets containing Lorem Ipsum passages, and more recently with desktop publishing software like Aldus PageMaker including </a:t>
            </a:r>
            <a:r>
              <a:rPr lang="en-US" sz="1000" dirty="0" smtClean="0">
                <a:solidFill>
                  <a:srgbClr val="FFFFFF"/>
                </a:solidFill>
              </a:rPr>
              <a:t>versions.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674614" y="2078631"/>
            <a:ext cx="5071601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+$79 905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18" name="Freeform 20"/>
          <p:cNvSpPr>
            <a:spLocks/>
          </p:cNvSpPr>
          <p:nvPr/>
        </p:nvSpPr>
        <p:spPr bwMode="auto">
          <a:xfrm>
            <a:off x="6020961" y="2070690"/>
            <a:ext cx="474594" cy="474802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9" name="TextBox 218"/>
          <p:cNvSpPr txBox="1"/>
          <p:nvPr/>
        </p:nvSpPr>
        <p:spPr>
          <a:xfrm>
            <a:off x="6085287" y="2199673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+4%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9807935"/>
              </p:ext>
            </p:extLst>
          </p:nvPr>
        </p:nvGraphicFramePr>
        <p:xfrm>
          <a:off x="556601" y="3577590"/>
          <a:ext cx="2495209" cy="2811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Oval 220"/>
          <p:cNvSpPr/>
          <p:nvPr/>
        </p:nvSpPr>
        <p:spPr>
          <a:xfrm>
            <a:off x="1437077" y="4341240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61"/>
          <p:cNvSpPr>
            <a:spLocks noEditPoints="1"/>
          </p:cNvSpPr>
          <p:nvPr/>
        </p:nvSpPr>
        <p:spPr bwMode="auto">
          <a:xfrm>
            <a:off x="1616473" y="4543446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8"/>
          <p:cNvSpPr>
            <a:spLocks noEditPoints="1"/>
          </p:cNvSpPr>
          <p:nvPr/>
        </p:nvSpPr>
        <p:spPr bwMode="auto">
          <a:xfrm>
            <a:off x="331382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4" name="Freeform 28"/>
          <p:cNvSpPr>
            <a:spLocks noEditPoints="1"/>
          </p:cNvSpPr>
          <p:nvPr/>
        </p:nvSpPr>
        <p:spPr bwMode="auto">
          <a:xfrm>
            <a:off x="3625514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5" name="Freeform 28"/>
          <p:cNvSpPr>
            <a:spLocks noEditPoints="1"/>
          </p:cNvSpPr>
          <p:nvPr/>
        </p:nvSpPr>
        <p:spPr bwMode="auto">
          <a:xfrm>
            <a:off x="3937205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6" name="Freeform 28"/>
          <p:cNvSpPr>
            <a:spLocks noEditPoints="1"/>
          </p:cNvSpPr>
          <p:nvPr/>
        </p:nvSpPr>
        <p:spPr bwMode="auto">
          <a:xfrm>
            <a:off x="4248896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7" name="Freeform 28"/>
          <p:cNvSpPr>
            <a:spLocks noEditPoints="1"/>
          </p:cNvSpPr>
          <p:nvPr/>
        </p:nvSpPr>
        <p:spPr bwMode="auto">
          <a:xfrm>
            <a:off x="4560587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8" name="Freeform 28"/>
          <p:cNvSpPr>
            <a:spLocks noEditPoints="1"/>
          </p:cNvSpPr>
          <p:nvPr/>
        </p:nvSpPr>
        <p:spPr bwMode="auto">
          <a:xfrm>
            <a:off x="4872278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9" name="Freeform 28"/>
          <p:cNvSpPr>
            <a:spLocks noEditPoints="1"/>
          </p:cNvSpPr>
          <p:nvPr/>
        </p:nvSpPr>
        <p:spPr bwMode="auto">
          <a:xfrm>
            <a:off x="5183969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0" name="Freeform 28"/>
          <p:cNvSpPr>
            <a:spLocks noEditPoints="1"/>
          </p:cNvSpPr>
          <p:nvPr/>
        </p:nvSpPr>
        <p:spPr bwMode="auto">
          <a:xfrm>
            <a:off x="5495660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1" name="Freeform 28"/>
          <p:cNvSpPr>
            <a:spLocks noEditPoints="1"/>
          </p:cNvSpPr>
          <p:nvPr/>
        </p:nvSpPr>
        <p:spPr bwMode="auto">
          <a:xfrm>
            <a:off x="5807351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2" name="Freeform 28"/>
          <p:cNvSpPr>
            <a:spLocks noEditPoints="1"/>
          </p:cNvSpPr>
          <p:nvPr/>
        </p:nvSpPr>
        <p:spPr bwMode="auto">
          <a:xfrm>
            <a:off x="611904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33" name="Chart 232"/>
          <p:cNvGraphicFramePr/>
          <p:nvPr>
            <p:extLst>
              <p:ext uri="{D42A27DB-BD31-4B8C-83A1-F6EECF244321}">
                <p14:modId xmlns:p14="http://schemas.microsoft.com/office/powerpoint/2010/main" val="1808297927"/>
              </p:ext>
            </p:extLst>
          </p:nvPr>
        </p:nvGraphicFramePr>
        <p:xfrm>
          <a:off x="3131833" y="4301226"/>
          <a:ext cx="3371625" cy="2010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4" name="Chart 233"/>
          <p:cNvGraphicFramePr/>
          <p:nvPr>
            <p:extLst>
              <p:ext uri="{D42A27DB-BD31-4B8C-83A1-F6EECF244321}">
                <p14:modId xmlns:p14="http://schemas.microsoft.com/office/powerpoint/2010/main" val="1146478151"/>
              </p:ext>
            </p:extLst>
          </p:nvPr>
        </p:nvGraphicFramePr>
        <p:xfrm>
          <a:off x="92633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94058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36" name="Rounded Rectangle 235"/>
          <p:cNvSpPr/>
          <p:nvPr/>
        </p:nvSpPr>
        <p:spPr>
          <a:xfrm>
            <a:off x="93635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ounded Rectangle 236"/>
          <p:cNvSpPr/>
          <p:nvPr/>
        </p:nvSpPr>
        <p:spPr>
          <a:xfrm>
            <a:off x="95177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894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268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98917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63"/>
          <p:cNvSpPr>
            <a:spLocks noEditPoints="1"/>
          </p:cNvSpPr>
          <p:nvPr/>
        </p:nvSpPr>
        <p:spPr bwMode="auto">
          <a:xfrm>
            <a:off x="100718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41" name="Chart 240"/>
          <p:cNvGraphicFramePr/>
          <p:nvPr>
            <p:extLst>
              <p:ext uri="{D42A27DB-BD31-4B8C-83A1-F6EECF244321}">
                <p14:modId xmlns:p14="http://schemas.microsoft.com/office/powerpoint/2010/main" val="639041285"/>
              </p:ext>
            </p:extLst>
          </p:nvPr>
        </p:nvGraphicFramePr>
        <p:xfrm>
          <a:off x="72059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73484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43" name="Rounded Rectangle 242"/>
          <p:cNvSpPr/>
          <p:nvPr/>
        </p:nvSpPr>
        <p:spPr>
          <a:xfrm>
            <a:off x="73061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ounded Rectangle 243"/>
          <p:cNvSpPr/>
          <p:nvPr/>
        </p:nvSpPr>
        <p:spPr>
          <a:xfrm>
            <a:off x="74603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72694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78343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63"/>
          <p:cNvSpPr>
            <a:spLocks noEditPoints="1"/>
          </p:cNvSpPr>
          <p:nvPr/>
        </p:nvSpPr>
        <p:spPr bwMode="auto">
          <a:xfrm>
            <a:off x="80144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964148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1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426312"/>
              </p:ext>
            </p:extLst>
          </p:nvPr>
        </p:nvGraphicFramePr>
        <p:xfrm>
          <a:off x="7047073" y="212108"/>
          <a:ext cx="2807177" cy="2232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8" name="Rounded Rectangle 127"/>
          <p:cNvSpPr/>
          <p:nvPr/>
        </p:nvSpPr>
        <p:spPr>
          <a:xfrm>
            <a:off x="6896099" y="4070813"/>
            <a:ext cx="5295901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11424616" y="4070814"/>
            <a:ext cx="792784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6896099" y="5334000"/>
            <a:ext cx="529590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/>
          <p:cNvSpPr/>
          <p:nvPr/>
        </p:nvSpPr>
        <p:spPr>
          <a:xfrm rot="16200000">
            <a:off x="6385712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b="1" dirty="0" smtClean="0">
                <a:solidFill>
                  <a:schemeClr val="accent1"/>
                </a:solidFill>
                <a:latin typeface="+mj-lt"/>
              </a:rPr>
              <a:t>97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812998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0" name="Freeform 116"/>
          <p:cNvSpPr>
            <a:spLocks noEditPoints="1"/>
          </p:cNvSpPr>
          <p:nvPr/>
        </p:nvSpPr>
        <p:spPr bwMode="auto">
          <a:xfrm>
            <a:off x="7870111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16"/>
          <p:cNvSpPr>
            <a:spLocks noEditPoints="1"/>
          </p:cNvSpPr>
          <p:nvPr/>
        </p:nvSpPr>
        <p:spPr bwMode="auto">
          <a:xfrm>
            <a:off x="813053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16"/>
          <p:cNvSpPr>
            <a:spLocks noEditPoints="1"/>
          </p:cNvSpPr>
          <p:nvPr/>
        </p:nvSpPr>
        <p:spPr bwMode="auto">
          <a:xfrm>
            <a:off x="8390967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16"/>
          <p:cNvSpPr>
            <a:spLocks noEditPoints="1"/>
          </p:cNvSpPr>
          <p:nvPr/>
        </p:nvSpPr>
        <p:spPr bwMode="auto">
          <a:xfrm>
            <a:off x="8651395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16"/>
          <p:cNvSpPr>
            <a:spLocks noEditPoints="1"/>
          </p:cNvSpPr>
          <p:nvPr/>
        </p:nvSpPr>
        <p:spPr bwMode="auto">
          <a:xfrm>
            <a:off x="89118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05" name="Chart 204"/>
          <p:cNvGraphicFramePr/>
          <p:nvPr>
            <p:extLst>
              <p:ext uri="{D42A27DB-BD31-4B8C-83A1-F6EECF244321}">
                <p14:modId xmlns:p14="http://schemas.microsoft.com/office/powerpoint/2010/main" val="696299337"/>
              </p:ext>
            </p:extLst>
          </p:nvPr>
        </p:nvGraphicFramePr>
        <p:xfrm>
          <a:off x="9595769" y="4452656"/>
          <a:ext cx="2264238" cy="20808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6" name="Oval 205"/>
          <p:cNvSpPr/>
          <p:nvPr/>
        </p:nvSpPr>
        <p:spPr>
          <a:xfrm>
            <a:off x="10331533" y="5058474"/>
            <a:ext cx="793668" cy="793668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7" name="Freeform 156"/>
          <p:cNvSpPr>
            <a:spLocks noEditPoints="1"/>
          </p:cNvSpPr>
          <p:nvPr/>
        </p:nvSpPr>
        <p:spPr bwMode="auto">
          <a:xfrm>
            <a:off x="10561352" y="5288293"/>
            <a:ext cx="334028" cy="33402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Japan 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" name="Rounded Rectangle 38"/>
          <p:cNvSpPr/>
          <p:nvPr/>
        </p:nvSpPr>
        <p:spPr>
          <a:xfrm rot="5400000">
            <a:off x="2047293" y="1950962"/>
            <a:ext cx="3695860" cy="5588670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4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7266522"/>
              </p:ext>
            </p:extLst>
          </p:nvPr>
        </p:nvGraphicFramePr>
        <p:xfrm>
          <a:off x="1565002" y="3174366"/>
          <a:ext cx="4687964" cy="2603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5" name="TextBox 44"/>
          <p:cNvSpPr txBox="1"/>
          <p:nvPr/>
        </p:nvSpPr>
        <p:spPr>
          <a:xfrm>
            <a:off x="1308152" y="5929283"/>
            <a:ext cx="5256161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3602677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2999019" y="320330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+1,5%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5510908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8353814" y="304433"/>
            <a:ext cx="3345361" cy="3723097"/>
            <a:chOff x="2997201" y="1647825"/>
            <a:chExt cx="2643187" cy="2941638"/>
          </a:xfrm>
          <a:solidFill>
            <a:schemeClr val="accent1"/>
          </a:solidFill>
        </p:grpSpPr>
        <p:sp>
          <p:nvSpPr>
            <p:cNvPr id="50" name="Freeform 5"/>
            <p:cNvSpPr>
              <a:spLocks/>
            </p:cNvSpPr>
            <p:nvPr/>
          </p:nvSpPr>
          <p:spPr bwMode="auto">
            <a:xfrm>
              <a:off x="4738688" y="1647825"/>
              <a:ext cx="901700" cy="855663"/>
            </a:xfrm>
            <a:custGeom>
              <a:avLst/>
              <a:gdLst>
                <a:gd name="T0" fmla="*/ 145 w 538"/>
                <a:gd name="T1" fmla="*/ 12 h 511"/>
                <a:gd name="T2" fmla="*/ 162 w 538"/>
                <a:gd name="T3" fmla="*/ 7 h 511"/>
                <a:gd name="T4" fmla="*/ 205 w 538"/>
                <a:gd name="T5" fmla="*/ 42 h 511"/>
                <a:gd name="T6" fmla="*/ 244 w 538"/>
                <a:gd name="T7" fmla="*/ 90 h 511"/>
                <a:gd name="T8" fmla="*/ 313 w 538"/>
                <a:gd name="T9" fmla="*/ 142 h 511"/>
                <a:gd name="T10" fmla="*/ 356 w 538"/>
                <a:gd name="T11" fmla="*/ 162 h 511"/>
                <a:gd name="T12" fmla="*/ 376 w 538"/>
                <a:gd name="T13" fmla="*/ 157 h 511"/>
                <a:gd name="T14" fmla="*/ 395 w 538"/>
                <a:gd name="T15" fmla="*/ 170 h 511"/>
                <a:gd name="T16" fmla="*/ 444 w 538"/>
                <a:gd name="T17" fmla="*/ 154 h 511"/>
                <a:gd name="T18" fmla="*/ 469 w 538"/>
                <a:gd name="T19" fmla="*/ 117 h 511"/>
                <a:gd name="T20" fmla="*/ 461 w 538"/>
                <a:gd name="T21" fmla="*/ 156 h 511"/>
                <a:gd name="T22" fmla="*/ 461 w 538"/>
                <a:gd name="T23" fmla="*/ 200 h 511"/>
                <a:gd name="T24" fmla="*/ 478 w 538"/>
                <a:gd name="T25" fmla="*/ 212 h 511"/>
                <a:gd name="T26" fmla="*/ 478 w 538"/>
                <a:gd name="T27" fmla="*/ 233 h 511"/>
                <a:gd name="T28" fmla="*/ 504 w 538"/>
                <a:gd name="T29" fmla="*/ 232 h 511"/>
                <a:gd name="T30" fmla="*/ 531 w 538"/>
                <a:gd name="T31" fmla="*/ 215 h 511"/>
                <a:gd name="T32" fmla="*/ 513 w 538"/>
                <a:gd name="T33" fmla="*/ 235 h 511"/>
                <a:gd name="T34" fmla="*/ 498 w 538"/>
                <a:gd name="T35" fmla="*/ 259 h 511"/>
                <a:gd name="T36" fmla="*/ 472 w 538"/>
                <a:gd name="T37" fmla="*/ 260 h 511"/>
                <a:gd name="T38" fmla="*/ 462 w 538"/>
                <a:gd name="T39" fmla="*/ 271 h 511"/>
                <a:gd name="T40" fmla="*/ 447 w 538"/>
                <a:gd name="T41" fmla="*/ 272 h 511"/>
                <a:gd name="T42" fmla="*/ 429 w 538"/>
                <a:gd name="T43" fmla="*/ 287 h 511"/>
                <a:gd name="T44" fmla="*/ 402 w 538"/>
                <a:gd name="T45" fmla="*/ 284 h 511"/>
                <a:gd name="T46" fmla="*/ 363 w 538"/>
                <a:gd name="T47" fmla="*/ 310 h 511"/>
                <a:gd name="T48" fmla="*/ 325 w 538"/>
                <a:gd name="T49" fmla="*/ 384 h 511"/>
                <a:gd name="T50" fmla="*/ 320 w 538"/>
                <a:gd name="T51" fmla="*/ 417 h 511"/>
                <a:gd name="T52" fmla="*/ 305 w 538"/>
                <a:gd name="T53" fmla="*/ 413 h 511"/>
                <a:gd name="T54" fmla="*/ 267 w 538"/>
                <a:gd name="T55" fmla="*/ 399 h 511"/>
                <a:gd name="T56" fmla="*/ 221 w 538"/>
                <a:gd name="T57" fmla="*/ 369 h 511"/>
                <a:gd name="T58" fmla="*/ 191 w 538"/>
                <a:gd name="T59" fmla="*/ 351 h 511"/>
                <a:gd name="T60" fmla="*/ 162 w 538"/>
                <a:gd name="T61" fmla="*/ 351 h 511"/>
                <a:gd name="T62" fmla="*/ 116 w 538"/>
                <a:gd name="T63" fmla="*/ 387 h 511"/>
                <a:gd name="T64" fmla="*/ 95 w 538"/>
                <a:gd name="T65" fmla="*/ 369 h 511"/>
                <a:gd name="T66" fmla="*/ 66 w 538"/>
                <a:gd name="T67" fmla="*/ 364 h 511"/>
                <a:gd name="T68" fmla="*/ 74 w 538"/>
                <a:gd name="T69" fmla="*/ 415 h 511"/>
                <a:gd name="T70" fmla="*/ 111 w 538"/>
                <a:gd name="T71" fmla="*/ 435 h 511"/>
                <a:gd name="T72" fmla="*/ 131 w 538"/>
                <a:gd name="T73" fmla="*/ 457 h 511"/>
                <a:gd name="T74" fmla="*/ 98 w 538"/>
                <a:gd name="T75" fmla="*/ 461 h 511"/>
                <a:gd name="T76" fmla="*/ 70 w 538"/>
                <a:gd name="T77" fmla="*/ 476 h 511"/>
                <a:gd name="T78" fmla="*/ 67 w 538"/>
                <a:gd name="T79" fmla="*/ 494 h 511"/>
                <a:gd name="T80" fmla="*/ 48 w 538"/>
                <a:gd name="T81" fmla="*/ 508 h 511"/>
                <a:gd name="T82" fmla="*/ 37 w 538"/>
                <a:gd name="T83" fmla="*/ 465 h 511"/>
                <a:gd name="T84" fmla="*/ 23 w 538"/>
                <a:gd name="T85" fmla="*/ 421 h 511"/>
                <a:gd name="T86" fmla="*/ 7 w 538"/>
                <a:gd name="T87" fmla="*/ 409 h 511"/>
                <a:gd name="T88" fmla="*/ 18 w 538"/>
                <a:gd name="T89" fmla="*/ 347 h 511"/>
                <a:gd name="T90" fmla="*/ 43 w 538"/>
                <a:gd name="T91" fmla="*/ 341 h 511"/>
                <a:gd name="T92" fmla="*/ 63 w 538"/>
                <a:gd name="T93" fmla="*/ 307 h 511"/>
                <a:gd name="T94" fmla="*/ 48 w 538"/>
                <a:gd name="T95" fmla="*/ 274 h 511"/>
                <a:gd name="T96" fmla="*/ 76 w 538"/>
                <a:gd name="T97" fmla="*/ 281 h 511"/>
                <a:gd name="T98" fmla="*/ 112 w 538"/>
                <a:gd name="T99" fmla="*/ 286 h 511"/>
                <a:gd name="T100" fmla="*/ 142 w 538"/>
                <a:gd name="T101" fmla="*/ 252 h 511"/>
                <a:gd name="T102" fmla="*/ 132 w 538"/>
                <a:gd name="T103" fmla="*/ 221 h 511"/>
                <a:gd name="T104" fmla="*/ 159 w 538"/>
                <a:gd name="T105" fmla="*/ 178 h 511"/>
                <a:gd name="T106" fmla="*/ 160 w 538"/>
                <a:gd name="T107" fmla="*/ 10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8" h="511">
                  <a:moveTo>
                    <a:pt x="148" y="67"/>
                  </a:moveTo>
                  <a:cubicBezTo>
                    <a:pt x="143" y="61"/>
                    <a:pt x="135" y="49"/>
                    <a:pt x="138" y="40"/>
                  </a:cubicBezTo>
                  <a:cubicBezTo>
                    <a:pt x="140" y="35"/>
                    <a:pt x="142" y="31"/>
                    <a:pt x="142" y="25"/>
                  </a:cubicBezTo>
                  <a:cubicBezTo>
                    <a:pt x="142" y="22"/>
                    <a:pt x="140" y="11"/>
                    <a:pt x="145" y="12"/>
                  </a:cubicBezTo>
                  <a:cubicBezTo>
                    <a:pt x="147" y="12"/>
                    <a:pt x="149" y="15"/>
                    <a:pt x="150" y="16"/>
                  </a:cubicBezTo>
                  <a:cubicBezTo>
                    <a:pt x="152" y="18"/>
                    <a:pt x="155" y="19"/>
                    <a:pt x="157" y="19"/>
                  </a:cubicBezTo>
                  <a:cubicBezTo>
                    <a:pt x="159" y="19"/>
                    <a:pt x="162" y="17"/>
                    <a:pt x="162" y="15"/>
                  </a:cubicBezTo>
                  <a:cubicBezTo>
                    <a:pt x="163" y="12"/>
                    <a:pt x="161" y="9"/>
                    <a:pt x="162" y="7"/>
                  </a:cubicBezTo>
                  <a:cubicBezTo>
                    <a:pt x="165" y="0"/>
                    <a:pt x="170" y="8"/>
                    <a:pt x="172" y="10"/>
                  </a:cubicBezTo>
                  <a:cubicBezTo>
                    <a:pt x="175" y="15"/>
                    <a:pt x="178" y="18"/>
                    <a:pt x="182" y="22"/>
                  </a:cubicBezTo>
                  <a:cubicBezTo>
                    <a:pt x="186" y="26"/>
                    <a:pt x="190" y="28"/>
                    <a:pt x="194" y="31"/>
                  </a:cubicBezTo>
                  <a:cubicBezTo>
                    <a:pt x="198" y="35"/>
                    <a:pt x="201" y="39"/>
                    <a:pt x="205" y="42"/>
                  </a:cubicBezTo>
                  <a:cubicBezTo>
                    <a:pt x="210" y="46"/>
                    <a:pt x="213" y="52"/>
                    <a:pt x="217" y="55"/>
                  </a:cubicBezTo>
                  <a:cubicBezTo>
                    <a:pt x="221" y="59"/>
                    <a:pt x="224" y="62"/>
                    <a:pt x="227" y="67"/>
                  </a:cubicBezTo>
                  <a:cubicBezTo>
                    <a:pt x="229" y="71"/>
                    <a:pt x="229" y="76"/>
                    <a:pt x="232" y="80"/>
                  </a:cubicBezTo>
                  <a:cubicBezTo>
                    <a:pt x="236" y="83"/>
                    <a:pt x="240" y="87"/>
                    <a:pt x="244" y="90"/>
                  </a:cubicBezTo>
                  <a:cubicBezTo>
                    <a:pt x="247" y="93"/>
                    <a:pt x="251" y="95"/>
                    <a:pt x="254" y="98"/>
                  </a:cubicBezTo>
                  <a:cubicBezTo>
                    <a:pt x="258" y="102"/>
                    <a:pt x="261" y="107"/>
                    <a:pt x="265" y="111"/>
                  </a:cubicBezTo>
                  <a:cubicBezTo>
                    <a:pt x="272" y="117"/>
                    <a:pt x="282" y="121"/>
                    <a:pt x="290" y="126"/>
                  </a:cubicBezTo>
                  <a:cubicBezTo>
                    <a:pt x="298" y="131"/>
                    <a:pt x="306" y="135"/>
                    <a:pt x="313" y="142"/>
                  </a:cubicBezTo>
                  <a:cubicBezTo>
                    <a:pt x="317" y="146"/>
                    <a:pt x="320" y="146"/>
                    <a:pt x="324" y="148"/>
                  </a:cubicBezTo>
                  <a:cubicBezTo>
                    <a:pt x="329" y="149"/>
                    <a:pt x="331" y="151"/>
                    <a:pt x="333" y="155"/>
                  </a:cubicBezTo>
                  <a:cubicBezTo>
                    <a:pt x="335" y="161"/>
                    <a:pt x="342" y="160"/>
                    <a:pt x="346" y="161"/>
                  </a:cubicBezTo>
                  <a:cubicBezTo>
                    <a:pt x="349" y="161"/>
                    <a:pt x="353" y="163"/>
                    <a:pt x="356" y="162"/>
                  </a:cubicBezTo>
                  <a:cubicBezTo>
                    <a:pt x="358" y="160"/>
                    <a:pt x="359" y="157"/>
                    <a:pt x="359" y="155"/>
                  </a:cubicBezTo>
                  <a:cubicBezTo>
                    <a:pt x="362" y="154"/>
                    <a:pt x="368" y="162"/>
                    <a:pt x="370" y="158"/>
                  </a:cubicBezTo>
                  <a:cubicBezTo>
                    <a:pt x="370" y="159"/>
                    <a:pt x="371" y="161"/>
                    <a:pt x="370" y="162"/>
                  </a:cubicBezTo>
                  <a:cubicBezTo>
                    <a:pt x="370" y="162"/>
                    <a:pt x="376" y="157"/>
                    <a:pt x="376" y="157"/>
                  </a:cubicBezTo>
                  <a:cubicBezTo>
                    <a:pt x="379" y="155"/>
                    <a:pt x="380" y="155"/>
                    <a:pt x="381" y="159"/>
                  </a:cubicBezTo>
                  <a:cubicBezTo>
                    <a:pt x="381" y="161"/>
                    <a:pt x="380" y="163"/>
                    <a:pt x="382" y="166"/>
                  </a:cubicBezTo>
                  <a:cubicBezTo>
                    <a:pt x="384" y="167"/>
                    <a:pt x="386" y="168"/>
                    <a:pt x="388" y="169"/>
                  </a:cubicBezTo>
                  <a:cubicBezTo>
                    <a:pt x="390" y="170"/>
                    <a:pt x="393" y="170"/>
                    <a:pt x="395" y="170"/>
                  </a:cubicBezTo>
                  <a:cubicBezTo>
                    <a:pt x="398" y="171"/>
                    <a:pt x="400" y="172"/>
                    <a:pt x="402" y="172"/>
                  </a:cubicBezTo>
                  <a:cubicBezTo>
                    <a:pt x="408" y="173"/>
                    <a:pt x="413" y="172"/>
                    <a:pt x="418" y="171"/>
                  </a:cubicBezTo>
                  <a:cubicBezTo>
                    <a:pt x="423" y="169"/>
                    <a:pt x="429" y="168"/>
                    <a:pt x="433" y="165"/>
                  </a:cubicBezTo>
                  <a:cubicBezTo>
                    <a:pt x="438" y="162"/>
                    <a:pt x="441" y="158"/>
                    <a:pt x="444" y="154"/>
                  </a:cubicBezTo>
                  <a:cubicBezTo>
                    <a:pt x="446" y="150"/>
                    <a:pt x="449" y="146"/>
                    <a:pt x="452" y="143"/>
                  </a:cubicBezTo>
                  <a:cubicBezTo>
                    <a:pt x="453" y="142"/>
                    <a:pt x="455" y="141"/>
                    <a:pt x="457" y="139"/>
                  </a:cubicBezTo>
                  <a:cubicBezTo>
                    <a:pt x="458" y="137"/>
                    <a:pt x="458" y="135"/>
                    <a:pt x="459" y="132"/>
                  </a:cubicBezTo>
                  <a:cubicBezTo>
                    <a:pt x="461" y="127"/>
                    <a:pt x="464" y="122"/>
                    <a:pt x="469" y="117"/>
                  </a:cubicBezTo>
                  <a:cubicBezTo>
                    <a:pt x="470" y="119"/>
                    <a:pt x="470" y="122"/>
                    <a:pt x="471" y="124"/>
                  </a:cubicBezTo>
                  <a:cubicBezTo>
                    <a:pt x="472" y="126"/>
                    <a:pt x="472" y="129"/>
                    <a:pt x="472" y="131"/>
                  </a:cubicBezTo>
                  <a:cubicBezTo>
                    <a:pt x="471" y="135"/>
                    <a:pt x="467" y="139"/>
                    <a:pt x="466" y="143"/>
                  </a:cubicBezTo>
                  <a:cubicBezTo>
                    <a:pt x="464" y="147"/>
                    <a:pt x="463" y="152"/>
                    <a:pt x="461" y="156"/>
                  </a:cubicBezTo>
                  <a:cubicBezTo>
                    <a:pt x="459" y="161"/>
                    <a:pt x="458" y="165"/>
                    <a:pt x="456" y="170"/>
                  </a:cubicBezTo>
                  <a:cubicBezTo>
                    <a:pt x="455" y="173"/>
                    <a:pt x="455" y="177"/>
                    <a:pt x="455" y="180"/>
                  </a:cubicBezTo>
                  <a:cubicBezTo>
                    <a:pt x="453" y="185"/>
                    <a:pt x="454" y="188"/>
                    <a:pt x="456" y="193"/>
                  </a:cubicBezTo>
                  <a:cubicBezTo>
                    <a:pt x="457" y="195"/>
                    <a:pt x="459" y="198"/>
                    <a:pt x="461" y="200"/>
                  </a:cubicBezTo>
                  <a:cubicBezTo>
                    <a:pt x="462" y="202"/>
                    <a:pt x="464" y="204"/>
                    <a:pt x="466" y="204"/>
                  </a:cubicBezTo>
                  <a:cubicBezTo>
                    <a:pt x="470" y="204"/>
                    <a:pt x="471" y="203"/>
                    <a:pt x="471" y="208"/>
                  </a:cubicBezTo>
                  <a:cubicBezTo>
                    <a:pt x="473" y="208"/>
                    <a:pt x="476" y="207"/>
                    <a:pt x="478" y="208"/>
                  </a:cubicBezTo>
                  <a:cubicBezTo>
                    <a:pt x="481" y="209"/>
                    <a:pt x="481" y="213"/>
                    <a:pt x="478" y="212"/>
                  </a:cubicBezTo>
                  <a:cubicBezTo>
                    <a:pt x="476" y="212"/>
                    <a:pt x="477" y="211"/>
                    <a:pt x="476" y="210"/>
                  </a:cubicBezTo>
                  <a:cubicBezTo>
                    <a:pt x="474" y="209"/>
                    <a:pt x="474" y="209"/>
                    <a:pt x="472" y="209"/>
                  </a:cubicBezTo>
                  <a:cubicBezTo>
                    <a:pt x="470" y="209"/>
                    <a:pt x="468" y="210"/>
                    <a:pt x="466" y="210"/>
                  </a:cubicBezTo>
                  <a:cubicBezTo>
                    <a:pt x="464" y="219"/>
                    <a:pt x="479" y="224"/>
                    <a:pt x="478" y="233"/>
                  </a:cubicBezTo>
                  <a:cubicBezTo>
                    <a:pt x="478" y="235"/>
                    <a:pt x="477" y="239"/>
                    <a:pt x="478" y="240"/>
                  </a:cubicBezTo>
                  <a:cubicBezTo>
                    <a:pt x="480" y="242"/>
                    <a:pt x="483" y="241"/>
                    <a:pt x="485" y="241"/>
                  </a:cubicBezTo>
                  <a:cubicBezTo>
                    <a:pt x="491" y="241"/>
                    <a:pt x="494" y="242"/>
                    <a:pt x="498" y="238"/>
                  </a:cubicBezTo>
                  <a:cubicBezTo>
                    <a:pt x="500" y="236"/>
                    <a:pt x="502" y="234"/>
                    <a:pt x="504" y="232"/>
                  </a:cubicBezTo>
                  <a:cubicBezTo>
                    <a:pt x="506" y="229"/>
                    <a:pt x="505" y="226"/>
                    <a:pt x="509" y="224"/>
                  </a:cubicBezTo>
                  <a:cubicBezTo>
                    <a:pt x="511" y="223"/>
                    <a:pt x="515" y="224"/>
                    <a:pt x="518" y="224"/>
                  </a:cubicBezTo>
                  <a:cubicBezTo>
                    <a:pt x="521" y="223"/>
                    <a:pt x="526" y="223"/>
                    <a:pt x="529" y="222"/>
                  </a:cubicBezTo>
                  <a:cubicBezTo>
                    <a:pt x="529" y="220"/>
                    <a:pt x="527" y="216"/>
                    <a:pt x="531" y="215"/>
                  </a:cubicBezTo>
                  <a:cubicBezTo>
                    <a:pt x="532" y="220"/>
                    <a:pt x="534" y="214"/>
                    <a:pt x="536" y="215"/>
                  </a:cubicBezTo>
                  <a:cubicBezTo>
                    <a:pt x="538" y="217"/>
                    <a:pt x="538" y="221"/>
                    <a:pt x="538" y="223"/>
                  </a:cubicBezTo>
                  <a:cubicBezTo>
                    <a:pt x="534" y="224"/>
                    <a:pt x="528" y="227"/>
                    <a:pt x="525" y="229"/>
                  </a:cubicBezTo>
                  <a:cubicBezTo>
                    <a:pt x="522" y="233"/>
                    <a:pt x="518" y="234"/>
                    <a:pt x="513" y="235"/>
                  </a:cubicBezTo>
                  <a:cubicBezTo>
                    <a:pt x="509" y="237"/>
                    <a:pt x="504" y="240"/>
                    <a:pt x="504" y="244"/>
                  </a:cubicBezTo>
                  <a:cubicBezTo>
                    <a:pt x="504" y="247"/>
                    <a:pt x="505" y="249"/>
                    <a:pt x="505" y="251"/>
                  </a:cubicBezTo>
                  <a:cubicBezTo>
                    <a:pt x="504" y="254"/>
                    <a:pt x="502" y="254"/>
                    <a:pt x="500" y="256"/>
                  </a:cubicBezTo>
                  <a:cubicBezTo>
                    <a:pt x="499" y="257"/>
                    <a:pt x="498" y="257"/>
                    <a:pt x="498" y="259"/>
                  </a:cubicBezTo>
                  <a:cubicBezTo>
                    <a:pt x="495" y="259"/>
                    <a:pt x="496" y="256"/>
                    <a:pt x="494" y="255"/>
                  </a:cubicBezTo>
                  <a:cubicBezTo>
                    <a:pt x="492" y="254"/>
                    <a:pt x="490" y="256"/>
                    <a:pt x="488" y="257"/>
                  </a:cubicBezTo>
                  <a:cubicBezTo>
                    <a:pt x="486" y="259"/>
                    <a:pt x="480" y="262"/>
                    <a:pt x="476" y="262"/>
                  </a:cubicBezTo>
                  <a:cubicBezTo>
                    <a:pt x="475" y="262"/>
                    <a:pt x="474" y="258"/>
                    <a:pt x="472" y="260"/>
                  </a:cubicBezTo>
                  <a:cubicBezTo>
                    <a:pt x="469" y="263"/>
                    <a:pt x="474" y="263"/>
                    <a:pt x="475" y="265"/>
                  </a:cubicBezTo>
                  <a:cubicBezTo>
                    <a:pt x="476" y="268"/>
                    <a:pt x="472" y="267"/>
                    <a:pt x="470" y="267"/>
                  </a:cubicBezTo>
                  <a:cubicBezTo>
                    <a:pt x="468" y="267"/>
                    <a:pt x="469" y="269"/>
                    <a:pt x="467" y="271"/>
                  </a:cubicBezTo>
                  <a:cubicBezTo>
                    <a:pt x="466" y="272"/>
                    <a:pt x="464" y="270"/>
                    <a:pt x="462" y="271"/>
                  </a:cubicBezTo>
                  <a:cubicBezTo>
                    <a:pt x="459" y="272"/>
                    <a:pt x="461" y="276"/>
                    <a:pt x="460" y="278"/>
                  </a:cubicBezTo>
                  <a:cubicBezTo>
                    <a:pt x="458" y="282"/>
                    <a:pt x="447" y="283"/>
                    <a:pt x="447" y="277"/>
                  </a:cubicBezTo>
                  <a:cubicBezTo>
                    <a:pt x="449" y="276"/>
                    <a:pt x="456" y="277"/>
                    <a:pt x="452" y="273"/>
                  </a:cubicBezTo>
                  <a:cubicBezTo>
                    <a:pt x="451" y="272"/>
                    <a:pt x="449" y="272"/>
                    <a:pt x="447" y="272"/>
                  </a:cubicBezTo>
                  <a:cubicBezTo>
                    <a:pt x="446" y="274"/>
                    <a:pt x="447" y="275"/>
                    <a:pt x="446" y="277"/>
                  </a:cubicBezTo>
                  <a:cubicBezTo>
                    <a:pt x="444" y="280"/>
                    <a:pt x="440" y="277"/>
                    <a:pt x="438" y="280"/>
                  </a:cubicBezTo>
                  <a:cubicBezTo>
                    <a:pt x="436" y="283"/>
                    <a:pt x="437" y="288"/>
                    <a:pt x="440" y="288"/>
                  </a:cubicBezTo>
                  <a:cubicBezTo>
                    <a:pt x="441" y="294"/>
                    <a:pt x="431" y="288"/>
                    <a:pt x="429" y="287"/>
                  </a:cubicBezTo>
                  <a:cubicBezTo>
                    <a:pt x="424" y="286"/>
                    <a:pt x="418" y="290"/>
                    <a:pt x="414" y="291"/>
                  </a:cubicBezTo>
                  <a:cubicBezTo>
                    <a:pt x="412" y="292"/>
                    <a:pt x="408" y="293"/>
                    <a:pt x="406" y="292"/>
                  </a:cubicBezTo>
                  <a:cubicBezTo>
                    <a:pt x="403" y="291"/>
                    <a:pt x="404" y="289"/>
                    <a:pt x="404" y="287"/>
                  </a:cubicBezTo>
                  <a:cubicBezTo>
                    <a:pt x="403" y="285"/>
                    <a:pt x="404" y="285"/>
                    <a:pt x="402" y="284"/>
                  </a:cubicBezTo>
                  <a:cubicBezTo>
                    <a:pt x="401" y="283"/>
                    <a:pt x="399" y="284"/>
                    <a:pt x="398" y="284"/>
                  </a:cubicBezTo>
                  <a:cubicBezTo>
                    <a:pt x="396" y="285"/>
                    <a:pt x="394" y="287"/>
                    <a:pt x="392" y="289"/>
                  </a:cubicBezTo>
                  <a:cubicBezTo>
                    <a:pt x="385" y="294"/>
                    <a:pt x="377" y="297"/>
                    <a:pt x="371" y="302"/>
                  </a:cubicBezTo>
                  <a:cubicBezTo>
                    <a:pt x="368" y="304"/>
                    <a:pt x="365" y="307"/>
                    <a:pt x="363" y="310"/>
                  </a:cubicBezTo>
                  <a:cubicBezTo>
                    <a:pt x="358" y="315"/>
                    <a:pt x="352" y="319"/>
                    <a:pt x="347" y="326"/>
                  </a:cubicBezTo>
                  <a:cubicBezTo>
                    <a:pt x="344" y="330"/>
                    <a:pt x="341" y="334"/>
                    <a:pt x="338" y="339"/>
                  </a:cubicBezTo>
                  <a:cubicBezTo>
                    <a:pt x="332" y="348"/>
                    <a:pt x="326" y="357"/>
                    <a:pt x="325" y="368"/>
                  </a:cubicBezTo>
                  <a:cubicBezTo>
                    <a:pt x="324" y="373"/>
                    <a:pt x="324" y="379"/>
                    <a:pt x="325" y="384"/>
                  </a:cubicBezTo>
                  <a:cubicBezTo>
                    <a:pt x="325" y="386"/>
                    <a:pt x="326" y="388"/>
                    <a:pt x="326" y="391"/>
                  </a:cubicBezTo>
                  <a:cubicBezTo>
                    <a:pt x="326" y="393"/>
                    <a:pt x="326" y="395"/>
                    <a:pt x="325" y="398"/>
                  </a:cubicBezTo>
                  <a:cubicBezTo>
                    <a:pt x="325" y="403"/>
                    <a:pt x="326" y="408"/>
                    <a:pt x="324" y="412"/>
                  </a:cubicBezTo>
                  <a:cubicBezTo>
                    <a:pt x="323" y="414"/>
                    <a:pt x="321" y="415"/>
                    <a:pt x="320" y="417"/>
                  </a:cubicBezTo>
                  <a:cubicBezTo>
                    <a:pt x="319" y="419"/>
                    <a:pt x="320" y="422"/>
                    <a:pt x="319" y="424"/>
                  </a:cubicBezTo>
                  <a:cubicBezTo>
                    <a:pt x="317" y="427"/>
                    <a:pt x="316" y="425"/>
                    <a:pt x="314" y="423"/>
                  </a:cubicBezTo>
                  <a:cubicBezTo>
                    <a:pt x="313" y="421"/>
                    <a:pt x="311" y="420"/>
                    <a:pt x="310" y="418"/>
                  </a:cubicBezTo>
                  <a:cubicBezTo>
                    <a:pt x="308" y="417"/>
                    <a:pt x="307" y="415"/>
                    <a:pt x="305" y="413"/>
                  </a:cubicBezTo>
                  <a:cubicBezTo>
                    <a:pt x="302" y="411"/>
                    <a:pt x="298" y="412"/>
                    <a:pt x="295" y="409"/>
                  </a:cubicBezTo>
                  <a:cubicBezTo>
                    <a:pt x="293" y="407"/>
                    <a:pt x="292" y="406"/>
                    <a:pt x="289" y="406"/>
                  </a:cubicBezTo>
                  <a:cubicBezTo>
                    <a:pt x="284" y="405"/>
                    <a:pt x="279" y="403"/>
                    <a:pt x="274" y="402"/>
                  </a:cubicBezTo>
                  <a:cubicBezTo>
                    <a:pt x="272" y="401"/>
                    <a:pt x="270" y="400"/>
                    <a:pt x="267" y="399"/>
                  </a:cubicBezTo>
                  <a:cubicBezTo>
                    <a:pt x="264" y="398"/>
                    <a:pt x="260" y="397"/>
                    <a:pt x="257" y="396"/>
                  </a:cubicBezTo>
                  <a:cubicBezTo>
                    <a:pt x="252" y="393"/>
                    <a:pt x="251" y="387"/>
                    <a:pt x="246" y="386"/>
                  </a:cubicBezTo>
                  <a:cubicBezTo>
                    <a:pt x="239" y="383"/>
                    <a:pt x="230" y="384"/>
                    <a:pt x="226" y="377"/>
                  </a:cubicBezTo>
                  <a:cubicBezTo>
                    <a:pt x="224" y="375"/>
                    <a:pt x="223" y="372"/>
                    <a:pt x="221" y="369"/>
                  </a:cubicBezTo>
                  <a:cubicBezTo>
                    <a:pt x="220" y="367"/>
                    <a:pt x="219" y="364"/>
                    <a:pt x="218" y="362"/>
                  </a:cubicBezTo>
                  <a:cubicBezTo>
                    <a:pt x="213" y="357"/>
                    <a:pt x="205" y="364"/>
                    <a:pt x="201" y="359"/>
                  </a:cubicBezTo>
                  <a:cubicBezTo>
                    <a:pt x="199" y="357"/>
                    <a:pt x="200" y="355"/>
                    <a:pt x="197" y="354"/>
                  </a:cubicBezTo>
                  <a:cubicBezTo>
                    <a:pt x="196" y="352"/>
                    <a:pt x="193" y="352"/>
                    <a:pt x="191" y="351"/>
                  </a:cubicBezTo>
                  <a:cubicBezTo>
                    <a:pt x="190" y="351"/>
                    <a:pt x="189" y="351"/>
                    <a:pt x="188" y="351"/>
                  </a:cubicBezTo>
                  <a:cubicBezTo>
                    <a:pt x="187" y="351"/>
                    <a:pt x="186" y="352"/>
                    <a:pt x="185" y="352"/>
                  </a:cubicBezTo>
                  <a:cubicBezTo>
                    <a:pt x="181" y="354"/>
                    <a:pt x="177" y="352"/>
                    <a:pt x="174" y="351"/>
                  </a:cubicBezTo>
                  <a:cubicBezTo>
                    <a:pt x="170" y="350"/>
                    <a:pt x="166" y="351"/>
                    <a:pt x="162" y="351"/>
                  </a:cubicBezTo>
                  <a:cubicBezTo>
                    <a:pt x="157" y="352"/>
                    <a:pt x="152" y="356"/>
                    <a:pt x="149" y="360"/>
                  </a:cubicBezTo>
                  <a:cubicBezTo>
                    <a:pt x="145" y="365"/>
                    <a:pt x="142" y="371"/>
                    <a:pt x="139" y="376"/>
                  </a:cubicBezTo>
                  <a:cubicBezTo>
                    <a:pt x="136" y="381"/>
                    <a:pt x="131" y="388"/>
                    <a:pt x="126" y="390"/>
                  </a:cubicBezTo>
                  <a:cubicBezTo>
                    <a:pt x="123" y="391"/>
                    <a:pt x="118" y="390"/>
                    <a:pt x="116" y="387"/>
                  </a:cubicBezTo>
                  <a:cubicBezTo>
                    <a:pt x="115" y="385"/>
                    <a:pt x="115" y="382"/>
                    <a:pt x="113" y="380"/>
                  </a:cubicBezTo>
                  <a:cubicBezTo>
                    <a:pt x="111" y="377"/>
                    <a:pt x="107" y="376"/>
                    <a:pt x="104" y="374"/>
                  </a:cubicBezTo>
                  <a:cubicBezTo>
                    <a:pt x="103" y="373"/>
                    <a:pt x="101" y="371"/>
                    <a:pt x="100" y="370"/>
                  </a:cubicBezTo>
                  <a:cubicBezTo>
                    <a:pt x="98" y="369"/>
                    <a:pt x="96" y="370"/>
                    <a:pt x="95" y="369"/>
                  </a:cubicBezTo>
                  <a:cubicBezTo>
                    <a:pt x="93" y="369"/>
                    <a:pt x="92" y="368"/>
                    <a:pt x="90" y="367"/>
                  </a:cubicBezTo>
                  <a:cubicBezTo>
                    <a:pt x="88" y="366"/>
                    <a:pt x="85" y="365"/>
                    <a:pt x="82" y="363"/>
                  </a:cubicBezTo>
                  <a:cubicBezTo>
                    <a:pt x="79" y="362"/>
                    <a:pt x="77" y="362"/>
                    <a:pt x="73" y="362"/>
                  </a:cubicBezTo>
                  <a:cubicBezTo>
                    <a:pt x="69" y="362"/>
                    <a:pt x="69" y="361"/>
                    <a:pt x="66" y="364"/>
                  </a:cubicBezTo>
                  <a:cubicBezTo>
                    <a:pt x="63" y="366"/>
                    <a:pt x="62" y="367"/>
                    <a:pt x="61" y="370"/>
                  </a:cubicBezTo>
                  <a:cubicBezTo>
                    <a:pt x="60" y="373"/>
                    <a:pt x="59" y="376"/>
                    <a:pt x="58" y="378"/>
                  </a:cubicBezTo>
                  <a:cubicBezTo>
                    <a:pt x="56" y="383"/>
                    <a:pt x="53" y="388"/>
                    <a:pt x="53" y="393"/>
                  </a:cubicBezTo>
                  <a:cubicBezTo>
                    <a:pt x="52" y="405"/>
                    <a:pt x="67" y="408"/>
                    <a:pt x="74" y="415"/>
                  </a:cubicBezTo>
                  <a:cubicBezTo>
                    <a:pt x="78" y="418"/>
                    <a:pt x="82" y="423"/>
                    <a:pt x="87" y="421"/>
                  </a:cubicBezTo>
                  <a:cubicBezTo>
                    <a:pt x="89" y="420"/>
                    <a:pt x="91" y="417"/>
                    <a:pt x="94" y="417"/>
                  </a:cubicBezTo>
                  <a:cubicBezTo>
                    <a:pt x="97" y="418"/>
                    <a:pt x="98" y="421"/>
                    <a:pt x="100" y="423"/>
                  </a:cubicBezTo>
                  <a:cubicBezTo>
                    <a:pt x="103" y="427"/>
                    <a:pt x="107" y="431"/>
                    <a:pt x="111" y="435"/>
                  </a:cubicBezTo>
                  <a:cubicBezTo>
                    <a:pt x="112" y="436"/>
                    <a:pt x="114" y="438"/>
                    <a:pt x="116" y="440"/>
                  </a:cubicBezTo>
                  <a:cubicBezTo>
                    <a:pt x="117" y="442"/>
                    <a:pt x="117" y="445"/>
                    <a:pt x="120" y="447"/>
                  </a:cubicBezTo>
                  <a:cubicBezTo>
                    <a:pt x="124" y="450"/>
                    <a:pt x="130" y="446"/>
                    <a:pt x="131" y="453"/>
                  </a:cubicBezTo>
                  <a:cubicBezTo>
                    <a:pt x="131" y="455"/>
                    <a:pt x="131" y="456"/>
                    <a:pt x="131" y="457"/>
                  </a:cubicBezTo>
                  <a:cubicBezTo>
                    <a:pt x="132" y="458"/>
                    <a:pt x="133" y="457"/>
                    <a:pt x="133" y="459"/>
                  </a:cubicBezTo>
                  <a:cubicBezTo>
                    <a:pt x="133" y="461"/>
                    <a:pt x="128" y="464"/>
                    <a:pt x="126" y="464"/>
                  </a:cubicBezTo>
                  <a:cubicBezTo>
                    <a:pt x="121" y="466"/>
                    <a:pt x="117" y="465"/>
                    <a:pt x="112" y="463"/>
                  </a:cubicBezTo>
                  <a:cubicBezTo>
                    <a:pt x="108" y="461"/>
                    <a:pt x="104" y="461"/>
                    <a:pt x="98" y="461"/>
                  </a:cubicBezTo>
                  <a:cubicBezTo>
                    <a:pt x="94" y="460"/>
                    <a:pt x="95" y="451"/>
                    <a:pt x="90" y="453"/>
                  </a:cubicBezTo>
                  <a:cubicBezTo>
                    <a:pt x="85" y="453"/>
                    <a:pt x="83" y="461"/>
                    <a:pt x="81" y="465"/>
                  </a:cubicBezTo>
                  <a:cubicBezTo>
                    <a:pt x="80" y="467"/>
                    <a:pt x="79" y="469"/>
                    <a:pt x="76" y="471"/>
                  </a:cubicBezTo>
                  <a:cubicBezTo>
                    <a:pt x="74" y="473"/>
                    <a:pt x="72" y="473"/>
                    <a:pt x="70" y="476"/>
                  </a:cubicBezTo>
                  <a:cubicBezTo>
                    <a:pt x="69" y="478"/>
                    <a:pt x="71" y="480"/>
                    <a:pt x="69" y="483"/>
                  </a:cubicBezTo>
                  <a:cubicBezTo>
                    <a:pt x="68" y="484"/>
                    <a:pt x="66" y="486"/>
                    <a:pt x="64" y="488"/>
                  </a:cubicBezTo>
                  <a:cubicBezTo>
                    <a:pt x="66" y="488"/>
                    <a:pt x="69" y="485"/>
                    <a:pt x="70" y="488"/>
                  </a:cubicBezTo>
                  <a:cubicBezTo>
                    <a:pt x="72" y="491"/>
                    <a:pt x="69" y="493"/>
                    <a:pt x="67" y="494"/>
                  </a:cubicBezTo>
                  <a:cubicBezTo>
                    <a:pt x="65" y="494"/>
                    <a:pt x="62" y="494"/>
                    <a:pt x="60" y="495"/>
                  </a:cubicBezTo>
                  <a:cubicBezTo>
                    <a:pt x="58" y="497"/>
                    <a:pt x="57" y="500"/>
                    <a:pt x="56" y="502"/>
                  </a:cubicBezTo>
                  <a:cubicBezTo>
                    <a:pt x="56" y="504"/>
                    <a:pt x="55" y="508"/>
                    <a:pt x="54" y="509"/>
                  </a:cubicBezTo>
                  <a:cubicBezTo>
                    <a:pt x="51" y="511"/>
                    <a:pt x="50" y="509"/>
                    <a:pt x="48" y="508"/>
                  </a:cubicBezTo>
                  <a:cubicBezTo>
                    <a:pt x="45" y="507"/>
                    <a:pt x="43" y="508"/>
                    <a:pt x="41" y="507"/>
                  </a:cubicBezTo>
                  <a:cubicBezTo>
                    <a:pt x="38" y="505"/>
                    <a:pt x="36" y="503"/>
                    <a:pt x="35" y="501"/>
                  </a:cubicBezTo>
                  <a:cubicBezTo>
                    <a:pt x="30" y="495"/>
                    <a:pt x="30" y="492"/>
                    <a:pt x="30" y="485"/>
                  </a:cubicBezTo>
                  <a:cubicBezTo>
                    <a:pt x="30" y="478"/>
                    <a:pt x="33" y="471"/>
                    <a:pt x="37" y="465"/>
                  </a:cubicBezTo>
                  <a:cubicBezTo>
                    <a:pt x="43" y="454"/>
                    <a:pt x="45" y="445"/>
                    <a:pt x="39" y="434"/>
                  </a:cubicBezTo>
                  <a:cubicBezTo>
                    <a:pt x="38" y="432"/>
                    <a:pt x="37" y="429"/>
                    <a:pt x="36" y="427"/>
                  </a:cubicBezTo>
                  <a:cubicBezTo>
                    <a:pt x="33" y="424"/>
                    <a:pt x="33" y="424"/>
                    <a:pt x="30" y="424"/>
                  </a:cubicBezTo>
                  <a:cubicBezTo>
                    <a:pt x="27" y="424"/>
                    <a:pt x="25" y="423"/>
                    <a:pt x="23" y="421"/>
                  </a:cubicBezTo>
                  <a:cubicBezTo>
                    <a:pt x="22" y="421"/>
                    <a:pt x="20" y="420"/>
                    <a:pt x="19" y="420"/>
                  </a:cubicBezTo>
                  <a:cubicBezTo>
                    <a:pt x="18" y="419"/>
                    <a:pt x="18" y="417"/>
                    <a:pt x="17" y="416"/>
                  </a:cubicBezTo>
                  <a:cubicBezTo>
                    <a:pt x="15" y="415"/>
                    <a:pt x="13" y="416"/>
                    <a:pt x="10" y="415"/>
                  </a:cubicBezTo>
                  <a:cubicBezTo>
                    <a:pt x="8" y="413"/>
                    <a:pt x="8" y="411"/>
                    <a:pt x="7" y="409"/>
                  </a:cubicBezTo>
                  <a:cubicBezTo>
                    <a:pt x="5" y="403"/>
                    <a:pt x="6" y="399"/>
                    <a:pt x="7" y="393"/>
                  </a:cubicBezTo>
                  <a:cubicBezTo>
                    <a:pt x="9" y="388"/>
                    <a:pt x="7" y="382"/>
                    <a:pt x="7" y="377"/>
                  </a:cubicBezTo>
                  <a:cubicBezTo>
                    <a:pt x="6" y="370"/>
                    <a:pt x="0" y="364"/>
                    <a:pt x="3" y="358"/>
                  </a:cubicBezTo>
                  <a:cubicBezTo>
                    <a:pt x="5" y="353"/>
                    <a:pt x="14" y="347"/>
                    <a:pt x="18" y="347"/>
                  </a:cubicBezTo>
                  <a:cubicBezTo>
                    <a:pt x="21" y="346"/>
                    <a:pt x="23" y="347"/>
                    <a:pt x="26" y="347"/>
                  </a:cubicBezTo>
                  <a:cubicBezTo>
                    <a:pt x="29" y="346"/>
                    <a:pt x="29" y="345"/>
                    <a:pt x="31" y="342"/>
                  </a:cubicBezTo>
                  <a:cubicBezTo>
                    <a:pt x="32" y="340"/>
                    <a:pt x="35" y="336"/>
                    <a:pt x="37" y="336"/>
                  </a:cubicBezTo>
                  <a:cubicBezTo>
                    <a:pt x="39" y="335"/>
                    <a:pt x="41" y="340"/>
                    <a:pt x="43" y="341"/>
                  </a:cubicBezTo>
                  <a:cubicBezTo>
                    <a:pt x="49" y="344"/>
                    <a:pt x="48" y="333"/>
                    <a:pt x="50" y="330"/>
                  </a:cubicBezTo>
                  <a:cubicBezTo>
                    <a:pt x="51" y="328"/>
                    <a:pt x="54" y="327"/>
                    <a:pt x="55" y="325"/>
                  </a:cubicBezTo>
                  <a:cubicBezTo>
                    <a:pt x="57" y="323"/>
                    <a:pt x="59" y="321"/>
                    <a:pt x="60" y="320"/>
                  </a:cubicBezTo>
                  <a:cubicBezTo>
                    <a:pt x="62" y="317"/>
                    <a:pt x="64" y="311"/>
                    <a:pt x="63" y="307"/>
                  </a:cubicBezTo>
                  <a:cubicBezTo>
                    <a:pt x="61" y="303"/>
                    <a:pt x="55" y="301"/>
                    <a:pt x="52" y="298"/>
                  </a:cubicBezTo>
                  <a:cubicBezTo>
                    <a:pt x="50" y="295"/>
                    <a:pt x="43" y="289"/>
                    <a:pt x="44" y="285"/>
                  </a:cubicBezTo>
                  <a:cubicBezTo>
                    <a:pt x="45" y="283"/>
                    <a:pt x="47" y="283"/>
                    <a:pt x="48" y="280"/>
                  </a:cubicBezTo>
                  <a:cubicBezTo>
                    <a:pt x="48" y="277"/>
                    <a:pt x="45" y="275"/>
                    <a:pt x="48" y="274"/>
                  </a:cubicBezTo>
                  <a:cubicBezTo>
                    <a:pt x="51" y="272"/>
                    <a:pt x="52" y="274"/>
                    <a:pt x="54" y="272"/>
                  </a:cubicBezTo>
                  <a:cubicBezTo>
                    <a:pt x="56" y="271"/>
                    <a:pt x="56" y="268"/>
                    <a:pt x="58" y="267"/>
                  </a:cubicBezTo>
                  <a:cubicBezTo>
                    <a:pt x="63" y="264"/>
                    <a:pt x="65" y="273"/>
                    <a:pt x="68" y="276"/>
                  </a:cubicBezTo>
                  <a:cubicBezTo>
                    <a:pt x="71" y="278"/>
                    <a:pt x="74" y="278"/>
                    <a:pt x="76" y="281"/>
                  </a:cubicBezTo>
                  <a:cubicBezTo>
                    <a:pt x="78" y="282"/>
                    <a:pt x="79" y="284"/>
                    <a:pt x="82" y="285"/>
                  </a:cubicBezTo>
                  <a:cubicBezTo>
                    <a:pt x="87" y="287"/>
                    <a:pt x="93" y="284"/>
                    <a:pt x="98" y="282"/>
                  </a:cubicBezTo>
                  <a:cubicBezTo>
                    <a:pt x="100" y="282"/>
                    <a:pt x="104" y="280"/>
                    <a:pt x="107" y="281"/>
                  </a:cubicBezTo>
                  <a:cubicBezTo>
                    <a:pt x="109" y="282"/>
                    <a:pt x="110" y="284"/>
                    <a:pt x="112" y="286"/>
                  </a:cubicBezTo>
                  <a:cubicBezTo>
                    <a:pt x="115" y="287"/>
                    <a:pt x="118" y="288"/>
                    <a:pt x="122" y="287"/>
                  </a:cubicBezTo>
                  <a:cubicBezTo>
                    <a:pt x="126" y="286"/>
                    <a:pt x="132" y="285"/>
                    <a:pt x="135" y="282"/>
                  </a:cubicBezTo>
                  <a:cubicBezTo>
                    <a:pt x="137" y="279"/>
                    <a:pt x="139" y="276"/>
                    <a:pt x="141" y="272"/>
                  </a:cubicBezTo>
                  <a:cubicBezTo>
                    <a:pt x="144" y="268"/>
                    <a:pt x="145" y="257"/>
                    <a:pt x="142" y="252"/>
                  </a:cubicBezTo>
                  <a:cubicBezTo>
                    <a:pt x="141" y="249"/>
                    <a:pt x="140" y="247"/>
                    <a:pt x="140" y="244"/>
                  </a:cubicBezTo>
                  <a:cubicBezTo>
                    <a:pt x="139" y="241"/>
                    <a:pt x="141" y="239"/>
                    <a:pt x="140" y="237"/>
                  </a:cubicBezTo>
                  <a:cubicBezTo>
                    <a:pt x="140" y="235"/>
                    <a:pt x="137" y="233"/>
                    <a:pt x="136" y="230"/>
                  </a:cubicBezTo>
                  <a:cubicBezTo>
                    <a:pt x="135" y="228"/>
                    <a:pt x="133" y="224"/>
                    <a:pt x="132" y="221"/>
                  </a:cubicBezTo>
                  <a:cubicBezTo>
                    <a:pt x="131" y="217"/>
                    <a:pt x="134" y="216"/>
                    <a:pt x="136" y="213"/>
                  </a:cubicBezTo>
                  <a:cubicBezTo>
                    <a:pt x="139" y="211"/>
                    <a:pt x="141" y="208"/>
                    <a:pt x="143" y="206"/>
                  </a:cubicBezTo>
                  <a:cubicBezTo>
                    <a:pt x="148" y="203"/>
                    <a:pt x="152" y="201"/>
                    <a:pt x="155" y="195"/>
                  </a:cubicBezTo>
                  <a:cubicBezTo>
                    <a:pt x="157" y="190"/>
                    <a:pt x="159" y="184"/>
                    <a:pt x="159" y="178"/>
                  </a:cubicBezTo>
                  <a:cubicBezTo>
                    <a:pt x="159" y="170"/>
                    <a:pt x="155" y="162"/>
                    <a:pt x="155" y="154"/>
                  </a:cubicBezTo>
                  <a:cubicBezTo>
                    <a:pt x="155" y="145"/>
                    <a:pt x="158" y="137"/>
                    <a:pt x="160" y="129"/>
                  </a:cubicBezTo>
                  <a:cubicBezTo>
                    <a:pt x="161" y="125"/>
                    <a:pt x="162" y="120"/>
                    <a:pt x="161" y="115"/>
                  </a:cubicBezTo>
                  <a:cubicBezTo>
                    <a:pt x="161" y="111"/>
                    <a:pt x="161" y="106"/>
                    <a:pt x="160" y="101"/>
                  </a:cubicBezTo>
                  <a:cubicBezTo>
                    <a:pt x="159" y="99"/>
                    <a:pt x="158" y="97"/>
                    <a:pt x="158" y="95"/>
                  </a:cubicBezTo>
                  <a:cubicBezTo>
                    <a:pt x="157" y="85"/>
                    <a:pt x="154" y="76"/>
                    <a:pt x="148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6"/>
            <p:cNvSpPr>
              <a:spLocks/>
            </p:cNvSpPr>
            <p:nvPr/>
          </p:nvSpPr>
          <p:spPr bwMode="auto">
            <a:xfrm>
              <a:off x="4876801" y="1679575"/>
              <a:ext cx="26988" cy="42863"/>
            </a:xfrm>
            <a:custGeom>
              <a:avLst/>
              <a:gdLst>
                <a:gd name="T0" fmla="*/ 15 w 16"/>
                <a:gd name="T1" fmla="*/ 8 h 25"/>
                <a:gd name="T2" fmla="*/ 9 w 16"/>
                <a:gd name="T3" fmla="*/ 1 h 25"/>
                <a:gd name="T4" fmla="*/ 7 w 16"/>
                <a:gd name="T5" fmla="*/ 4 h 25"/>
                <a:gd name="T6" fmla="*/ 2 w 16"/>
                <a:gd name="T7" fmla="*/ 4 h 25"/>
                <a:gd name="T8" fmla="*/ 4 w 16"/>
                <a:gd name="T9" fmla="*/ 12 h 25"/>
                <a:gd name="T10" fmla="*/ 9 w 16"/>
                <a:gd name="T11" fmla="*/ 18 h 25"/>
                <a:gd name="T12" fmla="*/ 13 w 16"/>
                <a:gd name="T13" fmla="*/ 25 h 25"/>
                <a:gd name="T14" fmla="*/ 15 w 16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5">
                  <a:moveTo>
                    <a:pt x="15" y="8"/>
                  </a:moveTo>
                  <a:cubicBezTo>
                    <a:pt x="15" y="6"/>
                    <a:pt x="12" y="0"/>
                    <a:pt x="9" y="1"/>
                  </a:cubicBezTo>
                  <a:cubicBezTo>
                    <a:pt x="8" y="2"/>
                    <a:pt x="9" y="3"/>
                    <a:pt x="7" y="4"/>
                  </a:cubicBezTo>
                  <a:cubicBezTo>
                    <a:pt x="5" y="4"/>
                    <a:pt x="3" y="2"/>
                    <a:pt x="2" y="4"/>
                  </a:cubicBezTo>
                  <a:cubicBezTo>
                    <a:pt x="0" y="6"/>
                    <a:pt x="3" y="10"/>
                    <a:pt x="4" y="12"/>
                  </a:cubicBezTo>
                  <a:cubicBezTo>
                    <a:pt x="5" y="14"/>
                    <a:pt x="7" y="16"/>
                    <a:pt x="9" y="18"/>
                  </a:cubicBezTo>
                  <a:cubicBezTo>
                    <a:pt x="10" y="20"/>
                    <a:pt x="11" y="23"/>
                    <a:pt x="13" y="25"/>
                  </a:cubicBezTo>
                  <a:cubicBezTo>
                    <a:pt x="16" y="23"/>
                    <a:pt x="15" y="11"/>
                    <a:pt x="15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7"/>
            <p:cNvSpPr>
              <a:spLocks/>
            </p:cNvSpPr>
            <p:nvPr/>
          </p:nvSpPr>
          <p:spPr bwMode="auto">
            <a:xfrm>
              <a:off x="4908551" y="1722438"/>
              <a:ext cx="30163" cy="28575"/>
            </a:xfrm>
            <a:custGeom>
              <a:avLst/>
              <a:gdLst>
                <a:gd name="T0" fmla="*/ 13 w 18"/>
                <a:gd name="T1" fmla="*/ 3 h 17"/>
                <a:gd name="T2" fmla="*/ 3 w 18"/>
                <a:gd name="T3" fmla="*/ 2 h 17"/>
                <a:gd name="T4" fmla="*/ 1 w 18"/>
                <a:gd name="T5" fmla="*/ 8 h 17"/>
                <a:gd name="T6" fmla="*/ 10 w 18"/>
                <a:gd name="T7" fmla="*/ 17 h 17"/>
                <a:gd name="T8" fmla="*/ 17 w 18"/>
                <a:gd name="T9" fmla="*/ 8 h 17"/>
                <a:gd name="T10" fmla="*/ 13 w 18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3" y="3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13"/>
                    <a:pt x="5" y="17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6"/>
                    <a:pt x="15" y="4"/>
                    <a:pt x="1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auto">
            <a:xfrm>
              <a:off x="4933951" y="1871663"/>
              <a:ext cx="15875" cy="17463"/>
            </a:xfrm>
            <a:custGeom>
              <a:avLst/>
              <a:gdLst>
                <a:gd name="T0" fmla="*/ 6 w 10"/>
                <a:gd name="T1" fmla="*/ 11 h 11"/>
                <a:gd name="T2" fmla="*/ 9 w 10"/>
                <a:gd name="T3" fmla="*/ 7 h 11"/>
                <a:gd name="T4" fmla="*/ 6 w 1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8" y="11"/>
                    <a:pt x="9" y="8"/>
                    <a:pt x="9" y="7"/>
                  </a:cubicBezTo>
                  <a:cubicBezTo>
                    <a:pt x="10" y="0"/>
                    <a:pt x="0" y="9"/>
                    <a:pt x="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4956176" y="1870075"/>
              <a:ext cx="9525" cy="952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2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4" y="4"/>
                    <a:pt x="5" y="2"/>
                  </a:cubicBezTo>
                  <a:cubicBezTo>
                    <a:pt x="1" y="0"/>
                    <a:pt x="1" y="6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0"/>
            <p:cNvSpPr>
              <a:spLocks/>
            </p:cNvSpPr>
            <p:nvPr/>
          </p:nvSpPr>
          <p:spPr bwMode="auto">
            <a:xfrm>
              <a:off x="4697413" y="2330450"/>
              <a:ext cx="25400" cy="49213"/>
            </a:xfrm>
            <a:custGeom>
              <a:avLst/>
              <a:gdLst>
                <a:gd name="T0" fmla="*/ 8 w 15"/>
                <a:gd name="T1" fmla="*/ 6 h 30"/>
                <a:gd name="T2" fmla="*/ 3 w 15"/>
                <a:gd name="T3" fmla="*/ 10 h 30"/>
                <a:gd name="T4" fmla="*/ 3 w 15"/>
                <a:gd name="T5" fmla="*/ 24 h 30"/>
                <a:gd name="T6" fmla="*/ 12 w 15"/>
                <a:gd name="T7" fmla="*/ 17 h 30"/>
                <a:gd name="T8" fmla="*/ 12 w 15"/>
                <a:gd name="T9" fmla="*/ 9 h 30"/>
                <a:gd name="T10" fmla="*/ 14 w 15"/>
                <a:gd name="T11" fmla="*/ 4 h 30"/>
                <a:gd name="T12" fmla="*/ 8 w 15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8" y="6"/>
                  </a:moveTo>
                  <a:cubicBezTo>
                    <a:pt x="6" y="9"/>
                    <a:pt x="5" y="8"/>
                    <a:pt x="3" y="10"/>
                  </a:cubicBezTo>
                  <a:cubicBezTo>
                    <a:pt x="0" y="13"/>
                    <a:pt x="0" y="22"/>
                    <a:pt x="3" y="24"/>
                  </a:cubicBezTo>
                  <a:cubicBezTo>
                    <a:pt x="8" y="30"/>
                    <a:pt x="12" y="21"/>
                    <a:pt x="12" y="17"/>
                  </a:cubicBezTo>
                  <a:cubicBezTo>
                    <a:pt x="12" y="14"/>
                    <a:pt x="11" y="12"/>
                    <a:pt x="12" y="9"/>
                  </a:cubicBezTo>
                  <a:cubicBezTo>
                    <a:pt x="12" y="8"/>
                    <a:pt x="15" y="6"/>
                    <a:pt x="14" y="4"/>
                  </a:cubicBezTo>
                  <a:cubicBezTo>
                    <a:pt x="12" y="0"/>
                    <a:pt x="9" y="5"/>
                    <a:pt x="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4695826" y="2476500"/>
              <a:ext cx="6350" cy="11113"/>
            </a:xfrm>
            <a:custGeom>
              <a:avLst/>
              <a:gdLst>
                <a:gd name="T0" fmla="*/ 4 w 4"/>
                <a:gd name="T1" fmla="*/ 3 h 6"/>
                <a:gd name="T2" fmla="*/ 1 w 4"/>
                <a:gd name="T3" fmla="*/ 2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3" y="0"/>
                    <a:pt x="1" y="2"/>
                  </a:cubicBezTo>
                  <a:cubicBezTo>
                    <a:pt x="0" y="3"/>
                    <a:pt x="3" y="6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3667126" y="4248150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2 h 9"/>
                <a:gd name="T4" fmla="*/ 9 w 9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1"/>
                    <a:pt x="4" y="0"/>
                    <a:pt x="3" y="2"/>
                  </a:cubicBezTo>
                  <a:cubicBezTo>
                    <a:pt x="0" y="7"/>
                    <a:pt x="8" y="9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auto">
            <a:xfrm>
              <a:off x="3663951" y="4237038"/>
              <a:ext cx="7938" cy="6350"/>
            </a:xfrm>
            <a:custGeom>
              <a:avLst/>
              <a:gdLst>
                <a:gd name="T0" fmla="*/ 3 w 5"/>
                <a:gd name="T1" fmla="*/ 1 h 4"/>
                <a:gd name="T2" fmla="*/ 3 w 5"/>
                <a:gd name="T3" fmla="*/ 0 h 4"/>
                <a:gd name="T4" fmla="*/ 3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5" y="4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auto">
            <a:xfrm>
              <a:off x="3198813" y="4397375"/>
              <a:ext cx="50800" cy="61913"/>
            </a:xfrm>
            <a:custGeom>
              <a:avLst/>
              <a:gdLst>
                <a:gd name="T0" fmla="*/ 7 w 31"/>
                <a:gd name="T1" fmla="*/ 33 h 37"/>
                <a:gd name="T2" fmla="*/ 13 w 31"/>
                <a:gd name="T3" fmla="*/ 22 h 37"/>
                <a:gd name="T4" fmla="*/ 16 w 31"/>
                <a:gd name="T5" fmla="*/ 19 h 37"/>
                <a:gd name="T6" fmla="*/ 17 w 31"/>
                <a:gd name="T7" fmla="*/ 13 h 37"/>
                <a:gd name="T8" fmla="*/ 27 w 31"/>
                <a:gd name="T9" fmla="*/ 14 h 37"/>
                <a:gd name="T10" fmla="*/ 23 w 31"/>
                <a:gd name="T11" fmla="*/ 8 h 37"/>
                <a:gd name="T12" fmla="*/ 12 w 31"/>
                <a:gd name="T13" fmla="*/ 11 h 37"/>
                <a:gd name="T14" fmla="*/ 5 w 31"/>
                <a:gd name="T15" fmla="*/ 23 h 37"/>
                <a:gd name="T16" fmla="*/ 7 w 31"/>
                <a:gd name="T1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7">
                  <a:moveTo>
                    <a:pt x="7" y="33"/>
                  </a:moveTo>
                  <a:cubicBezTo>
                    <a:pt x="12" y="31"/>
                    <a:pt x="11" y="25"/>
                    <a:pt x="13" y="22"/>
                  </a:cubicBezTo>
                  <a:cubicBezTo>
                    <a:pt x="14" y="20"/>
                    <a:pt x="16" y="20"/>
                    <a:pt x="16" y="19"/>
                  </a:cubicBezTo>
                  <a:cubicBezTo>
                    <a:pt x="17" y="17"/>
                    <a:pt x="17" y="15"/>
                    <a:pt x="17" y="13"/>
                  </a:cubicBezTo>
                  <a:cubicBezTo>
                    <a:pt x="21" y="13"/>
                    <a:pt x="24" y="17"/>
                    <a:pt x="27" y="14"/>
                  </a:cubicBezTo>
                  <a:cubicBezTo>
                    <a:pt x="31" y="10"/>
                    <a:pt x="26" y="7"/>
                    <a:pt x="23" y="8"/>
                  </a:cubicBezTo>
                  <a:cubicBezTo>
                    <a:pt x="22" y="0"/>
                    <a:pt x="12" y="5"/>
                    <a:pt x="12" y="11"/>
                  </a:cubicBezTo>
                  <a:cubicBezTo>
                    <a:pt x="12" y="19"/>
                    <a:pt x="9" y="17"/>
                    <a:pt x="5" y="23"/>
                  </a:cubicBezTo>
                  <a:cubicBezTo>
                    <a:pt x="3" y="26"/>
                    <a:pt x="0" y="37"/>
                    <a:pt x="7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auto">
            <a:xfrm>
              <a:off x="3149601" y="4529138"/>
              <a:ext cx="11113" cy="17463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1 h 10"/>
                <a:gd name="T4" fmla="*/ 3 w 7"/>
                <a:gd name="T5" fmla="*/ 3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7" y="3"/>
                    <a:pt x="7" y="1"/>
                  </a:cubicBezTo>
                  <a:cubicBezTo>
                    <a:pt x="7" y="0"/>
                    <a:pt x="3" y="3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2997201" y="4119563"/>
              <a:ext cx="122238" cy="163513"/>
            </a:xfrm>
            <a:custGeom>
              <a:avLst/>
              <a:gdLst>
                <a:gd name="T0" fmla="*/ 68 w 73"/>
                <a:gd name="T1" fmla="*/ 38 h 98"/>
                <a:gd name="T2" fmla="*/ 63 w 73"/>
                <a:gd name="T3" fmla="*/ 46 h 98"/>
                <a:gd name="T4" fmla="*/ 58 w 73"/>
                <a:gd name="T5" fmla="*/ 50 h 98"/>
                <a:gd name="T6" fmla="*/ 57 w 73"/>
                <a:gd name="T7" fmla="*/ 56 h 98"/>
                <a:gd name="T8" fmla="*/ 53 w 73"/>
                <a:gd name="T9" fmla="*/ 58 h 98"/>
                <a:gd name="T10" fmla="*/ 51 w 73"/>
                <a:gd name="T11" fmla="*/ 53 h 98"/>
                <a:gd name="T12" fmla="*/ 44 w 73"/>
                <a:gd name="T13" fmla="*/ 57 h 98"/>
                <a:gd name="T14" fmla="*/ 40 w 73"/>
                <a:gd name="T15" fmla="*/ 56 h 98"/>
                <a:gd name="T16" fmla="*/ 40 w 73"/>
                <a:gd name="T17" fmla="*/ 60 h 98"/>
                <a:gd name="T18" fmla="*/ 32 w 73"/>
                <a:gd name="T19" fmla="*/ 64 h 98"/>
                <a:gd name="T20" fmla="*/ 34 w 73"/>
                <a:gd name="T21" fmla="*/ 68 h 98"/>
                <a:gd name="T22" fmla="*/ 37 w 73"/>
                <a:gd name="T23" fmla="*/ 71 h 98"/>
                <a:gd name="T24" fmla="*/ 42 w 73"/>
                <a:gd name="T25" fmla="*/ 79 h 98"/>
                <a:gd name="T26" fmla="*/ 35 w 73"/>
                <a:gd name="T27" fmla="*/ 84 h 98"/>
                <a:gd name="T28" fmla="*/ 28 w 73"/>
                <a:gd name="T29" fmla="*/ 85 h 98"/>
                <a:gd name="T30" fmla="*/ 30 w 73"/>
                <a:gd name="T31" fmla="*/ 90 h 98"/>
                <a:gd name="T32" fmla="*/ 28 w 73"/>
                <a:gd name="T33" fmla="*/ 94 h 98"/>
                <a:gd name="T34" fmla="*/ 18 w 73"/>
                <a:gd name="T35" fmla="*/ 91 h 98"/>
                <a:gd name="T36" fmla="*/ 0 w 73"/>
                <a:gd name="T37" fmla="*/ 88 h 98"/>
                <a:gd name="T38" fmla="*/ 6 w 73"/>
                <a:gd name="T39" fmla="*/ 79 h 98"/>
                <a:gd name="T40" fmla="*/ 5 w 73"/>
                <a:gd name="T41" fmla="*/ 75 h 98"/>
                <a:gd name="T42" fmla="*/ 8 w 73"/>
                <a:gd name="T43" fmla="*/ 72 h 98"/>
                <a:gd name="T44" fmla="*/ 20 w 73"/>
                <a:gd name="T45" fmla="*/ 60 h 98"/>
                <a:gd name="T46" fmla="*/ 36 w 73"/>
                <a:gd name="T47" fmla="*/ 54 h 98"/>
                <a:gd name="T48" fmla="*/ 43 w 73"/>
                <a:gd name="T49" fmla="*/ 47 h 98"/>
                <a:gd name="T50" fmla="*/ 46 w 73"/>
                <a:gd name="T51" fmla="*/ 44 h 98"/>
                <a:gd name="T52" fmla="*/ 51 w 73"/>
                <a:gd name="T53" fmla="*/ 42 h 98"/>
                <a:gd name="T54" fmla="*/ 52 w 73"/>
                <a:gd name="T55" fmla="*/ 37 h 98"/>
                <a:gd name="T56" fmla="*/ 56 w 73"/>
                <a:gd name="T57" fmla="*/ 35 h 98"/>
                <a:gd name="T58" fmla="*/ 56 w 73"/>
                <a:gd name="T59" fmla="*/ 30 h 98"/>
                <a:gd name="T60" fmla="*/ 59 w 73"/>
                <a:gd name="T61" fmla="*/ 25 h 98"/>
                <a:gd name="T62" fmla="*/ 61 w 73"/>
                <a:gd name="T63" fmla="*/ 24 h 98"/>
                <a:gd name="T64" fmla="*/ 60 w 73"/>
                <a:gd name="T65" fmla="*/ 14 h 98"/>
                <a:gd name="T66" fmla="*/ 53 w 73"/>
                <a:gd name="T67" fmla="*/ 12 h 98"/>
                <a:gd name="T68" fmla="*/ 57 w 73"/>
                <a:gd name="T69" fmla="*/ 8 h 98"/>
                <a:gd name="T70" fmla="*/ 63 w 73"/>
                <a:gd name="T71" fmla="*/ 11 h 98"/>
                <a:gd name="T72" fmla="*/ 66 w 73"/>
                <a:gd name="T73" fmla="*/ 7 h 98"/>
                <a:gd name="T74" fmla="*/ 68 w 73"/>
                <a:gd name="T75" fmla="*/ 0 h 98"/>
                <a:gd name="T76" fmla="*/ 71 w 73"/>
                <a:gd name="T77" fmla="*/ 8 h 98"/>
                <a:gd name="T78" fmla="*/ 65 w 73"/>
                <a:gd name="T79" fmla="*/ 17 h 98"/>
                <a:gd name="T80" fmla="*/ 66 w 73"/>
                <a:gd name="T81" fmla="*/ 22 h 98"/>
                <a:gd name="T82" fmla="*/ 62 w 73"/>
                <a:gd name="T83" fmla="*/ 26 h 98"/>
                <a:gd name="T84" fmla="*/ 64 w 73"/>
                <a:gd name="T85" fmla="*/ 33 h 98"/>
                <a:gd name="T86" fmla="*/ 68 w 73"/>
                <a:gd name="T8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98">
                  <a:moveTo>
                    <a:pt x="68" y="38"/>
                  </a:moveTo>
                  <a:cubicBezTo>
                    <a:pt x="72" y="42"/>
                    <a:pt x="66" y="45"/>
                    <a:pt x="63" y="46"/>
                  </a:cubicBezTo>
                  <a:cubicBezTo>
                    <a:pt x="60" y="47"/>
                    <a:pt x="59" y="47"/>
                    <a:pt x="58" y="50"/>
                  </a:cubicBezTo>
                  <a:cubicBezTo>
                    <a:pt x="58" y="52"/>
                    <a:pt x="59" y="54"/>
                    <a:pt x="57" y="56"/>
                  </a:cubicBezTo>
                  <a:cubicBezTo>
                    <a:pt x="56" y="57"/>
                    <a:pt x="54" y="59"/>
                    <a:pt x="53" y="58"/>
                  </a:cubicBezTo>
                  <a:cubicBezTo>
                    <a:pt x="49" y="57"/>
                    <a:pt x="52" y="55"/>
                    <a:pt x="51" y="53"/>
                  </a:cubicBezTo>
                  <a:cubicBezTo>
                    <a:pt x="47" y="47"/>
                    <a:pt x="46" y="57"/>
                    <a:pt x="44" y="57"/>
                  </a:cubicBezTo>
                  <a:cubicBezTo>
                    <a:pt x="43" y="56"/>
                    <a:pt x="41" y="55"/>
                    <a:pt x="40" y="56"/>
                  </a:cubicBezTo>
                  <a:cubicBezTo>
                    <a:pt x="38" y="57"/>
                    <a:pt x="41" y="59"/>
                    <a:pt x="40" y="60"/>
                  </a:cubicBezTo>
                  <a:cubicBezTo>
                    <a:pt x="38" y="65"/>
                    <a:pt x="33" y="57"/>
                    <a:pt x="32" y="64"/>
                  </a:cubicBezTo>
                  <a:cubicBezTo>
                    <a:pt x="31" y="67"/>
                    <a:pt x="33" y="66"/>
                    <a:pt x="34" y="68"/>
                  </a:cubicBezTo>
                  <a:cubicBezTo>
                    <a:pt x="36" y="69"/>
                    <a:pt x="36" y="68"/>
                    <a:pt x="37" y="71"/>
                  </a:cubicBezTo>
                  <a:cubicBezTo>
                    <a:pt x="38" y="75"/>
                    <a:pt x="38" y="78"/>
                    <a:pt x="42" y="79"/>
                  </a:cubicBezTo>
                  <a:cubicBezTo>
                    <a:pt x="43" y="82"/>
                    <a:pt x="38" y="84"/>
                    <a:pt x="35" y="84"/>
                  </a:cubicBezTo>
                  <a:cubicBezTo>
                    <a:pt x="32" y="84"/>
                    <a:pt x="28" y="80"/>
                    <a:pt x="28" y="85"/>
                  </a:cubicBezTo>
                  <a:cubicBezTo>
                    <a:pt x="28" y="86"/>
                    <a:pt x="30" y="88"/>
                    <a:pt x="30" y="90"/>
                  </a:cubicBezTo>
                  <a:cubicBezTo>
                    <a:pt x="30" y="91"/>
                    <a:pt x="29" y="93"/>
                    <a:pt x="28" y="94"/>
                  </a:cubicBezTo>
                  <a:cubicBezTo>
                    <a:pt x="24" y="96"/>
                    <a:pt x="21" y="92"/>
                    <a:pt x="18" y="91"/>
                  </a:cubicBezTo>
                  <a:cubicBezTo>
                    <a:pt x="15" y="90"/>
                    <a:pt x="0" y="98"/>
                    <a:pt x="0" y="88"/>
                  </a:cubicBezTo>
                  <a:cubicBezTo>
                    <a:pt x="1" y="84"/>
                    <a:pt x="6" y="85"/>
                    <a:pt x="6" y="79"/>
                  </a:cubicBezTo>
                  <a:cubicBezTo>
                    <a:pt x="6" y="78"/>
                    <a:pt x="4" y="77"/>
                    <a:pt x="5" y="75"/>
                  </a:cubicBezTo>
                  <a:cubicBezTo>
                    <a:pt x="6" y="72"/>
                    <a:pt x="7" y="74"/>
                    <a:pt x="8" y="72"/>
                  </a:cubicBezTo>
                  <a:cubicBezTo>
                    <a:pt x="13" y="66"/>
                    <a:pt x="9" y="56"/>
                    <a:pt x="20" y="60"/>
                  </a:cubicBezTo>
                  <a:cubicBezTo>
                    <a:pt x="27" y="62"/>
                    <a:pt x="31" y="57"/>
                    <a:pt x="36" y="54"/>
                  </a:cubicBezTo>
                  <a:cubicBezTo>
                    <a:pt x="38" y="52"/>
                    <a:pt x="41" y="49"/>
                    <a:pt x="43" y="47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2"/>
                    <a:pt x="49" y="44"/>
                    <a:pt x="51" y="42"/>
                  </a:cubicBezTo>
                  <a:cubicBezTo>
                    <a:pt x="52" y="40"/>
                    <a:pt x="51" y="38"/>
                    <a:pt x="52" y="37"/>
                  </a:cubicBezTo>
                  <a:cubicBezTo>
                    <a:pt x="53" y="35"/>
                    <a:pt x="55" y="37"/>
                    <a:pt x="56" y="35"/>
                  </a:cubicBezTo>
                  <a:cubicBezTo>
                    <a:pt x="57" y="34"/>
                    <a:pt x="56" y="31"/>
                    <a:pt x="56" y="30"/>
                  </a:cubicBezTo>
                  <a:cubicBezTo>
                    <a:pt x="57" y="28"/>
                    <a:pt x="58" y="27"/>
                    <a:pt x="59" y="25"/>
                  </a:cubicBezTo>
                  <a:cubicBezTo>
                    <a:pt x="58" y="26"/>
                    <a:pt x="61" y="24"/>
                    <a:pt x="61" y="24"/>
                  </a:cubicBezTo>
                  <a:cubicBezTo>
                    <a:pt x="56" y="21"/>
                    <a:pt x="60" y="18"/>
                    <a:pt x="60" y="14"/>
                  </a:cubicBezTo>
                  <a:cubicBezTo>
                    <a:pt x="58" y="14"/>
                    <a:pt x="54" y="14"/>
                    <a:pt x="53" y="12"/>
                  </a:cubicBezTo>
                  <a:cubicBezTo>
                    <a:pt x="51" y="9"/>
                    <a:pt x="54" y="8"/>
                    <a:pt x="57" y="8"/>
                  </a:cubicBezTo>
                  <a:cubicBezTo>
                    <a:pt x="59" y="9"/>
                    <a:pt x="61" y="12"/>
                    <a:pt x="63" y="11"/>
                  </a:cubicBezTo>
                  <a:cubicBezTo>
                    <a:pt x="64" y="11"/>
                    <a:pt x="65" y="8"/>
                    <a:pt x="66" y="7"/>
                  </a:cubicBezTo>
                  <a:cubicBezTo>
                    <a:pt x="60" y="6"/>
                    <a:pt x="63" y="0"/>
                    <a:pt x="68" y="0"/>
                  </a:cubicBezTo>
                  <a:cubicBezTo>
                    <a:pt x="72" y="0"/>
                    <a:pt x="73" y="5"/>
                    <a:pt x="71" y="8"/>
                  </a:cubicBezTo>
                  <a:cubicBezTo>
                    <a:pt x="68" y="12"/>
                    <a:pt x="64" y="12"/>
                    <a:pt x="65" y="17"/>
                  </a:cubicBezTo>
                  <a:cubicBezTo>
                    <a:pt x="65" y="19"/>
                    <a:pt x="67" y="19"/>
                    <a:pt x="66" y="22"/>
                  </a:cubicBezTo>
                  <a:cubicBezTo>
                    <a:pt x="65" y="23"/>
                    <a:pt x="63" y="24"/>
                    <a:pt x="62" y="26"/>
                  </a:cubicBezTo>
                  <a:cubicBezTo>
                    <a:pt x="62" y="26"/>
                    <a:pt x="64" y="32"/>
                    <a:pt x="64" y="33"/>
                  </a:cubicBezTo>
                  <a:cubicBezTo>
                    <a:pt x="64" y="35"/>
                    <a:pt x="63" y="41"/>
                    <a:pt x="68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3119438" y="4181475"/>
              <a:ext cx="11113" cy="17463"/>
            </a:xfrm>
            <a:custGeom>
              <a:avLst/>
              <a:gdLst>
                <a:gd name="T0" fmla="*/ 5 w 7"/>
                <a:gd name="T1" fmla="*/ 6 h 11"/>
                <a:gd name="T2" fmla="*/ 5 w 7"/>
                <a:gd name="T3" fmla="*/ 2 h 11"/>
                <a:gd name="T4" fmla="*/ 5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6" y="5"/>
                    <a:pt x="7" y="3"/>
                    <a:pt x="5" y="2"/>
                  </a:cubicBezTo>
                  <a:cubicBezTo>
                    <a:pt x="1" y="0"/>
                    <a:pt x="0" y="11"/>
                    <a:pt x="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3138488" y="4178300"/>
              <a:ext cx="11113" cy="11113"/>
            </a:xfrm>
            <a:custGeom>
              <a:avLst/>
              <a:gdLst>
                <a:gd name="T0" fmla="*/ 5 w 7"/>
                <a:gd name="T1" fmla="*/ 5 h 7"/>
                <a:gd name="T2" fmla="*/ 0 w 7"/>
                <a:gd name="T3" fmla="*/ 5 h 7"/>
                <a:gd name="T4" fmla="*/ 5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7" y="0"/>
                    <a:pt x="1" y="3"/>
                    <a:pt x="0" y="5"/>
                  </a:cubicBezTo>
                  <a:cubicBezTo>
                    <a:pt x="1" y="7"/>
                    <a:pt x="5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3073401" y="4137025"/>
              <a:ext cx="6350" cy="11113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6 h 6"/>
                <a:gd name="T4" fmla="*/ 3 w 4"/>
                <a:gd name="T5" fmla="*/ 0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3117851" y="3832225"/>
              <a:ext cx="60325" cy="139700"/>
            </a:xfrm>
            <a:custGeom>
              <a:avLst/>
              <a:gdLst>
                <a:gd name="T0" fmla="*/ 34 w 36"/>
                <a:gd name="T1" fmla="*/ 12 h 83"/>
                <a:gd name="T2" fmla="*/ 19 w 36"/>
                <a:gd name="T3" fmla="*/ 15 h 83"/>
                <a:gd name="T4" fmla="*/ 15 w 36"/>
                <a:gd name="T5" fmla="*/ 25 h 83"/>
                <a:gd name="T6" fmla="*/ 16 w 36"/>
                <a:gd name="T7" fmla="*/ 31 h 83"/>
                <a:gd name="T8" fmla="*/ 12 w 36"/>
                <a:gd name="T9" fmla="*/ 31 h 83"/>
                <a:gd name="T10" fmla="*/ 10 w 36"/>
                <a:gd name="T11" fmla="*/ 41 h 83"/>
                <a:gd name="T12" fmla="*/ 6 w 36"/>
                <a:gd name="T13" fmla="*/ 45 h 83"/>
                <a:gd name="T14" fmla="*/ 15 w 36"/>
                <a:gd name="T15" fmla="*/ 48 h 83"/>
                <a:gd name="T16" fmla="*/ 12 w 36"/>
                <a:gd name="T17" fmla="*/ 55 h 83"/>
                <a:gd name="T18" fmla="*/ 6 w 36"/>
                <a:gd name="T19" fmla="*/ 47 h 83"/>
                <a:gd name="T20" fmla="*/ 3 w 36"/>
                <a:gd name="T21" fmla="*/ 56 h 83"/>
                <a:gd name="T22" fmla="*/ 2 w 36"/>
                <a:gd name="T23" fmla="*/ 65 h 83"/>
                <a:gd name="T24" fmla="*/ 1 w 36"/>
                <a:gd name="T25" fmla="*/ 76 h 83"/>
                <a:gd name="T26" fmla="*/ 7 w 36"/>
                <a:gd name="T27" fmla="*/ 83 h 83"/>
                <a:gd name="T28" fmla="*/ 19 w 36"/>
                <a:gd name="T29" fmla="*/ 62 h 83"/>
                <a:gd name="T30" fmla="*/ 26 w 36"/>
                <a:gd name="T31" fmla="*/ 57 h 83"/>
                <a:gd name="T32" fmla="*/ 24 w 36"/>
                <a:gd name="T33" fmla="*/ 53 h 83"/>
                <a:gd name="T34" fmla="*/ 24 w 36"/>
                <a:gd name="T35" fmla="*/ 47 h 83"/>
                <a:gd name="T36" fmla="*/ 30 w 36"/>
                <a:gd name="T37" fmla="*/ 28 h 83"/>
                <a:gd name="T38" fmla="*/ 36 w 36"/>
                <a:gd name="T39" fmla="*/ 20 h 83"/>
                <a:gd name="T40" fmla="*/ 33 w 36"/>
                <a:gd name="T41" fmla="*/ 17 h 83"/>
                <a:gd name="T42" fmla="*/ 34 w 36"/>
                <a:gd name="T4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83">
                  <a:moveTo>
                    <a:pt x="34" y="12"/>
                  </a:moveTo>
                  <a:cubicBezTo>
                    <a:pt x="36" y="0"/>
                    <a:pt x="21" y="9"/>
                    <a:pt x="19" y="15"/>
                  </a:cubicBezTo>
                  <a:cubicBezTo>
                    <a:pt x="17" y="17"/>
                    <a:pt x="19" y="24"/>
                    <a:pt x="15" y="25"/>
                  </a:cubicBezTo>
                  <a:cubicBezTo>
                    <a:pt x="14" y="27"/>
                    <a:pt x="16" y="29"/>
                    <a:pt x="16" y="31"/>
                  </a:cubicBezTo>
                  <a:cubicBezTo>
                    <a:pt x="15" y="34"/>
                    <a:pt x="11" y="35"/>
                    <a:pt x="12" y="31"/>
                  </a:cubicBezTo>
                  <a:cubicBezTo>
                    <a:pt x="5" y="31"/>
                    <a:pt x="10" y="38"/>
                    <a:pt x="10" y="41"/>
                  </a:cubicBezTo>
                  <a:cubicBezTo>
                    <a:pt x="7" y="41"/>
                    <a:pt x="2" y="42"/>
                    <a:pt x="6" y="45"/>
                  </a:cubicBezTo>
                  <a:cubicBezTo>
                    <a:pt x="9" y="48"/>
                    <a:pt x="12" y="44"/>
                    <a:pt x="15" y="48"/>
                  </a:cubicBezTo>
                  <a:cubicBezTo>
                    <a:pt x="17" y="52"/>
                    <a:pt x="17" y="56"/>
                    <a:pt x="12" y="55"/>
                  </a:cubicBezTo>
                  <a:cubicBezTo>
                    <a:pt x="9" y="54"/>
                    <a:pt x="7" y="47"/>
                    <a:pt x="6" y="47"/>
                  </a:cubicBezTo>
                  <a:cubicBezTo>
                    <a:pt x="2" y="46"/>
                    <a:pt x="3" y="54"/>
                    <a:pt x="3" y="56"/>
                  </a:cubicBezTo>
                  <a:cubicBezTo>
                    <a:pt x="3" y="59"/>
                    <a:pt x="2" y="62"/>
                    <a:pt x="2" y="65"/>
                  </a:cubicBezTo>
                  <a:cubicBezTo>
                    <a:pt x="1" y="68"/>
                    <a:pt x="0" y="72"/>
                    <a:pt x="1" y="76"/>
                  </a:cubicBezTo>
                  <a:cubicBezTo>
                    <a:pt x="2" y="79"/>
                    <a:pt x="6" y="80"/>
                    <a:pt x="7" y="83"/>
                  </a:cubicBezTo>
                  <a:cubicBezTo>
                    <a:pt x="14" y="80"/>
                    <a:pt x="13" y="67"/>
                    <a:pt x="19" y="62"/>
                  </a:cubicBezTo>
                  <a:cubicBezTo>
                    <a:pt x="21" y="60"/>
                    <a:pt x="26" y="60"/>
                    <a:pt x="26" y="57"/>
                  </a:cubicBezTo>
                  <a:cubicBezTo>
                    <a:pt x="26" y="55"/>
                    <a:pt x="24" y="55"/>
                    <a:pt x="24" y="53"/>
                  </a:cubicBezTo>
                  <a:cubicBezTo>
                    <a:pt x="23" y="52"/>
                    <a:pt x="24" y="49"/>
                    <a:pt x="24" y="47"/>
                  </a:cubicBezTo>
                  <a:cubicBezTo>
                    <a:pt x="25" y="41"/>
                    <a:pt x="26" y="34"/>
                    <a:pt x="30" y="28"/>
                  </a:cubicBezTo>
                  <a:cubicBezTo>
                    <a:pt x="32" y="25"/>
                    <a:pt x="36" y="24"/>
                    <a:pt x="36" y="20"/>
                  </a:cubicBezTo>
                  <a:cubicBezTo>
                    <a:pt x="36" y="20"/>
                    <a:pt x="33" y="18"/>
                    <a:pt x="33" y="17"/>
                  </a:cubicBezTo>
                  <a:cubicBezTo>
                    <a:pt x="33" y="15"/>
                    <a:pt x="34" y="14"/>
                    <a:pt x="3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3181351" y="4008438"/>
              <a:ext cx="30163" cy="31750"/>
            </a:xfrm>
            <a:custGeom>
              <a:avLst/>
              <a:gdLst>
                <a:gd name="T0" fmla="*/ 4 w 18"/>
                <a:gd name="T1" fmla="*/ 19 h 19"/>
                <a:gd name="T2" fmla="*/ 13 w 18"/>
                <a:gd name="T3" fmla="*/ 18 h 19"/>
                <a:gd name="T4" fmla="*/ 16 w 18"/>
                <a:gd name="T5" fmla="*/ 8 h 19"/>
                <a:gd name="T6" fmla="*/ 4 w 1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4" y="19"/>
                  </a:moveTo>
                  <a:cubicBezTo>
                    <a:pt x="4" y="19"/>
                    <a:pt x="13" y="18"/>
                    <a:pt x="13" y="18"/>
                  </a:cubicBezTo>
                  <a:cubicBezTo>
                    <a:pt x="15" y="16"/>
                    <a:pt x="18" y="10"/>
                    <a:pt x="16" y="8"/>
                  </a:cubicBezTo>
                  <a:cubicBezTo>
                    <a:pt x="12" y="0"/>
                    <a:pt x="0" y="16"/>
                    <a:pt x="4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3217863" y="4030663"/>
              <a:ext cx="11113" cy="14288"/>
            </a:xfrm>
            <a:custGeom>
              <a:avLst/>
              <a:gdLst>
                <a:gd name="T0" fmla="*/ 6 w 6"/>
                <a:gd name="T1" fmla="*/ 1 h 9"/>
                <a:gd name="T2" fmla="*/ 0 w 6"/>
                <a:gd name="T3" fmla="*/ 8 h 9"/>
                <a:gd name="T4" fmla="*/ 5 w 6"/>
                <a:gd name="T5" fmla="*/ 8 h 9"/>
                <a:gd name="T6" fmla="*/ 6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1" y="9"/>
                    <a:pt x="4" y="8"/>
                    <a:pt x="5" y="8"/>
                  </a:cubicBezTo>
                  <a:cubicBezTo>
                    <a:pt x="6" y="6"/>
                    <a:pt x="6" y="3"/>
                    <a:pt x="6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3446463" y="3838575"/>
              <a:ext cx="19050" cy="14288"/>
            </a:xfrm>
            <a:custGeom>
              <a:avLst/>
              <a:gdLst>
                <a:gd name="T0" fmla="*/ 9 w 12"/>
                <a:gd name="T1" fmla="*/ 6 h 9"/>
                <a:gd name="T2" fmla="*/ 5 w 12"/>
                <a:gd name="T3" fmla="*/ 0 h 9"/>
                <a:gd name="T4" fmla="*/ 9 w 12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9" y="6"/>
                  </a:moveTo>
                  <a:cubicBezTo>
                    <a:pt x="12" y="3"/>
                    <a:pt x="8" y="0"/>
                    <a:pt x="5" y="0"/>
                  </a:cubicBezTo>
                  <a:cubicBezTo>
                    <a:pt x="0" y="2"/>
                    <a:pt x="6" y="9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4"/>
            <p:cNvSpPr>
              <a:spLocks/>
            </p:cNvSpPr>
            <p:nvPr/>
          </p:nvSpPr>
          <p:spPr bwMode="auto">
            <a:xfrm>
              <a:off x="3768726" y="3516313"/>
              <a:ext cx="44450" cy="57150"/>
            </a:xfrm>
            <a:custGeom>
              <a:avLst/>
              <a:gdLst>
                <a:gd name="T0" fmla="*/ 12 w 27"/>
                <a:gd name="T1" fmla="*/ 33 h 34"/>
                <a:gd name="T2" fmla="*/ 22 w 27"/>
                <a:gd name="T3" fmla="*/ 32 h 34"/>
                <a:gd name="T4" fmla="*/ 26 w 27"/>
                <a:gd name="T5" fmla="*/ 24 h 34"/>
                <a:gd name="T6" fmla="*/ 19 w 27"/>
                <a:gd name="T7" fmla="*/ 8 h 34"/>
                <a:gd name="T8" fmla="*/ 12 w 27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12" y="33"/>
                  </a:moveTo>
                  <a:cubicBezTo>
                    <a:pt x="16" y="34"/>
                    <a:pt x="19" y="34"/>
                    <a:pt x="22" y="32"/>
                  </a:cubicBezTo>
                  <a:cubicBezTo>
                    <a:pt x="24" y="30"/>
                    <a:pt x="26" y="26"/>
                    <a:pt x="26" y="24"/>
                  </a:cubicBezTo>
                  <a:cubicBezTo>
                    <a:pt x="27" y="17"/>
                    <a:pt x="23" y="12"/>
                    <a:pt x="19" y="8"/>
                  </a:cubicBezTo>
                  <a:cubicBezTo>
                    <a:pt x="10" y="0"/>
                    <a:pt x="0" y="30"/>
                    <a:pt x="12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5"/>
            <p:cNvSpPr>
              <a:spLocks/>
            </p:cNvSpPr>
            <p:nvPr/>
          </p:nvSpPr>
          <p:spPr bwMode="auto">
            <a:xfrm>
              <a:off x="3733801" y="3552825"/>
              <a:ext cx="47625" cy="49213"/>
            </a:xfrm>
            <a:custGeom>
              <a:avLst/>
              <a:gdLst>
                <a:gd name="T0" fmla="*/ 28 w 29"/>
                <a:gd name="T1" fmla="*/ 15 h 29"/>
                <a:gd name="T2" fmla="*/ 19 w 29"/>
                <a:gd name="T3" fmla="*/ 11 h 29"/>
                <a:gd name="T4" fmla="*/ 13 w 29"/>
                <a:gd name="T5" fmla="*/ 3 h 29"/>
                <a:gd name="T6" fmla="*/ 10 w 29"/>
                <a:gd name="T7" fmla="*/ 8 h 29"/>
                <a:gd name="T8" fmla="*/ 4 w 29"/>
                <a:gd name="T9" fmla="*/ 12 h 29"/>
                <a:gd name="T10" fmla="*/ 7 w 29"/>
                <a:gd name="T11" fmla="*/ 18 h 29"/>
                <a:gd name="T12" fmla="*/ 8 w 29"/>
                <a:gd name="T13" fmla="*/ 26 h 29"/>
                <a:gd name="T14" fmla="*/ 18 w 29"/>
                <a:gd name="T15" fmla="*/ 26 h 29"/>
                <a:gd name="T16" fmla="*/ 13 w 29"/>
                <a:gd name="T17" fmla="*/ 19 h 29"/>
                <a:gd name="T18" fmla="*/ 21 w 29"/>
                <a:gd name="T19" fmla="*/ 21 h 29"/>
                <a:gd name="T20" fmla="*/ 28 w 29"/>
                <a:gd name="T2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28" y="15"/>
                  </a:moveTo>
                  <a:cubicBezTo>
                    <a:pt x="29" y="8"/>
                    <a:pt x="21" y="13"/>
                    <a:pt x="19" y="11"/>
                  </a:cubicBezTo>
                  <a:cubicBezTo>
                    <a:pt x="17" y="9"/>
                    <a:pt x="20" y="0"/>
                    <a:pt x="13" y="3"/>
                  </a:cubicBezTo>
                  <a:cubicBezTo>
                    <a:pt x="11" y="4"/>
                    <a:pt x="11" y="6"/>
                    <a:pt x="10" y="8"/>
                  </a:cubicBezTo>
                  <a:cubicBezTo>
                    <a:pt x="8" y="9"/>
                    <a:pt x="5" y="10"/>
                    <a:pt x="4" y="12"/>
                  </a:cubicBezTo>
                  <a:cubicBezTo>
                    <a:pt x="0" y="16"/>
                    <a:pt x="3" y="17"/>
                    <a:pt x="7" y="18"/>
                  </a:cubicBezTo>
                  <a:cubicBezTo>
                    <a:pt x="14" y="21"/>
                    <a:pt x="6" y="22"/>
                    <a:pt x="8" y="26"/>
                  </a:cubicBezTo>
                  <a:cubicBezTo>
                    <a:pt x="10" y="29"/>
                    <a:pt x="16" y="29"/>
                    <a:pt x="18" y="26"/>
                  </a:cubicBezTo>
                  <a:cubicBezTo>
                    <a:pt x="20" y="21"/>
                    <a:pt x="13" y="23"/>
                    <a:pt x="13" y="19"/>
                  </a:cubicBezTo>
                  <a:cubicBezTo>
                    <a:pt x="13" y="14"/>
                    <a:pt x="20" y="21"/>
                    <a:pt x="21" y="21"/>
                  </a:cubicBezTo>
                  <a:cubicBezTo>
                    <a:pt x="23" y="21"/>
                    <a:pt x="28" y="17"/>
                    <a:pt x="28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6"/>
            <p:cNvSpPr>
              <a:spLocks/>
            </p:cNvSpPr>
            <p:nvPr/>
          </p:nvSpPr>
          <p:spPr bwMode="auto">
            <a:xfrm>
              <a:off x="4551363" y="3114675"/>
              <a:ext cx="68263" cy="117475"/>
            </a:xfrm>
            <a:custGeom>
              <a:avLst/>
              <a:gdLst>
                <a:gd name="T0" fmla="*/ 33 w 40"/>
                <a:gd name="T1" fmla="*/ 11 h 70"/>
                <a:gd name="T2" fmla="*/ 30 w 40"/>
                <a:gd name="T3" fmla="*/ 32 h 70"/>
                <a:gd name="T4" fmla="*/ 39 w 40"/>
                <a:gd name="T5" fmla="*/ 33 h 70"/>
                <a:gd name="T6" fmla="*/ 30 w 40"/>
                <a:gd name="T7" fmla="*/ 48 h 70"/>
                <a:gd name="T8" fmla="*/ 23 w 40"/>
                <a:gd name="T9" fmla="*/ 60 h 70"/>
                <a:gd name="T10" fmla="*/ 14 w 40"/>
                <a:gd name="T11" fmla="*/ 65 h 70"/>
                <a:gd name="T12" fmla="*/ 7 w 40"/>
                <a:gd name="T13" fmla="*/ 64 h 70"/>
                <a:gd name="T14" fmla="*/ 12 w 40"/>
                <a:gd name="T15" fmla="*/ 56 h 70"/>
                <a:gd name="T16" fmla="*/ 14 w 40"/>
                <a:gd name="T17" fmla="*/ 45 h 70"/>
                <a:gd name="T18" fmla="*/ 6 w 40"/>
                <a:gd name="T19" fmla="*/ 51 h 70"/>
                <a:gd name="T20" fmla="*/ 0 w 40"/>
                <a:gd name="T21" fmla="*/ 46 h 70"/>
                <a:gd name="T22" fmla="*/ 2 w 40"/>
                <a:gd name="T23" fmla="*/ 35 h 70"/>
                <a:gd name="T24" fmla="*/ 6 w 40"/>
                <a:gd name="T25" fmla="*/ 25 h 70"/>
                <a:gd name="T26" fmla="*/ 15 w 40"/>
                <a:gd name="T27" fmla="*/ 17 h 70"/>
                <a:gd name="T28" fmla="*/ 22 w 40"/>
                <a:gd name="T29" fmla="*/ 8 h 70"/>
                <a:gd name="T30" fmla="*/ 31 w 40"/>
                <a:gd name="T31" fmla="*/ 1 h 70"/>
                <a:gd name="T32" fmla="*/ 33 w 40"/>
                <a:gd name="T33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70">
                  <a:moveTo>
                    <a:pt x="33" y="11"/>
                  </a:moveTo>
                  <a:cubicBezTo>
                    <a:pt x="32" y="15"/>
                    <a:pt x="20" y="29"/>
                    <a:pt x="30" y="32"/>
                  </a:cubicBezTo>
                  <a:cubicBezTo>
                    <a:pt x="32" y="32"/>
                    <a:pt x="38" y="28"/>
                    <a:pt x="39" y="33"/>
                  </a:cubicBezTo>
                  <a:cubicBezTo>
                    <a:pt x="40" y="37"/>
                    <a:pt x="33" y="45"/>
                    <a:pt x="30" y="48"/>
                  </a:cubicBezTo>
                  <a:cubicBezTo>
                    <a:pt x="27" y="52"/>
                    <a:pt x="26" y="56"/>
                    <a:pt x="23" y="60"/>
                  </a:cubicBezTo>
                  <a:cubicBezTo>
                    <a:pt x="20" y="64"/>
                    <a:pt x="18" y="64"/>
                    <a:pt x="14" y="65"/>
                  </a:cubicBezTo>
                  <a:cubicBezTo>
                    <a:pt x="11" y="66"/>
                    <a:pt x="8" y="70"/>
                    <a:pt x="7" y="64"/>
                  </a:cubicBezTo>
                  <a:cubicBezTo>
                    <a:pt x="6" y="60"/>
                    <a:pt x="11" y="59"/>
                    <a:pt x="12" y="56"/>
                  </a:cubicBezTo>
                  <a:cubicBezTo>
                    <a:pt x="13" y="55"/>
                    <a:pt x="15" y="45"/>
                    <a:pt x="14" y="45"/>
                  </a:cubicBezTo>
                  <a:cubicBezTo>
                    <a:pt x="11" y="41"/>
                    <a:pt x="8" y="49"/>
                    <a:pt x="6" y="51"/>
                  </a:cubicBezTo>
                  <a:cubicBezTo>
                    <a:pt x="2" y="54"/>
                    <a:pt x="0" y="51"/>
                    <a:pt x="0" y="46"/>
                  </a:cubicBezTo>
                  <a:cubicBezTo>
                    <a:pt x="0" y="42"/>
                    <a:pt x="2" y="40"/>
                    <a:pt x="2" y="35"/>
                  </a:cubicBezTo>
                  <a:cubicBezTo>
                    <a:pt x="3" y="31"/>
                    <a:pt x="3" y="29"/>
                    <a:pt x="6" y="25"/>
                  </a:cubicBezTo>
                  <a:cubicBezTo>
                    <a:pt x="9" y="22"/>
                    <a:pt x="12" y="20"/>
                    <a:pt x="15" y="17"/>
                  </a:cubicBezTo>
                  <a:cubicBezTo>
                    <a:pt x="17" y="14"/>
                    <a:pt x="19" y="11"/>
                    <a:pt x="22" y="8"/>
                  </a:cubicBezTo>
                  <a:cubicBezTo>
                    <a:pt x="24" y="6"/>
                    <a:pt x="28" y="0"/>
                    <a:pt x="31" y="1"/>
                  </a:cubicBezTo>
                  <a:cubicBezTo>
                    <a:pt x="35" y="2"/>
                    <a:pt x="35" y="8"/>
                    <a:pt x="3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708526" y="3076575"/>
              <a:ext cx="14288" cy="15875"/>
            </a:xfrm>
            <a:custGeom>
              <a:avLst/>
              <a:gdLst>
                <a:gd name="T0" fmla="*/ 8 w 8"/>
                <a:gd name="T1" fmla="*/ 1 h 10"/>
                <a:gd name="T2" fmla="*/ 1 w 8"/>
                <a:gd name="T3" fmla="*/ 6 h 10"/>
                <a:gd name="T4" fmla="*/ 8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6" y="0"/>
                    <a:pt x="0" y="3"/>
                    <a:pt x="1" y="6"/>
                  </a:cubicBezTo>
                  <a:cubicBezTo>
                    <a:pt x="2" y="10"/>
                    <a:pt x="7" y="3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3471863" y="3878263"/>
              <a:ext cx="9525" cy="793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5 h 5"/>
                <a:gd name="T4" fmla="*/ 5 w 5"/>
                <a:gd name="T5" fmla="*/ 5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4"/>
                    <a:pt x="3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3481388" y="38862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767263" y="2447925"/>
              <a:ext cx="295275" cy="269875"/>
            </a:xfrm>
            <a:custGeom>
              <a:avLst/>
              <a:gdLst>
                <a:gd name="T0" fmla="*/ 26 w 176"/>
                <a:gd name="T1" fmla="*/ 135 h 161"/>
                <a:gd name="T2" fmla="*/ 47 w 176"/>
                <a:gd name="T3" fmla="*/ 139 h 161"/>
                <a:gd name="T4" fmla="*/ 66 w 176"/>
                <a:gd name="T5" fmla="*/ 139 h 161"/>
                <a:gd name="T6" fmla="*/ 84 w 176"/>
                <a:gd name="T7" fmla="*/ 138 h 161"/>
                <a:gd name="T8" fmla="*/ 103 w 176"/>
                <a:gd name="T9" fmla="*/ 140 h 161"/>
                <a:gd name="T10" fmla="*/ 107 w 176"/>
                <a:gd name="T11" fmla="*/ 151 h 161"/>
                <a:gd name="T12" fmla="*/ 110 w 176"/>
                <a:gd name="T13" fmla="*/ 160 h 161"/>
                <a:gd name="T14" fmla="*/ 120 w 176"/>
                <a:gd name="T15" fmla="*/ 159 h 161"/>
                <a:gd name="T16" fmla="*/ 127 w 176"/>
                <a:gd name="T17" fmla="*/ 150 h 161"/>
                <a:gd name="T18" fmla="*/ 139 w 176"/>
                <a:gd name="T19" fmla="*/ 142 h 161"/>
                <a:gd name="T20" fmla="*/ 147 w 176"/>
                <a:gd name="T21" fmla="*/ 145 h 161"/>
                <a:gd name="T22" fmla="*/ 156 w 176"/>
                <a:gd name="T23" fmla="*/ 143 h 161"/>
                <a:gd name="T24" fmla="*/ 169 w 176"/>
                <a:gd name="T25" fmla="*/ 131 h 161"/>
                <a:gd name="T26" fmla="*/ 176 w 176"/>
                <a:gd name="T27" fmla="*/ 124 h 161"/>
                <a:gd name="T28" fmla="*/ 167 w 176"/>
                <a:gd name="T29" fmla="*/ 119 h 161"/>
                <a:gd name="T30" fmla="*/ 159 w 176"/>
                <a:gd name="T31" fmla="*/ 104 h 161"/>
                <a:gd name="T32" fmla="*/ 153 w 176"/>
                <a:gd name="T33" fmla="*/ 95 h 161"/>
                <a:gd name="T34" fmla="*/ 151 w 176"/>
                <a:gd name="T35" fmla="*/ 70 h 161"/>
                <a:gd name="T36" fmla="*/ 148 w 176"/>
                <a:gd name="T37" fmla="*/ 42 h 161"/>
                <a:gd name="T38" fmla="*/ 150 w 176"/>
                <a:gd name="T39" fmla="*/ 16 h 161"/>
                <a:gd name="T40" fmla="*/ 144 w 176"/>
                <a:gd name="T41" fmla="*/ 23 h 161"/>
                <a:gd name="T42" fmla="*/ 134 w 176"/>
                <a:gd name="T43" fmla="*/ 23 h 161"/>
                <a:gd name="T44" fmla="*/ 113 w 176"/>
                <a:gd name="T45" fmla="*/ 16 h 161"/>
                <a:gd name="T46" fmla="*/ 94 w 176"/>
                <a:gd name="T47" fmla="*/ 8 h 161"/>
                <a:gd name="T48" fmla="*/ 88 w 176"/>
                <a:gd name="T49" fmla="*/ 32 h 161"/>
                <a:gd name="T50" fmla="*/ 85 w 176"/>
                <a:gd name="T51" fmla="*/ 44 h 161"/>
                <a:gd name="T52" fmla="*/ 90 w 176"/>
                <a:gd name="T53" fmla="*/ 56 h 161"/>
                <a:gd name="T54" fmla="*/ 95 w 176"/>
                <a:gd name="T55" fmla="*/ 53 h 161"/>
                <a:gd name="T56" fmla="*/ 101 w 176"/>
                <a:gd name="T57" fmla="*/ 51 h 161"/>
                <a:gd name="T58" fmla="*/ 109 w 176"/>
                <a:gd name="T59" fmla="*/ 45 h 161"/>
                <a:gd name="T60" fmla="*/ 121 w 176"/>
                <a:gd name="T61" fmla="*/ 44 h 161"/>
                <a:gd name="T62" fmla="*/ 129 w 176"/>
                <a:gd name="T63" fmla="*/ 38 h 161"/>
                <a:gd name="T64" fmla="*/ 134 w 176"/>
                <a:gd name="T65" fmla="*/ 49 h 161"/>
                <a:gd name="T66" fmla="*/ 130 w 176"/>
                <a:gd name="T67" fmla="*/ 62 h 161"/>
                <a:gd name="T68" fmla="*/ 130 w 176"/>
                <a:gd name="T69" fmla="*/ 76 h 161"/>
                <a:gd name="T70" fmla="*/ 113 w 176"/>
                <a:gd name="T71" fmla="*/ 80 h 161"/>
                <a:gd name="T72" fmla="*/ 96 w 176"/>
                <a:gd name="T73" fmla="*/ 79 h 161"/>
                <a:gd name="T74" fmla="*/ 91 w 176"/>
                <a:gd name="T75" fmla="*/ 86 h 161"/>
                <a:gd name="T76" fmla="*/ 84 w 176"/>
                <a:gd name="T77" fmla="*/ 78 h 161"/>
                <a:gd name="T78" fmla="*/ 77 w 176"/>
                <a:gd name="T79" fmla="*/ 56 h 161"/>
                <a:gd name="T80" fmla="*/ 70 w 176"/>
                <a:gd name="T81" fmla="*/ 47 h 161"/>
                <a:gd name="T82" fmla="*/ 62 w 176"/>
                <a:gd name="T83" fmla="*/ 49 h 161"/>
                <a:gd name="T84" fmla="*/ 56 w 176"/>
                <a:gd name="T85" fmla="*/ 41 h 161"/>
                <a:gd name="T86" fmla="*/ 48 w 176"/>
                <a:gd name="T87" fmla="*/ 48 h 161"/>
                <a:gd name="T88" fmla="*/ 46 w 176"/>
                <a:gd name="T89" fmla="*/ 58 h 161"/>
                <a:gd name="T90" fmla="*/ 40 w 176"/>
                <a:gd name="T91" fmla="*/ 63 h 161"/>
                <a:gd name="T92" fmla="*/ 46 w 176"/>
                <a:gd name="T93" fmla="*/ 67 h 161"/>
                <a:gd name="T94" fmla="*/ 53 w 176"/>
                <a:gd name="T95" fmla="*/ 71 h 161"/>
                <a:gd name="T96" fmla="*/ 56 w 176"/>
                <a:gd name="T97" fmla="*/ 76 h 161"/>
                <a:gd name="T98" fmla="*/ 48 w 176"/>
                <a:gd name="T99" fmla="*/ 77 h 161"/>
                <a:gd name="T100" fmla="*/ 46 w 176"/>
                <a:gd name="T101" fmla="*/ 95 h 161"/>
                <a:gd name="T102" fmla="*/ 39 w 176"/>
                <a:gd name="T103" fmla="*/ 100 h 161"/>
                <a:gd name="T104" fmla="*/ 31 w 176"/>
                <a:gd name="T105" fmla="*/ 101 h 161"/>
                <a:gd name="T106" fmla="*/ 21 w 176"/>
                <a:gd name="T107" fmla="*/ 104 h 161"/>
                <a:gd name="T108" fmla="*/ 18 w 176"/>
                <a:gd name="T109" fmla="*/ 109 h 161"/>
                <a:gd name="T110" fmla="*/ 13 w 176"/>
                <a:gd name="T111" fmla="*/ 113 h 161"/>
                <a:gd name="T112" fmla="*/ 8 w 176"/>
                <a:gd name="T113" fmla="*/ 131 h 161"/>
                <a:gd name="T114" fmla="*/ 13 w 176"/>
                <a:gd name="T115" fmla="*/ 133 h 161"/>
                <a:gd name="T116" fmla="*/ 15 w 176"/>
                <a:gd name="T117" fmla="*/ 137 h 161"/>
                <a:gd name="T118" fmla="*/ 16 w 176"/>
                <a:gd name="T119" fmla="*/ 142 h 161"/>
                <a:gd name="T120" fmla="*/ 26 w 176"/>
                <a:gd name="T121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161">
                  <a:moveTo>
                    <a:pt x="26" y="135"/>
                  </a:moveTo>
                  <a:cubicBezTo>
                    <a:pt x="34" y="134"/>
                    <a:pt x="39" y="141"/>
                    <a:pt x="47" y="139"/>
                  </a:cubicBezTo>
                  <a:cubicBezTo>
                    <a:pt x="55" y="138"/>
                    <a:pt x="58" y="133"/>
                    <a:pt x="66" y="139"/>
                  </a:cubicBezTo>
                  <a:cubicBezTo>
                    <a:pt x="73" y="143"/>
                    <a:pt x="78" y="142"/>
                    <a:pt x="84" y="138"/>
                  </a:cubicBezTo>
                  <a:cubicBezTo>
                    <a:pt x="91" y="133"/>
                    <a:pt x="99" y="130"/>
                    <a:pt x="103" y="140"/>
                  </a:cubicBezTo>
                  <a:cubicBezTo>
                    <a:pt x="104" y="143"/>
                    <a:pt x="106" y="147"/>
                    <a:pt x="107" y="151"/>
                  </a:cubicBezTo>
                  <a:cubicBezTo>
                    <a:pt x="107" y="155"/>
                    <a:pt x="106" y="158"/>
                    <a:pt x="110" y="160"/>
                  </a:cubicBezTo>
                  <a:cubicBezTo>
                    <a:pt x="114" y="161"/>
                    <a:pt x="118" y="161"/>
                    <a:pt x="120" y="159"/>
                  </a:cubicBezTo>
                  <a:cubicBezTo>
                    <a:pt x="123" y="156"/>
                    <a:pt x="124" y="152"/>
                    <a:pt x="127" y="150"/>
                  </a:cubicBezTo>
                  <a:cubicBezTo>
                    <a:pt x="131" y="148"/>
                    <a:pt x="136" y="143"/>
                    <a:pt x="139" y="142"/>
                  </a:cubicBezTo>
                  <a:cubicBezTo>
                    <a:pt x="144" y="141"/>
                    <a:pt x="144" y="144"/>
                    <a:pt x="147" y="145"/>
                  </a:cubicBezTo>
                  <a:cubicBezTo>
                    <a:pt x="150" y="146"/>
                    <a:pt x="154" y="145"/>
                    <a:pt x="156" y="143"/>
                  </a:cubicBezTo>
                  <a:cubicBezTo>
                    <a:pt x="162" y="141"/>
                    <a:pt x="165" y="135"/>
                    <a:pt x="169" y="131"/>
                  </a:cubicBezTo>
                  <a:cubicBezTo>
                    <a:pt x="171" y="129"/>
                    <a:pt x="174" y="126"/>
                    <a:pt x="176" y="124"/>
                  </a:cubicBezTo>
                  <a:cubicBezTo>
                    <a:pt x="173" y="123"/>
                    <a:pt x="170" y="121"/>
                    <a:pt x="167" y="119"/>
                  </a:cubicBezTo>
                  <a:cubicBezTo>
                    <a:pt x="161" y="115"/>
                    <a:pt x="161" y="111"/>
                    <a:pt x="159" y="104"/>
                  </a:cubicBezTo>
                  <a:cubicBezTo>
                    <a:pt x="157" y="101"/>
                    <a:pt x="155" y="98"/>
                    <a:pt x="153" y="95"/>
                  </a:cubicBezTo>
                  <a:cubicBezTo>
                    <a:pt x="149" y="87"/>
                    <a:pt x="151" y="79"/>
                    <a:pt x="151" y="70"/>
                  </a:cubicBezTo>
                  <a:cubicBezTo>
                    <a:pt x="150" y="61"/>
                    <a:pt x="146" y="51"/>
                    <a:pt x="148" y="42"/>
                  </a:cubicBezTo>
                  <a:cubicBezTo>
                    <a:pt x="149" y="34"/>
                    <a:pt x="152" y="24"/>
                    <a:pt x="150" y="16"/>
                  </a:cubicBezTo>
                  <a:cubicBezTo>
                    <a:pt x="146" y="14"/>
                    <a:pt x="146" y="20"/>
                    <a:pt x="144" y="23"/>
                  </a:cubicBezTo>
                  <a:cubicBezTo>
                    <a:pt x="140" y="26"/>
                    <a:pt x="138" y="24"/>
                    <a:pt x="134" y="23"/>
                  </a:cubicBezTo>
                  <a:cubicBezTo>
                    <a:pt x="125" y="22"/>
                    <a:pt x="119" y="23"/>
                    <a:pt x="113" y="16"/>
                  </a:cubicBezTo>
                  <a:cubicBezTo>
                    <a:pt x="108" y="12"/>
                    <a:pt x="101" y="0"/>
                    <a:pt x="94" y="8"/>
                  </a:cubicBezTo>
                  <a:cubicBezTo>
                    <a:pt x="90" y="14"/>
                    <a:pt x="91" y="25"/>
                    <a:pt x="88" y="32"/>
                  </a:cubicBezTo>
                  <a:cubicBezTo>
                    <a:pt x="87" y="36"/>
                    <a:pt x="85" y="40"/>
                    <a:pt x="85" y="44"/>
                  </a:cubicBezTo>
                  <a:cubicBezTo>
                    <a:pt x="84" y="50"/>
                    <a:pt x="87" y="52"/>
                    <a:pt x="90" y="56"/>
                  </a:cubicBezTo>
                  <a:cubicBezTo>
                    <a:pt x="92" y="56"/>
                    <a:pt x="93" y="54"/>
                    <a:pt x="95" y="53"/>
                  </a:cubicBezTo>
                  <a:cubicBezTo>
                    <a:pt x="97" y="52"/>
                    <a:pt x="99" y="52"/>
                    <a:pt x="101" y="51"/>
                  </a:cubicBezTo>
                  <a:cubicBezTo>
                    <a:pt x="104" y="50"/>
                    <a:pt x="105" y="46"/>
                    <a:pt x="109" y="45"/>
                  </a:cubicBezTo>
                  <a:cubicBezTo>
                    <a:pt x="113" y="44"/>
                    <a:pt x="117" y="45"/>
                    <a:pt x="121" y="44"/>
                  </a:cubicBezTo>
                  <a:cubicBezTo>
                    <a:pt x="124" y="42"/>
                    <a:pt x="125" y="38"/>
                    <a:pt x="129" y="38"/>
                  </a:cubicBezTo>
                  <a:cubicBezTo>
                    <a:pt x="129" y="43"/>
                    <a:pt x="133" y="44"/>
                    <a:pt x="134" y="49"/>
                  </a:cubicBezTo>
                  <a:cubicBezTo>
                    <a:pt x="136" y="53"/>
                    <a:pt x="131" y="58"/>
                    <a:pt x="130" y="62"/>
                  </a:cubicBezTo>
                  <a:cubicBezTo>
                    <a:pt x="129" y="67"/>
                    <a:pt x="131" y="71"/>
                    <a:pt x="130" y="76"/>
                  </a:cubicBezTo>
                  <a:cubicBezTo>
                    <a:pt x="128" y="84"/>
                    <a:pt x="119" y="81"/>
                    <a:pt x="113" y="80"/>
                  </a:cubicBezTo>
                  <a:cubicBezTo>
                    <a:pt x="107" y="79"/>
                    <a:pt x="100" y="68"/>
                    <a:pt x="96" y="79"/>
                  </a:cubicBezTo>
                  <a:cubicBezTo>
                    <a:pt x="95" y="83"/>
                    <a:pt x="97" y="87"/>
                    <a:pt x="91" y="86"/>
                  </a:cubicBezTo>
                  <a:cubicBezTo>
                    <a:pt x="87" y="85"/>
                    <a:pt x="86" y="81"/>
                    <a:pt x="84" y="78"/>
                  </a:cubicBezTo>
                  <a:cubicBezTo>
                    <a:pt x="80" y="71"/>
                    <a:pt x="80" y="63"/>
                    <a:pt x="77" y="56"/>
                  </a:cubicBezTo>
                  <a:cubicBezTo>
                    <a:pt x="75" y="52"/>
                    <a:pt x="73" y="49"/>
                    <a:pt x="70" y="47"/>
                  </a:cubicBezTo>
                  <a:cubicBezTo>
                    <a:pt x="64" y="43"/>
                    <a:pt x="66" y="49"/>
                    <a:pt x="62" y="49"/>
                  </a:cubicBezTo>
                  <a:cubicBezTo>
                    <a:pt x="58" y="49"/>
                    <a:pt x="58" y="43"/>
                    <a:pt x="56" y="41"/>
                  </a:cubicBezTo>
                  <a:cubicBezTo>
                    <a:pt x="52" y="39"/>
                    <a:pt x="49" y="44"/>
                    <a:pt x="48" y="48"/>
                  </a:cubicBezTo>
                  <a:cubicBezTo>
                    <a:pt x="48" y="50"/>
                    <a:pt x="49" y="56"/>
                    <a:pt x="46" y="58"/>
                  </a:cubicBezTo>
                  <a:cubicBezTo>
                    <a:pt x="44" y="60"/>
                    <a:pt x="39" y="57"/>
                    <a:pt x="40" y="63"/>
                  </a:cubicBezTo>
                  <a:cubicBezTo>
                    <a:pt x="44" y="62"/>
                    <a:pt x="44" y="64"/>
                    <a:pt x="46" y="67"/>
                  </a:cubicBezTo>
                  <a:cubicBezTo>
                    <a:pt x="48" y="70"/>
                    <a:pt x="49" y="70"/>
                    <a:pt x="53" y="71"/>
                  </a:cubicBezTo>
                  <a:cubicBezTo>
                    <a:pt x="54" y="72"/>
                    <a:pt x="61" y="74"/>
                    <a:pt x="56" y="76"/>
                  </a:cubicBezTo>
                  <a:cubicBezTo>
                    <a:pt x="54" y="78"/>
                    <a:pt x="51" y="74"/>
                    <a:pt x="48" y="77"/>
                  </a:cubicBezTo>
                  <a:cubicBezTo>
                    <a:pt x="42" y="81"/>
                    <a:pt x="48" y="89"/>
                    <a:pt x="46" y="95"/>
                  </a:cubicBezTo>
                  <a:cubicBezTo>
                    <a:pt x="45" y="97"/>
                    <a:pt x="41" y="98"/>
                    <a:pt x="39" y="100"/>
                  </a:cubicBezTo>
                  <a:cubicBezTo>
                    <a:pt x="35" y="103"/>
                    <a:pt x="36" y="102"/>
                    <a:pt x="31" y="101"/>
                  </a:cubicBezTo>
                  <a:cubicBezTo>
                    <a:pt x="28" y="101"/>
                    <a:pt x="24" y="102"/>
                    <a:pt x="21" y="104"/>
                  </a:cubicBezTo>
                  <a:cubicBezTo>
                    <a:pt x="19" y="106"/>
                    <a:pt x="19" y="107"/>
                    <a:pt x="18" y="109"/>
                  </a:cubicBezTo>
                  <a:cubicBezTo>
                    <a:pt x="16" y="111"/>
                    <a:pt x="15" y="112"/>
                    <a:pt x="13" y="113"/>
                  </a:cubicBezTo>
                  <a:cubicBezTo>
                    <a:pt x="9" y="118"/>
                    <a:pt x="0" y="126"/>
                    <a:pt x="8" y="131"/>
                  </a:cubicBezTo>
                  <a:cubicBezTo>
                    <a:pt x="10" y="132"/>
                    <a:pt x="11" y="131"/>
                    <a:pt x="13" y="133"/>
                  </a:cubicBezTo>
                  <a:cubicBezTo>
                    <a:pt x="14" y="133"/>
                    <a:pt x="15" y="136"/>
                    <a:pt x="15" y="137"/>
                  </a:cubicBezTo>
                  <a:cubicBezTo>
                    <a:pt x="16" y="139"/>
                    <a:pt x="16" y="141"/>
                    <a:pt x="16" y="142"/>
                  </a:cubicBezTo>
                  <a:cubicBezTo>
                    <a:pt x="18" y="139"/>
                    <a:pt x="22" y="136"/>
                    <a:pt x="26" y="1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767263" y="2667000"/>
              <a:ext cx="182563" cy="323850"/>
            </a:xfrm>
            <a:custGeom>
              <a:avLst/>
              <a:gdLst>
                <a:gd name="T0" fmla="*/ 105 w 109"/>
                <a:gd name="T1" fmla="*/ 172 h 194"/>
                <a:gd name="T2" fmla="*/ 103 w 109"/>
                <a:gd name="T3" fmla="*/ 157 h 194"/>
                <a:gd name="T4" fmla="*/ 97 w 109"/>
                <a:gd name="T5" fmla="*/ 148 h 194"/>
                <a:gd name="T6" fmla="*/ 93 w 109"/>
                <a:gd name="T7" fmla="*/ 138 h 194"/>
                <a:gd name="T8" fmla="*/ 91 w 109"/>
                <a:gd name="T9" fmla="*/ 129 h 194"/>
                <a:gd name="T10" fmla="*/ 89 w 109"/>
                <a:gd name="T11" fmla="*/ 119 h 194"/>
                <a:gd name="T12" fmla="*/ 91 w 109"/>
                <a:gd name="T13" fmla="*/ 109 h 194"/>
                <a:gd name="T14" fmla="*/ 94 w 109"/>
                <a:gd name="T15" fmla="*/ 98 h 194"/>
                <a:gd name="T16" fmla="*/ 100 w 109"/>
                <a:gd name="T17" fmla="*/ 91 h 194"/>
                <a:gd name="T18" fmla="*/ 98 w 109"/>
                <a:gd name="T19" fmla="*/ 81 h 194"/>
                <a:gd name="T20" fmla="*/ 98 w 109"/>
                <a:gd name="T21" fmla="*/ 71 h 194"/>
                <a:gd name="T22" fmla="*/ 104 w 109"/>
                <a:gd name="T23" fmla="*/ 65 h 194"/>
                <a:gd name="T24" fmla="*/ 102 w 109"/>
                <a:gd name="T25" fmla="*/ 48 h 194"/>
                <a:gd name="T26" fmla="*/ 102 w 109"/>
                <a:gd name="T27" fmla="*/ 39 h 194"/>
                <a:gd name="T28" fmla="*/ 106 w 109"/>
                <a:gd name="T29" fmla="*/ 29 h 194"/>
                <a:gd name="T30" fmla="*/ 107 w 109"/>
                <a:gd name="T31" fmla="*/ 26 h 194"/>
                <a:gd name="T32" fmla="*/ 107 w 109"/>
                <a:gd name="T33" fmla="*/ 21 h 194"/>
                <a:gd name="T34" fmla="*/ 103 w 109"/>
                <a:gd name="T35" fmla="*/ 10 h 194"/>
                <a:gd name="T36" fmla="*/ 84 w 109"/>
                <a:gd name="T37" fmla="*/ 8 h 194"/>
                <a:gd name="T38" fmla="*/ 66 w 109"/>
                <a:gd name="T39" fmla="*/ 9 h 194"/>
                <a:gd name="T40" fmla="*/ 47 w 109"/>
                <a:gd name="T41" fmla="*/ 9 h 194"/>
                <a:gd name="T42" fmla="*/ 26 w 109"/>
                <a:gd name="T43" fmla="*/ 5 h 194"/>
                <a:gd name="T44" fmla="*/ 16 w 109"/>
                <a:gd name="T45" fmla="*/ 12 h 194"/>
                <a:gd name="T46" fmla="*/ 18 w 109"/>
                <a:gd name="T47" fmla="*/ 17 h 194"/>
                <a:gd name="T48" fmla="*/ 27 w 109"/>
                <a:gd name="T49" fmla="*/ 23 h 194"/>
                <a:gd name="T50" fmla="*/ 20 w 109"/>
                <a:gd name="T51" fmla="*/ 50 h 194"/>
                <a:gd name="T52" fmla="*/ 13 w 109"/>
                <a:gd name="T53" fmla="*/ 65 h 194"/>
                <a:gd name="T54" fmla="*/ 1 w 109"/>
                <a:gd name="T55" fmla="*/ 67 h 194"/>
                <a:gd name="T56" fmla="*/ 6 w 109"/>
                <a:gd name="T57" fmla="*/ 82 h 194"/>
                <a:gd name="T58" fmla="*/ 16 w 109"/>
                <a:gd name="T59" fmla="*/ 77 h 194"/>
                <a:gd name="T60" fmla="*/ 26 w 109"/>
                <a:gd name="T61" fmla="*/ 82 h 194"/>
                <a:gd name="T62" fmla="*/ 33 w 109"/>
                <a:gd name="T63" fmla="*/ 91 h 194"/>
                <a:gd name="T64" fmla="*/ 36 w 109"/>
                <a:gd name="T65" fmla="*/ 102 h 194"/>
                <a:gd name="T66" fmla="*/ 35 w 109"/>
                <a:gd name="T67" fmla="*/ 125 h 194"/>
                <a:gd name="T68" fmla="*/ 30 w 109"/>
                <a:gd name="T69" fmla="*/ 134 h 194"/>
                <a:gd name="T70" fmla="*/ 22 w 109"/>
                <a:gd name="T71" fmla="*/ 147 h 194"/>
                <a:gd name="T72" fmla="*/ 20 w 109"/>
                <a:gd name="T73" fmla="*/ 167 h 194"/>
                <a:gd name="T74" fmla="*/ 27 w 109"/>
                <a:gd name="T75" fmla="*/ 165 h 194"/>
                <a:gd name="T76" fmla="*/ 52 w 109"/>
                <a:gd name="T77" fmla="*/ 171 h 194"/>
                <a:gd name="T78" fmla="*/ 87 w 109"/>
                <a:gd name="T79" fmla="*/ 192 h 194"/>
                <a:gd name="T80" fmla="*/ 104 w 109"/>
                <a:gd name="T81" fmla="*/ 180 h 194"/>
                <a:gd name="T82" fmla="*/ 105 w 109"/>
                <a:gd name="T83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194">
                  <a:moveTo>
                    <a:pt x="105" y="172"/>
                  </a:moveTo>
                  <a:cubicBezTo>
                    <a:pt x="106" y="166"/>
                    <a:pt x="106" y="162"/>
                    <a:pt x="103" y="157"/>
                  </a:cubicBezTo>
                  <a:cubicBezTo>
                    <a:pt x="101" y="154"/>
                    <a:pt x="98" y="151"/>
                    <a:pt x="97" y="148"/>
                  </a:cubicBezTo>
                  <a:cubicBezTo>
                    <a:pt x="95" y="145"/>
                    <a:pt x="95" y="142"/>
                    <a:pt x="93" y="138"/>
                  </a:cubicBezTo>
                  <a:cubicBezTo>
                    <a:pt x="91" y="135"/>
                    <a:pt x="91" y="133"/>
                    <a:pt x="91" y="129"/>
                  </a:cubicBezTo>
                  <a:cubicBezTo>
                    <a:pt x="92" y="125"/>
                    <a:pt x="89" y="123"/>
                    <a:pt x="89" y="119"/>
                  </a:cubicBezTo>
                  <a:cubicBezTo>
                    <a:pt x="88" y="116"/>
                    <a:pt x="91" y="112"/>
                    <a:pt x="91" y="109"/>
                  </a:cubicBezTo>
                  <a:cubicBezTo>
                    <a:pt x="92" y="106"/>
                    <a:pt x="92" y="102"/>
                    <a:pt x="94" y="98"/>
                  </a:cubicBezTo>
                  <a:cubicBezTo>
                    <a:pt x="96" y="96"/>
                    <a:pt x="99" y="94"/>
                    <a:pt x="100" y="91"/>
                  </a:cubicBezTo>
                  <a:cubicBezTo>
                    <a:pt x="101" y="87"/>
                    <a:pt x="99" y="84"/>
                    <a:pt x="98" y="81"/>
                  </a:cubicBezTo>
                  <a:cubicBezTo>
                    <a:pt x="97" y="78"/>
                    <a:pt x="97" y="74"/>
                    <a:pt x="98" y="71"/>
                  </a:cubicBezTo>
                  <a:cubicBezTo>
                    <a:pt x="99" y="65"/>
                    <a:pt x="100" y="68"/>
                    <a:pt x="104" y="65"/>
                  </a:cubicBezTo>
                  <a:cubicBezTo>
                    <a:pt x="109" y="62"/>
                    <a:pt x="104" y="52"/>
                    <a:pt x="102" y="48"/>
                  </a:cubicBezTo>
                  <a:cubicBezTo>
                    <a:pt x="100" y="44"/>
                    <a:pt x="100" y="43"/>
                    <a:pt x="102" y="39"/>
                  </a:cubicBezTo>
                  <a:cubicBezTo>
                    <a:pt x="103" y="36"/>
                    <a:pt x="105" y="32"/>
                    <a:pt x="106" y="29"/>
                  </a:cubicBezTo>
                  <a:cubicBezTo>
                    <a:pt x="107" y="28"/>
                    <a:pt x="107" y="27"/>
                    <a:pt x="107" y="26"/>
                  </a:cubicBezTo>
                  <a:cubicBezTo>
                    <a:pt x="107" y="24"/>
                    <a:pt x="107" y="23"/>
                    <a:pt x="107" y="21"/>
                  </a:cubicBezTo>
                  <a:cubicBezTo>
                    <a:pt x="106" y="17"/>
                    <a:pt x="104" y="13"/>
                    <a:pt x="103" y="10"/>
                  </a:cubicBezTo>
                  <a:cubicBezTo>
                    <a:pt x="99" y="0"/>
                    <a:pt x="91" y="3"/>
                    <a:pt x="84" y="8"/>
                  </a:cubicBezTo>
                  <a:cubicBezTo>
                    <a:pt x="78" y="12"/>
                    <a:pt x="73" y="13"/>
                    <a:pt x="66" y="9"/>
                  </a:cubicBezTo>
                  <a:cubicBezTo>
                    <a:pt x="58" y="3"/>
                    <a:pt x="55" y="8"/>
                    <a:pt x="47" y="9"/>
                  </a:cubicBezTo>
                  <a:cubicBezTo>
                    <a:pt x="39" y="11"/>
                    <a:pt x="34" y="4"/>
                    <a:pt x="26" y="5"/>
                  </a:cubicBezTo>
                  <a:cubicBezTo>
                    <a:pt x="22" y="6"/>
                    <a:pt x="18" y="9"/>
                    <a:pt x="16" y="12"/>
                  </a:cubicBezTo>
                  <a:cubicBezTo>
                    <a:pt x="16" y="14"/>
                    <a:pt x="16" y="16"/>
                    <a:pt x="18" y="17"/>
                  </a:cubicBezTo>
                  <a:cubicBezTo>
                    <a:pt x="21" y="19"/>
                    <a:pt x="25" y="19"/>
                    <a:pt x="27" y="23"/>
                  </a:cubicBezTo>
                  <a:cubicBezTo>
                    <a:pt x="32" y="33"/>
                    <a:pt x="24" y="42"/>
                    <a:pt x="20" y="50"/>
                  </a:cubicBezTo>
                  <a:cubicBezTo>
                    <a:pt x="18" y="54"/>
                    <a:pt x="17" y="62"/>
                    <a:pt x="13" y="65"/>
                  </a:cubicBezTo>
                  <a:cubicBezTo>
                    <a:pt x="9" y="61"/>
                    <a:pt x="3" y="62"/>
                    <a:pt x="1" y="67"/>
                  </a:cubicBezTo>
                  <a:cubicBezTo>
                    <a:pt x="0" y="70"/>
                    <a:pt x="2" y="81"/>
                    <a:pt x="6" y="82"/>
                  </a:cubicBezTo>
                  <a:cubicBezTo>
                    <a:pt x="10" y="83"/>
                    <a:pt x="12" y="77"/>
                    <a:pt x="16" y="77"/>
                  </a:cubicBezTo>
                  <a:cubicBezTo>
                    <a:pt x="20" y="77"/>
                    <a:pt x="23" y="80"/>
                    <a:pt x="26" y="82"/>
                  </a:cubicBezTo>
                  <a:cubicBezTo>
                    <a:pt x="30" y="85"/>
                    <a:pt x="32" y="85"/>
                    <a:pt x="33" y="91"/>
                  </a:cubicBezTo>
                  <a:cubicBezTo>
                    <a:pt x="33" y="95"/>
                    <a:pt x="35" y="98"/>
                    <a:pt x="36" y="102"/>
                  </a:cubicBezTo>
                  <a:cubicBezTo>
                    <a:pt x="37" y="109"/>
                    <a:pt x="36" y="118"/>
                    <a:pt x="35" y="125"/>
                  </a:cubicBezTo>
                  <a:cubicBezTo>
                    <a:pt x="34" y="129"/>
                    <a:pt x="33" y="131"/>
                    <a:pt x="30" y="134"/>
                  </a:cubicBezTo>
                  <a:cubicBezTo>
                    <a:pt x="27" y="138"/>
                    <a:pt x="24" y="142"/>
                    <a:pt x="22" y="147"/>
                  </a:cubicBezTo>
                  <a:cubicBezTo>
                    <a:pt x="20" y="153"/>
                    <a:pt x="20" y="160"/>
                    <a:pt x="20" y="167"/>
                  </a:cubicBezTo>
                  <a:cubicBezTo>
                    <a:pt x="22" y="166"/>
                    <a:pt x="25" y="166"/>
                    <a:pt x="27" y="165"/>
                  </a:cubicBezTo>
                  <a:cubicBezTo>
                    <a:pt x="36" y="163"/>
                    <a:pt x="45" y="165"/>
                    <a:pt x="52" y="171"/>
                  </a:cubicBezTo>
                  <a:cubicBezTo>
                    <a:pt x="60" y="178"/>
                    <a:pt x="74" y="194"/>
                    <a:pt x="87" y="192"/>
                  </a:cubicBezTo>
                  <a:cubicBezTo>
                    <a:pt x="94" y="191"/>
                    <a:pt x="96" y="181"/>
                    <a:pt x="104" y="180"/>
                  </a:cubicBezTo>
                  <a:cubicBezTo>
                    <a:pt x="103" y="178"/>
                    <a:pt x="104" y="175"/>
                    <a:pt x="105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914901" y="2655888"/>
              <a:ext cx="223838" cy="350838"/>
            </a:xfrm>
            <a:custGeom>
              <a:avLst/>
              <a:gdLst>
                <a:gd name="T0" fmla="*/ 131 w 134"/>
                <a:gd name="T1" fmla="*/ 118 h 209"/>
                <a:gd name="T2" fmla="*/ 131 w 134"/>
                <a:gd name="T3" fmla="*/ 109 h 209"/>
                <a:gd name="T4" fmla="*/ 123 w 134"/>
                <a:gd name="T5" fmla="*/ 93 h 209"/>
                <a:gd name="T6" fmla="*/ 123 w 134"/>
                <a:gd name="T7" fmla="*/ 70 h 209"/>
                <a:gd name="T8" fmla="*/ 112 w 134"/>
                <a:gd name="T9" fmla="*/ 55 h 209"/>
                <a:gd name="T10" fmla="*/ 114 w 134"/>
                <a:gd name="T11" fmla="*/ 48 h 209"/>
                <a:gd name="T12" fmla="*/ 108 w 134"/>
                <a:gd name="T13" fmla="*/ 27 h 209"/>
                <a:gd name="T14" fmla="*/ 88 w 134"/>
                <a:gd name="T15" fmla="*/ 0 h 209"/>
                <a:gd name="T16" fmla="*/ 68 w 134"/>
                <a:gd name="T17" fmla="*/ 19 h 209"/>
                <a:gd name="T18" fmla="*/ 51 w 134"/>
                <a:gd name="T19" fmla="*/ 18 h 209"/>
                <a:gd name="T20" fmla="*/ 32 w 134"/>
                <a:gd name="T21" fmla="*/ 35 h 209"/>
                <a:gd name="T22" fmla="*/ 19 w 134"/>
                <a:gd name="T23" fmla="*/ 32 h 209"/>
                <a:gd name="T24" fmla="*/ 14 w 134"/>
                <a:gd name="T25" fmla="*/ 45 h 209"/>
                <a:gd name="T26" fmla="*/ 16 w 134"/>
                <a:gd name="T27" fmla="*/ 71 h 209"/>
                <a:gd name="T28" fmla="*/ 10 w 134"/>
                <a:gd name="T29" fmla="*/ 87 h 209"/>
                <a:gd name="T30" fmla="*/ 6 w 134"/>
                <a:gd name="T31" fmla="*/ 104 h 209"/>
                <a:gd name="T32" fmla="*/ 1 w 134"/>
                <a:gd name="T33" fmla="*/ 125 h 209"/>
                <a:gd name="T34" fmla="*/ 5 w 134"/>
                <a:gd name="T35" fmla="*/ 144 h 209"/>
                <a:gd name="T36" fmla="*/ 15 w 134"/>
                <a:gd name="T37" fmla="*/ 163 h 209"/>
                <a:gd name="T38" fmla="*/ 16 w 134"/>
                <a:gd name="T39" fmla="*/ 186 h 209"/>
                <a:gd name="T40" fmla="*/ 36 w 134"/>
                <a:gd name="T41" fmla="*/ 195 h 209"/>
                <a:gd name="T42" fmla="*/ 55 w 134"/>
                <a:gd name="T43" fmla="*/ 207 h 209"/>
                <a:gd name="T44" fmla="*/ 82 w 134"/>
                <a:gd name="T45" fmla="*/ 191 h 209"/>
                <a:gd name="T46" fmla="*/ 97 w 134"/>
                <a:gd name="T47" fmla="*/ 187 h 209"/>
                <a:gd name="T48" fmla="*/ 100 w 134"/>
                <a:gd name="T49" fmla="*/ 184 h 209"/>
                <a:gd name="T50" fmla="*/ 105 w 134"/>
                <a:gd name="T51" fmla="*/ 180 h 209"/>
                <a:gd name="T52" fmla="*/ 112 w 134"/>
                <a:gd name="T53" fmla="*/ 171 h 209"/>
                <a:gd name="T54" fmla="*/ 117 w 134"/>
                <a:gd name="T55" fmla="*/ 168 h 209"/>
                <a:gd name="T56" fmla="*/ 117 w 134"/>
                <a:gd name="T57" fmla="*/ 163 h 209"/>
                <a:gd name="T58" fmla="*/ 119 w 134"/>
                <a:gd name="T59" fmla="*/ 154 h 209"/>
                <a:gd name="T60" fmla="*/ 122 w 134"/>
                <a:gd name="T61" fmla="*/ 138 h 209"/>
                <a:gd name="T62" fmla="*/ 131 w 134"/>
                <a:gd name="T63" fmla="*/ 1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209">
                  <a:moveTo>
                    <a:pt x="134" y="122"/>
                  </a:moveTo>
                  <a:cubicBezTo>
                    <a:pt x="133" y="120"/>
                    <a:pt x="131" y="120"/>
                    <a:pt x="131" y="118"/>
                  </a:cubicBezTo>
                  <a:cubicBezTo>
                    <a:pt x="130" y="116"/>
                    <a:pt x="134" y="115"/>
                    <a:pt x="134" y="113"/>
                  </a:cubicBezTo>
                  <a:cubicBezTo>
                    <a:pt x="134" y="109"/>
                    <a:pt x="132" y="110"/>
                    <a:pt x="131" y="109"/>
                  </a:cubicBezTo>
                  <a:cubicBezTo>
                    <a:pt x="129" y="105"/>
                    <a:pt x="130" y="101"/>
                    <a:pt x="127" y="98"/>
                  </a:cubicBezTo>
                  <a:cubicBezTo>
                    <a:pt x="123" y="105"/>
                    <a:pt x="122" y="97"/>
                    <a:pt x="123" y="93"/>
                  </a:cubicBezTo>
                  <a:cubicBezTo>
                    <a:pt x="124" y="89"/>
                    <a:pt x="125" y="85"/>
                    <a:pt x="126" y="81"/>
                  </a:cubicBezTo>
                  <a:cubicBezTo>
                    <a:pt x="127" y="76"/>
                    <a:pt x="126" y="75"/>
                    <a:pt x="123" y="70"/>
                  </a:cubicBezTo>
                  <a:cubicBezTo>
                    <a:pt x="121" y="67"/>
                    <a:pt x="121" y="64"/>
                    <a:pt x="119" y="61"/>
                  </a:cubicBezTo>
                  <a:cubicBezTo>
                    <a:pt x="117" y="59"/>
                    <a:pt x="115" y="57"/>
                    <a:pt x="112" y="55"/>
                  </a:cubicBezTo>
                  <a:cubicBezTo>
                    <a:pt x="111" y="54"/>
                    <a:pt x="109" y="53"/>
                    <a:pt x="110" y="51"/>
                  </a:cubicBezTo>
                  <a:cubicBezTo>
                    <a:pt x="110" y="49"/>
                    <a:pt x="113" y="50"/>
                    <a:pt x="114" y="48"/>
                  </a:cubicBezTo>
                  <a:cubicBezTo>
                    <a:pt x="114" y="46"/>
                    <a:pt x="111" y="41"/>
                    <a:pt x="110" y="39"/>
                  </a:cubicBezTo>
                  <a:cubicBezTo>
                    <a:pt x="109" y="35"/>
                    <a:pt x="110" y="31"/>
                    <a:pt x="108" y="27"/>
                  </a:cubicBezTo>
                  <a:cubicBezTo>
                    <a:pt x="105" y="19"/>
                    <a:pt x="99" y="12"/>
                    <a:pt x="94" y="6"/>
                  </a:cubicBezTo>
                  <a:cubicBezTo>
                    <a:pt x="93" y="3"/>
                    <a:pt x="91" y="2"/>
                    <a:pt x="88" y="0"/>
                  </a:cubicBezTo>
                  <a:cubicBezTo>
                    <a:pt x="86" y="2"/>
                    <a:pt x="83" y="5"/>
                    <a:pt x="81" y="7"/>
                  </a:cubicBezTo>
                  <a:cubicBezTo>
                    <a:pt x="77" y="11"/>
                    <a:pt x="74" y="17"/>
                    <a:pt x="68" y="19"/>
                  </a:cubicBezTo>
                  <a:cubicBezTo>
                    <a:pt x="66" y="21"/>
                    <a:pt x="62" y="22"/>
                    <a:pt x="59" y="21"/>
                  </a:cubicBezTo>
                  <a:cubicBezTo>
                    <a:pt x="56" y="20"/>
                    <a:pt x="56" y="17"/>
                    <a:pt x="51" y="18"/>
                  </a:cubicBezTo>
                  <a:cubicBezTo>
                    <a:pt x="48" y="19"/>
                    <a:pt x="43" y="24"/>
                    <a:pt x="39" y="26"/>
                  </a:cubicBezTo>
                  <a:cubicBezTo>
                    <a:pt x="36" y="28"/>
                    <a:pt x="35" y="32"/>
                    <a:pt x="32" y="35"/>
                  </a:cubicBezTo>
                  <a:cubicBezTo>
                    <a:pt x="30" y="37"/>
                    <a:pt x="26" y="37"/>
                    <a:pt x="22" y="36"/>
                  </a:cubicBezTo>
                  <a:cubicBezTo>
                    <a:pt x="20" y="35"/>
                    <a:pt x="19" y="33"/>
                    <a:pt x="19" y="32"/>
                  </a:cubicBezTo>
                  <a:cubicBezTo>
                    <a:pt x="19" y="33"/>
                    <a:pt x="19" y="34"/>
                    <a:pt x="18" y="35"/>
                  </a:cubicBezTo>
                  <a:cubicBezTo>
                    <a:pt x="17" y="38"/>
                    <a:pt x="15" y="42"/>
                    <a:pt x="14" y="45"/>
                  </a:cubicBezTo>
                  <a:cubicBezTo>
                    <a:pt x="12" y="49"/>
                    <a:pt x="12" y="50"/>
                    <a:pt x="14" y="54"/>
                  </a:cubicBezTo>
                  <a:cubicBezTo>
                    <a:pt x="16" y="58"/>
                    <a:pt x="21" y="68"/>
                    <a:pt x="16" y="71"/>
                  </a:cubicBezTo>
                  <a:cubicBezTo>
                    <a:pt x="12" y="74"/>
                    <a:pt x="11" y="71"/>
                    <a:pt x="10" y="77"/>
                  </a:cubicBezTo>
                  <a:cubicBezTo>
                    <a:pt x="9" y="80"/>
                    <a:pt x="9" y="84"/>
                    <a:pt x="10" y="87"/>
                  </a:cubicBezTo>
                  <a:cubicBezTo>
                    <a:pt x="11" y="90"/>
                    <a:pt x="13" y="93"/>
                    <a:pt x="12" y="97"/>
                  </a:cubicBezTo>
                  <a:cubicBezTo>
                    <a:pt x="11" y="100"/>
                    <a:pt x="8" y="102"/>
                    <a:pt x="6" y="104"/>
                  </a:cubicBezTo>
                  <a:cubicBezTo>
                    <a:pt x="4" y="108"/>
                    <a:pt x="4" y="112"/>
                    <a:pt x="3" y="115"/>
                  </a:cubicBezTo>
                  <a:cubicBezTo>
                    <a:pt x="3" y="118"/>
                    <a:pt x="0" y="122"/>
                    <a:pt x="1" y="125"/>
                  </a:cubicBezTo>
                  <a:cubicBezTo>
                    <a:pt x="1" y="129"/>
                    <a:pt x="4" y="131"/>
                    <a:pt x="3" y="135"/>
                  </a:cubicBezTo>
                  <a:cubicBezTo>
                    <a:pt x="3" y="139"/>
                    <a:pt x="3" y="141"/>
                    <a:pt x="5" y="144"/>
                  </a:cubicBezTo>
                  <a:cubicBezTo>
                    <a:pt x="7" y="148"/>
                    <a:pt x="7" y="151"/>
                    <a:pt x="9" y="154"/>
                  </a:cubicBezTo>
                  <a:cubicBezTo>
                    <a:pt x="10" y="157"/>
                    <a:pt x="13" y="160"/>
                    <a:pt x="15" y="163"/>
                  </a:cubicBezTo>
                  <a:cubicBezTo>
                    <a:pt x="18" y="168"/>
                    <a:pt x="18" y="172"/>
                    <a:pt x="17" y="178"/>
                  </a:cubicBezTo>
                  <a:cubicBezTo>
                    <a:pt x="16" y="181"/>
                    <a:pt x="15" y="184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22" y="186"/>
                    <a:pt x="31" y="191"/>
                    <a:pt x="36" y="195"/>
                  </a:cubicBezTo>
                  <a:cubicBezTo>
                    <a:pt x="39" y="197"/>
                    <a:pt x="43" y="199"/>
                    <a:pt x="46" y="201"/>
                  </a:cubicBezTo>
                  <a:cubicBezTo>
                    <a:pt x="49" y="202"/>
                    <a:pt x="52" y="206"/>
                    <a:pt x="55" y="207"/>
                  </a:cubicBezTo>
                  <a:cubicBezTo>
                    <a:pt x="63" y="209"/>
                    <a:pt x="69" y="206"/>
                    <a:pt x="75" y="201"/>
                  </a:cubicBezTo>
                  <a:cubicBezTo>
                    <a:pt x="78" y="198"/>
                    <a:pt x="80" y="196"/>
                    <a:pt x="82" y="191"/>
                  </a:cubicBezTo>
                  <a:cubicBezTo>
                    <a:pt x="84" y="186"/>
                    <a:pt x="87" y="185"/>
                    <a:pt x="93" y="186"/>
                  </a:cubicBezTo>
                  <a:cubicBezTo>
                    <a:pt x="94" y="186"/>
                    <a:pt x="95" y="187"/>
                    <a:pt x="97" y="187"/>
                  </a:cubicBezTo>
                  <a:cubicBezTo>
                    <a:pt x="97" y="187"/>
                    <a:pt x="97" y="187"/>
                    <a:pt x="97" y="186"/>
                  </a:cubicBezTo>
                  <a:cubicBezTo>
                    <a:pt x="97" y="185"/>
                    <a:pt x="98" y="184"/>
                    <a:pt x="100" y="184"/>
                  </a:cubicBezTo>
                  <a:cubicBezTo>
                    <a:pt x="102" y="184"/>
                    <a:pt x="104" y="189"/>
                    <a:pt x="107" y="186"/>
                  </a:cubicBezTo>
                  <a:cubicBezTo>
                    <a:pt x="109" y="184"/>
                    <a:pt x="107" y="180"/>
                    <a:pt x="105" y="180"/>
                  </a:cubicBezTo>
                  <a:cubicBezTo>
                    <a:pt x="105" y="174"/>
                    <a:pt x="111" y="180"/>
                    <a:pt x="112" y="176"/>
                  </a:cubicBezTo>
                  <a:cubicBezTo>
                    <a:pt x="112" y="175"/>
                    <a:pt x="109" y="173"/>
                    <a:pt x="112" y="171"/>
                  </a:cubicBezTo>
                  <a:cubicBezTo>
                    <a:pt x="113" y="171"/>
                    <a:pt x="116" y="173"/>
                    <a:pt x="118" y="172"/>
                  </a:cubicBezTo>
                  <a:cubicBezTo>
                    <a:pt x="118" y="171"/>
                    <a:pt x="117" y="168"/>
                    <a:pt x="117" y="168"/>
                  </a:cubicBezTo>
                  <a:cubicBezTo>
                    <a:pt x="117" y="167"/>
                    <a:pt x="120" y="166"/>
                    <a:pt x="119" y="167"/>
                  </a:cubicBezTo>
                  <a:cubicBezTo>
                    <a:pt x="120" y="165"/>
                    <a:pt x="121" y="163"/>
                    <a:pt x="117" y="163"/>
                  </a:cubicBezTo>
                  <a:cubicBezTo>
                    <a:pt x="116" y="159"/>
                    <a:pt x="122" y="158"/>
                    <a:pt x="121" y="154"/>
                  </a:cubicBezTo>
                  <a:cubicBezTo>
                    <a:pt x="121" y="154"/>
                    <a:pt x="120" y="154"/>
                    <a:pt x="119" y="154"/>
                  </a:cubicBezTo>
                  <a:cubicBezTo>
                    <a:pt x="119" y="149"/>
                    <a:pt x="119" y="144"/>
                    <a:pt x="125" y="143"/>
                  </a:cubicBezTo>
                  <a:cubicBezTo>
                    <a:pt x="126" y="141"/>
                    <a:pt x="125" y="138"/>
                    <a:pt x="122" y="138"/>
                  </a:cubicBezTo>
                  <a:cubicBezTo>
                    <a:pt x="122" y="136"/>
                    <a:pt x="123" y="134"/>
                    <a:pt x="124" y="132"/>
                  </a:cubicBezTo>
                  <a:cubicBezTo>
                    <a:pt x="125" y="133"/>
                    <a:pt x="130" y="128"/>
                    <a:pt x="131" y="126"/>
                  </a:cubicBezTo>
                  <a:cubicBezTo>
                    <a:pt x="132" y="125"/>
                    <a:pt x="134" y="125"/>
                    <a:pt x="134" y="1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754563" y="2938463"/>
              <a:ext cx="171450" cy="280988"/>
            </a:xfrm>
            <a:custGeom>
              <a:avLst/>
              <a:gdLst>
                <a:gd name="T0" fmla="*/ 9 w 103"/>
                <a:gd name="T1" fmla="*/ 90 h 167"/>
                <a:gd name="T2" fmla="*/ 17 w 103"/>
                <a:gd name="T3" fmla="*/ 94 h 167"/>
                <a:gd name="T4" fmla="*/ 19 w 103"/>
                <a:gd name="T5" fmla="*/ 101 h 167"/>
                <a:gd name="T6" fmla="*/ 26 w 103"/>
                <a:gd name="T7" fmla="*/ 112 h 167"/>
                <a:gd name="T8" fmla="*/ 17 w 103"/>
                <a:gd name="T9" fmla="*/ 125 h 167"/>
                <a:gd name="T10" fmla="*/ 17 w 103"/>
                <a:gd name="T11" fmla="*/ 136 h 167"/>
                <a:gd name="T12" fmla="*/ 16 w 103"/>
                <a:gd name="T13" fmla="*/ 146 h 167"/>
                <a:gd name="T14" fmla="*/ 21 w 103"/>
                <a:gd name="T15" fmla="*/ 154 h 167"/>
                <a:gd name="T16" fmla="*/ 26 w 103"/>
                <a:gd name="T17" fmla="*/ 152 h 167"/>
                <a:gd name="T18" fmla="*/ 31 w 103"/>
                <a:gd name="T19" fmla="*/ 153 h 167"/>
                <a:gd name="T20" fmla="*/ 41 w 103"/>
                <a:gd name="T21" fmla="*/ 157 h 167"/>
                <a:gd name="T22" fmla="*/ 48 w 103"/>
                <a:gd name="T23" fmla="*/ 164 h 167"/>
                <a:gd name="T24" fmla="*/ 58 w 103"/>
                <a:gd name="T25" fmla="*/ 164 h 167"/>
                <a:gd name="T26" fmla="*/ 68 w 103"/>
                <a:gd name="T27" fmla="*/ 167 h 167"/>
                <a:gd name="T28" fmla="*/ 70 w 103"/>
                <a:gd name="T29" fmla="*/ 162 h 167"/>
                <a:gd name="T30" fmla="*/ 73 w 103"/>
                <a:gd name="T31" fmla="*/ 140 h 167"/>
                <a:gd name="T32" fmla="*/ 81 w 103"/>
                <a:gd name="T33" fmla="*/ 122 h 167"/>
                <a:gd name="T34" fmla="*/ 91 w 103"/>
                <a:gd name="T35" fmla="*/ 103 h 167"/>
                <a:gd name="T36" fmla="*/ 96 w 103"/>
                <a:gd name="T37" fmla="*/ 94 h 167"/>
                <a:gd name="T38" fmla="*/ 99 w 103"/>
                <a:gd name="T39" fmla="*/ 85 h 167"/>
                <a:gd name="T40" fmla="*/ 103 w 103"/>
                <a:gd name="T41" fmla="*/ 75 h 167"/>
                <a:gd name="T42" fmla="*/ 97 w 103"/>
                <a:gd name="T43" fmla="*/ 67 h 167"/>
                <a:gd name="T44" fmla="*/ 91 w 103"/>
                <a:gd name="T45" fmla="*/ 59 h 167"/>
                <a:gd name="T46" fmla="*/ 98 w 103"/>
                <a:gd name="T47" fmla="*/ 51 h 167"/>
                <a:gd name="T48" fmla="*/ 90 w 103"/>
                <a:gd name="T49" fmla="*/ 36 h 167"/>
                <a:gd name="T50" fmla="*/ 83 w 103"/>
                <a:gd name="T51" fmla="*/ 29 h 167"/>
                <a:gd name="T52" fmla="*/ 83 w 103"/>
                <a:gd name="T53" fmla="*/ 27 h 167"/>
                <a:gd name="T54" fmla="*/ 60 w 103"/>
                <a:gd name="T55" fmla="*/ 8 h 167"/>
                <a:gd name="T56" fmla="*/ 35 w 103"/>
                <a:gd name="T57" fmla="*/ 2 h 167"/>
                <a:gd name="T58" fmla="*/ 28 w 103"/>
                <a:gd name="T59" fmla="*/ 4 h 167"/>
                <a:gd name="T60" fmla="*/ 28 w 103"/>
                <a:gd name="T61" fmla="*/ 15 h 167"/>
                <a:gd name="T62" fmla="*/ 24 w 103"/>
                <a:gd name="T63" fmla="*/ 28 h 167"/>
                <a:gd name="T64" fmla="*/ 21 w 103"/>
                <a:gd name="T65" fmla="*/ 42 h 167"/>
                <a:gd name="T66" fmla="*/ 8 w 103"/>
                <a:gd name="T67" fmla="*/ 63 h 167"/>
                <a:gd name="T68" fmla="*/ 0 w 103"/>
                <a:gd name="T69" fmla="*/ 81 h 167"/>
                <a:gd name="T70" fmla="*/ 5 w 103"/>
                <a:gd name="T71" fmla="*/ 84 h 167"/>
                <a:gd name="T72" fmla="*/ 9 w 103"/>
                <a:gd name="T73" fmla="*/ 9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67">
                  <a:moveTo>
                    <a:pt x="9" y="90"/>
                  </a:moveTo>
                  <a:cubicBezTo>
                    <a:pt x="12" y="92"/>
                    <a:pt x="14" y="91"/>
                    <a:pt x="17" y="94"/>
                  </a:cubicBezTo>
                  <a:cubicBezTo>
                    <a:pt x="18" y="96"/>
                    <a:pt x="18" y="99"/>
                    <a:pt x="19" y="101"/>
                  </a:cubicBezTo>
                  <a:cubicBezTo>
                    <a:pt x="22" y="107"/>
                    <a:pt x="31" y="106"/>
                    <a:pt x="26" y="112"/>
                  </a:cubicBezTo>
                  <a:cubicBezTo>
                    <a:pt x="23" y="116"/>
                    <a:pt x="18" y="121"/>
                    <a:pt x="17" y="125"/>
                  </a:cubicBezTo>
                  <a:cubicBezTo>
                    <a:pt x="17" y="129"/>
                    <a:pt x="18" y="132"/>
                    <a:pt x="17" y="136"/>
                  </a:cubicBezTo>
                  <a:cubicBezTo>
                    <a:pt x="15" y="141"/>
                    <a:pt x="14" y="141"/>
                    <a:pt x="16" y="146"/>
                  </a:cubicBezTo>
                  <a:cubicBezTo>
                    <a:pt x="17" y="148"/>
                    <a:pt x="18" y="153"/>
                    <a:pt x="21" y="154"/>
                  </a:cubicBezTo>
                  <a:cubicBezTo>
                    <a:pt x="21" y="154"/>
                    <a:pt x="25" y="152"/>
                    <a:pt x="26" y="152"/>
                  </a:cubicBezTo>
                  <a:cubicBezTo>
                    <a:pt x="27" y="152"/>
                    <a:pt x="29" y="153"/>
                    <a:pt x="31" y="153"/>
                  </a:cubicBezTo>
                  <a:cubicBezTo>
                    <a:pt x="33" y="154"/>
                    <a:pt x="39" y="155"/>
                    <a:pt x="41" y="157"/>
                  </a:cubicBezTo>
                  <a:cubicBezTo>
                    <a:pt x="44" y="162"/>
                    <a:pt x="42" y="163"/>
                    <a:pt x="48" y="164"/>
                  </a:cubicBezTo>
                  <a:cubicBezTo>
                    <a:pt x="51" y="164"/>
                    <a:pt x="55" y="164"/>
                    <a:pt x="58" y="164"/>
                  </a:cubicBezTo>
                  <a:cubicBezTo>
                    <a:pt x="62" y="165"/>
                    <a:pt x="65" y="167"/>
                    <a:pt x="68" y="167"/>
                  </a:cubicBezTo>
                  <a:cubicBezTo>
                    <a:pt x="69" y="165"/>
                    <a:pt x="70" y="164"/>
                    <a:pt x="70" y="162"/>
                  </a:cubicBezTo>
                  <a:cubicBezTo>
                    <a:pt x="71" y="155"/>
                    <a:pt x="70" y="148"/>
                    <a:pt x="73" y="140"/>
                  </a:cubicBezTo>
                  <a:cubicBezTo>
                    <a:pt x="75" y="134"/>
                    <a:pt x="77" y="128"/>
                    <a:pt x="81" y="122"/>
                  </a:cubicBezTo>
                  <a:cubicBezTo>
                    <a:pt x="85" y="115"/>
                    <a:pt x="89" y="110"/>
                    <a:pt x="91" y="103"/>
                  </a:cubicBezTo>
                  <a:cubicBezTo>
                    <a:pt x="93" y="100"/>
                    <a:pt x="94" y="97"/>
                    <a:pt x="96" y="94"/>
                  </a:cubicBezTo>
                  <a:cubicBezTo>
                    <a:pt x="98" y="91"/>
                    <a:pt x="98" y="89"/>
                    <a:pt x="99" y="85"/>
                  </a:cubicBezTo>
                  <a:cubicBezTo>
                    <a:pt x="100" y="81"/>
                    <a:pt x="103" y="79"/>
                    <a:pt x="103" y="75"/>
                  </a:cubicBezTo>
                  <a:cubicBezTo>
                    <a:pt x="102" y="72"/>
                    <a:pt x="99" y="69"/>
                    <a:pt x="97" y="67"/>
                  </a:cubicBezTo>
                  <a:cubicBezTo>
                    <a:pt x="95" y="65"/>
                    <a:pt x="91" y="61"/>
                    <a:pt x="91" y="59"/>
                  </a:cubicBezTo>
                  <a:cubicBezTo>
                    <a:pt x="91" y="55"/>
                    <a:pt x="97" y="54"/>
                    <a:pt x="98" y="51"/>
                  </a:cubicBezTo>
                  <a:cubicBezTo>
                    <a:pt x="101" y="46"/>
                    <a:pt x="93" y="39"/>
                    <a:pt x="90" y="36"/>
                  </a:cubicBezTo>
                  <a:cubicBezTo>
                    <a:pt x="86" y="34"/>
                    <a:pt x="84" y="34"/>
                    <a:pt x="83" y="29"/>
                  </a:cubicBezTo>
                  <a:cubicBezTo>
                    <a:pt x="83" y="28"/>
                    <a:pt x="83" y="27"/>
                    <a:pt x="83" y="27"/>
                  </a:cubicBezTo>
                  <a:cubicBezTo>
                    <a:pt x="74" y="22"/>
                    <a:pt x="66" y="13"/>
                    <a:pt x="60" y="8"/>
                  </a:cubicBezTo>
                  <a:cubicBezTo>
                    <a:pt x="53" y="2"/>
                    <a:pt x="44" y="0"/>
                    <a:pt x="35" y="2"/>
                  </a:cubicBezTo>
                  <a:cubicBezTo>
                    <a:pt x="33" y="3"/>
                    <a:pt x="30" y="3"/>
                    <a:pt x="28" y="4"/>
                  </a:cubicBezTo>
                  <a:cubicBezTo>
                    <a:pt x="28" y="8"/>
                    <a:pt x="28" y="11"/>
                    <a:pt x="28" y="15"/>
                  </a:cubicBezTo>
                  <a:cubicBezTo>
                    <a:pt x="28" y="20"/>
                    <a:pt x="26" y="24"/>
                    <a:pt x="24" y="28"/>
                  </a:cubicBezTo>
                  <a:cubicBezTo>
                    <a:pt x="22" y="32"/>
                    <a:pt x="22" y="38"/>
                    <a:pt x="21" y="42"/>
                  </a:cubicBezTo>
                  <a:cubicBezTo>
                    <a:pt x="18" y="50"/>
                    <a:pt x="11" y="56"/>
                    <a:pt x="8" y="63"/>
                  </a:cubicBezTo>
                  <a:cubicBezTo>
                    <a:pt x="5" y="69"/>
                    <a:pt x="2" y="75"/>
                    <a:pt x="0" y="81"/>
                  </a:cubicBezTo>
                  <a:cubicBezTo>
                    <a:pt x="2" y="81"/>
                    <a:pt x="3" y="82"/>
                    <a:pt x="5" y="84"/>
                  </a:cubicBezTo>
                  <a:cubicBezTo>
                    <a:pt x="6" y="86"/>
                    <a:pt x="7" y="89"/>
                    <a:pt x="9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4"/>
            <p:cNvSpPr>
              <a:spLocks/>
            </p:cNvSpPr>
            <p:nvPr/>
          </p:nvSpPr>
          <p:spPr bwMode="auto">
            <a:xfrm>
              <a:off x="4489451" y="3074988"/>
              <a:ext cx="317500" cy="350838"/>
            </a:xfrm>
            <a:custGeom>
              <a:avLst/>
              <a:gdLst>
                <a:gd name="T0" fmla="*/ 3 w 189"/>
                <a:gd name="T1" fmla="*/ 195 h 210"/>
                <a:gd name="T2" fmla="*/ 8 w 189"/>
                <a:gd name="T3" fmla="*/ 202 h 210"/>
                <a:gd name="T4" fmla="*/ 10 w 189"/>
                <a:gd name="T5" fmla="*/ 209 h 210"/>
                <a:gd name="T6" fmla="*/ 22 w 189"/>
                <a:gd name="T7" fmla="*/ 197 h 210"/>
                <a:gd name="T8" fmla="*/ 31 w 189"/>
                <a:gd name="T9" fmla="*/ 197 h 210"/>
                <a:gd name="T10" fmla="*/ 34 w 189"/>
                <a:gd name="T11" fmla="*/ 205 h 210"/>
                <a:gd name="T12" fmla="*/ 52 w 189"/>
                <a:gd name="T13" fmla="*/ 204 h 210"/>
                <a:gd name="T14" fmla="*/ 66 w 189"/>
                <a:gd name="T15" fmla="*/ 187 h 210"/>
                <a:gd name="T16" fmla="*/ 84 w 189"/>
                <a:gd name="T17" fmla="*/ 189 h 210"/>
                <a:gd name="T18" fmla="*/ 90 w 189"/>
                <a:gd name="T19" fmla="*/ 197 h 210"/>
                <a:gd name="T20" fmla="*/ 98 w 189"/>
                <a:gd name="T21" fmla="*/ 203 h 210"/>
                <a:gd name="T22" fmla="*/ 105 w 189"/>
                <a:gd name="T23" fmla="*/ 206 h 210"/>
                <a:gd name="T24" fmla="*/ 113 w 189"/>
                <a:gd name="T25" fmla="*/ 208 h 210"/>
                <a:gd name="T26" fmla="*/ 118 w 189"/>
                <a:gd name="T27" fmla="*/ 190 h 210"/>
                <a:gd name="T28" fmla="*/ 125 w 189"/>
                <a:gd name="T29" fmla="*/ 183 h 210"/>
                <a:gd name="T30" fmla="*/ 134 w 189"/>
                <a:gd name="T31" fmla="*/ 180 h 210"/>
                <a:gd name="T32" fmla="*/ 148 w 189"/>
                <a:gd name="T33" fmla="*/ 192 h 210"/>
                <a:gd name="T34" fmla="*/ 145 w 189"/>
                <a:gd name="T35" fmla="*/ 174 h 210"/>
                <a:gd name="T36" fmla="*/ 140 w 189"/>
                <a:gd name="T37" fmla="*/ 158 h 210"/>
                <a:gd name="T38" fmla="*/ 140 w 189"/>
                <a:gd name="T39" fmla="*/ 140 h 210"/>
                <a:gd name="T40" fmla="*/ 150 w 189"/>
                <a:gd name="T41" fmla="*/ 127 h 210"/>
                <a:gd name="T42" fmla="*/ 158 w 189"/>
                <a:gd name="T43" fmla="*/ 124 h 210"/>
                <a:gd name="T44" fmla="*/ 165 w 189"/>
                <a:gd name="T45" fmla="*/ 117 h 210"/>
                <a:gd name="T46" fmla="*/ 172 w 189"/>
                <a:gd name="T47" fmla="*/ 98 h 210"/>
                <a:gd name="T48" fmla="*/ 180 w 189"/>
                <a:gd name="T49" fmla="*/ 72 h 210"/>
                <a:gd name="T50" fmla="*/ 179 w 189"/>
                <a:gd name="T51" fmla="*/ 73 h 210"/>
                <a:gd name="T52" fmla="*/ 174 w 189"/>
                <a:gd name="T53" fmla="*/ 65 h 210"/>
                <a:gd name="T54" fmla="*/ 175 w 189"/>
                <a:gd name="T55" fmla="*/ 55 h 210"/>
                <a:gd name="T56" fmla="*/ 175 w 189"/>
                <a:gd name="T57" fmla="*/ 44 h 210"/>
                <a:gd name="T58" fmla="*/ 184 w 189"/>
                <a:gd name="T59" fmla="*/ 31 h 210"/>
                <a:gd name="T60" fmla="*/ 177 w 189"/>
                <a:gd name="T61" fmla="*/ 20 h 210"/>
                <a:gd name="T62" fmla="*/ 175 w 189"/>
                <a:gd name="T63" fmla="*/ 13 h 210"/>
                <a:gd name="T64" fmla="*/ 167 w 189"/>
                <a:gd name="T65" fmla="*/ 9 h 210"/>
                <a:gd name="T66" fmla="*/ 163 w 189"/>
                <a:gd name="T67" fmla="*/ 3 h 210"/>
                <a:gd name="T68" fmla="*/ 158 w 189"/>
                <a:gd name="T69" fmla="*/ 0 h 210"/>
                <a:gd name="T70" fmla="*/ 156 w 189"/>
                <a:gd name="T71" fmla="*/ 8 h 210"/>
                <a:gd name="T72" fmla="*/ 154 w 189"/>
                <a:gd name="T73" fmla="*/ 34 h 210"/>
                <a:gd name="T74" fmla="*/ 142 w 189"/>
                <a:gd name="T75" fmla="*/ 58 h 210"/>
                <a:gd name="T76" fmla="*/ 130 w 189"/>
                <a:gd name="T77" fmla="*/ 61 h 210"/>
                <a:gd name="T78" fmla="*/ 120 w 189"/>
                <a:gd name="T79" fmla="*/ 66 h 210"/>
                <a:gd name="T80" fmla="*/ 111 w 189"/>
                <a:gd name="T81" fmla="*/ 79 h 210"/>
                <a:gd name="T82" fmla="*/ 99 w 189"/>
                <a:gd name="T83" fmla="*/ 98 h 210"/>
                <a:gd name="T84" fmla="*/ 96 w 189"/>
                <a:gd name="T85" fmla="*/ 107 h 210"/>
                <a:gd name="T86" fmla="*/ 89 w 189"/>
                <a:gd name="T87" fmla="*/ 116 h 210"/>
                <a:gd name="T88" fmla="*/ 83 w 189"/>
                <a:gd name="T89" fmla="*/ 125 h 210"/>
                <a:gd name="T90" fmla="*/ 68 w 189"/>
                <a:gd name="T91" fmla="*/ 140 h 210"/>
                <a:gd name="T92" fmla="*/ 54 w 189"/>
                <a:gd name="T93" fmla="*/ 154 h 210"/>
                <a:gd name="T94" fmla="*/ 44 w 189"/>
                <a:gd name="T95" fmla="*/ 162 h 210"/>
                <a:gd name="T96" fmla="*/ 31 w 189"/>
                <a:gd name="T97" fmla="*/ 167 h 210"/>
                <a:gd name="T98" fmla="*/ 20 w 189"/>
                <a:gd name="T99" fmla="*/ 174 h 210"/>
                <a:gd name="T100" fmla="*/ 9 w 189"/>
                <a:gd name="T101" fmla="*/ 180 h 210"/>
                <a:gd name="T102" fmla="*/ 0 w 189"/>
                <a:gd name="T103" fmla="*/ 185 h 210"/>
                <a:gd name="T104" fmla="*/ 0 w 189"/>
                <a:gd name="T105" fmla="*/ 187 h 210"/>
                <a:gd name="T106" fmla="*/ 3 w 189"/>
                <a:gd name="T107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10">
                  <a:moveTo>
                    <a:pt x="3" y="195"/>
                  </a:moveTo>
                  <a:cubicBezTo>
                    <a:pt x="5" y="197"/>
                    <a:pt x="7" y="199"/>
                    <a:pt x="8" y="202"/>
                  </a:cubicBezTo>
                  <a:cubicBezTo>
                    <a:pt x="9" y="204"/>
                    <a:pt x="9" y="207"/>
                    <a:pt x="10" y="209"/>
                  </a:cubicBezTo>
                  <a:cubicBezTo>
                    <a:pt x="16" y="209"/>
                    <a:pt x="17" y="199"/>
                    <a:pt x="22" y="197"/>
                  </a:cubicBezTo>
                  <a:cubicBezTo>
                    <a:pt x="23" y="196"/>
                    <a:pt x="29" y="195"/>
                    <a:pt x="31" y="197"/>
                  </a:cubicBezTo>
                  <a:cubicBezTo>
                    <a:pt x="33" y="198"/>
                    <a:pt x="32" y="202"/>
                    <a:pt x="34" y="205"/>
                  </a:cubicBezTo>
                  <a:cubicBezTo>
                    <a:pt x="37" y="209"/>
                    <a:pt x="48" y="207"/>
                    <a:pt x="52" y="204"/>
                  </a:cubicBezTo>
                  <a:cubicBezTo>
                    <a:pt x="59" y="200"/>
                    <a:pt x="60" y="192"/>
                    <a:pt x="66" y="187"/>
                  </a:cubicBezTo>
                  <a:cubicBezTo>
                    <a:pt x="72" y="182"/>
                    <a:pt x="80" y="184"/>
                    <a:pt x="84" y="189"/>
                  </a:cubicBezTo>
                  <a:cubicBezTo>
                    <a:pt x="86" y="192"/>
                    <a:pt x="88" y="195"/>
                    <a:pt x="90" y="197"/>
                  </a:cubicBezTo>
                  <a:cubicBezTo>
                    <a:pt x="93" y="199"/>
                    <a:pt x="96" y="200"/>
                    <a:pt x="98" y="203"/>
                  </a:cubicBezTo>
                  <a:cubicBezTo>
                    <a:pt x="101" y="207"/>
                    <a:pt x="100" y="205"/>
                    <a:pt x="105" y="206"/>
                  </a:cubicBezTo>
                  <a:cubicBezTo>
                    <a:pt x="109" y="207"/>
                    <a:pt x="109" y="210"/>
                    <a:pt x="113" y="208"/>
                  </a:cubicBezTo>
                  <a:cubicBezTo>
                    <a:pt x="121" y="204"/>
                    <a:pt x="116" y="196"/>
                    <a:pt x="118" y="190"/>
                  </a:cubicBezTo>
                  <a:cubicBezTo>
                    <a:pt x="120" y="186"/>
                    <a:pt x="122" y="185"/>
                    <a:pt x="125" y="183"/>
                  </a:cubicBezTo>
                  <a:cubicBezTo>
                    <a:pt x="128" y="182"/>
                    <a:pt x="130" y="179"/>
                    <a:pt x="134" y="180"/>
                  </a:cubicBezTo>
                  <a:cubicBezTo>
                    <a:pt x="140" y="181"/>
                    <a:pt x="143" y="189"/>
                    <a:pt x="148" y="192"/>
                  </a:cubicBezTo>
                  <a:cubicBezTo>
                    <a:pt x="146" y="186"/>
                    <a:pt x="147" y="180"/>
                    <a:pt x="145" y="174"/>
                  </a:cubicBezTo>
                  <a:cubicBezTo>
                    <a:pt x="143" y="169"/>
                    <a:pt x="142" y="164"/>
                    <a:pt x="140" y="158"/>
                  </a:cubicBezTo>
                  <a:cubicBezTo>
                    <a:pt x="138" y="153"/>
                    <a:pt x="140" y="146"/>
                    <a:pt x="140" y="140"/>
                  </a:cubicBezTo>
                  <a:cubicBezTo>
                    <a:pt x="139" y="132"/>
                    <a:pt x="143" y="128"/>
                    <a:pt x="150" y="127"/>
                  </a:cubicBezTo>
                  <a:cubicBezTo>
                    <a:pt x="153" y="126"/>
                    <a:pt x="155" y="127"/>
                    <a:pt x="158" y="124"/>
                  </a:cubicBezTo>
                  <a:cubicBezTo>
                    <a:pt x="161" y="122"/>
                    <a:pt x="163" y="119"/>
                    <a:pt x="165" y="117"/>
                  </a:cubicBezTo>
                  <a:cubicBezTo>
                    <a:pt x="171" y="111"/>
                    <a:pt x="170" y="106"/>
                    <a:pt x="172" y="98"/>
                  </a:cubicBezTo>
                  <a:cubicBezTo>
                    <a:pt x="175" y="90"/>
                    <a:pt x="177" y="81"/>
                    <a:pt x="180" y="72"/>
                  </a:cubicBezTo>
                  <a:cubicBezTo>
                    <a:pt x="180" y="72"/>
                    <a:pt x="179" y="73"/>
                    <a:pt x="179" y="73"/>
                  </a:cubicBezTo>
                  <a:cubicBezTo>
                    <a:pt x="176" y="72"/>
                    <a:pt x="175" y="67"/>
                    <a:pt x="174" y="65"/>
                  </a:cubicBezTo>
                  <a:cubicBezTo>
                    <a:pt x="172" y="60"/>
                    <a:pt x="173" y="60"/>
                    <a:pt x="175" y="55"/>
                  </a:cubicBezTo>
                  <a:cubicBezTo>
                    <a:pt x="176" y="51"/>
                    <a:pt x="175" y="48"/>
                    <a:pt x="175" y="44"/>
                  </a:cubicBezTo>
                  <a:cubicBezTo>
                    <a:pt x="176" y="40"/>
                    <a:pt x="181" y="35"/>
                    <a:pt x="184" y="31"/>
                  </a:cubicBezTo>
                  <a:cubicBezTo>
                    <a:pt x="189" y="25"/>
                    <a:pt x="180" y="26"/>
                    <a:pt x="177" y="20"/>
                  </a:cubicBezTo>
                  <a:cubicBezTo>
                    <a:pt x="176" y="18"/>
                    <a:pt x="176" y="15"/>
                    <a:pt x="175" y="13"/>
                  </a:cubicBezTo>
                  <a:cubicBezTo>
                    <a:pt x="172" y="10"/>
                    <a:pt x="170" y="11"/>
                    <a:pt x="167" y="9"/>
                  </a:cubicBezTo>
                  <a:cubicBezTo>
                    <a:pt x="165" y="8"/>
                    <a:pt x="164" y="5"/>
                    <a:pt x="163" y="3"/>
                  </a:cubicBezTo>
                  <a:cubicBezTo>
                    <a:pt x="161" y="1"/>
                    <a:pt x="160" y="0"/>
                    <a:pt x="158" y="0"/>
                  </a:cubicBezTo>
                  <a:cubicBezTo>
                    <a:pt x="157" y="3"/>
                    <a:pt x="156" y="6"/>
                    <a:pt x="156" y="8"/>
                  </a:cubicBezTo>
                  <a:cubicBezTo>
                    <a:pt x="155" y="17"/>
                    <a:pt x="155" y="26"/>
                    <a:pt x="154" y="34"/>
                  </a:cubicBezTo>
                  <a:cubicBezTo>
                    <a:pt x="152" y="41"/>
                    <a:pt x="148" y="54"/>
                    <a:pt x="142" y="58"/>
                  </a:cubicBezTo>
                  <a:cubicBezTo>
                    <a:pt x="138" y="59"/>
                    <a:pt x="134" y="59"/>
                    <a:pt x="130" y="61"/>
                  </a:cubicBezTo>
                  <a:cubicBezTo>
                    <a:pt x="127" y="62"/>
                    <a:pt x="123" y="64"/>
                    <a:pt x="120" y="66"/>
                  </a:cubicBezTo>
                  <a:cubicBezTo>
                    <a:pt x="116" y="70"/>
                    <a:pt x="113" y="75"/>
                    <a:pt x="111" y="79"/>
                  </a:cubicBezTo>
                  <a:cubicBezTo>
                    <a:pt x="107" y="85"/>
                    <a:pt x="102" y="91"/>
                    <a:pt x="99" y="98"/>
                  </a:cubicBezTo>
                  <a:cubicBezTo>
                    <a:pt x="98" y="100"/>
                    <a:pt x="97" y="104"/>
                    <a:pt x="96" y="107"/>
                  </a:cubicBezTo>
                  <a:cubicBezTo>
                    <a:pt x="94" y="110"/>
                    <a:pt x="91" y="113"/>
                    <a:pt x="89" y="116"/>
                  </a:cubicBezTo>
                  <a:cubicBezTo>
                    <a:pt x="87" y="119"/>
                    <a:pt x="86" y="123"/>
                    <a:pt x="83" y="125"/>
                  </a:cubicBezTo>
                  <a:cubicBezTo>
                    <a:pt x="78" y="130"/>
                    <a:pt x="72" y="134"/>
                    <a:pt x="68" y="140"/>
                  </a:cubicBezTo>
                  <a:cubicBezTo>
                    <a:pt x="63" y="145"/>
                    <a:pt x="59" y="150"/>
                    <a:pt x="54" y="154"/>
                  </a:cubicBezTo>
                  <a:cubicBezTo>
                    <a:pt x="51" y="157"/>
                    <a:pt x="48" y="160"/>
                    <a:pt x="44" y="162"/>
                  </a:cubicBezTo>
                  <a:cubicBezTo>
                    <a:pt x="40" y="165"/>
                    <a:pt x="35" y="164"/>
                    <a:pt x="31" y="167"/>
                  </a:cubicBezTo>
                  <a:cubicBezTo>
                    <a:pt x="27" y="169"/>
                    <a:pt x="24" y="172"/>
                    <a:pt x="20" y="174"/>
                  </a:cubicBezTo>
                  <a:cubicBezTo>
                    <a:pt x="16" y="176"/>
                    <a:pt x="13" y="177"/>
                    <a:pt x="9" y="180"/>
                  </a:cubicBezTo>
                  <a:cubicBezTo>
                    <a:pt x="6" y="182"/>
                    <a:pt x="3" y="184"/>
                    <a:pt x="0" y="185"/>
                  </a:cubicBezTo>
                  <a:cubicBezTo>
                    <a:pt x="0" y="186"/>
                    <a:pt x="0" y="186"/>
                    <a:pt x="0" y="187"/>
                  </a:cubicBezTo>
                  <a:cubicBezTo>
                    <a:pt x="1" y="190"/>
                    <a:pt x="1" y="192"/>
                    <a:pt x="3" y="19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5"/>
            <p:cNvSpPr>
              <a:spLocks/>
            </p:cNvSpPr>
            <p:nvPr/>
          </p:nvSpPr>
          <p:spPr bwMode="auto">
            <a:xfrm>
              <a:off x="4875213" y="2965450"/>
              <a:ext cx="211138" cy="242888"/>
            </a:xfrm>
            <a:custGeom>
              <a:avLst/>
              <a:gdLst>
                <a:gd name="T0" fmla="*/ 123 w 126"/>
                <a:gd name="T1" fmla="*/ 4 h 145"/>
                <a:gd name="T2" fmla="*/ 121 w 126"/>
                <a:gd name="T3" fmla="*/ 2 h 145"/>
                <a:gd name="T4" fmla="*/ 117 w 126"/>
                <a:gd name="T5" fmla="*/ 1 h 145"/>
                <a:gd name="T6" fmla="*/ 106 w 126"/>
                <a:gd name="T7" fmla="*/ 6 h 145"/>
                <a:gd name="T8" fmla="*/ 99 w 126"/>
                <a:gd name="T9" fmla="*/ 16 h 145"/>
                <a:gd name="T10" fmla="*/ 79 w 126"/>
                <a:gd name="T11" fmla="*/ 22 h 145"/>
                <a:gd name="T12" fmla="*/ 70 w 126"/>
                <a:gd name="T13" fmla="*/ 16 h 145"/>
                <a:gd name="T14" fmla="*/ 60 w 126"/>
                <a:gd name="T15" fmla="*/ 10 h 145"/>
                <a:gd name="T16" fmla="*/ 40 w 126"/>
                <a:gd name="T17" fmla="*/ 1 h 145"/>
                <a:gd name="T18" fmla="*/ 23 w 126"/>
                <a:gd name="T19" fmla="*/ 13 h 145"/>
                <a:gd name="T20" fmla="*/ 11 w 126"/>
                <a:gd name="T21" fmla="*/ 11 h 145"/>
                <a:gd name="T22" fmla="*/ 11 w 126"/>
                <a:gd name="T23" fmla="*/ 13 h 145"/>
                <a:gd name="T24" fmla="*/ 18 w 126"/>
                <a:gd name="T25" fmla="*/ 20 h 145"/>
                <a:gd name="T26" fmla="*/ 26 w 126"/>
                <a:gd name="T27" fmla="*/ 35 h 145"/>
                <a:gd name="T28" fmla="*/ 19 w 126"/>
                <a:gd name="T29" fmla="*/ 43 h 145"/>
                <a:gd name="T30" fmla="*/ 25 w 126"/>
                <a:gd name="T31" fmla="*/ 51 h 145"/>
                <a:gd name="T32" fmla="*/ 31 w 126"/>
                <a:gd name="T33" fmla="*/ 59 h 145"/>
                <a:gd name="T34" fmla="*/ 27 w 126"/>
                <a:gd name="T35" fmla="*/ 69 h 145"/>
                <a:gd name="T36" fmla="*/ 24 w 126"/>
                <a:gd name="T37" fmla="*/ 78 h 145"/>
                <a:gd name="T38" fmla="*/ 19 w 126"/>
                <a:gd name="T39" fmla="*/ 87 h 145"/>
                <a:gd name="T40" fmla="*/ 9 w 126"/>
                <a:gd name="T41" fmla="*/ 106 h 145"/>
                <a:gd name="T42" fmla="*/ 1 w 126"/>
                <a:gd name="T43" fmla="*/ 124 h 145"/>
                <a:gd name="T44" fmla="*/ 0 w 126"/>
                <a:gd name="T45" fmla="*/ 126 h 145"/>
                <a:gd name="T46" fmla="*/ 7 w 126"/>
                <a:gd name="T47" fmla="*/ 128 h 145"/>
                <a:gd name="T48" fmla="*/ 16 w 126"/>
                <a:gd name="T49" fmla="*/ 131 h 145"/>
                <a:gd name="T50" fmla="*/ 27 w 126"/>
                <a:gd name="T51" fmla="*/ 130 h 145"/>
                <a:gd name="T52" fmla="*/ 33 w 126"/>
                <a:gd name="T53" fmla="*/ 138 h 145"/>
                <a:gd name="T54" fmla="*/ 41 w 126"/>
                <a:gd name="T55" fmla="*/ 142 h 145"/>
                <a:gd name="T56" fmla="*/ 52 w 126"/>
                <a:gd name="T57" fmla="*/ 144 h 145"/>
                <a:gd name="T58" fmla="*/ 62 w 126"/>
                <a:gd name="T59" fmla="*/ 140 h 145"/>
                <a:gd name="T60" fmla="*/ 68 w 126"/>
                <a:gd name="T61" fmla="*/ 141 h 145"/>
                <a:gd name="T62" fmla="*/ 67 w 126"/>
                <a:gd name="T63" fmla="*/ 137 h 145"/>
                <a:gd name="T64" fmla="*/ 62 w 126"/>
                <a:gd name="T65" fmla="*/ 127 h 145"/>
                <a:gd name="T66" fmla="*/ 63 w 126"/>
                <a:gd name="T67" fmla="*/ 116 h 145"/>
                <a:gd name="T68" fmla="*/ 68 w 126"/>
                <a:gd name="T69" fmla="*/ 94 h 145"/>
                <a:gd name="T70" fmla="*/ 74 w 126"/>
                <a:gd name="T71" fmla="*/ 85 h 145"/>
                <a:gd name="T72" fmla="*/ 85 w 126"/>
                <a:gd name="T73" fmla="*/ 74 h 145"/>
                <a:gd name="T74" fmla="*/ 92 w 126"/>
                <a:gd name="T75" fmla="*/ 69 h 145"/>
                <a:gd name="T76" fmla="*/ 99 w 126"/>
                <a:gd name="T77" fmla="*/ 68 h 145"/>
                <a:gd name="T78" fmla="*/ 106 w 126"/>
                <a:gd name="T79" fmla="*/ 71 h 145"/>
                <a:gd name="T80" fmla="*/ 105 w 126"/>
                <a:gd name="T81" fmla="*/ 76 h 145"/>
                <a:gd name="T82" fmla="*/ 118 w 126"/>
                <a:gd name="T83" fmla="*/ 81 h 145"/>
                <a:gd name="T84" fmla="*/ 119 w 126"/>
                <a:gd name="T85" fmla="*/ 70 h 145"/>
                <a:gd name="T86" fmla="*/ 117 w 126"/>
                <a:gd name="T87" fmla="*/ 64 h 145"/>
                <a:gd name="T88" fmla="*/ 117 w 126"/>
                <a:gd name="T89" fmla="*/ 60 h 145"/>
                <a:gd name="T90" fmla="*/ 116 w 126"/>
                <a:gd name="T91" fmla="*/ 57 h 145"/>
                <a:gd name="T92" fmla="*/ 120 w 126"/>
                <a:gd name="T93" fmla="*/ 54 h 145"/>
                <a:gd name="T94" fmla="*/ 117 w 126"/>
                <a:gd name="T95" fmla="*/ 48 h 145"/>
                <a:gd name="T96" fmla="*/ 118 w 126"/>
                <a:gd name="T97" fmla="*/ 40 h 145"/>
                <a:gd name="T98" fmla="*/ 113 w 126"/>
                <a:gd name="T99" fmla="*/ 36 h 145"/>
                <a:gd name="T100" fmla="*/ 116 w 126"/>
                <a:gd name="T101" fmla="*/ 32 h 145"/>
                <a:gd name="T102" fmla="*/ 120 w 126"/>
                <a:gd name="T103" fmla="*/ 30 h 145"/>
                <a:gd name="T104" fmla="*/ 119 w 126"/>
                <a:gd name="T105" fmla="*/ 23 h 145"/>
                <a:gd name="T106" fmla="*/ 120 w 126"/>
                <a:gd name="T107" fmla="*/ 14 h 145"/>
                <a:gd name="T108" fmla="*/ 119 w 126"/>
                <a:gd name="T109" fmla="*/ 10 h 145"/>
                <a:gd name="T110" fmla="*/ 123 w 126"/>
                <a:gd name="T111" fmla="*/ 11 h 145"/>
                <a:gd name="T112" fmla="*/ 126 w 126"/>
                <a:gd name="T113" fmla="*/ 7 h 145"/>
                <a:gd name="T114" fmla="*/ 123 w 126"/>
                <a:gd name="T115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45">
                  <a:moveTo>
                    <a:pt x="123" y="4"/>
                  </a:moveTo>
                  <a:cubicBezTo>
                    <a:pt x="122" y="3"/>
                    <a:pt x="121" y="4"/>
                    <a:pt x="121" y="2"/>
                  </a:cubicBezTo>
                  <a:cubicBezTo>
                    <a:pt x="119" y="2"/>
                    <a:pt x="118" y="1"/>
                    <a:pt x="117" y="1"/>
                  </a:cubicBezTo>
                  <a:cubicBezTo>
                    <a:pt x="111" y="0"/>
                    <a:pt x="108" y="1"/>
                    <a:pt x="106" y="6"/>
                  </a:cubicBezTo>
                  <a:cubicBezTo>
                    <a:pt x="104" y="11"/>
                    <a:pt x="102" y="13"/>
                    <a:pt x="99" y="16"/>
                  </a:cubicBezTo>
                  <a:cubicBezTo>
                    <a:pt x="93" y="21"/>
                    <a:pt x="87" y="24"/>
                    <a:pt x="79" y="22"/>
                  </a:cubicBezTo>
                  <a:cubicBezTo>
                    <a:pt x="76" y="21"/>
                    <a:pt x="73" y="17"/>
                    <a:pt x="70" y="16"/>
                  </a:cubicBezTo>
                  <a:cubicBezTo>
                    <a:pt x="67" y="14"/>
                    <a:pt x="63" y="12"/>
                    <a:pt x="60" y="10"/>
                  </a:cubicBezTo>
                  <a:cubicBezTo>
                    <a:pt x="55" y="6"/>
                    <a:pt x="46" y="1"/>
                    <a:pt x="40" y="1"/>
                  </a:cubicBezTo>
                  <a:cubicBezTo>
                    <a:pt x="32" y="2"/>
                    <a:pt x="30" y="12"/>
                    <a:pt x="23" y="13"/>
                  </a:cubicBezTo>
                  <a:cubicBezTo>
                    <a:pt x="19" y="14"/>
                    <a:pt x="15" y="13"/>
                    <a:pt x="11" y="11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2" y="18"/>
                    <a:pt x="14" y="18"/>
                    <a:pt x="18" y="20"/>
                  </a:cubicBezTo>
                  <a:cubicBezTo>
                    <a:pt x="21" y="23"/>
                    <a:pt x="29" y="30"/>
                    <a:pt x="26" y="35"/>
                  </a:cubicBezTo>
                  <a:cubicBezTo>
                    <a:pt x="25" y="38"/>
                    <a:pt x="19" y="39"/>
                    <a:pt x="19" y="43"/>
                  </a:cubicBezTo>
                  <a:cubicBezTo>
                    <a:pt x="19" y="45"/>
                    <a:pt x="23" y="49"/>
                    <a:pt x="25" y="51"/>
                  </a:cubicBezTo>
                  <a:cubicBezTo>
                    <a:pt x="27" y="53"/>
                    <a:pt x="30" y="56"/>
                    <a:pt x="31" y="59"/>
                  </a:cubicBezTo>
                  <a:cubicBezTo>
                    <a:pt x="31" y="63"/>
                    <a:pt x="28" y="65"/>
                    <a:pt x="27" y="69"/>
                  </a:cubicBezTo>
                  <a:cubicBezTo>
                    <a:pt x="26" y="73"/>
                    <a:pt x="26" y="75"/>
                    <a:pt x="24" y="78"/>
                  </a:cubicBezTo>
                  <a:cubicBezTo>
                    <a:pt x="22" y="81"/>
                    <a:pt x="21" y="84"/>
                    <a:pt x="19" y="87"/>
                  </a:cubicBezTo>
                  <a:cubicBezTo>
                    <a:pt x="17" y="94"/>
                    <a:pt x="13" y="99"/>
                    <a:pt x="9" y="106"/>
                  </a:cubicBezTo>
                  <a:cubicBezTo>
                    <a:pt x="5" y="112"/>
                    <a:pt x="3" y="118"/>
                    <a:pt x="1" y="124"/>
                  </a:cubicBezTo>
                  <a:cubicBezTo>
                    <a:pt x="1" y="125"/>
                    <a:pt x="0" y="126"/>
                    <a:pt x="0" y="126"/>
                  </a:cubicBezTo>
                  <a:cubicBezTo>
                    <a:pt x="3" y="126"/>
                    <a:pt x="5" y="127"/>
                    <a:pt x="7" y="128"/>
                  </a:cubicBezTo>
                  <a:cubicBezTo>
                    <a:pt x="10" y="130"/>
                    <a:pt x="11" y="131"/>
                    <a:pt x="16" y="131"/>
                  </a:cubicBezTo>
                  <a:cubicBezTo>
                    <a:pt x="20" y="130"/>
                    <a:pt x="24" y="128"/>
                    <a:pt x="27" y="130"/>
                  </a:cubicBezTo>
                  <a:cubicBezTo>
                    <a:pt x="31" y="132"/>
                    <a:pt x="31" y="136"/>
                    <a:pt x="33" y="138"/>
                  </a:cubicBezTo>
                  <a:cubicBezTo>
                    <a:pt x="35" y="142"/>
                    <a:pt x="38" y="140"/>
                    <a:pt x="41" y="142"/>
                  </a:cubicBezTo>
                  <a:cubicBezTo>
                    <a:pt x="45" y="143"/>
                    <a:pt x="47" y="145"/>
                    <a:pt x="52" y="144"/>
                  </a:cubicBezTo>
                  <a:cubicBezTo>
                    <a:pt x="55" y="143"/>
                    <a:pt x="58" y="140"/>
                    <a:pt x="62" y="140"/>
                  </a:cubicBezTo>
                  <a:cubicBezTo>
                    <a:pt x="64" y="140"/>
                    <a:pt x="66" y="140"/>
                    <a:pt x="68" y="141"/>
                  </a:cubicBezTo>
                  <a:cubicBezTo>
                    <a:pt x="67" y="140"/>
                    <a:pt x="67" y="139"/>
                    <a:pt x="67" y="137"/>
                  </a:cubicBezTo>
                  <a:cubicBezTo>
                    <a:pt x="66" y="134"/>
                    <a:pt x="63" y="131"/>
                    <a:pt x="62" y="127"/>
                  </a:cubicBezTo>
                  <a:cubicBezTo>
                    <a:pt x="61" y="123"/>
                    <a:pt x="62" y="120"/>
                    <a:pt x="63" y="116"/>
                  </a:cubicBezTo>
                  <a:cubicBezTo>
                    <a:pt x="65" y="109"/>
                    <a:pt x="65" y="102"/>
                    <a:pt x="68" y="94"/>
                  </a:cubicBezTo>
                  <a:cubicBezTo>
                    <a:pt x="70" y="91"/>
                    <a:pt x="71" y="87"/>
                    <a:pt x="74" y="85"/>
                  </a:cubicBezTo>
                  <a:cubicBezTo>
                    <a:pt x="79" y="81"/>
                    <a:pt x="82" y="79"/>
                    <a:pt x="85" y="74"/>
                  </a:cubicBezTo>
                  <a:cubicBezTo>
                    <a:pt x="87" y="72"/>
                    <a:pt x="89" y="70"/>
                    <a:pt x="92" y="69"/>
                  </a:cubicBezTo>
                  <a:cubicBezTo>
                    <a:pt x="92" y="69"/>
                    <a:pt x="99" y="68"/>
                    <a:pt x="99" y="68"/>
                  </a:cubicBezTo>
                  <a:cubicBezTo>
                    <a:pt x="98" y="75"/>
                    <a:pt x="103" y="70"/>
                    <a:pt x="106" y="71"/>
                  </a:cubicBezTo>
                  <a:cubicBezTo>
                    <a:pt x="106" y="73"/>
                    <a:pt x="106" y="74"/>
                    <a:pt x="105" y="76"/>
                  </a:cubicBezTo>
                  <a:cubicBezTo>
                    <a:pt x="111" y="75"/>
                    <a:pt x="113" y="82"/>
                    <a:pt x="118" y="81"/>
                  </a:cubicBezTo>
                  <a:cubicBezTo>
                    <a:pt x="124" y="81"/>
                    <a:pt x="121" y="73"/>
                    <a:pt x="119" y="70"/>
                  </a:cubicBezTo>
                  <a:cubicBezTo>
                    <a:pt x="118" y="67"/>
                    <a:pt x="117" y="66"/>
                    <a:pt x="117" y="64"/>
                  </a:cubicBezTo>
                  <a:cubicBezTo>
                    <a:pt x="116" y="63"/>
                    <a:pt x="117" y="62"/>
                    <a:pt x="117" y="60"/>
                  </a:cubicBezTo>
                  <a:cubicBezTo>
                    <a:pt x="117" y="59"/>
                    <a:pt x="116" y="59"/>
                    <a:pt x="116" y="57"/>
                  </a:cubicBezTo>
                  <a:cubicBezTo>
                    <a:pt x="117" y="54"/>
                    <a:pt x="119" y="56"/>
                    <a:pt x="120" y="54"/>
                  </a:cubicBezTo>
                  <a:cubicBezTo>
                    <a:pt x="121" y="51"/>
                    <a:pt x="120" y="48"/>
                    <a:pt x="117" y="48"/>
                  </a:cubicBezTo>
                  <a:cubicBezTo>
                    <a:pt x="117" y="45"/>
                    <a:pt x="118" y="43"/>
                    <a:pt x="118" y="40"/>
                  </a:cubicBezTo>
                  <a:cubicBezTo>
                    <a:pt x="115" y="40"/>
                    <a:pt x="112" y="40"/>
                    <a:pt x="113" y="36"/>
                  </a:cubicBezTo>
                  <a:cubicBezTo>
                    <a:pt x="116" y="36"/>
                    <a:pt x="114" y="34"/>
                    <a:pt x="116" y="32"/>
                  </a:cubicBezTo>
                  <a:cubicBezTo>
                    <a:pt x="117" y="31"/>
                    <a:pt x="118" y="31"/>
                    <a:pt x="120" y="30"/>
                  </a:cubicBezTo>
                  <a:cubicBezTo>
                    <a:pt x="124" y="26"/>
                    <a:pt x="120" y="26"/>
                    <a:pt x="119" y="23"/>
                  </a:cubicBezTo>
                  <a:cubicBezTo>
                    <a:pt x="117" y="19"/>
                    <a:pt x="119" y="17"/>
                    <a:pt x="120" y="14"/>
                  </a:cubicBezTo>
                  <a:cubicBezTo>
                    <a:pt x="120" y="13"/>
                    <a:pt x="117" y="13"/>
                    <a:pt x="119" y="10"/>
                  </a:cubicBezTo>
                  <a:cubicBezTo>
                    <a:pt x="120" y="9"/>
                    <a:pt x="122" y="9"/>
                    <a:pt x="123" y="11"/>
                  </a:cubicBezTo>
                  <a:cubicBezTo>
                    <a:pt x="125" y="10"/>
                    <a:pt x="126" y="9"/>
                    <a:pt x="126" y="7"/>
                  </a:cubicBezTo>
                  <a:cubicBezTo>
                    <a:pt x="126" y="4"/>
                    <a:pt x="124" y="5"/>
                    <a:pt x="12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6"/>
            <p:cNvSpPr>
              <a:spLocks/>
            </p:cNvSpPr>
            <p:nvPr/>
          </p:nvSpPr>
          <p:spPr bwMode="auto">
            <a:xfrm>
              <a:off x="4721226" y="3176588"/>
              <a:ext cx="288925" cy="228600"/>
            </a:xfrm>
            <a:custGeom>
              <a:avLst/>
              <a:gdLst>
                <a:gd name="T0" fmla="*/ 24 w 173"/>
                <a:gd name="T1" fmla="*/ 134 h 136"/>
                <a:gd name="T2" fmla="*/ 43 w 173"/>
                <a:gd name="T3" fmla="*/ 120 h 136"/>
                <a:gd name="T4" fmla="*/ 64 w 173"/>
                <a:gd name="T5" fmla="*/ 111 h 136"/>
                <a:gd name="T6" fmla="*/ 72 w 173"/>
                <a:gd name="T7" fmla="*/ 104 h 136"/>
                <a:gd name="T8" fmla="*/ 83 w 173"/>
                <a:gd name="T9" fmla="*/ 106 h 136"/>
                <a:gd name="T10" fmla="*/ 103 w 173"/>
                <a:gd name="T11" fmla="*/ 111 h 136"/>
                <a:gd name="T12" fmla="*/ 109 w 173"/>
                <a:gd name="T13" fmla="*/ 119 h 136"/>
                <a:gd name="T14" fmla="*/ 112 w 173"/>
                <a:gd name="T15" fmla="*/ 129 h 136"/>
                <a:gd name="T16" fmla="*/ 117 w 173"/>
                <a:gd name="T17" fmla="*/ 130 h 136"/>
                <a:gd name="T18" fmla="*/ 127 w 173"/>
                <a:gd name="T19" fmla="*/ 134 h 136"/>
                <a:gd name="T20" fmla="*/ 134 w 173"/>
                <a:gd name="T21" fmla="*/ 125 h 136"/>
                <a:gd name="T22" fmla="*/ 144 w 173"/>
                <a:gd name="T23" fmla="*/ 124 h 136"/>
                <a:gd name="T24" fmla="*/ 155 w 173"/>
                <a:gd name="T25" fmla="*/ 122 h 136"/>
                <a:gd name="T26" fmla="*/ 156 w 173"/>
                <a:gd name="T27" fmla="*/ 120 h 136"/>
                <a:gd name="T28" fmla="*/ 160 w 173"/>
                <a:gd name="T29" fmla="*/ 120 h 136"/>
                <a:gd name="T30" fmla="*/ 162 w 173"/>
                <a:gd name="T31" fmla="*/ 115 h 136"/>
                <a:gd name="T32" fmla="*/ 165 w 173"/>
                <a:gd name="T33" fmla="*/ 114 h 136"/>
                <a:gd name="T34" fmla="*/ 171 w 173"/>
                <a:gd name="T35" fmla="*/ 107 h 136"/>
                <a:gd name="T36" fmla="*/ 173 w 173"/>
                <a:gd name="T37" fmla="*/ 84 h 136"/>
                <a:gd name="T38" fmla="*/ 168 w 173"/>
                <a:gd name="T39" fmla="*/ 32 h 136"/>
                <a:gd name="T40" fmla="*/ 160 w 173"/>
                <a:gd name="T41" fmla="*/ 15 h 136"/>
                <a:gd name="T42" fmla="*/ 154 w 173"/>
                <a:gd name="T43" fmla="*/ 14 h 136"/>
                <a:gd name="T44" fmla="*/ 144 w 173"/>
                <a:gd name="T45" fmla="*/ 18 h 136"/>
                <a:gd name="T46" fmla="*/ 133 w 173"/>
                <a:gd name="T47" fmla="*/ 16 h 136"/>
                <a:gd name="T48" fmla="*/ 125 w 173"/>
                <a:gd name="T49" fmla="*/ 12 h 136"/>
                <a:gd name="T50" fmla="*/ 119 w 173"/>
                <a:gd name="T51" fmla="*/ 4 h 136"/>
                <a:gd name="T52" fmla="*/ 108 w 173"/>
                <a:gd name="T53" fmla="*/ 5 h 136"/>
                <a:gd name="T54" fmla="*/ 99 w 173"/>
                <a:gd name="T55" fmla="*/ 2 h 136"/>
                <a:gd name="T56" fmla="*/ 92 w 173"/>
                <a:gd name="T57" fmla="*/ 0 h 136"/>
                <a:gd name="T58" fmla="*/ 90 w 173"/>
                <a:gd name="T59" fmla="*/ 20 h 136"/>
                <a:gd name="T60" fmla="*/ 88 w 173"/>
                <a:gd name="T61" fmla="*/ 25 h 136"/>
                <a:gd name="T62" fmla="*/ 78 w 173"/>
                <a:gd name="T63" fmla="*/ 22 h 136"/>
                <a:gd name="T64" fmla="*/ 68 w 173"/>
                <a:gd name="T65" fmla="*/ 22 h 136"/>
                <a:gd name="T66" fmla="*/ 61 w 173"/>
                <a:gd name="T67" fmla="*/ 15 h 136"/>
                <a:gd name="T68" fmla="*/ 51 w 173"/>
                <a:gd name="T69" fmla="*/ 11 h 136"/>
                <a:gd name="T70" fmla="*/ 46 w 173"/>
                <a:gd name="T71" fmla="*/ 10 h 136"/>
                <a:gd name="T72" fmla="*/ 42 w 173"/>
                <a:gd name="T73" fmla="*/ 11 h 136"/>
                <a:gd name="T74" fmla="*/ 34 w 173"/>
                <a:gd name="T75" fmla="*/ 37 h 136"/>
                <a:gd name="T76" fmla="*/ 27 w 173"/>
                <a:gd name="T77" fmla="*/ 56 h 136"/>
                <a:gd name="T78" fmla="*/ 20 w 173"/>
                <a:gd name="T79" fmla="*/ 63 h 136"/>
                <a:gd name="T80" fmla="*/ 12 w 173"/>
                <a:gd name="T81" fmla="*/ 66 h 136"/>
                <a:gd name="T82" fmla="*/ 2 w 173"/>
                <a:gd name="T83" fmla="*/ 79 h 136"/>
                <a:gd name="T84" fmla="*/ 2 w 173"/>
                <a:gd name="T85" fmla="*/ 97 h 136"/>
                <a:gd name="T86" fmla="*/ 7 w 173"/>
                <a:gd name="T87" fmla="*/ 113 h 136"/>
                <a:gd name="T88" fmla="*/ 9 w 173"/>
                <a:gd name="T89" fmla="*/ 130 h 136"/>
                <a:gd name="T90" fmla="*/ 24 w 173"/>
                <a:gd name="T91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" h="136">
                  <a:moveTo>
                    <a:pt x="24" y="134"/>
                  </a:moveTo>
                  <a:cubicBezTo>
                    <a:pt x="31" y="131"/>
                    <a:pt x="37" y="125"/>
                    <a:pt x="43" y="120"/>
                  </a:cubicBezTo>
                  <a:cubicBezTo>
                    <a:pt x="49" y="115"/>
                    <a:pt x="58" y="117"/>
                    <a:pt x="64" y="111"/>
                  </a:cubicBezTo>
                  <a:cubicBezTo>
                    <a:pt x="67" y="108"/>
                    <a:pt x="68" y="104"/>
                    <a:pt x="72" y="104"/>
                  </a:cubicBezTo>
                  <a:cubicBezTo>
                    <a:pt x="76" y="103"/>
                    <a:pt x="79" y="105"/>
                    <a:pt x="83" y="106"/>
                  </a:cubicBezTo>
                  <a:cubicBezTo>
                    <a:pt x="90" y="108"/>
                    <a:pt x="97" y="103"/>
                    <a:pt x="103" y="111"/>
                  </a:cubicBezTo>
                  <a:cubicBezTo>
                    <a:pt x="105" y="113"/>
                    <a:pt x="107" y="116"/>
                    <a:pt x="109" y="119"/>
                  </a:cubicBezTo>
                  <a:cubicBezTo>
                    <a:pt x="110" y="122"/>
                    <a:pt x="110" y="127"/>
                    <a:pt x="112" y="129"/>
                  </a:cubicBezTo>
                  <a:cubicBezTo>
                    <a:pt x="113" y="130"/>
                    <a:pt x="116" y="129"/>
                    <a:pt x="117" y="130"/>
                  </a:cubicBezTo>
                  <a:cubicBezTo>
                    <a:pt x="121" y="132"/>
                    <a:pt x="122" y="136"/>
                    <a:pt x="127" y="134"/>
                  </a:cubicBezTo>
                  <a:cubicBezTo>
                    <a:pt x="132" y="133"/>
                    <a:pt x="132" y="129"/>
                    <a:pt x="134" y="125"/>
                  </a:cubicBezTo>
                  <a:cubicBezTo>
                    <a:pt x="137" y="118"/>
                    <a:pt x="139" y="120"/>
                    <a:pt x="144" y="124"/>
                  </a:cubicBezTo>
                  <a:cubicBezTo>
                    <a:pt x="148" y="126"/>
                    <a:pt x="151" y="123"/>
                    <a:pt x="155" y="122"/>
                  </a:cubicBezTo>
                  <a:cubicBezTo>
                    <a:pt x="155" y="121"/>
                    <a:pt x="155" y="120"/>
                    <a:pt x="156" y="120"/>
                  </a:cubicBezTo>
                  <a:cubicBezTo>
                    <a:pt x="157" y="119"/>
                    <a:pt x="159" y="121"/>
                    <a:pt x="160" y="120"/>
                  </a:cubicBezTo>
                  <a:cubicBezTo>
                    <a:pt x="161" y="119"/>
                    <a:pt x="161" y="116"/>
                    <a:pt x="162" y="115"/>
                  </a:cubicBezTo>
                  <a:cubicBezTo>
                    <a:pt x="164" y="112"/>
                    <a:pt x="163" y="114"/>
                    <a:pt x="165" y="114"/>
                  </a:cubicBezTo>
                  <a:cubicBezTo>
                    <a:pt x="170" y="113"/>
                    <a:pt x="170" y="114"/>
                    <a:pt x="171" y="107"/>
                  </a:cubicBezTo>
                  <a:cubicBezTo>
                    <a:pt x="171" y="99"/>
                    <a:pt x="173" y="92"/>
                    <a:pt x="173" y="84"/>
                  </a:cubicBezTo>
                  <a:cubicBezTo>
                    <a:pt x="173" y="66"/>
                    <a:pt x="172" y="49"/>
                    <a:pt x="168" y="32"/>
                  </a:cubicBezTo>
                  <a:cubicBezTo>
                    <a:pt x="166" y="26"/>
                    <a:pt x="162" y="21"/>
                    <a:pt x="160" y="15"/>
                  </a:cubicBezTo>
                  <a:cubicBezTo>
                    <a:pt x="158" y="14"/>
                    <a:pt x="156" y="14"/>
                    <a:pt x="154" y="14"/>
                  </a:cubicBezTo>
                  <a:cubicBezTo>
                    <a:pt x="150" y="14"/>
                    <a:pt x="147" y="17"/>
                    <a:pt x="144" y="18"/>
                  </a:cubicBezTo>
                  <a:cubicBezTo>
                    <a:pt x="139" y="19"/>
                    <a:pt x="137" y="17"/>
                    <a:pt x="133" y="16"/>
                  </a:cubicBezTo>
                  <a:cubicBezTo>
                    <a:pt x="130" y="14"/>
                    <a:pt x="127" y="16"/>
                    <a:pt x="125" y="12"/>
                  </a:cubicBezTo>
                  <a:cubicBezTo>
                    <a:pt x="123" y="10"/>
                    <a:pt x="123" y="6"/>
                    <a:pt x="119" y="4"/>
                  </a:cubicBezTo>
                  <a:cubicBezTo>
                    <a:pt x="116" y="2"/>
                    <a:pt x="112" y="4"/>
                    <a:pt x="108" y="5"/>
                  </a:cubicBezTo>
                  <a:cubicBezTo>
                    <a:pt x="103" y="5"/>
                    <a:pt x="102" y="4"/>
                    <a:pt x="99" y="2"/>
                  </a:cubicBezTo>
                  <a:cubicBezTo>
                    <a:pt x="97" y="1"/>
                    <a:pt x="95" y="0"/>
                    <a:pt x="92" y="0"/>
                  </a:cubicBezTo>
                  <a:cubicBezTo>
                    <a:pt x="90" y="7"/>
                    <a:pt x="91" y="13"/>
                    <a:pt x="90" y="20"/>
                  </a:cubicBezTo>
                  <a:cubicBezTo>
                    <a:pt x="90" y="22"/>
                    <a:pt x="89" y="23"/>
                    <a:pt x="88" y="25"/>
                  </a:cubicBezTo>
                  <a:cubicBezTo>
                    <a:pt x="85" y="25"/>
                    <a:pt x="82" y="23"/>
                    <a:pt x="78" y="22"/>
                  </a:cubicBezTo>
                  <a:cubicBezTo>
                    <a:pt x="75" y="22"/>
                    <a:pt x="71" y="22"/>
                    <a:pt x="68" y="22"/>
                  </a:cubicBezTo>
                  <a:cubicBezTo>
                    <a:pt x="62" y="21"/>
                    <a:pt x="64" y="20"/>
                    <a:pt x="61" y="15"/>
                  </a:cubicBezTo>
                  <a:cubicBezTo>
                    <a:pt x="59" y="13"/>
                    <a:pt x="53" y="12"/>
                    <a:pt x="51" y="11"/>
                  </a:cubicBezTo>
                  <a:cubicBezTo>
                    <a:pt x="49" y="11"/>
                    <a:pt x="47" y="10"/>
                    <a:pt x="46" y="10"/>
                  </a:cubicBezTo>
                  <a:cubicBezTo>
                    <a:pt x="45" y="10"/>
                    <a:pt x="44" y="11"/>
                    <a:pt x="42" y="11"/>
                  </a:cubicBezTo>
                  <a:cubicBezTo>
                    <a:pt x="39" y="20"/>
                    <a:pt x="37" y="29"/>
                    <a:pt x="34" y="37"/>
                  </a:cubicBezTo>
                  <a:cubicBezTo>
                    <a:pt x="32" y="45"/>
                    <a:pt x="33" y="50"/>
                    <a:pt x="27" y="56"/>
                  </a:cubicBezTo>
                  <a:cubicBezTo>
                    <a:pt x="25" y="58"/>
                    <a:pt x="23" y="61"/>
                    <a:pt x="20" y="63"/>
                  </a:cubicBezTo>
                  <a:cubicBezTo>
                    <a:pt x="17" y="66"/>
                    <a:pt x="15" y="65"/>
                    <a:pt x="12" y="66"/>
                  </a:cubicBezTo>
                  <a:cubicBezTo>
                    <a:pt x="5" y="67"/>
                    <a:pt x="1" y="71"/>
                    <a:pt x="2" y="79"/>
                  </a:cubicBezTo>
                  <a:cubicBezTo>
                    <a:pt x="2" y="85"/>
                    <a:pt x="0" y="92"/>
                    <a:pt x="2" y="97"/>
                  </a:cubicBezTo>
                  <a:cubicBezTo>
                    <a:pt x="4" y="103"/>
                    <a:pt x="5" y="108"/>
                    <a:pt x="7" y="113"/>
                  </a:cubicBezTo>
                  <a:cubicBezTo>
                    <a:pt x="9" y="119"/>
                    <a:pt x="8" y="125"/>
                    <a:pt x="9" y="130"/>
                  </a:cubicBezTo>
                  <a:cubicBezTo>
                    <a:pt x="13" y="134"/>
                    <a:pt x="20" y="136"/>
                    <a:pt x="24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7"/>
            <p:cNvSpPr>
              <a:spLocks/>
            </p:cNvSpPr>
            <p:nvPr/>
          </p:nvSpPr>
          <p:spPr bwMode="auto">
            <a:xfrm>
              <a:off x="4264026" y="3281363"/>
              <a:ext cx="177800" cy="298450"/>
            </a:xfrm>
            <a:custGeom>
              <a:avLst/>
              <a:gdLst>
                <a:gd name="T0" fmla="*/ 8 w 106"/>
                <a:gd name="T1" fmla="*/ 158 h 179"/>
                <a:gd name="T2" fmla="*/ 15 w 106"/>
                <a:gd name="T3" fmla="*/ 164 h 179"/>
                <a:gd name="T4" fmla="*/ 24 w 106"/>
                <a:gd name="T5" fmla="*/ 167 h 179"/>
                <a:gd name="T6" fmla="*/ 41 w 106"/>
                <a:gd name="T7" fmla="*/ 173 h 179"/>
                <a:gd name="T8" fmla="*/ 51 w 106"/>
                <a:gd name="T9" fmla="*/ 176 h 179"/>
                <a:gd name="T10" fmla="*/ 55 w 106"/>
                <a:gd name="T11" fmla="*/ 166 h 179"/>
                <a:gd name="T12" fmla="*/ 59 w 106"/>
                <a:gd name="T13" fmla="*/ 147 h 179"/>
                <a:gd name="T14" fmla="*/ 52 w 106"/>
                <a:gd name="T15" fmla="*/ 127 h 179"/>
                <a:gd name="T16" fmla="*/ 53 w 106"/>
                <a:gd name="T17" fmla="*/ 108 h 179"/>
                <a:gd name="T18" fmla="*/ 58 w 106"/>
                <a:gd name="T19" fmla="*/ 91 h 179"/>
                <a:gd name="T20" fmla="*/ 66 w 106"/>
                <a:gd name="T21" fmla="*/ 73 h 179"/>
                <a:gd name="T22" fmla="*/ 68 w 106"/>
                <a:gd name="T23" fmla="*/ 63 h 179"/>
                <a:gd name="T24" fmla="*/ 74 w 106"/>
                <a:gd name="T25" fmla="*/ 65 h 179"/>
                <a:gd name="T26" fmla="*/ 74 w 106"/>
                <a:gd name="T27" fmla="*/ 63 h 179"/>
                <a:gd name="T28" fmla="*/ 72 w 106"/>
                <a:gd name="T29" fmla="*/ 59 h 179"/>
                <a:gd name="T30" fmla="*/ 72 w 106"/>
                <a:gd name="T31" fmla="*/ 49 h 179"/>
                <a:gd name="T32" fmla="*/ 62 w 106"/>
                <a:gd name="T33" fmla="*/ 46 h 179"/>
                <a:gd name="T34" fmla="*/ 72 w 106"/>
                <a:gd name="T35" fmla="*/ 45 h 179"/>
                <a:gd name="T36" fmla="*/ 79 w 106"/>
                <a:gd name="T37" fmla="*/ 36 h 179"/>
                <a:gd name="T38" fmla="*/ 83 w 106"/>
                <a:gd name="T39" fmla="*/ 32 h 179"/>
                <a:gd name="T40" fmla="*/ 89 w 106"/>
                <a:gd name="T41" fmla="*/ 30 h 179"/>
                <a:gd name="T42" fmla="*/ 90 w 106"/>
                <a:gd name="T43" fmla="*/ 19 h 179"/>
                <a:gd name="T44" fmla="*/ 105 w 106"/>
                <a:gd name="T45" fmla="*/ 7 h 179"/>
                <a:gd name="T46" fmla="*/ 97 w 106"/>
                <a:gd name="T47" fmla="*/ 1 h 179"/>
                <a:gd name="T48" fmla="*/ 84 w 106"/>
                <a:gd name="T49" fmla="*/ 4 h 179"/>
                <a:gd name="T50" fmla="*/ 73 w 106"/>
                <a:gd name="T51" fmla="*/ 10 h 179"/>
                <a:gd name="T52" fmla="*/ 62 w 106"/>
                <a:gd name="T53" fmla="*/ 15 h 179"/>
                <a:gd name="T54" fmla="*/ 40 w 106"/>
                <a:gd name="T55" fmla="*/ 30 h 179"/>
                <a:gd name="T56" fmla="*/ 37 w 106"/>
                <a:gd name="T57" fmla="*/ 41 h 179"/>
                <a:gd name="T58" fmla="*/ 40 w 106"/>
                <a:gd name="T59" fmla="*/ 50 h 179"/>
                <a:gd name="T60" fmla="*/ 44 w 106"/>
                <a:gd name="T61" fmla="*/ 52 h 179"/>
                <a:gd name="T62" fmla="*/ 45 w 106"/>
                <a:gd name="T63" fmla="*/ 58 h 179"/>
                <a:gd name="T64" fmla="*/ 47 w 106"/>
                <a:gd name="T65" fmla="*/ 68 h 179"/>
                <a:gd name="T66" fmla="*/ 43 w 106"/>
                <a:gd name="T67" fmla="*/ 89 h 179"/>
                <a:gd name="T68" fmla="*/ 37 w 106"/>
                <a:gd name="T69" fmla="*/ 100 h 179"/>
                <a:gd name="T70" fmla="*/ 31 w 106"/>
                <a:gd name="T71" fmla="*/ 112 h 179"/>
                <a:gd name="T72" fmla="*/ 24 w 106"/>
                <a:gd name="T73" fmla="*/ 120 h 179"/>
                <a:gd name="T74" fmla="*/ 9 w 106"/>
                <a:gd name="T75" fmla="*/ 134 h 179"/>
                <a:gd name="T76" fmla="*/ 0 w 106"/>
                <a:gd name="T77" fmla="*/ 152 h 179"/>
                <a:gd name="T78" fmla="*/ 0 w 106"/>
                <a:gd name="T79" fmla="*/ 152 h 179"/>
                <a:gd name="T80" fmla="*/ 1 w 106"/>
                <a:gd name="T81" fmla="*/ 153 h 179"/>
                <a:gd name="T82" fmla="*/ 8 w 106"/>
                <a:gd name="T83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79">
                  <a:moveTo>
                    <a:pt x="8" y="158"/>
                  </a:moveTo>
                  <a:cubicBezTo>
                    <a:pt x="11" y="160"/>
                    <a:pt x="11" y="162"/>
                    <a:pt x="15" y="164"/>
                  </a:cubicBezTo>
                  <a:cubicBezTo>
                    <a:pt x="18" y="165"/>
                    <a:pt x="21" y="166"/>
                    <a:pt x="24" y="167"/>
                  </a:cubicBezTo>
                  <a:cubicBezTo>
                    <a:pt x="31" y="169"/>
                    <a:pt x="36" y="169"/>
                    <a:pt x="41" y="173"/>
                  </a:cubicBezTo>
                  <a:cubicBezTo>
                    <a:pt x="44" y="175"/>
                    <a:pt x="48" y="179"/>
                    <a:pt x="51" y="176"/>
                  </a:cubicBezTo>
                  <a:cubicBezTo>
                    <a:pt x="54" y="175"/>
                    <a:pt x="55" y="169"/>
                    <a:pt x="55" y="166"/>
                  </a:cubicBezTo>
                  <a:cubicBezTo>
                    <a:pt x="56" y="159"/>
                    <a:pt x="59" y="154"/>
                    <a:pt x="59" y="147"/>
                  </a:cubicBezTo>
                  <a:cubicBezTo>
                    <a:pt x="58" y="139"/>
                    <a:pt x="56" y="134"/>
                    <a:pt x="52" y="127"/>
                  </a:cubicBezTo>
                  <a:cubicBezTo>
                    <a:pt x="48" y="120"/>
                    <a:pt x="53" y="116"/>
                    <a:pt x="53" y="108"/>
                  </a:cubicBezTo>
                  <a:cubicBezTo>
                    <a:pt x="52" y="101"/>
                    <a:pt x="54" y="97"/>
                    <a:pt x="58" y="91"/>
                  </a:cubicBezTo>
                  <a:cubicBezTo>
                    <a:pt x="62" y="87"/>
                    <a:pt x="59" y="75"/>
                    <a:pt x="66" y="73"/>
                  </a:cubicBezTo>
                  <a:cubicBezTo>
                    <a:pt x="65" y="69"/>
                    <a:pt x="64" y="65"/>
                    <a:pt x="68" y="63"/>
                  </a:cubicBezTo>
                  <a:cubicBezTo>
                    <a:pt x="71" y="62"/>
                    <a:pt x="72" y="64"/>
                    <a:pt x="74" y="65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4" y="61"/>
                    <a:pt x="72" y="60"/>
                    <a:pt x="72" y="59"/>
                  </a:cubicBezTo>
                  <a:cubicBezTo>
                    <a:pt x="72" y="54"/>
                    <a:pt x="76" y="53"/>
                    <a:pt x="72" y="49"/>
                  </a:cubicBezTo>
                  <a:cubicBezTo>
                    <a:pt x="69" y="46"/>
                    <a:pt x="66" y="46"/>
                    <a:pt x="62" y="46"/>
                  </a:cubicBezTo>
                  <a:cubicBezTo>
                    <a:pt x="63" y="38"/>
                    <a:pt x="69" y="46"/>
                    <a:pt x="72" y="45"/>
                  </a:cubicBezTo>
                  <a:cubicBezTo>
                    <a:pt x="76" y="45"/>
                    <a:pt x="77" y="39"/>
                    <a:pt x="79" y="36"/>
                  </a:cubicBezTo>
                  <a:cubicBezTo>
                    <a:pt x="80" y="35"/>
                    <a:pt x="82" y="33"/>
                    <a:pt x="83" y="32"/>
                  </a:cubicBezTo>
                  <a:cubicBezTo>
                    <a:pt x="85" y="31"/>
                    <a:pt x="87" y="32"/>
                    <a:pt x="89" y="30"/>
                  </a:cubicBezTo>
                  <a:cubicBezTo>
                    <a:pt x="92" y="28"/>
                    <a:pt x="88" y="22"/>
                    <a:pt x="90" y="19"/>
                  </a:cubicBezTo>
                  <a:cubicBezTo>
                    <a:pt x="92" y="14"/>
                    <a:pt x="106" y="15"/>
                    <a:pt x="105" y="7"/>
                  </a:cubicBezTo>
                  <a:cubicBezTo>
                    <a:pt x="105" y="2"/>
                    <a:pt x="100" y="0"/>
                    <a:pt x="97" y="1"/>
                  </a:cubicBezTo>
                  <a:cubicBezTo>
                    <a:pt x="92" y="2"/>
                    <a:pt x="89" y="3"/>
                    <a:pt x="84" y="4"/>
                  </a:cubicBezTo>
                  <a:cubicBezTo>
                    <a:pt x="79" y="5"/>
                    <a:pt x="77" y="7"/>
                    <a:pt x="73" y="10"/>
                  </a:cubicBezTo>
                  <a:cubicBezTo>
                    <a:pt x="70" y="14"/>
                    <a:pt x="66" y="13"/>
                    <a:pt x="62" y="15"/>
                  </a:cubicBezTo>
                  <a:cubicBezTo>
                    <a:pt x="54" y="18"/>
                    <a:pt x="42" y="21"/>
                    <a:pt x="40" y="30"/>
                  </a:cubicBezTo>
                  <a:cubicBezTo>
                    <a:pt x="39" y="34"/>
                    <a:pt x="38" y="37"/>
                    <a:pt x="37" y="41"/>
                  </a:cubicBezTo>
                  <a:cubicBezTo>
                    <a:pt x="35" y="46"/>
                    <a:pt x="36" y="48"/>
                    <a:pt x="40" y="50"/>
                  </a:cubicBezTo>
                  <a:cubicBezTo>
                    <a:pt x="42" y="51"/>
                    <a:pt x="43" y="50"/>
                    <a:pt x="44" y="52"/>
                  </a:cubicBezTo>
                  <a:cubicBezTo>
                    <a:pt x="45" y="54"/>
                    <a:pt x="45" y="56"/>
                    <a:pt x="45" y="58"/>
                  </a:cubicBezTo>
                  <a:cubicBezTo>
                    <a:pt x="46" y="61"/>
                    <a:pt x="47" y="64"/>
                    <a:pt x="47" y="68"/>
                  </a:cubicBezTo>
                  <a:cubicBezTo>
                    <a:pt x="47" y="75"/>
                    <a:pt x="45" y="82"/>
                    <a:pt x="43" y="89"/>
                  </a:cubicBezTo>
                  <a:cubicBezTo>
                    <a:pt x="41" y="93"/>
                    <a:pt x="40" y="97"/>
                    <a:pt x="37" y="100"/>
                  </a:cubicBezTo>
                  <a:cubicBezTo>
                    <a:pt x="35" y="105"/>
                    <a:pt x="33" y="107"/>
                    <a:pt x="31" y="112"/>
                  </a:cubicBezTo>
                  <a:cubicBezTo>
                    <a:pt x="30" y="115"/>
                    <a:pt x="27" y="118"/>
                    <a:pt x="24" y="120"/>
                  </a:cubicBezTo>
                  <a:cubicBezTo>
                    <a:pt x="20" y="125"/>
                    <a:pt x="13" y="129"/>
                    <a:pt x="9" y="134"/>
                  </a:cubicBezTo>
                  <a:cubicBezTo>
                    <a:pt x="6" y="139"/>
                    <a:pt x="6" y="148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3"/>
                    <a:pt x="1" y="153"/>
                  </a:cubicBezTo>
                  <a:cubicBezTo>
                    <a:pt x="3" y="156"/>
                    <a:pt x="5" y="156"/>
                    <a:pt x="8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8"/>
            <p:cNvSpPr>
              <a:spLocks/>
            </p:cNvSpPr>
            <p:nvPr/>
          </p:nvSpPr>
          <p:spPr bwMode="auto">
            <a:xfrm>
              <a:off x="4832351" y="3559175"/>
              <a:ext cx="169863" cy="230188"/>
            </a:xfrm>
            <a:custGeom>
              <a:avLst/>
              <a:gdLst>
                <a:gd name="T0" fmla="*/ 100 w 101"/>
                <a:gd name="T1" fmla="*/ 30 h 138"/>
                <a:gd name="T2" fmla="*/ 91 w 101"/>
                <a:gd name="T3" fmla="*/ 27 h 138"/>
                <a:gd name="T4" fmla="*/ 76 w 101"/>
                <a:gd name="T5" fmla="*/ 21 h 138"/>
                <a:gd name="T6" fmla="*/ 58 w 101"/>
                <a:gd name="T7" fmla="*/ 12 h 138"/>
                <a:gd name="T8" fmla="*/ 38 w 101"/>
                <a:gd name="T9" fmla="*/ 20 h 138"/>
                <a:gd name="T10" fmla="*/ 16 w 101"/>
                <a:gd name="T11" fmla="*/ 14 h 138"/>
                <a:gd name="T12" fmla="*/ 0 w 101"/>
                <a:gd name="T13" fmla="*/ 3 h 138"/>
                <a:gd name="T14" fmla="*/ 7 w 101"/>
                <a:gd name="T15" fmla="*/ 29 h 138"/>
                <a:gd name="T16" fmla="*/ 11 w 101"/>
                <a:gd name="T17" fmla="*/ 42 h 138"/>
                <a:gd name="T18" fmla="*/ 11 w 101"/>
                <a:gd name="T19" fmla="*/ 42 h 138"/>
                <a:gd name="T20" fmla="*/ 19 w 101"/>
                <a:gd name="T21" fmla="*/ 44 h 138"/>
                <a:gd name="T22" fmla="*/ 25 w 101"/>
                <a:gd name="T23" fmla="*/ 60 h 138"/>
                <a:gd name="T24" fmla="*/ 17 w 101"/>
                <a:gd name="T25" fmla="*/ 69 h 138"/>
                <a:gd name="T26" fmla="*/ 9 w 101"/>
                <a:gd name="T27" fmla="*/ 75 h 138"/>
                <a:gd name="T28" fmla="*/ 9 w 101"/>
                <a:gd name="T29" fmla="*/ 96 h 138"/>
                <a:gd name="T30" fmla="*/ 5 w 101"/>
                <a:gd name="T31" fmla="*/ 107 h 138"/>
                <a:gd name="T32" fmla="*/ 7 w 101"/>
                <a:gd name="T33" fmla="*/ 117 h 138"/>
                <a:gd name="T34" fmla="*/ 2 w 101"/>
                <a:gd name="T35" fmla="*/ 126 h 138"/>
                <a:gd name="T36" fmla="*/ 10 w 101"/>
                <a:gd name="T37" fmla="*/ 131 h 138"/>
                <a:gd name="T38" fmla="*/ 17 w 101"/>
                <a:gd name="T39" fmla="*/ 137 h 138"/>
                <a:gd name="T40" fmla="*/ 23 w 101"/>
                <a:gd name="T41" fmla="*/ 129 h 138"/>
                <a:gd name="T42" fmla="*/ 37 w 101"/>
                <a:gd name="T43" fmla="*/ 116 h 138"/>
                <a:gd name="T44" fmla="*/ 44 w 101"/>
                <a:gd name="T45" fmla="*/ 109 h 138"/>
                <a:gd name="T46" fmla="*/ 51 w 101"/>
                <a:gd name="T47" fmla="*/ 107 h 138"/>
                <a:gd name="T48" fmla="*/ 60 w 101"/>
                <a:gd name="T49" fmla="*/ 92 h 138"/>
                <a:gd name="T50" fmla="*/ 59 w 101"/>
                <a:gd name="T51" fmla="*/ 79 h 138"/>
                <a:gd name="T52" fmla="*/ 61 w 101"/>
                <a:gd name="T53" fmla="*/ 66 h 138"/>
                <a:gd name="T54" fmla="*/ 67 w 101"/>
                <a:gd name="T55" fmla="*/ 54 h 138"/>
                <a:gd name="T56" fmla="*/ 78 w 101"/>
                <a:gd name="T57" fmla="*/ 42 h 138"/>
                <a:gd name="T58" fmla="*/ 85 w 101"/>
                <a:gd name="T59" fmla="*/ 36 h 138"/>
                <a:gd name="T60" fmla="*/ 95 w 101"/>
                <a:gd name="T61" fmla="*/ 33 h 138"/>
                <a:gd name="T62" fmla="*/ 101 w 101"/>
                <a:gd name="T63" fmla="*/ 31 h 138"/>
                <a:gd name="T64" fmla="*/ 100 w 101"/>
                <a:gd name="T65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38">
                  <a:moveTo>
                    <a:pt x="100" y="30"/>
                  </a:moveTo>
                  <a:cubicBezTo>
                    <a:pt x="97" y="29"/>
                    <a:pt x="94" y="29"/>
                    <a:pt x="91" y="27"/>
                  </a:cubicBezTo>
                  <a:cubicBezTo>
                    <a:pt x="85" y="23"/>
                    <a:pt x="82" y="22"/>
                    <a:pt x="76" y="21"/>
                  </a:cubicBezTo>
                  <a:cubicBezTo>
                    <a:pt x="69" y="20"/>
                    <a:pt x="65" y="12"/>
                    <a:pt x="58" y="12"/>
                  </a:cubicBezTo>
                  <a:cubicBezTo>
                    <a:pt x="50" y="12"/>
                    <a:pt x="45" y="19"/>
                    <a:pt x="38" y="20"/>
                  </a:cubicBezTo>
                  <a:cubicBezTo>
                    <a:pt x="31" y="20"/>
                    <a:pt x="22" y="17"/>
                    <a:pt x="16" y="14"/>
                  </a:cubicBezTo>
                  <a:cubicBezTo>
                    <a:pt x="12" y="11"/>
                    <a:pt x="5" y="0"/>
                    <a:pt x="0" y="3"/>
                  </a:cubicBezTo>
                  <a:cubicBezTo>
                    <a:pt x="3" y="12"/>
                    <a:pt x="6" y="19"/>
                    <a:pt x="7" y="29"/>
                  </a:cubicBezTo>
                  <a:cubicBezTo>
                    <a:pt x="8" y="34"/>
                    <a:pt x="11" y="37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4" y="42"/>
                    <a:pt x="17" y="43"/>
                    <a:pt x="19" y="44"/>
                  </a:cubicBezTo>
                  <a:cubicBezTo>
                    <a:pt x="24" y="48"/>
                    <a:pt x="31" y="54"/>
                    <a:pt x="25" y="60"/>
                  </a:cubicBezTo>
                  <a:cubicBezTo>
                    <a:pt x="23" y="63"/>
                    <a:pt x="20" y="66"/>
                    <a:pt x="17" y="69"/>
                  </a:cubicBezTo>
                  <a:cubicBezTo>
                    <a:pt x="15" y="71"/>
                    <a:pt x="12" y="73"/>
                    <a:pt x="9" y="75"/>
                  </a:cubicBezTo>
                  <a:cubicBezTo>
                    <a:pt x="3" y="82"/>
                    <a:pt x="11" y="89"/>
                    <a:pt x="9" y="96"/>
                  </a:cubicBezTo>
                  <a:cubicBezTo>
                    <a:pt x="8" y="100"/>
                    <a:pt x="6" y="103"/>
                    <a:pt x="5" y="107"/>
                  </a:cubicBezTo>
                  <a:cubicBezTo>
                    <a:pt x="5" y="110"/>
                    <a:pt x="7" y="114"/>
                    <a:pt x="7" y="117"/>
                  </a:cubicBezTo>
                  <a:cubicBezTo>
                    <a:pt x="8" y="123"/>
                    <a:pt x="2" y="121"/>
                    <a:pt x="2" y="126"/>
                  </a:cubicBezTo>
                  <a:cubicBezTo>
                    <a:pt x="2" y="130"/>
                    <a:pt x="8" y="129"/>
                    <a:pt x="10" y="131"/>
                  </a:cubicBezTo>
                  <a:cubicBezTo>
                    <a:pt x="13" y="134"/>
                    <a:pt x="12" y="138"/>
                    <a:pt x="17" y="137"/>
                  </a:cubicBezTo>
                  <a:cubicBezTo>
                    <a:pt x="21" y="136"/>
                    <a:pt x="22" y="133"/>
                    <a:pt x="23" y="129"/>
                  </a:cubicBezTo>
                  <a:cubicBezTo>
                    <a:pt x="25" y="120"/>
                    <a:pt x="28" y="118"/>
                    <a:pt x="37" y="116"/>
                  </a:cubicBezTo>
                  <a:cubicBezTo>
                    <a:pt x="42" y="115"/>
                    <a:pt x="43" y="113"/>
                    <a:pt x="44" y="109"/>
                  </a:cubicBezTo>
                  <a:cubicBezTo>
                    <a:pt x="46" y="105"/>
                    <a:pt x="48" y="104"/>
                    <a:pt x="51" y="107"/>
                  </a:cubicBezTo>
                  <a:cubicBezTo>
                    <a:pt x="56" y="104"/>
                    <a:pt x="60" y="98"/>
                    <a:pt x="60" y="92"/>
                  </a:cubicBezTo>
                  <a:cubicBezTo>
                    <a:pt x="60" y="87"/>
                    <a:pt x="66" y="82"/>
                    <a:pt x="59" y="79"/>
                  </a:cubicBezTo>
                  <a:cubicBezTo>
                    <a:pt x="58" y="74"/>
                    <a:pt x="61" y="70"/>
                    <a:pt x="61" y="66"/>
                  </a:cubicBezTo>
                  <a:cubicBezTo>
                    <a:pt x="62" y="60"/>
                    <a:pt x="64" y="58"/>
                    <a:pt x="67" y="54"/>
                  </a:cubicBezTo>
                  <a:cubicBezTo>
                    <a:pt x="71" y="50"/>
                    <a:pt x="75" y="46"/>
                    <a:pt x="78" y="42"/>
                  </a:cubicBezTo>
                  <a:cubicBezTo>
                    <a:pt x="80" y="39"/>
                    <a:pt x="81" y="37"/>
                    <a:pt x="85" y="36"/>
                  </a:cubicBezTo>
                  <a:cubicBezTo>
                    <a:pt x="88" y="35"/>
                    <a:pt x="92" y="33"/>
                    <a:pt x="95" y="33"/>
                  </a:cubicBezTo>
                  <a:cubicBezTo>
                    <a:pt x="99" y="32"/>
                    <a:pt x="101" y="33"/>
                    <a:pt x="101" y="31"/>
                  </a:cubicBezTo>
                  <a:cubicBezTo>
                    <a:pt x="100" y="31"/>
                    <a:pt x="100" y="31"/>
                    <a:pt x="10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4822826" y="3375025"/>
              <a:ext cx="179388" cy="234950"/>
            </a:xfrm>
            <a:custGeom>
              <a:avLst/>
              <a:gdLst>
                <a:gd name="T0" fmla="*/ 106 w 107"/>
                <a:gd name="T1" fmla="*/ 138 h 141"/>
                <a:gd name="T2" fmla="*/ 101 w 107"/>
                <a:gd name="T3" fmla="*/ 130 h 141"/>
                <a:gd name="T4" fmla="*/ 95 w 107"/>
                <a:gd name="T5" fmla="*/ 123 h 141"/>
                <a:gd name="T6" fmla="*/ 89 w 107"/>
                <a:gd name="T7" fmla="*/ 114 h 141"/>
                <a:gd name="T8" fmla="*/ 89 w 107"/>
                <a:gd name="T9" fmla="*/ 108 h 141"/>
                <a:gd name="T10" fmla="*/ 86 w 107"/>
                <a:gd name="T11" fmla="*/ 103 h 141"/>
                <a:gd name="T12" fmla="*/ 82 w 107"/>
                <a:gd name="T13" fmla="*/ 92 h 141"/>
                <a:gd name="T14" fmla="*/ 78 w 107"/>
                <a:gd name="T15" fmla="*/ 82 h 141"/>
                <a:gd name="T16" fmla="*/ 82 w 107"/>
                <a:gd name="T17" fmla="*/ 73 h 141"/>
                <a:gd name="T18" fmla="*/ 80 w 107"/>
                <a:gd name="T19" fmla="*/ 61 h 141"/>
                <a:gd name="T20" fmla="*/ 82 w 107"/>
                <a:gd name="T21" fmla="*/ 40 h 141"/>
                <a:gd name="T22" fmla="*/ 92 w 107"/>
                <a:gd name="T23" fmla="*/ 17 h 141"/>
                <a:gd name="T24" fmla="*/ 94 w 107"/>
                <a:gd name="T25" fmla="*/ 8 h 141"/>
                <a:gd name="T26" fmla="*/ 94 w 107"/>
                <a:gd name="T27" fmla="*/ 4 h 141"/>
                <a:gd name="T28" fmla="*/ 83 w 107"/>
                <a:gd name="T29" fmla="*/ 6 h 141"/>
                <a:gd name="T30" fmla="*/ 73 w 107"/>
                <a:gd name="T31" fmla="*/ 7 h 141"/>
                <a:gd name="T32" fmla="*/ 66 w 107"/>
                <a:gd name="T33" fmla="*/ 16 h 141"/>
                <a:gd name="T34" fmla="*/ 56 w 107"/>
                <a:gd name="T35" fmla="*/ 12 h 141"/>
                <a:gd name="T36" fmla="*/ 52 w 107"/>
                <a:gd name="T37" fmla="*/ 11 h 141"/>
                <a:gd name="T38" fmla="*/ 51 w 107"/>
                <a:gd name="T39" fmla="*/ 16 h 141"/>
                <a:gd name="T40" fmla="*/ 50 w 107"/>
                <a:gd name="T41" fmla="*/ 26 h 141"/>
                <a:gd name="T42" fmla="*/ 46 w 107"/>
                <a:gd name="T43" fmla="*/ 35 h 141"/>
                <a:gd name="T44" fmla="*/ 37 w 107"/>
                <a:gd name="T45" fmla="*/ 69 h 141"/>
                <a:gd name="T46" fmla="*/ 26 w 107"/>
                <a:gd name="T47" fmla="*/ 70 h 141"/>
                <a:gd name="T48" fmla="*/ 19 w 107"/>
                <a:gd name="T49" fmla="*/ 75 h 141"/>
                <a:gd name="T50" fmla="*/ 11 w 107"/>
                <a:gd name="T51" fmla="*/ 80 h 141"/>
                <a:gd name="T52" fmla="*/ 8 w 107"/>
                <a:gd name="T53" fmla="*/ 90 h 141"/>
                <a:gd name="T54" fmla="*/ 6 w 107"/>
                <a:gd name="T55" fmla="*/ 94 h 141"/>
                <a:gd name="T56" fmla="*/ 1 w 107"/>
                <a:gd name="T57" fmla="*/ 95 h 141"/>
                <a:gd name="T58" fmla="*/ 4 w 107"/>
                <a:gd name="T59" fmla="*/ 103 h 141"/>
                <a:gd name="T60" fmla="*/ 7 w 107"/>
                <a:gd name="T61" fmla="*/ 112 h 141"/>
                <a:gd name="T62" fmla="*/ 7 w 107"/>
                <a:gd name="T63" fmla="*/ 113 h 141"/>
                <a:gd name="T64" fmla="*/ 22 w 107"/>
                <a:gd name="T65" fmla="*/ 124 h 141"/>
                <a:gd name="T66" fmla="*/ 44 w 107"/>
                <a:gd name="T67" fmla="*/ 130 h 141"/>
                <a:gd name="T68" fmla="*/ 64 w 107"/>
                <a:gd name="T69" fmla="*/ 122 h 141"/>
                <a:gd name="T70" fmla="*/ 82 w 107"/>
                <a:gd name="T71" fmla="*/ 131 h 141"/>
                <a:gd name="T72" fmla="*/ 97 w 107"/>
                <a:gd name="T73" fmla="*/ 137 h 141"/>
                <a:gd name="T74" fmla="*/ 106 w 107"/>
                <a:gd name="T75" fmla="*/ 140 h 141"/>
                <a:gd name="T76" fmla="*/ 107 w 107"/>
                <a:gd name="T77" fmla="*/ 141 h 141"/>
                <a:gd name="T78" fmla="*/ 106 w 107"/>
                <a:gd name="T79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41">
                  <a:moveTo>
                    <a:pt x="106" y="138"/>
                  </a:moveTo>
                  <a:cubicBezTo>
                    <a:pt x="105" y="136"/>
                    <a:pt x="103" y="132"/>
                    <a:pt x="101" y="130"/>
                  </a:cubicBezTo>
                  <a:cubicBezTo>
                    <a:pt x="99" y="127"/>
                    <a:pt x="97" y="127"/>
                    <a:pt x="95" y="123"/>
                  </a:cubicBezTo>
                  <a:cubicBezTo>
                    <a:pt x="93" y="121"/>
                    <a:pt x="90" y="117"/>
                    <a:pt x="89" y="114"/>
                  </a:cubicBezTo>
                  <a:cubicBezTo>
                    <a:pt x="88" y="112"/>
                    <a:pt x="89" y="110"/>
                    <a:pt x="89" y="108"/>
                  </a:cubicBezTo>
                  <a:cubicBezTo>
                    <a:pt x="88" y="107"/>
                    <a:pt x="87" y="105"/>
                    <a:pt x="86" y="103"/>
                  </a:cubicBezTo>
                  <a:cubicBezTo>
                    <a:pt x="84" y="100"/>
                    <a:pt x="83" y="96"/>
                    <a:pt x="82" y="92"/>
                  </a:cubicBezTo>
                  <a:cubicBezTo>
                    <a:pt x="81" y="89"/>
                    <a:pt x="79" y="85"/>
                    <a:pt x="78" y="82"/>
                  </a:cubicBezTo>
                  <a:cubicBezTo>
                    <a:pt x="78" y="77"/>
                    <a:pt x="81" y="76"/>
                    <a:pt x="82" y="73"/>
                  </a:cubicBezTo>
                  <a:cubicBezTo>
                    <a:pt x="83" y="70"/>
                    <a:pt x="81" y="64"/>
                    <a:pt x="80" y="61"/>
                  </a:cubicBezTo>
                  <a:cubicBezTo>
                    <a:pt x="79" y="53"/>
                    <a:pt x="81" y="48"/>
                    <a:pt x="82" y="40"/>
                  </a:cubicBezTo>
                  <a:cubicBezTo>
                    <a:pt x="84" y="32"/>
                    <a:pt x="88" y="25"/>
                    <a:pt x="92" y="17"/>
                  </a:cubicBezTo>
                  <a:cubicBezTo>
                    <a:pt x="93" y="14"/>
                    <a:pt x="94" y="12"/>
                    <a:pt x="94" y="8"/>
                  </a:cubicBezTo>
                  <a:cubicBezTo>
                    <a:pt x="94" y="7"/>
                    <a:pt x="94" y="5"/>
                    <a:pt x="94" y="4"/>
                  </a:cubicBezTo>
                  <a:cubicBezTo>
                    <a:pt x="90" y="5"/>
                    <a:pt x="87" y="8"/>
                    <a:pt x="83" y="6"/>
                  </a:cubicBezTo>
                  <a:cubicBezTo>
                    <a:pt x="78" y="2"/>
                    <a:pt x="76" y="0"/>
                    <a:pt x="73" y="7"/>
                  </a:cubicBezTo>
                  <a:cubicBezTo>
                    <a:pt x="71" y="11"/>
                    <a:pt x="71" y="15"/>
                    <a:pt x="66" y="16"/>
                  </a:cubicBezTo>
                  <a:cubicBezTo>
                    <a:pt x="61" y="18"/>
                    <a:pt x="60" y="14"/>
                    <a:pt x="56" y="12"/>
                  </a:cubicBezTo>
                  <a:cubicBezTo>
                    <a:pt x="55" y="11"/>
                    <a:pt x="53" y="11"/>
                    <a:pt x="52" y="11"/>
                  </a:cubicBezTo>
                  <a:cubicBezTo>
                    <a:pt x="52" y="13"/>
                    <a:pt x="51" y="14"/>
                    <a:pt x="51" y="16"/>
                  </a:cubicBezTo>
                  <a:cubicBezTo>
                    <a:pt x="50" y="19"/>
                    <a:pt x="51" y="23"/>
                    <a:pt x="50" y="26"/>
                  </a:cubicBezTo>
                  <a:cubicBezTo>
                    <a:pt x="49" y="29"/>
                    <a:pt x="47" y="32"/>
                    <a:pt x="46" y="35"/>
                  </a:cubicBezTo>
                  <a:cubicBezTo>
                    <a:pt x="43" y="47"/>
                    <a:pt x="53" y="67"/>
                    <a:pt x="37" y="69"/>
                  </a:cubicBezTo>
                  <a:cubicBezTo>
                    <a:pt x="33" y="70"/>
                    <a:pt x="30" y="68"/>
                    <a:pt x="26" y="70"/>
                  </a:cubicBezTo>
                  <a:cubicBezTo>
                    <a:pt x="24" y="71"/>
                    <a:pt x="21" y="73"/>
                    <a:pt x="19" y="75"/>
                  </a:cubicBezTo>
                  <a:cubicBezTo>
                    <a:pt x="16" y="76"/>
                    <a:pt x="13" y="77"/>
                    <a:pt x="11" y="80"/>
                  </a:cubicBezTo>
                  <a:cubicBezTo>
                    <a:pt x="9" y="82"/>
                    <a:pt x="9" y="86"/>
                    <a:pt x="8" y="90"/>
                  </a:cubicBezTo>
                  <a:cubicBezTo>
                    <a:pt x="8" y="91"/>
                    <a:pt x="7" y="93"/>
                    <a:pt x="6" y="94"/>
                  </a:cubicBezTo>
                  <a:cubicBezTo>
                    <a:pt x="5" y="94"/>
                    <a:pt x="1" y="94"/>
                    <a:pt x="1" y="95"/>
                  </a:cubicBezTo>
                  <a:cubicBezTo>
                    <a:pt x="0" y="97"/>
                    <a:pt x="4" y="102"/>
                    <a:pt x="4" y="103"/>
                  </a:cubicBezTo>
                  <a:cubicBezTo>
                    <a:pt x="6" y="107"/>
                    <a:pt x="6" y="109"/>
                    <a:pt x="7" y="112"/>
                  </a:cubicBezTo>
                  <a:cubicBezTo>
                    <a:pt x="7" y="112"/>
                    <a:pt x="7" y="113"/>
                    <a:pt x="7" y="113"/>
                  </a:cubicBezTo>
                  <a:cubicBezTo>
                    <a:pt x="12" y="112"/>
                    <a:pt x="18" y="121"/>
                    <a:pt x="22" y="124"/>
                  </a:cubicBezTo>
                  <a:cubicBezTo>
                    <a:pt x="28" y="127"/>
                    <a:pt x="37" y="130"/>
                    <a:pt x="44" y="130"/>
                  </a:cubicBezTo>
                  <a:cubicBezTo>
                    <a:pt x="51" y="129"/>
                    <a:pt x="56" y="122"/>
                    <a:pt x="64" y="122"/>
                  </a:cubicBezTo>
                  <a:cubicBezTo>
                    <a:pt x="71" y="122"/>
                    <a:pt x="75" y="130"/>
                    <a:pt x="82" y="131"/>
                  </a:cubicBezTo>
                  <a:cubicBezTo>
                    <a:pt x="88" y="132"/>
                    <a:pt x="91" y="133"/>
                    <a:pt x="97" y="137"/>
                  </a:cubicBezTo>
                  <a:cubicBezTo>
                    <a:pt x="100" y="139"/>
                    <a:pt x="103" y="139"/>
                    <a:pt x="106" y="140"/>
                  </a:cubicBezTo>
                  <a:cubicBezTo>
                    <a:pt x="106" y="141"/>
                    <a:pt x="106" y="141"/>
                    <a:pt x="107" y="141"/>
                  </a:cubicBezTo>
                  <a:cubicBezTo>
                    <a:pt x="106" y="140"/>
                    <a:pt x="106" y="139"/>
                    <a:pt x="106" y="1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40"/>
            <p:cNvSpPr>
              <a:spLocks/>
            </p:cNvSpPr>
            <p:nvPr/>
          </p:nvSpPr>
          <p:spPr bwMode="auto">
            <a:xfrm>
              <a:off x="4141788" y="3535363"/>
              <a:ext cx="225425" cy="195263"/>
            </a:xfrm>
            <a:custGeom>
              <a:avLst/>
              <a:gdLst>
                <a:gd name="T0" fmla="*/ 3 w 135"/>
                <a:gd name="T1" fmla="*/ 98 h 117"/>
                <a:gd name="T2" fmla="*/ 3 w 135"/>
                <a:gd name="T3" fmla="*/ 108 h 117"/>
                <a:gd name="T4" fmla="*/ 11 w 135"/>
                <a:gd name="T5" fmla="*/ 111 h 117"/>
                <a:gd name="T6" fmla="*/ 19 w 135"/>
                <a:gd name="T7" fmla="*/ 113 h 117"/>
                <a:gd name="T8" fmla="*/ 28 w 135"/>
                <a:gd name="T9" fmla="*/ 116 h 117"/>
                <a:gd name="T10" fmla="*/ 37 w 135"/>
                <a:gd name="T11" fmla="*/ 110 h 117"/>
                <a:gd name="T12" fmla="*/ 45 w 135"/>
                <a:gd name="T13" fmla="*/ 106 h 117"/>
                <a:gd name="T14" fmla="*/ 48 w 135"/>
                <a:gd name="T15" fmla="*/ 103 h 117"/>
                <a:gd name="T16" fmla="*/ 52 w 135"/>
                <a:gd name="T17" fmla="*/ 102 h 117"/>
                <a:gd name="T18" fmla="*/ 69 w 135"/>
                <a:gd name="T19" fmla="*/ 90 h 117"/>
                <a:gd name="T20" fmla="*/ 78 w 135"/>
                <a:gd name="T21" fmla="*/ 87 h 117"/>
                <a:gd name="T22" fmla="*/ 81 w 135"/>
                <a:gd name="T23" fmla="*/ 76 h 117"/>
                <a:gd name="T24" fmla="*/ 91 w 135"/>
                <a:gd name="T25" fmla="*/ 62 h 117"/>
                <a:gd name="T26" fmla="*/ 100 w 135"/>
                <a:gd name="T27" fmla="*/ 60 h 117"/>
                <a:gd name="T28" fmla="*/ 110 w 135"/>
                <a:gd name="T29" fmla="*/ 59 h 117"/>
                <a:gd name="T30" fmla="*/ 120 w 135"/>
                <a:gd name="T31" fmla="*/ 57 h 117"/>
                <a:gd name="T32" fmla="*/ 130 w 135"/>
                <a:gd name="T33" fmla="*/ 57 h 117"/>
                <a:gd name="T34" fmla="*/ 124 w 135"/>
                <a:gd name="T35" fmla="*/ 38 h 117"/>
                <a:gd name="T36" fmla="*/ 124 w 135"/>
                <a:gd name="T37" fmla="*/ 27 h 117"/>
                <a:gd name="T38" fmla="*/ 123 w 135"/>
                <a:gd name="T39" fmla="*/ 25 h 117"/>
                <a:gd name="T40" fmla="*/ 114 w 135"/>
                <a:gd name="T41" fmla="*/ 21 h 117"/>
                <a:gd name="T42" fmla="*/ 97 w 135"/>
                <a:gd name="T43" fmla="*/ 15 h 117"/>
                <a:gd name="T44" fmla="*/ 88 w 135"/>
                <a:gd name="T45" fmla="*/ 12 h 117"/>
                <a:gd name="T46" fmla="*/ 81 w 135"/>
                <a:gd name="T47" fmla="*/ 6 h 117"/>
                <a:gd name="T48" fmla="*/ 74 w 135"/>
                <a:gd name="T49" fmla="*/ 1 h 117"/>
                <a:gd name="T50" fmla="*/ 73 w 135"/>
                <a:gd name="T51" fmla="*/ 0 h 117"/>
                <a:gd name="T52" fmla="*/ 66 w 135"/>
                <a:gd name="T53" fmla="*/ 3 h 117"/>
                <a:gd name="T54" fmla="*/ 63 w 135"/>
                <a:gd name="T55" fmla="*/ 10 h 117"/>
                <a:gd name="T56" fmla="*/ 54 w 135"/>
                <a:gd name="T57" fmla="*/ 24 h 117"/>
                <a:gd name="T58" fmla="*/ 50 w 135"/>
                <a:gd name="T59" fmla="*/ 43 h 117"/>
                <a:gd name="T60" fmla="*/ 65 w 135"/>
                <a:gd name="T61" fmla="*/ 56 h 117"/>
                <a:gd name="T62" fmla="*/ 58 w 135"/>
                <a:gd name="T63" fmla="*/ 72 h 117"/>
                <a:gd name="T64" fmla="*/ 55 w 135"/>
                <a:gd name="T65" fmla="*/ 64 h 117"/>
                <a:gd name="T66" fmla="*/ 49 w 135"/>
                <a:gd name="T67" fmla="*/ 63 h 117"/>
                <a:gd name="T68" fmla="*/ 46 w 135"/>
                <a:gd name="T69" fmla="*/ 77 h 117"/>
                <a:gd name="T70" fmla="*/ 41 w 135"/>
                <a:gd name="T71" fmla="*/ 80 h 117"/>
                <a:gd name="T72" fmla="*/ 37 w 135"/>
                <a:gd name="T73" fmla="*/ 77 h 117"/>
                <a:gd name="T74" fmla="*/ 33 w 135"/>
                <a:gd name="T75" fmla="*/ 78 h 117"/>
                <a:gd name="T76" fmla="*/ 36 w 135"/>
                <a:gd name="T77" fmla="*/ 83 h 117"/>
                <a:gd name="T78" fmla="*/ 25 w 135"/>
                <a:gd name="T79" fmla="*/ 84 h 117"/>
                <a:gd name="T80" fmla="*/ 24 w 135"/>
                <a:gd name="T81" fmla="*/ 84 h 117"/>
                <a:gd name="T82" fmla="*/ 20 w 135"/>
                <a:gd name="T83" fmla="*/ 82 h 117"/>
                <a:gd name="T84" fmla="*/ 18 w 135"/>
                <a:gd name="T85" fmla="*/ 86 h 117"/>
                <a:gd name="T86" fmla="*/ 13 w 135"/>
                <a:gd name="T87" fmla="*/ 88 h 117"/>
                <a:gd name="T88" fmla="*/ 11 w 135"/>
                <a:gd name="T89" fmla="*/ 84 h 117"/>
                <a:gd name="T90" fmla="*/ 7 w 135"/>
                <a:gd name="T91" fmla="*/ 84 h 117"/>
                <a:gd name="T92" fmla="*/ 6 w 135"/>
                <a:gd name="T93" fmla="*/ 81 h 117"/>
                <a:gd name="T94" fmla="*/ 0 w 135"/>
                <a:gd name="T95" fmla="*/ 77 h 117"/>
                <a:gd name="T96" fmla="*/ 0 w 135"/>
                <a:gd name="T97" fmla="*/ 81 h 117"/>
                <a:gd name="T98" fmla="*/ 1 w 135"/>
                <a:gd name="T99" fmla="*/ 90 h 117"/>
                <a:gd name="T100" fmla="*/ 3 w 135"/>
                <a:gd name="T101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117">
                  <a:moveTo>
                    <a:pt x="3" y="98"/>
                  </a:moveTo>
                  <a:cubicBezTo>
                    <a:pt x="4" y="101"/>
                    <a:pt x="3" y="105"/>
                    <a:pt x="3" y="108"/>
                  </a:cubicBezTo>
                  <a:cubicBezTo>
                    <a:pt x="5" y="112"/>
                    <a:pt x="7" y="111"/>
                    <a:pt x="11" y="111"/>
                  </a:cubicBezTo>
                  <a:cubicBezTo>
                    <a:pt x="14" y="111"/>
                    <a:pt x="16" y="112"/>
                    <a:pt x="19" y="113"/>
                  </a:cubicBezTo>
                  <a:cubicBezTo>
                    <a:pt x="22" y="115"/>
                    <a:pt x="25" y="117"/>
                    <a:pt x="28" y="116"/>
                  </a:cubicBezTo>
                  <a:cubicBezTo>
                    <a:pt x="31" y="116"/>
                    <a:pt x="34" y="112"/>
                    <a:pt x="37" y="110"/>
                  </a:cubicBezTo>
                  <a:cubicBezTo>
                    <a:pt x="40" y="109"/>
                    <a:pt x="42" y="109"/>
                    <a:pt x="45" y="106"/>
                  </a:cubicBezTo>
                  <a:cubicBezTo>
                    <a:pt x="46" y="106"/>
                    <a:pt x="47" y="104"/>
                    <a:pt x="48" y="103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9" y="99"/>
                    <a:pt x="61" y="92"/>
                    <a:pt x="69" y="90"/>
                  </a:cubicBezTo>
                  <a:cubicBezTo>
                    <a:pt x="72" y="90"/>
                    <a:pt x="75" y="90"/>
                    <a:pt x="78" y="87"/>
                  </a:cubicBezTo>
                  <a:cubicBezTo>
                    <a:pt x="80" y="84"/>
                    <a:pt x="79" y="80"/>
                    <a:pt x="81" y="76"/>
                  </a:cubicBezTo>
                  <a:cubicBezTo>
                    <a:pt x="83" y="70"/>
                    <a:pt x="84" y="63"/>
                    <a:pt x="91" y="62"/>
                  </a:cubicBezTo>
                  <a:cubicBezTo>
                    <a:pt x="95" y="62"/>
                    <a:pt x="97" y="62"/>
                    <a:pt x="100" y="60"/>
                  </a:cubicBezTo>
                  <a:cubicBezTo>
                    <a:pt x="105" y="58"/>
                    <a:pt x="106" y="59"/>
                    <a:pt x="110" y="59"/>
                  </a:cubicBezTo>
                  <a:cubicBezTo>
                    <a:pt x="114" y="59"/>
                    <a:pt x="116" y="57"/>
                    <a:pt x="120" y="57"/>
                  </a:cubicBezTo>
                  <a:cubicBezTo>
                    <a:pt x="123" y="57"/>
                    <a:pt x="128" y="59"/>
                    <a:pt x="130" y="57"/>
                  </a:cubicBezTo>
                  <a:cubicBezTo>
                    <a:pt x="135" y="52"/>
                    <a:pt x="126" y="42"/>
                    <a:pt x="124" y="38"/>
                  </a:cubicBezTo>
                  <a:cubicBezTo>
                    <a:pt x="123" y="34"/>
                    <a:pt x="124" y="31"/>
                    <a:pt x="124" y="27"/>
                  </a:cubicBezTo>
                  <a:cubicBezTo>
                    <a:pt x="124" y="26"/>
                    <a:pt x="124" y="26"/>
                    <a:pt x="123" y="25"/>
                  </a:cubicBezTo>
                  <a:cubicBezTo>
                    <a:pt x="120" y="26"/>
                    <a:pt x="117" y="23"/>
                    <a:pt x="114" y="21"/>
                  </a:cubicBezTo>
                  <a:cubicBezTo>
                    <a:pt x="109" y="17"/>
                    <a:pt x="104" y="17"/>
                    <a:pt x="97" y="15"/>
                  </a:cubicBezTo>
                  <a:cubicBezTo>
                    <a:pt x="94" y="14"/>
                    <a:pt x="91" y="13"/>
                    <a:pt x="88" y="12"/>
                  </a:cubicBezTo>
                  <a:cubicBezTo>
                    <a:pt x="84" y="10"/>
                    <a:pt x="84" y="8"/>
                    <a:pt x="81" y="6"/>
                  </a:cubicBezTo>
                  <a:cubicBezTo>
                    <a:pt x="78" y="4"/>
                    <a:pt x="76" y="4"/>
                    <a:pt x="74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0" y="1"/>
                    <a:pt x="67" y="0"/>
                    <a:pt x="66" y="3"/>
                  </a:cubicBezTo>
                  <a:cubicBezTo>
                    <a:pt x="64" y="5"/>
                    <a:pt x="68" y="9"/>
                    <a:pt x="63" y="10"/>
                  </a:cubicBezTo>
                  <a:cubicBezTo>
                    <a:pt x="61" y="16"/>
                    <a:pt x="55" y="18"/>
                    <a:pt x="54" y="24"/>
                  </a:cubicBezTo>
                  <a:cubicBezTo>
                    <a:pt x="53" y="31"/>
                    <a:pt x="48" y="37"/>
                    <a:pt x="50" y="43"/>
                  </a:cubicBezTo>
                  <a:cubicBezTo>
                    <a:pt x="53" y="50"/>
                    <a:pt x="63" y="49"/>
                    <a:pt x="65" y="56"/>
                  </a:cubicBezTo>
                  <a:cubicBezTo>
                    <a:pt x="66" y="59"/>
                    <a:pt x="63" y="72"/>
                    <a:pt x="58" y="72"/>
                  </a:cubicBezTo>
                  <a:cubicBezTo>
                    <a:pt x="58" y="69"/>
                    <a:pt x="56" y="67"/>
                    <a:pt x="55" y="64"/>
                  </a:cubicBezTo>
                  <a:cubicBezTo>
                    <a:pt x="53" y="60"/>
                    <a:pt x="53" y="59"/>
                    <a:pt x="49" y="63"/>
                  </a:cubicBezTo>
                  <a:cubicBezTo>
                    <a:pt x="48" y="65"/>
                    <a:pt x="40" y="78"/>
                    <a:pt x="46" y="77"/>
                  </a:cubicBezTo>
                  <a:cubicBezTo>
                    <a:pt x="46" y="80"/>
                    <a:pt x="43" y="80"/>
                    <a:pt x="41" y="80"/>
                  </a:cubicBezTo>
                  <a:cubicBezTo>
                    <a:pt x="39" y="79"/>
                    <a:pt x="38" y="77"/>
                    <a:pt x="37" y="77"/>
                  </a:cubicBezTo>
                  <a:cubicBezTo>
                    <a:pt x="35" y="76"/>
                    <a:pt x="33" y="73"/>
                    <a:pt x="33" y="78"/>
                  </a:cubicBezTo>
                  <a:cubicBezTo>
                    <a:pt x="33" y="80"/>
                    <a:pt x="34" y="82"/>
                    <a:pt x="36" y="83"/>
                  </a:cubicBezTo>
                  <a:cubicBezTo>
                    <a:pt x="34" y="85"/>
                    <a:pt x="25" y="77"/>
                    <a:pt x="25" y="84"/>
                  </a:cubicBezTo>
                  <a:cubicBezTo>
                    <a:pt x="25" y="84"/>
                    <a:pt x="25" y="84"/>
                    <a:pt x="24" y="84"/>
                  </a:cubicBezTo>
                  <a:cubicBezTo>
                    <a:pt x="22" y="84"/>
                    <a:pt x="21" y="81"/>
                    <a:pt x="20" y="82"/>
                  </a:cubicBezTo>
                  <a:cubicBezTo>
                    <a:pt x="17" y="83"/>
                    <a:pt x="19" y="85"/>
                    <a:pt x="18" y="86"/>
                  </a:cubicBezTo>
                  <a:cubicBezTo>
                    <a:pt x="17" y="87"/>
                    <a:pt x="15" y="89"/>
                    <a:pt x="13" y="88"/>
                  </a:cubicBezTo>
                  <a:cubicBezTo>
                    <a:pt x="12" y="87"/>
                    <a:pt x="12" y="84"/>
                    <a:pt x="11" y="84"/>
                  </a:cubicBezTo>
                  <a:cubicBezTo>
                    <a:pt x="9" y="83"/>
                    <a:pt x="9" y="85"/>
                    <a:pt x="7" y="84"/>
                  </a:cubicBezTo>
                  <a:cubicBezTo>
                    <a:pt x="3" y="83"/>
                    <a:pt x="6" y="83"/>
                    <a:pt x="6" y="81"/>
                  </a:cubicBezTo>
                  <a:cubicBezTo>
                    <a:pt x="6" y="78"/>
                    <a:pt x="3" y="73"/>
                    <a:pt x="0" y="77"/>
                  </a:cubicBezTo>
                  <a:cubicBezTo>
                    <a:pt x="0" y="78"/>
                    <a:pt x="0" y="80"/>
                    <a:pt x="0" y="81"/>
                  </a:cubicBezTo>
                  <a:cubicBezTo>
                    <a:pt x="1" y="84"/>
                    <a:pt x="1" y="87"/>
                    <a:pt x="1" y="90"/>
                  </a:cubicBezTo>
                  <a:cubicBezTo>
                    <a:pt x="2" y="93"/>
                    <a:pt x="3" y="95"/>
                    <a:pt x="3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1"/>
            <p:cNvSpPr>
              <a:spLocks/>
            </p:cNvSpPr>
            <p:nvPr/>
          </p:nvSpPr>
          <p:spPr bwMode="auto">
            <a:xfrm>
              <a:off x="4344988" y="3384550"/>
              <a:ext cx="160338" cy="136525"/>
            </a:xfrm>
            <a:custGeom>
              <a:avLst/>
              <a:gdLst>
                <a:gd name="T0" fmla="*/ 20 w 96"/>
                <a:gd name="T1" fmla="*/ 79 h 82"/>
                <a:gd name="T2" fmla="*/ 30 w 96"/>
                <a:gd name="T3" fmla="*/ 80 h 82"/>
                <a:gd name="T4" fmla="*/ 37 w 96"/>
                <a:gd name="T5" fmla="*/ 75 h 82"/>
                <a:gd name="T6" fmla="*/ 45 w 96"/>
                <a:gd name="T7" fmla="*/ 71 h 82"/>
                <a:gd name="T8" fmla="*/ 56 w 96"/>
                <a:gd name="T9" fmla="*/ 70 h 82"/>
                <a:gd name="T10" fmla="*/ 66 w 96"/>
                <a:gd name="T11" fmla="*/ 69 h 82"/>
                <a:gd name="T12" fmla="*/ 84 w 96"/>
                <a:gd name="T13" fmla="*/ 76 h 82"/>
                <a:gd name="T14" fmla="*/ 91 w 96"/>
                <a:gd name="T15" fmla="*/ 61 h 82"/>
                <a:gd name="T16" fmla="*/ 96 w 96"/>
                <a:gd name="T17" fmla="*/ 45 h 82"/>
                <a:gd name="T18" fmla="*/ 96 w 96"/>
                <a:gd name="T19" fmla="*/ 26 h 82"/>
                <a:gd name="T20" fmla="*/ 96 w 96"/>
                <a:gd name="T21" fmla="*/ 21 h 82"/>
                <a:gd name="T22" fmla="*/ 95 w 96"/>
                <a:gd name="T23" fmla="*/ 17 h 82"/>
                <a:gd name="T24" fmla="*/ 90 w 96"/>
                <a:gd name="T25" fmla="*/ 10 h 82"/>
                <a:gd name="T26" fmla="*/ 87 w 96"/>
                <a:gd name="T27" fmla="*/ 2 h 82"/>
                <a:gd name="T28" fmla="*/ 87 w 96"/>
                <a:gd name="T29" fmla="*/ 0 h 82"/>
                <a:gd name="T30" fmla="*/ 83 w 96"/>
                <a:gd name="T31" fmla="*/ 2 h 82"/>
                <a:gd name="T32" fmla="*/ 70 w 96"/>
                <a:gd name="T33" fmla="*/ 3 h 82"/>
                <a:gd name="T34" fmla="*/ 57 w 96"/>
                <a:gd name="T35" fmla="*/ 21 h 82"/>
                <a:gd name="T36" fmla="*/ 52 w 96"/>
                <a:gd name="T37" fmla="*/ 30 h 82"/>
                <a:gd name="T38" fmla="*/ 41 w 96"/>
                <a:gd name="T39" fmla="*/ 30 h 82"/>
                <a:gd name="T40" fmla="*/ 29 w 96"/>
                <a:gd name="T41" fmla="*/ 25 h 82"/>
                <a:gd name="T42" fmla="*/ 23 w 96"/>
                <a:gd name="T43" fmla="*/ 17 h 82"/>
                <a:gd name="T44" fmla="*/ 25 w 96"/>
                <a:gd name="T45" fmla="*/ 7 h 82"/>
                <a:gd name="T46" fmla="*/ 26 w 96"/>
                <a:gd name="T47" fmla="*/ 3 h 82"/>
                <a:gd name="T48" fmla="*/ 20 w 96"/>
                <a:gd name="T49" fmla="*/ 1 h 82"/>
                <a:gd name="T50" fmla="*/ 18 w 96"/>
                <a:gd name="T51" fmla="*/ 11 h 82"/>
                <a:gd name="T52" fmla="*/ 10 w 96"/>
                <a:gd name="T53" fmla="*/ 29 h 82"/>
                <a:gd name="T54" fmla="*/ 5 w 96"/>
                <a:gd name="T55" fmla="*/ 46 h 82"/>
                <a:gd name="T56" fmla="*/ 4 w 96"/>
                <a:gd name="T57" fmla="*/ 65 h 82"/>
                <a:gd name="T58" fmla="*/ 10 w 96"/>
                <a:gd name="T59" fmla="*/ 79 h 82"/>
                <a:gd name="T60" fmla="*/ 20 w 96"/>
                <a:gd name="T61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82">
                  <a:moveTo>
                    <a:pt x="20" y="79"/>
                  </a:moveTo>
                  <a:cubicBezTo>
                    <a:pt x="24" y="80"/>
                    <a:pt x="26" y="82"/>
                    <a:pt x="30" y="80"/>
                  </a:cubicBezTo>
                  <a:cubicBezTo>
                    <a:pt x="33" y="79"/>
                    <a:pt x="35" y="77"/>
                    <a:pt x="37" y="75"/>
                  </a:cubicBezTo>
                  <a:cubicBezTo>
                    <a:pt x="40" y="71"/>
                    <a:pt x="41" y="71"/>
                    <a:pt x="45" y="71"/>
                  </a:cubicBezTo>
                  <a:cubicBezTo>
                    <a:pt x="49" y="70"/>
                    <a:pt x="53" y="70"/>
                    <a:pt x="56" y="70"/>
                  </a:cubicBezTo>
                  <a:cubicBezTo>
                    <a:pt x="60" y="69"/>
                    <a:pt x="62" y="68"/>
                    <a:pt x="66" y="69"/>
                  </a:cubicBezTo>
                  <a:cubicBezTo>
                    <a:pt x="71" y="70"/>
                    <a:pt x="82" y="72"/>
                    <a:pt x="84" y="76"/>
                  </a:cubicBezTo>
                  <a:cubicBezTo>
                    <a:pt x="83" y="69"/>
                    <a:pt x="88" y="67"/>
                    <a:pt x="91" y="61"/>
                  </a:cubicBezTo>
                  <a:cubicBezTo>
                    <a:pt x="92" y="56"/>
                    <a:pt x="96" y="50"/>
                    <a:pt x="96" y="45"/>
                  </a:cubicBezTo>
                  <a:cubicBezTo>
                    <a:pt x="96" y="39"/>
                    <a:pt x="95" y="32"/>
                    <a:pt x="96" y="26"/>
                  </a:cubicBezTo>
                  <a:cubicBezTo>
                    <a:pt x="96" y="24"/>
                    <a:pt x="96" y="22"/>
                    <a:pt x="96" y="21"/>
                  </a:cubicBezTo>
                  <a:cubicBezTo>
                    <a:pt x="96" y="19"/>
                    <a:pt x="96" y="18"/>
                    <a:pt x="95" y="17"/>
                  </a:cubicBezTo>
                  <a:cubicBezTo>
                    <a:pt x="94" y="14"/>
                    <a:pt x="92" y="12"/>
                    <a:pt x="90" y="10"/>
                  </a:cubicBezTo>
                  <a:cubicBezTo>
                    <a:pt x="88" y="7"/>
                    <a:pt x="88" y="5"/>
                    <a:pt x="87" y="2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5" y="1"/>
                    <a:pt x="84" y="2"/>
                    <a:pt x="83" y="2"/>
                  </a:cubicBezTo>
                  <a:cubicBezTo>
                    <a:pt x="78" y="5"/>
                    <a:pt x="75" y="3"/>
                    <a:pt x="70" y="3"/>
                  </a:cubicBezTo>
                  <a:cubicBezTo>
                    <a:pt x="58" y="5"/>
                    <a:pt x="58" y="10"/>
                    <a:pt x="57" y="21"/>
                  </a:cubicBezTo>
                  <a:cubicBezTo>
                    <a:pt x="57" y="25"/>
                    <a:pt x="56" y="28"/>
                    <a:pt x="52" y="30"/>
                  </a:cubicBezTo>
                  <a:cubicBezTo>
                    <a:pt x="49" y="32"/>
                    <a:pt x="44" y="31"/>
                    <a:pt x="41" y="30"/>
                  </a:cubicBezTo>
                  <a:cubicBezTo>
                    <a:pt x="37" y="28"/>
                    <a:pt x="34" y="27"/>
                    <a:pt x="29" y="25"/>
                  </a:cubicBezTo>
                  <a:cubicBezTo>
                    <a:pt x="25" y="24"/>
                    <a:pt x="22" y="22"/>
                    <a:pt x="23" y="17"/>
                  </a:cubicBezTo>
                  <a:cubicBezTo>
                    <a:pt x="24" y="14"/>
                    <a:pt x="25" y="10"/>
                    <a:pt x="25" y="7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4" y="2"/>
                    <a:pt x="23" y="0"/>
                    <a:pt x="20" y="1"/>
                  </a:cubicBezTo>
                  <a:cubicBezTo>
                    <a:pt x="16" y="3"/>
                    <a:pt x="17" y="7"/>
                    <a:pt x="18" y="11"/>
                  </a:cubicBezTo>
                  <a:cubicBezTo>
                    <a:pt x="11" y="13"/>
                    <a:pt x="14" y="25"/>
                    <a:pt x="10" y="29"/>
                  </a:cubicBezTo>
                  <a:cubicBezTo>
                    <a:pt x="6" y="35"/>
                    <a:pt x="4" y="39"/>
                    <a:pt x="5" y="46"/>
                  </a:cubicBezTo>
                  <a:cubicBezTo>
                    <a:pt x="5" y="54"/>
                    <a:pt x="0" y="58"/>
                    <a:pt x="4" y="65"/>
                  </a:cubicBezTo>
                  <a:cubicBezTo>
                    <a:pt x="7" y="70"/>
                    <a:pt x="9" y="75"/>
                    <a:pt x="10" y="79"/>
                  </a:cubicBezTo>
                  <a:cubicBezTo>
                    <a:pt x="13" y="78"/>
                    <a:pt x="17" y="78"/>
                    <a:pt x="20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4605338" y="3375025"/>
              <a:ext cx="190500" cy="211138"/>
            </a:xfrm>
            <a:custGeom>
              <a:avLst/>
              <a:gdLst>
                <a:gd name="T0" fmla="*/ 32 w 114"/>
                <a:gd name="T1" fmla="*/ 35 h 127"/>
                <a:gd name="T2" fmla="*/ 13 w 114"/>
                <a:gd name="T3" fmla="*/ 40 h 127"/>
                <a:gd name="T4" fmla="*/ 9 w 114"/>
                <a:gd name="T5" fmla="*/ 50 h 127"/>
                <a:gd name="T6" fmla="*/ 3 w 114"/>
                <a:gd name="T7" fmla="*/ 57 h 127"/>
                <a:gd name="T8" fmla="*/ 5 w 114"/>
                <a:gd name="T9" fmla="*/ 74 h 127"/>
                <a:gd name="T10" fmla="*/ 9 w 114"/>
                <a:gd name="T11" fmla="*/ 76 h 127"/>
                <a:gd name="T12" fmla="*/ 13 w 114"/>
                <a:gd name="T13" fmla="*/ 75 h 127"/>
                <a:gd name="T14" fmla="*/ 28 w 114"/>
                <a:gd name="T15" fmla="*/ 87 h 127"/>
                <a:gd name="T16" fmla="*/ 20 w 114"/>
                <a:gd name="T17" fmla="*/ 105 h 127"/>
                <a:gd name="T18" fmla="*/ 30 w 114"/>
                <a:gd name="T19" fmla="*/ 121 h 127"/>
                <a:gd name="T20" fmla="*/ 48 w 114"/>
                <a:gd name="T21" fmla="*/ 116 h 127"/>
                <a:gd name="T22" fmla="*/ 65 w 114"/>
                <a:gd name="T23" fmla="*/ 108 h 127"/>
                <a:gd name="T24" fmla="*/ 69 w 114"/>
                <a:gd name="T25" fmla="*/ 102 h 127"/>
                <a:gd name="T26" fmla="*/ 69 w 114"/>
                <a:gd name="T27" fmla="*/ 93 h 127"/>
                <a:gd name="T28" fmla="*/ 84 w 114"/>
                <a:gd name="T29" fmla="*/ 89 h 127"/>
                <a:gd name="T30" fmla="*/ 114 w 114"/>
                <a:gd name="T31" fmla="*/ 87 h 127"/>
                <a:gd name="T32" fmla="*/ 98 w 114"/>
                <a:gd name="T33" fmla="*/ 77 h 127"/>
                <a:gd name="T34" fmla="*/ 95 w 114"/>
                <a:gd name="T35" fmla="*/ 69 h 127"/>
                <a:gd name="T36" fmla="*/ 100 w 114"/>
                <a:gd name="T37" fmla="*/ 60 h 127"/>
                <a:gd name="T38" fmla="*/ 98 w 114"/>
                <a:gd name="T39" fmla="*/ 51 h 127"/>
                <a:gd name="T40" fmla="*/ 97 w 114"/>
                <a:gd name="T41" fmla="*/ 42 h 127"/>
                <a:gd name="T42" fmla="*/ 91 w 114"/>
                <a:gd name="T43" fmla="*/ 35 h 127"/>
                <a:gd name="T44" fmla="*/ 93 w 114"/>
                <a:gd name="T45" fmla="*/ 24 h 127"/>
                <a:gd name="T46" fmla="*/ 91 w 114"/>
                <a:gd name="T47" fmla="*/ 17 h 127"/>
                <a:gd name="T48" fmla="*/ 78 w 114"/>
                <a:gd name="T49" fmla="*/ 12 h 127"/>
                <a:gd name="T50" fmla="*/ 79 w 114"/>
                <a:gd name="T51" fmla="*/ 13 h 127"/>
                <a:gd name="T52" fmla="*/ 65 w 114"/>
                <a:gd name="T53" fmla="*/ 1 h 127"/>
                <a:gd name="T54" fmla="*/ 56 w 114"/>
                <a:gd name="T55" fmla="*/ 4 h 127"/>
                <a:gd name="T56" fmla="*/ 49 w 114"/>
                <a:gd name="T57" fmla="*/ 11 h 127"/>
                <a:gd name="T58" fmla="*/ 44 w 114"/>
                <a:gd name="T59" fmla="*/ 29 h 127"/>
                <a:gd name="T60" fmla="*/ 40 w 114"/>
                <a:gd name="T61" fmla="*/ 29 h 127"/>
                <a:gd name="T62" fmla="*/ 32 w 114"/>
                <a:gd name="T63" fmla="*/ 3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27">
                  <a:moveTo>
                    <a:pt x="32" y="35"/>
                  </a:moveTo>
                  <a:cubicBezTo>
                    <a:pt x="25" y="35"/>
                    <a:pt x="18" y="35"/>
                    <a:pt x="13" y="40"/>
                  </a:cubicBezTo>
                  <a:cubicBezTo>
                    <a:pt x="9" y="44"/>
                    <a:pt x="11" y="46"/>
                    <a:pt x="9" y="50"/>
                  </a:cubicBezTo>
                  <a:cubicBezTo>
                    <a:pt x="8" y="53"/>
                    <a:pt x="4" y="53"/>
                    <a:pt x="3" y="57"/>
                  </a:cubicBezTo>
                  <a:cubicBezTo>
                    <a:pt x="0" y="63"/>
                    <a:pt x="0" y="69"/>
                    <a:pt x="5" y="74"/>
                  </a:cubicBezTo>
                  <a:cubicBezTo>
                    <a:pt x="7" y="76"/>
                    <a:pt x="6" y="76"/>
                    <a:pt x="9" y="76"/>
                  </a:cubicBezTo>
                  <a:cubicBezTo>
                    <a:pt x="10" y="76"/>
                    <a:pt x="12" y="76"/>
                    <a:pt x="13" y="75"/>
                  </a:cubicBezTo>
                  <a:cubicBezTo>
                    <a:pt x="20" y="74"/>
                    <a:pt x="29" y="79"/>
                    <a:pt x="28" y="87"/>
                  </a:cubicBezTo>
                  <a:cubicBezTo>
                    <a:pt x="27" y="94"/>
                    <a:pt x="19" y="98"/>
                    <a:pt x="20" y="105"/>
                  </a:cubicBezTo>
                  <a:cubicBezTo>
                    <a:pt x="21" y="110"/>
                    <a:pt x="25" y="117"/>
                    <a:pt x="30" y="121"/>
                  </a:cubicBezTo>
                  <a:cubicBezTo>
                    <a:pt x="37" y="127"/>
                    <a:pt x="41" y="120"/>
                    <a:pt x="48" y="116"/>
                  </a:cubicBezTo>
                  <a:cubicBezTo>
                    <a:pt x="53" y="113"/>
                    <a:pt x="60" y="113"/>
                    <a:pt x="65" y="108"/>
                  </a:cubicBezTo>
                  <a:cubicBezTo>
                    <a:pt x="66" y="107"/>
                    <a:pt x="68" y="104"/>
                    <a:pt x="69" y="102"/>
                  </a:cubicBezTo>
                  <a:cubicBezTo>
                    <a:pt x="69" y="99"/>
                    <a:pt x="68" y="95"/>
                    <a:pt x="69" y="93"/>
                  </a:cubicBezTo>
                  <a:cubicBezTo>
                    <a:pt x="72" y="90"/>
                    <a:pt x="80" y="88"/>
                    <a:pt x="84" y="89"/>
                  </a:cubicBezTo>
                  <a:cubicBezTo>
                    <a:pt x="92" y="90"/>
                    <a:pt x="110" y="97"/>
                    <a:pt x="114" y="87"/>
                  </a:cubicBezTo>
                  <a:cubicBezTo>
                    <a:pt x="107" y="85"/>
                    <a:pt x="102" y="83"/>
                    <a:pt x="98" y="77"/>
                  </a:cubicBezTo>
                  <a:cubicBezTo>
                    <a:pt x="95" y="75"/>
                    <a:pt x="92" y="73"/>
                    <a:pt x="95" y="69"/>
                  </a:cubicBezTo>
                  <a:cubicBezTo>
                    <a:pt x="97" y="65"/>
                    <a:pt x="101" y="66"/>
                    <a:pt x="100" y="60"/>
                  </a:cubicBezTo>
                  <a:cubicBezTo>
                    <a:pt x="100" y="57"/>
                    <a:pt x="98" y="54"/>
                    <a:pt x="98" y="51"/>
                  </a:cubicBezTo>
                  <a:cubicBezTo>
                    <a:pt x="98" y="48"/>
                    <a:pt x="99" y="44"/>
                    <a:pt x="97" y="42"/>
                  </a:cubicBezTo>
                  <a:cubicBezTo>
                    <a:pt x="95" y="39"/>
                    <a:pt x="91" y="40"/>
                    <a:pt x="91" y="35"/>
                  </a:cubicBezTo>
                  <a:cubicBezTo>
                    <a:pt x="91" y="32"/>
                    <a:pt x="93" y="28"/>
                    <a:pt x="93" y="24"/>
                  </a:cubicBezTo>
                  <a:cubicBezTo>
                    <a:pt x="93" y="22"/>
                    <a:pt x="92" y="19"/>
                    <a:pt x="91" y="17"/>
                  </a:cubicBezTo>
                  <a:cubicBezTo>
                    <a:pt x="87" y="17"/>
                    <a:pt x="82" y="15"/>
                    <a:pt x="78" y="12"/>
                  </a:cubicBezTo>
                  <a:cubicBezTo>
                    <a:pt x="78" y="13"/>
                    <a:pt x="79" y="13"/>
                    <a:pt x="79" y="13"/>
                  </a:cubicBezTo>
                  <a:cubicBezTo>
                    <a:pt x="74" y="10"/>
                    <a:pt x="71" y="2"/>
                    <a:pt x="65" y="1"/>
                  </a:cubicBezTo>
                  <a:cubicBezTo>
                    <a:pt x="61" y="0"/>
                    <a:pt x="59" y="3"/>
                    <a:pt x="56" y="4"/>
                  </a:cubicBezTo>
                  <a:cubicBezTo>
                    <a:pt x="53" y="6"/>
                    <a:pt x="51" y="7"/>
                    <a:pt x="49" y="11"/>
                  </a:cubicBezTo>
                  <a:cubicBezTo>
                    <a:pt x="47" y="17"/>
                    <a:pt x="52" y="25"/>
                    <a:pt x="44" y="29"/>
                  </a:cubicBezTo>
                  <a:cubicBezTo>
                    <a:pt x="42" y="30"/>
                    <a:pt x="41" y="30"/>
                    <a:pt x="40" y="29"/>
                  </a:cubicBezTo>
                  <a:cubicBezTo>
                    <a:pt x="40" y="32"/>
                    <a:pt x="39" y="35"/>
                    <a:pt x="32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3"/>
            <p:cNvSpPr>
              <a:spLocks/>
            </p:cNvSpPr>
            <p:nvPr/>
          </p:nvSpPr>
          <p:spPr bwMode="auto">
            <a:xfrm>
              <a:off x="4806951" y="3943350"/>
              <a:ext cx="14288" cy="19050"/>
            </a:xfrm>
            <a:custGeom>
              <a:avLst/>
              <a:gdLst>
                <a:gd name="T0" fmla="*/ 1 w 9"/>
                <a:gd name="T1" fmla="*/ 4 h 11"/>
                <a:gd name="T2" fmla="*/ 9 w 9"/>
                <a:gd name="T3" fmla="*/ 5 h 11"/>
                <a:gd name="T4" fmla="*/ 1 w 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11"/>
                    <a:pt x="9" y="11"/>
                    <a:pt x="9" y="5"/>
                  </a:cubicBezTo>
                  <a:cubicBezTo>
                    <a:pt x="8" y="0"/>
                    <a:pt x="2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4849813" y="4132263"/>
              <a:ext cx="33338" cy="25400"/>
            </a:xfrm>
            <a:custGeom>
              <a:avLst/>
              <a:gdLst>
                <a:gd name="T0" fmla="*/ 16 w 20"/>
                <a:gd name="T1" fmla="*/ 5 h 15"/>
                <a:gd name="T2" fmla="*/ 6 w 20"/>
                <a:gd name="T3" fmla="*/ 2 h 15"/>
                <a:gd name="T4" fmla="*/ 10 w 20"/>
                <a:gd name="T5" fmla="*/ 9 h 15"/>
                <a:gd name="T6" fmla="*/ 19 w 20"/>
                <a:gd name="T7" fmla="*/ 10 h 15"/>
                <a:gd name="T8" fmla="*/ 16 w 20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6" y="5"/>
                  </a:moveTo>
                  <a:cubicBezTo>
                    <a:pt x="13" y="4"/>
                    <a:pt x="9" y="0"/>
                    <a:pt x="6" y="2"/>
                  </a:cubicBezTo>
                  <a:cubicBezTo>
                    <a:pt x="0" y="5"/>
                    <a:pt x="8" y="8"/>
                    <a:pt x="10" y="9"/>
                  </a:cubicBezTo>
                  <a:cubicBezTo>
                    <a:pt x="13" y="11"/>
                    <a:pt x="17" y="15"/>
                    <a:pt x="19" y="10"/>
                  </a:cubicBezTo>
                  <a:cubicBezTo>
                    <a:pt x="20" y="6"/>
                    <a:pt x="19" y="6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45"/>
            <p:cNvSpPr>
              <a:spLocks/>
            </p:cNvSpPr>
            <p:nvPr/>
          </p:nvSpPr>
          <p:spPr bwMode="auto">
            <a:xfrm>
              <a:off x="4814888" y="3990975"/>
              <a:ext cx="15875" cy="15875"/>
            </a:xfrm>
            <a:custGeom>
              <a:avLst/>
              <a:gdLst>
                <a:gd name="T0" fmla="*/ 4 w 10"/>
                <a:gd name="T1" fmla="*/ 2 h 10"/>
                <a:gd name="T2" fmla="*/ 8 w 10"/>
                <a:gd name="T3" fmla="*/ 6 h 10"/>
                <a:gd name="T4" fmla="*/ 4 w 10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2"/>
                  </a:moveTo>
                  <a:cubicBezTo>
                    <a:pt x="0" y="4"/>
                    <a:pt x="6" y="10"/>
                    <a:pt x="8" y="6"/>
                  </a:cubicBezTo>
                  <a:cubicBezTo>
                    <a:pt x="10" y="3"/>
                    <a:pt x="6" y="0"/>
                    <a:pt x="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4776788" y="3813175"/>
              <a:ext cx="15875" cy="19050"/>
            </a:xfrm>
            <a:custGeom>
              <a:avLst/>
              <a:gdLst>
                <a:gd name="T0" fmla="*/ 0 w 10"/>
                <a:gd name="T1" fmla="*/ 4 h 12"/>
                <a:gd name="T2" fmla="*/ 8 w 10"/>
                <a:gd name="T3" fmla="*/ 12 h 12"/>
                <a:gd name="T4" fmla="*/ 6 w 10"/>
                <a:gd name="T5" fmla="*/ 3 h 12"/>
                <a:gd name="T6" fmla="*/ 0 w 1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0" y="7"/>
                    <a:pt x="4" y="12"/>
                    <a:pt x="8" y="12"/>
                  </a:cubicBezTo>
                  <a:cubicBezTo>
                    <a:pt x="10" y="9"/>
                    <a:pt x="8" y="6"/>
                    <a:pt x="6" y="3"/>
                  </a:cubicBezTo>
                  <a:cubicBezTo>
                    <a:pt x="4" y="1"/>
                    <a:pt x="0" y="0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47"/>
            <p:cNvSpPr>
              <a:spLocks/>
            </p:cNvSpPr>
            <p:nvPr/>
          </p:nvSpPr>
          <p:spPr bwMode="auto">
            <a:xfrm>
              <a:off x="4759326" y="3886200"/>
              <a:ext cx="11113" cy="23813"/>
            </a:xfrm>
            <a:custGeom>
              <a:avLst/>
              <a:gdLst>
                <a:gd name="T0" fmla="*/ 5 w 7"/>
                <a:gd name="T1" fmla="*/ 0 h 14"/>
                <a:gd name="T2" fmla="*/ 1 w 7"/>
                <a:gd name="T3" fmla="*/ 6 h 14"/>
                <a:gd name="T4" fmla="*/ 3 w 7"/>
                <a:gd name="T5" fmla="*/ 12 h 14"/>
                <a:gd name="T6" fmla="*/ 5 w 7"/>
                <a:gd name="T7" fmla="*/ 8 h 14"/>
                <a:gd name="T8" fmla="*/ 7 w 7"/>
                <a:gd name="T9" fmla="*/ 4 h 14"/>
                <a:gd name="T10" fmla="*/ 5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0"/>
                    <a:pt x="2" y="4"/>
                    <a:pt x="1" y="6"/>
                  </a:cubicBezTo>
                  <a:cubicBezTo>
                    <a:pt x="0" y="8"/>
                    <a:pt x="0" y="14"/>
                    <a:pt x="3" y="12"/>
                  </a:cubicBezTo>
                  <a:cubicBezTo>
                    <a:pt x="5" y="11"/>
                    <a:pt x="5" y="9"/>
                    <a:pt x="5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48"/>
            <p:cNvSpPr>
              <a:spLocks/>
            </p:cNvSpPr>
            <p:nvPr/>
          </p:nvSpPr>
          <p:spPr bwMode="auto">
            <a:xfrm>
              <a:off x="4735513" y="3916363"/>
              <a:ext cx="19050" cy="31750"/>
            </a:xfrm>
            <a:custGeom>
              <a:avLst/>
              <a:gdLst>
                <a:gd name="T0" fmla="*/ 7 w 11"/>
                <a:gd name="T1" fmla="*/ 11 h 19"/>
                <a:gd name="T2" fmla="*/ 9 w 11"/>
                <a:gd name="T3" fmla="*/ 4 h 19"/>
                <a:gd name="T4" fmla="*/ 7 w 11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7" y="11"/>
                  </a:moveTo>
                  <a:cubicBezTo>
                    <a:pt x="8" y="9"/>
                    <a:pt x="11" y="6"/>
                    <a:pt x="9" y="4"/>
                  </a:cubicBezTo>
                  <a:cubicBezTo>
                    <a:pt x="4" y="0"/>
                    <a:pt x="0" y="19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49"/>
            <p:cNvSpPr>
              <a:spLocks/>
            </p:cNvSpPr>
            <p:nvPr/>
          </p:nvSpPr>
          <p:spPr bwMode="auto">
            <a:xfrm>
              <a:off x="4757738" y="3349625"/>
              <a:ext cx="153988" cy="184150"/>
            </a:xfrm>
            <a:custGeom>
              <a:avLst/>
              <a:gdLst>
                <a:gd name="T0" fmla="*/ 90 w 92"/>
                <a:gd name="T1" fmla="*/ 26 h 110"/>
                <a:gd name="T2" fmla="*/ 87 w 92"/>
                <a:gd name="T3" fmla="*/ 16 h 110"/>
                <a:gd name="T4" fmla="*/ 81 w 92"/>
                <a:gd name="T5" fmla="*/ 8 h 110"/>
                <a:gd name="T6" fmla="*/ 61 w 92"/>
                <a:gd name="T7" fmla="*/ 3 h 110"/>
                <a:gd name="T8" fmla="*/ 50 w 92"/>
                <a:gd name="T9" fmla="*/ 1 h 110"/>
                <a:gd name="T10" fmla="*/ 42 w 92"/>
                <a:gd name="T11" fmla="*/ 8 h 110"/>
                <a:gd name="T12" fmla="*/ 21 w 92"/>
                <a:gd name="T13" fmla="*/ 17 h 110"/>
                <a:gd name="T14" fmla="*/ 2 w 92"/>
                <a:gd name="T15" fmla="*/ 31 h 110"/>
                <a:gd name="T16" fmla="*/ 0 w 92"/>
                <a:gd name="T17" fmla="*/ 32 h 110"/>
                <a:gd name="T18" fmla="*/ 2 w 92"/>
                <a:gd name="T19" fmla="*/ 39 h 110"/>
                <a:gd name="T20" fmla="*/ 0 w 92"/>
                <a:gd name="T21" fmla="*/ 50 h 110"/>
                <a:gd name="T22" fmla="*/ 6 w 92"/>
                <a:gd name="T23" fmla="*/ 57 h 110"/>
                <a:gd name="T24" fmla="*/ 7 w 92"/>
                <a:gd name="T25" fmla="*/ 66 h 110"/>
                <a:gd name="T26" fmla="*/ 9 w 92"/>
                <a:gd name="T27" fmla="*/ 75 h 110"/>
                <a:gd name="T28" fmla="*/ 4 w 92"/>
                <a:gd name="T29" fmla="*/ 84 h 110"/>
                <a:gd name="T30" fmla="*/ 7 w 92"/>
                <a:gd name="T31" fmla="*/ 92 h 110"/>
                <a:gd name="T32" fmla="*/ 23 w 92"/>
                <a:gd name="T33" fmla="*/ 102 h 110"/>
                <a:gd name="T34" fmla="*/ 16 w 92"/>
                <a:gd name="T35" fmla="*/ 107 h 110"/>
                <a:gd name="T36" fmla="*/ 28 w 92"/>
                <a:gd name="T37" fmla="*/ 107 h 110"/>
                <a:gd name="T38" fmla="*/ 40 w 92"/>
                <a:gd name="T39" fmla="*/ 110 h 110"/>
                <a:gd name="T40" fmla="*/ 45 w 92"/>
                <a:gd name="T41" fmla="*/ 109 h 110"/>
                <a:gd name="T42" fmla="*/ 47 w 92"/>
                <a:gd name="T43" fmla="*/ 105 h 110"/>
                <a:gd name="T44" fmla="*/ 50 w 92"/>
                <a:gd name="T45" fmla="*/ 95 h 110"/>
                <a:gd name="T46" fmla="*/ 58 w 92"/>
                <a:gd name="T47" fmla="*/ 90 h 110"/>
                <a:gd name="T48" fmla="*/ 65 w 92"/>
                <a:gd name="T49" fmla="*/ 85 h 110"/>
                <a:gd name="T50" fmla="*/ 76 w 92"/>
                <a:gd name="T51" fmla="*/ 84 h 110"/>
                <a:gd name="T52" fmla="*/ 85 w 92"/>
                <a:gd name="T53" fmla="*/ 50 h 110"/>
                <a:gd name="T54" fmla="*/ 89 w 92"/>
                <a:gd name="T55" fmla="*/ 41 h 110"/>
                <a:gd name="T56" fmla="*/ 90 w 92"/>
                <a:gd name="T57" fmla="*/ 31 h 110"/>
                <a:gd name="T58" fmla="*/ 91 w 92"/>
                <a:gd name="T59" fmla="*/ 26 h 110"/>
                <a:gd name="T60" fmla="*/ 90 w 92"/>
                <a:gd name="T61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10">
                  <a:moveTo>
                    <a:pt x="90" y="26"/>
                  </a:moveTo>
                  <a:cubicBezTo>
                    <a:pt x="88" y="24"/>
                    <a:pt x="88" y="19"/>
                    <a:pt x="87" y="16"/>
                  </a:cubicBezTo>
                  <a:cubicBezTo>
                    <a:pt x="85" y="13"/>
                    <a:pt x="83" y="10"/>
                    <a:pt x="81" y="8"/>
                  </a:cubicBezTo>
                  <a:cubicBezTo>
                    <a:pt x="75" y="0"/>
                    <a:pt x="68" y="5"/>
                    <a:pt x="61" y="3"/>
                  </a:cubicBezTo>
                  <a:cubicBezTo>
                    <a:pt x="57" y="2"/>
                    <a:pt x="54" y="0"/>
                    <a:pt x="50" y="1"/>
                  </a:cubicBezTo>
                  <a:cubicBezTo>
                    <a:pt x="46" y="1"/>
                    <a:pt x="45" y="5"/>
                    <a:pt x="42" y="8"/>
                  </a:cubicBezTo>
                  <a:cubicBezTo>
                    <a:pt x="36" y="14"/>
                    <a:pt x="27" y="12"/>
                    <a:pt x="21" y="17"/>
                  </a:cubicBezTo>
                  <a:cubicBezTo>
                    <a:pt x="15" y="22"/>
                    <a:pt x="9" y="28"/>
                    <a:pt x="2" y="31"/>
                  </a:cubicBezTo>
                  <a:cubicBezTo>
                    <a:pt x="2" y="31"/>
                    <a:pt x="1" y="32"/>
                    <a:pt x="0" y="32"/>
                  </a:cubicBezTo>
                  <a:cubicBezTo>
                    <a:pt x="1" y="34"/>
                    <a:pt x="2" y="37"/>
                    <a:pt x="2" y="39"/>
                  </a:cubicBezTo>
                  <a:cubicBezTo>
                    <a:pt x="2" y="43"/>
                    <a:pt x="0" y="47"/>
                    <a:pt x="0" y="50"/>
                  </a:cubicBezTo>
                  <a:cubicBezTo>
                    <a:pt x="0" y="55"/>
                    <a:pt x="4" y="54"/>
                    <a:pt x="6" y="57"/>
                  </a:cubicBezTo>
                  <a:cubicBezTo>
                    <a:pt x="8" y="59"/>
                    <a:pt x="7" y="63"/>
                    <a:pt x="7" y="66"/>
                  </a:cubicBezTo>
                  <a:cubicBezTo>
                    <a:pt x="7" y="69"/>
                    <a:pt x="9" y="72"/>
                    <a:pt x="9" y="75"/>
                  </a:cubicBezTo>
                  <a:cubicBezTo>
                    <a:pt x="10" y="81"/>
                    <a:pt x="6" y="80"/>
                    <a:pt x="4" y="84"/>
                  </a:cubicBezTo>
                  <a:cubicBezTo>
                    <a:pt x="1" y="88"/>
                    <a:pt x="4" y="90"/>
                    <a:pt x="7" y="92"/>
                  </a:cubicBezTo>
                  <a:cubicBezTo>
                    <a:pt x="11" y="98"/>
                    <a:pt x="16" y="100"/>
                    <a:pt x="23" y="102"/>
                  </a:cubicBezTo>
                  <a:cubicBezTo>
                    <a:pt x="22" y="105"/>
                    <a:pt x="19" y="106"/>
                    <a:pt x="16" y="107"/>
                  </a:cubicBezTo>
                  <a:cubicBezTo>
                    <a:pt x="21" y="109"/>
                    <a:pt x="24" y="107"/>
                    <a:pt x="28" y="107"/>
                  </a:cubicBezTo>
                  <a:cubicBezTo>
                    <a:pt x="32" y="107"/>
                    <a:pt x="36" y="109"/>
                    <a:pt x="40" y="110"/>
                  </a:cubicBezTo>
                  <a:cubicBezTo>
                    <a:pt x="41" y="109"/>
                    <a:pt x="44" y="109"/>
                    <a:pt x="45" y="109"/>
                  </a:cubicBezTo>
                  <a:cubicBezTo>
                    <a:pt x="46" y="108"/>
                    <a:pt x="47" y="106"/>
                    <a:pt x="47" y="105"/>
                  </a:cubicBezTo>
                  <a:cubicBezTo>
                    <a:pt x="48" y="101"/>
                    <a:pt x="48" y="97"/>
                    <a:pt x="50" y="95"/>
                  </a:cubicBezTo>
                  <a:cubicBezTo>
                    <a:pt x="52" y="92"/>
                    <a:pt x="55" y="91"/>
                    <a:pt x="58" y="90"/>
                  </a:cubicBezTo>
                  <a:cubicBezTo>
                    <a:pt x="60" y="88"/>
                    <a:pt x="63" y="86"/>
                    <a:pt x="65" y="85"/>
                  </a:cubicBezTo>
                  <a:cubicBezTo>
                    <a:pt x="69" y="83"/>
                    <a:pt x="72" y="85"/>
                    <a:pt x="76" y="84"/>
                  </a:cubicBezTo>
                  <a:cubicBezTo>
                    <a:pt x="92" y="82"/>
                    <a:pt x="82" y="62"/>
                    <a:pt x="85" y="50"/>
                  </a:cubicBezTo>
                  <a:cubicBezTo>
                    <a:pt x="86" y="47"/>
                    <a:pt x="88" y="44"/>
                    <a:pt x="89" y="41"/>
                  </a:cubicBezTo>
                  <a:cubicBezTo>
                    <a:pt x="90" y="38"/>
                    <a:pt x="89" y="34"/>
                    <a:pt x="90" y="31"/>
                  </a:cubicBezTo>
                  <a:cubicBezTo>
                    <a:pt x="90" y="29"/>
                    <a:pt x="91" y="28"/>
                    <a:pt x="91" y="26"/>
                  </a:cubicBezTo>
                  <a:cubicBezTo>
                    <a:pt x="91" y="26"/>
                    <a:pt x="90" y="26"/>
                    <a:pt x="90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50"/>
            <p:cNvSpPr>
              <a:spLocks/>
            </p:cNvSpPr>
            <p:nvPr/>
          </p:nvSpPr>
          <p:spPr bwMode="auto">
            <a:xfrm>
              <a:off x="4491038" y="3654425"/>
              <a:ext cx="244475" cy="211138"/>
            </a:xfrm>
            <a:custGeom>
              <a:avLst/>
              <a:gdLst>
                <a:gd name="T0" fmla="*/ 136 w 146"/>
                <a:gd name="T1" fmla="*/ 26 h 126"/>
                <a:gd name="T2" fmla="*/ 128 w 146"/>
                <a:gd name="T3" fmla="*/ 26 h 126"/>
                <a:gd name="T4" fmla="*/ 124 w 146"/>
                <a:gd name="T5" fmla="*/ 30 h 126"/>
                <a:gd name="T6" fmla="*/ 119 w 146"/>
                <a:gd name="T7" fmla="*/ 32 h 126"/>
                <a:gd name="T8" fmla="*/ 109 w 146"/>
                <a:gd name="T9" fmla="*/ 36 h 126"/>
                <a:gd name="T10" fmla="*/ 99 w 146"/>
                <a:gd name="T11" fmla="*/ 33 h 126"/>
                <a:gd name="T12" fmla="*/ 90 w 146"/>
                <a:gd name="T13" fmla="*/ 50 h 126"/>
                <a:gd name="T14" fmla="*/ 84 w 146"/>
                <a:gd name="T15" fmla="*/ 57 h 126"/>
                <a:gd name="T16" fmla="*/ 80 w 146"/>
                <a:gd name="T17" fmla="*/ 52 h 126"/>
                <a:gd name="T18" fmla="*/ 65 w 146"/>
                <a:gd name="T19" fmla="*/ 40 h 126"/>
                <a:gd name="T20" fmla="*/ 63 w 146"/>
                <a:gd name="T21" fmla="*/ 18 h 126"/>
                <a:gd name="T22" fmla="*/ 55 w 146"/>
                <a:gd name="T23" fmla="*/ 0 h 126"/>
                <a:gd name="T24" fmla="*/ 52 w 146"/>
                <a:gd name="T25" fmla="*/ 8 h 126"/>
                <a:gd name="T26" fmla="*/ 51 w 146"/>
                <a:gd name="T27" fmla="*/ 16 h 126"/>
                <a:gd name="T28" fmla="*/ 46 w 146"/>
                <a:gd name="T29" fmla="*/ 34 h 126"/>
                <a:gd name="T30" fmla="*/ 22 w 146"/>
                <a:gd name="T31" fmla="*/ 57 h 126"/>
                <a:gd name="T32" fmla="*/ 7 w 146"/>
                <a:gd name="T33" fmla="*/ 94 h 126"/>
                <a:gd name="T34" fmla="*/ 4 w 146"/>
                <a:gd name="T35" fmla="*/ 115 h 126"/>
                <a:gd name="T36" fmla="*/ 5 w 146"/>
                <a:gd name="T37" fmla="*/ 117 h 126"/>
                <a:gd name="T38" fmla="*/ 14 w 146"/>
                <a:gd name="T39" fmla="*/ 121 h 126"/>
                <a:gd name="T40" fmla="*/ 24 w 146"/>
                <a:gd name="T41" fmla="*/ 117 h 126"/>
                <a:gd name="T42" fmla="*/ 36 w 146"/>
                <a:gd name="T43" fmla="*/ 118 h 126"/>
                <a:gd name="T44" fmla="*/ 47 w 146"/>
                <a:gd name="T45" fmla="*/ 119 h 126"/>
                <a:gd name="T46" fmla="*/ 56 w 146"/>
                <a:gd name="T47" fmla="*/ 123 h 126"/>
                <a:gd name="T48" fmla="*/ 61 w 146"/>
                <a:gd name="T49" fmla="*/ 125 h 126"/>
                <a:gd name="T50" fmla="*/ 59 w 146"/>
                <a:gd name="T51" fmla="*/ 121 h 126"/>
                <a:gd name="T52" fmla="*/ 66 w 146"/>
                <a:gd name="T53" fmla="*/ 103 h 126"/>
                <a:gd name="T54" fmla="*/ 75 w 146"/>
                <a:gd name="T55" fmla="*/ 87 h 126"/>
                <a:gd name="T56" fmla="*/ 88 w 146"/>
                <a:gd name="T57" fmla="*/ 73 h 126"/>
                <a:gd name="T58" fmla="*/ 101 w 146"/>
                <a:gd name="T59" fmla="*/ 59 h 126"/>
                <a:gd name="T60" fmla="*/ 118 w 146"/>
                <a:gd name="T61" fmla="*/ 62 h 126"/>
                <a:gd name="T62" fmla="*/ 109 w 146"/>
                <a:gd name="T63" fmla="*/ 68 h 126"/>
                <a:gd name="T64" fmla="*/ 108 w 146"/>
                <a:gd name="T65" fmla="*/ 78 h 126"/>
                <a:gd name="T66" fmla="*/ 108 w 146"/>
                <a:gd name="T67" fmla="*/ 87 h 126"/>
                <a:gd name="T68" fmla="*/ 113 w 146"/>
                <a:gd name="T69" fmla="*/ 96 h 126"/>
                <a:gd name="T70" fmla="*/ 110 w 146"/>
                <a:gd name="T71" fmla="*/ 103 h 126"/>
                <a:gd name="T72" fmla="*/ 113 w 146"/>
                <a:gd name="T73" fmla="*/ 107 h 126"/>
                <a:gd name="T74" fmla="*/ 115 w 146"/>
                <a:gd name="T75" fmla="*/ 111 h 126"/>
                <a:gd name="T76" fmla="*/ 119 w 146"/>
                <a:gd name="T77" fmla="*/ 119 h 126"/>
                <a:gd name="T78" fmla="*/ 134 w 146"/>
                <a:gd name="T79" fmla="*/ 107 h 126"/>
                <a:gd name="T80" fmla="*/ 138 w 146"/>
                <a:gd name="T81" fmla="*/ 97 h 126"/>
                <a:gd name="T82" fmla="*/ 143 w 146"/>
                <a:gd name="T83" fmla="*/ 88 h 126"/>
                <a:gd name="T84" fmla="*/ 145 w 146"/>
                <a:gd name="T85" fmla="*/ 78 h 126"/>
                <a:gd name="T86" fmla="*/ 140 w 146"/>
                <a:gd name="T87" fmla="*/ 69 h 126"/>
                <a:gd name="T88" fmla="*/ 140 w 146"/>
                <a:gd name="T89" fmla="*/ 59 h 126"/>
                <a:gd name="T90" fmla="*/ 145 w 146"/>
                <a:gd name="T91" fmla="*/ 54 h 126"/>
                <a:gd name="T92" fmla="*/ 145 w 146"/>
                <a:gd name="T93" fmla="*/ 43 h 126"/>
                <a:gd name="T94" fmla="*/ 146 w 146"/>
                <a:gd name="T95" fmla="*/ 41 h 126"/>
                <a:gd name="T96" fmla="*/ 142 w 146"/>
                <a:gd name="T97" fmla="*/ 35 h 126"/>
                <a:gd name="T98" fmla="*/ 136 w 146"/>
                <a:gd name="T99" fmla="*/ 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126">
                  <a:moveTo>
                    <a:pt x="136" y="26"/>
                  </a:moveTo>
                  <a:cubicBezTo>
                    <a:pt x="133" y="24"/>
                    <a:pt x="131" y="23"/>
                    <a:pt x="128" y="26"/>
                  </a:cubicBezTo>
                  <a:cubicBezTo>
                    <a:pt x="126" y="27"/>
                    <a:pt x="126" y="29"/>
                    <a:pt x="124" y="30"/>
                  </a:cubicBezTo>
                  <a:cubicBezTo>
                    <a:pt x="122" y="31"/>
                    <a:pt x="120" y="31"/>
                    <a:pt x="119" y="32"/>
                  </a:cubicBezTo>
                  <a:cubicBezTo>
                    <a:pt x="115" y="34"/>
                    <a:pt x="113" y="35"/>
                    <a:pt x="109" y="36"/>
                  </a:cubicBezTo>
                  <a:cubicBezTo>
                    <a:pt x="104" y="36"/>
                    <a:pt x="103" y="35"/>
                    <a:pt x="99" y="33"/>
                  </a:cubicBezTo>
                  <a:cubicBezTo>
                    <a:pt x="91" y="31"/>
                    <a:pt x="92" y="44"/>
                    <a:pt x="90" y="50"/>
                  </a:cubicBezTo>
                  <a:cubicBezTo>
                    <a:pt x="89" y="52"/>
                    <a:pt x="87" y="56"/>
                    <a:pt x="84" y="57"/>
                  </a:cubicBezTo>
                  <a:cubicBezTo>
                    <a:pt x="79" y="59"/>
                    <a:pt x="81" y="55"/>
                    <a:pt x="80" y="52"/>
                  </a:cubicBezTo>
                  <a:cubicBezTo>
                    <a:pt x="77" y="44"/>
                    <a:pt x="67" y="48"/>
                    <a:pt x="65" y="40"/>
                  </a:cubicBezTo>
                  <a:cubicBezTo>
                    <a:pt x="63" y="33"/>
                    <a:pt x="66" y="25"/>
                    <a:pt x="63" y="18"/>
                  </a:cubicBezTo>
                  <a:cubicBezTo>
                    <a:pt x="61" y="12"/>
                    <a:pt x="62" y="4"/>
                    <a:pt x="55" y="0"/>
                  </a:cubicBezTo>
                  <a:cubicBezTo>
                    <a:pt x="56" y="3"/>
                    <a:pt x="53" y="5"/>
                    <a:pt x="52" y="8"/>
                  </a:cubicBezTo>
                  <a:cubicBezTo>
                    <a:pt x="51" y="10"/>
                    <a:pt x="52" y="13"/>
                    <a:pt x="51" y="16"/>
                  </a:cubicBezTo>
                  <a:cubicBezTo>
                    <a:pt x="51" y="23"/>
                    <a:pt x="48" y="28"/>
                    <a:pt x="46" y="34"/>
                  </a:cubicBezTo>
                  <a:cubicBezTo>
                    <a:pt x="41" y="46"/>
                    <a:pt x="24" y="41"/>
                    <a:pt x="22" y="57"/>
                  </a:cubicBezTo>
                  <a:cubicBezTo>
                    <a:pt x="20" y="71"/>
                    <a:pt x="16" y="83"/>
                    <a:pt x="7" y="94"/>
                  </a:cubicBezTo>
                  <a:cubicBezTo>
                    <a:pt x="0" y="101"/>
                    <a:pt x="2" y="107"/>
                    <a:pt x="4" y="115"/>
                  </a:cubicBezTo>
                  <a:cubicBezTo>
                    <a:pt x="4" y="116"/>
                    <a:pt x="4" y="116"/>
                    <a:pt x="5" y="117"/>
                  </a:cubicBezTo>
                  <a:cubicBezTo>
                    <a:pt x="8" y="118"/>
                    <a:pt x="11" y="121"/>
                    <a:pt x="14" y="121"/>
                  </a:cubicBezTo>
                  <a:cubicBezTo>
                    <a:pt x="18" y="121"/>
                    <a:pt x="20" y="117"/>
                    <a:pt x="24" y="117"/>
                  </a:cubicBezTo>
                  <a:cubicBezTo>
                    <a:pt x="28" y="116"/>
                    <a:pt x="32" y="118"/>
                    <a:pt x="36" y="118"/>
                  </a:cubicBezTo>
                  <a:cubicBezTo>
                    <a:pt x="40" y="118"/>
                    <a:pt x="43" y="118"/>
                    <a:pt x="47" y="119"/>
                  </a:cubicBezTo>
                  <a:cubicBezTo>
                    <a:pt x="50" y="119"/>
                    <a:pt x="53" y="122"/>
                    <a:pt x="56" y="123"/>
                  </a:cubicBezTo>
                  <a:cubicBezTo>
                    <a:pt x="57" y="124"/>
                    <a:pt x="59" y="126"/>
                    <a:pt x="61" y="125"/>
                  </a:cubicBezTo>
                  <a:cubicBezTo>
                    <a:pt x="64" y="123"/>
                    <a:pt x="60" y="122"/>
                    <a:pt x="59" y="121"/>
                  </a:cubicBezTo>
                  <a:cubicBezTo>
                    <a:pt x="56" y="115"/>
                    <a:pt x="61" y="107"/>
                    <a:pt x="66" y="103"/>
                  </a:cubicBezTo>
                  <a:cubicBezTo>
                    <a:pt x="73" y="99"/>
                    <a:pt x="73" y="94"/>
                    <a:pt x="75" y="87"/>
                  </a:cubicBezTo>
                  <a:cubicBezTo>
                    <a:pt x="78" y="79"/>
                    <a:pt x="88" y="83"/>
                    <a:pt x="88" y="73"/>
                  </a:cubicBezTo>
                  <a:cubicBezTo>
                    <a:pt x="88" y="65"/>
                    <a:pt x="92" y="60"/>
                    <a:pt x="101" y="59"/>
                  </a:cubicBezTo>
                  <a:cubicBezTo>
                    <a:pt x="106" y="58"/>
                    <a:pt x="115" y="56"/>
                    <a:pt x="118" y="62"/>
                  </a:cubicBezTo>
                  <a:cubicBezTo>
                    <a:pt x="123" y="70"/>
                    <a:pt x="111" y="65"/>
                    <a:pt x="109" y="68"/>
                  </a:cubicBezTo>
                  <a:cubicBezTo>
                    <a:pt x="107" y="70"/>
                    <a:pt x="108" y="75"/>
                    <a:pt x="108" y="78"/>
                  </a:cubicBezTo>
                  <a:cubicBezTo>
                    <a:pt x="108" y="81"/>
                    <a:pt x="107" y="85"/>
                    <a:pt x="108" y="87"/>
                  </a:cubicBezTo>
                  <a:cubicBezTo>
                    <a:pt x="110" y="90"/>
                    <a:pt x="114" y="92"/>
                    <a:pt x="113" y="96"/>
                  </a:cubicBezTo>
                  <a:cubicBezTo>
                    <a:pt x="113" y="99"/>
                    <a:pt x="109" y="100"/>
                    <a:pt x="110" y="103"/>
                  </a:cubicBezTo>
                  <a:cubicBezTo>
                    <a:pt x="110" y="105"/>
                    <a:pt x="112" y="106"/>
                    <a:pt x="113" y="107"/>
                  </a:cubicBezTo>
                  <a:cubicBezTo>
                    <a:pt x="115" y="108"/>
                    <a:pt x="114" y="109"/>
                    <a:pt x="115" y="111"/>
                  </a:cubicBezTo>
                  <a:cubicBezTo>
                    <a:pt x="117" y="113"/>
                    <a:pt x="118" y="117"/>
                    <a:pt x="119" y="119"/>
                  </a:cubicBezTo>
                  <a:cubicBezTo>
                    <a:pt x="127" y="119"/>
                    <a:pt x="132" y="114"/>
                    <a:pt x="134" y="107"/>
                  </a:cubicBezTo>
                  <a:cubicBezTo>
                    <a:pt x="136" y="104"/>
                    <a:pt x="136" y="100"/>
                    <a:pt x="138" y="97"/>
                  </a:cubicBezTo>
                  <a:cubicBezTo>
                    <a:pt x="139" y="94"/>
                    <a:pt x="142" y="91"/>
                    <a:pt x="143" y="88"/>
                  </a:cubicBezTo>
                  <a:cubicBezTo>
                    <a:pt x="144" y="85"/>
                    <a:pt x="146" y="81"/>
                    <a:pt x="145" y="78"/>
                  </a:cubicBezTo>
                  <a:cubicBezTo>
                    <a:pt x="144" y="75"/>
                    <a:pt x="141" y="72"/>
                    <a:pt x="140" y="69"/>
                  </a:cubicBezTo>
                  <a:cubicBezTo>
                    <a:pt x="138" y="66"/>
                    <a:pt x="137" y="63"/>
                    <a:pt x="140" y="59"/>
                  </a:cubicBezTo>
                  <a:cubicBezTo>
                    <a:pt x="141" y="57"/>
                    <a:pt x="145" y="58"/>
                    <a:pt x="145" y="54"/>
                  </a:cubicBezTo>
                  <a:cubicBezTo>
                    <a:pt x="146" y="50"/>
                    <a:pt x="143" y="48"/>
                    <a:pt x="145" y="43"/>
                  </a:cubicBezTo>
                  <a:cubicBezTo>
                    <a:pt x="145" y="43"/>
                    <a:pt x="146" y="42"/>
                    <a:pt x="146" y="41"/>
                  </a:cubicBezTo>
                  <a:cubicBezTo>
                    <a:pt x="144" y="40"/>
                    <a:pt x="143" y="38"/>
                    <a:pt x="142" y="35"/>
                  </a:cubicBezTo>
                  <a:cubicBezTo>
                    <a:pt x="140" y="32"/>
                    <a:pt x="140" y="29"/>
                    <a:pt x="136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51"/>
            <p:cNvSpPr>
              <a:spLocks/>
            </p:cNvSpPr>
            <p:nvPr/>
          </p:nvSpPr>
          <p:spPr bwMode="auto">
            <a:xfrm>
              <a:off x="4667251" y="3521075"/>
              <a:ext cx="182563" cy="101600"/>
            </a:xfrm>
            <a:custGeom>
              <a:avLst/>
              <a:gdLst>
                <a:gd name="T0" fmla="*/ 70 w 109"/>
                <a:gd name="T1" fmla="*/ 4 h 60"/>
                <a:gd name="T2" fmla="*/ 47 w 109"/>
                <a:gd name="T3" fmla="*/ 1 h 60"/>
                <a:gd name="T4" fmla="*/ 32 w 109"/>
                <a:gd name="T5" fmla="*/ 5 h 60"/>
                <a:gd name="T6" fmla="*/ 32 w 109"/>
                <a:gd name="T7" fmla="*/ 14 h 60"/>
                <a:gd name="T8" fmla="*/ 28 w 109"/>
                <a:gd name="T9" fmla="*/ 20 h 60"/>
                <a:gd name="T10" fmla="*/ 11 w 109"/>
                <a:gd name="T11" fmla="*/ 28 h 60"/>
                <a:gd name="T12" fmla="*/ 2 w 109"/>
                <a:gd name="T13" fmla="*/ 34 h 60"/>
                <a:gd name="T14" fmla="*/ 1 w 109"/>
                <a:gd name="T15" fmla="*/ 45 h 60"/>
                <a:gd name="T16" fmla="*/ 6 w 109"/>
                <a:gd name="T17" fmla="*/ 51 h 60"/>
                <a:gd name="T18" fmla="*/ 13 w 109"/>
                <a:gd name="T19" fmla="*/ 57 h 60"/>
                <a:gd name="T20" fmla="*/ 23 w 109"/>
                <a:gd name="T21" fmla="*/ 54 h 60"/>
                <a:gd name="T22" fmla="*/ 31 w 109"/>
                <a:gd name="T23" fmla="*/ 52 h 60"/>
                <a:gd name="T24" fmla="*/ 43 w 109"/>
                <a:gd name="T25" fmla="*/ 52 h 60"/>
                <a:gd name="T26" fmla="*/ 52 w 109"/>
                <a:gd name="T27" fmla="*/ 55 h 60"/>
                <a:gd name="T28" fmla="*/ 60 w 109"/>
                <a:gd name="T29" fmla="*/ 57 h 60"/>
                <a:gd name="T30" fmla="*/ 66 w 109"/>
                <a:gd name="T31" fmla="*/ 53 h 60"/>
                <a:gd name="T32" fmla="*/ 80 w 109"/>
                <a:gd name="T33" fmla="*/ 56 h 60"/>
                <a:gd name="T34" fmla="*/ 96 w 109"/>
                <a:gd name="T35" fmla="*/ 58 h 60"/>
                <a:gd name="T36" fmla="*/ 109 w 109"/>
                <a:gd name="T37" fmla="*/ 60 h 60"/>
                <a:gd name="T38" fmla="*/ 106 w 109"/>
                <a:gd name="T39" fmla="*/ 51 h 60"/>
                <a:gd name="T40" fmla="*/ 99 w 109"/>
                <a:gd name="T41" fmla="*/ 25 h 60"/>
                <a:gd name="T42" fmla="*/ 100 w 109"/>
                <a:gd name="T43" fmla="*/ 25 h 60"/>
                <a:gd name="T44" fmla="*/ 100 w 109"/>
                <a:gd name="T45" fmla="*/ 24 h 60"/>
                <a:gd name="T46" fmla="*/ 97 w 109"/>
                <a:gd name="T47" fmla="*/ 15 h 60"/>
                <a:gd name="T48" fmla="*/ 94 w 109"/>
                <a:gd name="T49" fmla="*/ 7 h 60"/>
                <a:gd name="T50" fmla="*/ 94 w 109"/>
                <a:gd name="T51" fmla="*/ 7 h 60"/>
                <a:gd name="T52" fmla="*/ 82 w 109"/>
                <a:gd name="T53" fmla="*/ 4 h 60"/>
                <a:gd name="T54" fmla="*/ 70 w 109"/>
                <a:gd name="T5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60">
                  <a:moveTo>
                    <a:pt x="70" y="4"/>
                  </a:moveTo>
                  <a:cubicBezTo>
                    <a:pt x="63" y="5"/>
                    <a:pt x="52" y="1"/>
                    <a:pt x="47" y="1"/>
                  </a:cubicBezTo>
                  <a:cubicBezTo>
                    <a:pt x="43" y="0"/>
                    <a:pt x="35" y="2"/>
                    <a:pt x="32" y="5"/>
                  </a:cubicBezTo>
                  <a:cubicBezTo>
                    <a:pt x="31" y="7"/>
                    <a:pt x="32" y="11"/>
                    <a:pt x="32" y="14"/>
                  </a:cubicBezTo>
                  <a:cubicBezTo>
                    <a:pt x="31" y="16"/>
                    <a:pt x="29" y="19"/>
                    <a:pt x="28" y="20"/>
                  </a:cubicBezTo>
                  <a:cubicBezTo>
                    <a:pt x="23" y="25"/>
                    <a:pt x="16" y="25"/>
                    <a:pt x="11" y="28"/>
                  </a:cubicBezTo>
                  <a:cubicBezTo>
                    <a:pt x="8" y="30"/>
                    <a:pt x="5" y="33"/>
                    <a:pt x="2" y="34"/>
                  </a:cubicBezTo>
                  <a:cubicBezTo>
                    <a:pt x="3" y="38"/>
                    <a:pt x="2" y="41"/>
                    <a:pt x="1" y="45"/>
                  </a:cubicBezTo>
                  <a:cubicBezTo>
                    <a:pt x="0" y="50"/>
                    <a:pt x="1" y="49"/>
                    <a:pt x="6" y="51"/>
                  </a:cubicBezTo>
                  <a:cubicBezTo>
                    <a:pt x="9" y="53"/>
                    <a:pt x="10" y="56"/>
                    <a:pt x="13" y="57"/>
                  </a:cubicBezTo>
                  <a:cubicBezTo>
                    <a:pt x="16" y="58"/>
                    <a:pt x="20" y="55"/>
                    <a:pt x="23" y="54"/>
                  </a:cubicBezTo>
                  <a:cubicBezTo>
                    <a:pt x="26" y="51"/>
                    <a:pt x="27" y="51"/>
                    <a:pt x="31" y="52"/>
                  </a:cubicBezTo>
                  <a:cubicBezTo>
                    <a:pt x="36" y="53"/>
                    <a:pt x="38" y="52"/>
                    <a:pt x="43" y="52"/>
                  </a:cubicBezTo>
                  <a:cubicBezTo>
                    <a:pt x="47" y="51"/>
                    <a:pt x="49" y="53"/>
                    <a:pt x="52" y="55"/>
                  </a:cubicBezTo>
                  <a:cubicBezTo>
                    <a:pt x="54" y="56"/>
                    <a:pt x="58" y="58"/>
                    <a:pt x="60" y="57"/>
                  </a:cubicBezTo>
                  <a:cubicBezTo>
                    <a:pt x="61" y="57"/>
                    <a:pt x="64" y="54"/>
                    <a:pt x="66" y="53"/>
                  </a:cubicBezTo>
                  <a:cubicBezTo>
                    <a:pt x="72" y="51"/>
                    <a:pt x="75" y="53"/>
                    <a:pt x="80" y="56"/>
                  </a:cubicBezTo>
                  <a:cubicBezTo>
                    <a:pt x="85" y="58"/>
                    <a:pt x="90" y="58"/>
                    <a:pt x="96" y="58"/>
                  </a:cubicBezTo>
                  <a:cubicBezTo>
                    <a:pt x="100" y="57"/>
                    <a:pt x="105" y="58"/>
                    <a:pt x="109" y="60"/>
                  </a:cubicBezTo>
                  <a:cubicBezTo>
                    <a:pt x="108" y="57"/>
                    <a:pt x="107" y="54"/>
                    <a:pt x="106" y="51"/>
                  </a:cubicBezTo>
                  <a:cubicBezTo>
                    <a:pt x="105" y="41"/>
                    <a:pt x="102" y="34"/>
                    <a:pt x="99" y="25"/>
                  </a:cubicBezTo>
                  <a:cubicBezTo>
                    <a:pt x="99" y="25"/>
                    <a:pt x="100" y="25"/>
                    <a:pt x="100" y="25"/>
                  </a:cubicBezTo>
                  <a:cubicBezTo>
                    <a:pt x="100" y="25"/>
                    <a:pt x="100" y="24"/>
                    <a:pt x="100" y="24"/>
                  </a:cubicBezTo>
                  <a:cubicBezTo>
                    <a:pt x="99" y="21"/>
                    <a:pt x="99" y="19"/>
                    <a:pt x="97" y="15"/>
                  </a:cubicBezTo>
                  <a:cubicBezTo>
                    <a:pt x="97" y="14"/>
                    <a:pt x="93" y="9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0" y="6"/>
                    <a:pt x="86" y="4"/>
                    <a:pt x="82" y="4"/>
                  </a:cubicBezTo>
                  <a:cubicBezTo>
                    <a:pt x="78" y="4"/>
                    <a:pt x="75" y="6"/>
                    <a:pt x="7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52"/>
            <p:cNvSpPr>
              <a:spLocks/>
            </p:cNvSpPr>
            <p:nvPr/>
          </p:nvSpPr>
          <p:spPr bwMode="auto">
            <a:xfrm>
              <a:off x="4273551" y="3498850"/>
              <a:ext cx="228600" cy="266700"/>
            </a:xfrm>
            <a:custGeom>
              <a:avLst/>
              <a:gdLst>
                <a:gd name="T0" fmla="*/ 12 w 136"/>
                <a:gd name="T1" fmla="*/ 118 h 160"/>
                <a:gd name="T2" fmla="*/ 14 w 136"/>
                <a:gd name="T3" fmla="*/ 133 h 160"/>
                <a:gd name="T4" fmla="*/ 19 w 136"/>
                <a:gd name="T5" fmla="*/ 149 h 160"/>
                <a:gd name="T6" fmla="*/ 24 w 136"/>
                <a:gd name="T7" fmla="*/ 157 h 160"/>
                <a:gd name="T8" fmla="*/ 34 w 136"/>
                <a:gd name="T9" fmla="*/ 157 h 160"/>
                <a:gd name="T10" fmla="*/ 33 w 136"/>
                <a:gd name="T11" fmla="*/ 147 h 160"/>
                <a:gd name="T12" fmla="*/ 37 w 136"/>
                <a:gd name="T13" fmla="*/ 144 h 160"/>
                <a:gd name="T14" fmla="*/ 40 w 136"/>
                <a:gd name="T15" fmla="*/ 141 h 160"/>
                <a:gd name="T16" fmla="*/ 50 w 136"/>
                <a:gd name="T17" fmla="*/ 124 h 160"/>
                <a:gd name="T18" fmla="*/ 66 w 136"/>
                <a:gd name="T19" fmla="*/ 131 h 160"/>
                <a:gd name="T20" fmla="*/ 75 w 136"/>
                <a:gd name="T21" fmla="*/ 137 h 160"/>
                <a:gd name="T22" fmla="*/ 83 w 136"/>
                <a:gd name="T23" fmla="*/ 143 h 160"/>
                <a:gd name="T24" fmla="*/ 103 w 136"/>
                <a:gd name="T25" fmla="*/ 144 h 160"/>
                <a:gd name="T26" fmla="*/ 124 w 136"/>
                <a:gd name="T27" fmla="*/ 144 h 160"/>
                <a:gd name="T28" fmla="*/ 127 w 136"/>
                <a:gd name="T29" fmla="*/ 135 h 160"/>
                <a:gd name="T30" fmla="*/ 132 w 136"/>
                <a:gd name="T31" fmla="*/ 127 h 160"/>
                <a:gd name="T32" fmla="*/ 128 w 136"/>
                <a:gd name="T33" fmla="*/ 109 h 160"/>
                <a:gd name="T34" fmla="*/ 122 w 136"/>
                <a:gd name="T35" fmla="*/ 99 h 160"/>
                <a:gd name="T36" fmla="*/ 118 w 136"/>
                <a:gd name="T37" fmla="*/ 89 h 160"/>
                <a:gd name="T38" fmla="*/ 112 w 136"/>
                <a:gd name="T39" fmla="*/ 82 h 160"/>
                <a:gd name="T40" fmla="*/ 103 w 136"/>
                <a:gd name="T41" fmla="*/ 77 h 160"/>
                <a:gd name="T42" fmla="*/ 116 w 136"/>
                <a:gd name="T43" fmla="*/ 62 h 160"/>
                <a:gd name="T44" fmla="*/ 124 w 136"/>
                <a:gd name="T45" fmla="*/ 56 h 160"/>
                <a:gd name="T46" fmla="*/ 125 w 136"/>
                <a:gd name="T47" fmla="*/ 48 h 160"/>
                <a:gd name="T48" fmla="*/ 127 w 136"/>
                <a:gd name="T49" fmla="*/ 28 h 160"/>
                <a:gd name="T50" fmla="*/ 126 w 136"/>
                <a:gd name="T51" fmla="*/ 8 h 160"/>
                <a:gd name="T52" fmla="*/ 126 w 136"/>
                <a:gd name="T53" fmla="*/ 7 h 160"/>
                <a:gd name="T54" fmla="*/ 126 w 136"/>
                <a:gd name="T55" fmla="*/ 8 h 160"/>
                <a:gd name="T56" fmla="*/ 108 w 136"/>
                <a:gd name="T57" fmla="*/ 1 h 160"/>
                <a:gd name="T58" fmla="*/ 98 w 136"/>
                <a:gd name="T59" fmla="*/ 2 h 160"/>
                <a:gd name="T60" fmla="*/ 87 w 136"/>
                <a:gd name="T61" fmla="*/ 3 h 160"/>
                <a:gd name="T62" fmla="*/ 79 w 136"/>
                <a:gd name="T63" fmla="*/ 7 h 160"/>
                <a:gd name="T64" fmla="*/ 72 w 136"/>
                <a:gd name="T65" fmla="*/ 12 h 160"/>
                <a:gd name="T66" fmla="*/ 62 w 136"/>
                <a:gd name="T67" fmla="*/ 11 h 160"/>
                <a:gd name="T68" fmla="*/ 52 w 136"/>
                <a:gd name="T69" fmla="*/ 11 h 160"/>
                <a:gd name="T70" fmla="*/ 53 w 136"/>
                <a:gd name="T71" fmla="*/ 17 h 160"/>
                <a:gd name="T72" fmla="*/ 49 w 136"/>
                <a:gd name="T73" fmla="*/ 36 h 160"/>
                <a:gd name="T74" fmla="*/ 45 w 136"/>
                <a:gd name="T75" fmla="*/ 46 h 160"/>
                <a:gd name="T76" fmla="*/ 44 w 136"/>
                <a:gd name="T77" fmla="*/ 47 h 160"/>
                <a:gd name="T78" fmla="*/ 45 w 136"/>
                <a:gd name="T79" fmla="*/ 49 h 160"/>
                <a:gd name="T80" fmla="*/ 45 w 136"/>
                <a:gd name="T81" fmla="*/ 60 h 160"/>
                <a:gd name="T82" fmla="*/ 51 w 136"/>
                <a:gd name="T83" fmla="*/ 79 h 160"/>
                <a:gd name="T84" fmla="*/ 41 w 136"/>
                <a:gd name="T85" fmla="*/ 79 h 160"/>
                <a:gd name="T86" fmla="*/ 31 w 136"/>
                <a:gd name="T87" fmla="*/ 81 h 160"/>
                <a:gd name="T88" fmla="*/ 21 w 136"/>
                <a:gd name="T89" fmla="*/ 82 h 160"/>
                <a:gd name="T90" fmla="*/ 12 w 136"/>
                <a:gd name="T91" fmla="*/ 84 h 160"/>
                <a:gd name="T92" fmla="*/ 2 w 136"/>
                <a:gd name="T93" fmla="*/ 98 h 160"/>
                <a:gd name="T94" fmla="*/ 0 w 136"/>
                <a:gd name="T95" fmla="*/ 105 h 160"/>
                <a:gd name="T96" fmla="*/ 2 w 136"/>
                <a:gd name="T97" fmla="*/ 106 h 160"/>
                <a:gd name="T98" fmla="*/ 12 w 136"/>
                <a:gd name="T9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" h="160">
                  <a:moveTo>
                    <a:pt x="12" y="118"/>
                  </a:moveTo>
                  <a:cubicBezTo>
                    <a:pt x="17" y="123"/>
                    <a:pt x="14" y="127"/>
                    <a:pt x="14" y="133"/>
                  </a:cubicBezTo>
                  <a:cubicBezTo>
                    <a:pt x="14" y="139"/>
                    <a:pt x="17" y="144"/>
                    <a:pt x="19" y="149"/>
                  </a:cubicBezTo>
                  <a:cubicBezTo>
                    <a:pt x="20" y="153"/>
                    <a:pt x="20" y="155"/>
                    <a:pt x="24" y="157"/>
                  </a:cubicBezTo>
                  <a:cubicBezTo>
                    <a:pt x="26" y="158"/>
                    <a:pt x="32" y="160"/>
                    <a:pt x="34" y="157"/>
                  </a:cubicBezTo>
                  <a:cubicBezTo>
                    <a:pt x="37" y="154"/>
                    <a:pt x="30" y="152"/>
                    <a:pt x="33" y="147"/>
                  </a:cubicBezTo>
                  <a:cubicBezTo>
                    <a:pt x="34" y="147"/>
                    <a:pt x="36" y="144"/>
                    <a:pt x="37" y="144"/>
                  </a:cubicBezTo>
                  <a:cubicBezTo>
                    <a:pt x="37" y="144"/>
                    <a:pt x="39" y="141"/>
                    <a:pt x="40" y="141"/>
                  </a:cubicBezTo>
                  <a:cubicBezTo>
                    <a:pt x="43" y="136"/>
                    <a:pt x="43" y="127"/>
                    <a:pt x="50" y="124"/>
                  </a:cubicBezTo>
                  <a:cubicBezTo>
                    <a:pt x="56" y="121"/>
                    <a:pt x="62" y="126"/>
                    <a:pt x="66" y="131"/>
                  </a:cubicBezTo>
                  <a:cubicBezTo>
                    <a:pt x="69" y="134"/>
                    <a:pt x="71" y="135"/>
                    <a:pt x="75" y="137"/>
                  </a:cubicBezTo>
                  <a:cubicBezTo>
                    <a:pt x="78" y="138"/>
                    <a:pt x="80" y="141"/>
                    <a:pt x="83" y="143"/>
                  </a:cubicBezTo>
                  <a:cubicBezTo>
                    <a:pt x="91" y="149"/>
                    <a:pt x="95" y="144"/>
                    <a:pt x="103" y="144"/>
                  </a:cubicBezTo>
                  <a:cubicBezTo>
                    <a:pt x="111" y="144"/>
                    <a:pt x="117" y="148"/>
                    <a:pt x="124" y="144"/>
                  </a:cubicBezTo>
                  <a:cubicBezTo>
                    <a:pt x="129" y="141"/>
                    <a:pt x="128" y="140"/>
                    <a:pt x="127" y="135"/>
                  </a:cubicBezTo>
                  <a:cubicBezTo>
                    <a:pt x="127" y="131"/>
                    <a:pt x="130" y="130"/>
                    <a:pt x="132" y="127"/>
                  </a:cubicBezTo>
                  <a:cubicBezTo>
                    <a:pt x="136" y="121"/>
                    <a:pt x="133" y="113"/>
                    <a:pt x="128" y="109"/>
                  </a:cubicBezTo>
                  <a:cubicBezTo>
                    <a:pt x="125" y="106"/>
                    <a:pt x="123" y="103"/>
                    <a:pt x="122" y="99"/>
                  </a:cubicBezTo>
                  <a:cubicBezTo>
                    <a:pt x="121" y="94"/>
                    <a:pt x="121" y="94"/>
                    <a:pt x="118" y="89"/>
                  </a:cubicBezTo>
                  <a:cubicBezTo>
                    <a:pt x="116" y="86"/>
                    <a:pt x="116" y="84"/>
                    <a:pt x="112" y="82"/>
                  </a:cubicBezTo>
                  <a:cubicBezTo>
                    <a:pt x="108" y="81"/>
                    <a:pt x="104" y="81"/>
                    <a:pt x="103" y="77"/>
                  </a:cubicBezTo>
                  <a:cubicBezTo>
                    <a:pt x="100" y="69"/>
                    <a:pt x="112" y="66"/>
                    <a:pt x="116" y="62"/>
                  </a:cubicBezTo>
                  <a:cubicBezTo>
                    <a:pt x="119" y="60"/>
                    <a:pt x="121" y="58"/>
                    <a:pt x="124" y="56"/>
                  </a:cubicBezTo>
                  <a:cubicBezTo>
                    <a:pt x="127" y="53"/>
                    <a:pt x="126" y="52"/>
                    <a:pt x="125" y="48"/>
                  </a:cubicBezTo>
                  <a:cubicBezTo>
                    <a:pt x="122" y="40"/>
                    <a:pt x="124" y="35"/>
                    <a:pt x="127" y="28"/>
                  </a:cubicBezTo>
                  <a:cubicBezTo>
                    <a:pt x="129" y="21"/>
                    <a:pt x="129" y="14"/>
                    <a:pt x="126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4" y="4"/>
                    <a:pt x="113" y="2"/>
                    <a:pt x="108" y="1"/>
                  </a:cubicBezTo>
                  <a:cubicBezTo>
                    <a:pt x="104" y="0"/>
                    <a:pt x="102" y="1"/>
                    <a:pt x="98" y="2"/>
                  </a:cubicBezTo>
                  <a:cubicBezTo>
                    <a:pt x="95" y="2"/>
                    <a:pt x="91" y="2"/>
                    <a:pt x="87" y="3"/>
                  </a:cubicBezTo>
                  <a:cubicBezTo>
                    <a:pt x="83" y="3"/>
                    <a:pt x="82" y="3"/>
                    <a:pt x="79" y="7"/>
                  </a:cubicBezTo>
                  <a:cubicBezTo>
                    <a:pt x="77" y="9"/>
                    <a:pt x="75" y="11"/>
                    <a:pt x="72" y="12"/>
                  </a:cubicBezTo>
                  <a:cubicBezTo>
                    <a:pt x="68" y="14"/>
                    <a:pt x="66" y="12"/>
                    <a:pt x="62" y="11"/>
                  </a:cubicBezTo>
                  <a:cubicBezTo>
                    <a:pt x="59" y="10"/>
                    <a:pt x="55" y="10"/>
                    <a:pt x="52" y="11"/>
                  </a:cubicBezTo>
                  <a:cubicBezTo>
                    <a:pt x="52" y="13"/>
                    <a:pt x="52" y="15"/>
                    <a:pt x="53" y="17"/>
                  </a:cubicBezTo>
                  <a:cubicBezTo>
                    <a:pt x="53" y="24"/>
                    <a:pt x="50" y="29"/>
                    <a:pt x="49" y="36"/>
                  </a:cubicBezTo>
                  <a:cubicBezTo>
                    <a:pt x="49" y="39"/>
                    <a:pt x="48" y="45"/>
                    <a:pt x="45" y="46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53"/>
                    <a:pt x="44" y="56"/>
                    <a:pt x="45" y="60"/>
                  </a:cubicBezTo>
                  <a:cubicBezTo>
                    <a:pt x="47" y="64"/>
                    <a:pt x="56" y="74"/>
                    <a:pt x="51" y="79"/>
                  </a:cubicBezTo>
                  <a:cubicBezTo>
                    <a:pt x="49" y="81"/>
                    <a:pt x="44" y="79"/>
                    <a:pt x="41" y="79"/>
                  </a:cubicBezTo>
                  <a:cubicBezTo>
                    <a:pt x="37" y="79"/>
                    <a:pt x="35" y="81"/>
                    <a:pt x="31" y="81"/>
                  </a:cubicBezTo>
                  <a:cubicBezTo>
                    <a:pt x="27" y="81"/>
                    <a:pt x="26" y="80"/>
                    <a:pt x="21" y="82"/>
                  </a:cubicBezTo>
                  <a:cubicBezTo>
                    <a:pt x="18" y="84"/>
                    <a:pt x="16" y="84"/>
                    <a:pt x="12" y="84"/>
                  </a:cubicBezTo>
                  <a:cubicBezTo>
                    <a:pt x="5" y="85"/>
                    <a:pt x="4" y="92"/>
                    <a:pt x="2" y="98"/>
                  </a:cubicBezTo>
                  <a:cubicBezTo>
                    <a:pt x="1" y="101"/>
                    <a:pt x="1" y="103"/>
                    <a:pt x="0" y="105"/>
                  </a:cubicBezTo>
                  <a:cubicBezTo>
                    <a:pt x="1" y="105"/>
                    <a:pt x="2" y="106"/>
                    <a:pt x="2" y="106"/>
                  </a:cubicBezTo>
                  <a:cubicBezTo>
                    <a:pt x="6" y="110"/>
                    <a:pt x="9" y="114"/>
                    <a:pt x="12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53"/>
            <p:cNvSpPr>
              <a:spLocks/>
            </p:cNvSpPr>
            <p:nvPr/>
          </p:nvSpPr>
          <p:spPr bwMode="auto">
            <a:xfrm>
              <a:off x="3919538" y="3843338"/>
              <a:ext cx="153988" cy="101600"/>
            </a:xfrm>
            <a:custGeom>
              <a:avLst/>
              <a:gdLst>
                <a:gd name="T0" fmla="*/ 28 w 92"/>
                <a:gd name="T1" fmla="*/ 10 h 61"/>
                <a:gd name="T2" fmla="*/ 21 w 92"/>
                <a:gd name="T3" fmla="*/ 14 h 61"/>
                <a:gd name="T4" fmla="*/ 18 w 92"/>
                <a:gd name="T5" fmla="*/ 24 h 61"/>
                <a:gd name="T6" fmla="*/ 9 w 92"/>
                <a:gd name="T7" fmla="*/ 24 h 61"/>
                <a:gd name="T8" fmla="*/ 0 w 92"/>
                <a:gd name="T9" fmla="*/ 35 h 61"/>
                <a:gd name="T10" fmla="*/ 6 w 92"/>
                <a:gd name="T11" fmla="*/ 35 h 61"/>
                <a:gd name="T12" fmla="*/ 9 w 92"/>
                <a:gd name="T13" fmla="*/ 34 h 61"/>
                <a:gd name="T14" fmla="*/ 12 w 92"/>
                <a:gd name="T15" fmla="*/ 36 h 61"/>
                <a:gd name="T16" fmla="*/ 19 w 92"/>
                <a:gd name="T17" fmla="*/ 40 h 61"/>
                <a:gd name="T18" fmla="*/ 32 w 92"/>
                <a:gd name="T19" fmla="*/ 55 h 61"/>
                <a:gd name="T20" fmla="*/ 47 w 92"/>
                <a:gd name="T21" fmla="*/ 59 h 61"/>
                <a:gd name="T22" fmla="*/ 46 w 92"/>
                <a:gd name="T23" fmla="*/ 57 h 61"/>
                <a:gd name="T24" fmla="*/ 45 w 92"/>
                <a:gd name="T25" fmla="*/ 45 h 61"/>
                <a:gd name="T26" fmla="*/ 46 w 92"/>
                <a:gd name="T27" fmla="*/ 57 h 61"/>
                <a:gd name="T28" fmla="*/ 47 w 92"/>
                <a:gd name="T29" fmla="*/ 59 h 61"/>
                <a:gd name="T30" fmla="*/ 51 w 92"/>
                <a:gd name="T31" fmla="*/ 58 h 61"/>
                <a:gd name="T32" fmla="*/ 60 w 92"/>
                <a:gd name="T33" fmla="*/ 53 h 61"/>
                <a:gd name="T34" fmla="*/ 61 w 92"/>
                <a:gd name="T35" fmla="*/ 47 h 61"/>
                <a:gd name="T36" fmla="*/ 66 w 92"/>
                <a:gd name="T37" fmla="*/ 45 h 61"/>
                <a:gd name="T38" fmla="*/ 72 w 92"/>
                <a:gd name="T39" fmla="*/ 37 h 61"/>
                <a:gd name="T40" fmla="*/ 79 w 92"/>
                <a:gd name="T41" fmla="*/ 28 h 61"/>
                <a:gd name="T42" fmla="*/ 85 w 92"/>
                <a:gd name="T43" fmla="*/ 20 h 61"/>
                <a:gd name="T44" fmla="*/ 88 w 92"/>
                <a:gd name="T45" fmla="*/ 13 h 61"/>
                <a:gd name="T46" fmla="*/ 79 w 92"/>
                <a:gd name="T47" fmla="*/ 8 h 61"/>
                <a:gd name="T48" fmla="*/ 69 w 92"/>
                <a:gd name="T49" fmla="*/ 4 h 61"/>
                <a:gd name="T50" fmla="*/ 59 w 92"/>
                <a:gd name="T51" fmla="*/ 2 h 61"/>
                <a:gd name="T52" fmla="*/ 54 w 92"/>
                <a:gd name="T53" fmla="*/ 3 h 61"/>
                <a:gd name="T54" fmla="*/ 48 w 92"/>
                <a:gd name="T55" fmla="*/ 1 h 61"/>
                <a:gd name="T56" fmla="*/ 39 w 92"/>
                <a:gd name="T57" fmla="*/ 3 h 61"/>
                <a:gd name="T58" fmla="*/ 35 w 92"/>
                <a:gd name="T59" fmla="*/ 5 h 61"/>
                <a:gd name="T60" fmla="*/ 32 w 92"/>
                <a:gd name="T61" fmla="*/ 5 h 61"/>
                <a:gd name="T62" fmla="*/ 32 w 92"/>
                <a:gd name="T63" fmla="*/ 5 h 61"/>
                <a:gd name="T64" fmla="*/ 40 w 92"/>
                <a:gd name="T65" fmla="*/ 9 h 61"/>
                <a:gd name="T66" fmla="*/ 42 w 92"/>
                <a:gd name="T67" fmla="*/ 24 h 61"/>
                <a:gd name="T68" fmla="*/ 40 w 92"/>
                <a:gd name="T69" fmla="*/ 9 h 61"/>
                <a:gd name="T70" fmla="*/ 32 w 92"/>
                <a:gd name="T71" fmla="*/ 5 h 61"/>
                <a:gd name="T72" fmla="*/ 32 w 92"/>
                <a:gd name="T73" fmla="*/ 5 h 61"/>
                <a:gd name="T74" fmla="*/ 31 w 92"/>
                <a:gd name="T75" fmla="*/ 5 h 61"/>
                <a:gd name="T76" fmla="*/ 28 w 92"/>
                <a:gd name="T77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61">
                  <a:moveTo>
                    <a:pt x="28" y="10"/>
                  </a:moveTo>
                  <a:cubicBezTo>
                    <a:pt x="26" y="12"/>
                    <a:pt x="23" y="12"/>
                    <a:pt x="21" y="14"/>
                  </a:cubicBezTo>
                  <a:cubicBezTo>
                    <a:pt x="17" y="19"/>
                    <a:pt x="26" y="22"/>
                    <a:pt x="18" y="24"/>
                  </a:cubicBezTo>
                  <a:cubicBezTo>
                    <a:pt x="15" y="25"/>
                    <a:pt x="12" y="23"/>
                    <a:pt x="9" y="24"/>
                  </a:cubicBezTo>
                  <a:cubicBezTo>
                    <a:pt x="4" y="26"/>
                    <a:pt x="3" y="31"/>
                    <a:pt x="0" y="35"/>
                  </a:cubicBezTo>
                  <a:cubicBezTo>
                    <a:pt x="2" y="35"/>
                    <a:pt x="4" y="35"/>
                    <a:pt x="6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10" y="34"/>
                    <a:pt x="11" y="36"/>
                    <a:pt x="12" y="36"/>
                  </a:cubicBezTo>
                  <a:cubicBezTo>
                    <a:pt x="16" y="37"/>
                    <a:pt x="16" y="37"/>
                    <a:pt x="19" y="40"/>
                  </a:cubicBezTo>
                  <a:cubicBezTo>
                    <a:pt x="23" y="45"/>
                    <a:pt x="27" y="51"/>
                    <a:pt x="32" y="55"/>
                  </a:cubicBezTo>
                  <a:cubicBezTo>
                    <a:pt x="38" y="59"/>
                    <a:pt x="41" y="61"/>
                    <a:pt x="47" y="59"/>
                  </a:cubicBezTo>
                  <a:cubicBezTo>
                    <a:pt x="46" y="59"/>
                    <a:pt x="46" y="58"/>
                    <a:pt x="46" y="57"/>
                  </a:cubicBezTo>
                  <a:cubicBezTo>
                    <a:pt x="44" y="53"/>
                    <a:pt x="47" y="48"/>
                    <a:pt x="45" y="45"/>
                  </a:cubicBezTo>
                  <a:cubicBezTo>
                    <a:pt x="47" y="48"/>
                    <a:pt x="44" y="53"/>
                    <a:pt x="46" y="57"/>
                  </a:cubicBezTo>
                  <a:cubicBezTo>
                    <a:pt x="46" y="58"/>
                    <a:pt x="46" y="59"/>
                    <a:pt x="47" y="59"/>
                  </a:cubicBezTo>
                  <a:cubicBezTo>
                    <a:pt x="48" y="59"/>
                    <a:pt x="50" y="59"/>
                    <a:pt x="51" y="58"/>
                  </a:cubicBezTo>
                  <a:cubicBezTo>
                    <a:pt x="54" y="57"/>
                    <a:pt x="59" y="56"/>
                    <a:pt x="60" y="53"/>
                  </a:cubicBezTo>
                  <a:cubicBezTo>
                    <a:pt x="61" y="51"/>
                    <a:pt x="60" y="49"/>
                    <a:pt x="61" y="47"/>
                  </a:cubicBezTo>
                  <a:cubicBezTo>
                    <a:pt x="62" y="46"/>
                    <a:pt x="65" y="46"/>
                    <a:pt x="66" y="45"/>
                  </a:cubicBezTo>
                  <a:cubicBezTo>
                    <a:pt x="69" y="43"/>
                    <a:pt x="71" y="40"/>
                    <a:pt x="72" y="37"/>
                  </a:cubicBezTo>
                  <a:cubicBezTo>
                    <a:pt x="74" y="34"/>
                    <a:pt x="76" y="31"/>
                    <a:pt x="79" y="28"/>
                  </a:cubicBezTo>
                  <a:cubicBezTo>
                    <a:pt x="81" y="25"/>
                    <a:pt x="82" y="22"/>
                    <a:pt x="85" y="20"/>
                  </a:cubicBezTo>
                  <a:cubicBezTo>
                    <a:pt x="88" y="18"/>
                    <a:pt x="92" y="16"/>
                    <a:pt x="88" y="13"/>
                  </a:cubicBezTo>
                  <a:cubicBezTo>
                    <a:pt x="86" y="11"/>
                    <a:pt x="82" y="9"/>
                    <a:pt x="79" y="8"/>
                  </a:cubicBezTo>
                  <a:cubicBezTo>
                    <a:pt x="76" y="6"/>
                    <a:pt x="73" y="5"/>
                    <a:pt x="69" y="4"/>
                  </a:cubicBezTo>
                  <a:cubicBezTo>
                    <a:pt x="66" y="3"/>
                    <a:pt x="62" y="1"/>
                    <a:pt x="59" y="2"/>
                  </a:cubicBezTo>
                  <a:cubicBezTo>
                    <a:pt x="57" y="2"/>
                    <a:pt x="56" y="3"/>
                    <a:pt x="54" y="3"/>
                  </a:cubicBezTo>
                  <a:cubicBezTo>
                    <a:pt x="51" y="3"/>
                    <a:pt x="50" y="2"/>
                    <a:pt x="48" y="1"/>
                  </a:cubicBezTo>
                  <a:cubicBezTo>
                    <a:pt x="44" y="0"/>
                    <a:pt x="42" y="2"/>
                    <a:pt x="39" y="3"/>
                  </a:cubicBezTo>
                  <a:cubicBezTo>
                    <a:pt x="38" y="3"/>
                    <a:pt x="36" y="4"/>
                    <a:pt x="35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7"/>
                    <a:pt x="38" y="7"/>
                    <a:pt x="40" y="9"/>
                  </a:cubicBezTo>
                  <a:cubicBezTo>
                    <a:pt x="43" y="13"/>
                    <a:pt x="44" y="21"/>
                    <a:pt x="42" y="24"/>
                  </a:cubicBezTo>
                  <a:cubicBezTo>
                    <a:pt x="44" y="21"/>
                    <a:pt x="43" y="13"/>
                    <a:pt x="40" y="9"/>
                  </a:cubicBezTo>
                  <a:cubicBezTo>
                    <a:pt x="38" y="7"/>
                    <a:pt x="35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29" y="6"/>
                    <a:pt x="30" y="8"/>
                    <a:pt x="2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54"/>
            <p:cNvSpPr>
              <a:spLocks/>
            </p:cNvSpPr>
            <p:nvPr/>
          </p:nvSpPr>
          <p:spPr bwMode="auto">
            <a:xfrm>
              <a:off x="4044951" y="3632200"/>
              <a:ext cx="219075" cy="230188"/>
            </a:xfrm>
            <a:custGeom>
              <a:avLst/>
              <a:gdLst>
                <a:gd name="T0" fmla="*/ 1 w 131"/>
                <a:gd name="T1" fmla="*/ 34 h 138"/>
                <a:gd name="T2" fmla="*/ 9 w 131"/>
                <a:gd name="T3" fmla="*/ 39 h 138"/>
                <a:gd name="T4" fmla="*/ 17 w 131"/>
                <a:gd name="T5" fmla="*/ 40 h 138"/>
                <a:gd name="T6" fmla="*/ 19 w 131"/>
                <a:gd name="T7" fmla="*/ 49 h 138"/>
                <a:gd name="T8" fmla="*/ 15 w 131"/>
                <a:gd name="T9" fmla="*/ 58 h 138"/>
                <a:gd name="T10" fmla="*/ 19 w 131"/>
                <a:gd name="T11" fmla="*/ 77 h 138"/>
                <a:gd name="T12" fmla="*/ 29 w 131"/>
                <a:gd name="T13" fmla="*/ 91 h 138"/>
                <a:gd name="T14" fmla="*/ 39 w 131"/>
                <a:gd name="T15" fmla="*/ 90 h 138"/>
                <a:gd name="T16" fmla="*/ 43 w 131"/>
                <a:gd name="T17" fmla="*/ 94 h 138"/>
                <a:gd name="T18" fmla="*/ 48 w 131"/>
                <a:gd name="T19" fmla="*/ 93 h 138"/>
                <a:gd name="T20" fmla="*/ 65 w 131"/>
                <a:gd name="T21" fmla="*/ 103 h 138"/>
                <a:gd name="T22" fmla="*/ 68 w 131"/>
                <a:gd name="T23" fmla="*/ 109 h 138"/>
                <a:gd name="T24" fmla="*/ 68 w 131"/>
                <a:gd name="T25" fmla="*/ 114 h 138"/>
                <a:gd name="T26" fmla="*/ 71 w 131"/>
                <a:gd name="T27" fmla="*/ 118 h 138"/>
                <a:gd name="T28" fmla="*/ 72 w 131"/>
                <a:gd name="T29" fmla="*/ 123 h 138"/>
                <a:gd name="T30" fmla="*/ 80 w 131"/>
                <a:gd name="T31" fmla="*/ 132 h 138"/>
                <a:gd name="T32" fmla="*/ 90 w 131"/>
                <a:gd name="T33" fmla="*/ 133 h 138"/>
                <a:gd name="T34" fmla="*/ 111 w 131"/>
                <a:gd name="T35" fmla="*/ 135 h 138"/>
                <a:gd name="T36" fmla="*/ 115 w 131"/>
                <a:gd name="T37" fmla="*/ 117 h 138"/>
                <a:gd name="T38" fmla="*/ 110 w 131"/>
                <a:gd name="T39" fmla="*/ 110 h 138"/>
                <a:gd name="T40" fmla="*/ 105 w 131"/>
                <a:gd name="T41" fmla="*/ 101 h 138"/>
                <a:gd name="T42" fmla="*/ 102 w 131"/>
                <a:gd name="T43" fmla="*/ 91 h 138"/>
                <a:gd name="T44" fmla="*/ 107 w 131"/>
                <a:gd name="T45" fmla="*/ 83 h 138"/>
                <a:gd name="T46" fmla="*/ 111 w 131"/>
                <a:gd name="T47" fmla="*/ 73 h 138"/>
                <a:gd name="T48" fmla="*/ 117 w 131"/>
                <a:gd name="T49" fmla="*/ 65 h 138"/>
                <a:gd name="T50" fmla="*/ 124 w 131"/>
                <a:gd name="T51" fmla="*/ 47 h 138"/>
                <a:gd name="T52" fmla="*/ 131 w 131"/>
                <a:gd name="T53" fmla="*/ 38 h 138"/>
                <a:gd name="T54" fmla="*/ 130 w 131"/>
                <a:gd name="T55" fmla="*/ 32 h 138"/>
                <a:gd name="T56" fmla="*/ 127 w 131"/>
                <a:gd name="T57" fmla="*/ 32 h 138"/>
                <a:gd name="T58" fmla="*/ 110 w 131"/>
                <a:gd name="T59" fmla="*/ 44 h 138"/>
                <a:gd name="T60" fmla="*/ 106 w 131"/>
                <a:gd name="T61" fmla="*/ 45 h 138"/>
                <a:gd name="T62" fmla="*/ 103 w 131"/>
                <a:gd name="T63" fmla="*/ 48 h 138"/>
                <a:gd name="T64" fmla="*/ 95 w 131"/>
                <a:gd name="T65" fmla="*/ 52 h 138"/>
                <a:gd name="T66" fmla="*/ 86 w 131"/>
                <a:gd name="T67" fmla="*/ 58 h 138"/>
                <a:gd name="T68" fmla="*/ 77 w 131"/>
                <a:gd name="T69" fmla="*/ 55 h 138"/>
                <a:gd name="T70" fmla="*/ 69 w 131"/>
                <a:gd name="T71" fmla="*/ 53 h 138"/>
                <a:gd name="T72" fmla="*/ 61 w 131"/>
                <a:gd name="T73" fmla="*/ 50 h 138"/>
                <a:gd name="T74" fmla="*/ 61 w 131"/>
                <a:gd name="T75" fmla="*/ 40 h 138"/>
                <a:gd name="T76" fmla="*/ 59 w 131"/>
                <a:gd name="T77" fmla="*/ 32 h 138"/>
                <a:gd name="T78" fmla="*/ 58 w 131"/>
                <a:gd name="T79" fmla="*/ 23 h 138"/>
                <a:gd name="T80" fmla="*/ 57 w 131"/>
                <a:gd name="T81" fmla="*/ 25 h 138"/>
                <a:gd name="T82" fmla="*/ 52 w 131"/>
                <a:gd name="T83" fmla="*/ 26 h 138"/>
                <a:gd name="T84" fmla="*/ 47 w 131"/>
                <a:gd name="T85" fmla="*/ 33 h 138"/>
                <a:gd name="T86" fmla="*/ 42 w 131"/>
                <a:gd name="T87" fmla="*/ 26 h 138"/>
                <a:gd name="T88" fmla="*/ 35 w 131"/>
                <a:gd name="T89" fmla="*/ 28 h 138"/>
                <a:gd name="T90" fmla="*/ 37 w 131"/>
                <a:gd name="T91" fmla="*/ 23 h 138"/>
                <a:gd name="T92" fmla="*/ 39 w 131"/>
                <a:gd name="T93" fmla="*/ 18 h 138"/>
                <a:gd name="T94" fmla="*/ 43 w 131"/>
                <a:gd name="T95" fmla="*/ 16 h 138"/>
                <a:gd name="T96" fmla="*/ 43 w 131"/>
                <a:gd name="T97" fmla="*/ 6 h 138"/>
                <a:gd name="T98" fmla="*/ 23 w 131"/>
                <a:gd name="T99" fmla="*/ 9 h 138"/>
                <a:gd name="T100" fmla="*/ 13 w 131"/>
                <a:gd name="T101" fmla="*/ 16 h 138"/>
                <a:gd name="T102" fmla="*/ 5 w 131"/>
                <a:gd name="T103" fmla="*/ 20 h 138"/>
                <a:gd name="T104" fmla="*/ 4 w 131"/>
                <a:gd name="T105" fmla="*/ 20 h 138"/>
                <a:gd name="T106" fmla="*/ 3 w 131"/>
                <a:gd name="T107" fmla="*/ 23 h 138"/>
                <a:gd name="T108" fmla="*/ 1 w 131"/>
                <a:gd name="T109" fmla="*/ 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138">
                  <a:moveTo>
                    <a:pt x="1" y="34"/>
                  </a:moveTo>
                  <a:cubicBezTo>
                    <a:pt x="2" y="37"/>
                    <a:pt x="5" y="39"/>
                    <a:pt x="9" y="39"/>
                  </a:cubicBezTo>
                  <a:cubicBezTo>
                    <a:pt x="14" y="38"/>
                    <a:pt x="14" y="34"/>
                    <a:pt x="17" y="40"/>
                  </a:cubicBezTo>
                  <a:cubicBezTo>
                    <a:pt x="20" y="44"/>
                    <a:pt x="19" y="45"/>
                    <a:pt x="19" y="49"/>
                  </a:cubicBezTo>
                  <a:cubicBezTo>
                    <a:pt x="18" y="54"/>
                    <a:pt x="17" y="55"/>
                    <a:pt x="15" y="58"/>
                  </a:cubicBezTo>
                  <a:cubicBezTo>
                    <a:pt x="10" y="66"/>
                    <a:pt x="18" y="69"/>
                    <a:pt x="19" y="77"/>
                  </a:cubicBezTo>
                  <a:cubicBezTo>
                    <a:pt x="19" y="86"/>
                    <a:pt x="21" y="89"/>
                    <a:pt x="29" y="91"/>
                  </a:cubicBezTo>
                  <a:cubicBezTo>
                    <a:pt x="33" y="92"/>
                    <a:pt x="36" y="89"/>
                    <a:pt x="39" y="90"/>
                  </a:cubicBezTo>
                  <a:cubicBezTo>
                    <a:pt x="40" y="90"/>
                    <a:pt x="42" y="93"/>
                    <a:pt x="43" y="94"/>
                  </a:cubicBezTo>
                  <a:cubicBezTo>
                    <a:pt x="45" y="94"/>
                    <a:pt x="45" y="93"/>
                    <a:pt x="48" y="93"/>
                  </a:cubicBezTo>
                  <a:cubicBezTo>
                    <a:pt x="53" y="94"/>
                    <a:pt x="62" y="99"/>
                    <a:pt x="65" y="103"/>
                  </a:cubicBezTo>
                  <a:cubicBezTo>
                    <a:pt x="66" y="105"/>
                    <a:pt x="67" y="107"/>
                    <a:pt x="68" y="109"/>
                  </a:cubicBezTo>
                  <a:cubicBezTo>
                    <a:pt x="68" y="110"/>
                    <a:pt x="67" y="112"/>
                    <a:pt x="68" y="114"/>
                  </a:cubicBezTo>
                  <a:cubicBezTo>
                    <a:pt x="68" y="116"/>
                    <a:pt x="70" y="117"/>
                    <a:pt x="71" y="118"/>
                  </a:cubicBezTo>
                  <a:cubicBezTo>
                    <a:pt x="71" y="120"/>
                    <a:pt x="71" y="121"/>
                    <a:pt x="72" y="123"/>
                  </a:cubicBezTo>
                  <a:cubicBezTo>
                    <a:pt x="73" y="126"/>
                    <a:pt x="77" y="130"/>
                    <a:pt x="80" y="132"/>
                  </a:cubicBezTo>
                  <a:cubicBezTo>
                    <a:pt x="83" y="134"/>
                    <a:pt x="87" y="133"/>
                    <a:pt x="90" y="133"/>
                  </a:cubicBezTo>
                  <a:cubicBezTo>
                    <a:pt x="98" y="134"/>
                    <a:pt x="103" y="138"/>
                    <a:pt x="111" y="135"/>
                  </a:cubicBezTo>
                  <a:cubicBezTo>
                    <a:pt x="118" y="133"/>
                    <a:pt x="120" y="122"/>
                    <a:pt x="115" y="117"/>
                  </a:cubicBezTo>
                  <a:cubicBezTo>
                    <a:pt x="113" y="114"/>
                    <a:pt x="111" y="113"/>
                    <a:pt x="110" y="110"/>
                  </a:cubicBezTo>
                  <a:cubicBezTo>
                    <a:pt x="108" y="107"/>
                    <a:pt x="107" y="104"/>
                    <a:pt x="105" y="101"/>
                  </a:cubicBezTo>
                  <a:cubicBezTo>
                    <a:pt x="102" y="98"/>
                    <a:pt x="101" y="95"/>
                    <a:pt x="102" y="91"/>
                  </a:cubicBezTo>
                  <a:cubicBezTo>
                    <a:pt x="102" y="86"/>
                    <a:pt x="104" y="87"/>
                    <a:pt x="107" y="83"/>
                  </a:cubicBezTo>
                  <a:cubicBezTo>
                    <a:pt x="110" y="80"/>
                    <a:pt x="109" y="77"/>
                    <a:pt x="111" y="73"/>
                  </a:cubicBezTo>
                  <a:cubicBezTo>
                    <a:pt x="112" y="70"/>
                    <a:pt x="115" y="68"/>
                    <a:pt x="117" y="65"/>
                  </a:cubicBezTo>
                  <a:cubicBezTo>
                    <a:pt x="121" y="58"/>
                    <a:pt x="118" y="52"/>
                    <a:pt x="124" y="47"/>
                  </a:cubicBezTo>
                  <a:cubicBezTo>
                    <a:pt x="128" y="44"/>
                    <a:pt x="130" y="42"/>
                    <a:pt x="131" y="38"/>
                  </a:cubicBezTo>
                  <a:cubicBezTo>
                    <a:pt x="131" y="36"/>
                    <a:pt x="131" y="34"/>
                    <a:pt x="130" y="32"/>
                  </a:cubicBezTo>
                  <a:cubicBezTo>
                    <a:pt x="129" y="32"/>
                    <a:pt x="128" y="32"/>
                    <a:pt x="127" y="32"/>
                  </a:cubicBezTo>
                  <a:cubicBezTo>
                    <a:pt x="119" y="34"/>
                    <a:pt x="117" y="41"/>
                    <a:pt x="110" y="44"/>
                  </a:cubicBezTo>
                  <a:cubicBezTo>
                    <a:pt x="109" y="45"/>
                    <a:pt x="107" y="44"/>
                    <a:pt x="106" y="45"/>
                  </a:cubicBezTo>
                  <a:cubicBezTo>
                    <a:pt x="105" y="46"/>
                    <a:pt x="104" y="48"/>
                    <a:pt x="103" y="48"/>
                  </a:cubicBezTo>
                  <a:cubicBezTo>
                    <a:pt x="100" y="51"/>
                    <a:pt x="98" y="51"/>
                    <a:pt x="95" y="52"/>
                  </a:cubicBezTo>
                  <a:cubicBezTo>
                    <a:pt x="92" y="54"/>
                    <a:pt x="89" y="58"/>
                    <a:pt x="86" y="58"/>
                  </a:cubicBezTo>
                  <a:cubicBezTo>
                    <a:pt x="83" y="59"/>
                    <a:pt x="80" y="57"/>
                    <a:pt x="77" y="55"/>
                  </a:cubicBezTo>
                  <a:cubicBezTo>
                    <a:pt x="74" y="54"/>
                    <a:pt x="72" y="53"/>
                    <a:pt x="69" y="53"/>
                  </a:cubicBezTo>
                  <a:cubicBezTo>
                    <a:pt x="65" y="53"/>
                    <a:pt x="63" y="54"/>
                    <a:pt x="61" y="50"/>
                  </a:cubicBezTo>
                  <a:cubicBezTo>
                    <a:pt x="61" y="47"/>
                    <a:pt x="62" y="43"/>
                    <a:pt x="61" y="40"/>
                  </a:cubicBezTo>
                  <a:cubicBezTo>
                    <a:pt x="61" y="37"/>
                    <a:pt x="60" y="35"/>
                    <a:pt x="59" y="32"/>
                  </a:cubicBezTo>
                  <a:cubicBezTo>
                    <a:pt x="59" y="29"/>
                    <a:pt x="59" y="26"/>
                    <a:pt x="58" y="23"/>
                  </a:cubicBezTo>
                  <a:cubicBezTo>
                    <a:pt x="58" y="24"/>
                    <a:pt x="58" y="24"/>
                    <a:pt x="57" y="25"/>
                  </a:cubicBezTo>
                  <a:cubicBezTo>
                    <a:pt x="56" y="26"/>
                    <a:pt x="53" y="25"/>
                    <a:pt x="52" y="26"/>
                  </a:cubicBezTo>
                  <a:cubicBezTo>
                    <a:pt x="49" y="27"/>
                    <a:pt x="50" y="32"/>
                    <a:pt x="47" y="33"/>
                  </a:cubicBezTo>
                  <a:cubicBezTo>
                    <a:pt x="41" y="34"/>
                    <a:pt x="43" y="29"/>
                    <a:pt x="42" y="26"/>
                  </a:cubicBezTo>
                  <a:cubicBezTo>
                    <a:pt x="40" y="21"/>
                    <a:pt x="38" y="26"/>
                    <a:pt x="35" y="28"/>
                  </a:cubicBezTo>
                  <a:cubicBezTo>
                    <a:pt x="35" y="26"/>
                    <a:pt x="36" y="25"/>
                    <a:pt x="37" y="23"/>
                  </a:cubicBezTo>
                  <a:cubicBezTo>
                    <a:pt x="38" y="22"/>
                    <a:pt x="38" y="19"/>
                    <a:pt x="39" y="18"/>
                  </a:cubicBezTo>
                  <a:cubicBezTo>
                    <a:pt x="40" y="16"/>
                    <a:pt x="42" y="17"/>
                    <a:pt x="43" y="16"/>
                  </a:cubicBezTo>
                  <a:cubicBezTo>
                    <a:pt x="45" y="14"/>
                    <a:pt x="45" y="9"/>
                    <a:pt x="43" y="6"/>
                  </a:cubicBezTo>
                  <a:cubicBezTo>
                    <a:pt x="37" y="0"/>
                    <a:pt x="28" y="6"/>
                    <a:pt x="23" y="9"/>
                  </a:cubicBezTo>
                  <a:cubicBezTo>
                    <a:pt x="19" y="12"/>
                    <a:pt x="16" y="13"/>
                    <a:pt x="13" y="16"/>
                  </a:cubicBezTo>
                  <a:cubicBezTo>
                    <a:pt x="10" y="18"/>
                    <a:pt x="9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7"/>
                    <a:pt x="0" y="30"/>
                    <a:pt x="1" y="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55"/>
            <p:cNvSpPr>
              <a:spLocks/>
            </p:cNvSpPr>
            <p:nvPr/>
          </p:nvSpPr>
          <p:spPr bwMode="auto">
            <a:xfrm>
              <a:off x="4081463" y="3921125"/>
              <a:ext cx="161925" cy="192088"/>
            </a:xfrm>
            <a:custGeom>
              <a:avLst/>
              <a:gdLst>
                <a:gd name="T0" fmla="*/ 81 w 97"/>
                <a:gd name="T1" fmla="*/ 63 h 114"/>
                <a:gd name="T2" fmla="*/ 71 w 97"/>
                <a:gd name="T3" fmla="*/ 61 h 114"/>
                <a:gd name="T4" fmla="*/ 63 w 97"/>
                <a:gd name="T5" fmla="*/ 56 h 114"/>
                <a:gd name="T6" fmla="*/ 59 w 97"/>
                <a:gd name="T7" fmla="*/ 45 h 114"/>
                <a:gd name="T8" fmla="*/ 60 w 97"/>
                <a:gd name="T9" fmla="*/ 26 h 114"/>
                <a:gd name="T10" fmla="*/ 63 w 97"/>
                <a:gd name="T11" fmla="*/ 16 h 114"/>
                <a:gd name="T12" fmla="*/ 62 w 97"/>
                <a:gd name="T13" fmla="*/ 6 h 114"/>
                <a:gd name="T14" fmla="*/ 56 w 97"/>
                <a:gd name="T15" fmla="*/ 0 h 114"/>
                <a:gd name="T16" fmla="*/ 46 w 97"/>
                <a:gd name="T17" fmla="*/ 6 h 114"/>
                <a:gd name="T18" fmla="*/ 27 w 97"/>
                <a:gd name="T19" fmla="*/ 14 h 114"/>
                <a:gd name="T20" fmla="*/ 8 w 97"/>
                <a:gd name="T21" fmla="*/ 8 h 114"/>
                <a:gd name="T22" fmla="*/ 6 w 97"/>
                <a:gd name="T23" fmla="*/ 9 h 114"/>
                <a:gd name="T24" fmla="*/ 8 w 97"/>
                <a:gd name="T25" fmla="*/ 18 h 114"/>
                <a:gd name="T26" fmla="*/ 8 w 97"/>
                <a:gd name="T27" fmla="*/ 27 h 114"/>
                <a:gd name="T28" fmla="*/ 3 w 97"/>
                <a:gd name="T29" fmla="*/ 29 h 114"/>
                <a:gd name="T30" fmla="*/ 1 w 97"/>
                <a:gd name="T31" fmla="*/ 36 h 114"/>
                <a:gd name="T32" fmla="*/ 9 w 97"/>
                <a:gd name="T33" fmla="*/ 38 h 114"/>
                <a:gd name="T34" fmla="*/ 4 w 97"/>
                <a:gd name="T35" fmla="*/ 46 h 114"/>
                <a:gd name="T36" fmla="*/ 4 w 97"/>
                <a:gd name="T37" fmla="*/ 58 h 114"/>
                <a:gd name="T38" fmla="*/ 13 w 97"/>
                <a:gd name="T39" fmla="*/ 61 h 114"/>
                <a:gd name="T40" fmla="*/ 15 w 97"/>
                <a:gd name="T41" fmla="*/ 67 h 114"/>
                <a:gd name="T42" fmla="*/ 22 w 97"/>
                <a:gd name="T43" fmla="*/ 70 h 114"/>
                <a:gd name="T44" fmla="*/ 35 w 97"/>
                <a:gd name="T45" fmla="*/ 74 h 114"/>
                <a:gd name="T46" fmla="*/ 35 w 97"/>
                <a:gd name="T47" fmla="*/ 85 h 114"/>
                <a:gd name="T48" fmla="*/ 41 w 97"/>
                <a:gd name="T49" fmla="*/ 97 h 114"/>
                <a:gd name="T50" fmla="*/ 48 w 97"/>
                <a:gd name="T51" fmla="*/ 99 h 114"/>
                <a:gd name="T52" fmla="*/ 53 w 97"/>
                <a:gd name="T53" fmla="*/ 106 h 114"/>
                <a:gd name="T54" fmla="*/ 69 w 97"/>
                <a:gd name="T55" fmla="*/ 109 h 114"/>
                <a:gd name="T56" fmla="*/ 69 w 97"/>
                <a:gd name="T57" fmla="*/ 114 h 114"/>
                <a:gd name="T58" fmla="*/ 83 w 97"/>
                <a:gd name="T59" fmla="*/ 106 h 114"/>
                <a:gd name="T60" fmla="*/ 81 w 97"/>
                <a:gd name="T61" fmla="*/ 105 h 114"/>
                <a:gd name="T62" fmla="*/ 87 w 97"/>
                <a:gd name="T63" fmla="*/ 96 h 114"/>
                <a:gd name="T64" fmla="*/ 94 w 97"/>
                <a:gd name="T65" fmla="*/ 83 h 114"/>
                <a:gd name="T66" fmla="*/ 96 w 97"/>
                <a:gd name="T67" fmla="*/ 73 h 114"/>
                <a:gd name="T68" fmla="*/ 97 w 97"/>
                <a:gd name="T69" fmla="*/ 72 h 114"/>
                <a:gd name="T70" fmla="*/ 88 w 97"/>
                <a:gd name="T71" fmla="*/ 71 h 114"/>
                <a:gd name="T72" fmla="*/ 81 w 97"/>
                <a:gd name="T73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14">
                  <a:moveTo>
                    <a:pt x="81" y="63"/>
                  </a:moveTo>
                  <a:cubicBezTo>
                    <a:pt x="78" y="60"/>
                    <a:pt x="74" y="61"/>
                    <a:pt x="71" y="61"/>
                  </a:cubicBezTo>
                  <a:cubicBezTo>
                    <a:pt x="66" y="61"/>
                    <a:pt x="64" y="61"/>
                    <a:pt x="63" y="56"/>
                  </a:cubicBezTo>
                  <a:cubicBezTo>
                    <a:pt x="61" y="53"/>
                    <a:pt x="61" y="49"/>
                    <a:pt x="59" y="45"/>
                  </a:cubicBezTo>
                  <a:cubicBezTo>
                    <a:pt x="56" y="38"/>
                    <a:pt x="58" y="34"/>
                    <a:pt x="60" y="26"/>
                  </a:cubicBezTo>
                  <a:cubicBezTo>
                    <a:pt x="61" y="23"/>
                    <a:pt x="63" y="19"/>
                    <a:pt x="63" y="16"/>
                  </a:cubicBezTo>
                  <a:cubicBezTo>
                    <a:pt x="64" y="13"/>
                    <a:pt x="63" y="10"/>
                    <a:pt x="62" y="6"/>
                  </a:cubicBezTo>
                  <a:cubicBezTo>
                    <a:pt x="61" y="2"/>
                    <a:pt x="61" y="0"/>
                    <a:pt x="56" y="0"/>
                  </a:cubicBezTo>
                  <a:cubicBezTo>
                    <a:pt x="52" y="1"/>
                    <a:pt x="48" y="4"/>
                    <a:pt x="46" y="6"/>
                  </a:cubicBezTo>
                  <a:cubicBezTo>
                    <a:pt x="42" y="9"/>
                    <a:pt x="33" y="14"/>
                    <a:pt x="27" y="14"/>
                  </a:cubicBezTo>
                  <a:cubicBezTo>
                    <a:pt x="20" y="15"/>
                    <a:pt x="14" y="8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3"/>
                    <a:pt x="6" y="14"/>
                    <a:pt x="8" y="18"/>
                  </a:cubicBezTo>
                  <a:cubicBezTo>
                    <a:pt x="10" y="21"/>
                    <a:pt x="13" y="24"/>
                    <a:pt x="8" y="27"/>
                  </a:cubicBezTo>
                  <a:cubicBezTo>
                    <a:pt x="6" y="28"/>
                    <a:pt x="5" y="27"/>
                    <a:pt x="3" y="29"/>
                  </a:cubicBezTo>
                  <a:cubicBezTo>
                    <a:pt x="1" y="31"/>
                    <a:pt x="0" y="34"/>
                    <a:pt x="1" y="36"/>
                  </a:cubicBezTo>
                  <a:cubicBezTo>
                    <a:pt x="3" y="36"/>
                    <a:pt x="7" y="37"/>
                    <a:pt x="9" y="38"/>
                  </a:cubicBezTo>
                  <a:cubicBezTo>
                    <a:pt x="8" y="41"/>
                    <a:pt x="7" y="44"/>
                    <a:pt x="4" y="46"/>
                  </a:cubicBezTo>
                  <a:cubicBezTo>
                    <a:pt x="9" y="52"/>
                    <a:pt x="4" y="53"/>
                    <a:pt x="4" y="58"/>
                  </a:cubicBezTo>
                  <a:cubicBezTo>
                    <a:pt x="3" y="66"/>
                    <a:pt x="9" y="58"/>
                    <a:pt x="13" y="61"/>
                  </a:cubicBezTo>
                  <a:cubicBezTo>
                    <a:pt x="15" y="62"/>
                    <a:pt x="13" y="66"/>
                    <a:pt x="15" y="67"/>
                  </a:cubicBezTo>
                  <a:cubicBezTo>
                    <a:pt x="16" y="69"/>
                    <a:pt x="20" y="70"/>
                    <a:pt x="22" y="70"/>
                  </a:cubicBezTo>
                  <a:cubicBezTo>
                    <a:pt x="25" y="71"/>
                    <a:pt x="32" y="71"/>
                    <a:pt x="35" y="74"/>
                  </a:cubicBezTo>
                  <a:cubicBezTo>
                    <a:pt x="29" y="76"/>
                    <a:pt x="32" y="81"/>
                    <a:pt x="35" y="85"/>
                  </a:cubicBezTo>
                  <a:cubicBezTo>
                    <a:pt x="37" y="89"/>
                    <a:pt x="38" y="94"/>
                    <a:pt x="41" y="97"/>
                  </a:cubicBezTo>
                  <a:cubicBezTo>
                    <a:pt x="43" y="98"/>
                    <a:pt x="46" y="98"/>
                    <a:pt x="48" y="99"/>
                  </a:cubicBezTo>
                  <a:cubicBezTo>
                    <a:pt x="50" y="101"/>
                    <a:pt x="51" y="104"/>
                    <a:pt x="53" y="106"/>
                  </a:cubicBezTo>
                  <a:cubicBezTo>
                    <a:pt x="57" y="109"/>
                    <a:pt x="64" y="107"/>
                    <a:pt x="69" y="109"/>
                  </a:cubicBezTo>
                  <a:cubicBezTo>
                    <a:pt x="69" y="110"/>
                    <a:pt x="68" y="112"/>
                    <a:pt x="69" y="114"/>
                  </a:cubicBezTo>
                  <a:cubicBezTo>
                    <a:pt x="73" y="111"/>
                    <a:pt x="82" y="111"/>
                    <a:pt x="83" y="106"/>
                  </a:cubicBezTo>
                  <a:cubicBezTo>
                    <a:pt x="83" y="106"/>
                    <a:pt x="81" y="105"/>
                    <a:pt x="81" y="105"/>
                  </a:cubicBezTo>
                  <a:cubicBezTo>
                    <a:pt x="80" y="103"/>
                    <a:pt x="86" y="99"/>
                    <a:pt x="87" y="96"/>
                  </a:cubicBezTo>
                  <a:cubicBezTo>
                    <a:pt x="90" y="92"/>
                    <a:pt x="92" y="87"/>
                    <a:pt x="94" y="83"/>
                  </a:cubicBezTo>
                  <a:cubicBezTo>
                    <a:pt x="96" y="80"/>
                    <a:pt x="95" y="76"/>
                    <a:pt x="96" y="73"/>
                  </a:cubicBezTo>
                  <a:cubicBezTo>
                    <a:pt x="96" y="73"/>
                    <a:pt x="96" y="72"/>
                    <a:pt x="97" y="72"/>
                  </a:cubicBezTo>
                  <a:cubicBezTo>
                    <a:pt x="94" y="71"/>
                    <a:pt x="91" y="72"/>
                    <a:pt x="88" y="71"/>
                  </a:cubicBezTo>
                  <a:cubicBezTo>
                    <a:pt x="83" y="70"/>
                    <a:pt x="84" y="66"/>
                    <a:pt x="81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4333876" y="3700463"/>
              <a:ext cx="190500" cy="173038"/>
            </a:xfrm>
            <a:custGeom>
              <a:avLst/>
              <a:gdLst>
                <a:gd name="T0" fmla="*/ 109 w 114"/>
                <a:gd name="T1" fmla="*/ 36 h 103"/>
                <a:gd name="T2" fmla="*/ 102 w 114"/>
                <a:gd name="T3" fmla="*/ 28 h 103"/>
                <a:gd name="T4" fmla="*/ 91 w 114"/>
                <a:gd name="T5" fmla="*/ 25 h 103"/>
                <a:gd name="T6" fmla="*/ 89 w 114"/>
                <a:gd name="T7" fmla="*/ 22 h 103"/>
                <a:gd name="T8" fmla="*/ 88 w 114"/>
                <a:gd name="T9" fmla="*/ 23 h 103"/>
                <a:gd name="T10" fmla="*/ 67 w 114"/>
                <a:gd name="T11" fmla="*/ 23 h 103"/>
                <a:gd name="T12" fmla="*/ 47 w 114"/>
                <a:gd name="T13" fmla="*/ 22 h 103"/>
                <a:gd name="T14" fmla="*/ 39 w 114"/>
                <a:gd name="T15" fmla="*/ 16 h 103"/>
                <a:gd name="T16" fmla="*/ 30 w 114"/>
                <a:gd name="T17" fmla="*/ 10 h 103"/>
                <a:gd name="T18" fmla="*/ 14 w 114"/>
                <a:gd name="T19" fmla="*/ 3 h 103"/>
                <a:gd name="T20" fmla="*/ 4 w 114"/>
                <a:gd name="T21" fmla="*/ 20 h 103"/>
                <a:gd name="T22" fmla="*/ 1 w 114"/>
                <a:gd name="T23" fmla="*/ 23 h 103"/>
                <a:gd name="T24" fmla="*/ 0 w 114"/>
                <a:gd name="T25" fmla="*/ 23 h 103"/>
                <a:gd name="T26" fmla="*/ 7 w 114"/>
                <a:gd name="T27" fmla="*/ 34 h 103"/>
                <a:gd name="T28" fmla="*/ 16 w 114"/>
                <a:gd name="T29" fmla="*/ 43 h 103"/>
                <a:gd name="T30" fmla="*/ 21 w 114"/>
                <a:gd name="T31" fmla="*/ 44 h 103"/>
                <a:gd name="T32" fmla="*/ 22 w 114"/>
                <a:gd name="T33" fmla="*/ 53 h 103"/>
                <a:gd name="T34" fmla="*/ 19 w 114"/>
                <a:gd name="T35" fmla="*/ 55 h 103"/>
                <a:gd name="T36" fmla="*/ 21 w 114"/>
                <a:gd name="T37" fmla="*/ 59 h 103"/>
                <a:gd name="T38" fmla="*/ 22 w 114"/>
                <a:gd name="T39" fmla="*/ 73 h 103"/>
                <a:gd name="T40" fmla="*/ 27 w 114"/>
                <a:gd name="T41" fmla="*/ 83 h 103"/>
                <a:gd name="T42" fmla="*/ 35 w 114"/>
                <a:gd name="T43" fmla="*/ 86 h 103"/>
                <a:gd name="T44" fmla="*/ 34 w 114"/>
                <a:gd name="T45" fmla="*/ 77 h 103"/>
                <a:gd name="T46" fmla="*/ 43 w 114"/>
                <a:gd name="T47" fmla="*/ 78 h 103"/>
                <a:gd name="T48" fmla="*/ 52 w 114"/>
                <a:gd name="T49" fmla="*/ 79 h 103"/>
                <a:gd name="T50" fmla="*/ 58 w 114"/>
                <a:gd name="T51" fmla="*/ 77 h 103"/>
                <a:gd name="T52" fmla="*/ 65 w 114"/>
                <a:gd name="T53" fmla="*/ 73 h 103"/>
                <a:gd name="T54" fmla="*/ 68 w 114"/>
                <a:gd name="T55" fmla="*/ 81 h 103"/>
                <a:gd name="T56" fmla="*/ 60 w 114"/>
                <a:gd name="T57" fmla="*/ 87 h 103"/>
                <a:gd name="T58" fmla="*/ 54 w 114"/>
                <a:gd name="T59" fmla="*/ 92 h 103"/>
                <a:gd name="T60" fmla="*/ 46 w 114"/>
                <a:gd name="T61" fmla="*/ 90 h 103"/>
                <a:gd name="T62" fmla="*/ 42 w 114"/>
                <a:gd name="T63" fmla="*/ 93 h 103"/>
                <a:gd name="T64" fmla="*/ 37 w 114"/>
                <a:gd name="T65" fmla="*/ 95 h 103"/>
                <a:gd name="T66" fmla="*/ 41 w 114"/>
                <a:gd name="T67" fmla="*/ 103 h 103"/>
                <a:gd name="T68" fmla="*/ 47 w 114"/>
                <a:gd name="T69" fmla="*/ 101 h 103"/>
                <a:gd name="T70" fmla="*/ 52 w 114"/>
                <a:gd name="T71" fmla="*/ 103 h 103"/>
                <a:gd name="T72" fmla="*/ 62 w 114"/>
                <a:gd name="T73" fmla="*/ 100 h 103"/>
                <a:gd name="T74" fmla="*/ 74 w 114"/>
                <a:gd name="T75" fmla="*/ 87 h 103"/>
                <a:gd name="T76" fmla="*/ 86 w 114"/>
                <a:gd name="T77" fmla="*/ 88 h 103"/>
                <a:gd name="T78" fmla="*/ 97 w 114"/>
                <a:gd name="T79" fmla="*/ 88 h 103"/>
                <a:gd name="T80" fmla="*/ 99 w 114"/>
                <a:gd name="T81" fmla="*/ 89 h 103"/>
                <a:gd name="T82" fmla="*/ 98 w 114"/>
                <a:gd name="T83" fmla="*/ 87 h 103"/>
                <a:gd name="T84" fmla="*/ 101 w 114"/>
                <a:gd name="T85" fmla="*/ 66 h 103"/>
                <a:gd name="T86" fmla="*/ 114 w 114"/>
                <a:gd name="T87" fmla="*/ 39 h 103"/>
                <a:gd name="T88" fmla="*/ 109 w 114"/>
                <a:gd name="T89" fmla="*/ 3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103">
                  <a:moveTo>
                    <a:pt x="109" y="36"/>
                  </a:moveTo>
                  <a:cubicBezTo>
                    <a:pt x="107" y="32"/>
                    <a:pt x="107" y="29"/>
                    <a:pt x="102" y="28"/>
                  </a:cubicBezTo>
                  <a:cubicBezTo>
                    <a:pt x="96" y="27"/>
                    <a:pt x="95" y="30"/>
                    <a:pt x="91" y="25"/>
                  </a:cubicBezTo>
                  <a:cubicBezTo>
                    <a:pt x="91" y="24"/>
                    <a:pt x="90" y="23"/>
                    <a:pt x="89" y="22"/>
                  </a:cubicBezTo>
                  <a:cubicBezTo>
                    <a:pt x="89" y="23"/>
                    <a:pt x="88" y="23"/>
                    <a:pt x="88" y="23"/>
                  </a:cubicBezTo>
                  <a:cubicBezTo>
                    <a:pt x="81" y="27"/>
                    <a:pt x="75" y="23"/>
                    <a:pt x="67" y="23"/>
                  </a:cubicBezTo>
                  <a:cubicBezTo>
                    <a:pt x="59" y="23"/>
                    <a:pt x="55" y="28"/>
                    <a:pt x="47" y="22"/>
                  </a:cubicBezTo>
                  <a:cubicBezTo>
                    <a:pt x="44" y="20"/>
                    <a:pt x="42" y="17"/>
                    <a:pt x="39" y="16"/>
                  </a:cubicBezTo>
                  <a:cubicBezTo>
                    <a:pt x="35" y="14"/>
                    <a:pt x="33" y="13"/>
                    <a:pt x="30" y="10"/>
                  </a:cubicBezTo>
                  <a:cubicBezTo>
                    <a:pt x="26" y="5"/>
                    <a:pt x="20" y="0"/>
                    <a:pt x="14" y="3"/>
                  </a:cubicBezTo>
                  <a:cubicBezTo>
                    <a:pt x="7" y="6"/>
                    <a:pt x="7" y="15"/>
                    <a:pt x="4" y="20"/>
                  </a:cubicBezTo>
                  <a:cubicBezTo>
                    <a:pt x="3" y="20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1" y="29"/>
                    <a:pt x="1" y="31"/>
                    <a:pt x="7" y="34"/>
                  </a:cubicBezTo>
                  <a:cubicBezTo>
                    <a:pt x="11" y="36"/>
                    <a:pt x="14" y="39"/>
                    <a:pt x="16" y="43"/>
                  </a:cubicBezTo>
                  <a:cubicBezTo>
                    <a:pt x="18" y="43"/>
                    <a:pt x="20" y="43"/>
                    <a:pt x="21" y="44"/>
                  </a:cubicBezTo>
                  <a:cubicBezTo>
                    <a:pt x="21" y="47"/>
                    <a:pt x="22" y="50"/>
                    <a:pt x="22" y="53"/>
                  </a:cubicBezTo>
                  <a:cubicBezTo>
                    <a:pt x="21" y="54"/>
                    <a:pt x="19" y="54"/>
                    <a:pt x="19" y="55"/>
                  </a:cubicBezTo>
                  <a:cubicBezTo>
                    <a:pt x="19" y="57"/>
                    <a:pt x="21" y="58"/>
                    <a:pt x="21" y="59"/>
                  </a:cubicBezTo>
                  <a:cubicBezTo>
                    <a:pt x="22" y="63"/>
                    <a:pt x="23" y="68"/>
                    <a:pt x="22" y="73"/>
                  </a:cubicBezTo>
                  <a:cubicBezTo>
                    <a:pt x="21" y="80"/>
                    <a:pt x="21" y="79"/>
                    <a:pt x="27" y="83"/>
                  </a:cubicBezTo>
                  <a:cubicBezTo>
                    <a:pt x="29" y="84"/>
                    <a:pt x="32" y="88"/>
                    <a:pt x="35" y="86"/>
                  </a:cubicBezTo>
                  <a:cubicBezTo>
                    <a:pt x="38" y="83"/>
                    <a:pt x="35" y="80"/>
                    <a:pt x="34" y="77"/>
                  </a:cubicBezTo>
                  <a:cubicBezTo>
                    <a:pt x="37" y="77"/>
                    <a:pt x="40" y="79"/>
                    <a:pt x="43" y="78"/>
                  </a:cubicBezTo>
                  <a:cubicBezTo>
                    <a:pt x="47" y="78"/>
                    <a:pt x="48" y="77"/>
                    <a:pt x="52" y="79"/>
                  </a:cubicBezTo>
                  <a:cubicBezTo>
                    <a:pt x="56" y="80"/>
                    <a:pt x="56" y="80"/>
                    <a:pt x="58" y="77"/>
                  </a:cubicBezTo>
                  <a:cubicBezTo>
                    <a:pt x="60" y="75"/>
                    <a:pt x="61" y="71"/>
                    <a:pt x="65" y="73"/>
                  </a:cubicBezTo>
                  <a:cubicBezTo>
                    <a:pt x="67" y="74"/>
                    <a:pt x="69" y="79"/>
                    <a:pt x="68" y="81"/>
                  </a:cubicBezTo>
                  <a:cubicBezTo>
                    <a:pt x="67" y="84"/>
                    <a:pt x="62" y="86"/>
                    <a:pt x="60" y="87"/>
                  </a:cubicBezTo>
                  <a:cubicBezTo>
                    <a:pt x="59" y="88"/>
                    <a:pt x="55" y="91"/>
                    <a:pt x="54" y="92"/>
                  </a:cubicBezTo>
                  <a:cubicBezTo>
                    <a:pt x="52" y="92"/>
                    <a:pt x="49" y="90"/>
                    <a:pt x="46" y="90"/>
                  </a:cubicBezTo>
                  <a:cubicBezTo>
                    <a:pt x="43" y="91"/>
                    <a:pt x="44" y="91"/>
                    <a:pt x="42" y="93"/>
                  </a:cubicBezTo>
                  <a:cubicBezTo>
                    <a:pt x="41" y="94"/>
                    <a:pt x="38" y="94"/>
                    <a:pt x="37" y="95"/>
                  </a:cubicBezTo>
                  <a:cubicBezTo>
                    <a:pt x="34" y="99"/>
                    <a:pt x="37" y="103"/>
                    <a:pt x="41" y="103"/>
                  </a:cubicBezTo>
                  <a:cubicBezTo>
                    <a:pt x="43" y="103"/>
                    <a:pt x="45" y="101"/>
                    <a:pt x="47" y="101"/>
                  </a:cubicBezTo>
                  <a:cubicBezTo>
                    <a:pt x="49" y="101"/>
                    <a:pt x="50" y="102"/>
                    <a:pt x="52" y="103"/>
                  </a:cubicBezTo>
                  <a:cubicBezTo>
                    <a:pt x="55" y="103"/>
                    <a:pt x="59" y="102"/>
                    <a:pt x="62" y="100"/>
                  </a:cubicBezTo>
                  <a:cubicBezTo>
                    <a:pt x="68" y="98"/>
                    <a:pt x="68" y="89"/>
                    <a:pt x="74" y="87"/>
                  </a:cubicBezTo>
                  <a:cubicBezTo>
                    <a:pt x="78" y="85"/>
                    <a:pt x="82" y="87"/>
                    <a:pt x="86" y="88"/>
                  </a:cubicBezTo>
                  <a:cubicBezTo>
                    <a:pt x="89" y="88"/>
                    <a:pt x="93" y="87"/>
                    <a:pt x="97" y="88"/>
                  </a:cubicBezTo>
                  <a:cubicBezTo>
                    <a:pt x="97" y="88"/>
                    <a:pt x="98" y="89"/>
                    <a:pt x="99" y="89"/>
                  </a:cubicBezTo>
                  <a:cubicBezTo>
                    <a:pt x="98" y="88"/>
                    <a:pt x="98" y="88"/>
                    <a:pt x="98" y="87"/>
                  </a:cubicBezTo>
                  <a:cubicBezTo>
                    <a:pt x="96" y="79"/>
                    <a:pt x="94" y="73"/>
                    <a:pt x="101" y="66"/>
                  </a:cubicBezTo>
                  <a:cubicBezTo>
                    <a:pt x="108" y="58"/>
                    <a:pt x="112" y="49"/>
                    <a:pt x="114" y="39"/>
                  </a:cubicBezTo>
                  <a:cubicBezTo>
                    <a:pt x="112" y="39"/>
                    <a:pt x="110" y="37"/>
                    <a:pt x="109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4584701" y="3586163"/>
              <a:ext cx="150813" cy="166688"/>
            </a:xfrm>
            <a:custGeom>
              <a:avLst/>
              <a:gdLst>
                <a:gd name="T0" fmla="*/ 83 w 90"/>
                <a:gd name="T1" fmla="*/ 56 h 99"/>
                <a:gd name="T2" fmla="*/ 89 w 90"/>
                <a:gd name="T3" fmla="*/ 48 h 99"/>
                <a:gd name="T4" fmla="*/ 88 w 90"/>
                <a:gd name="T5" fmla="*/ 37 h 99"/>
                <a:gd name="T6" fmla="*/ 81 w 90"/>
                <a:gd name="T7" fmla="*/ 32 h 99"/>
                <a:gd name="T8" fmla="*/ 75 w 90"/>
                <a:gd name="T9" fmla="*/ 25 h 99"/>
                <a:gd name="T10" fmla="*/ 68 w 90"/>
                <a:gd name="T11" fmla="*/ 17 h 99"/>
                <a:gd name="T12" fmla="*/ 62 w 90"/>
                <a:gd name="T13" fmla="*/ 18 h 99"/>
                <a:gd name="T14" fmla="*/ 55 w 90"/>
                <a:gd name="T15" fmla="*/ 12 h 99"/>
                <a:gd name="T16" fmla="*/ 52 w 90"/>
                <a:gd name="T17" fmla="*/ 11 h 99"/>
                <a:gd name="T18" fmla="*/ 49 w 90"/>
                <a:gd name="T19" fmla="*/ 12 h 99"/>
                <a:gd name="T20" fmla="*/ 40 w 90"/>
                <a:gd name="T21" fmla="*/ 8 h 99"/>
                <a:gd name="T22" fmla="*/ 30 w 90"/>
                <a:gd name="T23" fmla="*/ 8 h 99"/>
                <a:gd name="T24" fmla="*/ 20 w 90"/>
                <a:gd name="T25" fmla="*/ 5 h 99"/>
                <a:gd name="T26" fmla="*/ 7 w 90"/>
                <a:gd name="T27" fmla="*/ 9 h 99"/>
                <a:gd name="T28" fmla="*/ 1 w 90"/>
                <a:gd name="T29" fmla="*/ 17 h 99"/>
                <a:gd name="T30" fmla="*/ 0 w 90"/>
                <a:gd name="T31" fmla="*/ 27 h 99"/>
                <a:gd name="T32" fmla="*/ 0 w 90"/>
                <a:gd name="T33" fmla="*/ 41 h 99"/>
                <a:gd name="T34" fmla="*/ 7 w 90"/>
                <a:gd name="T35" fmla="*/ 58 h 99"/>
                <a:gd name="T36" fmla="*/ 9 w 90"/>
                <a:gd name="T37" fmla="*/ 80 h 99"/>
                <a:gd name="T38" fmla="*/ 24 w 90"/>
                <a:gd name="T39" fmla="*/ 92 h 99"/>
                <a:gd name="T40" fmla="*/ 28 w 90"/>
                <a:gd name="T41" fmla="*/ 97 h 99"/>
                <a:gd name="T42" fmla="*/ 34 w 90"/>
                <a:gd name="T43" fmla="*/ 90 h 99"/>
                <a:gd name="T44" fmla="*/ 43 w 90"/>
                <a:gd name="T45" fmla="*/ 73 h 99"/>
                <a:gd name="T46" fmla="*/ 53 w 90"/>
                <a:gd name="T47" fmla="*/ 76 h 99"/>
                <a:gd name="T48" fmla="*/ 63 w 90"/>
                <a:gd name="T49" fmla="*/ 72 h 99"/>
                <a:gd name="T50" fmla="*/ 68 w 90"/>
                <a:gd name="T51" fmla="*/ 70 h 99"/>
                <a:gd name="T52" fmla="*/ 72 w 90"/>
                <a:gd name="T53" fmla="*/ 66 h 99"/>
                <a:gd name="T54" fmla="*/ 74 w 90"/>
                <a:gd name="T55" fmla="*/ 64 h 99"/>
                <a:gd name="T56" fmla="*/ 83 w 90"/>
                <a:gd name="T57" fmla="*/ 5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99">
                  <a:moveTo>
                    <a:pt x="83" y="56"/>
                  </a:moveTo>
                  <a:cubicBezTo>
                    <a:pt x="87" y="53"/>
                    <a:pt x="89" y="52"/>
                    <a:pt x="89" y="48"/>
                  </a:cubicBezTo>
                  <a:cubicBezTo>
                    <a:pt x="89" y="44"/>
                    <a:pt x="90" y="40"/>
                    <a:pt x="88" y="37"/>
                  </a:cubicBezTo>
                  <a:cubicBezTo>
                    <a:pt x="86" y="35"/>
                    <a:pt x="83" y="36"/>
                    <a:pt x="81" y="32"/>
                  </a:cubicBezTo>
                  <a:cubicBezTo>
                    <a:pt x="79" y="30"/>
                    <a:pt x="77" y="27"/>
                    <a:pt x="75" y="25"/>
                  </a:cubicBezTo>
                  <a:cubicBezTo>
                    <a:pt x="73" y="23"/>
                    <a:pt x="70" y="20"/>
                    <a:pt x="68" y="17"/>
                  </a:cubicBezTo>
                  <a:cubicBezTo>
                    <a:pt x="66" y="18"/>
                    <a:pt x="64" y="19"/>
                    <a:pt x="62" y="18"/>
                  </a:cubicBezTo>
                  <a:cubicBezTo>
                    <a:pt x="59" y="17"/>
                    <a:pt x="58" y="14"/>
                    <a:pt x="55" y="12"/>
                  </a:cubicBezTo>
                  <a:cubicBezTo>
                    <a:pt x="54" y="12"/>
                    <a:pt x="53" y="11"/>
                    <a:pt x="52" y="11"/>
                  </a:cubicBezTo>
                  <a:cubicBezTo>
                    <a:pt x="51" y="11"/>
                    <a:pt x="50" y="12"/>
                    <a:pt x="49" y="12"/>
                  </a:cubicBezTo>
                  <a:cubicBezTo>
                    <a:pt x="44" y="12"/>
                    <a:pt x="43" y="11"/>
                    <a:pt x="40" y="8"/>
                  </a:cubicBezTo>
                  <a:cubicBezTo>
                    <a:pt x="35" y="6"/>
                    <a:pt x="34" y="7"/>
                    <a:pt x="30" y="8"/>
                  </a:cubicBezTo>
                  <a:cubicBezTo>
                    <a:pt x="26" y="9"/>
                    <a:pt x="24" y="8"/>
                    <a:pt x="20" y="5"/>
                  </a:cubicBezTo>
                  <a:cubicBezTo>
                    <a:pt x="13" y="0"/>
                    <a:pt x="11" y="5"/>
                    <a:pt x="7" y="9"/>
                  </a:cubicBezTo>
                  <a:cubicBezTo>
                    <a:pt x="3" y="12"/>
                    <a:pt x="2" y="13"/>
                    <a:pt x="1" y="17"/>
                  </a:cubicBezTo>
                  <a:cubicBezTo>
                    <a:pt x="0" y="21"/>
                    <a:pt x="0" y="23"/>
                    <a:pt x="0" y="27"/>
                  </a:cubicBezTo>
                  <a:cubicBezTo>
                    <a:pt x="1" y="32"/>
                    <a:pt x="1" y="37"/>
                    <a:pt x="0" y="41"/>
                  </a:cubicBezTo>
                  <a:cubicBezTo>
                    <a:pt x="6" y="45"/>
                    <a:pt x="6" y="52"/>
                    <a:pt x="7" y="58"/>
                  </a:cubicBezTo>
                  <a:cubicBezTo>
                    <a:pt x="10" y="65"/>
                    <a:pt x="7" y="73"/>
                    <a:pt x="9" y="80"/>
                  </a:cubicBezTo>
                  <a:cubicBezTo>
                    <a:pt x="11" y="88"/>
                    <a:pt x="21" y="84"/>
                    <a:pt x="24" y="92"/>
                  </a:cubicBezTo>
                  <a:cubicBezTo>
                    <a:pt x="25" y="95"/>
                    <a:pt x="23" y="99"/>
                    <a:pt x="28" y="97"/>
                  </a:cubicBezTo>
                  <a:cubicBezTo>
                    <a:pt x="31" y="96"/>
                    <a:pt x="33" y="92"/>
                    <a:pt x="34" y="90"/>
                  </a:cubicBezTo>
                  <a:cubicBezTo>
                    <a:pt x="36" y="84"/>
                    <a:pt x="35" y="71"/>
                    <a:pt x="43" y="73"/>
                  </a:cubicBezTo>
                  <a:cubicBezTo>
                    <a:pt x="47" y="75"/>
                    <a:pt x="48" y="76"/>
                    <a:pt x="53" y="76"/>
                  </a:cubicBezTo>
                  <a:cubicBezTo>
                    <a:pt x="57" y="75"/>
                    <a:pt x="59" y="74"/>
                    <a:pt x="63" y="72"/>
                  </a:cubicBezTo>
                  <a:cubicBezTo>
                    <a:pt x="64" y="71"/>
                    <a:pt x="66" y="71"/>
                    <a:pt x="68" y="70"/>
                  </a:cubicBezTo>
                  <a:cubicBezTo>
                    <a:pt x="70" y="69"/>
                    <a:pt x="70" y="67"/>
                    <a:pt x="72" y="66"/>
                  </a:cubicBezTo>
                  <a:cubicBezTo>
                    <a:pt x="72" y="65"/>
                    <a:pt x="73" y="65"/>
                    <a:pt x="74" y="64"/>
                  </a:cubicBezTo>
                  <a:cubicBezTo>
                    <a:pt x="76" y="61"/>
                    <a:pt x="79" y="58"/>
                    <a:pt x="8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58"/>
            <p:cNvSpPr>
              <a:spLocks/>
            </p:cNvSpPr>
            <p:nvPr/>
          </p:nvSpPr>
          <p:spPr bwMode="auto">
            <a:xfrm>
              <a:off x="4699001" y="3606800"/>
              <a:ext cx="152400" cy="138113"/>
            </a:xfrm>
            <a:custGeom>
              <a:avLst/>
              <a:gdLst>
                <a:gd name="T0" fmla="*/ 91 w 91"/>
                <a:gd name="T1" fmla="*/ 13 h 82"/>
                <a:gd name="T2" fmla="*/ 90 w 91"/>
                <a:gd name="T3" fmla="*/ 9 h 82"/>
                <a:gd name="T4" fmla="*/ 77 w 91"/>
                <a:gd name="T5" fmla="*/ 7 h 82"/>
                <a:gd name="T6" fmla="*/ 61 w 91"/>
                <a:gd name="T7" fmla="*/ 5 h 82"/>
                <a:gd name="T8" fmla="*/ 47 w 91"/>
                <a:gd name="T9" fmla="*/ 2 h 82"/>
                <a:gd name="T10" fmla="*/ 41 w 91"/>
                <a:gd name="T11" fmla="*/ 6 h 82"/>
                <a:gd name="T12" fmla="*/ 33 w 91"/>
                <a:gd name="T13" fmla="*/ 4 h 82"/>
                <a:gd name="T14" fmla="*/ 24 w 91"/>
                <a:gd name="T15" fmla="*/ 1 h 82"/>
                <a:gd name="T16" fmla="*/ 12 w 91"/>
                <a:gd name="T17" fmla="*/ 1 h 82"/>
                <a:gd name="T18" fmla="*/ 4 w 91"/>
                <a:gd name="T19" fmla="*/ 3 h 82"/>
                <a:gd name="T20" fmla="*/ 0 w 91"/>
                <a:gd name="T21" fmla="*/ 5 h 82"/>
                <a:gd name="T22" fmla="*/ 7 w 91"/>
                <a:gd name="T23" fmla="*/ 13 h 82"/>
                <a:gd name="T24" fmla="*/ 13 w 91"/>
                <a:gd name="T25" fmla="*/ 20 h 82"/>
                <a:gd name="T26" fmla="*/ 20 w 91"/>
                <a:gd name="T27" fmla="*/ 25 h 82"/>
                <a:gd name="T28" fmla="*/ 21 w 91"/>
                <a:gd name="T29" fmla="*/ 36 h 82"/>
                <a:gd name="T30" fmla="*/ 15 w 91"/>
                <a:gd name="T31" fmla="*/ 44 h 82"/>
                <a:gd name="T32" fmla="*/ 6 w 91"/>
                <a:gd name="T33" fmla="*/ 52 h 82"/>
                <a:gd name="T34" fmla="*/ 12 w 91"/>
                <a:gd name="T35" fmla="*/ 54 h 82"/>
                <a:gd name="T36" fmla="*/ 18 w 91"/>
                <a:gd name="T37" fmla="*/ 63 h 82"/>
                <a:gd name="T38" fmla="*/ 22 w 91"/>
                <a:gd name="T39" fmla="*/ 69 h 82"/>
                <a:gd name="T40" fmla="*/ 28 w 91"/>
                <a:gd name="T41" fmla="*/ 65 h 82"/>
                <a:gd name="T42" fmla="*/ 50 w 91"/>
                <a:gd name="T43" fmla="*/ 59 h 82"/>
                <a:gd name="T44" fmla="*/ 60 w 91"/>
                <a:gd name="T45" fmla="*/ 74 h 82"/>
                <a:gd name="T46" fmla="*/ 71 w 91"/>
                <a:gd name="T47" fmla="*/ 80 h 82"/>
                <a:gd name="T48" fmla="*/ 73 w 91"/>
                <a:gd name="T49" fmla="*/ 75 h 82"/>
                <a:gd name="T50" fmla="*/ 76 w 91"/>
                <a:gd name="T51" fmla="*/ 72 h 82"/>
                <a:gd name="T52" fmla="*/ 75 w 91"/>
                <a:gd name="T53" fmla="*/ 63 h 82"/>
                <a:gd name="T54" fmla="*/ 69 w 91"/>
                <a:gd name="T55" fmla="*/ 55 h 82"/>
                <a:gd name="T56" fmla="*/ 66 w 91"/>
                <a:gd name="T57" fmla="*/ 51 h 82"/>
                <a:gd name="T58" fmla="*/ 68 w 91"/>
                <a:gd name="T59" fmla="*/ 46 h 82"/>
                <a:gd name="T60" fmla="*/ 73 w 91"/>
                <a:gd name="T61" fmla="*/ 41 h 82"/>
                <a:gd name="T62" fmla="*/ 73 w 91"/>
                <a:gd name="T63" fmla="*/ 36 h 82"/>
                <a:gd name="T64" fmla="*/ 79 w 91"/>
                <a:gd name="T65" fmla="*/ 28 h 82"/>
                <a:gd name="T66" fmla="*/ 80 w 91"/>
                <a:gd name="T67" fmla="*/ 18 h 82"/>
                <a:gd name="T68" fmla="*/ 91 w 91"/>
                <a:gd name="T69" fmla="*/ 13 h 82"/>
                <a:gd name="T70" fmla="*/ 91 w 91"/>
                <a:gd name="T71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82">
                  <a:moveTo>
                    <a:pt x="91" y="13"/>
                  </a:moveTo>
                  <a:cubicBezTo>
                    <a:pt x="91" y="11"/>
                    <a:pt x="91" y="10"/>
                    <a:pt x="90" y="9"/>
                  </a:cubicBezTo>
                  <a:cubicBezTo>
                    <a:pt x="86" y="7"/>
                    <a:pt x="81" y="6"/>
                    <a:pt x="77" y="7"/>
                  </a:cubicBezTo>
                  <a:cubicBezTo>
                    <a:pt x="71" y="7"/>
                    <a:pt x="66" y="7"/>
                    <a:pt x="61" y="5"/>
                  </a:cubicBezTo>
                  <a:cubicBezTo>
                    <a:pt x="56" y="2"/>
                    <a:pt x="53" y="0"/>
                    <a:pt x="47" y="2"/>
                  </a:cubicBezTo>
                  <a:cubicBezTo>
                    <a:pt x="45" y="3"/>
                    <a:pt x="42" y="6"/>
                    <a:pt x="41" y="6"/>
                  </a:cubicBezTo>
                  <a:cubicBezTo>
                    <a:pt x="39" y="7"/>
                    <a:pt x="35" y="5"/>
                    <a:pt x="33" y="4"/>
                  </a:cubicBezTo>
                  <a:cubicBezTo>
                    <a:pt x="30" y="2"/>
                    <a:pt x="28" y="0"/>
                    <a:pt x="24" y="1"/>
                  </a:cubicBezTo>
                  <a:cubicBezTo>
                    <a:pt x="19" y="1"/>
                    <a:pt x="17" y="2"/>
                    <a:pt x="12" y="1"/>
                  </a:cubicBezTo>
                  <a:cubicBezTo>
                    <a:pt x="8" y="0"/>
                    <a:pt x="7" y="0"/>
                    <a:pt x="4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8"/>
                    <a:pt x="5" y="11"/>
                    <a:pt x="7" y="13"/>
                  </a:cubicBezTo>
                  <a:cubicBezTo>
                    <a:pt x="9" y="15"/>
                    <a:pt x="11" y="18"/>
                    <a:pt x="13" y="20"/>
                  </a:cubicBezTo>
                  <a:cubicBezTo>
                    <a:pt x="15" y="24"/>
                    <a:pt x="18" y="23"/>
                    <a:pt x="20" y="25"/>
                  </a:cubicBezTo>
                  <a:cubicBezTo>
                    <a:pt x="22" y="28"/>
                    <a:pt x="21" y="32"/>
                    <a:pt x="21" y="36"/>
                  </a:cubicBezTo>
                  <a:cubicBezTo>
                    <a:pt x="21" y="40"/>
                    <a:pt x="19" y="41"/>
                    <a:pt x="15" y="44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8" y="52"/>
                    <a:pt x="10" y="53"/>
                    <a:pt x="12" y="54"/>
                  </a:cubicBezTo>
                  <a:cubicBezTo>
                    <a:pt x="16" y="57"/>
                    <a:pt x="16" y="60"/>
                    <a:pt x="18" y="63"/>
                  </a:cubicBezTo>
                  <a:cubicBezTo>
                    <a:pt x="19" y="66"/>
                    <a:pt x="20" y="68"/>
                    <a:pt x="22" y="69"/>
                  </a:cubicBezTo>
                  <a:cubicBezTo>
                    <a:pt x="23" y="67"/>
                    <a:pt x="25" y="66"/>
                    <a:pt x="28" y="65"/>
                  </a:cubicBezTo>
                  <a:cubicBezTo>
                    <a:pt x="34" y="62"/>
                    <a:pt x="42" y="60"/>
                    <a:pt x="50" y="59"/>
                  </a:cubicBezTo>
                  <a:cubicBezTo>
                    <a:pt x="61" y="56"/>
                    <a:pt x="57" y="68"/>
                    <a:pt x="60" y="74"/>
                  </a:cubicBezTo>
                  <a:cubicBezTo>
                    <a:pt x="62" y="76"/>
                    <a:pt x="69" y="82"/>
                    <a:pt x="71" y="80"/>
                  </a:cubicBezTo>
                  <a:cubicBezTo>
                    <a:pt x="73" y="79"/>
                    <a:pt x="72" y="77"/>
                    <a:pt x="73" y="75"/>
                  </a:cubicBezTo>
                  <a:cubicBezTo>
                    <a:pt x="73" y="74"/>
                    <a:pt x="75" y="73"/>
                    <a:pt x="76" y="72"/>
                  </a:cubicBezTo>
                  <a:cubicBezTo>
                    <a:pt x="78" y="68"/>
                    <a:pt x="78" y="66"/>
                    <a:pt x="75" y="63"/>
                  </a:cubicBezTo>
                  <a:cubicBezTo>
                    <a:pt x="72" y="60"/>
                    <a:pt x="71" y="58"/>
                    <a:pt x="69" y="55"/>
                  </a:cubicBezTo>
                  <a:cubicBezTo>
                    <a:pt x="67" y="53"/>
                    <a:pt x="66" y="54"/>
                    <a:pt x="66" y="51"/>
                  </a:cubicBezTo>
                  <a:cubicBezTo>
                    <a:pt x="66" y="49"/>
                    <a:pt x="67" y="47"/>
                    <a:pt x="68" y="46"/>
                  </a:cubicBezTo>
                  <a:cubicBezTo>
                    <a:pt x="70" y="44"/>
                    <a:pt x="72" y="43"/>
                    <a:pt x="73" y="41"/>
                  </a:cubicBezTo>
                  <a:cubicBezTo>
                    <a:pt x="73" y="40"/>
                    <a:pt x="73" y="37"/>
                    <a:pt x="73" y="36"/>
                  </a:cubicBezTo>
                  <a:cubicBezTo>
                    <a:pt x="76" y="32"/>
                    <a:pt x="80" y="34"/>
                    <a:pt x="79" y="28"/>
                  </a:cubicBezTo>
                  <a:cubicBezTo>
                    <a:pt x="79" y="24"/>
                    <a:pt x="77" y="22"/>
                    <a:pt x="80" y="18"/>
                  </a:cubicBezTo>
                  <a:cubicBezTo>
                    <a:pt x="83" y="14"/>
                    <a:pt x="87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59"/>
            <p:cNvSpPr>
              <a:spLocks/>
            </p:cNvSpPr>
            <p:nvPr/>
          </p:nvSpPr>
          <p:spPr bwMode="auto">
            <a:xfrm>
              <a:off x="4441826" y="3379788"/>
              <a:ext cx="230188" cy="385763"/>
            </a:xfrm>
            <a:custGeom>
              <a:avLst/>
              <a:gdLst>
                <a:gd name="T0" fmla="*/ 86 w 138"/>
                <a:gd name="T1" fmla="*/ 151 h 231"/>
                <a:gd name="T2" fmla="*/ 87 w 138"/>
                <a:gd name="T3" fmla="*/ 141 h 231"/>
                <a:gd name="T4" fmla="*/ 93 w 138"/>
                <a:gd name="T5" fmla="*/ 133 h 231"/>
                <a:gd name="T6" fmla="*/ 106 w 138"/>
                <a:gd name="T7" fmla="*/ 129 h 231"/>
                <a:gd name="T8" fmla="*/ 116 w 138"/>
                <a:gd name="T9" fmla="*/ 132 h 231"/>
                <a:gd name="T10" fmla="*/ 126 w 138"/>
                <a:gd name="T11" fmla="*/ 132 h 231"/>
                <a:gd name="T12" fmla="*/ 135 w 138"/>
                <a:gd name="T13" fmla="*/ 136 h 231"/>
                <a:gd name="T14" fmla="*/ 138 w 138"/>
                <a:gd name="T15" fmla="*/ 135 h 231"/>
                <a:gd name="T16" fmla="*/ 136 w 138"/>
                <a:gd name="T17" fmla="*/ 130 h 231"/>
                <a:gd name="T18" fmla="*/ 137 w 138"/>
                <a:gd name="T19" fmla="*/ 119 h 231"/>
                <a:gd name="T20" fmla="*/ 128 w 138"/>
                <a:gd name="T21" fmla="*/ 118 h 231"/>
                <a:gd name="T22" fmla="*/ 118 w 138"/>
                <a:gd name="T23" fmla="*/ 102 h 231"/>
                <a:gd name="T24" fmla="*/ 126 w 138"/>
                <a:gd name="T25" fmla="*/ 84 h 231"/>
                <a:gd name="T26" fmla="*/ 111 w 138"/>
                <a:gd name="T27" fmla="*/ 72 h 231"/>
                <a:gd name="T28" fmla="*/ 107 w 138"/>
                <a:gd name="T29" fmla="*/ 73 h 231"/>
                <a:gd name="T30" fmla="*/ 103 w 138"/>
                <a:gd name="T31" fmla="*/ 71 h 231"/>
                <a:gd name="T32" fmla="*/ 101 w 138"/>
                <a:gd name="T33" fmla="*/ 54 h 231"/>
                <a:gd name="T34" fmla="*/ 107 w 138"/>
                <a:gd name="T35" fmla="*/ 47 h 231"/>
                <a:gd name="T36" fmla="*/ 111 w 138"/>
                <a:gd name="T37" fmla="*/ 37 h 231"/>
                <a:gd name="T38" fmla="*/ 130 w 138"/>
                <a:gd name="T39" fmla="*/ 32 h 231"/>
                <a:gd name="T40" fmla="*/ 138 w 138"/>
                <a:gd name="T41" fmla="*/ 26 h 231"/>
                <a:gd name="T42" fmla="*/ 134 w 138"/>
                <a:gd name="T43" fmla="*/ 24 h 231"/>
                <a:gd name="T44" fmla="*/ 127 w 138"/>
                <a:gd name="T45" fmla="*/ 21 h 231"/>
                <a:gd name="T46" fmla="*/ 119 w 138"/>
                <a:gd name="T47" fmla="*/ 15 h 231"/>
                <a:gd name="T48" fmla="*/ 113 w 138"/>
                <a:gd name="T49" fmla="*/ 7 h 231"/>
                <a:gd name="T50" fmla="*/ 95 w 138"/>
                <a:gd name="T51" fmla="*/ 5 h 231"/>
                <a:gd name="T52" fmla="*/ 81 w 138"/>
                <a:gd name="T53" fmla="*/ 22 h 231"/>
                <a:gd name="T54" fmla="*/ 63 w 138"/>
                <a:gd name="T55" fmla="*/ 23 h 231"/>
                <a:gd name="T56" fmla="*/ 60 w 138"/>
                <a:gd name="T57" fmla="*/ 15 h 231"/>
                <a:gd name="T58" fmla="*/ 51 w 138"/>
                <a:gd name="T59" fmla="*/ 15 h 231"/>
                <a:gd name="T60" fmla="*/ 39 w 138"/>
                <a:gd name="T61" fmla="*/ 27 h 231"/>
                <a:gd name="T62" fmla="*/ 38 w 138"/>
                <a:gd name="T63" fmla="*/ 24 h 231"/>
                <a:gd name="T64" fmla="*/ 38 w 138"/>
                <a:gd name="T65" fmla="*/ 29 h 231"/>
                <a:gd name="T66" fmla="*/ 38 w 138"/>
                <a:gd name="T67" fmla="*/ 48 h 231"/>
                <a:gd name="T68" fmla="*/ 33 w 138"/>
                <a:gd name="T69" fmla="*/ 64 h 231"/>
                <a:gd name="T70" fmla="*/ 26 w 138"/>
                <a:gd name="T71" fmla="*/ 78 h 231"/>
                <a:gd name="T72" fmla="*/ 26 w 138"/>
                <a:gd name="T73" fmla="*/ 79 h 231"/>
                <a:gd name="T74" fmla="*/ 27 w 138"/>
                <a:gd name="T75" fmla="*/ 99 h 231"/>
                <a:gd name="T76" fmla="*/ 25 w 138"/>
                <a:gd name="T77" fmla="*/ 119 h 231"/>
                <a:gd name="T78" fmla="*/ 24 w 138"/>
                <a:gd name="T79" fmla="*/ 127 h 231"/>
                <a:gd name="T80" fmla="*/ 16 w 138"/>
                <a:gd name="T81" fmla="*/ 133 h 231"/>
                <a:gd name="T82" fmla="*/ 3 w 138"/>
                <a:gd name="T83" fmla="*/ 148 h 231"/>
                <a:gd name="T84" fmla="*/ 12 w 138"/>
                <a:gd name="T85" fmla="*/ 153 h 231"/>
                <a:gd name="T86" fmla="*/ 18 w 138"/>
                <a:gd name="T87" fmla="*/ 160 h 231"/>
                <a:gd name="T88" fmla="*/ 22 w 138"/>
                <a:gd name="T89" fmla="*/ 170 h 231"/>
                <a:gd name="T90" fmla="*/ 28 w 138"/>
                <a:gd name="T91" fmla="*/ 180 h 231"/>
                <a:gd name="T92" fmla="*/ 32 w 138"/>
                <a:gd name="T93" fmla="*/ 198 h 231"/>
                <a:gd name="T94" fmla="*/ 27 w 138"/>
                <a:gd name="T95" fmla="*/ 206 h 231"/>
                <a:gd name="T96" fmla="*/ 25 w 138"/>
                <a:gd name="T97" fmla="*/ 214 h 231"/>
                <a:gd name="T98" fmla="*/ 27 w 138"/>
                <a:gd name="T99" fmla="*/ 217 h 231"/>
                <a:gd name="T100" fmla="*/ 38 w 138"/>
                <a:gd name="T101" fmla="*/ 220 h 231"/>
                <a:gd name="T102" fmla="*/ 45 w 138"/>
                <a:gd name="T103" fmla="*/ 228 h 231"/>
                <a:gd name="T104" fmla="*/ 50 w 138"/>
                <a:gd name="T105" fmla="*/ 231 h 231"/>
                <a:gd name="T106" fmla="*/ 52 w 138"/>
                <a:gd name="T107" fmla="*/ 221 h 231"/>
                <a:gd name="T108" fmla="*/ 76 w 138"/>
                <a:gd name="T109" fmla="*/ 198 h 231"/>
                <a:gd name="T110" fmla="*/ 81 w 138"/>
                <a:gd name="T111" fmla="*/ 180 h 231"/>
                <a:gd name="T112" fmla="*/ 82 w 138"/>
                <a:gd name="T113" fmla="*/ 172 h 231"/>
                <a:gd name="T114" fmla="*/ 85 w 138"/>
                <a:gd name="T115" fmla="*/ 164 h 231"/>
                <a:gd name="T116" fmla="*/ 86 w 138"/>
                <a:gd name="T117" fmla="*/ 165 h 231"/>
                <a:gd name="T118" fmla="*/ 86 w 138"/>
                <a:gd name="T1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31">
                  <a:moveTo>
                    <a:pt x="86" y="151"/>
                  </a:moveTo>
                  <a:cubicBezTo>
                    <a:pt x="86" y="147"/>
                    <a:pt x="86" y="145"/>
                    <a:pt x="87" y="141"/>
                  </a:cubicBezTo>
                  <a:cubicBezTo>
                    <a:pt x="88" y="137"/>
                    <a:pt x="89" y="136"/>
                    <a:pt x="93" y="133"/>
                  </a:cubicBezTo>
                  <a:cubicBezTo>
                    <a:pt x="97" y="129"/>
                    <a:pt x="99" y="124"/>
                    <a:pt x="106" y="129"/>
                  </a:cubicBezTo>
                  <a:cubicBezTo>
                    <a:pt x="110" y="132"/>
                    <a:pt x="112" y="133"/>
                    <a:pt x="116" y="132"/>
                  </a:cubicBezTo>
                  <a:cubicBezTo>
                    <a:pt x="120" y="131"/>
                    <a:pt x="121" y="130"/>
                    <a:pt x="126" y="132"/>
                  </a:cubicBezTo>
                  <a:cubicBezTo>
                    <a:pt x="129" y="135"/>
                    <a:pt x="130" y="136"/>
                    <a:pt x="135" y="136"/>
                  </a:cubicBezTo>
                  <a:cubicBezTo>
                    <a:pt x="136" y="136"/>
                    <a:pt x="137" y="135"/>
                    <a:pt x="138" y="135"/>
                  </a:cubicBezTo>
                  <a:cubicBezTo>
                    <a:pt x="136" y="134"/>
                    <a:pt x="135" y="133"/>
                    <a:pt x="136" y="130"/>
                  </a:cubicBezTo>
                  <a:cubicBezTo>
                    <a:pt x="137" y="126"/>
                    <a:pt x="138" y="123"/>
                    <a:pt x="137" y="119"/>
                  </a:cubicBezTo>
                  <a:cubicBezTo>
                    <a:pt x="135" y="121"/>
                    <a:pt x="132" y="121"/>
                    <a:pt x="128" y="118"/>
                  </a:cubicBezTo>
                  <a:cubicBezTo>
                    <a:pt x="123" y="114"/>
                    <a:pt x="119" y="107"/>
                    <a:pt x="118" y="102"/>
                  </a:cubicBezTo>
                  <a:cubicBezTo>
                    <a:pt x="117" y="95"/>
                    <a:pt x="125" y="91"/>
                    <a:pt x="126" y="84"/>
                  </a:cubicBezTo>
                  <a:cubicBezTo>
                    <a:pt x="127" y="76"/>
                    <a:pt x="118" y="71"/>
                    <a:pt x="111" y="72"/>
                  </a:cubicBezTo>
                  <a:cubicBezTo>
                    <a:pt x="110" y="73"/>
                    <a:pt x="108" y="73"/>
                    <a:pt x="107" y="73"/>
                  </a:cubicBezTo>
                  <a:cubicBezTo>
                    <a:pt x="104" y="73"/>
                    <a:pt x="105" y="73"/>
                    <a:pt x="103" y="71"/>
                  </a:cubicBezTo>
                  <a:cubicBezTo>
                    <a:pt x="98" y="66"/>
                    <a:pt x="98" y="60"/>
                    <a:pt x="101" y="54"/>
                  </a:cubicBezTo>
                  <a:cubicBezTo>
                    <a:pt x="102" y="50"/>
                    <a:pt x="106" y="50"/>
                    <a:pt x="107" y="47"/>
                  </a:cubicBezTo>
                  <a:cubicBezTo>
                    <a:pt x="109" y="43"/>
                    <a:pt x="107" y="41"/>
                    <a:pt x="111" y="37"/>
                  </a:cubicBezTo>
                  <a:cubicBezTo>
                    <a:pt x="116" y="32"/>
                    <a:pt x="123" y="32"/>
                    <a:pt x="130" y="32"/>
                  </a:cubicBezTo>
                  <a:cubicBezTo>
                    <a:pt x="137" y="32"/>
                    <a:pt x="138" y="29"/>
                    <a:pt x="138" y="26"/>
                  </a:cubicBezTo>
                  <a:cubicBezTo>
                    <a:pt x="137" y="26"/>
                    <a:pt x="136" y="25"/>
                    <a:pt x="134" y="24"/>
                  </a:cubicBezTo>
                  <a:cubicBezTo>
                    <a:pt x="129" y="23"/>
                    <a:pt x="130" y="25"/>
                    <a:pt x="127" y="21"/>
                  </a:cubicBezTo>
                  <a:cubicBezTo>
                    <a:pt x="125" y="18"/>
                    <a:pt x="122" y="17"/>
                    <a:pt x="119" y="15"/>
                  </a:cubicBezTo>
                  <a:cubicBezTo>
                    <a:pt x="117" y="13"/>
                    <a:pt x="115" y="10"/>
                    <a:pt x="113" y="7"/>
                  </a:cubicBezTo>
                  <a:cubicBezTo>
                    <a:pt x="109" y="2"/>
                    <a:pt x="101" y="0"/>
                    <a:pt x="95" y="5"/>
                  </a:cubicBezTo>
                  <a:cubicBezTo>
                    <a:pt x="89" y="10"/>
                    <a:pt x="88" y="18"/>
                    <a:pt x="81" y="22"/>
                  </a:cubicBezTo>
                  <a:cubicBezTo>
                    <a:pt x="77" y="25"/>
                    <a:pt x="66" y="27"/>
                    <a:pt x="63" y="23"/>
                  </a:cubicBezTo>
                  <a:cubicBezTo>
                    <a:pt x="61" y="20"/>
                    <a:pt x="62" y="16"/>
                    <a:pt x="60" y="15"/>
                  </a:cubicBezTo>
                  <a:cubicBezTo>
                    <a:pt x="58" y="13"/>
                    <a:pt x="52" y="14"/>
                    <a:pt x="51" y="15"/>
                  </a:cubicBezTo>
                  <a:cubicBezTo>
                    <a:pt x="46" y="17"/>
                    <a:pt x="45" y="27"/>
                    <a:pt x="39" y="27"/>
                  </a:cubicBezTo>
                  <a:cubicBezTo>
                    <a:pt x="38" y="26"/>
                    <a:pt x="38" y="25"/>
                    <a:pt x="38" y="24"/>
                  </a:cubicBezTo>
                  <a:cubicBezTo>
                    <a:pt x="38" y="25"/>
                    <a:pt x="38" y="27"/>
                    <a:pt x="38" y="29"/>
                  </a:cubicBezTo>
                  <a:cubicBezTo>
                    <a:pt x="37" y="35"/>
                    <a:pt x="38" y="42"/>
                    <a:pt x="38" y="48"/>
                  </a:cubicBezTo>
                  <a:cubicBezTo>
                    <a:pt x="38" y="53"/>
                    <a:pt x="34" y="59"/>
                    <a:pt x="33" y="64"/>
                  </a:cubicBezTo>
                  <a:cubicBezTo>
                    <a:pt x="30" y="70"/>
                    <a:pt x="25" y="72"/>
                    <a:pt x="26" y="78"/>
                  </a:cubicBezTo>
                  <a:cubicBezTo>
                    <a:pt x="26" y="78"/>
                    <a:pt x="26" y="78"/>
                    <a:pt x="26" y="79"/>
                  </a:cubicBezTo>
                  <a:cubicBezTo>
                    <a:pt x="29" y="85"/>
                    <a:pt x="29" y="92"/>
                    <a:pt x="27" y="99"/>
                  </a:cubicBezTo>
                  <a:cubicBezTo>
                    <a:pt x="24" y="106"/>
                    <a:pt x="22" y="111"/>
                    <a:pt x="25" y="119"/>
                  </a:cubicBezTo>
                  <a:cubicBezTo>
                    <a:pt x="26" y="123"/>
                    <a:pt x="27" y="124"/>
                    <a:pt x="24" y="127"/>
                  </a:cubicBezTo>
                  <a:cubicBezTo>
                    <a:pt x="21" y="129"/>
                    <a:pt x="19" y="131"/>
                    <a:pt x="16" y="133"/>
                  </a:cubicBezTo>
                  <a:cubicBezTo>
                    <a:pt x="12" y="137"/>
                    <a:pt x="0" y="140"/>
                    <a:pt x="3" y="148"/>
                  </a:cubicBezTo>
                  <a:cubicBezTo>
                    <a:pt x="4" y="152"/>
                    <a:pt x="8" y="152"/>
                    <a:pt x="12" y="153"/>
                  </a:cubicBezTo>
                  <a:cubicBezTo>
                    <a:pt x="16" y="155"/>
                    <a:pt x="16" y="157"/>
                    <a:pt x="18" y="160"/>
                  </a:cubicBezTo>
                  <a:cubicBezTo>
                    <a:pt x="21" y="165"/>
                    <a:pt x="21" y="165"/>
                    <a:pt x="22" y="170"/>
                  </a:cubicBezTo>
                  <a:cubicBezTo>
                    <a:pt x="23" y="174"/>
                    <a:pt x="25" y="177"/>
                    <a:pt x="28" y="180"/>
                  </a:cubicBezTo>
                  <a:cubicBezTo>
                    <a:pt x="33" y="184"/>
                    <a:pt x="36" y="192"/>
                    <a:pt x="32" y="198"/>
                  </a:cubicBezTo>
                  <a:cubicBezTo>
                    <a:pt x="30" y="201"/>
                    <a:pt x="27" y="202"/>
                    <a:pt x="27" y="206"/>
                  </a:cubicBezTo>
                  <a:cubicBezTo>
                    <a:pt x="28" y="211"/>
                    <a:pt x="29" y="212"/>
                    <a:pt x="25" y="214"/>
                  </a:cubicBezTo>
                  <a:cubicBezTo>
                    <a:pt x="26" y="215"/>
                    <a:pt x="27" y="216"/>
                    <a:pt x="27" y="217"/>
                  </a:cubicBezTo>
                  <a:cubicBezTo>
                    <a:pt x="31" y="222"/>
                    <a:pt x="32" y="219"/>
                    <a:pt x="38" y="220"/>
                  </a:cubicBezTo>
                  <a:cubicBezTo>
                    <a:pt x="43" y="221"/>
                    <a:pt x="43" y="224"/>
                    <a:pt x="45" y="228"/>
                  </a:cubicBezTo>
                  <a:cubicBezTo>
                    <a:pt x="46" y="229"/>
                    <a:pt x="48" y="231"/>
                    <a:pt x="50" y="231"/>
                  </a:cubicBezTo>
                  <a:cubicBezTo>
                    <a:pt x="51" y="228"/>
                    <a:pt x="51" y="224"/>
                    <a:pt x="52" y="221"/>
                  </a:cubicBezTo>
                  <a:cubicBezTo>
                    <a:pt x="54" y="205"/>
                    <a:pt x="71" y="210"/>
                    <a:pt x="76" y="198"/>
                  </a:cubicBezTo>
                  <a:cubicBezTo>
                    <a:pt x="78" y="192"/>
                    <a:pt x="81" y="187"/>
                    <a:pt x="81" y="180"/>
                  </a:cubicBezTo>
                  <a:cubicBezTo>
                    <a:pt x="82" y="177"/>
                    <a:pt x="81" y="174"/>
                    <a:pt x="82" y="172"/>
                  </a:cubicBezTo>
                  <a:cubicBezTo>
                    <a:pt x="83" y="169"/>
                    <a:pt x="86" y="167"/>
                    <a:pt x="85" y="164"/>
                  </a:cubicBezTo>
                  <a:cubicBezTo>
                    <a:pt x="85" y="164"/>
                    <a:pt x="86" y="165"/>
                    <a:pt x="86" y="165"/>
                  </a:cubicBezTo>
                  <a:cubicBezTo>
                    <a:pt x="87" y="161"/>
                    <a:pt x="87" y="156"/>
                    <a:pt x="86" y="1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60"/>
            <p:cNvSpPr>
              <a:spLocks/>
            </p:cNvSpPr>
            <p:nvPr/>
          </p:nvSpPr>
          <p:spPr bwMode="auto">
            <a:xfrm>
              <a:off x="4213226" y="3673475"/>
              <a:ext cx="96838" cy="166688"/>
            </a:xfrm>
            <a:custGeom>
              <a:avLst/>
              <a:gdLst>
                <a:gd name="T0" fmla="*/ 25 w 57"/>
                <a:gd name="T1" fmla="*/ 90 h 99"/>
                <a:gd name="T2" fmla="*/ 45 w 57"/>
                <a:gd name="T3" fmla="*/ 82 h 99"/>
                <a:gd name="T4" fmla="*/ 51 w 57"/>
                <a:gd name="T5" fmla="*/ 74 h 99"/>
                <a:gd name="T6" fmla="*/ 56 w 57"/>
                <a:gd name="T7" fmla="*/ 66 h 99"/>
                <a:gd name="T8" fmla="*/ 54 w 57"/>
                <a:gd name="T9" fmla="*/ 55 h 99"/>
                <a:gd name="T10" fmla="*/ 56 w 57"/>
                <a:gd name="T11" fmla="*/ 48 h 99"/>
                <a:gd name="T12" fmla="*/ 55 w 57"/>
                <a:gd name="T13" fmla="*/ 44 h 99"/>
                <a:gd name="T14" fmla="*/ 50 w 57"/>
                <a:gd name="T15" fmla="*/ 28 h 99"/>
                <a:gd name="T16" fmla="*/ 48 w 57"/>
                <a:gd name="T17" fmla="*/ 13 h 99"/>
                <a:gd name="T18" fmla="*/ 38 w 57"/>
                <a:gd name="T19" fmla="*/ 1 h 99"/>
                <a:gd name="T20" fmla="*/ 36 w 57"/>
                <a:gd name="T21" fmla="*/ 0 h 99"/>
                <a:gd name="T22" fmla="*/ 35 w 57"/>
                <a:gd name="T23" fmla="*/ 4 h 99"/>
                <a:gd name="T24" fmla="*/ 29 w 57"/>
                <a:gd name="T25" fmla="*/ 7 h 99"/>
                <a:gd name="T26" fmla="*/ 30 w 57"/>
                <a:gd name="T27" fmla="*/ 13 h 99"/>
                <a:gd name="T28" fmla="*/ 23 w 57"/>
                <a:gd name="T29" fmla="*/ 22 h 99"/>
                <a:gd name="T30" fmla="*/ 16 w 57"/>
                <a:gd name="T31" fmla="*/ 40 h 99"/>
                <a:gd name="T32" fmla="*/ 10 w 57"/>
                <a:gd name="T33" fmla="*/ 48 h 99"/>
                <a:gd name="T34" fmla="*/ 6 w 57"/>
                <a:gd name="T35" fmla="*/ 58 h 99"/>
                <a:gd name="T36" fmla="*/ 1 w 57"/>
                <a:gd name="T37" fmla="*/ 66 h 99"/>
                <a:gd name="T38" fmla="*/ 4 w 57"/>
                <a:gd name="T39" fmla="*/ 76 h 99"/>
                <a:gd name="T40" fmla="*/ 9 w 57"/>
                <a:gd name="T41" fmla="*/ 85 h 99"/>
                <a:gd name="T42" fmla="*/ 14 w 57"/>
                <a:gd name="T43" fmla="*/ 92 h 99"/>
                <a:gd name="T44" fmla="*/ 17 w 57"/>
                <a:gd name="T45" fmla="*/ 99 h 99"/>
                <a:gd name="T46" fmla="*/ 19 w 57"/>
                <a:gd name="T47" fmla="*/ 98 h 99"/>
                <a:gd name="T48" fmla="*/ 25 w 57"/>
                <a:gd name="T4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99">
                  <a:moveTo>
                    <a:pt x="25" y="90"/>
                  </a:moveTo>
                  <a:cubicBezTo>
                    <a:pt x="32" y="86"/>
                    <a:pt x="39" y="87"/>
                    <a:pt x="45" y="82"/>
                  </a:cubicBezTo>
                  <a:cubicBezTo>
                    <a:pt x="48" y="79"/>
                    <a:pt x="49" y="77"/>
                    <a:pt x="51" y="74"/>
                  </a:cubicBezTo>
                  <a:cubicBezTo>
                    <a:pt x="53" y="71"/>
                    <a:pt x="55" y="70"/>
                    <a:pt x="56" y="66"/>
                  </a:cubicBezTo>
                  <a:cubicBezTo>
                    <a:pt x="57" y="62"/>
                    <a:pt x="54" y="58"/>
                    <a:pt x="54" y="55"/>
                  </a:cubicBezTo>
                  <a:cubicBezTo>
                    <a:pt x="54" y="52"/>
                    <a:pt x="55" y="50"/>
                    <a:pt x="56" y="48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3" y="39"/>
                    <a:pt x="50" y="34"/>
                    <a:pt x="50" y="28"/>
                  </a:cubicBezTo>
                  <a:cubicBezTo>
                    <a:pt x="50" y="22"/>
                    <a:pt x="53" y="18"/>
                    <a:pt x="48" y="13"/>
                  </a:cubicBezTo>
                  <a:cubicBezTo>
                    <a:pt x="45" y="9"/>
                    <a:pt x="42" y="5"/>
                    <a:pt x="38" y="1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6" y="1"/>
                    <a:pt x="36" y="2"/>
                    <a:pt x="35" y="4"/>
                  </a:cubicBezTo>
                  <a:cubicBezTo>
                    <a:pt x="33" y="6"/>
                    <a:pt x="31" y="6"/>
                    <a:pt x="29" y="7"/>
                  </a:cubicBezTo>
                  <a:cubicBezTo>
                    <a:pt x="30" y="9"/>
                    <a:pt x="30" y="11"/>
                    <a:pt x="30" y="13"/>
                  </a:cubicBezTo>
                  <a:cubicBezTo>
                    <a:pt x="29" y="17"/>
                    <a:pt x="27" y="19"/>
                    <a:pt x="23" y="22"/>
                  </a:cubicBezTo>
                  <a:cubicBezTo>
                    <a:pt x="17" y="27"/>
                    <a:pt x="20" y="33"/>
                    <a:pt x="16" y="40"/>
                  </a:cubicBezTo>
                  <a:cubicBezTo>
                    <a:pt x="14" y="43"/>
                    <a:pt x="11" y="45"/>
                    <a:pt x="10" y="48"/>
                  </a:cubicBezTo>
                  <a:cubicBezTo>
                    <a:pt x="8" y="52"/>
                    <a:pt x="9" y="55"/>
                    <a:pt x="6" y="58"/>
                  </a:cubicBezTo>
                  <a:cubicBezTo>
                    <a:pt x="3" y="62"/>
                    <a:pt x="1" y="61"/>
                    <a:pt x="1" y="66"/>
                  </a:cubicBezTo>
                  <a:cubicBezTo>
                    <a:pt x="0" y="70"/>
                    <a:pt x="1" y="73"/>
                    <a:pt x="4" y="76"/>
                  </a:cubicBezTo>
                  <a:cubicBezTo>
                    <a:pt x="6" y="79"/>
                    <a:pt x="7" y="82"/>
                    <a:pt x="9" y="85"/>
                  </a:cubicBezTo>
                  <a:cubicBezTo>
                    <a:pt x="10" y="88"/>
                    <a:pt x="12" y="89"/>
                    <a:pt x="14" y="92"/>
                  </a:cubicBezTo>
                  <a:cubicBezTo>
                    <a:pt x="16" y="94"/>
                    <a:pt x="17" y="96"/>
                    <a:pt x="17" y="99"/>
                  </a:cubicBezTo>
                  <a:cubicBezTo>
                    <a:pt x="18" y="99"/>
                    <a:pt x="18" y="98"/>
                    <a:pt x="19" y="98"/>
                  </a:cubicBezTo>
                  <a:cubicBezTo>
                    <a:pt x="22" y="96"/>
                    <a:pt x="21" y="92"/>
                    <a:pt x="25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61"/>
            <p:cNvSpPr>
              <a:spLocks/>
            </p:cNvSpPr>
            <p:nvPr/>
          </p:nvSpPr>
          <p:spPr bwMode="auto">
            <a:xfrm>
              <a:off x="3951288" y="3660775"/>
              <a:ext cx="184150" cy="300038"/>
            </a:xfrm>
            <a:custGeom>
              <a:avLst/>
              <a:gdLst>
                <a:gd name="T0" fmla="*/ 109 w 110"/>
                <a:gd name="T1" fmla="*/ 92 h 179"/>
                <a:gd name="T2" fmla="*/ 104 w 110"/>
                <a:gd name="T3" fmla="*/ 76 h 179"/>
                <a:gd name="T4" fmla="*/ 104 w 110"/>
                <a:gd name="T5" fmla="*/ 76 h 179"/>
                <a:gd name="T6" fmla="*/ 99 w 110"/>
                <a:gd name="T7" fmla="*/ 77 h 179"/>
                <a:gd name="T8" fmla="*/ 95 w 110"/>
                <a:gd name="T9" fmla="*/ 73 h 179"/>
                <a:gd name="T10" fmla="*/ 85 w 110"/>
                <a:gd name="T11" fmla="*/ 74 h 179"/>
                <a:gd name="T12" fmla="*/ 75 w 110"/>
                <a:gd name="T13" fmla="*/ 60 h 179"/>
                <a:gd name="T14" fmla="*/ 71 w 110"/>
                <a:gd name="T15" fmla="*/ 41 h 179"/>
                <a:gd name="T16" fmla="*/ 75 w 110"/>
                <a:gd name="T17" fmla="*/ 32 h 179"/>
                <a:gd name="T18" fmla="*/ 73 w 110"/>
                <a:gd name="T19" fmla="*/ 23 h 179"/>
                <a:gd name="T20" fmla="*/ 65 w 110"/>
                <a:gd name="T21" fmla="*/ 22 h 179"/>
                <a:gd name="T22" fmla="*/ 57 w 110"/>
                <a:gd name="T23" fmla="*/ 17 h 179"/>
                <a:gd name="T24" fmla="*/ 59 w 110"/>
                <a:gd name="T25" fmla="*/ 6 h 179"/>
                <a:gd name="T26" fmla="*/ 60 w 110"/>
                <a:gd name="T27" fmla="*/ 3 h 179"/>
                <a:gd name="T28" fmla="*/ 50 w 110"/>
                <a:gd name="T29" fmla="*/ 0 h 179"/>
                <a:gd name="T30" fmla="*/ 41 w 110"/>
                <a:gd name="T31" fmla="*/ 2 h 179"/>
                <a:gd name="T32" fmla="*/ 28 w 110"/>
                <a:gd name="T33" fmla="*/ 2 h 179"/>
                <a:gd name="T34" fmla="*/ 15 w 110"/>
                <a:gd name="T35" fmla="*/ 7 h 179"/>
                <a:gd name="T36" fmla="*/ 9 w 110"/>
                <a:gd name="T37" fmla="*/ 11 h 179"/>
                <a:gd name="T38" fmla="*/ 16 w 110"/>
                <a:gd name="T39" fmla="*/ 19 h 179"/>
                <a:gd name="T40" fmla="*/ 22 w 110"/>
                <a:gd name="T41" fmla="*/ 39 h 179"/>
                <a:gd name="T42" fmla="*/ 19 w 110"/>
                <a:gd name="T43" fmla="*/ 50 h 179"/>
                <a:gd name="T44" fmla="*/ 14 w 110"/>
                <a:gd name="T45" fmla="*/ 52 h 179"/>
                <a:gd name="T46" fmla="*/ 9 w 110"/>
                <a:gd name="T47" fmla="*/ 53 h 179"/>
                <a:gd name="T48" fmla="*/ 7 w 110"/>
                <a:gd name="T49" fmla="*/ 63 h 179"/>
                <a:gd name="T50" fmla="*/ 5 w 110"/>
                <a:gd name="T51" fmla="*/ 73 h 179"/>
                <a:gd name="T52" fmla="*/ 1 w 110"/>
                <a:gd name="T53" fmla="*/ 87 h 179"/>
                <a:gd name="T54" fmla="*/ 7 w 110"/>
                <a:gd name="T55" fmla="*/ 100 h 179"/>
                <a:gd name="T56" fmla="*/ 13 w 110"/>
                <a:gd name="T57" fmla="*/ 114 h 179"/>
                <a:gd name="T58" fmla="*/ 16 w 110"/>
                <a:gd name="T59" fmla="*/ 114 h 179"/>
                <a:gd name="T60" fmla="*/ 20 w 110"/>
                <a:gd name="T61" fmla="*/ 112 h 179"/>
                <a:gd name="T62" fmla="*/ 29 w 110"/>
                <a:gd name="T63" fmla="*/ 110 h 179"/>
                <a:gd name="T64" fmla="*/ 35 w 110"/>
                <a:gd name="T65" fmla="*/ 112 h 179"/>
                <a:gd name="T66" fmla="*/ 40 w 110"/>
                <a:gd name="T67" fmla="*/ 111 h 179"/>
                <a:gd name="T68" fmla="*/ 50 w 110"/>
                <a:gd name="T69" fmla="*/ 113 h 179"/>
                <a:gd name="T70" fmla="*/ 60 w 110"/>
                <a:gd name="T71" fmla="*/ 117 h 179"/>
                <a:gd name="T72" fmla="*/ 69 w 110"/>
                <a:gd name="T73" fmla="*/ 122 h 179"/>
                <a:gd name="T74" fmla="*/ 66 w 110"/>
                <a:gd name="T75" fmla="*/ 129 h 179"/>
                <a:gd name="T76" fmla="*/ 60 w 110"/>
                <a:gd name="T77" fmla="*/ 137 h 179"/>
                <a:gd name="T78" fmla="*/ 53 w 110"/>
                <a:gd name="T79" fmla="*/ 146 h 179"/>
                <a:gd name="T80" fmla="*/ 47 w 110"/>
                <a:gd name="T81" fmla="*/ 154 h 179"/>
                <a:gd name="T82" fmla="*/ 42 w 110"/>
                <a:gd name="T83" fmla="*/ 156 h 179"/>
                <a:gd name="T84" fmla="*/ 41 w 110"/>
                <a:gd name="T85" fmla="*/ 162 h 179"/>
                <a:gd name="T86" fmla="*/ 32 w 110"/>
                <a:gd name="T87" fmla="*/ 167 h 179"/>
                <a:gd name="T88" fmla="*/ 28 w 110"/>
                <a:gd name="T89" fmla="*/ 168 h 179"/>
                <a:gd name="T90" fmla="*/ 32 w 110"/>
                <a:gd name="T91" fmla="*/ 173 h 179"/>
                <a:gd name="T92" fmla="*/ 38 w 110"/>
                <a:gd name="T93" fmla="*/ 176 h 179"/>
                <a:gd name="T94" fmla="*/ 43 w 110"/>
                <a:gd name="T95" fmla="*/ 172 h 179"/>
                <a:gd name="T96" fmla="*/ 51 w 110"/>
                <a:gd name="T97" fmla="*/ 173 h 179"/>
                <a:gd name="T98" fmla="*/ 66 w 110"/>
                <a:gd name="T99" fmla="*/ 164 h 179"/>
                <a:gd name="T100" fmla="*/ 61 w 110"/>
                <a:gd name="T101" fmla="*/ 154 h 179"/>
                <a:gd name="T102" fmla="*/ 67 w 110"/>
                <a:gd name="T103" fmla="*/ 146 h 179"/>
                <a:gd name="T104" fmla="*/ 71 w 110"/>
                <a:gd name="T105" fmla="*/ 136 h 179"/>
                <a:gd name="T106" fmla="*/ 79 w 110"/>
                <a:gd name="T107" fmla="*/ 131 h 179"/>
                <a:gd name="T108" fmla="*/ 85 w 110"/>
                <a:gd name="T109" fmla="*/ 123 h 179"/>
                <a:gd name="T110" fmla="*/ 94 w 110"/>
                <a:gd name="T111" fmla="*/ 118 h 179"/>
                <a:gd name="T112" fmla="*/ 104 w 110"/>
                <a:gd name="T113" fmla="*/ 110 h 179"/>
                <a:gd name="T114" fmla="*/ 107 w 110"/>
                <a:gd name="T115" fmla="*/ 110 h 179"/>
                <a:gd name="T116" fmla="*/ 108 w 110"/>
                <a:gd name="T117" fmla="*/ 107 h 179"/>
                <a:gd name="T118" fmla="*/ 109 w 110"/>
                <a:gd name="T119" fmla="*/ 9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179">
                  <a:moveTo>
                    <a:pt x="109" y="92"/>
                  </a:moveTo>
                  <a:cubicBezTo>
                    <a:pt x="109" y="88"/>
                    <a:pt x="106" y="82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1" y="76"/>
                    <a:pt x="101" y="77"/>
                    <a:pt x="99" y="77"/>
                  </a:cubicBezTo>
                  <a:cubicBezTo>
                    <a:pt x="98" y="76"/>
                    <a:pt x="96" y="73"/>
                    <a:pt x="95" y="73"/>
                  </a:cubicBezTo>
                  <a:cubicBezTo>
                    <a:pt x="92" y="72"/>
                    <a:pt x="89" y="75"/>
                    <a:pt x="85" y="74"/>
                  </a:cubicBezTo>
                  <a:cubicBezTo>
                    <a:pt x="77" y="72"/>
                    <a:pt x="75" y="69"/>
                    <a:pt x="75" y="60"/>
                  </a:cubicBezTo>
                  <a:cubicBezTo>
                    <a:pt x="74" y="52"/>
                    <a:pt x="66" y="49"/>
                    <a:pt x="71" y="41"/>
                  </a:cubicBezTo>
                  <a:cubicBezTo>
                    <a:pt x="73" y="38"/>
                    <a:pt x="74" y="37"/>
                    <a:pt x="75" y="32"/>
                  </a:cubicBezTo>
                  <a:cubicBezTo>
                    <a:pt x="75" y="28"/>
                    <a:pt x="76" y="27"/>
                    <a:pt x="73" y="23"/>
                  </a:cubicBezTo>
                  <a:cubicBezTo>
                    <a:pt x="70" y="17"/>
                    <a:pt x="70" y="21"/>
                    <a:pt x="65" y="22"/>
                  </a:cubicBezTo>
                  <a:cubicBezTo>
                    <a:pt x="61" y="22"/>
                    <a:pt x="58" y="20"/>
                    <a:pt x="57" y="17"/>
                  </a:cubicBezTo>
                  <a:cubicBezTo>
                    <a:pt x="56" y="13"/>
                    <a:pt x="59" y="10"/>
                    <a:pt x="59" y="6"/>
                  </a:cubicBezTo>
                  <a:cubicBezTo>
                    <a:pt x="60" y="5"/>
                    <a:pt x="60" y="4"/>
                    <a:pt x="60" y="3"/>
                  </a:cubicBezTo>
                  <a:cubicBezTo>
                    <a:pt x="57" y="2"/>
                    <a:pt x="54" y="0"/>
                    <a:pt x="50" y="0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37" y="2"/>
                    <a:pt x="33" y="1"/>
                    <a:pt x="28" y="2"/>
                  </a:cubicBezTo>
                  <a:cubicBezTo>
                    <a:pt x="24" y="4"/>
                    <a:pt x="19" y="5"/>
                    <a:pt x="15" y="7"/>
                  </a:cubicBezTo>
                  <a:cubicBezTo>
                    <a:pt x="13" y="8"/>
                    <a:pt x="11" y="9"/>
                    <a:pt x="9" y="11"/>
                  </a:cubicBezTo>
                  <a:cubicBezTo>
                    <a:pt x="11" y="14"/>
                    <a:pt x="14" y="16"/>
                    <a:pt x="16" y="19"/>
                  </a:cubicBezTo>
                  <a:cubicBezTo>
                    <a:pt x="21" y="25"/>
                    <a:pt x="22" y="32"/>
                    <a:pt x="22" y="39"/>
                  </a:cubicBezTo>
                  <a:cubicBezTo>
                    <a:pt x="22" y="44"/>
                    <a:pt x="22" y="47"/>
                    <a:pt x="19" y="50"/>
                  </a:cubicBezTo>
                  <a:cubicBezTo>
                    <a:pt x="17" y="51"/>
                    <a:pt x="16" y="51"/>
                    <a:pt x="14" y="52"/>
                  </a:cubicBezTo>
                  <a:cubicBezTo>
                    <a:pt x="13" y="52"/>
                    <a:pt x="10" y="52"/>
                    <a:pt x="9" y="53"/>
                  </a:cubicBezTo>
                  <a:cubicBezTo>
                    <a:pt x="7" y="55"/>
                    <a:pt x="8" y="60"/>
                    <a:pt x="7" y="63"/>
                  </a:cubicBezTo>
                  <a:cubicBezTo>
                    <a:pt x="7" y="66"/>
                    <a:pt x="6" y="70"/>
                    <a:pt x="5" y="73"/>
                  </a:cubicBezTo>
                  <a:cubicBezTo>
                    <a:pt x="3" y="77"/>
                    <a:pt x="1" y="82"/>
                    <a:pt x="1" y="87"/>
                  </a:cubicBezTo>
                  <a:cubicBezTo>
                    <a:pt x="0" y="93"/>
                    <a:pt x="3" y="96"/>
                    <a:pt x="7" y="100"/>
                  </a:cubicBezTo>
                  <a:cubicBezTo>
                    <a:pt x="10" y="105"/>
                    <a:pt x="8" y="110"/>
                    <a:pt x="13" y="114"/>
                  </a:cubicBezTo>
                  <a:cubicBezTo>
                    <a:pt x="14" y="114"/>
                    <a:pt x="16" y="114"/>
                    <a:pt x="16" y="114"/>
                  </a:cubicBezTo>
                  <a:cubicBezTo>
                    <a:pt x="17" y="113"/>
                    <a:pt x="19" y="112"/>
                    <a:pt x="20" y="112"/>
                  </a:cubicBezTo>
                  <a:cubicBezTo>
                    <a:pt x="23" y="111"/>
                    <a:pt x="25" y="109"/>
                    <a:pt x="29" y="110"/>
                  </a:cubicBezTo>
                  <a:cubicBezTo>
                    <a:pt x="31" y="111"/>
                    <a:pt x="32" y="112"/>
                    <a:pt x="35" y="112"/>
                  </a:cubicBezTo>
                  <a:cubicBezTo>
                    <a:pt x="37" y="112"/>
                    <a:pt x="38" y="111"/>
                    <a:pt x="40" y="111"/>
                  </a:cubicBezTo>
                  <a:cubicBezTo>
                    <a:pt x="43" y="110"/>
                    <a:pt x="47" y="112"/>
                    <a:pt x="50" y="113"/>
                  </a:cubicBezTo>
                  <a:cubicBezTo>
                    <a:pt x="54" y="114"/>
                    <a:pt x="57" y="115"/>
                    <a:pt x="60" y="117"/>
                  </a:cubicBezTo>
                  <a:cubicBezTo>
                    <a:pt x="63" y="118"/>
                    <a:pt x="67" y="120"/>
                    <a:pt x="69" y="122"/>
                  </a:cubicBezTo>
                  <a:cubicBezTo>
                    <a:pt x="73" y="125"/>
                    <a:pt x="69" y="127"/>
                    <a:pt x="66" y="129"/>
                  </a:cubicBezTo>
                  <a:cubicBezTo>
                    <a:pt x="63" y="131"/>
                    <a:pt x="62" y="134"/>
                    <a:pt x="60" y="137"/>
                  </a:cubicBezTo>
                  <a:cubicBezTo>
                    <a:pt x="57" y="140"/>
                    <a:pt x="55" y="143"/>
                    <a:pt x="53" y="146"/>
                  </a:cubicBezTo>
                  <a:cubicBezTo>
                    <a:pt x="52" y="149"/>
                    <a:pt x="50" y="152"/>
                    <a:pt x="47" y="154"/>
                  </a:cubicBezTo>
                  <a:cubicBezTo>
                    <a:pt x="46" y="155"/>
                    <a:pt x="43" y="155"/>
                    <a:pt x="42" y="156"/>
                  </a:cubicBezTo>
                  <a:cubicBezTo>
                    <a:pt x="41" y="158"/>
                    <a:pt x="42" y="160"/>
                    <a:pt x="41" y="162"/>
                  </a:cubicBezTo>
                  <a:cubicBezTo>
                    <a:pt x="40" y="165"/>
                    <a:pt x="35" y="166"/>
                    <a:pt x="32" y="167"/>
                  </a:cubicBezTo>
                  <a:cubicBezTo>
                    <a:pt x="31" y="168"/>
                    <a:pt x="29" y="168"/>
                    <a:pt x="28" y="168"/>
                  </a:cubicBezTo>
                  <a:cubicBezTo>
                    <a:pt x="29" y="170"/>
                    <a:pt x="31" y="171"/>
                    <a:pt x="32" y="173"/>
                  </a:cubicBezTo>
                  <a:cubicBezTo>
                    <a:pt x="34" y="174"/>
                    <a:pt x="36" y="175"/>
                    <a:pt x="38" y="176"/>
                  </a:cubicBezTo>
                  <a:cubicBezTo>
                    <a:pt x="38" y="173"/>
                    <a:pt x="39" y="171"/>
                    <a:pt x="43" y="172"/>
                  </a:cubicBezTo>
                  <a:cubicBezTo>
                    <a:pt x="44" y="179"/>
                    <a:pt x="47" y="174"/>
                    <a:pt x="51" y="173"/>
                  </a:cubicBezTo>
                  <a:cubicBezTo>
                    <a:pt x="55" y="171"/>
                    <a:pt x="70" y="172"/>
                    <a:pt x="66" y="164"/>
                  </a:cubicBezTo>
                  <a:cubicBezTo>
                    <a:pt x="64" y="160"/>
                    <a:pt x="60" y="159"/>
                    <a:pt x="61" y="154"/>
                  </a:cubicBezTo>
                  <a:cubicBezTo>
                    <a:pt x="62" y="151"/>
                    <a:pt x="66" y="148"/>
                    <a:pt x="67" y="146"/>
                  </a:cubicBezTo>
                  <a:cubicBezTo>
                    <a:pt x="69" y="142"/>
                    <a:pt x="69" y="139"/>
                    <a:pt x="71" y="136"/>
                  </a:cubicBezTo>
                  <a:cubicBezTo>
                    <a:pt x="74" y="134"/>
                    <a:pt x="77" y="133"/>
                    <a:pt x="79" y="131"/>
                  </a:cubicBezTo>
                  <a:cubicBezTo>
                    <a:pt x="82" y="128"/>
                    <a:pt x="82" y="125"/>
                    <a:pt x="85" y="123"/>
                  </a:cubicBezTo>
                  <a:cubicBezTo>
                    <a:pt x="89" y="121"/>
                    <a:pt x="91" y="121"/>
                    <a:pt x="94" y="118"/>
                  </a:cubicBezTo>
                  <a:cubicBezTo>
                    <a:pt x="96" y="116"/>
                    <a:pt x="101" y="110"/>
                    <a:pt x="104" y="110"/>
                  </a:cubicBezTo>
                  <a:cubicBezTo>
                    <a:pt x="105" y="110"/>
                    <a:pt x="106" y="110"/>
                    <a:pt x="107" y="110"/>
                  </a:cubicBezTo>
                  <a:cubicBezTo>
                    <a:pt x="107" y="109"/>
                    <a:pt x="108" y="108"/>
                    <a:pt x="108" y="107"/>
                  </a:cubicBezTo>
                  <a:cubicBezTo>
                    <a:pt x="110" y="102"/>
                    <a:pt x="110" y="97"/>
                    <a:pt x="109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62"/>
            <p:cNvSpPr>
              <a:spLocks/>
            </p:cNvSpPr>
            <p:nvPr/>
          </p:nvSpPr>
          <p:spPr bwMode="auto">
            <a:xfrm>
              <a:off x="4175126" y="3856038"/>
              <a:ext cx="95250" cy="168275"/>
            </a:xfrm>
            <a:custGeom>
              <a:avLst/>
              <a:gdLst>
                <a:gd name="T0" fmla="*/ 32 w 57"/>
                <a:gd name="T1" fmla="*/ 87 h 100"/>
                <a:gd name="T2" fmla="*/ 40 w 57"/>
                <a:gd name="T3" fmla="*/ 80 h 100"/>
                <a:gd name="T4" fmla="*/ 48 w 57"/>
                <a:gd name="T5" fmla="*/ 78 h 100"/>
                <a:gd name="T6" fmla="*/ 49 w 57"/>
                <a:gd name="T7" fmla="*/ 69 h 100"/>
                <a:gd name="T8" fmla="*/ 51 w 57"/>
                <a:gd name="T9" fmla="*/ 59 h 100"/>
                <a:gd name="T10" fmla="*/ 51 w 57"/>
                <a:gd name="T11" fmla="*/ 48 h 100"/>
                <a:gd name="T12" fmla="*/ 47 w 57"/>
                <a:gd name="T13" fmla="*/ 38 h 100"/>
                <a:gd name="T14" fmla="*/ 54 w 57"/>
                <a:gd name="T15" fmla="*/ 33 h 100"/>
                <a:gd name="T16" fmla="*/ 55 w 57"/>
                <a:gd name="T17" fmla="*/ 23 h 100"/>
                <a:gd name="T18" fmla="*/ 47 w 57"/>
                <a:gd name="T19" fmla="*/ 18 h 100"/>
                <a:gd name="T20" fmla="*/ 43 w 57"/>
                <a:gd name="T21" fmla="*/ 11 h 100"/>
                <a:gd name="T22" fmla="*/ 34 w 57"/>
                <a:gd name="T23" fmla="*/ 5 h 100"/>
                <a:gd name="T24" fmla="*/ 32 w 57"/>
                <a:gd name="T25" fmla="*/ 2 h 100"/>
                <a:gd name="T26" fmla="*/ 16 w 57"/>
                <a:gd name="T27" fmla="*/ 0 h 100"/>
                <a:gd name="T28" fmla="*/ 15 w 57"/>
                <a:gd name="T29" fmla="*/ 10 h 100"/>
                <a:gd name="T30" fmla="*/ 7 w 57"/>
                <a:gd name="T31" fmla="*/ 26 h 100"/>
                <a:gd name="T32" fmla="*/ 6 w 57"/>
                <a:gd name="T33" fmla="*/ 44 h 100"/>
                <a:gd name="T34" fmla="*/ 6 w 57"/>
                <a:gd name="T35" fmla="*/ 45 h 100"/>
                <a:gd name="T36" fmla="*/ 7 w 57"/>
                <a:gd name="T37" fmla="*/ 55 h 100"/>
                <a:gd name="T38" fmla="*/ 4 w 57"/>
                <a:gd name="T39" fmla="*/ 65 h 100"/>
                <a:gd name="T40" fmla="*/ 3 w 57"/>
                <a:gd name="T41" fmla="*/ 84 h 100"/>
                <a:gd name="T42" fmla="*/ 7 w 57"/>
                <a:gd name="T43" fmla="*/ 95 h 100"/>
                <a:gd name="T44" fmla="*/ 15 w 57"/>
                <a:gd name="T45" fmla="*/ 100 h 100"/>
                <a:gd name="T46" fmla="*/ 20 w 57"/>
                <a:gd name="T47" fmla="*/ 100 h 100"/>
                <a:gd name="T48" fmla="*/ 22 w 57"/>
                <a:gd name="T49" fmla="*/ 98 h 100"/>
                <a:gd name="T50" fmla="*/ 32 w 57"/>
                <a:gd name="T51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100">
                  <a:moveTo>
                    <a:pt x="32" y="87"/>
                  </a:moveTo>
                  <a:cubicBezTo>
                    <a:pt x="35" y="84"/>
                    <a:pt x="36" y="81"/>
                    <a:pt x="40" y="80"/>
                  </a:cubicBezTo>
                  <a:cubicBezTo>
                    <a:pt x="44" y="80"/>
                    <a:pt x="45" y="82"/>
                    <a:pt x="48" y="78"/>
                  </a:cubicBezTo>
                  <a:cubicBezTo>
                    <a:pt x="52" y="75"/>
                    <a:pt x="50" y="74"/>
                    <a:pt x="49" y="69"/>
                  </a:cubicBezTo>
                  <a:cubicBezTo>
                    <a:pt x="49" y="65"/>
                    <a:pt x="51" y="62"/>
                    <a:pt x="51" y="59"/>
                  </a:cubicBezTo>
                  <a:cubicBezTo>
                    <a:pt x="50" y="55"/>
                    <a:pt x="52" y="51"/>
                    <a:pt x="51" y="48"/>
                  </a:cubicBezTo>
                  <a:cubicBezTo>
                    <a:pt x="50" y="45"/>
                    <a:pt x="46" y="41"/>
                    <a:pt x="47" y="38"/>
                  </a:cubicBezTo>
                  <a:cubicBezTo>
                    <a:pt x="47" y="33"/>
                    <a:pt x="51" y="35"/>
                    <a:pt x="54" y="33"/>
                  </a:cubicBezTo>
                  <a:cubicBezTo>
                    <a:pt x="57" y="31"/>
                    <a:pt x="57" y="26"/>
                    <a:pt x="55" y="23"/>
                  </a:cubicBezTo>
                  <a:cubicBezTo>
                    <a:pt x="53" y="21"/>
                    <a:pt x="49" y="21"/>
                    <a:pt x="47" y="18"/>
                  </a:cubicBezTo>
                  <a:cubicBezTo>
                    <a:pt x="45" y="15"/>
                    <a:pt x="46" y="13"/>
                    <a:pt x="43" y="11"/>
                  </a:cubicBezTo>
                  <a:cubicBezTo>
                    <a:pt x="39" y="8"/>
                    <a:pt x="37" y="9"/>
                    <a:pt x="34" y="5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26" y="3"/>
                    <a:pt x="22" y="2"/>
                    <a:pt x="16" y="0"/>
                  </a:cubicBezTo>
                  <a:cubicBezTo>
                    <a:pt x="17" y="3"/>
                    <a:pt x="17" y="7"/>
                    <a:pt x="15" y="10"/>
                  </a:cubicBezTo>
                  <a:cubicBezTo>
                    <a:pt x="11" y="16"/>
                    <a:pt x="8" y="19"/>
                    <a:pt x="7" y="26"/>
                  </a:cubicBezTo>
                  <a:cubicBezTo>
                    <a:pt x="7" y="32"/>
                    <a:pt x="8" y="38"/>
                    <a:pt x="6" y="44"/>
                  </a:cubicBezTo>
                  <a:cubicBezTo>
                    <a:pt x="6" y="44"/>
                    <a:pt x="6" y="45"/>
                    <a:pt x="6" y="45"/>
                  </a:cubicBezTo>
                  <a:cubicBezTo>
                    <a:pt x="7" y="49"/>
                    <a:pt x="8" y="52"/>
                    <a:pt x="7" y="55"/>
                  </a:cubicBezTo>
                  <a:cubicBezTo>
                    <a:pt x="7" y="58"/>
                    <a:pt x="5" y="62"/>
                    <a:pt x="4" y="65"/>
                  </a:cubicBezTo>
                  <a:cubicBezTo>
                    <a:pt x="2" y="73"/>
                    <a:pt x="0" y="77"/>
                    <a:pt x="3" y="84"/>
                  </a:cubicBezTo>
                  <a:cubicBezTo>
                    <a:pt x="5" y="88"/>
                    <a:pt x="5" y="92"/>
                    <a:pt x="7" y="95"/>
                  </a:cubicBezTo>
                  <a:cubicBezTo>
                    <a:pt x="8" y="100"/>
                    <a:pt x="10" y="100"/>
                    <a:pt x="15" y="100"/>
                  </a:cubicBezTo>
                  <a:cubicBezTo>
                    <a:pt x="16" y="100"/>
                    <a:pt x="18" y="100"/>
                    <a:pt x="20" y="100"/>
                  </a:cubicBezTo>
                  <a:cubicBezTo>
                    <a:pt x="20" y="99"/>
                    <a:pt x="21" y="99"/>
                    <a:pt x="22" y="98"/>
                  </a:cubicBezTo>
                  <a:cubicBezTo>
                    <a:pt x="25" y="94"/>
                    <a:pt x="29" y="91"/>
                    <a:pt x="32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63"/>
            <p:cNvSpPr>
              <a:spLocks/>
            </p:cNvSpPr>
            <p:nvPr/>
          </p:nvSpPr>
          <p:spPr bwMode="auto">
            <a:xfrm>
              <a:off x="4208463" y="3738563"/>
              <a:ext cx="180975" cy="303213"/>
            </a:xfrm>
            <a:custGeom>
              <a:avLst/>
              <a:gdLst>
                <a:gd name="T0" fmla="*/ 106 w 108"/>
                <a:gd name="T1" fmla="*/ 110 h 181"/>
                <a:gd name="T2" fmla="*/ 106 w 108"/>
                <a:gd name="T3" fmla="*/ 101 h 181"/>
                <a:gd name="T4" fmla="*/ 104 w 108"/>
                <a:gd name="T5" fmla="*/ 91 h 181"/>
                <a:gd name="T6" fmla="*/ 103 w 108"/>
                <a:gd name="T7" fmla="*/ 83 h 181"/>
                <a:gd name="T8" fmla="*/ 96 w 108"/>
                <a:gd name="T9" fmla="*/ 87 h 181"/>
                <a:gd name="T10" fmla="*/ 87 w 108"/>
                <a:gd name="T11" fmla="*/ 85 h 181"/>
                <a:gd name="T12" fmla="*/ 82 w 108"/>
                <a:gd name="T13" fmla="*/ 83 h 181"/>
                <a:gd name="T14" fmla="*/ 79 w 108"/>
                <a:gd name="T15" fmla="*/ 79 h 181"/>
                <a:gd name="T16" fmla="*/ 72 w 108"/>
                <a:gd name="T17" fmla="*/ 73 h 181"/>
                <a:gd name="T18" fmla="*/ 73 w 108"/>
                <a:gd name="T19" fmla="*/ 63 h 181"/>
                <a:gd name="T20" fmla="*/ 74 w 108"/>
                <a:gd name="T21" fmla="*/ 52 h 181"/>
                <a:gd name="T22" fmla="*/ 76 w 108"/>
                <a:gd name="T23" fmla="*/ 47 h 181"/>
                <a:gd name="T24" fmla="*/ 76 w 108"/>
                <a:gd name="T25" fmla="*/ 41 h 181"/>
                <a:gd name="T26" fmla="*/ 80 w 108"/>
                <a:gd name="T27" fmla="*/ 31 h 181"/>
                <a:gd name="T28" fmla="*/ 91 w 108"/>
                <a:gd name="T29" fmla="*/ 20 h 181"/>
                <a:gd name="T30" fmla="*/ 82 w 108"/>
                <a:gd name="T31" fmla="*/ 11 h 181"/>
                <a:gd name="T32" fmla="*/ 75 w 108"/>
                <a:gd name="T33" fmla="*/ 0 h 181"/>
                <a:gd name="T34" fmla="*/ 72 w 108"/>
                <a:gd name="T35" fmla="*/ 3 h 181"/>
                <a:gd name="T36" fmla="*/ 73 w 108"/>
                <a:gd name="T37" fmla="*/ 13 h 181"/>
                <a:gd name="T38" fmla="*/ 63 w 108"/>
                <a:gd name="T39" fmla="*/ 13 h 181"/>
                <a:gd name="T40" fmla="*/ 59 w 108"/>
                <a:gd name="T41" fmla="*/ 9 h 181"/>
                <a:gd name="T42" fmla="*/ 57 w 108"/>
                <a:gd name="T43" fmla="*/ 16 h 181"/>
                <a:gd name="T44" fmla="*/ 59 w 108"/>
                <a:gd name="T45" fmla="*/ 27 h 181"/>
                <a:gd name="T46" fmla="*/ 54 w 108"/>
                <a:gd name="T47" fmla="*/ 35 h 181"/>
                <a:gd name="T48" fmla="*/ 48 w 108"/>
                <a:gd name="T49" fmla="*/ 43 h 181"/>
                <a:gd name="T50" fmla="*/ 28 w 108"/>
                <a:gd name="T51" fmla="*/ 51 h 181"/>
                <a:gd name="T52" fmla="*/ 22 w 108"/>
                <a:gd name="T53" fmla="*/ 59 h 181"/>
                <a:gd name="T54" fmla="*/ 20 w 108"/>
                <a:gd name="T55" fmla="*/ 60 h 181"/>
                <a:gd name="T56" fmla="*/ 13 w 108"/>
                <a:gd name="T57" fmla="*/ 71 h 181"/>
                <a:gd name="T58" fmla="*/ 12 w 108"/>
                <a:gd name="T59" fmla="*/ 72 h 181"/>
                <a:gd name="T60" fmla="*/ 14 w 108"/>
                <a:gd name="T61" fmla="*/ 75 h 181"/>
                <a:gd name="T62" fmla="*/ 23 w 108"/>
                <a:gd name="T63" fmla="*/ 81 h 181"/>
                <a:gd name="T64" fmla="*/ 27 w 108"/>
                <a:gd name="T65" fmla="*/ 88 h 181"/>
                <a:gd name="T66" fmla="*/ 35 w 108"/>
                <a:gd name="T67" fmla="*/ 93 h 181"/>
                <a:gd name="T68" fmla="*/ 34 w 108"/>
                <a:gd name="T69" fmla="*/ 103 h 181"/>
                <a:gd name="T70" fmla="*/ 27 w 108"/>
                <a:gd name="T71" fmla="*/ 108 h 181"/>
                <a:gd name="T72" fmla="*/ 31 w 108"/>
                <a:gd name="T73" fmla="*/ 118 h 181"/>
                <a:gd name="T74" fmla="*/ 31 w 108"/>
                <a:gd name="T75" fmla="*/ 129 h 181"/>
                <a:gd name="T76" fmla="*/ 29 w 108"/>
                <a:gd name="T77" fmla="*/ 139 h 181"/>
                <a:gd name="T78" fmla="*/ 28 w 108"/>
                <a:gd name="T79" fmla="*/ 148 h 181"/>
                <a:gd name="T80" fmla="*/ 20 w 108"/>
                <a:gd name="T81" fmla="*/ 150 h 181"/>
                <a:gd name="T82" fmla="*/ 12 w 108"/>
                <a:gd name="T83" fmla="*/ 157 h 181"/>
                <a:gd name="T84" fmla="*/ 2 w 108"/>
                <a:gd name="T85" fmla="*/ 168 h 181"/>
                <a:gd name="T86" fmla="*/ 0 w 108"/>
                <a:gd name="T87" fmla="*/ 170 h 181"/>
                <a:gd name="T88" fmla="*/ 5 w 108"/>
                <a:gd name="T89" fmla="*/ 172 h 181"/>
                <a:gd name="T90" fmla="*/ 12 w 108"/>
                <a:gd name="T91" fmla="*/ 180 h 181"/>
                <a:gd name="T92" fmla="*/ 21 w 108"/>
                <a:gd name="T93" fmla="*/ 181 h 181"/>
                <a:gd name="T94" fmla="*/ 31 w 108"/>
                <a:gd name="T95" fmla="*/ 165 h 181"/>
                <a:gd name="T96" fmla="*/ 44 w 108"/>
                <a:gd name="T97" fmla="*/ 151 h 181"/>
                <a:gd name="T98" fmla="*/ 45 w 108"/>
                <a:gd name="T99" fmla="*/ 142 h 181"/>
                <a:gd name="T100" fmla="*/ 48 w 108"/>
                <a:gd name="T101" fmla="*/ 138 h 181"/>
                <a:gd name="T102" fmla="*/ 52 w 108"/>
                <a:gd name="T103" fmla="*/ 137 h 181"/>
                <a:gd name="T104" fmla="*/ 55 w 108"/>
                <a:gd name="T105" fmla="*/ 127 h 181"/>
                <a:gd name="T106" fmla="*/ 66 w 108"/>
                <a:gd name="T107" fmla="*/ 123 h 181"/>
                <a:gd name="T108" fmla="*/ 77 w 108"/>
                <a:gd name="T109" fmla="*/ 118 h 181"/>
                <a:gd name="T110" fmla="*/ 86 w 108"/>
                <a:gd name="T111" fmla="*/ 111 h 181"/>
                <a:gd name="T112" fmla="*/ 86 w 108"/>
                <a:gd name="T113" fmla="*/ 115 h 181"/>
                <a:gd name="T114" fmla="*/ 100 w 108"/>
                <a:gd name="T115" fmla="*/ 111 h 181"/>
                <a:gd name="T116" fmla="*/ 100 w 108"/>
                <a:gd name="T117" fmla="*/ 114 h 181"/>
                <a:gd name="T118" fmla="*/ 95 w 108"/>
                <a:gd name="T119" fmla="*/ 119 h 181"/>
                <a:gd name="T120" fmla="*/ 104 w 108"/>
                <a:gd name="T121" fmla="*/ 118 h 181"/>
                <a:gd name="T122" fmla="*/ 106 w 108"/>
                <a:gd name="T123" fmla="*/ 1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81">
                  <a:moveTo>
                    <a:pt x="106" y="110"/>
                  </a:moveTo>
                  <a:cubicBezTo>
                    <a:pt x="106" y="107"/>
                    <a:pt x="107" y="104"/>
                    <a:pt x="106" y="101"/>
                  </a:cubicBezTo>
                  <a:cubicBezTo>
                    <a:pt x="105" y="97"/>
                    <a:pt x="104" y="95"/>
                    <a:pt x="104" y="91"/>
                  </a:cubicBezTo>
                  <a:cubicBezTo>
                    <a:pt x="104" y="88"/>
                    <a:pt x="107" y="85"/>
                    <a:pt x="103" y="83"/>
                  </a:cubicBezTo>
                  <a:cubicBezTo>
                    <a:pt x="99" y="81"/>
                    <a:pt x="99" y="86"/>
                    <a:pt x="96" y="87"/>
                  </a:cubicBezTo>
                  <a:cubicBezTo>
                    <a:pt x="93" y="89"/>
                    <a:pt x="90" y="86"/>
                    <a:pt x="87" y="85"/>
                  </a:cubicBezTo>
                  <a:cubicBezTo>
                    <a:pt x="85" y="84"/>
                    <a:pt x="83" y="85"/>
                    <a:pt x="82" y="83"/>
                  </a:cubicBezTo>
                  <a:cubicBezTo>
                    <a:pt x="80" y="82"/>
                    <a:pt x="80" y="80"/>
                    <a:pt x="79" y="79"/>
                  </a:cubicBezTo>
                  <a:cubicBezTo>
                    <a:pt x="76" y="76"/>
                    <a:pt x="73" y="79"/>
                    <a:pt x="72" y="73"/>
                  </a:cubicBezTo>
                  <a:cubicBezTo>
                    <a:pt x="71" y="70"/>
                    <a:pt x="73" y="66"/>
                    <a:pt x="73" y="63"/>
                  </a:cubicBezTo>
                  <a:cubicBezTo>
                    <a:pt x="73" y="59"/>
                    <a:pt x="73" y="55"/>
                    <a:pt x="74" y="52"/>
                  </a:cubicBezTo>
                  <a:cubicBezTo>
                    <a:pt x="75" y="50"/>
                    <a:pt x="76" y="48"/>
                    <a:pt x="76" y="47"/>
                  </a:cubicBezTo>
                  <a:cubicBezTo>
                    <a:pt x="77" y="45"/>
                    <a:pt x="76" y="43"/>
                    <a:pt x="76" y="41"/>
                  </a:cubicBezTo>
                  <a:cubicBezTo>
                    <a:pt x="77" y="38"/>
                    <a:pt x="79" y="34"/>
                    <a:pt x="80" y="31"/>
                  </a:cubicBezTo>
                  <a:cubicBezTo>
                    <a:pt x="82" y="27"/>
                    <a:pt x="86" y="22"/>
                    <a:pt x="91" y="20"/>
                  </a:cubicBezTo>
                  <a:cubicBezTo>
                    <a:pt x="89" y="16"/>
                    <a:pt x="86" y="13"/>
                    <a:pt x="82" y="11"/>
                  </a:cubicBezTo>
                  <a:cubicBezTo>
                    <a:pt x="76" y="8"/>
                    <a:pt x="76" y="6"/>
                    <a:pt x="75" y="0"/>
                  </a:cubicBezTo>
                  <a:cubicBezTo>
                    <a:pt x="75" y="1"/>
                    <a:pt x="73" y="3"/>
                    <a:pt x="72" y="3"/>
                  </a:cubicBezTo>
                  <a:cubicBezTo>
                    <a:pt x="69" y="8"/>
                    <a:pt x="76" y="10"/>
                    <a:pt x="73" y="13"/>
                  </a:cubicBezTo>
                  <a:cubicBezTo>
                    <a:pt x="71" y="16"/>
                    <a:pt x="65" y="14"/>
                    <a:pt x="63" y="13"/>
                  </a:cubicBezTo>
                  <a:cubicBezTo>
                    <a:pt x="61" y="12"/>
                    <a:pt x="60" y="11"/>
                    <a:pt x="59" y="9"/>
                  </a:cubicBezTo>
                  <a:cubicBezTo>
                    <a:pt x="58" y="11"/>
                    <a:pt x="57" y="13"/>
                    <a:pt x="57" y="16"/>
                  </a:cubicBezTo>
                  <a:cubicBezTo>
                    <a:pt x="57" y="19"/>
                    <a:pt x="60" y="23"/>
                    <a:pt x="59" y="27"/>
                  </a:cubicBezTo>
                  <a:cubicBezTo>
                    <a:pt x="58" y="31"/>
                    <a:pt x="56" y="32"/>
                    <a:pt x="54" y="35"/>
                  </a:cubicBezTo>
                  <a:cubicBezTo>
                    <a:pt x="52" y="38"/>
                    <a:pt x="51" y="40"/>
                    <a:pt x="48" y="43"/>
                  </a:cubicBezTo>
                  <a:cubicBezTo>
                    <a:pt x="42" y="48"/>
                    <a:pt x="35" y="47"/>
                    <a:pt x="28" y="51"/>
                  </a:cubicBezTo>
                  <a:cubicBezTo>
                    <a:pt x="24" y="53"/>
                    <a:pt x="25" y="57"/>
                    <a:pt x="22" y="59"/>
                  </a:cubicBezTo>
                  <a:cubicBezTo>
                    <a:pt x="21" y="59"/>
                    <a:pt x="21" y="60"/>
                    <a:pt x="20" y="60"/>
                  </a:cubicBezTo>
                  <a:cubicBezTo>
                    <a:pt x="20" y="65"/>
                    <a:pt x="18" y="70"/>
                    <a:pt x="13" y="71"/>
                  </a:cubicBezTo>
                  <a:cubicBezTo>
                    <a:pt x="13" y="71"/>
                    <a:pt x="13" y="71"/>
                    <a:pt x="12" y="72"/>
                  </a:cubicBezTo>
                  <a:cubicBezTo>
                    <a:pt x="13" y="73"/>
                    <a:pt x="13" y="74"/>
                    <a:pt x="14" y="75"/>
                  </a:cubicBezTo>
                  <a:cubicBezTo>
                    <a:pt x="17" y="79"/>
                    <a:pt x="19" y="78"/>
                    <a:pt x="23" y="81"/>
                  </a:cubicBezTo>
                  <a:cubicBezTo>
                    <a:pt x="26" y="83"/>
                    <a:pt x="25" y="85"/>
                    <a:pt x="27" y="88"/>
                  </a:cubicBezTo>
                  <a:cubicBezTo>
                    <a:pt x="29" y="91"/>
                    <a:pt x="33" y="91"/>
                    <a:pt x="35" y="93"/>
                  </a:cubicBezTo>
                  <a:cubicBezTo>
                    <a:pt x="37" y="96"/>
                    <a:pt x="37" y="101"/>
                    <a:pt x="34" y="103"/>
                  </a:cubicBezTo>
                  <a:cubicBezTo>
                    <a:pt x="31" y="105"/>
                    <a:pt x="27" y="103"/>
                    <a:pt x="27" y="108"/>
                  </a:cubicBezTo>
                  <a:cubicBezTo>
                    <a:pt x="26" y="111"/>
                    <a:pt x="30" y="115"/>
                    <a:pt x="31" y="118"/>
                  </a:cubicBezTo>
                  <a:cubicBezTo>
                    <a:pt x="32" y="121"/>
                    <a:pt x="30" y="125"/>
                    <a:pt x="31" y="129"/>
                  </a:cubicBezTo>
                  <a:cubicBezTo>
                    <a:pt x="31" y="132"/>
                    <a:pt x="29" y="135"/>
                    <a:pt x="29" y="139"/>
                  </a:cubicBezTo>
                  <a:cubicBezTo>
                    <a:pt x="30" y="144"/>
                    <a:pt x="32" y="145"/>
                    <a:pt x="28" y="148"/>
                  </a:cubicBezTo>
                  <a:cubicBezTo>
                    <a:pt x="25" y="152"/>
                    <a:pt x="24" y="150"/>
                    <a:pt x="20" y="150"/>
                  </a:cubicBezTo>
                  <a:cubicBezTo>
                    <a:pt x="16" y="151"/>
                    <a:pt x="15" y="154"/>
                    <a:pt x="12" y="157"/>
                  </a:cubicBezTo>
                  <a:cubicBezTo>
                    <a:pt x="9" y="161"/>
                    <a:pt x="5" y="164"/>
                    <a:pt x="2" y="168"/>
                  </a:cubicBezTo>
                  <a:cubicBezTo>
                    <a:pt x="1" y="169"/>
                    <a:pt x="0" y="169"/>
                    <a:pt x="0" y="170"/>
                  </a:cubicBezTo>
                  <a:cubicBezTo>
                    <a:pt x="2" y="170"/>
                    <a:pt x="4" y="170"/>
                    <a:pt x="5" y="172"/>
                  </a:cubicBezTo>
                  <a:cubicBezTo>
                    <a:pt x="8" y="175"/>
                    <a:pt x="7" y="179"/>
                    <a:pt x="12" y="180"/>
                  </a:cubicBezTo>
                  <a:cubicBezTo>
                    <a:pt x="15" y="181"/>
                    <a:pt x="18" y="180"/>
                    <a:pt x="21" y="181"/>
                  </a:cubicBezTo>
                  <a:cubicBezTo>
                    <a:pt x="22" y="175"/>
                    <a:pt x="27" y="169"/>
                    <a:pt x="31" y="165"/>
                  </a:cubicBezTo>
                  <a:cubicBezTo>
                    <a:pt x="35" y="162"/>
                    <a:pt x="42" y="156"/>
                    <a:pt x="44" y="151"/>
                  </a:cubicBezTo>
                  <a:cubicBezTo>
                    <a:pt x="45" y="148"/>
                    <a:pt x="44" y="145"/>
                    <a:pt x="45" y="142"/>
                  </a:cubicBezTo>
                  <a:cubicBezTo>
                    <a:pt x="47" y="139"/>
                    <a:pt x="45" y="140"/>
                    <a:pt x="48" y="138"/>
                  </a:cubicBezTo>
                  <a:cubicBezTo>
                    <a:pt x="49" y="138"/>
                    <a:pt x="51" y="138"/>
                    <a:pt x="52" y="137"/>
                  </a:cubicBezTo>
                  <a:cubicBezTo>
                    <a:pt x="52" y="134"/>
                    <a:pt x="52" y="129"/>
                    <a:pt x="55" y="127"/>
                  </a:cubicBezTo>
                  <a:cubicBezTo>
                    <a:pt x="58" y="125"/>
                    <a:pt x="63" y="125"/>
                    <a:pt x="66" y="123"/>
                  </a:cubicBezTo>
                  <a:cubicBezTo>
                    <a:pt x="70" y="120"/>
                    <a:pt x="71" y="119"/>
                    <a:pt x="77" y="118"/>
                  </a:cubicBezTo>
                  <a:cubicBezTo>
                    <a:pt x="83" y="118"/>
                    <a:pt x="81" y="114"/>
                    <a:pt x="86" y="111"/>
                  </a:cubicBezTo>
                  <a:cubicBezTo>
                    <a:pt x="85" y="112"/>
                    <a:pt x="86" y="113"/>
                    <a:pt x="86" y="115"/>
                  </a:cubicBezTo>
                  <a:cubicBezTo>
                    <a:pt x="91" y="114"/>
                    <a:pt x="94" y="111"/>
                    <a:pt x="100" y="111"/>
                  </a:cubicBezTo>
                  <a:cubicBezTo>
                    <a:pt x="100" y="112"/>
                    <a:pt x="100" y="113"/>
                    <a:pt x="100" y="114"/>
                  </a:cubicBezTo>
                  <a:cubicBezTo>
                    <a:pt x="97" y="113"/>
                    <a:pt x="93" y="115"/>
                    <a:pt x="95" y="119"/>
                  </a:cubicBezTo>
                  <a:cubicBezTo>
                    <a:pt x="97" y="122"/>
                    <a:pt x="102" y="120"/>
                    <a:pt x="104" y="118"/>
                  </a:cubicBezTo>
                  <a:cubicBezTo>
                    <a:pt x="108" y="114"/>
                    <a:pt x="106" y="114"/>
                    <a:pt x="106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64"/>
            <p:cNvSpPr>
              <a:spLocks/>
            </p:cNvSpPr>
            <p:nvPr/>
          </p:nvSpPr>
          <p:spPr bwMode="auto">
            <a:xfrm>
              <a:off x="4090988" y="3787775"/>
              <a:ext cx="112713" cy="158750"/>
            </a:xfrm>
            <a:custGeom>
              <a:avLst/>
              <a:gdLst>
                <a:gd name="T0" fmla="*/ 57 w 67"/>
                <a:gd name="T1" fmla="*/ 67 h 95"/>
                <a:gd name="T2" fmla="*/ 65 w 67"/>
                <a:gd name="T3" fmla="*/ 51 h 95"/>
                <a:gd name="T4" fmla="*/ 66 w 67"/>
                <a:gd name="T5" fmla="*/ 41 h 95"/>
                <a:gd name="T6" fmla="*/ 62 w 67"/>
                <a:gd name="T7" fmla="*/ 40 h 95"/>
                <a:gd name="T8" fmla="*/ 52 w 67"/>
                <a:gd name="T9" fmla="*/ 39 h 95"/>
                <a:gd name="T10" fmla="*/ 44 w 67"/>
                <a:gd name="T11" fmla="*/ 30 h 95"/>
                <a:gd name="T12" fmla="*/ 43 w 67"/>
                <a:gd name="T13" fmla="*/ 25 h 95"/>
                <a:gd name="T14" fmla="*/ 40 w 67"/>
                <a:gd name="T15" fmla="*/ 21 h 95"/>
                <a:gd name="T16" fmla="*/ 40 w 67"/>
                <a:gd name="T17" fmla="*/ 16 h 95"/>
                <a:gd name="T18" fmla="*/ 37 w 67"/>
                <a:gd name="T19" fmla="*/ 10 h 95"/>
                <a:gd name="T20" fmla="*/ 20 w 67"/>
                <a:gd name="T21" fmla="*/ 0 h 95"/>
                <a:gd name="T22" fmla="*/ 25 w 67"/>
                <a:gd name="T23" fmla="*/ 16 h 95"/>
                <a:gd name="T24" fmla="*/ 24 w 67"/>
                <a:gd name="T25" fmla="*/ 31 h 95"/>
                <a:gd name="T26" fmla="*/ 23 w 67"/>
                <a:gd name="T27" fmla="*/ 34 h 95"/>
                <a:gd name="T28" fmla="*/ 29 w 67"/>
                <a:gd name="T29" fmla="*/ 38 h 95"/>
                <a:gd name="T30" fmla="*/ 34 w 67"/>
                <a:gd name="T31" fmla="*/ 56 h 95"/>
                <a:gd name="T32" fmla="*/ 29 w 67"/>
                <a:gd name="T33" fmla="*/ 60 h 95"/>
                <a:gd name="T34" fmla="*/ 27 w 67"/>
                <a:gd name="T35" fmla="*/ 63 h 95"/>
                <a:gd name="T36" fmla="*/ 20 w 67"/>
                <a:gd name="T37" fmla="*/ 71 h 95"/>
                <a:gd name="T38" fmla="*/ 7 w 67"/>
                <a:gd name="T39" fmla="*/ 77 h 95"/>
                <a:gd name="T40" fmla="*/ 0 w 67"/>
                <a:gd name="T41" fmla="*/ 88 h 95"/>
                <a:gd name="T42" fmla="*/ 0 w 67"/>
                <a:gd name="T43" fmla="*/ 89 h 95"/>
                <a:gd name="T44" fmla="*/ 2 w 67"/>
                <a:gd name="T45" fmla="*/ 88 h 95"/>
                <a:gd name="T46" fmla="*/ 21 w 67"/>
                <a:gd name="T47" fmla="*/ 94 h 95"/>
                <a:gd name="T48" fmla="*/ 40 w 67"/>
                <a:gd name="T49" fmla="*/ 86 h 95"/>
                <a:gd name="T50" fmla="*/ 50 w 67"/>
                <a:gd name="T51" fmla="*/ 80 h 95"/>
                <a:gd name="T52" fmla="*/ 56 w 67"/>
                <a:gd name="T53" fmla="*/ 86 h 95"/>
                <a:gd name="T54" fmla="*/ 56 w 67"/>
                <a:gd name="T55" fmla="*/ 86 h 95"/>
                <a:gd name="T56" fmla="*/ 56 w 67"/>
                <a:gd name="T57" fmla="*/ 85 h 95"/>
                <a:gd name="T58" fmla="*/ 57 w 67"/>
                <a:gd name="T59" fmla="*/ 6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95">
                  <a:moveTo>
                    <a:pt x="57" y="67"/>
                  </a:moveTo>
                  <a:cubicBezTo>
                    <a:pt x="58" y="60"/>
                    <a:pt x="61" y="57"/>
                    <a:pt x="65" y="51"/>
                  </a:cubicBezTo>
                  <a:cubicBezTo>
                    <a:pt x="67" y="48"/>
                    <a:pt x="67" y="44"/>
                    <a:pt x="66" y="41"/>
                  </a:cubicBezTo>
                  <a:cubicBezTo>
                    <a:pt x="65" y="41"/>
                    <a:pt x="64" y="41"/>
                    <a:pt x="62" y="40"/>
                  </a:cubicBezTo>
                  <a:cubicBezTo>
                    <a:pt x="59" y="40"/>
                    <a:pt x="55" y="41"/>
                    <a:pt x="52" y="39"/>
                  </a:cubicBezTo>
                  <a:cubicBezTo>
                    <a:pt x="49" y="37"/>
                    <a:pt x="45" y="33"/>
                    <a:pt x="44" y="30"/>
                  </a:cubicBezTo>
                  <a:cubicBezTo>
                    <a:pt x="43" y="28"/>
                    <a:pt x="43" y="27"/>
                    <a:pt x="43" y="25"/>
                  </a:cubicBezTo>
                  <a:cubicBezTo>
                    <a:pt x="42" y="24"/>
                    <a:pt x="40" y="23"/>
                    <a:pt x="40" y="21"/>
                  </a:cubicBezTo>
                  <a:cubicBezTo>
                    <a:pt x="39" y="19"/>
                    <a:pt x="40" y="17"/>
                    <a:pt x="40" y="16"/>
                  </a:cubicBezTo>
                  <a:cubicBezTo>
                    <a:pt x="39" y="14"/>
                    <a:pt x="38" y="12"/>
                    <a:pt x="37" y="10"/>
                  </a:cubicBezTo>
                  <a:cubicBezTo>
                    <a:pt x="34" y="6"/>
                    <a:pt x="25" y="1"/>
                    <a:pt x="20" y="0"/>
                  </a:cubicBezTo>
                  <a:cubicBezTo>
                    <a:pt x="22" y="6"/>
                    <a:pt x="25" y="12"/>
                    <a:pt x="25" y="16"/>
                  </a:cubicBezTo>
                  <a:cubicBezTo>
                    <a:pt x="26" y="21"/>
                    <a:pt x="26" y="26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5" y="35"/>
                    <a:pt x="28" y="37"/>
                    <a:pt x="29" y="38"/>
                  </a:cubicBezTo>
                  <a:cubicBezTo>
                    <a:pt x="33" y="40"/>
                    <a:pt x="37" y="52"/>
                    <a:pt x="34" y="56"/>
                  </a:cubicBezTo>
                  <a:cubicBezTo>
                    <a:pt x="33" y="57"/>
                    <a:pt x="31" y="58"/>
                    <a:pt x="29" y="60"/>
                  </a:cubicBezTo>
                  <a:cubicBezTo>
                    <a:pt x="28" y="61"/>
                    <a:pt x="28" y="62"/>
                    <a:pt x="27" y="63"/>
                  </a:cubicBezTo>
                  <a:cubicBezTo>
                    <a:pt x="24" y="66"/>
                    <a:pt x="22" y="69"/>
                    <a:pt x="20" y="71"/>
                  </a:cubicBezTo>
                  <a:cubicBezTo>
                    <a:pt x="16" y="75"/>
                    <a:pt x="11" y="75"/>
                    <a:pt x="7" y="77"/>
                  </a:cubicBezTo>
                  <a:cubicBezTo>
                    <a:pt x="2" y="80"/>
                    <a:pt x="1" y="84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8" y="88"/>
                    <a:pt x="14" y="95"/>
                    <a:pt x="21" y="94"/>
                  </a:cubicBezTo>
                  <a:cubicBezTo>
                    <a:pt x="27" y="94"/>
                    <a:pt x="36" y="89"/>
                    <a:pt x="40" y="86"/>
                  </a:cubicBezTo>
                  <a:cubicBezTo>
                    <a:pt x="42" y="84"/>
                    <a:pt x="46" y="81"/>
                    <a:pt x="50" y="80"/>
                  </a:cubicBezTo>
                  <a:cubicBezTo>
                    <a:pt x="55" y="80"/>
                    <a:pt x="55" y="8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5"/>
                    <a:pt x="56" y="85"/>
                  </a:cubicBezTo>
                  <a:cubicBezTo>
                    <a:pt x="58" y="79"/>
                    <a:pt x="57" y="73"/>
                    <a:pt x="57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65"/>
            <p:cNvSpPr>
              <a:spLocks/>
            </p:cNvSpPr>
            <p:nvPr/>
          </p:nvSpPr>
          <p:spPr bwMode="auto">
            <a:xfrm>
              <a:off x="3757613" y="3894138"/>
              <a:ext cx="128588" cy="114300"/>
            </a:xfrm>
            <a:custGeom>
              <a:avLst/>
              <a:gdLst>
                <a:gd name="T0" fmla="*/ 58 w 77"/>
                <a:gd name="T1" fmla="*/ 40 h 68"/>
                <a:gd name="T2" fmla="*/ 51 w 77"/>
                <a:gd name="T3" fmla="*/ 34 h 68"/>
                <a:gd name="T4" fmla="*/ 58 w 77"/>
                <a:gd name="T5" fmla="*/ 34 h 68"/>
                <a:gd name="T6" fmla="*/ 62 w 77"/>
                <a:gd name="T7" fmla="*/ 33 h 68"/>
                <a:gd name="T8" fmla="*/ 65 w 77"/>
                <a:gd name="T9" fmla="*/ 29 h 68"/>
                <a:gd name="T10" fmla="*/ 72 w 77"/>
                <a:gd name="T11" fmla="*/ 25 h 68"/>
                <a:gd name="T12" fmla="*/ 77 w 77"/>
                <a:gd name="T13" fmla="*/ 18 h 68"/>
                <a:gd name="T14" fmla="*/ 68 w 77"/>
                <a:gd name="T15" fmla="*/ 19 h 68"/>
                <a:gd name="T16" fmla="*/ 65 w 77"/>
                <a:gd name="T17" fmla="*/ 19 h 68"/>
                <a:gd name="T18" fmla="*/ 41 w 77"/>
                <a:gd name="T19" fmla="*/ 25 h 68"/>
                <a:gd name="T20" fmla="*/ 44 w 77"/>
                <a:gd name="T21" fmla="*/ 22 h 68"/>
                <a:gd name="T22" fmla="*/ 41 w 77"/>
                <a:gd name="T23" fmla="*/ 25 h 68"/>
                <a:gd name="T24" fmla="*/ 65 w 77"/>
                <a:gd name="T25" fmla="*/ 19 h 68"/>
                <a:gd name="T26" fmla="*/ 70 w 77"/>
                <a:gd name="T27" fmla="*/ 11 h 68"/>
                <a:gd name="T28" fmla="*/ 61 w 77"/>
                <a:gd name="T29" fmla="*/ 0 h 68"/>
                <a:gd name="T30" fmla="*/ 47 w 77"/>
                <a:gd name="T31" fmla="*/ 10 h 68"/>
                <a:gd name="T32" fmla="*/ 55 w 77"/>
                <a:gd name="T33" fmla="*/ 14 h 68"/>
                <a:gd name="T34" fmla="*/ 62 w 77"/>
                <a:gd name="T35" fmla="*/ 9 h 68"/>
                <a:gd name="T36" fmla="*/ 53 w 77"/>
                <a:gd name="T37" fmla="*/ 18 h 68"/>
                <a:gd name="T38" fmla="*/ 48 w 77"/>
                <a:gd name="T39" fmla="*/ 21 h 68"/>
                <a:gd name="T40" fmla="*/ 46 w 77"/>
                <a:gd name="T41" fmla="*/ 18 h 68"/>
                <a:gd name="T42" fmla="*/ 43 w 77"/>
                <a:gd name="T43" fmla="*/ 20 h 68"/>
                <a:gd name="T44" fmla="*/ 36 w 77"/>
                <a:gd name="T45" fmla="*/ 21 h 68"/>
                <a:gd name="T46" fmla="*/ 31 w 77"/>
                <a:gd name="T47" fmla="*/ 17 h 68"/>
                <a:gd name="T48" fmla="*/ 27 w 77"/>
                <a:gd name="T49" fmla="*/ 22 h 68"/>
                <a:gd name="T50" fmla="*/ 22 w 77"/>
                <a:gd name="T51" fmla="*/ 18 h 68"/>
                <a:gd name="T52" fmla="*/ 22 w 77"/>
                <a:gd name="T53" fmla="*/ 24 h 68"/>
                <a:gd name="T54" fmla="*/ 21 w 77"/>
                <a:gd name="T55" fmla="*/ 31 h 68"/>
                <a:gd name="T56" fmla="*/ 17 w 77"/>
                <a:gd name="T57" fmla="*/ 36 h 68"/>
                <a:gd name="T58" fmla="*/ 13 w 77"/>
                <a:gd name="T59" fmla="*/ 34 h 68"/>
                <a:gd name="T60" fmla="*/ 7 w 77"/>
                <a:gd name="T61" fmla="*/ 39 h 68"/>
                <a:gd name="T62" fmla="*/ 2 w 77"/>
                <a:gd name="T63" fmla="*/ 54 h 68"/>
                <a:gd name="T64" fmla="*/ 6 w 77"/>
                <a:gd name="T65" fmla="*/ 64 h 68"/>
                <a:gd name="T66" fmla="*/ 16 w 77"/>
                <a:gd name="T67" fmla="*/ 68 h 68"/>
                <a:gd name="T68" fmla="*/ 30 w 77"/>
                <a:gd name="T69" fmla="*/ 62 h 68"/>
                <a:gd name="T70" fmla="*/ 29 w 77"/>
                <a:gd name="T71" fmla="*/ 61 h 68"/>
                <a:gd name="T72" fmla="*/ 23 w 77"/>
                <a:gd name="T73" fmla="*/ 56 h 68"/>
                <a:gd name="T74" fmla="*/ 29 w 77"/>
                <a:gd name="T75" fmla="*/ 61 h 68"/>
                <a:gd name="T76" fmla="*/ 30 w 77"/>
                <a:gd name="T77" fmla="*/ 62 h 68"/>
                <a:gd name="T78" fmla="*/ 34 w 77"/>
                <a:gd name="T79" fmla="*/ 62 h 68"/>
                <a:gd name="T80" fmla="*/ 43 w 77"/>
                <a:gd name="T81" fmla="*/ 64 h 68"/>
                <a:gd name="T82" fmla="*/ 53 w 77"/>
                <a:gd name="T83" fmla="*/ 60 h 68"/>
                <a:gd name="T84" fmla="*/ 53 w 77"/>
                <a:gd name="T85" fmla="*/ 59 h 68"/>
                <a:gd name="T86" fmla="*/ 49 w 77"/>
                <a:gd name="T87" fmla="*/ 58 h 68"/>
                <a:gd name="T88" fmla="*/ 44 w 77"/>
                <a:gd name="T89" fmla="*/ 53 h 68"/>
                <a:gd name="T90" fmla="*/ 36 w 77"/>
                <a:gd name="T91" fmla="*/ 55 h 68"/>
                <a:gd name="T92" fmla="*/ 44 w 77"/>
                <a:gd name="T93" fmla="*/ 53 h 68"/>
                <a:gd name="T94" fmla="*/ 49 w 77"/>
                <a:gd name="T95" fmla="*/ 58 h 68"/>
                <a:gd name="T96" fmla="*/ 53 w 77"/>
                <a:gd name="T97" fmla="*/ 59 h 68"/>
                <a:gd name="T98" fmla="*/ 58 w 77"/>
                <a:gd name="T9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68">
                  <a:moveTo>
                    <a:pt x="58" y="40"/>
                  </a:moveTo>
                  <a:cubicBezTo>
                    <a:pt x="57" y="37"/>
                    <a:pt x="51" y="37"/>
                    <a:pt x="51" y="34"/>
                  </a:cubicBezTo>
                  <a:cubicBezTo>
                    <a:pt x="50" y="29"/>
                    <a:pt x="56" y="33"/>
                    <a:pt x="58" y="34"/>
                  </a:cubicBezTo>
                  <a:cubicBezTo>
                    <a:pt x="59" y="34"/>
                    <a:pt x="61" y="34"/>
                    <a:pt x="62" y="33"/>
                  </a:cubicBezTo>
                  <a:cubicBezTo>
                    <a:pt x="64" y="31"/>
                    <a:pt x="64" y="30"/>
                    <a:pt x="65" y="29"/>
                  </a:cubicBezTo>
                  <a:cubicBezTo>
                    <a:pt x="67" y="27"/>
                    <a:pt x="70" y="27"/>
                    <a:pt x="72" y="25"/>
                  </a:cubicBezTo>
                  <a:cubicBezTo>
                    <a:pt x="73" y="24"/>
                    <a:pt x="77" y="19"/>
                    <a:pt x="77" y="18"/>
                  </a:cubicBezTo>
                  <a:cubicBezTo>
                    <a:pt x="76" y="13"/>
                    <a:pt x="70" y="18"/>
                    <a:pt x="68" y="19"/>
                  </a:cubicBezTo>
                  <a:cubicBezTo>
                    <a:pt x="67" y="19"/>
                    <a:pt x="66" y="19"/>
                    <a:pt x="65" y="19"/>
                  </a:cubicBezTo>
                  <a:cubicBezTo>
                    <a:pt x="57" y="23"/>
                    <a:pt x="49" y="28"/>
                    <a:pt x="41" y="25"/>
                  </a:cubicBezTo>
                  <a:cubicBezTo>
                    <a:pt x="41" y="24"/>
                    <a:pt x="42" y="22"/>
                    <a:pt x="44" y="22"/>
                  </a:cubicBezTo>
                  <a:cubicBezTo>
                    <a:pt x="42" y="22"/>
                    <a:pt x="41" y="24"/>
                    <a:pt x="41" y="25"/>
                  </a:cubicBezTo>
                  <a:cubicBezTo>
                    <a:pt x="49" y="28"/>
                    <a:pt x="57" y="23"/>
                    <a:pt x="65" y="19"/>
                  </a:cubicBezTo>
                  <a:cubicBezTo>
                    <a:pt x="60" y="18"/>
                    <a:pt x="63" y="9"/>
                    <a:pt x="70" y="11"/>
                  </a:cubicBezTo>
                  <a:cubicBezTo>
                    <a:pt x="71" y="7"/>
                    <a:pt x="65" y="0"/>
                    <a:pt x="61" y="0"/>
                  </a:cubicBezTo>
                  <a:cubicBezTo>
                    <a:pt x="57" y="0"/>
                    <a:pt x="48" y="6"/>
                    <a:pt x="47" y="10"/>
                  </a:cubicBezTo>
                  <a:cubicBezTo>
                    <a:pt x="49" y="10"/>
                    <a:pt x="55" y="14"/>
                    <a:pt x="55" y="14"/>
                  </a:cubicBezTo>
                  <a:cubicBezTo>
                    <a:pt x="59" y="14"/>
                    <a:pt x="57" y="8"/>
                    <a:pt x="62" y="9"/>
                  </a:cubicBezTo>
                  <a:cubicBezTo>
                    <a:pt x="63" y="14"/>
                    <a:pt x="56" y="16"/>
                    <a:pt x="53" y="18"/>
                  </a:cubicBezTo>
                  <a:cubicBezTo>
                    <a:pt x="51" y="20"/>
                    <a:pt x="52" y="21"/>
                    <a:pt x="48" y="21"/>
                  </a:cubicBezTo>
                  <a:cubicBezTo>
                    <a:pt x="47" y="20"/>
                    <a:pt x="48" y="18"/>
                    <a:pt x="46" y="18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0" y="21"/>
                    <a:pt x="39" y="22"/>
                    <a:pt x="36" y="21"/>
                  </a:cubicBezTo>
                  <a:cubicBezTo>
                    <a:pt x="34" y="20"/>
                    <a:pt x="33" y="17"/>
                    <a:pt x="31" y="17"/>
                  </a:cubicBezTo>
                  <a:cubicBezTo>
                    <a:pt x="27" y="17"/>
                    <a:pt x="29" y="20"/>
                    <a:pt x="27" y="22"/>
                  </a:cubicBezTo>
                  <a:cubicBezTo>
                    <a:pt x="24" y="23"/>
                    <a:pt x="21" y="21"/>
                    <a:pt x="22" y="18"/>
                  </a:cubicBezTo>
                  <a:cubicBezTo>
                    <a:pt x="17" y="19"/>
                    <a:pt x="21" y="22"/>
                    <a:pt x="22" y="24"/>
                  </a:cubicBezTo>
                  <a:cubicBezTo>
                    <a:pt x="23" y="28"/>
                    <a:pt x="23" y="28"/>
                    <a:pt x="21" y="31"/>
                  </a:cubicBezTo>
                  <a:cubicBezTo>
                    <a:pt x="20" y="33"/>
                    <a:pt x="20" y="36"/>
                    <a:pt x="17" y="36"/>
                  </a:cubicBezTo>
                  <a:cubicBezTo>
                    <a:pt x="15" y="37"/>
                    <a:pt x="15" y="34"/>
                    <a:pt x="13" y="34"/>
                  </a:cubicBezTo>
                  <a:cubicBezTo>
                    <a:pt x="10" y="34"/>
                    <a:pt x="8" y="36"/>
                    <a:pt x="7" y="39"/>
                  </a:cubicBezTo>
                  <a:cubicBezTo>
                    <a:pt x="6" y="40"/>
                    <a:pt x="0" y="53"/>
                    <a:pt x="2" y="54"/>
                  </a:cubicBezTo>
                  <a:cubicBezTo>
                    <a:pt x="5" y="56"/>
                    <a:pt x="4" y="61"/>
                    <a:pt x="6" y="64"/>
                  </a:cubicBezTo>
                  <a:cubicBezTo>
                    <a:pt x="9" y="67"/>
                    <a:pt x="12" y="68"/>
                    <a:pt x="16" y="68"/>
                  </a:cubicBezTo>
                  <a:cubicBezTo>
                    <a:pt x="21" y="68"/>
                    <a:pt x="26" y="64"/>
                    <a:pt x="30" y="62"/>
                  </a:cubicBezTo>
                  <a:cubicBezTo>
                    <a:pt x="30" y="62"/>
                    <a:pt x="30" y="62"/>
                    <a:pt x="29" y="61"/>
                  </a:cubicBezTo>
                  <a:cubicBezTo>
                    <a:pt x="28" y="58"/>
                    <a:pt x="25" y="58"/>
                    <a:pt x="23" y="56"/>
                  </a:cubicBezTo>
                  <a:cubicBezTo>
                    <a:pt x="25" y="58"/>
                    <a:pt x="28" y="58"/>
                    <a:pt x="29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3" y="62"/>
                    <a:pt x="34" y="62"/>
                  </a:cubicBezTo>
                  <a:cubicBezTo>
                    <a:pt x="38" y="63"/>
                    <a:pt x="38" y="65"/>
                    <a:pt x="43" y="64"/>
                  </a:cubicBezTo>
                  <a:cubicBezTo>
                    <a:pt x="46" y="64"/>
                    <a:pt x="50" y="63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2" y="59"/>
                    <a:pt x="50" y="59"/>
                    <a:pt x="49" y="58"/>
                  </a:cubicBezTo>
                  <a:cubicBezTo>
                    <a:pt x="47" y="57"/>
                    <a:pt x="46" y="54"/>
                    <a:pt x="44" y="53"/>
                  </a:cubicBezTo>
                  <a:cubicBezTo>
                    <a:pt x="41" y="52"/>
                    <a:pt x="40" y="56"/>
                    <a:pt x="36" y="55"/>
                  </a:cubicBezTo>
                  <a:cubicBezTo>
                    <a:pt x="40" y="56"/>
                    <a:pt x="41" y="52"/>
                    <a:pt x="44" y="53"/>
                  </a:cubicBezTo>
                  <a:cubicBezTo>
                    <a:pt x="46" y="54"/>
                    <a:pt x="47" y="57"/>
                    <a:pt x="49" y="58"/>
                  </a:cubicBezTo>
                  <a:cubicBezTo>
                    <a:pt x="50" y="59"/>
                    <a:pt x="52" y="59"/>
                    <a:pt x="53" y="59"/>
                  </a:cubicBezTo>
                  <a:cubicBezTo>
                    <a:pt x="56" y="54"/>
                    <a:pt x="59" y="44"/>
                    <a:pt x="58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66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67"/>
            <p:cNvSpPr>
              <a:spLocks/>
            </p:cNvSpPr>
            <p:nvPr/>
          </p:nvSpPr>
          <p:spPr bwMode="auto">
            <a:xfrm>
              <a:off x="3840163" y="3900488"/>
              <a:ext cx="146050" cy="93663"/>
            </a:xfrm>
            <a:custGeom>
              <a:avLst/>
              <a:gdLst>
                <a:gd name="T0" fmla="*/ 15 w 87"/>
                <a:gd name="T1" fmla="*/ 16 h 56"/>
                <a:gd name="T2" fmla="*/ 18 w 87"/>
                <a:gd name="T3" fmla="*/ 16 h 56"/>
                <a:gd name="T4" fmla="*/ 27 w 87"/>
                <a:gd name="T5" fmla="*/ 15 h 56"/>
                <a:gd name="T6" fmla="*/ 22 w 87"/>
                <a:gd name="T7" fmla="*/ 22 h 56"/>
                <a:gd name="T8" fmla="*/ 15 w 87"/>
                <a:gd name="T9" fmla="*/ 26 h 56"/>
                <a:gd name="T10" fmla="*/ 12 w 87"/>
                <a:gd name="T11" fmla="*/ 30 h 56"/>
                <a:gd name="T12" fmla="*/ 8 w 87"/>
                <a:gd name="T13" fmla="*/ 31 h 56"/>
                <a:gd name="T14" fmla="*/ 1 w 87"/>
                <a:gd name="T15" fmla="*/ 31 h 56"/>
                <a:gd name="T16" fmla="*/ 8 w 87"/>
                <a:gd name="T17" fmla="*/ 37 h 56"/>
                <a:gd name="T18" fmla="*/ 3 w 87"/>
                <a:gd name="T19" fmla="*/ 56 h 56"/>
                <a:gd name="T20" fmla="*/ 12 w 87"/>
                <a:gd name="T21" fmla="*/ 54 h 56"/>
                <a:gd name="T22" fmla="*/ 22 w 87"/>
                <a:gd name="T23" fmla="*/ 53 h 56"/>
                <a:gd name="T24" fmla="*/ 29 w 87"/>
                <a:gd name="T25" fmla="*/ 46 h 56"/>
                <a:gd name="T26" fmla="*/ 48 w 87"/>
                <a:gd name="T27" fmla="*/ 44 h 56"/>
                <a:gd name="T28" fmla="*/ 68 w 87"/>
                <a:gd name="T29" fmla="*/ 44 h 56"/>
                <a:gd name="T30" fmla="*/ 68 w 87"/>
                <a:gd name="T31" fmla="*/ 44 h 56"/>
                <a:gd name="T32" fmla="*/ 73 w 87"/>
                <a:gd name="T33" fmla="*/ 42 h 56"/>
                <a:gd name="T34" fmla="*/ 82 w 87"/>
                <a:gd name="T35" fmla="*/ 40 h 56"/>
                <a:gd name="T36" fmla="*/ 82 w 87"/>
                <a:gd name="T37" fmla="*/ 31 h 56"/>
                <a:gd name="T38" fmla="*/ 87 w 87"/>
                <a:gd name="T39" fmla="*/ 25 h 56"/>
                <a:gd name="T40" fmla="*/ 79 w 87"/>
                <a:gd name="T41" fmla="*/ 21 h 56"/>
                <a:gd name="T42" fmla="*/ 66 w 87"/>
                <a:gd name="T43" fmla="*/ 6 h 56"/>
                <a:gd name="T44" fmla="*/ 59 w 87"/>
                <a:gd name="T45" fmla="*/ 2 h 56"/>
                <a:gd name="T46" fmla="*/ 56 w 87"/>
                <a:gd name="T47" fmla="*/ 0 h 56"/>
                <a:gd name="T48" fmla="*/ 53 w 87"/>
                <a:gd name="T49" fmla="*/ 1 h 56"/>
                <a:gd name="T50" fmla="*/ 48 w 87"/>
                <a:gd name="T51" fmla="*/ 1 h 56"/>
                <a:gd name="T52" fmla="*/ 25 w 87"/>
                <a:gd name="T53" fmla="*/ 10 h 56"/>
                <a:gd name="T54" fmla="*/ 15 w 87"/>
                <a:gd name="T55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56">
                  <a:moveTo>
                    <a:pt x="15" y="16"/>
                  </a:moveTo>
                  <a:cubicBezTo>
                    <a:pt x="16" y="16"/>
                    <a:pt x="17" y="16"/>
                    <a:pt x="18" y="16"/>
                  </a:cubicBezTo>
                  <a:cubicBezTo>
                    <a:pt x="20" y="15"/>
                    <a:pt x="26" y="10"/>
                    <a:pt x="27" y="15"/>
                  </a:cubicBezTo>
                  <a:cubicBezTo>
                    <a:pt x="27" y="16"/>
                    <a:pt x="23" y="21"/>
                    <a:pt x="22" y="22"/>
                  </a:cubicBezTo>
                  <a:cubicBezTo>
                    <a:pt x="20" y="24"/>
                    <a:pt x="17" y="24"/>
                    <a:pt x="15" y="26"/>
                  </a:cubicBezTo>
                  <a:cubicBezTo>
                    <a:pt x="14" y="27"/>
                    <a:pt x="14" y="28"/>
                    <a:pt x="12" y="30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6" y="30"/>
                    <a:pt x="0" y="26"/>
                    <a:pt x="1" y="31"/>
                  </a:cubicBezTo>
                  <a:cubicBezTo>
                    <a:pt x="1" y="34"/>
                    <a:pt x="7" y="34"/>
                    <a:pt x="8" y="37"/>
                  </a:cubicBezTo>
                  <a:cubicBezTo>
                    <a:pt x="9" y="41"/>
                    <a:pt x="6" y="51"/>
                    <a:pt x="3" y="56"/>
                  </a:cubicBezTo>
                  <a:cubicBezTo>
                    <a:pt x="6" y="56"/>
                    <a:pt x="9" y="55"/>
                    <a:pt x="12" y="54"/>
                  </a:cubicBezTo>
                  <a:cubicBezTo>
                    <a:pt x="16" y="54"/>
                    <a:pt x="19" y="54"/>
                    <a:pt x="22" y="53"/>
                  </a:cubicBezTo>
                  <a:cubicBezTo>
                    <a:pt x="25" y="51"/>
                    <a:pt x="26" y="48"/>
                    <a:pt x="29" y="46"/>
                  </a:cubicBezTo>
                  <a:cubicBezTo>
                    <a:pt x="33" y="43"/>
                    <a:pt x="42" y="44"/>
                    <a:pt x="48" y="44"/>
                  </a:cubicBezTo>
                  <a:cubicBezTo>
                    <a:pt x="55" y="43"/>
                    <a:pt x="62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3"/>
                    <a:pt x="71" y="43"/>
                    <a:pt x="73" y="42"/>
                  </a:cubicBezTo>
                  <a:cubicBezTo>
                    <a:pt x="75" y="41"/>
                    <a:pt x="81" y="41"/>
                    <a:pt x="82" y="40"/>
                  </a:cubicBezTo>
                  <a:cubicBezTo>
                    <a:pt x="83" y="38"/>
                    <a:pt x="81" y="34"/>
                    <a:pt x="82" y="31"/>
                  </a:cubicBezTo>
                  <a:cubicBezTo>
                    <a:pt x="83" y="29"/>
                    <a:pt x="85" y="27"/>
                    <a:pt x="87" y="25"/>
                  </a:cubicBezTo>
                  <a:cubicBezTo>
                    <a:pt x="85" y="25"/>
                    <a:pt x="82" y="23"/>
                    <a:pt x="79" y="21"/>
                  </a:cubicBezTo>
                  <a:cubicBezTo>
                    <a:pt x="74" y="17"/>
                    <a:pt x="70" y="11"/>
                    <a:pt x="66" y="6"/>
                  </a:cubicBezTo>
                  <a:cubicBezTo>
                    <a:pt x="63" y="3"/>
                    <a:pt x="63" y="3"/>
                    <a:pt x="59" y="2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1"/>
                    <a:pt x="50" y="1"/>
                    <a:pt x="48" y="1"/>
                  </a:cubicBezTo>
                  <a:cubicBezTo>
                    <a:pt x="40" y="3"/>
                    <a:pt x="32" y="6"/>
                    <a:pt x="25" y="10"/>
                  </a:cubicBezTo>
                  <a:cubicBezTo>
                    <a:pt x="22" y="12"/>
                    <a:pt x="19" y="14"/>
                    <a:pt x="15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68"/>
            <p:cNvSpPr>
              <a:spLocks/>
            </p:cNvSpPr>
            <p:nvPr/>
          </p:nvSpPr>
          <p:spPr bwMode="auto">
            <a:xfrm>
              <a:off x="3768726" y="3678238"/>
              <a:ext cx="219075" cy="109538"/>
            </a:xfrm>
            <a:custGeom>
              <a:avLst/>
              <a:gdLst>
                <a:gd name="T0" fmla="*/ 17 w 131"/>
                <a:gd name="T1" fmla="*/ 26 h 65"/>
                <a:gd name="T2" fmla="*/ 15 w 131"/>
                <a:gd name="T3" fmla="*/ 38 h 65"/>
                <a:gd name="T4" fmla="*/ 3 w 131"/>
                <a:gd name="T5" fmla="*/ 38 h 65"/>
                <a:gd name="T6" fmla="*/ 4 w 131"/>
                <a:gd name="T7" fmla="*/ 46 h 65"/>
                <a:gd name="T8" fmla="*/ 6 w 131"/>
                <a:gd name="T9" fmla="*/ 50 h 65"/>
                <a:gd name="T10" fmla="*/ 4 w 131"/>
                <a:gd name="T11" fmla="*/ 55 h 65"/>
                <a:gd name="T12" fmla="*/ 11 w 131"/>
                <a:gd name="T13" fmla="*/ 62 h 65"/>
                <a:gd name="T14" fmla="*/ 20 w 131"/>
                <a:gd name="T15" fmla="*/ 61 h 65"/>
                <a:gd name="T16" fmla="*/ 29 w 131"/>
                <a:gd name="T17" fmla="*/ 46 h 65"/>
                <a:gd name="T18" fmla="*/ 38 w 131"/>
                <a:gd name="T19" fmla="*/ 43 h 65"/>
                <a:gd name="T20" fmla="*/ 43 w 131"/>
                <a:gd name="T21" fmla="*/ 35 h 65"/>
                <a:gd name="T22" fmla="*/ 62 w 131"/>
                <a:gd name="T23" fmla="*/ 34 h 65"/>
                <a:gd name="T24" fmla="*/ 71 w 131"/>
                <a:gd name="T25" fmla="*/ 36 h 65"/>
                <a:gd name="T26" fmla="*/ 82 w 131"/>
                <a:gd name="T27" fmla="*/ 32 h 65"/>
                <a:gd name="T28" fmla="*/ 102 w 131"/>
                <a:gd name="T29" fmla="*/ 39 h 65"/>
                <a:gd name="T30" fmla="*/ 113 w 131"/>
                <a:gd name="T31" fmla="*/ 41 h 65"/>
                <a:gd name="T32" fmla="*/ 117 w 131"/>
                <a:gd name="T33" fmla="*/ 43 h 65"/>
                <a:gd name="T34" fmla="*/ 118 w 131"/>
                <a:gd name="T35" fmla="*/ 42 h 65"/>
                <a:gd name="T36" fmla="*/ 123 w 131"/>
                <a:gd name="T37" fmla="*/ 41 h 65"/>
                <a:gd name="T38" fmla="*/ 128 w 131"/>
                <a:gd name="T39" fmla="*/ 39 h 65"/>
                <a:gd name="T40" fmla="*/ 131 w 131"/>
                <a:gd name="T41" fmla="*/ 28 h 65"/>
                <a:gd name="T42" fmla="*/ 125 w 131"/>
                <a:gd name="T43" fmla="*/ 8 h 65"/>
                <a:gd name="T44" fmla="*/ 118 w 131"/>
                <a:gd name="T45" fmla="*/ 0 h 65"/>
                <a:gd name="T46" fmla="*/ 114 w 131"/>
                <a:gd name="T47" fmla="*/ 2 h 65"/>
                <a:gd name="T48" fmla="*/ 101 w 131"/>
                <a:gd name="T49" fmla="*/ 4 h 65"/>
                <a:gd name="T50" fmla="*/ 89 w 131"/>
                <a:gd name="T51" fmla="*/ 3 h 65"/>
                <a:gd name="T52" fmla="*/ 77 w 131"/>
                <a:gd name="T53" fmla="*/ 7 h 65"/>
                <a:gd name="T54" fmla="*/ 52 w 131"/>
                <a:gd name="T55" fmla="*/ 8 h 65"/>
                <a:gd name="T56" fmla="*/ 39 w 131"/>
                <a:gd name="T57" fmla="*/ 10 h 65"/>
                <a:gd name="T58" fmla="*/ 27 w 131"/>
                <a:gd name="T59" fmla="*/ 13 h 65"/>
                <a:gd name="T60" fmla="*/ 22 w 131"/>
                <a:gd name="T61" fmla="*/ 12 h 65"/>
                <a:gd name="T62" fmla="*/ 21 w 131"/>
                <a:gd name="T63" fmla="*/ 14 h 65"/>
                <a:gd name="T64" fmla="*/ 17 w 131"/>
                <a:gd name="T65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5">
                  <a:moveTo>
                    <a:pt x="17" y="26"/>
                  </a:moveTo>
                  <a:cubicBezTo>
                    <a:pt x="17" y="30"/>
                    <a:pt x="19" y="34"/>
                    <a:pt x="15" y="38"/>
                  </a:cubicBezTo>
                  <a:cubicBezTo>
                    <a:pt x="12" y="42"/>
                    <a:pt x="6" y="41"/>
                    <a:pt x="3" y="38"/>
                  </a:cubicBezTo>
                  <a:cubicBezTo>
                    <a:pt x="0" y="40"/>
                    <a:pt x="3" y="44"/>
                    <a:pt x="4" y="46"/>
                  </a:cubicBezTo>
                  <a:cubicBezTo>
                    <a:pt x="5" y="48"/>
                    <a:pt x="6" y="49"/>
                    <a:pt x="6" y="50"/>
                  </a:cubicBezTo>
                  <a:cubicBezTo>
                    <a:pt x="6" y="52"/>
                    <a:pt x="4" y="53"/>
                    <a:pt x="4" y="55"/>
                  </a:cubicBezTo>
                  <a:cubicBezTo>
                    <a:pt x="5" y="56"/>
                    <a:pt x="10" y="61"/>
                    <a:pt x="11" y="62"/>
                  </a:cubicBezTo>
                  <a:cubicBezTo>
                    <a:pt x="14" y="65"/>
                    <a:pt x="18" y="64"/>
                    <a:pt x="20" y="61"/>
                  </a:cubicBezTo>
                  <a:cubicBezTo>
                    <a:pt x="25" y="55"/>
                    <a:pt x="19" y="46"/>
                    <a:pt x="29" y="46"/>
                  </a:cubicBezTo>
                  <a:cubicBezTo>
                    <a:pt x="34" y="46"/>
                    <a:pt x="35" y="47"/>
                    <a:pt x="38" y="43"/>
                  </a:cubicBezTo>
                  <a:cubicBezTo>
                    <a:pt x="39" y="41"/>
                    <a:pt x="41" y="37"/>
                    <a:pt x="43" y="35"/>
                  </a:cubicBezTo>
                  <a:cubicBezTo>
                    <a:pt x="48" y="29"/>
                    <a:pt x="56" y="31"/>
                    <a:pt x="62" y="34"/>
                  </a:cubicBezTo>
                  <a:cubicBezTo>
                    <a:pt x="65" y="36"/>
                    <a:pt x="66" y="38"/>
                    <a:pt x="71" y="36"/>
                  </a:cubicBezTo>
                  <a:cubicBezTo>
                    <a:pt x="75" y="34"/>
                    <a:pt x="77" y="32"/>
                    <a:pt x="82" y="32"/>
                  </a:cubicBezTo>
                  <a:cubicBezTo>
                    <a:pt x="89" y="32"/>
                    <a:pt x="96" y="36"/>
                    <a:pt x="102" y="39"/>
                  </a:cubicBezTo>
                  <a:cubicBezTo>
                    <a:pt x="105" y="41"/>
                    <a:pt x="109" y="41"/>
                    <a:pt x="113" y="41"/>
                  </a:cubicBezTo>
                  <a:cubicBezTo>
                    <a:pt x="115" y="41"/>
                    <a:pt x="116" y="42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9" y="41"/>
                    <a:pt x="122" y="41"/>
                    <a:pt x="123" y="41"/>
                  </a:cubicBezTo>
                  <a:cubicBezTo>
                    <a:pt x="125" y="40"/>
                    <a:pt x="126" y="40"/>
                    <a:pt x="128" y="39"/>
                  </a:cubicBezTo>
                  <a:cubicBezTo>
                    <a:pt x="131" y="36"/>
                    <a:pt x="131" y="33"/>
                    <a:pt x="131" y="28"/>
                  </a:cubicBezTo>
                  <a:cubicBezTo>
                    <a:pt x="131" y="21"/>
                    <a:pt x="130" y="14"/>
                    <a:pt x="125" y="8"/>
                  </a:cubicBezTo>
                  <a:cubicBezTo>
                    <a:pt x="123" y="5"/>
                    <a:pt x="120" y="3"/>
                    <a:pt x="118" y="0"/>
                  </a:cubicBezTo>
                  <a:cubicBezTo>
                    <a:pt x="116" y="0"/>
                    <a:pt x="115" y="1"/>
                    <a:pt x="114" y="2"/>
                  </a:cubicBezTo>
                  <a:cubicBezTo>
                    <a:pt x="110" y="5"/>
                    <a:pt x="106" y="5"/>
                    <a:pt x="101" y="4"/>
                  </a:cubicBezTo>
                  <a:cubicBezTo>
                    <a:pt x="97" y="4"/>
                    <a:pt x="93" y="3"/>
                    <a:pt x="89" y="3"/>
                  </a:cubicBezTo>
                  <a:cubicBezTo>
                    <a:pt x="84" y="4"/>
                    <a:pt x="81" y="6"/>
                    <a:pt x="77" y="7"/>
                  </a:cubicBezTo>
                  <a:cubicBezTo>
                    <a:pt x="69" y="10"/>
                    <a:pt x="61" y="8"/>
                    <a:pt x="52" y="8"/>
                  </a:cubicBezTo>
                  <a:cubicBezTo>
                    <a:pt x="47" y="8"/>
                    <a:pt x="43" y="9"/>
                    <a:pt x="39" y="10"/>
                  </a:cubicBezTo>
                  <a:cubicBezTo>
                    <a:pt x="34" y="12"/>
                    <a:pt x="31" y="13"/>
                    <a:pt x="27" y="13"/>
                  </a:cubicBezTo>
                  <a:cubicBezTo>
                    <a:pt x="25" y="13"/>
                    <a:pt x="23" y="13"/>
                    <a:pt x="22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18" y="18"/>
                    <a:pt x="16" y="20"/>
                    <a:pt x="17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69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70"/>
            <p:cNvSpPr>
              <a:spLocks/>
            </p:cNvSpPr>
            <p:nvPr/>
          </p:nvSpPr>
          <p:spPr bwMode="auto">
            <a:xfrm>
              <a:off x="3875088" y="3941763"/>
              <a:ext cx="161925" cy="147638"/>
            </a:xfrm>
            <a:custGeom>
              <a:avLst/>
              <a:gdLst>
                <a:gd name="T0" fmla="*/ 94 w 96"/>
                <a:gd name="T1" fmla="*/ 52 h 88"/>
                <a:gd name="T2" fmla="*/ 92 w 96"/>
                <a:gd name="T3" fmla="*/ 40 h 88"/>
                <a:gd name="T4" fmla="*/ 83 w 96"/>
                <a:gd name="T5" fmla="*/ 29 h 88"/>
                <a:gd name="T6" fmla="*/ 84 w 96"/>
                <a:gd name="T7" fmla="*/ 21 h 88"/>
                <a:gd name="T8" fmla="*/ 83 w 96"/>
                <a:gd name="T9" fmla="*/ 14 h 88"/>
                <a:gd name="T10" fmla="*/ 83 w 96"/>
                <a:gd name="T11" fmla="*/ 8 h 88"/>
                <a:gd name="T12" fmla="*/ 77 w 96"/>
                <a:gd name="T13" fmla="*/ 5 h 88"/>
                <a:gd name="T14" fmla="*/ 73 w 96"/>
                <a:gd name="T15" fmla="*/ 0 h 88"/>
                <a:gd name="T16" fmla="*/ 66 w 96"/>
                <a:gd name="T17" fmla="*/ 0 h 88"/>
                <a:gd name="T18" fmla="*/ 61 w 96"/>
                <a:gd name="T19" fmla="*/ 6 h 88"/>
                <a:gd name="T20" fmla="*/ 61 w 96"/>
                <a:gd name="T21" fmla="*/ 15 h 88"/>
                <a:gd name="T22" fmla="*/ 52 w 96"/>
                <a:gd name="T23" fmla="*/ 17 h 88"/>
                <a:gd name="T24" fmla="*/ 47 w 96"/>
                <a:gd name="T25" fmla="*/ 19 h 88"/>
                <a:gd name="T26" fmla="*/ 45 w 96"/>
                <a:gd name="T27" fmla="*/ 20 h 88"/>
                <a:gd name="T28" fmla="*/ 47 w 96"/>
                <a:gd name="T29" fmla="*/ 19 h 88"/>
                <a:gd name="T30" fmla="*/ 47 w 96"/>
                <a:gd name="T31" fmla="*/ 19 h 88"/>
                <a:gd name="T32" fmla="*/ 27 w 96"/>
                <a:gd name="T33" fmla="*/ 19 h 88"/>
                <a:gd name="T34" fmla="*/ 8 w 96"/>
                <a:gd name="T35" fmla="*/ 21 h 88"/>
                <a:gd name="T36" fmla="*/ 1 w 96"/>
                <a:gd name="T37" fmla="*/ 28 h 88"/>
                <a:gd name="T38" fmla="*/ 0 w 96"/>
                <a:gd name="T39" fmla="*/ 28 h 88"/>
                <a:gd name="T40" fmla="*/ 2 w 96"/>
                <a:gd name="T41" fmla="*/ 35 h 88"/>
                <a:gd name="T42" fmla="*/ 3 w 96"/>
                <a:gd name="T43" fmla="*/ 50 h 88"/>
                <a:gd name="T44" fmla="*/ 9 w 96"/>
                <a:gd name="T45" fmla="*/ 54 h 88"/>
                <a:gd name="T46" fmla="*/ 13 w 96"/>
                <a:gd name="T47" fmla="*/ 60 h 88"/>
                <a:gd name="T48" fmla="*/ 19 w 96"/>
                <a:gd name="T49" fmla="*/ 58 h 88"/>
                <a:gd name="T50" fmla="*/ 27 w 96"/>
                <a:gd name="T51" fmla="*/ 57 h 88"/>
                <a:gd name="T52" fmla="*/ 34 w 96"/>
                <a:gd name="T53" fmla="*/ 62 h 88"/>
                <a:gd name="T54" fmla="*/ 39 w 96"/>
                <a:gd name="T55" fmla="*/ 69 h 88"/>
                <a:gd name="T56" fmla="*/ 42 w 96"/>
                <a:gd name="T57" fmla="*/ 70 h 88"/>
                <a:gd name="T58" fmla="*/ 42 w 96"/>
                <a:gd name="T59" fmla="*/ 75 h 88"/>
                <a:gd name="T60" fmla="*/ 44 w 96"/>
                <a:gd name="T61" fmla="*/ 84 h 88"/>
                <a:gd name="T62" fmla="*/ 57 w 96"/>
                <a:gd name="T63" fmla="*/ 87 h 88"/>
                <a:gd name="T64" fmla="*/ 61 w 96"/>
                <a:gd name="T65" fmla="*/ 80 h 88"/>
                <a:gd name="T66" fmla="*/ 79 w 96"/>
                <a:gd name="T67" fmla="*/ 63 h 88"/>
                <a:gd name="T68" fmla="*/ 82 w 96"/>
                <a:gd name="T69" fmla="*/ 59 h 88"/>
                <a:gd name="T70" fmla="*/ 88 w 96"/>
                <a:gd name="T71" fmla="*/ 57 h 88"/>
                <a:gd name="T72" fmla="*/ 94 w 96"/>
                <a:gd name="T73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88">
                  <a:moveTo>
                    <a:pt x="94" y="52"/>
                  </a:moveTo>
                  <a:cubicBezTo>
                    <a:pt x="91" y="52"/>
                    <a:pt x="93" y="43"/>
                    <a:pt x="92" y="40"/>
                  </a:cubicBezTo>
                  <a:cubicBezTo>
                    <a:pt x="90" y="35"/>
                    <a:pt x="84" y="33"/>
                    <a:pt x="83" y="29"/>
                  </a:cubicBezTo>
                  <a:cubicBezTo>
                    <a:pt x="82" y="26"/>
                    <a:pt x="84" y="23"/>
                    <a:pt x="84" y="21"/>
                  </a:cubicBezTo>
                  <a:cubicBezTo>
                    <a:pt x="84" y="19"/>
                    <a:pt x="83" y="16"/>
                    <a:pt x="83" y="14"/>
                  </a:cubicBezTo>
                  <a:cubicBezTo>
                    <a:pt x="82" y="12"/>
                    <a:pt x="82" y="10"/>
                    <a:pt x="83" y="8"/>
                  </a:cubicBezTo>
                  <a:cubicBezTo>
                    <a:pt x="81" y="7"/>
                    <a:pt x="79" y="6"/>
                    <a:pt x="77" y="5"/>
                  </a:cubicBezTo>
                  <a:cubicBezTo>
                    <a:pt x="76" y="3"/>
                    <a:pt x="74" y="2"/>
                    <a:pt x="73" y="0"/>
                  </a:cubicBezTo>
                  <a:cubicBezTo>
                    <a:pt x="71" y="1"/>
                    <a:pt x="69" y="1"/>
                    <a:pt x="66" y="0"/>
                  </a:cubicBezTo>
                  <a:cubicBezTo>
                    <a:pt x="64" y="2"/>
                    <a:pt x="62" y="4"/>
                    <a:pt x="61" y="6"/>
                  </a:cubicBezTo>
                  <a:cubicBezTo>
                    <a:pt x="60" y="9"/>
                    <a:pt x="62" y="13"/>
                    <a:pt x="61" y="15"/>
                  </a:cubicBezTo>
                  <a:cubicBezTo>
                    <a:pt x="60" y="16"/>
                    <a:pt x="54" y="16"/>
                    <a:pt x="52" y="17"/>
                  </a:cubicBezTo>
                  <a:cubicBezTo>
                    <a:pt x="50" y="18"/>
                    <a:pt x="49" y="18"/>
                    <a:pt x="47" y="19"/>
                  </a:cubicBezTo>
                  <a:cubicBezTo>
                    <a:pt x="46" y="19"/>
                    <a:pt x="46" y="19"/>
                    <a:pt x="45" y="20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1" y="20"/>
                    <a:pt x="34" y="18"/>
                    <a:pt x="27" y="19"/>
                  </a:cubicBezTo>
                  <a:cubicBezTo>
                    <a:pt x="21" y="19"/>
                    <a:pt x="12" y="18"/>
                    <a:pt x="8" y="21"/>
                  </a:cubicBezTo>
                  <a:cubicBezTo>
                    <a:pt x="5" y="23"/>
                    <a:pt x="4" y="26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30"/>
                    <a:pt x="2" y="32"/>
                    <a:pt x="2" y="35"/>
                  </a:cubicBezTo>
                  <a:cubicBezTo>
                    <a:pt x="2" y="40"/>
                    <a:pt x="0" y="46"/>
                    <a:pt x="3" y="50"/>
                  </a:cubicBezTo>
                  <a:cubicBezTo>
                    <a:pt x="5" y="52"/>
                    <a:pt x="7" y="52"/>
                    <a:pt x="9" y="54"/>
                  </a:cubicBezTo>
                  <a:cubicBezTo>
                    <a:pt x="11" y="56"/>
                    <a:pt x="11" y="59"/>
                    <a:pt x="13" y="60"/>
                  </a:cubicBezTo>
                  <a:cubicBezTo>
                    <a:pt x="17" y="62"/>
                    <a:pt x="17" y="59"/>
                    <a:pt x="19" y="58"/>
                  </a:cubicBezTo>
                  <a:cubicBezTo>
                    <a:pt x="22" y="56"/>
                    <a:pt x="23" y="56"/>
                    <a:pt x="27" y="57"/>
                  </a:cubicBezTo>
                  <a:cubicBezTo>
                    <a:pt x="29" y="57"/>
                    <a:pt x="33" y="59"/>
                    <a:pt x="34" y="62"/>
                  </a:cubicBezTo>
                  <a:cubicBezTo>
                    <a:pt x="36" y="66"/>
                    <a:pt x="34" y="66"/>
                    <a:pt x="39" y="69"/>
                  </a:cubicBezTo>
                  <a:cubicBezTo>
                    <a:pt x="41" y="70"/>
                    <a:pt x="41" y="68"/>
                    <a:pt x="42" y="70"/>
                  </a:cubicBezTo>
                  <a:cubicBezTo>
                    <a:pt x="43" y="71"/>
                    <a:pt x="42" y="74"/>
                    <a:pt x="42" y="75"/>
                  </a:cubicBezTo>
                  <a:cubicBezTo>
                    <a:pt x="42" y="78"/>
                    <a:pt x="43" y="81"/>
                    <a:pt x="44" y="84"/>
                  </a:cubicBezTo>
                  <a:cubicBezTo>
                    <a:pt x="47" y="88"/>
                    <a:pt x="52" y="87"/>
                    <a:pt x="57" y="87"/>
                  </a:cubicBezTo>
                  <a:cubicBezTo>
                    <a:pt x="58" y="85"/>
                    <a:pt x="59" y="82"/>
                    <a:pt x="61" y="80"/>
                  </a:cubicBezTo>
                  <a:cubicBezTo>
                    <a:pt x="67" y="74"/>
                    <a:pt x="74" y="69"/>
                    <a:pt x="79" y="63"/>
                  </a:cubicBezTo>
                  <a:cubicBezTo>
                    <a:pt x="81" y="61"/>
                    <a:pt x="80" y="60"/>
                    <a:pt x="82" y="59"/>
                  </a:cubicBezTo>
                  <a:cubicBezTo>
                    <a:pt x="84" y="57"/>
                    <a:pt x="85" y="57"/>
                    <a:pt x="88" y="57"/>
                  </a:cubicBezTo>
                  <a:cubicBezTo>
                    <a:pt x="91" y="57"/>
                    <a:pt x="96" y="57"/>
                    <a:pt x="94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71"/>
            <p:cNvSpPr>
              <a:spLocks/>
            </p:cNvSpPr>
            <p:nvPr/>
          </p:nvSpPr>
          <p:spPr bwMode="auto">
            <a:xfrm>
              <a:off x="3683001" y="3989388"/>
              <a:ext cx="288925" cy="265113"/>
            </a:xfrm>
            <a:custGeom>
              <a:avLst/>
              <a:gdLst>
                <a:gd name="T0" fmla="*/ 157 w 172"/>
                <a:gd name="T1" fmla="*/ 47 h 159"/>
                <a:gd name="T2" fmla="*/ 154 w 172"/>
                <a:gd name="T3" fmla="*/ 41 h 159"/>
                <a:gd name="T4" fmla="*/ 142 w 172"/>
                <a:gd name="T5" fmla="*/ 29 h 159"/>
                <a:gd name="T6" fmla="*/ 128 w 172"/>
                <a:gd name="T7" fmla="*/ 32 h 159"/>
                <a:gd name="T8" fmla="*/ 118 w 172"/>
                <a:gd name="T9" fmla="*/ 22 h 159"/>
                <a:gd name="T10" fmla="*/ 115 w 172"/>
                <a:gd name="T11" fmla="*/ 0 h 159"/>
                <a:gd name="T12" fmla="*/ 97 w 172"/>
                <a:gd name="T13" fmla="*/ 3 h 159"/>
                <a:gd name="T14" fmla="*/ 87 w 172"/>
                <a:gd name="T15" fmla="*/ 8 h 159"/>
                <a:gd name="T16" fmla="*/ 74 w 172"/>
                <a:gd name="T17" fmla="*/ 6 h 159"/>
                <a:gd name="T18" fmla="*/ 61 w 172"/>
                <a:gd name="T19" fmla="*/ 30 h 159"/>
                <a:gd name="T20" fmla="*/ 45 w 172"/>
                <a:gd name="T21" fmla="*/ 53 h 159"/>
                <a:gd name="T22" fmla="*/ 47 w 172"/>
                <a:gd name="T23" fmla="*/ 63 h 159"/>
                <a:gd name="T24" fmla="*/ 21 w 172"/>
                <a:gd name="T25" fmla="*/ 69 h 159"/>
                <a:gd name="T26" fmla="*/ 28 w 172"/>
                <a:gd name="T27" fmla="*/ 89 h 159"/>
                <a:gd name="T28" fmla="*/ 18 w 172"/>
                <a:gd name="T29" fmla="*/ 98 h 159"/>
                <a:gd name="T30" fmla="*/ 7 w 172"/>
                <a:gd name="T31" fmla="*/ 111 h 159"/>
                <a:gd name="T32" fmla="*/ 2 w 172"/>
                <a:gd name="T33" fmla="*/ 132 h 159"/>
                <a:gd name="T34" fmla="*/ 3 w 172"/>
                <a:gd name="T35" fmla="*/ 141 h 159"/>
                <a:gd name="T36" fmla="*/ 0 w 172"/>
                <a:gd name="T37" fmla="*/ 151 h 159"/>
                <a:gd name="T38" fmla="*/ 10 w 172"/>
                <a:gd name="T39" fmla="*/ 156 h 159"/>
                <a:gd name="T40" fmla="*/ 32 w 172"/>
                <a:gd name="T41" fmla="*/ 153 h 159"/>
                <a:gd name="T42" fmla="*/ 42 w 172"/>
                <a:gd name="T43" fmla="*/ 157 h 159"/>
                <a:gd name="T44" fmla="*/ 41 w 172"/>
                <a:gd name="T45" fmla="*/ 134 h 159"/>
                <a:gd name="T46" fmla="*/ 46 w 172"/>
                <a:gd name="T47" fmla="*/ 130 h 159"/>
                <a:gd name="T48" fmla="*/ 57 w 172"/>
                <a:gd name="T49" fmla="*/ 112 h 159"/>
                <a:gd name="T50" fmla="*/ 65 w 172"/>
                <a:gd name="T51" fmla="*/ 106 h 159"/>
                <a:gd name="T52" fmla="*/ 68 w 172"/>
                <a:gd name="T53" fmla="*/ 96 h 159"/>
                <a:gd name="T54" fmla="*/ 75 w 172"/>
                <a:gd name="T55" fmla="*/ 79 h 159"/>
                <a:gd name="T56" fmla="*/ 98 w 172"/>
                <a:gd name="T57" fmla="*/ 64 h 159"/>
                <a:gd name="T58" fmla="*/ 133 w 172"/>
                <a:gd name="T59" fmla="*/ 71 h 159"/>
                <a:gd name="T60" fmla="*/ 147 w 172"/>
                <a:gd name="T61" fmla="*/ 83 h 159"/>
                <a:gd name="T62" fmla="*/ 161 w 172"/>
                <a:gd name="T63" fmla="*/ 96 h 159"/>
                <a:gd name="T64" fmla="*/ 163 w 172"/>
                <a:gd name="T65" fmla="*/ 79 h 159"/>
                <a:gd name="T66" fmla="*/ 172 w 172"/>
                <a:gd name="T67" fmla="*/ 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159">
                  <a:moveTo>
                    <a:pt x="159" y="56"/>
                  </a:moveTo>
                  <a:cubicBezTo>
                    <a:pt x="158" y="53"/>
                    <a:pt x="157" y="50"/>
                    <a:pt x="157" y="47"/>
                  </a:cubicBezTo>
                  <a:cubicBezTo>
                    <a:pt x="157" y="46"/>
                    <a:pt x="158" y="43"/>
                    <a:pt x="157" y="42"/>
                  </a:cubicBezTo>
                  <a:cubicBezTo>
                    <a:pt x="156" y="40"/>
                    <a:pt x="156" y="42"/>
                    <a:pt x="154" y="41"/>
                  </a:cubicBezTo>
                  <a:cubicBezTo>
                    <a:pt x="149" y="38"/>
                    <a:pt x="151" y="38"/>
                    <a:pt x="149" y="34"/>
                  </a:cubicBezTo>
                  <a:cubicBezTo>
                    <a:pt x="148" y="31"/>
                    <a:pt x="144" y="29"/>
                    <a:pt x="142" y="29"/>
                  </a:cubicBezTo>
                  <a:cubicBezTo>
                    <a:pt x="138" y="28"/>
                    <a:pt x="137" y="28"/>
                    <a:pt x="134" y="30"/>
                  </a:cubicBezTo>
                  <a:cubicBezTo>
                    <a:pt x="132" y="31"/>
                    <a:pt x="132" y="34"/>
                    <a:pt x="128" y="32"/>
                  </a:cubicBezTo>
                  <a:cubicBezTo>
                    <a:pt x="126" y="31"/>
                    <a:pt x="126" y="28"/>
                    <a:pt x="124" y="26"/>
                  </a:cubicBezTo>
                  <a:cubicBezTo>
                    <a:pt x="122" y="24"/>
                    <a:pt x="120" y="24"/>
                    <a:pt x="118" y="22"/>
                  </a:cubicBezTo>
                  <a:cubicBezTo>
                    <a:pt x="115" y="18"/>
                    <a:pt x="117" y="12"/>
                    <a:pt x="117" y="7"/>
                  </a:cubicBezTo>
                  <a:cubicBezTo>
                    <a:pt x="117" y="4"/>
                    <a:pt x="116" y="2"/>
                    <a:pt x="115" y="0"/>
                  </a:cubicBezTo>
                  <a:cubicBezTo>
                    <a:pt x="112" y="1"/>
                    <a:pt x="109" y="1"/>
                    <a:pt x="106" y="1"/>
                  </a:cubicBezTo>
                  <a:cubicBezTo>
                    <a:pt x="103" y="2"/>
                    <a:pt x="100" y="3"/>
                    <a:pt x="97" y="3"/>
                  </a:cubicBezTo>
                  <a:cubicBezTo>
                    <a:pt x="97" y="3"/>
                    <a:pt x="97" y="4"/>
                    <a:pt x="97" y="4"/>
                  </a:cubicBezTo>
                  <a:cubicBezTo>
                    <a:pt x="94" y="7"/>
                    <a:pt x="90" y="8"/>
                    <a:pt x="87" y="8"/>
                  </a:cubicBezTo>
                  <a:cubicBezTo>
                    <a:pt x="82" y="9"/>
                    <a:pt x="82" y="7"/>
                    <a:pt x="78" y="6"/>
                  </a:cubicBezTo>
                  <a:cubicBezTo>
                    <a:pt x="77" y="6"/>
                    <a:pt x="75" y="6"/>
                    <a:pt x="74" y="6"/>
                  </a:cubicBezTo>
                  <a:cubicBezTo>
                    <a:pt x="75" y="9"/>
                    <a:pt x="76" y="13"/>
                    <a:pt x="77" y="16"/>
                  </a:cubicBezTo>
                  <a:cubicBezTo>
                    <a:pt x="79" y="24"/>
                    <a:pt x="67" y="27"/>
                    <a:pt x="61" y="30"/>
                  </a:cubicBezTo>
                  <a:cubicBezTo>
                    <a:pt x="55" y="33"/>
                    <a:pt x="53" y="39"/>
                    <a:pt x="50" y="45"/>
                  </a:cubicBezTo>
                  <a:cubicBezTo>
                    <a:pt x="48" y="48"/>
                    <a:pt x="42" y="49"/>
                    <a:pt x="45" y="53"/>
                  </a:cubicBezTo>
                  <a:cubicBezTo>
                    <a:pt x="47" y="55"/>
                    <a:pt x="54" y="53"/>
                    <a:pt x="54" y="55"/>
                  </a:cubicBezTo>
                  <a:cubicBezTo>
                    <a:pt x="55" y="57"/>
                    <a:pt x="49" y="61"/>
                    <a:pt x="47" y="63"/>
                  </a:cubicBezTo>
                  <a:cubicBezTo>
                    <a:pt x="45" y="65"/>
                    <a:pt x="44" y="69"/>
                    <a:pt x="41" y="71"/>
                  </a:cubicBezTo>
                  <a:cubicBezTo>
                    <a:pt x="38" y="72"/>
                    <a:pt x="23" y="63"/>
                    <a:pt x="21" y="69"/>
                  </a:cubicBezTo>
                  <a:cubicBezTo>
                    <a:pt x="21" y="72"/>
                    <a:pt x="26" y="77"/>
                    <a:pt x="26" y="79"/>
                  </a:cubicBezTo>
                  <a:cubicBezTo>
                    <a:pt x="27" y="82"/>
                    <a:pt x="28" y="87"/>
                    <a:pt x="28" y="89"/>
                  </a:cubicBezTo>
                  <a:cubicBezTo>
                    <a:pt x="26" y="93"/>
                    <a:pt x="22" y="92"/>
                    <a:pt x="20" y="94"/>
                  </a:cubicBezTo>
                  <a:cubicBezTo>
                    <a:pt x="18" y="95"/>
                    <a:pt x="19" y="96"/>
                    <a:pt x="18" y="98"/>
                  </a:cubicBezTo>
                  <a:cubicBezTo>
                    <a:pt x="17" y="101"/>
                    <a:pt x="17" y="100"/>
                    <a:pt x="14" y="101"/>
                  </a:cubicBezTo>
                  <a:cubicBezTo>
                    <a:pt x="9" y="103"/>
                    <a:pt x="7" y="105"/>
                    <a:pt x="7" y="111"/>
                  </a:cubicBezTo>
                  <a:cubicBezTo>
                    <a:pt x="6" y="116"/>
                    <a:pt x="11" y="121"/>
                    <a:pt x="9" y="125"/>
                  </a:cubicBezTo>
                  <a:cubicBezTo>
                    <a:pt x="8" y="128"/>
                    <a:pt x="4" y="130"/>
                    <a:pt x="2" y="132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5"/>
                    <a:pt x="4" y="138"/>
                    <a:pt x="3" y="141"/>
                  </a:cubicBezTo>
                  <a:cubicBezTo>
                    <a:pt x="3" y="143"/>
                    <a:pt x="3" y="144"/>
                    <a:pt x="2" y="146"/>
                  </a:cubicBezTo>
                  <a:cubicBezTo>
                    <a:pt x="1" y="148"/>
                    <a:pt x="0" y="149"/>
                    <a:pt x="0" y="151"/>
                  </a:cubicBezTo>
                  <a:cubicBezTo>
                    <a:pt x="3" y="151"/>
                    <a:pt x="4" y="151"/>
                    <a:pt x="7" y="152"/>
                  </a:cubicBezTo>
                  <a:cubicBezTo>
                    <a:pt x="9" y="153"/>
                    <a:pt x="9" y="155"/>
                    <a:pt x="10" y="156"/>
                  </a:cubicBezTo>
                  <a:cubicBezTo>
                    <a:pt x="15" y="159"/>
                    <a:pt x="18" y="158"/>
                    <a:pt x="22" y="156"/>
                  </a:cubicBezTo>
                  <a:cubicBezTo>
                    <a:pt x="26" y="154"/>
                    <a:pt x="28" y="151"/>
                    <a:pt x="32" y="153"/>
                  </a:cubicBezTo>
                  <a:cubicBezTo>
                    <a:pt x="34" y="154"/>
                    <a:pt x="34" y="156"/>
                    <a:pt x="37" y="156"/>
                  </a:cubicBezTo>
                  <a:cubicBezTo>
                    <a:pt x="38" y="157"/>
                    <a:pt x="40" y="157"/>
                    <a:pt x="42" y="157"/>
                  </a:cubicBezTo>
                  <a:cubicBezTo>
                    <a:pt x="43" y="153"/>
                    <a:pt x="40" y="150"/>
                    <a:pt x="40" y="146"/>
                  </a:cubicBezTo>
                  <a:cubicBezTo>
                    <a:pt x="40" y="142"/>
                    <a:pt x="40" y="138"/>
                    <a:pt x="41" y="134"/>
                  </a:cubicBezTo>
                  <a:cubicBezTo>
                    <a:pt x="41" y="132"/>
                    <a:pt x="40" y="129"/>
                    <a:pt x="42" y="128"/>
                  </a:cubicBezTo>
                  <a:cubicBezTo>
                    <a:pt x="44" y="127"/>
                    <a:pt x="45" y="130"/>
                    <a:pt x="46" y="130"/>
                  </a:cubicBezTo>
                  <a:cubicBezTo>
                    <a:pt x="51" y="130"/>
                    <a:pt x="51" y="126"/>
                    <a:pt x="53" y="122"/>
                  </a:cubicBezTo>
                  <a:cubicBezTo>
                    <a:pt x="54" y="119"/>
                    <a:pt x="54" y="113"/>
                    <a:pt x="57" y="112"/>
                  </a:cubicBezTo>
                  <a:cubicBezTo>
                    <a:pt x="58" y="111"/>
                    <a:pt x="60" y="112"/>
                    <a:pt x="62" y="110"/>
                  </a:cubicBezTo>
                  <a:cubicBezTo>
                    <a:pt x="63" y="109"/>
                    <a:pt x="64" y="108"/>
                    <a:pt x="65" y="106"/>
                  </a:cubicBezTo>
                  <a:cubicBezTo>
                    <a:pt x="65" y="104"/>
                    <a:pt x="65" y="102"/>
                    <a:pt x="66" y="100"/>
                  </a:cubicBezTo>
                  <a:cubicBezTo>
                    <a:pt x="66" y="99"/>
                    <a:pt x="68" y="98"/>
                    <a:pt x="68" y="96"/>
                  </a:cubicBezTo>
                  <a:cubicBezTo>
                    <a:pt x="68" y="92"/>
                    <a:pt x="67" y="90"/>
                    <a:pt x="68" y="86"/>
                  </a:cubicBezTo>
                  <a:cubicBezTo>
                    <a:pt x="69" y="83"/>
                    <a:pt x="72" y="81"/>
                    <a:pt x="75" y="79"/>
                  </a:cubicBezTo>
                  <a:cubicBezTo>
                    <a:pt x="78" y="77"/>
                    <a:pt x="81" y="79"/>
                    <a:pt x="84" y="77"/>
                  </a:cubicBezTo>
                  <a:cubicBezTo>
                    <a:pt x="90" y="74"/>
                    <a:pt x="92" y="67"/>
                    <a:pt x="98" y="64"/>
                  </a:cubicBezTo>
                  <a:cubicBezTo>
                    <a:pt x="103" y="61"/>
                    <a:pt x="111" y="61"/>
                    <a:pt x="117" y="62"/>
                  </a:cubicBezTo>
                  <a:cubicBezTo>
                    <a:pt x="123" y="63"/>
                    <a:pt x="129" y="67"/>
                    <a:pt x="133" y="71"/>
                  </a:cubicBezTo>
                  <a:cubicBezTo>
                    <a:pt x="136" y="73"/>
                    <a:pt x="139" y="74"/>
                    <a:pt x="141" y="76"/>
                  </a:cubicBezTo>
                  <a:cubicBezTo>
                    <a:pt x="144" y="78"/>
                    <a:pt x="145" y="81"/>
                    <a:pt x="147" y="83"/>
                  </a:cubicBezTo>
                  <a:cubicBezTo>
                    <a:pt x="149" y="86"/>
                    <a:pt x="152" y="86"/>
                    <a:pt x="154" y="88"/>
                  </a:cubicBezTo>
                  <a:cubicBezTo>
                    <a:pt x="156" y="90"/>
                    <a:pt x="157" y="96"/>
                    <a:pt x="161" y="96"/>
                  </a:cubicBezTo>
                  <a:cubicBezTo>
                    <a:pt x="161" y="93"/>
                    <a:pt x="163" y="91"/>
                    <a:pt x="163" y="89"/>
                  </a:cubicBezTo>
                  <a:cubicBezTo>
                    <a:pt x="164" y="85"/>
                    <a:pt x="162" y="83"/>
                    <a:pt x="163" y="79"/>
                  </a:cubicBezTo>
                  <a:cubicBezTo>
                    <a:pt x="164" y="76"/>
                    <a:pt x="167" y="73"/>
                    <a:pt x="168" y="70"/>
                  </a:cubicBezTo>
                  <a:cubicBezTo>
                    <a:pt x="169" y="66"/>
                    <a:pt x="170" y="62"/>
                    <a:pt x="172" y="59"/>
                  </a:cubicBezTo>
                  <a:cubicBezTo>
                    <a:pt x="167" y="59"/>
                    <a:pt x="162" y="60"/>
                    <a:pt x="159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72"/>
            <p:cNvSpPr>
              <a:spLocks/>
            </p:cNvSpPr>
            <p:nvPr/>
          </p:nvSpPr>
          <p:spPr bwMode="auto">
            <a:xfrm>
              <a:off x="3143251" y="4089400"/>
              <a:ext cx="184150" cy="180975"/>
            </a:xfrm>
            <a:custGeom>
              <a:avLst/>
              <a:gdLst>
                <a:gd name="T0" fmla="*/ 77 w 110"/>
                <a:gd name="T1" fmla="*/ 60 h 108"/>
                <a:gd name="T2" fmla="*/ 70 w 110"/>
                <a:gd name="T3" fmla="*/ 53 h 108"/>
                <a:gd name="T4" fmla="*/ 65 w 110"/>
                <a:gd name="T5" fmla="*/ 44 h 108"/>
                <a:gd name="T6" fmla="*/ 56 w 110"/>
                <a:gd name="T7" fmla="*/ 43 h 108"/>
                <a:gd name="T8" fmla="*/ 49 w 110"/>
                <a:gd name="T9" fmla="*/ 38 h 108"/>
                <a:gd name="T10" fmla="*/ 51 w 110"/>
                <a:gd name="T11" fmla="*/ 19 h 108"/>
                <a:gd name="T12" fmla="*/ 53 w 110"/>
                <a:gd name="T13" fmla="*/ 10 h 108"/>
                <a:gd name="T14" fmla="*/ 52 w 110"/>
                <a:gd name="T15" fmla="*/ 10 h 108"/>
                <a:gd name="T16" fmla="*/ 47 w 110"/>
                <a:gd name="T17" fmla="*/ 11 h 108"/>
                <a:gd name="T18" fmla="*/ 39 w 110"/>
                <a:gd name="T19" fmla="*/ 6 h 108"/>
                <a:gd name="T20" fmla="*/ 30 w 110"/>
                <a:gd name="T21" fmla="*/ 11 h 108"/>
                <a:gd name="T22" fmla="*/ 20 w 110"/>
                <a:gd name="T23" fmla="*/ 8 h 108"/>
                <a:gd name="T24" fmla="*/ 15 w 110"/>
                <a:gd name="T25" fmla="*/ 7 h 108"/>
                <a:gd name="T26" fmla="*/ 11 w 110"/>
                <a:gd name="T27" fmla="*/ 3 h 108"/>
                <a:gd name="T28" fmla="*/ 7 w 110"/>
                <a:gd name="T29" fmla="*/ 6 h 108"/>
                <a:gd name="T30" fmla="*/ 10 w 110"/>
                <a:gd name="T31" fmla="*/ 18 h 108"/>
                <a:gd name="T32" fmla="*/ 3 w 110"/>
                <a:gd name="T33" fmla="*/ 24 h 108"/>
                <a:gd name="T34" fmla="*/ 11 w 110"/>
                <a:gd name="T35" fmla="*/ 38 h 108"/>
                <a:gd name="T36" fmla="*/ 15 w 110"/>
                <a:gd name="T37" fmla="*/ 29 h 108"/>
                <a:gd name="T38" fmla="*/ 21 w 110"/>
                <a:gd name="T39" fmla="*/ 21 h 108"/>
                <a:gd name="T40" fmla="*/ 29 w 110"/>
                <a:gd name="T41" fmla="*/ 22 h 108"/>
                <a:gd name="T42" fmla="*/ 28 w 110"/>
                <a:gd name="T43" fmla="*/ 31 h 108"/>
                <a:gd name="T44" fmla="*/ 35 w 110"/>
                <a:gd name="T45" fmla="*/ 37 h 108"/>
                <a:gd name="T46" fmla="*/ 41 w 110"/>
                <a:gd name="T47" fmla="*/ 48 h 108"/>
                <a:gd name="T48" fmla="*/ 28 w 110"/>
                <a:gd name="T49" fmla="*/ 44 h 108"/>
                <a:gd name="T50" fmla="*/ 24 w 110"/>
                <a:gd name="T51" fmla="*/ 54 h 108"/>
                <a:gd name="T52" fmla="*/ 28 w 110"/>
                <a:gd name="T53" fmla="*/ 62 h 108"/>
                <a:gd name="T54" fmla="*/ 21 w 110"/>
                <a:gd name="T55" fmla="*/ 66 h 108"/>
                <a:gd name="T56" fmla="*/ 29 w 110"/>
                <a:gd name="T57" fmla="*/ 74 h 108"/>
                <a:gd name="T58" fmla="*/ 44 w 110"/>
                <a:gd name="T59" fmla="*/ 88 h 108"/>
                <a:gd name="T60" fmla="*/ 42 w 110"/>
                <a:gd name="T61" fmla="*/ 108 h 108"/>
                <a:gd name="T62" fmla="*/ 49 w 110"/>
                <a:gd name="T63" fmla="*/ 102 h 108"/>
                <a:gd name="T64" fmla="*/ 66 w 110"/>
                <a:gd name="T65" fmla="*/ 87 h 108"/>
                <a:gd name="T66" fmla="*/ 76 w 110"/>
                <a:gd name="T67" fmla="*/ 84 h 108"/>
                <a:gd name="T68" fmla="*/ 85 w 110"/>
                <a:gd name="T69" fmla="*/ 85 h 108"/>
                <a:gd name="T70" fmla="*/ 82 w 110"/>
                <a:gd name="T71" fmla="*/ 103 h 108"/>
                <a:gd name="T72" fmla="*/ 92 w 110"/>
                <a:gd name="T73" fmla="*/ 101 h 108"/>
                <a:gd name="T74" fmla="*/ 102 w 110"/>
                <a:gd name="T75" fmla="*/ 104 h 108"/>
                <a:gd name="T76" fmla="*/ 108 w 110"/>
                <a:gd name="T77" fmla="*/ 99 h 108"/>
                <a:gd name="T78" fmla="*/ 105 w 110"/>
                <a:gd name="T79" fmla="*/ 90 h 108"/>
                <a:gd name="T80" fmla="*/ 102 w 110"/>
                <a:gd name="T81" fmla="*/ 80 h 108"/>
                <a:gd name="T82" fmla="*/ 92 w 110"/>
                <a:gd name="T83" fmla="*/ 77 h 108"/>
                <a:gd name="T84" fmla="*/ 90 w 110"/>
                <a:gd name="T85" fmla="*/ 70 h 108"/>
                <a:gd name="T86" fmla="*/ 92 w 110"/>
                <a:gd name="T87" fmla="*/ 65 h 108"/>
                <a:gd name="T88" fmla="*/ 92 w 110"/>
                <a:gd name="T89" fmla="*/ 60 h 108"/>
                <a:gd name="T90" fmla="*/ 89 w 110"/>
                <a:gd name="T91" fmla="*/ 60 h 108"/>
                <a:gd name="T92" fmla="*/ 77 w 110"/>
                <a:gd name="T93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08">
                  <a:moveTo>
                    <a:pt x="77" y="60"/>
                  </a:moveTo>
                  <a:cubicBezTo>
                    <a:pt x="74" y="59"/>
                    <a:pt x="72" y="55"/>
                    <a:pt x="70" y="53"/>
                  </a:cubicBezTo>
                  <a:cubicBezTo>
                    <a:pt x="67" y="50"/>
                    <a:pt x="68" y="47"/>
                    <a:pt x="65" y="44"/>
                  </a:cubicBezTo>
                  <a:cubicBezTo>
                    <a:pt x="62" y="41"/>
                    <a:pt x="59" y="43"/>
                    <a:pt x="56" y="43"/>
                  </a:cubicBezTo>
                  <a:cubicBezTo>
                    <a:pt x="51" y="42"/>
                    <a:pt x="51" y="41"/>
                    <a:pt x="49" y="38"/>
                  </a:cubicBezTo>
                  <a:cubicBezTo>
                    <a:pt x="46" y="31"/>
                    <a:pt x="48" y="26"/>
                    <a:pt x="51" y="19"/>
                  </a:cubicBezTo>
                  <a:cubicBezTo>
                    <a:pt x="54" y="15"/>
                    <a:pt x="54" y="12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49" y="11"/>
                    <a:pt x="47" y="11"/>
                  </a:cubicBezTo>
                  <a:cubicBezTo>
                    <a:pt x="43" y="10"/>
                    <a:pt x="44" y="4"/>
                    <a:pt x="39" y="6"/>
                  </a:cubicBezTo>
                  <a:cubicBezTo>
                    <a:pt x="36" y="7"/>
                    <a:pt x="34" y="11"/>
                    <a:pt x="30" y="11"/>
                  </a:cubicBezTo>
                  <a:cubicBezTo>
                    <a:pt x="26" y="11"/>
                    <a:pt x="24" y="9"/>
                    <a:pt x="20" y="8"/>
                  </a:cubicBezTo>
                  <a:cubicBezTo>
                    <a:pt x="18" y="7"/>
                    <a:pt x="17" y="8"/>
                    <a:pt x="15" y="7"/>
                  </a:cubicBezTo>
                  <a:cubicBezTo>
                    <a:pt x="13" y="6"/>
                    <a:pt x="13" y="4"/>
                    <a:pt x="11" y="3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8" y="10"/>
                    <a:pt x="11" y="14"/>
                    <a:pt x="10" y="18"/>
                  </a:cubicBezTo>
                  <a:cubicBezTo>
                    <a:pt x="9" y="21"/>
                    <a:pt x="5" y="21"/>
                    <a:pt x="3" y="24"/>
                  </a:cubicBezTo>
                  <a:cubicBezTo>
                    <a:pt x="0" y="28"/>
                    <a:pt x="3" y="45"/>
                    <a:pt x="11" y="38"/>
                  </a:cubicBezTo>
                  <a:cubicBezTo>
                    <a:pt x="13" y="37"/>
                    <a:pt x="14" y="32"/>
                    <a:pt x="15" y="29"/>
                  </a:cubicBezTo>
                  <a:cubicBezTo>
                    <a:pt x="17" y="26"/>
                    <a:pt x="19" y="23"/>
                    <a:pt x="21" y="21"/>
                  </a:cubicBezTo>
                  <a:cubicBezTo>
                    <a:pt x="24" y="18"/>
                    <a:pt x="27" y="17"/>
                    <a:pt x="29" y="22"/>
                  </a:cubicBezTo>
                  <a:cubicBezTo>
                    <a:pt x="31" y="25"/>
                    <a:pt x="27" y="28"/>
                    <a:pt x="28" y="31"/>
                  </a:cubicBezTo>
                  <a:cubicBezTo>
                    <a:pt x="28" y="35"/>
                    <a:pt x="33" y="35"/>
                    <a:pt x="35" y="37"/>
                  </a:cubicBezTo>
                  <a:cubicBezTo>
                    <a:pt x="37" y="38"/>
                    <a:pt x="42" y="46"/>
                    <a:pt x="41" y="48"/>
                  </a:cubicBezTo>
                  <a:cubicBezTo>
                    <a:pt x="37" y="52"/>
                    <a:pt x="31" y="45"/>
                    <a:pt x="28" y="44"/>
                  </a:cubicBezTo>
                  <a:cubicBezTo>
                    <a:pt x="22" y="44"/>
                    <a:pt x="23" y="50"/>
                    <a:pt x="24" y="54"/>
                  </a:cubicBezTo>
                  <a:cubicBezTo>
                    <a:pt x="25" y="57"/>
                    <a:pt x="30" y="60"/>
                    <a:pt x="28" y="62"/>
                  </a:cubicBezTo>
                  <a:cubicBezTo>
                    <a:pt x="26" y="65"/>
                    <a:pt x="18" y="60"/>
                    <a:pt x="21" y="66"/>
                  </a:cubicBezTo>
                  <a:cubicBezTo>
                    <a:pt x="22" y="69"/>
                    <a:pt x="27" y="72"/>
                    <a:pt x="29" y="74"/>
                  </a:cubicBezTo>
                  <a:cubicBezTo>
                    <a:pt x="34" y="79"/>
                    <a:pt x="38" y="84"/>
                    <a:pt x="44" y="88"/>
                  </a:cubicBezTo>
                  <a:cubicBezTo>
                    <a:pt x="53" y="95"/>
                    <a:pt x="38" y="100"/>
                    <a:pt x="42" y="108"/>
                  </a:cubicBezTo>
                  <a:cubicBezTo>
                    <a:pt x="44" y="107"/>
                    <a:pt x="47" y="104"/>
                    <a:pt x="49" y="102"/>
                  </a:cubicBezTo>
                  <a:cubicBezTo>
                    <a:pt x="56" y="98"/>
                    <a:pt x="59" y="89"/>
                    <a:pt x="66" y="87"/>
                  </a:cubicBezTo>
                  <a:cubicBezTo>
                    <a:pt x="70" y="87"/>
                    <a:pt x="72" y="86"/>
                    <a:pt x="76" y="84"/>
                  </a:cubicBezTo>
                  <a:cubicBezTo>
                    <a:pt x="79" y="82"/>
                    <a:pt x="82" y="82"/>
                    <a:pt x="85" y="85"/>
                  </a:cubicBezTo>
                  <a:cubicBezTo>
                    <a:pt x="93" y="91"/>
                    <a:pt x="76" y="95"/>
                    <a:pt x="82" y="103"/>
                  </a:cubicBezTo>
                  <a:cubicBezTo>
                    <a:pt x="86" y="107"/>
                    <a:pt x="88" y="103"/>
                    <a:pt x="92" y="101"/>
                  </a:cubicBezTo>
                  <a:cubicBezTo>
                    <a:pt x="97" y="99"/>
                    <a:pt x="98" y="104"/>
                    <a:pt x="102" y="104"/>
                  </a:cubicBezTo>
                  <a:cubicBezTo>
                    <a:pt x="105" y="105"/>
                    <a:pt x="108" y="102"/>
                    <a:pt x="108" y="99"/>
                  </a:cubicBezTo>
                  <a:cubicBezTo>
                    <a:pt x="110" y="94"/>
                    <a:pt x="107" y="94"/>
                    <a:pt x="105" y="90"/>
                  </a:cubicBezTo>
                  <a:cubicBezTo>
                    <a:pt x="104" y="85"/>
                    <a:pt x="106" y="83"/>
                    <a:pt x="102" y="80"/>
                  </a:cubicBezTo>
                  <a:cubicBezTo>
                    <a:pt x="99" y="76"/>
                    <a:pt x="97" y="77"/>
                    <a:pt x="92" y="77"/>
                  </a:cubicBezTo>
                  <a:cubicBezTo>
                    <a:pt x="87" y="76"/>
                    <a:pt x="88" y="73"/>
                    <a:pt x="90" y="70"/>
                  </a:cubicBezTo>
                  <a:cubicBezTo>
                    <a:pt x="92" y="67"/>
                    <a:pt x="92" y="68"/>
                    <a:pt x="92" y="65"/>
                  </a:cubicBezTo>
                  <a:cubicBezTo>
                    <a:pt x="92" y="63"/>
                    <a:pt x="92" y="62"/>
                    <a:pt x="92" y="60"/>
                  </a:cubicBezTo>
                  <a:cubicBezTo>
                    <a:pt x="91" y="60"/>
                    <a:pt x="90" y="60"/>
                    <a:pt x="89" y="60"/>
                  </a:cubicBezTo>
                  <a:cubicBezTo>
                    <a:pt x="85" y="59"/>
                    <a:pt x="80" y="61"/>
                    <a:pt x="77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73"/>
            <p:cNvSpPr>
              <a:spLocks/>
            </p:cNvSpPr>
            <p:nvPr/>
          </p:nvSpPr>
          <p:spPr bwMode="auto">
            <a:xfrm>
              <a:off x="3521076" y="3668713"/>
              <a:ext cx="287338" cy="269875"/>
            </a:xfrm>
            <a:custGeom>
              <a:avLst/>
              <a:gdLst>
                <a:gd name="T0" fmla="*/ 4 w 172"/>
                <a:gd name="T1" fmla="*/ 127 h 161"/>
                <a:gd name="T2" fmla="*/ 2 w 172"/>
                <a:gd name="T3" fmla="*/ 129 h 161"/>
                <a:gd name="T4" fmla="*/ 3 w 172"/>
                <a:gd name="T5" fmla="*/ 131 h 161"/>
                <a:gd name="T6" fmla="*/ 3 w 172"/>
                <a:gd name="T7" fmla="*/ 137 h 161"/>
                <a:gd name="T8" fmla="*/ 10 w 172"/>
                <a:gd name="T9" fmla="*/ 141 h 161"/>
                <a:gd name="T10" fmla="*/ 20 w 172"/>
                <a:gd name="T11" fmla="*/ 154 h 161"/>
                <a:gd name="T12" fmla="*/ 26 w 172"/>
                <a:gd name="T13" fmla="*/ 160 h 161"/>
                <a:gd name="T14" fmla="*/ 33 w 172"/>
                <a:gd name="T15" fmla="*/ 155 h 161"/>
                <a:gd name="T16" fmla="*/ 38 w 172"/>
                <a:gd name="T17" fmla="*/ 147 h 161"/>
                <a:gd name="T18" fmla="*/ 41 w 172"/>
                <a:gd name="T19" fmla="*/ 143 h 161"/>
                <a:gd name="T20" fmla="*/ 45 w 172"/>
                <a:gd name="T21" fmla="*/ 140 h 161"/>
                <a:gd name="T22" fmla="*/ 53 w 172"/>
                <a:gd name="T23" fmla="*/ 122 h 161"/>
                <a:gd name="T24" fmla="*/ 59 w 172"/>
                <a:gd name="T25" fmla="*/ 114 h 161"/>
                <a:gd name="T26" fmla="*/ 58 w 172"/>
                <a:gd name="T27" fmla="*/ 104 h 161"/>
                <a:gd name="T28" fmla="*/ 74 w 172"/>
                <a:gd name="T29" fmla="*/ 98 h 161"/>
                <a:gd name="T30" fmla="*/ 84 w 172"/>
                <a:gd name="T31" fmla="*/ 100 h 161"/>
                <a:gd name="T32" fmla="*/ 89 w 172"/>
                <a:gd name="T33" fmla="*/ 99 h 161"/>
                <a:gd name="T34" fmla="*/ 93 w 172"/>
                <a:gd name="T35" fmla="*/ 101 h 161"/>
                <a:gd name="T36" fmla="*/ 99 w 172"/>
                <a:gd name="T37" fmla="*/ 94 h 161"/>
                <a:gd name="T38" fmla="*/ 105 w 172"/>
                <a:gd name="T39" fmla="*/ 95 h 161"/>
                <a:gd name="T40" fmla="*/ 108 w 172"/>
                <a:gd name="T41" fmla="*/ 93 h 161"/>
                <a:gd name="T42" fmla="*/ 103 w 172"/>
                <a:gd name="T43" fmla="*/ 83 h 161"/>
                <a:gd name="T44" fmla="*/ 111 w 172"/>
                <a:gd name="T45" fmla="*/ 76 h 161"/>
                <a:gd name="T46" fmla="*/ 118 w 172"/>
                <a:gd name="T47" fmla="*/ 69 h 161"/>
                <a:gd name="T48" fmla="*/ 124 w 172"/>
                <a:gd name="T49" fmla="*/ 60 h 161"/>
                <a:gd name="T50" fmla="*/ 147 w 172"/>
                <a:gd name="T51" fmla="*/ 63 h 161"/>
                <a:gd name="T52" fmla="*/ 153 w 172"/>
                <a:gd name="T53" fmla="*/ 62 h 161"/>
                <a:gd name="T54" fmla="*/ 152 w 172"/>
                <a:gd name="T55" fmla="*/ 61 h 161"/>
                <a:gd name="T56" fmla="*/ 154 w 172"/>
                <a:gd name="T57" fmla="*/ 56 h 161"/>
                <a:gd name="T58" fmla="*/ 152 w 172"/>
                <a:gd name="T59" fmla="*/ 52 h 161"/>
                <a:gd name="T60" fmla="*/ 151 w 172"/>
                <a:gd name="T61" fmla="*/ 44 h 161"/>
                <a:gd name="T62" fmla="*/ 163 w 172"/>
                <a:gd name="T63" fmla="*/ 44 h 161"/>
                <a:gd name="T64" fmla="*/ 165 w 172"/>
                <a:gd name="T65" fmla="*/ 32 h 161"/>
                <a:gd name="T66" fmla="*/ 169 w 172"/>
                <a:gd name="T67" fmla="*/ 20 h 161"/>
                <a:gd name="T68" fmla="*/ 170 w 172"/>
                <a:gd name="T69" fmla="*/ 18 h 161"/>
                <a:gd name="T70" fmla="*/ 167 w 172"/>
                <a:gd name="T71" fmla="*/ 14 h 161"/>
                <a:gd name="T72" fmla="*/ 172 w 172"/>
                <a:gd name="T73" fmla="*/ 5 h 161"/>
                <a:gd name="T74" fmla="*/ 143 w 172"/>
                <a:gd name="T75" fmla="*/ 5 h 161"/>
                <a:gd name="T76" fmla="*/ 130 w 172"/>
                <a:gd name="T77" fmla="*/ 13 h 161"/>
                <a:gd name="T78" fmla="*/ 123 w 172"/>
                <a:gd name="T79" fmla="*/ 13 h 161"/>
                <a:gd name="T80" fmla="*/ 118 w 172"/>
                <a:gd name="T81" fmla="*/ 18 h 161"/>
                <a:gd name="T82" fmla="*/ 104 w 172"/>
                <a:gd name="T83" fmla="*/ 27 h 161"/>
                <a:gd name="T84" fmla="*/ 95 w 172"/>
                <a:gd name="T85" fmla="*/ 44 h 161"/>
                <a:gd name="T86" fmla="*/ 78 w 172"/>
                <a:gd name="T87" fmla="*/ 59 h 161"/>
                <a:gd name="T88" fmla="*/ 69 w 172"/>
                <a:gd name="T89" fmla="*/ 70 h 161"/>
                <a:gd name="T90" fmla="*/ 53 w 172"/>
                <a:gd name="T91" fmla="*/ 87 h 161"/>
                <a:gd name="T92" fmla="*/ 40 w 172"/>
                <a:gd name="T93" fmla="*/ 98 h 161"/>
                <a:gd name="T94" fmla="*/ 31 w 172"/>
                <a:gd name="T95" fmla="*/ 104 h 161"/>
                <a:gd name="T96" fmla="*/ 22 w 172"/>
                <a:gd name="T97" fmla="*/ 110 h 161"/>
                <a:gd name="T98" fmla="*/ 11 w 172"/>
                <a:gd name="T99" fmla="*/ 111 h 161"/>
                <a:gd name="T100" fmla="*/ 3 w 172"/>
                <a:gd name="T101" fmla="*/ 118 h 161"/>
                <a:gd name="T102" fmla="*/ 0 w 172"/>
                <a:gd name="T103" fmla="*/ 121 h 161"/>
                <a:gd name="T104" fmla="*/ 4 w 172"/>
                <a:gd name="T105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61">
                  <a:moveTo>
                    <a:pt x="4" y="127"/>
                  </a:moveTo>
                  <a:cubicBezTo>
                    <a:pt x="4" y="127"/>
                    <a:pt x="3" y="128"/>
                    <a:pt x="2" y="129"/>
                  </a:cubicBezTo>
                  <a:cubicBezTo>
                    <a:pt x="2" y="130"/>
                    <a:pt x="3" y="130"/>
                    <a:pt x="3" y="131"/>
                  </a:cubicBezTo>
                  <a:cubicBezTo>
                    <a:pt x="3" y="133"/>
                    <a:pt x="3" y="135"/>
                    <a:pt x="3" y="137"/>
                  </a:cubicBezTo>
                  <a:cubicBezTo>
                    <a:pt x="4" y="141"/>
                    <a:pt x="5" y="140"/>
                    <a:pt x="10" y="141"/>
                  </a:cubicBezTo>
                  <a:cubicBezTo>
                    <a:pt x="17" y="141"/>
                    <a:pt x="19" y="148"/>
                    <a:pt x="20" y="154"/>
                  </a:cubicBezTo>
                  <a:cubicBezTo>
                    <a:pt x="21" y="158"/>
                    <a:pt x="21" y="161"/>
                    <a:pt x="26" y="160"/>
                  </a:cubicBezTo>
                  <a:cubicBezTo>
                    <a:pt x="28" y="159"/>
                    <a:pt x="31" y="157"/>
                    <a:pt x="33" y="155"/>
                  </a:cubicBezTo>
                  <a:cubicBezTo>
                    <a:pt x="35" y="153"/>
                    <a:pt x="37" y="150"/>
                    <a:pt x="38" y="147"/>
                  </a:cubicBezTo>
                  <a:cubicBezTo>
                    <a:pt x="39" y="146"/>
                    <a:pt x="40" y="144"/>
                    <a:pt x="41" y="143"/>
                  </a:cubicBezTo>
                  <a:cubicBezTo>
                    <a:pt x="42" y="142"/>
                    <a:pt x="44" y="141"/>
                    <a:pt x="45" y="140"/>
                  </a:cubicBezTo>
                  <a:cubicBezTo>
                    <a:pt x="49" y="135"/>
                    <a:pt x="49" y="127"/>
                    <a:pt x="53" y="122"/>
                  </a:cubicBezTo>
                  <a:cubicBezTo>
                    <a:pt x="55" y="120"/>
                    <a:pt x="58" y="117"/>
                    <a:pt x="59" y="114"/>
                  </a:cubicBezTo>
                  <a:cubicBezTo>
                    <a:pt x="60" y="111"/>
                    <a:pt x="57" y="108"/>
                    <a:pt x="58" y="104"/>
                  </a:cubicBezTo>
                  <a:cubicBezTo>
                    <a:pt x="61" y="98"/>
                    <a:pt x="69" y="96"/>
                    <a:pt x="74" y="98"/>
                  </a:cubicBezTo>
                  <a:cubicBezTo>
                    <a:pt x="77" y="99"/>
                    <a:pt x="81" y="100"/>
                    <a:pt x="84" y="100"/>
                  </a:cubicBezTo>
                  <a:cubicBezTo>
                    <a:pt x="86" y="100"/>
                    <a:pt x="87" y="99"/>
                    <a:pt x="89" y="99"/>
                  </a:cubicBezTo>
                  <a:cubicBezTo>
                    <a:pt x="90" y="99"/>
                    <a:pt x="92" y="101"/>
                    <a:pt x="93" y="101"/>
                  </a:cubicBezTo>
                  <a:cubicBezTo>
                    <a:pt x="97" y="100"/>
                    <a:pt x="95" y="96"/>
                    <a:pt x="99" y="94"/>
                  </a:cubicBezTo>
                  <a:cubicBezTo>
                    <a:pt x="101" y="94"/>
                    <a:pt x="103" y="96"/>
                    <a:pt x="105" y="95"/>
                  </a:cubicBezTo>
                  <a:cubicBezTo>
                    <a:pt x="105" y="95"/>
                    <a:pt x="107" y="93"/>
                    <a:pt x="108" y="93"/>
                  </a:cubicBezTo>
                  <a:cubicBezTo>
                    <a:pt x="109" y="89"/>
                    <a:pt x="103" y="87"/>
                    <a:pt x="103" y="83"/>
                  </a:cubicBezTo>
                  <a:cubicBezTo>
                    <a:pt x="103" y="80"/>
                    <a:pt x="109" y="78"/>
                    <a:pt x="111" y="76"/>
                  </a:cubicBezTo>
                  <a:cubicBezTo>
                    <a:pt x="116" y="74"/>
                    <a:pt x="115" y="73"/>
                    <a:pt x="118" y="69"/>
                  </a:cubicBezTo>
                  <a:cubicBezTo>
                    <a:pt x="120" y="65"/>
                    <a:pt x="123" y="64"/>
                    <a:pt x="124" y="60"/>
                  </a:cubicBezTo>
                  <a:cubicBezTo>
                    <a:pt x="132" y="59"/>
                    <a:pt x="139" y="64"/>
                    <a:pt x="147" y="63"/>
                  </a:cubicBezTo>
                  <a:cubicBezTo>
                    <a:pt x="149" y="63"/>
                    <a:pt x="151" y="63"/>
                    <a:pt x="153" y="62"/>
                  </a:cubicBezTo>
                  <a:cubicBezTo>
                    <a:pt x="153" y="62"/>
                    <a:pt x="152" y="61"/>
                    <a:pt x="152" y="61"/>
                  </a:cubicBezTo>
                  <a:cubicBezTo>
                    <a:pt x="152" y="59"/>
                    <a:pt x="154" y="58"/>
                    <a:pt x="154" y="56"/>
                  </a:cubicBezTo>
                  <a:cubicBezTo>
                    <a:pt x="154" y="55"/>
                    <a:pt x="153" y="54"/>
                    <a:pt x="152" y="52"/>
                  </a:cubicBezTo>
                  <a:cubicBezTo>
                    <a:pt x="151" y="50"/>
                    <a:pt x="148" y="46"/>
                    <a:pt x="151" y="44"/>
                  </a:cubicBezTo>
                  <a:cubicBezTo>
                    <a:pt x="154" y="47"/>
                    <a:pt x="160" y="48"/>
                    <a:pt x="163" y="44"/>
                  </a:cubicBezTo>
                  <a:cubicBezTo>
                    <a:pt x="167" y="40"/>
                    <a:pt x="165" y="36"/>
                    <a:pt x="165" y="32"/>
                  </a:cubicBezTo>
                  <a:cubicBezTo>
                    <a:pt x="164" y="26"/>
                    <a:pt x="166" y="24"/>
                    <a:pt x="169" y="20"/>
                  </a:cubicBezTo>
                  <a:cubicBezTo>
                    <a:pt x="169" y="19"/>
                    <a:pt x="170" y="19"/>
                    <a:pt x="170" y="18"/>
                  </a:cubicBezTo>
                  <a:cubicBezTo>
                    <a:pt x="168" y="18"/>
                    <a:pt x="167" y="17"/>
                    <a:pt x="167" y="14"/>
                  </a:cubicBezTo>
                  <a:cubicBezTo>
                    <a:pt x="167" y="11"/>
                    <a:pt x="172" y="9"/>
                    <a:pt x="172" y="5"/>
                  </a:cubicBezTo>
                  <a:cubicBezTo>
                    <a:pt x="163" y="5"/>
                    <a:pt x="151" y="0"/>
                    <a:pt x="143" y="5"/>
                  </a:cubicBezTo>
                  <a:cubicBezTo>
                    <a:pt x="138" y="7"/>
                    <a:pt x="136" y="12"/>
                    <a:pt x="130" y="13"/>
                  </a:cubicBezTo>
                  <a:cubicBezTo>
                    <a:pt x="128" y="13"/>
                    <a:pt x="125" y="12"/>
                    <a:pt x="123" y="13"/>
                  </a:cubicBezTo>
                  <a:cubicBezTo>
                    <a:pt x="119" y="14"/>
                    <a:pt x="120" y="17"/>
                    <a:pt x="118" y="18"/>
                  </a:cubicBezTo>
                  <a:cubicBezTo>
                    <a:pt x="112" y="22"/>
                    <a:pt x="97" y="16"/>
                    <a:pt x="104" y="27"/>
                  </a:cubicBezTo>
                  <a:cubicBezTo>
                    <a:pt x="110" y="36"/>
                    <a:pt x="102" y="39"/>
                    <a:pt x="95" y="44"/>
                  </a:cubicBezTo>
                  <a:cubicBezTo>
                    <a:pt x="89" y="48"/>
                    <a:pt x="84" y="54"/>
                    <a:pt x="78" y="59"/>
                  </a:cubicBezTo>
                  <a:cubicBezTo>
                    <a:pt x="74" y="63"/>
                    <a:pt x="72" y="67"/>
                    <a:pt x="69" y="70"/>
                  </a:cubicBezTo>
                  <a:cubicBezTo>
                    <a:pt x="63" y="76"/>
                    <a:pt x="59" y="83"/>
                    <a:pt x="53" y="87"/>
                  </a:cubicBezTo>
                  <a:cubicBezTo>
                    <a:pt x="48" y="91"/>
                    <a:pt x="45" y="96"/>
                    <a:pt x="40" y="98"/>
                  </a:cubicBezTo>
                  <a:cubicBezTo>
                    <a:pt x="37" y="100"/>
                    <a:pt x="34" y="101"/>
                    <a:pt x="31" y="104"/>
                  </a:cubicBezTo>
                  <a:cubicBezTo>
                    <a:pt x="28" y="107"/>
                    <a:pt x="26" y="109"/>
                    <a:pt x="22" y="110"/>
                  </a:cubicBezTo>
                  <a:cubicBezTo>
                    <a:pt x="18" y="110"/>
                    <a:pt x="15" y="110"/>
                    <a:pt x="11" y="111"/>
                  </a:cubicBezTo>
                  <a:cubicBezTo>
                    <a:pt x="8" y="112"/>
                    <a:pt x="5" y="116"/>
                    <a:pt x="3" y="118"/>
                  </a:cubicBezTo>
                  <a:cubicBezTo>
                    <a:pt x="2" y="119"/>
                    <a:pt x="1" y="120"/>
                    <a:pt x="0" y="121"/>
                  </a:cubicBezTo>
                  <a:cubicBezTo>
                    <a:pt x="2" y="123"/>
                    <a:pt x="4" y="123"/>
                    <a:pt x="4" y="1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74"/>
            <p:cNvSpPr>
              <a:spLocks/>
            </p:cNvSpPr>
            <p:nvPr/>
          </p:nvSpPr>
          <p:spPr bwMode="auto">
            <a:xfrm>
              <a:off x="3217863" y="4044950"/>
              <a:ext cx="136525" cy="146050"/>
            </a:xfrm>
            <a:custGeom>
              <a:avLst/>
              <a:gdLst>
                <a:gd name="T0" fmla="*/ 66 w 81"/>
                <a:gd name="T1" fmla="*/ 56 h 87"/>
                <a:gd name="T2" fmla="*/ 73 w 81"/>
                <a:gd name="T3" fmla="*/ 54 h 87"/>
                <a:gd name="T4" fmla="*/ 79 w 81"/>
                <a:gd name="T5" fmla="*/ 37 h 87"/>
                <a:gd name="T6" fmla="*/ 73 w 81"/>
                <a:gd name="T7" fmla="*/ 29 h 87"/>
                <a:gd name="T8" fmla="*/ 72 w 81"/>
                <a:gd name="T9" fmla="*/ 19 h 87"/>
                <a:gd name="T10" fmla="*/ 67 w 81"/>
                <a:gd name="T11" fmla="*/ 3 h 87"/>
                <a:gd name="T12" fmla="*/ 59 w 81"/>
                <a:gd name="T13" fmla="*/ 3 h 87"/>
                <a:gd name="T14" fmla="*/ 51 w 81"/>
                <a:gd name="T15" fmla="*/ 3 h 87"/>
                <a:gd name="T16" fmla="*/ 40 w 81"/>
                <a:gd name="T17" fmla="*/ 10 h 87"/>
                <a:gd name="T18" fmla="*/ 36 w 81"/>
                <a:gd name="T19" fmla="*/ 16 h 87"/>
                <a:gd name="T20" fmla="*/ 36 w 81"/>
                <a:gd name="T21" fmla="*/ 20 h 87"/>
                <a:gd name="T22" fmla="*/ 33 w 81"/>
                <a:gd name="T23" fmla="*/ 23 h 87"/>
                <a:gd name="T24" fmla="*/ 18 w 81"/>
                <a:gd name="T25" fmla="*/ 14 h 87"/>
                <a:gd name="T26" fmla="*/ 14 w 81"/>
                <a:gd name="T27" fmla="*/ 18 h 87"/>
                <a:gd name="T28" fmla="*/ 9 w 81"/>
                <a:gd name="T29" fmla="*/ 18 h 87"/>
                <a:gd name="T30" fmla="*/ 6 w 81"/>
                <a:gd name="T31" fmla="*/ 22 h 87"/>
                <a:gd name="T32" fmla="*/ 2 w 81"/>
                <a:gd name="T33" fmla="*/ 24 h 87"/>
                <a:gd name="T34" fmla="*/ 10 w 81"/>
                <a:gd name="T35" fmla="*/ 31 h 87"/>
                <a:gd name="T36" fmla="*/ 15 w 81"/>
                <a:gd name="T37" fmla="*/ 39 h 87"/>
                <a:gd name="T38" fmla="*/ 12 w 81"/>
                <a:gd name="T39" fmla="*/ 38 h 87"/>
                <a:gd name="T40" fmla="*/ 8 w 81"/>
                <a:gd name="T41" fmla="*/ 36 h 87"/>
                <a:gd name="T42" fmla="*/ 6 w 81"/>
                <a:gd name="T43" fmla="*/ 45 h 87"/>
                <a:gd name="T44" fmla="*/ 4 w 81"/>
                <a:gd name="T45" fmla="*/ 64 h 87"/>
                <a:gd name="T46" fmla="*/ 11 w 81"/>
                <a:gd name="T47" fmla="*/ 69 h 87"/>
                <a:gd name="T48" fmla="*/ 20 w 81"/>
                <a:gd name="T49" fmla="*/ 70 h 87"/>
                <a:gd name="T50" fmla="*/ 25 w 81"/>
                <a:gd name="T51" fmla="*/ 79 h 87"/>
                <a:gd name="T52" fmla="*/ 32 w 81"/>
                <a:gd name="T53" fmla="*/ 86 h 87"/>
                <a:gd name="T54" fmla="*/ 44 w 81"/>
                <a:gd name="T55" fmla="*/ 86 h 87"/>
                <a:gd name="T56" fmla="*/ 47 w 81"/>
                <a:gd name="T57" fmla="*/ 86 h 87"/>
                <a:gd name="T58" fmla="*/ 47 w 81"/>
                <a:gd name="T59" fmla="*/ 85 h 87"/>
                <a:gd name="T60" fmla="*/ 50 w 81"/>
                <a:gd name="T61" fmla="*/ 81 h 87"/>
                <a:gd name="T62" fmla="*/ 50 w 81"/>
                <a:gd name="T63" fmla="*/ 76 h 87"/>
                <a:gd name="T64" fmla="*/ 56 w 81"/>
                <a:gd name="T65" fmla="*/ 67 h 87"/>
                <a:gd name="T66" fmla="*/ 58 w 81"/>
                <a:gd name="T67" fmla="*/ 68 h 87"/>
                <a:gd name="T68" fmla="*/ 61 w 81"/>
                <a:gd name="T69" fmla="*/ 62 h 87"/>
                <a:gd name="T70" fmla="*/ 66 w 81"/>
                <a:gd name="T71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7">
                  <a:moveTo>
                    <a:pt x="66" y="56"/>
                  </a:moveTo>
                  <a:cubicBezTo>
                    <a:pt x="69" y="54"/>
                    <a:pt x="70" y="55"/>
                    <a:pt x="73" y="54"/>
                  </a:cubicBezTo>
                  <a:cubicBezTo>
                    <a:pt x="77" y="53"/>
                    <a:pt x="81" y="41"/>
                    <a:pt x="79" y="37"/>
                  </a:cubicBezTo>
                  <a:cubicBezTo>
                    <a:pt x="77" y="34"/>
                    <a:pt x="74" y="34"/>
                    <a:pt x="73" y="29"/>
                  </a:cubicBezTo>
                  <a:cubicBezTo>
                    <a:pt x="72" y="26"/>
                    <a:pt x="72" y="22"/>
                    <a:pt x="72" y="19"/>
                  </a:cubicBezTo>
                  <a:cubicBezTo>
                    <a:pt x="71" y="13"/>
                    <a:pt x="69" y="8"/>
                    <a:pt x="67" y="3"/>
                  </a:cubicBezTo>
                  <a:cubicBezTo>
                    <a:pt x="64" y="5"/>
                    <a:pt x="62" y="3"/>
                    <a:pt x="59" y="3"/>
                  </a:cubicBezTo>
                  <a:cubicBezTo>
                    <a:pt x="56" y="3"/>
                    <a:pt x="54" y="4"/>
                    <a:pt x="51" y="3"/>
                  </a:cubicBezTo>
                  <a:cubicBezTo>
                    <a:pt x="42" y="0"/>
                    <a:pt x="46" y="5"/>
                    <a:pt x="40" y="10"/>
                  </a:cubicBezTo>
                  <a:cubicBezTo>
                    <a:pt x="37" y="13"/>
                    <a:pt x="34" y="10"/>
                    <a:pt x="36" y="16"/>
                  </a:cubicBezTo>
                  <a:cubicBezTo>
                    <a:pt x="37" y="19"/>
                    <a:pt x="38" y="17"/>
                    <a:pt x="36" y="20"/>
                  </a:cubicBezTo>
                  <a:cubicBezTo>
                    <a:pt x="36" y="20"/>
                    <a:pt x="34" y="23"/>
                    <a:pt x="33" y="23"/>
                  </a:cubicBezTo>
                  <a:cubicBezTo>
                    <a:pt x="26" y="28"/>
                    <a:pt x="26" y="13"/>
                    <a:pt x="18" y="14"/>
                  </a:cubicBezTo>
                  <a:cubicBezTo>
                    <a:pt x="15" y="14"/>
                    <a:pt x="16" y="16"/>
                    <a:pt x="14" y="18"/>
                  </a:cubicBezTo>
                  <a:cubicBezTo>
                    <a:pt x="12" y="19"/>
                    <a:pt x="11" y="17"/>
                    <a:pt x="9" y="18"/>
                  </a:cubicBezTo>
                  <a:cubicBezTo>
                    <a:pt x="7" y="19"/>
                    <a:pt x="8" y="20"/>
                    <a:pt x="6" y="22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0" y="26"/>
                    <a:pt x="8" y="30"/>
                    <a:pt x="10" y="31"/>
                  </a:cubicBezTo>
                  <a:cubicBezTo>
                    <a:pt x="13" y="34"/>
                    <a:pt x="15" y="35"/>
                    <a:pt x="15" y="39"/>
                  </a:cubicBezTo>
                  <a:cubicBezTo>
                    <a:pt x="14" y="39"/>
                    <a:pt x="13" y="38"/>
                    <a:pt x="12" y="38"/>
                  </a:cubicBezTo>
                  <a:cubicBezTo>
                    <a:pt x="11" y="38"/>
                    <a:pt x="9" y="37"/>
                    <a:pt x="8" y="36"/>
                  </a:cubicBezTo>
                  <a:cubicBezTo>
                    <a:pt x="9" y="38"/>
                    <a:pt x="9" y="41"/>
                    <a:pt x="6" y="45"/>
                  </a:cubicBezTo>
                  <a:cubicBezTo>
                    <a:pt x="3" y="52"/>
                    <a:pt x="1" y="57"/>
                    <a:pt x="4" y="64"/>
                  </a:cubicBezTo>
                  <a:cubicBezTo>
                    <a:pt x="6" y="67"/>
                    <a:pt x="6" y="68"/>
                    <a:pt x="11" y="69"/>
                  </a:cubicBezTo>
                  <a:cubicBezTo>
                    <a:pt x="14" y="69"/>
                    <a:pt x="17" y="67"/>
                    <a:pt x="20" y="70"/>
                  </a:cubicBezTo>
                  <a:cubicBezTo>
                    <a:pt x="23" y="73"/>
                    <a:pt x="22" y="76"/>
                    <a:pt x="25" y="79"/>
                  </a:cubicBezTo>
                  <a:cubicBezTo>
                    <a:pt x="27" y="81"/>
                    <a:pt x="29" y="85"/>
                    <a:pt x="32" y="86"/>
                  </a:cubicBezTo>
                  <a:cubicBezTo>
                    <a:pt x="35" y="87"/>
                    <a:pt x="40" y="85"/>
                    <a:pt x="44" y="86"/>
                  </a:cubicBezTo>
                  <a:cubicBezTo>
                    <a:pt x="45" y="86"/>
                    <a:pt x="46" y="86"/>
                    <a:pt x="47" y="86"/>
                  </a:cubicBezTo>
                  <a:cubicBezTo>
                    <a:pt x="47" y="86"/>
                    <a:pt x="47" y="86"/>
                    <a:pt x="47" y="85"/>
                  </a:cubicBezTo>
                  <a:cubicBezTo>
                    <a:pt x="48" y="83"/>
                    <a:pt x="49" y="83"/>
                    <a:pt x="50" y="81"/>
                  </a:cubicBezTo>
                  <a:cubicBezTo>
                    <a:pt x="50" y="80"/>
                    <a:pt x="50" y="78"/>
                    <a:pt x="50" y="76"/>
                  </a:cubicBezTo>
                  <a:cubicBezTo>
                    <a:pt x="51" y="73"/>
                    <a:pt x="52" y="69"/>
                    <a:pt x="56" y="67"/>
                  </a:cubicBezTo>
                  <a:cubicBezTo>
                    <a:pt x="57" y="67"/>
                    <a:pt x="58" y="68"/>
                    <a:pt x="58" y="68"/>
                  </a:cubicBezTo>
                  <a:cubicBezTo>
                    <a:pt x="59" y="66"/>
                    <a:pt x="60" y="64"/>
                    <a:pt x="61" y="62"/>
                  </a:cubicBezTo>
                  <a:cubicBezTo>
                    <a:pt x="62" y="61"/>
                    <a:pt x="65" y="57"/>
                    <a:pt x="66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75"/>
            <p:cNvSpPr>
              <a:spLocks/>
            </p:cNvSpPr>
            <p:nvPr/>
          </p:nvSpPr>
          <p:spPr bwMode="auto">
            <a:xfrm>
              <a:off x="3592513" y="3973513"/>
              <a:ext cx="223838" cy="238125"/>
            </a:xfrm>
            <a:custGeom>
              <a:avLst/>
              <a:gdLst>
                <a:gd name="T0" fmla="*/ 89 w 133"/>
                <a:gd name="T1" fmla="*/ 0 h 142"/>
                <a:gd name="T2" fmla="*/ 90 w 133"/>
                <a:gd name="T3" fmla="*/ 7 h 142"/>
                <a:gd name="T4" fmla="*/ 81 w 133"/>
                <a:gd name="T5" fmla="*/ 11 h 142"/>
                <a:gd name="T6" fmla="*/ 74 w 133"/>
                <a:gd name="T7" fmla="*/ 16 h 142"/>
                <a:gd name="T8" fmla="*/ 69 w 133"/>
                <a:gd name="T9" fmla="*/ 24 h 142"/>
                <a:gd name="T10" fmla="*/ 63 w 133"/>
                <a:gd name="T11" fmla="*/ 18 h 142"/>
                <a:gd name="T12" fmla="*/ 60 w 133"/>
                <a:gd name="T13" fmla="*/ 24 h 142"/>
                <a:gd name="T14" fmla="*/ 64 w 133"/>
                <a:gd name="T15" fmla="*/ 31 h 142"/>
                <a:gd name="T16" fmla="*/ 64 w 133"/>
                <a:gd name="T17" fmla="*/ 38 h 142"/>
                <a:gd name="T18" fmla="*/ 47 w 133"/>
                <a:gd name="T19" fmla="*/ 55 h 142"/>
                <a:gd name="T20" fmla="*/ 31 w 133"/>
                <a:gd name="T21" fmla="*/ 69 h 142"/>
                <a:gd name="T22" fmla="*/ 16 w 133"/>
                <a:gd name="T23" fmla="*/ 80 h 142"/>
                <a:gd name="T24" fmla="*/ 6 w 133"/>
                <a:gd name="T25" fmla="*/ 86 h 142"/>
                <a:gd name="T26" fmla="*/ 0 w 133"/>
                <a:gd name="T27" fmla="*/ 92 h 142"/>
                <a:gd name="T28" fmla="*/ 19 w 133"/>
                <a:gd name="T29" fmla="*/ 84 h 142"/>
                <a:gd name="T30" fmla="*/ 27 w 133"/>
                <a:gd name="T31" fmla="*/ 81 h 142"/>
                <a:gd name="T32" fmla="*/ 35 w 133"/>
                <a:gd name="T33" fmla="*/ 79 h 142"/>
                <a:gd name="T34" fmla="*/ 32 w 133"/>
                <a:gd name="T35" fmla="*/ 87 h 142"/>
                <a:gd name="T36" fmla="*/ 39 w 133"/>
                <a:gd name="T37" fmla="*/ 93 h 142"/>
                <a:gd name="T38" fmla="*/ 42 w 133"/>
                <a:gd name="T39" fmla="*/ 93 h 142"/>
                <a:gd name="T40" fmla="*/ 42 w 133"/>
                <a:gd name="T41" fmla="*/ 96 h 142"/>
                <a:gd name="T42" fmla="*/ 42 w 133"/>
                <a:gd name="T43" fmla="*/ 98 h 142"/>
                <a:gd name="T44" fmla="*/ 44 w 133"/>
                <a:gd name="T45" fmla="*/ 99 h 142"/>
                <a:gd name="T46" fmla="*/ 49 w 133"/>
                <a:gd name="T47" fmla="*/ 107 h 142"/>
                <a:gd name="T48" fmla="*/ 34 w 133"/>
                <a:gd name="T49" fmla="*/ 112 h 142"/>
                <a:gd name="T50" fmla="*/ 23 w 133"/>
                <a:gd name="T51" fmla="*/ 108 h 142"/>
                <a:gd name="T52" fmla="*/ 30 w 133"/>
                <a:gd name="T53" fmla="*/ 114 h 142"/>
                <a:gd name="T54" fmla="*/ 33 w 133"/>
                <a:gd name="T55" fmla="*/ 117 h 142"/>
                <a:gd name="T56" fmla="*/ 40 w 133"/>
                <a:gd name="T57" fmla="*/ 112 h 142"/>
                <a:gd name="T58" fmla="*/ 39 w 133"/>
                <a:gd name="T59" fmla="*/ 121 h 142"/>
                <a:gd name="T60" fmla="*/ 37 w 133"/>
                <a:gd name="T61" fmla="*/ 126 h 142"/>
                <a:gd name="T62" fmla="*/ 40 w 133"/>
                <a:gd name="T63" fmla="*/ 126 h 142"/>
                <a:gd name="T64" fmla="*/ 50 w 133"/>
                <a:gd name="T65" fmla="*/ 131 h 142"/>
                <a:gd name="T66" fmla="*/ 33 w 133"/>
                <a:gd name="T67" fmla="*/ 138 h 142"/>
                <a:gd name="T68" fmla="*/ 40 w 133"/>
                <a:gd name="T69" fmla="*/ 140 h 142"/>
                <a:gd name="T70" fmla="*/ 47 w 133"/>
                <a:gd name="T71" fmla="*/ 141 h 142"/>
                <a:gd name="T72" fmla="*/ 56 w 133"/>
                <a:gd name="T73" fmla="*/ 141 h 142"/>
                <a:gd name="T74" fmla="*/ 63 w 133"/>
                <a:gd name="T75" fmla="*/ 134 h 142"/>
                <a:gd name="T76" fmla="*/ 61 w 133"/>
                <a:gd name="T77" fmla="*/ 120 h 142"/>
                <a:gd name="T78" fmla="*/ 68 w 133"/>
                <a:gd name="T79" fmla="*/ 110 h 142"/>
                <a:gd name="T80" fmla="*/ 72 w 133"/>
                <a:gd name="T81" fmla="*/ 107 h 142"/>
                <a:gd name="T82" fmla="*/ 74 w 133"/>
                <a:gd name="T83" fmla="*/ 103 h 142"/>
                <a:gd name="T84" fmla="*/ 82 w 133"/>
                <a:gd name="T85" fmla="*/ 98 h 142"/>
                <a:gd name="T86" fmla="*/ 80 w 133"/>
                <a:gd name="T87" fmla="*/ 88 h 142"/>
                <a:gd name="T88" fmla="*/ 75 w 133"/>
                <a:gd name="T89" fmla="*/ 78 h 142"/>
                <a:gd name="T90" fmla="*/ 95 w 133"/>
                <a:gd name="T91" fmla="*/ 80 h 142"/>
                <a:gd name="T92" fmla="*/ 101 w 133"/>
                <a:gd name="T93" fmla="*/ 72 h 142"/>
                <a:gd name="T94" fmla="*/ 108 w 133"/>
                <a:gd name="T95" fmla="*/ 64 h 142"/>
                <a:gd name="T96" fmla="*/ 99 w 133"/>
                <a:gd name="T97" fmla="*/ 62 h 142"/>
                <a:gd name="T98" fmla="*/ 104 w 133"/>
                <a:gd name="T99" fmla="*/ 54 h 142"/>
                <a:gd name="T100" fmla="*/ 115 w 133"/>
                <a:gd name="T101" fmla="*/ 39 h 142"/>
                <a:gd name="T102" fmla="*/ 131 w 133"/>
                <a:gd name="T103" fmla="*/ 25 h 142"/>
                <a:gd name="T104" fmla="*/ 128 w 133"/>
                <a:gd name="T105" fmla="*/ 15 h 142"/>
                <a:gd name="T106" fmla="*/ 114 w 133"/>
                <a:gd name="T107" fmla="*/ 21 h 142"/>
                <a:gd name="T108" fmla="*/ 104 w 133"/>
                <a:gd name="T109" fmla="*/ 17 h 142"/>
                <a:gd name="T110" fmla="*/ 100 w 133"/>
                <a:gd name="T111" fmla="*/ 7 h 142"/>
                <a:gd name="T112" fmla="*/ 101 w 133"/>
                <a:gd name="T113" fmla="*/ 1 h 142"/>
                <a:gd name="T114" fmla="*/ 93 w 133"/>
                <a:gd name="T115" fmla="*/ 0 h 142"/>
                <a:gd name="T116" fmla="*/ 89 w 133"/>
                <a:gd name="T1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42">
                  <a:moveTo>
                    <a:pt x="89" y="0"/>
                  </a:moveTo>
                  <a:cubicBezTo>
                    <a:pt x="89" y="2"/>
                    <a:pt x="90" y="5"/>
                    <a:pt x="90" y="7"/>
                  </a:cubicBezTo>
                  <a:cubicBezTo>
                    <a:pt x="86" y="7"/>
                    <a:pt x="84" y="10"/>
                    <a:pt x="81" y="11"/>
                  </a:cubicBezTo>
                  <a:cubicBezTo>
                    <a:pt x="76" y="13"/>
                    <a:pt x="76" y="12"/>
                    <a:pt x="74" y="16"/>
                  </a:cubicBezTo>
                  <a:cubicBezTo>
                    <a:pt x="73" y="19"/>
                    <a:pt x="72" y="25"/>
                    <a:pt x="69" y="24"/>
                  </a:cubicBezTo>
                  <a:cubicBezTo>
                    <a:pt x="65" y="22"/>
                    <a:pt x="70" y="15"/>
                    <a:pt x="63" y="18"/>
                  </a:cubicBezTo>
                  <a:cubicBezTo>
                    <a:pt x="65" y="23"/>
                    <a:pt x="62" y="21"/>
                    <a:pt x="60" y="24"/>
                  </a:cubicBezTo>
                  <a:cubicBezTo>
                    <a:pt x="62" y="26"/>
                    <a:pt x="60" y="31"/>
                    <a:pt x="64" y="31"/>
                  </a:cubicBezTo>
                  <a:cubicBezTo>
                    <a:pt x="64" y="34"/>
                    <a:pt x="64" y="36"/>
                    <a:pt x="64" y="38"/>
                  </a:cubicBezTo>
                  <a:cubicBezTo>
                    <a:pt x="61" y="45"/>
                    <a:pt x="53" y="51"/>
                    <a:pt x="47" y="55"/>
                  </a:cubicBezTo>
                  <a:cubicBezTo>
                    <a:pt x="41" y="59"/>
                    <a:pt x="37" y="65"/>
                    <a:pt x="31" y="69"/>
                  </a:cubicBezTo>
                  <a:cubicBezTo>
                    <a:pt x="27" y="73"/>
                    <a:pt x="21" y="76"/>
                    <a:pt x="16" y="80"/>
                  </a:cubicBezTo>
                  <a:cubicBezTo>
                    <a:pt x="13" y="82"/>
                    <a:pt x="10" y="84"/>
                    <a:pt x="6" y="86"/>
                  </a:cubicBezTo>
                  <a:cubicBezTo>
                    <a:pt x="3" y="87"/>
                    <a:pt x="0" y="89"/>
                    <a:pt x="0" y="92"/>
                  </a:cubicBezTo>
                  <a:cubicBezTo>
                    <a:pt x="6" y="91"/>
                    <a:pt x="13" y="87"/>
                    <a:pt x="19" y="84"/>
                  </a:cubicBezTo>
                  <a:cubicBezTo>
                    <a:pt x="21" y="83"/>
                    <a:pt x="25" y="83"/>
                    <a:pt x="27" y="81"/>
                  </a:cubicBezTo>
                  <a:cubicBezTo>
                    <a:pt x="29" y="79"/>
                    <a:pt x="34" y="73"/>
                    <a:pt x="35" y="79"/>
                  </a:cubicBezTo>
                  <a:cubicBezTo>
                    <a:pt x="35" y="82"/>
                    <a:pt x="30" y="84"/>
                    <a:pt x="32" y="87"/>
                  </a:cubicBezTo>
                  <a:cubicBezTo>
                    <a:pt x="33" y="90"/>
                    <a:pt x="37" y="92"/>
                    <a:pt x="39" y="93"/>
                  </a:cubicBezTo>
                  <a:cubicBezTo>
                    <a:pt x="40" y="93"/>
                    <a:pt x="41" y="92"/>
                    <a:pt x="42" y="93"/>
                  </a:cubicBezTo>
                  <a:cubicBezTo>
                    <a:pt x="43" y="94"/>
                    <a:pt x="42" y="95"/>
                    <a:pt x="42" y="96"/>
                  </a:cubicBezTo>
                  <a:cubicBezTo>
                    <a:pt x="43" y="96"/>
                    <a:pt x="42" y="97"/>
                    <a:pt x="42" y="98"/>
                  </a:cubicBezTo>
                  <a:cubicBezTo>
                    <a:pt x="43" y="99"/>
                    <a:pt x="44" y="99"/>
                    <a:pt x="44" y="99"/>
                  </a:cubicBezTo>
                  <a:cubicBezTo>
                    <a:pt x="45" y="100"/>
                    <a:pt x="50" y="105"/>
                    <a:pt x="49" y="107"/>
                  </a:cubicBezTo>
                  <a:cubicBezTo>
                    <a:pt x="49" y="111"/>
                    <a:pt x="32" y="102"/>
                    <a:pt x="34" y="112"/>
                  </a:cubicBezTo>
                  <a:cubicBezTo>
                    <a:pt x="31" y="112"/>
                    <a:pt x="25" y="107"/>
                    <a:pt x="23" y="108"/>
                  </a:cubicBezTo>
                  <a:cubicBezTo>
                    <a:pt x="17" y="112"/>
                    <a:pt x="28" y="114"/>
                    <a:pt x="30" y="114"/>
                  </a:cubicBezTo>
                  <a:cubicBezTo>
                    <a:pt x="28" y="118"/>
                    <a:pt x="30" y="121"/>
                    <a:pt x="33" y="117"/>
                  </a:cubicBezTo>
                  <a:cubicBezTo>
                    <a:pt x="35" y="115"/>
                    <a:pt x="35" y="108"/>
                    <a:pt x="40" y="112"/>
                  </a:cubicBezTo>
                  <a:cubicBezTo>
                    <a:pt x="42" y="115"/>
                    <a:pt x="40" y="119"/>
                    <a:pt x="39" y="121"/>
                  </a:cubicBezTo>
                  <a:cubicBezTo>
                    <a:pt x="38" y="122"/>
                    <a:pt x="37" y="124"/>
                    <a:pt x="37" y="126"/>
                  </a:cubicBezTo>
                  <a:cubicBezTo>
                    <a:pt x="37" y="128"/>
                    <a:pt x="39" y="129"/>
                    <a:pt x="40" y="126"/>
                  </a:cubicBezTo>
                  <a:cubicBezTo>
                    <a:pt x="42" y="126"/>
                    <a:pt x="50" y="128"/>
                    <a:pt x="50" y="131"/>
                  </a:cubicBezTo>
                  <a:cubicBezTo>
                    <a:pt x="46" y="133"/>
                    <a:pt x="31" y="132"/>
                    <a:pt x="33" y="138"/>
                  </a:cubicBezTo>
                  <a:cubicBezTo>
                    <a:pt x="36" y="138"/>
                    <a:pt x="37" y="138"/>
                    <a:pt x="40" y="140"/>
                  </a:cubicBezTo>
                  <a:cubicBezTo>
                    <a:pt x="44" y="141"/>
                    <a:pt x="42" y="142"/>
                    <a:pt x="47" y="141"/>
                  </a:cubicBezTo>
                  <a:cubicBezTo>
                    <a:pt x="50" y="141"/>
                    <a:pt x="53" y="141"/>
                    <a:pt x="56" y="141"/>
                  </a:cubicBezTo>
                  <a:cubicBezTo>
                    <a:pt x="58" y="139"/>
                    <a:pt x="62" y="137"/>
                    <a:pt x="63" y="134"/>
                  </a:cubicBezTo>
                  <a:cubicBezTo>
                    <a:pt x="65" y="130"/>
                    <a:pt x="60" y="125"/>
                    <a:pt x="61" y="120"/>
                  </a:cubicBezTo>
                  <a:cubicBezTo>
                    <a:pt x="61" y="114"/>
                    <a:pt x="63" y="112"/>
                    <a:pt x="68" y="110"/>
                  </a:cubicBezTo>
                  <a:cubicBezTo>
                    <a:pt x="71" y="109"/>
                    <a:pt x="71" y="110"/>
                    <a:pt x="72" y="107"/>
                  </a:cubicBezTo>
                  <a:cubicBezTo>
                    <a:pt x="73" y="105"/>
                    <a:pt x="72" y="104"/>
                    <a:pt x="74" y="103"/>
                  </a:cubicBezTo>
                  <a:cubicBezTo>
                    <a:pt x="76" y="101"/>
                    <a:pt x="80" y="102"/>
                    <a:pt x="82" y="98"/>
                  </a:cubicBezTo>
                  <a:cubicBezTo>
                    <a:pt x="82" y="96"/>
                    <a:pt x="81" y="91"/>
                    <a:pt x="80" y="88"/>
                  </a:cubicBezTo>
                  <a:cubicBezTo>
                    <a:pt x="80" y="86"/>
                    <a:pt x="75" y="81"/>
                    <a:pt x="75" y="78"/>
                  </a:cubicBezTo>
                  <a:cubicBezTo>
                    <a:pt x="77" y="72"/>
                    <a:pt x="92" y="81"/>
                    <a:pt x="95" y="80"/>
                  </a:cubicBezTo>
                  <a:cubicBezTo>
                    <a:pt x="98" y="78"/>
                    <a:pt x="99" y="74"/>
                    <a:pt x="101" y="72"/>
                  </a:cubicBezTo>
                  <a:cubicBezTo>
                    <a:pt x="103" y="70"/>
                    <a:pt x="109" y="66"/>
                    <a:pt x="108" y="64"/>
                  </a:cubicBezTo>
                  <a:cubicBezTo>
                    <a:pt x="108" y="62"/>
                    <a:pt x="101" y="64"/>
                    <a:pt x="99" y="62"/>
                  </a:cubicBezTo>
                  <a:cubicBezTo>
                    <a:pt x="96" y="58"/>
                    <a:pt x="102" y="57"/>
                    <a:pt x="104" y="54"/>
                  </a:cubicBezTo>
                  <a:cubicBezTo>
                    <a:pt x="107" y="48"/>
                    <a:pt x="109" y="42"/>
                    <a:pt x="115" y="39"/>
                  </a:cubicBezTo>
                  <a:cubicBezTo>
                    <a:pt x="121" y="36"/>
                    <a:pt x="133" y="33"/>
                    <a:pt x="131" y="25"/>
                  </a:cubicBezTo>
                  <a:cubicBezTo>
                    <a:pt x="130" y="22"/>
                    <a:pt x="129" y="18"/>
                    <a:pt x="128" y="15"/>
                  </a:cubicBezTo>
                  <a:cubicBezTo>
                    <a:pt x="124" y="17"/>
                    <a:pt x="119" y="21"/>
                    <a:pt x="114" y="21"/>
                  </a:cubicBezTo>
                  <a:cubicBezTo>
                    <a:pt x="110" y="21"/>
                    <a:pt x="107" y="20"/>
                    <a:pt x="104" y="17"/>
                  </a:cubicBezTo>
                  <a:cubicBezTo>
                    <a:pt x="102" y="14"/>
                    <a:pt x="103" y="9"/>
                    <a:pt x="100" y="7"/>
                  </a:cubicBezTo>
                  <a:cubicBezTo>
                    <a:pt x="99" y="7"/>
                    <a:pt x="99" y="4"/>
                    <a:pt x="101" y="1"/>
                  </a:cubicBezTo>
                  <a:cubicBezTo>
                    <a:pt x="98" y="1"/>
                    <a:pt x="96" y="0"/>
                    <a:pt x="93" y="0"/>
                  </a:cubicBezTo>
                  <a:cubicBezTo>
                    <a:pt x="92" y="0"/>
                    <a:pt x="91" y="0"/>
                    <a:pt x="8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76"/>
            <p:cNvSpPr>
              <a:spLocks/>
            </p:cNvSpPr>
            <p:nvPr/>
          </p:nvSpPr>
          <p:spPr bwMode="auto">
            <a:xfrm>
              <a:off x="3403601" y="3727450"/>
              <a:ext cx="569913" cy="309563"/>
            </a:xfrm>
            <a:custGeom>
              <a:avLst/>
              <a:gdLst>
                <a:gd name="T0" fmla="*/ 332 w 340"/>
                <a:gd name="T1" fmla="*/ 33 h 185"/>
                <a:gd name="T2" fmla="*/ 331 w 340"/>
                <a:gd name="T3" fmla="*/ 12 h 185"/>
                <a:gd name="T4" fmla="*/ 289 w 340"/>
                <a:gd name="T5" fmla="*/ 7 h 185"/>
                <a:gd name="T6" fmla="*/ 256 w 340"/>
                <a:gd name="T7" fmla="*/ 14 h 185"/>
                <a:gd name="T8" fmla="*/ 229 w 340"/>
                <a:gd name="T9" fmla="*/ 33 h 185"/>
                <a:gd name="T10" fmla="*/ 194 w 340"/>
                <a:gd name="T11" fmla="*/ 25 h 185"/>
                <a:gd name="T12" fmla="*/ 173 w 340"/>
                <a:gd name="T13" fmla="*/ 48 h 185"/>
                <a:gd name="T14" fmla="*/ 169 w 340"/>
                <a:gd name="T15" fmla="*/ 59 h 185"/>
                <a:gd name="T16" fmla="*/ 154 w 340"/>
                <a:gd name="T17" fmla="*/ 65 h 185"/>
                <a:gd name="T18" fmla="*/ 129 w 340"/>
                <a:gd name="T19" fmla="*/ 79 h 185"/>
                <a:gd name="T20" fmla="*/ 111 w 340"/>
                <a:gd name="T21" fmla="*/ 108 h 185"/>
                <a:gd name="T22" fmla="*/ 96 w 340"/>
                <a:gd name="T23" fmla="*/ 125 h 185"/>
                <a:gd name="T24" fmla="*/ 73 w 340"/>
                <a:gd name="T25" fmla="*/ 102 h 185"/>
                <a:gd name="T26" fmla="*/ 74 w 340"/>
                <a:gd name="T27" fmla="*/ 92 h 185"/>
                <a:gd name="T28" fmla="*/ 53 w 340"/>
                <a:gd name="T29" fmla="*/ 94 h 185"/>
                <a:gd name="T30" fmla="*/ 48 w 340"/>
                <a:gd name="T31" fmla="*/ 96 h 185"/>
                <a:gd name="T32" fmla="*/ 44 w 340"/>
                <a:gd name="T33" fmla="*/ 102 h 185"/>
                <a:gd name="T34" fmla="*/ 37 w 340"/>
                <a:gd name="T35" fmla="*/ 110 h 185"/>
                <a:gd name="T36" fmla="*/ 21 w 340"/>
                <a:gd name="T37" fmla="*/ 106 h 185"/>
                <a:gd name="T38" fmla="*/ 18 w 340"/>
                <a:gd name="T39" fmla="*/ 107 h 185"/>
                <a:gd name="T40" fmla="*/ 0 w 340"/>
                <a:gd name="T41" fmla="*/ 113 h 185"/>
                <a:gd name="T42" fmla="*/ 6 w 340"/>
                <a:gd name="T43" fmla="*/ 136 h 185"/>
                <a:gd name="T44" fmla="*/ 4 w 340"/>
                <a:gd name="T45" fmla="*/ 152 h 185"/>
                <a:gd name="T46" fmla="*/ 14 w 340"/>
                <a:gd name="T47" fmla="*/ 172 h 185"/>
                <a:gd name="T48" fmla="*/ 36 w 340"/>
                <a:gd name="T49" fmla="*/ 164 h 185"/>
                <a:gd name="T50" fmla="*/ 56 w 340"/>
                <a:gd name="T51" fmla="*/ 163 h 185"/>
                <a:gd name="T52" fmla="*/ 73 w 340"/>
                <a:gd name="T53" fmla="*/ 162 h 185"/>
                <a:gd name="T54" fmla="*/ 91 w 340"/>
                <a:gd name="T55" fmla="*/ 164 h 185"/>
                <a:gd name="T56" fmla="*/ 108 w 340"/>
                <a:gd name="T57" fmla="*/ 168 h 185"/>
                <a:gd name="T58" fmla="*/ 120 w 340"/>
                <a:gd name="T59" fmla="*/ 185 h 185"/>
                <a:gd name="T60" fmla="*/ 127 w 340"/>
                <a:gd name="T61" fmla="*/ 170 h 185"/>
                <a:gd name="T62" fmla="*/ 148 w 340"/>
                <a:gd name="T63" fmla="*/ 184 h 185"/>
                <a:gd name="T64" fmla="*/ 162 w 340"/>
                <a:gd name="T65" fmla="*/ 171 h 185"/>
                <a:gd name="T66" fmla="*/ 165 w 340"/>
                <a:gd name="T67" fmla="*/ 168 h 185"/>
                <a:gd name="T68" fmla="*/ 132 w 340"/>
                <a:gd name="T69" fmla="*/ 167 h 185"/>
                <a:gd name="T70" fmla="*/ 130 w 340"/>
                <a:gd name="T71" fmla="*/ 146 h 185"/>
                <a:gd name="T72" fmla="*/ 155 w 340"/>
                <a:gd name="T73" fmla="*/ 138 h 185"/>
                <a:gd name="T74" fmla="*/ 148 w 340"/>
                <a:gd name="T75" fmla="*/ 143 h 185"/>
                <a:gd name="T76" fmla="*/ 153 w 340"/>
                <a:gd name="T77" fmla="*/ 155 h 185"/>
                <a:gd name="T78" fmla="*/ 168 w 340"/>
                <a:gd name="T79" fmla="*/ 152 h 185"/>
                <a:gd name="T80" fmla="*/ 165 w 340"/>
                <a:gd name="T81" fmla="*/ 145 h 185"/>
                <a:gd name="T82" fmla="*/ 158 w 340"/>
                <a:gd name="T83" fmla="*/ 134 h 185"/>
                <a:gd name="T84" fmla="*/ 142 w 340"/>
                <a:gd name="T85" fmla="*/ 135 h 185"/>
                <a:gd name="T86" fmla="*/ 161 w 340"/>
                <a:gd name="T87" fmla="*/ 116 h 185"/>
                <a:gd name="T88" fmla="*/ 180 w 340"/>
                <a:gd name="T89" fmla="*/ 138 h 185"/>
                <a:gd name="T90" fmla="*/ 189 w 340"/>
                <a:gd name="T91" fmla="*/ 127 h 185"/>
                <a:gd name="T92" fmla="*/ 193 w 340"/>
                <a:gd name="T93" fmla="*/ 143 h 185"/>
                <a:gd name="T94" fmla="*/ 208 w 340"/>
                <a:gd name="T95" fmla="*/ 138 h 185"/>
                <a:gd name="T96" fmla="*/ 206 w 340"/>
                <a:gd name="T97" fmla="*/ 147 h 185"/>
                <a:gd name="T98" fmla="*/ 224 w 340"/>
                <a:gd name="T99" fmla="*/ 134 h 185"/>
                <a:gd name="T100" fmla="*/ 233 w 340"/>
                <a:gd name="T101" fmla="*/ 124 h 185"/>
                <a:gd name="T102" fmla="*/ 242 w 340"/>
                <a:gd name="T103" fmla="*/ 117 h 185"/>
                <a:gd name="T104" fmla="*/ 257 w 340"/>
                <a:gd name="T105" fmla="*/ 118 h 185"/>
                <a:gd name="T106" fmla="*/ 273 w 340"/>
                <a:gd name="T107" fmla="*/ 109 h 185"/>
                <a:gd name="T108" fmla="*/ 272 w 340"/>
                <a:gd name="T109" fmla="*/ 100 h 185"/>
                <a:gd name="T110" fmla="*/ 286 w 340"/>
                <a:gd name="T111" fmla="*/ 113 h 185"/>
                <a:gd name="T112" fmla="*/ 317 w 340"/>
                <a:gd name="T113" fmla="*/ 93 h 185"/>
                <a:gd name="T114" fmla="*/ 336 w 340"/>
                <a:gd name="T115" fmla="*/ 79 h 185"/>
                <a:gd name="T116" fmla="*/ 334 w 340"/>
                <a:gd name="T117" fmla="*/ 6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185">
                  <a:moveTo>
                    <a:pt x="334" y="60"/>
                  </a:moveTo>
                  <a:cubicBezTo>
                    <a:pt x="330" y="56"/>
                    <a:pt x="327" y="53"/>
                    <a:pt x="328" y="47"/>
                  </a:cubicBezTo>
                  <a:cubicBezTo>
                    <a:pt x="328" y="42"/>
                    <a:pt x="330" y="37"/>
                    <a:pt x="332" y="33"/>
                  </a:cubicBezTo>
                  <a:cubicBezTo>
                    <a:pt x="333" y="30"/>
                    <a:pt x="334" y="26"/>
                    <a:pt x="334" y="23"/>
                  </a:cubicBezTo>
                  <a:cubicBezTo>
                    <a:pt x="335" y="21"/>
                    <a:pt x="334" y="16"/>
                    <a:pt x="335" y="14"/>
                  </a:cubicBezTo>
                  <a:cubicBezTo>
                    <a:pt x="334" y="13"/>
                    <a:pt x="333" y="12"/>
                    <a:pt x="331" y="12"/>
                  </a:cubicBezTo>
                  <a:cubicBezTo>
                    <a:pt x="327" y="12"/>
                    <a:pt x="323" y="12"/>
                    <a:pt x="320" y="10"/>
                  </a:cubicBezTo>
                  <a:cubicBezTo>
                    <a:pt x="314" y="7"/>
                    <a:pt x="307" y="3"/>
                    <a:pt x="300" y="3"/>
                  </a:cubicBezTo>
                  <a:cubicBezTo>
                    <a:pt x="295" y="3"/>
                    <a:pt x="293" y="5"/>
                    <a:pt x="289" y="7"/>
                  </a:cubicBezTo>
                  <a:cubicBezTo>
                    <a:pt x="284" y="9"/>
                    <a:pt x="283" y="7"/>
                    <a:pt x="280" y="5"/>
                  </a:cubicBezTo>
                  <a:cubicBezTo>
                    <a:pt x="274" y="2"/>
                    <a:pt x="266" y="0"/>
                    <a:pt x="261" y="6"/>
                  </a:cubicBezTo>
                  <a:cubicBezTo>
                    <a:pt x="259" y="8"/>
                    <a:pt x="257" y="12"/>
                    <a:pt x="256" y="14"/>
                  </a:cubicBezTo>
                  <a:cubicBezTo>
                    <a:pt x="253" y="18"/>
                    <a:pt x="252" y="17"/>
                    <a:pt x="247" y="17"/>
                  </a:cubicBezTo>
                  <a:cubicBezTo>
                    <a:pt x="237" y="17"/>
                    <a:pt x="243" y="26"/>
                    <a:pt x="238" y="32"/>
                  </a:cubicBezTo>
                  <a:cubicBezTo>
                    <a:pt x="236" y="35"/>
                    <a:pt x="232" y="36"/>
                    <a:pt x="229" y="33"/>
                  </a:cubicBezTo>
                  <a:cubicBezTo>
                    <a:pt x="228" y="33"/>
                    <a:pt x="224" y="29"/>
                    <a:pt x="223" y="27"/>
                  </a:cubicBezTo>
                  <a:cubicBezTo>
                    <a:pt x="221" y="28"/>
                    <a:pt x="219" y="28"/>
                    <a:pt x="217" y="28"/>
                  </a:cubicBezTo>
                  <a:cubicBezTo>
                    <a:pt x="209" y="29"/>
                    <a:pt x="202" y="24"/>
                    <a:pt x="194" y="25"/>
                  </a:cubicBezTo>
                  <a:cubicBezTo>
                    <a:pt x="193" y="29"/>
                    <a:pt x="190" y="30"/>
                    <a:pt x="188" y="34"/>
                  </a:cubicBezTo>
                  <a:cubicBezTo>
                    <a:pt x="185" y="38"/>
                    <a:pt x="186" y="39"/>
                    <a:pt x="181" y="41"/>
                  </a:cubicBezTo>
                  <a:cubicBezTo>
                    <a:pt x="179" y="43"/>
                    <a:pt x="173" y="45"/>
                    <a:pt x="173" y="48"/>
                  </a:cubicBezTo>
                  <a:cubicBezTo>
                    <a:pt x="173" y="52"/>
                    <a:pt x="179" y="54"/>
                    <a:pt x="178" y="58"/>
                  </a:cubicBezTo>
                  <a:cubicBezTo>
                    <a:pt x="177" y="58"/>
                    <a:pt x="175" y="60"/>
                    <a:pt x="175" y="60"/>
                  </a:cubicBezTo>
                  <a:cubicBezTo>
                    <a:pt x="173" y="61"/>
                    <a:pt x="171" y="59"/>
                    <a:pt x="169" y="59"/>
                  </a:cubicBezTo>
                  <a:cubicBezTo>
                    <a:pt x="165" y="61"/>
                    <a:pt x="167" y="65"/>
                    <a:pt x="163" y="66"/>
                  </a:cubicBezTo>
                  <a:cubicBezTo>
                    <a:pt x="162" y="66"/>
                    <a:pt x="160" y="64"/>
                    <a:pt x="159" y="64"/>
                  </a:cubicBezTo>
                  <a:cubicBezTo>
                    <a:pt x="157" y="64"/>
                    <a:pt x="156" y="65"/>
                    <a:pt x="154" y="65"/>
                  </a:cubicBezTo>
                  <a:cubicBezTo>
                    <a:pt x="151" y="65"/>
                    <a:pt x="147" y="64"/>
                    <a:pt x="144" y="63"/>
                  </a:cubicBezTo>
                  <a:cubicBezTo>
                    <a:pt x="139" y="61"/>
                    <a:pt x="131" y="63"/>
                    <a:pt x="128" y="69"/>
                  </a:cubicBezTo>
                  <a:cubicBezTo>
                    <a:pt x="127" y="73"/>
                    <a:pt x="130" y="76"/>
                    <a:pt x="129" y="79"/>
                  </a:cubicBezTo>
                  <a:cubicBezTo>
                    <a:pt x="128" y="82"/>
                    <a:pt x="125" y="85"/>
                    <a:pt x="123" y="87"/>
                  </a:cubicBezTo>
                  <a:cubicBezTo>
                    <a:pt x="119" y="92"/>
                    <a:pt x="119" y="100"/>
                    <a:pt x="115" y="105"/>
                  </a:cubicBezTo>
                  <a:cubicBezTo>
                    <a:pt x="114" y="106"/>
                    <a:pt x="112" y="107"/>
                    <a:pt x="111" y="108"/>
                  </a:cubicBezTo>
                  <a:cubicBezTo>
                    <a:pt x="110" y="109"/>
                    <a:pt x="109" y="111"/>
                    <a:pt x="108" y="112"/>
                  </a:cubicBezTo>
                  <a:cubicBezTo>
                    <a:pt x="107" y="115"/>
                    <a:pt x="105" y="118"/>
                    <a:pt x="103" y="120"/>
                  </a:cubicBezTo>
                  <a:cubicBezTo>
                    <a:pt x="101" y="122"/>
                    <a:pt x="98" y="124"/>
                    <a:pt x="96" y="125"/>
                  </a:cubicBezTo>
                  <a:cubicBezTo>
                    <a:pt x="91" y="126"/>
                    <a:pt x="91" y="123"/>
                    <a:pt x="90" y="119"/>
                  </a:cubicBezTo>
                  <a:cubicBezTo>
                    <a:pt x="89" y="113"/>
                    <a:pt x="87" y="106"/>
                    <a:pt x="80" y="106"/>
                  </a:cubicBezTo>
                  <a:cubicBezTo>
                    <a:pt x="75" y="105"/>
                    <a:pt x="74" y="106"/>
                    <a:pt x="73" y="102"/>
                  </a:cubicBezTo>
                  <a:cubicBezTo>
                    <a:pt x="73" y="100"/>
                    <a:pt x="73" y="98"/>
                    <a:pt x="73" y="96"/>
                  </a:cubicBezTo>
                  <a:cubicBezTo>
                    <a:pt x="73" y="95"/>
                    <a:pt x="72" y="95"/>
                    <a:pt x="72" y="94"/>
                  </a:cubicBezTo>
                  <a:cubicBezTo>
                    <a:pt x="73" y="93"/>
                    <a:pt x="74" y="92"/>
                    <a:pt x="74" y="92"/>
                  </a:cubicBezTo>
                  <a:cubicBezTo>
                    <a:pt x="74" y="88"/>
                    <a:pt x="72" y="88"/>
                    <a:pt x="70" y="86"/>
                  </a:cubicBezTo>
                  <a:cubicBezTo>
                    <a:pt x="66" y="91"/>
                    <a:pt x="61" y="96"/>
                    <a:pt x="57" y="96"/>
                  </a:cubicBezTo>
                  <a:cubicBezTo>
                    <a:pt x="55" y="95"/>
                    <a:pt x="55" y="94"/>
                    <a:pt x="53" y="94"/>
                  </a:cubicBezTo>
                  <a:cubicBezTo>
                    <a:pt x="51" y="94"/>
                    <a:pt x="50" y="96"/>
                    <a:pt x="49" y="96"/>
                  </a:cubicBezTo>
                  <a:cubicBezTo>
                    <a:pt x="49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3" y="102"/>
                    <a:pt x="53" y="102"/>
                  </a:cubicBezTo>
                  <a:cubicBezTo>
                    <a:pt x="54" y="104"/>
                    <a:pt x="51" y="105"/>
                    <a:pt x="49" y="105"/>
                  </a:cubicBezTo>
                  <a:cubicBezTo>
                    <a:pt x="46" y="104"/>
                    <a:pt x="47" y="100"/>
                    <a:pt x="44" y="102"/>
                  </a:cubicBezTo>
                  <a:cubicBezTo>
                    <a:pt x="45" y="105"/>
                    <a:pt x="47" y="106"/>
                    <a:pt x="45" y="110"/>
                  </a:cubicBezTo>
                  <a:cubicBezTo>
                    <a:pt x="43" y="110"/>
                    <a:pt x="42" y="107"/>
                    <a:pt x="39" y="107"/>
                  </a:cubicBezTo>
                  <a:cubicBezTo>
                    <a:pt x="38" y="107"/>
                    <a:pt x="38" y="110"/>
                    <a:pt x="37" y="110"/>
                  </a:cubicBezTo>
                  <a:cubicBezTo>
                    <a:pt x="36" y="110"/>
                    <a:pt x="35" y="108"/>
                    <a:pt x="34" y="107"/>
                  </a:cubicBezTo>
                  <a:cubicBezTo>
                    <a:pt x="32" y="106"/>
                    <a:pt x="30" y="106"/>
                    <a:pt x="27" y="106"/>
                  </a:cubicBezTo>
                  <a:cubicBezTo>
                    <a:pt x="25" y="106"/>
                    <a:pt x="22" y="107"/>
                    <a:pt x="21" y="106"/>
                  </a:cubicBezTo>
                  <a:cubicBezTo>
                    <a:pt x="19" y="105"/>
                    <a:pt x="19" y="102"/>
                    <a:pt x="17" y="100"/>
                  </a:cubicBezTo>
                  <a:cubicBezTo>
                    <a:pt x="15" y="99"/>
                    <a:pt x="11" y="100"/>
                    <a:pt x="9" y="102"/>
                  </a:cubicBezTo>
                  <a:cubicBezTo>
                    <a:pt x="6" y="109"/>
                    <a:pt x="16" y="106"/>
                    <a:pt x="18" y="107"/>
                  </a:cubicBezTo>
                  <a:cubicBezTo>
                    <a:pt x="17" y="110"/>
                    <a:pt x="13" y="114"/>
                    <a:pt x="9" y="112"/>
                  </a:cubicBezTo>
                  <a:cubicBezTo>
                    <a:pt x="7" y="111"/>
                    <a:pt x="8" y="109"/>
                    <a:pt x="5" y="109"/>
                  </a:cubicBezTo>
                  <a:cubicBezTo>
                    <a:pt x="3" y="109"/>
                    <a:pt x="0" y="111"/>
                    <a:pt x="0" y="113"/>
                  </a:cubicBezTo>
                  <a:cubicBezTo>
                    <a:pt x="3" y="112"/>
                    <a:pt x="6" y="113"/>
                    <a:pt x="3" y="116"/>
                  </a:cubicBezTo>
                  <a:cubicBezTo>
                    <a:pt x="6" y="120"/>
                    <a:pt x="3" y="122"/>
                    <a:pt x="3" y="126"/>
                  </a:cubicBezTo>
                  <a:cubicBezTo>
                    <a:pt x="3" y="130"/>
                    <a:pt x="7" y="132"/>
                    <a:pt x="6" y="136"/>
                  </a:cubicBezTo>
                  <a:cubicBezTo>
                    <a:pt x="4" y="140"/>
                    <a:pt x="0" y="139"/>
                    <a:pt x="2" y="144"/>
                  </a:cubicBezTo>
                  <a:cubicBezTo>
                    <a:pt x="2" y="145"/>
                    <a:pt x="4" y="147"/>
                    <a:pt x="4" y="148"/>
                  </a:cubicBezTo>
                  <a:cubicBezTo>
                    <a:pt x="5" y="150"/>
                    <a:pt x="4" y="151"/>
                    <a:pt x="4" y="152"/>
                  </a:cubicBezTo>
                  <a:cubicBezTo>
                    <a:pt x="4" y="158"/>
                    <a:pt x="9" y="162"/>
                    <a:pt x="9" y="168"/>
                  </a:cubicBezTo>
                  <a:cubicBezTo>
                    <a:pt x="11" y="171"/>
                    <a:pt x="12" y="173"/>
                    <a:pt x="14" y="175"/>
                  </a:cubicBezTo>
                  <a:cubicBezTo>
                    <a:pt x="14" y="174"/>
                    <a:pt x="14" y="173"/>
                    <a:pt x="14" y="172"/>
                  </a:cubicBezTo>
                  <a:cubicBezTo>
                    <a:pt x="15" y="166"/>
                    <a:pt x="10" y="153"/>
                    <a:pt x="20" y="153"/>
                  </a:cubicBezTo>
                  <a:cubicBezTo>
                    <a:pt x="22" y="153"/>
                    <a:pt x="28" y="155"/>
                    <a:pt x="30" y="156"/>
                  </a:cubicBezTo>
                  <a:cubicBezTo>
                    <a:pt x="33" y="158"/>
                    <a:pt x="33" y="162"/>
                    <a:pt x="36" y="164"/>
                  </a:cubicBezTo>
                  <a:cubicBezTo>
                    <a:pt x="38" y="166"/>
                    <a:pt x="43" y="166"/>
                    <a:pt x="46" y="165"/>
                  </a:cubicBezTo>
                  <a:cubicBezTo>
                    <a:pt x="48" y="164"/>
                    <a:pt x="51" y="159"/>
                    <a:pt x="54" y="159"/>
                  </a:cubicBezTo>
                  <a:cubicBezTo>
                    <a:pt x="56" y="160"/>
                    <a:pt x="55" y="161"/>
                    <a:pt x="56" y="163"/>
                  </a:cubicBezTo>
                  <a:cubicBezTo>
                    <a:pt x="57" y="164"/>
                    <a:pt x="60" y="165"/>
                    <a:pt x="62" y="166"/>
                  </a:cubicBezTo>
                  <a:cubicBezTo>
                    <a:pt x="69" y="167"/>
                    <a:pt x="65" y="162"/>
                    <a:pt x="67" y="158"/>
                  </a:cubicBezTo>
                  <a:cubicBezTo>
                    <a:pt x="69" y="159"/>
                    <a:pt x="71" y="160"/>
                    <a:pt x="73" y="162"/>
                  </a:cubicBezTo>
                  <a:cubicBezTo>
                    <a:pt x="76" y="162"/>
                    <a:pt x="78" y="154"/>
                    <a:pt x="82" y="158"/>
                  </a:cubicBezTo>
                  <a:cubicBezTo>
                    <a:pt x="85" y="160"/>
                    <a:pt x="84" y="167"/>
                    <a:pt x="85" y="170"/>
                  </a:cubicBezTo>
                  <a:cubicBezTo>
                    <a:pt x="88" y="168"/>
                    <a:pt x="87" y="163"/>
                    <a:pt x="91" y="164"/>
                  </a:cubicBezTo>
                  <a:cubicBezTo>
                    <a:pt x="94" y="166"/>
                    <a:pt x="93" y="171"/>
                    <a:pt x="98" y="171"/>
                  </a:cubicBezTo>
                  <a:cubicBezTo>
                    <a:pt x="99" y="171"/>
                    <a:pt x="101" y="168"/>
                    <a:pt x="102" y="168"/>
                  </a:cubicBezTo>
                  <a:cubicBezTo>
                    <a:pt x="104" y="167"/>
                    <a:pt x="107" y="168"/>
                    <a:pt x="108" y="168"/>
                  </a:cubicBezTo>
                  <a:cubicBezTo>
                    <a:pt x="110" y="169"/>
                    <a:pt x="114" y="173"/>
                    <a:pt x="115" y="175"/>
                  </a:cubicBezTo>
                  <a:cubicBezTo>
                    <a:pt x="116" y="179"/>
                    <a:pt x="112" y="181"/>
                    <a:pt x="113" y="185"/>
                  </a:cubicBezTo>
                  <a:cubicBezTo>
                    <a:pt x="115" y="185"/>
                    <a:pt x="118" y="185"/>
                    <a:pt x="120" y="185"/>
                  </a:cubicBezTo>
                  <a:cubicBezTo>
                    <a:pt x="120" y="182"/>
                    <a:pt x="118" y="180"/>
                    <a:pt x="120" y="177"/>
                  </a:cubicBezTo>
                  <a:cubicBezTo>
                    <a:pt x="122" y="179"/>
                    <a:pt x="123" y="181"/>
                    <a:pt x="125" y="182"/>
                  </a:cubicBezTo>
                  <a:cubicBezTo>
                    <a:pt x="132" y="181"/>
                    <a:pt x="126" y="174"/>
                    <a:pt x="127" y="170"/>
                  </a:cubicBezTo>
                  <a:cubicBezTo>
                    <a:pt x="127" y="162"/>
                    <a:pt x="130" y="172"/>
                    <a:pt x="130" y="175"/>
                  </a:cubicBezTo>
                  <a:cubicBezTo>
                    <a:pt x="131" y="181"/>
                    <a:pt x="134" y="180"/>
                    <a:pt x="138" y="178"/>
                  </a:cubicBezTo>
                  <a:cubicBezTo>
                    <a:pt x="146" y="175"/>
                    <a:pt x="143" y="181"/>
                    <a:pt x="148" y="184"/>
                  </a:cubicBezTo>
                  <a:cubicBezTo>
                    <a:pt x="149" y="182"/>
                    <a:pt x="149" y="179"/>
                    <a:pt x="151" y="178"/>
                  </a:cubicBezTo>
                  <a:cubicBezTo>
                    <a:pt x="152" y="176"/>
                    <a:pt x="155" y="176"/>
                    <a:pt x="157" y="175"/>
                  </a:cubicBezTo>
                  <a:cubicBezTo>
                    <a:pt x="159" y="173"/>
                    <a:pt x="160" y="172"/>
                    <a:pt x="162" y="171"/>
                  </a:cubicBezTo>
                  <a:cubicBezTo>
                    <a:pt x="165" y="171"/>
                    <a:pt x="167" y="172"/>
                    <a:pt x="169" y="171"/>
                  </a:cubicBezTo>
                  <a:cubicBezTo>
                    <a:pt x="170" y="170"/>
                    <a:pt x="177" y="159"/>
                    <a:pt x="169" y="162"/>
                  </a:cubicBezTo>
                  <a:cubicBezTo>
                    <a:pt x="167" y="163"/>
                    <a:pt x="167" y="167"/>
                    <a:pt x="165" y="168"/>
                  </a:cubicBezTo>
                  <a:cubicBezTo>
                    <a:pt x="164" y="169"/>
                    <a:pt x="159" y="168"/>
                    <a:pt x="157" y="169"/>
                  </a:cubicBezTo>
                  <a:cubicBezTo>
                    <a:pt x="153" y="169"/>
                    <a:pt x="148" y="173"/>
                    <a:pt x="144" y="171"/>
                  </a:cubicBezTo>
                  <a:cubicBezTo>
                    <a:pt x="139" y="168"/>
                    <a:pt x="138" y="166"/>
                    <a:pt x="132" y="167"/>
                  </a:cubicBezTo>
                  <a:cubicBezTo>
                    <a:pt x="132" y="165"/>
                    <a:pt x="135" y="163"/>
                    <a:pt x="135" y="161"/>
                  </a:cubicBezTo>
                  <a:cubicBezTo>
                    <a:pt x="134" y="158"/>
                    <a:pt x="131" y="158"/>
                    <a:pt x="129" y="158"/>
                  </a:cubicBezTo>
                  <a:cubicBezTo>
                    <a:pt x="129" y="153"/>
                    <a:pt x="128" y="151"/>
                    <a:pt x="130" y="146"/>
                  </a:cubicBezTo>
                  <a:cubicBezTo>
                    <a:pt x="132" y="144"/>
                    <a:pt x="134" y="137"/>
                    <a:pt x="137" y="136"/>
                  </a:cubicBezTo>
                  <a:cubicBezTo>
                    <a:pt x="140" y="134"/>
                    <a:pt x="142" y="138"/>
                    <a:pt x="147" y="136"/>
                  </a:cubicBezTo>
                  <a:cubicBezTo>
                    <a:pt x="149" y="136"/>
                    <a:pt x="157" y="130"/>
                    <a:pt x="155" y="138"/>
                  </a:cubicBezTo>
                  <a:cubicBezTo>
                    <a:pt x="152" y="138"/>
                    <a:pt x="151" y="134"/>
                    <a:pt x="148" y="137"/>
                  </a:cubicBezTo>
                  <a:cubicBezTo>
                    <a:pt x="146" y="138"/>
                    <a:pt x="148" y="139"/>
                    <a:pt x="148" y="140"/>
                  </a:cubicBezTo>
                  <a:cubicBezTo>
                    <a:pt x="148" y="140"/>
                    <a:pt x="148" y="143"/>
                    <a:pt x="148" y="143"/>
                  </a:cubicBezTo>
                  <a:cubicBezTo>
                    <a:pt x="148" y="144"/>
                    <a:pt x="147" y="146"/>
                    <a:pt x="148" y="147"/>
                  </a:cubicBezTo>
                  <a:cubicBezTo>
                    <a:pt x="149" y="148"/>
                    <a:pt x="150" y="148"/>
                    <a:pt x="151" y="149"/>
                  </a:cubicBezTo>
                  <a:cubicBezTo>
                    <a:pt x="152" y="151"/>
                    <a:pt x="149" y="155"/>
                    <a:pt x="153" y="155"/>
                  </a:cubicBezTo>
                  <a:cubicBezTo>
                    <a:pt x="155" y="150"/>
                    <a:pt x="160" y="159"/>
                    <a:pt x="164" y="156"/>
                  </a:cubicBezTo>
                  <a:cubicBezTo>
                    <a:pt x="165" y="155"/>
                    <a:pt x="164" y="153"/>
                    <a:pt x="165" y="152"/>
                  </a:cubicBezTo>
                  <a:cubicBezTo>
                    <a:pt x="166" y="151"/>
                    <a:pt x="167" y="153"/>
                    <a:pt x="168" y="152"/>
                  </a:cubicBezTo>
                  <a:cubicBezTo>
                    <a:pt x="170" y="152"/>
                    <a:pt x="172" y="151"/>
                    <a:pt x="173" y="149"/>
                  </a:cubicBezTo>
                  <a:cubicBezTo>
                    <a:pt x="170" y="149"/>
                    <a:pt x="172" y="147"/>
                    <a:pt x="170" y="146"/>
                  </a:cubicBezTo>
                  <a:cubicBezTo>
                    <a:pt x="169" y="146"/>
                    <a:pt x="166" y="146"/>
                    <a:pt x="165" y="145"/>
                  </a:cubicBezTo>
                  <a:cubicBezTo>
                    <a:pt x="162" y="143"/>
                    <a:pt x="168" y="140"/>
                    <a:pt x="169" y="137"/>
                  </a:cubicBezTo>
                  <a:cubicBezTo>
                    <a:pt x="167" y="137"/>
                    <a:pt x="165" y="138"/>
                    <a:pt x="163" y="138"/>
                  </a:cubicBezTo>
                  <a:cubicBezTo>
                    <a:pt x="163" y="134"/>
                    <a:pt x="159" y="136"/>
                    <a:pt x="158" y="134"/>
                  </a:cubicBezTo>
                  <a:cubicBezTo>
                    <a:pt x="156" y="131"/>
                    <a:pt x="162" y="129"/>
                    <a:pt x="159" y="126"/>
                  </a:cubicBezTo>
                  <a:cubicBezTo>
                    <a:pt x="156" y="123"/>
                    <a:pt x="149" y="136"/>
                    <a:pt x="148" y="129"/>
                  </a:cubicBezTo>
                  <a:cubicBezTo>
                    <a:pt x="146" y="130"/>
                    <a:pt x="143" y="133"/>
                    <a:pt x="142" y="135"/>
                  </a:cubicBezTo>
                  <a:cubicBezTo>
                    <a:pt x="138" y="128"/>
                    <a:pt x="145" y="125"/>
                    <a:pt x="149" y="122"/>
                  </a:cubicBezTo>
                  <a:cubicBezTo>
                    <a:pt x="150" y="120"/>
                    <a:pt x="151" y="117"/>
                    <a:pt x="153" y="116"/>
                  </a:cubicBezTo>
                  <a:cubicBezTo>
                    <a:pt x="154" y="116"/>
                    <a:pt x="159" y="116"/>
                    <a:pt x="161" y="116"/>
                  </a:cubicBezTo>
                  <a:cubicBezTo>
                    <a:pt x="160" y="118"/>
                    <a:pt x="165" y="124"/>
                    <a:pt x="166" y="127"/>
                  </a:cubicBezTo>
                  <a:cubicBezTo>
                    <a:pt x="167" y="130"/>
                    <a:pt x="171" y="136"/>
                    <a:pt x="175" y="135"/>
                  </a:cubicBezTo>
                  <a:cubicBezTo>
                    <a:pt x="175" y="140"/>
                    <a:pt x="178" y="136"/>
                    <a:pt x="180" y="138"/>
                  </a:cubicBezTo>
                  <a:cubicBezTo>
                    <a:pt x="182" y="139"/>
                    <a:pt x="180" y="144"/>
                    <a:pt x="185" y="141"/>
                  </a:cubicBezTo>
                  <a:cubicBezTo>
                    <a:pt x="186" y="138"/>
                    <a:pt x="185" y="137"/>
                    <a:pt x="186" y="134"/>
                  </a:cubicBezTo>
                  <a:cubicBezTo>
                    <a:pt x="187" y="132"/>
                    <a:pt x="189" y="130"/>
                    <a:pt x="189" y="127"/>
                  </a:cubicBezTo>
                  <a:cubicBezTo>
                    <a:pt x="193" y="126"/>
                    <a:pt x="195" y="129"/>
                    <a:pt x="194" y="132"/>
                  </a:cubicBezTo>
                  <a:cubicBezTo>
                    <a:pt x="193" y="136"/>
                    <a:pt x="190" y="137"/>
                    <a:pt x="188" y="140"/>
                  </a:cubicBezTo>
                  <a:cubicBezTo>
                    <a:pt x="187" y="144"/>
                    <a:pt x="190" y="145"/>
                    <a:pt x="193" y="143"/>
                  </a:cubicBezTo>
                  <a:cubicBezTo>
                    <a:pt x="196" y="142"/>
                    <a:pt x="196" y="138"/>
                    <a:pt x="198" y="136"/>
                  </a:cubicBezTo>
                  <a:cubicBezTo>
                    <a:pt x="200" y="133"/>
                    <a:pt x="200" y="134"/>
                    <a:pt x="203" y="135"/>
                  </a:cubicBezTo>
                  <a:cubicBezTo>
                    <a:pt x="206" y="135"/>
                    <a:pt x="210" y="133"/>
                    <a:pt x="208" y="138"/>
                  </a:cubicBezTo>
                  <a:cubicBezTo>
                    <a:pt x="207" y="141"/>
                    <a:pt x="204" y="142"/>
                    <a:pt x="203" y="145"/>
                  </a:cubicBezTo>
                  <a:cubicBezTo>
                    <a:pt x="202" y="146"/>
                    <a:pt x="202" y="147"/>
                    <a:pt x="202" y="147"/>
                  </a:cubicBezTo>
                  <a:cubicBezTo>
                    <a:pt x="204" y="147"/>
                    <a:pt x="205" y="147"/>
                    <a:pt x="206" y="147"/>
                  </a:cubicBezTo>
                  <a:cubicBezTo>
                    <a:pt x="209" y="147"/>
                    <a:pt x="211" y="148"/>
                    <a:pt x="214" y="148"/>
                  </a:cubicBezTo>
                  <a:cubicBezTo>
                    <a:pt x="215" y="144"/>
                    <a:pt x="217" y="139"/>
                    <a:pt x="218" y="139"/>
                  </a:cubicBezTo>
                  <a:cubicBezTo>
                    <a:pt x="219" y="136"/>
                    <a:pt x="221" y="134"/>
                    <a:pt x="224" y="134"/>
                  </a:cubicBezTo>
                  <a:cubicBezTo>
                    <a:pt x="226" y="134"/>
                    <a:pt x="226" y="137"/>
                    <a:pt x="228" y="136"/>
                  </a:cubicBezTo>
                  <a:cubicBezTo>
                    <a:pt x="231" y="136"/>
                    <a:pt x="231" y="133"/>
                    <a:pt x="232" y="131"/>
                  </a:cubicBezTo>
                  <a:cubicBezTo>
                    <a:pt x="234" y="128"/>
                    <a:pt x="234" y="128"/>
                    <a:pt x="233" y="124"/>
                  </a:cubicBezTo>
                  <a:cubicBezTo>
                    <a:pt x="232" y="122"/>
                    <a:pt x="228" y="119"/>
                    <a:pt x="233" y="118"/>
                  </a:cubicBezTo>
                  <a:cubicBezTo>
                    <a:pt x="232" y="121"/>
                    <a:pt x="235" y="123"/>
                    <a:pt x="238" y="122"/>
                  </a:cubicBezTo>
                  <a:cubicBezTo>
                    <a:pt x="240" y="120"/>
                    <a:pt x="238" y="117"/>
                    <a:pt x="242" y="117"/>
                  </a:cubicBezTo>
                  <a:cubicBezTo>
                    <a:pt x="244" y="117"/>
                    <a:pt x="245" y="120"/>
                    <a:pt x="247" y="121"/>
                  </a:cubicBezTo>
                  <a:cubicBezTo>
                    <a:pt x="250" y="122"/>
                    <a:pt x="251" y="121"/>
                    <a:pt x="254" y="120"/>
                  </a:cubicBezTo>
                  <a:cubicBezTo>
                    <a:pt x="255" y="119"/>
                    <a:pt x="255" y="118"/>
                    <a:pt x="257" y="118"/>
                  </a:cubicBezTo>
                  <a:cubicBezTo>
                    <a:pt x="259" y="118"/>
                    <a:pt x="258" y="120"/>
                    <a:pt x="259" y="121"/>
                  </a:cubicBezTo>
                  <a:cubicBezTo>
                    <a:pt x="263" y="121"/>
                    <a:pt x="262" y="120"/>
                    <a:pt x="264" y="118"/>
                  </a:cubicBezTo>
                  <a:cubicBezTo>
                    <a:pt x="267" y="116"/>
                    <a:pt x="274" y="114"/>
                    <a:pt x="273" y="109"/>
                  </a:cubicBezTo>
                  <a:cubicBezTo>
                    <a:pt x="268" y="108"/>
                    <a:pt x="270" y="114"/>
                    <a:pt x="266" y="114"/>
                  </a:cubicBezTo>
                  <a:cubicBezTo>
                    <a:pt x="266" y="114"/>
                    <a:pt x="260" y="110"/>
                    <a:pt x="258" y="110"/>
                  </a:cubicBezTo>
                  <a:cubicBezTo>
                    <a:pt x="259" y="106"/>
                    <a:pt x="268" y="100"/>
                    <a:pt x="272" y="100"/>
                  </a:cubicBezTo>
                  <a:cubicBezTo>
                    <a:pt x="276" y="100"/>
                    <a:pt x="282" y="107"/>
                    <a:pt x="281" y="111"/>
                  </a:cubicBezTo>
                  <a:cubicBezTo>
                    <a:pt x="274" y="109"/>
                    <a:pt x="271" y="118"/>
                    <a:pt x="276" y="119"/>
                  </a:cubicBezTo>
                  <a:cubicBezTo>
                    <a:pt x="280" y="117"/>
                    <a:pt x="283" y="115"/>
                    <a:pt x="286" y="113"/>
                  </a:cubicBezTo>
                  <a:cubicBezTo>
                    <a:pt x="293" y="109"/>
                    <a:pt x="301" y="106"/>
                    <a:pt x="309" y="104"/>
                  </a:cubicBezTo>
                  <a:cubicBezTo>
                    <a:pt x="309" y="104"/>
                    <a:pt x="308" y="104"/>
                    <a:pt x="308" y="104"/>
                  </a:cubicBezTo>
                  <a:cubicBezTo>
                    <a:pt x="311" y="100"/>
                    <a:pt x="312" y="95"/>
                    <a:pt x="317" y="93"/>
                  </a:cubicBezTo>
                  <a:cubicBezTo>
                    <a:pt x="320" y="92"/>
                    <a:pt x="323" y="94"/>
                    <a:pt x="326" y="93"/>
                  </a:cubicBezTo>
                  <a:cubicBezTo>
                    <a:pt x="334" y="91"/>
                    <a:pt x="325" y="88"/>
                    <a:pt x="329" y="83"/>
                  </a:cubicBezTo>
                  <a:cubicBezTo>
                    <a:pt x="331" y="81"/>
                    <a:pt x="334" y="81"/>
                    <a:pt x="336" y="79"/>
                  </a:cubicBezTo>
                  <a:cubicBezTo>
                    <a:pt x="338" y="77"/>
                    <a:pt x="337" y="75"/>
                    <a:pt x="339" y="74"/>
                  </a:cubicBezTo>
                  <a:cubicBezTo>
                    <a:pt x="339" y="74"/>
                    <a:pt x="340" y="74"/>
                    <a:pt x="340" y="74"/>
                  </a:cubicBezTo>
                  <a:cubicBezTo>
                    <a:pt x="335" y="70"/>
                    <a:pt x="337" y="65"/>
                    <a:pt x="334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3392488" y="4046538"/>
              <a:ext cx="219075" cy="196850"/>
            </a:xfrm>
            <a:custGeom>
              <a:avLst/>
              <a:gdLst>
                <a:gd name="T0" fmla="*/ 11 w 131"/>
                <a:gd name="T1" fmla="*/ 26 h 117"/>
                <a:gd name="T2" fmla="*/ 8 w 131"/>
                <a:gd name="T3" fmla="*/ 35 h 117"/>
                <a:gd name="T4" fmla="*/ 14 w 131"/>
                <a:gd name="T5" fmla="*/ 43 h 117"/>
                <a:gd name="T6" fmla="*/ 6 w 131"/>
                <a:gd name="T7" fmla="*/ 56 h 117"/>
                <a:gd name="T8" fmla="*/ 9 w 131"/>
                <a:gd name="T9" fmla="*/ 63 h 117"/>
                <a:gd name="T10" fmla="*/ 3 w 131"/>
                <a:gd name="T11" fmla="*/ 70 h 117"/>
                <a:gd name="T12" fmla="*/ 11 w 131"/>
                <a:gd name="T13" fmla="*/ 74 h 117"/>
                <a:gd name="T14" fmla="*/ 20 w 131"/>
                <a:gd name="T15" fmla="*/ 75 h 117"/>
                <a:gd name="T16" fmla="*/ 33 w 131"/>
                <a:gd name="T17" fmla="*/ 64 h 117"/>
                <a:gd name="T18" fmla="*/ 38 w 131"/>
                <a:gd name="T19" fmla="*/ 70 h 117"/>
                <a:gd name="T20" fmla="*/ 42 w 131"/>
                <a:gd name="T21" fmla="*/ 73 h 117"/>
                <a:gd name="T22" fmla="*/ 44 w 131"/>
                <a:gd name="T23" fmla="*/ 77 h 117"/>
                <a:gd name="T24" fmla="*/ 57 w 131"/>
                <a:gd name="T25" fmla="*/ 88 h 117"/>
                <a:gd name="T26" fmla="*/ 55 w 131"/>
                <a:gd name="T27" fmla="*/ 99 h 117"/>
                <a:gd name="T28" fmla="*/ 53 w 131"/>
                <a:gd name="T29" fmla="*/ 103 h 117"/>
                <a:gd name="T30" fmla="*/ 53 w 131"/>
                <a:gd name="T31" fmla="*/ 109 h 117"/>
                <a:gd name="T32" fmla="*/ 74 w 131"/>
                <a:gd name="T33" fmla="*/ 110 h 117"/>
                <a:gd name="T34" fmla="*/ 81 w 131"/>
                <a:gd name="T35" fmla="*/ 115 h 117"/>
                <a:gd name="T36" fmla="*/ 90 w 131"/>
                <a:gd name="T37" fmla="*/ 112 h 117"/>
                <a:gd name="T38" fmla="*/ 107 w 131"/>
                <a:gd name="T39" fmla="*/ 106 h 117"/>
                <a:gd name="T40" fmla="*/ 117 w 131"/>
                <a:gd name="T41" fmla="*/ 105 h 117"/>
                <a:gd name="T42" fmla="*/ 121 w 131"/>
                <a:gd name="T43" fmla="*/ 105 h 117"/>
                <a:gd name="T44" fmla="*/ 122 w 131"/>
                <a:gd name="T45" fmla="*/ 103 h 117"/>
                <a:gd name="T46" fmla="*/ 127 w 131"/>
                <a:gd name="T47" fmla="*/ 102 h 117"/>
                <a:gd name="T48" fmla="*/ 128 w 131"/>
                <a:gd name="T49" fmla="*/ 92 h 117"/>
                <a:gd name="T50" fmla="*/ 112 w 131"/>
                <a:gd name="T51" fmla="*/ 96 h 117"/>
                <a:gd name="T52" fmla="*/ 114 w 131"/>
                <a:gd name="T53" fmla="*/ 90 h 117"/>
                <a:gd name="T54" fmla="*/ 111 w 131"/>
                <a:gd name="T55" fmla="*/ 85 h 117"/>
                <a:gd name="T56" fmla="*/ 117 w 131"/>
                <a:gd name="T57" fmla="*/ 73 h 117"/>
                <a:gd name="T58" fmla="*/ 108 w 131"/>
                <a:gd name="T59" fmla="*/ 71 h 117"/>
                <a:gd name="T60" fmla="*/ 107 w 131"/>
                <a:gd name="T61" fmla="*/ 63 h 117"/>
                <a:gd name="T62" fmla="*/ 92 w 131"/>
                <a:gd name="T63" fmla="*/ 56 h 117"/>
                <a:gd name="T64" fmla="*/ 82 w 131"/>
                <a:gd name="T65" fmla="*/ 56 h 117"/>
                <a:gd name="T66" fmla="*/ 79 w 131"/>
                <a:gd name="T67" fmla="*/ 54 h 117"/>
                <a:gd name="T68" fmla="*/ 74 w 131"/>
                <a:gd name="T69" fmla="*/ 54 h 117"/>
                <a:gd name="T70" fmla="*/ 70 w 131"/>
                <a:gd name="T71" fmla="*/ 46 h 117"/>
                <a:gd name="T72" fmla="*/ 79 w 131"/>
                <a:gd name="T73" fmla="*/ 41 h 117"/>
                <a:gd name="T74" fmla="*/ 84 w 131"/>
                <a:gd name="T75" fmla="*/ 39 h 117"/>
                <a:gd name="T76" fmla="*/ 88 w 131"/>
                <a:gd name="T77" fmla="*/ 37 h 117"/>
                <a:gd name="T78" fmla="*/ 95 w 131"/>
                <a:gd name="T79" fmla="*/ 28 h 117"/>
                <a:gd name="T80" fmla="*/ 95 w 131"/>
                <a:gd name="T81" fmla="*/ 17 h 117"/>
                <a:gd name="T82" fmla="*/ 91 w 131"/>
                <a:gd name="T83" fmla="*/ 7 h 117"/>
                <a:gd name="T84" fmla="*/ 80 w 131"/>
                <a:gd name="T85" fmla="*/ 6 h 117"/>
                <a:gd name="T86" fmla="*/ 72 w 131"/>
                <a:gd name="T87" fmla="*/ 6 h 117"/>
                <a:gd name="T88" fmla="*/ 71 w 131"/>
                <a:gd name="T89" fmla="*/ 11 h 117"/>
                <a:gd name="T90" fmla="*/ 68 w 131"/>
                <a:gd name="T91" fmla="*/ 15 h 117"/>
                <a:gd name="T92" fmla="*/ 60 w 131"/>
                <a:gd name="T93" fmla="*/ 19 h 117"/>
                <a:gd name="T94" fmla="*/ 49 w 131"/>
                <a:gd name="T95" fmla="*/ 19 h 117"/>
                <a:gd name="T96" fmla="*/ 41 w 131"/>
                <a:gd name="T97" fmla="*/ 16 h 117"/>
                <a:gd name="T98" fmla="*/ 31 w 131"/>
                <a:gd name="T99" fmla="*/ 21 h 117"/>
                <a:gd name="T100" fmla="*/ 11 w 131"/>
                <a:gd name="T101" fmla="*/ 2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" h="117">
                  <a:moveTo>
                    <a:pt x="11" y="26"/>
                  </a:moveTo>
                  <a:cubicBezTo>
                    <a:pt x="9" y="27"/>
                    <a:pt x="7" y="32"/>
                    <a:pt x="8" y="35"/>
                  </a:cubicBezTo>
                  <a:cubicBezTo>
                    <a:pt x="9" y="38"/>
                    <a:pt x="14" y="39"/>
                    <a:pt x="14" y="43"/>
                  </a:cubicBezTo>
                  <a:cubicBezTo>
                    <a:pt x="15" y="50"/>
                    <a:pt x="0" y="49"/>
                    <a:pt x="6" y="56"/>
                  </a:cubicBezTo>
                  <a:cubicBezTo>
                    <a:pt x="9" y="59"/>
                    <a:pt x="12" y="59"/>
                    <a:pt x="9" y="63"/>
                  </a:cubicBezTo>
                  <a:cubicBezTo>
                    <a:pt x="7" y="65"/>
                    <a:pt x="2" y="66"/>
                    <a:pt x="3" y="70"/>
                  </a:cubicBezTo>
                  <a:cubicBezTo>
                    <a:pt x="4" y="72"/>
                    <a:pt x="9" y="73"/>
                    <a:pt x="11" y="74"/>
                  </a:cubicBezTo>
                  <a:cubicBezTo>
                    <a:pt x="15" y="76"/>
                    <a:pt x="17" y="79"/>
                    <a:pt x="20" y="75"/>
                  </a:cubicBezTo>
                  <a:cubicBezTo>
                    <a:pt x="25" y="70"/>
                    <a:pt x="23" y="60"/>
                    <a:pt x="33" y="64"/>
                  </a:cubicBezTo>
                  <a:cubicBezTo>
                    <a:pt x="38" y="65"/>
                    <a:pt x="36" y="67"/>
                    <a:pt x="38" y="70"/>
                  </a:cubicBezTo>
                  <a:cubicBezTo>
                    <a:pt x="39" y="72"/>
                    <a:pt x="41" y="72"/>
                    <a:pt x="42" y="73"/>
                  </a:cubicBezTo>
                  <a:cubicBezTo>
                    <a:pt x="43" y="74"/>
                    <a:pt x="43" y="75"/>
                    <a:pt x="44" y="77"/>
                  </a:cubicBezTo>
                  <a:cubicBezTo>
                    <a:pt x="47" y="82"/>
                    <a:pt x="51" y="88"/>
                    <a:pt x="57" y="88"/>
                  </a:cubicBezTo>
                  <a:cubicBezTo>
                    <a:pt x="57" y="92"/>
                    <a:pt x="56" y="96"/>
                    <a:pt x="55" y="99"/>
                  </a:cubicBezTo>
                  <a:cubicBezTo>
                    <a:pt x="54" y="101"/>
                    <a:pt x="53" y="101"/>
                    <a:pt x="53" y="103"/>
                  </a:cubicBezTo>
                  <a:cubicBezTo>
                    <a:pt x="53" y="105"/>
                    <a:pt x="53" y="107"/>
                    <a:pt x="53" y="109"/>
                  </a:cubicBezTo>
                  <a:cubicBezTo>
                    <a:pt x="60" y="112"/>
                    <a:pt x="67" y="106"/>
                    <a:pt x="74" y="110"/>
                  </a:cubicBezTo>
                  <a:cubicBezTo>
                    <a:pt x="76" y="111"/>
                    <a:pt x="78" y="114"/>
                    <a:pt x="81" y="115"/>
                  </a:cubicBezTo>
                  <a:cubicBezTo>
                    <a:pt x="85" y="117"/>
                    <a:pt x="86" y="114"/>
                    <a:pt x="90" y="112"/>
                  </a:cubicBezTo>
                  <a:cubicBezTo>
                    <a:pt x="95" y="109"/>
                    <a:pt x="101" y="105"/>
                    <a:pt x="107" y="106"/>
                  </a:cubicBezTo>
                  <a:cubicBezTo>
                    <a:pt x="112" y="107"/>
                    <a:pt x="112" y="107"/>
                    <a:pt x="117" y="105"/>
                  </a:cubicBezTo>
                  <a:cubicBezTo>
                    <a:pt x="118" y="105"/>
                    <a:pt x="119" y="105"/>
                    <a:pt x="121" y="105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23" y="101"/>
                    <a:pt x="126" y="103"/>
                    <a:pt x="127" y="102"/>
                  </a:cubicBezTo>
                  <a:cubicBezTo>
                    <a:pt x="130" y="100"/>
                    <a:pt x="131" y="94"/>
                    <a:pt x="128" y="92"/>
                  </a:cubicBezTo>
                  <a:cubicBezTo>
                    <a:pt x="126" y="98"/>
                    <a:pt x="116" y="104"/>
                    <a:pt x="112" y="96"/>
                  </a:cubicBezTo>
                  <a:cubicBezTo>
                    <a:pt x="109" y="92"/>
                    <a:pt x="112" y="94"/>
                    <a:pt x="114" y="90"/>
                  </a:cubicBezTo>
                  <a:cubicBezTo>
                    <a:pt x="115" y="87"/>
                    <a:pt x="113" y="87"/>
                    <a:pt x="111" y="85"/>
                  </a:cubicBezTo>
                  <a:cubicBezTo>
                    <a:pt x="112" y="82"/>
                    <a:pt x="125" y="80"/>
                    <a:pt x="117" y="73"/>
                  </a:cubicBezTo>
                  <a:cubicBezTo>
                    <a:pt x="115" y="72"/>
                    <a:pt x="111" y="73"/>
                    <a:pt x="108" y="71"/>
                  </a:cubicBezTo>
                  <a:cubicBezTo>
                    <a:pt x="104" y="68"/>
                    <a:pt x="107" y="67"/>
                    <a:pt x="107" y="63"/>
                  </a:cubicBezTo>
                  <a:cubicBezTo>
                    <a:pt x="107" y="57"/>
                    <a:pt x="97" y="57"/>
                    <a:pt x="92" y="56"/>
                  </a:cubicBezTo>
                  <a:cubicBezTo>
                    <a:pt x="89" y="56"/>
                    <a:pt x="85" y="57"/>
                    <a:pt x="82" y="56"/>
                  </a:cubicBezTo>
                  <a:cubicBezTo>
                    <a:pt x="81" y="56"/>
                    <a:pt x="80" y="55"/>
                    <a:pt x="79" y="54"/>
                  </a:cubicBezTo>
                  <a:cubicBezTo>
                    <a:pt x="77" y="54"/>
                    <a:pt x="75" y="54"/>
                    <a:pt x="74" y="54"/>
                  </a:cubicBezTo>
                  <a:cubicBezTo>
                    <a:pt x="71" y="53"/>
                    <a:pt x="68" y="50"/>
                    <a:pt x="70" y="46"/>
                  </a:cubicBezTo>
                  <a:cubicBezTo>
                    <a:pt x="71" y="44"/>
                    <a:pt x="77" y="43"/>
                    <a:pt x="79" y="41"/>
                  </a:cubicBezTo>
                  <a:cubicBezTo>
                    <a:pt x="81" y="40"/>
                    <a:pt x="81" y="39"/>
                    <a:pt x="84" y="39"/>
                  </a:cubicBezTo>
                  <a:cubicBezTo>
                    <a:pt x="86" y="38"/>
                    <a:pt x="87" y="39"/>
                    <a:pt x="88" y="37"/>
                  </a:cubicBezTo>
                  <a:cubicBezTo>
                    <a:pt x="91" y="36"/>
                    <a:pt x="94" y="31"/>
                    <a:pt x="95" y="28"/>
                  </a:cubicBezTo>
                  <a:cubicBezTo>
                    <a:pt x="97" y="24"/>
                    <a:pt x="97" y="21"/>
                    <a:pt x="95" y="17"/>
                  </a:cubicBezTo>
                  <a:cubicBezTo>
                    <a:pt x="94" y="14"/>
                    <a:pt x="93" y="9"/>
                    <a:pt x="91" y="7"/>
                  </a:cubicBezTo>
                  <a:cubicBezTo>
                    <a:pt x="87" y="4"/>
                    <a:pt x="84" y="7"/>
                    <a:pt x="80" y="6"/>
                  </a:cubicBezTo>
                  <a:cubicBezTo>
                    <a:pt x="75" y="5"/>
                    <a:pt x="74" y="0"/>
                    <a:pt x="72" y="6"/>
                  </a:cubicBezTo>
                  <a:cubicBezTo>
                    <a:pt x="71" y="8"/>
                    <a:pt x="71" y="9"/>
                    <a:pt x="71" y="11"/>
                  </a:cubicBezTo>
                  <a:cubicBezTo>
                    <a:pt x="70" y="13"/>
                    <a:pt x="69" y="14"/>
                    <a:pt x="68" y="15"/>
                  </a:cubicBezTo>
                  <a:cubicBezTo>
                    <a:pt x="65" y="20"/>
                    <a:pt x="65" y="19"/>
                    <a:pt x="60" y="19"/>
                  </a:cubicBezTo>
                  <a:cubicBezTo>
                    <a:pt x="56" y="19"/>
                    <a:pt x="54" y="20"/>
                    <a:pt x="49" y="19"/>
                  </a:cubicBezTo>
                  <a:cubicBezTo>
                    <a:pt x="47" y="18"/>
                    <a:pt x="44" y="17"/>
                    <a:pt x="41" y="16"/>
                  </a:cubicBezTo>
                  <a:cubicBezTo>
                    <a:pt x="37" y="17"/>
                    <a:pt x="34" y="19"/>
                    <a:pt x="31" y="21"/>
                  </a:cubicBezTo>
                  <a:cubicBezTo>
                    <a:pt x="25" y="24"/>
                    <a:pt x="17" y="22"/>
                    <a:pt x="1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3292476" y="4265613"/>
              <a:ext cx="66675" cy="104775"/>
            </a:xfrm>
            <a:custGeom>
              <a:avLst/>
              <a:gdLst>
                <a:gd name="T0" fmla="*/ 1 w 40"/>
                <a:gd name="T1" fmla="*/ 52 h 63"/>
                <a:gd name="T2" fmla="*/ 1 w 40"/>
                <a:gd name="T3" fmla="*/ 59 h 63"/>
                <a:gd name="T4" fmla="*/ 5 w 40"/>
                <a:gd name="T5" fmla="*/ 63 h 63"/>
                <a:gd name="T6" fmla="*/ 16 w 40"/>
                <a:gd name="T7" fmla="*/ 51 h 63"/>
                <a:gd name="T8" fmla="*/ 21 w 40"/>
                <a:gd name="T9" fmla="*/ 47 h 63"/>
                <a:gd name="T10" fmla="*/ 16 w 40"/>
                <a:gd name="T11" fmla="*/ 46 h 63"/>
                <a:gd name="T12" fmla="*/ 21 w 40"/>
                <a:gd name="T13" fmla="*/ 47 h 63"/>
                <a:gd name="T14" fmla="*/ 22 w 40"/>
                <a:gd name="T15" fmla="*/ 46 h 63"/>
                <a:gd name="T16" fmla="*/ 26 w 40"/>
                <a:gd name="T17" fmla="*/ 39 h 63"/>
                <a:gd name="T18" fmla="*/ 33 w 40"/>
                <a:gd name="T19" fmla="*/ 21 h 63"/>
                <a:gd name="T20" fmla="*/ 33 w 40"/>
                <a:gd name="T21" fmla="*/ 13 h 63"/>
                <a:gd name="T22" fmla="*/ 39 w 40"/>
                <a:gd name="T23" fmla="*/ 5 h 63"/>
                <a:gd name="T24" fmla="*/ 32 w 40"/>
                <a:gd name="T25" fmla="*/ 4 h 63"/>
                <a:gd name="T26" fmla="*/ 23 w 40"/>
                <a:gd name="T27" fmla="*/ 20 h 63"/>
                <a:gd name="T28" fmla="*/ 21 w 40"/>
                <a:gd name="T29" fmla="*/ 24 h 63"/>
                <a:gd name="T30" fmla="*/ 22 w 40"/>
                <a:gd name="T31" fmla="*/ 27 h 63"/>
                <a:gd name="T32" fmla="*/ 16 w 40"/>
                <a:gd name="T33" fmla="*/ 32 h 63"/>
                <a:gd name="T34" fmla="*/ 9 w 40"/>
                <a:gd name="T35" fmla="*/ 37 h 63"/>
                <a:gd name="T36" fmla="*/ 10 w 40"/>
                <a:gd name="T37" fmla="*/ 30 h 63"/>
                <a:gd name="T38" fmla="*/ 0 w 40"/>
                <a:gd name="T39" fmla="*/ 38 h 63"/>
                <a:gd name="T40" fmla="*/ 4 w 40"/>
                <a:gd name="T41" fmla="*/ 39 h 63"/>
                <a:gd name="T42" fmla="*/ 2 w 40"/>
                <a:gd name="T43" fmla="*/ 46 h 63"/>
                <a:gd name="T44" fmla="*/ 1 w 40"/>
                <a:gd name="T45" fmla="*/ 48 h 63"/>
                <a:gd name="T46" fmla="*/ 8 w 40"/>
                <a:gd name="T47" fmla="*/ 49 h 63"/>
                <a:gd name="T48" fmla="*/ 1 w 40"/>
                <a:gd name="T49" fmla="*/ 48 h 63"/>
                <a:gd name="T50" fmla="*/ 1 w 40"/>
                <a:gd name="T5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63">
                  <a:moveTo>
                    <a:pt x="1" y="52"/>
                  </a:moveTo>
                  <a:cubicBezTo>
                    <a:pt x="1" y="54"/>
                    <a:pt x="1" y="57"/>
                    <a:pt x="1" y="59"/>
                  </a:cubicBezTo>
                  <a:cubicBezTo>
                    <a:pt x="2" y="60"/>
                    <a:pt x="4" y="60"/>
                    <a:pt x="5" y="63"/>
                  </a:cubicBezTo>
                  <a:cubicBezTo>
                    <a:pt x="11" y="63"/>
                    <a:pt x="13" y="55"/>
                    <a:pt x="16" y="51"/>
                  </a:cubicBezTo>
                  <a:cubicBezTo>
                    <a:pt x="17" y="49"/>
                    <a:pt x="19" y="48"/>
                    <a:pt x="21" y="47"/>
                  </a:cubicBezTo>
                  <a:cubicBezTo>
                    <a:pt x="20" y="46"/>
                    <a:pt x="18" y="46"/>
                    <a:pt x="16" y="46"/>
                  </a:cubicBezTo>
                  <a:cubicBezTo>
                    <a:pt x="18" y="46"/>
                    <a:pt x="20" y="46"/>
                    <a:pt x="21" y="47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4" y="44"/>
                    <a:pt x="25" y="41"/>
                    <a:pt x="26" y="39"/>
                  </a:cubicBezTo>
                  <a:cubicBezTo>
                    <a:pt x="31" y="34"/>
                    <a:pt x="32" y="28"/>
                    <a:pt x="33" y="21"/>
                  </a:cubicBezTo>
                  <a:cubicBezTo>
                    <a:pt x="33" y="18"/>
                    <a:pt x="32" y="15"/>
                    <a:pt x="33" y="13"/>
                  </a:cubicBezTo>
                  <a:cubicBezTo>
                    <a:pt x="35" y="10"/>
                    <a:pt x="39" y="8"/>
                    <a:pt x="39" y="5"/>
                  </a:cubicBezTo>
                  <a:cubicBezTo>
                    <a:pt x="40" y="0"/>
                    <a:pt x="34" y="2"/>
                    <a:pt x="32" y="4"/>
                  </a:cubicBezTo>
                  <a:cubicBezTo>
                    <a:pt x="27" y="8"/>
                    <a:pt x="25" y="15"/>
                    <a:pt x="23" y="20"/>
                  </a:cubicBezTo>
                  <a:cubicBezTo>
                    <a:pt x="22" y="22"/>
                    <a:pt x="21" y="22"/>
                    <a:pt x="21" y="24"/>
                  </a:cubicBezTo>
                  <a:cubicBezTo>
                    <a:pt x="21" y="25"/>
                    <a:pt x="22" y="27"/>
                    <a:pt x="22" y="27"/>
                  </a:cubicBezTo>
                  <a:cubicBezTo>
                    <a:pt x="22" y="31"/>
                    <a:pt x="18" y="30"/>
                    <a:pt x="16" y="32"/>
                  </a:cubicBezTo>
                  <a:cubicBezTo>
                    <a:pt x="14" y="34"/>
                    <a:pt x="14" y="40"/>
                    <a:pt x="9" y="37"/>
                  </a:cubicBezTo>
                  <a:cubicBezTo>
                    <a:pt x="7" y="36"/>
                    <a:pt x="8" y="32"/>
                    <a:pt x="10" y="30"/>
                  </a:cubicBezTo>
                  <a:cubicBezTo>
                    <a:pt x="4" y="22"/>
                    <a:pt x="1" y="36"/>
                    <a:pt x="0" y="38"/>
                  </a:cubicBezTo>
                  <a:cubicBezTo>
                    <a:pt x="1" y="39"/>
                    <a:pt x="2" y="40"/>
                    <a:pt x="4" y="39"/>
                  </a:cubicBezTo>
                  <a:cubicBezTo>
                    <a:pt x="5" y="42"/>
                    <a:pt x="3" y="44"/>
                    <a:pt x="2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3" y="50"/>
                    <a:pt x="5" y="52"/>
                    <a:pt x="8" y="49"/>
                  </a:cubicBezTo>
                  <a:cubicBezTo>
                    <a:pt x="5" y="52"/>
                    <a:pt x="3" y="50"/>
                    <a:pt x="1" y="48"/>
                  </a:cubicBezTo>
                  <a:cubicBezTo>
                    <a:pt x="1" y="50"/>
                    <a:pt x="1" y="51"/>
                    <a:pt x="1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3314701" y="4003675"/>
              <a:ext cx="146050" cy="185738"/>
            </a:xfrm>
            <a:custGeom>
              <a:avLst/>
              <a:gdLst>
                <a:gd name="T0" fmla="*/ 13 w 87"/>
                <a:gd name="T1" fmla="*/ 110 h 111"/>
                <a:gd name="T2" fmla="*/ 17 w 87"/>
                <a:gd name="T3" fmla="*/ 105 h 111"/>
                <a:gd name="T4" fmla="*/ 18 w 87"/>
                <a:gd name="T5" fmla="*/ 102 h 111"/>
                <a:gd name="T6" fmla="*/ 22 w 87"/>
                <a:gd name="T7" fmla="*/ 101 h 111"/>
                <a:gd name="T8" fmla="*/ 30 w 87"/>
                <a:gd name="T9" fmla="*/ 91 h 111"/>
                <a:gd name="T10" fmla="*/ 36 w 87"/>
                <a:gd name="T11" fmla="*/ 93 h 111"/>
                <a:gd name="T12" fmla="*/ 44 w 87"/>
                <a:gd name="T13" fmla="*/ 92 h 111"/>
                <a:gd name="T14" fmla="*/ 49 w 87"/>
                <a:gd name="T15" fmla="*/ 95 h 111"/>
                <a:gd name="T16" fmla="*/ 55 w 87"/>
                <a:gd name="T17" fmla="*/ 89 h 111"/>
                <a:gd name="T18" fmla="*/ 52 w 87"/>
                <a:gd name="T19" fmla="*/ 82 h 111"/>
                <a:gd name="T20" fmla="*/ 60 w 87"/>
                <a:gd name="T21" fmla="*/ 69 h 111"/>
                <a:gd name="T22" fmla="*/ 54 w 87"/>
                <a:gd name="T23" fmla="*/ 61 h 111"/>
                <a:gd name="T24" fmla="*/ 57 w 87"/>
                <a:gd name="T25" fmla="*/ 52 h 111"/>
                <a:gd name="T26" fmla="*/ 77 w 87"/>
                <a:gd name="T27" fmla="*/ 47 h 111"/>
                <a:gd name="T28" fmla="*/ 87 w 87"/>
                <a:gd name="T29" fmla="*/ 42 h 111"/>
                <a:gd name="T30" fmla="*/ 86 w 87"/>
                <a:gd name="T31" fmla="*/ 41 h 111"/>
                <a:gd name="T32" fmla="*/ 69 w 87"/>
                <a:gd name="T33" fmla="*/ 29 h 111"/>
                <a:gd name="T34" fmla="*/ 67 w 87"/>
                <a:gd name="T35" fmla="*/ 10 h 111"/>
                <a:gd name="T36" fmla="*/ 62 w 87"/>
                <a:gd name="T37" fmla="*/ 3 h 111"/>
                <a:gd name="T38" fmla="*/ 62 w 87"/>
                <a:gd name="T39" fmla="*/ 5 h 111"/>
                <a:gd name="T40" fmla="*/ 57 w 87"/>
                <a:gd name="T41" fmla="*/ 12 h 111"/>
                <a:gd name="T42" fmla="*/ 56 w 87"/>
                <a:gd name="T43" fmla="*/ 3 h 111"/>
                <a:gd name="T44" fmla="*/ 48 w 87"/>
                <a:gd name="T45" fmla="*/ 8 h 111"/>
                <a:gd name="T46" fmla="*/ 46 w 87"/>
                <a:gd name="T47" fmla="*/ 2 h 111"/>
                <a:gd name="T48" fmla="*/ 39 w 87"/>
                <a:gd name="T49" fmla="*/ 1 h 111"/>
                <a:gd name="T50" fmla="*/ 32 w 87"/>
                <a:gd name="T51" fmla="*/ 5 h 111"/>
                <a:gd name="T52" fmla="*/ 21 w 87"/>
                <a:gd name="T53" fmla="*/ 5 h 111"/>
                <a:gd name="T54" fmla="*/ 16 w 87"/>
                <a:gd name="T55" fmla="*/ 12 h 111"/>
                <a:gd name="T56" fmla="*/ 9 w 87"/>
                <a:gd name="T57" fmla="*/ 28 h 111"/>
                <a:gd name="T58" fmla="*/ 9 w 87"/>
                <a:gd name="T59" fmla="*/ 28 h 111"/>
                <a:gd name="T60" fmla="*/ 14 w 87"/>
                <a:gd name="T61" fmla="*/ 44 h 111"/>
                <a:gd name="T62" fmla="*/ 15 w 87"/>
                <a:gd name="T63" fmla="*/ 54 h 111"/>
                <a:gd name="T64" fmla="*/ 21 w 87"/>
                <a:gd name="T65" fmla="*/ 62 h 111"/>
                <a:gd name="T66" fmla="*/ 15 w 87"/>
                <a:gd name="T67" fmla="*/ 79 h 111"/>
                <a:gd name="T68" fmla="*/ 8 w 87"/>
                <a:gd name="T69" fmla="*/ 81 h 111"/>
                <a:gd name="T70" fmla="*/ 3 w 87"/>
                <a:gd name="T71" fmla="*/ 87 h 111"/>
                <a:gd name="T72" fmla="*/ 0 w 87"/>
                <a:gd name="T73" fmla="*/ 93 h 111"/>
                <a:gd name="T74" fmla="*/ 8 w 87"/>
                <a:gd name="T75" fmla="*/ 108 h 111"/>
                <a:gd name="T76" fmla="*/ 8 w 87"/>
                <a:gd name="T77" fmla="*/ 110 h 111"/>
                <a:gd name="T78" fmla="*/ 13 w 87"/>
                <a:gd name="T79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111">
                  <a:moveTo>
                    <a:pt x="13" y="110"/>
                  </a:moveTo>
                  <a:cubicBezTo>
                    <a:pt x="15" y="109"/>
                    <a:pt x="16" y="107"/>
                    <a:pt x="17" y="105"/>
                  </a:cubicBezTo>
                  <a:cubicBezTo>
                    <a:pt x="18" y="104"/>
                    <a:pt x="17" y="103"/>
                    <a:pt x="18" y="102"/>
                  </a:cubicBezTo>
                  <a:cubicBezTo>
                    <a:pt x="19" y="101"/>
                    <a:pt x="21" y="102"/>
                    <a:pt x="22" y="101"/>
                  </a:cubicBezTo>
                  <a:cubicBezTo>
                    <a:pt x="24" y="99"/>
                    <a:pt x="26" y="93"/>
                    <a:pt x="30" y="91"/>
                  </a:cubicBezTo>
                  <a:cubicBezTo>
                    <a:pt x="33" y="90"/>
                    <a:pt x="34" y="93"/>
                    <a:pt x="36" y="93"/>
                  </a:cubicBezTo>
                  <a:cubicBezTo>
                    <a:pt x="39" y="93"/>
                    <a:pt x="41" y="91"/>
                    <a:pt x="44" y="92"/>
                  </a:cubicBezTo>
                  <a:cubicBezTo>
                    <a:pt x="44" y="94"/>
                    <a:pt x="47" y="95"/>
                    <a:pt x="49" y="95"/>
                  </a:cubicBezTo>
                  <a:cubicBezTo>
                    <a:pt x="48" y="92"/>
                    <a:pt x="53" y="91"/>
                    <a:pt x="55" y="89"/>
                  </a:cubicBezTo>
                  <a:cubicBezTo>
                    <a:pt x="58" y="85"/>
                    <a:pt x="55" y="85"/>
                    <a:pt x="52" y="82"/>
                  </a:cubicBezTo>
                  <a:cubicBezTo>
                    <a:pt x="46" y="75"/>
                    <a:pt x="61" y="76"/>
                    <a:pt x="60" y="69"/>
                  </a:cubicBezTo>
                  <a:cubicBezTo>
                    <a:pt x="60" y="65"/>
                    <a:pt x="55" y="64"/>
                    <a:pt x="54" y="61"/>
                  </a:cubicBezTo>
                  <a:cubicBezTo>
                    <a:pt x="53" y="58"/>
                    <a:pt x="55" y="53"/>
                    <a:pt x="57" y="52"/>
                  </a:cubicBezTo>
                  <a:cubicBezTo>
                    <a:pt x="63" y="48"/>
                    <a:pt x="71" y="50"/>
                    <a:pt x="77" y="47"/>
                  </a:cubicBezTo>
                  <a:cubicBezTo>
                    <a:pt x="80" y="45"/>
                    <a:pt x="83" y="43"/>
                    <a:pt x="87" y="42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0" y="39"/>
                    <a:pt x="72" y="34"/>
                    <a:pt x="69" y="29"/>
                  </a:cubicBezTo>
                  <a:cubicBezTo>
                    <a:pt x="65" y="22"/>
                    <a:pt x="66" y="17"/>
                    <a:pt x="67" y="10"/>
                  </a:cubicBezTo>
                  <a:cubicBezTo>
                    <a:pt x="65" y="8"/>
                    <a:pt x="64" y="6"/>
                    <a:pt x="62" y="3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1" y="9"/>
                    <a:pt x="60" y="14"/>
                    <a:pt x="57" y="12"/>
                  </a:cubicBezTo>
                  <a:cubicBezTo>
                    <a:pt x="54" y="10"/>
                    <a:pt x="54" y="5"/>
                    <a:pt x="56" y="3"/>
                  </a:cubicBezTo>
                  <a:cubicBezTo>
                    <a:pt x="53" y="4"/>
                    <a:pt x="51" y="7"/>
                    <a:pt x="48" y="8"/>
                  </a:cubicBezTo>
                  <a:cubicBezTo>
                    <a:pt x="48" y="4"/>
                    <a:pt x="49" y="4"/>
                    <a:pt x="46" y="2"/>
                  </a:cubicBezTo>
                  <a:cubicBezTo>
                    <a:pt x="44" y="0"/>
                    <a:pt x="41" y="0"/>
                    <a:pt x="39" y="1"/>
                  </a:cubicBezTo>
                  <a:cubicBezTo>
                    <a:pt x="35" y="3"/>
                    <a:pt x="37" y="5"/>
                    <a:pt x="32" y="5"/>
                  </a:cubicBezTo>
                  <a:cubicBezTo>
                    <a:pt x="28" y="5"/>
                    <a:pt x="24" y="2"/>
                    <a:pt x="21" y="5"/>
                  </a:cubicBezTo>
                  <a:cubicBezTo>
                    <a:pt x="18" y="6"/>
                    <a:pt x="17" y="10"/>
                    <a:pt x="16" y="12"/>
                  </a:cubicBezTo>
                  <a:cubicBezTo>
                    <a:pt x="14" y="17"/>
                    <a:pt x="13" y="24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3"/>
                    <a:pt x="13" y="38"/>
                    <a:pt x="14" y="44"/>
                  </a:cubicBezTo>
                  <a:cubicBezTo>
                    <a:pt x="14" y="47"/>
                    <a:pt x="14" y="51"/>
                    <a:pt x="15" y="54"/>
                  </a:cubicBezTo>
                  <a:cubicBezTo>
                    <a:pt x="16" y="59"/>
                    <a:pt x="19" y="59"/>
                    <a:pt x="21" y="62"/>
                  </a:cubicBezTo>
                  <a:cubicBezTo>
                    <a:pt x="23" y="66"/>
                    <a:pt x="19" y="78"/>
                    <a:pt x="15" y="79"/>
                  </a:cubicBezTo>
                  <a:cubicBezTo>
                    <a:pt x="12" y="80"/>
                    <a:pt x="11" y="79"/>
                    <a:pt x="8" y="81"/>
                  </a:cubicBezTo>
                  <a:cubicBezTo>
                    <a:pt x="7" y="82"/>
                    <a:pt x="4" y="86"/>
                    <a:pt x="3" y="87"/>
                  </a:cubicBezTo>
                  <a:cubicBezTo>
                    <a:pt x="2" y="89"/>
                    <a:pt x="1" y="91"/>
                    <a:pt x="0" y="93"/>
                  </a:cubicBezTo>
                  <a:cubicBezTo>
                    <a:pt x="6" y="97"/>
                    <a:pt x="6" y="101"/>
                    <a:pt x="8" y="108"/>
                  </a:cubicBezTo>
                  <a:cubicBezTo>
                    <a:pt x="8" y="109"/>
                    <a:pt x="8" y="110"/>
                    <a:pt x="8" y="110"/>
                  </a:cubicBezTo>
                  <a:cubicBezTo>
                    <a:pt x="10" y="110"/>
                    <a:pt x="11" y="111"/>
                    <a:pt x="13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3262313" y="4343400"/>
              <a:ext cx="196850" cy="246063"/>
            </a:xfrm>
            <a:custGeom>
              <a:avLst/>
              <a:gdLst>
                <a:gd name="T0" fmla="*/ 117 w 118"/>
                <a:gd name="T1" fmla="*/ 81 h 147"/>
                <a:gd name="T2" fmla="*/ 113 w 118"/>
                <a:gd name="T3" fmla="*/ 72 h 147"/>
                <a:gd name="T4" fmla="*/ 103 w 118"/>
                <a:gd name="T5" fmla="*/ 70 h 147"/>
                <a:gd name="T6" fmla="*/ 92 w 118"/>
                <a:gd name="T7" fmla="*/ 56 h 147"/>
                <a:gd name="T8" fmla="*/ 85 w 118"/>
                <a:gd name="T9" fmla="*/ 51 h 147"/>
                <a:gd name="T10" fmla="*/ 85 w 118"/>
                <a:gd name="T11" fmla="*/ 41 h 147"/>
                <a:gd name="T12" fmla="*/ 85 w 118"/>
                <a:gd name="T13" fmla="*/ 33 h 147"/>
                <a:gd name="T14" fmla="*/ 78 w 118"/>
                <a:gd name="T15" fmla="*/ 27 h 147"/>
                <a:gd name="T16" fmla="*/ 74 w 118"/>
                <a:gd name="T17" fmla="*/ 20 h 147"/>
                <a:gd name="T18" fmla="*/ 67 w 118"/>
                <a:gd name="T19" fmla="*/ 13 h 147"/>
                <a:gd name="T20" fmla="*/ 62 w 118"/>
                <a:gd name="T21" fmla="*/ 6 h 147"/>
                <a:gd name="T22" fmla="*/ 53 w 118"/>
                <a:gd name="T23" fmla="*/ 3 h 147"/>
                <a:gd name="T24" fmla="*/ 44 w 118"/>
                <a:gd name="T25" fmla="*/ 2 h 147"/>
                <a:gd name="T26" fmla="*/ 39 w 118"/>
                <a:gd name="T27" fmla="*/ 0 h 147"/>
                <a:gd name="T28" fmla="*/ 34 w 118"/>
                <a:gd name="T29" fmla="*/ 4 h 147"/>
                <a:gd name="T30" fmla="*/ 23 w 118"/>
                <a:gd name="T31" fmla="*/ 16 h 147"/>
                <a:gd name="T32" fmla="*/ 19 w 118"/>
                <a:gd name="T33" fmla="*/ 12 h 147"/>
                <a:gd name="T34" fmla="*/ 19 w 118"/>
                <a:gd name="T35" fmla="*/ 5 h 147"/>
                <a:gd name="T36" fmla="*/ 19 w 118"/>
                <a:gd name="T37" fmla="*/ 1 h 147"/>
                <a:gd name="T38" fmla="*/ 17 w 118"/>
                <a:gd name="T39" fmla="*/ 0 h 147"/>
                <a:gd name="T40" fmla="*/ 9 w 118"/>
                <a:gd name="T41" fmla="*/ 4 h 147"/>
                <a:gd name="T42" fmla="*/ 5 w 118"/>
                <a:gd name="T43" fmla="*/ 11 h 147"/>
                <a:gd name="T44" fmla="*/ 8 w 118"/>
                <a:gd name="T45" fmla="*/ 12 h 147"/>
                <a:gd name="T46" fmla="*/ 10 w 118"/>
                <a:gd name="T47" fmla="*/ 18 h 147"/>
                <a:gd name="T48" fmla="*/ 15 w 118"/>
                <a:gd name="T49" fmla="*/ 34 h 147"/>
                <a:gd name="T50" fmla="*/ 12 w 118"/>
                <a:gd name="T51" fmla="*/ 44 h 147"/>
                <a:gd name="T52" fmla="*/ 8 w 118"/>
                <a:gd name="T53" fmla="*/ 52 h 147"/>
                <a:gd name="T54" fmla="*/ 13 w 118"/>
                <a:gd name="T55" fmla="*/ 54 h 147"/>
                <a:gd name="T56" fmla="*/ 15 w 118"/>
                <a:gd name="T57" fmla="*/ 58 h 147"/>
                <a:gd name="T58" fmla="*/ 22 w 118"/>
                <a:gd name="T59" fmla="*/ 64 h 147"/>
                <a:gd name="T60" fmla="*/ 26 w 118"/>
                <a:gd name="T61" fmla="*/ 74 h 147"/>
                <a:gd name="T62" fmla="*/ 20 w 118"/>
                <a:gd name="T63" fmla="*/ 95 h 147"/>
                <a:gd name="T64" fmla="*/ 11 w 118"/>
                <a:gd name="T65" fmla="*/ 95 h 147"/>
                <a:gd name="T66" fmla="*/ 1 w 118"/>
                <a:gd name="T67" fmla="*/ 98 h 147"/>
                <a:gd name="T68" fmla="*/ 8 w 118"/>
                <a:gd name="T69" fmla="*/ 104 h 147"/>
                <a:gd name="T70" fmla="*/ 10 w 118"/>
                <a:gd name="T71" fmla="*/ 116 h 147"/>
                <a:gd name="T72" fmla="*/ 31 w 118"/>
                <a:gd name="T73" fmla="*/ 117 h 147"/>
                <a:gd name="T74" fmla="*/ 40 w 118"/>
                <a:gd name="T75" fmla="*/ 120 h 147"/>
                <a:gd name="T76" fmla="*/ 49 w 118"/>
                <a:gd name="T77" fmla="*/ 127 h 147"/>
                <a:gd name="T78" fmla="*/ 60 w 118"/>
                <a:gd name="T79" fmla="*/ 113 h 147"/>
                <a:gd name="T80" fmla="*/ 53 w 118"/>
                <a:gd name="T81" fmla="*/ 106 h 147"/>
                <a:gd name="T82" fmla="*/ 49 w 118"/>
                <a:gd name="T83" fmla="*/ 96 h 147"/>
                <a:gd name="T84" fmla="*/ 65 w 118"/>
                <a:gd name="T85" fmla="*/ 62 h 147"/>
                <a:gd name="T86" fmla="*/ 74 w 118"/>
                <a:gd name="T87" fmla="*/ 67 h 147"/>
                <a:gd name="T88" fmla="*/ 67 w 118"/>
                <a:gd name="T89" fmla="*/ 74 h 147"/>
                <a:gd name="T90" fmla="*/ 57 w 118"/>
                <a:gd name="T91" fmla="*/ 69 h 147"/>
                <a:gd name="T92" fmla="*/ 54 w 118"/>
                <a:gd name="T93" fmla="*/ 78 h 147"/>
                <a:gd name="T94" fmla="*/ 63 w 118"/>
                <a:gd name="T95" fmla="*/ 82 h 147"/>
                <a:gd name="T96" fmla="*/ 63 w 118"/>
                <a:gd name="T97" fmla="*/ 87 h 147"/>
                <a:gd name="T98" fmla="*/ 64 w 118"/>
                <a:gd name="T99" fmla="*/ 92 h 147"/>
                <a:gd name="T100" fmla="*/ 69 w 118"/>
                <a:gd name="T101" fmla="*/ 99 h 147"/>
                <a:gd name="T102" fmla="*/ 71 w 118"/>
                <a:gd name="T103" fmla="*/ 110 h 147"/>
                <a:gd name="T104" fmla="*/ 61 w 118"/>
                <a:gd name="T105" fmla="*/ 129 h 147"/>
                <a:gd name="T106" fmla="*/ 55 w 118"/>
                <a:gd name="T107" fmla="*/ 139 h 147"/>
                <a:gd name="T108" fmla="*/ 59 w 118"/>
                <a:gd name="T109" fmla="*/ 143 h 147"/>
                <a:gd name="T110" fmla="*/ 77 w 118"/>
                <a:gd name="T111" fmla="*/ 133 h 147"/>
                <a:gd name="T112" fmla="*/ 94 w 118"/>
                <a:gd name="T113" fmla="*/ 119 h 147"/>
                <a:gd name="T114" fmla="*/ 101 w 118"/>
                <a:gd name="T115" fmla="*/ 111 h 147"/>
                <a:gd name="T116" fmla="*/ 97 w 118"/>
                <a:gd name="T117" fmla="*/ 103 h 147"/>
                <a:gd name="T118" fmla="*/ 109 w 118"/>
                <a:gd name="T119" fmla="*/ 94 h 147"/>
                <a:gd name="T120" fmla="*/ 112 w 118"/>
                <a:gd name="T121" fmla="*/ 98 h 147"/>
                <a:gd name="T122" fmla="*/ 114 w 118"/>
                <a:gd name="T123" fmla="*/ 98 h 147"/>
                <a:gd name="T124" fmla="*/ 117 w 118"/>
                <a:gd name="T125" fmla="*/ 8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147">
                  <a:moveTo>
                    <a:pt x="117" y="81"/>
                  </a:moveTo>
                  <a:cubicBezTo>
                    <a:pt x="116" y="78"/>
                    <a:pt x="116" y="74"/>
                    <a:pt x="113" y="72"/>
                  </a:cubicBezTo>
                  <a:cubicBezTo>
                    <a:pt x="110" y="71"/>
                    <a:pt x="106" y="72"/>
                    <a:pt x="103" y="70"/>
                  </a:cubicBezTo>
                  <a:cubicBezTo>
                    <a:pt x="98" y="67"/>
                    <a:pt x="96" y="61"/>
                    <a:pt x="92" y="56"/>
                  </a:cubicBezTo>
                  <a:cubicBezTo>
                    <a:pt x="90" y="54"/>
                    <a:pt x="86" y="54"/>
                    <a:pt x="85" y="51"/>
                  </a:cubicBezTo>
                  <a:cubicBezTo>
                    <a:pt x="82" y="47"/>
                    <a:pt x="84" y="44"/>
                    <a:pt x="85" y="41"/>
                  </a:cubicBezTo>
                  <a:cubicBezTo>
                    <a:pt x="87" y="38"/>
                    <a:pt x="87" y="37"/>
                    <a:pt x="85" y="33"/>
                  </a:cubicBezTo>
                  <a:cubicBezTo>
                    <a:pt x="83" y="30"/>
                    <a:pt x="81" y="29"/>
                    <a:pt x="78" y="27"/>
                  </a:cubicBezTo>
                  <a:cubicBezTo>
                    <a:pt x="74" y="25"/>
                    <a:pt x="76" y="23"/>
                    <a:pt x="74" y="20"/>
                  </a:cubicBezTo>
                  <a:cubicBezTo>
                    <a:pt x="73" y="16"/>
                    <a:pt x="69" y="16"/>
                    <a:pt x="67" y="13"/>
                  </a:cubicBezTo>
                  <a:cubicBezTo>
                    <a:pt x="65" y="9"/>
                    <a:pt x="66" y="8"/>
                    <a:pt x="62" y="6"/>
                  </a:cubicBezTo>
                  <a:cubicBezTo>
                    <a:pt x="60" y="4"/>
                    <a:pt x="56" y="3"/>
                    <a:pt x="53" y="3"/>
                  </a:cubicBezTo>
                  <a:cubicBezTo>
                    <a:pt x="49" y="3"/>
                    <a:pt x="48" y="5"/>
                    <a:pt x="44" y="2"/>
                  </a:cubicBezTo>
                  <a:cubicBezTo>
                    <a:pt x="42" y="1"/>
                    <a:pt x="41" y="0"/>
                    <a:pt x="39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1" y="8"/>
                    <a:pt x="29" y="16"/>
                    <a:pt x="23" y="16"/>
                  </a:cubicBezTo>
                  <a:cubicBezTo>
                    <a:pt x="22" y="13"/>
                    <a:pt x="20" y="13"/>
                    <a:pt x="19" y="12"/>
                  </a:cubicBezTo>
                  <a:cubicBezTo>
                    <a:pt x="19" y="10"/>
                    <a:pt x="19" y="7"/>
                    <a:pt x="19" y="5"/>
                  </a:cubicBezTo>
                  <a:cubicBezTo>
                    <a:pt x="19" y="4"/>
                    <a:pt x="19" y="3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4" y="0"/>
                    <a:pt x="11" y="2"/>
                    <a:pt x="9" y="4"/>
                  </a:cubicBezTo>
                  <a:cubicBezTo>
                    <a:pt x="8" y="6"/>
                    <a:pt x="6" y="9"/>
                    <a:pt x="5" y="11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9" y="13"/>
                    <a:pt x="9" y="16"/>
                    <a:pt x="10" y="18"/>
                  </a:cubicBezTo>
                  <a:cubicBezTo>
                    <a:pt x="15" y="24"/>
                    <a:pt x="15" y="26"/>
                    <a:pt x="15" y="34"/>
                  </a:cubicBezTo>
                  <a:cubicBezTo>
                    <a:pt x="15" y="39"/>
                    <a:pt x="15" y="40"/>
                    <a:pt x="12" y="44"/>
                  </a:cubicBezTo>
                  <a:cubicBezTo>
                    <a:pt x="10" y="46"/>
                    <a:pt x="6" y="48"/>
                    <a:pt x="8" y="52"/>
                  </a:cubicBezTo>
                  <a:cubicBezTo>
                    <a:pt x="9" y="53"/>
                    <a:pt x="11" y="53"/>
                    <a:pt x="13" y="54"/>
                  </a:cubicBezTo>
                  <a:cubicBezTo>
                    <a:pt x="15" y="55"/>
                    <a:pt x="14" y="56"/>
                    <a:pt x="15" y="58"/>
                  </a:cubicBezTo>
                  <a:cubicBezTo>
                    <a:pt x="17" y="60"/>
                    <a:pt x="20" y="62"/>
                    <a:pt x="22" y="64"/>
                  </a:cubicBezTo>
                  <a:cubicBezTo>
                    <a:pt x="24" y="67"/>
                    <a:pt x="25" y="71"/>
                    <a:pt x="26" y="74"/>
                  </a:cubicBezTo>
                  <a:cubicBezTo>
                    <a:pt x="28" y="82"/>
                    <a:pt x="26" y="89"/>
                    <a:pt x="20" y="95"/>
                  </a:cubicBezTo>
                  <a:cubicBezTo>
                    <a:pt x="17" y="99"/>
                    <a:pt x="16" y="96"/>
                    <a:pt x="11" y="95"/>
                  </a:cubicBezTo>
                  <a:cubicBezTo>
                    <a:pt x="8" y="95"/>
                    <a:pt x="0" y="93"/>
                    <a:pt x="1" y="98"/>
                  </a:cubicBezTo>
                  <a:cubicBezTo>
                    <a:pt x="2" y="100"/>
                    <a:pt x="7" y="102"/>
                    <a:pt x="8" y="104"/>
                  </a:cubicBezTo>
                  <a:cubicBezTo>
                    <a:pt x="10" y="108"/>
                    <a:pt x="7" y="113"/>
                    <a:pt x="10" y="116"/>
                  </a:cubicBezTo>
                  <a:cubicBezTo>
                    <a:pt x="13" y="120"/>
                    <a:pt x="26" y="117"/>
                    <a:pt x="31" y="117"/>
                  </a:cubicBezTo>
                  <a:cubicBezTo>
                    <a:pt x="35" y="117"/>
                    <a:pt x="37" y="118"/>
                    <a:pt x="40" y="120"/>
                  </a:cubicBezTo>
                  <a:cubicBezTo>
                    <a:pt x="43" y="122"/>
                    <a:pt x="46" y="126"/>
                    <a:pt x="49" y="127"/>
                  </a:cubicBezTo>
                  <a:cubicBezTo>
                    <a:pt x="55" y="130"/>
                    <a:pt x="62" y="118"/>
                    <a:pt x="60" y="113"/>
                  </a:cubicBezTo>
                  <a:cubicBezTo>
                    <a:pt x="58" y="109"/>
                    <a:pt x="55" y="109"/>
                    <a:pt x="53" y="106"/>
                  </a:cubicBezTo>
                  <a:cubicBezTo>
                    <a:pt x="51" y="104"/>
                    <a:pt x="49" y="99"/>
                    <a:pt x="49" y="96"/>
                  </a:cubicBezTo>
                  <a:cubicBezTo>
                    <a:pt x="47" y="86"/>
                    <a:pt x="50" y="59"/>
                    <a:pt x="65" y="62"/>
                  </a:cubicBezTo>
                  <a:cubicBezTo>
                    <a:pt x="68" y="62"/>
                    <a:pt x="73" y="63"/>
                    <a:pt x="74" y="67"/>
                  </a:cubicBezTo>
                  <a:cubicBezTo>
                    <a:pt x="74" y="70"/>
                    <a:pt x="70" y="73"/>
                    <a:pt x="67" y="74"/>
                  </a:cubicBezTo>
                  <a:cubicBezTo>
                    <a:pt x="63" y="74"/>
                    <a:pt x="61" y="69"/>
                    <a:pt x="57" y="69"/>
                  </a:cubicBezTo>
                  <a:cubicBezTo>
                    <a:pt x="53" y="70"/>
                    <a:pt x="52" y="75"/>
                    <a:pt x="54" y="78"/>
                  </a:cubicBezTo>
                  <a:cubicBezTo>
                    <a:pt x="57" y="81"/>
                    <a:pt x="61" y="79"/>
                    <a:pt x="63" y="82"/>
                  </a:cubicBezTo>
                  <a:cubicBezTo>
                    <a:pt x="63" y="83"/>
                    <a:pt x="62" y="86"/>
                    <a:pt x="63" y="87"/>
                  </a:cubicBezTo>
                  <a:cubicBezTo>
                    <a:pt x="63" y="89"/>
                    <a:pt x="63" y="91"/>
                    <a:pt x="64" y="92"/>
                  </a:cubicBezTo>
                  <a:cubicBezTo>
                    <a:pt x="66" y="95"/>
                    <a:pt x="68" y="97"/>
                    <a:pt x="69" y="99"/>
                  </a:cubicBezTo>
                  <a:cubicBezTo>
                    <a:pt x="71" y="103"/>
                    <a:pt x="71" y="106"/>
                    <a:pt x="71" y="110"/>
                  </a:cubicBezTo>
                  <a:cubicBezTo>
                    <a:pt x="71" y="119"/>
                    <a:pt x="66" y="123"/>
                    <a:pt x="61" y="129"/>
                  </a:cubicBezTo>
                  <a:cubicBezTo>
                    <a:pt x="59" y="131"/>
                    <a:pt x="56" y="135"/>
                    <a:pt x="55" y="139"/>
                  </a:cubicBezTo>
                  <a:cubicBezTo>
                    <a:pt x="52" y="145"/>
                    <a:pt x="55" y="147"/>
                    <a:pt x="59" y="143"/>
                  </a:cubicBezTo>
                  <a:cubicBezTo>
                    <a:pt x="65" y="139"/>
                    <a:pt x="71" y="136"/>
                    <a:pt x="77" y="133"/>
                  </a:cubicBezTo>
                  <a:cubicBezTo>
                    <a:pt x="84" y="130"/>
                    <a:pt x="88" y="123"/>
                    <a:pt x="94" y="119"/>
                  </a:cubicBezTo>
                  <a:cubicBezTo>
                    <a:pt x="96" y="116"/>
                    <a:pt x="100" y="115"/>
                    <a:pt x="101" y="111"/>
                  </a:cubicBezTo>
                  <a:cubicBezTo>
                    <a:pt x="102" y="106"/>
                    <a:pt x="99" y="105"/>
                    <a:pt x="97" y="103"/>
                  </a:cubicBezTo>
                  <a:cubicBezTo>
                    <a:pt x="91" y="96"/>
                    <a:pt x="102" y="90"/>
                    <a:pt x="109" y="94"/>
                  </a:cubicBezTo>
                  <a:cubicBezTo>
                    <a:pt x="111" y="95"/>
                    <a:pt x="111" y="97"/>
                    <a:pt x="112" y="98"/>
                  </a:cubicBezTo>
                  <a:cubicBezTo>
                    <a:pt x="113" y="98"/>
                    <a:pt x="113" y="98"/>
                    <a:pt x="114" y="98"/>
                  </a:cubicBezTo>
                  <a:cubicBezTo>
                    <a:pt x="115" y="92"/>
                    <a:pt x="118" y="86"/>
                    <a:pt x="117" y="8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3248026" y="4148138"/>
              <a:ext cx="239713" cy="242888"/>
            </a:xfrm>
            <a:custGeom>
              <a:avLst/>
              <a:gdLst>
                <a:gd name="T0" fmla="*/ 91 w 143"/>
                <a:gd name="T1" fmla="*/ 136 h 145"/>
                <a:gd name="T2" fmla="*/ 104 w 143"/>
                <a:gd name="T3" fmla="*/ 125 h 145"/>
                <a:gd name="T4" fmla="*/ 116 w 143"/>
                <a:gd name="T5" fmla="*/ 119 h 145"/>
                <a:gd name="T6" fmla="*/ 111 w 143"/>
                <a:gd name="T7" fmla="*/ 90 h 145"/>
                <a:gd name="T8" fmla="*/ 108 w 143"/>
                <a:gd name="T9" fmla="*/ 70 h 145"/>
                <a:gd name="T10" fmla="*/ 131 w 143"/>
                <a:gd name="T11" fmla="*/ 56 h 145"/>
                <a:gd name="T12" fmla="*/ 139 w 143"/>
                <a:gd name="T13" fmla="*/ 43 h 145"/>
                <a:gd name="T14" fmla="*/ 143 w 143"/>
                <a:gd name="T15" fmla="*/ 28 h 145"/>
                <a:gd name="T16" fmla="*/ 128 w 143"/>
                <a:gd name="T17" fmla="*/ 13 h 145"/>
                <a:gd name="T18" fmla="*/ 119 w 143"/>
                <a:gd name="T19" fmla="*/ 4 h 145"/>
                <a:gd name="T20" fmla="*/ 97 w 143"/>
                <a:gd name="T21" fmla="*/ 14 h 145"/>
                <a:gd name="T22" fmla="*/ 89 w 143"/>
                <a:gd name="T23" fmla="*/ 9 h 145"/>
                <a:gd name="T24" fmla="*/ 76 w 143"/>
                <a:gd name="T25" fmla="*/ 7 h 145"/>
                <a:gd name="T26" fmla="*/ 62 w 143"/>
                <a:gd name="T27" fmla="*/ 15 h 145"/>
                <a:gd name="T28" fmla="*/ 57 w 143"/>
                <a:gd name="T29" fmla="*/ 19 h 145"/>
                <a:gd name="T30" fmla="*/ 48 w 143"/>
                <a:gd name="T31" fmla="*/ 24 h 145"/>
                <a:gd name="T32" fmla="*/ 60 w 143"/>
                <a:gd name="T33" fmla="*/ 38 h 145"/>
                <a:gd name="T34" fmla="*/ 48 w 143"/>
                <a:gd name="T35" fmla="*/ 68 h 145"/>
                <a:gd name="T36" fmla="*/ 27 w 143"/>
                <a:gd name="T37" fmla="*/ 80 h 145"/>
                <a:gd name="T38" fmla="*/ 9 w 143"/>
                <a:gd name="T39" fmla="*/ 81 h 145"/>
                <a:gd name="T40" fmla="*/ 3 w 143"/>
                <a:gd name="T41" fmla="*/ 87 h 145"/>
                <a:gd name="T42" fmla="*/ 7 w 143"/>
                <a:gd name="T43" fmla="*/ 106 h 145"/>
                <a:gd name="T44" fmla="*/ 2 w 143"/>
                <a:gd name="T45" fmla="*/ 116 h 145"/>
                <a:gd name="T46" fmla="*/ 13 w 143"/>
                <a:gd name="T47" fmla="*/ 128 h 145"/>
                <a:gd name="T48" fmla="*/ 25 w 143"/>
                <a:gd name="T49" fmla="*/ 117 h 145"/>
                <a:gd name="T50" fmla="*/ 28 w 143"/>
                <a:gd name="T51" fmla="*/ 116 h 145"/>
                <a:gd name="T52" fmla="*/ 26 w 143"/>
                <a:gd name="T53" fmla="*/ 108 h 145"/>
                <a:gd name="T54" fmla="*/ 35 w 143"/>
                <a:gd name="T55" fmla="*/ 107 h 145"/>
                <a:gd name="T56" fmla="*/ 48 w 143"/>
                <a:gd name="T57" fmla="*/ 97 h 145"/>
                <a:gd name="T58" fmla="*/ 49 w 143"/>
                <a:gd name="T59" fmla="*/ 90 h 145"/>
                <a:gd name="T60" fmla="*/ 65 w 143"/>
                <a:gd name="T61" fmla="*/ 75 h 145"/>
                <a:gd name="T62" fmla="*/ 59 w 143"/>
                <a:gd name="T63" fmla="*/ 91 h 145"/>
                <a:gd name="T64" fmla="*/ 48 w 143"/>
                <a:gd name="T65" fmla="*/ 116 h 145"/>
                <a:gd name="T66" fmla="*/ 52 w 143"/>
                <a:gd name="T67" fmla="*/ 119 h 145"/>
                <a:gd name="T68" fmla="*/ 70 w 143"/>
                <a:gd name="T69" fmla="*/ 123 h 145"/>
                <a:gd name="T70" fmla="*/ 82 w 143"/>
                <a:gd name="T71" fmla="*/ 137 h 145"/>
                <a:gd name="T72" fmla="*/ 87 w 143"/>
                <a:gd name="T7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45">
                  <a:moveTo>
                    <a:pt x="91" y="143"/>
                  </a:moveTo>
                  <a:cubicBezTo>
                    <a:pt x="93" y="140"/>
                    <a:pt x="91" y="138"/>
                    <a:pt x="91" y="136"/>
                  </a:cubicBezTo>
                  <a:cubicBezTo>
                    <a:pt x="90" y="133"/>
                    <a:pt x="91" y="130"/>
                    <a:pt x="92" y="127"/>
                  </a:cubicBezTo>
                  <a:cubicBezTo>
                    <a:pt x="94" y="119"/>
                    <a:pt x="98" y="122"/>
                    <a:pt x="104" y="125"/>
                  </a:cubicBezTo>
                  <a:cubicBezTo>
                    <a:pt x="108" y="127"/>
                    <a:pt x="108" y="126"/>
                    <a:pt x="110" y="124"/>
                  </a:cubicBezTo>
                  <a:cubicBezTo>
                    <a:pt x="112" y="123"/>
                    <a:pt x="115" y="121"/>
                    <a:pt x="116" y="119"/>
                  </a:cubicBezTo>
                  <a:cubicBezTo>
                    <a:pt x="119" y="113"/>
                    <a:pt x="118" y="105"/>
                    <a:pt x="115" y="99"/>
                  </a:cubicBezTo>
                  <a:cubicBezTo>
                    <a:pt x="114" y="96"/>
                    <a:pt x="112" y="93"/>
                    <a:pt x="111" y="90"/>
                  </a:cubicBezTo>
                  <a:cubicBezTo>
                    <a:pt x="111" y="86"/>
                    <a:pt x="111" y="83"/>
                    <a:pt x="110" y="79"/>
                  </a:cubicBezTo>
                  <a:cubicBezTo>
                    <a:pt x="109" y="76"/>
                    <a:pt x="106" y="74"/>
                    <a:pt x="108" y="70"/>
                  </a:cubicBezTo>
                  <a:cubicBezTo>
                    <a:pt x="109" y="66"/>
                    <a:pt x="113" y="67"/>
                    <a:pt x="117" y="65"/>
                  </a:cubicBezTo>
                  <a:cubicBezTo>
                    <a:pt x="121" y="64"/>
                    <a:pt x="125" y="55"/>
                    <a:pt x="131" y="56"/>
                  </a:cubicBezTo>
                  <a:cubicBezTo>
                    <a:pt x="129" y="49"/>
                    <a:pt x="134" y="46"/>
                    <a:pt x="139" y="45"/>
                  </a:cubicBezTo>
                  <a:cubicBezTo>
                    <a:pt x="139" y="44"/>
                    <a:pt x="139" y="44"/>
                    <a:pt x="139" y="43"/>
                  </a:cubicBezTo>
                  <a:cubicBezTo>
                    <a:pt x="139" y="41"/>
                    <a:pt x="140" y="41"/>
                    <a:pt x="141" y="39"/>
                  </a:cubicBezTo>
                  <a:cubicBezTo>
                    <a:pt x="142" y="36"/>
                    <a:pt x="143" y="32"/>
                    <a:pt x="143" y="28"/>
                  </a:cubicBezTo>
                  <a:cubicBezTo>
                    <a:pt x="137" y="28"/>
                    <a:pt x="133" y="22"/>
                    <a:pt x="130" y="17"/>
                  </a:cubicBezTo>
                  <a:cubicBezTo>
                    <a:pt x="129" y="15"/>
                    <a:pt x="129" y="14"/>
                    <a:pt x="128" y="13"/>
                  </a:cubicBezTo>
                  <a:cubicBezTo>
                    <a:pt x="127" y="12"/>
                    <a:pt x="125" y="12"/>
                    <a:pt x="124" y="10"/>
                  </a:cubicBezTo>
                  <a:cubicBezTo>
                    <a:pt x="122" y="7"/>
                    <a:pt x="124" y="5"/>
                    <a:pt x="119" y="4"/>
                  </a:cubicBezTo>
                  <a:cubicBezTo>
                    <a:pt x="109" y="0"/>
                    <a:pt x="111" y="10"/>
                    <a:pt x="106" y="15"/>
                  </a:cubicBezTo>
                  <a:cubicBezTo>
                    <a:pt x="103" y="19"/>
                    <a:pt x="101" y="16"/>
                    <a:pt x="97" y="14"/>
                  </a:cubicBezTo>
                  <a:cubicBezTo>
                    <a:pt x="95" y="13"/>
                    <a:pt x="90" y="12"/>
                    <a:pt x="89" y="10"/>
                  </a:cubicBezTo>
                  <a:cubicBezTo>
                    <a:pt x="89" y="10"/>
                    <a:pt x="89" y="10"/>
                    <a:pt x="89" y="9"/>
                  </a:cubicBezTo>
                  <a:cubicBezTo>
                    <a:pt x="87" y="9"/>
                    <a:pt x="84" y="8"/>
                    <a:pt x="84" y="6"/>
                  </a:cubicBezTo>
                  <a:cubicBezTo>
                    <a:pt x="81" y="5"/>
                    <a:pt x="79" y="7"/>
                    <a:pt x="76" y="7"/>
                  </a:cubicBezTo>
                  <a:cubicBezTo>
                    <a:pt x="74" y="7"/>
                    <a:pt x="73" y="4"/>
                    <a:pt x="70" y="5"/>
                  </a:cubicBezTo>
                  <a:cubicBezTo>
                    <a:pt x="66" y="7"/>
                    <a:pt x="64" y="13"/>
                    <a:pt x="62" y="15"/>
                  </a:cubicBezTo>
                  <a:cubicBezTo>
                    <a:pt x="61" y="16"/>
                    <a:pt x="59" y="15"/>
                    <a:pt x="58" y="16"/>
                  </a:cubicBezTo>
                  <a:cubicBezTo>
                    <a:pt x="57" y="17"/>
                    <a:pt x="58" y="18"/>
                    <a:pt x="57" y="19"/>
                  </a:cubicBezTo>
                  <a:cubicBezTo>
                    <a:pt x="56" y="21"/>
                    <a:pt x="55" y="23"/>
                    <a:pt x="53" y="24"/>
                  </a:cubicBezTo>
                  <a:cubicBezTo>
                    <a:pt x="51" y="25"/>
                    <a:pt x="50" y="24"/>
                    <a:pt x="48" y="24"/>
                  </a:cubicBezTo>
                  <a:cubicBezTo>
                    <a:pt x="49" y="27"/>
                    <a:pt x="50" y="30"/>
                    <a:pt x="51" y="32"/>
                  </a:cubicBezTo>
                  <a:cubicBezTo>
                    <a:pt x="53" y="36"/>
                    <a:pt x="57" y="35"/>
                    <a:pt x="60" y="38"/>
                  </a:cubicBezTo>
                  <a:cubicBezTo>
                    <a:pt x="65" y="41"/>
                    <a:pt x="66" y="52"/>
                    <a:pt x="63" y="58"/>
                  </a:cubicBezTo>
                  <a:cubicBezTo>
                    <a:pt x="61" y="63"/>
                    <a:pt x="52" y="63"/>
                    <a:pt x="48" y="68"/>
                  </a:cubicBezTo>
                  <a:cubicBezTo>
                    <a:pt x="43" y="73"/>
                    <a:pt x="42" y="81"/>
                    <a:pt x="35" y="83"/>
                  </a:cubicBezTo>
                  <a:cubicBezTo>
                    <a:pt x="30" y="84"/>
                    <a:pt x="30" y="82"/>
                    <a:pt x="27" y="80"/>
                  </a:cubicBezTo>
                  <a:cubicBezTo>
                    <a:pt x="23" y="76"/>
                    <a:pt x="23" y="79"/>
                    <a:pt x="19" y="80"/>
                  </a:cubicBezTo>
                  <a:cubicBezTo>
                    <a:pt x="15" y="81"/>
                    <a:pt x="11" y="77"/>
                    <a:pt x="9" y="81"/>
                  </a:cubicBezTo>
                  <a:cubicBezTo>
                    <a:pt x="8" y="82"/>
                    <a:pt x="9" y="85"/>
                    <a:pt x="8" y="86"/>
                  </a:cubicBezTo>
                  <a:cubicBezTo>
                    <a:pt x="7" y="88"/>
                    <a:pt x="4" y="86"/>
                    <a:pt x="3" y="87"/>
                  </a:cubicBezTo>
                  <a:cubicBezTo>
                    <a:pt x="1" y="89"/>
                    <a:pt x="1" y="95"/>
                    <a:pt x="1" y="98"/>
                  </a:cubicBezTo>
                  <a:cubicBezTo>
                    <a:pt x="1" y="102"/>
                    <a:pt x="3" y="105"/>
                    <a:pt x="7" y="106"/>
                  </a:cubicBezTo>
                  <a:cubicBezTo>
                    <a:pt x="8" y="110"/>
                    <a:pt x="4" y="109"/>
                    <a:pt x="3" y="110"/>
                  </a:cubicBezTo>
                  <a:cubicBezTo>
                    <a:pt x="0" y="113"/>
                    <a:pt x="2" y="114"/>
                    <a:pt x="2" y="116"/>
                  </a:cubicBezTo>
                  <a:cubicBezTo>
                    <a:pt x="3" y="121"/>
                    <a:pt x="5" y="127"/>
                    <a:pt x="10" y="128"/>
                  </a:cubicBezTo>
                  <a:cubicBezTo>
                    <a:pt x="12" y="129"/>
                    <a:pt x="12" y="128"/>
                    <a:pt x="13" y="128"/>
                  </a:cubicBezTo>
                  <a:cubicBezTo>
                    <a:pt x="14" y="126"/>
                    <a:pt x="16" y="123"/>
                    <a:pt x="17" y="121"/>
                  </a:cubicBezTo>
                  <a:cubicBezTo>
                    <a:pt x="19" y="119"/>
                    <a:pt x="22" y="117"/>
                    <a:pt x="25" y="117"/>
                  </a:cubicBezTo>
                  <a:cubicBezTo>
                    <a:pt x="26" y="117"/>
                    <a:pt x="27" y="118"/>
                    <a:pt x="27" y="118"/>
                  </a:cubicBezTo>
                  <a:cubicBezTo>
                    <a:pt x="27" y="117"/>
                    <a:pt x="27" y="117"/>
                    <a:pt x="28" y="116"/>
                  </a:cubicBezTo>
                  <a:cubicBezTo>
                    <a:pt x="29" y="114"/>
                    <a:pt x="31" y="112"/>
                    <a:pt x="30" y="109"/>
                  </a:cubicBezTo>
                  <a:cubicBezTo>
                    <a:pt x="28" y="110"/>
                    <a:pt x="27" y="109"/>
                    <a:pt x="26" y="108"/>
                  </a:cubicBezTo>
                  <a:cubicBezTo>
                    <a:pt x="27" y="106"/>
                    <a:pt x="30" y="92"/>
                    <a:pt x="36" y="100"/>
                  </a:cubicBezTo>
                  <a:cubicBezTo>
                    <a:pt x="34" y="102"/>
                    <a:pt x="33" y="106"/>
                    <a:pt x="35" y="107"/>
                  </a:cubicBezTo>
                  <a:cubicBezTo>
                    <a:pt x="40" y="110"/>
                    <a:pt x="40" y="104"/>
                    <a:pt x="42" y="102"/>
                  </a:cubicBezTo>
                  <a:cubicBezTo>
                    <a:pt x="44" y="100"/>
                    <a:pt x="48" y="101"/>
                    <a:pt x="48" y="97"/>
                  </a:cubicBezTo>
                  <a:cubicBezTo>
                    <a:pt x="48" y="97"/>
                    <a:pt x="47" y="95"/>
                    <a:pt x="47" y="94"/>
                  </a:cubicBezTo>
                  <a:cubicBezTo>
                    <a:pt x="47" y="92"/>
                    <a:pt x="48" y="92"/>
                    <a:pt x="49" y="90"/>
                  </a:cubicBezTo>
                  <a:cubicBezTo>
                    <a:pt x="51" y="85"/>
                    <a:pt x="53" y="78"/>
                    <a:pt x="58" y="74"/>
                  </a:cubicBezTo>
                  <a:cubicBezTo>
                    <a:pt x="60" y="72"/>
                    <a:pt x="66" y="70"/>
                    <a:pt x="65" y="75"/>
                  </a:cubicBezTo>
                  <a:cubicBezTo>
                    <a:pt x="65" y="78"/>
                    <a:pt x="61" y="80"/>
                    <a:pt x="59" y="83"/>
                  </a:cubicBezTo>
                  <a:cubicBezTo>
                    <a:pt x="58" y="85"/>
                    <a:pt x="59" y="88"/>
                    <a:pt x="59" y="91"/>
                  </a:cubicBezTo>
                  <a:cubicBezTo>
                    <a:pt x="58" y="98"/>
                    <a:pt x="57" y="104"/>
                    <a:pt x="52" y="109"/>
                  </a:cubicBezTo>
                  <a:cubicBezTo>
                    <a:pt x="51" y="111"/>
                    <a:pt x="50" y="114"/>
                    <a:pt x="48" y="116"/>
                  </a:cubicBezTo>
                  <a:cubicBezTo>
                    <a:pt x="48" y="116"/>
                    <a:pt x="47" y="116"/>
                    <a:pt x="47" y="117"/>
                  </a:cubicBezTo>
                  <a:cubicBezTo>
                    <a:pt x="49" y="117"/>
                    <a:pt x="50" y="118"/>
                    <a:pt x="52" y="119"/>
                  </a:cubicBezTo>
                  <a:cubicBezTo>
                    <a:pt x="56" y="122"/>
                    <a:pt x="57" y="120"/>
                    <a:pt x="61" y="120"/>
                  </a:cubicBezTo>
                  <a:cubicBezTo>
                    <a:pt x="64" y="120"/>
                    <a:pt x="68" y="121"/>
                    <a:pt x="70" y="123"/>
                  </a:cubicBezTo>
                  <a:cubicBezTo>
                    <a:pt x="74" y="125"/>
                    <a:pt x="73" y="126"/>
                    <a:pt x="75" y="130"/>
                  </a:cubicBezTo>
                  <a:cubicBezTo>
                    <a:pt x="77" y="133"/>
                    <a:pt x="81" y="133"/>
                    <a:pt x="82" y="137"/>
                  </a:cubicBezTo>
                  <a:cubicBezTo>
                    <a:pt x="84" y="140"/>
                    <a:pt x="82" y="142"/>
                    <a:pt x="86" y="144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4"/>
                    <a:pt x="90" y="144"/>
                    <a:pt x="91" y="1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3394076" y="4222750"/>
              <a:ext cx="200025" cy="296863"/>
            </a:xfrm>
            <a:custGeom>
              <a:avLst/>
              <a:gdLst>
                <a:gd name="T0" fmla="*/ 116 w 120"/>
                <a:gd name="T1" fmla="*/ 0 h 177"/>
                <a:gd name="T2" fmla="*/ 106 w 120"/>
                <a:gd name="T3" fmla="*/ 1 h 177"/>
                <a:gd name="T4" fmla="*/ 89 w 120"/>
                <a:gd name="T5" fmla="*/ 7 h 177"/>
                <a:gd name="T6" fmla="*/ 80 w 120"/>
                <a:gd name="T7" fmla="*/ 10 h 177"/>
                <a:gd name="T8" fmla="*/ 73 w 120"/>
                <a:gd name="T9" fmla="*/ 5 h 177"/>
                <a:gd name="T10" fmla="*/ 52 w 120"/>
                <a:gd name="T11" fmla="*/ 4 h 177"/>
                <a:gd name="T12" fmla="*/ 52 w 120"/>
                <a:gd name="T13" fmla="*/ 0 h 177"/>
                <a:gd name="T14" fmla="*/ 44 w 120"/>
                <a:gd name="T15" fmla="*/ 11 h 177"/>
                <a:gd name="T16" fmla="*/ 30 w 120"/>
                <a:gd name="T17" fmla="*/ 20 h 177"/>
                <a:gd name="T18" fmla="*/ 21 w 120"/>
                <a:gd name="T19" fmla="*/ 25 h 177"/>
                <a:gd name="T20" fmla="*/ 23 w 120"/>
                <a:gd name="T21" fmla="*/ 34 h 177"/>
                <a:gd name="T22" fmla="*/ 24 w 120"/>
                <a:gd name="T23" fmla="*/ 45 h 177"/>
                <a:gd name="T24" fmla="*/ 28 w 120"/>
                <a:gd name="T25" fmla="*/ 54 h 177"/>
                <a:gd name="T26" fmla="*/ 29 w 120"/>
                <a:gd name="T27" fmla="*/ 74 h 177"/>
                <a:gd name="T28" fmla="*/ 23 w 120"/>
                <a:gd name="T29" fmla="*/ 79 h 177"/>
                <a:gd name="T30" fmla="*/ 17 w 120"/>
                <a:gd name="T31" fmla="*/ 80 h 177"/>
                <a:gd name="T32" fmla="*/ 5 w 120"/>
                <a:gd name="T33" fmla="*/ 82 h 177"/>
                <a:gd name="T34" fmla="*/ 4 w 120"/>
                <a:gd name="T35" fmla="*/ 91 h 177"/>
                <a:gd name="T36" fmla="*/ 4 w 120"/>
                <a:gd name="T37" fmla="*/ 98 h 177"/>
                <a:gd name="T38" fmla="*/ 0 w 120"/>
                <a:gd name="T39" fmla="*/ 100 h 177"/>
                <a:gd name="T40" fmla="*/ 6 w 120"/>
                <a:gd name="T41" fmla="*/ 105 h 177"/>
                <a:gd name="T42" fmla="*/ 6 w 120"/>
                <a:gd name="T43" fmla="*/ 113 h 177"/>
                <a:gd name="T44" fmla="*/ 6 w 120"/>
                <a:gd name="T45" fmla="*/ 123 h 177"/>
                <a:gd name="T46" fmla="*/ 13 w 120"/>
                <a:gd name="T47" fmla="*/ 128 h 177"/>
                <a:gd name="T48" fmla="*/ 24 w 120"/>
                <a:gd name="T49" fmla="*/ 142 h 177"/>
                <a:gd name="T50" fmla="*/ 34 w 120"/>
                <a:gd name="T51" fmla="*/ 144 h 177"/>
                <a:gd name="T52" fmla="*/ 38 w 120"/>
                <a:gd name="T53" fmla="*/ 153 h 177"/>
                <a:gd name="T54" fmla="*/ 35 w 120"/>
                <a:gd name="T55" fmla="*/ 170 h 177"/>
                <a:gd name="T56" fmla="*/ 36 w 120"/>
                <a:gd name="T57" fmla="*/ 170 h 177"/>
                <a:gd name="T58" fmla="*/ 39 w 120"/>
                <a:gd name="T59" fmla="*/ 170 h 177"/>
                <a:gd name="T60" fmla="*/ 44 w 120"/>
                <a:gd name="T61" fmla="*/ 177 h 177"/>
                <a:gd name="T62" fmla="*/ 48 w 120"/>
                <a:gd name="T63" fmla="*/ 173 h 177"/>
                <a:gd name="T64" fmla="*/ 52 w 120"/>
                <a:gd name="T65" fmla="*/ 165 h 177"/>
                <a:gd name="T66" fmla="*/ 55 w 120"/>
                <a:gd name="T67" fmla="*/ 154 h 177"/>
                <a:gd name="T68" fmla="*/ 58 w 120"/>
                <a:gd name="T69" fmla="*/ 149 h 177"/>
                <a:gd name="T70" fmla="*/ 58 w 120"/>
                <a:gd name="T71" fmla="*/ 144 h 177"/>
                <a:gd name="T72" fmla="*/ 60 w 120"/>
                <a:gd name="T73" fmla="*/ 134 h 177"/>
                <a:gd name="T74" fmla="*/ 63 w 120"/>
                <a:gd name="T75" fmla="*/ 124 h 177"/>
                <a:gd name="T76" fmla="*/ 64 w 120"/>
                <a:gd name="T77" fmla="*/ 114 h 177"/>
                <a:gd name="T78" fmla="*/ 69 w 120"/>
                <a:gd name="T79" fmla="*/ 96 h 177"/>
                <a:gd name="T80" fmla="*/ 71 w 120"/>
                <a:gd name="T81" fmla="*/ 80 h 177"/>
                <a:gd name="T82" fmla="*/ 86 w 120"/>
                <a:gd name="T83" fmla="*/ 48 h 177"/>
                <a:gd name="T84" fmla="*/ 87 w 120"/>
                <a:gd name="T85" fmla="*/ 37 h 177"/>
                <a:gd name="T86" fmla="*/ 93 w 120"/>
                <a:gd name="T87" fmla="*/ 31 h 177"/>
                <a:gd name="T88" fmla="*/ 109 w 120"/>
                <a:gd name="T89" fmla="*/ 18 h 177"/>
                <a:gd name="T90" fmla="*/ 119 w 120"/>
                <a:gd name="T91" fmla="*/ 3 h 177"/>
                <a:gd name="T92" fmla="*/ 120 w 120"/>
                <a:gd name="T93" fmla="*/ 0 h 177"/>
                <a:gd name="T94" fmla="*/ 116 w 120"/>
                <a:gd name="T9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77">
                  <a:moveTo>
                    <a:pt x="116" y="0"/>
                  </a:moveTo>
                  <a:cubicBezTo>
                    <a:pt x="111" y="2"/>
                    <a:pt x="111" y="2"/>
                    <a:pt x="106" y="1"/>
                  </a:cubicBezTo>
                  <a:cubicBezTo>
                    <a:pt x="100" y="0"/>
                    <a:pt x="94" y="4"/>
                    <a:pt x="89" y="7"/>
                  </a:cubicBezTo>
                  <a:cubicBezTo>
                    <a:pt x="85" y="9"/>
                    <a:pt x="84" y="12"/>
                    <a:pt x="80" y="10"/>
                  </a:cubicBezTo>
                  <a:cubicBezTo>
                    <a:pt x="77" y="9"/>
                    <a:pt x="75" y="6"/>
                    <a:pt x="73" y="5"/>
                  </a:cubicBezTo>
                  <a:cubicBezTo>
                    <a:pt x="66" y="1"/>
                    <a:pt x="59" y="7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47" y="1"/>
                    <a:pt x="42" y="4"/>
                    <a:pt x="44" y="11"/>
                  </a:cubicBezTo>
                  <a:cubicBezTo>
                    <a:pt x="38" y="10"/>
                    <a:pt x="34" y="19"/>
                    <a:pt x="30" y="20"/>
                  </a:cubicBezTo>
                  <a:cubicBezTo>
                    <a:pt x="26" y="22"/>
                    <a:pt x="22" y="21"/>
                    <a:pt x="21" y="25"/>
                  </a:cubicBezTo>
                  <a:cubicBezTo>
                    <a:pt x="19" y="29"/>
                    <a:pt x="22" y="31"/>
                    <a:pt x="23" y="34"/>
                  </a:cubicBezTo>
                  <a:cubicBezTo>
                    <a:pt x="24" y="38"/>
                    <a:pt x="24" y="41"/>
                    <a:pt x="24" y="45"/>
                  </a:cubicBezTo>
                  <a:cubicBezTo>
                    <a:pt x="25" y="48"/>
                    <a:pt x="27" y="51"/>
                    <a:pt x="28" y="54"/>
                  </a:cubicBezTo>
                  <a:cubicBezTo>
                    <a:pt x="31" y="60"/>
                    <a:pt x="32" y="68"/>
                    <a:pt x="29" y="74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1" y="81"/>
                    <a:pt x="21" y="82"/>
                    <a:pt x="17" y="80"/>
                  </a:cubicBezTo>
                  <a:cubicBezTo>
                    <a:pt x="11" y="77"/>
                    <a:pt x="7" y="74"/>
                    <a:pt x="5" y="82"/>
                  </a:cubicBezTo>
                  <a:cubicBezTo>
                    <a:pt x="4" y="85"/>
                    <a:pt x="3" y="88"/>
                    <a:pt x="4" y="91"/>
                  </a:cubicBezTo>
                  <a:cubicBezTo>
                    <a:pt x="4" y="93"/>
                    <a:pt x="6" y="95"/>
                    <a:pt x="4" y="98"/>
                  </a:cubicBezTo>
                  <a:cubicBezTo>
                    <a:pt x="3" y="99"/>
                    <a:pt x="1" y="99"/>
                    <a:pt x="0" y="100"/>
                  </a:cubicBezTo>
                  <a:cubicBezTo>
                    <a:pt x="3" y="102"/>
                    <a:pt x="4" y="103"/>
                    <a:pt x="6" y="105"/>
                  </a:cubicBezTo>
                  <a:cubicBezTo>
                    <a:pt x="8" y="109"/>
                    <a:pt x="8" y="110"/>
                    <a:pt x="6" y="113"/>
                  </a:cubicBezTo>
                  <a:cubicBezTo>
                    <a:pt x="5" y="116"/>
                    <a:pt x="3" y="119"/>
                    <a:pt x="6" y="123"/>
                  </a:cubicBezTo>
                  <a:cubicBezTo>
                    <a:pt x="7" y="126"/>
                    <a:pt x="11" y="126"/>
                    <a:pt x="13" y="128"/>
                  </a:cubicBezTo>
                  <a:cubicBezTo>
                    <a:pt x="17" y="133"/>
                    <a:pt x="19" y="139"/>
                    <a:pt x="24" y="142"/>
                  </a:cubicBezTo>
                  <a:cubicBezTo>
                    <a:pt x="27" y="144"/>
                    <a:pt x="31" y="143"/>
                    <a:pt x="34" y="144"/>
                  </a:cubicBezTo>
                  <a:cubicBezTo>
                    <a:pt x="37" y="146"/>
                    <a:pt x="37" y="150"/>
                    <a:pt x="38" y="153"/>
                  </a:cubicBezTo>
                  <a:cubicBezTo>
                    <a:pt x="39" y="158"/>
                    <a:pt x="36" y="164"/>
                    <a:pt x="35" y="170"/>
                  </a:cubicBezTo>
                  <a:cubicBezTo>
                    <a:pt x="35" y="170"/>
                    <a:pt x="35" y="170"/>
                    <a:pt x="36" y="170"/>
                  </a:cubicBezTo>
                  <a:cubicBezTo>
                    <a:pt x="37" y="170"/>
                    <a:pt x="38" y="170"/>
                    <a:pt x="39" y="170"/>
                  </a:cubicBezTo>
                  <a:cubicBezTo>
                    <a:pt x="42" y="171"/>
                    <a:pt x="45" y="172"/>
                    <a:pt x="44" y="177"/>
                  </a:cubicBezTo>
                  <a:cubicBezTo>
                    <a:pt x="47" y="176"/>
                    <a:pt x="47" y="175"/>
                    <a:pt x="48" y="173"/>
                  </a:cubicBezTo>
                  <a:cubicBezTo>
                    <a:pt x="50" y="170"/>
                    <a:pt x="51" y="167"/>
                    <a:pt x="52" y="165"/>
                  </a:cubicBezTo>
                  <a:cubicBezTo>
                    <a:pt x="55" y="161"/>
                    <a:pt x="53" y="158"/>
                    <a:pt x="55" y="154"/>
                  </a:cubicBezTo>
                  <a:cubicBezTo>
                    <a:pt x="56" y="152"/>
                    <a:pt x="58" y="151"/>
                    <a:pt x="58" y="149"/>
                  </a:cubicBezTo>
                  <a:cubicBezTo>
                    <a:pt x="59" y="148"/>
                    <a:pt x="58" y="146"/>
                    <a:pt x="58" y="144"/>
                  </a:cubicBezTo>
                  <a:cubicBezTo>
                    <a:pt x="58" y="140"/>
                    <a:pt x="60" y="137"/>
                    <a:pt x="60" y="134"/>
                  </a:cubicBezTo>
                  <a:cubicBezTo>
                    <a:pt x="61" y="130"/>
                    <a:pt x="62" y="127"/>
                    <a:pt x="63" y="124"/>
                  </a:cubicBezTo>
                  <a:cubicBezTo>
                    <a:pt x="64" y="121"/>
                    <a:pt x="63" y="118"/>
                    <a:pt x="64" y="114"/>
                  </a:cubicBezTo>
                  <a:cubicBezTo>
                    <a:pt x="64" y="108"/>
                    <a:pt x="67" y="102"/>
                    <a:pt x="69" y="96"/>
                  </a:cubicBezTo>
                  <a:cubicBezTo>
                    <a:pt x="70" y="91"/>
                    <a:pt x="70" y="86"/>
                    <a:pt x="71" y="80"/>
                  </a:cubicBezTo>
                  <a:cubicBezTo>
                    <a:pt x="74" y="69"/>
                    <a:pt x="81" y="59"/>
                    <a:pt x="86" y="48"/>
                  </a:cubicBezTo>
                  <a:cubicBezTo>
                    <a:pt x="88" y="43"/>
                    <a:pt x="86" y="42"/>
                    <a:pt x="87" y="37"/>
                  </a:cubicBezTo>
                  <a:cubicBezTo>
                    <a:pt x="87" y="34"/>
                    <a:pt x="90" y="32"/>
                    <a:pt x="93" y="31"/>
                  </a:cubicBezTo>
                  <a:cubicBezTo>
                    <a:pt x="98" y="27"/>
                    <a:pt x="104" y="24"/>
                    <a:pt x="109" y="18"/>
                  </a:cubicBezTo>
                  <a:cubicBezTo>
                    <a:pt x="113" y="12"/>
                    <a:pt x="116" y="10"/>
                    <a:pt x="119" y="3"/>
                  </a:cubicBezTo>
                  <a:cubicBezTo>
                    <a:pt x="119" y="2"/>
                    <a:pt x="119" y="1"/>
                    <a:pt x="120" y="0"/>
                  </a:cubicBezTo>
                  <a:cubicBezTo>
                    <a:pt x="118" y="0"/>
                    <a:pt x="117" y="0"/>
                    <a:pt x="116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</p:spTree>
    <p:extLst>
      <p:ext uri="{BB962C8B-B14F-4D97-AF65-F5344CB8AC3E}">
        <p14:creationId xmlns:p14="http://schemas.microsoft.com/office/powerpoint/2010/main" val="235319531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ounded Rectangle 66"/>
          <p:cNvSpPr/>
          <p:nvPr/>
        </p:nvSpPr>
        <p:spPr>
          <a:xfrm>
            <a:off x="2773179" y="2477933"/>
            <a:ext cx="8345089" cy="411881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0" name="Chart 99"/>
          <p:cNvGraphicFramePr/>
          <p:nvPr>
            <p:extLst>
              <p:ext uri="{D42A27DB-BD31-4B8C-83A1-F6EECF244321}">
                <p14:modId xmlns:p14="http://schemas.microsoft.com/office/powerpoint/2010/main" val="4170769512"/>
              </p:ext>
            </p:extLst>
          </p:nvPr>
        </p:nvGraphicFramePr>
        <p:xfrm>
          <a:off x="3068068" y="2910276"/>
          <a:ext cx="3557042" cy="3219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37950" y="1454622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1484705" y="1454622"/>
            <a:ext cx="917815" cy="917815"/>
          </a:xfrm>
          <a:prstGeom prst="ellipse">
            <a:avLst/>
          </a:prstGeom>
          <a:solidFill>
            <a:schemeClr val="accent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437950" y="443401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1484705" y="443401"/>
            <a:ext cx="917815" cy="917815"/>
          </a:xfrm>
          <a:prstGeom prst="ellipse">
            <a:avLst/>
          </a:prstGeom>
          <a:solidFill>
            <a:schemeClr val="accent4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6" name="Freeform 129"/>
          <p:cNvSpPr>
            <a:spLocks noEditPoints="1"/>
          </p:cNvSpPr>
          <p:nvPr/>
        </p:nvSpPr>
        <p:spPr bwMode="auto">
          <a:xfrm>
            <a:off x="703718" y="708231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7" name="Freeform 149"/>
          <p:cNvSpPr>
            <a:spLocks noEditPoints="1"/>
          </p:cNvSpPr>
          <p:nvPr/>
        </p:nvSpPr>
        <p:spPr bwMode="auto">
          <a:xfrm>
            <a:off x="703718" y="1755081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8" name="Freeform 156"/>
          <p:cNvSpPr>
            <a:spLocks noEditPoints="1"/>
          </p:cNvSpPr>
          <p:nvPr/>
        </p:nvSpPr>
        <p:spPr bwMode="auto">
          <a:xfrm>
            <a:off x="1750473" y="1720390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9" name="Freeform 166"/>
          <p:cNvSpPr>
            <a:spLocks noEditPoints="1"/>
          </p:cNvSpPr>
          <p:nvPr/>
        </p:nvSpPr>
        <p:spPr bwMode="auto">
          <a:xfrm>
            <a:off x="1750473" y="709169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40" name="TextBox 39"/>
          <p:cNvSpPr txBox="1"/>
          <p:nvPr/>
        </p:nvSpPr>
        <p:spPr>
          <a:xfrm>
            <a:off x="2904316" y="48947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Brazil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904316" y="82803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4316" y="1201083"/>
            <a:ext cx="5256161" cy="10926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8485120" y="261257"/>
            <a:ext cx="2447816" cy="2442548"/>
            <a:chOff x="2928938" y="1644650"/>
            <a:chExt cx="2952750" cy="2946400"/>
          </a:xfrm>
          <a:solidFill>
            <a:schemeClr val="accent1"/>
          </a:solidFill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4699000" y="1876425"/>
              <a:ext cx="14288" cy="20638"/>
            </a:xfrm>
            <a:custGeom>
              <a:avLst/>
              <a:gdLst>
                <a:gd name="T0" fmla="*/ 9 w 9"/>
                <a:gd name="T1" fmla="*/ 8 h 12"/>
                <a:gd name="T2" fmla="*/ 8 w 9"/>
                <a:gd name="T3" fmla="*/ 4 h 12"/>
                <a:gd name="T4" fmla="*/ 2 w 9"/>
                <a:gd name="T5" fmla="*/ 7 h 12"/>
                <a:gd name="T6" fmla="*/ 9 w 9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8"/>
                  </a:moveTo>
                  <a:cubicBezTo>
                    <a:pt x="9" y="6"/>
                    <a:pt x="9" y="5"/>
                    <a:pt x="8" y="4"/>
                  </a:cubicBezTo>
                  <a:cubicBezTo>
                    <a:pt x="4" y="0"/>
                    <a:pt x="0" y="3"/>
                    <a:pt x="2" y="7"/>
                  </a:cubicBezTo>
                  <a:cubicBezTo>
                    <a:pt x="4" y="11"/>
                    <a:pt x="8" y="12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4692650" y="1868488"/>
              <a:ext cx="15875" cy="9525"/>
            </a:xfrm>
            <a:custGeom>
              <a:avLst/>
              <a:gdLst>
                <a:gd name="T0" fmla="*/ 9 w 9"/>
                <a:gd name="T1" fmla="*/ 4 h 6"/>
                <a:gd name="T2" fmla="*/ 3 w 9"/>
                <a:gd name="T3" fmla="*/ 5 h 6"/>
                <a:gd name="T4" fmla="*/ 9 w 9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8" y="0"/>
                    <a:pt x="0" y="2"/>
                    <a:pt x="3" y="5"/>
                  </a:cubicBezTo>
                  <a:cubicBezTo>
                    <a:pt x="4" y="6"/>
                    <a:pt x="9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4702175" y="1990725"/>
              <a:ext cx="19050" cy="34925"/>
            </a:xfrm>
            <a:custGeom>
              <a:avLst/>
              <a:gdLst>
                <a:gd name="T0" fmla="*/ 3 w 11"/>
                <a:gd name="T1" fmla="*/ 11 h 20"/>
                <a:gd name="T2" fmla="*/ 0 w 11"/>
                <a:gd name="T3" fmla="*/ 17 h 20"/>
                <a:gd name="T4" fmla="*/ 5 w 11"/>
                <a:gd name="T5" fmla="*/ 18 h 20"/>
                <a:gd name="T6" fmla="*/ 9 w 11"/>
                <a:gd name="T7" fmla="*/ 14 h 20"/>
                <a:gd name="T8" fmla="*/ 9 w 11"/>
                <a:gd name="T9" fmla="*/ 10 h 20"/>
                <a:gd name="T10" fmla="*/ 7 w 11"/>
                <a:gd name="T11" fmla="*/ 0 h 20"/>
                <a:gd name="T12" fmla="*/ 3 w 11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3" y="11"/>
                  </a:moveTo>
                  <a:cubicBezTo>
                    <a:pt x="3" y="13"/>
                    <a:pt x="0" y="15"/>
                    <a:pt x="0" y="17"/>
                  </a:cubicBezTo>
                  <a:cubicBezTo>
                    <a:pt x="1" y="20"/>
                    <a:pt x="4" y="20"/>
                    <a:pt x="5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1" y="12"/>
                    <a:pt x="10" y="12"/>
                    <a:pt x="9" y="10"/>
                  </a:cubicBezTo>
                  <a:cubicBezTo>
                    <a:pt x="7" y="7"/>
                    <a:pt x="8" y="3"/>
                    <a:pt x="7" y="0"/>
                  </a:cubicBezTo>
                  <a:cubicBezTo>
                    <a:pt x="3" y="1"/>
                    <a:pt x="3" y="8"/>
                    <a:pt x="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>
              <a:off x="4718050" y="1989138"/>
              <a:ext cx="22225" cy="20638"/>
            </a:xfrm>
            <a:custGeom>
              <a:avLst/>
              <a:gdLst>
                <a:gd name="T0" fmla="*/ 11 w 13"/>
                <a:gd name="T1" fmla="*/ 5 h 12"/>
                <a:gd name="T2" fmla="*/ 6 w 13"/>
                <a:gd name="T3" fmla="*/ 4 h 12"/>
                <a:gd name="T4" fmla="*/ 1 w 13"/>
                <a:gd name="T5" fmla="*/ 7 h 12"/>
                <a:gd name="T6" fmla="*/ 6 w 13"/>
                <a:gd name="T7" fmla="*/ 10 h 12"/>
                <a:gd name="T8" fmla="*/ 9 w 13"/>
                <a:gd name="T9" fmla="*/ 7 h 12"/>
                <a:gd name="T10" fmla="*/ 11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3" y="0"/>
                    <a:pt x="8" y="3"/>
                    <a:pt x="6" y="4"/>
                  </a:cubicBezTo>
                  <a:cubicBezTo>
                    <a:pt x="3" y="4"/>
                    <a:pt x="0" y="3"/>
                    <a:pt x="1" y="7"/>
                  </a:cubicBezTo>
                  <a:cubicBezTo>
                    <a:pt x="1" y="10"/>
                    <a:pt x="4" y="12"/>
                    <a:pt x="6" y="10"/>
                  </a:cubicBezTo>
                  <a:cubicBezTo>
                    <a:pt x="7" y="10"/>
                    <a:pt x="7" y="8"/>
                    <a:pt x="9" y="7"/>
                  </a:cubicBezTo>
                  <a:cubicBezTo>
                    <a:pt x="10" y="6"/>
                    <a:pt x="11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4711700" y="2012950"/>
              <a:ext cx="52388" cy="30163"/>
            </a:xfrm>
            <a:custGeom>
              <a:avLst/>
              <a:gdLst>
                <a:gd name="T0" fmla="*/ 29 w 30"/>
                <a:gd name="T1" fmla="*/ 6 h 17"/>
                <a:gd name="T2" fmla="*/ 22 w 30"/>
                <a:gd name="T3" fmla="*/ 1 h 17"/>
                <a:gd name="T4" fmla="*/ 9 w 30"/>
                <a:gd name="T5" fmla="*/ 4 h 17"/>
                <a:gd name="T6" fmla="*/ 0 w 30"/>
                <a:gd name="T7" fmla="*/ 7 h 17"/>
                <a:gd name="T8" fmla="*/ 3 w 30"/>
                <a:gd name="T9" fmla="*/ 12 h 17"/>
                <a:gd name="T10" fmla="*/ 9 w 30"/>
                <a:gd name="T11" fmla="*/ 11 h 17"/>
                <a:gd name="T12" fmla="*/ 14 w 30"/>
                <a:gd name="T13" fmla="*/ 16 h 17"/>
                <a:gd name="T14" fmla="*/ 21 w 30"/>
                <a:gd name="T15" fmla="*/ 15 h 17"/>
                <a:gd name="T16" fmla="*/ 29 w 30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30" y="1"/>
                    <a:pt x="25" y="0"/>
                    <a:pt x="22" y="1"/>
                  </a:cubicBezTo>
                  <a:cubicBezTo>
                    <a:pt x="17" y="3"/>
                    <a:pt x="14" y="5"/>
                    <a:pt x="9" y="4"/>
                  </a:cubicBezTo>
                  <a:cubicBezTo>
                    <a:pt x="5" y="4"/>
                    <a:pt x="0" y="2"/>
                    <a:pt x="0" y="7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2"/>
                    <a:pt x="12" y="14"/>
                    <a:pt x="14" y="16"/>
                  </a:cubicBezTo>
                  <a:cubicBezTo>
                    <a:pt x="16" y="17"/>
                    <a:pt x="19" y="16"/>
                    <a:pt x="21" y="15"/>
                  </a:cubicBezTo>
                  <a:cubicBezTo>
                    <a:pt x="24" y="13"/>
                    <a:pt x="28" y="10"/>
                    <a:pt x="2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4756150" y="2033588"/>
              <a:ext cx="36513" cy="14288"/>
            </a:xfrm>
            <a:custGeom>
              <a:avLst/>
              <a:gdLst>
                <a:gd name="T0" fmla="*/ 0 w 21"/>
                <a:gd name="T1" fmla="*/ 6 h 8"/>
                <a:gd name="T2" fmla="*/ 12 w 21"/>
                <a:gd name="T3" fmla="*/ 7 h 8"/>
                <a:gd name="T4" fmla="*/ 20 w 21"/>
                <a:gd name="T5" fmla="*/ 3 h 8"/>
                <a:gd name="T6" fmla="*/ 14 w 21"/>
                <a:gd name="T7" fmla="*/ 0 h 8"/>
                <a:gd name="T8" fmla="*/ 12 w 21"/>
                <a:gd name="T9" fmla="*/ 1 h 8"/>
                <a:gd name="T10" fmla="*/ 4 w 21"/>
                <a:gd name="T11" fmla="*/ 3 h 8"/>
                <a:gd name="T12" fmla="*/ 0 w 21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3" y="8"/>
                    <a:pt x="9" y="7"/>
                    <a:pt x="12" y="7"/>
                  </a:cubicBezTo>
                  <a:cubicBezTo>
                    <a:pt x="15" y="8"/>
                    <a:pt x="21" y="7"/>
                    <a:pt x="20" y="3"/>
                  </a:cubicBezTo>
                  <a:cubicBezTo>
                    <a:pt x="20" y="2"/>
                    <a:pt x="15" y="0"/>
                    <a:pt x="14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9" y="2"/>
                    <a:pt x="6" y="2"/>
                    <a:pt x="4" y="3"/>
                  </a:cubicBezTo>
                  <a:cubicBezTo>
                    <a:pt x="3" y="3"/>
                    <a:pt x="0" y="7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4691063" y="2019300"/>
              <a:ext cx="12700" cy="11113"/>
            </a:xfrm>
            <a:custGeom>
              <a:avLst/>
              <a:gdLst>
                <a:gd name="T0" fmla="*/ 6 w 7"/>
                <a:gd name="T1" fmla="*/ 5 h 7"/>
                <a:gd name="T2" fmla="*/ 1 w 7"/>
                <a:gd name="T3" fmla="*/ 4 h 7"/>
                <a:gd name="T4" fmla="*/ 6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7" y="2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4699000" y="2025650"/>
              <a:ext cx="14288" cy="17463"/>
            </a:xfrm>
            <a:custGeom>
              <a:avLst/>
              <a:gdLst>
                <a:gd name="T0" fmla="*/ 2 w 9"/>
                <a:gd name="T1" fmla="*/ 2 h 10"/>
                <a:gd name="T2" fmla="*/ 1 w 9"/>
                <a:gd name="T3" fmla="*/ 6 h 10"/>
                <a:gd name="T4" fmla="*/ 2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6" y="10"/>
                    <a:pt x="9" y="0"/>
                    <a:pt x="2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3594100" y="1644650"/>
              <a:ext cx="469900" cy="493713"/>
            </a:xfrm>
            <a:custGeom>
              <a:avLst/>
              <a:gdLst>
                <a:gd name="T0" fmla="*/ 81 w 275"/>
                <a:gd name="T1" fmla="*/ 139 h 289"/>
                <a:gd name="T2" fmla="*/ 92 w 275"/>
                <a:gd name="T3" fmla="*/ 161 h 289"/>
                <a:gd name="T4" fmla="*/ 101 w 275"/>
                <a:gd name="T5" fmla="*/ 175 h 289"/>
                <a:gd name="T6" fmla="*/ 113 w 275"/>
                <a:gd name="T7" fmla="*/ 198 h 289"/>
                <a:gd name="T8" fmla="*/ 114 w 275"/>
                <a:gd name="T9" fmla="*/ 222 h 289"/>
                <a:gd name="T10" fmla="*/ 114 w 275"/>
                <a:gd name="T11" fmla="*/ 241 h 289"/>
                <a:gd name="T12" fmla="*/ 115 w 275"/>
                <a:gd name="T13" fmla="*/ 261 h 289"/>
                <a:gd name="T14" fmla="*/ 121 w 275"/>
                <a:gd name="T15" fmla="*/ 270 h 289"/>
                <a:gd name="T16" fmla="*/ 135 w 275"/>
                <a:gd name="T17" fmla="*/ 282 h 289"/>
                <a:gd name="T18" fmla="*/ 153 w 275"/>
                <a:gd name="T19" fmla="*/ 288 h 289"/>
                <a:gd name="T20" fmla="*/ 155 w 275"/>
                <a:gd name="T21" fmla="*/ 266 h 289"/>
                <a:gd name="T22" fmla="*/ 172 w 275"/>
                <a:gd name="T23" fmla="*/ 252 h 289"/>
                <a:gd name="T24" fmla="*/ 190 w 275"/>
                <a:gd name="T25" fmla="*/ 264 h 289"/>
                <a:gd name="T26" fmla="*/ 204 w 275"/>
                <a:gd name="T27" fmla="*/ 262 h 289"/>
                <a:gd name="T28" fmla="*/ 210 w 275"/>
                <a:gd name="T29" fmla="*/ 244 h 289"/>
                <a:gd name="T30" fmla="*/ 220 w 275"/>
                <a:gd name="T31" fmla="*/ 233 h 289"/>
                <a:gd name="T32" fmla="*/ 254 w 275"/>
                <a:gd name="T33" fmla="*/ 218 h 289"/>
                <a:gd name="T34" fmla="*/ 273 w 275"/>
                <a:gd name="T35" fmla="*/ 209 h 289"/>
                <a:gd name="T36" fmla="*/ 269 w 275"/>
                <a:gd name="T37" fmla="*/ 180 h 289"/>
                <a:gd name="T38" fmla="*/ 269 w 275"/>
                <a:gd name="T39" fmla="*/ 180 h 289"/>
                <a:gd name="T40" fmla="*/ 253 w 275"/>
                <a:gd name="T41" fmla="*/ 170 h 289"/>
                <a:gd name="T42" fmla="*/ 239 w 275"/>
                <a:gd name="T43" fmla="*/ 158 h 289"/>
                <a:gd name="T44" fmla="*/ 233 w 275"/>
                <a:gd name="T45" fmla="*/ 152 h 289"/>
                <a:gd name="T46" fmla="*/ 229 w 275"/>
                <a:gd name="T47" fmla="*/ 132 h 289"/>
                <a:gd name="T48" fmla="*/ 223 w 275"/>
                <a:gd name="T49" fmla="*/ 123 h 289"/>
                <a:gd name="T50" fmla="*/ 218 w 275"/>
                <a:gd name="T51" fmla="*/ 110 h 289"/>
                <a:gd name="T52" fmla="*/ 225 w 275"/>
                <a:gd name="T53" fmla="*/ 81 h 289"/>
                <a:gd name="T54" fmla="*/ 233 w 275"/>
                <a:gd name="T55" fmla="*/ 66 h 289"/>
                <a:gd name="T56" fmla="*/ 234 w 275"/>
                <a:gd name="T57" fmla="*/ 55 h 289"/>
                <a:gd name="T58" fmla="*/ 228 w 275"/>
                <a:gd name="T59" fmla="*/ 47 h 289"/>
                <a:gd name="T60" fmla="*/ 211 w 275"/>
                <a:gd name="T61" fmla="*/ 31 h 289"/>
                <a:gd name="T62" fmla="*/ 217 w 275"/>
                <a:gd name="T63" fmla="*/ 19 h 289"/>
                <a:gd name="T64" fmla="*/ 212 w 275"/>
                <a:gd name="T65" fmla="*/ 5 h 289"/>
                <a:gd name="T66" fmla="*/ 193 w 275"/>
                <a:gd name="T67" fmla="*/ 4 h 289"/>
                <a:gd name="T68" fmla="*/ 188 w 275"/>
                <a:gd name="T69" fmla="*/ 12 h 289"/>
                <a:gd name="T70" fmla="*/ 178 w 275"/>
                <a:gd name="T71" fmla="*/ 24 h 289"/>
                <a:gd name="T72" fmla="*/ 172 w 275"/>
                <a:gd name="T73" fmla="*/ 30 h 289"/>
                <a:gd name="T74" fmla="*/ 156 w 275"/>
                <a:gd name="T75" fmla="*/ 38 h 289"/>
                <a:gd name="T76" fmla="*/ 145 w 275"/>
                <a:gd name="T77" fmla="*/ 44 h 289"/>
                <a:gd name="T78" fmla="*/ 136 w 275"/>
                <a:gd name="T79" fmla="*/ 49 h 289"/>
                <a:gd name="T80" fmla="*/ 126 w 275"/>
                <a:gd name="T81" fmla="*/ 49 h 289"/>
                <a:gd name="T82" fmla="*/ 111 w 275"/>
                <a:gd name="T83" fmla="*/ 52 h 289"/>
                <a:gd name="T84" fmla="*/ 94 w 275"/>
                <a:gd name="T85" fmla="*/ 58 h 289"/>
                <a:gd name="T86" fmla="*/ 87 w 275"/>
                <a:gd name="T87" fmla="*/ 63 h 289"/>
                <a:gd name="T88" fmla="*/ 68 w 275"/>
                <a:gd name="T89" fmla="*/ 63 h 289"/>
                <a:gd name="T90" fmla="*/ 47 w 275"/>
                <a:gd name="T91" fmla="*/ 59 h 289"/>
                <a:gd name="T92" fmla="*/ 27 w 275"/>
                <a:gd name="T93" fmla="*/ 51 h 289"/>
                <a:gd name="T94" fmla="*/ 1 w 275"/>
                <a:gd name="T95" fmla="*/ 51 h 289"/>
                <a:gd name="T96" fmla="*/ 17 w 275"/>
                <a:gd name="T97" fmla="*/ 67 h 289"/>
                <a:gd name="T98" fmla="*/ 25 w 275"/>
                <a:gd name="T99" fmla="*/ 85 h 289"/>
                <a:gd name="T100" fmla="*/ 21 w 275"/>
                <a:gd name="T101" fmla="*/ 93 h 289"/>
                <a:gd name="T102" fmla="*/ 24 w 275"/>
                <a:gd name="T103" fmla="*/ 102 h 289"/>
                <a:gd name="T104" fmla="*/ 28 w 275"/>
                <a:gd name="T105" fmla="*/ 123 h 289"/>
                <a:gd name="T106" fmla="*/ 47 w 275"/>
                <a:gd name="T107" fmla="*/ 131 h 289"/>
                <a:gd name="T108" fmla="*/ 69 w 275"/>
                <a:gd name="T109" fmla="*/ 130 h 289"/>
                <a:gd name="T110" fmla="*/ 63 w 275"/>
                <a:gd name="T111" fmla="*/ 139 h 289"/>
                <a:gd name="T112" fmla="*/ 74 w 275"/>
                <a:gd name="T113" fmla="*/ 1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" h="289">
                  <a:moveTo>
                    <a:pt x="74" y="140"/>
                  </a:moveTo>
                  <a:cubicBezTo>
                    <a:pt x="76" y="140"/>
                    <a:pt x="78" y="139"/>
                    <a:pt x="81" y="139"/>
                  </a:cubicBezTo>
                  <a:cubicBezTo>
                    <a:pt x="87" y="139"/>
                    <a:pt x="88" y="147"/>
                    <a:pt x="90" y="152"/>
                  </a:cubicBezTo>
                  <a:cubicBezTo>
                    <a:pt x="91" y="155"/>
                    <a:pt x="90" y="158"/>
                    <a:pt x="92" y="161"/>
                  </a:cubicBezTo>
                  <a:cubicBezTo>
                    <a:pt x="93" y="163"/>
                    <a:pt x="95" y="165"/>
                    <a:pt x="96" y="168"/>
                  </a:cubicBezTo>
                  <a:cubicBezTo>
                    <a:pt x="98" y="170"/>
                    <a:pt x="100" y="172"/>
                    <a:pt x="101" y="175"/>
                  </a:cubicBezTo>
                  <a:cubicBezTo>
                    <a:pt x="102" y="177"/>
                    <a:pt x="103" y="179"/>
                    <a:pt x="105" y="181"/>
                  </a:cubicBezTo>
                  <a:cubicBezTo>
                    <a:pt x="109" y="185"/>
                    <a:pt x="114" y="192"/>
                    <a:pt x="113" y="198"/>
                  </a:cubicBezTo>
                  <a:cubicBezTo>
                    <a:pt x="112" y="203"/>
                    <a:pt x="108" y="207"/>
                    <a:pt x="110" y="213"/>
                  </a:cubicBezTo>
                  <a:cubicBezTo>
                    <a:pt x="111" y="216"/>
                    <a:pt x="114" y="219"/>
                    <a:pt x="114" y="222"/>
                  </a:cubicBezTo>
                  <a:cubicBezTo>
                    <a:pt x="114" y="224"/>
                    <a:pt x="113" y="227"/>
                    <a:pt x="114" y="229"/>
                  </a:cubicBezTo>
                  <a:cubicBezTo>
                    <a:pt x="114" y="233"/>
                    <a:pt x="113" y="237"/>
                    <a:pt x="114" y="241"/>
                  </a:cubicBezTo>
                  <a:cubicBezTo>
                    <a:pt x="115" y="244"/>
                    <a:pt x="119" y="245"/>
                    <a:pt x="120" y="248"/>
                  </a:cubicBezTo>
                  <a:cubicBezTo>
                    <a:pt x="122" y="253"/>
                    <a:pt x="124" y="264"/>
                    <a:pt x="115" y="261"/>
                  </a:cubicBezTo>
                  <a:cubicBezTo>
                    <a:pt x="113" y="262"/>
                    <a:pt x="115" y="264"/>
                    <a:pt x="116" y="265"/>
                  </a:cubicBezTo>
                  <a:cubicBezTo>
                    <a:pt x="118" y="266"/>
                    <a:pt x="119" y="268"/>
                    <a:pt x="121" y="270"/>
                  </a:cubicBezTo>
                  <a:cubicBezTo>
                    <a:pt x="123" y="274"/>
                    <a:pt x="126" y="275"/>
                    <a:pt x="130" y="278"/>
                  </a:cubicBezTo>
                  <a:cubicBezTo>
                    <a:pt x="131" y="280"/>
                    <a:pt x="134" y="280"/>
                    <a:pt x="135" y="282"/>
                  </a:cubicBezTo>
                  <a:cubicBezTo>
                    <a:pt x="137" y="283"/>
                    <a:pt x="138" y="285"/>
                    <a:pt x="140" y="286"/>
                  </a:cubicBezTo>
                  <a:cubicBezTo>
                    <a:pt x="143" y="289"/>
                    <a:pt x="149" y="288"/>
                    <a:pt x="153" y="288"/>
                  </a:cubicBezTo>
                  <a:cubicBezTo>
                    <a:pt x="155" y="283"/>
                    <a:pt x="155" y="279"/>
                    <a:pt x="156" y="274"/>
                  </a:cubicBezTo>
                  <a:cubicBezTo>
                    <a:pt x="156" y="271"/>
                    <a:pt x="155" y="269"/>
                    <a:pt x="155" y="266"/>
                  </a:cubicBezTo>
                  <a:cubicBezTo>
                    <a:pt x="155" y="263"/>
                    <a:pt x="157" y="262"/>
                    <a:pt x="159" y="261"/>
                  </a:cubicBezTo>
                  <a:cubicBezTo>
                    <a:pt x="163" y="257"/>
                    <a:pt x="167" y="253"/>
                    <a:pt x="172" y="252"/>
                  </a:cubicBezTo>
                  <a:cubicBezTo>
                    <a:pt x="176" y="251"/>
                    <a:pt x="183" y="255"/>
                    <a:pt x="185" y="259"/>
                  </a:cubicBezTo>
                  <a:cubicBezTo>
                    <a:pt x="187" y="262"/>
                    <a:pt x="187" y="263"/>
                    <a:pt x="190" y="264"/>
                  </a:cubicBezTo>
                  <a:cubicBezTo>
                    <a:pt x="193" y="265"/>
                    <a:pt x="195" y="265"/>
                    <a:pt x="198" y="264"/>
                  </a:cubicBezTo>
                  <a:cubicBezTo>
                    <a:pt x="200" y="264"/>
                    <a:pt x="201" y="263"/>
                    <a:pt x="204" y="262"/>
                  </a:cubicBezTo>
                  <a:cubicBezTo>
                    <a:pt x="207" y="261"/>
                    <a:pt x="209" y="261"/>
                    <a:pt x="209" y="257"/>
                  </a:cubicBezTo>
                  <a:cubicBezTo>
                    <a:pt x="210" y="253"/>
                    <a:pt x="204" y="246"/>
                    <a:pt x="210" y="244"/>
                  </a:cubicBezTo>
                  <a:cubicBezTo>
                    <a:pt x="212" y="243"/>
                    <a:pt x="215" y="244"/>
                    <a:pt x="217" y="242"/>
                  </a:cubicBezTo>
                  <a:cubicBezTo>
                    <a:pt x="220" y="240"/>
                    <a:pt x="221" y="237"/>
                    <a:pt x="220" y="233"/>
                  </a:cubicBezTo>
                  <a:cubicBezTo>
                    <a:pt x="220" y="231"/>
                    <a:pt x="220" y="229"/>
                    <a:pt x="221" y="227"/>
                  </a:cubicBezTo>
                  <a:cubicBezTo>
                    <a:pt x="228" y="215"/>
                    <a:pt x="242" y="218"/>
                    <a:pt x="254" y="218"/>
                  </a:cubicBezTo>
                  <a:cubicBezTo>
                    <a:pt x="260" y="218"/>
                    <a:pt x="268" y="219"/>
                    <a:pt x="275" y="217"/>
                  </a:cubicBezTo>
                  <a:cubicBezTo>
                    <a:pt x="273" y="214"/>
                    <a:pt x="273" y="212"/>
                    <a:pt x="273" y="209"/>
                  </a:cubicBezTo>
                  <a:cubicBezTo>
                    <a:pt x="273" y="202"/>
                    <a:pt x="271" y="195"/>
                    <a:pt x="270" y="188"/>
                  </a:cubicBezTo>
                  <a:cubicBezTo>
                    <a:pt x="270" y="185"/>
                    <a:pt x="269" y="183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75"/>
                    <a:pt x="262" y="174"/>
                    <a:pt x="259" y="174"/>
                  </a:cubicBezTo>
                  <a:cubicBezTo>
                    <a:pt x="256" y="173"/>
                    <a:pt x="255" y="172"/>
                    <a:pt x="253" y="170"/>
                  </a:cubicBezTo>
                  <a:cubicBezTo>
                    <a:pt x="251" y="168"/>
                    <a:pt x="250" y="166"/>
                    <a:pt x="247" y="166"/>
                  </a:cubicBezTo>
                  <a:cubicBezTo>
                    <a:pt x="246" y="164"/>
                    <a:pt x="241" y="159"/>
                    <a:pt x="239" y="158"/>
                  </a:cubicBezTo>
                  <a:cubicBezTo>
                    <a:pt x="237" y="157"/>
                    <a:pt x="236" y="158"/>
                    <a:pt x="234" y="157"/>
                  </a:cubicBezTo>
                  <a:cubicBezTo>
                    <a:pt x="234" y="156"/>
                    <a:pt x="233" y="154"/>
                    <a:pt x="233" y="152"/>
                  </a:cubicBezTo>
                  <a:cubicBezTo>
                    <a:pt x="228" y="157"/>
                    <a:pt x="230" y="147"/>
                    <a:pt x="231" y="145"/>
                  </a:cubicBezTo>
                  <a:cubicBezTo>
                    <a:pt x="231" y="142"/>
                    <a:pt x="232" y="134"/>
                    <a:pt x="229" y="132"/>
                  </a:cubicBezTo>
                  <a:cubicBezTo>
                    <a:pt x="227" y="131"/>
                    <a:pt x="226" y="131"/>
                    <a:pt x="224" y="129"/>
                  </a:cubicBezTo>
                  <a:cubicBezTo>
                    <a:pt x="223" y="127"/>
                    <a:pt x="224" y="125"/>
                    <a:pt x="223" y="123"/>
                  </a:cubicBezTo>
                  <a:cubicBezTo>
                    <a:pt x="221" y="120"/>
                    <a:pt x="220" y="120"/>
                    <a:pt x="219" y="117"/>
                  </a:cubicBezTo>
                  <a:cubicBezTo>
                    <a:pt x="219" y="114"/>
                    <a:pt x="218" y="112"/>
                    <a:pt x="218" y="110"/>
                  </a:cubicBezTo>
                  <a:cubicBezTo>
                    <a:pt x="218" y="104"/>
                    <a:pt x="220" y="94"/>
                    <a:pt x="223" y="89"/>
                  </a:cubicBezTo>
                  <a:cubicBezTo>
                    <a:pt x="226" y="86"/>
                    <a:pt x="225" y="84"/>
                    <a:pt x="225" y="81"/>
                  </a:cubicBezTo>
                  <a:cubicBezTo>
                    <a:pt x="224" y="76"/>
                    <a:pt x="225" y="75"/>
                    <a:pt x="229" y="73"/>
                  </a:cubicBezTo>
                  <a:cubicBezTo>
                    <a:pt x="231" y="72"/>
                    <a:pt x="237" y="68"/>
                    <a:pt x="233" y="66"/>
                  </a:cubicBezTo>
                  <a:cubicBezTo>
                    <a:pt x="234" y="65"/>
                    <a:pt x="241" y="63"/>
                    <a:pt x="237" y="60"/>
                  </a:cubicBezTo>
                  <a:cubicBezTo>
                    <a:pt x="238" y="58"/>
                    <a:pt x="237" y="56"/>
                    <a:pt x="234" y="55"/>
                  </a:cubicBezTo>
                  <a:cubicBezTo>
                    <a:pt x="234" y="53"/>
                    <a:pt x="236" y="50"/>
                    <a:pt x="233" y="49"/>
                  </a:cubicBezTo>
                  <a:cubicBezTo>
                    <a:pt x="231" y="48"/>
                    <a:pt x="229" y="52"/>
                    <a:pt x="228" y="47"/>
                  </a:cubicBezTo>
                  <a:cubicBezTo>
                    <a:pt x="228" y="44"/>
                    <a:pt x="231" y="43"/>
                    <a:pt x="231" y="40"/>
                  </a:cubicBezTo>
                  <a:cubicBezTo>
                    <a:pt x="231" y="32"/>
                    <a:pt x="212" y="40"/>
                    <a:pt x="211" y="31"/>
                  </a:cubicBezTo>
                  <a:cubicBezTo>
                    <a:pt x="211" y="30"/>
                    <a:pt x="214" y="27"/>
                    <a:pt x="214" y="26"/>
                  </a:cubicBezTo>
                  <a:cubicBezTo>
                    <a:pt x="215" y="23"/>
                    <a:pt x="216" y="21"/>
                    <a:pt x="217" y="19"/>
                  </a:cubicBezTo>
                  <a:cubicBezTo>
                    <a:pt x="218" y="17"/>
                    <a:pt x="218" y="13"/>
                    <a:pt x="217" y="10"/>
                  </a:cubicBezTo>
                  <a:cubicBezTo>
                    <a:pt x="216" y="8"/>
                    <a:pt x="214" y="7"/>
                    <a:pt x="212" y="5"/>
                  </a:cubicBezTo>
                  <a:cubicBezTo>
                    <a:pt x="209" y="1"/>
                    <a:pt x="204" y="1"/>
                    <a:pt x="200" y="3"/>
                  </a:cubicBezTo>
                  <a:cubicBezTo>
                    <a:pt x="197" y="3"/>
                    <a:pt x="196" y="5"/>
                    <a:pt x="193" y="4"/>
                  </a:cubicBezTo>
                  <a:cubicBezTo>
                    <a:pt x="190" y="3"/>
                    <a:pt x="188" y="0"/>
                    <a:pt x="185" y="1"/>
                  </a:cubicBezTo>
                  <a:cubicBezTo>
                    <a:pt x="184" y="5"/>
                    <a:pt x="188" y="9"/>
                    <a:pt x="188" y="12"/>
                  </a:cubicBezTo>
                  <a:cubicBezTo>
                    <a:pt x="189" y="17"/>
                    <a:pt x="187" y="22"/>
                    <a:pt x="183" y="24"/>
                  </a:cubicBezTo>
                  <a:cubicBezTo>
                    <a:pt x="181" y="24"/>
                    <a:pt x="179" y="23"/>
                    <a:pt x="178" y="24"/>
                  </a:cubicBezTo>
                  <a:cubicBezTo>
                    <a:pt x="177" y="24"/>
                    <a:pt x="177" y="25"/>
                    <a:pt x="177" y="25"/>
                  </a:cubicBezTo>
                  <a:cubicBezTo>
                    <a:pt x="175" y="27"/>
                    <a:pt x="174" y="29"/>
                    <a:pt x="172" y="30"/>
                  </a:cubicBezTo>
                  <a:cubicBezTo>
                    <a:pt x="168" y="34"/>
                    <a:pt x="164" y="32"/>
                    <a:pt x="159" y="32"/>
                  </a:cubicBezTo>
                  <a:cubicBezTo>
                    <a:pt x="153" y="33"/>
                    <a:pt x="158" y="35"/>
                    <a:pt x="156" y="38"/>
                  </a:cubicBezTo>
                  <a:cubicBezTo>
                    <a:pt x="155" y="40"/>
                    <a:pt x="151" y="38"/>
                    <a:pt x="149" y="39"/>
                  </a:cubicBezTo>
                  <a:cubicBezTo>
                    <a:pt x="145" y="40"/>
                    <a:pt x="148" y="42"/>
                    <a:pt x="145" y="44"/>
                  </a:cubicBezTo>
                  <a:cubicBezTo>
                    <a:pt x="144" y="46"/>
                    <a:pt x="141" y="44"/>
                    <a:pt x="139" y="46"/>
                  </a:cubicBezTo>
                  <a:cubicBezTo>
                    <a:pt x="138" y="47"/>
                    <a:pt x="137" y="49"/>
                    <a:pt x="136" y="49"/>
                  </a:cubicBezTo>
                  <a:cubicBezTo>
                    <a:pt x="134" y="50"/>
                    <a:pt x="135" y="50"/>
                    <a:pt x="133" y="49"/>
                  </a:cubicBezTo>
                  <a:cubicBezTo>
                    <a:pt x="131" y="49"/>
                    <a:pt x="129" y="48"/>
                    <a:pt x="126" y="49"/>
                  </a:cubicBezTo>
                  <a:cubicBezTo>
                    <a:pt x="123" y="49"/>
                    <a:pt x="123" y="52"/>
                    <a:pt x="120" y="51"/>
                  </a:cubicBezTo>
                  <a:cubicBezTo>
                    <a:pt x="116" y="50"/>
                    <a:pt x="115" y="51"/>
                    <a:pt x="111" y="52"/>
                  </a:cubicBezTo>
                  <a:cubicBezTo>
                    <a:pt x="109" y="53"/>
                    <a:pt x="105" y="53"/>
                    <a:pt x="103" y="55"/>
                  </a:cubicBezTo>
                  <a:cubicBezTo>
                    <a:pt x="100" y="57"/>
                    <a:pt x="98" y="58"/>
                    <a:pt x="94" y="58"/>
                  </a:cubicBezTo>
                  <a:cubicBezTo>
                    <a:pt x="92" y="58"/>
                    <a:pt x="90" y="57"/>
                    <a:pt x="89" y="58"/>
                  </a:cubicBezTo>
                  <a:cubicBezTo>
                    <a:pt x="87" y="59"/>
                    <a:pt x="88" y="61"/>
                    <a:pt x="87" y="63"/>
                  </a:cubicBezTo>
                  <a:cubicBezTo>
                    <a:pt x="87" y="66"/>
                    <a:pt x="85" y="69"/>
                    <a:pt x="81" y="68"/>
                  </a:cubicBezTo>
                  <a:cubicBezTo>
                    <a:pt x="76" y="67"/>
                    <a:pt x="73" y="63"/>
                    <a:pt x="68" y="63"/>
                  </a:cubicBezTo>
                  <a:cubicBezTo>
                    <a:pt x="63" y="63"/>
                    <a:pt x="59" y="61"/>
                    <a:pt x="54" y="60"/>
                  </a:cubicBezTo>
                  <a:cubicBezTo>
                    <a:pt x="52" y="60"/>
                    <a:pt x="49" y="59"/>
                    <a:pt x="47" y="59"/>
                  </a:cubicBezTo>
                  <a:cubicBezTo>
                    <a:pt x="44" y="59"/>
                    <a:pt x="42" y="60"/>
                    <a:pt x="39" y="59"/>
                  </a:cubicBezTo>
                  <a:cubicBezTo>
                    <a:pt x="35" y="57"/>
                    <a:pt x="32" y="51"/>
                    <a:pt x="27" y="51"/>
                  </a:cubicBezTo>
                  <a:cubicBezTo>
                    <a:pt x="25" y="57"/>
                    <a:pt x="12" y="51"/>
                    <a:pt x="9" y="50"/>
                  </a:cubicBezTo>
                  <a:cubicBezTo>
                    <a:pt x="6" y="49"/>
                    <a:pt x="1" y="47"/>
                    <a:pt x="1" y="51"/>
                  </a:cubicBezTo>
                  <a:cubicBezTo>
                    <a:pt x="0" y="54"/>
                    <a:pt x="2" y="57"/>
                    <a:pt x="4" y="58"/>
                  </a:cubicBezTo>
                  <a:cubicBezTo>
                    <a:pt x="7" y="63"/>
                    <a:pt x="12" y="65"/>
                    <a:pt x="17" y="67"/>
                  </a:cubicBezTo>
                  <a:cubicBezTo>
                    <a:pt x="23" y="69"/>
                    <a:pt x="24" y="70"/>
                    <a:pt x="25" y="76"/>
                  </a:cubicBezTo>
                  <a:cubicBezTo>
                    <a:pt x="25" y="79"/>
                    <a:pt x="25" y="82"/>
                    <a:pt x="25" y="85"/>
                  </a:cubicBezTo>
                  <a:cubicBezTo>
                    <a:pt x="25" y="88"/>
                    <a:pt x="25" y="89"/>
                    <a:pt x="23" y="91"/>
                  </a:cubicBezTo>
                  <a:cubicBezTo>
                    <a:pt x="22" y="92"/>
                    <a:pt x="21" y="92"/>
                    <a:pt x="21" y="93"/>
                  </a:cubicBezTo>
                  <a:cubicBezTo>
                    <a:pt x="21" y="95"/>
                    <a:pt x="22" y="95"/>
                    <a:pt x="22" y="97"/>
                  </a:cubicBezTo>
                  <a:cubicBezTo>
                    <a:pt x="22" y="99"/>
                    <a:pt x="21" y="102"/>
                    <a:pt x="24" y="102"/>
                  </a:cubicBezTo>
                  <a:cubicBezTo>
                    <a:pt x="24" y="107"/>
                    <a:pt x="25" y="107"/>
                    <a:pt x="27" y="111"/>
                  </a:cubicBezTo>
                  <a:cubicBezTo>
                    <a:pt x="29" y="115"/>
                    <a:pt x="27" y="119"/>
                    <a:pt x="28" y="123"/>
                  </a:cubicBezTo>
                  <a:cubicBezTo>
                    <a:pt x="29" y="127"/>
                    <a:pt x="31" y="125"/>
                    <a:pt x="34" y="126"/>
                  </a:cubicBezTo>
                  <a:cubicBezTo>
                    <a:pt x="39" y="127"/>
                    <a:pt x="43" y="130"/>
                    <a:pt x="47" y="131"/>
                  </a:cubicBezTo>
                  <a:cubicBezTo>
                    <a:pt x="52" y="132"/>
                    <a:pt x="58" y="129"/>
                    <a:pt x="63" y="128"/>
                  </a:cubicBezTo>
                  <a:cubicBezTo>
                    <a:pt x="65" y="127"/>
                    <a:pt x="69" y="127"/>
                    <a:pt x="69" y="130"/>
                  </a:cubicBezTo>
                  <a:cubicBezTo>
                    <a:pt x="70" y="132"/>
                    <a:pt x="68" y="135"/>
                    <a:pt x="67" y="137"/>
                  </a:cubicBezTo>
                  <a:cubicBezTo>
                    <a:pt x="66" y="138"/>
                    <a:pt x="64" y="139"/>
                    <a:pt x="63" y="139"/>
                  </a:cubicBezTo>
                  <a:cubicBezTo>
                    <a:pt x="64" y="139"/>
                    <a:pt x="65" y="139"/>
                    <a:pt x="66" y="140"/>
                  </a:cubicBezTo>
                  <a:cubicBezTo>
                    <a:pt x="69" y="140"/>
                    <a:pt x="71" y="140"/>
                    <a:pt x="74" y="1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5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6"/>
            <p:cNvSpPr>
              <a:spLocks/>
            </p:cNvSpPr>
            <p:nvPr/>
          </p:nvSpPr>
          <p:spPr bwMode="auto">
            <a:xfrm>
              <a:off x="4365625" y="1703388"/>
              <a:ext cx="390525" cy="425450"/>
            </a:xfrm>
            <a:custGeom>
              <a:avLst/>
              <a:gdLst>
                <a:gd name="T0" fmla="*/ 1 w 229"/>
                <a:gd name="T1" fmla="*/ 106 h 248"/>
                <a:gd name="T2" fmla="*/ 2 w 229"/>
                <a:gd name="T3" fmla="*/ 112 h 248"/>
                <a:gd name="T4" fmla="*/ 8 w 229"/>
                <a:gd name="T5" fmla="*/ 115 h 248"/>
                <a:gd name="T6" fmla="*/ 17 w 229"/>
                <a:gd name="T7" fmla="*/ 120 h 248"/>
                <a:gd name="T8" fmla="*/ 29 w 229"/>
                <a:gd name="T9" fmla="*/ 122 h 248"/>
                <a:gd name="T10" fmla="*/ 35 w 229"/>
                <a:gd name="T11" fmla="*/ 126 h 248"/>
                <a:gd name="T12" fmla="*/ 49 w 229"/>
                <a:gd name="T13" fmla="*/ 133 h 248"/>
                <a:gd name="T14" fmla="*/ 58 w 229"/>
                <a:gd name="T15" fmla="*/ 134 h 248"/>
                <a:gd name="T16" fmla="*/ 65 w 229"/>
                <a:gd name="T17" fmla="*/ 137 h 248"/>
                <a:gd name="T18" fmla="*/ 70 w 229"/>
                <a:gd name="T19" fmla="*/ 155 h 248"/>
                <a:gd name="T20" fmla="*/ 79 w 229"/>
                <a:gd name="T21" fmla="*/ 170 h 248"/>
                <a:gd name="T22" fmla="*/ 83 w 229"/>
                <a:gd name="T23" fmla="*/ 184 h 248"/>
                <a:gd name="T24" fmla="*/ 96 w 229"/>
                <a:gd name="T25" fmla="*/ 200 h 248"/>
                <a:gd name="T26" fmla="*/ 105 w 229"/>
                <a:gd name="T27" fmla="*/ 212 h 248"/>
                <a:gd name="T28" fmla="*/ 110 w 229"/>
                <a:gd name="T29" fmla="*/ 222 h 248"/>
                <a:gd name="T30" fmla="*/ 117 w 229"/>
                <a:gd name="T31" fmla="*/ 234 h 248"/>
                <a:gd name="T32" fmla="*/ 122 w 229"/>
                <a:gd name="T33" fmla="*/ 243 h 248"/>
                <a:gd name="T34" fmla="*/ 136 w 229"/>
                <a:gd name="T35" fmla="*/ 242 h 248"/>
                <a:gd name="T36" fmla="*/ 146 w 229"/>
                <a:gd name="T37" fmla="*/ 236 h 248"/>
                <a:gd name="T38" fmla="*/ 145 w 229"/>
                <a:gd name="T39" fmla="*/ 236 h 248"/>
                <a:gd name="T40" fmla="*/ 159 w 229"/>
                <a:gd name="T41" fmla="*/ 208 h 248"/>
                <a:gd name="T42" fmla="*/ 171 w 229"/>
                <a:gd name="T43" fmla="*/ 197 h 248"/>
                <a:gd name="T44" fmla="*/ 195 w 229"/>
                <a:gd name="T45" fmla="*/ 175 h 248"/>
                <a:gd name="T46" fmla="*/ 202 w 229"/>
                <a:gd name="T47" fmla="*/ 164 h 248"/>
                <a:gd name="T48" fmla="*/ 209 w 229"/>
                <a:gd name="T49" fmla="*/ 161 h 248"/>
                <a:gd name="T50" fmla="*/ 212 w 229"/>
                <a:gd name="T51" fmla="*/ 155 h 248"/>
                <a:gd name="T52" fmla="*/ 217 w 229"/>
                <a:gd name="T53" fmla="*/ 151 h 248"/>
                <a:gd name="T54" fmla="*/ 222 w 229"/>
                <a:gd name="T55" fmla="*/ 143 h 248"/>
                <a:gd name="T56" fmla="*/ 213 w 229"/>
                <a:gd name="T57" fmla="*/ 139 h 248"/>
                <a:gd name="T58" fmla="*/ 212 w 229"/>
                <a:gd name="T59" fmla="*/ 136 h 248"/>
                <a:gd name="T60" fmla="*/ 223 w 229"/>
                <a:gd name="T61" fmla="*/ 119 h 248"/>
                <a:gd name="T62" fmla="*/ 194 w 229"/>
                <a:gd name="T63" fmla="*/ 109 h 248"/>
                <a:gd name="T64" fmla="*/ 186 w 229"/>
                <a:gd name="T65" fmla="*/ 101 h 248"/>
                <a:gd name="T66" fmla="*/ 186 w 229"/>
                <a:gd name="T67" fmla="*/ 87 h 248"/>
                <a:gd name="T68" fmla="*/ 182 w 229"/>
                <a:gd name="T69" fmla="*/ 83 h 248"/>
                <a:gd name="T70" fmla="*/ 175 w 229"/>
                <a:gd name="T71" fmla="*/ 63 h 248"/>
                <a:gd name="T72" fmla="*/ 167 w 229"/>
                <a:gd name="T73" fmla="*/ 34 h 248"/>
                <a:gd name="T74" fmla="*/ 162 w 229"/>
                <a:gd name="T75" fmla="*/ 23 h 248"/>
                <a:gd name="T76" fmla="*/ 156 w 229"/>
                <a:gd name="T77" fmla="*/ 10 h 248"/>
                <a:gd name="T78" fmla="*/ 147 w 229"/>
                <a:gd name="T79" fmla="*/ 0 h 248"/>
                <a:gd name="T80" fmla="*/ 144 w 229"/>
                <a:gd name="T81" fmla="*/ 8 h 248"/>
                <a:gd name="T82" fmla="*/ 140 w 229"/>
                <a:gd name="T83" fmla="*/ 12 h 248"/>
                <a:gd name="T84" fmla="*/ 128 w 229"/>
                <a:gd name="T85" fmla="*/ 26 h 248"/>
                <a:gd name="T86" fmla="*/ 116 w 229"/>
                <a:gd name="T87" fmla="*/ 46 h 248"/>
                <a:gd name="T88" fmla="*/ 105 w 229"/>
                <a:gd name="T89" fmla="*/ 67 h 248"/>
                <a:gd name="T90" fmla="*/ 102 w 229"/>
                <a:gd name="T91" fmla="*/ 84 h 248"/>
                <a:gd name="T92" fmla="*/ 96 w 229"/>
                <a:gd name="T93" fmla="*/ 91 h 248"/>
                <a:gd name="T94" fmla="*/ 85 w 229"/>
                <a:gd name="T95" fmla="*/ 98 h 248"/>
                <a:gd name="T96" fmla="*/ 71 w 229"/>
                <a:gd name="T97" fmla="*/ 98 h 248"/>
                <a:gd name="T98" fmla="*/ 60 w 229"/>
                <a:gd name="T99" fmla="*/ 94 h 248"/>
                <a:gd name="T100" fmla="*/ 43 w 229"/>
                <a:gd name="T101" fmla="*/ 93 h 248"/>
                <a:gd name="T102" fmla="*/ 19 w 229"/>
                <a:gd name="T103" fmla="*/ 99 h 248"/>
                <a:gd name="T104" fmla="*/ 7 w 229"/>
                <a:gd name="T105" fmla="*/ 94 h 248"/>
                <a:gd name="T106" fmla="*/ 5 w 229"/>
                <a:gd name="T107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48">
                  <a:moveTo>
                    <a:pt x="2" y="100"/>
                  </a:moveTo>
                  <a:cubicBezTo>
                    <a:pt x="1" y="102"/>
                    <a:pt x="2" y="104"/>
                    <a:pt x="1" y="106"/>
                  </a:cubicBezTo>
                  <a:cubicBezTo>
                    <a:pt x="1" y="108"/>
                    <a:pt x="0" y="108"/>
                    <a:pt x="0" y="110"/>
                  </a:cubicBezTo>
                  <a:cubicBezTo>
                    <a:pt x="1" y="112"/>
                    <a:pt x="1" y="111"/>
                    <a:pt x="2" y="112"/>
                  </a:cubicBezTo>
                  <a:cubicBezTo>
                    <a:pt x="3" y="113"/>
                    <a:pt x="4" y="115"/>
                    <a:pt x="5" y="115"/>
                  </a:cubicBezTo>
                  <a:cubicBezTo>
                    <a:pt x="6" y="115"/>
                    <a:pt x="7" y="114"/>
                    <a:pt x="8" y="115"/>
                  </a:cubicBezTo>
                  <a:cubicBezTo>
                    <a:pt x="11" y="115"/>
                    <a:pt x="11" y="118"/>
                    <a:pt x="13" y="119"/>
                  </a:cubicBezTo>
                  <a:cubicBezTo>
                    <a:pt x="14" y="120"/>
                    <a:pt x="16" y="119"/>
                    <a:pt x="17" y="120"/>
                  </a:cubicBezTo>
                  <a:cubicBezTo>
                    <a:pt x="18" y="120"/>
                    <a:pt x="18" y="121"/>
                    <a:pt x="19" y="121"/>
                  </a:cubicBezTo>
                  <a:cubicBezTo>
                    <a:pt x="22" y="122"/>
                    <a:pt x="27" y="120"/>
                    <a:pt x="29" y="122"/>
                  </a:cubicBezTo>
                  <a:cubicBezTo>
                    <a:pt x="30" y="123"/>
                    <a:pt x="30" y="125"/>
                    <a:pt x="31" y="126"/>
                  </a:cubicBezTo>
                  <a:cubicBezTo>
                    <a:pt x="33" y="128"/>
                    <a:pt x="32" y="126"/>
                    <a:pt x="35" y="126"/>
                  </a:cubicBezTo>
                  <a:cubicBezTo>
                    <a:pt x="38" y="126"/>
                    <a:pt x="38" y="131"/>
                    <a:pt x="41" y="132"/>
                  </a:cubicBezTo>
                  <a:cubicBezTo>
                    <a:pt x="44" y="132"/>
                    <a:pt x="49" y="129"/>
                    <a:pt x="49" y="133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6"/>
                    <a:pt x="56" y="134"/>
                    <a:pt x="58" y="134"/>
                  </a:cubicBezTo>
                  <a:cubicBezTo>
                    <a:pt x="59" y="135"/>
                    <a:pt x="60" y="137"/>
                    <a:pt x="59" y="139"/>
                  </a:cubicBezTo>
                  <a:cubicBezTo>
                    <a:pt x="61" y="139"/>
                    <a:pt x="63" y="137"/>
                    <a:pt x="65" y="137"/>
                  </a:cubicBezTo>
                  <a:cubicBezTo>
                    <a:pt x="65" y="137"/>
                    <a:pt x="64" y="145"/>
                    <a:pt x="64" y="146"/>
                  </a:cubicBezTo>
                  <a:cubicBezTo>
                    <a:pt x="65" y="149"/>
                    <a:pt x="68" y="153"/>
                    <a:pt x="70" y="155"/>
                  </a:cubicBezTo>
                  <a:cubicBezTo>
                    <a:pt x="72" y="158"/>
                    <a:pt x="72" y="158"/>
                    <a:pt x="74" y="159"/>
                  </a:cubicBezTo>
                  <a:cubicBezTo>
                    <a:pt x="80" y="161"/>
                    <a:pt x="79" y="165"/>
                    <a:pt x="79" y="170"/>
                  </a:cubicBezTo>
                  <a:cubicBezTo>
                    <a:pt x="79" y="173"/>
                    <a:pt x="80" y="174"/>
                    <a:pt x="81" y="177"/>
                  </a:cubicBezTo>
                  <a:cubicBezTo>
                    <a:pt x="82" y="179"/>
                    <a:pt x="82" y="181"/>
                    <a:pt x="83" y="184"/>
                  </a:cubicBezTo>
                  <a:cubicBezTo>
                    <a:pt x="83" y="188"/>
                    <a:pt x="88" y="194"/>
                    <a:pt x="90" y="197"/>
                  </a:cubicBezTo>
                  <a:cubicBezTo>
                    <a:pt x="92" y="199"/>
                    <a:pt x="94" y="199"/>
                    <a:pt x="96" y="200"/>
                  </a:cubicBezTo>
                  <a:cubicBezTo>
                    <a:pt x="98" y="202"/>
                    <a:pt x="99" y="204"/>
                    <a:pt x="101" y="206"/>
                  </a:cubicBezTo>
                  <a:cubicBezTo>
                    <a:pt x="103" y="208"/>
                    <a:pt x="105" y="209"/>
                    <a:pt x="105" y="212"/>
                  </a:cubicBezTo>
                  <a:cubicBezTo>
                    <a:pt x="105" y="215"/>
                    <a:pt x="103" y="217"/>
                    <a:pt x="105" y="219"/>
                  </a:cubicBezTo>
                  <a:cubicBezTo>
                    <a:pt x="108" y="220"/>
                    <a:pt x="109" y="219"/>
                    <a:pt x="110" y="222"/>
                  </a:cubicBezTo>
                  <a:cubicBezTo>
                    <a:pt x="111" y="226"/>
                    <a:pt x="108" y="230"/>
                    <a:pt x="113" y="231"/>
                  </a:cubicBezTo>
                  <a:cubicBezTo>
                    <a:pt x="115" y="232"/>
                    <a:pt x="116" y="231"/>
                    <a:pt x="117" y="234"/>
                  </a:cubicBezTo>
                  <a:cubicBezTo>
                    <a:pt x="118" y="236"/>
                    <a:pt x="117" y="238"/>
                    <a:pt x="118" y="240"/>
                  </a:cubicBezTo>
                  <a:cubicBezTo>
                    <a:pt x="119" y="241"/>
                    <a:pt x="121" y="242"/>
                    <a:pt x="122" y="243"/>
                  </a:cubicBezTo>
                  <a:cubicBezTo>
                    <a:pt x="125" y="245"/>
                    <a:pt x="129" y="248"/>
                    <a:pt x="132" y="246"/>
                  </a:cubicBezTo>
                  <a:cubicBezTo>
                    <a:pt x="134" y="245"/>
                    <a:pt x="135" y="243"/>
                    <a:pt x="136" y="242"/>
                  </a:cubicBezTo>
                  <a:cubicBezTo>
                    <a:pt x="138" y="242"/>
                    <a:pt x="141" y="242"/>
                    <a:pt x="143" y="243"/>
                  </a:cubicBezTo>
                  <a:cubicBezTo>
                    <a:pt x="145" y="241"/>
                    <a:pt x="145" y="239"/>
                    <a:pt x="146" y="236"/>
                  </a:cubicBezTo>
                  <a:cubicBezTo>
                    <a:pt x="146" y="236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1" y="231"/>
                    <a:pt x="150" y="221"/>
                    <a:pt x="152" y="217"/>
                  </a:cubicBezTo>
                  <a:cubicBezTo>
                    <a:pt x="154" y="213"/>
                    <a:pt x="157" y="211"/>
                    <a:pt x="159" y="208"/>
                  </a:cubicBezTo>
                  <a:cubicBezTo>
                    <a:pt x="161" y="206"/>
                    <a:pt x="165" y="201"/>
                    <a:pt x="162" y="199"/>
                  </a:cubicBezTo>
                  <a:cubicBezTo>
                    <a:pt x="165" y="196"/>
                    <a:pt x="168" y="198"/>
                    <a:pt x="171" y="197"/>
                  </a:cubicBezTo>
                  <a:cubicBezTo>
                    <a:pt x="173" y="196"/>
                    <a:pt x="175" y="193"/>
                    <a:pt x="177" y="192"/>
                  </a:cubicBezTo>
                  <a:cubicBezTo>
                    <a:pt x="182" y="185"/>
                    <a:pt x="192" y="184"/>
                    <a:pt x="195" y="175"/>
                  </a:cubicBezTo>
                  <a:cubicBezTo>
                    <a:pt x="196" y="173"/>
                    <a:pt x="197" y="171"/>
                    <a:pt x="198" y="169"/>
                  </a:cubicBezTo>
                  <a:cubicBezTo>
                    <a:pt x="199" y="166"/>
                    <a:pt x="200" y="166"/>
                    <a:pt x="202" y="164"/>
                  </a:cubicBezTo>
                  <a:cubicBezTo>
                    <a:pt x="205" y="162"/>
                    <a:pt x="206" y="155"/>
                    <a:pt x="211" y="156"/>
                  </a:cubicBezTo>
                  <a:cubicBezTo>
                    <a:pt x="211" y="157"/>
                    <a:pt x="208" y="159"/>
                    <a:pt x="209" y="161"/>
                  </a:cubicBezTo>
                  <a:cubicBezTo>
                    <a:pt x="210" y="162"/>
                    <a:pt x="212" y="161"/>
                    <a:pt x="213" y="160"/>
                  </a:cubicBezTo>
                  <a:cubicBezTo>
                    <a:pt x="217" y="157"/>
                    <a:pt x="219" y="153"/>
                    <a:pt x="212" y="155"/>
                  </a:cubicBezTo>
                  <a:cubicBezTo>
                    <a:pt x="214" y="152"/>
                    <a:pt x="221" y="155"/>
                    <a:pt x="220" y="150"/>
                  </a:cubicBezTo>
                  <a:cubicBezTo>
                    <a:pt x="219" y="150"/>
                    <a:pt x="218" y="151"/>
                    <a:pt x="217" y="151"/>
                  </a:cubicBezTo>
                  <a:cubicBezTo>
                    <a:pt x="217" y="150"/>
                    <a:pt x="218" y="149"/>
                    <a:pt x="219" y="148"/>
                  </a:cubicBezTo>
                  <a:cubicBezTo>
                    <a:pt x="220" y="147"/>
                    <a:pt x="222" y="144"/>
                    <a:pt x="222" y="143"/>
                  </a:cubicBezTo>
                  <a:cubicBezTo>
                    <a:pt x="221" y="140"/>
                    <a:pt x="219" y="142"/>
                    <a:pt x="217" y="142"/>
                  </a:cubicBezTo>
                  <a:cubicBezTo>
                    <a:pt x="215" y="142"/>
                    <a:pt x="215" y="140"/>
                    <a:pt x="213" y="139"/>
                  </a:cubicBezTo>
                  <a:cubicBezTo>
                    <a:pt x="212" y="138"/>
                    <a:pt x="210" y="138"/>
                    <a:pt x="208" y="138"/>
                  </a:cubicBezTo>
                  <a:cubicBezTo>
                    <a:pt x="208" y="136"/>
                    <a:pt x="210" y="136"/>
                    <a:pt x="212" y="136"/>
                  </a:cubicBezTo>
                  <a:cubicBezTo>
                    <a:pt x="214" y="136"/>
                    <a:pt x="214" y="137"/>
                    <a:pt x="216" y="138"/>
                  </a:cubicBezTo>
                  <a:cubicBezTo>
                    <a:pt x="225" y="143"/>
                    <a:pt x="229" y="124"/>
                    <a:pt x="223" y="119"/>
                  </a:cubicBezTo>
                  <a:cubicBezTo>
                    <a:pt x="219" y="116"/>
                    <a:pt x="214" y="116"/>
                    <a:pt x="209" y="116"/>
                  </a:cubicBezTo>
                  <a:cubicBezTo>
                    <a:pt x="202" y="116"/>
                    <a:pt x="198" y="116"/>
                    <a:pt x="194" y="109"/>
                  </a:cubicBezTo>
                  <a:cubicBezTo>
                    <a:pt x="193" y="107"/>
                    <a:pt x="192" y="105"/>
                    <a:pt x="191" y="103"/>
                  </a:cubicBezTo>
                  <a:cubicBezTo>
                    <a:pt x="190" y="100"/>
                    <a:pt x="189" y="101"/>
                    <a:pt x="186" y="101"/>
                  </a:cubicBezTo>
                  <a:cubicBezTo>
                    <a:pt x="186" y="98"/>
                    <a:pt x="188" y="97"/>
                    <a:pt x="187" y="94"/>
                  </a:cubicBezTo>
                  <a:cubicBezTo>
                    <a:pt x="187" y="92"/>
                    <a:pt x="186" y="90"/>
                    <a:pt x="186" y="87"/>
                  </a:cubicBezTo>
                  <a:cubicBezTo>
                    <a:pt x="186" y="86"/>
                    <a:pt x="186" y="85"/>
                    <a:pt x="185" y="84"/>
                  </a:cubicBezTo>
                  <a:cubicBezTo>
                    <a:pt x="184" y="83"/>
                    <a:pt x="183" y="83"/>
                    <a:pt x="182" y="83"/>
                  </a:cubicBezTo>
                  <a:cubicBezTo>
                    <a:pt x="179" y="81"/>
                    <a:pt x="182" y="81"/>
                    <a:pt x="181" y="77"/>
                  </a:cubicBezTo>
                  <a:cubicBezTo>
                    <a:pt x="180" y="72"/>
                    <a:pt x="177" y="67"/>
                    <a:pt x="175" y="63"/>
                  </a:cubicBezTo>
                  <a:cubicBezTo>
                    <a:pt x="172" y="58"/>
                    <a:pt x="171" y="53"/>
                    <a:pt x="170" y="48"/>
                  </a:cubicBezTo>
                  <a:cubicBezTo>
                    <a:pt x="168" y="43"/>
                    <a:pt x="168" y="38"/>
                    <a:pt x="167" y="34"/>
                  </a:cubicBezTo>
                  <a:cubicBezTo>
                    <a:pt x="167" y="31"/>
                    <a:pt x="167" y="21"/>
                    <a:pt x="164" y="21"/>
                  </a:cubicBezTo>
                  <a:cubicBezTo>
                    <a:pt x="163" y="22"/>
                    <a:pt x="163" y="23"/>
                    <a:pt x="162" y="23"/>
                  </a:cubicBezTo>
                  <a:cubicBezTo>
                    <a:pt x="162" y="20"/>
                    <a:pt x="163" y="19"/>
                    <a:pt x="161" y="16"/>
                  </a:cubicBezTo>
                  <a:cubicBezTo>
                    <a:pt x="160" y="14"/>
                    <a:pt x="158" y="12"/>
                    <a:pt x="156" y="10"/>
                  </a:cubicBezTo>
                  <a:cubicBezTo>
                    <a:pt x="155" y="9"/>
                    <a:pt x="153" y="7"/>
                    <a:pt x="152" y="5"/>
                  </a:cubicBezTo>
                  <a:cubicBezTo>
                    <a:pt x="150" y="3"/>
                    <a:pt x="148" y="2"/>
                    <a:pt x="147" y="0"/>
                  </a:cubicBezTo>
                  <a:cubicBezTo>
                    <a:pt x="146" y="0"/>
                    <a:pt x="145" y="0"/>
                    <a:pt x="144" y="0"/>
                  </a:cubicBezTo>
                  <a:cubicBezTo>
                    <a:pt x="144" y="3"/>
                    <a:pt x="144" y="6"/>
                    <a:pt x="144" y="8"/>
                  </a:cubicBezTo>
                  <a:cubicBezTo>
                    <a:pt x="144" y="7"/>
                    <a:pt x="143" y="7"/>
                    <a:pt x="142" y="6"/>
                  </a:cubicBezTo>
                  <a:cubicBezTo>
                    <a:pt x="141" y="9"/>
                    <a:pt x="141" y="10"/>
                    <a:pt x="140" y="12"/>
                  </a:cubicBezTo>
                  <a:cubicBezTo>
                    <a:pt x="138" y="14"/>
                    <a:pt x="137" y="15"/>
                    <a:pt x="136" y="17"/>
                  </a:cubicBezTo>
                  <a:cubicBezTo>
                    <a:pt x="134" y="21"/>
                    <a:pt x="130" y="23"/>
                    <a:pt x="128" y="26"/>
                  </a:cubicBezTo>
                  <a:cubicBezTo>
                    <a:pt x="126" y="29"/>
                    <a:pt x="123" y="33"/>
                    <a:pt x="122" y="36"/>
                  </a:cubicBezTo>
                  <a:cubicBezTo>
                    <a:pt x="120" y="40"/>
                    <a:pt x="119" y="43"/>
                    <a:pt x="116" y="46"/>
                  </a:cubicBezTo>
                  <a:cubicBezTo>
                    <a:pt x="114" y="49"/>
                    <a:pt x="111" y="51"/>
                    <a:pt x="110" y="54"/>
                  </a:cubicBezTo>
                  <a:cubicBezTo>
                    <a:pt x="110" y="59"/>
                    <a:pt x="107" y="62"/>
                    <a:pt x="105" y="67"/>
                  </a:cubicBezTo>
                  <a:cubicBezTo>
                    <a:pt x="104" y="71"/>
                    <a:pt x="101" y="76"/>
                    <a:pt x="101" y="80"/>
                  </a:cubicBezTo>
                  <a:cubicBezTo>
                    <a:pt x="101" y="81"/>
                    <a:pt x="102" y="83"/>
                    <a:pt x="102" y="84"/>
                  </a:cubicBezTo>
                  <a:cubicBezTo>
                    <a:pt x="102" y="85"/>
                    <a:pt x="101" y="85"/>
                    <a:pt x="100" y="86"/>
                  </a:cubicBezTo>
                  <a:cubicBezTo>
                    <a:pt x="98" y="88"/>
                    <a:pt x="98" y="90"/>
                    <a:pt x="96" y="91"/>
                  </a:cubicBezTo>
                  <a:cubicBezTo>
                    <a:pt x="93" y="92"/>
                    <a:pt x="91" y="93"/>
                    <a:pt x="89" y="94"/>
                  </a:cubicBezTo>
                  <a:cubicBezTo>
                    <a:pt x="87" y="95"/>
                    <a:pt x="87" y="97"/>
                    <a:pt x="85" y="98"/>
                  </a:cubicBezTo>
                  <a:cubicBezTo>
                    <a:pt x="82" y="99"/>
                    <a:pt x="80" y="98"/>
                    <a:pt x="78" y="98"/>
                  </a:cubicBezTo>
                  <a:cubicBezTo>
                    <a:pt x="76" y="98"/>
                    <a:pt x="73" y="98"/>
                    <a:pt x="71" y="98"/>
                  </a:cubicBezTo>
                  <a:cubicBezTo>
                    <a:pt x="70" y="96"/>
                    <a:pt x="73" y="92"/>
                    <a:pt x="68" y="92"/>
                  </a:cubicBezTo>
                  <a:cubicBezTo>
                    <a:pt x="65" y="91"/>
                    <a:pt x="63" y="94"/>
                    <a:pt x="60" y="94"/>
                  </a:cubicBezTo>
                  <a:cubicBezTo>
                    <a:pt x="57" y="95"/>
                    <a:pt x="54" y="95"/>
                    <a:pt x="51" y="94"/>
                  </a:cubicBezTo>
                  <a:cubicBezTo>
                    <a:pt x="48" y="92"/>
                    <a:pt x="47" y="92"/>
                    <a:pt x="43" y="93"/>
                  </a:cubicBezTo>
                  <a:cubicBezTo>
                    <a:pt x="40" y="95"/>
                    <a:pt x="37" y="100"/>
                    <a:pt x="33" y="101"/>
                  </a:cubicBezTo>
                  <a:cubicBezTo>
                    <a:pt x="29" y="102"/>
                    <a:pt x="24" y="99"/>
                    <a:pt x="19" y="99"/>
                  </a:cubicBezTo>
                  <a:cubicBezTo>
                    <a:pt x="16" y="98"/>
                    <a:pt x="15" y="98"/>
                    <a:pt x="13" y="96"/>
                  </a:cubicBezTo>
                  <a:cubicBezTo>
                    <a:pt x="11" y="94"/>
                    <a:pt x="9" y="95"/>
                    <a:pt x="7" y="94"/>
                  </a:cubicBezTo>
                  <a:cubicBezTo>
                    <a:pt x="7" y="94"/>
                    <a:pt x="6" y="93"/>
                    <a:pt x="6" y="93"/>
                  </a:cubicBezTo>
                  <a:cubicBezTo>
                    <a:pt x="6" y="94"/>
                    <a:pt x="6" y="94"/>
                    <a:pt x="5" y="94"/>
                  </a:cubicBezTo>
                  <a:cubicBezTo>
                    <a:pt x="4" y="96"/>
                    <a:pt x="3" y="98"/>
                    <a:pt x="2" y="1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8"/>
            <p:cNvSpPr>
              <a:spLocks/>
            </p:cNvSpPr>
            <p:nvPr/>
          </p:nvSpPr>
          <p:spPr bwMode="auto">
            <a:xfrm>
              <a:off x="5041900" y="2284413"/>
              <a:ext cx="431800" cy="593725"/>
            </a:xfrm>
            <a:custGeom>
              <a:avLst/>
              <a:gdLst>
                <a:gd name="T0" fmla="*/ 172 w 252"/>
                <a:gd name="T1" fmla="*/ 21 h 348"/>
                <a:gd name="T2" fmla="*/ 155 w 252"/>
                <a:gd name="T3" fmla="*/ 30 h 348"/>
                <a:gd name="T4" fmla="*/ 149 w 252"/>
                <a:gd name="T5" fmla="*/ 44 h 348"/>
                <a:gd name="T6" fmla="*/ 140 w 252"/>
                <a:gd name="T7" fmla="*/ 61 h 348"/>
                <a:gd name="T8" fmla="*/ 141 w 252"/>
                <a:gd name="T9" fmla="*/ 81 h 348"/>
                <a:gd name="T10" fmla="*/ 136 w 252"/>
                <a:gd name="T11" fmla="*/ 117 h 348"/>
                <a:gd name="T12" fmla="*/ 134 w 252"/>
                <a:gd name="T13" fmla="*/ 136 h 348"/>
                <a:gd name="T14" fmla="*/ 141 w 252"/>
                <a:gd name="T15" fmla="*/ 147 h 348"/>
                <a:gd name="T16" fmla="*/ 112 w 252"/>
                <a:gd name="T17" fmla="*/ 171 h 348"/>
                <a:gd name="T18" fmla="*/ 93 w 252"/>
                <a:gd name="T19" fmla="*/ 172 h 348"/>
                <a:gd name="T20" fmla="*/ 71 w 252"/>
                <a:gd name="T21" fmla="*/ 187 h 348"/>
                <a:gd name="T22" fmla="*/ 48 w 252"/>
                <a:gd name="T23" fmla="*/ 198 h 348"/>
                <a:gd name="T24" fmla="*/ 30 w 252"/>
                <a:gd name="T25" fmla="*/ 203 h 348"/>
                <a:gd name="T26" fmla="*/ 21 w 252"/>
                <a:gd name="T27" fmla="*/ 230 h 348"/>
                <a:gd name="T28" fmla="*/ 10 w 252"/>
                <a:gd name="T29" fmla="*/ 249 h 348"/>
                <a:gd name="T30" fmla="*/ 8 w 252"/>
                <a:gd name="T31" fmla="*/ 278 h 348"/>
                <a:gd name="T32" fmla="*/ 9 w 252"/>
                <a:gd name="T33" fmla="*/ 294 h 348"/>
                <a:gd name="T34" fmla="*/ 6 w 252"/>
                <a:gd name="T35" fmla="*/ 312 h 348"/>
                <a:gd name="T36" fmla="*/ 22 w 252"/>
                <a:gd name="T37" fmla="*/ 328 h 348"/>
                <a:gd name="T38" fmla="*/ 41 w 252"/>
                <a:gd name="T39" fmla="*/ 348 h 348"/>
                <a:gd name="T40" fmla="*/ 64 w 252"/>
                <a:gd name="T41" fmla="*/ 345 h 348"/>
                <a:gd name="T42" fmla="*/ 92 w 252"/>
                <a:gd name="T43" fmla="*/ 335 h 348"/>
                <a:gd name="T44" fmla="*/ 101 w 252"/>
                <a:gd name="T45" fmla="*/ 314 h 348"/>
                <a:gd name="T46" fmla="*/ 96 w 252"/>
                <a:gd name="T47" fmla="*/ 287 h 348"/>
                <a:gd name="T48" fmla="*/ 115 w 252"/>
                <a:gd name="T49" fmla="*/ 284 h 348"/>
                <a:gd name="T50" fmla="*/ 128 w 252"/>
                <a:gd name="T51" fmla="*/ 288 h 348"/>
                <a:gd name="T52" fmla="*/ 141 w 252"/>
                <a:gd name="T53" fmla="*/ 295 h 348"/>
                <a:gd name="T54" fmla="*/ 170 w 252"/>
                <a:gd name="T55" fmla="*/ 288 h 348"/>
                <a:gd name="T56" fmla="*/ 184 w 252"/>
                <a:gd name="T57" fmla="*/ 285 h 348"/>
                <a:gd name="T58" fmla="*/ 199 w 252"/>
                <a:gd name="T59" fmla="*/ 272 h 348"/>
                <a:gd name="T60" fmla="*/ 222 w 252"/>
                <a:gd name="T61" fmla="*/ 254 h 348"/>
                <a:gd name="T62" fmla="*/ 239 w 252"/>
                <a:gd name="T63" fmla="*/ 237 h 348"/>
                <a:gd name="T64" fmla="*/ 242 w 252"/>
                <a:gd name="T65" fmla="*/ 222 h 348"/>
                <a:gd name="T66" fmla="*/ 246 w 252"/>
                <a:gd name="T67" fmla="*/ 207 h 348"/>
                <a:gd name="T68" fmla="*/ 243 w 252"/>
                <a:gd name="T69" fmla="*/ 193 h 348"/>
                <a:gd name="T70" fmla="*/ 240 w 252"/>
                <a:gd name="T71" fmla="*/ 174 h 348"/>
                <a:gd name="T72" fmla="*/ 230 w 252"/>
                <a:gd name="T73" fmla="*/ 149 h 348"/>
                <a:gd name="T74" fmla="*/ 222 w 252"/>
                <a:gd name="T75" fmla="*/ 115 h 348"/>
                <a:gd name="T76" fmla="*/ 218 w 252"/>
                <a:gd name="T77" fmla="*/ 90 h 348"/>
                <a:gd name="T78" fmla="*/ 221 w 252"/>
                <a:gd name="T79" fmla="*/ 61 h 348"/>
                <a:gd name="T80" fmla="*/ 212 w 252"/>
                <a:gd name="T81" fmla="*/ 28 h 348"/>
                <a:gd name="T82" fmla="*/ 217 w 252"/>
                <a:gd name="T83" fmla="*/ 2 h 348"/>
                <a:gd name="T84" fmla="*/ 205 w 252"/>
                <a:gd name="T85" fmla="*/ 2 h 348"/>
                <a:gd name="T86" fmla="*/ 186 w 252"/>
                <a:gd name="T87" fmla="*/ 1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2" h="348">
                  <a:moveTo>
                    <a:pt x="186" y="11"/>
                  </a:moveTo>
                  <a:cubicBezTo>
                    <a:pt x="183" y="15"/>
                    <a:pt x="179" y="14"/>
                    <a:pt x="176" y="16"/>
                  </a:cubicBezTo>
                  <a:cubicBezTo>
                    <a:pt x="174" y="18"/>
                    <a:pt x="174" y="20"/>
                    <a:pt x="172" y="21"/>
                  </a:cubicBezTo>
                  <a:cubicBezTo>
                    <a:pt x="170" y="22"/>
                    <a:pt x="168" y="22"/>
                    <a:pt x="167" y="24"/>
                  </a:cubicBezTo>
                  <a:cubicBezTo>
                    <a:pt x="165" y="24"/>
                    <a:pt x="161" y="23"/>
                    <a:pt x="158" y="24"/>
                  </a:cubicBezTo>
                  <a:cubicBezTo>
                    <a:pt x="155" y="25"/>
                    <a:pt x="156" y="27"/>
                    <a:pt x="155" y="30"/>
                  </a:cubicBezTo>
                  <a:cubicBezTo>
                    <a:pt x="155" y="32"/>
                    <a:pt x="153" y="34"/>
                    <a:pt x="151" y="36"/>
                  </a:cubicBezTo>
                  <a:cubicBezTo>
                    <a:pt x="150" y="38"/>
                    <a:pt x="149" y="38"/>
                    <a:pt x="149" y="40"/>
                  </a:cubicBezTo>
                  <a:cubicBezTo>
                    <a:pt x="149" y="41"/>
                    <a:pt x="149" y="43"/>
                    <a:pt x="149" y="44"/>
                  </a:cubicBezTo>
                  <a:cubicBezTo>
                    <a:pt x="148" y="46"/>
                    <a:pt x="146" y="49"/>
                    <a:pt x="145" y="51"/>
                  </a:cubicBezTo>
                  <a:cubicBezTo>
                    <a:pt x="143" y="53"/>
                    <a:pt x="140" y="53"/>
                    <a:pt x="139" y="55"/>
                  </a:cubicBezTo>
                  <a:cubicBezTo>
                    <a:pt x="137" y="57"/>
                    <a:pt x="139" y="59"/>
                    <a:pt x="140" y="61"/>
                  </a:cubicBezTo>
                  <a:cubicBezTo>
                    <a:pt x="141" y="64"/>
                    <a:pt x="141" y="66"/>
                    <a:pt x="143" y="69"/>
                  </a:cubicBezTo>
                  <a:cubicBezTo>
                    <a:pt x="144" y="71"/>
                    <a:pt x="146" y="72"/>
                    <a:pt x="145" y="75"/>
                  </a:cubicBezTo>
                  <a:cubicBezTo>
                    <a:pt x="144" y="78"/>
                    <a:pt x="142" y="79"/>
                    <a:pt x="141" y="81"/>
                  </a:cubicBezTo>
                  <a:cubicBezTo>
                    <a:pt x="141" y="87"/>
                    <a:pt x="145" y="93"/>
                    <a:pt x="146" y="98"/>
                  </a:cubicBezTo>
                  <a:cubicBezTo>
                    <a:pt x="148" y="103"/>
                    <a:pt x="146" y="110"/>
                    <a:pt x="142" y="112"/>
                  </a:cubicBezTo>
                  <a:cubicBezTo>
                    <a:pt x="139" y="113"/>
                    <a:pt x="138" y="114"/>
                    <a:pt x="136" y="117"/>
                  </a:cubicBezTo>
                  <a:cubicBezTo>
                    <a:pt x="135" y="119"/>
                    <a:pt x="132" y="120"/>
                    <a:pt x="132" y="123"/>
                  </a:cubicBezTo>
                  <a:cubicBezTo>
                    <a:pt x="132" y="125"/>
                    <a:pt x="133" y="127"/>
                    <a:pt x="133" y="129"/>
                  </a:cubicBezTo>
                  <a:cubicBezTo>
                    <a:pt x="133" y="132"/>
                    <a:pt x="133" y="133"/>
                    <a:pt x="134" y="136"/>
                  </a:cubicBezTo>
                  <a:cubicBezTo>
                    <a:pt x="135" y="138"/>
                    <a:pt x="136" y="141"/>
                    <a:pt x="137" y="142"/>
                  </a:cubicBezTo>
                  <a:cubicBezTo>
                    <a:pt x="137" y="143"/>
                    <a:pt x="139" y="144"/>
                    <a:pt x="139" y="145"/>
                  </a:cubicBezTo>
                  <a:cubicBezTo>
                    <a:pt x="140" y="145"/>
                    <a:pt x="140" y="146"/>
                    <a:pt x="141" y="147"/>
                  </a:cubicBezTo>
                  <a:cubicBezTo>
                    <a:pt x="143" y="152"/>
                    <a:pt x="144" y="160"/>
                    <a:pt x="141" y="165"/>
                  </a:cubicBezTo>
                  <a:cubicBezTo>
                    <a:pt x="137" y="173"/>
                    <a:pt x="126" y="171"/>
                    <a:pt x="119" y="171"/>
                  </a:cubicBezTo>
                  <a:cubicBezTo>
                    <a:pt x="117" y="171"/>
                    <a:pt x="113" y="172"/>
                    <a:pt x="112" y="171"/>
                  </a:cubicBezTo>
                  <a:cubicBezTo>
                    <a:pt x="110" y="170"/>
                    <a:pt x="110" y="167"/>
                    <a:pt x="107" y="166"/>
                  </a:cubicBezTo>
                  <a:cubicBezTo>
                    <a:pt x="105" y="165"/>
                    <a:pt x="102" y="167"/>
                    <a:pt x="100" y="169"/>
                  </a:cubicBezTo>
                  <a:cubicBezTo>
                    <a:pt x="97" y="170"/>
                    <a:pt x="96" y="171"/>
                    <a:pt x="93" y="172"/>
                  </a:cubicBezTo>
                  <a:cubicBezTo>
                    <a:pt x="90" y="172"/>
                    <a:pt x="87" y="173"/>
                    <a:pt x="85" y="175"/>
                  </a:cubicBezTo>
                  <a:cubicBezTo>
                    <a:pt x="83" y="177"/>
                    <a:pt x="83" y="179"/>
                    <a:pt x="81" y="181"/>
                  </a:cubicBezTo>
                  <a:cubicBezTo>
                    <a:pt x="79" y="184"/>
                    <a:pt x="74" y="185"/>
                    <a:pt x="71" y="187"/>
                  </a:cubicBezTo>
                  <a:cubicBezTo>
                    <a:pt x="68" y="188"/>
                    <a:pt x="61" y="190"/>
                    <a:pt x="61" y="193"/>
                  </a:cubicBezTo>
                  <a:cubicBezTo>
                    <a:pt x="59" y="193"/>
                    <a:pt x="58" y="192"/>
                    <a:pt x="55" y="193"/>
                  </a:cubicBezTo>
                  <a:cubicBezTo>
                    <a:pt x="52" y="194"/>
                    <a:pt x="50" y="196"/>
                    <a:pt x="48" y="198"/>
                  </a:cubicBezTo>
                  <a:cubicBezTo>
                    <a:pt x="45" y="200"/>
                    <a:pt x="45" y="198"/>
                    <a:pt x="43" y="197"/>
                  </a:cubicBezTo>
                  <a:cubicBezTo>
                    <a:pt x="40" y="196"/>
                    <a:pt x="37" y="197"/>
                    <a:pt x="35" y="198"/>
                  </a:cubicBezTo>
                  <a:cubicBezTo>
                    <a:pt x="33" y="199"/>
                    <a:pt x="31" y="201"/>
                    <a:pt x="30" y="203"/>
                  </a:cubicBezTo>
                  <a:cubicBezTo>
                    <a:pt x="28" y="205"/>
                    <a:pt x="26" y="206"/>
                    <a:pt x="24" y="208"/>
                  </a:cubicBezTo>
                  <a:cubicBezTo>
                    <a:pt x="21" y="212"/>
                    <a:pt x="23" y="218"/>
                    <a:pt x="22" y="222"/>
                  </a:cubicBezTo>
                  <a:cubicBezTo>
                    <a:pt x="22" y="224"/>
                    <a:pt x="22" y="227"/>
                    <a:pt x="21" y="230"/>
                  </a:cubicBezTo>
                  <a:cubicBezTo>
                    <a:pt x="21" y="232"/>
                    <a:pt x="18" y="234"/>
                    <a:pt x="17" y="236"/>
                  </a:cubicBezTo>
                  <a:cubicBezTo>
                    <a:pt x="16" y="238"/>
                    <a:pt x="15" y="241"/>
                    <a:pt x="15" y="244"/>
                  </a:cubicBezTo>
                  <a:cubicBezTo>
                    <a:pt x="14" y="247"/>
                    <a:pt x="12" y="248"/>
                    <a:pt x="10" y="249"/>
                  </a:cubicBezTo>
                  <a:cubicBezTo>
                    <a:pt x="5" y="253"/>
                    <a:pt x="3" y="259"/>
                    <a:pt x="5" y="264"/>
                  </a:cubicBezTo>
                  <a:cubicBezTo>
                    <a:pt x="6" y="267"/>
                    <a:pt x="7" y="268"/>
                    <a:pt x="8" y="271"/>
                  </a:cubicBezTo>
                  <a:cubicBezTo>
                    <a:pt x="8" y="274"/>
                    <a:pt x="6" y="276"/>
                    <a:pt x="8" y="278"/>
                  </a:cubicBezTo>
                  <a:cubicBezTo>
                    <a:pt x="9" y="280"/>
                    <a:pt x="11" y="280"/>
                    <a:pt x="11" y="282"/>
                  </a:cubicBezTo>
                  <a:cubicBezTo>
                    <a:pt x="12" y="285"/>
                    <a:pt x="9" y="286"/>
                    <a:pt x="8" y="288"/>
                  </a:cubicBezTo>
                  <a:cubicBezTo>
                    <a:pt x="8" y="290"/>
                    <a:pt x="9" y="292"/>
                    <a:pt x="9" y="294"/>
                  </a:cubicBezTo>
                  <a:cubicBezTo>
                    <a:pt x="10" y="296"/>
                    <a:pt x="9" y="299"/>
                    <a:pt x="8" y="301"/>
                  </a:cubicBezTo>
                  <a:cubicBezTo>
                    <a:pt x="7" y="303"/>
                    <a:pt x="6" y="304"/>
                    <a:pt x="6" y="306"/>
                  </a:cubicBezTo>
                  <a:cubicBezTo>
                    <a:pt x="6" y="308"/>
                    <a:pt x="6" y="310"/>
                    <a:pt x="6" y="312"/>
                  </a:cubicBezTo>
                  <a:cubicBezTo>
                    <a:pt x="6" y="315"/>
                    <a:pt x="4" y="316"/>
                    <a:pt x="3" y="319"/>
                  </a:cubicBezTo>
                  <a:cubicBezTo>
                    <a:pt x="0" y="329"/>
                    <a:pt x="9" y="325"/>
                    <a:pt x="15" y="326"/>
                  </a:cubicBezTo>
                  <a:cubicBezTo>
                    <a:pt x="17" y="326"/>
                    <a:pt x="20" y="326"/>
                    <a:pt x="22" y="328"/>
                  </a:cubicBezTo>
                  <a:cubicBezTo>
                    <a:pt x="24" y="330"/>
                    <a:pt x="24" y="331"/>
                    <a:pt x="25" y="334"/>
                  </a:cubicBezTo>
                  <a:cubicBezTo>
                    <a:pt x="26" y="338"/>
                    <a:pt x="30" y="346"/>
                    <a:pt x="34" y="347"/>
                  </a:cubicBezTo>
                  <a:cubicBezTo>
                    <a:pt x="36" y="348"/>
                    <a:pt x="39" y="347"/>
                    <a:pt x="41" y="348"/>
                  </a:cubicBezTo>
                  <a:cubicBezTo>
                    <a:pt x="44" y="348"/>
                    <a:pt x="46" y="348"/>
                    <a:pt x="49" y="347"/>
                  </a:cubicBezTo>
                  <a:cubicBezTo>
                    <a:pt x="51" y="347"/>
                    <a:pt x="54" y="347"/>
                    <a:pt x="56" y="347"/>
                  </a:cubicBezTo>
                  <a:cubicBezTo>
                    <a:pt x="60" y="347"/>
                    <a:pt x="61" y="346"/>
                    <a:pt x="64" y="345"/>
                  </a:cubicBezTo>
                  <a:cubicBezTo>
                    <a:pt x="68" y="343"/>
                    <a:pt x="73" y="341"/>
                    <a:pt x="77" y="340"/>
                  </a:cubicBezTo>
                  <a:cubicBezTo>
                    <a:pt x="80" y="339"/>
                    <a:pt x="82" y="338"/>
                    <a:pt x="84" y="337"/>
                  </a:cubicBezTo>
                  <a:cubicBezTo>
                    <a:pt x="87" y="336"/>
                    <a:pt x="91" y="336"/>
                    <a:pt x="92" y="335"/>
                  </a:cubicBezTo>
                  <a:cubicBezTo>
                    <a:pt x="94" y="333"/>
                    <a:pt x="94" y="330"/>
                    <a:pt x="95" y="328"/>
                  </a:cubicBezTo>
                  <a:cubicBezTo>
                    <a:pt x="97" y="326"/>
                    <a:pt x="97" y="324"/>
                    <a:pt x="99" y="322"/>
                  </a:cubicBezTo>
                  <a:cubicBezTo>
                    <a:pt x="100" y="319"/>
                    <a:pt x="101" y="317"/>
                    <a:pt x="101" y="314"/>
                  </a:cubicBezTo>
                  <a:cubicBezTo>
                    <a:pt x="101" y="311"/>
                    <a:pt x="101" y="308"/>
                    <a:pt x="100" y="305"/>
                  </a:cubicBezTo>
                  <a:cubicBezTo>
                    <a:pt x="100" y="302"/>
                    <a:pt x="100" y="298"/>
                    <a:pt x="99" y="296"/>
                  </a:cubicBezTo>
                  <a:cubicBezTo>
                    <a:pt x="98" y="293"/>
                    <a:pt x="96" y="290"/>
                    <a:pt x="96" y="287"/>
                  </a:cubicBezTo>
                  <a:cubicBezTo>
                    <a:pt x="100" y="286"/>
                    <a:pt x="103" y="288"/>
                    <a:pt x="106" y="286"/>
                  </a:cubicBezTo>
                  <a:cubicBezTo>
                    <a:pt x="107" y="285"/>
                    <a:pt x="108" y="284"/>
                    <a:pt x="110" y="283"/>
                  </a:cubicBezTo>
                  <a:cubicBezTo>
                    <a:pt x="112" y="283"/>
                    <a:pt x="114" y="284"/>
                    <a:pt x="115" y="284"/>
                  </a:cubicBezTo>
                  <a:cubicBezTo>
                    <a:pt x="116" y="285"/>
                    <a:pt x="118" y="286"/>
                    <a:pt x="119" y="287"/>
                  </a:cubicBezTo>
                  <a:cubicBezTo>
                    <a:pt x="121" y="287"/>
                    <a:pt x="123" y="286"/>
                    <a:pt x="125" y="287"/>
                  </a:cubicBezTo>
                  <a:cubicBezTo>
                    <a:pt x="126" y="287"/>
                    <a:pt x="127" y="288"/>
                    <a:pt x="128" y="288"/>
                  </a:cubicBezTo>
                  <a:cubicBezTo>
                    <a:pt x="129" y="289"/>
                    <a:pt x="130" y="288"/>
                    <a:pt x="131" y="288"/>
                  </a:cubicBezTo>
                  <a:cubicBezTo>
                    <a:pt x="133" y="288"/>
                    <a:pt x="135" y="289"/>
                    <a:pt x="137" y="291"/>
                  </a:cubicBezTo>
                  <a:cubicBezTo>
                    <a:pt x="139" y="293"/>
                    <a:pt x="138" y="294"/>
                    <a:pt x="141" y="295"/>
                  </a:cubicBezTo>
                  <a:cubicBezTo>
                    <a:pt x="143" y="296"/>
                    <a:pt x="147" y="296"/>
                    <a:pt x="149" y="296"/>
                  </a:cubicBezTo>
                  <a:cubicBezTo>
                    <a:pt x="151" y="295"/>
                    <a:pt x="154" y="293"/>
                    <a:pt x="156" y="292"/>
                  </a:cubicBezTo>
                  <a:cubicBezTo>
                    <a:pt x="162" y="290"/>
                    <a:pt x="164" y="287"/>
                    <a:pt x="170" y="288"/>
                  </a:cubicBezTo>
                  <a:cubicBezTo>
                    <a:pt x="171" y="288"/>
                    <a:pt x="172" y="288"/>
                    <a:pt x="174" y="288"/>
                  </a:cubicBezTo>
                  <a:cubicBezTo>
                    <a:pt x="175" y="287"/>
                    <a:pt x="175" y="286"/>
                    <a:pt x="176" y="285"/>
                  </a:cubicBezTo>
                  <a:cubicBezTo>
                    <a:pt x="179" y="285"/>
                    <a:pt x="182" y="286"/>
                    <a:pt x="184" y="285"/>
                  </a:cubicBezTo>
                  <a:cubicBezTo>
                    <a:pt x="186" y="284"/>
                    <a:pt x="187" y="281"/>
                    <a:pt x="188" y="279"/>
                  </a:cubicBezTo>
                  <a:cubicBezTo>
                    <a:pt x="189" y="276"/>
                    <a:pt x="189" y="275"/>
                    <a:pt x="192" y="274"/>
                  </a:cubicBezTo>
                  <a:cubicBezTo>
                    <a:pt x="195" y="274"/>
                    <a:pt x="197" y="274"/>
                    <a:pt x="199" y="272"/>
                  </a:cubicBezTo>
                  <a:cubicBezTo>
                    <a:pt x="200" y="270"/>
                    <a:pt x="201" y="267"/>
                    <a:pt x="202" y="265"/>
                  </a:cubicBezTo>
                  <a:cubicBezTo>
                    <a:pt x="205" y="260"/>
                    <a:pt x="211" y="260"/>
                    <a:pt x="216" y="258"/>
                  </a:cubicBezTo>
                  <a:cubicBezTo>
                    <a:pt x="219" y="257"/>
                    <a:pt x="219" y="255"/>
                    <a:pt x="222" y="254"/>
                  </a:cubicBezTo>
                  <a:cubicBezTo>
                    <a:pt x="224" y="253"/>
                    <a:pt x="226" y="253"/>
                    <a:pt x="228" y="251"/>
                  </a:cubicBezTo>
                  <a:cubicBezTo>
                    <a:pt x="231" y="249"/>
                    <a:pt x="235" y="246"/>
                    <a:pt x="236" y="243"/>
                  </a:cubicBezTo>
                  <a:cubicBezTo>
                    <a:pt x="237" y="241"/>
                    <a:pt x="237" y="239"/>
                    <a:pt x="239" y="237"/>
                  </a:cubicBezTo>
                  <a:cubicBezTo>
                    <a:pt x="241" y="236"/>
                    <a:pt x="242" y="237"/>
                    <a:pt x="243" y="234"/>
                  </a:cubicBezTo>
                  <a:cubicBezTo>
                    <a:pt x="244" y="232"/>
                    <a:pt x="242" y="230"/>
                    <a:pt x="242" y="228"/>
                  </a:cubicBezTo>
                  <a:cubicBezTo>
                    <a:pt x="242" y="226"/>
                    <a:pt x="243" y="224"/>
                    <a:pt x="242" y="222"/>
                  </a:cubicBezTo>
                  <a:cubicBezTo>
                    <a:pt x="241" y="220"/>
                    <a:pt x="239" y="219"/>
                    <a:pt x="239" y="217"/>
                  </a:cubicBezTo>
                  <a:cubicBezTo>
                    <a:pt x="238" y="214"/>
                    <a:pt x="239" y="211"/>
                    <a:pt x="239" y="208"/>
                  </a:cubicBezTo>
                  <a:cubicBezTo>
                    <a:pt x="241" y="207"/>
                    <a:pt x="244" y="208"/>
                    <a:pt x="246" y="207"/>
                  </a:cubicBezTo>
                  <a:cubicBezTo>
                    <a:pt x="246" y="205"/>
                    <a:pt x="244" y="205"/>
                    <a:pt x="243" y="203"/>
                  </a:cubicBezTo>
                  <a:cubicBezTo>
                    <a:pt x="242" y="201"/>
                    <a:pt x="243" y="199"/>
                    <a:pt x="243" y="197"/>
                  </a:cubicBezTo>
                  <a:cubicBezTo>
                    <a:pt x="242" y="195"/>
                    <a:pt x="241" y="195"/>
                    <a:pt x="243" y="193"/>
                  </a:cubicBezTo>
                  <a:cubicBezTo>
                    <a:pt x="245" y="189"/>
                    <a:pt x="252" y="187"/>
                    <a:pt x="252" y="182"/>
                  </a:cubicBezTo>
                  <a:cubicBezTo>
                    <a:pt x="252" y="180"/>
                    <a:pt x="249" y="177"/>
                    <a:pt x="247" y="176"/>
                  </a:cubicBezTo>
                  <a:cubicBezTo>
                    <a:pt x="244" y="175"/>
                    <a:pt x="242" y="175"/>
                    <a:pt x="240" y="174"/>
                  </a:cubicBezTo>
                  <a:cubicBezTo>
                    <a:pt x="238" y="171"/>
                    <a:pt x="235" y="169"/>
                    <a:pt x="233" y="166"/>
                  </a:cubicBezTo>
                  <a:cubicBezTo>
                    <a:pt x="232" y="164"/>
                    <a:pt x="233" y="161"/>
                    <a:pt x="233" y="158"/>
                  </a:cubicBezTo>
                  <a:cubicBezTo>
                    <a:pt x="232" y="155"/>
                    <a:pt x="231" y="152"/>
                    <a:pt x="230" y="149"/>
                  </a:cubicBezTo>
                  <a:cubicBezTo>
                    <a:pt x="229" y="143"/>
                    <a:pt x="233" y="135"/>
                    <a:pt x="230" y="131"/>
                  </a:cubicBezTo>
                  <a:cubicBezTo>
                    <a:pt x="229" y="128"/>
                    <a:pt x="226" y="127"/>
                    <a:pt x="224" y="125"/>
                  </a:cubicBezTo>
                  <a:cubicBezTo>
                    <a:pt x="222" y="122"/>
                    <a:pt x="222" y="119"/>
                    <a:pt x="222" y="115"/>
                  </a:cubicBezTo>
                  <a:cubicBezTo>
                    <a:pt x="222" y="112"/>
                    <a:pt x="223" y="110"/>
                    <a:pt x="224" y="107"/>
                  </a:cubicBezTo>
                  <a:cubicBezTo>
                    <a:pt x="224" y="103"/>
                    <a:pt x="222" y="101"/>
                    <a:pt x="221" y="97"/>
                  </a:cubicBezTo>
                  <a:cubicBezTo>
                    <a:pt x="220" y="95"/>
                    <a:pt x="219" y="92"/>
                    <a:pt x="218" y="90"/>
                  </a:cubicBezTo>
                  <a:cubicBezTo>
                    <a:pt x="217" y="86"/>
                    <a:pt x="215" y="81"/>
                    <a:pt x="216" y="77"/>
                  </a:cubicBezTo>
                  <a:cubicBezTo>
                    <a:pt x="217" y="75"/>
                    <a:pt x="219" y="73"/>
                    <a:pt x="220" y="71"/>
                  </a:cubicBezTo>
                  <a:cubicBezTo>
                    <a:pt x="221" y="68"/>
                    <a:pt x="221" y="64"/>
                    <a:pt x="221" y="61"/>
                  </a:cubicBezTo>
                  <a:cubicBezTo>
                    <a:pt x="221" y="56"/>
                    <a:pt x="221" y="51"/>
                    <a:pt x="218" y="47"/>
                  </a:cubicBezTo>
                  <a:cubicBezTo>
                    <a:pt x="215" y="44"/>
                    <a:pt x="213" y="41"/>
                    <a:pt x="212" y="36"/>
                  </a:cubicBezTo>
                  <a:cubicBezTo>
                    <a:pt x="212" y="33"/>
                    <a:pt x="212" y="31"/>
                    <a:pt x="212" y="28"/>
                  </a:cubicBezTo>
                  <a:cubicBezTo>
                    <a:pt x="211" y="25"/>
                    <a:pt x="210" y="22"/>
                    <a:pt x="210" y="20"/>
                  </a:cubicBezTo>
                  <a:cubicBezTo>
                    <a:pt x="211" y="16"/>
                    <a:pt x="214" y="12"/>
                    <a:pt x="215" y="9"/>
                  </a:cubicBezTo>
                  <a:cubicBezTo>
                    <a:pt x="216" y="6"/>
                    <a:pt x="217" y="4"/>
                    <a:pt x="217" y="2"/>
                  </a:cubicBezTo>
                  <a:cubicBezTo>
                    <a:pt x="217" y="2"/>
                    <a:pt x="217" y="2"/>
                    <a:pt x="217" y="1"/>
                  </a:cubicBezTo>
                  <a:cubicBezTo>
                    <a:pt x="215" y="2"/>
                    <a:pt x="214" y="2"/>
                    <a:pt x="214" y="3"/>
                  </a:cubicBezTo>
                  <a:cubicBezTo>
                    <a:pt x="211" y="4"/>
                    <a:pt x="208" y="2"/>
                    <a:pt x="205" y="2"/>
                  </a:cubicBezTo>
                  <a:cubicBezTo>
                    <a:pt x="202" y="2"/>
                    <a:pt x="200" y="2"/>
                    <a:pt x="198" y="0"/>
                  </a:cubicBezTo>
                  <a:cubicBezTo>
                    <a:pt x="197" y="1"/>
                    <a:pt x="196" y="2"/>
                    <a:pt x="194" y="3"/>
                  </a:cubicBezTo>
                  <a:cubicBezTo>
                    <a:pt x="190" y="5"/>
                    <a:pt x="188" y="8"/>
                    <a:pt x="18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5597525" y="2452688"/>
              <a:ext cx="271463" cy="173038"/>
            </a:xfrm>
            <a:custGeom>
              <a:avLst/>
              <a:gdLst>
                <a:gd name="T0" fmla="*/ 56 w 159"/>
                <a:gd name="T1" fmla="*/ 5 h 101"/>
                <a:gd name="T2" fmla="*/ 50 w 159"/>
                <a:gd name="T3" fmla="*/ 7 h 101"/>
                <a:gd name="T4" fmla="*/ 47 w 159"/>
                <a:gd name="T5" fmla="*/ 14 h 101"/>
                <a:gd name="T6" fmla="*/ 31 w 159"/>
                <a:gd name="T7" fmla="*/ 38 h 101"/>
                <a:gd name="T8" fmla="*/ 29 w 159"/>
                <a:gd name="T9" fmla="*/ 46 h 101"/>
                <a:gd name="T10" fmla="*/ 25 w 159"/>
                <a:gd name="T11" fmla="*/ 50 h 101"/>
                <a:gd name="T12" fmla="*/ 20 w 159"/>
                <a:gd name="T13" fmla="*/ 56 h 101"/>
                <a:gd name="T14" fmla="*/ 15 w 159"/>
                <a:gd name="T15" fmla="*/ 59 h 101"/>
                <a:gd name="T16" fmla="*/ 4 w 159"/>
                <a:gd name="T17" fmla="*/ 68 h 101"/>
                <a:gd name="T18" fmla="*/ 11 w 159"/>
                <a:gd name="T19" fmla="*/ 71 h 101"/>
                <a:gd name="T20" fmla="*/ 17 w 159"/>
                <a:gd name="T21" fmla="*/ 75 h 101"/>
                <a:gd name="T22" fmla="*/ 33 w 159"/>
                <a:gd name="T23" fmla="*/ 75 h 101"/>
                <a:gd name="T24" fmla="*/ 39 w 159"/>
                <a:gd name="T25" fmla="*/ 70 h 101"/>
                <a:gd name="T26" fmla="*/ 45 w 159"/>
                <a:gd name="T27" fmla="*/ 65 h 101"/>
                <a:gd name="T28" fmla="*/ 53 w 159"/>
                <a:gd name="T29" fmla="*/ 64 h 101"/>
                <a:gd name="T30" fmla="*/ 59 w 159"/>
                <a:gd name="T31" fmla="*/ 63 h 101"/>
                <a:gd name="T32" fmla="*/ 66 w 159"/>
                <a:gd name="T33" fmla="*/ 65 h 101"/>
                <a:gd name="T34" fmla="*/ 63 w 159"/>
                <a:gd name="T35" fmla="*/ 72 h 101"/>
                <a:gd name="T36" fmla="*/ 59 w 159"/>
                <a:gd name="T37" fmla="*/ 79 h 101"/>
                <a:gd name="T38" fmla="*/ 53 w 159"/>
                <a:gd name="T39" fmla="*/ 82 h 101"/>
                <a:gd name="T40" fmla="*/ 49 w 159"/>
                <a:gd name="T41" fmla="*/ 87 h 101"/>
                <a:gd name="T42" fmla="*/ 56 w 159"/>
                <a:gd name="T43" fmla="*/ 89 h 101"/>
                <a:gd name="T44" fmla="*/ 62 w 159"/>
                <a:gd name="T45" fmla="*/ 93 h 101"/>
                <a:gd name="T46" fmla="*/ 70 w 159"/>
                <a:gd name="T47" fmla="*/ 92 h 101"/>
                <a:gd name="T48" fmla="*/ 82 w 159"/>
                <a:gd name="T49" fmla="*/ 94 h 101"/>
                <a:gd name="T50" fmla="*/ 88 w 159"/>
                <a:gd name="T51" fmla="*/ 100 h 101"/>
                <a:gd name="T52" fmla="*/ 95 w 159"/>
                <a:gd name="T53" fmla="*/ 90 h 101"/>
                <a:gd name="T54" fmla="*/ 96 w 159"/>
                <a:gd name="T55" fmla="*/ 83 h 101"/>
                <a:gd name="T56" fmla="*/ 94 w 159"/>
                <a:gd name="T57" fmla="*/ 77 h 101"/>
                <a:gd name="T58" fmla="*/ 101 w 159"/>
                <a:gd name="T59" fmla="*/ 79 h 101"/>
                <a:gd name="T60" fmla="*/ 108 w 159"/>
                <a:gd name="T61" fmla="*/ 82 h 101"/>
                <a:gd name="T62" fmla="*/ 121 w 159"/>
                <a:gd name="T63" fmla="*/ 84 h 101"/>
                <a:gd name="T64" fmla="*/ 126 w 159"/>
                <a:gd name="T65" fmla="*/ 87 h 101"/>
                <a:gd name="T66" fmla="*/ 133 w 159"/>
                <a:gd name="T67" fmla="*/ 85 h 101"/>
                <a:gd name="T68" fmla="*/ 147 w 159"/>
                <a:gd name="T69" fmla="*/ 89 h 101"/>
                <a:gd name="T70" fmla="*/ 159 w 159"/>
                <a:gd name="T71" fmla="*/ 90 h 101"/>
                <a:gd name="T72" fmla="*/ 158 w 159"/>
                <a:gd name="T73" fmla="*/ 84 h 101"/>
                <a:gd name="T74" fmla="*/ 157 w 159"/>
                <a:gd name="T75" fmla="*/ 76 h 101"/>
                <a:gd name="T76" fmla="*/ 155 w 159"/>
                <a:gd name="T77" fmla="*/ 69 h 101"/>
                <a:gd name="T78" fmla="*/ 152 w 159"/>
                <a:gd name="T79" fmla="*/ 55 h 101"/>
                <a:gd name="T80" fmla="*/ 146 w 159"/>
                <a:gd name="T81" fmla="*/ 35 h 101"/>
                <a:gd name="T82" fmla="*/ 142 w 159"/>
                <a:gd name="T83" fmla="*/ 27 h 101"/>
                <a:gd name="T84" fmla="*/ 128 w 159"/>
                <a:gd name="T85" fmla="*/ 21 h 101"/>
                <a:gd name="T86" fmla="*/ 114 w 159"/>
                <a:gd name="T87" fmla="*/ 18 h 101"/>
                <a:gd name="T88" fmla="*/ 106 w 159"/>
                <a:gd name="T89" fmla="*/ 18 h 101"/>
                <a:gd name="T90" fmla="*/ 100 w 159"/>
                <a:gd name="T91" fmla="*/ 16 h 101"/>
                <a:gd name="T92" fmla="*/ 85 w 159"/>
                <a:gd name="T93" fmla="*/ 16 h 101"/>
                <a:gd name="T94" fmla="*/ 75 w 159"/>
                <a:gd name="T95" fmla="*/ 9 h 101"/>
                <a:gd name="T96" fmla="*/ 69 w 159"/>
                <a:gd name="T97" fmla="*/ 8 h 101"/>
                <a:gd name="T98" fmla="*/ 66 w 159"/>
                <a:gd name="T99" fmla="*/ 5 h 101"/>
                <a:gd name="T100" fmla="*/ 61 w 159"/>
                <a:gd name="T101" fmla="*/ 1 h 101"/>
                <a:gd name="T102" fmla="*/ 61 w 159"/>
                <a:gd name="T103" fmla="*/ 0 h 101"/>
                <a:gd name="T104" fmla="*/ 56 w 159"/>
                <a:gd name="T10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101">
                  <a:moveTo>
                    <a:pt x="56" y="5"/>
                  </a:moveTo>
                  <a:cubicBezTo>
                    <a:pt x="54" y="6"/>
                    <a:pt x="52" y="6"/>
                    <a:pt x="50" y="7"/>
                  </a:cubicBezTo>
                  <a:cubicBezTo>
                    <a:pt x="48" y="9"/>
                    <a:pt x="48" y="12"/>
                    <a:pt x="47" y="14"/>
                  </a:cubicBezTo>
                  <a:cubicBezTo>
                    <a:pt x="43" y="23"/>
                    <a:pt x="35" y="29"/>
                    <a:pt x="31" y="38"/>
                  </a:cubicBezTo>
                  <a:cubicBezTo>
                    <a:pt x="30" y="41"/>
                    <a:pt x="30" y="43"/>
                    <a:pt x="29" y="46"/>
                  </a:cubicBezTo>
                  <a:cubicBezTo>
                    <a:pt x="28" y="49"/>
                    <a:pt x="28" y="48"/>
                    <a:pt x="25" y="50"/>
                  </a:cubicBezTo>
                  <a:cubicBezTo>
                    <a:pt x="23" y="52"/>
                    <a:pt x="22" y="54"/>
                    <a:pt x="20" y="56"/>
                  </a:cubicBezTo>
                  <a:cubicBezTo>
                    <a:pt x="19" y="57"/>
                    <a:pt x="17" y="58"/>
                    <a:pt x="15" y="59"/>
                  </a:cubicBezTo>
                  <a:cubicBezTo>
                    <a:pt x="12" y="61"/>
                    <a:pt x="0" y="63"/>
                    <a:pt x="4" y="68"/>
                  </a:cubicBezTo>
                  <a:cubicBezTo>
                    <a:pt x="6" y="70"/>
                    <a:pt x="9" y="70"/>
                    <a:pt x="11" y="71"/>
                  </a:cubicBezTo>
                  <a:cubicBezTo>
                    <a:pt x="14" y="71"/>
                    <a:pt x="15" y="73"/>
                    <a:pt x="17" y="75"/>
                  </a:cubicBezTo>
                  <a:cubicBezTo>
                    <a:pt x="21" y="79"/>
                    <a:pt x="29" y="78"/>
                    <a:pt x="33" y="75"/>
                  </a:cubicBezTo>
                  <a:cubicBezTo>
                    <a:pt x="35" y="73"/>
                    <a:pt x="37" y="72"/>
                    <a:pt x="39" y="70"/>
                  </a:cubicBezTo>
                  <a:cubicBezTo>
                    <a:pt x="42" y="68"/>
                    <a:pt x="42" y="66"/>
                    <a:pt x="45" y="65"/>
                  </a:cubicBezTo>
                  <a:cubicBezTo>
                    <a:pt x="47" y="64"/>
                    <a:pt x="50" y="65"/>
                    <a:pt x="53" y="64"/>
                  </a:cubicBezTo>
                  <a:cubicBezTo>
                    <a:pt x="55" y="64"/>
                    <a:pt x="57" y="63"/>
                    <a:pt x="59" y="63"/>
                  </a:cubicBezTo>
                  <a:cubicBezTo>
                    <a:pt x="61" y="62"/>
                    <a:pt x="65" y="62"/>
                    <a:pt x="66" y="65"/>
                  </a:cubicBezTo>
                  <a:cubicBezTo>
                    <a:pt x="67" y="67"/>
                    <a:pt x="64" y="70"/>
                    <a:pt x="63" y="72"/>
                  </a:cubicBezTo>
                  <a:cubicBezTo>
                    <a:pt x="61" y="74"/>
                    <a:pt x="61" y="77"/>
                    <a:pt x="59" y="79"/>
                  </a:cubicBezTo>
                  <a:cubicBezTo>
                    <a:pt x="57" y="82"/>
                    <a:pt x="55" y="81"/>
                    <a:pt x="53" y="82"/>
                  </a:cubicBezTo>
                  <a:cubicBezTo>
                    <a:pt x="51" y="82"/>
                    <a:pt x="48" y="85"/>
                    <a:pt x="49" y="87"/>
                  </a:cubicBezTo>
                  <a:cubicBezTo>
                    <a:pt x="50" y="89"/>
                    <a:pt x="54" y="88"/>
                    <a:pt x="56" y="89"/>
                  </a:cubicBezTo>
                  <a:cubicBezTo>
                    <a:pt x="58" y="89"/>
                    <a:pt x="59" y="93"/>
                    <a:pt x="62" y="93"/>
                  </a:cubicBezTo>
                  <a:cubicBezTo>
                    <a:pt x="65" y="94"/>
                    <a:pt x="68" y="93"/>
                    <a:pt x="70" y="92"/>
                  </a:cubicBezTo>
                  <a:cubicBezTo>
                    <a:pt x="74" y="90"/>
                    <a:pt x="79" y="90"/>
                    <a:pt x="82" y="94"/>
                  </a:cubicBezTo>
                  <a:cubicBezTo>
                    <a:pt x="83" y="96"/>
                    <a:pt x="84" y="101"/>
                    <a:pt x="88" y="100"/>
                  </a:cubicBezTo>
                  <a:cubicBezTo>
                    <a:pt x="93" y="99"/>
                    <a:pt x="93" y="94"/>
                    <a:pt x="95" y="90"/>
                  </a:cubicBezTo>
                  <a:cubicBezTo>
                    <a:pt x="96" y="87"/>
                    <a:pt x="97" y="86"/>
                    <a:pt x="96" y="83"/>
                  </a:cubicBezTo>
                  <a:cubicBezTo>
                    <a:pt x="96" y="82"/>
                    <a:pt x="93" y="78"/>
                    <a:pt x="94" y="77"/>
                  </a:cubicBezTo>
                  <a:cubicBezTo>
                    <a:pt x="96" y="75"/>
                    <a:pt x="100" y="78"/>
                    <a:pt x="101" y="79"/>
                  </a:cubicBezTo>
                  <a:cubicBezTo>
                    <a:pt x="104" y="81"/>
                    <a:pt x="105" y="82"/>
                    <a:pt x="108" y="82"/>
                  </a:cubicBezTo>
                  <a:cubicBezTo>
                    <a:pt x="113" y="81"/>
                    <a:pt x="116" y="81"/>
                    <a:pt x="121" y="84"/>
                  </a:cubicBezTo>
                  <a:cubicBezTo>
                    <a:pt x="122" y="85"/>
                    <a:pt x="124" y="87"/>
                    <a:pt x="126" y="87"/>
                  </a:cubicBezTo>
                  <a:cubicBezTo>
                    <a:pt x="129" y="87"/>
                    <a:pt x="131" y="85"/>
                    <a:pt x="133" y="85"/>
                  </a:cubicBezTo>
                  <a:cubicBezTo>
                    <a:pt x="138" y="85"/>
                    <a:pt x="143" y="88"/>
                    <a:pt x="147" y="89"/>
                  </a:cubicBezTo>
                  <a:cubicBezTo>
                    <a:pt x="151" y="91"/>
                    <a:pt x="156" y="91"/>
                    <a:pt x="159" y="90"/>
                  </a:cubicBezTo>
                  <a:cubicBezTo>
                    <a:pt x="159" y="88"/>
                    <a:pt x="158" y="86"/>
                    <a:pt x="158" y="84"/>
                  </a:cubicBezTo>
                  <a:cubicBezTo>
                    <a:pt x="157" y="81"/>
                    <a:pt x="158" y="79"/>
                    <a:pt x="157" y="76"/>
                  </a:cubicBezTo>
                  <a:cubicBezTo>
                    <a:pt x="156" y="74"/>
                    <a:pt x="155" y="71"/>
                    <a:pt x="155" y="69"/>
                  </a:cubicBezTo>
                  <a:cubicBezTo>
                    <a:pt x="154" y="64"/>
                    <a:pt x="152" y="60"/>
                    <a:pt x="152" y="55"/>
                  </a:cubicBezTo>
                  <a:cubicBezTo>
                    <a:pt x="151" y="48"/>
                    <a:pt x="148" y="42"/>
                    <a:pt x="146" y="35"/>
                  </a:cubicBezTo>
                  <a:cubicBezTo>
                    <a:pt x="146" y="32"/>
                    <a:pt x="145" y="30"/>
                    <a:pt x="142" y="27"/>
                  </a:cubicBezTo>
                  <a:cubicBezTo>
                    <a:pt x="138" y="24"/>
                    <a:pt x="132" y="24"/>
                    <a:pt x="128" y="21"/>
                  </a:cubicBezTo>
                  <a:cubicBezTo>
                    <a:pt x="124" y="18"/>
                    <a:pt x="119" y="18"/>
                    <a:pt x="114" y="18"/>
                  </a:cubicBezTo>
                  <a:cubicBezTo>
                    <a:pt x="111" y="18"/>
                    <a:pt x="109" y="18"/>
                    <a:pt x="106" y="18"/>
                  </a:cubicBezTo>
                  <a:cubicBezTo>
                    <a:pt x="103" y="18"/>
                    <a:pt x="102" y="17"/>
                    <a:pt x="100" y="16"/>
                  </a:cubicBezTo>
                  <a:cubicBezTo>
                    <a:pt x="95" y="14"/>
                    <a:pt x="90" y="17"/>
                    <a:pt x="85" y="16"/>
                  </a:cubicBezTo>
                  <a:cubicBezTo>
                    <a:pt x="81" y="16"/>
                    <a:pt x="79" y="11"/>
                    <a:pt x="75" y="9"/>
                  </a:cubicBezTo>
                  <a:cubicBezTo>
                    <a:pt x="73" y="8"/>
                    <a:pt x="71" y="8"/>
                    <a:pt x="69" y="8"/>
                  </a:cubicBezTo>
                  <a:cubicBezTo>
                    <a:pt x="66" y="8"/>
                    <a:pt x="68" y="8"/>
                    <a:pt x="66" y="5"/>
                  </a:cubicBezTo>
                  <a:cubicBezTo>
                    <a:pt x="64" y="3"/>
                    <a:pt x="62" y="3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2"/>
                    <a:pt x="58" y="4"/>
                    <a:pt x="5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4054475" y="1844675"/>
              <a:ext cx="993775" cy="942975"/>
            </a:xfrm>
            <a:custGeom>
              <a:avLst/>
              <a:gdLst>
                <a:gd name="T0" fmla="*/ 27 w 582"/>
                <a:gd name="T1" fmla="*/ 155 h 552"/>
                <a:gd name="T2" fmla="*/ 45 w 582"/>
                <a:gd name="T3" fmla="*/ 181 h 552"/>
                <a:gd name="T4" fmla="*/ 81 w 582"/>
                <a:gd name="T5" fmla="*/ 186 h 552"/>
                <a:gd name="T6" fmla="*/ 112 w 582"/>
                <a:gd name="T7" fmla="*/ 205 h 552"/>
                <a:gd name="T8" fmla="*/ 116 w 582"/>
                <a:gd name="T9" fmla="*/ 228 h 552"/>
                <a:gd name="T10" fmla="*/ 57 w 582"/>
                <a:gd name="T11" fmla="*/ 341 h 552"/>
                <a:gd name="T12" fmla="*/ 52 w 582"/>
                <a:gd name="T13" fmla="*/ 435 h 552"/>
                <a:gd name="T14" fmla="*/ 68 w 582"/>
                <a:gd name="T15" fmla="*/ 477 h 552"/>
                <a:gd name="T16" fmla="*/ 94 w 582"/>
                <a:gd name="T17" fmla="*/ 516 h 552"/>
                <a:gd name="T18" fmla="*/ 137 w 582"/>
                <a:gd name="T19" fmla="*/ 524 h 552"/>
                <a:gd name="T20" fmla="*/ 329 w 582"/>
                <a:gd name="T21" fmla="*/ 543 h 552"/>
                <a:gd name="T22" fmla="*/ 406 w 582"/>
                <a:gd name="T23" fmla="*/ 523 h 552"/>
                <a:gd name="T24" fmla="*/ 441 w 582"/>
                <a:gd name="T25" fmla="*/ 477 h 552"/>
                <a:gd name="T26" fmla="*/ 445 w 582"/>
                <a:gd name="T27" fmla="*/ 417 h 552"/>
                <a:gd name="T28" fmla="*/ 478 w 582"/>
                <a:gd name="T29" fmla="*/ 393 h 552"/>
                <a:gd name="T30" fmla="*/ 484 w 582"/>
                <a:gd name="T31" fmla="*/ 362 h 552"/>
                <a:gd name="T32" fmla="*/ 478 w 582"/>
                <a:gd name="T33" fmla="*/ 339 h 552"/>
                <a:gd name="T34" fmla="*/ 520 w 582"/>
                <a:gd name="T35" fmla="*/ 308 h 552"/>
                <a:gd name="T36" fmla="*/ 545 w 582"/>
                <a:gd name="T37" fmla="*/ 264 h 552"/>
                <a:gd name="T38" fmla="*/ 554 w 582"/>
                <a:gd name="T39" fmla="*/ 237 h 552"/>
                <a:gd name="T40" fmla="*/ 569 w 582"/>
                <a:gd name="T41" fmla="*/ 217 h 552"/>
                <a:gd name="T42" fmla="*/ 572 w 582"/>
                <a:gd name="T43" fmla="*/ 195 h 552"/>
                <a:gd name="T44" fmla="*/ 581 w 582"/>
                <a:gd name="T45" fmla="*/ 168 h 552"/>
                <a:gd name="T46" fmla="*/ 562 w 582"/>
                <a:gd name="T47" fmla="*/ 155 h 552"/>
                <a:gd name="T48" fmla="*/ 542 w 582"/>
                <a:gd name="T49" fmla="*/ 151 h 552"/>
                <a:gd name="T50" fmla="*/ 529 w 582"/>
                <a:gd name="T51" fmla="*/ 147 h 552"/>
                <a:gd name="T52" fmla="*/ 516 w 582"/>
                <a:gd name="T53" fmla="*/ 142 h 552"/>
                <a:gd name="T54" fmla="*/ 503 w 582"/>
                <a:gd name="T55" fmla="*/ 140 h 552"/>
                <a:gd name="T56" fmla="*/ 470 w 582"/>
                <a:gd name="T57" fmla="*/ 165 h 552"/>
                <a:gd name="T58" fmla="*/ 460 w 582"/>
                <a:gd name="T59" fmla="*/ 177 h 552"/>
                <a:gd name="T60" fmla="*/ 433 w 582"/>
                <a:gd name="T61" fmla="*/ 206 h 552"/>
                <a:gd name="T62" fmla="*/ 421 w 582"/>
                <a:gd name="T63" fmla="*/ 189 h 552"/>
                <a:gd name="T64" fmla="*/ 459 w 582"/>
                <a:gd name="T65" fmla="*/ 171 h 552"/>
                <a:gd name="T66" fmla="*/ 471 w 582"/>
                <a:gd name="T67" fmla="*/ 148 h 552"/>
                <a:gd name="T68" fmla="*/ 442 w 582"/>
                <a:gd name="T69" fmla="*/ 120 h 552"/>
                <a:gd name="T70" fmla="*/ 370 w 582"/>
                <a:gd name="T71" fmla="*/ 138 h 552"/>
                <a:gd name="T72" fmla="*/ 355 w 582"/>
                <a:gd name="T73" fmla="*/ 148 h 552"/>
                <a:gd name="T74" fmla="*/ 353 w 582"/>
                <a:gd name="T75" fmla="*/ 137 h 552"/>
                <a:gd name="T76" fmla="*/ 364 w 582"/>
                <a:gd name="T77" fmla="*/ 133 h 552"/>
                <a:gd name="T78" fmla="*/ 359 w 582"/>
                <a:gd name="T79" fmla="*/ 124 h 552"/>
                <a:gd name="T80" fmla="*/ 366 w 582"/>
                <a:gd name="T81" fmla="*/ 113 h 552"/>
                <a:gd name="T82" fmla="*/ 350 w 582"/>
                <a:gd name="T83" fmla="*/ 132 h 552"/>
                <a:gd name="T84" fmla="*/ 325 w 582"/>
                <a:gd name="T85" fmla="*/ 161 h 552"/>
                <a:gd name="T86" fmla="*/ 295 w 582"/>
                <a:gd name="T87" fmla="*/ 149 h 552"/>
                <a:gd name="T88" fmla="*/ 272 w 582"/>
                <a:gd name="T89" fmla="*/ 115 h 552"/>
                <a:gd name="T90" fmla="*/ 246 w 582"/>
                <a:gd name="T91" fmla="*/ 64 h 552"/>
                <a:gd name="T92" fmla="*/ 223 w 582"/>
                <a:gd name="T93" fmla="*/ 50 h 552"/>
                <a:gd name="T94" fmla="*/ 195 w 582"/>
                <a:gd name="T95" fmla="*/ 37 h 552"/>
                <a:gd name="T96" fmla="*/ 184 w 582"/>
                <a:gd name="T97" fmla="*/ 18 h 552"/>
                <a:gd name="T98" fmla="*/ 172 w 582"/>
                <a:gd name="T99" fmla="*/ 1 h 552"/>
                <a:gd name="T100" fmla="*/ 130 w 582"/>
                <a:gd name="T101" fmla="*/ 4 h 552"/>
                <a:gd name="T102" fmla="*/ 131 w 582"/>
                <a:gd name="T103" fmla="*/ 31 h 552"/>
                <a:gd name="T104" fmla="*/ 106 w 582"/>
                <a:gd name="T105" fmla="*/ 30 h 552"/>
                <a:gd name="T106" fmla="*/ 64 w 582"/>
                <a:gd name="T107" fmla="*/ 34 h 552"/>
                <a:gd name="T108" fmla="*/ 32 w 582"/>
                <a:gd name="T109" fmla="*/ 47 h 552"/>
                <a:gd name="T110" fmla="*/ 0 w 582"/>
                <a:gd name="T111" fmla="*/ 63 h 552"/>
                <a:gd name="T112" fmla="*/ 7 w 582"/>
                <a:gd name="T113" fmla="*/ 10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2" h="552">
                  <a:moveTo>
                    <a:pt x="9" y="118"/>
                  </a:moveTo>
                  <a:cubicBezTo>
                    <a:pt x="10" y="123"/>
                    <a:pt x="12" y="127"/>
                    <a:pt x="13" y="132"/>
                  </a:cubicBezTo>
                  <a:cubicBezTo>
                    <a:pt x="13" y="134"/>
                    <a:pt x="14" y="136"/>
                    <a:pt x="16" y="137"/>
                  </a:cubicBezTo>
                  <a:cubicBezTo>
                    <a:pt x="19" y="139"/>
                    <a:pt x="19" y="139"/>
                    <a:pt x="19" y="142"/>
                  </a:cubicBezTo>
                  <a:cubicBezTo>
                    <a:pt x="20" y="144"/>
                    <a:pt x="19" y="144"/>
                    <a:pt x="20" y="146"/>
                  </a:cubicBezTo>
                  <a:cubicBezTo>
                    <a:pt x="24" y="146"/>
                    <a:pt x="26" y="152"/>
                    <a:pt x="27" y="155"/>
                  </a:cubicBezTo>
                  <a:cubicBezTo>
                    <a:pt x="29" y="159"/>
                    <a:pt x="32" y="162"/>
                    <a:pt x="32" y="167"/>
                  </a:cubicBezTo>
                  <a:cubicBezTo>
                    <a:pt x="33" y="168"/>
                    <a:pt x="35" y="168"/>
                    <a:pt x="36" y="170"/>
                  </a:cubicBezTo>
                  <a:cubicBezTo>
                    <a:pt x="37" y="171"/>
                    <a:pt x="37" y="173"/>
                    <a:pt x="38" y="174"/>
                  </a:cubicBezTo>
                  <a:cubicBezTo>
                    <a:pt x="39" y="175"/>
                    <a:pt x="40" y="176"/>
                    <a:pt x="40" y="176"/>
                  </a:cubicBezTo>
                  <a:cubicBezTo>
                    <a:pt x="41" y="177"/>
                    <a:pt x="41" y="178"/>
                    <a:pt x="41" y="179"/>
                  </a:cubicBezTo>
                  <a:cubicBezTo>
                    <a:pt x="43" y="180"/>
                    <a:pt x="45" y="180"/>
                    <a:pt x="45" y="181"/>
                  </a:cubicBezTo>
                  <a:cubicBezTo>
                    <a:pt x="47" y="181"/>
                    <a:pt x="49" y="181"/>
                    <a:pt x="51" y="182"/>
                  </a:cubicBezTo>
                  <a:cubicBezTo>
                    <a:pt x="53" y="182"/>
                    <a:pt x="55" y="183"/>
                    <a:pt x="56" y="183"/>
                  </a:cubicBezTo>
                  <a:cubicBezTo>
                    <a:pt x="58" y="184"/>
                    <a:pt x="61" y="185"/>
                    <a:pt x="63" y="185"/>
                  </a:cubicBezTo>
                  <a:cubicBezTo>
                    <a:pt x="65" y="185"/>
                    <a:pt x="67" y="185"/>
                    <a:pt x="69" y="186"/>
                  </a:cubicBezTo>
                  <a:cubicBezTo>
                    <a:pt x="71" y="187"/>
                    <a:pt x="71" y="188"/>
                    <a:pt x="75" y="187"/>
                  </a:cubicBezTo>
                  <a:cubicBezTo>
                    <a:pt x="77" y="186"/>
                    <a:pt x="78" y="185"/>
                    <a:pt x="81" y="186"/>
                  </a:cubicBezTo>
                  <a:cubicBezTo>
                    <a:pt x="82" y="186"/>
                    <a:pt x="82" y="187"/>
                    <a:pt x="83" y="188"/>
                  </a:cubicBezTo>
                  <a:cubicBezTo>
                    <a:pt x="84" y="188"/>
                    <a:pt x="85" y="187"/>
                    <a:pt x="86" y="188"/>
                  </a:cubicBezTo>
                  <a:cubicBezTo>
                    <a:pt x="90" y="190"/>
                    <a:pt x="92" y="196"/>
                    <a:pt x="97" y="198"/>
                  </a:cubicBezTo>
                  <a:cubicBezTo>
                    <a:pt x="99" y="198"/>
                    <a:pt x="103" y="199"/>
                    <a:pt x="105" y="198"/>
                  </a:cubicBezTo>
                  <a:cubicBezTo>
                    <a:pt x="106" y="200"/>
                    <a:pt x="104" y="203"/>
                    <a:pt x="106" y="206"/>
                  </a:cubicBezTo>
                  <a:cubicBezTo>
                    <a:pt x="109" y="208"/>
                    <a:pt x="110" y="205"/>
                    <a:pt x="112" y="205"/>
                  </a:cubicBezTo>
                  <a:cubicBezTo>
                    <a:pt x="115" y="204"/>
                    <a:pt x="116" y="206"/>
                    <a:pt x="119" y="205"/>
                  </a:cubicBezTo>
                  <a:cubicBezTo>
                    <a:pt x="121" y="204"/>
                    <a:pt x="123" y="202"/>
                    <a:pt x="125" y="201"/>
                  </a:cubicBezTo>
                  <a:cubicBezTo>
                    <a:pt x="127" y="200"/>
                    <a:pt x="131" y="199"/>
                    <a:pt x="132" y="201"/>
                  </a:cubicBezTo>
                  <a:cubicBezTo>
                    <a:pt x="133" y="203"/>
                    <a:pt x="129" y="206"/>
                    <a:pt x="127" y="207"/>
                  </a:cubicBezTo>
                  <a:cubicBezTo>
                    <a:pt x="123" y="211"/>
                    <a:pt x="123" y="216"/>
                    <a:pt x="120" y="220"/>
                  </a:cubicBezTo>
                  <a:cubicBezTo>
                    <a:pt x="118" y="223"/>
                    <a:pt x="118" y="225"/>
                    <a:pt x="116" y="228"/>
                  </a:cubicBezTo>
                  <a:cubicBezTo>
                    <a:pt x="115" y="231"/>
                    <a:pt x="113" y="233"/>
                    <a:pt x="111" y="236"/>
                  </a:cubicBezTo>
                  <a:cubicBezTo>
                    <a:pt x="108" y="240"/>
                    <a:pt x="106" y="245"/>
                    <a:pt x="103" y="249"/>
                  </a:cubicBezTo>
                  <a:cubicBezTo>
                    <a:pt x="98" y="254"/>
                    <a:pt x="97" y="260"/>
                    <a:pt x="95" y="266"/>
                  </a:cubicBezTo>
                  <a:cubicBezTo>
                    <a:pt x="93" y="271"/>
                    <a:pt x="90" y="275"/>
                    <a:pt x="88" y="279"/>
                  </a:cubicBezTo>
                  <a:cubicBezTo>
                    <a:pt x="85" y="285"/>
                    <a:pt x="83" y="291"/>
                    <a:pt x="80" y="297"/>
                  </a:cubicBezTo>
                  <a:cubicBezTo>
                    <a:pt x="72" y="311"/>
                    <a:pt x="64" y="326"/>
                    <a:pt x="57" y="341"/>
                  </a:cubicBezTo>
                  <a:cubicBezTo>
                    <a:pt x="52" y="353"/>
                    <a:pt x="44" y="365"/>
                    <a:pt x="40" y="377"/>
                  </a:cubicBezTo>
                  <a:cubicBezTo>
                    <a:pt x="38" y="382"/>
                    <a:pt x="35" y="385"/>
                    <a:pt x="33" y="390"/>
                  </a:cubicBezTo>
                  <a:cubicBezTo>
                    <a:pt x="31" y="394"/>
                    <a:pt x="30" y="400"/>
                    <a:pt x="31" y="405"/>
                  </a:cubicBezTo>
                  <a:cubicBezTo>
                    <a:pt x="33" y="411"/>
                    <a:pt x="36" y="414"/>
                    <a:pt x="42" y="417"/>
                  </a:cubicBezTo>
                  <a:cubicBezTo>
                    <a:pt x="45" y="419"/>
                    <a:pt x="51" y="424"/>
                    <a:pt x="51" y="429"/>
                  </a:cubicBezTo>
                  <a:cubicBezTo>
                    <a:pt x="51" y="432"/>
                    <a:pt x="51" y="432"/>
                    <a:pt x="52" y="435"/>
                  </a:cubicBezTo>
                  <a:cubicBezTo>
                    <a:pt x="54" y="439"/>
                    <a:pt x="55" y="443"/>
                    <a:pt x="57" y="447"/>
                  </a:cubicBezTo>
                  <a:cubicBezTo>
                    <a:pt x="58" y="448"/>
                    <a:pt x="60" y="449"/>
                    <a:pt x="60" y="450"/>
                  </a:cubicBezTo>
                  <a:cubicBezTo>
                    <a:pt x="61" y="452"/>
                    <a:pt x="60" y="454"/>
                    <a:pt x="60" y="455"/>
                  </a:cubicBezTo>
                  <a:cubicBezTo>
                    <a:pt x="60" y="457"/>
                    <a:pt x="63" y="459"/>
                    <a:pt x="65" y="460"/>
                  </a:cubicBezTo>
                  <a:cubicBezTo>
                    <a:pt x="67" y="462"/>
                    <a:pt x="69" y="464"/>
                    <a:pt x="70" y="467"/>
                  </a:cubicBezTo>
                  <a:cubicBezTo>
                    <a:pt x="71" y="470"/>
                    <a:pt x="69" y="474"/>
                    <a:pt x="68" y="477"/>
                  </a:cubicBezTo>
                  <a:cubicBezTo>
                    <a:pt x="68" y="481"/>
                    <a:pt x="67" y="485"/>
                    <a:pt x="68" y="489"/>
                  </a:cubicBezTo>
                  <a:cubicBezTo>
                    <a:pt x="69" y="494"/>
                    <a:pt x="70" y="490"/>
                    <a:pt x="73" y="491"/>
                  </a:cubicBezTo>
                  <a:cubicBezTo>
                    <a:pt x="75" y="491"/>
                    <a:pt x="77" y="494"/>
                    <a:pt x="78" y="496"/>
                  </a:cubicBezTo>
                  <a:cubicBezTo>
                    <a:pt x="80" y="498"/>
                    <a:pt x="81" y="501"/>
                    <a:pt x="83" y="502"/>
                  </a:cubicBezTo>
                  <a:cubicBezTo>
                    <a:pt x="86" y="504"/>
                    <a:pt x="89" y="506"/>
                    <a:pt x="91" y="508"/>
                  </a:cubicBezTo>
                  <a:cubicBezTo>
                    <a:pt x="93" y="511"/>
                    <a:pt x="93" y="514"/>
                    <a:pt x="94" y="516"/>
                  </a:cubicBezTo>
                  <a:cubicBezTo>
                    <a:pt x="95" y="518"/>
                    <a:pt x="98" y="517"/>
                    <a:pt x="100" y="518"/>
                  </a:cubicBezTo>
                  <a:cubicBezTo>
                    <a:pt x="101" y="518"/>
                    <a:pt x="102" y="518"/>
                    <a:pt x="103" y="519"/>
                  </a:cubicBezTo>
                  <a:cubicBezTo>
                    <a:pt x="104" y="520"/>
                    <a:pt x="105" y="521"/>
                    <a:pt x="106" y="522"/>
                  </a:cubicBezTo>
                  <a:cubicBezTo>
                    <a:pt x="108" y="523"/>
                    <a:pt x="110" y="521"/>
                    <a:pt x="113" y="521"/>
                  </a:cubicBezTo>
                  <a:cubicBezTo>
                    <a:pt x="115" y="521"/>
                    <a:pt x="118" y="522"/>
                    <a:pt x="120" y="523"/>
                  </a:cubicBezTo>
                  <a:cubicBezTo>
                    <a:pt x="126" y="524"/>
                    <a:pt x="131" y="523"/>
                    <a:pt x="137" y="524"/>
                  </a:cubicBezTo>
                  <a:cubicBezTo>
                    <a:pt x="142" y="525"/>
                    <a:pt x="148" y="526"/>
                    <a:pt x="153" y="526"/>
                  </a:cubicBezTo>
                  <a:cubicBezTo>
                    <a:pt x="162" y="526"/>
                    <a:pt x="170" y="528"/>
                    <a:pt x="178" y="528"/>
                  </a:cubicBezTo>
                  <a:cubicBezTo>
                    <a:pt x="193" y="530"/>
                    <a:pt x="208" y="532"/>
                    <a:pt x="222" y="534"/>
                  </a:cubicBezTo>
                  <a:cubicBezTo>
                    <a:pt x="231" y="535"/>
                    <a:pt x="239" y="535"/>
                    <a:pt x="247" y="535"/>
                  </a:cubicBezTo>
                  <a:cubicBezTo>
                    <a:pt x="257" y="535"/>
                    <a:pt x="266" y="536"/>
                    <a:pt x="275" y="537"/>
                  </a:cubicBezTo>
                  <a:cubicBezTo>
                    <a:pt x="293" y="538"/>
                    <a:pt x="311" y="540"/>
                    <a:pt x="329" y="543"/>
                  </a:cubicBezTo>
                  <a:cubicBezTo>
                    <a:pt x="341" y="544"/>
                    <a:pt x="353" y="546"/>
                    <a:pt x="365" y="547"/>
                  </a:cubicBezTo>
                  <a:cubicBezTo>
                    <a:pt x="371" y="548"/>
                    <a:pt x="377" y="548"/>
                    <a:pt x="384" y="549"/>
                  </a:cubicBezTo>
                  <a:cubicBezTo>
                    <a:pt x="387" y="549"/>
                    <a:pt x="394" y="552"/>
                    <a:pt x="396" y="548"/>
                  </a:cubicBezTo>
                  <a:cubicBezTo>
                    <a:pt x="397" y="546"/>
                    <a:pt x="398" y="543"/>
                    <a:pt x="399" y="542"/>
                  </a:cubicBezTo>
                  <a:cubicBezTo>
                    <a:pt x="401" y="537"/>
                    <a:pt x="400" y="533"/>
                    <a:pt x="402" y="528"/>
                  </a:cubicBezTo>
                  <a:cubicBezTo>
                    <a:pt x="402" y="526"/>
                    <a:pt x="405" y="525"/>
                    <a:pt x="406" y="523"/>
                  </a:cubicBezTo>
                  <a:cubicBezTo>
                    <a:pt x="408" y="520"/>
                    <a:pt x="407" y="518"/>
                    <a:pt x="409" y="516"/>
                  </a:cubicBezTo>
                  <a:cubicBezTo>
                    <a:pt x="411" y="514"/>
                    <a:pt x="414" y="513"/>
                    <a:pt x="417" y="510"/>
                  </a:cubicBezTo>
                  <a:cubicBezTo>
                    <a:pt x="419" y="508"/>
                    <a:pt x="419" y="505"/>
                    <a:pt x="422" y="503"/>
                  </a:cubicBezTo>
                  <a:cubicBezTo>
                    <a:pt x="424" y="501"/>
                    <a:pt x="428" y="500"/>
                    <a:pt x="430" y="498"/>
                  </a:cubicBezTo>
                  <a:cubicBezTo>
                    <a:pt x="432" y="496"/>
                    <a:pt x="434" y="493"/>
                    <a:pt x="435" y="491"/>
                  </a:cubicBezTo>
                  <a:cubicBezTo>
                    <a:pt x="437" y="486"/>
                    <a:pt x="441" y="482"/>
                    <a:pt x="441" y="477"/>
                  </a:cubicBezTo>
                  <a:cubicBezTo>
                    <a:pt x="441" y="474"/>
                    <a:pt x="440" y="471"/>
                    <a:pt x="439" y="469"/>
                  </a:cubicBezTo>
                  <a:cubicBezTo>
                    <a:pt x="439" y="466"/>
                    <a:pt x="440" y="464"/>
                    <a:pt x="441" y="462"/>
                  </a:cubicBezTo>
                  <a:cubicBezTo>
                    <a:pt x="442" y="456"/>
                    <a:pt x="435" y="452"/>
                    <a:pt x="437" y="447"/>
                  </a:cubicBezTo>
                  <a:cubicBezTo>
                    <a:pt x="439" y="442"/>
                    <a:pt x="445" y="437"/>
                    <a:pt x="444" y="431"/>
                  </a:cubicBezTo>
                  <a:cubicBezTo>
                    <a:pt x="444" y="428"/>
                    <a:pt x="443" y="426"/>
                    <a:pt x="443" y="423"/>
                  </a:cubicBezTo>
                  <a:cubicBezTo>
                    <a:pt x="443" y="421"/>
                    <a:pt x="443" y="418"/>
                    <a:pt x="445" y="417"/>
                  </a:cubicBezTo>
                  <a:cubicBezTo>
                    <a:pt x="447" y="416"/>
                    <a:pt x="450" y="417"/>
                    <a:pt x="452" y="417"/>
                  </a:cubicBezTo>
                  <a:cubicBezTo>
                    <a:pt x="455" y="416"/>
                    <a:pt x="456" y="414"/>
                    <a:pt x="459" y="412"/>
                  </a:cubicBezTo>
                  <a:cubicBezTo>
                    <a:pt x="459" y="411"/>
                    <a:pt x="461" y="411"/>
                    <a:pt x="461" y="410"/>
                  </a:cubicBezTo>
                  <a:cubicBezTo>
                    <a:pt x="463" y="409"/>
                    <a:pt x="462" y="409"/>
                    <a:pt x="462" y="407"/>
                  </a:cubicBezTo>
                  <a:cubicBezTo>
                    <a:pt x="462" y="401"/>
                    <a:pt x="465" y="399"/>
                    <a:pt x="470" y="396"/>
                  </a:cubicBezTo>
                  <a:cubicBezTo>
                    <a:pt x="473" y="395"/>
                    <a:pt x="475" y="394"/>
                    <a:pt x="478" y="393"/>
                  </a:cubicBezTo>
                  <a:cubicBezTo>
                    <a:pt x="478" y="390"/>
                    <a:pt x="475" y="389"/>
                    <a:pt x="477" y="386"/>
                  </a:cubicBezTo>
                  <a:cubicBezTo>
                    <a:pt x="479" y="384"/>
                    <a:pt x="482" y="385"/>
                    <a:pt x="481" y="381"/>
                  </a:cubicBezTo>
                  <a:cubicBezTo>
                    <a:pt x="478" y="381"/>
                    <a:pt x="480" y="379"/>
                    <a:pt x="481" y="377"/>
                  </a:cubicBezTo>
                  <a:cubicBezTo>
                    <a:pt x="482" y="376"/>
                    <a:pt x="483" y="377"/>
                    <a:pt x="483" y="375"/>
                  </a:cubicBezTo>
                  <a:cubicBezTo>
                    <a:pt x="482" y="374"/>
                    <a:pt x="481" y="373"/>
                    <a:pt x="481" y="372"/>
                  </a:cubicBezTo>
                  <a:cubicBezTo>
                    <a:pt x="482" y="368"/>
                    <a:pt x="489" y="367"/>
                    <a:pt x="484" y="362"/>
                  </a:cubicBezTo>
                  <a:cubicBezTo>
                    <a:pt x="482" y="361"/>
                    <a:pt x="481" y="361"/>
                    <a:pt x="479" y="359"/>
                  </a:cubicBezTo>
                  <a:cubicBezTo>
                    <a:pt x="478" y="358"/>
                    <a:pt x="476" y="356"/>
                    <a:pt x="475" y="355"/>
                  </a:cubicBezTo>
                  <a:cubicBezTo>
                    <a:pt x="472" y="353"/>
                    <a:pt x="469" y="355"/>
                    <a:pt x="466" y="354"/>
                  </a:cubicBezTo>
                  <a:cubicBezTo>
                    <a:pt x="460" y="352"/>
                    <a:pt x="465" y="350"/>
                    <a:pt x="468" y="348"/>
                  </a:cubicBezTo>
                  <a:cubicBezTo>
                    <a:pt x="471" y="347"/>
                    <a:pt x="470" y="345"/>
                    <a:pt x="472" y="342"/>
                  </a:cubicBezTo>
                  <a:cubicBezTo>
                    <a:pt x="473" y="340"/>
                    <a:pt x="476" y="340"/>
                    <a:pt x="478" y="339"/>
                  </a:cubicBezTo>
                  <a:cubicBezTo>
                    <a:pt x="481" y="337"/>
                    <a:pt x="483" y="336"/>
                    <a:pt x="485" y="334"/>
                  </a:cubicBezTo>
                  <a:cubicBezTo>
                    <a:pt x="489" y="331"/>
                    <a:pt x="493" y="327"/>
                    <a:pt x="497" y="324"/>
                  </a:cubicBezTo>
                  <a:cubicBezTo>
                    <a:pt x="499" y="323"/>
                    <a:pt x="501" y="321"/>
                    <a:pt x="503" y="320"/>
                  </a:cubicBezTo>
                  <a:cubicBezTo>
                    <a:pt x="505" y="319"/>
                    <a:pt x="508" y="320"/>
                    <a:pt x="511" y="319"/>
                  </a:cubicBezTo>
                  <a:cubicBezTo>
                    <a:pt x="514" y="318"/>
                    <a:pt x="514" y="316"/>
                    <a:pt x="515" y="313"/>
                  </a:cubicBezTo>
                  <a:cubicBezTo>
                    <a:pt x="516" y="311"/>
                    <a:pt x="519" y="310"/>
                    <a:pt x="520" y="308"/>
                  </a:cubicBezTo>
                  <a:cubicBezTo>
                    <a:pt x="521" y="307"/>
                    <a:pt x="520" y="306"/>
                    <a:pt x="521" y="305"/>
                  </a:cubicBezTo>
                  <a:cubicBezTo>
                    <a:pt x="521" y="303"/>
                    <a:pt x="523" y="303"/>
                    <a:pt x="523" y="301"/>
                  </a:cubicBezTo>
                  <a:cubicBezTo>
                    <a:pt x="524" y="299"/>
                    <a:pt x="523" y="297"/>
                    <a:pt x="526" y="295"/>
                  </a:cubicBezTo>
                  <a:cubicBezTo>
                    <a:pt x="530" y="292"/>
                    <a:pt x="532" y="288"/>
                    <a:pt x="535" y="283"/>
                  </a:cubicBezTo>
                  <a:cubicBezTo>
                    <a:pt x="538" y="279"/>
                    <a:pt x="537" y="274"/>
                    <a:pt x="539" y="269"/>
                  </a:cubicBezTo>
                  <a:cubicBezTo>
                    <a:pt x="540" y="267"/>
                    <a:pt x="543" y="265"/>
                    <a:pt x="545" y="264"/>
                  </a:cubicBezTo>
                  <a:cubicBezTo>
                    <a:pt x="546" y="263"/>
                    <a:pt x="547" y="264"/>
                    <a:pt x="548" y="262"/>
                  </a:cubicBezTo>
                  <a:cubicBezTo>
                    <a:pt x="548" y="260"/>
                    <a:pt x="548" y="259"/>
                    <a:pt x="549" y="258"/>
                  </a:cubicBezTo>
                  <a:cubicBezTo>
                    <a:pt x="550" y="255"/>
                    <a:pt x="553" y="254"/>
                    <a:pt x="554" y="252"/>
                  </a:cubicBezTo>
                  <a:cubicBezTo>
                    <a:pt x="554" y="250"/>
                    <a:pt x="552" y="247"/>
                    <a:pt x="553" y="245"/>
                  </a:cubicBezTo>
                  <a:cubicBezTo>
                    <a:pt x="554" y="243"/>
                    <a:pt x="558" y="245"/>
                    <a:pt x="556" y="242"/>
                  </a:cubicBezTo>
                  <a:cubicBezTo>
                    <a:pt x="555" y="240"/>
                    <a:pt x="551" y="240"/>
                    <a:pt x="554" y="237"/>
                  </a:cubicBezTo>
                  <a:cubicBezTo>
                    <a:pt x="555" y="236"/>
                    <a:pt x="558" y="235"/>
                    <a:pt x="560" y="234"/>
                  </a:cubicBezTo>
                  <a:cubicBezTo>
                    <a:pt x="563" y="231"/>
                    <a:pt x="563" y="232"/>
                    <a:pt x="563" y="228"/>
                  </a:cubicBezTo>
                  <a:cubicBezTo>
                    <a:pt x="563" y="227"/>
                    <a:pt x="563" y="225"/>
                    <a:pt x="563" y="223"/>
                  </a:cubicBezTo>
                  <a:cubicBezTo>
                    <a:pt x="563" y="223"/>
                    <a:pt x="562" y="223"/>
                    <a:pt x="562" y="223"/>
                  </a:cubicBezTo>
                  <a:cubicBezTo>
                    <a:pt x="562" y="221"/>
                    <a:pt x="563" y="218"/>
                    <a:pt x="566" y="217"/>
                  </a:cubicBezTo>
                  <a:cubicBezTo>
                    <a:pt x="567" y="217"/>
                    <a:pt x="568" y="218"/>
                    <a:pt x="569" y="217"/>
                  </a:cubicBezTo>
                  <a:cubicBezTo>
                    <a:pt x="570" y="216"/>
                    <a:pt x="569" y="215"/>
                    <a:pt x="569" y="214"/>
                  </a:cubicBezTo>
                  <a:cubicBezTo>
                    <a:pt x="569" y="210"/>
                    <a:pt x="571" y="211"/>
                    <a:pt x="572" y="209"/>
                  </a:cubicBezTo>
                  <a:cubicBezTo>
                    <a:pt x="573" y="206"/>
                    <a:pt x="573" y="203"/>
                    <a:pt x="572" y="201"/>
                  </a:cubicBezTo>
                  <a:cubicBezTo>
                    <a:pt x="571" y="200"/>
                    <a:pt x="569" y="198"/>
                    <a:pt x="568" y="197"/>
                  </a:cubicBezTo>
                  <a:cubicBezTo>
                    <a:pt x="568" y="196"/>
                    <a:pt x="567" y="196"/>
                    <a:pt x="569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4" y="193"/>
                    <a:pt x="572" y="191"/>
                    <a:pt x="572" y="189"/>
                  </a:cubicBezTo>
                  <a:cubicBezTo>
                    <a:pt x="572" y="185"/>
                    <a:pt x="573" y="184"/>
                    <a:pt x="574" y="181"/>
                  </a:cubicBezTo>
                  <a:cubicBezTo>
                    <a:pt x="575" y="181"/>
                    <a:pt x="574" y="180"/>
                    <a:pt x="574" y="179"/>
                  </a:cubicBezTo>
                  <a:cubicBezTo>
                    <a:pt x="575" y="178"/>
                    <a:pt x="575" y="177"/>
                    <a:pt x="576" y="177"/>
                  </a:cubicBezTo>
                  <a:cubicBezTo>
                    <a:pt x="576" y="175"/>
                    <a:pt x="576" y="173"/>
                    <a:pt x="576" y="171"/>
                  </a:cubicBezTo>
                  <a:cubicBezTo>
                    <a:pt x="577" y="170"/>
                    <a:pt x="580" y="169"/>
                    <a:pt x="581" y="168"/>
                  </a:cubicBezTo>
                  <a:cubicBezTo>
                    <a:pt x="581" y="167"/>
                    <a:pt x="582" y="167"/>
                    <a:pt x="582" y="166"/>
                  </a:cubicBezTo>
                  <a:cubicBezTo>
                    <a:pt x="582" y="166"/>
                    <a:pt x="582" y="166"/>
                    <a:pt x="582" y="166"/>
                  </a:cubicBezTo>
                  <a:cubicBezTo>
                    <a:pt x="580" y="166"/>
                    <a:pt x="579" y="166"/>
                    <a:pt x="577" y="165"/>
                  </a:cubicBezTo>
                  <a:cubicBezTo>
                    <a:pt x="575" y="165"/>
                    <a:pt x="574" y="165"/>
                    <a:pt x="572" y="164"/>
                  </a:cubicBezTo>
                  <a:cubicBezTo>
                    <a:pt x="574" y="157"/>
                    <a:pt x="569" y="164"/>
                    <a:pt x="567" y="161"/>
                  </a:cubicBezTo>
                  <a:cubicBezTo>
                    <a:pt x="564" y="165"/>
                    <a:pt x="563" y="156"/>
                    <a:pt x="562" y="155"/>
                  </a:cubicBezTo>
                  <a:cubicBezTo>
                    <a:pt x="560" y="154"/>
                    <a:pt x="560" y="156"/>
                    <a:pt x="559" y="157"/>
                  </a:cubicBezTo>
                  <a:cubicBezTo>
                    <a:pt x="558" y="158"/>
                    <a:pt x="556" y="158"/>
                    <a:pt x="555" y="158"/>
                  </a:cubicBezTo>
                  <a:cubicBezTo>
                    <a:pt x="555" y="156"/>
                    <a:pt x="557" y="153"/>
                    <a:pt x="555" y="152"/>
                  </a:cubicBezTo>
                  <a:cubicBezTo>
                    <a:pt x="552" y="151"/>
                    <a:pt x="549" y="156"/>
                    <a:pt x="547" y="154"/>
                  </a:cubicBezTo>
                  <a:cubicBezTo>
                    <a:pt x="545" y="153"/>
                    <a:pt x="546" y="149"/>
                    <a:pt x="544" y="149"/>
                  </a:cubicBezTo>
                  <a:cubicBezTo>
                    <a:pt x="543" y="150"/>
                    <a:pt x="543" y="151"/>
                    <a:pt x="542" y="151"/>
                  </a:cubicBezTo>
                  <a:cubicBezTo>
                    <a:pt x="541" y="151"/>
                    <a:pt x="540" y="150"/>
                    <a:pt x="539" y="150"/>
                  </a:cubicBezTo>
                  <a:cubicBezTo>
                    <a:pt x="539" y="149"/>
                    <a:pt x="539" y="146"/>
                    <a:pt x="537" y="147"/>
                  </a:cubicBezTo>
                  <a:cubicBezTo>
                    <a:pt x="534" y="147"/>
                    <a:pt x="536" y="149"/>
                    <a:pt x="535" y="151"/>
                  </a:cubicBezTo>
                  <a:cubicBezTo>
                    <a:pt x="533" y="154"/>
                    <a:pt x="533" y="147"/>
                    <a:pt x="532" y="145"/>
                  </a:cubicBezTo>
                  <a:cubicBezTo>
                    <a:pt x="532" y="145"/>
                    <a:pt x="531" y="145"/>
                    <a:pt x="531" y="145"/>
                  </a:cubicBezTo>
                  <a:cubicBezTo>
                    <a:pt x="531" y="147"/>
                    <a:pt x="531" y="149"/>
                    <a:pt x="529" y="147"/>
                  </a:cubicBezTo>
                  <a:cubicBezTo>
                    <a:pt x="528" y="147"/>
                    <a:pt x="529" y="145"/>
                    <a:pt x="528" y="145"/>
                  </a:cubicBezTo>
                  <a:cubicBezTo>
                    <a:pt x="527" y="144"/>
                    <a:pt x="527" y="145"/>
                    <a:pt x="526" y="144"/>
                  </a:cubicBezTo>
                  <a:cubicBezTo>
                    <a:pt x="526" y="144"/>
                    <a:pt x="525" y="145"/>
                    <a:pt x="524" y="144"/>
                  </a:cubicBezTo>
                  <a:cubicBezTo>
                    <a:pt x="524" y="144"/>
                    <a:pt x="524" y="142"/>
                    <a:pt x="523" y="142"/>
                  </a:cubicBezTo>
                  <a:cubicBezTo>
                    <a:pt x="522" y="141"/>
                    <a:pt x="520" y="141"/>
                    <a:pt x="520" y="143"/>
                  </a:cubicBezTo>
                  <a:cubicBezTo>
                    <a:pt x="519" y="143"/>
                    <a:pt x="518" y="142"/>
                    <a:pt x="516" y="142"/>
                  </a:cubicBezTo>
                  <a:cubicBezTo>
                    <a:pt x="516" y="144"/>
                    <a:pt x="515" y="144"/>
                    <a:pt x="514" y="143"/>
                  </a:cubicBezTo>
                  <a:cubicBezTo>
                    <a:pt x="514" y="142"/>
                    <a:pt x="512" y="141"/>
                    <a:pt x="511" y="143"/>
                  </a:cubicBezTo>
                  <a:cubicBezTo>
                    <a:pt x="510" y="144"/>
                    <a:pt x="511" y="146"/>
                    <a:pt x="509" y="147"/>
                  </a:cubicBezTo>
                  <a:cubicBezTo>
                    <a:pt x="511" y="145"/>
                    <a:pt x="510" y="143"/>
                    <a:pt x="509" y="141"/>
                  </a:cubicBezTo>
                  <a:cubicBezTo>
                    <a:pt x="507" y="140"/>
                    <a:pt x="503" y="137"/>
                    <a:pt x="504" y="141"/>
                  </a:cubicBezTo>
                  <a:cubicBezTo>
                    <a:pt x="503" y="141"/>
                    <a:pt x="503" y="141"/>
                    <a:pt x="503" y="140"/>
                  </a:cubicBezTo>
                  <a:cubicBezTo>
                    <a:pt x="502" y="140"/>
                    <a:pt x="501" y="140"/>
                    <a:pt x="501" y="142"/>
                  </a:cubicBezTo>
                  <a:cubicBezTo>
                    <a:pt x="499" y="142"/>
                    <a:pt x="498" y="139"/>
                    <a:pt x="497" y="140"/>
                  </a:cubicBezTo>
                  <a:cubicBezTo>
                    <a:pt x="496" y="140"/>
                    <a:pt x="495" y="143"/>
                    <a:pt x="495" y="144"/>
                  </a:cubicBezTo>
                  <a:cubicBezTo>
                    <a:pt x="493" y="149"/>
                    <a:pt x="492" y="145"/>
                    <a:pt x="488" y="146"/>
                  </a:cubicBezTo>
                  <a:cubicBezTo>
                    <a:pt x="481" y="148"/>
                    <a:pt x="477" y="156"/>
                    <a:pt x="476" y="162"/>
                  </a:cubicBezTo>
                  <a:cubicBezTo>
                    <a:pt x="475" y="163"/>
                    <a:pt x="471" y="162"/>
                    <a:pt x="470" y="165"/>
                  </a:cubicBezTo>
                  <a:cubicBezTo>
                    <a:pt x="469" y="168"/>
                    <a:pt x="475" y="167"/>
                    <a:pt x="470" y="168"/>
                  </a:cubicBezTo>
                  <a:cubicBezTo>
                    <a:pt x="466" y="169"/>
                    <a:pt x="467" y="169"/>
                    <a:pt x="467" y="172"/>
                  </a:cubicBezTo>
                  <a:cubicBezTo>
                    <a:pt x="468" y="174"/>
                    <a:pt x="468" y="173"/>
                    <a:pt x="467" y="175"/>
                  </a:cubicBezTo>
                  <a:cubicBezTo>
                    <a:pt x="467" y="175"/>
                    <a:pt x="466" y="177"/>
                    <a:pt x="466" y="177"/>
                  </a:cubicBezTo>
                  <a:cubicBezTo>
                    <a:pt x="464" y="178"/>
                    <a:pt x="464" y="176"/>
                    <a:pt x="463" y="176"/>
                  </a:cubicBezTo>
                  <a:cubicBezTo>
                    <a:pt x="462" y="176"/>
                    <a:pt x="461" y="176"/>
                    <a:pt x="460" y="177"/>
                  </a:cubicBezTo>
                  <a:cubicBezTo>
                    <a:pt x="458" y="178"/>
                    <a:pt x="457" y="179"/>
                    <a:pt x="456" y="181"/>
                  </a:cubicBezTo>
                  <a:cubicBezTo>
                    <a:pt x="454" y="184"/>
                    <a:pt x="452" y="188"/>
                    <a:pt x="449" y="191"/>
                  </a:cubicBezTo>
                  <a:cubicBezTo>
                    <a:pt x="449" y="190"/>
                    <a:pt x="449" y="189"/>
                    <a:pt x="449" y="188"/>
                  </a:cubicBezTo>
                  <a:cubicBezTo>
                    <a:pt x="446" y="187"/>
                    <a:pt x="445" y="190"/>
                    <a:pt x="444" y="191"/>
                  </a:cubicBezTo>
                  <a:cubicBezTo>
                    <a:pt x="442" y="193"/>
                    <a:pt x="441" y="193"/>
                    <a:pt x="440" y="195"/>
                  </a:cubicBezTo>
                  <a:cubicBezTo>
                    <a:pt x="438" y="199"/>
                    <a:pt x="436" y="203"/>
                    <a:pt x="433" y="206"/>
                  </a:cubicBezTo>
                  <a:cubicBezTo>
                    <a:pt x="432" y="203"/>
                    <a:pt x="434" y="199"/>
                    <a:pt x="435" y="197"/>
                  </a:cubicBezTo>
                  <a:cubicBezTo>
                    <a:pt x="435" y="193"/>
                    <a:pt x="438" y="191"/>
                    <a:pt x="438" y="188"/>
                  </a:cubicBezTo>
                  <a:cubicBezTo>
                    <a:pt x="433" y="188"/>
                    <a:pt x="430" y="191"/>
                    <a:pt x="425" y="192"/>
                  </a:cubicBezTo>
                  <a:cubicBezTo>
                    <a:pt x="420" y="194"/>
                    <a:pt x="416" y="193"/>
                    <a:pt x="411" y="192"/>
                  </a:cubicBezTo>
                  <a:cubicBezTo>
                    <a:pt x="412" y="191"/>
                    <a:pt x="415" y="192"/>
                    <a:pt x="416" y="191"/>
                  </a:cubicBezTo>
                  <a:cubicBezTo>
                    <a:pt x="418" y="191"/>
                    <a:pt x="419" y="190"/>
                    <a:pt x="421" y="189"/>
                  </a:cubicBezTo>
                  <a:cubicBezTo>
                    <a:pt x="425" y="187"/>
                    <a:pt x="428" y="186"/>
                    <a:pt x="432" y="186"/>
                  </a:cubicBezTo>
                  <a:cubicBezTo>
                    <a:pt x="434" y="185"/>
                    <a:pt x="437" y="185"/>
                    <a:pt x="438" y="185"/>
                  </a:cubicBezTo>
                  <a:cubicBezTo>
                    <a:pt x="440" y="184"/>
                    <a:pt x="442" y="183"/>
                    <a:pt x="443" y="182"/>
                  </a:cubicBezTo>
                  <a:cubicBezTo>
                    <a:pt x="446" y="181"/>
                    <a:pt x="449" y="182"/>
                    <a:pt x="452" y="181"/>
                  </a:cubicBezTo>
                  <a:cubicBezTo>
                    <a:pt x="455" y="180"/>
                    <a:pt x="455" y="178"/>
                    <a:pt x="456" y="175"/>
                  </a:cubicBezTo>
                  <a:cubicBezTo>
                    <a:pt x="457" y="174"/>
                    <a:pt x="459" y="173"/>
                    <a:pt x="459" y="171"/>
                  </a:cubicBezTo>
                  <a:cubicBezTo>
                    <a:pt x="460" y="169"/>
                    <a:pt x="459" y="167"/>
                    <a:pt x="460" y="166"/>
                  </a:cubicBezTo>
                  <a:cubicBezTo>
                    <a:pt x="461" y="164"/>
                    <a:pt x="461" y="164"/>
                    <a:pt x="463" y="163"/>
                  </a:cubicBezTo>
                  <a:cubicBezTo>
                    <a:pt x="464" y="162"/>
                    <a:pt x="463" y="160"/>
                    <a:pt x="464" y="159"/>
                  </a:cubicBezTo>
                  <a:cubicBezTo>
                    <a:pt x="465" y="158"/>
                    <a:pt x="466" y="158"/>
                    <a:pt x="467" y="157"/>
                  </a:cubicBezTo>
                  <a:cubicBezTo>
                    <a:pt x="469" y="155"/>
                    <a:pt x="467" y="155"/>
                    <a:pt x="468" y="153"/>
                  </a:cubicBezTo>
                  <a:cubicBezTo>
                    <a:pt x="468" y="151"/>
                    <a:pt x="471" y="151"/>
                    <a:pt x="471" y="148"/>
                  </a:cubicBezTo>
                  <a:cubicBezTo>
                    <a:pt x="472" y="145"/>
                    <a:pt x="472" y="143"/>
                    <a:pt x="472" y="140"/>
                  </a:cubicBezTo>
                  <a:cubicBezTo>
                    <a:pt x="471" y="138"/>
                    <a:pt x="472" y="136"/>
                    <a:pt x="473" y="134"/>
                  </a:cubicBezTo>
                  <a:cubicBezTo>
                    <a:pt x="475" y="132"/>
                    <a:pt x="477" y="130"/>
                    <a:pt x="475" y="128"/>
                  </a:cubicBezTo>
                  <a:cubicBezTo>
                    <a:pt x="472" y="124"/>
                    <a:pt x="465" y="127"/>
                    <a:pt x="461" y="126"/>
                  </a:cubicBezTo>
                  <a:cubicBezTo>
                    <a:pt x="456" y="124"/>
                    <a:pt x="453" y="121"/>
                    <a:pt x="449" y="120"/>
                  </a:cubicBezTo>
                  <a:cubicBezTo>
                    <a:pt x="446" y="120"/>
                    <a:pt x="444" y="121"/>
                    <a:pt x="442" y="120"/>
                  </a:cubicBezTo>
                  <a:cubicBezTo>
                    <a:pt x="440" y="120"/>
                    <a:pt x="438" y="119"/>
                    <a:pt x="435" y="119"/>
                  </a:cubicBezTo>
                  <a:cubicBezTo>
                    <a:pt x="430" y="121"/>
                    <a:pt x="429" y="124"/>
                    <a:pt x="423" y="124"/>
                  </a:cubicBezTo>
                  <a:cubicBezTo>
                    <a:pt x="411" y="124"/>
                    <a:pt x="400" y="119"/>
                    <a:pt x="388" y="119"/>
                  </a:cubicBezTo>
                  <a:cubicBezTo>
                    <a:pt x="385" y="119"/>
                    <a:pt x="380" y="119"/>
                    <a:pt x="377" y="121"/>
                  </a:cubicBezTo>
                  <a:cubicBezTo>
                    <a:pt x="374" y="122"/>
                    <a:pt x="372" y="125"/>
                    <a:pt x="371" y="128"/>
                  </a:cubicBezTo>
                  <a:cubicBezTo>
                    <a:pt x="369" y="131"/>
                    <a:pt x="372" y="135"/>
                    <a:pt x="370" y="138"/>
                  </a:cubicBezTo>
                  <a:cubicBezTo>
                    <a:pt x="366" y="136"/>
                    <a:pt x="368" y="142"/>
                    <a:pt x="368" y="143"/>
                  </a:cubicBezTo>
                  <a:cubicBezTo>
                    <a:pt x="369" y="146"/>
                    <a:pt x="369" y="150"/>
                    <a:pt x="367" y="152"/>
                  </a:cubicBezTo>
                  <a:cubicBezTo>
                    <a:pt x="365" y="148"/>
                    <a:pt x="368" y="144"/>
                    <a:pt x="363" y="144"/>
                  </a:cubicBezTo>
                  <a:cubicBezTo>
                    <a:pt x="364" y="143"/>
                    <a:pt x="365" y="141"/>
                    <a:pt x="363" y="139"/>
                  </a:cubicBezTo>
                  <a:cubicBezTo>
                    <a:pt x="361" y="138"/>
                    <a:pt x="360" y="139"/>
                    <a:pt x="358" y="141"/>
                  </a:cubicBezTo>
                  <a:cubicBezTo>
                    <a:pt x="354" y="143"/>
                    <a:pt x="351" y="145"/>
                    <a:pt x="355" y="148"/>
                  </a:cubicBezTo>
                  <a:cubicBezTo>
                    <a:pt x="352" y="152"/>
                    <a:pt x="348" y="159"/>
                    <a:pt x="343" y="160"/>
                  </a:cubicBezTo>
                  <a:cubicBezTo>
                    <a:pt x="346" y="158"/>
                    <a:pt x="349" y="154"/>
                    <a:pt x="349" y="150"/>
                  </a:cubicBezTo>
                  <a:cubicBezTo>
                    <a:pt x="349" y="148"/>
                    <a:pt x="350" y="147"/>
                    <a:pt x="351" y="144"/>
                  </a:cubicBezTo>
                  <a:cubicBezTo>
                    <a:pt x="352" y="142"/>
                    <a:pt x="350" y="141"/>
                    <a:pt x="350" y="139"/>
                  </a:cubicBezTo>
                  <a:cubicBezTo>
                    <a:pt x="353" y="138"/>
                    <a:pt x="354" y="133"/>
                    <a:pt x="355" y="132"/>
                  </a:cubicBezTo>
                  <a:cubicBezTo>
                    <a:pt x="355" y="134"/>
                    <a:pt x="353" y="136"/>
                    <a:pt x="353" y="137"/>
                  </a:cubicBezTo>
                  <a:cubicBezTo>
                    <a:pt x="354" y="140"/>
                    <a:pt x="356" y="138"/>
                    <a:pt x="357" y="137"/>
                  </a:cubicBezTo>
                  <a:cubicBezTo>
                    <a:pt x="360" y="134"/>
                    <a:pt x="361" y="130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6" y="131"/>
                    <a:pt x="356" y="131"/>
                    <a:pt x="356" y="131"/>
                  </a:cubicBezTo>
                  <a:cubicBezTo>
                    <a:pt x="358" y="130"/>
                    <a:pt x="360" y="130"/>
                    <a:pt x="361" y="131"/>
                  </a:cubicBezTo>
                  <a:cubicBezTo>
                    <a:pt x="361" y="134"/>
                    <a:pt x="361" y="135"/>
                    <a:pt x="364" y="133"/>
                  </a:cubicBezTo>
                  <a:cubicBezTo>
                    <a:pt x="365" y="132"/>
                    <a:pt x="369" y="130"/>
                    <a:pt x="366" y="129"/>
                  </a:cubicBezTo>
                  <a:cubicBezTo>
                    <a:pt x="367" y="127"/>
                    <a:pt x="370" y="126"/>
                    <a:pt x="369" y="124"/>
                  </a:cubicBezTo>
                  <a:cubicBezTo>
                    <a:pt x="367" y="123"/>
                    <a:pt x="366" y="126"/>
                    <a:pt x="364" y="128"/>
                  </a:cubicBezTo>
                  <a:cubicBezTo>
                    <a:pt x="363" y="129"/>
                    <a:pt x="360" y="129"/>
                    <a:pt x="358" y="128"/>
                  </a:cubicBezTo>
                  <a:cubicBezTo>
                    <a:pt x="359" y="128"/>
                    <a:pt x="360" y="127"/>
                    <a:pt x="361" y="126"/>
                  </a:cubicBezTo>
                  <a:cubicBezTo>
                    <a:pt x="361" y="125"/>
                    <a:pt x="360" y="124"/>
                    <a:pt x="359" y="124"/>
                  </a:cubicBezTo>
                  <a:cubicBezTo>
                    <a:pt x="363" y="126"/>
                    <a:pt x="366" y="123"/>
                    <a:pt x="371" y="120"/>
                  </a:cubicBezTo>
                  <a:cubicBezTo>
                    <a:pt x="372" y="119"/>
                    <a:pt x="375" y="118"/>
                    <a:pt x="375" y="115"/>
                  </a:cubicBezTo>
                  <a:cubicBezTo>
                    <a:pt x="374" y="113"/>
                    <a:pt x="371" y="114"/>
                    <a:pt x="369" y="114"/>
                  </a:cubicBezTo>
                  <a:cubicBezTo>
                    <a:pt x="370" y="112"/>
                    <a:pt x="372" y="112"/>
                    <a:pt x="373" y="111"/>
                  </a:cubicBezTo>
                  <a:cubicBezTo>
                    <a:pt x="370" y="111"/>
                    <a:pt x="363" y="110"/>
                    <a:pt x="362" y="114"/>
                  </a:cubicBezTo>
                  <a:cubicBezTo>
                    <a:pt x="363" y="113"/>
                    <a:pt x="365" y="113"/>
                    <a:pt x="366" y="113"/>
                  </a:cubicBezTo>
                  <a:cubicBezTo>
                    <a:pt x="363" y="115"/>
                    <a:pt x="352" y="116"/>
                    <a:pt x="356" y="122"/>
                  </a:cubicBezTo>
                  <a:cubicBezTo>
                    <a:pt x="352" y="125"/>
                    <a:pt x="351" y="133"/>
                    <a:pt x="345" y="131"/>
                  </a:cubicBezTo>
                  <a:cubicBezTo>
                    <a:pt x="345" y="128"/>
                    <a:pt x="348" y="126"/>
                    <a:pt x="349" y="123"/>
                  </a:cubicBezTo>
                  <a:cubicBezTo>
                    <a:pt x="350" y="118"/>
                    <a:pt x="347" y="120"/>
                    <a:pt x="345" y="123"/>
                  </a:cubicBezTo>
                  <a:cubicBezTo>
                    <a:pt x="344" y="125"/>
                    <a:pt x="341" y="129"/>
                    <a:pt x="341" y="131"/>
                  </a:cubicBezTo>
                  <a:cubicBezTo>
                    <a:pt x="342" y="134"/>
                    <a:pt x="348" y="132"/>
                    <a:pt x="350" y="132"/>
                  </a:cubicBezTo>
                  <a:cubicBezTo>
                    <a:pt x="350" y="134"/>
                    <a:pt x="351" y="135"/>
                    <a:pt x="350" y="136"/>
                  </a:cubicBezTo>
                  <a:cubicBezTo>
                    <a:pt x="345" y="133"/>
                    <a:pt x="338" y="135"/>
                    <a:pt x="335" y="139"/>
                  </a:cubicBezTo>
                  <a:cubicBezTo>
                    <a:pt x="333" y="141"/>
                    <a:pt x="331" y="144"/>
                    <a:pt x="330" y="146"/>
                  </a:cubicBezTo>
                  <a:cubicBezTo>
                    <a:pt x="329" y="148"/>
                    <a:pt x="328" y="150"/>
                    <a:pt x="328" y="153"/>
                  </a:cubicBezTo>
                  <a:cubicBezTo>
                    <a:pt x="328" y="153"/>
                    <a:pt x="328" y="154"/>
                    <a:pt x="328" y="154"/>
                  </a:cubicBezTo>
                  <a:cubicBezTo>
                    <a:pt x="327" y="157"/>
                    <a:pt x="327" y="159"/>
                    <a:pt x="325" y="161"/>
                  </a:cubicBezTo>
                  <a:cubicBezTo>
                    <a:pt x="323" y="160"/>
                    <a:pt x="320" y="160"/>
                    <a:pt x="318" y="160"/>
                  </a:cubicBezTo>
                  <a:cubicBezTo>
                    <a:pt x="317" y="161"/>
                    <a:pt x="316" y="163"/>
                    <a:pt x="314" y="164"/>
                  </a:cubicBezTo>
                  <a:cubicBezTo>
                    <a:pt x="311" y="166"/>
                    <a:pt x="307" y="163"/>
                    <a:pt x="304" y="161"/>
                  </a:cubicBezTo>
                  <a:cubicBezTo>
                    <a:pt x="303" y="160"/>
                    <a:pt x="301" y="159"/>
                    <a:pt x="300" y="158"/>
                  </a:cubicBezTo>
                  <a:cubicBezTo>
                    <a:pt x="299" y="156"/>
                    <a:pt x="300" y="154"/>
                    <a:pt x="299" y="152"/>
                  </a:cubicBezTo>
                  <a:cubicBezTo>
                    <a:pt x="298" y="149"/>
                    <a:pt x="297" y="150"/>
                    <a:pt x="295" y="149"/>
                  </a:cubicBezTo>
                  <a:cubicBezTo>
                    <a:pt x="290" y="148"/>
                    <a:pt x="293" y="144"/>
                    <a:pt x="292" y="140"/>
                  </a:cubicBezTo>
                  <a:cubicBezTo>
                    <a:pt x="291" y="137"/>
                    <a:pt x="290" y="138"/>
                    <a:pt x="287" y="137"/>
                  </a:cubicBezTo>
                  <a:cubicBezTo>
                    <a:pt x="285" y="135"/>
                    <a:pt x="287" y="133"/>
                    <a:pt x="287" y="130"/>
                  </a:cubicBezTo>
                  <a:cubicBezTo>
                    <a:pt x="287" y="127"/>
                    <a:pt x="285" y="126"/>
                    <a:pt x="283" y="124"/>
                  </a:cubicBezTo>
                  <a:cubicBezTo>
                    <a:pt x="281" y="122"/>
                    <a:pt x="280" y="120"/>
                    <a:pt x="278" y="118"/>
                  </a:cubicBezTo>
                  <a:cubicBezTo>
                    <a:pt x="276" y="117"/>
                    <a:pt x="274" y="117"/>
                    <a:pt x="272" y="115"/>
                  </a:cubicBezTo>
                  <a:cubicBezTo>
                    <a:pt x="270" y="112"/>
                    <a:pt x="265" y="106"/>
                    <a:pt x="265" y="102"/>
                  </a:cubicBezTo>
                  <a:cubicBezTo>
                    <a:pt x="264" y="99"/>
                    <a:pt x="264" y="97"/>
                    <a:pt x="263" y="95"/>
                  </a:cubicBezTo>
                  <a:cubicBezTo>
                    <a:pt x="262" y="92"/>
                    <a:pt x="261" y="91"/>
                    <a:pt x="261" y="88"/>
                  </a:cubicBezTo>
                  <a:cubicBezTo>
                    <a:pt x="261" y="83"/>
                    <a:pt x="262" y="79"/>
                    <a:pt x="256" y="77"/>
                  </a:cubicBezTo>
                  <a:cubicBezTo>
                    <a:pt x="254" y="76"/>
                    <a:pt x="254" y="76"/>
                    <a:pt x="252" y="73"/>
                  </a:cubicBezTo>
                  <a:cubicBezTo>
                    <a:pt x="250" y="71"/>
                    <a:pt x="247" y="67"/>
                    <a:pt x="246" y="64"/>
                  </a:cubicBezTo>
                  <a:cubicBezTo>
                    <a:pt x="246" y="63"/>
                    <a:pt x="247" y="55"/>
                    <a:pt x="247" y="55"/>
                  </a:cubicBezTo>
                  <a:cubicBezTo>
                    <a:pt x="245" y="55"/>
                    <a:pt x="243" y="57"/>
                    <a:pt x="241" y="57"/>
                  </a:cubicBezTo>
                  <a:cubicBezTo>
                    <a:pt x="242" y="55"/>
                    <a:pt x="241" y="53"/>
                    <a:pt x="240" y="52"/>
                  </a:cubicBezTo>
                  <a:cubicBezTo>
                    <a:pt x="238" y="52"/>
                    <a:pt x="236" y="54"/>
                    <a:pt x="235" y="51"/>
                  </a:cubicBezTo>
                  <a:cubicBezTo>
                    <a:pt x="234" y="51"/>
                    <a:pt x="233" y="51"/>
                    <a:pt x="231" y="51"/>
                  </a:cubicBezTo>
                  <a:cubicBezTo>
                    <a:pt x="231" y="47"/>
                    <a:pt x="226" y="50"/>
                    <a:pt x="223" y="50"/>
                  </a:cubicBezTo>
                  <a:cubicBezTo>
                    <a:pt x="220" y="49"/>
                    <a:pt x="220" y="44"/>
                    <a:pt x="217" y="44"/>
                  </a:cubicBezTo>
                  <a:cubicBezTo>
                    <a:pt x="214" y="44"/>
                    <a:pt x="215" y="46"/>
                    <a:pt x="213" y="44"/>
                  </a:cubicBezTo>
                  <a:cubicBezTo>
                    <a:pt x="212" y="43"/>
                    <a:pt x="212" y="41"/>
                    <a:pt x="211" y="40"/>
                  </a:cubicBezTo>
                  <a:cubicBezTo>
                    <a:pt x="209" y="38"/>
                    <a:pt x="204" y="40"/>
                    <a:pt x="201" y="39"/>
                  </a:cubicBezTo>
                  <a:cubicBezTo>
                    <a:pt x="200" y="39"/>
                    <a:pt x="200" y="38"/>
                    <a:pt x="199" y="38"/>
                  </a:cubicBezTo>
                  <a:cubicBezTo>
                    <a:pt x="198" y="37"/>
                    <a:pt x="196" y="38"/>
                    <a:pt x="195" y="37"/>
                  </a:cubicBezTo>
                  <a:cubicBezTo>
                    <a:pt x="193" y="36"/>
                    <a:pt x="193" y="33"/>
                    <a:pt x="190" y="33"/>
                  </a:cubicBezTo>
                  <a:cubicBezTo>
                    <a:pt x="189" y="32"/>
                    <a:pt x="188" y="33"/>
                    <a:pt x="187" y="33"/>
                  </a:cubicBezTo>
                  <a:cubicBezTo>
                    <a:pt x="186" y="33"/>
                    <a:pt x="185" y="31"/>
                    <a:pt x="184" y="30"/>
                  </a:cubicBezTo>
                  <a:cubicBezTo>
                    <a:pt x="183" y="29"/>
                    <a:pt x="183" y="30"/>
                    <a:pt x="182" y="28"/>
                  </a:cubicBezTo>
                  <a:cubicBezTo>
                    <a:pt x="182" y="26"/>
                    <a:pt x="183" y="26"/>
                    <a:pt x="183" y="24"/>
                  </a:cubicBezTo>
                  <a:cubicBezTo>
                    <a:pt x="184" y="22"/>
                    <a:pt x="183" y="20"/>
                    <a:pt x="184" y="18"/>
                  </a:cubicBezTo>
                  <a:cubicBezTo>
                    <a:pt x="185" y="16"/>
                    <a:pt x="186" y="14"/>
                    <a:pt x="187" y="12"/>
                  </a:cubicBezTo>
                  <a:cubicBezTo>
                    <a:pt x="188" y="12"/>
                    <a:pt x="188" y="12"/>
                    <a:pt x="188" y="11"/>
                  </a:cubicBezTo>
                  <a:cubicBezTo>
                    <a:pt x="186" y="10"/>
                    <a:pt x="187" y="7"/>
                    <a:pt x="186" y="6"/>
                  </a:cubicBezTo>
                  <a:cubicBezTo>
                    <a:pt x="184" y="4"/>
                    <a:pt x="181" y="7"/>
                    <a:pt x="178" y="5"/>
                  </a:cubicBezTo>
                  <a:cubicBezTo>
                    <a:pt x="176" y="4"/>
                    <a:pt x="177" y="1"/>
                    <a:pt x="175" y="1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1" y="1"/>
                    <a:pt x="169" y="1"/>
                    <a:pt x="168" y="1"/>
                  </a:cubicBezTo>
                  <a:cubicBezTo>
                    <a:pt x="167" y="2"/>
                    <a:pt x="166" y="3"/>
                    <a:pt x="165" y="4"/>
                  </a:cubicBezTo>
                  <a:cubicBezTo>
                    <a:pt x="164" y="4"/>
                    <a:pt x="163" y="4"/>
                    <a:pt x="162" y="4"/>
                  </a:cubicBezTo>
                  <a:cubicBezTo>
                    <a:pt x="159" y="4"/>
                    <a:pt x="159" y="6"/>
                    <a:pt x="156" y="6"/>
                  </a:cubicBezTo>
                  <a:cubicBezTo>
                    <a:pt x="152" y="8"/>
                    <a:pt x="147" y="7"/>
                    <a:pt x="142" y="8"/>
                  </a:cubicBezTo>
                  <a:cubicBezTo>
                    <a:pt x="139" y="8"/>
                    <a:pt x="133" y="3"/>
                    <a:pt x="130" y="4"/>
                  </a:cubicBezTo>
                  <a:cubicBezTo>
                    <a:pt x="128" y="6"/>
                    <a:pt x="129" y="8"/>
                    <a:pt x="128" y="10"/>
                  </a:cubicBezTo>
                  <a:cubicBezTo>
                    <a:pt x="126" y="12"/>
                    <a:pt x="124" y="11"/>
                    <a:pt x="123" y="13"/>
                  </a:cubicBezTo>
                  <a:cubicBezTo>
                    <a:pt x="122" y="15"/>
                    <a:pt x="124" y="16"/>
                    <a:pt x="126" y="16"/>
                  </a:cubicBezTo>
                  <a:cubicBezTo>
                    <a:pt x="126" y="18"/>
                    <a:pt x="127" y="20"/>
                    <a:pt x="129" y="20"/>
                  </a:cubicBezTo>
                  <a:cubicBezTo>
                    <a:pt x="129" y="24"/>
                    <a:pt x="132" y="21"/>
                    <a:pt x="133" y="24"/>
                  </a:cubicBezTo>
                  <a:cubicBezTo>
                    <a:pt x="134" y="25"/>
                    <a:pt x="132" y="29"/>
                    <a:pt x="131" y="31"/>
                  </a:cubicBezTo>
                  <a:cubicBezTo>
                    <a:pt x="130" y="33"/>
                    <a:pt x="131" y="32"/>
                    <a:pt x="129" y="32"/>
                  </a:cubicBezTo>
                  <a:cubicBezTo>
                    <a:pt x="128" y="33"/>
                    <a:pt x="126" y="32"/>
                    <a:pt x="125" y="32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120" y="31"/>
                    <a:pt x="120" y="32"/>
                    <a:pt x="119" y="32"/>
                  </a:cubicBezTo>
                  <a:cubicBezTo>
                    <a:pt x="117" y="33"/>
                    <a:pt x="114" y="31"/>
                    <a:pt x="112" y="30"/>
                  </a:cubicBezTo>
                  <a:cubicBezTo>
                    <a:pt x="110" y="29"/>
                    <a:pt x="108" y="30"/>
                    <a:pt x="106" y="30"/>
                  </a:cubicBezTo>
                  <a:cubicBezTo>
                    <a:pt x="103" y="30"/>
                    <a:pt x="101" y="30"/>
                    <a:pt x="98" y="30"/>
                  </a:cubicBezTo>
                  <a:cubicBezTo>
                    <a:pt x="96" y="31"/>
                    <a:pt x="94" y="32"/>
                    <a:pt x="91" y="31"/>
                  </a:cubicBezTo>
                  <a:cubicBezTo>
                    <a:pt x="89" y="31"/>
                    <a:pt x="86" y="31"/>
                    <a:pt x="84" y="31"/>
                  </a:cubicBezTo>
                  <a:cubicBezTo>
                    <a:pt x="80" y="30"/>
                    <a:pt x="82" y="28"/>
                    <a:pt x="82" y="25"/>
                  </a:cubicBezTo>
                  <a:cubicBezTo>
                    <a:pt x="80" y="24"/>
                    <a:pt x="71" y="32"/>
                    <a:pt x="72" y="27"/>
                  </a:cubicBezTo>
                  <a:cubicBezTo>
                    <a:pt x="69" y="27"/>
                    <a:pt x="65" y="31"/>
                    <a:pt x="64" y="34"/>
                  </a:cubicBezTo>
                  <a:cubicBezTo>
                    <a:pt x="62" y="36"/>
                    <a:pt x="61" y="39"/>
                    <a:pt x="59" y="41"/>
                  </a:cubicBezTo>
                  <a:cubicBezTo>
                    <a:pt x="55" y="43"/>
                    <a:pt x="52" y="40"/>
                    <a:pt x="48" y="41"/>
                  </a:cubicBezTo>
                  <a:cubicBezTo>
                    <a:pt x="47" y="41"/>
                    <a:pt x="46" y="42"/>
                    <a:pt x="45" y="43"/>
                  </a:cubicBezTo>
                  <a:cubicBezTo>
                    <a:pt x="44" y="43"/>
                    <a:pt x="42" y="43"/>
                    <a:pt x="41" y="43"/>
                  </a:cubicBezTo>
                  <a:cubicBezTo>
                    <a:pt x="36" y="44"/>
                    <a:pt x="41" y="46"/>
                    <a:pt x="38" y="49"/>
                  </a:cubicBezTo>
                  <a:cubicBezTo>
                    <a:pt x="37" y="50"/>
                    <a:pt x="31" y="50"/>
                    <a:pt x="32" y="47"/>
                  </a:cubicBezTo>
                  <a:cubicBezTo>
                    <a:pt x="29" y="46"/>
                    <a:pt x="26" y="46"/>
                    <a:pt x="23" y="47"/>
                  </a:cubicBezTo>
                  <a:cubicBezTo>
                    <a:pt x="23" y="50"/>
                    <a:pt x="20" y="52"/>
                    <a:pt x="17" y="52"/>
                  </a:cubicBezTo>
                  <a:cubicBezTo>
                    <a:pt x="17" y="54"/>
                    <a:pt x="17" y="56"/>
                    <a:pt x="18" y="57"/>
                  </a:cubicBezTo>
                  <a:cubicBezTo>
                    <a:pt x="18" y="60"/>
                    <a:pt x="12" y="60"/>
                    <a:pt x="9" y="60"/>
                  </a:cubicBezTo>
                  <a:cubicBezTo>
                    <a:pt x="7" y="61"/>
                    <a:pt x="7" y="61"/>
                    <a:pt x="5" y="62"/>
                  </a:cubicBezTo>
                  <a:cubicBezTo>
                    <a:pt x="3" y="63"/>
                    <a:pt x="3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6"/>
                    <a:pt x="1" y="68"/>
                    <a:pt x="1" y="71"/>
                  </a:cubicBezTo>
                  <a:cubicBezTo>
                    <a:pt x="2" y="78"/>
                    <a:pt x="4" y="85"/>
                    <a:pt x="4" y="92"/>
                  </a:cubicBezTo>
                  <a:cubicBezTo>
                    <a:pt x="4" y="95"/>
                    <a:pt x="4" y="97"/>
                    <a:pt x="6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3"/>
                    <a:pt x="7" y="105"/>
                  </a:cubicBezTo>
                  <a:cubicBezTo>
                    <a:pt x="7" y="109"/>
                    <a:pt x="8" y="114"/>
                    <a:pt x="9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1"/>
            <p:cNvSpPr>
              <a:spLocks/>
            </p:cNvSpPr>
            <p:nvPr/>
          </p:nvSpPr>
          <p:spPr bwMode="auto">
            <a:xfrm>
              <a:off x="5616575" y="2767013"/>
              <a:ext cx="228600" cy="133350"/>
            </a:xfrm>
            <a:custGeom>
              <a:avLst/>
              <a:gdLst>
                <a:gd name="T0" fmla="*/ 127 w 134"/>
                <a:gd name="T1" fmla="*/ 10 h 78"/>
                <a:gd name="T2" fmla="*/ 119 w 134"/>
                <a:gd name="T3" fmla="*/ 11 h 78"/>
                <a:gd name="T4" fmla="*/ 112 w 134"/>
                <a:gd name="T5" fmla="*/ 12 h 78"/>
                <a:gd name="T6" fmla="*/ 105 w 134"/>
                <a:gd name="T7" fmla="*/ 9 h 78"/>
                <a:gd name="T8" fmla="*/ 90 w 134"/>
                <a:gd name="T9" fmla="*/ 16 h 78"/>
                <a:gd name="T10" fmla="*/ 80 w 134"/>
                <a:gd name="T11" fmla="*/ 21 h 78"/>
                <a:gd name="T12" fmla="*/ 77 w 134"/>
                <a:gd name="T13" fmla="*/ 25 h 78"/>
                <a:gd name="T14" fmla="*/ 70 w 134"/>
                <a:gd name="T15" fmla="*/ 26 h 78"/>
                <a:gd name="T16" fmla="*/ 61 w 134"/>
                <a:gd name="T17" fmla="*/ 26 h 78"/>
                <a:gd name="T18" fmla="*/ 51 w 134"/>
                <a:gd name="T19" fmla="*/ 23 h 78"/>
                <a:gd name="T20" fmla="*/ 45 w 134"/>
                <a:gd name="T21" fmla="*/ 19 h 78"/>
                <a:gd name="T22" fmla="*/ 44 w 134"/>
                <a:gd name="T23" fmla="*/ 16 h 78"/>
                <a:gd name="T24" fmla="*/ 41 w 134"/>
                <a:gd name="T25" fmla="*/ 15 h 78"/>
                <a:gd name="T26" fmla="*/ 33 w 134"/>
                <a:gd name="T27" fmla="*/ 6 h 78"/>
                <a:gd name="T28" fmla="*/ 26 w 134"/>
                <a:gd name="T29" fmla="*/ 5 h 78"/>
                <a:gd name="T30" fmla="*/ 21 w 134"/>
                <a:gd name="T31" fmla="*/ 4 h 78"/>
                <a:gd name="T32" fmla="*/ 18 w 134"/>
                <a:gd name="T33" fmla="*/ 9 h 78"/>
                <a:gd name="T34" fmla="*/ 10 w 134"/>
                <a:gd name="T35" fmla="*/ 12 h 78"/>
                <a:gd name="T36" fmla="*/ 3 w 134"/>
                <a:gd name="T37" fmla="*/ 22 h 78"/>
                <a:gd name="T38" fmla="*/ 6 w 134"/>
                <a:gd name="T39" fmla="*/ 24 h 78"/>
                <a:gd name="T40" fmla="*/ 9 w 134"/>
                <a:gd name="T41" fmla="*/ 27 h 78"/>
                <a:gd name="T42" fmla="*/ 14 w 134"/>
                <a:gd name="T43" fmla="*/ 30 h 78"/>
                <a:gd name="T44" fmla="*/ 26 w 134"/>
                <a:gd name="T45" fmla="*/ 38 h 78"/>
                <a:gd name="T46" fmla="*/ 33 w 134"/>
                <a:gd name="T47" fmla="*/ 40 h 78"/>
                <a:gd name="T48" fmla="*/ 39 w 134"/>
                <a:gd name="T49" fmla="*/ 44 h 78"/>
                <a:gd name="T50" fmla="*/ 47 w 134"/>
                <a:gd name="T51" fmla="*/ 48 h 78"/>
                <a:gd name="T52" fmla="*/ 53 w 134"/>
                <a:gd name="T53" fmla="*/ 53 h 78"/>
                <a:gd name="T54" fmla="*/ 55 w 134"/>
                <a:gd name="T55" fmla="*/ 59 h 78"/>
                <a:gd name="T56" fmla="*/ 59 w 134"/>
                <a:gd name="T57" fmla="*/ 65 h 78"/>
                <a:gd name="T58" fmla="*/ 64 w 134"/>
                <a:gd name="T59" fmla="*/ 67 h 78"/>
                <a:gd name="T60" fmla="*/ 67 w 134"/>
                <a:gd name="T61" fmla="*/ 68 h 78"/>
                <a:gd name="T62" fmla="*/ 70 w 134"/>
                <a:gd name="T63" fmla="*/ 68 h 78"/>
                <a:gd name="T64" fmla="*/ 73 w 134"/>
                <a:gd name="T65" fmla="*/ 75 h 78"/>
                <a:gd name="T66" fmla="*/ 75 w 134"/>
                <a:gd name="T67" fmla="*/ 78 h 78"/>
                <a:gd name="T68" fmla="*/ 75 w 134"/>
                <a:gd name="T69" fmla="*/ 76 h 78"/>
                <a:gd name="T70" fmla="*/ 78 w 134"/>
                <a:gd name="T71" fmla="*/ 70 h 78"/>
                <a:gd name="T72" fmla="*/ 78 w 134"/>
                <a:gd name="T73" fmla="*/ 77 h 78"/>
                <a:gd name="T74" fmla="*/ 85 w 134"/>
                <a:gd name="T75" fmla="*/ 71 h 78"/>
                <a:gd name="T76" fmla="*/ 96 w 134"/>
                <a:gd name="T77" fmla="*/ 59 h 78"/>
                <a:gd name="T78" fmla="*/ 91 w 134"/>
                <a:gd name="T79" fmla="*/ 56 h 78"/>
                <a:gd name="T80" fmla="*/ 96 w 134"/>
                <a:gd name="T81" fmla="*/ 58 h 78"/>
                <a:gd name="T82" fmla="*/ 101 w 134"/>
                <a:gd name="T83" fmla="*/ 55 h 78"/>
                <a:gd name="T84" fmla="*/ 104 w 134"/>
                <a:gd name="T85" fmla="*/ 50 h 78"/>
                <a:gd name="T86" fmla="*/ 104 w 134"/>
                <a:gd name="T87" fmla="*/ 44 h 78"/>
                <a:gd name="T88" fmla="*/ 107 w 134"/>
                <a:gd name="T89" fmla="*/ 46 h 78"/>
                <a:gd name="T90" fmla="*/ 113 w 134"/>
                <a:gd name="T91" fmla="*/ 41 h 78"/>
                <a:gd name="T92" fmla="*/ 119 w 134"/>
                <a:gd name="T93" fmla="*/ 35 h 78"/>
                <a:gd name="T94" fmla="*/ 128 w 134"/>
                <a:gd name="T95" fmla="*/ 24 h 78"/>
                <a:gd name="T96" fmla="*/ 131 w 134"/>
                <a:gd name="T97" fmla="*/ 18 h 78"/>
                <a:gd name="T98" fmla="*/ 134 w 134"/>
                <a:gd name="T99" fmla="*/ 14 h 78"/>
                <a:gd name="T100" fmla="*/ 131 w 134"/>
                <a:gd name="T101" fmla="*/ 13 h 78"/>
                <a:gd name="T102" fmla="*/ 127 w 134"/>
                <a:gd name="T10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78">
                  <a:moveTo>
                    <a:pt x="127" y="10"/>
                  </a:moveTo>
                  <a:cubicBezTo>
                    <a:pt x="124" y="9"/>
                    <a:pt x="121" y="10"/>
                    <a:pt x="119" y="11"/>
                  </a:cubicBezTo>
                  <a:cubicBezTo>
                    <a:pt x="117" y="11"/>
                    <a:pt x="115" y="13"/>
                    <a:pt x="112" y="12"/>
                  </a:cubicBezTo>
                  <a:cubicBezTo>
                    <a:pt x="110" y="11"/>
                    <a:pt x="108" y="9"/>
                    <a:pt x="105" y="9"/>
                  </a:cubicBezTo>
                  <a:cubicBezTo>
                    <a:pt x="100" y="9"/>
                    <a:pt x="94" y="13"/>
                    <a:pt x="90" y="16"/>
                  </a:cubicBezTo>
                  <a:cubicBezTo>
                    <a:pt x="87" y="19"/>
                    <a:pt x="83" y="18"/>
                    <a:pt x="80" y="21"/>
                  </a:cubicBezTo>
                  <a:cubicBezTo>
                    <a:pt x="79" y="22"/>
                    <a:pt x="79" y="24"/>
                    <a:pt x="77" y="25"/>
                  </a:cubicBezTo>
                  <a:cubicBezTo>
                    <a:pt x="75" y="26"/>
                    <a:pt x="72" y="25"/>
                    <a:pt x="70" y="26"/>
                  </a:cubicBezTo>
                  <a:cubicBezTo>
                    <a:pt x="67" y="27"/>
                    <a:pt x="65" y="26"/>
                    <a:pt x="61" y="26"/>
                  </a:cubicBezTo>
                  <a:cubicBezTo>
                    <a:pt x="58" y="26"/>
                    <a:pt x="52" y="26"/>
                    <a:pt x="51" y="23"/>
                  </a:cubicBezTo>
                  <a:cubicBezTo>
                    <a:pt x="48" y="24"/>
                    <a:pt x="46" y="21"/>
                    <a:pt x="45" y="19"/>
                  </a:cubicBezTo>
                  <a:cubicBezTo>
                    <a:pt x="44" y="18"/>
                    <a:pt x="45" y="17"/>
                    <a:pt x="44" y="16"/>
                  </a:cubicBezTo>
                  <a:cubicBezTo>
                    <a:pt x="43" y="15"/>
                    <a:pt x="42" y="16"/>
                    <a:pt x="41" y="15"/>
                  </a:cubicBezTo>
                  <a:cubicBezTo>
                    <a:pt x="36" y="13"/>
                    <a:pt x="38" y="7"/>
                    <a:pt x="33" y="6"/>
                  </a:cubicBezTo>
                  <a:cubicBezTo>
                    <a:pt x="31" y="5"/>
                    <a:pt x="28" y="6"/>
                    <a:pt x="26" y="5"/>
                  </a:cubicBezTo>
                  <a:cubicBezTo>
                    <a:pt x="24" y="3"/>
                    <a:pt x="24" y="0"/>
                    <a:pt x="21" y="4"/>
                  </a:cubicBezTo>
                  <a:cubicBezTo>
                    <a:pt x="20" y="6"/>
                    <a:pt x="20" y="8"/>
                    <a:pt x="18" y="9"/>
                  </a:cubicBezTo>
                  <a:cubicBezTo>
                    <a:pt x="16" y="10"/>
                    <a:pt x="13" y="11"/>
                    <a:pt x="10" y="12"/>
                  </a:cubicBezTo>
                  <a:cubicBezTo>
                    <a:pt x="7" y="14"/>
                    <a:pt x="0" y="16"/>
                    <a:pt x="3" y="22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8" y="25"/>
                    <a:pt x="8" y="25"/>
                    <a:pt x="9" y="27"/>
                  </a:cubicBezTo>
                  <a:cubicBezTo>
                    <a:pt x="10" y="29"/>
                    <a:pt x="12" y="29"/>
                    <a:pt x="14" y="30"/>
                  </a:cubicBezTo>
                  <a:cubicBezTo>
                    <a:pt x="19" y="31"/>
                    <a:pt x="21" y="35"/>
                    <a:pt x="26" y="38"/>
                  </a:cubicBezTo>
                  <a:cubicBezTo>
                    <a:pt x="28" y="39"/>
                    <a:pt x="30" y="39"/>
                    <a:pt x="33" y="40"/>
                  </a:cubicBezTo>
                  <a:cubicBezTo>
                    <a:pt x="35" y="41"/>
                    <a:pt x="36" y="43"/>
                    <a:pt x="39" y="44"/>
                  </a:cubicBezTo>
                  <a:cubicBezTo>
                    <a:pt x="42" y="46"/>
                    <a:pt x="44" y="46"/>
                    <a:pt x="47" y="48"/>
                  </a:cubicBezTo>
                  <a:cubicBezTo>
                    <a:pt x="49" y="50"/>
                    <a:pt x="50" y="51"/>
                    <a:pt x="53" y="53"/>
                  </a:cubicBezTo>
                  <a:cubicBezTo>
                    <a:pt x="56" y="55"/>
                    <a:pt x="54" y="56"/>
                    <a:pt x="55" y="59"/>
                  </a:cubicBezTo>
                  <a:cubicBezTo>
                    <a:pt x="56" y="62"/>
                    <a:pt x="59" y="62"/>
                    <a:pt x="59" y="65"/>
                  </a:cubicBezTo>
                  <a:cubicBezTo>
                    <a:pt x="61" y="66"/>
                    <a:pt x="62" y="66"/>
                    <a:pt x="64" y="67"/>
                  </a:cubicBezTo>
                  <a:cubicBezTo>
                    <a:pt x="65" y="67"/>
                    <a:pt x="66" y="68"/>
                    <a:pt x="67" y="68"/>
                  </a:cubicBezTo>
                  <a:cubicBezTo>
                    <a:pt x="67" y="68"/>
                    <a:pt x="68" y="67"/>
                    <a:pt x="70" y="68"/>
                  </a:cubicBezTo>
                  <a:cubicBezTo>
                    <a:pt x="71" y="70"/>
                    <a:pt x="71" y="72"/>
                    <a:pt x="73" y="75"/>
                  </a:cubicBezTo>
                  <a:cubicBezTo>
                    <a:pt x="74" y="76"/>
                    <a:pt x="75" y="77"/>
                    <a:pt x="75" y="78"/>
                  </a:cubicBezTo>
                  <a:cubicBezTo>
                    <a:pt x="75" y="78"/>
                    <a:pt x="75" y="77"/>
                    <a:pt x="75" y="76"/>
                  </a:cubicBezTo>
                  <a:cubicBezTo>
                    <a:pt x="74" y="73"/>
                    <a:pt x="75" y="71"/>
                    <a:pt x="78" y="70"/>
                  </a:cubicBezTo>
                  <a:cubicBezTo>
                    <a:pt x="76" y="71"/>
                    <a:pt x="75" y="76"/>
                    <a:pt x="78" y="77"/>
                  </a:cubicBezTo>
                  <a:cubicBezTo>
                    <a:pt x="81" y="78"/>
                    <a:pt x="84" y="73"/>
                    <a:pt x="85" y="71"/>
                  </a:cubicBezTo>
                  <a:cubicBezTo>
                    <a:pt x="88" y="66"/>
                    <a:pt x="93" y="64"/>
                    <a:pt x="96" y="59"/>
                  </a:cubicBezTo>
                  <a:cubicBezTo>
                    <a:pt x="95" y="58"/>
                    <a:pt x="91" y="59"/>
                    <a:pt x="91" y="56"/>
                  </a:cubicBezTo>
                  <a:cubicBezTo>
                    <a:pt x="93" y="56"/>
                    <a:pt x="94" y="58"/>
                    <a:pt x="96" y="58"/>
                  </a:cubicBezTo>
                  <a:cubicBezTo>
                    <a:pt x="99" y="58"/>
                    <a:pt x="99" y="57"/>
                    <a:pt x="101" y="55"/>
                  </a:cubicBezTo>
                  <a:cubicBezTo>
                    <a:pt x="102" y="54"/>
                    <a:pt x="104" y="52"/>
                    <a:pt x="104" y="50"/>
                  </a:cubicBezTo>
                  <a:cubicBezTo>
                    <a:pt x="105" y="49"/>
                    <a:pt x="103" y="46"/>
                    <a:pt x="104" y="44"/>
                  </a:cubicBezTo>
                  <a:cubicBezTo>
                    <a:pt x="104" y="45"/>
                    <a:pt x="106" y="46"/>
                    <a:pt x="107" y="46"/>
                  </a:cubicBezTo>
                  <a:cubicBezTo>
                    <a:pt x="109" y="45"/>
                    <a:pt x="112" y="42"/>
                    <a:pt x="113" y="41"/>
                  </a:cubicBezTo>
                  <a:cubicBezTo>
                    <a:pt x="115" y="39"/>
                    <a:pt x="117" y="37"/>
                    <a:pt x="119" y="35"/>
                  </a:cubicBezTo>
                  <a:cubicBezTo>
                    <a:pt x="122" y="32"/>
                    <a:pt x="126" y="28"/>
                    <a:pt x="128" y="24"/>
                  </a:cubicBezTo>
                  <a:cubicBezTo>
                    <a:pt x="130" y="22"/>
                    <a:pt x="130" y="20"/>
                    <a:pt x="131" y="18"/>
                  </a:cubicBezTo>
                  <a:cubicBezTo>
                    <a:pt x="132" y="16"/>
                    <a:pt x="133" y="15"/>
                    <a:pt x="134" y="14"/>
                  </a:cubicBezTo>
                  <a:cubicBezTo>
                    <a:pt x="133" y="13"/>
                    <a:pt x="133" y="13"/>
                    <a:pt x="131" y="13"/>
                  </a:cubicBezTo>
                  <a:cubicBezTo>
                    <a:pt x="130" y="13"/>
                    <a:pt x="128" y="10"/>
                    <a:pt x="12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2"/>
            <p:cNvSpPr>
              <a:spLocks/>
            </p:cNvSpPr>
            <p:nvPr/>
          </p:nvSpPr>
          <p:spPr bwMode="auto">
            <a:xfrm>
              <a:off x="4857750" y="2128838"/>
              <a:ext cx="522288" cy="712788"/>
            </a:xfrm>
            <a:custGeom>
              <a:avLst/>
              <a:gdLst>
                <a:gd name="T0" fmla="*/ 28 w 306"/>
                <a:gd name="T1" fmla="*/ 183 h 417"/>
                <a:gd name="T2" fmla="*/ 49 w 306"/>
                <a:gd name="T3" fmla="*/ 216 h 417"/>
                <a:gd name="T4" fmla="*/ 39 w 306"/>
                <a:gd name="T5" fmla="*/ 269 h 417"/>
                <a:gd name="T6" fmla="*/ 51 w 306"/>
                <a:gd name="T7" fmla="*/ 287 h 417"/>
                <a:gd name="T8" fmla="*/ 67 w 306"/>
                <a:gd name="T9" fmla="*/ 304 h 417"/>
                <a:gd name="T10" fmla="*/ 90 w 306"/>
                <a:gd name="T11" fmla="*/ 311 h 417"/>
                <a:gd name="T12" fmla="*/ 73 w 306"/>
                <a:gd name="T13" fmla="*/ 340 h 417"/>
                <a:gd name="T14" fmla="*/ 81 w 306"/>
                <a:gd name="T15" fmla="*/ 371 h 417"/>
                <a:gd name="T16" fmla="*/ 95 w 306"/>
                <a:gd name="T17" fmla="*/ 404 h 417"/>
                <a:gd name="T18" fmla="*/ 111 w 306"/>
                <a:gd name="T19" fmla="*/ 410 h 417"/>
                <a:gd name="T20" fmla="*/ 117 w 306"/>
                <a:gd name="T21" fmla="*/ 385 h 417"/>
                <a:gd name="T22" fmla="*/ 116 w 306"/>
                <a:gd name="T23" fmla="*/ 362 h 417"/>
                <a:gd name="T24" fmla="*/ 125 w 306"/>
                <a:gd name="T25" fmla="*/ 327 h 417"/>
                <a:gd name="T26" fmla="*/ 138 w 306"/>
                <a:gd name="T27" fmla="*/ 294 h 417"/>
                <a:gd name="T28" fmla="*/ 163 w 306"/>
                <a:gd name="T29" fmla="*/ 284 h 417"/>
                <a:gd name="T30" fmla="*/ 193 w 306"/>
                <a:gd name="T31" fmla="*/ 266 h 417"/>
                <a:gd name="T32" fmla="*/ 220 w 306"/>
                <a:gd name="T33" fmla="*/ 262 h 417"/>
                <a:gd name="T34" fmla="*/ 247 w 306"/>
                <a:gd name="T35" fmla="*/ 236 h 417"/>
                <a:gd name="T36" fmla="*/ 240 w 306"/>
                <a:gd name="T37" fmla="*/ 214 h 417"/>
                <a:gd name="T38" fmla="*/ 249 w 306"/>
                <a:gd name="T39" fmla="*/ 172 h 417"/>
                <a:gd name="T40" fmla="*/ 247 w 306"/>
                <a:gd name="T41" fmla="*/ 146 h 417"/>
                <a:gd name="T42" fmla="*/ 259 w 306"/>
                <a:gd name="T43" fmla="*/ 127 h 417"/>
                <a:gd name="T44" fmla="*/ 280 w 306"/>
                <a:gd name="T45" fmla="*/ 112 h 417"/>
                <a:gd name="T46" fmla="*/ 306 w 306"/>
                <a:gd name="T47" fmla="*/ 91 h 417"/>
                <a:gd name="T48" fmla="*/ 280 w 306"/>
                <a:gd name="T49" fmla="*/ 81 h 417"/>
                <a:gd name="T50" fmla="*/ 251 w 306"/>
                <a:gd name="T51" fmla="*/ 71 h 417"/>
                <a:gd name="T52" fmla="*/ 218 w 306"/>
                <a:gd name="T53" fmla="*/ 63 h 417"/>
                <a:gd name="T54" fmla="*/ 207 w 306"/>
                <a:gd name="T55" fmla="*/ 68 h 417"/>
                <a:gd name="T56" fmla="*/ 198 w 306"/>
                <a:gd name="T57" fmla="*/ 75 h 417"/>
                <a:gd name="T58" fmla="*/ 190 w 306"/>
                <a:gd name="T59" fmla="*/ 67 h 417"/>
                <a:gd name="T60" fmla="*/ 178 w 306"/>
                <a:gd name="T61" fmla="*/ 79 h 417"/>
                <a:gd name="T62" fmla="*/ 175 w 306"/>
                <a:gd name="T63" fmla="*/ 72 h 417"/>
                <a:gd name="T64" fmla="*/ 183 w 306"/>
                <a:gd name="T65" fmla="*/ 57 h 417"/>
                <a:gd name="T66" fmla="*/ 174 w 306"/>
                <a:gd name="T67" fmla="*/ 54 h 417"/>
                <a:gd name="T68" fmla="*/ 179 w 306"/>
                <a:gd name="T69" fmla="*/ 38 h 417"/>
                <a:gd name="T70" fmla="*/ 167 w 306"/>
                <a:gd name="T71" fmla="*/ 26 h 417"/>
                <a:gd name="T72" fmla="*/ 159 w 306"/>
                <a:gd name="T73" fmla="*/ 20 h 417"/>
                <a:gd name="T74" fmla="*/ 143 w 306"/>
                <a:gd name="T75" fmla="*/ 22 h 417"/>
                <a:gd name="T76" fmla="*/ 136 w 306"/>
                <a:gd name="T77" fmla="*/ 17 h 417"/>
                <a:gd name="T78" fmla="*/ 129 w 306"/>
                <a:gd name="T79" fmla="*/ 13 h 417"/>
                <a:gd name="T80" fmla="*/ 119 w 306"/>
                <a:gd name="T81" fmla="*/ 2 h 417"/>
                <a:gd name="T82" fmla="*/ 111 w 306"/>
                <a:gd name="T83" fmla="*/ 2 h 417"/>
                <a:gd name="T84" fmla="*/ 104 w 306"/>
                <a:gd name="T85" fmla="*/ 15 h 417"/>
                <a:gd name="T86" fmla="*/ 98 w 306"/>
                <a:gd name="T87" fmla="*/ 31 h 417"/>
                <a:gd name="T88" fmla="*/ 99 w 306"/>
                <a:gd name="T89" fmla="*/ 51 h 417"/>
                <a:gd name="T90" fmla="*/ 93 w 306"/>
                <a:gd name="T91" fmla="*/ 62 h 417"/>
                <a:gd name="T92" fmla="*/ 83 w 306"/>
                <a:gd name="T93" fmla="*/ 79 h 417"/>
                <a:gd name="T94" fmla="*/ 75 w 306"/>
                <a:gd name="T95" fmla="*/ 98 h 417"/>
                <a:gd name="T96" fmla="*/ 53 w 306"/>
                <a:gd name="T97" fmla="*/ 135 h 417"/>
                <a:gd name="T98" fmla="*/ 41 w 306"/>
                <a:gd name="T99" fmla="*/ 153 h 417"/>
                <a:gd name="T100" fmla="*/ 8 w 306"/>
                <a:gd name="T101" fmla="*/ 1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17">
                  <a:moveTo>
                    <a:pt x="3" y="180"/>
                  </a:moveTo>
                  <a:cubicBezTo>
                    <a:pt x="7" y="179"/>
                    <a:pt x="8" y="178"/>
                    <a:pt x="12" y="180"/>
                  </a:cubicBezTo>
                  <a:cubicBezTo>
                    <a:pt x="15" y="181"/>
                    <a:pt x="18" y="183"/>
                    <a:pt x="21" y="183"/>
                  </a:cubicBezTo>
                  <a:cubicBezTo>
                    <a:pt x="24" y="182"/>
                    <a:pt x="25" y="180"/>
                    <a:pt x="28" y="183"/>
                  </a:cubicBezTo>
                  <a:cubicBezTo>
                    <a:pt x="30" y="186"/>
                    <a:pt x="30" y="188"/>
                    <a:pt x="34" y="189"/>
                  </a:cubicBezTo>
                  <a:cubicBezTo>
                    <a:pt x="39" y="191"/>
                    <a:pt x="48" y="192"/>
                    <a:pt x="48" y="199"/>
                  </a:cubicBezTo>
                  <a:cubicBezTo>
                    <a:pt x="48" y="203"/>
                    <a:pt x="46" y="203"/>
                    <a:pt x="48" y="207"/>
                  </a:cubicBezTo>
                  <a:cubicBezTo>
                    <a:pt x="49" y="211"/>
                    <a:pt x="49" y="213"/>
                    <a:pt x="49" y="216"/>
                  </a:cubicBezTo>
                  <a:cubicBezTo>
                    <a:pt x="50" y="223"/>
                    <a:pt x="53" y="230"/>
                    <a:pt x="51" y="235"/>
                  </a:cubicBezTo>
                  <a:cubicBezTo>
                    <a:pt x="50" y="238"/>
                    <a:pt x="48" y="241"/>
                    <a:pt x="48" y="244"/>
                  </a:cubicBezTo>
                  <a:cubicBezTo>
                    <a:pt x="47" y="248"/>
                    <a:pt x="46" y="250"/>
                    <a:pt x="45" y="253"/>
                  </a:cubicBezTo>
                  <a:cubicBezTo>
                    <a:pt x="44" y="257"/>
                    <a:pt x="47" y="270"/>
                    <a:pt x="39" y="269"/>
                  </a:cubicBezTo>
                  <a:cubicBezTo>
                    <a:pt x="38" y="270"/>
                    <a:pt x="38" y="272"/>
                    <a:pt x="39" y="273"/>
                  </a:cubicBezTo>
                  <a:cubicBezTo>
                    <a:pt x="41" y="273"/>
                    <a:pt x="46" y="272"/>
                    <a:pt x="47" y="274"/>
                  </a:cubicBezTo>
                  <a:cubicBezTo>
                    <a:pt x="49" y="278"/>
                    <a:pt x="44" y="279"/>
                    <a:pt x="45" y="282"/>
                  </a:cubicBezTo>
                  <a:cubicBezTo>
                    <a:pt x="46" y="284"/>
                    <a:pt x="50" y="286"/>
                    <a:pt x="51" y="287"/>
                  </a:cubicBezTo>
                  <a:cubicBezTo>
                    <a:pt x="54" y="289"/>
                    <a:pt x="53" y="290"/>
                    <a:pt x="55" y="292"/>
                  </a:cubicBezTo>
                  <a:cubicBezTo>
                    <a:pt x="56" y="294"/>
                    <a:pt x="59" y="294"/>
                    <a:pt x="60" y="296"/>
                  </a:cubicBezTo>
                  <a:cubicBezTo>
                    <a:pt x="62" y="298"/>
                    <a:pt x="62" y="300"/>
                    <a:pt x="64" y="302"/>
                  </a:cubicBezTo>
                  <a:cubicBezTo>
                    <a:pt x="65" y="303"/>
                    <a:pt x="66" y="303"/>
                    <a:pt x="67" y="304"/>
                  </a:cubicBezTo>
                  <a:cubicBezTo>
                    <a:pt x="68" y="305"/>
                    <a:pt x="67" y="307"/>
                    <a:pt x="68" y="308"/>
                  </a:cubicBezTo>
                  <a:cubicBezTo>
                    <a:pt x="71" y="311"/>
                    <a:pt x="73" y="307"/>
                    <a:pt x="76" y="306"/>
                  </a:cubicBezTo>
                  <a:cubicBezTo>
                    <a:pt x="79" y="305"/>
                    <a:pt x="83" y="305"/>
                    <a:pt x="86" y="305"/>
                  </a:cubicBezTo>
                  <a:cubicBezTo>
                    <a:pt x="90" y="305"/>
                    <a:pt x="90" y="307"/>
                    <a:pt x="90" y="311"/>
                  </a:cubicBezTo>
                  <a:cubicBezTo>
                    <a:pt x="91" y="315"/>
                    <a:pt x="93" y="316"/>
                    <a:pt x="92" y="320"/>
                  </a:cubicBezTo>
                  <a:cubicBezTo>
                    <a:pt x="90" y="323"/>
                    <a:pt x="89" y="323"/>
                    <a:pt x="89" y="327"/>
                  </a:cubicBezTo>
                  <a:cubicBezTo>
                    <a:pt x="84" y="328"/>
                    <a:pt x="81" y="324"/>
                    <a:pt x="77" y="329"/>
                  </a:cubicBezTo>
                  <a:cubicBezTo>
                    <a:pt x="74" y="332"/>
                    <a:pt x="73" y="336"/>
                    <a:pt x="73" y="340"/>
                  </a:cubicBezTo>
                  <a:cubicBezTo>
                    <a:pt x="73" y="342"/>
                    <a:pt x="73" y="344"/>
                    <a:pt x="72" y="346"/>
                  </a:cubicBezTo>
                  <a:cubicBezTo>
                    <a:pt x="72" y="348"/>
                    <a:pt x="70" y="349"/>
                    <a:pt x="69" y="351"/>
                  </a:cubicBezTo>
                  <a:cubicBezTo>
                    <a:pt x="66" y="357"/>
                    <a:pt x="71" y="358"/>
                    <a:pt x="76" y="358"/>
                  </a:cubicBezTo>
                  <a:cubicBezTo>
                    <a:pt x="79" y="362"/>
                    <a:pt x="76" y="368"/>
                    <a:pt x="81" y="371"/>
                  </a:cubicBezTo>
                  <a:cubicBezTo>
                    <a:pt x="83" y="373"/>
                    <a:pt x="87" y="372"/>
                    <a:pt x="88" y="375"/>
                  </a:cubicBezTo>
                  <a:cubicBezTo>
                    <a:pt x="88" y="378"/>
                    <a:pt x="85" y="379"/>
                    <a:pt x="84" y="381"/>
                  </a:cubicBezTo>
                  <a:cubicBezTo>
                    <a:pt x="81" y="388"/>
                    <a:pt x="88" y="387"/>
                    <a:pt x="90" y="392"/>
                  </a:cubicBezTo>
                  <a:cubicBezTo>
                    <a:pt x="91" y="396"/>
                    <a:pt x="92" y="400"/>
                    <a:pt x="95" y="404"/>
                  </a:cubicBezTo>
                  <a:cubicBezTo>
                    <a:pt x="97" y="407"/>
                    <a:pt x="100" y="409"/>
                    <a:pt x="102" y="411"/>
                  </a:cubicBezTo>
                  <a:cubicBezTo>
                    <a:pt x="104" y="412"/>
                    <a:pt x="107" y="416"/>
                    <a:pt x="110" y="417"/>
                  </a:cubicBezTo>
                  <a:cubicBezTo>
                    <a:pt x="111" y="417"/>
                    <a:pt x="111" y="417"/>
                    <a:pt x="112" y="416"/>
                  </a:cubicBezTo>
                  <a:cubicBezTo>
                    <a:pt x="111" y="416"/>
                    <a:pt x="110" y="414"/>
                    <a:pt x="111" y="410"/>
                  </a:cubicBezTo>
                  <a:cubicBezTo>
                    <a:pt x="112" y="407"/>
                    <a:pt x="114" y="406"/>
                    <a:pt x="114" y="403"/>
                  </a:cubicBezTo>
                  <a:cubicBezTo>
                    <a:pt x="114" y="401"/>
                    <a:pt x="114" y="399"/>
                    <a:pt x="114" y="397"/>
                  </a:cubicBezTo>
                  <a:cubicBezTo>
                    <a:pt x="114" y="395"/>
                    <a:pt x="115" y="394"/>
                    <a:pt x="116" y="392"/>
                  </a:cubicBezTo>
                  <a:cubicBezTo>
                    <a:pt x="117" y="390"/>
                    <a:pt x="118" y="387"/>
                    <a:pt x="117" y="385"/>
                  </a:cubicBezTo>
                  <a:cubicBezTo>
                    <a:pt x="117" y="383"/>
                    <a:pt x="116" y="381"/>
                    <a:pt x="116" y="379"/>
                  </a:cubicBezTo>
                  <a:cubicBezTo>
                    <a:pt x="117" y="377"/>
                    <a:pt x="120" y="376"/>
                    <a:pt x="119" y="373"/>
                  </a:cubicBezTo>
                  <a:cubicBezTo>
                    <a:pt x="119" y="371"/>
                    <a:pt x="117" y="371"/>
                    <a:pt x="116" y="369"/>
                  </a:cubicBezTo>
                  <a:cubicBezTo>
                    <a:pt x="114" y="367"/>
                    <a:pt x="116" y="365"/>
                    <a:pt x="116" y="362"/>
                  </a:cubicBezTo>
                  <a:cubicBezTo>
                    <a:pt x="115" y="359"/>
                    <a:pt x="114" y="358"/>
                    <a:pt x="113" y="355"/>
                  </a:cubicBezTo>
                  <a:cubicBezTo>
                    <a:pt x="111" y="350"/>
                    <a:pt x="113" y="344"/>
                    <a:pt x="118" y="340"/>
                  </a:cubicBezTo>
                  <a:cubicBezTo>
                    <a:pt x="120" y="339"/>
                    <a:pt x="122" y="338"/>
                    <a:pt x="123" y="335"/>
                  </a:cubicBezTo>
                  <a:cubicBezTo>
                    <a:pt x="123" y="332"/>
                    <a:pt x="124" y="329"/>
                    <a:pt x="125" y="327"/>
                  </a:cubicBezTo>
                  <a:cubicBezTo>
                    <a:pt x="126" y="325"/>
                    <a:pt x="129" y="323"/>
                    <a:pt x="129" y="321"/>
                  </a:cubicBezTo>
                  <a:cubicBezTo>
                    <a:pt x="130" y="318"/>
                    <a:pt x="130" y="315"/>
                    <a:pt x="130" y="313"/>
                  </a:cubicBezTo>
                  <a:cubicBezTo>
                    <a:pt x="131" y="309"/>
                    <a:pt x="129" y="303"/>
                    <a:pt x="132" y="299"/>
                  </a:cubicBezTo>
                  <a:cubicBezTo>
                    <a:pt x="134" y="297"/>
                    <a:pt x="136" y="296"/>
                    <a:pt x="138" y="294"/>
                  </a:cubicBezTo>
                  <a:cubicBezTo>
                    <a:pt x="139" y="292"/>
                    <a:pt x="141" y="290"/>
                    <a:pt x="143" y="289"/>
                  </a:cubicBezTo>
                  <a:cubicBezTo>
                    <a:pt x="145" y="288"/>
                    <a:pt x="148" y="287"/>
                    <a:pt x="151" y="288"/>
                  </a:cubicBezTo>
                  <a:cubicBezTo>
                    <a:pt x="153" y="289"/>
                    <a:pt x="153" y="291"/>
                    <a:pt x="156" y="289"/>
                  </a:cubicBezTo>
                  <a:cubicBezTo>
                    <a:pt x="158" y="287"/>
                    <a:pt x="160" y="285"/>
                    <a:pt x="163" y="284"/>
                  </a:cubicBezTo>
                  <a:cubicBezTo>
                    <a:pt x="166" y="283"/>
                    <a:pt x="167" y="284"/>
                    <a:pt x="169" y="284"/>
                  </a:cubicBezTo>
                  <a:cubicBezTo>
                    <a:pt x="169" y="281"/>
                    <a:pt x="176" y="279"/>
                    <a:pt x="179" y="278"/>
                  </a:cubicBezTo>
                  <a:cubicBezTo>
                    <a:pt x="182" y="276"/>
                    <a:pt x="187" y="275"/>
                    <a:pt x="189" y="272"/>
                  </a:cubicBezTo>
                  <a:cubicBezTo>
                    <a:pt x="191" y="270"/>
                    <a:pt x="191" y="268"/>
                    <a:pt x="193" y="266"/>
                  </a:cubicBezTo>
                  <a:cubicBezTo>
                    <a:pt x="195" y="264"/>
                    <a:pt x="198" y="263"/>
                    <a:pt x="201" y="263"/>
                  </a:cubicBezTo>
                  <a:cubicBezTo>
                    <a:pt x="204" y="262"/>
                    <a:pt x="205" y="261"/>
                    <a:pt x="208" y="260"/>
                  </a:cubicBezTo>
                  <a:cubicBezTo>
                    <a:pt x="210" y="258"/>
                    <a:pt x="213" y="256"/>
                    <a:pt x="215" y="257"/>
                  </a:cubicBezTo>
                  <a:cubicBezTo>
                    <a:pt x="218" y="258"/>
                    <a:pt x="218" y="261"/>
                    <a:pt x="220" y="262"/>
                  </a:cubicBezTo>
                  <a:cubicBezTo>
                    <a:pt x="221" y="263"/>
                    <a:pt x="225" y="262"/>
                    <a:pt x="227" y="262"/>
                  </a:cubicBezTo>
                  <a:cubicBezTo>
                    <a:pt x="234" y="262"/>
                    <a:pt x="245" y="264"/>
                    <a:pt x="249" y="256"/>
                  </a:cubicBezTo>
                  <a:cubicBezTo>
                    <a:pt x="252" y="251"/>
                    <a:pt x="251" y="243"/>
                    <a:pt x="249" y="238"/>
                  </a:cubicBezTo>
                  <a:cubicBezTo>
                    <a:pt x="248" y="237"/>
                    <a:pt x="248" y="236"/>
                    <a:pt x="247" y="236"/>
                  </a:cubicBezTo>
                  <a:cubicBezTo>
                    <a:pt x="247" y="235"/>
                    <a:pt x="245" y="234"/>
                    <a:pt x="245" y="233"/>
                  </a:cubicBezTo>
                  <a:cubicBezTo>
                    <a:pt x="244" y="232"/>
                    <a:pt x="243" y="229"/>
                    <a:pt x="242" y="227"/>
                  </a:cubicBezTo>
                  <a:cubicBezTo>
                    <a:pt x="241" y="224"/>
                    <a:pt x="241" y="223"/>
                    <a:pt x="241" y="220"/>
                  </a:cubicBezTo>
                  <a:cubicBezTo>
                    <a:pt x="241" y="218"/>
                    <a:pt x="240" y="216"/>
                    <a:pt x="240" y="214"/>
                  </a:cubicBezTo>
                  <a:cubicBezTo>
                    <a:pt x="240" y="211"/>
                    <a:pt x="243" y="210"/>
                    <a:pt x="244" y="208"/>
                  </a:cubicBezTo>
                  <a:cubicBezTo>
                    <a:pt x="246" y="205"/>
                    <a:pt x="247" y="204"/>
                    <a:pt x="250" y="203"/>
                  </a:cubicBezTo>
                  <a:cubicBezTo>
                    <a:pt x="254" y="201"/>
                    <a:pt x="256" y="194"/>
                    <a:pt x="254" y="189"/>
                  </a:cubicBezTo>
                  <a:cubicBezTo>
                    <a:pt x="253" y="184"/>
                    <a:pt x="249" y="178"/>
                    <a:pt x="249" y="172"/>
                  </a:cubicBezTo>
                  <a:cubicBezTo>
                    <a:pt x="250" y="170"/>
                    <a:pt x="252" y="169"/>
                    <a:pt x="253" y="166"/>
                  </a:cubicBezTo>
                  <a:cubicBezTo>
                    <a:pt x="254" y="163"/>
                    <a:pt x="252" y="162"/>
                    <a:pt x="251" y="160"/>
                  </a:cubicBezTo>
                  <a:cubicBezTo>
                    <a:pt x="249" y="157"/>
                    <a:pt x="249" y="155"/>
                    <a:pt x="248" y="152"/>
                  </a:cubicBezTo>
                  <a:cubicBezTo>
                    <a:pt x="247" y="150"/>
                    <a:pt x="245" y="148"/>
                    <a:pt x="247" y="146"/>
                  </a:cubicBezTo>
                  <a:cubicBezTo>
                    <a:pt x="248" y="144"/>
                    <a:pt x="251" y="144"/>
                    <a:pt x="253" y="142"/>
                  </a:cubicBezTo>
                  <a:cubicBezTo>
                    <a:pt x="254" y="140"/>
                    <a:pt x="256" y="137"/>
                    <a:pt x="257" y="135"/>
                  </a:cubicBezTo>
                  <a:cubicBezTo>
                    <a:pt x="257" y="134"/>
                    <a:pt x="257" y="132"/>
                    <a:pt x="257" y="131"/>
                  </a:cubicBezTo>
                  <a:cubicBezTo>
                    <a:pt x="257" y="129"/>
                    <a:pt x="258" y="129"/>
                    <a:pt x="259" y="127"/>
                  </a:cubicBezTo>
                  <a:cubicBezTo>
                    <a:pt x="261" y="125"/>
                    <a:pt x="263" y="123"/>
                    <a:pt x="263" y="121"/>
                  </a:cubicBezTo>
                  <a:cubicBezTo>
                    <a:pt x="264" y="118"/>
                    <a:pt x="263" y="116"/>
                    <a:pt x="266" y="115"/>
                  </a:cubicBezTo>
                  <a:cubicBezTo>
                    <a:pt x="269" y="114"/>
                    <a:pt x="273" y="115"/>
                    <a:pt x="275" y="115"/>
                  </a:cubicBezTo>
                  <a:cubicBezTo>
                    <a:pt x="276" y="113"/>
                    <a:pt x="278" y="113"/>
                    <a:pt x="280" y="112"/>
                  </a:cubicBezTo>
                  <a:cubicBezTo>
                    <a:pt x="282" y="111"/>
                    <a:pt x="282" y="109"/>
                    <a:pt x="284" y="107"/>
                  </a:cubicBezTo>
                  <a:cubicBezTo>
                    <a:pt x="287" y="105"/>
                    <a:pt x="291" y="106"/>
                    <a:pt x="294" y="102"/>
                  </a:cubicBezTo>
                  <a:cubicBezTo>
                    <a:pt x="296" y="99"/>
                    <a:pt x="298" y="96"/>
                    <a:pt x="302" y="94"/>
                  </a:cubicBezTo>
                  <a:cubicBezTo>
                    <a:pt x="304" y="93"/>
                    <a:pt x="305" y="92"/>
                    <a:pt x="306" y="91"/>
                  </a:cubicBezTo>
                  <a:cubicBezTo>
                    <a:pt x="306" y="91"/>
                    <a:pt x="306" y="91"/>
                    <a:pt x="305" y="91"/>
                  </a:cubicBezTo>
                  <a:cubicBezTo>
                    <a:pt x="304" y="89"/>
                    <a:pt x="292" y="79"/>
                    <a:pt x="291" y="85"/>
                  </a:cubicBezTo>
                  <a:cubicBezTo>
                    <a:pt x="290" y="85"/>
                    <a:pt x="288" y="83"/>
                    <a:pt x="286" y="82"/>
                  </a:cubicBezTo>
                  <a:cubicBezTo>
                    <a:pt x="284" y="81"/>
                    <a:pt x="283" y="81"/>
                    <a:pt x="280" y="81"/>
                  </a:cubicBezTo>
                  <a:cubicBezTo>
                    <a:pt x="282" y="82"/>
                    <a:pt x="281" y="85"/>
                    <a:pt x="279" y="85"/>
                  </a:cubicBezTo>
                  <a:cubicBezTo>
                    <a:pt x="278" y="85"/>
                    <a:pt x="275" y="83"/>
                    <a:pt x="274" y="83"/>
                  </a:cubicBezTo>
                  <a:cubicBezTo>
                    <a:pt x="270" y="81"/>
                    <a:pt x="265" y="80"/>
                    <a:pt x="262" y="77"/>
                  </a:cubicBezTo>
                  <a:cubicBezTo>
                    <a:pt x="259" y="75"/>
                    <a:pt x="254" y="74"/>
                    <a:pt x="251" y="71"/>
                  </a:cubicBezTo>
                  <a:cubicBezTo>
                    <a:pt x="245" y="67"/>
                    <a:pt x="239" y="66"/>
                    <a:pt x="232" y="65"/>
                  </a:cubicBezTo>
                  <a:cubicBezTo>
                    <a:pt x="226" y="64"/>
                    <a:pt x="228" y="66"/>
                    <a:pt x="227" y="70"/>
                  </a:cubicBezTo>
                  <a:cubicBezTo>
                    <a:pt x="224" y="70"/>
                    <a:pt x="223" y="67"/>
                    <a:pt x="224" y="65"/>
                  </a:cubicBezTo>
                  <a:cubicBezTo>
                    <a:pt x="223" y="64"/>
                    <a:pt x="219" y="62"/>
                    <a:pt x="218" y="63"/>
                  </a:cubicBezTo>
                  <a:cubicBezTo>
                    <a:pt x="217" y="65"/>
                    <a:pt x="220" y="67"/>
                    <a:pt x="220" y="68"/>
                  </a:cubicBezTo>
                  <a:cubicBezTo>
                    <a:pt x="217" y="69"/>
                    <a:pt x="213" y="68"/>
                    <a:pt x="211" y="68"/>
                  </a:cubicBezTo>
                  <a:cubicBezTo>
                    <a:pt x="211" y="66"/>
                    <a:pt x="212" y="65"/>
                    <a:pt x="212" y="63"/>
                  </a:cubicBezTo>
                  <a:cubicBezTo>
                    <a:pt x="209" y="63"/>
                    <a:pt x="208" y="66"/>
                    <a:pt x="207" y="68"/>
                  </a:cubicBezTo>
                  <a:cubicBezTo>
                    <a:pt x="207" y="69"/>
                    <a:pt x="207" y="70"/>
                    <a:pt x="207" y="71"/>
                  </a:cubicBezTo>
                  <a:cubicBezTo>
                    <a:pt x="206" y="72"/>
                    <a:pt x="205" y="71"/>
                    <a:pt x="204" y="71"/>
                  </a:cubicBezTo>
                  <a:cubicBezTo>
                    <a:pt x="201" y="73"/>
                    <a:pt x="199" y="81"/>
                    <a:pt x="194" y="79"/>
                  </a:cubicBezTo>
                  <a:cubicBezTo>
                    <a:pt x="194" y="77"/>
                    <a:pt x="196" y="76"/>
                    <a:pt x="198" y="75"/>
                  </a:cubicBezTo>
                  <a:cubicBezTo>
                    <a:pt x="200" y="72"/>
                    <a:pt x="199" y="72"/>
                    <a:pt x="199" y="69"/>
                  </a:cubicBezTo>
                  <a:cubicBezTo>
                    <a:pt x="199" y="66"/>
                    <a:pt x="200" y="64"/>
                    <a:pt x="200" y="62"/>
                  </a:cubicBezTo>
                  <a:cubicBezTo>
                    <a:pt x="199" y="57"/>
                    <a:pt x="198" y="63"/>
                    <a:pt x="196" y="64"/>
                  </a:cubicBezTo>
                  <a:cubicBezTo>
                    <a:pt x="195" y="65"/>
                    <a:pt x="192" y="65"/>
                    <a:pt x="190" y="67"/>
                  </a:cubicBezTo>
                  <a:cubicBezTo>
                    <a:pt x="188" y="68"/>
                    <a:pt x="186" y="70"/>
                    <a:pt x="185" y="72"/>
                  </a:cubicBezTo>
                  <a:cubicBezTo>
                    <a:pt x="183" y="76"/>
                    <a:pt x="184" y="83"/>
                    <a:pt x="181" y="85"/>
                  </a:cubicBezTo>
                  <a:cubicBezTo>
                    <a:pt x="180" y="84"/>
                    <a:pt x="181" y="82"/>
                    <a:pt x="181" y="80"/>
                  </a:cubicBezTo>
                  <a:cubicBezTo>
                    <a:pt x="180" y="77"/>
                    <a:pt x="179" y="76"/>
                    <a:pt x="178" y="79"/>
                  </a:cubicBezTo>
                  <a:cubicBezTo>
                    <a:pt x="177" y="80"/>
                    <a:pt x="177" y="92"/>
                    <a:pt x="173" y="87"/>
                  </a:cubicBezTo>
                  <a:cubicBezTo>
                    <a:pt x="173" y="86"/>
                    <a:pt x="173" y="83"/>
                    <a:pt x="173" y="82"/>
                  </a:cubicBezTo>
                  <a:cubicBezTo>
                    <a:pt x="173" y="79"/>
                    <a:pt x="173" y="80"/>
                    <a:pt x="174" y="77"/>
                  </a:cubicBezTo>
                  <a:cubicBezTo>
                    <a:pt x="174" y="76"/>
                    <a:pt x="174" y="73"/>
                    <a:pt x="175" y="72"/>
                  </a:cubicBezTo>
                  <a:cubicBezTo>
                    <a:pt x="176" y="70"/>
                    <a:pt x="178" y="70"/>
                    <a:pt x="180" y="70"/>
                  </a:cubicBezTo>
                  <a:cubicBezTo>
                    <a:pt x="179" y="69"/>
                    <a:pt x="178" y="67"/>
                    <a:pt x="179" y="66"/>
                  </a:cubicBezTo>
                  <a:cubicBezTo>
                    <a:pt x="180" y="67"/>
                    <a:pt x="181" y="67"/>
                    <a:pt x="182" y="66"/>
                  </a:cubicBezTo>
                  <a:cubicBezTo>
                    <a:pt x="183" y="62"/>
                    <a:pt x="185" y="61"/>
                    <a:pt x="183" y="57"/>
                  </a:cubicBezTo>
                  <a:cubicBezTo>
                    <a:pt x="183" y="57"/>
                    <a:pt x="182" y="57"/>
                    <a:pt x="182" y="56"/>
                  </a:cubicBezTo>
                  <a:cubicBezTo>
                    <a:pt x="181" y="55"/>
                    <a:pt x="183" y="54"/>
                    <a:pt x="182" y="53"/>
                  </a:cubicBezTo>
                  <a:cubicBezTo>
                    <a:pt x="180" y="49"/>
                    <a:pt x="176" y="56"/>
                    <a:pt x="175" y="58"/>
                  </a:cubicBezTo>
                  <a:cubicBezTo>
                    <a:pt x="171" y="61"/>
                    <a:pt x="173" y="56"/>
                    <a:pt x="174" y="54"/>
                  </a:cubicBezTo>
                  <a:cubicBezTo>
                    <a:pt x="175" y="53"/>
                    <a:pt x="175" y="52"/>
                    <a:pt x="176" y="51"/>
                  </a:cubicBezTo>
                  <a:cubicBezTo>
                    <a:pt x="177" y="50"/>
                    <a:pt x="179" y="50"/>
                    <a:pt x="179" y="48"/>
                  </a:cubicBezTo>
                  <a:cubicBezTo>
                    <a:pt x="181" y="46"/>
                    <a:pt x="176" y="45"/>
                    <a:pt x="179" y="44"/>
                  </a:cubicBezTo>
                  <a:cubicBezTo>
                    <a:pt x="180" y="42"/>
                    <a:pt x="179" y="40"/>
                    <a:pt x="179" y="38"/>
                  </a:cubicBezTo>
                  <a:cubicBezTo>
                    <a:pt x="178" y="36"/>
                    <a:pt x="176" y="36"/>
                    <a:pt x="174" y="35"/>
                  </a:cubicBezTo>
                  <a:cubicBezTo>
                    <a:pt x="173" y="35"/>
                    <a:pt x="169" y="33"/>
                    <a:pt x="169" y="31"/>
                  </a:cubicBezTo>
                  <a:cubicBezTo>
                    <a:pt x="169" y="30"/>
                    <a:pt x="172" y="30"/>
                    <a:pt x="173" y="29"/>
                  </a:cubicBezTo>
                  <a:cubicBezTo>
                    <a:pt x="171" y="27"/>
                    <a:pt x="168" y="27"/>
                    <a:pt x="167" y="26"/>
                  </a:cubicBezTo>
                  <a:cubicBezTo>
                    <a:pt x="166" y="25"/>
                    <a:pt x="166" y="24"/>
                    <a:pt x="164" y="23"/>
                  </a:cubicBezTo>
                  <a:cubicBezTo>
                    <a:pt x="164" y="23"/>
                    <a:pt x="162" y="24"/>
                    <a:pt x="162" y="24"/>
                  </a:cubicBezTo>
                  <a:cubicBezTo>
                    <a:pt x="160" y="22"/>
                    <a:pt x="164" y="19"/>
                    <a:pt x="163" y="17"/>
                  </a:cubicBezTo>
                  <a:cubicBezTo>
                    <a:pt x="162" y="15"/>
                    <a:pt x="160" y="20"/>
                    <a:pt x="159" y="20"/>
                  </a:cubicBezTo>
                  <a:cubicBezTo>
                    <a:pt x="156" y="24"/>
                    <a:pt x="152" y="18"/>
                    <a:pt x="149" y="20"/>
                  </a:cubicBezTo>
                  <a:cubicBezTo>
                    <a:pt x="146" y="21"/>
                    <a:pt x="148" y="33"/>
                    <a:pt x="144" y="31"/>
                  </a:cubicBezTo>
                  <a:cubicBezTo>
                    <a:pt x="144" y="29"/>
                    <a:pt x="145" y="28"/>
                    <a:pt x="144" y="27"/>
                  </a:cubicBezTo>
                  <a:cubicBezTo>
                    <a:pt x="144" y="25"/>
                    <a:pt x="143" y="24"/>
                    <a:pt x="143" y="22"/>
                  </a:cubicBezTo>
                  <a:cubicBezTo>
                    <a:pt x="143" y="21"/>
                    <a:pt x="144" y="20"/>
                    <a:pt x="144" y="20"/>
                  </a:cubicBezTo>
                  <a:cubicBezTo>
                    <a:pt x="143" y="19"/>
                    <a:pt x="142" y="19"/>
                    <a:pt x="142" y="18"/>
                  </a:cubicBezTo>
                  <a:cubicBezTo>
                    <a:pt x="141" y="17"/>
                    <a:pt x="142" y="15"/>
                    <a:pt x="142" y="13"/>
                  </a:cubicBezTo>
                  <a:cubicBezTo>
                    <a:pt x="139" y="14"/>
                    <a:pt x="139" y="18"/>
                    <a:pt x="136" y="17"/>
                  </a:cubicBezTo>
                  <a:cubicBezTo>
                    <a:pt x="136" y="14"/>
                    <a:pt x="140" y="14"/>
                    <a:pt x="139" y="12"/>
                  </a:cubicBezTo>
                  <a:cubicBezTo>
                    <a:pt x="137" y="13"/>
                    <a:pt x="136" y="14"/>
                    <a:pt x="134" y="14"/>
                  </a:cubicBezTo>
                  <a:cubicBezTo>
                    <a:pt x="134" y="12"/>
                    <a:pt x="133" y="12"/>
                    <a:pt x="133" y="11"/>
                  </a:cubicBezTo>
                  <a:cubicBezTo>
                    <a:pt x="131" y="12"/>
                    <a:pt x="130" y="13"/>
                    <a:pt x="129" y="13"/>
                  </a:cubicBezTo>
                  <a:cubicBezTo>
                    <a:pt x="128" y="11"/>
                    <a:pt x="128" y="9"/>
                    <a:pt x="126" y="8"/>
                  </a:cubicBezTo>
                  <a:cubicBezTo>
                    <a:pt x="126" y="8"/>
                    <a:pt x="126" y="7"/>
                    <a:pt x="126" y="6"/>
                  </a:cubicBezTo>
                  <a:cubicBezTo>
                    <a:pt x="124" y="7"/>
                    <a:pt x="122" y="8"/>
                    <a:pt x="121" y="6"/>
                  </a:cubicBezTo>
                  <a:cubicBezTo>
                    <a:pt x="120" y="5"/>
                    <a:pt x="121" y="3"/>
                    <a:pt x="119" y="2"/>
                  </a:cubicBezTo>
                  <a:cubicBezTo>
                    <a:pt x="117" y="4"/>
                    <a:pt x="117" y="5"/>
                    <a:pt x="115" y="3"/>
                  </a:cubicBezTo>
                  <a:cubicBezTo>
                    <a:pt x="114" y="2"/>
                    <a:pt x="115" y="1"/>
                    <a:pt x="114" y="0"/>
                  </a:cubicBezTo>
                  <a:cubicBezTo>
                    <a:pt x="114" y="0"/>
                    <a:pt x="112" y="0"/>
                    <a:pt x="112" y="0"/>
                  </a:cubicBezTo>
                  <a:cubicBezTo>
                    <a:pt x="112" y="1"/>
                    <a:pt x="111" y="1"/>
                    <a:pt x="111" y="2"/>
                  </a:cubicBezTo>
                  <a:cubicBezTo>
                    <a:pt x="110" y="3"/>
                    <a:pt x="107" y="4"/>
                    <a:pt x="106" y="5"/>
                  </a:cubicBezTo>
                  <a:cubicBezTo>
                    <a:pt x="106" y="7"/>
                    <a:pt x="106" y="9"/>
                    <a:pt x="106" y="11"/>
                  </a:cubicBezTo>
                  <a:cubicBezTo>
                    <a:pt x="105" y="11"/>
                    <a:pt x="105" y="12"/>
                    <a:pt x="104" y="13"/>
                  </a:cubicBezTo>
                  <a:cubicBezTo>
                    <a:pt x="104" y="14"/>
                    <a:pt x="105" y="15"/>
                    <a:pt x="104" y="15"/>
                  </a:cubicBezTo>
                  <a:cubicBezTo>
                    <a:pt x="103" y="18"/>
                    <a:pt x="102" y="19"/>
                    <a:pt x="102" y="23"/>
                  </a:cubicBezTo>
                  <a:cubicBezTo>
                    <a:pt x="102" y="25"/>
                    <a:pt x="104" y="27"/>
                    <a:pt x="102" y="29"/>
                  </a:cubicBezTo>
                  <a:cubicBezTo>
                    <a:pt x="101" y="29"/>
                    <a:pt x="100" y="28"/>
                    <a:pt x="99" y="29"/>
                  </a:cubicBezTo>
                  <a:cubicBezTo>
                    <a:pt x="97" y="30"/>
                    <a:pt x="98" y="30"/>
                    <a:pt x="98" y="31"/>
                  </a:cubicBezTo>
                  <a:cubicBezTo>
                    <a:pt x="99" y="32"/>
                    <a:pt x="101" y="34"/>
                    <a:pt x="102" y="35"/>
                  </a:cubicBezTo>
                  <a:cubicBezTo>
                    <a:pt x="103" y="37"/>
                    <a:pt x="103" y="40"/>
                    <a:pt x="102" y="43"/>
                  </a:cubicBezTo>
                  <a:cubicBezTo>
                    <a:pt x="101" y="45"/>
                    <a:pt x="99" y="44"/>
                    <a:pt x="99" y="48"/>
                  </a:cubicBezTo>
                  <a:cubicBezTo>
                    <a:pt x="99" y="49"/>
                    <a:pt x="100" y="50"/>
                    <a:pt x="99" y="51"/>
                  </a:cubicBezTo>
                  <a:cubicBezTo>
                    <a:pt x="98" y="52"/>
                    <a:pt x="97" y="51"/>
                    <a:pt x="96" y="51"/>
                  </a:cubicBezTo>
                  <a:cubicBezTo>
                    <a:pt x="93" y="52"/>
                    <a:pt x="92" y="55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9"/>
                    <a:pt x="93" y="61"/>
                    <a:pt x="93" y="62"/>
                  </a:cubicBezTo>
                  <a:cubicBezTo>
                    <a:pt x="93" y="66"/>
                    <a:pt x="93" y="65"/>
                    <a:pt x="90" y="68"/>
                  </a:cubicBezTo>
                  <a:cubicBezTo>
                    <a:pt x="88" y="69"/>
                    <a:pt x="85" y="70"/>
                    <a:pt x="84" y="71"/>
                  </a:cubicBezTo>
                  <a:cubicBezTo>
                    <a:pt x="81" y="74"/>
                    <a:pt x="85" y="74"/>
                    <a:pt x="86" y="76"/>
                  </a:cubicBezTo>
                  <a:cubicBezTo>
                    <a:pt x="88" y="79"/>
                    <a:pt x="84" y="77"/>
                    <a:pt x="83" y="79"/>
                  </a:cubicBezTo>
                  <a:cubicBezTo>
                    <a:pt x="82" y="81"/>
                    <a:pt x="84" y="84"/>
                    <a:pt x="84" y="86"/>
                  </a:cubicBezTo>
                  <a:cubicBezTo>
                    <a:pt x="83" y="88"/>
                    <a:pt x="80" y="89"/>
                    <a:pt x="79" y="92"/>
                  </a:cubicBezTo>
                  <a:cubicBezTo>
                    <a:pt x="78" y="93"/>
                    <a:pt x="78" y="94"/>
                    <a:pt x="78" y="96"/>
                  </a:cubicBezTo>
                  <a:cubicBezTo>
                    <a:pt x="77" y="98"/>
                    <a:pt x="76" y="97"/>
                    <a:pt x="75" y="98"/>
                  </a:cubicBezTo>
                  <a:cubicBezTo>
                    <a:pt x="73" y="99"/>
                    <a:pt x="70" y="101"/>
                    <a:pt x="69" y="103"/>
                  </a:cubicBezTo>
                  <a:cubicBezTo>
                    <a:pt x="67" y="108"/>
                    <a:pt x="68" y="113"/>
                    <a:pt x="65" y="117"/>
                  </a:cubicBezTo>
                  <a:cubicBezTo>
                    <a:pt x="62" y="122"/>
                    <a:pt x="60" y="126"/>
                    <a:pt x="56" y="129"/>
                  </a:cubicBezTo>
                  <a:cubicBezTo>
                    <a:pt x="53" y="131"/>
                    <a:pt x="54" y="133"/>
                    <a:pt x="53" y="135"/>
                  </a:cubicBezTo>
                  <a:cubicBezTo>
                    <a:pt x="53" y="137"/>
                    <a:pt x="51" y="137"/>
                    <a:pt x="51" y="139"/>
                  </a:cubicBezTo>
                  <a:cubicBezTo>
                    <a:pt x="50" y="140"/>
                    <a:pt x="51" y="141"/>
                    <a:pt x="50" y="142"/>
                  </a:cubicBezTo>
                  <a:cubicBezTo>
                    <a:pt x="49" y="144"/>
                    <a:pt x="46" y="145"/>
                    <a:pt x="45" y="147"/>
                  </a:cubicBezTo>
                  <a:cubicBezTo>
                    <a:pt x="44" y="150"/>
                    <a:pt x="44" y="152"/>
                    <a:pt x="41" y="153"/>
                  </a:cubicBezTo>
                  <a:cubicBezTo>
                    <a:pt x="38" y="154"/>
                    <a:pt x="35" y="153"/>
                    <a:pt x="33" y="154"/>
                  </a:cubicBezTo>
                  <a:cubicBezTo>
                    <a:pt x="31" y="155"/>
                    <a:pt x="29" y="157"/>
                    <a:pt x="27" y="158"/>
                  </a:cubicBezTo>
                  <a:cubicBezTo>
                    <a:pt x="23" y="161"/>
                    <a:pt x="19" y="165"/>
                    <a:pt x="15" y="168"/>
                  </a:cubicBezTo>
                  <a:cubicBezTo>
                    <a:pt x="13" y="170"/>
                    <a:pt x="11" y="171"/>
                    <a:pt x="8" y="173"/>
                  </a:cubicBezTo>
                  <a:cubicBezTo>
                    <a:pt x="6" y="174"/>
                    <a:pt x="3" y="174"/>
                    <a:pt x="2" y="176"/>
                  </a:cubicBezTo>
                  <a:cubicBezTo>
                    <a:pt x="1" y="178"/>
                    <a:pt x="1" y="179"/>
                    <a:pt x="0" y="180"/>
                  </a:cubicBezTo>
                  <a:cubicBezTo>
                    <a:pt x="1" y="180"/>
                    <a:pt x="2" y="180"/>
                    <a:pt x="3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3"/>
            <p:cNvSpPr>
              <a:spLocks/>
            </p:cNvSpPr>
            <p:nvPr/>
          </p:nvSpPr>
          <p:spPr bwMode="auto">
            <a:xfrm>
              <a:off x="5400675" y="2281238"/>
              <a:ext cx="301625" cy="396875"/>
            </a:xfrm>
            <a:custGeom>
              <a:avLst/>
              <a:gdLst>
                <a:gd name="T0" fmla="*/ 54 w 176"/>
                <a:gd name="T1" fmla="*/ 207 h 232"/>
                <a:gd name="T2" fmla="*/ 79 w 176"/>
                <a:gd name="T3" fmla="*/ 215 h 232"/>
                <a:gd name="T4" fmla="*/ 92 w 176"/>
                <a:gd name="T5" fmla="*/ 227 h 232"/>
                <a:gd name="T6" fmla="*/ 105 w 176"/>
                <a:gd name="T7" fmla="*/ 226 h 232"/>
                <a:gd name="T8" fmla="*/ 116 w 176"/>
                <a:gd name="T9" fmla="*/ 197 h 232"/>
                <a:gd name="T10" fmla="*/ 117 w 176"/>
                <a:gd name="T11" fmla="*/ 179 h 232"/>
                <a:gd name="T12" fmla="*/ 119 w 176"/>
                <a:gd name="T13" fmla="*/ 168 h 232"/>
                <a:gd name="T14" fmla="*/ 135 w 176"/>
                <a:gd name="T15" fmla="*/ 156 h 232"/>
                <a:gd name="T16" fmla="*/ 144 w 176"/>
                <a:gd name="T17" fmla="*/ 146 h 232"/>
                <a:gd name="T18" fmla="*/ 162 w 176"/>
                <a:gd name="T19" fmla="*/ 114 h 232"/>
                <a:gd name="T20" fmla="*/ 171 w 176"/>
                <a:gd name="T21" fmla="*/ 105 h 232"/>
                <a:gd name="T22" fmla="*/ 172 w 176"/>
                <a:gd name="T23" fmla="*/ 95 h 232"/>
                <a:gd name="T24" fmla="*/ 161 w 176"/>
                <a:gd name="T25" fmla="*/ 90 h 232"/>
                <a:gd name="T26" fmla="*/ 141 w 176"/>
                <a:gd name="T27" fmla="*/ 70 h 232"/>
                <a:gd name="T28" fmla="*/ 124 w 176"/>
                <a:gd name="T29" fmla="*/ 50 h 232"/>
                <a:gd name="T30" fmla="*/ 108 w 176"/>
                <a:gd name="T31" fmla="*/ 38 h 232"/>
                <a:gd name="T32" fmla="*/ 65 w 176"/>
                <a:gd name="T33" fmla="*/ 8 h 232"/>
                <a:gd name="T34" fmla="*/ 53 w 176"/>
                <a:gd name="T35" fmla="*/ 3 h 232"/>
                <a:gd name="T36" fmla="*/ 31 w 176"/>
                <a:gd name="T37" fmla="*/ 3 h 232"/>
                <a:gd name="T38" fmla="*/ 23 w 176"/>
                <a:gd name="T39" fmla="*/ 3 h 232"/>
                <a:gd name="T40" fmla="*/ 7 w 176"/>
                <a:gd name="T41" fmla="*/ 2 h 232"/>
                <a:gd name="T42" fmla="*/ 5 w 176"/>
                <a:gd name="T43" fmla="*/ 10 h 232"/>
                <a:gd name="T44" fmla="*/ 2 w 176"/>
                <a:gd name="T45" fmla="*/ 29 h 232"/>
                <a:gd name="T46" fmla="*/ 8 w 176"/>
                <a:gd name="T47" fmla="*/ 48 h 232"/>
                <a:gd name="T48" fmla="*/ 10 w 176"/>
                <a:gd name="T49" fmla="*/ 72 h 232"/>
                <a:gd name="T50" fmla="*/ 8 w 176"/>
                <a:gd name="T51" fmla="*/ 91 h 232"/>
                <a:gd name="T52" fmla="*/ 14 w 176"/>
                <a:gd name="T53" fmla="*/ 108 h 232"/>
                <a:gd name="T54" fmla="*/ 14 w 176"/>
                <a:gd name="T55" fmla="*/ 126 h 232"/>
                <a:gd name="T56" fmla="*/ 20 w 176"/>
                <a:gd name="T57" fmla="*/ 150 h 232"/>
                <a:gd name="T58" fmla="*/ 23 w 176"/>
                <a:gd name="T59" fmla="*/ 167 h 232"/>
                <a:gd name="T60" fmla="*/ 37 w 176"/>
                <a:gd name="T61" fmla="*/ 177 h 232"/>
                <a:gd name="T62" fmla="*/ 33 w 176"/>
                <a:gd name="T63" fmla="*/ 194 h 232"/>
                <a:gd name="T64" fmla="*/ 33 w 176"/>
                <a:gd name="T65" fmla="*/ 204 h 232"/>
                <a:gd name="T66" fmla="*/ 37 w 176"/>
                <a:gd name="T67" fmla="*/ 20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232">
                  <a:moveTo>
                    <a:pt x="45" y="206"/>
                  </a:moveTo>
                  <a:cubicBezTo>
                    <a:pt x="49" y="206"/>
                    <a:pt x="51" y="208"/>
                    <a:pt x="54" y="207"/>
                  </a:cubicBezTo>
                  <a:cubicBezTo>
                    <a:pt x="58" y="207"/>
                    <a:pt x="60" y="205"/>
                    <a:pt x="64" y="206"/>
                  </a:cubicBezTo>
                  <a:cubicBezTo>
                    <a:pt x="69" y="207"/>
                    <a:pt x="76" y="211"/>
                    <a:pt x="79" y="215"/>
                  </a:cubicBezTo>
                  <a:cubicBezTo>
                    <a:pt x="82" y="219"/>
                    <a:pt x="81" y="220"/>
                    <a:pt x="85" y="222"/>
                  </a:cubicBezTo>
                  <a:cubicBezTo>
                    <a:pt x="88" y="223"/>
                    <a:pt x="90" y="225"/>
                    <a:pt x="92" y="227"/>
                  </a:cubicBezTo>
                  <a:cubicBezTo>
                    <a:pt x="94" y="229"/>
                    <a:pt x="96" y="231"/>
                    <a:pt x="98" y="231"/>
                  </a:cubicBezTo>
                  <a:cubicBezTo>
                    <a:pt x="102" y="232"/>
                    <a:pt x="103" y="228"/>
                    <a:pt x="105" y="226"/>
                  </a:cubicBezTo>
                  <a:cubicBezTo>
                    <a:pt x="111" y="222"/>
                    <a:pt x="117" y="224"/>
                    <a:pt x="118" y="215"/>
                  </a:cubicBezTo>
                  <a:cubicBezTo>
                    <a:pt x="118" y="209"/>
                    <a:pt x="117" y="202"/>
                    <a:pt x="116" y="197"/>
                  </a:cubicBezTo>
                  <a:cubicBezTo>
                    <a:pt x="115" y="193"/>
                    <a:pt x="116" y="191"/>
                    <a:pt x="117" y="188"/>
                  </a:cubicBezTo>
                  <a:cubicBezTo>
                    <a:pt x="117" y="185"/>
                    <a:pt x="117" y="182"/>
                    <a:pt x="117" y="179"/>
                  </a:cubicBezTo>
                  <a:cubicBezTo>
                    <a:pt x="118" y="176"/>
                    <a:pt x="118" y="172"/>
                    <a:pt x="120" y="169"/>
                  </a:cubicBezTo>
                  <a:cubicBezTo>
                    <a:pt x="120" y="169"/>
                    <a:pt x="120" y="169"/>
                    <a:pt x="119" y="168"/>
                  </a:cubicBezTo>
                  <a:cubicBezTo>
                    <a:pt x="115" y="163"/>
                    <a:pt x="127" y="161"/>
                    <a:pt x="130" y="159"/>
                  </a:cubicBezTo>
                  <a:cubicBezTo>
                    <a:pt x="132" y="158"/>
                    <a:pt x="134" y="157"/>
                    <a:pt x="135" y="156"/>
                  </a:cubicBezTo>
                  <a:cubicBezTo>
                    <a:pt x="137" y="154"/>
                    <a:pt x="138" y="152"/>
                    <a:pt x="140" y="150"/>
                  </a:cubicBezTo>
                  <a:cubicBezTo>
                    <a:pt x="143" y="148"/>
                    <a:pt x="143" y="149"/>
                    <a:pt x="144" y="146"/>
                  </a:cubicBezTo>
                  <a:cubicBezTo>
                    <a:pt x="145" y="143"/>
                    <a:pt x="145" y="141"/>
                    <a:pt x="146" y="138"/>
                  </a:cubicBezTo>
                  <a:cubicBezTo>
                    <a:pt x="150" y="129"/>
                    <a:pt x="158" y="123"/>
                    <a:pt x="162" y="114"/>
                  </a:cubicBezTo>
                  <a:cubicBezTo>
                    <a:pt x="163" y="112"/>
                    <a:pt x="163" y="109"/>
                    <a:pt x="165" y="107"/>
                  </a:cubicBezTo>
                  <a:cubicBezTo>
                    <a:pt x="167" y="106"/>
                    <a:pt x="169" y="106"/>
                    <a:pt x="171" y="105"/>
                  </a:cubicBezTo>
                  <a:cubicBezTo>
                    <a:pt x="173" y="104"/>
                    <a:pt x="174" y="102"/>
                    <a:pt x="176" y="100"/>
                  </a:cubicBezTo>
                  <a:cubicBezTo>
                    <a:pt x="175" y="98"/>
                    <a:pt x="175" y="97"/>
                    <a:pt x="172" y="95"/>
                  </a:cubicBezTo>
                  <a:cubicBezTo>
                    <a:pt x="170" y="94"/>
                    <a:pt x="168" y="95"/>
                    <a:pt x="165" y="94"/>
                  </a:cubicBezTo>
                  <a:cubicBezTo>
                    <a:pt x="163" y="93"/>
                    <a:pt x="162" y="91"/>
                    <a:pt x="161" y="90"/>
                  </a:cubicBezTo>
                  <a:cubicBezTo>
                    <a:pt x="158" y="86"/>
                    <a:pt x="154" y="84"/>
                    <a:pt x="150" y="80"/>
                  </a:cubicBezTo>
                  <a:cubicBezTo>
                    <a:pt x="148" y="76"/>
                    <a:pt x="143" y="74"/>
                    <a:pt x="141" y="70"/>
                  </a:cubicBezTo>
                  <a:cubicBezTo>
                    <a:pt x="138" y="66"/>
                    <a:pt x="137" y="62"/>
                    <a:pt x="133" y="60"/>
                  </a:cubicBezTo>
                  <a:cubicBezTo>
                    <a:pt x="130" y="57"/>
                    <a:pt x="128" y="53"/>
                    <a:pt x="124" y="50"/>
                  </a:cubicBezTo>
                  <a:cubicBezTo>
                    <a:pt x="120" y="47"/>
                    <a:pt x="116" y="46"/>
                    <a:pt x="113" y="43"/>
                  </a:cubicBezTo>
                  <a:cubicBezTo>
                    <a:pt x="111" y="42"/>
                    <a:pt x="110" y="40"/>
                    <a:pt x="108" y="38"/>
                  </a:cubicBezTo>
                  <a:cubicBezTo>
                    <a:pt x="102" y="32"/>
                    <a:pt x="94" y="28"/>
                    <a:pt x="87" y="23"/>
                  </a:cubicBezTo>
                  <a:cubicBezTo>
                    <a:pt x="79" y="18"/>
                    <a:pt x="73" y="11"/>
                    <a:pt x="65" y="8"/>
                  </a:cubicBezTo>
                  <a:cubicBezTo>
                    <a:pt x="62" y="8"/>
                    <a:pt x="60" y="7"/>
                    <a:pt x="58" y="6"/>
                  </a:cubicBezTo>
                  <a:cubicBezTo>
                    <a:pt x="55" y="6"/>
                    <a:pt x="55" y="4"/>
                    <a:pt x="53" y="3"/>
                  </a:cubicBezTo>
                  <a:cubicBezTo>
                    <a:pt x="48" y="0"/>
                    <a:pt x="41" y="1"/>
                    <a:pt x="36" y="3"/>
                  </a:cubicBezTo>
                  <a:cubicBezTo>
                    <a:pt x="34" y="4"/>
                    <a:pt x="34" y="4"/>
                    <a:pt x="31" y="3"/>
                  </a:cubicBezTo>
                  <a:cubicBezTo>
                    <a:pt x="30" y="3"/>
                    <a:pt x="29" y="3"/>
                    <a:pt x="27" y="4"/>
                  </a:cubicBezTo>
                  <a:cubicBezTo>
                    <a:pt x="25" y="4"/>
                    <a:pt x="25" y="3"/>
                    <a:pt x="23" y="3"/>
                  </a:cubicBezTo>
                  <a:cubicBezTo>
                    <a:pt x="20" y="2"/>
                    <a:pt x="16" y="3"/>
                    <a:pt x="13" y="3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4" y="13"/>
                    <a:pt x="1" y="17"/>
                    <a:pt x="0" y="21"/>
                  </a:cubicBezTo>
                  <a:cubicBezTo>
                    <a:pt x="0" y="23"/>
                    <a:pt x="1" y="26"/>
                    <a:pt x="2" y="29"/>
                  </a:cubicBezTo>
                  <a:cubicBezTo>
                    <a:pt x="2" y="32"/>
                    <a:pt x="2" y="34"/>
                    <a:pt x="2" y="37"/>
                  </a:cubicBezTo>
                  <a:cubicBezTo>
                    <a:pt x="3" y="42"/>
                    <a:pt x="5" y="45"/>
                    <a:pt x="8" y="48"/>
                  </a:cubicBezTo>
                  <a:cubicBezTo>
                    <a:pt x="11" y="52"/>
                    <a:pt x="11" y="57"/>
                    <a:pt x="11" y="62"/>
                  </a:cubicBezTo>
                  <a:cubicBezTo>
                    <a:pt x="11" y="65"/>
                    <a:pt x="11" y="69"/>
                    <a:pt x="10" y="72"/>
                  </a:cubicBezTo>
                  <a:cubicBezTo>
                    <a:pt x="9" y="74"/>
                    <a:pt x="7" y="76"/>
                    <a:pt x="6" y="78"/>
                  </a:cubicBezTo>
                  <a:cubicBezTo>
                    <a:pt x="5" y="82"/>
                    <a:pt x="7" y="87"/>
                    <a:pt x="8" y="91"/>
                  </a:cubicBezTo>
                  <a:cubicBezTo>
                    <a:pt x="9" y="93"/>
                    <a:pt x="10" y="96"/>
                    <a:pt x="11" y="98"/>
                  </a:cubicBezTo>
                  <a:cubicBezTo>
                    <a:pt x="12" y="102"/>
                    <a:pt x="14" y="104"/>
                    <a:pt x="14" y="108"/>
                  </a:cubicBezTo>
                  <a:cubicBezTo>
                    <a:pt x="13" y="111"/>
                    <a:pt x="12" y="113"/>
                    <a:pt x="12" y="116"/>
                  </a:cubicBezTo>
                  <a:cubicBezTo>
                    <a:pt x="12" y="120"/>
                    <a:pt x="12" y="123"/>
                    <a:pt x="14" y="126"/>
                  </a:cubicBezTo>
                  <a:cubicBezTo>
                    <a:pt x="16" y="128"/>
                    <a:pt x="19" y="129"/>
                    <a:pt x="20" y="132"/>
                  </a:cubicBezTo>
                  <a:cubicBezTo>
                    <a:pt x="23" y="136"/>
                    <a:pt x="19" y="144"/>
                    <a:pt x="20" y="150"/>
                  </a:cubicBezTo>
                  <a:cubicBezTo>
                    <a:pt x="21" y="153"/>
                    <a:pt x="22" y="156"/>
                    <a:pt x="23" y="159"/>
                  </a:cubicBezTo>
                  <a:cubicBezTo>
                    <a:pt x="23" y="162"/>
                    <a:pt x="22" y="165"/>
                    <a:pt x="23" y="167"/>
                  </a:cubicBezTo>
                  <a:cubicBezTo>
                    <a:pt x="25" y="170"/>
                    <a:pt x="28" y="172"/>
                    <a:pt x="30" y="175"/>
                  </a:cubicBezTo>
                  <a:cubicBezTo>
                    <a:pt x="32" y="176"/>
                    <a:pt x="34" y="176"/>
                    <a:pt x="37" y="177"/>
                  </a:cubicBezTo>
                  <a:cubicBezTo>
                    <a:pt x="39" y="178"/>
                    <a:pt x="42" y="181"/>
                    <a:pt x="42" y="183"/>
                  </a:cubicBezTo>
                  <a:cubicBezTo>
                    <a:pt x="42" y="188"/>
                    <a:pt x="35" y="190"/>
                    <a:pt x="33" y="194"/>
                  </a:cubicBezTo>
                  <a:cubicBezTo>
                    <a:pt x="31" y="196"/>
                    <a:pt x="32" y="196"/>
                    <a:pt x="33" y="198"/>
                  </a:cubicBezTo>
                  <a:cubicBezTo>
                    <a:pt x="33" y="200"/>
                    <a:pt x="32" y="202"/>
                    <a:pt x="33" y="204"/>
                  </a:cubicBezTo>
                  <a:cubicBezTo>
                    <a:pt x="34" y="205"/>
                    <a:pt x="35" y="206"/>
                    <a:pt x="36" y="207"/>
                  </a:cubicBezTo>
                  <a:cubicBezTo>
                    <a:pt x="36" y="207"/>
                    <a:pt x="37" y="207"/>
                    <a:pt x="37" y="207"/>
                  </a:cubicBezTo>
                  <a:cubicBezTo>
                    <a:pt x="40" y="207"/>
                    <a:pt x="43" y="206"/>
                    <a:pt x="45" y="2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4"/>
            <p:cNvSpPr>
              <a:spLocks/>
            </p:cNvSpPr>
            <p:nvPr/>
          </p:nvSpPr>
          <p:spPr bwMode="auto">
            <a:xfrm>
              <a:off x="5614988" y="2808288"/>
              <a:ext cx="130175" cy="169863"/>
            </a:xfrm>
            <a:custGeom>
              <a:avLst/>
              <a:gdLst>
                <a:gd name="T0" fmla="*/ 11 w 76"/>
                <a:gd name="T1" fmla="*/ 15 h 99"/>
                <a:gd name="T2" fmla="*/ 12 w 76"/>
                <a:gd name="T3" fmla="*/ 24 h 99"/>
                <a:gd name="T4" fmla="*/ 18 w 76"/>
                <a:gd name="T5" fmla="*/ 31 h 99"/>
                <a:gd name="T6" fmla="*/ 16 w 76"/>
                <a:gd name="T7" fmla="*/ 40 h 99"/>
                <a:gd name="T8" fmla="*/ 18 w 76"/>
                <a:gd name="T9" fmla="*/ 49 h 99"/>
                <a:gd name="T10" fmla="*/ 19 w 76"/>
                <a:gd name="T11" fmla="*/ 59 h 99"/>
                <a:gd name="T12" fmla="*/ 10 w 76"/>
                <a:gd name="T13" fmla="*/ 61 h 99"/>
                <a:gd name="T14" fmla="*/ 2 w 76"/>
                <a:gd name="T15" fmla="*/ 60 h 99"/>
                <a:gd name="T16" fmla="*/ 1 w 76"/>
                <a:gd name="T17" fmla="*/ 69 h 99"/>
                <a:gd name="T18" fmla="*/ 7 w 76"/>
                <a:gd name="T19" fmla="*/ 76 h 99"/>
                <a:gd name="T20" fmla="*/ 7 w 76"/>
                <a:gd name="T21" fmla="*/ 85 h 99"/>
                <a:gd name="T22" fmla="*/ 21 w 76"/>
                <a:gd name="T23" fmla="*/ 98 h 99"/>
                <a:gd name="T24" fmla="*/ 32 w 76"/>
                <a:gd name="T25" fmla="*/ 98 h 99"/>
                <a:gd name="T26" fmla="*/ 39 w 76"/>
                <a:gd name="T27" fmla="*/ 89 h 99"/>
                <a:gd name="T28" fmla="*/ 41 w 76"/>
                <a:gd name="T29" fmla="*/ 84 h 99"/>
                <a:gd name="T30" fmla="*/ 46 w 76"/>
                <a:gd name="T31" fmla="*/ 78 h 99"/>
                <a:gd name="T32" fmla="*/ 50 w 76"/>
                <a:gd name="T33" fmla="*/ 72 h 99"/>
                <a:gd name="T34" fmla="*/ 61 w 76"/>
                <a:gd name="T35" fmla="*/ 62 h 99"/>
                <a:gd name="T36" fmla="*/ 67 w 76"/>
                <a:gd name="T37" fmla="*/ 60 h 99"/>
                <a:gd name="T38" fmla="*/ 74 w 76"/>
                <a:gd name="T39" fmla="*/ 56 h 99"/>
                <a:gd name="T40" fmla="*/ 76 w 76"/>
                <a:gd name="T41" fmla="*/ 54 h 99"/>
                <a:gd name="T42" fmla="*/ 74 w 76"/>
                <a:gd name="T43" fmla="*/ 51 h 99"/>
                <a:gd name="T44" fmla="*/ 71 w 76"/>
                <a:gd name="T45" fmla="*/ 44 h 99"/>
                <a:gd name="T46" fmla="*/ 68 w 76"/>
                <a:gd name="T47" fmla="*/ 44 h 99"/>
                <a:gd name="T48" fmla="*/ 65 w 76"/>
                <a:gd name="T49" fmla="*/ 43 h 99"/>
                <a:gd name="T50" fmla="*/ 60 w 76"/>
                <a:gd name="T51" fmla="*/ 41 h 99"/>
                <a:gd name="T52" fmla="*/ 56 w 76"/>
                <a:gd name="T53" fmla="*/ 35 h 99"/>
                <a:gd name="T54" fmla="*/ 54 w 76"/>
                <a:gd name="T55" fmla="*/ 29 h 99"/>
                <a:gd name="T56" fmla="*/ 48 w 76"/>
                <a:gd name="T57" fmla="*/ 24 h 99"/>
                <a:gd name="T58" fmla="*/ 40 w 76"/>
                <a:gd name="T59" fmla="*/ 20 h 99"/>
                <a:gd name="T60" fmla="*/ 34 w 76"/>
                <a:gd name="T61" fmla="*/ 16 h 99"/>
                <a:gd name="T62" fmla="*/ 27 w 76"/>
                <a:gd name="T63" fmla="*/ 14 h 99"/>
                <a:gd name="T64" fmla="*/ 15 w 76"/>
                <a:gd name="T65" fmla="*/ 6 h 99"/>
                <a:gd name="T66" fmla="*/ 10 w 76"/>
                <a:gd name="T67" fmla="*/ 3 h 99"/>
                <a:gd name="T68" fmla="*/ 8 w 76"/>
                <a:gd name="T69" fmla="*/ 0 h 99"/>
                <a:gd name="T70" fmla="*/ 11 w 76"/>
                <a:gd name="T71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99">
                  <a:moveTo>
                    <a:pt x="11" y="15"/>
                  </a:moveTo>
                  <a:cubicBezTo>
                    <a:pt x="11" y="17"/>
                    <a:pt x="11" y="22"/>
                    <a:pt x="12" y="24"/>
                  </a:cubicBezTo>
                  <a:cubicBezTo>
                    <a:pt x="14" y="27"/>
                    <a:pt x="18" y="27"/>
                    <a:pt x="18" y="31"/>
                  </a:cubicBezTo>
                  <a:cubicBezTo>
                    <a:pt x="18" y="34"/>
                    <a:pt x="16" y="37"/>
                    <a:pt x="16" y="40"/>
                  </a:cubicBezTo>
                  <a:cubicBezTo>
                    <a:pt x="16" y="43"/>
                    <a:pt x="18" y="46"/>
                    <a:pt x="18" y="49"/>
                  </a:cubicBezTo>
                  <a:cubicBezTo>
                    <a:pt x="18" y="51"/>
                    <a:pt x="20" y="57"/>
                    <a:pt x="19" y="59"/>
                  </a:cubicBezTo>
                  <a:cubicBezTo>
                    <a:pt x="18" y="61"/>
                    <a:pt x="12" y="62"/>
                    <a:pt x="10" y="61"/>
                  </a:cubicBezTo>
                  <a:cubicBezTo>
                    <a:pt x="7" y="60"/>
                    <a:pt x="5" y="57"/>
                    <a:pt x="2" y="60"/>
                  </a:cubicBezTo>
                  <a:cubicBezTo>
                    <a:pt x="0" y="62"/>
                    <a:pt x="0" y="67"/>
                    <a:pt x="1" y="69"/>
                  </a:cubicBezTo>
                  <a:cubicBezTo>
                    <a:pt x="3" y="72"/>
                    <a:pt x="6" y="73"/>
                    <a:pt x="7" y="76"/>
                  </a:cubicBezTo>
                  <a:cubicBezTo>
                    <a:pt x="8" y="79"/>
                    <a:pt x="6" y="82"/>
                    <a:pt x="7" y="85"/>
                  </a:cubicBezTo>
                  <a:cubicBezTo>
                    <a:pt x="10" y="92"/>
                    <a:pt x="15" y="95"/>
                    <a:pt x="21" y="98"/>
                  </a:cubicBezTo>
                  <a:cubicBezTo>
                    <a:pt x="24" y="99"/>
                    <a:pt x="28" y="99"/>
                    <a:pt x="32" y="98"/>
                  </a:cubicBezTo>
                  <a:cubicBezTo>
                    <a:pt x="34" y="95"/>
                    <a:pt x="37" y="92"/>
                    <a:pt x="39" y="89"/>
                  </a:cubicBezTo>
                  <a:cubicBezTo>
                    <a:pt x="40" y="87"/>
                    <a:pt x="40" y="85"/>
                    <a:pt x="41" y="84"/>
                  </a:cubicBezTo>
                  <a:cubicBezTo>
                    <a:pt x="42" y="82"/>
                    <a:pt x="45" y="80"/>
                    <a:pt x="46" y="78"/>
                  </a:cubicBezTo>
                  <a:cubicBezTo>
                    <a:pt x="48" y="76"/>
                    <a:pt x="49" y="74"/>
                    <a:pt x="50" y="72"/>
                  </a:cubicBezTo>
                  <a:cubicBezTo>
                    <a:pt x="53" y="68"/>
                    <a:pt x="57" y="64"/>
                    <a:pt x="61" y="62"/>
                  </a:cubicBezTo>
                  <a:cubicBezTo>
                    <a:pt x="63" y="60"/>
                    <a:pt x="65" y="60"/>
                    <a:pt x="67" y="60"/>
                  </a:cubicBezTo>
                  <a:cubicBezTo>
                    <a:pt x="70" y="59"/>
                    <a:pt x="71" y="58"/>
                    <a:pt x="74" y="56"/>
                  </a:cubicBezTo>
                  <a:cubicBezTo>
                    <a:pt x="76" y="55"/>
                    <a:pt x="76" y="55"/>
                    <a:pt x="76" y="54"/>
                  </a:cubicBezTo>
                  <a:cubicBezTo>
                    <a:pt x="76" y="53"/>
                    <a:pt x="75" y="52"/>
                    <a:pt x="74" y="51"/>
                  </a:cubicBezTo>
                  <a:cubicBezTo>
                    <a:pt x="72" y="48"/>
                    <a:pt x="72" y="46"/>
                    <a:pt x="71" y="44"/>
                  </a:cubicBezTo>
                  <a:cubicBezTo>
                    <a:pt x="69" y="43"/>
                    <a:pt x="68" y="44"/>
                    <a:pt x="68" y="44"/>
                  </a:cubicBezTo>
                  <a:cubicBezTo>
                    <a:pt x="67" y="44"/>
                    <a:pt x="66" y="43"/>
                    <a:pt x="65" y="43"/>
                  </a:cubicBezTo>
                  <a:cubicBezTo>
                    <a:pt x="63" y="42"/>
                    <a:pt x="62" y="42"/>
                    <a:pt x="60" y="41"/>
                  </a:cubicBezTo>
                  <a:cubicBezTo>
                    <a:pt x="60" y="38"/>
                    <a:pt x="57" y="38"/>
                    <a:pt x="56" y="35"/>
                  </a:cubicBezTo>
                  <a:cubicBezTo>
                    <a:pt x="55" y="32"/>
                    <a:pt x="57" y="31"/>
                    <a:pt x="54" y="29"/>
                  </a:cubicBezTo>
                  <a:cubicBezTo>
                    <a:pt x="51" y="27"/>
                    <a:pt x="50" y="26"/>
                    <a:pt x="48" y="24"/>
                  </a:cubicBezTo>
                  <a:cubicBezTo>
                    <a:pt x="45" y="22"/>
                    <a:pt x="43" y="22"/>
                    <a:pt x="40" y="20"/>
                  </a:cubicBezTo>
                  <a:cubicBezTo>
                    <a:pt x="37" y="19"/>
                    <a:pt x="36" y="17"/>
                    <a:pt x="34" y="16"/>
                  </a:cubicBezTo>
                  <a:cubicBezTo>
                    <a:pt x="31" y="15"/>
                    <a:pt x="29" y="15"/>
                    <a:pt x="27" y="14"/>
                  </a:cubicBezTo>
                  <a:cubicBezTo>
                    <a:pt x="22" y="11"/>
                    <a:pt x="20" y="7"/>
                    <a:pt x="15" y="6"/>
                  </a:cubicBezTo>
                  <a:cubicBezTo>
                    <a:pt x="13" y="5"/>
                    <a:pt x="11" y="5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5"/>
                    <a:pt x="10" y="10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4999038" y="2727325"/>
              <a:ext cx="669925" cy="750888"/>
            </a:xfrm>
            <a:custGeom>
              <a:avLst/>
              <a:gdLst>
                <a:gd name="T0" fmla="*/ 352 w 392"/>
                <a:gd name="T1" fmla="*/ 18 h 439"/>
                <a:gd name="T2" fmla="*/ 332 w 392"/>
                <a:gd name="T3" fmla="*/ 11 h 439"/>
                <a:gd name="T4" fmla="*/ 306 w 392"/>
                <a:gd name="T5" fmla="*/ 4 h 439"/>
                <a:gd name="T6" fmla="*/ 285 w 392"/>
                <a:gd name="T7" fmla="*/ 25 h 439"/>
                <a:gd name="T8" fmla="*/ 263 w 392"/>
                <a:gd name="T9" fmla="*/ 38 h 439"/>
                <a:gd name="T10" fmla="*/ 246 w 392"/>
                <a:gd name="T11" fmla="*/ 12 h 439"/>
                <a:gd name="T12" fmla="*/ 231 w 392"/>
                <a:gd name="T13" fmla="*/ 2 h 439"/>
                <a:gd name="T14" fmla="*/ 213 w 392"/>
                <a:gd name="T15" fmla="*/ 19 h 439"/>
                <a:gd name="T16" fmla="*/ 195 w 392"/>
                <a:gd name="T17" fmla="*/ 28 h 439"/>
                <a:gd name="T18" fmla="*/ 162 w 392"/>
                <a:gd name="T19" fmla="*/ 31 h 439"/>
                <a:gd name="T20" fmla="*/ 144 w 392"/>
                <a:gd name="T21" fmla="*/ 27 h 439"/>
                <a:gd name="T22" fmla="*/ 121 w 392"/>
                <a:gd name="T23" fmla="*/ 27 h 439"/>
                <a:gd name="T24" fmla="*/ 124 w 392"/>
                <a:gd name="T25" fmla="*/ 62 h 439"/>
                <a:gd name="T26" fmla="*/ 102 w 392"/>
                <a:gd name="T27" fmla="*/ 80 h 439"/>
                <a:gd name="T28" fmla="*/ 66 w 392"/>
                <a:gd name="T29" fmla="*/ 88 h 439"/>
                <a:gd name="T30" fmla="*/ 40 w 392"/>
                <a:gd name="T31" fmla="*/ 66 h 439"/>
                <a:gd name="T32" fmla="*/ 25 w 392"/>
                <a:gd name="T33" fmla="*/ 73 h 439"/>
                <a:gd name="T34" fmla="*/ 10 w 392"/>
                <a:gd name="T35" fmla="*/ 91 h 439"/>
                <a:gd name="T36" fmla="*/ 21 w 392"/>
                <a:gd name="T37" fmla="*/ 118 h 439"/>
                <a:gd name="T38" fmla="*/ 9 w 392"/>
                <a:gd name="T39" fmla="*/ 140 h 439"/>
                <a:gd name="T40" fmla="*/ 16 w 392"/>
                <a:gd name="T41" fmla="*/ 174 h 439"/>
                <a:gd name="T42" fmla="*/ 13 w 392"/>
                <a:gd name="T43" fmla="*/ 200 h 439"/>
                <a:gd name="T44" fmla="*/ 24 w 392"/>
                <a:gd name="T45" fmla="*/ 243 h 439"/>
                <a:gd name="T46" fmla="*/ 17 w 392"/>
                <a:gd name="T47" fmla="*/ 276 h 439"/>
                <a:gd name="T48" fmla="*/ 38 w 392"/>
                <a:gd name="T49" fmla="*/ 269 h 439"/>
                <a:gd name="T50" fmla="*/ 65 w 392"/>
                <a:gd name="T51" fmla="*/ 257 h 439"/>
                <a:gd name="T52" fmla="*/ 102 w 392"/>
                <a:gd name="T53" fmla="*/ 242 h 439"/>
                <a:gd name="T54" fmla="*/ 122 w 392"/>
                <a:gd name="T55" fmla="*/ 267 h 439"/>
                <a:gd name="T56" fmla="*/ 160 w 392"/>
                <a:gd name="T57" fmla="*/ 275 h 439"/>
                <a:gd name="T58" fmla="*/ 193 w 392"/>
                <a:gd name="T59" fmla="*/ 290 h 439"/>
                <a:gd name="T60" fmla="*/ 216 w 392"/>
                <a:gd name="T61" fmla="*/ 314 h 439"/>
                <a:gd name="T62" fmla="*/ 245 w 392"/>
                <a:gd name="T63" fmla="*/ 322 h 439"/>
                <a:gd name="T64" fmla="*/ 273 w 392"/>
                <a:gd name="T65" fmla="*/ 339 h 439"/>
                <a:gd name="T66" fmla="*/ 260 w 392"/>
                <a:gd name="T67" fmla="*/ 360 h 439"/>
                <a:gd name="T68" fmla="*/ 239 w 392"/>
                <a:gd name="T69" fmla="*/ 380 h 439"/>
                <a:gd name="T70" fmla="*/ 247 w 392"/>
                <a:gd name="T71" fmla="*/ 402 h 439"/>
                <a:gd name="T72" fmla="*/ 263 w 392"/>
                <a:gd name="T73" fmla="*/ 433 h 439"/>
                <a:gd name="T74" fmla="*/ 297 w 392"/>
                <a:gd name="T75" fmla="*/ 415 h 439"/>
                <a:gd name="T76" fmla="*/ 297 w 392"/>
                <a:gd name="T77" fmla="*/ 381 h 439"/>
                <a:gd name="T78" fmla="*/ 314 w 392"/>
                <a:gd name="T79" fmla="*/ 325 h 439"/>
                <a:gd name="T80" fmla="*/ 315 w 392"/>
                <a:gd name="T81" fmla="*/ 267 h 439"/>
                <a:gd name="T82" fmla="*/ 316 w 392"/>
                <a:gd name="T83" fmla="*/ 244 h 439"/>
                <a:gd name="T84" fmla="*/ 322 w 392"/>
                <a:gd name="T85" fmla="*/ 219 h 439"/>
                <a:gd name="T86" fmla="*/ 336 w 392"/>
                <a:gd name="T87" fmla="*/ 204 h 439"/>
                <a:gd name="T88" fmla="*/ 332 w 392"/>
                <a:gd name="T89" fmla="*/ 196 h 439"/>
                <a:gd name="T90" fmla="*/ 349 w 392"/>
                <a:gd name="T91" fmla="*/ 202 h 439"/>
                <a:gd name="T92" fmla="*/ 389 w 392"/>
                <a:gd name="T93" fmla="*/ 152 h 439"/>
                <a:gd name="T94" fmla="*/ 367 w 392"/>
                <a:gd name="T95" fmla="*/ 132 h 439"/>
                <a:gd name="T96" fmla="*/ 370 w 392"/>
                <a:gd name="T97" fmla="*/ 108 h 439"/>
                <a:gd name="T98" fmla="*/ 378 w 392"/>
                <a:gd name="T99" fmla="*/ 78 h 439"/>
                <a:gd name="T100" fmla="*/ 367 w 392"/>
                <a:gd name="T101" fmla="*/ 47 h 439"/>
                <a:gd name="T102" fmla="*/ 359 w 392"/>
                <a:gd name="T103" fmla="*/ 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2" h="439">
                  <a:moveTo>
                    <a:pt x="359" y="26"/>
                  </a:moveTo>
                  <a:cubicBezTo>
                    <a:pt x="357" y="27"/>
                    <a:pt x="355" y="28"/>
                    <a:pt x="354" y="26"/>
                  </a:cubicBezTo>
                  <a:cubicBezTo>
                    <a:pt x="353" y="23"/>
                    <a:pt x="356" y="21"/>
                    <a:pt x="356" y="19"/>
                  </a:cubicBezTo>
                  <a:cubicBezTo>
                    <a:pt x="354" y="19"/>
                    <a:pt x="353" y="18"/>
                    <a:pt x="352" y="18"/>
                  </a:cubicBezTo>
                  <a:cubicBezTo>
                    <a:pt x="350" y="17"/>
                    <a:pt x="351" y="18"/>
                    <a:pt x="349" y="19"/>
                  </a:cubicBezTo>
                  <a:cubicBezTo>
                    <a:pt x="346" y="20"/>
                    <a:pt x="344" y="18"/>
                    <a:pt x="342" y="15"/>
                  </a:cubicBezTo>
                  <a:cubicBezTo>
                    <a:pt x="340" y="15"/>
                    <a:pt x="336" y="15"/>
                    <a:pt x="335" y="14"/>
                  </a:cubicBezTo>
                  <a:cubicBezTo>
                    <a:pt x="334" y="13"/>
                    <a:pt x="333" y="11"/>
                    <a:pt x="332" y="11"/>
                  </a:cubicBezTo>
                  <a:cubicBezTo>
                    <a:pt x="331" y="11"/>
                    <a:pt x="330" y="12"/>
                    <a:pt x="329" y="12"/>
                  </a:cubicBezTo>
                  <a:cubicBezTo>
                    <a:pt x="324" y="11"/>
                    <a:pt x="324" y="6"/>
                    <a:pt x="320" y="3"/>
                  </a:cubicBezTo>
                  <a:cubicBezTo>
                    <a:pt x="317" y="0"/>
                    <a:pt x="317" y="3"/>
                    <a:pt x="314" y="4"/>
                  </a:cubicBezTo>
                  <a:cubicBezTo>
                    <a:pt x="312" y="5"/>
                    <a:pt x="309" y="4"/>
                    <a:pt x="306" y="4"/>
                  </a:cubicBezTo>
                  <a:cubicBezTo>
                    <a:pt x="302" y="5"/>
                    <a:pt x="304" y="11"/>
                    <a:pt x="300" y="13"/>
                  </a:cubicBezTo>
                  <a:cubicBezTo>
                    <a:pt x="298" y="14"/>
                    <a:pt x="294" y="13"/>
                    <a:pt x="293" y="16"/>
                  </a:cubicBezTo>
                  <a:cubicBezTo>
                    <a:pt x="292" y="18"/>
                    <a:pt x="295" y="20"/>
                    <a:pt x="292" y="22"/>
                  </a:cubicBezTo>
                  <a:cubicBezTo>
                    <a:pt x="291" y="23"/>
                    <a:pt x="287" y="25"/>
                    <a:pt x="285" y="25"/>
                  </a:cubicBezTo>
                  <a:cubicBezTo>
                    <a:pt x="282" y="25"/>
                    <a:pt x="281" y="22"/>
                    <a:pt x="278" y="24"/>
                  </a:cubicBezTo>
                  <a:cubicBezTo>
                    <a:pt x="275" y="27"/>
                    <a:pt x="277" y="30"/>
                    <a:pt x="276" y="33"/>
                  </a:cubicBezTo>
                  <a:cubicBezTo>
                    <a:pt x="275" y="37"/>
                    <a:pt x="273" y="35"/>
                    <a:pt x="270" y="34"/>
                  </a:cubicBezTo>
                  <a:cubicBezTo>
                    <a:pt x="266" y="34"/>
                    <a:pt x="267" y="38"/>
                    <a:pt x="263" y="38"/>
                  </a:cubicBezTo>
                  <a:cubicBezTo>
                    <a:pt x="260" y="38"/>
                    <a:pt x="261" y="34"/>
                    <a:pt x="261" y="32"/>
                  </a:cubicBezTo>
                  <a:cubicBezTo>
                    <a:pt x="260" y="27"/>
                    <a:pt x="255" y="26"/>
                    <a:pt x="252" y="22"/>
                  </a:cubicBezTo>
                  <a:cubicBezTo>
                    <a:pt x="250" y="19"/>
                    <a:pt x="250" y="18"/>
                    <a:pt x="250" y="15"/>
                  </a:cubicBezTo>
                  <a:cubicBezTo>
                    <a:pt x="250" y="12"/>
                    <a:pt x="250" y="12"/>
                    <a:pt x="246" y="12"/>
                  </a:cubicBezTo>
                  <a:cubicBezTo>
                    <a:pt x="241" y="12"/>
                    <a:pt x="245" y="11"/>
                    <a:pt x="245" y="8"/>
                  </a:cubicBezTo>
                  <a:cubicBezTo>
                    <a:pt x="245" y="6"/>
                    <a:pt x="241" y="5"/>
                    <a:pt x="239" y="5"/>
                  </a:cubicBezTo>
                  <a:cubicBezTo>
                    <a:pt x="237" y="4"/>
                    <a:pt x="235" y="4"/>
                    <a:pt x="232" y="3"/>
                  </a:cubicBezTo>
                  <a:cubicBezTo>
                    <a:pt x="232" y="3"/>
                    <a:pt x="231" y="2"/>
                    <a:pt x="231" y="2"/>
                  </a:cubicBezTo>
                  <a:cubicBezTo>
                    <a:pt x="229" y="3"/>
                    <a:pt x="228" y="4"/>
                    <a:pt x="227" y="5"/>
                  </a:cubicBezTo>
                  <a:cubicBezTo>
                    <a:pt x="226" y="7"/>
                    <a:pt x="225" y="10"/>
                    <a:pt x="224" y="12"/>
                  </a:cubicBezTo>
                  <a:cubicBezTo>
                    <a:pt x="222" y="14"/>
                    <a:pt x="220" y="14"/>
                    <a:pt x="217" y="14"/>
                  </a:cubicBezTo>
                  <a:cubicBezTo>
                    <a:pt x="214" y="15"/>
                    <a:pt x="214" y="16"/>
                    <a:pt x="213" y="19"/>
                  </a:cubicBezTo>
                  <a:cubicBezTo>
                    <a:pt x="212" y="21"/>
                    <a:pt x="211" y="24"/>
                    <a:pt x="209" y="25"/>
                  </a:cubicBezTo>
                  <a:cubicBezTo>
                    <a:pt x="207" y="26"/>
                    <a:pt x="204" y="25"/>
                    <a:pt x="201" y="25"/>
                  </a:cubicBezTo>
                  <a:cubicBezTo>
                    <a:pt x="200" y="26"/>
                    <a:pt x="200" y="27"/>
                    <a:pt x="199" y="28"/>
                  </a:cubicBezTo>
                  <a:cubicBezTo>
                    <a:pt x="197" y="28"/>
                    <a:pt x="196" y="28"/>
                    <a:pt x="195" y="28"/>
                  </a:cubicBezTo>
                  <a:cubicBezTo>
                    <a:pt x="189" y="27"/>
                    <a:pt x="187" y="30"/>
                    <a:pt x="181" y="32"/>
                  </a:cubicBezTo>
                  <a:cubicBezTo>
                    <a:pt x="179" y="33"/>
                    <a:pt x="176" y="35"/>
                    <a:pt x="174" y="36"/>
                  </a:cubicBezTo>
                  <a:cubicBezTo>
                    <a:pt x="172" y="36"/>
                    <a:pt x="168" y="36"/>
                    <a:pt x="166" y="35"/>
                  </a:cubicBezTo>
                  <a:cubicBezTo>
                    <a:pt x="163" y="34"/>
                    <a:pt x="164" y="33"/>
                    <a:pt x="162" y="31"/>
                  </a:cubicBezTo>
                  <a:cubicBezTo>
                    <a:pt x="160" y="29"/>
                    <a:pt x="158" y="28"/>
                    <a:pt x="156" y="28"/>
                  </a:cubicBezTo>
                  <a:cubicBezTo>
                    <a:pt x="155" y="28"/>
                    <a:pt x="154" y="29"/>
                    <a:pt x="153" y="28"/>
                  </a:cubicBezTo>
                  <a:cubicBezTo>
                    <a:pt x="152" y="28"/>
                    <a:pt x="151" y="27"/>
                    <a:pt x="150" y="27"/>
                  </a:cubicBezTo>
                  <a:cubicBezTo>
                    <a:pt x="148" y="26"/>
                    <a:pt x="146" y="27"/>
                    <a:pt x="144" y="27"/>
                  </a:cubicBezTo>
                  <a:cubicBezTo>
                    <a:pt x="143" y="26"/>
                    <a:pt x="141" y="25"/>
                    <a:pt x="140" y="24"/>
                  </a:cubicBezTo>
                  <a:cubicBezTo>
                    <a:pt x="139" y="24"/>
                    <a:pt x="137" y="23"/>
                    <a:pt x="135" y="23"/>
                  </a:cubicBezTo>
                  <a:cubicBezTo>
                    <a:pt x="133" y="24"/>
                    <a:pt x="132" y="25"/>
                    <a:pt x="131" y="26"/>
                  </a:cubicBezTo>
                  <a:cubicBezTo>
                    <a:pt x="128" y="28"/>
                    <a:pt x="125" y="26"/>
                    <a:pt x="121" y="27"/>
                  </a:cubicBezTo>
                  <a:cubicBezTo>
                    <a:pt x="121" y="30"/>
                    <a:pt x="123" y="33"/>
                    <a:pt x="124" y="36"/>
                  </a:cubicBezTo>
                  <a:cubicBezTo>
                    <a:pt x="125" y="38"/>
                    <a:pt x="125" y="42"/>
                    <a:pt x="125" y="45"/>
                  </a:cubicBezTo>
                  <a:cubicBezTo>
                    <a:pt x="126" y="48"/>
                    <a:pt x="126" y="51"/>
                    <a:pt x="126" y="54"/>
                  </a:cubicBezTo>
                  <a:cubicBezTo>
                    <a:pt x="126" y="57"/>
                    <a:pt x="125" y="59"/>
                    <a:pt x="124" y="62"/>
                  </a:cubicBezTo>
                  <a:cubicBezTo>
                    <a:pt x="122" y="64"/>
                    <a:pt x="122" y="66"/>
                    <a:pt x="120" y="68"/>
                  </a:cubicBezTo>
                  <a:cubicBezTo>
                    <a:pt x="119" y="70"/>
                    <a:pt x="119" y="73"/>
                    <a:pt x="117" y="75"/>
                  </a:cubicBezTo>
                  <a:cubicBezTo>
                    <a:pt x="116" y="76"/>
                    <a:pt x="112" y="76"/>
                    <a:pt x="109" y="77"/>
                  </a:cubicBezTo>
                  <a:cubicBezTo>
                    <a:pt x="107" y="78"/>
                    <a:pt x="105" y="79"/>
                    <a:pt x="102" y="80"/>
                  </a:cubicBezTo>
                  <a:cubicBezTo>
                    <a:pt x="98" y="81"/>
                    <a:pt x="93" y="83"/>
                    <a:pt x="89" y="85"/>
                  </a:cubicBezTo>
                  <a:cubicBezTo>
                    <a:pt x="86" y="86"/>
                    <a:pt x="85" y="87"/>
                    <a:pt x="81" y="87"/>
                  </a:cubicBezTo>
                  <a:cubicBezTo>
                    <a:pt x="79" y="87"/>
                    <a:pt x="76" y="87"/>
                    <a:pt x="74" y="87"/>
                  </a:cubicBezTo>
                  <a:cubicBezTo>
                    <a:pt x="71" y="88"/>
                    <a:pt x="69" y="88"/>
                    <a:pt x="66" y="88"/>
                  </a:cubicBezTo>
                  <a:cubicBezTo>
                    <a:pt x="64" y="87"/>
                    <a:pt x="61" y="88"/>
                    <a:pt x="59" y="87"/>
                  </a:cubicBezTo>
                  <a:cubicBezTo>
                    <a:pt x="55" y="86"/>
                    <a:pt x="51" y="78"/>
                    <a:pt x="50" y="74"/>
                  </a:cubicBezTo>
                  <a:cubicBezTo>
                    <a:pt x="49" y="71"/>
                    <a:pt x="49" y="70"/>
                    <a:pt x="47" y="68"/>
                  </a:cubicBezTo>
                  <a:cubicBezTo>
                    <a:pt x="45" y="66"/>
                    <a:pt x="42" y="66"/>
                    <a:pt x="40" y="66"/>
                  </a:cubicBezTo>
                  <a:cubicBezTo>
                    <a:pt x="36" y="65"/>
                    <a:pt x="32" y="67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8" y="71"/>
                    <a:pt x="27" y="71"/>
                    <a:pt x="25" y="73"/>
                  </a:cubicBezTo>
                  <a:cubicBezTo>
                    <a:pt x="24" y="74"/>
                    <a:pt x="24" y="75"/>
                    <a:pt x="22" y="76"/>
                  </a:cubicBezTo>
                  <a:cubicBezTo>
                    <a:pt x="20" y="78"/>
                    <a:pt x="15" y="79"/>
                    <a:pt x="13" y="81"/>
                  </a:cubicBezTo>
                  <a:cubicBezTo>
                    <a:pt x="12" y="83"/>
                    <a:pt x="16" y="86"/>
                    <a:pt x="16" y="89"/>
                  </a:cubicBezTo>
                  <a:cubicBezTo>
                    <a:pt x="14" y="91"/>
                    <a:pt x="12" y="91"/>
                    <a:pt x="10" y="91"/>
                  </a:cubicBezTo>
                  <a:cubicBezTo>
                    <a:pt x="6" y="93"/>
                    <a:pt x="7" y="94"/>
                    <a:pt x="6" y="97"/>
                  </a:cubicBezTo>
                  <a:cubicBezTo>
                    <a:pt x="5" y="101"/>
                    <a:pt x="0" y="103"/>
                    <a:pt x="2" y="109"/>
                  </a:cubicBezTo>
                  <a:cubicBezTo>
                    <a:pt x="4" y="113"/>
                    <a:pt x="11" y="115"/>
                    <a:pt x="14" y="116"/>
                  </a:cubicBezTo>
                  <a:cubicBezTo>
                    <a:pt x="16" y="116"/>
                    <a:pt x="21" y="117"/>
                    <a:pt x="21" y="118"/>
                  </a:cubicBezTo>
                  <a:cubicBezTo>
                    <a:pt x="23" y="121"/>
                    <a:pt x="19" y="123"/>
                    <a:pt x="18" y="124"/>
                  </a:cubicBezTo>
                  <a:cubicBezTo>
                    <a:pt x="17" y="124"/>
                    <a:pt x="11" y="126"/>
                    <a:pt x="13" y="128"/>
                  </a:cubicBezTo>
                  <a:cubicBezTo>
                    <a:pt x="14" y="130"/>
                    <a:pt x="18" y="127"/>
                    <a:pt x="19" y="130"/>
                  </a:cubicBezTo>
                  <a:cubicBezTo>
                    <a:pt x="20" y="133"/>
                    <a:pt x="10" y="138"/>
                    <a:pt x="9" y="140"/>
                  </a:cubicBezTo>
                  <a:cubicBezTo>
                    <a:pt x="8" y="143"/>
                    <a:pt x="8" y="146"/>
                    <a:pt x="10" y="149"/>
                  </a:cubicBezTo>
                  <a:cubicBezTo>
                    <a:pt x="11" y="151"/>
                    <a:pt x="14" y="152"/>
                    <a:pt x="16" y="154"/>
                  </a:cubicBezTo>
                  <a:cubicBezTo>
                    <a:pt x="18" y="158"/>
                    <a:pt x="13" y="163"/>
                    <a:pt x="16" y="168"/>
                  </a:cubicBezTo>
                  <a:cubicBezTo>
                    <a:pt x="17" y="170"/>
                    <a:pt x="19" y="172"/>
                    <a:pt x="16" y="174"/>
                  </a:cubicBezTo>
                  <a:cubicBezTo>
                    <a:pt x="14" y="176"/>
                    <a:pt x="12" y="176"/>
                    <a:pt x="12" y="180"/>
                  </a:cubicBezTo>
                  <a:cubicBezTo>
                    <a:pt x="11" y="182"/>
                    <a:pt x="11" y="185"/>
                    <a:pt x="12" y="187"/>
                  </a:cubicBezTo>
                  <a:cubicBezTo>
                    <a:pt x="13" y="189"/>
                    <a:pt x="16" y="189"/>
                    <a:pt x="18" y="189"/>
                  </a:cubicBezTo>
                  <a:cubicBezTo>
                    <a:pt x="26" y="194"/>
                    <a:pt x="15" y="197"/>
                    <a:pt x="13" y="200"/>
                  </a:cubicBezTo>
                  <a:cubicBezTo>
                    <a:pt x="10" y="204"/>
                    <a:pt x="9" y="211"/>
                    <a:pt x="9" y="215"/>
                  </a:cubicBezTo>
                  <a:cubicBezTo>
                    <a:pt x="9" y="218"/>
                    <a:pt x="11" y="220"/>
                    <a:pt x="12" y="222"/>
                  </a:cubicBezTo>
                  <a:cubicBezTo>
                    <a:pt x="13" y="225"/>
                    <a:pt x="14" y="227"/>
                    <a:pt x="16" y="230"/>
                  </a:cubicBezTo>
                  <a:cubicBezTo>
                    <a:pt x="19" y="233"/>
                    <a:pt x="23" y="238"/>
                    <a:pt x="24" y="243"/>
                  </a:cubicBezTo>
                  <a:cubicBezTo>
                    <a:pt x="25" y="246"/>
                    <a:pt x="25" y="256"/>
                    <a:pt x="23" y="258"/>
                  </a:cubicBezTo>
                  <a:cubicBezTo>
                    <a:pt x="22" y="260"/>
                    <a:pt x="19" y="260"/>
                    <a:pt x="18" y="262"/>
                  </a:cubicBezTo>
                  <a:cubicBezTo>
                    <a:pt x="16" y="266"/>
                    <a:pt x="19" y="265"/>
                    <a:pt x="20" y="268"/>
                  </a:cubicBezTo>
                  <a:cubicBezTo>
                    <a:pt x="20" y="270"/>
                    <a:pt x="18" y="274"/>
                    <a:pt x="17" y="276"/>
                  </a:cubicBezTo>
                  <a:cubicBezTo>
                    <a:pt x="16" y="281"/>
                    <a:pt x="16" y="282"/>
                    <a:pt x="19" y="278"/>
                  </a:cubicBezTo>
                  <a:cubicBezTo>
                    <a:pt x="22" y="274"/>
                    <a:pt x="24" y="275"/>
                    <a:pt x="28" y="276"/>
                  </a:cubicBezTo>
                  <a:cubicBezTo>
                    <a:pt x="29" y="276"/>
                    <a:pt x="31" y="277"/>
                    <a:pt x="32" y="276"/>
                  </a:cubicBezTo>
                  <a:cubicBezTo>
                    <a:pt x="35" y="275"/>
                    <a:pt x="35" y="271"/>
                    <a:pt x="38" y="269"/>
                  </a:cubicBezTo>
                  <a:cubicBezTo>
                    <a:pt x="40" y="268"/>
                    <a:pt x="44" y="267"/>
                    <a:pt x="46" y="265"/>
                  </a:cubicBezTo>
                  <a:cubicBezTo>
                    <a:pt x="49" y="263"/>
                    <a:pt x="49" y="261"/>
                    <a:pt x="53" y="261"/>
                  </a:cubicBezTo>
                  <a:cubicBezTo>
                    <a:pt x="56" y="260"/>
                    <a:pt x="58" y="260"/>
                    <a:pt x="61" y="259"/>
                  </a:cubicBezTo>
                  <a:cubicBezTo>
                    <a:pt x="62" y="258"/>
                    <a:pt x="63" y="257"/>
                    <a:pt x="65" y="257"/>
                  </a:cubicBezTo>
                  <a:cubicBezTo>
                    <a:pt x="66" y="257"/>
                    <a:pt x="68" y="257"/>
                    <a:pt x="70" y="257"/>
                  </a:cubicBezTo>
                  <a:cubicBezTo>
                    <a:pt x="72" y="256"/>
                    <a:pt x="71" y="253"/>
                    <a:pt x="72" y="251"/>
                  </a:cubicBezTo>
                  <a:cubicBezTo>
                    <a:pt x="75" y="246"/>
                    <a:pt x="82" y="246"/>
                    <a:pt x="87" y="244"/>
                  </a:cubicBezTo>
                  <a:cubicBezTo>
                    <a:pt x="92" y="242"/>
                    <a:pt x="97" y="241"/>
                    <a:pt x="102" y="242"/>
                  </a:cubicBezTo>
                  <a:cubicBezTo>
                    <a:pt x="107" y="242"/>
                    <a:pt x="116" y="244"/>
                    <a:pt x="113" y="251"/>
                  </a:cubicBezTo>
                  <a:cubicBezTo>
                    <a:pt x="112" y="253"/>
                    <a:pt x="109" y="256"/>
                    <a:pt x="109" y="258"/>
                  </a:cubicBezTo>
                  <a:cubicBezTo>
                    <a:pt x="110" y="261"/>
                    <a:pt x="113" y="262"/>
                    <a:pt x="115" y="263"/>
                  </a:cubicBezTo>
                  <a:cubicBezTo>
                    <a:pt x="117" y="264"/>
                    <a:pt x="119" y="266"/>
                    <a:pt x="122" y="267"/>
                  </a:cubicBezTo>
                  <a:cubicBezTo>
                    <a:pt x="125" y="269"/>
                    <a:pt x="127" y="267"/>
                    <a:pt x="129" y="266"/>
                  </a:cubicBezTo>
                  <a:cubicBezTo>
                    <a:pt x="133" y="263"/>
                    <a:pt x="139" y="262"/>
                    <a:pt x="143" y="264"/>
                  </a:cubicBezTo>
                  <a:cubicBezTo>
                    <a:pt x="149" y="266"/>
                    <a:pt x="152" y="269"/>
                    <a:pt x="156" y="273"/>
                  </a:cubicBezTo>
                  <a:cubicBezTo>
                    <a:pt x="157" y="274"/>
                    <a:pt x="158" y="274"/>
                    <a:pt x="160" y="275"/>
                  </a:cubicBezTo>
                  <a:cubicBezTo>
                    <a:pt x="162" y="275"/>
                    <a:pt x="164" y="276"/>
                    <a:pt x="166" y="278"/>
                  </a:cubicBezTo>
                  <a:cubicBezTo>
                    <a:pt x="171" y="280"/>
                    <a:pt x="174" y="284"/>
                    <a:pt x="179" y="286"/>
                  </a:cubicBezTo>
                  <a:cubicBezTo>
                    <a:pt x="181" y="287"/>
                    <a:pt x="184" y="287"/>
                    <a:pt x="186" y="289"/>
                  </a:cubicBezTo>
                  <a:cubicBezTo>
                    <a:pt x="189" y="291"/>
                    <a:pt x="189" y="291"/>
                    <a:pt x="193" y="290"/>
                  </a:cubicBezTo>
                  <a:cubicBezTo>
                    <a:pt x="196" y="290"/>
                    <a:pt x="197" y="289"/>
                    <a:pt x="199" y="292"/>
                  </a:cubicBezTo>
                  <a:cubicBezTo>
                    <a:pt x="200" y="295"/>
                    <a:pt x="201" y="298"/>
                    <a:pt x="204" y="301"/>
                  </a:cubicBezTo>
                  <a:cubicBezTo>
                    <a:pt x="207" y="303"/>
                    <a:pt x="210" y="303"/>
                    <a:pt x="213" y="305"/>
                  </a:cubicBezTo>
                  <a:cubicBezTo>
                    <a:pt x="216" y="307"/>
                    <a:pt x="215" y="311"/>
                    <a:pt x="216" y="314"/>
                  </a:cubicBezTo>
                  <a:cubicBezTo>
                    <a:pt x="217" y="317"/>
                    <a:pt x="221" y="317"/>
                    <a:pt x="223" y="317"/>
                  </a:cubicBezTo>
                  <a:cubicBezTo>
                    <a:pt x="229" y="317"/>
                    <a:pt x="233" y="319"/>
                    <a:pt x="239" y="320"/>
                  </a:cubicBezTo>
                  <a:cubicBezTo>
                    <a:pt x="240" y="320"/>
                    <a:pt x="240" y="319"/>
                    <a:pt x="241" y="320"/>
                  </a:cubicBezTo>
                  <a:cubicBezTo>
                    <a:pt x="243" y="321"/>
                    <a:pt x="244" y="321"/>
                    <a:pt x="245" y="322"/>
                  </a:cubicBezTo>
                  <a:cubicBezTo>
                    <a:pt x="249" y="323"/>
                    <a:pt x="254" y="322"/>
                    <a:pt x="258" y="325"/>
                  </a:cubicBezTo>
                  <a:cubicBezTo>
                    <a:pt x="260" y="327"/>
                    <a:pt x="259" y="329"/>
                    <a:pt x="261" y="330"/>
                  </a:cubicBezTo>
                  <a:cubicBezTo>
                    <a:pt x="264" y="332"/>
                    <a:pt x="266" y="332"/>
                    <a:pt x="268" y="334"/>
                  </a:cubicBezTo>
                  <a:cubicBezTo>
                    <a:pt x="269" y="335"/>
                    <a:pt x="273" y="338"/>
                    <a:pt x="273" y="339"/>
                  </a:cubicBezTo>
                  <a:cubicBezTo>
                    <a:pt x="274" y="341"/>
                    <a:pt x="271" y="345"/>
                    <a:pt x="270" y="346"/>
                  </a:cubicBezTo>
                  <a:cubicBezTo>
                    <a:pt x="269" y="349"/>
                    <a:pt x="268" y="349"/>
                    <a:pt x="265" y="350"/>
                  </a:cubicBezTo>
                  <a:cubicBezTo>
                    <a:pt x="263" y="351"/>
                    <a:pt x="261" y="352"/>
                    <a:pt x="260" y="354"/>
                  </a:cubicBezTo>
                  <a:cubicBezTo>
                    <a:pt x="259" y="356"/>
                    <a:pt x="262" y="358"/>
                    <a:pt x="260" y="360"/>
                  </a:cubicBezTo>
                  <a:cubicBezTo>
                    <a:pt x="258" y="362"/>
                    <a:pt x="255" y="358"/>
                    <a:pt x="254" y="361"/>
                  </a:cubicBezTo>
                  <a:cubicBezTo>
                    <a:pt x="252" y="365"/>
                    <a:pt x="256" y="372"/>
                    <a:pt x="251" y="376"/>
                  </a:cubicBezTo>
                  <a:cubicBezTo>
                    <a:pt x="249" y="377"/>
                    <a:pt x="246" y="374"/>
                    <a:pt x="244" y="375"/>
                  </a:cubicBezTo>
                  <a:cubicBezTo>
                    <a:pt x="241" y="375"/>
                    <a:pt x="240" y="378"/>
                    <a:pt x="239" y="380"/>
                  </a:cubicBezTo>
                  <a:cubicBezTo>
                    <a:pt x="239" y="386"/>
                    <a:pt x="238" y="389"/>
                    <a:pt x="241" y="394"/>
                  </a:cubicBezTo>
                  <a:cubicBezTo>
                    <a:pt x="242" y="395"/>
                    <a:pt x="243" y="395"/>
                    <a:pt x="243" y="396"/>
                  </a:cubicBezTo>
                  <a:cubicBezTo>
                    <a:pt x="244" y="398"/>
                    <a:pt x="243" y="398"/>
                    <a:pt x="243" y="399"/>
                  </a:cubicBezTo>
                  <a:cubicBezTo>
                    <a:pt x="243" y="403"/>
                    <a:pt x="245" y="400"/>
                    <a:pt x="247" y="402"/>
                  </a:cubicBezTo>
                  <a:cubicBezTo>
                    <a:pt x="249" y="403"/>
                    <a:pt x="248" y="406"/>
                    <a:pt x="249" y="408"/>
                  </a:cubicBezTo>
                  <a:cubicBezTo>
                    <a:pt x="250" y="411"/>
                    <a:pt x="253" y="411"/>
                    <a:pt x="252" y="415"/>
                  </a:cubicBezTo>
                  <a:cubicBezTo>
                    <a:pt x="252" y="418"/>
                    <a:pt x="249" y="421"/>
                    <a:pt x="251" y="424"/>
                  </a:cubicBezTo>
                  <a:cubicBezTo>
                    <a:pt x="253" y="429"/>
                    <a:pt x="259" y="429"/>
                    <a:pt x="263" y="433"/>
                  </a:cubicBezTo>
                  <a:cubicBezTo>
                    <a:pt x="265" y="435"/>
                    <a:pt x="267" y="437"/>
                    <a:pt x="270" y="439"/>
                  </a:cubicBezTo>
                  <a:cubicBezTo>
                    <a:pt x="274" y="432"/>
                    <a:pt x="278" y="427"/>
                    <a:pt x="285" y="423"/>
                  </a:cubicBezTo>
                  <a:cubicBezTo>
                    <a:pt x="287" y="422"/>
                    <a:pt x="289" y="421"/>
                    <a:pt x="291" y="420"/>
                  </a:cubicBezTo>
                  <a:cubicBezTo>
                    <a:pt x="293" y="418"/>
                    <a:pt x="294" y="416"/>
                    <a:pt x="297" y="415"/>
                  </a:cubicBezTo>
                  <a:cubicBezTo>
                    <a:pt x="297" y="414"/>
                    <a:pt x="295" y="413"/>
                    <a:pt x="294" y="412"/>
                  </a:cubicBezTo>
                  <a:cubicBezTo>
                    <a:pt x="293" y="411"/>
                    <a:pt x="293" y="410"/>
                    <a:pt x="293" y="408"/>
                  </a:cubicBezTo>
                  <a:cubicBezTo>
                    <a:pt x="293" y="405"/>
                    <a:pt x="293" y="402"/>
                    <a:pt x="293" y="399"/>
                  </a:cubicBezTo>
                  <a:cubicBezTo>
                    <a:pt x="293" y="393"/>
                    <a:pt x="295" y="386"/>
                    <a:pt x="297" y="381"/>
                  </a:cubicBezTo>
                  <a:cubicBezTo>
                    <a:pt x="298" y="376"/>
                    <a:pt x="299" y="371"/>
                    <a:pt x="301" y="366"/>
                  </a:cubicBezTo>
                  <a:cubicBezTo>
                    <a:pt x="303" y="362"/>
                    <a:pt x="305" y="357"/>
                    <a:pt x="307" y="352"/>
                  </a:cubicBezTo>
                  <a:cubicBezTo>
                    <a:pt x="309" y="348"/>
                    <a:pt x="310" y="344"/>
                    <a:pt x="312" y="339"/>
                  </a:cubicBezTo>
                  <a:cubicBezTo>
                    <a:pt x="314" y="334"/>
                    <a:pt x="313" y="330"/>
                    <a:pt x="314" y="325"/>
                  </a:cubicBezTo>
                  <a:cubicBezTo>
                    <a:pt x="314" y="320"/>
                    <a:pt x="315" y="316"/>
                    <a:pt x="312" y="310"/>
                  </a:cubicBezTo>
                  <a:cubicBezTo>
                    <a:pt x="310" y="306"/>
                    <a:pt x="310" y="301"/>
                    <a:pt x="310" y="296"/>
                  </a:cubicBezTo>
                  <a:cubicBezTo>
                    <a:pt x="310" y="291"/>
                    <a:pt x="309" y="286"/>
                    <a:pt x="310" y="281"/>
                  </a:cubicBezTo>
                  <a:cubicBezTo>
                    <a:pt x="311" y="276"/>
                    <a:pt x="314" y="272"/>
                    <a:pt x="315" y="267"/>
                  </a:cubicBezTo>
                  <a:cubicBezTo>
                    <a:pt x="316" y="264"/>
                    <a:pt x="316" y="259"/>
                    <a:pt x="317" y="256"/>
                  </a:cubicBezTo>
                  <a:cubicBezTo>
                    <a:pt x="318" y="253"/>
                    <a:pt x="324" y="246"/>
                    <a:pt x="320" y="244"/>
                  </a:cubicBezTo>
                  <a:cubicBezTo>
                    <a:pt x="318" y="244"/>
                    <a:pt x="317" y="247"/>
                    <a:pt x="316" y="247"/>
                  </a:cubicBezTo>
                  <a:cubicBezTo>
                    <a:pt x="314" y="247"/>
                    <a:pt x="313" y="244"/>
                    <a:pt x="316" y="244"/>
                  </a:cubicBezTo>
                  <a:cubicBezTo>
                    <a:pt x="316" y="241"/>
                    <a:pt x="322" y="239"/>
                    <a:pt x="323" y="237"/>
                  </a:cubicBezTo>
                  <a:cubicBezTo>
                    <a:pt x="323" y="237"/>
                    <a:pt x="322" y="233"/>
                    <a:pt x="322" y="232"/>
                  </a:cubicBezTo>
                  <a:cubicBezTo>
                    <a:pt x="322" y="230"/>
                    <a:pt x="321" y="230"/>
                    <a:pt x="320" y="229"/>
                  </a:cubicBezTo>
                  <a:cubicBezTo>
                    <a:pt x="322" y="225"/>
                    <a:pt x="324" y="224"/>
                    <a:pt x="322" y="219"/>
                  </a:cubicBezTo>
                  <a:cubicBezTo>
                    <a:pt x="319" y="219"/>
                    <a:pt x="324" y="214"/>
                    <a:pt x="324" y="213"/>
                  </a:cubicBezTo>
                  <a:cubicBezTo>
                    <a:pt x="325" y="212"/>
                    <a:pt x="325" y="210"/>
                    <a:pt x="325" y="209"/>
                  </a:cubicBezTo>
                  <a:cubicBezTo>
                    <a:pt x="326" y="208"/>
                    <a:pt x="328" y="206"/>
                    <a:pt x="328" y="208"/>
                  </a:cubicBezTo>
                  <a:cubicBezTo>
                    <a:pt x="331" y="209"/>
                    <a:pt x="335" y="206"/>
                    <a:pt x="336" y="204"/>
                  </a:cubicBezTo>
                  <a:cubicBezTo>
                    <a:pt x="337" y="203"/>
                    <a:pt x="338" y="201"/>
                    <a:pt x="337" y="200"/>
                  </a:cubicBezTo>
                  <a:cubicBezTo>
                    <a:pt x="335" y="199"/>
                    <a:pt x="335" y="201"/>
                    <a:pt x="334" y="201"/>
                  </a:cubicBezTo>
                  <a:cubicBezTo>
                    <a:pt x="332" y="203"/>
                    <a:pt x="332" y="204"/>
                    <a:pt x="332" y="201"/>
                  </a:cubicBezTo>
                  <a:cubicBezTo>
                    <a:pt x="332" y="200"/>
                    <a:pt x="332" y="198"/>
                    <a:pt x="332" y="196"/>
                  </a:cubicBezTo>
                  <a:cubicBezTo>
                    <a:pt x="332" y="193"/>
                    <a:pt x="332" y="190"/>
                    <a:pt x="335" y="187"/>
                  </a:cubicBezTo>
                  <a:cubicBezTo>
                    <a:pt x="335" y="190"/>
                    <a:pt x="341" y="193"/>
                    <a:pt x="343" y="194"/>
                  </a:cubicBezTo>
                  <a:cubicBezTo>
                    <a:pt x="342" y="197"/>
                    <a:pt x="340" y="201"/>
                    <a:pt x="342" y="203"/>
                  </a:cubicBezTo>
                  <a:cubicBezTo>
                    <a:pt x="344" y="205"/>
                    <a:pt x="347" y="204"/>
                    <a:pt x="349" y="202"/>
                  </a:cubicBezTo>
                  <a:cubicBezTo>
                    <a:pt x="352" y="200"/>
                    <a:pt x="355" y="197"/>
                    <a:pt x="357" y="195"/>
                  </a:cubicBezTo>
                  <a:cubicBezTo>
                    <a:pt x="360" y="193"/>
                    <a:pt x="361" y="190"/>
                    <a:pt x="364" y="188"/>
                  </a:cubicBezTo>
                  <a:cubicBezTo>
                    <a:pt x="370" y="180"/>
                    <a:pt x="378" y="173"/>
                    <a:pt x="382" y="164"/>
                  </a:cubicBezTo>
                  <a:cubicBezTo>
                    <a:pt x="384" y="159"/>
                    <a:pt x="386" y="156"/>
                    <a:pt x="389" y="152"/>
                  </a:cubicBezTo>
                  <a:cubicBezTo>
                    <a:pt x="390" y="150"/>
                    <a:pt x="391" y="148"/>
                    <a:pt x="392" y="146"/>
                  </a:cubicBezTo>
                  <a:cubicBezTo>
                    <a:pt x="392" y="146"/>
                    <a:pt x="392" y="145"/>
                    <a:pt x="392" y="145"/>
                  </a:cubicBezTo>
                  <a:cubicBezTo>
                    <a:pt x="388" y="146"/>
                    <a:pt x="384" y="146"/>
                    <a:pt x="381" y="145"/>
                  </a:cubicBezTo>
                  <a:cubicBezTo>
                    <a:pt x="375" y="142"/>
                    <a:pt x="370" y="139"/>
                    <a:pt x="367" y="132"/>
                  </a:cubicBezTo>
                  <a:cubicBezTo>
                    <a:pt x="366" y="129"/>
                    <a:pt x="368" y="126"/>
                    <a:pt x="367" y="123"/>
                  </a:cubicBezTo>
                  <a:cubicBezTo>
                    <a:pt x="366" y="120"/>
                    <a:pt x="363" y="119"/>
                    <a:pt x="361" y="116"/>
                  </a:cubicBezTo>
                  <a:cubicBezTo>
                    <a:pt x="360" y="114"/>
                    <a:pt x="360" y="109"/>
                    <a:pt x="362" y="107"/>
                  </a:cubicBezTo>
                  <a:cubicBezTo>
                    <a:pt x="365" y="104"/>
                    <a:pt x="367" y="107"/>
                    <a:pt x="370" y="108"/>
                  </a:cubicBezTo>
                  <a:cubicBezTo>
                    <a:pt x="372" y="109"/>
                    <a:pt x="378" y="108"/>
                    <a:pt x="379" y="106"/>
                  </a:cubicBezTo>
                  <a:cubicBezTo>
                    <a:pt x="380" y="104"/>
                    <a:pt x="378" y="98"/>
                    <a:pt x="378" y="96"/>
                  </a:cubicBezTo>
                  <a:cubicBezTo>
                    <a:pt x="378" y="93"/>
                    <a:pt x="376" y="90"/>
                    <a:pt x="376" y="87"/>
                  </a:cubicBezTo>
                  <a:cubicBezTo>
                    <a:pt x="376" y="84"/>
                    <a:pt x="378" y="81"/>
                    <a:pt x="378" y="78"/>
                  </a:cubicBezTo>
                  <a:cubicBezTo>
                    <a:pt x="378" y="74"/>
                    <a:pt x="374" y="74"/>
                    <a:pt x="372" y="71"/>
                  </a:cubicBezTo>
                  <a:cubicBezTo>
                    <a:pt x="371" y="69"/>
                    <a:pt x="371" y="64"/>
                    <a:pt x="371" y="62"/>
                  </a:cubicBezTo>
                  <a:cubicBezTo>
                    <a:pt x="370" y="57"/>
                    <a:pt x="367" y="52"/>
                    <a:pt x="368" y="47"/>
                  </a:cubicBezTo>
                  <a:cubicBezTo>
                    <a:pt x="368" y="47"/>
                    <a:pt x="368" y="47"/>
                    <a:pt x="367" y="47"/>
                  </a:cubicBezTo>
                  <a:cubicBezTo>
                    <a:pt x="366" y="46"/>
                    <a:pt x="365" y="46"/>
                    <a:pt x="364" y="45"/>
                  </a:cubicBezTo>
                  <a:cubicBezTo>
                    <a:pt x="363" y="43"/>
                    <a:pt x="363" y="41"/>
                    <a:pt x="364" y="40"/>
                  </a:cubicBezTo>
                  <a:cubicBezTo>
                    <a:pt x="363" y="39"/>
                    <a:pt x="363" y="38"/>
                    <a:pt x="362" y="36"/>
                  </a:cubicBezTo>
                  <a:cubicBezTo>
                    <a:pt x="361" y="33"/>
                    <a:pt x="359" y="30"/>
                    <a:pt x="359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6"/>
            <p:cNvSpPr>
              <a:spLocks/>
            </p:cNvSpPr>
            <p:nvPr/>
          </p:nvSpPr>
          <p:spPr bwMode="auto">
            <a:xfrm>
              <a:off x="5588000" y="2559050"/>
              <a:ext cx="293688" cy="166688"/>
            </a:xfrm>
            <a:custGeom>
              <a:avLst/>
              <a:gdLst>
                <a:gd name="T0" fmla="*/ 166 w 172"/>
                <a:gd name="T1" fmla="*/ 29 h 98"/>
                <a:gd name="T2" fmla="*/ 153 w 172"/>
                <a:gd name="T3" fmla="*/ 27 h 98"/>
                <a:gd name="T4" fmla="*/ 132 w 172"/>
                <a:gd name="T5" fmla="*/ 25 h 98"/>
                <a:gd name="T6" fmla="*/ 114 w 172"/>
                <a:gd name="T7" fmla="*/ 20 h 98"/>
                <a:gd name="T8" fmla="*/ 100 w 172"/>
                <a:gd name="T9" fmla="*/ 15 h 98"/>
                <a:gd name="T10" fmla="*/ 101 w 172"/>
                <a:gd name="T11" fmla="*/ 28 h 98"/>
                <a:gd name="T12" fmla="*/ 88 w 172"/>
                <a:gd name="T13" fmla="*/ 32 h 98"/>
                <a:gd name="T14" fmla="*/ 68 w 172"/>
                <a:gd name="T15" fmla="*/ 31 h 98"/>
                <a:gd name="T16" fmla="*/ 55 w 172"/>
                <a:gd name="T17" fmla="*/ 25 h 98"/>
                <a:gd name="T18" fmla="*/ 65 w 172"/>
                <a:gd name="T19" fmla="*/ 17 h 98"/>
                <a:gd name="T20" fmla="*/ 72 w 172"/>
                <a:gd name="T21" fmla="*/ 3 h 98"/>
                <a:gd name="T22" fmla="*/ 59 w 172"/>
                <a:gd name="T23" fmla="*/ 2 h 98"/>
                <a:gd name="T24" fmla="*/ 45 w 172"/>
                <a:gd name="T25" fmla="*/ 8 h 98"/>
                <a:gd name="T26" fmla="*/ 23 w 172"/>
                <a:gd name="T27" fmla="*/ 13 h 98"/>
                <a:gd name="T28" fmla="*/ 11 w 172"/>
                <a:gd name="T29" fmla="*/ 7 h 98"/>
                <a:gd name="T30" fmla="*/ 8 w 172"/>
                <a:gd name="T31" fmla="*/ 26 h 98"/>
                <a:gd name="T32" fmla="*/ 9 w 172"/>
                <a:gd name="T33" fmla="*/ 53 h 98"/>
                <a:gd name="T34" fmla="*/ 8 w 172"/>
                <a:gd name="T35" fmla="*/ 66 h 98"/>
                <a:gd name="T36" fmla="*/ 23 w 172"/>
                <a:gd name="T37" fmla="*/ 70 h 98"/>
                <a:gd name="T38" fmla="*/ 37 w 172"/>
                <a:gd name="T39" fmla="*/ 71 h 98"/>
                <a:gd name="T40" fmla="*/ 48 w 172"/>
                <a:gd name="T41" fmla="*/ 65 h 98"/>
                <a:gd name="T42" fmla="*/ 62 w 172"/>
                <a:gd name="T43" fmla="*/ 56 h 98"/>
                <a:gd name="T44" fmla="*/ 73 w 172"/>
                <a:gd name="T45" fmla="*/ 56 h 98"/>
                <a:gd name="T46" fmla="*/ 70 w 172"/>
                <a:gd name="T47" fmla="*/ 63 h 98"/>
                <a:gd name="T48" fmla="*/ 69 w 172"/>
                <a:gd name="T49" fmla="*/ 69 h 98"/>
                <a:gd name="T50" fmla="*/ 65 w 172"/>
                <a:gd name="T51" fmla="*/ 80 h 98"/>
                <a:gd name="T52" fmla="*/ 72 w 172"/>
                <a:gd name="T53" fmla="*/ 88 h 98"/>
                <a:gd name="T54" fmla="*/ 81 w 172"/>
                <a:gd name="T55" fmla="*/ 95 h 98"/>
                <a:gd name="T56" fmla="*/ 105 w 172"/>
                <a:gd name="T57" fmla="*/ 81 h 98"/>
                <a:gd name="T58" fmla="*/ 121 w 172"/>
                <a:gd name="T59" fmla="*/ 82 h 98"/>
                <a:gd name="T60" fmla="*/ 128 w 172"/>
                <a:gd name="T61" fmla="*/ 78 h 98"/>
                <a:gd name="T62" fmla="*/ 143 w 172"/>
                <a:gd name="T63" fmla="*/ 76 h 98"/>
                <a:gd name="T64" fmla="*/ 165 w 172"/>
                <a:gd name="T65" fmla="*/ 71 h 98"/>
                <a:gd name="T66" fmla="*/ 171 w 172"/>
                <a:gd name="T67" fmla="*/ 6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98">
                  <a:moveTo>
                    <a:pt x="167" y="37"/>
                  </a:moveTo>
                  <a:cubicBezTo>
                    <a:pt x="166" y="34"/>
                    <a:pt x="166" y="32"/>
                    <a:pt x="166" y="29"/>
                  </a:cubicBezTo>
                  <a:cubicBezTo>
                    <a:pt x="166" y="29"/>
                    <a:pt x="166" y="29"/>
                    <a:pt x="165" y="28"/>
                  </a:cubicBezTo>
                  <a:cubicBezTo>
                    <a:pt x="162" y="29"/>
                    <a:pt x="157" y="29"/>
                    <a:pt x="153" y="27"/>
                  </a:cubicBezTo>
                  <a:cubicBezTo>
                    <a:pt x="149" y="26"/>
                    <a:pt x="144" y="23"/>
                    <a:pt x="139" y="23"/>
                  </a:cubicBezTo>
                  <a:cubicBezTo>
                    <a:pt x="137" y="23"/>
                    <a:pt x="135" y="25"/>
                    <a:pt x="132" y="25"/>
                  </a:cubicBezTo>
                  <a:cubicBezTo>
                    <a:pt x="130" y="25"/>
                    <a:pt x="128" y="23"/>
                    <a:pt x="127" y="22"/>
                  </a:cubicBezTo>
                  <a:cubicBezTo>
                    <a:pt x="122" y="19"/>
                    <a:pt x="119" y="19"/>
                    <a:pt x="114" y="20"/>
                  </a:cubicBezTo>
                  <a:cubicBezTo>
                    <a:pt x="111" y="20"/>
                    <a:pt x="110" y="19"/>
                    <a:pt x="107" y="17"/>
                  </a:cubicBezTo>
                  <a:cubicBezTo>
                    <a:pt x="106" y="16"/>
                    <a:pt x="102" y="13"/>
                    <a:pt x="100" y="15"/>
                  </a:cubicBezTo>
                  <a:cubicBezTo>
                    <a:pt x="99" y="16"/>
                    <a:pt x="102" y="20"/>
                    <a:pt x="102" y="21"/>
                  </a:cubicBezTo>
                  <a:cubicBezTo>
                    <a:pt x="103" y="24"/>
                    <a:pt x="102" y="25"/>
                    <a:pt x="101" y="28"/>
                  </a:cubicBezTo>
                  <a:cubicBezTo>
                    <a:pt x="99" y="32"/>
                    <a:pt x="99" y="37"/>
                    <a:pt x="94" y="38"/>
                  </a:cubicBezTo>
                  <a:cubicBezTo>
                    <a:pt x="90" y="39"/>
                    <a:pt x="89" y="34"/>
                    <a:pt x="88" y="32"/>
                  </a:cubicBezTo>
                  <a:cubicBezTo>
                    <a:pt x="85" y="28"/>
                    <a:pt x="80" y="28"/>
                    <a:pt x="76" y="30"/>
                  </a:cubicBezTo>
                  <a:cubicBezTo>
                    <a:pt x="74" y="31"/>
                    <a:pt x="71" y="32"/>
                    <a:pt x="68" y="31"/>
                  </a:cubicBezTo>
                  <a:cubicBezTo>
                    <a:pt x="65" y="31"/>
                    <a:pt x="64" y="27"/>
                    <a:pt x="62" y="27"/>
                  </a:cubicBezTo>
                  <a:cubicBezTo>
                    <a:pt x="60" y="26"/>
                    <a:pt x="56" y="27"/>
                    <a:pt x="55" y="25"/>
                  </a:cubicBezTo>
                  <a:cubicBezTo>
                    <a:pt x="54" y="23"/>
                    <a:pt x="57" y="20"/>
                    <a:pt x="59" y="20"/>
                  </a:cubicBezTo>
                  <a:cubicBezTo>
                    <a:pt x="61" y="19"/>
                    <a:pt x="63" y="20"/>
                    <a:pt x="65" y="17"/>
                  </a:cubicBezTo>
                  <a:cubicBezTo>
                    <a:pt x="67" y="15"/>
                    <a:pt x="67" y="12"/>
                    <a:pt x="69" y="10"/>
                  </a:cubicBezTo>
                  <a:cubicBezTo>
                    <a:pt x="70" y="8"/>
                    <a:pt x="73" y="5"/>
                    <a:pt x="72" y="3"/>
                  </a:cubicBezTo>
                  <a:cubicBezTo>
                    <a:pt x="71" y="0"/>
                    <a:pt x="67" y="0"/>
                    <a:pt x="65" y="1"/>
                  </a:cubicBezTo>
                  <a:cubicBezTo>
                    <a:pt x="63" y="1"/>
                    <a:pt x="61" y="2"/>
                    <a:pt x="59" y="2"/>
                  </a:cubicBezTo>
                  <a:cubicBezTo>
                    <a:pt x="56" y="3"/>
                    <a:pt x="53" y="2"/>
                    <a:pt x="51" y="3"/>
                  </a:cubicBezTo>
                  <a:cubicBezTo>
                    <a:pt x="48" y="4"/>
                    <a:pt x="48" y="6"/>
                    <a:pt x="45" y="8"/>
                  </a:cubicBezTo>
                  <a:cubicBezTo>
                    <a:pt x="43" y="10"/>
                    <a:pt x="41" y="11"/>
                    <a:pt x="39" y="13"/>
                  </a:cubicBezTo>
                  <a:cubicBezTo>
                    <a:pt x="35" y="16"/>
                    <a:pt x="27" y="17"/>
                    <a:pt x="23" y="13"/>
                  </a:cubicBezTo>
                  <a:cubicBezTo>
                    <a:pt x="21" y="11"/>
                    <a:pt x="20" y="9"/>
                    <a:pt x="17" y="9"/>
                  </a:cubicBezTo>
                  <a:cubicBezTo>
                    <a:pt x="15" y="8"/>
                    <a:pt x="13" y="8"/>
                    <a:pt x="11" y="7"/>
                  </a:cubicBezTo>
                  <a:cubicBezTo>
                    <a:pt x="9" y="10"/>
                    <a:pt x="9" y="14"/>
                    <a:pt x="8" y="17"/>
                  </a:cubicBezTo>
                  <a:cubicBezTo>
                    <a:pt x="8" y="20"/>
                    <a:pt x="8" y="23"/>
                    <a:pt x="8" y="26"/>
                  </a:cubicBezTo>
                  <a:cubicBezTo>
                    <a:pt x="7" y="29"/>
                    <a:pt x="6" y="31"/>
                    <a:pt x="7" y="35"/>
                  </a:cubicBezTo>
                  <a:cubicBezTo>
                    <a:pt x="8" y="40"/>
                    <a:pt x="9" y="47"/>
                    <a:pt x="9" y="53"/>
                  </a:cubicBezTo>
                  <a:cubicBezTo>
                    <a:pt x="8" y="60"/>
                    <a:pt x="5" y="61"/>
                    <a:pt x="0" y="62"/>
                  </a:cubicBezTo>
                  <a:cubicBezTo>
                    <a:pt x="3" y="64"/>
                    <a:pt x="5" y="66"/>
                    <a:pt x="8" y="66"/>
                  </a:cubicBezTo>
                  <a:cubicBezTo>
                    <a:pt x="11" y="66"/>
                    <a:pt x="13" y="67"/>
                    <a:pt x="15" y="68"/>
                  </a:cubicBezTo>
                  <a:cubicBezTo>
                    <a:pt x="18" y="69"/>
                    <a:pt x="20" y="69"/>
                    <a:pt x="23" y="70"/>
                  </a:cubicBezTo>
                  <a:cubicBezTo>
                    <a:pt x="26" y="71"/>
                    <a:pt x="27" y="72"/>
                    <a:pt x="30" y="72"/>
                  </a:cubicBezTo>
                  <a:cubicBezTo>
                    <a:pt x="32" y="72"/>
                    <a:pt x="35" y="72"/>
                    <a:pt x="37" y="71"/>
                  </a:cubicBezTo>
                  <a:cubicBezTo>
                    <a:pt x="39" y="70"/>
                    <a:pt x="40" y="68"/>
                    <a:pt x="43" y="68"/>
                  </a:cubicBezTo>
                  <a:cubicBezTo>
                    <a:pt x="46" y="67"/>
                    <a:pt x="46" y="66"/>
                    <a:pt x="48" y="65"/>
                  </a:cubicBezTo>
                  <a:cubicBezTo>
                    <a:pt x="51" y="63"/>
                    <a:pt x="53" y="63"/>
                    <a:pt x="55" y="61"/>
                  </a:cubicBezTo>
                  <a:cubicBezTo>
                    <a:pt x="58" y="59"/>
                    <a:pt x="59" y="57"/>
                    <a:pt x="62" y="56"/>
                  </a:cubicBezTo>
                  <a:cubicBezTo>
                    <a:pt x="63" y="55"/>
                    <a:pt x="66" y="52"/>
                    <a:pt x="68" y="52"/>
                  </a:cubicBezTo>
                  <a:cubicBezTo>
                    <a:pt x="70" y="51"/>
                    <a:pt x="72" y="54"/>
                    <a:pt x="73" y="56"/>
                  </a:cubicBezTo>
                  <a:cubicBezTo>
                    <a:pt x="75" y="57"/>
                    <a:pt x="76" y="58"/>
                    <a:pt x="77" y="61"/>
                  </a:cubicBezTo>
                  <a:cubicBezTo>
                    <a:pt x="75" y="61"/>
                    <a:pt x="72" y="62"/>
                    <a:pt x="70" y="63"/>
                  </a:cubicBezTo>
                  <a:cubicBezTo>
                    <a:pt x="70" y="63"/>
                    <a:pt x="69" y="66"/>
                    <a:pt x="69" y="66"/>
                  </a:cubicBezTo>
                  <a:cubicBezTo>
                    <a:pt x="69" y="67"/>
                    <a:pt x="68" y="68"/>
                    <a:pt x="69" y="69"/>
                  </a:cubicBezTo>
                  <a:cubicBezTo>
                    <a:pt x="70" y="72"/>
                    <a:pt x="71" y="72"/>
                    <a:pt x="70" y="75"/>
                  </a:cubicBezTo>
                  <a:cubicBezTo>
                    <a:pt x="69" y="77"/>
                    <a:pt x="66" y="78"/>
                    <a:pt x="65" y="80"/>
                  </a:cubicBezTo>
                  <a:cubicBezTo>
                    <a:pt x="63" y="82"/>
                    <a:pt x="62" y="85"/>
                    <a:pt x="66" y="85"/>
                  </a:cubicBezTo>
                  <a:cubicBezTo>
                    <a:pt x="70" y="85"/>
                    <a:pt x="71" y="83"/>
                    <a:pt x="72" y="88"/>
                  </a:cubicBezTo>
                  <a:cubicBezTo>
                    <a:pt x="72" y="91"/>
                    <a:pt x="70" y="94"/>
                    <a:pt x="72" y="95"/>
                  </a:cubicBezTo>
                  <a:cubicBezTo>
                    <a:pt x="74" y="98"/>
                    <a:pt x="78" y="96"/>
                    <a:pt x="81" y="95"/>
                  </a:cubicBezTo>
                  <a:cubicBezTo>
                    <a:pt x="86" y="94"/>
                    <a:pt x="89" y="94"/>
                    <a:pt x="91" y="90"/>
                  </a:cubicBezTo>
                  <a:cubicBezTo>
                    <a:pt x="94" y="85"/>
                    <a:pt x="100" y="82"/>
                    <a:pt x="105" y="81"/>
                  </a:cubicBezTo>
                  <a:cubicBezTo>
                    <a:pt x="109" y="80"/>
                    <a:pt x="112" y="82"/>
                    <a:pt x="115" y="83"/>
                  </a:cubicBezTo>
                  <a:cubicBezTo>
                    <a:pt x="116" y="83"/>
                    <a:pt x="121" y="83"/>
                    <a:pt x="121" y="82"/>
                  </a:cubicBezTo>
                  <a:cubicBezTo>
                    <a:pt x="123" y="81"/>
                    <a:pt x="122" y="78"/>
                    <a:pt x="124" y="77"/>
                  </a:cubicBezTo>
                  <a:cubicBezTo>
                    <a:pt x="126" y="76"/>
                    <a:pt x="127" y="78"/>
                    <a:pt x="128" y="78"/>
                  </a:cubicBezTo>
                  <a:cubicBezTo>
                    <a:pt x="130" y="79"/>
                    <a:pt x="131" y="79"/>
                    <a:pt x="133" y="79"/>
                  </a:cubicBezTo>
                  <a:cubicBezTo>
                    <a:pt x="136" y="79"/>
                    <a:pt x="140" y="78"/>
                    <a:pt x="143" y="76"/>
                  </a:cubicBezTo>
                  <a:cubicBezTo>
                    <a:pt x="146" y="73"/>
                    <a:pt x="148" y="69"/>
                    <a:pt x="152" y="68"/>
                  </a:cubicBezTo>
                  <a:cubicBezTo>
                    <a:pt x="157" y="67"/>
                    <a:pt x="161" y="68"/>
                    <a:pt x="165" y="71"/>
                  </a:cubicBezTo>
                  <a:cubicBezTo>
                    <a:pt x="166" y="72"/>
                    <a:pt x="168" y="73"/>
                    <a:pt x="169" y="74"/>
                  </a:cubicBezTo>
                  <a:cubicBezTo>
                    <a:pt x="170" y="72"/>
                    <a:pt x="171" y="71"/>
                    <a:pt x="171" y="69"/>
                  </a:cubicBezTo>
                  <a:cubicBezTo>
                    <a:pt x="172" y="58"/>
                    <a:pt x="169" y="47"/>
                    <a:pt x="167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7"/>
            <p:cNvSpPr>
              <a:spLocks/>
            </p:cNvSpPr>
            <p:nvPr/>
          </p:nvSpPr>
          <p:spPr bwMode="auto">
            <a:xfrm>
              <a:off x="5394325" y="2632075"/>
              <a:ext cx="484188" cy="180975"/>
            </a:xfrm>
            <a:custGeom>
              <a:avLst/>
              <a:gdLst>
                <a:gd name="T0" fmla="*/ 256 w 283"/>
                <a:gd name="T1" fmla="*/ 33 h 106"/>
                <a:gd name="T2" fmla="*/ 241 w 283"/>
                <a:gd name="T3" fmla="*/ 35 h 106"/>
                <a:gd name="T4" fmla="*/ 234 w 283"/>
                <a:gd name="T5" fmla="*/ 39 h 106"/>
                <a:gd name="T6" fmla="*/ 218 w 283"/>
                <a:gd name="T7" fmla="*/ 38 h 106"/>
                <a:gd name="T8" fmla="*/ 194 w 283"/>
                <a:gd name="T9" fmla="*/ 52 h 106"/>
                <a:gd name="T10" fmla="*/ 185 w 283"/>
                <a:gd name="T11" fmla="*/ 45 h 106"/>
                <a:gd name="T12" fmla="*/ 178 w 283"/>
                <a:gd name="T13" fmla="*/ 37 h 106"/>
                <a:gd name="T14" fmla="*/ 182 w 283"/>
                <a:gd name="T15" fmla="*/ 26 h 106"/>
                <a:gd name="T16" fmla="*/ 183 w 283"/>
                <a:gd name="T17" fmla="*/ 20 h 106"/>
                <a:gd name="T18" fmla="*/ 186 w 283"/>
                <a:gd name="T19" fmla="*/ 13 h 106"/>
                <a:gd name="T20" fmla="*/ 175 w 283"/>
                <a:gd name="T21" fmla="*/ 13 h 106"/>
                <a:gd name="T22" fmla="*/ 161 w 283"/>
                <a:gd name="T23" fmla="*/ 22 h 106"/>
                <a:gd name="T24" fmla="*/ 150 w 283"/>
                <a:gd name="T25" fmla="*/ 28 h 106"/>
                <a:gd name="T26" fmla="*/ 136 w 283"/>
                <a:gd name="T27" fmla="*/ 27 h 106"/>
                <a:gd name="T28" fmla="*/ 121 w 283"/>
                <a:gd name="T29" fmla="*/ 23 h 106"/>
                <a:gd name="T30" fmla="*/ 109 w 283"/>
                <a:gd name="T31" fmla="*/ 21 h 106"/>
                <a:gd name="T32" fmla="*/ 96 w 283"/>
                <a:gd name="T33" fmla="*/ 22 h 106"/>
                <a:gd name="T34" fmla="*/ 83 w 283"/>
                <a:gd name="T35" fmla="*/ 10 h 106"/>
                <a:gd name="T36" fmla="*/ 58 w 283"/>
                <a:gd name="T37" fmla="*/ 2 h 106"/>
                <a:gd name="T38" fmla="*/ 41 w 283"/>
                <a:gd name="T39" fmla="*/ 2 h 106"/>
                <a:gd name="T40" fmla="*/ 40 w 283"/>
                <a:gd name="T41" fmla="*/ 3 h 106"/>
                <a:gd name="T42" fmla="*/ 33 w 283"/>
                <a:gd name="T43" fmla="*/ 13 h 106"/>
                <a:gd name="T44" fmla="*/ 36 w 283"/>
                <a:gd name="T45" fmla="*/ 24 h 106"/>
                <a:gd name="T46" fmla="*/ 33 w 283"/>
                <a:gd name="T47" fmla="*/ 33 h 106"/>
                <a:gd name="T48" fmla="*/ 22 w 283"/>
                <a:gd name="T49" fmla="*/ 47 h 106"/>
                <a:gd name="T50" fmla="*/ 10 w 283"/>
                <a:gd name="T51" fmla="*/ 54 h 106"/>
                <a:gd name="T52" fmla="*/ 1 w 283"/>
                <a:gd name="T53" fmla="*/ 59 h 106"/>
                <a:gd name="T54" fmla="*/ 14 w 283"/>
                <a:gd name="T55" fmla="*/ 64 h 106"/>
                <a:gd name="T56" fmla="*/ 19 w 283"/>
                <a:gd name="T57" fmla="*/ 71 h 106"/>
                <a:gd name="T58" fmla="*/ 30 w 283"/>
                <a:gd name="T59" fmla="*/ 88 h 106"/>
                <a:gd name="T60" fmla="*/ 39 w 283"/>
                <a:gd name="T61" fmla="*/ 90 h 106"/>
                <a:gd name="T62" fmla="*/ 47 w 283"/>
                <a:gd name="T63" fmla="*/ 80 h 106"/>
                <a:gd name="T64" fmla="*/ 61 w 283"/>
                <a:gd name="T65" fmla="*/ 78 h 106"/>
                <a:gd name="T66" fmla="*/ 69 w 283"/>
                <a:gd name="T67" fmla="*/ 69 h 106"/>
                <a:gd name="T68" fmla="*/ 83 w 283"/>
                <a:gd name="T69" fmla="*/ 60 h 106"/>
                <a:gd name="T70" fmla="*/ 98 w 283"/>
                <a:gd name="T71" fmla="*/ 68 h 106"/>
                <a:gd name="T72" fmla="*/ 104 w 283"/>
                <a:gd name="T73" fmla="*/ 70 h 106"/>
                <a:gd name="T74" fmla="*/ 118 w 283"/>
                <a:gd name="T75" fmla="*/ 75 h 106"/>
                <a:gd name="T76" fmla="*/ 125 w 283"/>
                <a:gd name="T77" fmla="*/ 75 h 106"/>
                <a:gd name="T78" fmla="*/ 128 w 283"/>
                <a:gd name="T79" fmla="*/ 82 h 106"/>
                <a:gd name="T80" fmla="*/ 133 w 283"/>
                <a:gd name="T81" fmla="*/ 96 h 106"/>
                <a:gd name="T82" fmla="*/ 148 w 283"/>
                <a:gd name="T83" fmla="*/ 88 h 106"/>
                <a:gd name="T84" fmla="*/ 156 w 283"/>
                <a:gd name="T85" fmla="*/ 84 h 106"/>
                <a:gd name="T86" fmla="*/ 171 w 283"/>
                <a:gd name="T87" fmla="*/ 94 h 106"/>
                <a:gd name="T88" fmla="*/ 175 w 283"/>
                <a:gd name="T89" fmla="*/ 98 h 106"/>
                <a:gd name="T90" fmla="*/ 191 w 283"/>
                <a:gd name="T91" fmla="*/ 105 h 106"/>
                <a:gd name="T92" fmla="*/ 207 w 283"/>
                <a:gd name="T93" fmla="*/ 104 h 106"/>
                <a:gd name="T94" fmla="*/ 220 w 283"/>
                <a:gd name="T95" fmla="*/ 95 h 106"/>
                <a:gd name="T96" fmla="*/ 242 w 283"/>
                <a:gd name="T97" fmla="*/ 91 h 106"/>
                <a:gd name="T98" fmla="*/ 257 w 283"/>
                <a:gd name="T99" fmla="*/ 89 h 106"/>
                <a:gd name="T100" fmla="*/ 264 w 283"/>
                <a:gd name="T101" fmla="*/ 93 h 106"/>
                <a:gd name="T102" fmla="*/ 267 w 283"/>
                <a:gd name="T103" fmla="*/ 86 h 106"/>
                <a:gd name="T104" fmla="*/ 277 w 283"/>
                <a:gd name="T105" fmla="*/ 68 h 106"/>
                <a:gd name="T106" fmla="*/ 280 w 283"/>
                <a:gd name="T107" fmla="*/ 46 h 106"/>
                <a:gd name="T108" fmla="*/ 282 w 283"/>
                <a:gd name="T109" fmla="*/ 33 h 106"/>
                <a:gd name="T110" fmla="*/ 278 w 283"/>
                <a:gd name="T111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3" h="106">
                  <a:moveTo>
                    <a:pt x="265" y="25"/>
                  </a:moveTo>
                  <a:cubicBezTo>
                    <a:pt x="261" y="26"/>
                    <a:pt x="259" y="30"/>
                    <a:pt x="256" y="33"/>
                  </a:cubicBezTo>
                  <a:cubicBezTo>
                    <a:pt x="253" y="35"/>
                    <a:pt x="249" y="36"/>
                    <a:pt x="246" y="36"/>
                  </a:cubicBezTo>
                  <a:cubicBezTo>
                    <a:pt x="244" y="36"/>
                    <a:pt x="243" y="36"/>
                    <a:pt x="241" y="35"/>
                  </a:cubicBezTo>
                  <a:cubicBezTo>
                    <a:pt x="240" y="35"/>
                    <a:pt x="239" y="33"/>
                    <a:pt x="237" y="34"/>
                  </a:cubicBezTo>
                  <a:cubicBezTo>
                    <a:pt x="235" y="35"/>
                    <a:pt x="236" y="38"/>
                    <a:pt x="234" y="39"/>
                  </a:cubicBezTo>
                  <a:cubicBezTo>
                    <a:pt x="234" y="40"/>
                    <a:pt x="229" y="40"/>
                    <a:pt x="228" y="40"/>
                  </a:cubicBezTo>
                  <a:cubicBezTo>
                    <a:pt x="225" y="39"/>
                    <a:pt x="222" y="37"/>
                    <a:pt x="218" y="38"/>
                  </a:cubicBezTo>
                  <a:cubicBezTo>
                    <a:pt x="213" y="39"/>
                    <a:pt x="207" y="42"/>
                    <a:pt x="204" y="47"/>
                  </a:cubicBezTo>
                  <a:cubicBezTo>
                    <a:pt x="202" y="51"/>
                    <a:pt x="199" y="51"/>
                    <a:pt x="194" y="52"/>
                  </a:cubicBezTo>
                  <a:cubicBezTo>
                    <a:pt x="191" y="53"/>
                    <a:pt x="187" y="55"/>
                    <a:pt x="185" y="52"/>
                  </a:cubicBezTo>
                  <a:cubicBezTo>
                    <a:pt x="183" y="51"/>
                    <a:pt x="185" y="48"/>
                    <a:pt x="185" y="45"/>
                  </a:cubicBezTo>
                  <a:cubicBezTo>
                    <a:pt x="184" y="40"/>
                    <a:pt x="183" y="42"/>
                    <a:pt x="179" y="42"/>
                  </a:cubicBezTo>
                  <a:cubicBezTo>
                    <a:pt x="175" y="42"/>
                    <a:pt x="176" y="39"/>
                    <a:pt x="178" y="37"/>
                  </a:cubicBezTo>
                  <a:cubicBezTo>
                    <a:pt x="179" y="35"/>
                    <a:pt x="182" y="34"/>
                    <a:pt x="183" y="32"/>
                  </a:cubicBezTo>
                  <a:cubicBezTo>
                    <a:pt x="184" y="29"/>
                    <a:pt x="183" y="29"/>
                    <a:pt x="182" y="26"/>
                  </a:cubicBezTo>
                  <a:cubicBezTo>
                    <a:pt x="181" y="25"/>
                    <a:pt x="182" y="24"/>
                    <a:pt x="182" y="23"/>
                  </a:cubicBezTo>
                  <a:cubicBezTo>
                    <a:pt x="182" y="23"/>
                    <a:pt x="183" y="20"/>
                    <a:pt x="183" y="20"/>
                  </a:cubicBezTo>
                  <a:cubicBezTo>
                    <a:pt x="185" y="19"/>
                    <a:pt x="188" y="18"/>
                    <a:pt x="190" y="18"/>
                  </a:cubicBezTo>
                  <a:cubicBezTo>
                    <a:pt x="189" y="15"/>
                    <a:pt x="188" y="14"/>
                    <a:pt x="186" y="13"/>
                  </a:cubicBezTo>
                  <a:cubicBezTo>
                    <a:pt x="185" y="11"/>
                    <a:pt x="183" y="8"/>
                    <a:pt x="181" y="9"/>
                  </a:cubicBezTo>
                  <a:cubicBezTo>
                    <a:pt x="179" y="9"/>
                    <a:pt x="176" y="12"/>
                    <a:pt x="175" y="13"/>
                  </a:cubicBezTo>
                  <a:cubicBezTo>
                    <a:pt x="172" y="14"/>
                    <a:pt x="171" y="16"/>
                    <a:pt x="168" y="18"/>
                  </a:cubicBezTo>
                  <a:cubicBezTo>
                    <a:pt x="166" y="20"/>
                    <a:pt x="164" y="20"/>
                    <a:pt x="161" y="22"/>
                  </a:cubicBezTo>
                  <a:cubicBezTo>
                    <a:pt x="159" y="23"/>
                    <a:pt x="159" y="24"/>
                    <a:pt x="156" y="25"/>
                  </a:cubicBezTo>
                  <a:cubicBezTo>
                    <a:pt x="153" y="25"/>
                    <a:pt x="152" y="27"/>
                    <a:pt x="150" y="28"/>
                  </a:cubicBezTo>
                  <a:cubicBezTo>
                    <a:pt x="148" y="29"/>
                    <a:pt x="145" y="29"/>
                    <a:pt x="143" y="29"/>
                  </a:cubicBezTo>
                  <a:cubicBezTo>
                    <a:pt x="140" y="29"/>
                    <a:pt x="139" y="28"/>
                    <a:pt x="136" y="27"/>
                  </a:cubicBezTo>
                  <a:cubicBezTo>
                    <a:pt x="133" y="26"/>
                    <a:pt x="131" y="26"/>
                    <a:pt x="128" y="25"/>
                  </a:cubicBezTo>
                  <a:cubicBezTo>
                    <a:pt x="126" y="24"/>
                    <a:pt x="124" y="23"/>
                    <a:pt x="121" y="23"/>
                  </a:cubicBezTo>
                  <a:cubicBezTo>
                    <a:pt x="118" y="23"/>
                    <a:pt x="116" y="21"/>
                    <a:pt x="113" y="19"/>
                  </a:cubicBezTo>
                  <a:cubicBezTo>
                    <a:pt x="112" y="20"/>
                    <a:pt x="111" y="20"/>
                    <a:pt x="109" y="21"/>
                  </a:cubicBezTo>
                  <a:cubicBezTo>
                    <a:pt x="107" y="23"/>
                    <a:pt x="106" y="27"/>
                    <a:pt x="102" y="26"/>
                  </a:cubicBezTo>
                  <a:cubicBezTo>
                    <a:pt x="100" y="26"/>
                    <a:pt x="98" y="24"/>
                    <a:pt x="96" y="22"/>
                  </a:cubicBezTo>
                  <a:cubicBezTo>
                    <a:pt x="94" y="20"/>
                    <a:pt x="92" y="18"/>
                    <a:pt x="89" y="17"/>
                  </a:cubicBezTo>
                  <a:cubicBezTo>
                    <a:pt x="85" y="15"/>
                    <a:pt x="86" y="14"/>
                    <a:pt x="83" y="10"/>
                  </a:cubicBezTo>
                  <a:cubicBezTo>
                    <a:pt x="80" y="6"/>
                    <a:pt x="73" y="2"/>
                    <a:pt x="68" y="1"/>
                  </a:cubicBezTo>
                  <a:cubicBezTo>
                    <a:pt x="64" y="0"/>
                    <a:pt x="62" y="2"/>
                    <a:pt x="58" y="2"/>
                  </a:cubicBezTo>
                  <a:cubicBezTo>
                    <a:pt x="55" y="3"/>
                    <a:pt x="53" y="1"/>
                    <a:pt x="49" y="1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3"/>
                    <a:pt x="40" y="3"/>
                  </a:cubicBezTo>
                  <a:cubicBezTo>
                    <a:pt x="38" y="4"/>
                    <a:pt x="35" y="3"/>
                    <a:pt x="33" y="4"/>
                  </a:cubicBezTo>
                  <a:cubicBezTo>
                    <a:pt x="33" y="7"/>
                    <a:pt x="32" y="10"/>
                    <a:pt x="33" y="13"/>
                  </a:cubicBezTo>
                  <a:cubicBezTo>
                    <a:pt x="33" y="15"/>
                    <a:pt x="35" y="16"/>
                    <a:pt x="36" y="18"/>
                  </a:cubicBezTo>
                  <a:cubicBezTo>
                    <a:pt x="37" y="20"/>
                    <a:pt x="36" y="22"/>
                    <a:pt x="36" y="24"/>
                  </a:cubicBezTo>
                  <a:cubicBezTo>
                    <a:pt x="36" y="26"/>
                    <a:pt x="38" y="28"/>
                    <a:pt x="37" y="30"/>
                  </a:cubicBezTo>
                  <a:cubicBezTo>
                    <a:pt x="36" y="33"/>
                    <a:pt x="35" y="32"/>
                    <a:pt x="33" y="33"/>
                  </a:cubicBezTo>
                  <a:cubicBezTo>
                    <a:pt x="31" y="35"/>
                    <a:pt x="31" y="37"/>
                    <a:pt x="30" y="39"/>
                  </a:cubicBezTo>
                  <a:cubicBezTo>
                    <a:pt x="29" y="42"/>
                    <a:pt x="25" y="45"/>
                    <a:pt x="22" y="47"/>
                  </a:cubicBezTo>
                  <a:cubicBezTo>
                    <a:pt x="20" y="49"/>
                    <a:pt x="18" y="49"/>
                    <a:pt x="16" y="50"/>
                  </a:cubicBezTo>
                  <a:cubicBezTo>
                    <a:pt x="13" y="51"/>
                    <a:pt x="13" y="53"/>
                    <a:pt x="10" y="54"/>
                  </a:cubicBezTo>
                  <a:cubicBezTo>
                    <a:pt x="6" y="56"/>
                    <a:pt x="2" y="56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ubicBezTo>
                    <a:pt x="4" y="60"/>
                    <a:pt x="6" y="60"/>
                    <a:pt x="8" y="61"/>
                  </a:cubicBezTo>
                  <a:cubicBezTo>
                    <a:pt x="10" y="61"/>
                    <a:pt x="14" y="62"/>
                    <a:pt x="14" y="64"/>
                  </a:cubicBezTo>
                  <a:cubicBezTo>
                    <a:pt x="14" y="67"/>
                    <a:pt x="10" y="68"/>
                    <a:pt x="15" y="68"/>
                  </a:cubicBezTo>
                  <a:cubicBezTo>
                    <a:pt x="19" y="68"/>
                    <a:pt x="19" y="68"/>
                    <a:pt x="19" y="71"/>
                  </a:cubicBezTo>
                  <a:cubicBezTo>
                    <a:pt x="19" y="74"/>
                    <a:pt x="19" y="75"/>
                    <a:pt x="21" y="78"/>
                  </a:cubicBezTo>
                  <a:cubicBezTo>
                    <a:pt x="24" y="82"/>
                    <a:pt x="29" y="83"/>
                    <a:pt x="30" y="88"/>
                  </a:cubicBezTo>
                  <a:cubicBezTo>
                    <a:pt x="30" y="90"/>
                    <a:pt x="29" y="94"/>
                    <a:pt x="32" y="94"/>
                  </a:cubicBezTo>
                  <a:cubicBezTo>
                    <a:pt x="36" y="94"/>
                    <a:pt x="35" y="90"/>
                    <a:pt x="39" y="90"/>
                  </a:cubicBezTo>
                  <a:cubicBezTo>
                    <a:pt x="42" y="91"/>
                    <a:pt x="44" y="93"/>
                    <a:pt x="45" y="89"/>
                  </a:cubicBezTo>
                  <a:cubicBezTo>
                    <a:pt x="46" y="86"/>
                    <a:pt x="44" y="83"/>
                    <a:pt x="47" y="80"/>
                  </a:cubicBezTo>
                  <a:cubicBezTo>
                    <a:pt x="50" y="78"/>
                    <a:pt x="51" y="81"/>
                    <a:pt x="54" y="81"/>
                  </a:cubicBezTo>
                  <a:cubicBezTo>
                    <a:pt x="56" y="81"/>
                    <a:pt x="60" y="79"/>
                    <a:pt x="61" y="78"/>
                  </a:cubicBezTo>
                  <a:cubicBezTo>
                    <a:pt x="64" y="76"/>
                    <a:pt x="61" y="74"/>
                    <a:pt x="62" y="72"/>
                  </a:cubicBezTo>
                  <a:cubicBezTo>
                    <a:pt x="63" y="69"/>
                    <a:pt x="67" y="70"/>
                    <a:pt x="69" y="69"/>
                  </a:cubicBezTo>
                  <a:cubicBezTo>
                    <a:pt x="73" y="67"/>
                    <a:pt x="71" y="61"/>
                    <a:pt x="75" y="60"/>
                  </a:cubicBezTo>
                  <a:cubicBezTo>
                    <a:pt x="78" y="60"/>
                    <a:pt x="81" y="61"/>
                    <a:pt x="83" y="60"/>
                  </a:cubicBezTo>
                  <a:cubicBezTo>
                    <a:pt x="86" y="59"/>
                    <a:pt x="86" y="56"/>
                    <a:pt x="89" y="59"/>
                  </a:cubicBezTo>
                  <a:cubicBezTo>
                    <a:pt x="93" y="62"/>
                    <a:pt x="93" y="67"/>
                    <a:pt x="98" y="68"/>
                  </a:cubicBezTo>
                  <a:cubicBezTo>
                    <a:pt x="99" y="68"/>
                    <a:pt x="100" y="67"/>
                    <a:pt x="101" y="67"/>
                  </a:cubicBezTo>
                  <a:cubicBezTo>
                    <a:pt x="102" y="67"/>
                    <a:pt x="103" y="69"/>
                    <a:pt x="104" y="70"/>
                  </a:cubicBezTo>
                  <a:cubicBezTo>
                    <a:pt x="105" y="71"/>
                    <a:pt x="109" y="71"/>
                    <a:pt x="111" y="71"/>
                  </a:cubicBezTo>
                  <a:cubicBezTo>
                    <a:pt x="113" y="74"/>
                    <a:pt x="115" y="76"/>
                    <a:pt x="118" y="75"/>
                  </a:cubicBezTo>
                  <a:cubicBezTo>
                    <a:pt x="120" y="74"/>
                    <a:pt x="119" y="73"/>
                    <a:pt x="121" y="74"/>
                  </a:cubicBezTo>
                  <a:cubicBezTo>
                    <a:pt x="122" y="74"/>
                    <a:pt x="123" y="75"/>
                    <a:pt x="125" y="75"/>
                  </a:cubicBezTo>
                  <a:cubicBezTo>
                    <a:pt x="125" y="77"/>
                    <a:pt x="122" y="79"/>
                    <a:pt x="123" y="82"/>
                  </a:cubicBezTo>
                  <a:cubicBezTo>
                    <a:pt x="124" y="84"/>
                    <a:pt x="126" y="83"/>
                    <a:pt x="128" y="82"/>
                  </a:cubicBezTo>
                  <a:cubicBezTo>
                    <a:pt x="128" y="86"/>
                    <a:pt x="130" y="89"/>
                    <a:pt x="131" y="92"/>
                  </a:cubicBezTo>
                  <a:cubicBezTo>
                    <a:pt x="132" y="94"/>
                    <a:pt x="132" y="95"/>
                    <a:pt x="133" y="96"/>
                  </a:cubicBezTo>
                  <a:cubicBezTo>
                    <a:pt x="135" y="94"/>
                    <a:pt x="138" y="92"/>
                    <a:pt x="140" y="91"/>
                  </a:cubicBezTo>
                  <a:cubicBezTo>
                    <a:pt x="143" y="90"/>
                    <a:pt x="146" y="89"/>
                    <a:pt x="148" y="88"/>
                  </a:cubicBezTo>
                  <a:cubicBezTo>
                    <a:pt x="150" y="87"/>
                    <a:pt x="150" y="85"/>
                    <a:pt x="151" y="83"/>
                  </a:cubicBezTo>
                  <a:cubicBezTo>
                    <a:pt x="154" y="79"/>
                    <a:pt x="154" y="82"/>
                    <a:pt x="156" y="84"/>
                  </a:cubicBezTo>
                  <a:cubicBezTo>
                    <a:pt x="158" y="85"/>
                    <a:pt x="161" y="84"/>
                    <a:pt x="163" y="85"/>
                  </a:cubicBezTo>
                  <a:cubicBezTo>
                    <a:pt x="168" y="86"/>
                    <a:pt x="166" y="92"/>
                    <a:pt x="171" y="94"/>
                  </a:cubicBezTo>
                  <a:cubicBezTo>
                    <a:pt x="172" y="95"/>
                    <a:pt x="173" y="94"/>
                    <a:pt x="174" y="95"/>
                  </a:cubicBezTo>
                  <a:cubicBezTo>
                    <a:pt x="175" y="96"/>
                    <a:pt x="174" y="97"/>
                    <a:pt x="175" y="98"/>
                  </a:cubicBezTo>
                  <a:cubicBezTo>
                    <a:pt x="176" y="100"/>
                    <a:pt x="178" y="103"/>
                    <a:pt x="181" y="102"/>
                  </a:cubicBezTo>
                  <a:cubicBezTo>
                    <a:pt x="182" y="105"/>
                    <a:pt x="188" y="105"/>
                    <a:pt x="191" y="105"/>
                  </a:cubicBezTo>
                  <a:cubicBezTo>
                    <a:pt x="195" y="105"/>
                    <a:pt x="197" y="106"/>
                    <a:pt x="200" y="105"/>
                  </a:cubicBezTo>
                  <a:cubicBezTo>
                    <a:pt x="202" y="104"/>
                    <a:pt x="205" y="105"/>
                    <a:pt x="207" y="104"/>
                  </a:cubicBezTo>
                  <a:cubicBezTo>
                    <a:pt x="209" y="103"/>
                    <a:pt x="209" y="101"/>
                    <a:pt x="210" y="100"/>
                  </a:cubicBezTo>
                  <a:cubicBezTo>
                    <a:pt x="213" y="97"/>
                    <a:pt x="217" y="98"/>
                    <a:pt x="220" y="95"/>
                  </a:cubicBezTo>
                  <a:cubicBezTo>
                    <a:pt x="224" y="92"/>
                    <a:pt x="230" y="88"/>
                    <a:pt x="235" y="88"/>
                  </a:cubicBezTo>
                  <a:cubicBezTo>
                    <a:pt x="238" y="88"/>
                    <a:pt x="240" y="90"/>
                    <a:pt x="242" y="91"/>
                  </a:cubicBezTo>
                  <a:cubicBezTo>
                    <a:pt x="245" y="92"/>
                    <a:pt x="247" y="90"/>
                    <a:pt x="249" y="90"/>
                  </a:cubicBezTo>
                  <a:cubicBezTo>
                    <a:pt x="251" y="89"/>
                    <a:pt x="254" y="88"/>
                    <a:pt x="257" y="89"/>
                  </a:cubicBezTo>
                  <a:cubicBezTo>
                    <a:pt x="258" y="89"/>
                    <a:pt x="260" y="92"/>
                    <a:pt x="261" y="92"/>
                  </a:cubicBezTo>
                  <a:cubicBezTo>
                    <a:pt x="263" y="92"/>
                    <a:pt x="263" y="92"/>
                    <a:pt x="264" y="93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6" y="90"/>
                    <a:pt x="267" y="88"/>
                    <a:pt x="267" y="86"/>
                  </a:cubicBezTo>
                  <a:cubicBezTo>
                    <a:pt x="269" y="83"/>
                    <a:pt x="272" y="81"/>
                    <a:pt x="273" y="78"/>
                  </a:cubicBezTo>
                  <a:cubicBezTo>
                    <a:pt x="274" y="75"/>
                    <a:pt x="275" y="71"/>
                    <a:pt x="277" y="68"/>
                  </a:cubicBezTo>
                  <a:cubicBezTo>
                    <a:pt x="279" y="63"/>
                    <a:pt x="280" y="59"/>
                    <a:pt x="281" y="53"/>
                  </a:cubicBezTo>
                  <a:cubicBezTo>
                    <a:pt x="281" y="50"/>
                    <a:pt x="281" y="49"/>
                    <a:pt x="280" y="46"/>
                  </a:cubicBezTo>
                  <a:cubicBezTo>
                    <a:pt x="280" y="43"/>
                    <a:pt x="281" y="42"/>
                    <a:pt x="282" y="39"/>
                  </a:cubicBezTo>
                  <a:cubicBezTo>
                    <a:pt x="283" y="37"/>
                    <a:pt x="281" y="35"/>
                    <a:pt x="282" y="33"/>
                  </a:cubicBezTo>
                  <a:cubicBezTo>
                    <a:pt x="282" y="32"/>
                    <a:pt x="282" y="31"/>
                    <a:pt x="282" y="31"/>
                  </a:cubicBezTo>
                  <a:cubicBezTo>
                    <a:pt x="281" y="30"/>
                    <a:pt x="279" y="29"/>
                    <a:pt x="278" y="28"/>
                  </a:cubicBezTo>
                  <a:cubicBezTo>
                    <a:pt x="274" y="25"/>
                    <a:pt x="270" y="24"/>
                    <a:pt x="265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28"/>
            <p:cNvSpPr>
              <a:spLocks/>
            </p:cNvSpPr>
            <p:nvPr/>
          </p:nvSpPr>
          <p:spPr bwMode="auto">
            <a:xfrm>
              <a:off x="2928938" y="2613025"/>
              <a:ext cx="574675" cy="284163"/>
            </a:xfrm>
            <a:custGeom>
              <a:avLst/>
              <a:gdLst>
                <a:gd name="T0" fmla="*/ 250 w 336"/>
                <a:gd name="T1" fmla="*/ 75 h 166"/>
                <a:gd name="T2" fmla="*/ 200 w 336"/>
                <a:gd name="T3" fmla="*/ 51 h 166"/>
                <a:gd name="T4" fmla="*/ 167 w 336"/>
                <a:gd name="T5" fmla="*/ 34 h 166"/>
                <a:gd name="T6" fmla="*/ 94 w 336"/>
                <a:gd name="T7" fmla="*/ 26 h 166"/>
                <a:gd name="T8" fmla="*/ 60 w 336"/>
                <a:gd name="T9" fmla="*/ 20 h 166"/>
                <a:gd name="T10" fmla="*/ 14 w 336"/>
                <a:gd name="T11" fmla="*/ 2 h 166"/>
                <a:gd name="T12" fmla="*/ 9 w 336"/>
                <a:gd name="T13" fmla="*/ 3 h 166"/>
                <a:gd name="T14" fmla="*/ 12 w 336"/>
                <a:gd name="T15" fmla="*/ 9 h 166"/>
                <a:gd name="T16" fmla="*/ 4 w 336"/>
                <a:gd name="T17" fmla="*/ 16 h 166"/>
                <a:gd name="T18" fmla="*/ 6 w 336"/>
                <a:gd name="T19" fmla="*/ 27 h 166"/>
                <a:gd name="T20" fmla="*/ 12 w 336"/>
                <a:gd name="T21" fmla="*/ 34 h 166"/>
                <a:gd name="T22" fmla="*/ 19 w 336"/>
                <a:gd name="T23" fmla="*/ 44 h 166"/>
                <a:gd name="T24" fmla="*/ 23 w 336"/>
                <a:gd name="T25" fmla="*/ 50 h 166"/>
                <a:gd name="T26" fmla="*/ 35 w 336"/>
                <a:gd name="T27" fmla="*/ 61 h 166"/>
                <a:gd name="T28" fmla="*/ 40 w 336"/>
                <a:gd name="T29" fmla="*/ 69 h 166"/>
                <a:gd name="T30" fmla="*/ 52 w 336"/>
                <a:gd name="T31" fmla="*/ 90 h 166"/>
                <a:gd name="T32" fmla="*/ 44 w 336"/>
                <a:gd name="T33" fmla="*/ 101 h 166"/>
                <a:gd name="T34" fmla="*/ 76 w 336"/>
                <a:gd name="T35" fmla="*/ 102 h 166"/>
                <a:gd name="T36" fmla="*/ 88 w 336"/>
                <a:gd name="T37" fmla="*/ 116 h 166"/>
                <a:gd name="T38" fmla="*/ 91 w 336"/>
                <a:gd name="T39" fmla="*/ 124 h 166"/>
                <a:gd name="T40" fmla="*/ 115 w 336"/>
                <a:gd name="T41" fmla="*/ 123 h 166"/>
                <a:gd name="T42" fmla="*/ 136 w 336"/>
                <a:gd name="T43" fmla="*/ 115 h 166"/>
                <a:gd name="T44" fmla="*/ 145 w 336"/>
                <a:gd name="T45" fmla="*/ 110 h 166"/>
                <a:gd name="T46" fmla="*/ 152 w 336"/>
                <a:gd name="T47" fmla="*/ 102 h 166"/>
                <a:gd name="T48" fmla="*/ 162 w 336"/>
                <a:gd name="T49" fmla="*/ 100 h 166"/>
                <a:gd name="T50" fmla="*/ 160 w 336"/>
                <a:gd name="T51" fmla="*/ 129 h 166"/>
                <a:gd name="T52" fmla="*/ 162 w 336"/>
                <a:gd name="T53" fmla="*/ 166 h 166"/>
                <a:gd name="T54" fmla="*/ 172 w 336"/>
                <a:gd name="T55" fmla="*/ 166 h 166"/>
                <a:gd name="T56" fmla="*/ 188 w 336"/>
                <a:gd name="T57" fmla="*/ 163 h 166"/>
                <a:gd name="T58" fmla="*/ 213 w 336"/>
                <a:gd name="T59" fmla="*/ 160 h 166"/>
                <a:gd name="T60" fmla="*/ 228 w 336"/>
                <a:gd name="T61" fmla="*/ 159 h 166"/>
                <a:gd name="T62" fmla="*/ 245 w 336"/>
                <a:gd name="T63" fmla="*/ 161 h 166"/>
                <a:gd name="T64" fmla="*/ 262 w 336"/>
                <a:gd name="T65" fmla="*/ 157 h 166"/>
                <a:gd name="T66" fmla="*/ 275 w 336"/>
                <a:gd name="T67" fmla="*/ 144 h 166"/>
                <a:gd name="T68" fmla="*/ 293 w 336"/>
                <a:gd name="T69" fmla="*/ 145 h 166"/>
                <a:gd name="T70" fmla="*/ 308 w 336"/>
                <a:gd name="T71" fmla="*/ 126 h 166"/>
                <a:gd name="T72" fmla="*/ 320 w 336"/>
                <a:gd name="T73" fmla="*/ 121 h 166"/>
                <a:gd name="T74" fmla="*/ 332 w 336"/>
                <a:gd name="T75" fmla="*/ 108 h 166"/>
                <a:gd name="T76" fmla="*/ 329 w 336"/>
                <a:gd name="T77" fmla="*/ 10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6" h="166">
                  <a:moveTo>
                    <a:pt x="300" y="93"/>
                  </a:moveTo>
                  <a:cubicBezTo>
                    <a:pt x="283" y="88"/>
                    <a:pt x="266" y="83"/>
                    <a:pt x="250" y="75"/>
                  </a:cubicBezTo>
                  <a:cubicBezTo>
                    <a:pt x="238" y="69"/>
                    <a:pt x="227" y="64"/>
                    <a:pt x="216" y="58"/>
                  </a:cubicBezTo>
                  <a:cubicBezTo>
                    <a:pt x="210" y="55"/>
                    <a:pt x="205" y="53"/>
                    <a:pt x="200" y="51"/>
                  </a:cubicBezTo>
                  <a:cubicBezTo>
                    <a:pt x="194" y="48"/>
                    <a:pt x="188" y="46"/>
                    <a:pt x="183" y="43"/>
                  </a:cubicBezTo>
                  <a:cubicBezTo>
                    <a:pt x="178" y="40"/>
                    <a:pt x="173" y="36"/>
                    <a:pt x="167" y="34"/>
                  </a:cubicBezTo>
                  <a:cubicBezTo>
                    <a:pt x="163" y="33"/>
                    <a:pt x="158" y="33"/>
                    <a:pt x="153" y="32"/>
                  </a:cubicBezTo>
                  <a:cubicBezTo>
                    <a:pt x="134" y="30"/>
                    <a:pt x="114" y="29"/>
                    <a:pt x="94" y="26"/>
                  </a:cubicBezTo>
                  <a:cubicBezTo>
                    <a:pt x="87" y="26"/>
                    <a:pt x="80" y="24"/>
                    <a:pt x="74" y="23"/>
                  </a:cubicBezTo>
                  <a:cubicBezTo>
                    <a:pt x="69" y="23"/>
                    <a:pt x="64" y="22"/>
                    <a:pt x="60" y="20"/>
                  </a:cubicBezTo>
                  <a:cubicBezTo>
                    <a:pt x="50" y="13"/>
                    <a:pt x="37" y="13"/>
                    <a:pt x="26" y="8"/>
                  </a:cubicBezTo>
                  <a:cubicBezTo>
                    <a:pt x="22" y="6"/>
                    <a:pt x="18" y="4"/>
                    <a:pt x="14" y="2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5"/>
                    <a:pt x="11" y="4"/>
                    <a:pt x="12" y="6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3" y="13"/>
                    <a:pt x="3" y="13"/>
                    <a:pt x="4" y="16"/>
                  </a:cubicBezTo>
                  <a:cubicBezTo>
                    <a:pt x="5" y="21"/>
                    <a:pt x="1" y="18"/>
                    <a:pt x="1" y="21"/>
                  </a:cubicBezTo>
                  <a:cubicBezTo>
                    <a:pt x="0" y="22"/>
                    <a:pt x="5" y="26"/>
                    <a:pt x="6" y="27"/>
                  </a:cubicBezTo>
                  <a:cubicBezTo>
                    <a:pt x="9" y="28"/>
                    <a:pt x="12" y="29"/>
                    <a:pt x="14" y="30"/>
                  </a:cubicBezTo>
                  <a:cubicBezTo>
                    <a:pt x="18" y="33"/>
                    <a:pt x="14" y="32"/>
                    <a:pt x="12" y="34"/>
                  </a:cubicBezTo>
                  <a:cubicBezTo>
                    <a:pt x="10" y="36"/>
                    <a:pt x="13" y="39"/>
                    <a:pt x="14" y="40"/>
                  </a:cubicBezTo>
                  <a:cubicBezTo>
                    <a:pt x="16" y="41"/>
                    <a:pt x="18" y="43"/>
                    <a:pt x="19" y="44"/>
                  </a:cubicBezTo>
                  <a:cubicBezTo>
                    <a:pt x="20" y="45"/>
                    <a:pt x="22" y="45"/>
                    <a:pt x="22" y="46"/>
                  </a:cubicBezTo>
                  <a:cubicBezTo>
                    <a:pt x="23" y="47"/>
                    <a:pt x="23" y="49"/>
                    <a:pt x="23" y="50"/>
                  </a:cubicBezTo>
                  <a:cubicBezTo>
                    <a:pt x="24" y="54"/>
                    <a:pt x="27" y="56"/>
                    <a:pt x="31" y="58"/>
                  </a:cubicBezTo>
                  <a:cubicBezTo>
                    <a:pt x="34" y="59"/>
                    <a:pt x="34" y="59"/>
                    <a:pt x="35" y="61"/>
                  </a:cubicBezTo>
                  <a:cubicBezTo>
                    <a:pt x="35" y="62"/>
                    <a:pt x="35" y="64"/>
                    <a:pt x="36" y="65"/>
                  </a:cubicBezTo>
                  <a:cubicBezTo>
                    <a:pt x="37" y="67"/>
                    <a:pt x="38" y="68"/>
                    <a:pt x="40" y="69"/>
                  </a:cubicBezTo>
                  <a:cubicBezTo>
                    <a:pt x="44" y="72"/>
                    <a:pt x="46" y="75"/>
                    <a:pt x="49" y="78"/>
                  </a:cubicBezTo>
                  <a:cubicBezTo>
                    <a:pt x="51" y="83"/>
                    <a:pt x="57" y="84"/>
                    <a:pt x="52" y="90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2" y="98"/>
                    <a:pt x="40" y="100"/>
                    <a:pt x="44" y="101"/>
                  </a:cubicBezTo>
                  <a:cubicBezTo>
                    <a:pt x="50" y="103"/>
                    <a:pt x="55" y="99"/>
                    <a:pt x="61" y="99"/>
                  </a:cubicBezTo>
                  <a:cubicBezTo>
                    <a:pt x="66" y="99"/>
                    <a:pt x="71" y="102"/>
                    <a:pt x="76" y="102"/>
                  </a:cubicBezTo>
                  <a:cubicBezTo>
                    <a:pt x="82" y="102"/>
                    <a:pt x="83" y="103"/>
                    <a:pt x="86" y="109"/>
                  </a:cubicBezTo>
                  <a:cubicBezTo>
                    <a:pt x="87" y="111"/>
                    <a:pt x="87" y="114"/>
                    <a:pt x="88" y="116"/>
                  </a:cubicBezTo>
                  <a:cubicBezTo>
                    <a:pt x="90" y="117"/>
                    <a:pt x="91" y="118"/>
                    <a:pt x="91" y="120"/>
                  </a:cubicBezTo>
                  <a:cubicBezTo>
                    <a:pt x="91" y="121"/>
                    <a:pt x="90" y="123"/>
                    <a:pt x="91" y="124"/>
                  </a:cubicBezTo>
                  <a:cubicBezTo>
                    <a:pt x="91" y="126"/>
                    <a:pt x="95" y="126"/>
                    <a:pt x="98" y="126"/>
                  </a:cubicBezTo>
                  <a:cubicBezTo>
                    <a:pt x="104" y="125"/>
                    <a:pt x="110" y="124"/>
                    <a:pt x="115" y="123"/>
                  </a:cubicBezTo>
                  <a:cubicBezTo>
                    <a:pt x="120" y="123"/>
                    <a:pt x="127" y="124"/>
                    <a:pt x="131" y="121"/>
                  </a:cubicBezTo>
                  <a:cubicBezTo>
                    <a:pt x="134" y="119"/>
                    <a:pt x="134" y="117"/>
                    <a:pt x="136" y="115"/>
                  </a:cubicBezTo>
                  <a:cubicBezTo>
                    <a:pt x="138" y="113"/>
                    <a:pt x="142" y="115"/>
                    <a:pt x="144" y="113"/>
                  </a:cubicBezTo>
                  <a:cubicBezTo>
                    <a:pt x="144" y="112"/>
                    <a:pt x="144" y="111"/>
                    <a:pt x="145" y="110"/>
                  </a:cubicBezTo>
                  <a:cubicBezTo>
                    <a:pt x="146" y="108"/>
                    <a:pt x="146" y="109"/>
                    <a:pt x="147" y="109"/>
                  </a:cubicBezTo>
                  <a:cubicBezTo>
                    <a:pt x="150" y="107"/>
                    <a:pt x="151" y="105"/>
                    <a:pt x="152" y="102"/>
                  </a:cubicBezTo>
                  <a:cubicBezTo>
                    <a:pt x="154" y="99"/>
                    <a:pt x="159" y="90"/>
                    <a:pt x="164" y="94"/>
                  </a:cubicBezTo>
                  <a:cubicBezTo>
                    <a:pt x="162" y="96"/>
                    <a:pt x="161" y="96"/>
                    <a:pt x="162" y="100"/>
                  </a:cubicBezTo>
                  <a:cubicBezTo>
                    <a:pt x="163" y="105"/>
                    <a:pt x="163" y="108"/>
                    <a:pt x="161" y="113"/>
                  </a:cubicBezTo>
                  <a:cubicBezTo>
                    <a:pt x="159" y="118"/>
                    <a:pt x="160" y="124"/>
                    <a:pt x="160" y="129"/>
                  </a:cubicBezTo>
                  <a:cubicBezTo>
                    <a:pt x="160" y="136"/>
                    <a:pt x="160" y="143"/>
                    <a:pt x="161" y="150"/>
                  </a:cubicBezTo>
                  <a:cubicBezTo>
                    <a:pt x="161" y="155"/>
                    <a:pt x="161" y="161"/>
                    <a:pt x="162" y="166"/>
                  </a:cubicBezTo>
                  <a:cubicBezTo>
                    <a:pt x="165" y="166"/>
                    <a:pt x="166" y="163"/>
                    <a:pt x="169" y="164"/>
                  </a:cubicBezTo>
                  <a:cubicBezTo>
                    <a:pt x="170" y="164"/>
                    <a:pt x="171" y="165"/>
                    <a:pt x="172" y="166"/>
                  </a:cubicBezTo>
                  <a:cubicBezTo>
                    <a:pt x="175" y="166"/>
                    <a:pt x="178" y="166"/>
                    <a:pt x="181" y="166"/>
                  </a:cubicBezTo>
                  <a:cubicBezTo>
                    <a:pt x="184" y="165"/>
                    <a:pt x="186" y="164"/>
                    <a:pt x="188" y="163"/>
                  </a:cubicBezTo>
                  <a:cubicBezTo>
                    <a:pt x="190" y="161"/>
                    <a:pt x="192" y="161"/>
                    <a:pt x="195" y="160"/>
                  </a:cubicBezTo>
                  <a:cubicBezTo>
                    <a:pt x="202" y="159"/>
                    <a:pt x="207" y="160"/>
                    <a:pt x="213" y="160"/>
                  </a:cubicBezTo>
                  <a:cubicBezTo>
                    <a:pt x="216" y="159"/>
                    <a:pt x="218" y="159"/>
                    <a:pt x="221" y="158"/>
                  </a:cubicBezTo>
                  <a:cubicBezTo>
                    <a:pt x="224" y="157"/>
                    <a:pt x="224" y="157"/>
                    <a:pt x="228" y="159"/>
                  </a:cubicBezTo>
                  <a:cubicBezTo>
                    <a:pt x="230" y="161"/>
                    <a:pt x="232" y="161"/>
                    <a:pt x="236" y="160"/>
                  </a:cubicBezTo>
                  <a:cubicBezTo>
                    <a:pt x="239" y="159"/>
                    <a:pt x="242" y="160"/>
                    <a:pt x="245" y="161"/>
                  </a:cubicBezTo>
                  <a:cubicBezTo>
                    <a:pt x="249" y="162"/>
                    <a:pt x="249" y="164"/>
                    <a:pt x="253" y="163"/>
                  </a:cubicBezTo>
                  <a:cubicBezTo>
                    <a:pt x="256" y="162"/>
                    <a:pt x="259" y="160"/>
                    <a:pt x="262" y="157"/>
                  </a:cubicBezTo>
                  <a:cubicBezTo>
                    <a:pt x="264" y="155"/>
                    <a:pt x="265" y="152"/>
                    <a:pt x="268" y="150"/>
                  </a:cubicBezTo>
                  <a:cubicBezTo>
                    <a:pt x="270" y="148"/>
                    <a:pt x="273" y="146"/>
                    <a:pt x="275" y="144"/>
                  </a:cubicBezTo>
                  <a:cubicBezTo>
                    <a:pt x="278" y="143"/>
                    <a:pt x="281" y="143"/>
                    <a:pt x="284" y="144"/>
                  </a:cubicBezTo>
                  <a:cubicBezTo>
                    <a:pt x="286" y="144"/>
                    <a:pt x="291" y="146"/>
                    <a:pt x="293" y="145"/>
                  </a:cubicBezTo>
                  <a:cubicBezTo>
                    <a:pt x="293" y="139"/>
                    <a:pt x="297" y="134"/>
                    <a:pt x="302" y="131"/>
                  </a:cubicBezTo>
                  <a:cubicBezTo>
                    <a:pt x="304" y="129"/>
                    <a:pt x="304" y="126"/>
                    <a:pt x="308" y="126"/>
                  </a:cubicBezTo>
                  <a:cubicBezTo>
                    <a:pt x="309" y="126"/>
                    <a:pt x="311" y="126"/>
                    <a:pt x="312" y="125"/>
                  </a:cubicBezTo>
                  <a:cubicBezTo>
                    <a:pt x="314" y="125"/>
                    <a:pt x="318" y="123"/>
                    <a:pt x="320" y="121"/>
                  </a:cubicBezTo>
                  <a:cubicBezTo>
                    <a:pt x="322" y="119"/>
                    <a:pt x="322" y="116"/>
                    <a:pt x="324" y="114"/>
                  </a:cubicBezTo>
                  <a:cubicBezTo>
                    <a:pt x="327" y="113"/>
                    <a:pt x="330" y="110"/>
                    <a:pt x="332" y="108"/>
                  </a:cubicBezTo>
                  <a:cubicBezTo>
                    <a:pt x="333" y="108"/>
                    <a:pt x="335" y="107"/>
                    <a:pt x="336" y="106"/>
                  </a:cubicBezTo>
                  <a:cubicBezTo>
                    <a:pt x="334" y="105"/>
                    <a:pt x="331" y="104"/>
                    <a:pt x="329" y="104"/>
                  </a:cubicBezTo>
                  <a:cubicBezTo>
                    <a:pt x="320" y="99"/>
                    <a:pt x="310" y="96"/>
                    <a:pt x="300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29"/>
            <p:cNvSpPr>
              <a:spLocks/>
            </p:cNvSpPr>
            <p:nvPr/>
          </p:nvSpPr>
          <p:spPr bwMode="auto">
            <a:xfrm>
              <a:off x="3887788" y="2578100"/>
              <a:ext cx="842963" cy="806450"/>
            </a:xfrm>
            <a:custGeom>
              <a:avLst/>
              <a:gdLst>
                <a:gd name="T0" fmla="*/ 171 w 493"/>
                <a:gd name="T1" fmla="*/ 463 h 472"/>
                <a:gd name="T2" fmla="*/ 189 w 493"/>
                <a:gd name="T3" fmla="*/ 466 h 472"/>
                <a:gd name="T4" fmla="*/ 204 w 493"/>
                <a:gd name="T5" fmla="*/ 454 h 472"/>
                <a:gd name="T6" fmla="*/ 226 w 493"/>
                <a:gd name="T7" fmla="*/ 441 h 472"/>
                <a:gd name="T8" fmla="*/ 275 w 493"/>
                <a:gd name="T9" fmla="*/ 458 h 472"/>
                <a:gd name="T10" fmla="*/ 313 w 493"/>
                <a:gd name="T11" fmla="*/ 454 h 472"/>
                <a:gd name="T12" fmla="*/ 335 w 493"/>
                <a:gd name="T13" fmla="*/ 450 h 472"/>
                <a:gd name="T14" fmla="*/ 349 w 493"/>
                <a:gd name="T15" fmla="*/ 464 h 472"/>
                <a:gd name="T16" fmla="*/ 365 w 493"/>
                <a:gd name="T17" fmla="*/ 463 h 472"/>
                <a:gd name="T18" fmla="*/ 363 w 493"/>
                <a:gd name="T19" fmla="*/ 445 h 472"/>
                <a:gd name="T20" fmla="*/ 381 w 493"/>
                <a:gd name="T21" fmla="*/ 424 h 472"/>
                <a:gd name="T22" fmla="*/ 398 w 493"/>
                <a:gd name="T23" fmla="*/ 393 h 472"/>
                <a:gd name="T24" fmla="*/ 416 w 493"/>
                <a:gd name="T25" fmla="*/ 382 h 472"/>
                <a:gd name="T26" fmla="*/ 424 w 493"/>
                <a:gd name="T27" fmla="*/ 369 h 472"/>
                <a:gd name="T28" fmla="*/ 439 w 493"/>
                <a:gd name="T29" fmla="*/ 348 h 472"/>
                <a:gd name="T30" fmla="*/ 452 w 493"/>
                <a:gd name="T31" fmla="*/ 336 h 472"/>
                <a:gd name="T32" fmla="*/ 464 w 493"/>
                <a:gd name="T33" fmla="*/ 309 h 472"/>
                <a:gd name="T34" fmla="*/ 472 w 493"/>
                <a:gd name="T35" fmla="*/ 273 h 472"/>
                <a:gd name="T36" fmla="*/ 473 w 493"/>
                <a:gd name="T37" fmla="*/ 242 h 472"/>
                <a:gd name="T38" fmla="*/ 477 w 493"/>
                <a:gd name="T39" fmla="*/ 207 h 472"/>
                <a:gd name="T40" fmla="*/ 476 w 493"/>
                <a:gd name="T41" fmla="*/ 180 h 472"/>
                <a:gd name="T42" fmla="*/ 479 w 493"/>
                <a:gd name="T43" fmla="*/ 150 h 472"/>
                <a:gd name="T44" fmla="*/ 493 w 493"/>
                <a:gd name="T45" fmla="*/ 121 h 472"/>
                <a:gd name="T46" fmla="*/ 462 w 493"/>
                <a:gd name="T47" fmla="*/ 118 h 472"/>
                <a:gd name="T48" fmla="*/ 344 w 493"/>
                <a:gd name="T49" fmla="*/ 106 h 472"/>
                <a:gd name="T50" fmla="*/ 250 w 493"/>
                <a:gd name="T51" fmla="*/ 97 h 472"/>
                <a:gd name="T52" fmla="*/ 210 w 493"/>
                <a:gd name="T53" fmla="*/ 92 h 472"/>
                <a:gd name="T54" fmla="*/ 197 w 493"/>
                <a:gd name="T55" fmla="*/ 89 h 472"/>
                <a:gd name="T56" fmla="*/ 180 w 493"/>
                <a:gd name="T57" fmla="*/ 73 h 472"/>
                <a:gd name="T58" fmla="*/ 165 w 493"/>
                <a:gd name="T59" fmla="*/ 60 h 472"/>
                <a:gd name="T60" fmla="*/ 162 w 493"/>
                <a:gd name="T61" fmla="*/ 31 h 472"/>
                <a:gd name="T62" fmla="*/ 154 w 493"/>
                <a:gd name="T63" fmla="*/ 18 h 472"/>
                <a:gd name="T64" fmla="*/ 148 w 493"/>
                <a:gd name="T65" fmla="*/ 0 h 472"/>
                <a:gd name="T66" fmla="*/ 137 w 493"/>
                <a:gd name="T67" fmla="*/ 16 h 472"/>
                <a:gd name="T68" fmla="*/ 140 w 493"/>
                <a:gd name="T69" fmla="*/ 43 h 472"/>
                <a:gd name="T70" fmla="*/ 136 w 493"/>
                <a:gd name="T71" fmla="*/ 62 h 472"/>
                <a:gd name="T72" fmla="*/ 133 w 493"/>
                <a:gd name="T73" fmla="*/ 70 h 472"/>
                <a:gd name="T74" fmla="*/ 77 w 493"/>
                <a:gd name="T75" fmla="*/ 71 h 472"/>
                <a:gd name="T76" fmla="*/ 40 w 493"/>
                <a:gd name="T77" fmla="*/ 70 h 472"/>
                <a:gd name="T78" fmla="*/ 4 w 493"/>
                <a:gd name="T79" fmla="*/ 70 h 472"/>
                <a:gd name="T80" fmla="*/ 2 w 493"/>
                <a:gd name="T81" fmla="*/ 85 h 472"/>
                <a:gd name="T82" fmla="*/ 1 w 493"/>
                <a:gd name="T83" fmla="*/ 132 h 472"/>
                <a:gd name="T84" fmla="*/ 16 w 493"/>
                <a:gd name="T85" fmla="*/ 160 h 472"/>
                <a:gd name="T86" fmla="*/ 35 w 493"/>
                <a:gd name="T87" fmla="*/ 169 h 472"/>
                <a:gd name="T88" fmla="*/ 67 w 493"/>
                <a:gd name="T89" fmla="*/ 178 h 472"/>
                <a:gd name="T90" fmla="*/ 64 w 493"/>
                <a:gd name="T91" fmla="*/ 203 h 472"/>
                <a:gd name="T92" fmla="*/ 69 w 493"/>
                <a:gd name="T93" fmla="*/ 234 h 472"/>
                <a:gd name="T94" fmla="*/ 60 w 493"/>
                <a:gd name="T95" fmla="*/ 250 h 472"/>
                <a:gd name="T96" fmla="*/ 50 w 493"/>
                <a:gd name="T97" fmla="*/ 264 h 472"/>
                <a:gd name="T98" fmla="*/ 32 w 493"/>
                <a:gd name="T99" fmla="*/ 287 h 472"/>
                <a:gd name="T100" fmla="*/ 50 w 493"/>
                <a:gd name="T101" fmla="*/ 297 h 472"/>
                <a:gd name="T102" fmla="*/ 53 w 493"/>
                <a:gd name="T103" fmla="*/ 322 h 472"/>
                <a:gd name="T104" fmla="*/ 50 w 493"/>
                <a:gd name="T105" fmla="*/ 347 h 472"/>
                <a:gd name="T106" fmla="*/ 51 w 493"/>
                <a:gd name="T107" fmla="*/ 361 h 472"/>
                <a:gd name="T108" fmla="*/ 61 w 493"/>
                <a:gd name="T109" fmla="*/ 402 h 472"/>
                <a:gd name="T110" fmla="*/ 140 w 493"/>
                <a:gd name="T111" fmla="*/ 401 h 472"/>
                <a:gd name="T112" fmla="*/ 143 w 493"/>
                <a:gd name="T113" fmla="*/ 413 h 472"/>
                <a:gd name="T114" fmla="*/ 143 w 493"/>
                <a:gd name="T115" fmla="*/ 441 h 472"/>
                <a:gd name="T116" fmla="*/ 159 w 493"/>
                <a:gd name="T117" fmla="*/ 45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472">
                  <a:moveTo>
                    <a:pt x="165" y="451"/>
                  </a:moveTo>
                  <a:cubicBezTo>
                    <a:pt x="165" y="455"/>
                    <a:pt x="170" y="455"/>
                    <a:pt x="171" y="458"/>
                  </a:cubicBezTo>
                  <a:cubicBezTo>
                    <a:pt x="171" y="459"/>
                    <a:pt x="170" y="462"/>
                    <a:pt x="171" y="463"/>
                  </a:cubicBezTo>
                  <a:cubicBezTo>
                    <a:pt x="171" y="464"/>
                    <a:pt x="174" y="465"/>
                    <a:pt x="175" y="466"/>
                  </a:cubicBezTo>
                  <a:cubicBezTo>
                    <a:pt x="178" y="469"/>
                    <a:pt x="181" y="470"/>
                    <a:pt x="185" y="468"/>
                  </a:cubicBezTo>
                  <a:cubicBezTo>
                    <a:pt x="187" y="468"/>
                    <a:pt x="188" y="467"/>
                    <a:pt x="189" y="466"/>
                  </a:cubicBezTo>
                  <a:cubicBezTo>
                    <a:pt x="191" y="465"/>
                    <a:pt x="193" y="464"/>
                    <a:pt x="195" y="464"/>
                  </a:cubicBezTo>
                  <a:cubicBezTo>
                    <a:pt x="198" y="463"/>
                    <a:pt x="198" y="462"/>
                    <a:pt x="199" y="459"/>
                  </a:cubicBezTo>
                  <a:cubicBezTo>
                    <a:pt x="200" y="456"/>
                    <a:pt x="202" y="456"/>
                    <a:pt x="204" y="454"/>
                  </a:cubicBezTo>
                  <a:cubicBezTo>
                    <a:pt x="208" y="451"/>
                    <a:pt x="207" y="446"/>
                    <a:pt x="213" y="445"/>
                  </a:cubicBezTo>
                  <a:cubicBezTo>
                    <a:pt x="215" y="444"/>
                    <a:pt x="218" y="445"/>
                    <a:pt x="220" y="445"/>
                  </a:cubicBezTo>
                  <a:cubicBezTo>
                    <a:pt x="224" y="445"/>
                    <a:pt x="224" y="443"/>
                    <a:pt x="226" y="441"/>
                  </a:cubicBezTo>
                  <a:cubicBezTo>
                    <a:pt x="233" y="434"/>
                    <a:pt x="245" y="445"/>
                    <a:pt x="252" y="448"/>
                  </a:cubicBezTo>
                  <a:cubicBezTo>
                    <a:pt x="256" y="449"/>
                    <a:pt x="259" y="451"/>
                    <a:pt x="263" y="453"/>
                  </a:cubicBezTo>
                  <a:cubicBezTo>
                    <a:pt x="267" y="455"/>
                    <a:pt x="270" y="458"/>
                    <a:pt x="275" y="458"/>
                  </a:cubicBezTo>
                  <a:cubicBezTo>
                    <a:pt x="279" y="458"/>
                    <a:pt x="283" y="460"/>
                    <a:pt x="287" y="458"/>
                  </a:cubicBezTo>
                  <a:cubicBezTo>
                    <a:pt x="291" y="456"/>
                    <a:pt x="295" y="453"/>
                    <a:pt x="300" y="454"/>
                  </a:cubicBezTo>
                  <a:cubicBezTo>
                    <a:pt x="304" y="454"/>
                    <a:pt x="309" y="453"/>
                    <a:pt x="313" y="454"/>
                  </a:cubicBezTo>
                  <a:cubicBezTo>
                    <a:pt x="316" y="455"/>
                    <a:pt x="317" y="456"/>
                    <a:pt x="319" y="456"/>
                  </a:cubicBezTo>
                  <a:cubicBezTo>
                    <a:pt x="323" y="456"/>
                    <a:pt x="325" y="454"/>
                    <a:pt x="328" y="452"/>
                  </a:cubicBezTo>
                  <a:cubicBezTo>
                    <a:pt x="330" y="451"/>
                    <a:pt x="333" y="452"/>
                    <a:pt x="335" y="450"/>
                  </a:cubicBezTo>
                  <a:cubicBezTo>
                    <a:pt x="336" y="449"/>
                    <a:pt x="337" y="446"/>
                    <a:pt x="339" y="445"/>
                  </a:cubicBezTo>
                  <a:cubicBezTo>
                    <a:pt x="343" y="443"/>
                    <a:pt x="345" y="448"/>
                    <a:pt x="346" y="452"/>
                  </a:cubicBezTo>
                  <a:cubicBezTo>
                    <a:pt x="346" y="456"/>
                    <a:pt x="344" y="460"/>
                    <a:pt x="349" y="464"/>
                  </a:cubicBezTo>
                  <a:cubicBezTo>
                    <a:pt x="351" y="466"/>
                    <a:pt x="356" y="469"/>
                    <a:pt x="360" y="470"/>
                  </a:cubicBezTo>
                  <a:cubicBezTo>
                    <a:pt x="362" y="471"/>
                    <a:pt x="365" y="472"/>
                    <a:pt x="366" y="470"/>
                  </a:cubicBezTo>
                  <a:cubicBezTo>
                    <a:pt x="367" y="468"/>
                    <a:pt x="365" y="465"/>
                    <a:pt x="365" y="463"/>
                  </a:cubicBezTo>
                  <a:cubicBezTo>
                    <a:pt x="364" y="461"/>
                    <a:pt x="365" y="459"/>
                    <a:pt x="364" y="457"/>
                  </a:cubicBezTo>
                  <a:cubicBezTo>
                    <a:pt x="363" y="455"/>
                    <a:pt x="360" y="453"/>
                    <a:pt x="360" y="451"/>
                  </a:cubicBezTo>
                  <a:cubicBezTo>
                    <a:pt x="360" y="449"/>
                    <a:pt x="362" y="447"/>
                    <a:pt x="363" y="445"/>
                  </a:cubicBezTo>
                  <a:cubicBezTo>
                    <a:pt x="364" y="443"/>
                    <a:pt x="364" y="440"/>
                    <a:pt x="365" y="438"/>
                  </a:cubicBezTo>
                  <a:cubicBezTo>
                    <a:pt x="366" y="434"/>
                    <a:pt x="370" y="429"/>
                    <a:pt x="374" y="426"/>
                  </a:cubicBezTo>
                  <a:cubicBezTo>
                    <a:pt x="377" y="424"/>
                    <a:pt x="378" y="425"/>
                    <a:pt x="381" y="424"/>
                  </a:cubicBezTo>
                  <a:cubicBezTo>
                    <a:pt x="384" y="423"/>
                    <a:pt x="384" y="422"/>
                    <a:pt x="384" y="419"/>
                  </a:cubicBezTo>
                  <a:cubicBezTo>
                    <a:pt x="385" y="415"/>
                    <a:pt x="389" y="411"/>
                    <a:pt x="390" y="406"/>
                  </a:cubicBezTo>
                  <a:cubicBezTo>
                    <a:pt x="392" y="401"/>
                    <a:pt x="395" y="398"/>
                    <a:pt x="398" y="393"/>
                  </a:cubicBezTo>
                  <a:cubicBezTo>
                    <a:pt x="400" y="390"/>
                    <a:pt x="402" y="387"/>
                    <a:pt x="405" y="385"/>
                  </a:cubicBezTo>
                  <a:cubicBezTo>
                    <a:pt x="407" y="384"/>
                    <a:pt x="408" y="385"/>
                    <a:pt x="410" y="385"/>
                  </a:cubicBezTo>
                  <a:cubicBezTo>
                    <a:pt x="412" y="384"/>
                    <a:pt x="414" y="383"/>
                    <a:pt x="416" y="382"/>
                  </a:cubicBezTo>
                  <a:cubicBezTo>
                    <a:pt x="417" y="382"/>
                    <a:pt x="418" y="382"/>
                    <a:pt x="419" y="381"/>
                  </a:cubicBezTo>
                  <a:cubicBezTo>
                    <a:pt x="420" y="380"/>
                    <a:pt x="419" y="377"/>
                    <a:pt x="420" y="375"/>
                  </a:cubicBezTo>
                  <a:cubicBezTo>
                    <a:pt x="424" y="376"/>
                    <a:pt x="424" y="371"/>
                    <a:pt x="424" y="369"/>
                  </a:cubicBezTo>
                  <a:cubicBezTo>
                    <a:pt x="425" y="366"/>
                    <a:pt x="424" y="363"/>
                    <a:pt x="425" y="360"/>
                  </a:cubicBezTo>
                  <a:cubicBezTo>
                    <a:pt x="426" y="357"/>
                    <a:pt x="430" y="355"/>
                    <a:pt x="433" y="354"/>
                  </a:cubicBezTo>
                  <a:cubicBezTo>
                    <a:pt x="435" y="352"/>
                    <a:pt x="436" y="349"/>
                    <a:pt x="439" y="348"/>
                  </a:cubicBezTo>
                  <a:cubicBezTo>
                    <a:pt x="441" y="347"/>
                    <a:pt x="443" y="347"/>
                    <a:pt x="445" y="347"/>
                  </a:cubicBezTo>
                  <a:cubicBezTo>
                    <a:pt x="449" y="347"/>
                    <a:pt x="448" y="347"/>
                    <a:pt x="448" y="343"/>
                  </a:cubicBezTo>
                  <a:cubicBezTo>
                    <a:pt x="449" y="341"/>
                    <a:pt x="451" y="338"/>
                    <a:pt x="452" y="336"/>
                  </a:cubicBezTo>
                  <a:cubicBezTo>
                    <a:pt x="455" y="332"/>
                    <a:pt x="455" y="327"/>
                    <a:pt x="456" y="322"/>
                  </a:cubicBezTo>
                  <a:cubicBezTo>
                    <a:pt x="457" y="319"/>
                    <a:pt x="458" y="315"/>
                    <a:pt x="460" y="313"/>
                  </a:cubicBezTo>
                  <a:cubicBezTo>
                    <a:pt x="461" y="311"/>
                    <a:pt x="464" y="310"/>
                    <a:pt x="464" y="309"/>
                  </a:cubicBezTo>
                  <a:cubicBezTo>
                    <a:pt x="465" y="307"/>
                    <a:pt x="463" y="305"/>
                    <a:pt x="462" y="303"/>
                  </a:cubicBezTo>
                  <a:cubicBezTo>
                    <a:pt x="460" y="295"/>
                    <a:pt x="463" y="285"/>
                    <a:pt x="467" y="279"/>
                  </a:cubicBezTo>
                  <a:cubicBezTo>
                    <a:pt x="469" y="277"/>
                    <a:pt x="471" y="275"/>
                    <a:pt x="472" y="273"/>
                  </a:cubicBezTo>
                  <a:cubicBezTo>
                    <a:pt x="474" y="270"/>
                    <a:pt x="473" y="268"/>
                    <a:pt x="474" y="266"/>
                  </a:cubicBezTo>
                  <a:cubicBezTo>
                    <a:pt x="476" y="261"/>
                    <a:pt x="480" y="259"/>
                    <a:pt x="478" y="254"/>
                  </a:cubicBezTo>
                  <a:cubicBezTo>
                    <a:pt x="477" y="250"/>
                    <a:pt x="474" y="246"/>
                    <a:pt x="473" y="242"/>
                  </a:cubicBezTo>
                  <a:cubicBezTo>
                    <a:pt x="473" y="235"/>
                    <a:pt x="475" y="230"/>
                    <a:pt x="475" y="224"/>
                  </a:cubicBezTo>
                  <a:cubicBezTo>
                    <a:pt x="475" y="221"/>
                    <a:pt x="475" y="219"/>
                    <a:pt x="476" y="216"/>
                  </a:cubicBezTo>
                  <a:cubicBezTo>
                    <a:pt x="476" y="214"/>
                    <a:pt x="477" y="209"/>
                    <a:pt x="477" y="207"/>
                  </a:cubicBezTo>
                  <a:cubicBezTo>
                    <a:pt x="476" y="205"/>
                    <a:pt x="474" y="204"/>
                    <a:pt x="473" y="202"/>
                  </a:cubicBezTo>
                  <a:cubicBezTo>
                    <a:pt x="472" y="200"/>
                    <a:pt x="472" y="197"/>
                    <a:pt x="472" y="194"/>
                  </a:cubicBezTo>
                  <a:cubicBezTo>
                    <a:pt x="470" y="188"/>
                    <a:pt x="473" y="185"/>
                    <a:pt x="476" y="180"/>
                  </a:cubicBezTo>
                  <a:cubicBezTo>
                    <a:pt x="478" y="175"/>
                    <a:pt x="477" y="169"/>
                    <a:pt x="477" y="164"/>
                  </a:cubicBezTo>
                  <a:cubicBezTo>
                    <a:pt x="477" y="161"/>
                    <a:pt x="478" y="160"/>
                    <a:pt x="479" y="157"/>
                  </a:cubicBezTo>
                  <a:cubicBezTo>
                    <a:pt x="480" y="155"/>
                    <a:pt x="479" y="153"/>
                    <a:pt x="479" y="150"/>
                  </a:cubicBezTo>
                  <a:cubicBezTo>
                    <a:pt x="480" y="145"/>
                    <a:pt x="485" y="144"/>
                    <a:pt x="485" y="139"/>
                  </a:cubicBezTo>
                  <a:cubicBezTo>
                    <a:pt x="486" y="135"/>
                    <a:pt x="486" y="131"/>
                    <a:pt x="489" y="127"/>
                  </a:cubicBezTo>
                  <a:cubicBezTo>
                    <a:pt x="491" y="125"/>
                    <a:pt x="493" y="123"/>
                    <a:pt x="493" y="121"/>
                  </a:cubicBezTo>
                  <a:cubicBezTo>
                    <a:pt x="493" y="120"/>
                    <a:pt x="493" y="120"/>
                    <a:pt x="493" y="119"/>
                  </a:cubicBezTo>
                  <a:cubicBezTo>
                    <a:pt x="490" y="122"/>
                    <a:pt x="484" y="120"/>
                    <a:pt x="481" y="120"/>
                  </a:cubicBezTo>
                  <a:cubicBezTo>
                    <a:pt x="474" y="119"/>
                    <a:pt x="468" y="119"/>
                    <a:pt x="462" y="118"/>
                  </a:cubicBezTo>
                  <a:cubicBezTo>
                    <a:pt x="450" y="117"/>
                    <a:pt x="438" y="115"/>
                    <a:pt x="426" y="114"/>
                  </a:cubicBezTo>
                  <a:cubicBezTo>
                    <a:pt x="408" y="111"/>
                    <a:pt x="390" y="109"/>
                    <a:pt x="372" y="108"/>
                  </a:cubicBezTo>
                  <a:cubicBezTo>
                    <a:pt x="363" y="107"/>
                    <a:pt x="354" y="106"/>
                    <a:pt x="344" y="106"/>
                  </a:cubicBezTo>
                  <a:cubicBezTo>
                    <a:pt x="336" y="106"/>
                    <a:pt x="328" y="106"/>
                    <a:pt x="319" y="105"/>
                  </a:cubicBezTo>
                  <a:cubicBezTo>
                    <a:pt x="305" y="103"/>
                    <a:pt x="290" y="101"/>
                    <a:pt x="275" y="99"/>
                  </a:cubicBezTo>
                  <a:cubicBezTo>
                    <a:pt x="267" y="99"/>
                    <a:pt x="259" y="97"/>
                    <a:pt x="250" y="97"/>
                  </a:cubicBezTo>
                  <a:cubicBezTo>
                    <a:pt x="245" y="97"/>
                    <a:pt x="239" y="96"/>
                    <a:pt x="234" y="95"/>
                  </a:cubicBezTo>
                  <a:cubicBezTo>
                    <a:pt x="228" y="94"/>
                    <a:pt x="223" y="95"/>
                    <a:pt x="217" y="94"/>
                  </a:cubicBezTo>
                  <a:cubicBezTo>
                    <a:pt x="215" y="93"/>
                    <a:pt x="212" y="92"/>
                    <a:pt x="210" y="92"/>
                  </a:cubicBezTo>
                  <a:cubicBezTo>
                    <a:pt x="207" y="92"/>
                    <a:pt x="205" y="94"/>
                    <a:pt x="203" y="93"/>
                  </a:cubicBezTo>
                  <a:cubicBezTo>
                    <a:pt x="202" y="92"/>
                    <a:pt x="201" y="91"/>
                    <a:pt x="200" y="90"/>
                  </a:cubicBezTo>
                  <a:cubicBezTo>
                    <a:pt x="199" y="89"/>
                    <a:pt x="198" y="89"/>
                    <a:pt x="197" y="89"/>
                  </a:cubicBezTo>
                  <a:cubicBezTo>
                    <a:pt x="195" y="88"/>
                    <a:pt x="192" y="89"/>
                    <a:pt x="191" y="87"/>
                  </a:cubicBezTo>
                  <a:cubicBezTo>
                    <a:pt x="190" y="85"/>
                    <a:pt x="190" y="82"/>
                    <a:pt x="188" y="79"/>
                  </a:cubicBezTo>
                  <a:cubicBezTo>
                    <a:pt x="186" y="77"/>
                    <a:pt x="183" y="75"/>
                    <a:pt x="180" y="73"/>
                  </a:cubicBezTo>
                  <a:cubicBezTo>
                    <a:pt x="178" y="72"/>
                    <a:pt x="177" y="69"/>
                    <a:pt x="175" y="67"/>
                  </a:cubicBezTo>
                  <a:cubicBezTo>
                    <a:pt x="174" y="65"/>
                    <a:pt x="172" y="62"/>
                    <a:pt x="170" y="62"/>
                  </a:cubicBezTo>
                  <a:cubicBezTo>
                    <a:pt x="167" y="61"/>
                    <a:pt x="166" y="65"/>
                    <a:pt x="165" y="60"/>
                  </a:cubicBezTo>
                  <a:cubicBezTo>
                    <a:pt x="164" y="56"/>
                    <a:pt x="165" y="52"/>
                    <a:pt x="165" y="48"/>
                  </a:cubicBezTo>
                  <a:cubicBezTo>
                    <a:pt x="166" y="45"/>
                    <a:pt x="168" y="41"/>
                    <a:pt x="167" y="38"/>
                  </a:cubicBezTo>
                  <a:cubicBezTo>
                    <a:pt x="166" y="35"/>
                    <a:pt x="164" y="33"/>
                    <a:pt x="162" y="31"/>
                  </a:cubicBezTo>
                  <a:cubicBezTo>
                    <a:pt x="160" y="30"/>
                    <a:pt x="157" y="28"/>
                    <a:pt x="157" y="26"/>
                  </a:cubicBezTo>
                  <a:cubicBezTo>
                    <a:pt x="157" y="25"/>
                    <a:pt x="158" y="23"/>
                    <a:pt x="157" y="21"/>
                  </a:cubicBezTo>
                  <a:cubicBezTo>
                    <a:pt x="157" y="20"/>
                    <a:pt x="155" y="19"/>
                    <a:pt x="154" y="18"/>
                  </a:cubicBezTo>
                  <a:cubicBezTo>
                    <a:pt x="152" y="14"/>
                    <a:pt x="151" y="10"/>
                    <a:pt x="149" y="6"/>
                  </a:cubicBezTo>
                  <a:cubicBezTo>
                    <a:pt x="148" y="3"/>
                    <a:pt x="148" y="3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1"/>
                    <a:pt x="144" y="3"/>
                    <a:pt x="142" y="4"/>
                  </a:cubicBezTo>
                  <a:cubicBezTo>
                    <a:pt x="139" y="7"/>
                    <a:pt x="141" y="7"/>
                    <a:pt x="140" y="10"/>
                  </a:cubicBezTo>
                  <a:cubicBezTo>
                    <a:pt x="140" y="12"/>
                    <a:pt x="138" y="14"/>
                    <a:pt x="137" y="16"/>
                  </a:cubicBezTo>
                  <a:cubicBezTo>
                    <a:pt x="136" y="20"/>
                    <a:pt x="136" y="26"/>
                    <a:pt x="137" y="30"/>
                  </a:cubicBezTo>
                  <a:cubicBezTo>
                    <a:pt x="137" y="33"/>
                    <a:pt x="139" y="34"/>
                    <a:pt x="140" y="37"/>
                  </a:cubicBezTo>
                  <a:cubicBezTo>
                    <a:pt x="141" y="39"/>
                    <a:pt x="140" y="41"/>
                    <a:pt x="140" y="43"/>
                  </a:cubicBezTo>
                  <a:cubicBezTo>
                    <a:pt x="139" y="46"/>
                    <a:pt x="137" y="48"/>
                    <a:pt x="136" y="51"/>
                  </a:cubicBezTo>
                  <a:cubicBezTo>
                    <a:pt x="134" y="54"/>
                    <a:pt x="135" y="55"/>
                    <a:pt x="136" y="58"/>
                  </a:cubicBezTo>
                  <a:cubicBezTo>
                    <a:pt x="136" y="59"/>
                    <a:pt x="135" y="61"/>
                    <a:pt x="136" y="62"/>
                  </a:cubicBezTo>
                  <a:cubicBezTo>
                    <a:pt x="136" y="64"/>
                    <a:pt x="136" y="65"/>
                    <a:pt x="137" y="66"/>
                  </a:cubicBezTo>
                  <a:cubicBezTo>
                    <a:pt x="138" y="67"/>
                    <a:pt x="139" y="68"/>
                    <a:pt x="140" y="70"/>
                  </a:cubicBezTo>
                  <a:cubicBezTo>
                    <a:pt x="138" y="70"/>
                    <a:pt x="135" y="70"/>
                    <a:pt x="133" y="70"/>
                  </a:cubicBezTo>
                  <a:cubicBezTo>
                    <a:pt x="129" y="70"/>
                    <a:pt x="126" y="71"/>
                    <a:pt x="122" y="71"/>
                  </a:cubicBezTo>
                  <a:cubicBezTo>
                    <a:pt x="113" y="72"/>
                    <a:pt x="103" y="72"/>
                    <a:pt x="94" y="72"/>
                  </a:cubicBezTo>
                  <a:cubicBezTo>
                    <a:pt x="88" y="72"/>
                    <a:pt x="83" y="72"/>
                    <a:pt x="77" y="71"/>
                  </a:cubicBezTo>
                  <a:cubicBezTo>
                    <a:pt x="74" y="71"/>
                    <a:pt x="71" y="72"/>
                    <a:pt x="68" y="71"/>
                  </a:cubicBezTo>
                  <a:cubicBezTo>
                    <a:pt x="65" y="70"/>
                    <a:pt x="63" y="70"/>
                    <a:pt x="60" y="70"/>
                  </a:cubicBezTo>
                  <a:cubicBezTo>
                    <a:pt x="54" y="70"/>
                    <a:pt x="47" y="70"/>
                    <a:pt x="40" y="70"/>
                  </a:cubicBezTo>
                  <a:cubicBezTo>
                    <a:pt x="34" y="70"/>
                    <a:pt x="29" y="71"/>
                    <a:pt x="24" y="71"/>
                  </a:cubicBezTo>
                  <a:cubicBezTo>
                    <a:pt x="19" y="71"/>
                    <a:pt x="16" y="69"/>
                    <a:pt x="11" y="69"/>
                  </a:cubicBezTo>
                  <a:cubicBezTo>
                    <a:pt x="9" y="69"/>
                    <a:pt x="6" y="69"/>
                    <a:pt x="4" y="70"/>
                  </a:cubicBezTo>
                  <a:cubicBezTo>
                    <a:pt x="4" y="70"/>
                    <a:pt x="5" y="71"/>
                    <a:pt x="5" y="71"/>
                  </a:cubicBezTo>
                  <a:cubicBezTo>
                    <a:pt x="6" y="74"/>
                    <a:pt x="5" y="76"/>
                    <a:pt x="4" y="78"/>
                  </a:cubicBezTo>
                  <a:cubicBezTo>
                    <a:pt x="3" y="80"/>
                    <a:pt x="1" y="82"/>
                    <a:pt x="2" y="85"/>
                  </a:cubicBezTo>
                  <a:cubicBezTo>
                    <a:pt x="3" y="90"/>
                    <a:pt x="7" y="94"/>
                    <a:pt x="7" y="100"/>
                  </a:cubicBezTo>
                  <a:cubicBezTo>
                    <a:pt x="7" y="105"/>
                    <a:pt x="6" y="109"/>
                    <a:pt x="4" y="114"/>
                  </a:cubicBezTo>
                  <a:cubicBezTo>
                    <a:pt x="1" y="120"/>
                    <a:pt x="0" y="126"/>
                    <a:pt x="1" y="132"/>
                  </a:cubicBezTo>
                  <a:cubicBezTo>
                    <a:pt x="1" y="136"/>
                    <a:pt x="1" y="138"/>
                    <a:pt x="2" y="141"/>
                  </a:cubicBezTo>
                  <a:cubicBezTo>
                    <a:pt x="5" y="144"/>
                    <a:pt x="8" y="147"/>
                    <a:pt x="10" y="150"/>
                  </a:cubicBezTo>
                  <a:cubicBezTo>
                    <a:pt x="12" y="153"/>
                    <a:pt x="14" y="157"/>
                    <a:pt x="16" y="160"/>
                  </a:cubicBezTo>
                  <a:cubicBezTo>
                    <a:pt x="17" y="162"/>
                    <a:pt x="19" y="165"/>
                    <a:pt x="21" y="166"/>
                  </a:cubicBezTo>
                  <a:cubicBezTo>
                    <a:pt x="23" y="168"/>
                    <a:pt x="25" y="166"/>
                    <a:pt x="27" y="167"/>
                  </a:cubicBezTo>
                  <a:cubicBezTo>
                    <a:pt x="30" y="168"/>
                    <a:pt x="32" y="169"/>
                    <a:pt x="35" y="169"/>
                  </a:cubicBezTo>
                  <a:cubicBezTo>
                    <a:pt x="38" y="169"/>
                    <a:pt x="39" y="167"/>
                    <a:pt x="42" y="166"/>
                  </a:cubicBezTo>
                  <a:cubicBezTo>
                    <a:pt x="48" y="164"/>
                    <a:pt x="50" y="173"/>
                    <a:pt x="54" y="175"/>
                  </a:cubicBezTo>
                  <a:cubicBezTo>
                    <a:pt x="58" y="177"/>
                    <a:pt x="64" y="173"/>
                    <a:pt x="67" y="178"/>
                  </a:cubicBezTo>
                  <a:cubicBezTo>
                    <a:pt x="70" y="182"/>
                    <a:pt x="67" y="186"/>
                    <a:pt x="63" y="189"/>
                  </a:cubicBezTo>
                  <a:cubicBezTo>
                    <a:pt x="61" y="191"/>
                    <a:pt x="61" y="191"/>
                    <a:pt x="61" y="194"/>
                  </a:cubicBezTo>
                  <a:cubicBezTo>
                    <a:pt x="61" y="197"/>
                    <a:pt x="63" y="200"/>
                    <a:pt x="64" y="203"/>
                  </a:cubicBezTo>
                  <a:cubicBezTo>
                    <a:pt x="66" y="209"/>
                    <a:pt x="69" y="215"/>
                    <a:pt x="70" y="221"/>
                  </a:cubicBezTo>
                  <a:cubicBezTo>
                    <a:pt x="71" y="223"/>
                    <a:pt x="71" y="225"/>
                    <a:pt x="71" y="228"/>
                  </a:cubicBezTo>
                  <a:cubicBezTo>
                    <a:pt x="71" y="230"/>
                    <a:pt x="70" y="232"/>
                    <a:pt x="69" y="234"/>
                  </a:cubicBezTo>
                  <a:cubicBezTo>
                    <a:pt x="68" y="236"/>
                    <a:pt x="68" y="238"/>
                    <a:pt x="66" y="240"/>
                  </a:cubicBezTo>
                  <a:cubicBezTo>
                    <a:pt x="64" y="241"/>
                    <a:pt x="62" y="241"/>
                    <a:pt x="61" y="244"/>
                  </a:cubicBezTo>
                  <a:cubicBezTo>
                    <a:pt x="61" y="246"/>
                    <a:pt x="61" y="248"/>
                    <a:pt x="60" y="250"/>
                  </a:cubicBezTo>
                  <a:cubicBezTo>
                    <a:pt x="59" y="252"/>
                    <a:pt x="56" y="253"/>
                    <a:pt x="55" y="254"/>
                  </a:cubicBezTo>
                  <a:cubicBezTo>
                    <a:pt x="53" y="256"/>
                    <a:pt x="54" y="257"/>
                    <a:pt x="53" y="260"/>
                  </a:cubicBezTo>
                  <a:cubicBezTo>
                    <a:pt x="53" y="262"/>
                    <a:pt x="51" y="262"/>
                    <a:pt x="50" y="264"/>
                  </a:cubicBezTo>
                  <a:cubicBezTo>
                    <a:pt x="47" y="268"/>
                    <a:pt x="53" y="272"/>
                    <a:pt x="47" y="276"/>
                  </a:cubicBezTo>
                  <a:cubicBezTo>
                    <a:pt x="43" y="278"/>
                    <a:pt x="39" y="280"/>
                    <a:pt x="36" y="283"/>
                  </a:cubicBezTo>
                  <a:cubicBezTo>
                    <a:pt x="35" y="284"/>
                    <a:pt x="33" y="285"/>
                    <a:pt x="32" y="287"/>
                  </a:cubicBezTo>
                  <a:cubicBezTo>
                    <a:pt x="34" y="288"/>
                    <a:pt x="36" y="289"/>
                    <a:pt x="39" y="289"/>
                  </a:cubicBezTo>
                  <a:cubicBezTo>
                    <a:pt x="42" y="291"/>
                    <a:pt x="43" y="290"/>
                    <a:pt x="44" y="293"/>
                  </a:cubicBezTo>
                  <a:cubicBezTo>
                    <a:pt x="46" y="295"/>
                    <a:pt x="48" y="295"/>
                    <a:pt x="50" y="297"/>
                  </a:cubicBezTo>
                  <a:cubicBezTo>
                    <a:pt x="51" y="300"/>
                    <a:pt x="50" y="301"/>
                    <a:pt x="48" y="303"/>
                  </a:cubicBezTo>
                  <a:cubicBezTo>
                    <a:pt x="45" y="307"/>
                    <a:pt x="47" y="311"/>
                    <a:pt x="49" y="316"/>
                  </a:cubicBezTo>
                  <a:cubicBezTo>
                    <a:pt x="50" y="318"/>
                    <a:pt x="52" y="320"/>
                    <a:pt x="53" y="322"/>
                  </a:cubicBezTo>
                  <a:cubicBezTo>
                    <a:pt x="53" y="324"/>
                    <a:pt x="51" y="327"/>
                    <a:pt x="50" y="329"/>
                  </a:cubicBezTo>
                  <a:cubicBezTo>
                    <a:pt x="48" y="332"/>
                    <a:pt x="47" y="335"/>
                    <a:pt x="47" y="339"/>
                  </a:cubicBezTo>
                  <a:cubicBezTo>
                    <a:pt x="47" y="342"/>
                    <a:pt x="50" y="344"/>
                    <a:pt x="50" y="347"/>
                  </a:cubicBezTo>
                  <a:cubicBezTo>
                    <a:pt x="49" y="350"/>
                    <a:pt x="46" y="348"/>
                    <a:pt x="44" y="349"/>
                  </a:cubicBezTo>
                  <a:cubicBezTo>
                    <a:pt x="42" y="352"/>
                    <a:pt x="46" y="355"/>
                    <a:pt x="48" y="356"/>
                  </a:cubicBezTo>
                  <a:cubicBezTo>
                    <a:pt x="50" y="358"/>
                    <a:pt x="50" y="358"/>
                    <a:pt x="51" y="361"/>
                  </a:cubicBezTo>
                  <a:cubicBezTo>
                    <a:pt x="52" y="364"/>
                    <a:pt x="53" y="363"/>
                    <a:pt x="56" y="365"/>
                  </a:cubicBezTo>
                  <a:cubicBezTo>
                    <a:pt x="60" y="368"/>
                    <a:pt x="59" y="376"/>
                    <a:pt x="59" y="381"/>
                  </a:cubicBezTo>
                  <a:cubicBezTo>
                    <a:pt x="59" y="388"/>
                    <a:pt x="60" y="395"/>
                    <a:pt x="61" y="402"/>
                  </a:cubicBezTo>
                  <a:cubicBezTo>
                    <a:pt x="68" y="402"/>
                    <a:pt x="75" y="402"/>
                    <a:pt x="82" y="402"/>
                  </a:cubicBezTo>
                  <a:cubicBezTo>
                    <a:pt x="92" y="402"/>
                    <a:pt x="102" y="402"/>
                    <a:pt x="111" y="402"/>
                  </a:cubicBezTo>
                  <a:cubicBezTo>
                    <a:pt x="121" y="402"/>
                    <a:pt x="131" y="402"/>
                    <a:pt x="140" y="401"/>
                  </a:cubicBezTo>
                  <a:cubicBezTo>
                    <a:pt x="140" y="399"/>
                    <a:pt x="143" y="397"/>
                    <a:pt x="144" y="400"/>
                  </a:cubicBezTo>
                  <a:cubicBezTo>
                    <a:pt x="145" y="402"/>
                    <a:pt x="143" y="404"/>
                    <a:pt x="143" y="406"/>
                  </a:cubicBezTo>
                  <a:cubicBezTo>
                    <a:pt x="142" y="408"/>
                    <a:pt x="144" y="411"/>
                    <a:pt x="143" y="413"/>
                  </a:cubicBezTo>
                  <a:cubicBezTo>
                    <a:pt x="142" y="415"/>
                    <a:pt x="139" y="415"/>
                    <a:pt x="139" y="417"/>
                  </a:cubicBezTo>
                  <a:cubicBezTo>
                    <a:pt x="137" y="422"/>
                    <a:pt x="140" y="427"/>
                    <a:pt x="141" y="431"/>
                  </a:cubicBezTo>
                  <a:cubicBezTo>
                    <a:pt x="142" y="434"/>
                    <a:pt x="142" y="437"/>
                    <a:pt x="143" y="441"/>
                  </a:cubicBezTo>
                  <a:cubicBezTo>
                    <a:pt x="143" y="442"/>
                    <a:pt x="143" y="446"/>
                    <a:pt x="144" y="447"/>
                  </a:cubicBezTo>
                  <a:cubicBezTo>
                    <a:pt x="146" y="450"/>
                    <a:pt x="154" y="447"/>
                    <a:pt x="158" y="450"/>
                  </a:cubicBezTo>
                  <a:cubicBezTo>
                    <a:pt x="158" y="451"/>
                    <a:pt x="159" y="451"/>
                    <a:pt x="159" y="452"/>
                  </a:cubicBezTo>
                  <a:cubicBezTo>
                    <a:pt x="161" y="451"/>
                    <a:pt x="163" y="451"/>
                    <a:pt x="16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0"/>
            <p:cNvSpPr>
              <a:spLocks/>
            </p:cNvSpPr>
            <p:nvPr/>
          </p:nvSpPr>
          <p:spPr bwMode="auto">
            <a:xfrm>
              <a:off x="3487738" y="2636838"/>
              <a:ext cx="522288" cy="431800"/>
            </a:xfrm>
            <a:custGeom>
              <a:avLst/>
              <a:gdLst>
                <a:gd name="T0" fmla="*/ 211 w 305"/>
                <a:gd name="T1" fmla="*/ 28 h 252"/>
                <a:gd name="T2" fmla="*/ 196 w 305"/>
                <a:gd name="T3" fmla="*/ 23 h 252"/>
                <a:gd name="T4" fmla="*/ 174 w 305"/>
                <a:gd name="T5" fmla="*/ 2 h 252"/>
                <a:gd name="T6" fmla="*/ 142 w 305"/>
                <a:gd name="T7" fmla="*/ 5 h 252"/>
                <a:gd name="T8" fmla="*/ 128 w 305"/>
                <a:gd name="T9" fmla="*/ 14 h 252"/>
                <a:gd name="T10" fmla="*/ 120 w 305"/>
                <a:gd name="T11" fmla="*/ 23 h 252"/>
                <a:gd name="T12" fmla="*/ 118 w 305"/>
                <a:gd name="T13" fmla="*/ 35 h 252"/>
                <a:gd name="T14" fmla="*/ 109 w 305"/>
                <a:gd name="T15" fmla="*/ 44 h 252"/>
                <a:gd name="T16" fmla="*/ 97 w 305"/>
                <a:gd name="T17" fmla="*/ 48 h 252"/>
                <a:gd name="T18" fmla="*/ 89 w 305"/>
                <a:gd name="T19" fmla="*/ 48 h 252"/>
                <a:gd name="T20" fmla="*/ 83 w 305"/>
                <a:gd name="T21" fmla="*/ 63 h 252"/>
                <a:gd name="T22" fmla="*/ 79 w 305"/>
                <a:gd name="T23" fmla="*/ 67 h 252"/>
                <a:gd name="T24" fmla="*/ 76 w 305"/>
                <a:gd name="T25" fmla="*/ 72 h 252"/>
                <a:gd name="T26" fmla="*/ 54 w 305"/>
                <a:gd name="T27" fmla="*/ 75 h 252"/>
                <a:gd name="T28" fmla="*/ 38 w 305"/>
                <a:gd name="T29" fmla="*/ 69 h 252"/>
                <a:gd name="T30" fmla="*/ 19 w 305"/>
                <a:gd name="T31" fmla="*/ 71 h 252"/>
                <a:gd name="T32" fmla="*/ 10 w 305"/>
                <a:gd name="T33" fmla="*/ 82 h 252"/>
                <a:gd name="T34" fmla="*/ 0 w 305"/>
                <a:gd name="T35" fmla="*/ 89 h 252"/>
                <a:gd name="T36" fmla="*/ 9 w 305"/>
                <a:gd name="T37" fmla="*/ 92 h 252"/>
                <a:gd name="T38" fmla="*/ 19 w 305"/>
                <a:gd name="T39" fmla="*/ 89 h 252"/>
                <a:gd name="T40" fmla="*/ 26 w 305"/>
                <a:gd name="T41" fmla="*/ 86 h 252"/>
                <a:gd name="T42" fmla="*/ 48 w 305"/>
                <a:gd name="T43" fmla="*/ 85 h 252"/>
                <a:gd name="T44" fmla="*/ 60 w 305"/>
                <a:gd name="T45" fmla="*/ 81 h 252"/>
                <a:gd name="T46" fmla="*/ 67 w 305"/>
                <a:gd name="T47" fmla="*/ 97 h 252"/>
                <a:gd name="T48" fmla="*/ 67 w 305"/>
                <a:gd name="T49" fmla="*/ 107 h 252"/>
                <a:gd name="T50" fmla="*/ 65 w 305"/>
                <a:gd name="T51" fmla="*/ 117 h 252"/>
                <a:gd name="T52" fmla="*/ 66 w 305"/>
                <a:gd name="T53" fmla="*/ 130 h 252"/>
                <a:gd name="T54" fmla="*/ 67 w 305"/>
                <a:gd name="T55" fmla="*/ 143 h 252"/>
                <a:gd name="T56" fmla="*/ 68 w 305"/>
                <a:gd name="T57" fmla="*/ 158 h 252"/>
                <a:gd name="T58" fmla="*/ 72 w 305"/>
                <a:gd name="T59" fmla="*/ 166 h 252"/>
                <a:gd name="T60" fmla="*/ 79 w 305"/>
                <a:gd name="T61" fmla="*/ 171 h 252"/>
                <a:gd name="T62" fmla="*/ 86 w 305"/>
                <a:gd name="T63" fmla="*/ 181 h 252"/>
                <a:gd name="T64" fmla="*/ 105 w 305"/>
                <a:gd name="T65" fmla="*/ 192 h 252"/>
                <a:gd name="T66" fmla="*/ 109 w 305"/>
                <a:gd name="T67" fmla="*/ 200 h 252"/>
                <a:gd name="T68" fmla="*/ 121 w 305"/>
                <a:gd name="T69" fmla="*/ 201 h 252"/>
                <a:gd name="T70" fmla="*/ 142 w 305"/>
                <a:gd name="T71" fmla="*/ 200 h 252"/>
                <a:gd name="T72" fmla="*/ 161 w 305"/>
                <a:gd name="T73" fmla="*/ 208 h 252"/>
                <a:gd name="T74" fmla="*/ 170 w 305"/>
                <a:gd name="T75" fmla="*/ 209 h 252"/>
                <a:gd name="T76" fmla="*/ 179 w 305"/>
                <a:gd name="T77" fmla="*/ 216 h 252"/>
                <a:gd name="T78" fmla="*/ 190 w 305"/>
                <a:gd name="T79" fmla="*/ 219 h 252"/>
                <a:gd name="T80" fmla="*/ 202 w 305"/>
                <a:gd name="T81" fmla="*/ 224 h 252"/>
                <a:gd name="T82" fmla="*/ 212 w 305"/>
                <a:gd name="T83" fmla="*/ 229 h 252"/>
                <a:gd name="T84" fmla="*/ 221 w 305"/>
                <a:gd name="T85" fmla="*/ 237 h 252"/>
                <a:gd name="T86" fmla="*/ 229 w 305"/>
                <a:gd name="T87" fmla="*/ 242 h 252"/>
                <a:gd name="T88" fmla="*/ 239 w 305"/>
                <a:gd name="T89" fmla="*/ 244 h 252"/>
                <a:gd name="T90" fmla="*/ 254 w 305"/>
                <a:gd name="T91" fmla="*/ 242 h 252"/>
                <a:gd name="T92" fmla="*/ 266 w 305"/>
                <a:gd name="T93" fmla="*/ 252 h 252"/>
                <a:gd name="T94" fmla="*/ 281 w 305"/>
                <a:gd name="T95" fmla="*/ 241 h 252"/>
                <a:gd name="T96" fmla="*/ 287 w 305"/>
                <a:gd name="T97" fmla="*/ 225 h 252"/>
                <a:gd name="T98" fmla="*/ 294 w 305"/>
                <a:gd name="T99" fmla="*/ 215 h 252"/>
                <a:gd name="T100" fmla="*/ 300 w 305"/>
                <a:gd name="T101" fmla="*/ 205 h 252"/>
                <a:gd name="T102" fmla="*/ 305 w 305"/>
                <a:gd name="T103" fmla="*/ 193 h 252"/>
                <a:gd name="T104" fmla="*/ 298 w 305"/>
                <a:gd name="T105" fmla="*/ 168 h 252"/>
                <a:gd name="T106" fmla="*/ 297 w 305"/>
                <a:gd name="T107" fmla="*/ 154 h 252"/>
                <a:gd name="T108" fmla="*/ 288 w 305"/>
                <a:gd name="T109" fmla="*/ 140 h 252"/>
                <a:gd name="T110" fmla="*/ 269 w 305"/>
                <a:gd name="T111" fmla="*/ 134 h 252"/>
                <a:gd name="T112" fmla="*/ 255 w 305"/>
                <a:gd name="T113" fmla="*/ 131 h 252"/>
                <a:gd name="T114" fmla="*/ 244 w 305"/>
                <a:gd name="T115" fmla="*/ 115 h 252"/>
                <a:gd name="T116" fmla="*/ 235 w 305"/>
                <a:gd name="T117" fmla="*/ 97 h 252"/>
                <a:gd name="T118" fmla="*/ 241 w 305"/>
                <a:gd name="T119" fmla="*/ 65 h 252"/>
                <a:gd name="T120" fmla="*/ 238 w 305"/>
                <a:gd name="T121" fmla="*/ 43 h 252"/>
                <a:gd name="T122" fmla="*/ 236 w 305"/>
                <a:gd name="T123" fmla="*/ 3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52">
                  <a:moveTo>
                    <a:pt x="225" y="29"/>
                  </a:moveTo>
                  <a:cubicBezTo>
                    <a:pt x="220" y="29"/>
                    <a:pt x="215" y="31"/>
                    <a:pt x="211" y="28"/>
                  </a:cubicBezTo>
                  <a:cubicBezTo>
                    <a:pt x="208" y="26"/>
                    <a:pt x="209" y="25"/>
                    <a:pt x="204" y="24"/>
                  </a:cubicBezTo>
                  <a:cubicBezTo>
                    <a:pt x="201" y="24"/>
                    <a:pt x="198" y="25"/>
                    <a:pt x="196" y="23"/>
                  </a:cubicBezTo>
                  <a:cubicBezTo>
                    <a:pt x="191" y="20"/>
                    <a:pt x="188" y="15"/>
                    <a:pt x="184" y="12"/>
                  </a:cubicBezTo>
                  <a:cubicBezTo>
                    <a:pt x="180" y="9"/>
                    <a:pt x="178" y="3"/>
                    <a:pt x="174" y="2"/>
                  </a:cubicBezTo>
                  <a:cubicBezTo>
                    <a:pt x="168" y="0"/>
                    <a:pt x="160" y="1"/>
                    <a:pt x="154" y="2"/>
                  </a:cubicBezTo>
                  <a:cubicBezTo>
                    <a:pt x="150" y="2"/>
                    <a:pt x="144" y="2"/>
                    <a:pt x="142" y="5"/>
                  </a:cubicBezTo>
                  <a:cubicBezTo>
                    <a:pt x="139" y="9"/>
                    <a:pt x="139" y="15"/>
                    <a:pt x="134" y="16"/>
                  </a:cubicBezTo>
                  <a:cubicBezTo>
                    <a:pt x="132" y="16"/>
                    <a:pt x="130" y="14"/>
                    <a:pt x="128" y="14"/>
                  </a:cubicBezTo>
                  <a:cubicBezTo>
                    <a:pt x="126" y="15"/>
                    <a:pt x="125" y="18"/>
                    <a:pt x="125" y="20"/>
                  </a:cubicBezTo>
                  <a:cubicBezTo>
                    <a:pt x="122" y="18"/>
                    <a:pt x="120" y="20"/>
                    <a:pt x="120" y="23"/>
                  </a:cubicBezTo>
                  <a:cubicBezTo>
                    <a:pt x="121" y="26"/>
                    <a:pt x="124" y="26"/>
                    <a:pt x="124" y="30"/>
                  </a:cubicBezTo>
                  <a:cubicBezTo>
                    <a:pt x="123" y="35"/>
                    <a:pt x="121" y="33"/>
                    <a:pt x="118" y="35"/>
                  </a:cubicBezTo>
                  <a:cubicBezTo>
                    <a:pt x="117" y="37"/>
                    <a:pt x="116" y="41"/>
                    <a:pt x="113" y="42"/>
                  </a:cubicBezTo>
                  <a:cubicBezTo>
                    <a:pt x="112" y="43"/>
                    <a:pt x="111" y="43"/>
                    <a:pt x="109" y="44"/>
                  </a:cubicBezTo>
                  <a:cubicBezTo>
                    <a:pt x="108" y="44"/>
                    <a:pt x="108" y="46"/>
                    <a:pt x="107" y="46"/>
                  </a:cubicBezTo>
                  <a:cubicBezTo>
                    <a:pt x="104" y="48"/>
                    <a:pt x="100" y="46"/>
                    <a:pt x="97" y="48"/>
                  </a:cubicBezTo>
                  <a:cubicBezTo>
                    <a:pt x="95" y="48"/>
                    <a:pt x="95" y="50"/>
                    <a:pt x="93" y="50"/>
                  </a:cubicBezTo>
                  <a:cubicBezTo>
                    <a:pt x="91" y="50"/>
                    <a:pt x="91" y="48"/>
                    <a:pt x="89" y="48"/>
                  </a:cubicBezTo>
                  <a:cubicBezTo>
                    <a:pt x="87" y="48"/>
                    <a:pt x="84" y="51"/>
                    <a:pt x="82" y="53"/>
                  </a:cubicBezTo>
                  <a:cubicBezTo>
                    <a:pt x="81" y="57"/>
                    <a:pt x="84" y="61"/>
                    <a:pt x="83" y="63"/>
                  </a:cubicBezTo>
                  <a:cubicBezTo>
                    <a:pt x="82" y="64"/>
                    <a:pt x="80" y="63"/>
                    <a:pt x="79" y="64"/>
                  </a:cubicBezTo>
                  <a:cubicBezTo>
                    <a:pt x="77" y="66"/>
                    <a:pt x="79" y="66"/>
                    <a:pt x="79" y="67"/>
                  </a:cubicBezTo>
                  <a:cubicBezTo>
                    <a:pt x="80" y="69"/>
                    <a:pt x="82" y="67"/>
                    <a:pt x="80" y="70"/>
                  </a:cubicBezTo>
                  <a:cubicBezTo>
                    <a:pt x="80" y="71"/>
                    <a:pt x="77" y="72"/>
                    <a:pt x="76" y="72"/>
                  </a:cubicBezTo>
                  <a:cubicBezTo>
                    <a:pt x="73" y="72"/>
                    <a:pt x="72" y="68"/>
                    <a:pt x="70" y="67"/>
                  </a:cubicBezTo>
                  <a:cubicBezTo>
                    <a:pt x="64" y="66"/>
                    <a:pt x="60" y="74"/>
                    <a:pt x="54" y="75"/>
                  </a:cubicBezTo>
                  <a:cubicBezTo>
                    <a:pt x="51" y="76"/>
                    <a:pt x="49" y="73"/>
                    <a:pt x="46" y="72"/>
                  </a:cubicBezTo>
                  <a:cubicBezTo>
                    <a:pt x="43" y="69"/>
                    <a:pt x="42" y="69"/>
                    <a:pt x="38" y="69"/>
                  </a:cubicBezTo>
                  <a:cubicBezTo>
                    <a:pt x="35" y="70"/>
                    <a:pt x="31" y="69"/>
                    <a:pt x="28" y="69"/>
                  </a:cubicBezTo>
                  <a:cubicBezTo>
                    <a:pt x="27" y="69"/>
                    <a:pt x="20" y="70"/>
                    <a:pt x="19" y="71"/>
                  </a:cubicBezTo>
                  <a:cubicBezTo>
                    <a:pt x="16" y="73"/>
                    <a:pt x="18" y="76"/>
                    <a:pt x="17" y="79"/>
                  </a:cubicBezTo>
                  <a:cubicBezTo>
                    <a:pt x="15" y="81"/>
                    <a:pt x="12" y="80"/>
                    <a:pt x="10" y="82"/>
                  </a:cubicBezTo>
                  <a:cubicBezTo>
                    <a:pt x="7" y="83"/>
                    <a:pt x="5" y="85"/>
                    <a:pt x="3" y="87"/>
                  </a:cubicBezTo>
                  <a:cubicBezTo>
                    <a:pt x="2" y="88"/>
                    <a:pt x="1" y="88"/>
                    <a:pt x="0" y="89"/>
                  </a:cubicBezTo>
                  <a:cubicBezTo>
                    <a:pt x="1" y="89"/>
                    <a:pt x="1" y="89"/>
                    <a:pt x="2" y="90"/>
                  </a:cubicBezTo>
                  <a:cubicBezTo>
                    <a:pt x="4" y="90"/>
                    <a:pt x="7" y="91"/>
                    <a:pt x="9" y="92"/>
                  </a:cubicBezTo>
                  <a:cubicBezTo>
                    <a:pt x="10" y="92"/>
                    <a:pt x="11" y="91"/>
                    <a:pt x="12" y="91"/>
                  </a:cubicBezTo>
                  <a:cubicBezTo>
                    <a:pt x="14" y="90"/>
                    <a:pt x="17" y="90"/>
                    <a:pt x="19" y="89"/>
                  </a:cubicBezTo>
                  <a:cubicBezTo>
                    <a:pt x="20" y="89"/>
                    <a:pt x="20" y="88"/>
                    <a:pt x="22" y="87"/>
                  </a:cubicBezTo>
                  <a:cubicBezTo>
                    <a:pt x="23" y="86"/>
                    <a:pt x="25" y="86"/>
                    <a:pt x="26" y="86"/>
                  </a:cubicBezTo>
                  <a:cubicBezTo>
                    <a:pt x="29" y="86"/>
                    <a:pt x="31" y="85"/>
                    <a:pt x="34" y="85"/>
                  </a:cubicBezTo>
                  <a:cubicBezTo>
                    <a:pt x="39" y="85"/>
                    <a:pt x="43" y="84"/>
                    <a:pt x="48" y="85"/>
                  </a:cubicBezTo>
                  <a:cubicBezTo>
                    <a:pt x="50" y="86"/>
                    <a:pt x="54" y="88"/>
                    <a:pt x="56" y="87"/>
                  </a:cubicBezTo>
                  <a:cubicBezTo>
                    <a:pt x="58" y="86"/>
                    <a:pt x="57" y="82"/>
                    <a:pt x="60" y="81"/>
                  </a:cubicBezTo>
                  <a:cubicBezTo>
                    <a:pt x="65" y="77"/>
                    <a:pt x="68" y="86"/>
                    <a:pt x="68" y="90"/>
                  </a:cubicBezTo>
                  <a:cubicBezTo>
                    <a:pt x="68" y="92"/>
                    <a:pt x="66" y="95"/>
                    <a:pt x="67" y="97"/>
                  </a:cubicBezTo>
                  <a:cubicBezTo>
                    <a:pt x="68" y="100"/>
                    <a:pt x="69" y="100"/>
                    <a:pt x="68" y="103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4" y="112"/>
                    <a:pt x="64" y="115"/>
                    <a:pt x="65" y="117"/>
                  </a:cubicBezTo>
                  <a:cubicBezTo>
                    <a:pt x="65" y="119"/>
                    <a:pt x="66" y="121"/>
                    <a:pt x="66" y="123"/>
                  </a:cubicBezTo>
                  <a:cubicBezTo>
                    <a:pt x="66" y="127"/>
                    <a:pt x="64" y="127"/>
                    <a:pt x="66" y="130"/>
                  </a:cubicBezTo>
                  <a:cubicBezTo>
                    <a:pt x="67" y="132"/>
                    <a:pt x="71" y="134"/>
                    <a:pt x="70" y="137"/>
                  </a:cubicBezTo>
                  <a:cubicBezTo>
                    <a:pt x="70" y="139"/>
                    <a:pt x="67" y="141"/>
                    <a:pt x="67" y="143"/>
                  </a:cubicBezTo>
                  <a:cubicBezTo>
                    <a:pt x="66" y="145"/>
                    <a:pt x="65" y="149"/>
                    <a:pt x="65" y="151"/>
                  </a:cubicBezTo>
                  <a:cubicBezTo>
                    <a:pt x="65" y="154"/>
                    <a:pt x="67" y="155"/>
                    <a:pt x="68" y="158"/>
                  </a:cubicBezTo>
                  <a:cubicBezTo>
                    <a:pt x="68" y="160"/>
                    <a:pt x="68" y="162"/>
                    <a:pt x="69" y="164"/>
                  </a:cubicBezTo>
                  <a:cubicBezTo>
                    <a:pt x="70" y="165"/>
                    <a:pt x="71" y="165"/>
                    <a:pt x="72" y="166"/>
                  </a:cubicBezTo>
                  <a:cubicBezTo>
                    <a:pt x="72" y="167"/>
                    <a:pt x="72" y="168"/>
                    <a:pt x="73" y="168"/>
                  </a:cubicBezTo>
                  <a:cubicBezTo>
                    <a:pt x="75" y="170"/>
                    <a:pt x="77" y="169"/>
                    <a:pt x="79" y="171"/>
                  </a:cubicBezTo>
                  <a:cubicBezTo>
                    <a:pt x="80" y="173"/>
                    <a:pt x="79" y="176"/>
                    <a:pt x="80" y="179"/>
                  </a:cubicBezTo>
                  <a:cubicBezTo>
                    <a:pt x="81" y="181"/>
                    <a:pt x="84" y="180"/>
                    <a:pt x="86" y="181"/>
                  </a:cubicBezTo>
                  <a:cubicBezTo>
                    <a:pt x="86" y="184"/>
                    <a:pt x="94" y="188"/>
                    <a:pt x="96" y="188"/>
                  </a:cubicBezTo>
                  <a:cubicBezTo>
                    <a:pt x="100" y="189"/>
                    <a:pt x="104" y="187"/>
                    <a:pt x="105" y="192"/>
                  </a:cubicBezTo>
                  <a:cubicBezTo>
                    <a:pt x="106" y="193"/>
                    <a:pt x="104" y="196"/>
                    <a:pt x="104" y="197"/>
                  </a:cubicBezTo>
                  <a:cubicBezTo>
                    <a:pt x="105" y="199"/>
                    <a:pt x="107" y="200"/>
                    <a:pt x="109" y="200"/>
                  </a:cubicBezTo>
                  <a:cubicBezTo>
                    <a:pt x="111" y="201"/>
                    <a:pt x="113" y="201"/>
                    <a:pt x="114" y="200"/>
                  </a:cubicBezTo>
                  <a:cubicBezTo>
                    <a:pt x="118" y="200"/>
                    <a:pt x="119" y="200"/>
                    <a:pt x="121" y="201"/>
                  </a:cubicBezTo>
                  <a:cubicBezTo>
                    <a:pt x="124" y="203"/>
                    <a:pt x="127" y="204"/>
                    <a:pt x="130" y="205"/>
                  </a:cubicBezTo>
                  <a:cubicBezTo>
                    <a:pt x="134" y="205"/>
                    <a:pt x="136" y="199"/>
                    <a:pt x="142" y="200"/>
                  </a:cubicBezTo>
                  <a:cubicBezTo>
                    <a:pt x="147" y="201"/>
                    <a:pt x="152" y="204"/>
                    <a:pt x="156" y="206"/>
                  </a:cubicBezTo>
                  <a:cubicBezTo>
                    <a:pt x="158" y="207"/>
                    <a:pt x="159" y="209"/>
                    <a:pt x="161" y="208"/>
                  </a:cubicBezTo>
                  <a:cubicBezTo>
                    <a:pt x="163" y="206"/>
                    <a:pt x="164" y="203"/>
                    <a:pt x="167" y="204"/>
                  </a:cubicBezTo>
                  <a:cubicBezTo>
                    <a:pt x="169" y="204"/>
                    <a:pt x="169" y="207"/>
                    <a:pt x="170" y="209"/>
                  </a:cubicBezTo>
                  <a:cubicBezTo>
                    <a:pt x="171" y="212"/>
                    <a:pt x="169" y="214"/>
                    <a:pt x="173" y="215"/>
                  </a:cubicBezTo>
                  <a:cubicBezTo>
                    <a:pt x="175" y="216"/>
                    <a:pt x="177" y="215"/>
                    <a:pt x="179" y="216"/>
                  </a:cubicBezTo>
                  <a:cubicBezTo>
                    <a:pt x="181" y="217"/>
                    <a:pt x="182" y="220"/>
                    <a:pt x="184" y="221"/>
                  </a:cubicBezTo>
                  <a:cubicBezTo>
                    <a:pt x="187" y="222"/>
                    <a:pt x="188" y="218"/>
                    <a:pt x="190" y="219"/>
                  </a:cubicBezTo>
                  <a:cubicBezTo>
                    <a:pt x="192" y="220"/>
                    <a:pt x="193" y="223"/>
                    <a:pt x="196" y="223"/>
                  </a:cubicBezTo>
                  <a:cubicBezTo>
                    <a:pt x="198" y="224"/>
                    <a:pt x="200" y="224"/>
                    <a:pt x="202" y="224"/>
                  </a:cubicBezTo>
                  <a:cubicBezTo>
                    <a:pt x="205" y="225"/>
                    <a:pt x="207" y="225"/>
                    <a:pt x="208" y="227"/>
                  </a:cubicBezTo>
                  <a:cubicBezTo>
                    <a:pt x="209" y="227"/>
                    <a:pt x="212" y="229"/>
                    <a:pt x="212" y="229"/>
                  </a:cubicBezTo>
                  <a:cubicBezTo>
                    <a:pt x="213" y="230"/>
                    <a:pt x="212" y="231"/>
                    <a:pt x="212" y="232"/>
                  </a:cubicBezTo>
                  <a:cubicBezTo>
                    <a:pt x="214" y="234"/>
                    <a:pt x="219" y="235"/>
                    <a:pt x="221" y="237"/>
                  </a:cubicBezTo>
                  <a:cubicBezTo>
                    <a:pt x="223" y="239"/>
                    <a:pt x="223" y="242"/>
                    <a:pt x="225" y="243"/>
                  </a:cubicBezTo>
                  <a:cubicBezTo>
                    <a:pt x="226" y="243"/>
                    <a:pt x="228" y="242"/>
                    <a:pt x="229" y="242"/>
                  </a:cubicBezTo>
                  <a:cubicBezTo>
                    <a:pt x="231" y="242"/>
                    <a:pt x="231" y="242"/>
                    <a:pt x="233" y="242"/>
                  </a:cubicBezTo>
                  <a:cubicBezTo>
                    <a:pt x="235" y="243"/>
                    <a:pt x="237" y="245"/>
                    <a:pt x="239" y="244"/>
                  </a:cubicBezTo>
                  <a:cubicBezTo>
                    <a:pt x="243" y="242"/>
                    <a:pt x="243" y="241"/>
                    <a:pt x="247" y="241"/>
                  </a:cubicBezTo>
                  <a:cubicBezTo>
                    <a:pt x="249" y="241"/>
                    <a:pt x="252" y="241"/>
                    <a:pt x="254" y="242"/>
                  </a:cubicBezTo>
                  <a:cubicBezTo>
                    <a:pt x="256" y="243"/>
                    <a:pt x="257" y="245"/>
                    <a:pt x="258" y="246"/>
                  </a:cubicBezTo>
                  <a:cubicBezTo>
                    <a:pt x="261" y="249"/>
                    <a:pt x="263" y="251"/>
                    <a:pt x="266" y="252"/>
                  </a:cubicBezTo>
                  <a:cubicBezTo>
                    <a:pt x="267" y="250"/>
                    <a:pt x="269" y="249"/>
                    <a:pt x="270" y="248"/>
                  </a:cubicBezTo>
                  <a:cubicBezTo>
                    <a:pt x="273" y="245"/>
                    <a:pt x="277" y="243"/>
                    <a:pt x="281" y="241"/>
                  </a:cubicBezTo>
                  <a:cubicBezTo>
                    <a:pt x="287" y="237"/>
                    <a:pt x="281" y="233"/>
                    <a:pt x="284" y="229"/>
                  </a:cubicBezTo>
                  <a:cubicBezTo>
                    <a:pt x="285" y="227"/>
                    <a:pt x="287" y="227"/>
                    <a:pt x="287" y="225"/>
                  </a:cubicBezTo>
                  <a:cubicBezTo>
                    <a:pt x="288" y="222"/>
                    <a:pt x="287" y="221"/>
                    <a:pt x="289" y="219"/>
                  </a:cubicBezTo>
                  <a:cubicBezTo>
                    <a:pt x="290" y="218"/>
                    <a:pt x="293" y="217"/>
                    <a:pt x="294" y="215"/>
                  </a:cubicBezTo>
                  <a:cubicBezTo>
                    <a:pt x="295" y="213"/>
                    <a:pt x="295" y="211"/>
                    <a:pt x="295" y="209"/>
                  </a:cubicBezTo>
                  <a:cubicBezTo>
                    <a:pt x="296" y="206"/>
                    <a:pt x="298" y="206"/>
                    <a:pt x="300" y="205"/>
                  </a:cubicBezTo>
                  <a:cubicBezTo>
                    <a:pt x="302" y="203"/>
                    <a:pt x="302" y="201"/>
                    <a:pt x="303" y="199"/>
                  </a:cubicBezTo>
                  <a:cubicBezTo>
                    <a:pt x="304" y="197"/>
                    <a:pt x="305" y="195"/>
                    <a:pt x="305" y="193"/>
                  </a:cubicBezTo>
                  <a:cubicBezTo>
                    <a:pt x="305" y="190"/>
                    <a:pt x="305" y="188"/>
                    <a:pt x="304" y="186"/>
                  </a:cubicBezTo>
                  <a:cubicBezTo>
                    <a:pt x="303" y="180"/>
                    <a:pt x="300" y="174"/>
                    <a:pt x="298" y="168"/>
                  </a:cubicBezTo>
                  <a:cubicBezTo>
                    <a:pt x="297" y="165"/>
                    <a:pt x="295" y="162"/>
                    <a:pt x="295" y="159"/>
                  </a:cubicBezTo>
                  <a:cubicBezTo>
                    <a:pt x="295" y="156"/>
                    <a:pt x="295" y="156"/>
                    <a:pt x="297" y="154"/>
                  </a:cubicBezTo>
                  <a:cubicBezTo>
                    <a:pt x="301" y="151"/>
                    <a:pt x="304" y="147"/>
                    <a:pt x="301" y="143"/>
                  </a:cubicBezTo>
                  <a:cubicBezTo>
                    <a:pt x="298" y="138"/>
                    <a:pt x="292" y="142"/>
                    <a:pt x="288" y="140"/>
                  </a:cubicBezTo>
                  <a:cubicBezTo>
                    <a:pt x="284" y="138"/>
                    <a:pt x="282" y="129"/>
                    <a:pt x="276" y="131"/>
                  </a:cubicBezTo>
                  <a:cubicBezTo>
                    <a:pt x="273" y="132"/>
                    <a:pt x="272" y="134"/>
                    <a:pt x="269" y="134"/>
                  </a:cubicBezTo>
                  <a:cubicBezTo>
                    <a:pt x="266" y="134"/>
                    <a:pt x="264" y="133"/>
                    <a:pt x="261" y="132"/>
                  </a:cubicBezTo>
                  <a:cubicBezTo>
                    <a:pt x="259" y="131"/>
                    <a:pt x="257" y="133"/>
                    <a:pt x="255" y="131"/>
                  </a:cubicBezTo>
                  <a:cubicBezTo>
                    <a:pt x="253" y="130"/>
                    <a:pt x="251" y="127"/>
                    <a:pt x="250" y="125"/>
                  </a:cubicBezTo>
                  <a:cubicBezTo>
                    <a:pt x="248" y="122"/>
                    <a:pt x="246" y="118"/>
                    <a:pt x="244" y="115"/>
                  </a:cubicBezTo>
                  <a:cubicBezTo>
                    <a:pt x="242" y="112"/>
                    <a:pt x="239" y="109"/>
                    <a:pt x="236" y="106"/>
                  </a:cubicBezTo>
                  <a:cubicBezTo>
                    <a:pt x="235" y="103"/>
                    <a:pt x="235" y="101"/>
                    <a:pt x="235" y="97"/>
                  </a:cubicBezTo>
                  <a:cubicBezTo>
                    <a:pt x="234" y="91"/>
                    <a:pt x="235" y="85"/>
                    <a:pt x="238" y="79"/>
                  </a:cubicBezTo>
                  <a:cubicBezTo>
                    <a:pt x="240" y="74"/>
                    <a:pt x="241" y="70"/>
                    <a:pt x="241" y="65"/>
                  </a:cubicBezTo>
                  <a:cubicBezTo>
                    <a:pt x="241" y="59"/>
                    <a:pt x="237" y="55"/>
                    <a:pt x="236" y="50"/>
                  </a:cubicBezTo>
                  <a:cubicBezTo>
                    <a:pt x="235" y="47"/>
                    <a:pt x="237" y="45"/>
                    <a:pt x="238" y="43"/>
                  </a:cubicBezTo>
                  <a:cubicBezTo>
                    <a:pt x="239" y="41"/>
                    <a:pt x="239" y="39"/>
                    <a:pt x="239" y="37"/>
                  </a:cubicBezTo>
                  <a:cubicBezTo>
                    <a:pt x="238" y="36"/>
                    <a:pt x="237" y="35"/>
                    <a:pt x="236" y="34"/>
                  </a:cubicBezTo>
                  <a:cubicBezTo>
                    <a:pt x="232" y="31"/>
                    <a:pt x="230" y="29"/>
                    <a:pt x="225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1"/>
            <p:cNvSpPr>
              <a:spLocks/>
            </p:cNvSpPr>
            <p:nvPr/>
          </p:nvSpPr>
          <p:spPr bwMode="auto">
            <a:xfrm>
              <a:off x="2944813" y="1881188"/>
              <a:ext cx="1336675" cy="908050"/>
            </a:xfrm>
            <a:custGeom>
              <a:avLst/>
              <a:gdLst>
                <a:gd name="T0" fmla="*/ 761 w 782"/>
                <a:gd name="T1" fmla="*/ 183 h 531"/>
                <a:gd name="T2" fmla="*/ 735 w 782"/>
                <a:gd name="T3" fmla="*/ 166 h 531"/>
                <a:gd name="T4" fmla="*/ 718 w 782"/>
                <a:gd name="T5" fmla="*/ 164 h 531"/>
                <a:gd name="T6" fmla="*/ 694 w 782"/>
                <a:gd name="T7" fmla="*/ 159 h 531"/>
                <a:gd name="T8" fmla="*/ 685 w 782"/>
                <a:gd name="T9" fmla="*/ 148 h 531"/>
                <a:gd name="T10" fmla="*/ 668 w 782"/>
                <a:gd name="T11" fmla="*/ 120 h 531"/>
                <a:gd name="T12" fmla="*/ 656 w 782"/>
                <a:gd name="T13" fmla="*/ 83 h 531"/>
                <a:gd name="T14" fmla="*/ 600 w 782"/>
                <a:gd name="T15" fmla="*/ 94 h 531"/>
                <a:gd name="T16" fmla="*/ 584 w 782"/>
                <a:gd name="T17" fmla="*/ 123 h 531"/>
                <a:gd name="T18" fmla="*/ 552 w 782"/>
                <a:gd name="T19" fmla="*/ 113 h 531"/>
                <a:gd name="T20" fmla="*/ 533 w 782"/>
                <a:gd name="T21" fmla="*/ 149 h 531"/>
                <a:gd name="T22" fmla="*/ 501 w 782"/>
                <a:gd name="T23" fmla="*/ 131 h 531"/>
                <a:gd name="T24" fmla="*/ 494 w 782"/>
                <a:gd name="T25" fmla="*/ 102 h 531"/>
                <a:gd name="T26" fmla="*/ 493 w 782"/>
                <a:gd name="T27" fmla="*/ 59 h 531"/>
                <a:gd name="T28" fmla="*/ 472 w 782"/>
                <a:gd name="T29" fmla="*/ 22 h 531"/>
                <a:gd name="T30" fmla="*/ 446 w 782"/>
                <a:gd name="T31" fmla="*/ 1 h 531"/>
                <a:gd name="T32" fmla="*/ 429 w 782"/>
                <a:gd name="T33" fmla="*/ 6 h 531"/>
                <a:gd name="T34" fmla="*/ 405 w 782"/>
                <a:gd name="T35" fmla="*/ 29 h 531"/>
                <a:gd name="T36" fmla="*/ 377 w 782"/>
                <a:gd name="T37" fmla="*/ 44 h 531"/>
                <a:gd name="T38" fmla="*/ 354 w 782"/>
                <a:gd name="T39" fmla="*/ 62 h 531"/>
                <a:gd name="T40" fmla="*/ 331 w 782"/>
                <a:gd name="T41" fmla="*/ 62 h 531"/>
                <a:gd name="T42" fmla="*/ 287 w 782"/>
                <a:gd name="T43" fmla="*/ 47 h 531"/>
                <a:gd name="T44" fmla="*/ 274 w 782"/>
                <a:gd name="T45" fmla="*/ 12 h 531"/>
                <a:gd name="T46" fmla="*/ 233 w 782"/>
                <a:gd name="T47" fmla="*/ 22 h 531"/>
                <a:gd name="T48" fmla="*/ 173 w 782"/>
                <a:gd name="T49" fmla="*/ 31 h 531"/>
                <a:gd name="T50" fmla="*/ 175 w 782"/>
                <a:gd name="T51" fmla="*/ 59 h 531"/>
                <a:gd name="T52" fmla="*/ 194 w 782"/>
                <a:gd name="T53" fmla="*/ 74 h 531"/>
                <a:gd name="T54" fmla="*/ 170 w 782"/>
                <a:gd name="T55" fmla="*/ 77 h 531"/>
                <a:gd name="T56" fmla="*/ 154 w 782"/>
                <a:gd name="T57" fmla="*/ 83 h 531"/>
                <a:gd name="T58" fmla="*/ 160 w 782"/>
                <a:gd name="T59" fmla="*/ 120 h 531"/>
                <a:gd name="T60" fmla="*/ 178 w 782"/>
                <a:gd name="T61" fmla="*/ 143 h 531"/>
                <a:gd name="T62" fmla="*/ 175 w 782"/>
                <a:gd name="T63" fmla="*/ 230 h 531"/>
                <a:gd name="T64" fmla="*/ 166 w 782"/>
                <a:gd name="T65" fmla="*/ 292 h 531"/>
                <a:gd name="T66" fmla="*/ 137 w 782"/>
                <a:gd name="T67" fmla="*/ 292 h 531"/>
                <a:gd name="T68" fmla="*/ 116 w 782"/>
                <a:gd name="T69" fmla="*/ 303 h 531"/>
                <a:gd name="T70" fmla="*/ 91 w 782"/>
                <a:gd name="T71" fmla="*/ 309 h 531"/>
                <a:gd name="T72" fmla="*/ 60 w 782"/>
                <a:gd name="T73" fmla="*/ 329 h 531"/>
                <a:gd name="T74" fmla="*/ 41 w 782"/>
                <a:gd name="T75" fmla="*/ 355 h 531"/>
                <a:gd name="T76" fmla="*/ 29 w 782"/>
                <a:gd name="T77" fmla="*/ 388 h 531"/>
                <a:gd name="T78" fmla="*/ 22 w 782"/>
                <a:gd name="T79" fmla="*/ 407 h 531"/>
                <a:gd name="T80" fmla="*/ 0 w 782"/>
                <a:gd name="T81" fmla="*/ 428 h 531"/>
                <a:gd name="T82" fmla="*/ 65 w 782"/>
                <a:gd name="T83" fmla="*/ 451 h 531"/>
                <a:gd name="T84" fmla="*/ 174 w 782"/>
                <a:gd name="T85" fmla="*/ 471 h 531"/>
                <a:gd name="T86" fmla="*/ 291 w 782"/>
                <a:gd name="T87" fmla="*/ 521 h 531"/>
                <a:gd name="T88" fmla="*/ 335 w 782"/>
                <a:gd name="T89" fmla="*/ 521 h 531"/>
                <a:gd name="T90" fmla="*/ 364 w 782"/>
                <a:gd name="T91" fmla="*/ 514 h 531"/>
                <a:gd name="T92" fmla="*/ 398 w 782"/>
                <a:gd name="T93" fmla="*/ 512 h 531"/>
                <a:gd name="T94" fmla="*/ 400 w 782"/>
                <a:gd name="T95" fmla="*/ 495 h 531"/>
                <a:gd name="T96" fmla="*/ 425 w 782"/>
                <a:gd name="T97" fmla="*/ 488 h 531"/>
                <a:gd name="T98" fmla="*/ 442 w 782"/>
                <a:gd name="T99" fmla="*/ 472 h 531"/>
                <a:gd name="T100" fmla="*/ 452 w 782"/>
                <a:gd name="T101" fmla="*/ 458 h 531"/>
                <a:gd name="T102" fmla="*/ 502 w 782"/>
                <a:gd name="T103" fmla="*/ 454 h 531"/>
                <a:gd name="T104" fmla="*/ 543 w 782"/>
                <a:gd name="T105" fmla="*/ 471 h 531"/>
                <a:gd name="T106" fmla="*/ 556 w 782"/>
                <a:gd name="T107" fmla="*/ 477 h 531"/>
                <a:gd name="T108" fmla="*/ 612 w 782"/>
                <a:gd name="T109" fmla="*/ 477 h 531"/>
                <a:gd name="T110" fmla="*/ 674 w 782"/>
                <a:gd name="T111" fmla="*/ 478 h 531"/>
                <a:gd name="T112" fmla="*/ 688 w 782"/>
                <a:gd name="T113" fmla="*/ 469 h 531"/>
                <a:gd name="T114" fmla="*/ 692 w 782"/>
                <a:gd name="T115" fmla="*/ 444 h 531"/>
                <a:gd name="T116" fmla="*/ 694 w 782"/>
                <a:gd name="T117" fmla="*/ 411 h 531"/>
                <a:gd name="T118" fmla="*/ 682 w 782"/>
                <a:gd name="T119" fmla="*/ 368 h 531"/>
                <a:gd name="T120" fmla="*/ 737 w 782"/>
                <a:gd name="T121" fmla="*/ 257 h 531"/>
                <a:gd name="T122" fmla="*/ 765 w 782"/>
                <a:gd name="T123" fmla="*/ 20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2" h="531">
                  <a:moveTo>
                    <a:pt x="781" y="179"/>
                  </a:moveTo>
                  <a:cubicBezTo>
                    <a:pt x="780" y="177"/>
                    <a:pt x="776" y="178"/>
                    <a:pt x="774" y="179"/>
                  </a:cubicBezTo>
                  <a:cubicBezTo>
                    <a:pt x="772" y="180"/>
                    <a:pt x="770" y="182"/>
                    <a:pt x="768" y="183"/>
                  </a:cubicBezTo>
                  <a:cubicBezTo>
                    <a:pt x="765" y="184"/>
                    <a:pt x="764" y="182"/>
                    <a:pt x="761" y="183"/>
                  </a:cubicBezTo>
                  <a:cubicBezTo>
                    <a:pt x="759" y="183"/>
                    <a:pt x="758" y="186"/>
                    <a:pt x="755" y="184"/>
                  </a:cubicBezTo>
                  <a:cubicBezTo>
                    <a:pt x="753" y="181"/>
                    <a:pt x="755" y="178"/>
                    <a:pt x="754" y="176"/>
                  </a:cubicBezTo>
                  <a:cubicBezTo>
                    <a:pt x="752" y="177"/>
                    <a:pt x="748" y="176"/>
                    <a:pt x="746" y="176"/>
                  </a:cubicBezTo>
                  <a:cubicBezTo>
                    <a:pt x="741" y="174"/>
                    <a:pt x="739" y="168"/>
                    <a:pt x="735" y="166"/>
                  </a:cubicBezTo>
                  <a:cubicBezTo>
                    <a:pt x="734" y="165"/>
                    <a:pt x="733" y="166"/>
                    <a:pt x="732" y="166"/>
                  </a:cubicBezTo>
                  <a:cubicBezTo>
                    <a:pt x="731" y="165"/>
                    <a:pt x="731" y="164"/>
                    <a:pt x="730" y="164"/>
                  </a:cubicBezTo>
                  <a:cubicBezTo>
                    <a:pt x="727" y="163"/>
                    <a:pt x="726" y="164"/>
                    <a:pt x="724" y="165"/>
                  </a:cubicBezTo>
                  <a:cubicBezTo>
                    <a:pt x="720" y="166"/>
                    <a:pt x="720" y="165"/>
                    <a:pt x="718" y="164"/>
                  </a:cubicBezTo>
                  <a:cubicBezTo>
                    <a:pt x="716" y="163"/>
                    <a:pt x="714" y="163"/>
                    <a:pt x="712" y="163"/>
                  </a:cubicBezTo>
                  <a:cubicBezTo>
                    <a:pt x="710" y="163"/>
                    <a:pt x="707" y="162"/>
                    <a:pt x="705" y="161"/>
                  </a:cubicBezTo>
                  <a:cubicBezTo>
                    <a:pt x="704" y="161"/>
                    <a:pt x="702" y="160"/>
                    <a:pt x="700" y="160"/>
                  </a:cubicBezTo>
                  <a:cubicBezTo>
                    <a:pt x="698" y="159"/>
                    <a:pt x="696" y="159"/>
                    <a:pt x="694" y="159"/>
                  </a:cubicBezTo>
                  <a:cubicBezTo>
                    <a:pt x="694" y="158"/>
                    <a:pt x="692" y="158"/>
                    <a:pt x="690" y="157"/>
                  </a:cubicBezTo>
                  <a:cubicBezTo>
                    <a:pt x="690" y="156"/>
                    <a:pt x="690" y="155"/>
                    <a:pt x="689" y="154"/>
                  </a:cubicBezTo>
                  <a:cubicBezTo>
                    <a:pt x="689" y="154"/>
                    <a:pt x="688" y="153"/>
                    <a:pt x="687" y="152"/>
                  </a:cubicBezTo>
                  <a:cubicBezTo>
                    <a:pt x="686" y="151"/>
                    <a:pt x="686" y="149"/>
                    <a:pt x="685" y="148"/>
                  </a:cubicBezTo>
                  <a:cubicBezTo>
                    <a:pt x="684" y="146"/>
                    <a:pt x="682" y="146"/>
                    <a:pt x="681" y="145"/>
                  </a:cubicBezTo>
                  <a:cubicBezTo>
                    <a:pt x="681" y="140"/>
                    <a:pt x="678" y="137"/>
                    <a:pt x="676" y="133"/>
                  </a:cubicBezTo>
                  <a:cubicBezTo>
                    <a:pt x="675" y="130"/>
                    <a:pt x="673" y="124"/>
                    <a:pt x="669" y="124"/>
                  </a:cubicBezTo>
                  <a:cubicBezTo>
                    <a:pt x="668" y="122"/>
                    <a:pt x="669" y="122"/>
                    <a:pt x="668" y="120"/>
                  </a:cubicBezTo>
                  <a:cubicBezTo>
                    <a:pt x="668" y="117"/>
                    <a:pt x="668" y="117"/>
                    <a:pt x="665" y="115"/>
                  </a:cubicBezTo>
                  <a:cubicBezTo>
                    <a:pt x="663" y="114"/>
                    <a:pt x="662" y="112"/>
                    <a:pt x="662" y="110"/>
                  </a:cubicBezTo>
                  <a:cubicBezTo>
                    <a:pt x="661" y="105"/>
                    <a:pt x="659" y="101"/>
                    <a:pt x="658" y="96"/>
                  </a:cubicBezTo>
                  <a:cubicBezTo>
                    <a:pt x="657" y="92"/>
                    <a:pt x="656" y="87"/>
                    <a:pt x="656" y="83"/>
                  </a:cubicBezTo>
                  <a:cubicBezTo>
                    <a:pt x="655" y="81"/>
                    <a:pt x="655" y="79"/>
                    <a:pt x="654" y="78"/>
                  </a:cubicBezTo>
                  <a:cubicBezTo>
                    <a:pt x="647" y="80"/>
                    <a:pt x="640" y="79"/>
                    <a:pt x="634" y="79"/>
                  </a:cubicBezTo>
                  <a:cubicBezTo>
                    <a:pt x="622" y="79"/>
                    <a:pt x="608" y="76"/>
                    <a:pt x="601" y="88"/>
                  </a:cubicBezTo>
                  <a:cubicBezTo>
                    <a:pt x="600" y="90"/>
                    <a:pt x="600" y="92"/>
                    <a:pt x="600" y="94"/>
                  </a:cubicBezTo>
                  <a:cubicBezTo>
                    <a:pt x="601" y="98"/>
                    <a:pt x="600" y="101"/>
                    <a:pt x="597" y="103"/>
                  </a:cubicBezTo>
                  <a:cubicBezTo>
                    <a:pt x="595" y="105"/>
                    <a:pt x="592" y="104"/>
                    <a:pt x="590" y="105"/>
                  </a:cubicBezTo>
                  <a:cubicBezTo>
                    <a:pt x="584" y="107"/>
                    <a:pt x="590" y="114"/>
                    <a:pt x="589" y="118"/>
                  </a:cubicBezTo>
                  <a:cubicBezTo>
                    <a:pt x="589" y="122"/>
                    <a:pt x="587" y="122"/>
                    <a:pt x="584" y="123"/>
                  </a:cubicBezTo>
                  <a:cubicBezTo>
                    <a:pt x="581" y="124"/>
                    <a:pt x="580" y="125"/>
                    <a:pt x="578" y="125"/>
                  </a:cubicBezTo>
                  <a:cubicBezTo>
                    <a:pt x="575" y="126"/>
                    <a:pt x="573" y="126"/>
                    <a:pt x="570" y="125"/>
                  </a:cubicBezTo>
                  <a:cubicBezTo>
                    <a:pt x="567" y="124"/>
                    <a:pt x="567" y="123"/>
                    <a:pt x="565" y="120"/>
                  </a:cubicBezTo>
                  <a:cubicBezTo>
                    <a:pt x="563" y="116"/>
                    <a:pt x="556" y="112"/>
                    <a:pt x="552" y="113"/>
                  </a:cubicBezTo>
                  <a:cubicBezTo>
                    <a:pt x="547" y="114"/>
                    <a:pt x="543" y="118"/>
                    <a:pt x="539" y="122"/>
                  </a:cubicBezTo>
                  <a:cubicBezTo>
                    <a:pt x="537" y="123"/>
                    <a:pt x="535" y="124"/>
                    <a:pt x="535" y="127"/>
                  </a:cubicBezTo>
                  <a:cubicBezTo>
                    <a:pt x="535" y="130"/>
                    <a:pt x="536" y="132"/>
                    <a:pt x="536" y="135"/>
                  </a:cubicBezTo>
                  <a:cubicBezTo>
                    <a:pt x="535" y="140"/>
                    <a:pt x="535" y="144"/>
                    <a:pt x="533" y="149"/>
                  </a:cubicBezTo>
                  <a:cubicBezTo>
                    <a:pt x="529" y="149"/>
                    <a:pt x="523" y="150"/>
                    <a:pt x="520" y="147"/>
                  </a:cubicBezTo>
                  <a:cubicBezTo>
                    <a:pt x="518" y="146"/>
                    <a:pt x="517" y="144"/>
                    <a:pt x="515" y="143"/>
                  </a:cubicBezTo>
                  <a:cubicBezTo>
                    <a:pt x="514" y="141"/>
                    <a:pt x="511" y="141"/>
                    <a:pt x="510" y="139"/>
                  </a:cubicBezTo>
                  <a:cubicBezTo>
                    <a:pt x="506" y="136"/>
                    <a:pt x="503" y="135"/>
                    <a:pt x="501" y="131"/>
                  </a:cubicBezTo>
                  <a:cubicBezTo>
                    <a:pt x="499" y="129"/>
                    <a:pt x="498" y="127"/>
                    <a:pt x="496" y="126"/>
                  </a:cubicBezTo>
                  <a:cubicBezTo>
                    <a:pt x="495" y="125"/>
                    <a:pt x="493" y="123"/>
                    <a:pt x="495" y="122"/>
                  </a:cubicBezTo>
                  <a:cubicBezTo>
                    <a:pt x="504" y="125"/>
                    <a:pt x="502" y="114"/>
                    <a:pt x="500" y="109"/>
                  </a:cubicBezTo>
                  <a:cubicBezTo>
                    <a:pt x="499" y="106"/>
                    <a:pt x="495" y="105"/>
                    <a:pt x="494" y="102"/>
                  </a:cubicBezTo>
                  <a:cubicBezTo>
                    <a:pt x="493" y="98"/>
                    <a:pt x="494" y="94"/>
                    <a:pt x="494" y="90"/>
                  </a:cubicBezTo>
                  <a:cubicBezTo>
                    <a:pt x="493" y="88"/>
                    <a:pt x="494" y="85"/>
                    <a:pt x="494" y="83"/>
                  </a:cubicBezTo>
                  <a:cubicBezTo>
                    <a:pt x="494" y="80"/>
                    <a:pt x="491" y="77"/>
                    <a:pt x="490" y="74"/>
                  </a:cubicBezTo>
                  <a:cubicBezTo>
                    <a:pt x="488" y="68"/>
                    <a:pt x="492" y="64"/>
                    <a:pt x="493" y="59"/>
                  </a:cubicBezTo>
                  <a:cubicBezTo>
                    <a:pt x="494" y="53"/>
                    <a:pt x="489" y="46"/>
                    <a:pt x="485" y="42"/>
                  </a:cubicBezTo>
                  <a:cubicBezTo>
                    <a:pt x="483" y="40"/>
                    <a:pt x="482" y="38"/>
                    <a:pt x="481" y="36"/>
                  </a:cubicBezTo>
                  <a:cubicBezTo>
                    <a:pt x="480" y="33"/>
                    <a:pt x="478" y="31"/>
                    <a:pt x="476" y="29"/>
                  </a:cubicBezTo>
                  <a:cubicBezTo>
                    <a:pt x="475" y="26"/>
                    <a:pt x="473" y="24"/>
                    <a:pt x="472" y="22"/>
                  </a:cubicBezTo>
                  <a:cubicBezTo>
                    <a:pt x="470" y="19"/>
                    <a:pt x="471" y="16"/>
                    <a:pt x="470" y="13"/>
                  </a:cubicBezTo>
                  <a:cubicBezTo>
                    <a:pt x="468" y="8"/>
                    <a:pt x="467" y="0"/>
                    <a:pt x="461" y="0"/>
                  </a:cubicBezTo>
                  <a:cubicBezTo>
                    <a:pt x="458" y="0"/>
                    <a:pt x="456" y="1"/>
                    <a:pt x="454" y="1"/>
                  </a:cubicBezTo>
                  <a:cubicBezTo>
                    <a:pt x="451" y="1"/>
                    <a:pt x="449" y="1"/>
                    <a:pt x="446" y="1"/>
                  </a:cubicBezTo>
                  <a:cubicBezTo>
                    <a:pt x="445" y="0"/>
                    <a:pt x="444" y="0"/>
                    <a:pt x="443" y="0"/>
                  </a:cubicBezTo>
                  <a:cubicBezTo>
                    <a:pt x="442" y="0"/>
                    <a:pt x="441" y="0"/>
                    <a:pt x="441" y="1"/>
                  </a:cubicBezTo>
                  <a:cubicBezTo>
                    <a:pt x="438" y="1"/>
                    <a:pt x="437" y="1"/>
                    <a:pt x="434" y="4"/>
                  </a:cubicBezTo>
                  <a:cubicBezTo>
                    <a:pt x="432" y="6"/>
                    <a:pt x="432" y="6"/>
                    <a:pt x="429" y="6"/>
                  </a:cubicBezTo>
                  <a:cubicBezTo>
                    <a:pt x="426" y="6"/>
                    <a:pt x="424" y="6"/>
                    <a:pt x="422" y="9"/>
                  </a:cubicBezTo>
                  <a:cubicBezTo>
                    <a:pt x="419" y="13"/>
                    <a:pt x="421" y="19"/>
                    <a:pt x="417" y="23"/>
                  </a:cubicBezTo>
                  <a:cubicBezTo>
                    <a:pt x="415" y="25"/>
                    <a:pt x="410" y="32"/>
                    <a:pt x="406" y="32"/>
                  </a:cubicBezTo>
                  <a:cubicBezTo>
                    <a:pt x="406" y="31"/>
                    <a:pt x="405" y="30"/>
                    <a:pt x="405" y="29"/>
                  </a:cubicBezTo>
                  <a:cubicBezTo>
                    <a:pt x="400" y="28"/>
                    <a:pt x="399" y="33"/>
                    <a:pt x="397" y="37"/>
                  </a:cubicBezTo>
                  <a:cubicBezTo>
                    <a:pt x="394" y="41"/>
                    <a:pt x="391" y="38"/>
                    <a:pt x="387" y="39"/>
                  </a:cubicBezTo>
                  <a:cubicBezTo>
                    <a:pt x="385" y="39"/>
                    <a:pt x="383" y="41"/>
                    <a:pt x="382" y="42"/>
                  </a:cubicBezTo>
                  <a:cubicBezTo>
                    <a:pt x="380" y="43"/>
                    <a:pt x="378" y="44"/>
                    <a:pt x="377" y="44"/>
                  </a:cubicBezTo>
                  <a:cubicBezTo>
                    <a:pt x="375" y="45"/>
                    <a:pt x="373" y="46"/>
                    <a:pt x="371" y="48"/>
                  </a:cubicBezTo>
                  <a:cubicBezTo>
                    <a:pt x="370" y="49"/>
                    <a:pt x="370" y="50"/>
                    <a:pt x="369" y="52"/>
                  </a:cubicBezTo>
                  <a:cubicBezTo>
                    <a:pt x="366" y="53"/>
                    <a:pt x="362" y="53"/>
                    <a:pt x="359" y="55"/>
                  </a:cubicBezTo>
                  <a:cubicBezTo>
                    <a:pt x="357" y="57"/>
                    <a:pt x="358" y="62"/>
                    <a:pt x="354" y="62"/>
                  </a:cubicBezTo>
                  <a:cubicBezTo>
                    <a:pt x="348" y="63"/>
                    <a:pt x="354" y="57"/>
                    <a:pt x="353" y="55"/>
                  </a:cubicBezTo>
                  <a:cubicBezTo>
                    <a:pt x="351" y="53"/>
                    <a:pt x="345" y="54"/>
                    <a:pt x="343" y="54"/>
                  </a:cubicBezTo>
                  <a:cubicBezTo>
                    <a:pt x="340" y="55"/>
                    <a:pt x="338" y="57"/>
                    <a:pt x="336" y="58"/>
                  </a:cubicBezTo>
                  <a:cubicBezTo>
                    <a:pt x="334" y="59"/>
                    <a:pt x="332" y="62"/>
                    <a:pt x="331" y="62"/>
                  </a:cubicBezTo>
                  <a:cubicBezTo>
                    <a:pt x="328" y="63"/>
                    <a:pt x="325" y="62"/>
                    <a:pt x="323" y="62"/>
                  </a:cubicBezTo>
                  <a:cubicBezTo>
                    <a:pt x="320" y="63"/>
                    <a:pt x="319" y="64"/>
                    <a:pt x="316" y="61"/>
                  </a:cubicBezTo>
                  <a:cubicBezTo>
                    <a:pt x="312" y="58"/>
                    <a:pt x="307" y="54"/>
                    <a:pt x="304" y="50"/>
                  </a:cubicBezTo>
                  <a:cubicBezTo>
                    <a:pt x="299" y="45"/>
                    <a:pt x="294" y="46"/>
                    <a:pt x="287" y="47"/>
                  </a:cubicBezTo>
                  <a:cubicBezTo>
                    <a:pt x="284" y="48"/>
                    <a:pt x="283" y="47"/>
                    <a:pt x="283" y="44"/>
                  </a:cubicBezTo>
                  <a:cubicBezTo>
                    <a:pt x="284" y="39"/>
                    <a:pt x="285" y="34"/>
                    <a:pt x="284" y="29"/>
                  </a:cubicBezTo>
                  <a:cubicBezTo>
                    <a:pt x="283" y="25"/>
                    <a:pt x="280" y="20"/>
                    <a:pt x="278" y="17"/>
                  </a:cubicBezTo>
                  <a:cubicBezTo>
                    <a:pt x="276" y="15"/>
                    <a:pt x="275" y="15"/>
                    <a:pt x="274" y="12"/>
                  </a:cubicBezTo>
                  <a:cubicBezTo>
                    <a:pt x="273" y="11"/>
                    <a:pt x="273" y="9"/>
                    <a:pt x="271" y="8"/>
                  </a:cubicBezTo>
                  <a:cubicBezTo>
                    <a:pt x="261" y="1"/>
                    <a:pt x="257" y="27"/>
                    <a:pt x="246" y="24"/>
                  </a:cubicBezTo>
                  <a:cubicBezTo>
                    <a:pt x="241" y="23"/>
                    <a:pt x="244" y="14"/>
                    <a:pt x="236" y="16"/>
                  </a:cubicBezTo>
                  <a:cubicBezTo>
                    <a:pt x="234" y="16"/>
                    <a:pt x="231" y="19"/>
                    <a:pt x="233" y="22"/>
                  </a:cubicBezTo>
                  <a:cubicBezTo>
                    <a:pt x="234" y="24"/>
                    <a:pt x="237" y="25"/>
                    <a:pt x="239" y="27"/>
                  </a:cubicBezTo>
                  <a:cubicBezTo>
                    <a:pt x="234" y="29"/>
                    <a:pt x="227" y="28"/>
                    <a:pt x="222" y="28"/>
                  </a:cubicBezTo>
                  <a:cubicBezTo>
                    <a:pt x="210" y="29"/>
                    <a:pt x="199" y="32"/>
                    <a:pt x="187" y="31"/>
                  </a:cubicBezTo>
                  <a:cubicBezTo>
                    <a:pt x="183" y="30"/>
                    <a:pt x="177" y="30"/>
                    <a:pt x="173" y="31"/>
                  </a:cubicBezTo>
                  <a:cubicBezTo>
                    <a:pt x="169" y="32"/>
                    <a:pt x="162" y="29"/>
                    <a:pt x="161" y="34"/>
                  </a:cubicBezTo>
                  <a:cubicBezTo>
                    <a:pt x="160" y="37"/>
                    <a:pt x="164" y="58"/>
                    <a:pt x="162" y="59"/>
                  </a:cubicBezTo>
                  <a:cubicBezTo>
                    <a:pt x="163" y="58"/>
                    <a:pt x="165" y="57"/>
                    <a:pt x="166" y="59"/>
                  </a:cubicBezTo>
                  <a:cubicBezTo>
                    <a:pt x="169" y="59"/>
                    <a:pt x="172" y="59"/>
                    <a:pt x="175" y="59"/>
                  </a:cubicBezTo>
                  <a:cubicBezTo>
                    <a:pt x="178" y="58"/>
                    <a:pt x="181" y="56"/>
                    <a:pt x="184" y="57"/>
                  </a:cubicBezTo>
                  <a:cubicBezTo>
                    <a:pt x="186" y="57"/>
                    <a:pt x="187" y="59"/>
                    <a:pt x="189" y="60"/>
                  </a:cubicBezTo>
                  <a:cubicBezTo>
                    <a:pt x="191" y="63"/>
                    <a:pt x="191" y="63"/>
                    <a:pt x="191" y="67"/>
                  </a:cubicBezTo>
                  <a:cubicBezTo>
                    <a:pt x="191" y="70"/>
                    <a:pt x="194" y="71"/>
                    <a:pt x="194" y="74"/>
                  </a:cubicBezTo>
                  <a:cubicBezTo>
                    <a:pt x="194" y="78"/>
                    <a:pt x="186" y="79"/>
                    <a:pt x="183" y="77"/>
                  </a:cubicBezTo>
                  <a:cubicBezTo>
                    <a:pt x="181" y="76"/>
                    <a:pt x="181" y="73"/>
                    <a:pt x="178" y="73"/>
                  </a:cubicBezTo>
                  <a:cubicBezTo>
                    <a:pt x="175" y="74"/>
                    <a:pt x="176" y="77"/>
                    <a:pt x="174" y="78"/>
                  </a:cubicBezTo>
                  <a:cubicBezTo>
                    <a:pt x="173" y="76"/>
                    <a:pt x="172" y="76"/>
                    <a:pt x="170" y="77"/>
                  </a:cubicBezTo>
                  <a:cubicBezTo>
                    <a:pt x="169" y="77"/>
                    <a:pt x="169" y="78"/>
                    <a:pt x="168" y="79"/>
                  </a:cubicBezTo>
                  <a:cubicBezTo>
                    <a:pt x="167" y="79"/>
                    <a:pt x="166" y="79"/>
                    <a:pt x="165" y="79"/>
                  </a:cubicBezTo>
                  <a:cubicBezTo>
                    <a:pt x="163" y="79"/>
                    <a:pt x="162" y="80"/>
                    <a:pt x="160" y="81"/>
                  </a:cubicBezTo>
                  <a:cubicBezTo>
                    <a:pt x="158" y="81"/>
                    <a:pt x="155" y="81"/>
                    <a:pt x="154" y="83"/>
                  </a:cubicBezTo>
                  <a:cubicBezTo>
                    <a:pt x="153" y="84"/>
                    <a:pt x="153" y="87"/>
                    <a:pt x="153" y="88"/>
                  </a:cubicBezTo>
                  <a:cubicBezTo>
                    <a:pt x="153" y="93"/>
                    <a:pt x="153" y="99"/>
                    <a:pt x="153" y="104"/>
                  </a:cubicBezTo>
                  <a:cubicBezTo>
                    <a:pt x="153" y="107"/>
                    <a:pt x="152" y="111"/>
                    <a:pt x="153" y="114"/>
                  </a:cubicBezTo>
                  <a:cubicBezTo>
                    <a:pt x="154" y="116"/>
                    <a:pt x="158" y="118"/>
                    <a:pt x="160" y="120"/>
                  </a:cubicBezTo>
                  <a:cubicBezTo>
                    <a:pt x="162" y="122"/>
                    <a:pt x="164" y="124"/>
                    <a:pt x="167" y="125"/>
                  </a:cubicBezTo>
                  <a:cubicBezTo>
                    <a:pt x="170" y="127"/>
                    <a:pt x="173" y="126"/>
                    <a:pt x="175" y="130"/>
                  </a:cubicBezTo>
                  <a:cubicBezTo>
                    <a:pt x="175" y="133"/>
                    <a:pt x="173" y="135"/>
                    <a:pt x="173" y="138"/>
                  </a:cubicBezTo>
                  <a:cubicBezTo>
                    <a:pt x="173" y="141"/>
                    <a:pt x="176" y="142"/>
                    <a:pt x="178" y="143"/>
                  </a:cubicBezTo>
                  <a:cubicBezTo>
                    <a:pt x="181" y="145"/>
                    <a:pt x="184" y="150"/>
                    <a:pt x="185" y="153"/>
                  </a:cubicBezTo>
                  <a:cubicBezTo>
                    <a:pt x="187" y="158"/>
                    <a:pt x="185" y="164"/>
                    <a:pt x="184" y="169"/>
                  </a:cubicBezTo>
                  <a:cubicBezTo>
                    <a:pt x="183" y="175"/>
                    <a:pt x="184" y="181"/>
                    <a:pt x="182" y="187"/>
                  </a:cubicBezTo>
                  <a:cubicBezTo>
                    <a:pt x="179" y="201"/>
                    <a:pt x="177" y="216"/>
                    <a:pt x="175" y="230"/>
                  </a:cubicBezTo>
                  <a:cubicBezTo>
                    <a:pt x="173" y="240"/>
                    <a:pt x="172" y="250"/>
                    <a:pt x="171" y="260"/>
                  </a:cubicBezTo>
                  <a:cubicBezTo>
                    <a:pt x="171" y="265"/>
                    <a:pt x="171" y="270"/>
                    <a:pt x="171" y="275"/>
                  </a:cubicBezTo>
                  <a:cubicBezTo>
                    <a:pt x="170" y="279"/>
                    <a:pt x="168" y="282"/>
                    <a:pt x="167" y="286"/>
                  </a:cubicBezTo>
                  <a:cubicBezTo>
                    <a:pt x="167" y="288"/>
                    <a:pt x="167" y="290"/>
                    <a:pt x="166" y="292"/>
                  </a:cubicBezTo>
                  <a:cubicBezTo>
                    <a:pt x="164" y="296"/>
                    <a:pt x="160" y="295"/>
                    <a:pt x="157" y="297"/>
                  </a:cubicBezTo>
                  <a:cubicBezTo>
                    <a:pt x="155" y="295"/>
                    <a:pt x="153" y="291"/>
                    <a:pt x="150" y="290"/>
                  </a:cubicBezTo>
                  <a:cubicBezTo>
                    <a:pt x="148" y="289"/>
                    <a:pt x="144" y="291"/>
                    <a:pt x="141" y="291"/>
                  </a:cubicBezTo>
                  <a:cubicBezTo>
                    <a:pt x="140" y="292"/>
                    <a:pt x="139" y="293"/>
                    <a:pt x="137" y="292"/>
                  </a:cubicBezTo>
                  <a:cubicBezTo>
                    <a:pt x="135" y="292"/>
                    <a:pt x="134" y="291"/>
                    <a:pt x="133" y="291"/>
                  </a:cubicBezTo>
                  <a:cubicBezTo>
                    <a:pt x="129" y="292"/>
                    <a:pt x="130" y="297"/>
                    <a:pt x="129" y="300"/>
                  </a:cubicBezTo>
                  <a:cubicBezTo>
                    <a:pt x="126" y="300"/>
                    <a:pt x="123" y="302"/>
                    <a:pt x="120" y="303"/>
                  </a:cubicBezTo>
                  <a:cubicBezTo>
                    <a:pt x="119" y="303"/>
                    <a:pt x="117" y="303"/>
                    <a:pt x="116" y="303"/>
                  </a:cubicBezTo>
                  <a:cubicBezTo>
                    <a:pt x="113" y="303"/>
                    <a:pt x="112" y="304"/>
                    <a:pt x="110" y="304"/>
                  </a:cubicBezTo>
                  <a:cubicBezTo>
                    <a:pt x="107" y="305"/>
                    <a:pt x="104" y="303"/>
                    <a:pt x="101" y="304"/>
                  </a:cubicBezTo>
                  <a:cubicBezTo>
                    <a:pt x="99" y="305"/>
                    <a:pt x="98" y="307"/>
                    <a:pt x="96" y="308"/>
                  </a:cubicBezTo>
                  <a:cubicBezTo>
                    <a:pt x="95" y="308"/>
                    <a:pt x="93" y="309"/>
                    <a:pt x="91" y="309"/>
                  </a:cubicBezTo>
                  <a:cubicBezTo>
                    <a:pt x="86" y="310"/>
                    <a:pt x="80" y="311"/>
                    <a:pt x="77" y="315"/>
                  </a:cubicBezTo>
                  <a:cubicBezTo>
                    <a:pt x="75" y="317"/>
                    <a:pt x="74" y="319"/>
                    <a:pt x="71" y="320"/>
                  </a:cubicBezTo>
                  <a:cubicBezTo>
                    <a:pt x="69" y="321"/>
                    <a:pt x="66" y="322"/>
                    <a:pt x="64" y="323"/>
                  </a:cubicBezTo>
                  <a:cubicBezTo>
                    <a:pt x="62" y="325"/>
                    <a:pt x="62" y="327"/>
                    <a:pt x="60" y="329"/>
                  </a:cubicBezTo>
                  <a:cubicBezTo>
                    <a:pt x="59" y="330"/>
                    <a:pt x="56" y="330"/>
                    <a:pt x="54" y="331"/>
                  </a:cubicBezTo>
                  <a:cubicBezTo>
                    <a:pt x="52" y="332"/>
                    <a:pt x="52" y="334"/>
                    <a:pt x="50" y="336"/>
                  </a:cubicBezTo>
                  <a:cubicBezTo>
                    <a:pt x="45" y="338"/>
                    <a:pt x="39" y="340"/>
                    <a:pt x="39" y="346"/>
                  </a:cubicBezTo>
                  <a:cubicBezTo>
                    <a:pt x="40" y="349"/>
                    <a:pt x="41" y="352"/>
                    <a:pt x="41" y="355"/>
                  </a:cubicBezTo>
                  <a:cubicBezTo>
                    <a:pt x="40" y="357"/>
                    <a:pt x="39" y="361"/>
                    <a:pt x="37" y="363"/>
                  </a:cubicBezTo>
                  <a:cubicBezTo>
                    <a:pt x="36" y="365"/>
                    <a:pt x="33" y="366"/>
                    <a:pt x="31" y="368"/>
                  </a:cubicBezTo>
                  <a:cubicBezTo>
                    <a:pt x="27" y="371"/>
                    <a:pt x="25" y="379"/>
                    <a:pt x="26" y="383"/>
                  </a:cubicBezTo>
                  <a:cubicBezTo>
                    <a:pt x="27" y="385"/>
                    <a:pt x="28" y="387"/>
                    <a:pt x="29" y="388"/>
                  </a:cubicBezTo>
                  <a:cubicBezTo>
                    <a:pt x="31" y="391"/>
                    <a:pt x="31" y="392"/>
                    <a:pt x="32" y="394"/>
                  </a:cubicBezTo>
                  <a:cubicBezTo>
                    <a:pt x="33" y="397"/>
                    <a:pt x="35" y="399"/>
                    <a:pt x="35" y="402"/>
                  </a:cubicBezTo>
                  <a:cubicBezTo>
                    <a:pt x="35" y="406"/>
                    <a:pt x="33" y="404"/>
                    <a:pt x="30" y="404"/>
                  </a:cubicBezTo>
                  <a:cubicBezTo>
                    <a:pt x="27" y="404"/>
                    <a:pt x="25" y="406"/>
                    <a:pt x="22" y="407"/>
                  </a:cubicBezTo>
                  <a:cubicBezTo>
                    <a:pt x="20" y="408"/>
                    <a:pt x="17" y="408"/>
                    <a:pt x="15" y="408"/>
                  </a:cubicBezTo>
                  <a:cubicBezTo>
                    <a:pt x="11" y="409"/>
                    <a:pt x="4" y="414"/>
                    <a:pt x="2" y="417"/>
                  </a:cubicBezTo>
                  <a:cubicBezTo>
                    <a:pt x="0" y="420"/>
                    <a:pt x="1" y="421"/>
                    <a:pt x="1" y="424"/>
                  </a:cubicBezTo>
                  <a:cubicBezTo>
                    <a:pt x="1" y="426"/>
                    <a:pt x="0" y="427"/>
                    <a:pt x="0" y="428"/>
                  </a:cubicBezTo>
                  <a:cubicBezTo>
                    <a:pt x="2" y="429"/>
                    <a:pt x="4" y="429"/>
                    <a:pt x="5" y="430"/>
                  </a:cubicBezTo>
                  <a:cubicBezTo>
                    <a:pt x="9" y="432"/>
                    <a:pt x="13" y="434"/>
                    <a:pt x="17" y="436"/>
                  </a:cubicBezTo>
                  <a:cubicBezTo>
                    <a:pt x="28" y="441"/>
                    <a:pt x="41" y="441"/>
                    <a:pt x="51" y="448"/>
                  </a:cubicBezTo>
                  <a:cubicBezTo>
                    <a:pt x="55" y="450"/>
                    <a:pt x="60" y="451"/>
                    <a:pt x="65" y="451"/>
                  </a:cubicBezTo>
                  <a:cubicBezTo>
                    <a:pt x="71" y="452"/>
                    <a:pt x="78" y="454"/>
                    <a:pt x="85" y="454"/>
                  </a:cubicBezTo>
                  <a:cubicBezTo>
                    <a:pt x="105" y="457"/>
                    <a:pt x="125" y="458"/>
                    <a:pt x="144" y="460"/>
                  </a:cubicBezTo>
                  <a:cubicBezTo>
                    <a:pt x="149" y="461"/>
                    <a:pt x="154" y="461"/>
                    <a:pt x="158" y="462"/>
                  </a:cubicBezTo>
                  <a:cubicBezTo>
                    <a:pt x="164" y="464"/>
                    <a:pt x="169" y="468"/>
                    <a:pt x="174" y="471"/>
                  </a:cubicBezTo>
                  <a:cubicBezTo>
                    <a:pt x="179" y="474"/>
                    <a:pt x="185" y="476"/>
                    <a:pt x="191" y="479"/>
                  </a:cubicBezTo>
                  <a:cubicBezTo>
                    <a:pt x="196" y="481"/>
                    <a:pt x="201" y="483"/>
                    <a:pt x="207" y="486"/>
                  </a:cubicBezTo>
                  <a:cubicBezTo>
                    <a:pt x="218" y="492"/>
                    <a:pt x="229" y="497"/>
                    <a:pt x="241" y="503"/>
                  </a:cubicBezTo>
                  <a:cubicBezTo>
                    <a:pt x="257" y="511"/>
                    <a:pt x="274" y="516"/>
                    <a:pt x="291" y="521"/>
                  </a:cubicBezTo>
                  <a:cubicBezTo>
                    <a:pt x="300" y="524"/>
                    <a:pt x="309" y="527"/>
                    <a:pt x="318" y="531"/>
                  </a:cubicBezTo>
                  <a:cubicBezTo>
                    <a:pt x="319" y="530"/>
                    <a:pt x="320" y="530"/>
                    <a:pt x="321" y="529"/>
                  </a:cubicBezTo>
                  <a:cubicBezTo>
                    <a:pt x="323" y="527"/>
                    <a:pt x="325" y="525"/>
                    <a:pt x="328" y="524"/>
                  </a:cubicBezTo>
                  <a:cubicBezTo>
                    <a:pt x="330" y="522"/>
                    <a:pt x="333" y="523"/>
                    <a:pt x="335" y="521"/>
                  </a:cubicBezTo>
                  <a:cubicBezTo>
                    <a:pt x="336" y="518"/>
                    <a:pt x="334" y="515"/>
                    <a:pt x="337" y="513"/>
                  </a:cubicBezTo>
                  <a:cubicBezTo>
                    <a:pt x="338" y="512"/>
                    <a:pt x="345" y="511"/>
                    <a:pt x="346" y="511"/>
                  </a:cubicBezTo>
                  <a:cubicBezTo>
                    <a:pt x="349" y="511"/>
                    <a:pt x="353" y="512"/>
                    <a:pt x="356" y="511"/>
                  </a:cubicBezTo>
                  <a:cubicBezTo>
                    <a:pt x="360" y="511"/>
                    <a:pt x="361" y="511"/>
                    <a:pt x="364" y="514"/>
                  </a:cubicBezTo>
                  <a:cubicBezTo>
                    <a:pt x="367" y="515"/>
                    <a:pt x="369" y="518"/>
                    <a:pt x="372" y="517"/>
                  </a:cubicBezTo>
                  <a:cubicBezTo>
                    <a:pt x="378" y="516"/>
                    <a:pt x="382" y="508"/>
                    <a:pt x="388" y="509"/>
                  </a:cubicBezTo>
                  <a:cubicBezTo>
                    <a:pt x="390" y="510"/>
                    <a:pt x="391" y="514"/>
                    <a:pt x="394" y="514"/>
                  </a:cubicBezTo>
                  <a:cubicBezTo>
                    <a:pt x="395" y="514"/>
                    <a:pt x="398" y="513"/>
                    <a:pt x="398" y="512"/>
                  </a:cubicBezTo>
                  <a:cubicBezTo>
                    <a:pt x="400" y="509"/>
                    <a:pt x="398" y="511"/>
                    <a:pt x="397" y="509"/>
                  </a:cubicBezTo>
                  <a:cubicBezTo>
                    <a:pt x="397" y="508"/>
                    <a:pt x="395" y="508"/>
                    <a:pt x="397" y="506"/>
                  </a:cubicBezTo>
                  <a:cubicBezTo>
                    <a:pt x="398" y="505"/>
                    <a:pt x="400" y="506"/>
                    <a:pt x="401" y="505"/>
                  </a:cubicBezTo>
                  <a:cubicBezTo>
                    <a:pt x="402" y="503"/>
                    <a:pt x="399" y="499"/>
                    <a:pt x="400" y="495"/>
                  </a:cubicBezTo>
                  <a:cubicBezTo>
                    <a:pt x="402" y="493"/>
                    <a:pt x="405" y="490"/>
                    <a:pt x="407" y="490"/>
                  </a:cubicBezTo>
                  <a:cubicBezTo>
                    <a:pt x="409" y="490"/>
                    <a:pt x="409" y="492"/>
                    <a:pt x="411" y="492"/>
                  </a:cubicBezTo>
                  <a:cubicBezTo>
                    <a:pt x="413" y="492"/>
                    <a:pt x="413" y="490"/>
                    <a:pt x="415" y="490"/>
                  </a:cubicBezTo>
                  <a:cubicBezTo>
                    <a:pt x="418" y="488"/>
                    <a:pt x="422" y="490"/>
                    <a:pt x="425" y="488"/>
                  </a:cubicBezTo>
                  <a:cubicBezTo>
                    <a:pt x="426" y="488"/>
                    <a:pt x="426" y="486"/>
                    <a:pt x="427" y="486"/>
                  </a:cubicBezTo>
                  <a:cubicBezTo>
                    <a:pt x="429" y="485"/>
                    <a:pt x="430" y="485"/>
                    <a:pt x="431" y="484"/>
                  </a:cubicBezTo>
                  <a:cubicBezTo>
                    <a:pt x="434" y="483"/>
                    <a:pt x="435" y="479"/>
                    <a:pt x="436" y="477"/>
                  </a:cubicBezTo>
                  <a:cubicBezTo>
                    <a:pt x="439" y="475"/>
                    <a:pt x="441" y="477"/>
                    <a:pt x="442" y="472"/>
                  </a:cubicBezTo>
                  <a:cubicBezTo>
                    <a:pt x="442" y="468"/>
                    <a:pt x="439" y="468"/>
                    <a:pt x="438" y="465"/>
                  </a:cubicBezTo>
                  <a:cubicBezTo>
                    <a:pt x="438" y="462"/>
                    <a:pt x="440" y="460"/>
                    <a:pt x="443" y="462"/>
                  </a:cubicBezTo>
                  <a:cubicBezTo>
                    <a:pt x="443" y="460"/>
                    <a:pt x="444" y="457"/>
                    <a:pt x="446" y="456"/>
                  </a:cubicBezTo>
                  <a:cubicBezTo>
                    <a:pt x="448" y="456"/>
                    <a:pt x="450" y="458"/>
                    <a:pt x="452" y="458"/>
                  </a:cubicBezTo>
                  <a:cubicBezTo>
                    <a:pt x="457" y="457"/>
                    <a:pt x="457" y="451"/>
                    <a:pt x="460" y="447"/>
                  </a:cubicBezTo>
                  <a:cubicBezTo>
                    <a:pt x="462" y="444"/>
                    <a:pt x="468" y="444"/>
                    <a:pt x="472" y="444"/>
                  </a:cubicBezTo>
                  <a:cubicBezTo>
                    <a:pt x="478" y="443"/>
                    <a:pt x="486" y="442"/>
                    <a:pt x="492" y="444"/>
                  </a:cubicBezTo>
                  <a:cubicBezTo>
                    <a:pt x="496" y="445"/>
                    <a:pt x="498" y="451"/>
                    <a:pt x="502" y="454"/>
                  </a:cubicBezTo>
                  <a:cubicBezTo>
                    <a:pt x="506" y="457"/>
                    <a:pt x="509" y="462"/>
                    <a:pt x="514" y="465"/>
                  </a:cubicBezTo>
                  <a:cubicBezTo>
                    <a:pt x="516" y="467"/>
                    <a:pt x="519" y="466"/>
                    <a:pt x="522" y="466"/>
                  </a:cubicBezTo>
                  <a:cubicBezTo>
                    <a:pt x="527" y="467"/>
                    <a:pt x="526" y="468"/>
                    <a:pt x="529" y="470"/>
                  </a:cubicBezTo>
                  <a:cubicBezTo>
                    <a:pt x="533" y="473"/>
                    <a:pt x="538" y="471"/>
                    <a:pt x="543" y="471"/>
                  </a:cubicBezTo>
                  <a:cubicBezTo>
                    <a:pt x="548" y="471"/>
                    <a:pt x="550" y="473"/>
                    <a:pt x="554" y="476"/>
                  </a:cubicBezTo>
                  <a:cubicBezTo>
                    <a:pt x="555" y="477"/>
                    <a:pt x="556" y="478"/>
                    <a:pt x="557" y="479"/>
                  </a:cubicBezTo>
                  <a:cubicBezTo>
                    <a:pt x="557" y="479"/>
                    <a:pt x="557" y="478"/>
                    <a:pt x="557" y="478"/>
                  </a:cubicBezTo>
                  <a:cubicBezTo>
                    <a:pt x="557" y="478"/>
                    <a:pt x="556" y="477"/>
                    <a:pt x="556" y="477"/>
                  </a:cubicBezTo>
                  <a:cubicBezTo>
                    <a:pt x="558" y="476"/>
                    <a:pt x="561" y="476"/>
                    <a:pt x="563" y="476"/>
                  </a:cubicBezTo>
                  <a:cubicBezTo>
                    <a:pt x="568" y="476"/>
                    <a:pt x="571" y="478"/>
                    <a:pt x="576" y="478"/>
                  </a:cubicBezTo>
                  <a:cubicBezTo>
                    <a:pt x="581" y="478"/>
                    <a:pt x="586" y="477"/>
                    <a:pt x="592" y="477"/>
                  </a:cubicBezTo>
                  <a:cubicBezTo>
                    <a:pt x="599" y="477"/>
                    <a:pt x="606" y="477"/>
                    <a:pt x="612" y="477"/>
                  </a:cubicBezTo>
                  <a:cubicBezTo>
                    <a:pt x="615" y="477"/>
                    <a:pt x="617" y="477"/>
                    <a:pt x="620" y="478"/>
                  </a:cubicBezTo>
                  <a:cubicBezTo>
                    <a:pt x="623" y="479"/>
                    <a:pt x="626" y="478"/>
                    <a:pt x="629" y="478"/>
                  </a:cubicBezTo>
                  <a:cubicBezTo>
                    <a:pt x="635" y="479"/>
                    <a:pt x="640" y="479"/>
                    <a:pt x="646" y="479"/>
                  </a:cubicBezTo>
                  <a:cubicBezTo>
                    <a:pt x="655" y="479"/>
                    <a:pt x="665" y="479"/>
                    <a:pt x="674" y="478"/>
                  </a:cubicBezTo>
                  <a:cubicBezTo>
                    <a:pt x="678" y="478"/>
                    <a:pt x="681" y="477"/>
                    <a:pt x="685" y="477"/>
                  </a:cubicBezTo>
                  <a:cubicBezTo>
                    <a:pt x="687" y="477"/>
                    <a:pt x="690" y="477"/>
                    <a:pt x="692" y="477"/>
                  </a:cubicBezTo>
                  <a:cubicBezTo>
                    <a:pt x="691" y="475"/>
                    <a:pt x="690" y="474"/>
                    <a:pt x="689" y="473"/>
                  </a:cubicBezTo>
                  <a:cubicBezTo>
                    <a:pt x="688" y="472"/>
                    <a:pt x="688" y="471"/>
                    <a:pt x="688" y="469"/>
                  </a:cubicBezTo>
                  <a:cubicBezTo>
                    <a:pt x="687" y="468"/>
                    <a:pt x="688" y="466"/>
                    <a:pt x="688" y="465"/>
                  </a:cubicBezTo>
                  <a:cubicBezTo>
                    <a:pt x="687" y="462"/>
                    <a:pt x="686" y="461"/>
                    <a:pt x="688" y="458"/>
                  </a:cubicBezTo>
                  <a:cubicBezTo>
                    <a:pt x="689" y="455"/>
                    <a:pt x="691" y="453"/>
                    <a:pt x="692" y="450"/>
                  </a:cubicBezTo>
                  <a:cubicBezTo>
                    <a:pt x="692" y="448"/>
                    <a:pt x="693" y="446"/>
                    <a:pt x="692" y="444"/>
                  </a:cubicBezTo>
                  <a:cubicBezTo>
                    <a:pt x="691" y="441"/>
                    <a:pt x="689" y="440"/>
                    <a:pt x="689" y="437"/>
                  </a:cubicBezTo>
                  <a:cubicBezTo>
                    <a:pt x="688" y="433"/>
                    <a:pt x="688" y="427"/>
                    <a:pt x="689" y="423"/>
                  </a:cubicBezTo>
                  <a:cubicBezTo>
                    <a:pt x="690" y="421"/>
                    <a:pt x="692" y="419"/>
                    <a:pt x="692" y="417"/>
                  </a:cubicBezTo>
                  <a:cubicBezTo>
                    <a:pt x="693" y="414"/>
                    <a:pt x="691" y="414"/>
                    <a:pt x="694" y="411"/>
                  </a:cubicBezTo>
                  <a:cubicBezTo>
                    <a:pt x="696" y="410"/>
                    <a:pt x="698" y="408"/>
                    <a:pt x="700" y="407"/>
                  </a:cubicBezTo>
                  <a:cubicBezTo>
                    <a:pt x="700" y="402"/>
                    <a:pt x="694" y="397"/>
                    <a:pt x="691" y="395"/>
                  </a:cubicBezTo>
                  <a:cubicBezTo>
                    <a:pt x="685" y="392"/>
                    <a:pt x="682" y="389"/>
                    <a:pt x="680" y="383"/>
                  </a:cubicBezTo>
                  <a:cubicBezTo>
                    <a:pt x="679" y="378"/>
                    <a:pt x="680" y="372"/>
                    <a:pt x="682" y="368"/>
                  </a:cubicBezTo>
                  <a:cubicBezTo>
                    <a:pt x="684" y="363"/>
                    <a:pt x="687" y="360"/>
                    <a:pt x="689" y="355"/>
                  </a:cubicBezTo>
                  <a:cubicBezTo>
                    <a:pt x="693" y="343"/>
                    <a:pt x="701" y="331"/>
                    <a:pt x="706" y="319"/>
                  </a:cubicBezTo>
                  <a:cubicBezTo>
                    <a:pt x="713" y="304"/>
                    <a:pt x="721" y="289"/>
                    <a:pt x="729" y="275"/>
                  </a:cubicBezTo>
                  <a:cubicBezTo>
                    <a:pt x="732" y="269"/>
                    <a:pt x="734" y="263"/>
                    <a:pt x="737" y="257"/>
                  </a:cubicBezTo>
                  <a:cubicBezTo>
                    <a:pt x="739" y="253"/>
                    <a:pt x="742" y="249"/>
                    <a:pt x="744" y="244"/>
                  </a:cubicBezTo>
                  <a:cubicBezTo>
                    <a:pt x="746" y="238"/>
                    <a:pt x="747" y="232"/>
                    <a:pt x="752" y="227"/>
                  </a:cubicBezTo>
                  <a:cubicBezTo>
                    <a:pt x="755" y="223"/>
                    <a:pt x="757" y="218"/>
                    <a:pt x="760" y="214"/>
                  </a:cubicBezTo>
                  <a:cubicBezTo>
                    <a:pt x="762" y="211"/>
                    <a:pt x="764" y="209"/>
                    <a:pt x="765" y="206"/>
                  </a:cubicBezTo>
                  <a:cubicBezTo>
                    <a:pt x="767" y="203"/>
                    <a:pt x="767" y="201"/>
                    <a:pt x="769" y="198"/>
                  </a:cubicBezTo>
                  <a:cubicBezTo>
                    <a:pt x="772" y="194"/>
                    <a:pt x="772" y="189"/>
                    <a:pt x="776" y="185"/>
                  </a:cubicBezTo>
                  <a:cubicBezTo>
                    <a:pt x="778" y="184"/>
                    <a:pt x="782" y="181"/>
                    <a:pt x="781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2"/>
            <p:cNvSpPr>
              <a:spLocks/>
            </p:cNvSpPr>
            <p:nvPr/>
          </p:nvSpPr>
          <p:spPr bwMode="auto">
            <a:xfrm>
              <a:off x="4141788" y="3319463"/>
              <a:ext cx="514350" cy="538163"/>
            </a:xfrm>
            <a:custGeom>
              <a:avLst/>
              <a:gdLst>
                <a:gd name="T0" fmla="*/ 175 w 301"/>
                <a:gd name="T1" fmla="*/ 285 h 315"/>
                <a:gd name="T2" fmla="*/ 183 w 301"/>
                <a:gd name="T3" fmla="*/ 259 h 315"/>
                <a:gd name="T4" fmla="*/ 210 w 301"/>
                <a:gd name="T5" fmla="*/ 243 h 315"/>
                <a:gd name="T6" fmla="*/ 239 w 301"/>
                <a:gd name="T7" fmla="*/ 215 h 315"/>
                <a:gd name="T8" fmla="*/ 257 w 301"/>
                <a:gd name="T9" fmla="*/ 194 h 315"/>
                <a:gd name="T10" fmla="*/ 270 w 301"/>
                <a:gd name="T11" fmla="*/ 172 h 315"/>
                <a:gd name="T12" fmla="*/ 283 w 301"/>
                <a:gd name="T13" fmla="*/ 147 h 315"/>
                <a:gd name="T14" fmla="*/ 295 w 301"/>
                <a:gd name="T15" fmla="*/ 144 h 315"/>
                <a:gd name="T16" fmla="*/ 296 w 301"/>
                <a:gd name="T17" fmla="*/ 130 h 315"/>
                <a:gd name="T18" fmla="*/ 291 w 301"/>
                <a:gd name="T19" fmla="*/ 103 h 315"/>
                <a:gd name="T20" fmla="*/ 269 w 301"/>
                <a:gd name="T21" fmla="*/ 89 h 315"/>
                <a:gd name="T22" fmla="*/ 236 w 301"/>
                <a:gd name="T23" fmla="*/ 71 h 315"/>
                <a:gd name="T24" fmla="*/ 221 w 301"/>
                <a:gd name="T25" fmla="*/ 56 h 315"/>
                <a:gd name="T26" fmla="*/ 212 w 301"/>
                <a:gd name="T27" fmla="*/ 36 h 315"/>
                <a:gd name="T28" fmla="*/ 191 w 301"/>
                <a:gd name="T29" fmla="*/ 11 h 315"/>
                <a:gd name="T30" fmla="*/ 171 w 301"/>
                <a:gd name="T31" fmla="*/ 22 h 315"/>
                <a:gd name="T32" fmla="*/ 139 w 301"/>
                <a:gd name="T33" fmla="*/ 24 h 315"/>
                <a:gd name="T34" fmla="*/ 104 w 301"/>
                <a:gd name="T35" fmla="*/ 14 h 315"/>
                <a:gd name="T36" fmla="*/ 65 w 301"/>
                <a:gd name="T37" fmla="*/ 11 h 315"/>
                <a:gd name="T38" fmla="*/ 47 w 301"/>
                <a:gd name="T39" fmla="*/ 30 h 315"/>
                <a:gd name="T40" fmla="*/ 27 w 301"/>
                <a:gd name="T41" fmla="*/ 32 h 315"/>
                <a:gd name="T42" fmla="*/ 17 w 301"/>
                <a:gd name="T43" fmla="*/ 17 h 315"/>
                <a:gd name="T44" fmla="*/ 22 w 301"/>
                <a:gd name="T45" fmla="*/ 38 h 315"/>
                <a:gd name="T46" fmla="*/ 21 w 301"/>
                <a:gd name="T47" fmla="*/ 74 h 315"/>
                <a:gd name="T48" fmla="*/ 20 w 301"/>
                <a:gd name="T49" fmla="*/ 87 h 315"/>
                <a:gd name="T50" fmla="*/ 3 w 301"/>
                <a:gd name="T51" fmla="*/ 118 h 315"/>
                <a:gd name="T52" fmla="*/ 9 w 301"/>
                <a:gd name="T53" fmla="*/ 132 h 315"/>
                <a:gd name="T54" fmla="*/ 6 w 301"/>
                <a:gd name="T55" fmla="*/ 146 h 315"/>
                <a:gd name="T56" fmla="*/ 9 w 301"/>
                <a:gd name="T57" fmla="*/ 153 h 315"/>
                <a:gd name="T58" fmla="*/ 13 w 301"/>
                <a:gd name="T59" fmla="*/ 163 h 315"/>
                <a:gd name="T60" fmla="*/ 18 w 301"/>
                <a:gd name="T61" fmla="*/ 171 h 315"/>
                <a:gd name="T62" fmla="*/ 15 w 301"/>
                <a:gd name="T63" fmla="*/ 184 h 315"/>
                <a:gd name="T64" fmla="*/ 13 w 301"/>
                <a:gd name="T65" fmla="*/ 201 h 315"/>
                <a:gd name="T66" fmla="*/ 15 w 301"/>
                <a:gd name="T67" fmla="*/ 214 h 315"/>
                <a:gd name="T68" fmla="*/ 19 w 301"/>
                <a:gd name="T69" fmla="*/ 224 h 315"/>
                <a:gd name="T70" fmla="*/ 32 w 301"/>
                <a:gd name="T71" fmla="*/ 223 h 315"/>
                <a:gd name="T72" fmla="*/ 68 w 301"/>
                <a:gd name="T73" fmla="*/ 229 h 315"/>
                <a:gd name="T74" fmla="*/ 84 w 301"/>
                <a:gd name="T75" fmla="*/ 225 h 315"/>
                <a:gd name="T76" fmla="*/ 102 w 301"/>
                <a:gd name="T77" fmla="*/ 238 h 315"/>
                <a:gd name="T78" fmla="*/ 105 w 301"/>
                <a:gd name="T79" fmla="*/ 251 h 315"/>
                <a:gd name="T80" fmla="*/ 108 w 301"/>
                <a:gd name="T81" fmla="*/ 268 h 315"/>
                <a:gd name="T82" fmla="*/ 112 w 301"/>
                <a:gd name="T83" fmla="*/ 295 h 315"/>
                <a:gd name="T84" fmla="*/ 135 w 301"/>
                <a:gd name="T85" fmla="*/ 305 h 315"/>
                <a:gd name="T86" fmla="*/ 161 w 301"/>
                <a:gd name="T87" fmla="*/ 308 h 315"/>
                <a:gd name="T88" fmla="*/ 164 w 301"/>
                <a:gd name="T8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1" h="315">
                  <a:moveTo>
                    <a:pt x="164" y="309"/>
                  </a:moveTo>
                  <a:cubicBezTo>
                    <a:pt x="166" y="307"/>
                    <a:pt x="166" y="303"/>
                    <a:pt x="167" y="301"/>
                  </a:cubicBezTo>
                  <a:cubicBezTo>
                    <a:pt x="170" y="295"/>
                    <a:pt x="173" y="290"/>
                    <a:pt x="175" y="285"/>
                  </a:cubicBezTo>
                  <a:cubicBezTo>
                    <a:pt x="176" y="282"/>
                    <a:pt x="177" y="279"/>
                    <a:pt x="178" y="276"/>
                  </a:cubicBezTo>
                  <a:cubicBezTo>
                    <a:pt x="179" y="274"/>
                    <a:pt x="181" y="271"/>
                    <a:pt x="182" y="268"/>
                  </a:cubicBezTo>
                  <a:cubicBezTo>
                    <a:pt x="182" y="265"/>
                    <a:pt x="181" y="262"/>
                    <a:pt x="183" y="259"/>
                  </a:cubicBezTo>
                  <a:cubicBezTo>
                    <a:pt x="185" y="256"/>
                    <a:pt x="188" y="253"/>
                    <a:pt x="191" y="253"/>
                  </a:cubicBezTo>
                  <a:cubicBezTo>
                    <a:pt x="192" y="255"/>
                    <a:pt x="200" y="252"/>
                    <a:pt x="202" y="251"/>
                  </a:cubicBezTo>
                  <a:cubicBezTo>
                    <a:pt x="206" y="248"/>
                    <a:pt x="208" y="246"/>
                    <a:pt x="210" y="243"/>
                  </a:cubicBezTo>
                  <a:cubicBezTo>
                    <a:pt x="213" y="240"/>
                    <a:pt x="215" y="236"/>
                    <a:pt x="218" y="233"/>
                  </a:cubicBezTo>
                  <a:cubicBezTo>
                    <a:pt x="223" y="229"/>
                    <a:pt x="229" y="228"/>
                    <a:pt x="233" y="222"/>
                  </a:cubicBezTo>
                  <a:cubicBezTo>
                    <a:pt x="235" y="220"/>
                    <a:pt x="237" y="218"/>
                    <a:pt x="239" y="215"/>
                  </a:cubicBezTo>
                  <a:cubicBezTo>
                    <a:pt x="241" y="212"/>
                    <a:pt x="239" y="209"/>
                    <a:pt x="241" y="206"/>
                  </a:cubicBezTo>
                  <a:cubicBezTo>
                    <a:pt x="242" y="204"/>
                    <a:pt x="246" y="202"/>
                    <a:pt x="248" y="201"/>
                  </a:cubicBezTo>
                  <a:cubicBezTo>
                    <a:pt x="251" y="199"/>
                    <a:pt x="255" y="197"/>
                    <a:pt x="257" y="194"/>
                  </a:cubicBezTo>
                  <a:cubicBezTo>
                    <a:pt x="258" y="192"/>
                    <a:pt x="256" y="188"/>
                    <a:pt x="258" y="186"/>
                  </a:cubicBezTo>
                  <a:cubicBezTo>
                    <a:pt x="260" y="184"/>
                    <a:pt x="263" y="182"/>
                    <a:pt x="265" y="180"/>
                  </a:cubicBezTo>
                  <a:cubicBezTo>
                    <a:pt x="266" y="177"/>
                    <a:pt x="269" y="175"/>
                    <a:pt x="270" y="172"/>
                  </a:cubicBezTo>
                  <a:cubicBezTo>
                    <a:pt x="273" y="169"/>
                    <a:pt x="270" y="167"/>
                    <a:pt x="271" y="164"/>
                  </a:cubicBezTo>
                  <a:cubicBezTo>
                    <a:pt x="272" y="160"/>
                    <a:pt x="279" y="156"/>
                    <a:pt x="281" y="152"/>
                  </a:cubicBezTo>
                  <a:cubicBezTo>
                    <a:pt x="282" y="151"/>
                    <a:pt x="282" y="148"/>
                    <a:pt x="283" y="147"/>
                  </a:cubicBezTo>
                  <a:cubicBezTo>
                    <a:pt x="284" y="147"/>
                    <a:pt x="286" y="148"/>
                    <a:pt x="287" y="148"/>
                  </a:cubicBezTo>
                  <a:cubicBezTo>
                    <a:pt x="289" y="147"/>
                    <a:pt x="289" y="145"/>
                    <a:pt x="291" y="144"/>
                  </a:cubicBezTo>
                  <a:cubicBezTo>
                    <a:pt x="292" y="143"/>
                    <a:pt x="293" y="144"/>
                    <a:pt x="295" y="144"/>
                  </a:cubicBezTo>
                  <a:cubicBezTo>
                    <a:pt x="301" y="145"/>
                    <a:pt x="297" y="142"/>
                    <a:pt x="297" y="139"/>
                  </a:cubicBezTo>
                  <a:cubicBezTo>
                    <a:pt x="297" y="137"/>
                    <a:pt x="299" y="136"/>
                    <a:pt x="299" y="134"/>
                  </a:cubicBezTo>
                  <a:cubicBezTo>
                    <a:pt x="298" y="132"/>
                    <a:pt x="297" y="132"/>
                    <a:pt x="296" y="130"/>
                  </a:cubicBezTo>
                  <a:cubicBezTo>
                    <a:pt x="293" y="126"/>
                    <a:pt x="295" y="119"/>
                    <a:pt x="298" y="114"/>
                  </a:cubicBezTo>
                  <a:cubicBezTo>
                    <a:pt x="299" y="112"/>
                    <a:pt x="301" y="110"/>
                    <a:pt x="300" y="107"/>
                  </a:cubicBezTo>
                  <a:cubicBezTo>
                    <a:pt x="298" y="105"/>
                    <a:pt x="294" y="104"/>
                    <a:pt x="291" y="103"/>
                  </a:cubicBezTo>
                  <a:cubicBezTo>
                    <a:pt x="289" y="101"/>
                    <a:pt x="287" y="98"/>
                    <a:pt x="284" y="97"/>
                  </a:cubicBezTo>
                  <a:cubicBezTo>
                    <a:pt x="281" y="96"/>
                    <a:pt x="278" y="97"/>
                    <a:pt x="275" y="95"/>
                  </a:cubicBezTo>
                  <a:cubicBezTo>
                    <a:pt x="273" y="93"/>
                    <a:pt x="272" y="90"/>
                    <a:pt x="269" y="89"/>
                  </a:cubicBezTo>
                  <a:cubicBezTo>
                    <a:pt x="266" y="87"/>
                    <a:pt x="263" y="86"/>
                    <a:pt x="260" y="85"/>
                  </a:cubicBezTo>
                  <a:cubicBezTo>
                    <a:pt x="254" y="83"/>
                    <a:pt x="248" y="79"/>
                    <a:pt x="242" y="76"/>
                  </a:cubicBezTo>
                  <a:cubicBezTo>
                    <a:pt x="239" y="75"/>
                    <a:pt x="238" y="72"/>
                    <a:pt x="236" y="71"/>
                  </a:cubicBezTo>
                  <a:cubicBezTo>
                    <a:pt x="233" y="70"/>
                    <a:pt x="229" y="71"/>
                    <a:pt x="228" y="67"/>
                  </a:cubicBezTo>
                  <a:cubicBezTo>
                    <a:pt x="227" y="64"/>
                    <a:pt x="232" y="63"/>
                    <a:pt x="229" y="60"/>
                  </a:cubicBezTo>
                  <a:cubicBezTo>
                    <a:pt x="227" y="58"/>
                    <a:pt x="223" y="57"/>
                    <a:pt x="221" y="56"/>
                  </a:cubicBezTo>
                  <a:cubicBezTo>
                    <a:pt x="214" y="52"/>
                    <a:pt x="219" y="49"/>
                    <a:pt x="218" y="42"/>
                  </a:cubicBezTo>
                  <a:cubicBezTo>
                    <a:pt x="218" y="41"/>
                    <a:pt x="217" y="39"/>
                    <a:pt x="216" y="37"/>
                  </a:cubicBezTo>
                  <a:cubicBezTo>
                    <a:pt x="215" y="37"/>
                    <a:pt x="213" y="37"/>
                    <a:pt x="212" y="36"/>
                  </a:cubicBezTo>
                  <a:cubicBezTo>
                    <a:pt x="208" y="35"/>
                    <a:pt x="203" y="32"/>
                    <a:pt x="201" y="30"/>
                  </a:cubicBezTo>
                  <a:cubicBezTo>
                    <a:pt x="196" y="26"/>
                    <a:pt x="198" y="22"/>
                    <a:pt x="198" y="18"/>
                  </a:cubicBezTo>
                  <a:cubicBezTo>
                    <a:pt x="197" y="14"/>
                    <a:pt x="195" y="9"/>
                    <a:pt x="191" y="11"/>
                  </a:cubicBezTo>
                  <a:cubicBezTo>
                    <a:pt x="189" y="12"/>
                    <a:pt x="188" y="15"/>
                    <a:pt x="187" y="16"/>
                  </a:cubicBezTo>
                  <a:cubicBezTo>
                    <a:pt x="185" y="18"/>
                    <a:pt x="182" y="17"/>
                    <a:pt x="180" y="18"/>
                  </a:cubicBezTo>
                  <a:cubicBezTo>
                    <a:pt x="177" y="20"/>
                    <a:pt x="175" y="22"/>
                    <a:pt x="171" y="22"/>
                  </a:cubicBezTo>
                  <a:cubicBezTo>
                    <a:pt x="169" y="22"/>
                    <a:pt x="168" y="21"/>
                    <a:pt x="165" y="20"/>
                  </a:cubicBezTo>
                  <a:cubicBezTo>
                    <a:pt x="161" y="19"/>
                    <a:pt x="156" y="20"/>
                    <a:pt x="152" y="20"/>
                  </a:cubicBezTo>
                  <a:cubicBezTo>
                    <a:pt x="147" y="19"/>
                    <a:pt x="143" y="22"/>
                    <a:pt x="139" y="24"/>
                  </a:cubicBezTo>
                  <a:cubicBezTo>
                    <a:pt x="135" y="26"/>
                    <a:pt x="131" y="24"/>
                    <a:pt x="127" y="24"/>
                  </a:cubicBezTo>
                  <a:cubicBezTo>
                    <a:pt x="122" y="24"/>
                    <a:pt x="119" y="21"/>
                    <a:pt x="115" y="19"/>
                  </a:cubicBezTo>
                  <a:cubicBezTo>
                    <a:pt x="111" y="17"/>
                    <a:pt x="108" y="15"/>
                    <a:pt x="104" y="14"/>
                  </a:cubicBezTo>
                  <a:cubicBezTo>
                    <a:pt x="97" y="11"/>
                    <a:pt x="85" y="0"/>
                    <a:pt x="78" y="7"/>
                  </a:cubicBezTo>
                  <a:cubicBezTo>
                    <a:pt x="76" y="9"/>
                    <a:pt x="76" y="11"/>
                    <a:pt x="72" y="11"/>
                  </a:cubicBezTo>
                  <a:cubicBezTo>
                    <a:pt x="70" y="11"/>
                    <a:pt x="67" y="10"/>
                    <a:pt x="65" y="11"/>
                  </a:cubicBezTo>
                  <a:cubicBezTo>
                    <a:pt x="59" y="12"/>
                    <a:pt x="60" y="17"/>
                    <a:pt x="56" y="20"/>
                  </a:cubicBezTo>
                  <a:cubicBezTo>
                    <a:pt x="54" y="22"/>
                    <a:pt x="52" y="22"/>
                    <a:pt x="51" y="25"/>
                  </a:cubicBezTo>
                  <a:cubicBezTo>
                    <a:pt x="50" y="28"/>
                    <a:pt x="50" y="29"/>
                    <a:pt x="47" y="30"/>
                  </a:cubicBezTo>
                  <a:cubicBezTo>
                    <a:pt x="45" y="30"/>
                    <a:pt x="43" y="31"/>
                    <a:pt x="41" y="32"/>
                  </a:cubicBezTo>
                  <a:cubicBezTo>
                    <a:pt x="40" y="33"/>
                    <a:pt x="39" y="34"/>
                    <a:pt x="37" y="34"/>
                  </a:cubicBezTo>
                  <a:cubicBezTo>
                    <a:pt x="33" y="36"/>
                    <a:pt x="30" y="35"/>
                    <a:pt x="27" y="32"/>
                  </a:cubicBezTo>
                  <a:cubicBezTo>
                    <a:pt x="26" y="31"/>
                    <a:pt x="23" y="30"/>
                    <a:pt x="23" y="29"/>
                  </a:cubicBezTo>
                  <a:cubicBezTo>
                    <a:pt x="22" y="28"/>
                    <a:pt x="23" y="25"/>
                    <a:pt x="23" y="24"/>
                  </a:cubicBezTo>
                  <a:cubicBezTo>
                    <a:pt x="22" y="21"/>
                    <a:pt x="17" y="21"/>
                    <a:pt x="17" y="17"/>
                  </a:cubicBezTo>
                  <a:cubicBezTo>
                    <a:pt x="15" y="17"/>
                    <a:pt x="13" y="17"/>
                    <a:pt x="11" y="18"/>
                  </a:cubicBezTo>
                  <a:cubicBezTo>
                    <a:pt x="14" y="21"/>
                    <a:pt x="16" y="26"/>
                    <a:pt x="18" y="30"/>
                  </a:cubicBezTo>
                  <a:cubicBezTo>
                    <a:pt x="19" y="33"/>
                    <a:pt x="20" y="36"/>
                    <a:pt x="22" y="38"/>
                  </a:cubicBezTo>
                  <a:cubicBezTo>
                    <a:pt x="23" y="40"/>
                    <a:pt x="25" y="41"/>
                    <a:pt x="26" y="43"/>
                  </a:cubicBezTo>
                  <a:cubicBezTo>
                    <a:pt x="29" y="49"/>
                    <a:pt x="27" y="53"/>
                    <a:pt x="26" y="59"/>
                  </a:cubicBezTo>
                  <a:cubicBezTo>
                    <a:pt x="24" y="64"/>
                    <a:pt x="22" y="69"/>
                    <a:pt x="21" y="74"/>
                  </a:cubicBezTo>
                  <a:cubicBezTo>
                    <a:pt x="20" y="76"/>
                    <a:pt x="19" y="78"/>
                    <a:pt x="20" y="80"/>
                  </a:cubicBezTo>
                  <a:cubicBezTo>
                    <a:pt x="20" y="82"/>
                    <a:pt x="22" y="84"/>
                    <a:pt x="22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17" y="91"/>
                    <a:pt x="16" y="95"/>
                    <a:pt x="13" y="99"/>
                  </a:cubicBezTo>
                  <a:cubicBezTo>
                    <a:pt x="11" y="103"/>
                    <a:pt x="8" y="108"/>
                    <a:pt x="5" y="112"/>
                  </a:cubicBezTo>
                  <a:cubicBezTo>
                    <a:pt x="4" y="114"/>
                    <a:pt x="2" y="116"/>
                    <a:pt x="3" y="118"/>
                  </a:cubicBezTo>
                  <a:cubicBezTo>
                    <a:pt x="4" y="120"/>
                    <a:pt x="6" y="121"/>
                    <a:pt x="7" y="122"/>
                  </a:cubicBezTo>
                  <a:cubicBezTo>
                    <a:pt x="9" y="123"/>
                    <a:pt x="17" y="128"/>
                    <a:pt x="16" y="130"/>
                  </a:cubicBezTo>
                  <a:cubicBezTo>
                    <a:pt x="13" y="130"/>
                    <a:pt x="12" y="131"/>
                    <a:pt x="9" y="132"/>
                  </a:cubicBezTo>
                  <a:cubicBezTo>
                    <a:pt x="7" y="133"/>
                    <a:pt x="5" y="133"/>
                    <a:pt x="3" y="135"/>
                  </a:cubicBezTo>
                  <a:cubicBezTo>
                    <a:pt x="0" y="138"/>
                    <a:pt x="2" y="138"/>
                    <a:pt x="4" y="140"/>
                  </a:cubicBezTo>
                  <a:cubicBezTo>
                    <a:pt x="7" y="142"/>
                    <a:pt x="5" y="144"/>
                    <a:pt x="6" y="146"/>
                  </a:cubicBezTo>
                  <a:cubicBezTo>
                    <a:pt x="7" y="147"/>
                    <a:pt x="9" y="147"/>
                    <a:pt x="9" y="147"/>
                  </a:cubicBezTo>
                  <a:cubicBezTo>
                    <a:pt x="9" y="148"/>
                    <a:pt x="8" y="149"/>
                    <a:pt x="8" y="150"/>
                  </a:cubicBezTo>
                  <a:cubicBezTo>
                    <a:pt x="8" y="152"/>
                    <a:pt x="9" y="152"/>
                    <a:pt x="9" y="153"/>
                  </a:cubicBezTo>
                  <a:cubicBezTo>
                    <a:pt x="9" y="153"/>
                    <a:pt x="9" y="156"/>
                    <a:pt x="9" y="156"/>
                  </a:cubicBezTo>
                  <a:cubicBezTo>
                    <a:pt x="10" y="159"/>
                    <a:pt x="13" y="158"/>
                    <a:pt x="14" y="160"/>
                  </a:cubicBezTo>
                  <a:cubicBezTo>
                    <a:pt x="14" y="160"/>
                    <a:pt x="13" y="162"/>
                    <a:pt x="13" y="163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6" y="166"/>
                    <a:pt x="14" y="166"/>
                    <a:pt x="14" y="168"/>
                  </a:cubicBezTo>
                  <a:cubicBezTo>
                    <a:pt x="15" y="170"/>
                    <a:pt x="17" y="170"/>
                    <a:pt x="18" y="171"/>
                  </a:cubicBezTo>
                  <a:cubicBezTo>
                    <a:pt x="19" y="172"/>
                    <a:pt x="18" y="175"/>
                    <a:pt x="18" y="176"/>
                  </a:cubicBezTo>
                  <a:cubicBezTo>
                    <a:pt x="17" y="177"/>
                    <a:pt x="16" y="178"/>
                    <a:pt x="16" y="180"/>
                  </a:cubicBezTo>
                  <a:cubicBezTo>
                    <a:pt x="15" y="181"/>
                    <a:pt x="15" y="182"/>
                    <a:pt x="15" y="184"/>
                  </a:cubicBezTo>
                  <a:cubicBezTo>
                    <a:pt x="15" y="185"/>
                    <a:pt x="14" y="186"/>
                    <a:pt x="14" y="187"/>
                  </a:cubicBezTo>
                  <a:cubicBezTo>
                    <a:pt x="14" y="189"/>
                    <a:pt x="15" y="190"/>
                    <a:pt x="15" y="192"/>
                  </a:cubicBezTo>
                  <a:cubicBezTo>
                    <a:pt x="15" y="195"/>
                    <a:pt x="13" y="197"/>
                    <a:pt x="13" y="201"/>
                  </a:cubicBezTo>
                  <a:cubicBezTo>
                    <a:pt x="14" y="204"/>
                    <a:pt x="15" y="205"/>
                    <a:pt x="14" y="208"/>
                  </a:cubicBezTo>
                  <a:cubicBezTo>
                    <a:pt x="14" y="209"/>
                    <a:pt x="13" y="209"/>
                    <a:pt x="13" y="211"/>
                  </a:cubicBezTo>
                  <a:cubicBezTo>
                    <a:pt x="14" y="212"/>
                    <a:pt x="15" y="212"/>
                    <a:pt x="15" y="214"/>
                  </a:cubicBezTo>
                  <a:cubicBezTo>
                    <a:pt x="14" y="216"/>
                    <a:pt x="11" y="216"/>
                    <a:pt x="11" y="219"/>
                  </a:cubicBezTo>
                  <a:cubicBezTo>
                    <a:pt x="10" y="222"/>
                    <a:pt x="12" y="222"/>
                    <a:pt x="15" y="223"/>
                  </a:cubicBezTo>
                  <a:cubicBezTo>
                    <a:pt x="16" y="223"/>
                    <a:pt x="17" y="224"/>
                    <a:pt x="19" y="224"/>
                  </a:cubicBezTo>
                  <a:cubicBezTo>
                    <a:pt x="20" y="224"/>
                    <a:pt x="20" y="223"/>
                    <a:pt x="21" y="223"/>
                  </a:cubicBezTo>
                  <a:cubicBezTo>
                    <a:pt x="24" y="222"/>
                    <a:pt x="26" y="225"/>
                    <a:pt x="28" y="225"/>
                  </a:cubicBezTo>
                  <a:cubicBezTo>
                    <a:pt x="30" y="225"/>
                    <a:pt x="30" y="223"/>
                    <a:pt x="32" y="223"/>
                  </a:cubicBezTo>
                  <a:cubicBezTo>
                    <a:pt x="32" y="224"/>
                    <a:pt x="33" y="225"/>
                    <a:pt x="34" y="225"/>
                  </a:cubicBezTo>
                  <a:cubicBezTo>
                    <a:pt x="36" y="226"/>
                    <a:pt x="38" y="226"/>
                    <a:pt x="41" y="226"/>
                  </a:cubicBezTo>
                  <a:cubicBezTo>
                    <a:pt x="51" y="225"/>
                    <a:pt x="58" y="233"/>
                    <a:pt x="68" y="229"/>
                  </a:cubicBezTo>
                  <a:cubicBezTo>
                    <a:pt x="71" y="229"/>
                    <a:pt x="74" y="228"/>
                    <a:pt x="75" y="226"/>
                  </a:cubicBezTo>
                  <a:cubicBezTo>
                    <a:pt x="77" y="225"/>
                    <a:pt x="76" y="222"/>
                    <a:pt x="79" y="222"/>
                  </a:cubicBezTo>
                  <a:cubicBezTo>
                    <a:pt x="81" y="222"/>
                    <a:pt x="83" y="224"/>
                    <a:pt x="84" y="225"/>
                  </a:cubicBezTo>
                  <a:cubicBezTo>
                    <a:pt x="86" y="226"/>
                    <a:pt x="89" y="228"/>
                    <a:pt x="91" y="229"/>
                  </a:cubicBezTo>
                  <a:cubicBezTo>
                    <a:pt x="94" y="230"/>
                    <a:pt x="96" y="228"/>
                    <a:pt x="98" y="231"/>
                  </a:cubicBezTo>
                  <a:cubicBezTo>
                    <a:pt x="99" y="233"/>
                    <a:pt x="102" y="235"/>
                    <a:pt x="102" y="238"/>
                  </a:cubicBezTo>
                  <a:cubicBezTo>
                    <a:pt x="103" y="241"/>
                    <a:pt x="102" y="240"/>
                    <a:pt x="104" y="242"/>
                  </a:cubicBezTo>
                  <a:cubicBezTo>
                    <a:pt x="105" y="243"/>
                    <a:pt x="107" y="244"/>
                    <a:pt x="107" y="246"/>
                  </a:cubicBezTo>
                  <a:cubicBezTo>
                    <a:pt x="107" y="248"/>
                    <a:pt x="106" y="249"/>
                    <a:pt x="105" y="251"/>
                  </a:cubicBezTo>
                  <a:cubicBezTo>
                    <a:pt x="105" y="253"/>
                    <a:pt x="105" y="254"/>
                    <a:pt x="106" y="255"/>
                  </a:cubicBezTo>
                  <a:cubicBezTo>
                    <a:pt x="106" y="258"/>
                    <a:pt x="105" y="260"/>
                    <a:pt x="105" y="263"/>
                  </a:cubicBezTo>
                  <a:cubicBezTo>
                    <a:pt x="106" y="264"/>
                    <a:pt x="108" y="267"/>
                    <a:pt x="108" y="268"/>
                  </a:cubicBezTo>
                  <a:cubicBezTo>
                    <a:pt x="109" y="271"/>
                    <a:pt x="110" y="271"/>
                    <a:pt x="110" y="274"/>
                  </a:cubicBezTo>
                  <a:cubicBezTo>
                    <a:pt x="110" y="277"/>
                    <a:pt x="109" y="279"/>
                    <a:pt x="109" y="282"/>
                  </a:cubicBezTo>
                  <a:cubicBezTo>
                    <a:pt x="109" y="287"/>
                    <a:pt x="111" y="290"/>
                    <a:pt x="112" y="295"/>
                  </a:cubicBezTo>
                  <a:cubicBezTo>
                    <a:pt x="112" y="297"/>
                    <a:pt x="112" y="300"/>
                    <a:pt x="112" y="302"/>
                  </a:cubicBezTo>
                  <a:cubicBezTo>
                    <a:pt x="113" y="305"/>
                    <a:pt x="118" y="307"/>
                    <a:pt x="121" y="308"/>
                  </a:cubicBezTo>
                  <a:cubicBezTo>
                    <a:pt x="127" y="309"/>
                    <a:pt x="130" y="308"/>
                    <a:pt x="135" y="305"/>
                  </a:cubicBezTo>
                  <a:cubicBezTo>
                    <a:pt x="139" y="303"/>
                    <a:pt x="145" y="298"/>
                    <a:pt x="149" y="300"/>
                  </a:cubicBezTo>
                  <a:cubicBezTo>
                    <a:pt x="151" y="302"/>
                    <a:pt x="152" y="304"/>
                    <a:pt x="155" y="305"/>
                  </a:cubicBezTo>
                  <a:cubicBezTo>
                    <a:pt x="156" y="306"/>
                    <a:pt x="160" y="306"/>
                    <a:pt x="161" y="308"/>
                  </a:cubicBezTo>
                  <a:cubicBezTo>
                    <a:pt x="162" y="310"/>
                    <a:pt x="159" y="311"/>
                    <a:pt x="158" y="314"/>
                  </a:cubicBezTo>
                  <a:cubicBezTo>
                    <a:pt x="158" y="314"/>
                    <a:pt x="158" y="314"/>
                    <a:pt x="158" y="315"/>
                  </a:cubicBezTo>
                  <a:cubicBezTo>
                    <a:pt x="160" y="313"/>
                    <a:pt x="162" y="311"/>
                    <a:pt x="164" y="3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3"/>
            <p:cNvSpPr>
              <a:spLocks noEditPoints="1"/>
            </p:cNvSpPr>
            <p:nvPr/>
          </p:nvSpPr>
          <p:spPr bwMode="auto">
            <a:xfrm>
              <a:off x="4181475" y="4079875"/>
              <a:ext cx="533400" cy="511175"/>
            </a:xfrm>
            <a:custGeom>
              <a:avLst/>
              <a:gdLst>
                <a:gd name="T0" fmla="*/ 311 w 312"/>
                <a:gd name="T1" fmla="*/ 67 h 299"/>
                <a:gd name="T2" fmla="*/ 277 w 312"/>
                <a:gd name="T3" fmla="*/ 66 h 299"/>
                <a:gd name="T4" fmla="*/ 265 w 312"/>
                <a:gd name="T5" fmla="*/ 52 h 299"/>
                <a:gd name="T6" fmla="*/ 233 w 312"/>
                <a:gd name="T7" fmla="*/ 22 h 299"/>
                <a:gd name="T8" fmla="*/ 214 w 312"/>
                <a:gd name="T9" fmla="*/ 10 h 299"/>
                <a:gd name="T10" fmla="*/ 201 w 312"/>
                <a:gd name="T11" fmla="*/ 10 h 299"/>
                <a:gd name="T12" fmla="*/ 185 w 312"/>
                <a:gd name="T13" fmla="*/ 6 h 299"/>
                <a:gd name="T14" fmla="*/ 161 w 312"/>
                <a:gd name="T15" fmla="*/ 4 h 299"/>
                <a:gd name="T16" fmla="*/ 138 w 312"/>
                <a:gd name="T17" fmla="*/ 8 h 299"/>
                <a:gd name="T18" fmla="*/ 111 w 312"/>
                <a:gd name="T19" fmla="*/ 20 h 299"/>
                <a:gd name="T20" fmla="*/ 104 w 312"/>
                <a:gd name="T21" fmla="*/ 28 h 299"/>
                <a:gd name="T22" fmla="*/ 89 w 312"/>
                <a:gd name="T23" fmla="*/ 36 h 299"/>
                <a:gd name="T24" fmla="*/ 74 w 312"/>
                <a:gd name="T25" fmla="*/ 49 h 299"/>
                <a:gd name="T26" fmla="*/ 69 w 312"/>
                <a:gd name="T27" fmla="*/ 55 h 299"/>
                <a:gd name="T28" fmla="*/ 63 w 312"/>
                <a:gd name="T29" fmla="*/ 63 h 299"/>
                <a:gd name="T30" fmla="*/ 52 w 312"/>
                <a:gd name="T31" fmla="*/ 77 h 299"/>
                <a:gd name="T32" fmla="*/ 43 w 312"/>
                <a:gd name="T33" fmla="*/ 87 h 299"/>
                <a:gd name="T34" fmla="*/ 30 w 312"/>
                <a:gd name="T35" fmla="*/ 102 h 299"/>
                <a:gd name="T36" fmla="*/ 14 w 312"/>
                <a:gd name="T37" fmla="*/ 117 h 299"/>
                <a:gd name="T38" fmla="*/ 15 w 312"/>
                <a:gd name="T39" fmla="*/ 139 h 299"/>
                <a:gd name="T40" fmla="*/ 39 w 312"/>
                <a:gd name="T41" fmla="*/ 137 h 299"/>
                <a:gd name="T42" fmla="*/ 72 w 312"/>
                <a:gd name="T43" fmla="*/ 171 h 299"/>
                <a:gd name="T44" fmla="*/ 85 w 312"/>
                <a:gd name="T45" fmla="*/ 172 h 299"/>
                <a:gd name="T46" fmla="*/ 98 w 312"/>
                <a:gd name="T47" fmla="*/ 186 h 299"/>
                <a:gd name="T48" fmla="*/ 118 w 312"/>
                <a:gd name="T49" fmla="*/ 196 h 299"/>
                <a:gd name="T50" fmla="*/ 129 w 312"/>
                <a:gd name="T51" fmla="*/ 210 h 299"/>
                <a:gd name="T52" fmla="*/ 146 w 312"/>
                <a:gd name="T53" fmla="*/ 223 h 299"/>
                <a:gd name="T54" fmla="*/ 161 w 312"/>
                <a:gd name="T55" fmla="*/ 246 h 299"/>
                <a:gd name="T56" fmla="*/ 157 w 312"/>
                <a:gd name="T57" fmla="*/ 260 h 299"/>
                <a:gd name="T58" fmla="*/ 148 w 312"/>
                <a:gd name="T59" fmla="*/ 276 h 299"/>
                <a:gd name="T60" fmla="*/ 153 w 312"/>
                <a:gd name="T61" fmla="*/ 294 h 299"/>
                <a:gd name="T62" fmla="*/ 191 w 312"/>
                <a:gd name="T63" fmla="*/ 257 h 299"/>
                <a:gd name="T64" fmla="*/ 201 w 312"/>
                <a:gd name="T65" fmla="*/ 234 h 299"/>
                <a:gd name="T66" fmla="*/ 235 w 312"/>
                <a:gd name="T67" fmla="*/ 211 h 299"/>
                <a:gd name="T68" fmla="*/ 256 w 312"/>
                <a:gd name="T69" fmla="*/ 191 h 299"/>
                <a:gd name="T70" fmla="*/ 275 w 312"/>
                <a:gd name="T71" fmla="*/ 161 h 299"/>
                <a:gd name="T72" fmla="*/ 289 w 312"/>
                <a:gd name="T73" fmla="*/ 129 h 299"/>
                <a:gd name="T74" fmla="*/ 305 w 312"/>
                <a:gd name="T75" fmla="*/ 107 h 299"/>
                <a:gd name="T76" fmla="*/ 295 w 312"/>
                <a:gd name="T77" fmla="*/ 90 h 299"/>
                <a:gd name="T78" fmla="*/ 268 w 312"/>
                <a:gd name="T79" fmla="*/ 153 h 299"/>
                <a:gd name="T80" fmla="*/ 257 w 312"/>
                <a:gd name="T81" fmla="*/ 173 h 299"/>
                <a:gd name="T82" fmla="*/ 247 w 312"/>
                <a:gd name="T83" fmla="*/ 180 h 299"/>
                <a:gd name="T84" fmla="*/ 237 w 312"/>
                <a:gd name="T85" fmla="*/ 200 h 299"/>
                <a:gd name="T86" fmla="*/ 223 w 312"/>
                <a:gd name="T87" fmla="*/ 207 h 299"/>
                <a:gd name="T88" fmla="*/ 213 w 312"/>
                <a:gd name="T89" fmla="*/ 213 h 299"/>
                <a:gd name="T90" fmla="*/ 207 w 312"/>
                <a:gd name="T91" fmla="*/ 202 h 299"/>
                <a:gd name="T92" fmla="*/ 226 w 312"/>
                <a:gd name="T93" fmla="*/ 190 h 299"/>
                <a:gd name="T94" fmla="*/ 235 w 312"/>
                <a:gd name="T95" fmla="*/ 169 h 299"/>
                <a:gd name="T96" fmla="*/ 247 w 312"/>
                <a:gd name="T97" fmla="*/ 152 h 299"/>
                <a:gd name="T98" fmla="*/ 245 w 312"/>
                <a:gd name="T99" fmla="*/ 139 h 299"/>
                <a:gd name="T100" fmla="*/ 254 w 312"/>
                <a:gd name="T101" fmla="*/ 151 h 299"/>
                <a:gd name="T102" fmla="*/ 272 w 312"/>
                <a:gd name="T103" fmla="*/ 14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2" h="299">
                  <a:moveTo>
                    <a:pt x="295" y="90"/>
                  </a:moveTo>
                  <a:cubicBezTo>
                    <a:pt x="296" y="88"/>
                    <a:pt x="296" y="86"/>
                    <a:pt x="298" y="84"/>
                  </a:cubicBezTo>
                  <a:cubicBezTo>
                    <a:pt x="301" y="78"/>
                    <a:pt x="312" y="73"/>
                    <a:pt x="311" y="67"/>
                  </a:cubicBezTo>
                  <a:cubicBezTo>
                    <a:pt x="309" y="67"/>
                    <a:pt x="306" y="67"/>
                    <a:pt x="304" y="67"/>
                  </a:cubicBezTo>
                  <a:cubicBezTo>
                    <a:pt x="302" y="67"/>
                    <a:pt x="301" y="65"/>
                    <a:pt x="300" y="64"/>
                  </a:cubicBezTo>
                  <a:cubicBezTo>
                    <a:pt x="292" y="61"/>
                    <a:pt x="284" y="68"/>
                    <a:pt x="277" y="66"/>
                  </a:cubicBezTo>
                  <a:cubicBezTo>
                    <a:pt x="274" y="64"/>
                    <a:pt x="272" y="60"/>
                    <a:pt x="271" y="58"/>
                  </a:cubicBezTo>
                  <a:cubicBezTo>
                    <a:pt x="270" y="56"/>
                    <a:pt x="271" y="55"/>
                    <a:pt x="269" y="54"/>
                  </a:cubicBezTo>
                  <a:cubicBezTo>
                    <a:pt x="268" y="52"/>
                    <a:pt x="266" y="53"/>
                    <a:pt x="265" y="52"/>
                  </a:cubicBezTo>
                  <a:cubicBezTo>
                    <a:pt x="262" y="50"/>
                    <a:pt x="262" y="47"/>
                    <a:pt x="260" y="44"/>
                  </a:cubicBezTo>
                  <a:cubicBezTo>
                    <a:pt x="256" y="37"/>
                    <a:pt x="248" y="35"/>
                    <a:pt x="242" y="29"/>
                  </a:cubicBezTo>
                  <a:cubicBezTo>
                    <a:pt x="239" y="26"/>
                    <a:pt x="238" y="23"/>
                    <a:pt x="233" y="22"/>
                  </a:cubicBezTo>
                  <a:cubicBezTo>
                    <a:pt x="231" y="22"/>
                    <a:pt x="228" y="23"/>
                    <a:pt x="225" y="22"/>
                  </a:cubicBezTo>
                  <a:cubicBezTo>
                    <a:pt x="226" y="17"/>
                    <a:pt x="221" y="16"/>
                    <a:pt x="218" y="13"/>
                  </a:cubicBezTo>
                  <a:cubicBezTo>
                    <a:pt x="216" y="12"/>
                    <a:pt x="217" y="10"/>
                    <a:pt x="214" y="10"/>
                  </a:cubicBezTo>
                  <a:cubicBezTo>
                    <a:pt x="212" y="10"/>
                    <a:pt x="211" y="11"/>
                    <a:pt x="209" y="11"/>
                  </a:cubicBezTo>
                  <a:cubicBezTo>
                    <a:pt x="208" y="11"/>
                    <a:pt x="207" y="9"/>
                    <a:pt x="205" y="9"/>
                  </a:cubicBezTo>
                  <a:cubicBezTo>
                    <a:pt x="203" y="9"/>
                    <a:pt x="202" y="10"/>
                    <a:pt x="201" y="10"/>
                  </a:cubicBezTo>
                  <a:cubicBezTo>
                    <a:pt x="197" y="10"/>
                    <a:pt x="197" y="9"/>
                    <a:pt x="193" y="8"/>
                  </a:cubicBezTo>
                  <a:cubicBezTo>
                    <a:pt x="192" y="8"/>
                    <a:pt x="191" y="7"/>
                    <a:pt x="189" y="7"/>
                  </a:cubicBezTo>
                  <a:cubicBezTo>
                    <a:pt x="188" y="6"/>
                    <a:pt x="186" y="7"/>
                    <a:pt x="185" y="6"/>
                  </a:cubicBezTo>
                  <a:cubicBezTo>
                    <a:pt x="181" y="5"/>
                    <a:pt x="181" y="4"/>
                    <a:pt x="177" y="5"/>
                  </a:cubicBezTo>
                  <a:cubicBezTo>
                    <a:pt x="173" y="6"/>
                    <a:pt x="173" y="6"/>
                    <a:pt x="169" y="4"/>
                  </a:cubicBezTo>
                  <a:cubicBezTo>
                    <a:pt x="165" y="1"/>
                    <a:pt x="166" y="3"/>
                    <a:pt x="161" y="4"/>
                  </a:cubicBezTo>
                  <a:cubicBezTo>
                    <a:pt x="156" y="7"/>
                    <a:pt x="153" y="3"/>
                    <a:pt x="150" y="0"/>
                  </a:cubicBezTo>
                  <a:cubicBezTo>
                    <a:pt x="147" y="1"/>
                    <a:pt x="146" y="4"/>
                    <a:pt x="144" y="5"/>
                  </a:cubicBezTo>
                  <a:cubicBezTo>
                    <a:pt x="142" y="7"/>
                    <a:pt x="140" y="6"/>
                    <a:pt x="138" y="8"/>
                  </a:cubicBezTo>
                  <a:cubicBezTo>
                    <a:pt x="135" y="9"/>
                    <a:pt x="135" y="10"/>
                    <a:pt x="132" y="11"/>
                  </a:cubicBezTo>
                  <a:cubicBezTo>
                    <a:pt x="127" y="13"/>
                    <a:pt x="123" y="15"/>
                    <a:pt x="118" y="16"/>
                  </a:cubicBezTo>
                  <a:cubicBezTo>
                    <a:pt x="115" y="18"/>
                    <a:pt x="113" y="17"/>
                    <a:pt x="111" y="20"/>
                  </a:cubicBezTo>
                  <a:cubicBezTo>
                    <a:pt x="110" y="21"/>
                    <a:pt x="110" y="22"/>
                    <a:pt x="109" y="23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4" y="25"/>
                    <a:pt x="105" y="27"/>
                    <a:pt x="104" y="28"/>
                  </a:cubicBezTo>
                  <a:cubicBezTo>
                    <a:pt x="103" y="28"/>
                    <a:pt x="102" y="28"/>
                    <a:pt x="101" y="28"/>
                  </a:cubicBezTo>
                  <a:cubicBezTo>
                    <a:pt x="97" y="29"/>
                    <a:pt x="98" y="32"/>
                    <a:pt x="96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87" y="38"/>
                    <a:pt x="87" y="40"/>
                    <a:pt x="85" y="42"/>
                  </a:cubicBezTo>
                  <a:cubicBezTo>
                    <a:pt x="83" y="43"/>
                    <a:pt x="82" y="44"/>
                    <a:pt x="80" y="46"/>
                  </a:cubicBezTo>
                  <a:cubicBezTo>
                    <a:pt x="78" y="47"/>
                    <a:pt x="74" y="47"/>
                    <a:pt x="74" y="49"/>
                  </a:cubicBezTo>
                  <a:cubicBezTo>
                    <a:pt x="74" y="51"/>
                    <a:pt x="78" y="52"/>
                    <a:pt x="77" y="54"/>
                  </a:cubicBezTo>
                  <a:cubicBezTo>
                    <a:pt x="77" y="54"/>
                    <a:pt x="77" y="54"/>
                    <a:pt x="76" y="54"/>
                  </a:cubicBezTo>
                  <a:cubicBezTo>
                    <a:pt x="74" y="55"/>
                    <a:pt x="71" y="53"/>
                    <a:pt x="69" y="55"/>
                  </a:cubicBezTo>
                  <a:cubicBezTo>
                    <a:pt x="68" y="56"/>
                    <a:pt x="69" y="57"/>
                    <a:pt x="68" y="58"/>
                  </a:cubicBezTo>
                  <a:cubicBezTo>
                    <a:pt x="67" y="59"/>
                    <a:pt x="66" y="58"/>
                    <a:pt x="65" y="59"/>
                  </a:cubicBezTo>
                  <a:cubicBezTo>
                    <a:pt x="64" y="60"/>
                    <a:pt x="63" y="62"/>
                    <a:pt x="63" y="63"/>
                  </a:cubicBezTo>
                  <a:cubicBezTo>
                    <a:pt x="62" y="64"/>
                    <a:pt x="61" y="65"/>
                    <a:pt x="60" y="66"/>
                  </a:cubicBezTo>
                  <a:cubicBezTo>
                    <a:pt x="58" y="67"/>
                    <a:pt x="55" y="69"/>
                    <a:pt x="54" y="70"/>
                  </a:cubicBezTo>
                  <a:cubicBezTo>
                    <a:pt x="52" y="72"/>
                    <a:pt x="53" y="75"/>
                    <a:pt x="52" y="77"/>
                  </a:cubicBezTo>
                  <a:cubicBezTo>
                    <a:pt x="51" y="78"/>
                    <a:pt x="50" y="79"/>
                    <a:pt x="49" y="80"/>
                  </a:cubicBezTo>
                  <a:cubicBezTo>
                    <a:pt x="49" y="81"/>
                    <a:pt x="49" y="82"/>
                    <a:pt x="48" y="83"/>
                  </a:cubicBezTo>
                  <a:cubicBezTo>
                    <a:pt x="47" y="86"/>
                    <a:pt x="46" y="85"/>
                    <a:pt x="43" y="87"/>
                  </a:cubicBezTo>
                  <a:cubicBezTo>
                    <a:pt x="41" y="88"/>
                    <a:pt x="40" y="90"/>
                    <a:pt x="39" y="92"/>
                  </a:cubicBezTo>
                  <a:cubicBezTo>
                    <a:pt x="38" y="94"/>
                    <a:pt x="38" y="96"/>
                    <a:pt x="36" y="97"/>
                  </a:cubicBezTo>
                  <a:cubicBezTo>
                    <a:pt x="34" y="99"/>
                    <a:pt x="32" y="99"/>
                    <a:pt x="30" y="102"/>
                  </a:cubicBezTo>
                  <a:cubicBezTo>
                    <a:pt x="29" y="104"/>
                    <a:pt x="28" y="106"/>
                    <a:pt x="26" y="108"/>
                  </a:cubicBezTo>
                  <a:cubicBezTo>
                    <a:pt x="24" y="110"/>
                    <a:pt x="22" y="113"/>
                    <a:pt x="20" y="114"/>
                  </a:cubicBezTo>
                  <a:cubicBezTo>
                    <a:pt x="18" y="115"/>
                    <a:pt x="15" y="114"/>
                    <a:pt x="14" y="117"/>
                  </a:cubicBezTo>
                  <a:cubicBezTo>
                    <a:pt x="13" y="119"/>
                    <a:pt x="14" y="122"/>
                    <a:pt x="13" y="124"/>
                  </a:cubicBezTo>
                  <a:cubicBezTo>
                    <a:pt x="11" y="129"/>
                    <a:pt x="0" y="129"/>
                    <a:pt x="0" y="135"/>
                  </a:cubicBezTo>
                  <a:cubicBezTo>
                    <a:pt x="0" y="141"/>
                    <a:pt x="10" y="139"/>
                    <a:pt x="15" y="139"/>
                  </a:cubicBezTo>
                  <a:cubicBezTo>
                    <a:pt x="18" y="139"/>
                    <a:pt x="19" y="138"/>
                    <a:pt x="20" y="135"/>
                  </a:cubicBezTo>
                  <a:cubicBezTo>
                    <a:pt x="22" y="132"/>
                    <a:pt x="23" y="131"/>
                    <a:pt x="27" y="130"/>
                  </a:cubicBezTo>
                  <a:cubicBezTo>
                    <a:pt x="33" y="129"/>
                    <a:pt x="35" y="133"/>
                    <a:pt x="39" y="137"/>
                  </a:cubicBezTo>
                  <a:cubicBezTo>
                    <a:pt x="44" y="143"/>
                    <a:pt x="52" y="147"/>
                    <a:pt x="55" y="154"/>
                  </a:cubicBezTo>
                  <a:cubicBezTo>
                    <a:pt x="56" y="158"/>
                    <a:pt x="59" y="159"/>
                    <a:pt x="61" y="162"/>
                  </a:cubicBezTo>
                  <a:cubicBezTo>
                    <a:pt x="64" y="166"/>
                    <a:pt x="65" y="173"/>
                    <a:pt x="72" y="171"/>
                  </a:cubicBezTo>
                  <a:cubicBezTo>
                    <a:pt x="75" y="171"/>
                    <a:pt x="75" y="170"/>
                    <a:pt x="77" y="168"/>
                  </a:cubicBezTo>
                  <a:cubicBezTo>
                    <a:pt x="78" y="166"/>
                    <a:pt x="79" y="164"/>
                    <a:pt x="81" y="166"/>
                  </a:cubicBezTo>
                  <a:cubicBezTo>
                    <a:pt x="83" y="167"/>
                    <a:pt x="84" y="170"/>
                    <a:pt x="85" y="172"/>
                  </a:cubicBezTo>
                  <a:cubicBezTo>
                    <a:pt x="86" y="174"/>
                    <a:pt x="88" y="176"/>
                    <a:pt x="89" y="178"/>
                  </a:cubicBezTo>
                  <a:cubicBezTo>
                    <a:pt x="90" y="180"/>
                    <a:pt x="91" y="183"/>
                    <a:pt x="92" y="185"/>
                  </a:cubicBezTo>
                  <a:cubicBezTo>
                    <a:pt x="94" y="188"/>
                    <a:pt x="95" y="186"/>
                    <a:pt x="98" y="186"/>
                  </a:cubicBezTo>
                  <a:cubicBezTo>
                    <a:pt x="101" y="185"/>
                    <a:pt x="102" y="187"/>
                    <a:pt x="104" y="189"/>
                  </a:cubicBezTo>
                  <a:cubicBezTo>
                    <a:pt x="106" y="191"/>
                    <a:pt x="108" y="192"/>
                    <a:pt x="111" y="193"/>
                  </a:cubicBezTo>
                  <a:cubicBezTo>
                    <a:pt x="113" y="194"/>
                    <a:pt x="117" y="195"/>
                    <a:pt x="118" y="196"/>
                  </a:cubicBezTo>
                  <a:cubicBezTo>
                    <a:pt x="120" y="197"/>
                    <a:pt x="120" y="200"/>
                    <a:pt x="121" y="202"/>
                  </a:cubicBezTo>
                  <a:cubicBezTo>
                    <a:pt x="122" y="204"/>
                    <a:pt x="124" y="207"/>
                    <a:pt x="125" y="208"/>
                  </a:cubicBezTo>
                  <a:cubicBezTo>
                    <a:pt x="126" y="209"/>
                    <a:pt x="128" y="209"/>
                    <a:pt x="129" y="210"/>
                  </a:cubicBezTo>
                  <a:cubicBezTo>
                    <a:pt x="129" y="211"/>
                    <a:pt x="130" y="212"/>
                    <a:pt x="131" y="213"/>
                  </a:cubicBezTo>
                  <a:cubicBezTo>
                    <a:pt x="133" y="214"/>
                    <a:pt x="135" y="213"/>
                    <a:pt x="138" y="214"/>
                  </a:cubicBezTo>
                  <a:cubicBezTo>
                    <a:pt x="142" y="216"/>
                    <a:pt x="144" y="219"/>
                    <a:pt x="146" y="223"/>
                  </a:cubicBezTo>
                  <a:cubicBezTo>
                    <a:pt x="147" y="225"/>
                    <a:pt x="148" y="227"/>
                    <a:pt x="148" y="229"/>
                  </a:cubicBezTo>
                  <a:cubicBezTo>
                    <a:pt x="148" y="232"/>
                    <a:pt x="148" y="234"/>
                    <a:pt x="150" y="236"/>
                  </a:cubicBezTo>
                  <a:cubicBezTo>
                    <a:pt x="152" y="240"/>
                    <a:pt x="158" y="244"/>
                    <a:pt x="161" y="246"/>
                  </a:cubicBezTo>
                  <a:cubicBezTo>
                    <a:pt x="163" y="247"/>
                    <a:pt x="165" y="247"/>
                    <a:pt x="166" y="248"/>
                  </a:cubicBezTo>
                  <a:cubicBezTo>
                    <a:pt x="165" y="250"/>
                    <a:pt x="164" y="252"/>
                    <a:pt x="162" y="254"/>
                  </a:cubicBezTo>
                  <a:cubicBezTo>
                    <a:pt x="160" y="257"/>
                    <a:pt x="159" y="258"/>
                    <a:pt x="157" y="260"/>
                  </a:cubicBezTo>
                  <a:cubicBezTo>
                    <a:pt x="155" y="262"/>
                    <a:pt x="155" y="262"/>
                    <a:pt x="152" y="264"/>
                  </a:cubicBezTo>
                  <a:cubicBezTo>
                    <a:pt x="150" y="265"/>
                    <a:pt x="147" y="267"/>
                    <a:pt x="146" y="269"/>
                  </a:cubicBezTo>
                  <a:cubicBezTo>
                    <a:pt x="146" y="271"/>
                    <a:pt x="148" y="274"/>
                    <a:pt x="148" y="276"/>
                  </a:cubicBezTo>
                  <a:cubicBezTo>
                    <a:pt x="148" y="278"/>
                    <a:pt x="147" y="280"/>
                    <a:pt x="147" y="282"/>
                  </a:cubicBezTo>
                  <a:cubicBezTo>
                    <a:pt x="147" y="285"/>
                    <a:pt x="149" y="286"/>
                    <a:pt x="150" y="288"/>
                  </a:cubicBezTo>
                  <a:cubicBezTo>
                    <a:pt x="151" y="291"/>
                    <a:pt x="151" y="292"/>
                    <a:pt x="153" y="294"/>
                  </a:cubicBezTo>
                  <a:cubicBezTo>
                    <a:pt x="158" y="299"/>
                    <a:pt x="164" y="290"/>
                    <a:pt x="168" y="288"/>
                  </a:cubicBezTo>
                  <a:cubicBezTo>
                    <a:pt x="173" y="283"/>
                    <a:pt x="178" y="278"/>
                    <a:pt x="182" y="272"/>
                  </a:cubicBezTo>
                  <a:cubicBezTo>
                    <a:pt x="185" y="267"/>
                    <a:pt x="188" y="262"/>
                    <a:pt x="191" y="257"/>
                  </a:cubicBezTo>
                  <a:cubicBezTo>
                    <a:pt x="193" y="254"/>
                    <a:pt x="195" y="251"/>
                    <a:pt x="195" y="248"/>
                  </a:cubicBezTo>
                  <a:cubicBezTo>
                    <a:pt x="196" y="245"/>
                    <a:pt x="195" y="243"/>
                    <a:pt x="197" y="240"/>
                  </a:cubicBezTo>
                  <a:cubicBezTo>
                    <a:pt x="198" y="238"/>
                    <a:pt x="200" y="236"/>
                    <a:pt x="201" y="234"/>
                  </a:cubicBezTo>
                  <a:cubicBezTo>
                    <a:pt x="203" y="232"/>
                    <a:pt x="204" y="230"/>
                    <a:pt x="205" y="228"/>
                  </a:cubicBezTo>
                  <a:cubicBezTo>
                    <a:pt x="209" y="224"/>
                    <a:pt x="215" y="221"/>
                    <a:pt x="220" y="217"/>
                  </a:cubicBezTo>
                  <a:cubicBezTo>
                    <a:pt x="224" y="214"/>
                    <a:pt x="230" y="213"/>
                    <a:pt x="235" y="211"/>
                  </a:cubicBezTo>
                  <a:cubicBezTo>
                    <a:pt x="239" y="208"/>
                    <a:pt x="242" y="203"/>
                    <a:pt x="246" y="200"/>
                  </a:cubicBezTo>
                  <a:cubicBezTo>
                    <a:pt x="247" y="198"/>
                    <a:pt x="249" y="196"/>
                    <a:pt x="250" y="195"/>
                  </a:cubicBezTo>
                  <a:cubicBezTo>
                    <a:pt x="252" y="193"/>
                    <a:pt x="254" y="192"/>
                    <a:pt x="256" y="191"/>
                  </a:cubicBezTo>
                  <a:cubicBezTo>
                    <a:pt x="259" y="188"/>
                    <a:pt x="260" y="181"/>
                    <a:pt x="262" y="178"/>
                  </a:cubicBezTo>
                  <a:cubicBezTo>
                    <a:pt x="265" y="174"/>
                    <a:pt x="269" y="170"/>
                    <a:pt x="271" y="166"/>
                  </a:cubicBezTo>
                  <a:cubicBezTo>
                    <a:pt x="273" y="165"/>
                    <a:pt x="274" y="163"/>
                    <a:pt x="275" y="161"/>
                  </a:cubicBezTo>
                  <a:cubicBezTo>
                    <a:pt x="279" y="156"/>
                    <a:pt x="282" y="151"/>
                    <a:pt x="283" y="144"/>
                  </a:cubicBezTo>
                  <a:cubicBezTo>
                    <a:pt x="284" y="142"/>
                    <a:pt x="286" y="139"/>
                    <a:pt x="287" y="137"/>
                  </a:cubicBezTo>
                  <a:cubicBezTo>
                    <a:pt x="288" y="134"/>
                    <a:pt x="288" y="132"/>
                    <a:pt x="289" y="129"/>
                  </a:cubicBezTo>
                  <a:cubicBezTo>
                    <a:pt x="290" y="126"/>
                    <a:pt x="293" y="124"/>
                    <a:pt x="294" y="121"/>
                  </a:cubicBezTo>
                  <a:cubicBezTo>
                    <a:pt x="297" y="116"/>
                    <a:pt x="301" y="112"/>
                    <a:pt x="304" y="107"/>
                  </a:cubicBezTo>
                  <a:cubicBezTo>
                    <a:pt x="304" y="107"/>
                    <a:pt x="305" y="107"/>
                    <a:pt x="305" y="107"/>
                  </a:cubicBezTo>
                  <a:cubicBezTo>
                    <a:pt x="303" y="105"/>
                    <a:pt x="301" y="104"/>
                    <a:pt x="298" y="104"/>
                  </a:cubicBezTo>
                  <a:cubicBezTo>
                    <a:pt x="294" y="102"/>
                    <a:pt x="287" y="103"/>
                    <a:pt x="291" y="96"/>
                  </a:cubicBezTo>
                  <a:cubicBezTo>
                    <a:pt x="292" y="94"/>
                    <a:pt x="294" y="93"/>
                    <a:pt x="295" y="90"/>
                  </a:cubicBezTo>
                  <a:close/>
                  <a:moveTo>
                    <a:pt x="272" y="148"/>
                  </a:moveTo>
                  <a:cubicBezTo>
                    <a:pt x="271" y="149"/>
                    <a:pt x="271" y="150"/>
                    <a:pt x="270" y="151"/>
                  </a:cubicBezTo>
                  <a:cubicBezTo>
                    <a:pt x="269" y="153"/>
                    <a:pt x="269" y="152"/>
                    <a:pt x="268" y="153"/>
                  </a:cubicBezTo>
                  <a:cubicBezTo>
                    <a:pt x="265" y="154"/>
                    <a:pt x="264" y="155"/>
                    <a:pt x="264" y="158"/>
                  </a:cubicBezTo>
                  <a:cubicBezTo>
                    <a:pt x="264" y="161"/>
                    <a:pt x="264" y="163"/>
                    <a:pt x="263" y="166"/>
                  </a:cubicBezTo>
                  <a:cubicBezTo>
                    <a:pt x="262" y="169"/>
                    <a:pt x="260" y="171"/>
                    <a:pt x="257" y="173"/>
                  </a:cubicBezTo>
                  <a:cubicBezTo>
                    <a:pt x="255" y="174"/>
                    <a:pt x="253" y="174"/>
                    <a:pt x="252" y="177"/>
                  </a:cubicBezTo>
                  <a:cubicBezTo>
                    <a:pt x="251" y="178"/>
                    <a:pt x="252" y="178"/>
                    <a:pt x="250" y="180"/>
                  </a:cubicBezTo>
                  <a:cubicBezTo>
                    <a:pt x="249" y="180"/>
                    <a:pt x="248" y="180"/>
                    <a:pt x="247" y="180"/>
                  </a:cubicBezTo>
                  <a:cubicBezTo>
                    <a:pt x="244" y="181"/>
                    <a:pt x="243" y="182"/>
                    <a:pt x="243" y="185"/>
                  </a:cubicBezTo>
                  <a:cubicBezTo>
                    <a:pt x="242" y="188"/>
                    <a:pt x="243" y="191"/>
                    <a:pt x="242" y="193"/>
                  </a:cubicBezTo>
                  <a:cubicBezTo>
                    <a:pt x="241" y="195"/>
                    <a:pt x="239" y="199"/>
                    <a:pt x="237" y="200"/>
                  </a:cubicBezTo>
                  <a:cubicBezTo>
                    <a:pt x="236" y="200"/>
                    <a:pt x="234" y="199"/>
                    <a:pt x="233" y="200"/>
                  </a:cubicBezTo>
                  <a:cubicBezTo>
                    <a:pt x="232" y="200"/>
                    <a:pt x="231" y="201"/>
                    <a:pt x="230" y="203"/>
                  </a:cubicBezTo>
                  <a:cubicBezTo>
                    <a:pt x="228" y="205"/>
                    <a:pt x="226" y="206"/>
                    <a:pt x="223" y="207"/>
                  </a:cubicBezTo>
                  <a:cubicBezTo>
                    <a:pt x="222" y="208"/>
                    <a:pt x="220" y="209"/>
                    <a:pt x="219" y="210"/>
                  </a:cubicBezTo>
                  <a:cubicBezTo>
                    <a:pt x="219" y="211"/>
                    <a:pt x="220" y="212"/>
                    <a:pt x="219" y="213"/>
                  </a:cubicBezTo>
                  <a:cubicBezTo>
                    <a:pt x="218" y="215"/>
                    <a:pt x="214" y="214"/>
                    <a:pt x="213" y="213"/>
                  </a:cubicBezTo>
                  <a:cubicBezTo>
                    <a:pt x="209" y="212"/>
                    <a:pt x="210" y="214"/>
                    <a:pt x="210" y="217"/>
                  </a:cubicBezTo>
                  <a:cubicBezTo>
                    <a:pt x="210" y="219"/>
                    <a:pt x="208" y="223"/>
                    <a:pt x="205" y="223"/>
                  </a:cubicBezTo>
                  <a:cubicBezTo>
                    <a:pt x="205" y="216"/>
                    <a:pt x="200" y="208"/>
                    <a:pt x="207" y="202"/>
                  </a:cubicBezTo>
                  <a:cubicBezTo>
                    <a:pt x="208" y="201"/>
                    <a:pt x="211" y="201"/>
                    <a:pt x="212" y="200"/>
                  </a:cubicBezTo>
                  <a:cubicBezTo>
                    <a:pt x="213" y="199"/>
                    <a:pt x="214" y="197"/>
                    <a:pt x="215" y="196"/>
                  </a:cubicBezTo>
                  <a:cubicBezTo>
                    <a:pt x="218" y="192"/>
                    <a:pt x="222" y="192"/>
                    <a:pt x="226" y="190"/>
                  </a:cubicBezTo>
                  <a:cubicBezTo>
                    <a:pt x="228" y="188"/>
                    <a:pt x="228" y="186"/>
                    <a:pt x="228" y="183"/>
                  </a:cubicBezTo>
                  <a:cubicBezTo>
                    <a:pt x="229" y="180"/>
                    <a:pt x="230" y="178"/>
                    <a:pt x="232" y="176"/>
                  </a:cubicBezTo>
                  <a:cubicBezTo>
                    <a:pt x="233" y="174"/>
                    <a:pt x="234" y="171"/>
                    <a:pt x="235" y="169"/>
                  </a:cubicBezTo>
                  <a:cubicBezTo>
                    <a:pt x="236" y="166"/>
                    <a:pt x="238" y="167"/>
                    <a:pt x="240" y="165"/>
                  </a:cubicBezTo>
                  <a:cubicBezTo>
                    <a:pt x="241" y="163"/>
                    <a:pt x="241" y="160"/>
                    <a:pt x="242" y="158"/>
                  </a:cubicBezTo>
                  <a:cubicBezTo>
                    <a:pt x="243" y="156"/>
                    <a:pt x="246" y="155"/>
                    <a:pt x="247" y="152"/>
                  </a:cubicBezTo>
                  <a:cubicBezTo>
                    <a:pt x="247" y="150"/>
                    <a:pt x="246" y="148"/>
                    <a:pt x="245" y="146"/>
                  </a:cubicBezTo>
                  <a:cubicBezTo>
                    <a:pt x="244" y="145"/>
                    <a:pt x="242" y="142"/>
                    <a:pt x="242" y="141"/>
                  </a:cubicBezTo>
                  <a:cubicBezTo>
                    <a:pt x="242" y="139"/>
                    <a:pt x="243" y="138"/>
                    <a:pt x="245" y="139"/>
                  </a:cubicBezTo>
                  <a:cubicBezTo>
                    <a:pt x="246" y="140"/>
                    <a:pt x="246" y="142"/>
                    <a:pt x="247" y="143"/>
                  </a:cubicBezTo>
                  <a:cubicBezTo>
                    <a:pt x="248" y="145"/>
                    <a:pt x="250" y="145"/>
                    <a:pt x="251" y="146"/>
                  </a:cubicBezTo>
                  <a:cubicBezTo>
                    <a:pt x="252" y="147"/>
                    <a:pt x="253" y="150"/>
                    <a:pt x="254" y="151"/>
                  </a:cubicBezTo>
                  <a:cubicBezTo>
                    <a:pt x="257" y="149"/>
                    <a:pt x="258" y="149"/>
                    <a:pt x="261" y="149"/>
                  </a:cubicBezTo>
                  <a:cubicBezTo>
                    <a:pt x="265" y="148"/>
                    <a:pt x="265" y="146"/>
                    <a:pt x="268" y="145"/>
                  </a:cubicBezTo>
                  <a:cubicBezTo>
                    <a:pt x="272" y="143"/>
                    <a:pt x="273" y="144"/>
                    <a:pt x="272" y="1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4438650" y="4003675"/>
              <a:ext cx="363538" cy="258763"/>
            </a:xfrm>
            <a:custGeom>
              <a:avLst/>
              <a:gdLst>
                <a:gd name="T0" fmla="*/ 189 w 213"/>
                <a:gd name="T1" fmla="*/ 5 h 152"/>
                <a:gd name="T2" fmla="*/ 168 w 213"/>
                <a:gd name="T3" fmla="*/ 15 h 152"/>
                <a:gd name="T4" fmla="*/ 155 w 213"/>
                <a:gd name="T5" fmla="*/ 8 h 152"/>
                <a:gd name="T6" fmla="*/ 141 w 213"/>
                <a:gd name="T7" fmla="*/ 7 h 152"/>
                <a:gd name="T8" fmla="*/ 124 w 213"/>
                <a:gd name="T9" fmla="*/ 6 h 152"/>
                <a:gd name="T10" fmla="*/ 106 w 213"/>
                <a:gd name="T11" fmla="*/ 11 h 152"/>
                <a:gd name="T12" fmla="*/ 100 w 213"/>
                <a:gd name="T13" fmla="*/ 30 h 152"/>
                <a:gd name="T14" fmla="*/ 82 w 213"/>
                <a:gd name="T15" fmla="*/ 26 h 152"/>
                <a:gd name="T16" fmla="*/ 56 w 213"/>
                <a:gd name="T17" fmla="*/ 17 h 152"/>
                <a:gd name="T18" fmla="*/ 37 w 213"/>
                <a:gd name="T19" fmla="*/ 13 h 152"/>
                <a:gd name="T20" fmla="*/ 21 w 213"/>
                <a:gd name="T21" fmla="*/ 7 h 152"/>
                <a:gd name="T22" fmla="*/ 10 w 213"/>
                <a:gd name="T23" fmla="*/ 7 h 152"/>
                <a:gd name="T24" fmla="*/ 6 w 213"/>
                <a:gd name="T25" fmla="*/ 25 h 152"/>
                <a:gd name="T26" fmla="*/ 0 w 213"/>
                <a:gd name="T27" fmla="*/ 44 h 152"/>
                <a:gd name="T28" fmla="*/ 11 w 213"/>
                <a:gd name="T29" fmla="*/ 49 h 152"/>
                <a:gd name="T30" fmla="*/ 27 w 213"/>
                <a:gd name="T31" fmla="*/ 50 h 152"/>
                <a:gd name="T32" fmla="*/ 39 w 213"/>
                <a:gd name="T33" fmla="*/ 52 h 152"/>
                <a:gd name="T34" fmla="*/ 51 w 213"/>
                <a:gd name="T35" fmla="*/ 55 h 152"/>
                <a:gd name="T36" fmla="*/ 59 w 213"/>
                <a:gd name="T37" fmla="*/ 56 h 152"/>
                <a:gd name="T38" fmla="*/ 68 w 213"/>
                <a:gd name="T39" fmla="*/ 58 h 152"/>
                <a:gd name="T40" fmla="*/ 83 w 213"/>
                <a:gd name="T41" fmla="*/ 67 h 152"/>
                <a:gd name="T42" fmla="*/ 110 w 213"/>
                <a:gd name="T43" fmla="*/ 89 h 152"/>
                <a:gd name="T44" fmla="*/ 119 w 213"/>
                <a:gd name="T45" fmla="*/ 99 h 152"/>
                <a:gd name="T46" fmla="*/ 127 w 213"/>
                <a:gd name="T47" fmla="*/ 111 h 152"/>
                <a:gd name="T48" fmla="*/ 154 w 213"/>
                <a:gd name="T49" fmla="*/ 112 h 152"/>
                <a:gd name="T50" fmla="*/ 148 w 213"/>
                <a:gd name="T51" fmla="*/ 129 h 152"/>
                <a:gd name="T52" fmla="*/ 141 w 213"/>
                <a:gd name="T53" fmla="*/ 141 h 152"/>
                <a:gd name="T54" fmla="*/ 155 w 213"/>
                <a:gd name="T55" fmla="*/ 152 h 152"/>
                <a:gd name="T56" fmla="*/ 174 w 213"/>
                <a:gd name="T57" fmla="*/ 130 h 152"/>
                <a:gd name="T58" fmla="*/ 194 w 213"/>
                <a:gd name="T59" fmla="*/ 110 h 152"/>
                <a:gd name="T60" fmla="*/ 201 w 213"/>
                <a:gd name="T61" fmla="*/ 91 h 152"/>
                <a:gd name="T62" fmla="*/ 208 w 213"/>
                <a:gd name="T63" fmla="*/ 79 h 152"/>
                <a:gd name="T64" fmla="*/ 211 w 213"/>
                <a:gd name="T65" fmla="*/ 70 h 152"/>
                <a:gd name="T66" fmla="*/ 206 w 213"/>
                <a:gd name="T67" fmla="*/ 64 h 152"/>
                <a:gd name="T68" fmla="*/ 208 w 213"/>
                <a:gd name="T69" fmla="*/ 60 h 152"/>
                <a:gd name="T70" fmla="*/ 205 w 213"/>
                <a:gd name="T71" fmla="*/ 51 h 152"/>
                <a:gd name="T72" fmla="*/ 205 w 213"/>
                <a:gd name="T73" fmla="*/ 42 h 152"/>
                <a:gd name="T74" fmla="*/ 204 w 213"/>
                <a:gd name="T75" fmla="*/ 32 h 152"/>
                <a:gd name="T76" fmla="*/ 208 w 213"/>
                <a:gd name="T77" fmla="*/ 22 h 152"/>
                <a:gd name="T78" fmla="*/ 206 w 213"/>
                <a:gd name="T79" fmla="*/ 16 h 152"/>
                <a:gd name="T80" fmla="*/ 207 w 213"/>
                <a:gd name="T81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152">
                  <a:moveTo>
                    <a:pt x="194" y="3"/>
                  </a:moveTo>
                  <a:cubicBezTo>
                    <a:pt x="192" y="3"/>
                    <a:pt x="191" y="5"/>
                    <a:pt x="189" y="5"/>
                  </a:cubicBezTo>
                  <a:cubicBezTo>
                    <a:pt x="187" y="5"/>
                    <a:pt x="186" y="4"/>
                    <a:pt x="184" y="4"/>
                  </a:cubicBezTo>
                  <a:cubicBezTo>
                    <a:pt x="177" y="4"/>
                    <a:pt x="176" y="17"/>
                    <a:pt x="168" y="15"/>
                  </a:cubicBezTo>
                  <a:cubicBezTo>
                    <a:pt x="164" y="13"/>
                    <a:pt x="164" y="7"/>
                    <a:pt x="160" y="7"/>
                  </a:cubicBezTo>
                  <a:cubicBezTo>
                    <a:pt x="158" y="7"/>
                    <a:pt x="157" y="8"/>
                    <a:pt x="155" y="8"/>
                  </a:cubicBezTo>
                  <a:cubicBezTo>
                    <a:pt x="153" y="7"/>
                    <a:pt x="152" y="6"/>
                    <a:pt x="150" y="5"/>
                  </a:cubicBezTo>
                  <a:cubicBezTo>
                    <a:pt x="146" y="4"/>
                    <a:pt x="144" y="7"/>
                    <a:pt x="141" y="7"/>
                  </a:cubicBezTo>
                  <a:cubicBezTo>
                    <a:pt x="136" y="8"/>
                    <a:pt x="136" y="4"/>
                    <a:pt x="133" y="2"/>
                  </a:cubicBezTo>
                  <a:cubicBezTo>
                    <a:pt x="129" y="0"/>
                    <a:pt x="126" y="4"/>
                    <a:pt x="124" y="6"/>
                  </a:cubicBezTo>
                  <a:cubicBezTo>
                    <a:pt x="121" y="10"/>
                    <a:pt x="120" y="11"/>
                    <a:pt x="116" y="10"/>
                  </a:cubicBezTo>
                  <a:cubicBezTo>
                    <a:pt x="112" y="10"/>
                    <a:pt x="109" y="9"/>
                    <a:pt x="106" y="11"/>
                  </a:cubicBezTo>
                  <a:cubicBezTo>
                    <a:pt x="103" y="13"/>
                    <a:pt x="105" y="17"/>
                    <a:pt x="104" y="20"/>
                  </a:cubicBezTo>
                  <a:cubicBezTo>
                    <a:pt x="104" y="22"/>
                    <a:pt x="102" y="29"/>
                    <a:pt x="100" y="30"/>
                  </a:cubicBezTo>
                  <a:cubicBezTo>
                    <a:pt x="98" y="30"/>
                    <a:pt x="93" y="28"/>
                    <a:pt x="91" y="28"/>
                  </a:cubicBezTo>
                  <a:cubicBezTo>
                    <a:pt x="88" y="27"/>
                    <a:pt x="84" y="27"/>
                    <a:pt x="82" y="26"/>
                  </a:cubicBezTo>
                  <a:cubicBezTo>
                    <a:pt x="79" y="25"/>
                    <a:pt x="76" y="22"/>
                    <a:pt x="74" y="21"/>
                  </a:cubicBezTo>
                  <a:cubicBezTo>
                    <a:pt x="68" y="17"/>
                    <a:pt x="62" y="20"/>
                    <a:pt x="56" y="17"/>
                  </a:cubicBezTo>
                  <a:cubicBezTo>
                    <a:pt x="53" y="15"/>
                    <a:pt x="51" y="12"/>
                    <a:pt x="47" y="13"/>
                  </a:cubicBezTo>
                  <a:cubicBezTo>
                    <a:pt x="43" y="13"/>
                    <a:pt x="41" y="14"/>
                    <a:pt x="37" y="13"/>
                  </a:cubicBezTo>
                  <a:cubicBezTo>
                    <a:pt x="34" y="12"/>
                    <a:pt x="31" y="13"/>
                    <a:pt x="28" y="12"/>
                  </a:cubicBezTo>
                  <a:cubicBezTo>
                    <a:pt x="24" y="12"/>
                    <a:pt x="24" y="10"/>
                    <a:pt x="21" y="7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6" y="15"/>
                    <a:pt x="5" y="20"/>
                    <a:pt x="6" y="25"/>
                  </a:cubicBezTo>
                  <a:cubicBezTo>
                    <a:pt x="6" y="29"/>
                    <a:pt x="6" y="35"/>
                    <a:pt x="5" y="39"/>
                  </a:cubicBezTo>
                  <a:cubicBezTo>
                    <a:pt x="4" y="41"/>
                    <a:pt x="2" y="42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3" y="48"/>
                    <a:pt x="6" y="52"/>
                    <a:pt x="11" y="49"/>
                  </a:cubicBezTo>
                  <a:cubicBezTo>
                    <a:pt x="16" y="48"/>
                    <a:pt x="15" y="46"/>
                    <a:pt x="19" y="49"/>
                  </a:cubicBezTo>
                  <a:cubicBezTo>
                    <a:pt x="23" y="51"/>
                    <a:pt x="23" y="51"/>
                    <a:pt x="27" y="50"/>
                  </a:cubicBezTo>
                  <a:cubicBezTo>
                    <a:pt x="31" y="49"/>
                    <a:pt x="31" y="50"/>
                    <a:pt x="35" y="51"/>
                  </a:cubicBezTo>
                  <a:cubicBezTo>
                    <a:pt x="36" y="52"/>
                    <a:pt x="38" y="51"/>
                    <a:pt x="39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7" y="54"/>
                    <a:pt x="47" y="55"/>
                    <a:pt x="51" y="55"/>
                  </a:cubicBezTo>
                  <a:cubicBezTo>
                    <a:pt x="52" y="55"/>
                    <a:pt x="53" y="54"/>
                    <a:pt x="55" y="54"/>
                  </a:cubicBezTo>
                  <a:cubicBezTo>
                    <a:pt x="57" y="54"/>
                    <a:pt x="58" y="56"/>
                    <a:pt x="59" y="56"/>
                  </a:cubicBezTo>
                  <a:cubicBezTo>
                    <a:pt x="61" y="56"/>
                    <a:pt x="62" y="55"/>
                    <a:pt x="64" y="55"/>
                  </a:cubicBezTo>
                  <a:cubicBezTo>
                    <a:pt x="67" y="55"/>
                    <a:pt x="66" y="57"/>
                    <a:pt x="68" y="58"/>
                  </a:cubicBezTo>
                  <a:cubicBezTo>
                    <a:pt x="71" y="61"/>
                    <a:pt x="76" y="62"/>
                    <a:pt x="75" y="67"/>
                  </a:cubicBezTo>
                  <a:cubicBezTo>
                    <a:pt x="78" y="68"/>
                    <a:pt x="81" y="67"/>
                    <a:pt x="83" y="67"/>
                  </a:cubicBezTo>
                  <a:cubicBezTo>
                    <a:pt x="88" y="68"/>
                    <a:pt x="89" y="71"/>
                    <a:pt x="92" y="74"/>
                  </a:cubicBezTo>
                  <a:cubicBezTo>
                    <a:pt x="98" y="80"/>
                    <a:pt x="106" y="82"/>
                    <a:pt x="110" y="89"/>
                  </a:cubicBezTo>
                  <a:cubicBezTo>
                    <a:pt x="112" y="92"/>
                    <a:pt x="112" y="95"/>
                    <a:pt x="115" y="97"/>
                  </a:cubicBezTo>
                  <a:cubicBezTo>
                    <a:pt x="116" y="98"/>
                    <a:pt x="118" y="97"/>
                    <a:pt x="119" y="99"/>
                  </a:cubicBezTo>
                  <a:cubicBezTo>
                    <a:pt x="121" y="100"/>
                    <a:pt x="120" y="101"/>
                    <a:pt x="121" y="103"/>
                  </a:cubicBezTo>
                  <a:cubicBezTo>
                    <a:pt x="122" y="105"/>
                    <a:pt x="124" y="109"/>
                    <a:pt x="127" y="111"/>
                  </a:cubicBezTo>
                  <a:cubicBezTo>
                    <a:pt x="134" y="113"/>
                    <a:pt x="142" y="106"/>
                    <a:pt x="150" y="109"/>
                  </a:cubicBezTo>
                  <a:cubicBezTo>
                    <a:pt x="151" y="110"/>
                    <a:pt x="152" y="112"/>
                    <a:pt x="154" y="112"/>
                  </a:cubicBezTo>
                  <a:cubicBezTo>
                    <a:pt x="156" y="112"/>
                    <a:pt x="159" y="112"/>
                    <a:pt x="161" y="112"/>
                  </a:cubicBezTo>
                  <a:cubicBezTo>
                    <a:pt x="162" y="118"/>
                    <a:pt x="151" y="123"/>
                    <a:pt x="148" y="129"/>
                  </a:cubicBezTo>
                  <a:cubicBezTo>
                    <a:pt x="146" y="131"/>
                    <a:pt x="146" y="133"/>
                    <a:pt x="145" y="135"/>
                  </a:cubicBezTo>
                  <a:cubicBezTo>
                    <a:pt x="144" y="138"/>
                    <a:pt x="142" y="139"/>
                    <a:pt x="141" y="141"/>
                  </a:cubicBezTo>
                  <a:cubicBezTo>
                    <a:pt x="137" y="148"/>
                    <a:pt x="144" y="147"/>
                    <a:pt x="148" y="149"/>
                  </a:cubicBezTo>
                  <a:cubicBezTo>
                    <a:pt x="151" y="149"/>
                    <a:pt x="153" y="150"/>
                    <a:pt x="155" y="152"/>
                  </a:cubicBezTo>
                  <a:cubicBezTo>
                    <a:pt x="157" y="147"/>
                    <a:pt x="160" y="145"/>
                    <a:pt x="163" y="142"/>
                  </a:cubicBezTo>
                  <a:cubicBezTo>
                    <a:pt x="167" y="137"/>
                    <a:pt x="170" y="134"/>
                    <a:pt x="174" y="130"/>
                  </a:cubicBezTo>
                  <a:cubicBezTo>
                    <a:pt x="179" y="126"/>
                    <a:pt x="183" y="125"/>
                    <a:pt x="188" y="123"/>
                  </a:cubicBezTo>
                  <a:cubicBezTo>
                    <a:pt x="192" y="121"/>
                    <a:pt x="193" y="114"/>
                    <a:pt x="194" y="110"/>
                  </a:cubicBezTo>
                  <a:cubicBezTo>
                    <a:pt x="195" y="107"/>
                    <a:pt x="196" y="106"/>
                    <a:pt x="198" y="103"/>
                  </a:cubicBezTo>
                  <a:cubicBezTo>
                    <a:pt x="200" y="99"/>
                    <a:pt x="199" y="95"/>
                    <a:pt x="201" y="91"/>
                  </a:cubicBezTo>
                  <a:cubicBezTo>
                    <a:pt x="202" y="89"/>
                    <a:pt x="203" y="89"/>
                    <a:pt x="204" y="87"/>
                  </a:cubicBezTo>
                  <a:cubicBezTo>
                    <a:pt x="207" y="85"/>
                    <a:pt x="208" y="83"/>
                    <a:pt x="208" y="79"/>
                  </a:cubicBezTo>
                  <a:cubicBezTo>
                    <a:pt x="208" y="76"/>
                    <a:pt x="208" y="76"/>
                    <a:pt x="209" y="74"/>
                  </a:cubicBezTo>
                  <a:cubicBezTo>
                    <a:pt x="210" y="73"/>
                    <a:pt x="213" y="72"/>
                    <a:pt x="211" y="70"/>
                  </a:cubicBezTo>
                  <a:cubicBezTo>
                    <a:pt x="209" y="66"/>
                    <a:pt x="203" y="75"/>
                    <a:pt x="202" y="71"/>
                  </a:cubicBezTo>
                  <a:cubicBezTo>
                    <a:pt x="204" y="70"/>
                    <a:pt x="209" y="67"/>
                    <a:pt x="206" y="64"/>
                  </a:cubicBezTo>
                  <a:cubicBezTo>
                    <a:pt x="202" y="66"/>
                    <a:pt x="203" y="62"/>
                    <a:pt x="204" y="60"/>
                  </a:cubicBezTo>
                  <a:cubicBezTo>
                    <a:pt x="206" y="60"/>
                    <a:pt x="207" y="60"/>
                    <a:pt x="208" y="60"/>
                  </a:cubicBezTo>
                  <a:cubicBezTo>
                    <a:pt x="209" y="57"/>
                    <a:pt x="207" y="56"/>
                    <a:pt x="205" y="55"/>
                  </a:cubicBezTo>
                  <a:cubicBezTo>
                    <a:pt x="205" y="54"/>
                    <a:pt x="205" y="52"/>
                    <a:pt x="205" y="51"/>
                  </a:cubicBezTo>
                  <a:cubicBezTo>
                    <a:pt x="205" y="50"/>
                    <a:pt x="206" y="48"/>
                    <a:pt x="206" y="48"/>
                  </a:cubicBezTo>
                  <a:cubicBezTo>
                    <a:pt x="205" y="45"/>
                    <a:pt x="202" y="44"/>
                    <a:pt x="205" y="42"/>
                  </a:cubicBezTo>
                  <a:cubicBezTo>
                    <a:pt x="203" y="39"/>
                    <a:pt x="202" y="39"/>
                    <a:pt x="203" y="36"/>
                  </a:cubicBezTo>
                  <a:cubicBezTo>
                    <a:pt x="203" y="34"/>
                    <a:pt x="204" y="33"/>
                    <a:pt x="204" y="32"/>
                  </a:cubicBezTo>
                  <a:cubicBezTo>
                    <a:pt x="204" y="30"/>
                    <a:pt x="203" y="29"/>
                    <a:pt x="204" y="28"/>
                  </a:cubicBezTo>
                  <a:cubicBezTo>
                    <a:pt x="204" y="26"/>
                    <a:pt x="207" y="24"/>
                    <a:pt x="208" y="22"/>
                  </a:cubicBezTo>
                  <a:cubicBezTo>
                    <a:pt x="208" y="21"/>
                    <a:pt x="209" y="19"/>
                    <a:pt x="208" y="18"/>
                  </a:cubicBezTo>
                  <a:cubicBezTo>
                    <a:pt x="208" y="17"/>
                    <a:pt x="207" y="17"/>
                    <a:pt x="206" y="16"/>
                  </a:cubicBezTo>
                  <a:cubicBezTo>
                    <a:pt x="205" y="14"/>
                    <a:pt x="206" y="10"/>
                    <a:pt x="207" y="9"/>
                  </a:cubicBezTo>
                  <a:cubicBezTo>
                    <a:pt x="207" y="8"/>
                    <a:pt x="207" y="6"/>
                    <a:pt x="207" y="5"/>
                  </a:cubicBezTo>
                  <a:cubicBezTo>
                    <a:pt x="203" y="3"/>
                    <a:pt x="199" y="1"/>
                    <a:pt x="19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5283200" y="3432175"/>
              <a:ext cx="177800" cy="266700"/>
            </a:xfrm>
            <a:custGeom>
              <a:avLst/>
              <a:gdLst>
                <a:gd name="T0" fmla="*/ 67 w 104"/>
                <a:gd name="T1" fmla="*/ 8 h 156"/>
                <a:gd name="T2" fmla="*/ 58 w 104"/>
                <a:gd name="T3" fmla="*/ 6 h 156"/>
                <a:gd name="T4" fmla="*/ 58 w 104"/>
                <a:gd name="T5" fmla="*/ 13 h 156"/>
                <a:gd name="T6" fmla="*/ 52 w 104"/>
                <a:gd name="T7" fmla="*/ 13 h 156"/>
                <a:gd name="T8" fmla="*/ 46 w 104"/>
                <a:gd name="T9" fmla="*/ 18 h 156"/>
                <a:gd name="T10" fmla="*/ 41 w 104"/>
                <a:gd name="T11" fmla="*/ 24 h 156"/>
                <a:gd name="T12" fmla="*/ 39 w 104"/>
                <a:gd name="T13" fmla="*/ 27 h 156"/>
                <a:gd name="T14" fmla="*/ 43 w 104"/>
                <a:gd name="T15" fmla="*/ 28 h 156"/>
                <a:gd name="T16" fmla="*/ 45 w 104"/>
                <a:gd name="T17" fmla="*/ 36 h 156"/>
                <a:gd name="T18" fmla="*/ 51 w 104"/>
                <a:gd name="T19" fmla="*/ 42 h 156"/>
                <a:gd name="T20" fmla="*/ 41 w 104"/>
                <a:gd name="T21" fmla="*/ 46 h 156"/>
                <a:gd name="T22" fmla="*/ 46 w 104"/>
                <a:gd name="T23" fmla="*/ 53 h 156"/>
                <a:gd name="T24" fmla="*/ 47 w 104"/>
                <a:gd name="T25" fmla="*/ 63 h 156"/>
                <a:gd name="T26" fmla="*/ 42 w 104"/>
                <a:gd name="T27" fmla="*/ 78 h 156"/>
                <a:gd name="T28" fmla="*/ 35 w 104"/>
                <a:gd name="T29" fmla="*/ 95 h 156"/>
                <a:gd name="T30" fmla="*/ 22 w 104"/>
                <a:gd name="T31" fmla="*/ 106 h 156"/>
                <a:gd name="T32" fmla="*/ 6 w 104"/>
                <a:gd name="T33" fmla="*/ 115 h 156"/>
                <a:gd name="T34" fmla="*/ 4 w 104"/>
                <a:gd name="T35" fmla="*/ 123 h 156"/>
                <a:gd name="T36" fmla="*/ 1 w 104"/>
                <a:gd name="T37" fmla="*/ 130 h 156"/>
                <a:gd name="T38" fmla="*/ 7 w 104"/>
                <a:gd name="T39" fmla="*/ 135 h 156"/>
                <a:gd name="T40" fmla="*/ 5 w 104"/>
                <a:gd name="T41" fmla="*/ 144 h 156"/>
                <a:gd name="T42" fmla="*/ 11 w 104"/>
                <a:gd name="T43" fmla="*/ 148 h 156"/>
                <a:gd name="T44" fmla="*/ 16 w 104"/>
                <a:gd name="T45" fmla="*/ 149 h 156"/>
                <a:gd name="T46" fmla="*/ 20 w 104"/>
                <a:gd name="T47" fmla="*/ 152 h 156"/>
                <a:gd name="T48" fmla="*/ 30 w 104"/>
                <a:gd name="T49" fmla="*/ 153 h 156"/>
                <a:gd name="T50" fmla="*/ 37 w 104"/>
                <a:gd name="T51" fmla="*/ 156 h 156"/>
                <a:gd name="T52" fmla="*/ 47 w 104"/>
                <a:gd name="T53" fmla="*/ 140 h 156"/>
                <a:gd name="T54" fmla="*/ 55 w 104"/>
                <a:gd name="T55" fmla="*/ 134 h 156"/>
                <a:gd name="T56" fmla="*/ 67 w 104"/>
                <a:gd name="T57" fmla="*/ 119 h 156"/>
                <a:gd name="T58" fmla="*/ 73 w 104"/>
                <a:gd name="T59" fmla="*/ 106 h 156"/>
                <a:gd name="T60" fmla="*/ 84 w 104"/>
                <a:gd name="T61" fmla="*/ 94 h 156"/>
                <a:gd name="T62" fmla="*/ 93 w 104"/>
                <a:gd name="T63" fmla="*/ 84 h 156"/>
                <a:gd name="T64" fmla="*/ 99 w 104"/>
                <a:gd name="T65" fmla="*/ 71 h 156"/>
                <a:gd name="T66" fmla="*/ 98 w 104"/>
                <a:gd name="T67" fmla="*/ 55 h 156"/>
                <a:gd name="T68" fmla="*/ 99 w 104"/>
                <a:gd name="T69" fmla="*/ 40 h 156"/>
                <a:gd name="T70" fmla="*/ 104 w 104"/>
                <a:gd name="T71" fmla="*/ 27 h 156"/>
                <a:gd name="T72" fmla="*/ 104 w 104"/>
                <a:gd name="T73" fmla="*/ 27 h 156"/>
                <a:gd name="T74" fmla="*/ 97 w 104"/>
                <a:gd name="T75" fmla="*/ 21 h 156"/>
                <a:gd name="T76" fmla="*/ 85 w 104"/>
                <a:gd name="T77" fmla="*/ 12 h 156"/>
                <a:gd name="T78" fmla="*/ 85 w 104"/>
                <a:gd name="T79" fmla="*/ 10 h 156"/>
                <a:gd name="T80" fmla="*/ 80 w 104"/>
                <a:gd name="T81" fmla="*/ 8 h 156"/>
                <a:gd name="T82" fmla="*/ 67 w 104"/>
                <a:gd name="T83" fmla="*/ 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56">
                  <a:moveTo>
                    <a:pt x="67" y="8"/>
                  </a:moveTo>
                  <a:cubicBezTo>
                    <a:pt x="64" y="8"/>
                    <a:pt x="61" y="4"/>
                    <a:pt x="58" y="6"/>
                  </a:cubicBezTo>
                  <a:cubicBezTo>
                    <a:pt x="54" y="7"/>
                    <a:pt x="58" y="10"/>
                    <a:pt x="58" y="13"/>
                  </a:cubicBezTo>
                  <a:cubicBezTo>
                    <a:pt x="58" y="17"/>
                    <a:pt x="54" y="13"/>
                    <a:pt x="52" y="13"/>
                  </a:cubicBezTo>
                  <a:cubicBezTo>
                    <a:pt x="47" y="12"/>
                    <a:pt x="47" y="15"/>
                    <a:pt x="46" y="18"/>
                  </a:cubicBezTo>
                  <a:cubicBezTo>
                    <a:pt x="45" y="20"/>
                    <a:pt x="43" y="22"/>
                    <a:pt x="41" y="24"/>
                  </a:cubicBezTo>
                  <a:cubicBezTo>
                    <a:pt x="41" y="25"/>
                    <a:pt x="39" y="25"/>
                    <a:pt x="39" y="27"/>
                  </a:cubicBezTo>
                  <a:cubicBezTo>
                    <a:pt x="40" y="29"/>
                    <a:pt x="42" y="27"/>
                    <a:pt x="43" y="28"/>
                  </a:cubicBezTo>
                  <a:cubicBezTo>
                    <a:pt x="46" y="30"/>
                    <a:pt x="44" y="33"/>
                    <a:pt x="45" y="36"/>
                  </a:cubicBezTo>
                  <a:cubicBezTo>
                    <a:pt x="47" y="39"/>
                    <a:pt x="49" y="38"/>
                    <a:pt x="51" y="42"/>
                  </a:cubicBezTo>
                  <a:cubicBezTo>
                    <a:pt x="56" y="52"/>
                    <a:pt x="42" y="42"/>
                    <a:pt x="41" y="46"/>
                  </a:cubicBezTo>
                  <a:cubicBezTo>
                    <a:pt x="40" y="49"/>
                    <a:pt x="45" y="51"/>
                    <a:pt x="46" y="53"/>
                  </a:cubicBezTo>
                  <a:cubicBezTo>
                    <a:pt x="47" y="56"/>
                    <a:pt x="47" y="60"/>
                    <a:pt x="47" y="63"/>
                  </a:cubicBezTo>
                  <a:cubicBezTo>
                    <a:pt x="49" y="70"/>
                    <a:pt x="47" y="73"/>
                    <a:pt x="42" y="78"/>
                  </a:cubicBezTo>
                  <a:cubicBezTo>
                    <a:pt x="38" y="83"/>
                    <a:pt x="38" y="90"/>
                    <a:pt x="35" y="95"/>
                  </a:cubicBezTo>
                  <a:cubicBezTo>
                    <a:pt x="32" y="99"/>
                    <a:pt x="26" y="105"/>
                    <a:pt x="22" y="106"/>
                  </a:cubicBezTo>
                  <a:cubicBezTo>
                    <a:pt x="15" y="108"/>
                    <a:pt x="8" y="107"/>
                    <a:pt x="6" y="115"/>
                  </a:cubicBezTo>
                  <a:cubicBezTo>
                    <a:pt x="5" y="118"/>
                    <a:pt x="6" y="120"/>
                    <a:pt x="4" y="123"/>
                  </a:cubicBezTo>
                  <a:cubicBezTo>
                    <a:pt x="3" y="125"/>
                    <a:pt x="0" y="127"/>
                    <a:pt x="1" y="130"/>
                  </a:cubicBezTo>
                  <a:cubicBezTo>
                    <a:pt x="3" y="133"/>
                    <a:pt x="7" y="130"/>
                    <a:pt x="7" y="135"/>
                  </a:cubicBezTo>
                  <a:cubicBezTo>
                    <a:pt x="7" y="138"/>
                    <a:pt x="5" y="141"/>
                    <a:pt x="5" y="144"/>
                  </a:cubicBezTo>
                  <a:cubicBezTo>
                    <a:pt x="9" y="145"/>
                    <a:pt x="9" y="147"/>
                    <a:pt x="11" y="148"/>
                  </a:cubicBezTo>
                  <a:cubicBezTo>
                    <a:pt x="13" y="149"/>
                    <a:pt x="14" y="148"/>
                    <a:pt x="16" y="149"/>
                  </a:cubicBezTo>
                  <a:cubicBezTo>
                    <a:pt x="17" y="150"/>
                    <a:pt x="18" y="151"/>
                    <a:pt x="20" y="152"/>
                  </a:cubicBezTo>
                  <a:cubicBezTo>
                    <a:pt x="23" y="153"/>
                    <a:pt x="27" y="152"/>
                    <a:pt x="30" y="153"/>
                  </a:cubicBezTo>
                  <a:cubicBezTo>
                    <a:pt x="33" y="153"/>
                    <a:pt x="35" y="155"/>
                    <a:pt x="37" y="156"/>
                  </a:cubicBezTo>
                  <a:cubicBezTo>
                    <a:pt x="39" y="150"/>
                    <a:pt x="43" y="145"/>
                    <a:pt x="47" y="140"/>
                  </a:cubicBezTo>
                  <a:cubicBezTo>
                    <a:pt x="49" y="137"/>
                    <a:pt x="52" y="136"/>
                    <a:pt x="55" y="134"/>
                  </a:cubicBezTo>
                  <a:cubicBezTo>
                    <a:pt x="60" y="131"/>
                    <a:pt x="63" y="125"/>
                    <a:pt x="67" y="119"/>
                  </a:cubicBezTo>
                  <a:cubicBezTo>
                    <a:pt x="69" y="115"/>
                    <a:pt x="71" y="111"/>
                    <a:pt x="73" y="106"/>
                  </a:cubicBezTo>
                  <a:cubicBezTo>
                    <a:pt x="75" y="101"/>
                    <a:pt x="80" y="98"/>
                    <a:pt x="84" y="94"/>
                  </a:cubicBezTo>
                  <a:cubicBezTo>
                    <a:pt x="87" y="91"/>
                    <a:pt x="90" y="88"/>
                    <a:pt x="93" y="84"/>
                  </a:cubicBezTo>
                  <a:cubicBezTo>
                    <a:pt x="97" y="80"/>
                    <a:pt x="99" y="77"/>
                    <a:pt x="99" y="71"/>
                  </a:cubicBezTo>
                  <a:cubicBezTo>
                    <a:pt x="100" y="65"/>
                    <a:pt x="99" y="60"/>
                    <a:pt x="98" y="55"/>
                  </a:cubicBezTo>
                  <a:cubicBezTo>
                    <a:pt x="98" y="50"/>
                    <a:pt x="98" y="45"/>
                    <a:pt x="99" y="40"/>
                  </a:cubicBezTo>
                  <a:cubicBezTo>
                    <a:pt x="100" y="36"/>
                    <a:pt x="101" y="32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5"/>
                    <a:pt x="99" y="23"/>
                    <a:pt x="97" y="21"/>
                  </a:cubicBezTo>
                  <a:cubicBezTo>
                    <a:pt x="93" y="17"/>
                    <a:pt x="87" y="17"/>
                    <a:pt x="85" y="12"/>
                  </a:cubicBezTo>
                  <a:cubicBezTo>
                    <a:pt x="85" y="11"/>
                    <a:pt x="84" y="11"/>
                    <a:pt x="85" y="10"/>
                  </a:cubicBezTo>
                  <a:cubicBezTo>
                    <a:pt x="83" y="9"/>
                    <a:pt x="82" y="9"/>
                    <a:pt x="80" y="8"/>
                  </a:cubicBezTo>
                  <a:cubicBezTo>
                    <a:pt x="77" y="5"/>
                    <a:pt x="69" y="0"/>
                    <a:pt x="6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4387850" y="3732213"/>
              <a:ext cx="458788" cy="322263"/>
            </a:xfrm>
            <a:custGeom>
              <a:avLst/>
              <a:gdLst>
                <a:gd name="T0" fmla="*/ 255 w 269"/>
                <a:gd name="T1" fmla="*/ 125 h 189"/>
                <a:gd name="T2" fmla="*/ 237 w 269"/>
                <a:gd name="T3" fmla="*/ 122 h 189"/>
                <a:gd name="T4" fmla="*/ 235 w 269"/>
                <a:gd name="T5" fmla="*/ 108 h 189"/>
                <a:gd name="T6" fmla="*/ 214 w 269"/>
                <a:gd name="T7" fmla="*/ 104 h 189"/>
                <a:gd name="T8" fmla="*/ 209 w 269"/>
                <a:gd name="T9" fmla="*/ 75 h 189"/>
                <a:gd name="T10" fmla="*/ 204 w 269"/>
                <a:gd name="T11" fmla="*/ 47 h 189"/>
                <a:gd name="T12" fmla="*/ 195 w 269"/>
                <a:gd name="T13" fmla="*/ 32 h 189"/>
                <a:gd name="T14" fmla="*/ 178 w 269"/>
                <a:gd name="T15" fmla="*/ 24 h 189"/>
                <a:gd name="T16" fmla="*/ 159 w 269"/>
                <a:gd name="T17" fmla="*/ 24 h 189"/>
                <a:gd name="T18" fmla="*/ 149 w 269"/>
                <a:gd name="T19" fmla="*/ 20 h 189"/>
                <a:gd name="T20" fmla="*/ 113 w 269"/>
                <a:gd name="T21" fmla="*/ 2 h 189"/>
                <a:gd name="T22" fmla="*/ 70 w 269"/>
                <a:gd name="T23" fmla="*/ 4 h 189"/>
                <a:gd name="T24" fmla="*/ 58 w 269"/>
                <a:gd name="T25" fmla="*/ 10 h 189"/>
                <a:gd name="T26" fmla="*/ 39 w 269"/>
                <a:gd name="T27" fmla="*/ 18 h 189"/>
                <a:gd name="T28" fmla="*/ 34 w 269"/>
                <a:gd name="T29" fmla="*/ 35 h 189"/>
                <a:gd name="T30" fmla="*/ 23 w 269"/>
                <a:gd name="T31" fmla="*/ 60 h 189"/>
                <a:gd name="T32" fmla="*/ 14 w 269"/>
                <a:gd name="T33" fmla="*/ 74 h 189"/>
                <a:gd name="T34" fmla="*/ 15 w 269"/>
                <a:gd name="T35" fmla="*/ 86 h 189"/>
                <a:gd name="T36" fmla="*/ 13 w 269"/>
                <a:gd name="T37" fmla="*/ 100 h 189"/>
                <a:gd name="T38" fmla="*/ 10 w 269"/>
                <a:gd name="T39" fmla="*/ 113 h 189"/>
                <a:gd name="T40" fmla="*/ 8 w 269"/>
                <a:gd name="T41" fmla="*/ 119 h 189"/>
                <a:gd name="T42" fmla="*/ 2 w 269"/>
                <a:gd name="T43" fmla="*/ 129 h 189"/>
                <a:gd name="T44" fmla="*/ 16 w 269"/>
                <a:gd name="T45" fmla="*/ 134 h 189"/>
                <a:gd name="T46" fmla="*/ 20 w 269"/>
                <a:gd name="T47" fmla="*/ 136 h 189"/>
                <a:gd name="T48" fmla="*/ 28 w 269"/>
                <a:gd name="T49" fmla="*/ 137 h 189"/>
                <a:gd name="T50" fmla="*/ 35 w 269"/>
                <a:gd name="T51" fmla="*/ 158 h 189"/>
                <a:gd name="T52" fmla="*/ 40 w 269"/>
                <a:gd name="T53" fmla="*/ 166 h 189"/>
                <a:gd name="T54" fmla="*/ 51 w 269"/>
                <a:gd name="T55" fmla="*/ 166 h 189"/>
                <a:gd name="T56" fmla="*/ 67 w 269"/>
                <a:gd name="T57" fmla="*/ 172 h 189"/>
                <a:gd name="T58" fmla="*/ 86 w 269"/>
                <a:gd name="T59" fmla="*/ 176 h 189"/>
                <a:gd name="T60" fmla="*/ 112 w 269"/>
                <a:gd name="T61" fmla="*/ 185 h 189"/>
                <a:gd name="T62" fmla="*/ 130 w 269"/>
                <a:gd name="T63" fmla="*/ 189 h 189"/>
                <a:gd name="T64" fmla="*/ 136 w 269"/>
                <a:gd name="T65" fmla="*/ 170 h 189"/>
                <a:gd name="T66" fmla="*/ 154 w 269"/>
                <a:gd name="T67" fmla="*/ 165 h 189"/>
                <a:gd name="T68" fmla="*/ 171 w 269"/>
                <a:gd name="T69" fmla="*/ 166 h 189"/>
                <a:gd name="T70" fmla="*/ 185 w 269"/>
                <a:gd name="T71" fmla="*/ 167 h 189"/>
                <a:gd name="T72" fmla="*/ 198 w 269"/>
                <a:gd name="T73" fmla="*/ 174 h 189"/>
                <a:gd name="T74" fmla="*/ 219 w 269"/>
                <a:gd name="T75" fmla="*/ 164 h 189"/>
                <a:gd name="T76" fmla="*/ 237 w 269"/>
                <a:gd name="T77" fmla="*/ 164 h 189"/>
                <a:gd name="T78" fmla="*/ 236 w 269"/>
                <a:gd name="T79" fmla="*/ 160 h 189"/>
                <a:gd name="T80" fmla="*/ 246 w 269"/>
                <a:gd name="T81" fmla="*/ 145 h 189"/>
                <a:gd name="T82" fmla="*/ 246 w 269"/>
                <a:gd name="T83" fmla="*/ 141 h 189"/>
                <a:gd name="T84" fmla="*/ 254 w 269"/>
                <a:gd name="T85" fmla="*/ 140 h 189"/>
                <a:gd name="T86" fmla="*/ 266 w 269"/>
                <a:gd name="T87" fmla="*/ 131 h 189"/>
                <a:gd name="T88" fmla="*/ 264 w 269"/>
                <a:gd name="T89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9" h="189">
                  <a:moveTo>
                    <a:pt x="257" y="131"/>
                  </a:moveTo>
                  <a:cubicBezTo>
                    <a:pt x="257" y="130"/>
                    <a:pt x="255" y="126"/>
                    <a:pt x="255" y="125"/>
                  </a:cubicBezTo>
                  <a:cubicBezTo>
                    <a:pt x="254" y="121"/>
                    <a:pt x="255" y="117"/>
                    <a:pt x="249" y="119"/>
                  </a:cubicBezTo>
                  <a:cubicBezTo>
                    <a:pt x="245" y="119"/>
                    <a:pt x="241" y="124"/>
                    <a:pt x="237" y="122"/>
                  </a:cubicBezTo>
                  <a:cubicBezTo>
                    <a:pt x="237" y="119"/>
                    <a:pt x="240" y="117"/>
                    <a:pt x="241" y="114"/>
                  </a:cubicBezTo>
                  <a:cubicBezTo>
                    <a:pt x="243" y="109"/>
                    <a:pt x="240" y="109"/>
                    <a:pt x="235" y="108"/>
                  </a:cubicBezTo>
                  <a:cubicBezTo>
                    <a:pt x="232" y="106"/>
                    <a:pt x="228" y="104"/>
                    <a:pt x="224" y="105"/>
                  </a:cubicBezTo>
                  <a:cubicBezTo>
                    <a:pt x="221" y="105"/>
                    <a:pt x="217" y="108"/>
                    <a:pt x="214" y="104"/>
                  </a:cubicBezTo>
                  <a:cubicBezTo>
                    <a:pt x="216" y="98"/>
                    <a:pt x="213" y="91"/>
                    <a:pt x="211" y="85"/>
                  </a:cubicBezTo>
                  <a:cubicBezTo>
                    <a:pt x="210" y="82"/>
                    <a:pt x="212" y="78"/>
                    <a:pt x="209" y="75"/>
                  </a:cubicBezTo>
                  <a:cubicBezTo>
                    <a:pt x="207" y="71"/>
                    <a:pt x="205" y="72"/>
                    <a:pt x="206" y="67"/>
                  </a:cubicBezTo>
                  <a:cubicBezTo>
                    <a:pt x="206" y="61"/>
                    <a:pt x="204" y="54"/>
                    <a:pt x="204" y="47"/>
                  </a:cubicBezTo>
                  <a:cubicBezTo>
                    <a:pt x="204" y="44"/>
                    <a:pt x="204" y="39"/>
                    <a:pt x="203" y="36"/>
                  </a:cubicBezTo>
                  <a:cubicBezTo>
                    <a:pt x="202" y="32"/>
                    <a:pt x="199" y="34"/>
                    <a:pt x="195" y="32"/>
                  </a:cubicBezTo>
                  <a:cubicBezTo>
                    <a:pt x="192" y="30"/>
                    <a:pt x="193" y="26"/>
                    <a:pt x="190" y="24"/>
                  </a:cubicBezTo>
                  <a:cubicBezTo>
                    <a:pt x="188" y="23"/>
                    <a:pt x="181" y="24"/>
                    <a:pt x="178" y="24"/>
                  </a:cubicBezTo>
                  <a:cubicBezTo>
                    <a:pt x="175" y="24"/>
                    <a:pt x="171" y="26"/>
                    <a:pt x="168" y="26"/>
                  </a:cubicBezTo>
                  <a:cubicBezTo>
                    <a:pt x="164" y="26"/>
                    <a:pt x="162" y="26"/>
                    <a:pt x="159" y="24"/>
                  </a:cubicBezTo>
                  <a:cubicBezTo>
                    <a:pt x="157" y="23"/>
                    <a:pt x="156" y="21"/>
                    <a:pt x="155" y="21"/>
                  </a:cubicBezTo>
                  <a:cubicBezTo>
                    <a:pt x="153" y="20"/>
                    <a:pt x="151" y="21"/>
                    <a:pt x="149" y="20"/>
                  </a:cubicBezTo>
                  <a:cubicBezTo>
                    <a:pt x="142" y="18"/>
                    <a:pt x="140" y="11"/>
                    <a:pt x="132" y="11"/>
                  </a:cubicBezTo>
                  <a:cubicBezTo>
                    <a:pt x="124" y="10"/>
                    <a:pt x="120" y="4"/>
                    <a:pt x="113" y="2"/>
                  </a:cubicBezTo>
                  <a:cubicBezTo>
                    <a:pt x="105" y="0"/>
                    <a:pt x="98" y="1"/>
                    <a:pt x="91" y="4"/>
                  </a:cubicBezTo>
                  <a:cubicBezTo>
                    <a:pt x="85" y="6"/>
                    <a:pt x="76" y="4"/>
                    <a:pt x="70" y="4"/>
                  </a:cubicBezTo>
                  <a:cubicBezTo>
                    <a:pt x="68" y="3"/>
                    <a:pt x="67" y="3"/>
                    <a:pt x="65" y="3"/>
                  </a:cubicBezTo>
                  <a:cubicBezTo>
                    <a:pt x="63" y="6"/>
                    <a:pt x="62" y="8"/>
                    <a:pt x="58" y="10"/>
                  </a:cubicBezTo>
                  <a:cubicBezTo>
                    <a:pt x="56" y="11"/>
                    <a:pt x="48" y="14"/>
                    <a:pt x="47" y="12"/>
                  </a:cubicBezTo>
                  <a:cubicBezTo>
                    <a:pt x="44" y="12"/>
                    <a:pt x="41" y="15"/>
                    <a:pt x="39" y="18"/>
                  </a:cubicBezTo>
                  <a:cubicBezTo>
                    <a:pt x="37" y="21"/>
                    <a:pt x="38" y="24"/>
                    <a:pt x="38" y="27"/>
                  </a:cubicBezTo>
                  <a:cubicBezTo>
                    <a:pt x="37" y="30"/>
                    <a:pt x="35" y="33"/>
                    <a:pt x="34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49"/>
                    <a:pt x="26" y="54"/>
                    <a:pt x="23" y="60"/>
                  </a:cubicBezTo>
                  <a:cubicBezTo>
                    <a:pt x="22" y="62"/>
                    <a:pt x="22" y="66"/>
                    <a:pt x="20" y="68"/>
                  </a:cubicBezTo>
                  <a:cubicBezTo>
                    <a:pt x="18" y="70"/>
                    <a:pt x="16" y="72"/>
                    <a:pt x="14" y="74"/>
                  </a:cubicBezTo>
                  <a:cubicBezTo>
                    <a:pt x="14" y="76"/>
                    <a:pt x="15" y="78"/>
                    <a:pt x="16" y="80"/>
                  </a:cubicBezTo>
                  <a:cubicBezTo>
                    <a:pt x="17" y="83"/>
                    <a:pt x="16" y="83"/>
                    <a:pt x="15" y="86"/>
                  </a:cubicBezTo>
                  <a:cubicBezTo>
                    <a:pt x="14" y="89"/>
                    <a:pt x="15" y="91"/>
                    <a:pt x="15" y="93"/>
                  </a:cubicBezTo>
                  <a:cubicBezTo>
                    <a:pt x="15" y="96"/>
                    <a:pt x="14" y="97"/>
                    <a:pt x="13" y="100"/>
                  </a:cubicBezTo>
                  <a:cubicBezTo>
                    <a:pt x="12" y="101"/>
                    <a:pt x="10" y="104"/>
                    <a:pt x="9" y="106"/>
                  </a:cubicBezTo>
                  <a:cubicBezTo>
                    <a:pt x="9" y="108"/>
                    <a:pt x="10" y="111"/>
                    <a:pt x="10" y="113"/>
                  </a:cubicBezTo>
                  <a:cubicBezTo>
                    <a:pt x="10" y="114"/>
                    <a:pt x="10" y="116"/>
                    <a:pt x="10" y="117"/>
                  </a:cubicBezTo>
                  <a:cubicBezTo>
                    <a:pt x="9" y="118"/>
                    <a:pt x="9" y="118"/>
                    <a:pt x="8" y="119"/>
                  </a:cubicBezTo>
                  <a:cubicBezTo>
                    <a:pt x="8" y="121"/>
                    <a:pt x="8" y="123"/>
                    <a:pt x="7" y="125"/>
                  </a:cubicBezTo>
                  <a:cubicBezTo>
                    <a:pt x="6" y="126"/>
                    <a:pt x="4" y="127"/>
                    <a:pt x="2" y="129"/>
                  </a:cubicBezTo>
                  <a:cubicBezTo>
                    <a:pt x="0" y="132"/>
                    <a:pt x="5" y="136"/>
                    <a:pt x="8" y="137"/>
                  </a:cubicBezTo>
                  <a:cubicBezTo>
                    <a:pt x="11" y="138"/>
                    <a:pt x="13" y="135"/>
                    <a:pt x="16" y="134"/>
                  </a:cubicBezTo>
                  <a:cubicBezTo>
                    <a:pt x="17" y="134"/>
                    <a:pt x="18" y="133"/>
                    <a:pt x="19" y="133"/>
                  </a:cubicBezTo>
                  <a:cubicBezTo>
                    <a:pt x="20" y="134"/>
                    <a:pt x="21" y="136"/>
                    <a:pt x="20" y="136"/>
                  </a:cubicBezTo>
                  <a:cubicBezTo>
                    <a:pt x="20" y="136"/>
                    <a:pt x="21" y="136"/>
                    <a:pt x="21" y="136"/>
                  </a:cubicBezTo>
                  <a:cubicBezTo>
                    <a:pt x="25" y="136"/>
                    <a:pt x="26" y="134"/>
                    <a:pt x="28" y="137"/>
                  </a:cubicBezTo>
                  <a:cubicBezTo>
                    <a:pt x="29" y="139"/>
                    <a:pt x="30" y="142"/>
                    <a:pt x="30" y="144"/>
                  </a:cubicBezTo>
                  <a:cubicBezTo>
                    <a:pt x="31" y="149"/>
                    <a:pt x="32" y="154"/>
                    <a:pt x="35" y="158"/>
                  </a:cubicBezTo>
                  <a:cubicBezTo>
                    <a:pt x="36" y="160"/>
                    <a:pt x="38" y="162"/>
                    <a:pt x="39" y="164"/>
                  </a:cubicBezTo>
                  <a:cubicBezTo>
                    <a:pt x="40" y="165"/>
                    <a:pt x="40" y="165"/>
                    <a:pt x="40" y="166"/>
                  </a:cubicBezTo>
                  <a:cubicBezTo>
                    <a:pt x="40" y="166"/>
                    <a:pt x="40" y="166"/>
                    <a:pt x="41" y="166"/>
                  </a:cubicBezTo>
                  <a:cubicBezTo>
                    <a:pt x="44" y="164"/>
                    <a:pt x="48" y="163"/>
                    <a:pt x="51" y="166"/>
                  </a:cubicBezTo>
                  <a:cubicBezTo>
                    <a:pt x="54" y="169"/>
                    <a:pt x="54" y="171"/>
                    <a:pt x="58" y="171"/>
                  </a:cubicBezTo>
                  <a:cubicBezTo>
                    <a:pt x="61" y="172"/>
                    <a:pt x="64" y="171"/>
                    <a:pt x="67" y="172"/>
                  </a:cubicBezTo>
                  <a:cubicBezTo>
                    <a:pt x="71" y="173"/>
                    <a:pt x="73" y="172"/>
                    <a:pt x="77" y="172"/>
                  </a:cubicBezTo>
                  <a:cubicBezTo>
                    <a:pt x="81" y="171"/>
                    <a:pt x="83" y="174"/>
                    <a:pt x="86" y="176"/>
                  </a:cubicBezTo>
                  <a:cubicBezTo>
                    <a:pt x="92" y="179"/>
                    <a:pt x="98" y="176"/>
                    <a:pt x="104" y="180"/>
                  </a:cubicBezTo>
                  <a:cubicBezTo>
                    <a:pt x="106" y="181"/>
                    <a:pt x="109" y="184"/>
                    <a:pt x="112" y="185"/>
                  </a:cubicBezTo>
                  <a:cubicBezTo>
                    <a:pt x="114" y="186"/>
                    <a:pt x="118" y="186"/>
                    <a:pt x="121" y="187"/>
                  </a:cubicBezTo>
                  <a:cubicBezTo>
                    <a:pt x="123" y="187"/>
                    <a:pt x="128" y="189"/>
                    <a:pt x="130" y="189"/>
                  </a:cubicBezTo>
                  <a:cubicBezTo>
                    <a:pt x="132" y="188"/>
                    <a:pt x="134" y="181"/>
                    <a:pt x="134" y="179"/>
                  </a:cubicBezTo>
                  <a:cubicBezTo>
                    <a:pt x="135" y="176"/>
                    <a:pt x="133" y="172"/>
                    <a:pt x="136" y="170"/>
                  </a:cubicBezTo>
                  <a:cubicBezTo>
                    <a:pt x="139" y="168"/>
                    <a:pt x="142" y="169"/>
                    <a:pt x="146" y="169"/>
                  </a:cubicBezTo>
                  <a:cubicBezTo>
                    <a:pt x="150" y="170"/>
                    <a:pt x="151" y="169"/>
                    <a:pt x="154" y="165"/>
                  </a:cubicBezTo>
                  <a:cubicBezTo>
                    <a:pt x="156" y="163"/>
                    <a:pt x="159" y="159"/>
                    <a:pt x="163" y="161"/>
                  </a:cubicBezTo>
                  <a:cubicBezTo>
                    <a:pt x="166" y="163"/>
                    <a:pt x="166" y="167"/>
                    <a:pt x="171" y="166"/>
                  </a:cubicBezTo>
                  <a:cubicBezTo>
                    <a:pt x="174" y="166"/>
                    <a:pt x="176" y="163"/>
                    <a:pt x="180" y="164"/>
                  </a:cubicBezTo>
                  <a:cubicBezTo>
                    <a:pt x="182" y="165"/>
                    <a:pt x="183" y="166"/>
                    <a:pt x="185" y="167"/>
                  </a:cubicBezTo>
                  <a:cubicBezTo>
                    <a:pt x="187" y="167"/>
                    <a:pt x="188" y="166"/>
                    <a:pt x="190" y="166"/>
                  </a:cubicBezTo>
                  <a:cubicBezTo>
                    <a:pt x="194" y="166"/>
                    <a:pt x="194" y="172"/>
                    <a:pt x="198" y="174"/>
                  </a:cubicBezTo>
                  <a:cubicBezTo>
                    <a:pt x="206" y="176"/>
                    <a:pt x="207" y="163"/>
                    <a:pt x="214" y="163"/>
                  </a:cubicBezTo>
                  <a:cubicBezTo>
                    <a:pt x="216" y="163"/>
                    <a:pt x="217" y="164"/>
                    <a:pt x="219" y="164"/>
                  </a:cubicBezTo>
                  <a:cubicBezTo>
                    <a:pt x="221" y="164"/>
                    <a:pt x="222" y="162"/>
                    <a:pt x="224" y="162"/>
                  </a:cubicBezTo>
                  <a:cubicBezTo>
                    <a:pt x="229" y="160"/>
                    <a:pt x="233" y="162"/>
                    <a:pt x="237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7" y="163"/>
                    <a:pt x="236" y="161"/>
                    <a:pt x="236" y="160"/>
                  </a:cubicBezTo>
                  <a:cubicBezTo>
                    <a:pt x="236" y="158"/>
                    <a:pt x="242" y="152"/>
                    <a:pt x="243" y="150"/>
                  </a:cubicBezTo>
                  <a:cubicBezTo>
                    <a:pt x="245" y="148"/>
                    <a:pt x="248" y="147"/>
                    <a:pt x="246" y="145"/>
                  </a:cubicBezTo>
                  <a:cubicBezTo>
                    <a:pt x="244" y="143"/>
                    <a:pt x="241" y="144"/>
                    <a:pt x="239" y="143"/>
                  </a:cubicBezTo>
                  <a:cubicBezTo>
                    <a:pt x="241" y="141"/>
                    <a:pt x="244" y="143"/>
                    <a:pt x="246" y="141"/>
                  </a:cubicBezTo>
                  <a:cubicBezTo>
                    <a:pt x="247" y="139"/>
                    <a:pt x="245" y="135"/>
                    <a:pt x="249" y="137"/>
                  </a:cubicBezTo>
                  <a:cubicBezTo>
                    <a:pt x="251" y="138"/>
                    <a:pt x="251" y="141"/>
                    <a:pt x="254" y="140"/>
                  </a:cubicBezTo>
                  <a:cubicBezTo>
                    <a:pt x="256" y="139"/>
                    <a:pt x="258" y="137"/>
                    <a:pt x="260" y="136"/>
                  </a:cubicBezTo>
                  <a:cubicBezTo>
                    <a:pt x="262" y="134"/>
                    <a:pt x="263" y="132"/>
                    <a:pt x="266" y="131"/>
                  </a:cubicBezTo>
                  <a:cubicBezTo>
                    <a:pt x="267" y="130"/>
                    <a:pt x="268" y="129"/>
                    <a:pt x="269" y="128"/>
                  </a:cubicBezTo>
                  <a:cubicBezTo>
                    <a:pt x="267" y="128"/>
                    <a:pt x="265" y="129"/>
                    <a:pt x="264" y="129"/>
                  </a:cubicBezTo>
                  <a:cubicBezTo>
                    <a:pt x="261" y="130"/>
                    <a:pt x="259" y="133"/>
                    <a:pt x="257" y="1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4691063" y="2432050"/>
              <a:ext cx="357188" cy="631825"/>
            </a:xfrm>
            <a:custGeom>
              <a:avLst/>
              <a:gdLst>
                <a:gd name="T0" fmla="*/ 20 w 209"/>
                <a:gd name="T1" fmla="*/ 337 h 369"/>
                <a:gd name="T2" fmla="*/ 51 w 209"/>
                <a:gd name="T3" fmla="*/ 358 h 369"/>
                <a:gd name="T4" fmla="*/ 66 w 209"/>
                <a:gd name="T5" fmla="*/ 338 h 369"/>
                <a:gd name="T6" fmla="*/ 78 w 209"/>
                <a:gd name="T7" fmla="*/ 342 h 369"/>
                <a:gd name="T8" fmla="*/ 91 w 209"/>
                <a:gd name="T9" fmla="*/ 355 h 369"/>
                <a:gd name="T10" fmla="*/ 98 w 209"/>
                <a:gd name="T11" fmla="*/ 354 h 369"/>
                <a:gd name="T12" fmla="*/ 109 w 209"/>
                <a:gd name="T13" fmla="*/ 360 h 369"/>
                <a:gd name="T14" fmla="*/ 134 w 209"/>
                <a:gd name="T15" fmla="*/ 357 h 369"/>
                <a:gd name="T16" fmla="*/ 146 w 209"/>
                <a:gd name="T17" fmla="*/ 359 h 369"/>
                <a:gd name="T18" fmla="*/ 184 w 209"/>
                <a:gd name="T19" fmla="*/ 348 h 369"/>
                <a:gd name="T20" fmla="*/ 193 w 209"/>
                <a:gd name="T21" fmla="*/ 349 h 369"/>
                <a:gd name="T22" fmla="*/ 196 w 209"/>
                <a:gd name="T23" fmla="*/ 327 h 369"/>
                <a:gd name="T24" fmla="*/ 199 w 209"/>
                <a:gd name="T25" fmla="*/ 303 h 369"/>
                <a:gd name="T26" fmla="*/ 201 w 209"/>
                <a:gd name="T27" fmla="*/ 291 h 369"/>
                <a:gd name="T28" fmla="*/ 186 w 209"/>
                <a:gd name="T29" fmla="*/ 270 h 369"/>
                <a:gd name="T30" fmla="*/ 193 w 209"/>
                <a:gd name="T31" fmla="*/ 254 h 369"/>
                <a:gd name="T32" fmla="*/ 209 w 209"/>
                <a:gd name="T33" fmla="*/ 242 h 369"/>
                <a:gd name="T34" fmla="*/ 199 w 209"/>
                <a:gd name="T35" fmla="*/ 233 h 369"/>
                <a:gd name="T36" fmla="*/ 181 w 209"/>
                <a:gd name="T37" fmla="*/ 203 h 369"/>
                <a:gd name="T38" fmla="*/ 173 w 209"/>
                <a:gd name="T39" fmla="*/ 180 h 369"/>
                <a:gd name="T40" fmla="*/ 170 w 209"/>
                <a:gd name="T41" fmla="*/ 162 h 369"/>
                <a:gd name="T42" fmla="*/ 189 w 209"/>
                <a:gd name="T43" fmla="*/ 142 h 369"/>
                <a:gd name="T44" fmla="*/ 173 w 209"/>
                <a:gd name="T45" fmla="*/ 128 h 369"/>
                <a:gd name="T46" fmla="*/ 161 w 209"/>
                <a:gd name="T47" fmla="*/ 124 h 369"/>
                <a:gd name="T48" fmla="*/ 148 w 209"/>
                <a:gd name="T49" fmla="*/ 109 h 369"/>
                <a:gd name="T50" fmla="*/ 136 w 209"/>
                <a:gd name="T51" fmla="*/ 95 h 369"/>
                <a:gd name="T52" fmla="*/ 145 w 209"/>
                <a:gd name="T53" fmla="*/ 66 h 369"/>
                <a:gd name="T54" fmla="*/ 145 w 209"/>
                <a:gd name="T55" fmla="*/ 29 h 369"/>
                <a:gd name="T56" fmla="*/ 125 w 209"/>
                <a:gd name="T57" fmla="*/ 5 h 369"/>
                <a:gd name="T58" fmla="*/ 100 w 209"/>
                <a:gd name="T59" fmla="*/ 2 h 369"/>
                <a:gd name="T60" fmla="*/ 93 w 209"/>
                <a:gd name="T61" fmla="*/ 10 h 369"/>
                <a:gd name="T62" fmla="*/ 111 w 209"/>
                <a:gd name="T63" fmla="*/ 18 h 369"/>
                <a:gd name="T64" fmla="*/ 108 w 209"/>
                <a:gd name="T65" fmla="*/ 33 h 369"/>
                <a:gd name="T66" fmla="*/ 105 w 209"/>
                <a:gd name="T67" fmla="*/ 49 h 369"/>
                <a:gd name="T68" fmla="*/ 88 w 209"/>
                <a:gd name="T69" fmla="*/ 66 h 369"/>
                <a:gd name="T70" fmla="*/ 72 w 209"/>
                <a:gd name="T71" fmla="*/ 73 h 369"/>
                <a:gd name="T72" fmla="*/ 64 w 209"/>
                <a:gd name="T73" fmla="*/ 103 h 369"/>
                <a:gd name="T74" fmla="*/ 68 w 209"/>
                <a:gd name="T75" fmla="*/ 133 h 369"/>
                <a:gd name="T76" fmla="*/ 49 w 209"/>
                <a:gd name="T77" fmla="*/ 159 h 369"/>
                <a:gd name="T78" fmla="*/ 33 w 209"/>
                <a:gd name="T79" fmla="*/ 179 h 369"/>
                <a:gd name="T80" fmla="*/ 23 w 209"/>
                <a:gd name="T81" fmla="*/ 204 h 369"/>
                <a:gd name="T82" fmla="*/ 19 w 209"/>
                <a:gd name="T83" fmla="*/ 212 h 369"/>
                <a:gd name="T84" fmla="*/ 9 w 209"/>
                <a:gd name="T85" fmla="*/ 242 h 369"/>
                <a:gd name="T86" fmla="*/ 2 w 209"/>
                <a:gd name="T87" fmla="*/ 279 h 369"/>
                <a:gd name="T88" fmla="*/ 6 w 209"/>
                <a:gd name="T89" fmla="*/ 301 h 369"/>
                <a:gd name="T90" fmla="*/ 7 w 209"/>
                <a:gd name="T91" fmla="*/ 33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69">
                  <a:moveTo>
                    <a:pt x="17" y="326"/>
                  </a:moveTo>
                  <a:cubicBezTo>
                    <a:pt x="18" y="324"/>
                    <a:pt x="19" y="320"/>
                    <a:pt x="23" y="320"/>
                  </a:cubicBezTo>
                  <a:cubicBezTo>
                    <a:pt x="28" y="321"/>
                    <a:pt x="19" y="333"/>
                    <a:pt x="20" y="337"/>
                  </a:cubicBezTo>
                  <a:cubicBezTo>
                    <a:pt x="23" y="338"/>
                    <a:pt x="24" y="341"/>
                    <a:pt x="26" y="343"/>
                  </a:cubicBezTo>
                  <a:cubicBezTo>
                    <a:pt x="29" y="345"/>
                    <a:pt x="32" y="344"/>
                    <a:pt x="35" y="346"/>
                  </a:cubicBezTo>
                  <a:cubicBezTo>
                    <a:pt x="40" y="348"/>
                    <a:pt x="45" y="357"/>
                    <a:pt x="51" y="358"/>
                  </a:cubicBezTo>
                  <a:cubicBezTo>
                    <a:pt x="58" y="359"/>
                    <a:pt x="53" y="354"/>
                    <a:pt x="53" y="351"/>
                  </a:cubicBezTo>
                  <a:cubicBezTo>
                    <a:pt x="53" y="349"/>
                    <a:pt x="56" y="344"/>
                    <a:pt x="57" y="342"/>
                  </a:cubicBezTo>
                  <a:cubicBezTo>
                    <a:pt x="59" y="340"/>
                    <a:pt x="63" y="337"/>
                    <a:pt x="66" y="338"/>
                  </a:cubicBezTo>
                  <a:cubicBezTo>
                    <a:pt x="67" y="339"/>
                    <a:pt x="67" y="342"/>
                    <a:pt x="69" y="343"/>
                  </a:cubicBezTo>
                  <a:cubicBezTo>
                    <a:pt x="72" y="344"/>
                    <a:pt x="71" y="342"/>
                    <a:pt x="72" y="340"/>
                  </a:cubicBezTo>
                  <a:cubicBezTo>
                    <a:pt x="76" y="335"/>
                    <a:pt x="75" y="338"/>
                    <a:pt x="78" y="342"/>
                  </a:cubicBezTo>
                  <a:cubicBezTo>
                    <a:pt x="80" y="345"/>
                    <a:pt x="83" y="345"/>
                    <a:pt x="85" y="349"/>
                  </a:cubicBezTo>
                  <a:cubicBezTo>
                    <a:pt x="87" y="352"/>
                    <a:pt x="83" y="359"/>
                    <a:pt x="88" y="357"/>
                  </a:cubicBezTo>
                  <a:cubicBezTo>
                    <a:pt x="91" y="356"/>
                    <a:pt x="88" y="353"/>
                    <a:pt x="91" y="355"/>
                  </a:cubicBezTo>
                  <a:cubicBezTo>
                    <a:pt x="93" y="356"/>
                    <a:pt x="93" y="358"/>
                    <a:pt x="94" y="359"/>
                  </a:cubicBezTo>
                  <a:cubicBezTo>
                    <a:pt x="96" y="358"/>
                    <a:pt x="96" y="356"/>
                    <a:pt x="96" y="354"/>
                  </a:cubicBezTo>
                  <a:cubicBezTo>
                    <a:pt x="97" y="354"/>
                    <a:pt x="97" y="354"/>
                    <a:pt x="98" y="354"/>
                  </a:cubicBezTo>
                  <a:cubicBezTo>
                    <a:pt x="99" y="360"/>
                    <a:pt x="100" y="357"/>
                    <a:pt x="103" y="356"/>
                  </a:cubicBezTo>
                  <a:cubicBezTo>
                    <a:pt x="105" y="356"/>
                    <a:pt x="106" y="357"/>
                    <a:pt x="108" y="358"/>
                  </a:cubicBezTo>
                  <a:cubicBezTo>
                    <a:pt x="108" y="358"/>
                    <a:pt x="108" y="359"/>
                    <a:pt x="109" y="360"/>
                  </a:cubicBezTo>
                  <a:cubicBezTo>
                    <a:pt x="110" y="360"/>
                    <a:pt x="111" y="359"/>
                    <a:pt x="112" y="359"/>
                  </a:cubicBezTo>
                  <a:cubicBezTo>
                    <a:pt x="119" y="361"/>
                    <a:pt x="124" y="367"/>
                    <a:pt x="131" y="369"/>
                  </a:cubicBezTo>
                  <a:cubicBezTo>
                    <a:pt x="133" y="366"/>
                    <a:pt x="128" y="357"/>
                    <a:pt x="134" y="357"/>
                  </a:cubicBezTo>
                  <a:cubicBezTo>
                    <a:pt x="133" y="361"/>
                    <a:pt x="136" y="360"/>
                    <a:pt x="138" y="360"/>
                  </a:cubicBezTo>
                  <a:cubicBezTo>
                    <a:pt x="140" y="359"/>
                    <a:pt x="140" y="358"/>
                    <a:pt x="142" y="358"/>
                  </a:cubicBezTo>
                  <a:cubicBezTo>
                    <a:pt x="144" y="357"/>
                    <a:pt x="144" y="358"/>
                    <a:pt x="146" y="359"/>
                  </a:cubicBezTo>
                  <a:cubicBezTo>
                    <a:pt x="152" y="359"/>
                    <a:pt x="160" y="353"/>
                    <a:pt x="165" y="351"/>
                  </a:cubicBezTo>
                  <a:cubicBezTo>
                    <a:pt x="169" y="349"/>
                    <a:pt x="173" y="349"/>
                    <a:pt x="178" y="349"/>
                  </a:cubicBezTo>
                  <a:cubicBezTo>
                    <a:pt x="180" y="349"/>
                    <a:pt x="182" y="349"/>
                    <a:pt x="184" y="348"/>
                  </a:cubicBezTo>
                  <a:cubicBezTo>
                    <a:pt x="186" y="347"/>
                    <a:pt x="186" y="344"/>
                    <a:pt x="189" y="344"/>
                  </a:cubicBezTo>
                  <a:cubicBezTo>
                    <a:pt x="191" y="345"/>
                    <a:pt x="191" y="348"/>
                    <a:pt x="193" y="349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94" y="349"/>
                    <a:pt x="195" y="348"/>
                    <a:pt x="196" y="347"/>
                  </a:cubicBezTo>
                  <a:cubicBezTo>
                    <a:pt x="199" y="345"/>
                    <a:pt x="197" y="343"/>
                    <a:pt x="196" y="341"/>
                  </a:cubicBezTo>
                  <a:cubicBezTo>
                    <a:pt x="193" y="336"/>
                    <a:pt x="198" y="331"/>
                    <a:pt x="196" y="327"/>
                  </a:cubicBezTo>
                  <a:cubicBezTo>
                    <a:pt x="194" y="325"/>
                    <a:pt x="191" y="324"/>
                    <a:pt x="190" y="322"/>
                  </a:cubicBezTo>
                  <a:cubicBezTo>
                    <a:pt x="188" y="319"/>
                    <a:pt x="188" y="316"/>
                    <a:pt x="189" y="313"/>
                  </a:cubicBezTo>
                  <a:cubicBezTo>
                    <a:pt x="190" y="311"/>
                    <a:pt x="200" y="306"/>
                    <a:pt x="199" y="303"/>
                  </a:cubicBezTo>
                  <a:cubicBezTo>
                    <a:pt x="198" y="300"/>
                    <a:pt x="194" y="303"/>
                    <a:pt x="193" y="301"/>
                  </a:cubicBezTo>
                  <a:cubicBezTo>
                    <a:pt x="191" y="299"/>
                    <a:pt x="197" y="297"/>
                    <a:pt x="198" y="297"/>
                  </a:cubicBezTo>
                  <a:cubicBezTo>
                    <a:pt x="199" y="296"/>
                    <a:pt x="203" y="294"/>
                    <a:pt x="201" y="291"/>
                  </a:cubicBezTo>
                  <a:cubicBezTo>
                    <a:pt x="201" y="290"/>
                    <a:pt x="196" y="289"/>
                    <a:pt x="194" y="289"/>
                  </a:cubicBezTo>
                  <a:cubicBezTo>
                    <a:pt x="191" y="288"/>
                    <a:pt x="184" y="286"/>
                    <a:pt x="182" y="282"/>
                  </a:cubicBezTo>
                  <a:cubicBezTo>
                    <a:pt x="180" y="276"/>
                    <a:pt x="185" y="274"/>
                    <a:pt x="186" y="270"/>
                  </a:cubicBezTo>
                  <a:cubicBezTo>
                    <a:pt x="187" y="267"/>
                    <a:pt x="186" y="266"/>
                    <a:pt x="190" y="264"/>
                  </a:cubicBezTo>
                  <a:cubicBezTo>
                    <a:pt x="192" y="264"/>
                    <a:pt x="194" y="264"/>
                    <a:pt x="196" y="262"/>
                  </a:cubicBezTo>
                  <a:cubicBezTo>
                    <a:pt x="196" y="259"/>
                    <a:pt x="192" y="256"/>
                    <a:pt x="193" y="254"/>
                  </a:cubicBezTo>
                  <a:cubicBezTo>
                    <a:pt x="195" y="252"/>
                    <a:pt x="200" y="251"/>
                    <a:pt x="202" y="249"/>
                  </a:cubicBezTo>
                  <a:cubicBezTo>
                    <a:pt x="204" y="248"/>
                    <a:pt x="204" y="247"/>
                    <a:pt x="205" y="246"/>
                  </a:cubicBezTo>
                  <a:cubicBezTo>
                    <a:pt x="207" y="244"/>
                    <a:pt x="208" y="244"/>
                    <a:pt x="209" y="242"/>
                  </a:cubicBezTo>
                  <a:cubicBezTo>
                    <a:pt x="209" y="241"/>
                    <a:pt x="209" y="240"/>
                    <a:pt x="209" y="238"/>
                  </a:cubicBezTo>
                  <a:cubicBezTo>
                    <a:pt x="208" y="239"/>
                    <a:pt x="208" y="239"/>
                    <a:pt x="207" y="239"/>
                  </a:cubicBezTo>
                  <a:cubicBezTo>
                    <a:pt x="204" y="238"/>
                    <a:pt x="201" y="234"/>
                    <a:pt x="199" y="233"/>
                  </a:cubicBezTo>
                  <a:cubicBezTo>
                    <a:pt x="197" y="231"/>
                    <a:pt x="194" y="229"/>
                    <a:pt x="192" y="226"/>
                  </a:cubicBezTo>
                  <a:cubicBezTo>
                    <a:pt x="189" y="222"/>
                    <a:pt x="188" y="218"/>
                    <a:pt x="187" y="214"/>
                  </a:cubicBezTo>
                  <a:cubicBezTo>
                    <a:pt x="185" y="209"/>
                    <a:pt x="178" y="210"/>
                    <a:pt x="181" y="203"/>
                  </a:cubicBezTo>
                  <a:cubicBezTo>
                    <a:pt x="182" y="201"/>
                    <a:pt x="185" y="200"/>
                    <a:pt x="185" y="197"/>
                  </a:cubicBezTo>
                  <a:cubicBezTo>
                    <a:pt x="184" y="194"/>
                    <a:pt x="180" y="195"/>
                    <a:pt x="178" y="193"/>
                  </a:cubicBezTo>
                  <a:cubicBezTo>
                    <a:pt x="173" y="190"/>
                    <a:pt x="176" y="184"/>
                    <a:pt x="173" y="180"/>
                  </a:cubicBezTo>
                  <a:cubicBezTo>
                    <a:pt x="168" y="180"/>
                    <a:pt x="163" y="179"/>
                    <a:pt x="166" y="173"/>
                  </a:cubicBezTo>
                  <a:cubicBezTo>
                    <a:pt x="167" y="171"/>
                    <a:pt x="169" y="170"/>
                    <a:pt x="169" y="168"/>
                  </a:cubicBezTo>
                  <a:cubicBezTo>
                    <a:pt x="170" y="166"/>
                    <a:pt x="170" y="164"/>
                    <a:pt x="170" y="162"/>
                  </a:cubicBezTo>
                  <a:cubicBezTo>
                    <a:pt x="170" y="158"/>
                    <a:pt x="171" y="154"/>
                    <a:pt x="174" y="151"/>
                  </a:cubicBezTo>
                  <a:cubicBezTo>
                    <a:pt x="178" y="146"/>
                    <a:pt x="181" y="150"/>
                    <a:pt x="186" y="149"/>
                  </a:cubicBezTo>
                  <a:cubicBezTo>
                    <a:pt x="186" y="145"/>
                    <a:pt x="187" y="145"/>
                    <a:pt x="189" y="142"/>
                  </a:cubicBezTo>
                  <a:cubicBezTo>
                    <a:pt x="190" y="138"/>
                    <a:pt x="188" y="137"/>
                    <a:pt x="187" y="133"/>
                  </a:cubicBezTo>
                  <a:cubicBezTo>
                    <a:pt x="187" y="129"/>
                    <a:pt x="187" y="127"/>
                    <a:pt x="183" y="127"/>
                  </a:cubicBezTo>
                  <a:cubicBezTo>
                    <a:pt x="180" y="127"/>
                    <a:pt x="176" y="127"/>
                    <a:pt x="173" y="128"/>
                  </a:cubicBezTo>
                  <a:cubicBezTo>
                    <a:pt x="170" y="129"/>
                    <a:pt x="168" y="133"/>
                    <a:pt x="165" y="130"/>
                  </a:cubicBezTo>
                  <a:cubicBezTo>
                    <a:pt x="164" y="129"/>
                    <a:pt x="165" y="127"/>
                    <a:pt x="164" y="126"/>
                  </a:cubicBezTo>
                  <a:cubicBezTo>
                    <a:pt x="163" y="125"/>
                    <a:pt x="162" y="125"/>
                    <a:pt x="161" y="124"/>
                  </a:cubicBezTo>
                  <a:cubicBezTo>
                    <a:pt x="159" y="122"/>
                    <a:pt x="159" y="120"/>
                    <a:pt x="157" y="118"/>
                  </a:cubicBezTo>
                  <a:cubicBezTo>
                    <a:pt x="156" y="116"/>
                    <a:pt x="153" y="116"/>
                    <a:pt x="152" y="114"/>
                  </a:cubicBezTo>
                  <a:cubicBezTo>
                    <a:pt x="150" y="112"/>
                    <a:pt x="151" y="111"/>
                    <a:pt x="148" y="109"/>
                  </a:cubicBezTo>
                  <a:cubicBezTo>
                    <a:pt x="147" y="108"/>
                    <a:pt x="143" y="106"/>
                    <a:pt x="142" y="104"/>
                  </a:cubicBezTo>
                  <a:cubicBezTo>
                    <a:pt x="141" y="101"/>
                    <a:pt x="146" y="100"/>
                    <a:pt x="144" y="96"/>
                  </a:cubicBezTo>
                  <a:cubicBezTo>
                    <a:pt x="143" y="94"/>
                    <a:pt x="138" y="95"/>
                    <a:pt x="136" y="95"/>
                  </a:cubicBezTo>
                  <a:cubicBezTo>
                    <a:pt x="135" y="94"/>
                    <a:pt x="135" y="92"/>
                    <a:pt x="136" y="91"/>
                  </a:cubicBezTo>
                  <a:cubicBezTo>
                    <a:pt x="144" y="92"/>
                    <a:pt x="141" y="79"/>
                    <a:pt x="142" y="75"/>
                  </a:cubicBezTo>
                  <a:cubicBezTo>
                    <a:pt x="143" y="72"/>
                    <a:pt x="144" y="70"/>
                    <a:pt x="145" y="66"/>
                  </a:cubicBezTo>
                  <a:cubicBezTo>
                    <a:pt x="145" y="63"/>
                    <a:pt x="147" y="60"/>
                    <a:pt x="148" y="57"/>
                  </a:cubicBezTo>
                  <a:cubicBezTo>
                    <a:pt x="150" y="52"/>
                    <a:pt x="147" y="45"/>
                    <a:pt x="146" y="38"/>
                  </a:cubicBezTo>
                  <a:cubicBezTo>
                    <a:pt x="146" y="35"/>
                    <a:pt x="146" y="33"/>
                    <a:pt x="145" y="29"/>
                  </a:cubicBezTo>
                  <a:cubicBezTo>
                    <a:pt x="143" y="25"/>
                    <a:pt x="145" y="25"/>
                    <a:pt x="145" y="21"/>
                  </a:cubicBezTo>
                  <a:cubicBezTo>
                    <a:pt x="145" y="14"/>
                    <a:pt x="136" y="13"/>
                    <a:pt x="131" y="11"/>
                  </a:cubicBezTo>
                  <a:cubicBezTo>
                    <a:pt x="127" y="10"/>
                    <a:pt x="127" y="8"/>
                    <a:pt x="125" y="5"/>
                  </a:cubicBezTo>
                  <a:cubicBezTo>
                    <a:pt x="122" y="2"/>
                    <a:pt x="121" y="4"/>
                    <a:pt x="118" y="5"/>
                  </a:cubicBezTo>
                  <a:cubicBezTo>
                    <a:pt x="115" y="5"/>
                    <a:pt x="112" y="3"/>
                    <a:pt x="109" y="2"/>
                  </a:cubicBezTo>
                  <a:cubicBezTo>
                    <a:pt x="105" y="0"/>
                    <a:pt x="104" y="1"/>
                    <a:pt x="100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7" y="3"/>
                    <a:pt x="96" y="4"/>
                    <a:pt x="95" y="4"/>
                  </a:cubicBezTo>
                  <a:cubicBezTo>
                    <a:pt x="92" y="6"/>
                    <a:pt x="87" y="8"/>
                    <a:pt x="93" y="10"/>
                  </a:cubicBezTo>
                  <a:cubicBezTo>
                    <a:pt x="96" y="11"/>
                    <a:pt x="99" y="9"/>
                    <a:pt x="102" y="11"/>
                  </a:cubicBezTo>
                  <a:cubicBezTo>
                    <a:pt x="103" y="12"/>
                    <a:pt x="105" y="14"/>
                    <a:pt x="106" y="15"/>
                  </a:cubicBezTo>
                  <a:cubicBezTo>
                    <a:pt x="108" y="17"/>
                    <a:pt x="109" y="17"/>
                    <a:pt x="111" y="18"/>
                  </a:cubicBezTo>
                  <a:cubicBezTo>
                    <a:pt x="116" y="23"/>
                    <a:pt x="109" y="24"/>
                    <a:pt x="108" y="28"/>
                  </a:cubicBezTo>
                  <a:cubicBezTo>
                    <a:pt x="108" y="29"/>
                    <a:pt x="109" y="30"/>
                    <a:pt x="110" y="31"/>
                  </a:cubicBezTo>
                  <a:cubicBezTo>
                    <a:pt x="110" y="33"/>
                    <a:pt x="109" y="32"/>
                    <a:pt x="108" y="33"/>
                  </a:cubicBezTo>
                  <a:cubicBezTo>
                    <a:pt x="107" y="35"/>
                    <a:pt x="105" y="37"/>
                    <a:pt x="108" y="37"/>
                  </a:cubicBezTo>
                  <a:cubicBezTo>
                    <a:pt x="109" y="41"/>
                    <a:pt x="106" y="40"/>
                    <a:pt x="104" y="42"/>
                  </a:cubicBezTo>
                  <a:cubicBezTo>
                    <a:pt x="102" y="45"/>
                    <a:pt x="105" y="46"/>
                    <a:pt x="105" y="49"/>
                  </a:cubicBezTo>
                  <a:cubicBezTo>
                    <a:pt x="102" y="50"/>
                    <a:pt x="100" y="51"/>
                    <a:pt x="97" y="52"/>
                  </a:cubicBezTo>
                  <a:cubicBezTo>
                    <a:pt x="92" y="55"/>
                    <a:pt x="89" y="57"/>
                    <a:pt x="89" y="63"/>
                  </a:cubicBezTo>
                  <a:cubicBezTo>
                    <a:pt x="89" y="65"/>
                    <a:pt x="90" y="65"/>
                    <a:pt x="88" y="66"/>
                  </a:cubicBezTo>
                  <a:cubicBezTo>
                    <a:pt x="88" y="67"/>
                    <a:pt x="86" y="67"/>
                    <a:pt x="86" y="68"/>
                  </a:cubicBezTo>
                  <a:cubicBezTo>
                    <a:pt x="83" y="70"/>
                    <a:pt x="82" y="72"/>
                    <a:pt x="79" y="73"/>
                  </a:cubicBezTo>
                  <a:cubicBezTo>
                    <a:pt x="77" y="73"/>
                    <a:pt x="74" y="72"/>
                    <a:pt x="72" y="73"/>
                  </a:cubicBezTo>
                  <a:cubicBezTo>
                    <a:pt x="70" y="74"/>
                    <a:pt x="70" y="77"/>
                    <a:pt x="70" y="79"/>
                  </a:cubicBezTo>
                  <a:cubicBezTo>
                    <a:pt x="70" y="82"/>
                    <a:pt x="71" y="84"/>
                    <a:pt x="71" y="87"/>
                  </a:cubicBezTo>
                  <a:cubicBezTo>
                    <a:pt x="72" y="93"/>
                    <a:pt x="66" y="98"/>
                    <a:pt x="64" y="103"/>
                  </a:cubicBezTo>
                  <a:cubicBezTo>
                    <a:pt x="62" y="108"/>
                    <a:pt x="69" y="112"/>
                    <a:pt x="68" y="118"/>
                  </a:cubicBezTo>
                  <a:cubicBezTo>
                    <a:pt x="67" y="120"/>
                    <a:pt x="66" y="122"/>
                    <a:pt x="66" y="125"/>
                  </a:cubicBezTo>
                  <a:cubicBezTo>
                    <a:pt x="67" y="127"/>
                    <a:pt x="68" y="130"/>
                    <a:pt x="68" y="133"/>
                  </a:cubicBezTo>
                  <a:cubicBezTo>
                    <a:pt x="68" y="138"/>
                    <a:pt x="64" y="142"/>
                    <a:pt x="62" y="147"/>
                  </a:cubicBezTo>
                  <a:cubicBezTo>
                    <a:pt x="61" y="149"/>
                    <a:pt x="59" y="152"/>
                    <a:pt x="57" y="154"/>
                  </a:cubicBezTo>
                  <a:cubicBezTo>
                    <a:pt x="55" y="156"/>
                    <a:pt x="51" y="157"/>
                    <a:pt x="49" y="159"/>
                  </a:cubicBezTo>
                  <a:cubicBezTo>
                    <a:pt x="46" y="161"/>
                    <a:pt x="46" y="164"/>
                    <a:pt x="44" y="166"/>
                  </a:cubicBezTo>
                  <a:cubicBezTo>
                    <a:pt x="41" y="169"/>
                    <a:pt x="38" y="170"/>
                    <a:pt x="36" y="172"/>
                  </a:cubicBezTo>
                  <a:cubicBezTo>
                    <a:pt x="34" y="174"/>
                    <a:pt x="35" y="176"/>
                    <a:pt x="33" y="179"/>
                  </a:cubicBezTo>
                  <a:cubicBezTo>
                    <a:pt x="32" y="181"/>
                    <a:pt x="29" y="182"/>
                    <a:pt x="29" y="184"/>
                  </a:cubicBezTo>
                  <a:cubicBezTo>
                    <a:pt x="27" y="189"/>
                    <a:pt x="28" y="193"/>
                    <a:pt x="26" y="198"/>
                  </a:cubicBezTo>
                  <a:cubicBezTo>
                    <a:pt x="25" y="199"/>
                    <a:pt x="24" y="202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5"/>
                    <a:pt x="23" y="205"/>
                    <a:pt x="23" y="206"/>
                  </a:cubicBezTo>
                  <a:cubicBezTo>
                    <a:pt x="23" y="208"/>
                    <a:pt x="21" y="210"/>
                    <a:pt x="19" y="212"/>
                  </a:cubicBezTo>
                  <a:cubicBezTo>
                    <a:pt x="16" y="216"/>
                    <a:pt x="16" y="220"/>
                    <a:pt x="15" y="224"/>
                  </a:cubicBezTo>
                  <a:cubicBezTo>
                    <a:pt x="15" y="229"/>
                    <a:pt x="10" y="230"/>
                    <a:pt x="9" y="235"/>
                  </a:cubicBezTo>
                  <a:cubicBezTo>
                    <a:pt x="9" y="238"/>
                    <a:pt x="10" y="240"/>
                    <a:pt x="9" y="242"/>
                  </a:cubicBezTo>
                  <a:cubicBezTo>
                    <a:pt x="8" y="245"/>
                    <a:pt x="7" y="246"/>
                    <a:pt x="7" y="249"/>
                  </a:cubicBezTo>
                  <a:cubicBezTo>
                    <a:pt x="7" y="254"/>
                    <a:pt x="8" y="260"/>
                    <a:pt x="6" y="265"/>
                  </a:cubicBezTo>
                  <a:cubicBezTo>
                    <a:pt x="3" y="270"/>
                    <a:pt x="0" y="273"/>
                    <a:pt x="2" y="279"/>
                  </a:cubicBezTo>
                  <a:cubicBezTo>
                    <a:pt x="2" y="282"/>
                    <a:pt x="2" y="285"/>
                    <a:pt x="3" y="287"/>
                  </a:cubicBezTo>
                  <a:cubicBezTo>
                    <a:pt x="4" y="289"/>
                    <a:pt x="6" y="290"/>
                    <a:pt x="7" y="292"/>
                  </a:cubicBezTo>
                  <a:cubicBezTo>
                    <a:pt x="7" y="294"/>
                    <a:pt x="6" y="299"/>
                    <a:pt x="6" y="301"/>
                  </a:cubicBezTo>
                  <a:cubicBezTo>
                    <a:pt x="5" y="304"/>
                    <a:pt x="5" y="306"/>
                    <a:pt x="5" y="309"/>
                  </a:cubicBezTo>
                  <a:cubicBezTo>
                    <a:pt x="5" y="315"/>
                    <a:pt x="3" y="320"/>
                    <a:pt x="3" y="327"/>
                  </a:cubicBezTo>
                  <a:cubicBezTo>
                    <a:pt x="4" y="330"/>
                    <a:pt x="6" y="333"/>
                    <a:pt x="7" y="337"/>
                  </a:cubicBezTo>
                  <a:cubicBezTo>
                    <a:pt x="8" y="335"/>
                    <a:pt x="9" y="334"/>
                    <a:pt x="10" y="333"/>
                  </a:cubicBezTo>
                  <a:cubicBezTo>
                    <a:pt x="12" y="330"/>
                    <a:pt x="15" y="329"/>
                    <a:pt x="17" y="3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4498975" y="3540125"/>
              <a:ext cx="620713" cy="419100"/>
            </a:xfrm>
            <a:custGeom>
              <a:avLst/>
              <a:gdLst>
                <a:gd name="T0" fmla="*/ 361 w 363"/>
                <a:gd name="T1" fmla="*/ 141 h 245"/>
                <a:gd name="T2" fmla="*/ 356 w 363"/>
                <a:gd name="T3" fmla="*/ 137 h 245"/>
                <a:gd name="T4" fmla="*/ 343 w 363"/>
                <a:gd name="T5" fmla="*/ 130 h 245"/>
                <a:gd name="T6" fmla="*/ 304 w 363"/>
                <a:gd name="T7" fmla="*/ 133 h 245"/>
                <a:gd name="T8" fmla="*/ 300 w 363"/>
                <a:gd name="T9" fmla="*/ 139 h 245"/>
                <a:gd name="T10" fmla="*/ 281 w 363"/>
                <a:gd name="T11" fmla="*/ 141 h 245"/>
                <a:gd name="T12" fmla="*/ 276 w 363"/>
                <a:gd name="T13" fmla="*/ 128 h 245"/>
                <a:gd name="T14" fmla="*/ 265 w 363"/>
                <a:gd name="T15" fmla="*/ 116 h 245"/>
                <a:gd name="T16" fmla="*/ 266 w 363"/>
                <a:gd name="T17" fmla="*/ 107 h 245"/>
                <a:gd name="T18" fmla="*/ 271 w 363"/>
                <a:gd name="T19" fmla="*/ 88 h 245"/>
                <a:gd name="T20" fmla="*/ 250 w 363"/>
                <a:gd name="T21" fmla="*/ 69 h 245"/>
                <a:gd name="T22" fmla="*/ 251 w 363"/>
                <a:gd name="T23" fmla="*/ 44 h 245"/>
                <a:gd name="T24" fmla="*/ 246 w 363"/>
                <a:gd name="T25" fmla="*/ 31 h 245"/>
                <a:gd name="T26" fmla="*/ 240 w 363"/>
                <a:gd name="T27" fmla="*/ 18 h 245"/>
                <a:gd name="T28" fmla="*/ 233 w 363"/>
                <a:gd name="T29" fmla="*/ 13 h 245"/>
                <a:gd name="T30" fmla="*/ 202 w 363"/>
                <a:gd name="T31" fmla="*/ 17 h 245"/>
                <a:gd name="T32" fmla="*/ 168 w 363"/>
                <a:gd name="T33" fmla="*/ 21 h 245"/>
                <a:gd name="T34" fmla="*/ 147 w 363"/>
                <a:gd name="T35" fmla="*/ 5 h 245"/>
                <a:gd name="T36" fmla="*/ 104 w 363"/>
                <a:gd name="T37" fmla="*/ 3 h 245"/>
                <a:gd name="T38" fmla="*/ 88 w 363"/>
                <a:gd name="T39" fmla="*/ 10 h 245"/>
                <a:gd name="T40" fmla="*/ 82 w 363"/>
                <a:gd name="T41" fmla="*/ 15 h 245"/>
                <a:gd name="T42" fmla="*/ 74 w 363"/>
                <a:gd name="T43" fmla="*/ 18 h 245"/>
                <a:gd name="T44" fmla="*/ 62 w 363"/>
                <a:gd name="T45" fmla="*/ 35 h 245"/>
                <a:gd name="T46" fmla="*/ 56 w 363"/>
                <a:gd name="T47" fmla="*/ 51 h 245"/>
                <a:gd name="T48" fmla="*/ 48 w 363"/>
                <a:gd name="T49" fmla="*/ 65 h 245"/>
                <a:gd name="T50" fmla="*/ 32 w 363"/>
                <a:gd name="T51" fmla="*/ 77 h 245"/>
                <a:gd name="T52" fmla="*/ 24 w 363"/>
                <a:gd name="T53" fmla="*/ 93 h 245"/>
                <a:gd name="T54" fmla="*/ 1 w 363"/>
                <a:gd name="T55" fmla="*/ 114 h 245"/>
                <a:gd name="T56" fmla="*/ 5 w 363"/>
                <a:gd name="T57" fmla="*/ 116 h 245"/>
                <a:gd name="T58" fmla="*/ 48 w 363"/>
                <a:gd name="T59" fmla="*/ 114 h 245"/>
                <a:gd name="T60" fmla="*/ 84 w 363"/>
                <a:gd name="T61" fmla="*/ 132 h 245"/>
                <a:gd name="T62" fmla="*/ 94 w 363"/>
                <a:gd name="T63" fmla="*/ 136 h 245"/>
                <a:gd name="T64" fmla="*/ 113 w 363"/>
                <a:gd name="T65" fmla="*/ 136 h 245"/>
                <a:gd name="T66" fmla="*/ 130 w 363"/>
                <a:gd name="T67" fmla="*/ 144 h 245"/>
                <a:gd name="T68" fmla="*/ 139 w 363"/>
                <a:gd name="T69" fmla="*/ 159 h 245"/>
                <a:gd name="T70" fmla="*/ 144 w 363"/>
                <a:gd name="T71" fmla="*/ 187 h 245"/>
                <a:gd name="T72" fmla="*/ 149 w 363"/>
                <a:gd name="T73" fmla="*/ 216 h 245"/>
                <a:gd name="T74" fmla="*/ 170 w 363"/>
                <a:gd name="T75" fmla="*/ 220 h 245"/>
                <a:gd name="T76" fmla="*/ 172 w 363"/>
                <a:gd name="T77" fmla="*/ 234 h 245"/>
                <a:gd name="T78" fmla="*/ 190 w 363"/>
                <a:gd name="T79" fmla="*/ 237 h 245"/>
                <a:gd name="T80" fmla="*/ 199 w 363"/>
                <a:gd name="T81" fmla="*/ 241 h 245"/>
                <a:gd name="T82" fmla="*/ 206 w 363"/>
                <a:gd name="T83" fmla="*/ 237 h 245"/>
                <a:gd name="T84" fmla="*/ 220 w 363"/>
                <a:gd name="T85" fmla="*/ 225 h 245"/>
                <a:gd name="T86" fmla="*/ 237 w 363"/>
                <a:gd name="T87" fmla="*/ 213 h 245"/>
                <a:gd name="T88" fmla="*/ 262 w 363"/>
                <a:gd name="T89" fmla="*/ 199 h 245"/>
                <a:gd name="T90" fmla="*/ 276 w 363"/>
                <a:gd name="T91" fmla="*/ 194 h 245"/>
                <a:gd name="T92" fmla="*/ 286 w 363"/>
                <a:gd name="T93" fmla="*/ 189 h 245"/>
                <a:gd name="T94" fmla="*/ 298 w 363"/>
                <a:gd name="T95" fmla="*/ 187 h 245"/>
                <a:gd name="T96" fmla="*/ 310 w 363"/>
                <a:gd name="T97" fmla="*/ 195 h 245"/>
                <a:gd name="T98" fmla="*/ 313 w 363"/>
                <a:gd name="T99" fmla="*/ 193 h 245"/>
                <a:gd name="T100" fmla="*/ 309 w 363"/>
                <a:gd name="T101" fmla="*/ 187 h 245"/>
                <a:gd name="T102" fmla="*/ 315 w 363"/>
                <a:gd name="T103" fmla="*/ 179 h 245"/>
                <a:gd name="T104" fmla="*/ 329 w 363"/>
                <a:gd name="T105" fmla="*/ 171 h 245"/>
                <a:gd name="T106" fmla="*/ 341 w 363"/>
                <a:gd name="T107" fmla="*/ 166 h 245"/>
                <a:gd name="T108" fmla="*/ 340 w 363"/>
                <a:gd name="T109" fmla="*/ 159 h 245"/>
                <a:gd name="T110" fmla="*/ 348 w 363"/>
                <a:gd name="T111" fmla="*/ 155 h 245"/>
                <a:gd name="T112" fmla="*/ 360 w 363"/>
                <a:gd name="T113" fmla="*/ 14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45">
                  <a:moveTo>
                    <a:pt x="360" y="146"/>
                  </a:moveTo>
                  <a:cubicBezTo>
                    <a:pt x="363" y="144"/>
                    <a:pt x="363" y="144"/>
                    <a:pt x="361" y="141"/>
                  </a:cubicBezTo>
                  <a:cubicBezTo>
                    <a:pt x="361" y="141"/>
                    <a:pt x="359" y="140"/>
                    <a:pt x="358" y="140"/>
                  </a:cubicBezTo>
                  <a:cubicBezTo>
                    <a:pt x="357" y="139"/>
                    <a:pt x="358" y="138"/>
                    <a:pt x="356" y="137"/>
                  </a:cubicBezTo>
                  <a:cubicBezTo>
                    <a:pt x="352" y="135"/>
                    <a:pt x="345" y="137"/>
                    <a:pt x="340" y="136"/>
                  </a:cubicBezTo>
                  <a:cubicBezTo>
                    <a:pt x="340" y="133"/>
                    <a:pt x="343" y="132"/>
                    <a:pt x="343" y="130"/>
                  </a:cubicBezTo>
                  <a:cubicBezTo>
                    <a:pt x="334" y="130"/>
                    <a:pt x="325" y="130"/>
                    <a:pt x="316" y="133"/>
                  </a:cubicBezTo>
                  <a:cubicBezTo>
                    <a:pt x="312" y="135"/>
                    <a:pt x="303" y="141"/>
                    <a:pt x="304" y="133"/>
                  </a:cubicBezTo>
                  <a:cubicBezTo>
                    <a:pt x="301" y="133"/>
                    <a:pt x="299" y="133"/>
                    <a:pt x="298" y="135"/>
                  </a:cubicBezTo>
                  <a:cubicBezTo>
                    <a:pt x="296" y="137"/>
                    <a:pt x="296" y="140"/>
                    <a:pt x="300" y="139"/>
                  </a:cubicBezTo>
                  <a:cubicBezTo>
                    <a:pt x="299" y="144"/>
                    <a:pt x="294" y="142"/>
                    <a:pt x="291" y="142"/>
                  </a:cubicBezTo>
                  <a:cubicBezTo>
                    <a:pt x="287" y="141"/>
                    <a:pt x="285" y="141"/>
                    <a:pt x="281" y="141"/>
                  </a:cubicBezTo>
                  <a:cubicBezTo>
                    <a:pt x="278" y="141"/>
                    <a:pt x="272" y="140"/>
                    <a:pt x="272" y="137"/>
                  </a:cubicBezTo>
                  <a:cubicBezTo>
                    <a:pt x="270" y="132"/>
                    <a:pt x="276" y="131"/>
                    <a:pt x="276" y="128"/>
                  </a:cubicBezTo>
                  <a:cubicBezTo>
                    <a:pt x="278" y="122"/>
                    <a:pt x="272" y="127"/>
                    <a:pt x="268" y="126"/>
                  </a:cubicBezTo>
                  <a:cubicBezTo>
                    <a:pt x="264" y="124"/>
                    <a:pt x="263" y="120"/>
                    <a:pt x="265" y="116"/>
                  </a:cubicBezTo>
                  <a:cubicBezTo>
                    <a:pt x="265" y="114"/>
                    <a:pt x="266" y="114"/>
                    <a:pt x="266" y="112"/>
                  </a:cubicBezTo>
                  <a:cubicBezTo>
                    <a:pt x="266" y="110"/>
                    <a:pt x="265" y="109"/>
                    <a:pt x="266" y="107"/>
                  </a:cubicBezTo>
                  <a:cubicBezTo>
                    <a:pt x="267" y="104"/>
                    <a:pt x="268" y="101"/>
                    <a:pt x="268" y="98"/>
                  </a:cubicBezTo>
                  <a:cubicBezTo>
                    <a:pt x="268" y="95"/>
                    <a:pt x="270" y="91"/>
                    <a:pt x="271" y="88"/>
                  </a:cubicBezTo>
                  <a:cubicBezTo>
                    <a:pt x="272" y="85"/>
                    <a:pt x="276" y="82"/>
                    <a:pt x="274" y="79"/>
                  </a:cubicBezTo>
                  <a:cubicBezTo>
                    <a:pt x="267" y="70"/>
                    <a:pt x="254" y="85"/>
                    <a:pt x="250" y="69"/>
                  </a:cubicBezTo>
                  <a:cubicBezTo>
                    <a:pt x="250" y="66"/>
                    <a:pt x="248" y="64"/>
                    <a:pt x="247" y="61"/>
                  </a:cubicBezTo>
                  <a:cubicBezTo>
                    <a:pt x="246" y="54"/>
                    <a:pt x="250" y="50"/>
                    <a:pt x="251" y="44"/>
                  </a:cubicBezTo>
                  <a:cubicBezTo>
                    <a:pt x="253" y="39"/>
                    <a:pt x="250" y="42"/>
                    <a:pt x="247" y="40"/>
                  </a:cubicBezTo>
                  <a:cubicBezTo>
                    <a:pt x="244" y="37"/>
                    <a:pt x="245" y="33"/>
                    <a:pt x="246" y="31"/>
                  </a:cubicBezTo>
                  <a:cubicBezTo>
                    <a:pt x="248" y="28"/>
                    <a:pt x="250" y="26"/>
                    <a:pt x="248" y="23"/>
                  </a:cubicBezTo>
                  <a:cubicBezTo>
                    <a:pt x="246" y="21"/>
                    <a:pt x="242" y="21"/>
                    <a:pt x="240" y="18"/>
                  </a:cubicBezTo>
                  <a:cubicBezTo>
                    <a:pt x="239" y="16"/>
                    <a:pt x="240" y="14"/>
                    <a:pt x="238" y="13"/>
                  </a:cubicBezTo>
                  <a:cubicBezTo>
                    <a:pt x="236" y="12"/>
                    <a:pt x="234" y="13"/>
                    <a:pt x="233" y="13"/>
                  </a:cubicBezTo>
                  <a:cubicBezTo>
                    <a:pt x="230" y="14"/>
                    <a:pt x="227" y="14"/>
                    <a:pt x="223" y="14"/>
                  </a:cubicBezTo>
                  <a:cubicBezTo>
                    <a:pt x="216" y="15"/>
                    <a:pt x="209" y="16"/>
                    <a:pt x="202" y="17"/>
                  </a:cubicBezTo>
                  <a:cubicBezTo>
                    <a:pt x="194" y="18"/>
                    <a:pt x="186" y="16"/>
                    <a:pt x="179" y="19"/>
                  </a:cubicBezTo>
                  <a:cubicBezTo>
                    <a:pt x="176" y="20"/>
                    <a:pt x="172" y="23"/>
                    <a:pt x="168" y="21"/>
                  </a:cubicBezTo>
                  <a:cubicBezTo>
                    <a:pt x="166" y="18"/>
                    <a:pt x="167" y="14"/>
                    <a:pt x="166" y="11"/>
                  </a:cubicBezTo>
                  <a:cubicBezTo>
                    <a:pt x="164" y="4"/>
                    <a:pt x="153" y="8"/>
                    <a:pt x="147" y="5"/>
                  </a:cubicBezTo>
                  <a:cubicBezTo>
                    <a:pt x="140" y="3"/>
                    <a:pt x="133" y="0"/>
                    <a:pt x="125" y="1"/>
                  </a:cubicBezTo>
                  <a:cubicBezTo>
                    <a:pt x="118" y="1"/>
                    <a:pt x="111" y="1"/>
                    <a:pt x="104" y="3"/>
                  </a:cubicBezTo>
                  <a:cubicBezTo>
                    <a:pt x="99" y="4"/>
                    <a:pt x="94" y="5"/>
                    <a:pt x="89" y="7"/>
                  </a:cubicBezTo>
                  <a:cubicBezTo>
                    <a:pt x="89" y="8"/>
                    <a:pt x="88" y="9"/>
                    <a:pt x="88" y="10"/>
                  </a:cubicBezTo>
                  <a:cubicBezTo>
                    <a:pt x="88" y="13"/>
                    <a:pt x="92" y="16"/>
                    <a:pt x="86" y="15"/>
                  </a:cubicBezTo>
                  <a:cubicBezTo>
                    <a:pt x="84" y="15"/>
                    <a:pt x="83" y="14"/>
                    <a:pt x="82" y="15"/>
                  </a:cubicBezTo>
                  <a:cubicBezTo>
                    <a:pt x="80" y="16"/>
                    <a:pt x="80" y="18"/>
                    <a:pt x="78" y="19"/>
                  </a:cubicBezTo>
                  <a:cubicBezTo>
                    <a:pt x="77" y="19"/>
                    <a:pt x="75" y="18"/>
                    <a:pt x="74" y="18"/>
                  </a:cubicBezTo>
                  <a:cubicBezTo>
                    <a:pt x="73" y="19"/>
                    <a:pt x="73" y="22"/>
                    <a:pt x="72" y="23"/>
                  </a:cubicBezTo>
                  <a:cubicBezTo>
                    <a:pt x="70" y="27"/>
                    <a:pt x="63" y="31"/>
                    <a:pt x="62" y="35"/>
                  </a:cubicBezTo>
                  <a:cubicBezTo>
                    <a:pt x="61" y="38"/>
                    <a:pt x="64" y="40"/>
                    <a:pt x="61" y="43"/>
                  </a:cubicBezTo>
                  <a:cubicBezTo>
                    <a:pt x="60" y="46"/>
                    <a:pt x="57" y="48"/>
                    <a:pt x="56" y="51"/>
                  </a:cubicBezTo>
                  <a:cubicBezTo>
                    <a:pt x="54" y="53"/>
                    <a:pt x="51" y="55"/>
                    <a:pt x="49" y="57"/>
                  </a:cubicBezTo>
                  <a:cubicBezTo>
                    <a:pt x="47" y="59"/>
                    <a:pt x="49" y="63"/>
                    <a:pt x="48" y="65"/>
                  </a:cubicBezTo>
                  <a:cubicBezTo>
                    <a:pt x="46" y="68"/>
                    <a:pt x="42" y="70"/>
                    <a:pt x="39" y="72"/>
                  </a:cubicBezTo>
                  <a:cubicBezTo>
                    <a:pt x="37" y="73"/>
                    <a:pt x="33" y="75"/>
                    <a:pt x="32" y="77"/>
                  </a:cubicBezTo>
                  <a:cubicBezTo>
                    <a:pt x="30" y="80"/>
                    <a:pt x="32" y="83"/>
                    <a:pt x="30" y="86"/>
                  </a:cubicBezTo>
                  <a:cubicBezTo>
                    <a:pt x="28" y="89"/>
                    <a:pt x="26" y="91"/>
                    <a:pt x="24" y="93"/>
                  </a:cubicBezTo>
                  <a:cubicBezTo>
                    <a:pt x="20" y="99"/>
                    <a:pt x="14" y="100"/>
                    <a:pt x="9" y="104"/>
                  </a:cubicBezTo>
                  <a:cubicBezTo>
                    <a:pt x="6" y="107"/>
                    <a:pt x="4" y="111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2" y="115"/>
                    <a:pt x="3" y="115"/>
                    <a:pt x="5" y="116"/>
                  </a:cubicBezTo>
                  <a:cubicBezTo>
                    <a:pt x="11" y="116"/>
                    <a:pt x="20" y="118"/>
                    <a:pt x="26" y="116"/>
                  </a:cubicBezTo>
                  <a:cubicBezTo>
                    <a:pt x="33" y="113"/>
                    <a:pt x="40" y="112"/>
                    <a:pt x="48" y="114"/>
                  </a:cubicBezTo>
                  <a:cubicBezTo>
                    <a:pt x="55" y="116"/>
                    <a:pt x="59" y="122"/>
                    <a:pt x="67" y="123"/>
                  </a:cubicBezTo>
                  <a:cubicBezTo>
                    <a:pt x="75" y="123"/>
                    <a:pt x="77" y="130"/>
                    <a:pt x="84" y="132"/>
                  </a:cubicBezTo>
                  <a:cubicBezTo>
                    <a:pt x="86" y="133"/>
                    <a:pt x="88" y="132"/>
                    <a:pt x="90" y="133"/>
                  </a:cubicBezTo>
                  <a:cubicBezTo>
                    <a:pt x="91" y="133"/>
                    <a:pt x="92" y="135"/>
                    <a:pt x="94" y="136"/>
                  </a:cubicBezTo>
                  <a:cubicBezTo>
                    <a:pt x="97" y="138"/>
                    <a:pt x="99" y="138"/>
                    <a:pt x="103" y="138"/>
                  </a:cubicBezTo>
                  <a:cubicBezTo>
                    <a:pt x="106" y="138"/>
                    <a:pt x="110" y="136"/>
                    <a:pt x="113" y="136"/>
                  </a:cubicBezTo>
                  <a:cubicBezTo>
                    <a:pt x="116" y="136"/>
                    <a:pt x="123" y="135"/>
                    <a:pt x="125" y="136"/>
                  </a:cubicBezTo>
                  <a:cubicBezTo>
                    <a:pt x="128" y="138"/>
                    <a:pt x="127" y="142"/>
                    <a:pt x="130" y="144"/>
                  </a:cubicBezTo>
                  <a:cubicBezTo>
                    <a:pt x="134" y="146"/>
                    <a:pt x="137" y="144"/>
                    <a:pt x="138" y="148"/>
                  </a:cubicBezTo>
                  <a:cubicBezTo>
                    <a:pt x="139" y="151"/>
                    <a:pt x="139" y="156"/>
                    <a:pt x="139" y="159"/>
                  </a:cubicBezTo>
                  <a:cubicBezTo>
                    <a:pt x="139" y="166"/>
                    <a:pt x="141" y="173"/>
                    <a:pt x="141" y="179"/>
                  </a:cubicBezTo>
                  <a:cubicBezTo>
                    <a:pt x="140" y="184"/>
                    <a:pt x="142" y="183"/>
                    <a:pt x="144" y="187"/>
                  </a:cubicBezTo>
                  <a:cubicBezTo>
                    <a:pt x="147" y="190"/>
                    <a:pt x="145" y="194"/>
                    <a:pt x="146" y="197"/>
                  </a:cubicBezTo>
                  <a:cubicBezTo>
                    <a:pt x="148" y="203"/>
                    <a:pt x="151" y="210"/>
                    <a:pt x="149" y="216"/>
                  </a:cubicBezTo>
                  <a:cubicBezTo>
                    <a:pt x="152" y="220"/>
                    <a:pt x="156" y="217"/>
                    <a:pt x="159" y="217"/>
                  </a:cubicBezTo>
                  <a:cubicBezTo>
                    <a:pt x="163" y="216"/>
                    <a:pt x="167" y="218"/>
                    <a:pt x="170" y="220"/>
                  </a:cubicBezTo>
                  <a:cubicBezTo>
                    <a:pt x="175" y="221"/>
                    <a:pt x="178" y="221"/>
                    <a:pt x="176" y="226"/>
                  </a:cubicBezTo>
                  <a:cubicBezTo>
                    <a:pt x="175" y="229"/>
                    <a:pt x="172" y="231"/>
                    <a:pt x="172" y="234"/>
                  </a:cubicBezTo>
                  <a:cubicBezTo>
                    <a:pt x="176" y="236"/>
                    <a:pt x="180" y="231"/>
                    <a:pt x="184" y="231"/>
                  </a:cubicBezTo>
                  <a:cubicBezTo>
                    <a:pt x="190" y="229"/>
                    <a:pt x="189" y="233"/>
                    <a:pt x="190" y="237"/>
                  </a:cubicBezTo>
                  <a:cubicBezTo>
                    <a:pt x="190" y="238"/>
                    <a:pt x="192" y="242"/>
                    <a:pt x="192" y="243"/>
                  </a:cubicBezTo>
                  <a:cubicBezTo>
                    <a:pt x="194" y="245"/>
                    <a:pt x="196" y="242"/>
                    <a:pt x="199" y="241"/>
                  </a:cubicBezTo>
                  <a:cubicBezTo>
                    <a:pt x="200" y="241"/>
                    <a:pt x="202" y="240"/>
                    <a:pt x="204" y="240"/>
                  </a:cubicBezTo>
                  <a:cubicBezTo>
                    <a:pt x="204" y="240"/>
                    <a:pt x="205" y="239"/>
                    <a:pt x="206" y="237"/>
                  </a:cubicBezTo>
                  <a:cubicBezTo>
                    <a:pt x="207" y="234"/>
                    <a:pt x="211" y="233"/>
                    <a:pt x="213" y="231"/>
                  </a:cubicBezTo>
                  <a:cubicBezTo>
                    <a:pt x="216" y="229"/>
                    <a:pt x="218" y="226"/>
                    <a:pt x="220" y="225"/>
                  </a:cubicBezTo>
                  <a:cubicBezTo>
                    <a:pt x="223" y="223"/>
                    <a:pt x="227" y="222"/>
                    <a:pt x="229" y="220"/>
                  </a:cubicBezTo>
                  <a:cubicBezTo>
                    <a:pt x="232" y="218"/>
                    <a:pt x="234" y="215"/>
                    <a:pt x="237" y="213"/>
                  </a:cubicBezTo>
                  <a:cubicBezTo>
                    <a:pt x="240" y="210"/>
                    <a:pt x="243" y="207"/>
                    <a:pt x="247" y="204"/>
                  </a:cubicBezTo>
                  <a:cubicBezTo>
                    <a:pt x="252" y="201"/>
                    <a:pt x="257" y="200"/>
                    <a:pt x="262" y="199"/>
                  </a:cubicBezTo>
                  <a:cubicBezTo>
                    <a:pt x="264" y="198"/>
                    <a:pt x="266" y="196"/>
                    <a:pt x="268" y="195"/>
                  </a:cubicBezTo>
                  <a:cubicBezTo>
                    <a:pt x="270" y="195"/>
                    <a:pt x="274" y="195"/>
                    <a:pt x="276" y="194"/>
                  </a:cubicBezTo>
                  <a:cubicBezTo>
                    <a:pt x="278" y="193"/>
                    <a:pt x="277" y="191"/>
                    <a:pt x="279" y="190"/>
                  </a:cubicBezTo>
                  <a:cubicBezTo>
                    <a:pt x="281" y="187"/>
                    <a:pt x="283" y="190"/>
                    <a:pt x="286" y="189"/>
                  </a:cubicBezTo>
                  <a:cubicBezTo>
                    <a:pt x="288" y="188"/>
                    <a:pt x="290" y="185"/>
                    <a:pt x="293" y="185"/>
                  </a:cubicBezTo>
                  <a:cubicBezTo>
                    <a:pt x="294" y="185"/>
                    <a:pt x="297" y="187"/>
                    <a:pt x="298" y="187"/>
                  </a:cubicBezTo>
                  <a:cubicBezTo>
                    <a:pt x="304" y="189"/>
                    <a:pt x="302" y="191"/>
                    <a:pt x="304" y="196"/>
                  </a:cubicBezTo>
                  <a:cubicBezTo>
                    <a:pt x="305" y="195"/>
                    <a:pt x="308" y="194"/>
                    <a:pt x="310" y="195"/>
                  </a:cubicBezTo>
                  <a:cubicBezTo>
                    <a:pt x="311" y="196"/>
                    <a:pt x="310" y="199"/>
                    <a:pt x="314" y="198"/>
                  </a:cubicBezTo>
                  <a:cubicBezTo>
                    <a:pt x="314" y="196"/>
                    <a:pt x="313" y="195"/>
                    <a:pt x="313" y="193"/>
                  </a:cubicBezTo>
                  <a:cubicBezTo>
                    <a:pt x="314" y="191"/>
                    <a:pt x="316" y="190"/>
                    <a:pt x="314" y="188"/>
                  </a:cubicBezTo>
                  <a:cubicBezTo>
                    <a:pt x="312" y="187"/>
                    <a:pt x="310" y="189"/>
                    <a:pt x="309" y="187"/>
                  </a:cubicBezTo>
                  <a:cubicBezTo>
                    <a:pt x="308" y="185"/>
                    <a:pt x="310" y="183"/>
                    <a:pt x="310" y="181"/>
                  </a:cubicBezTo>
                  <a:cubicBezTo>
                    <a:pt x="312" y="180"/>
                    <a:pt x="313" y="179"/>
                    <a:pt x="315" y="179"/>
                  </a:cubicBezTo>
                  <a:cubicBezTo>
                    <a:pt x="317" y="178"/>
                    <a:pt x="319" y="178"/>
                    <a:pt x="321" y="177"/>
                  </a:cubicBezTo>
                  <a:cubicBezTo>
                    <a:pt x="323" y="175"/>
                    <a:pt x="326" y="171"/>
                    <a:pt x="329" y="171"/>
                  </a:cubicBezTo>
                  <a:cubicBezTo>
                    <a:pt x="329" y="171"/>
                    <a:pt x="329" y="171"/>
                    <a:pt x="329" y="172"/>
                  </a:cubicBezTo>
                  <a:cubicBezTo>
                    <a:pt x="332" y="172"/>
                    <a:pt x="347" y="171"/>
                    <a:pt x="341" y="166"/>
                  </a:cubicBezTo>
                  <a:cubicBezTo>
                    <a:pt x="340" y="165"/>
                    <a:pt x="338" y="166"/>
                    <a:pt x="338" y="163"/>
                  </a:cubicBezTo>
                  <a:cubicBezTo>
                    <a:pt x="338" y="162"/>
                    <a:pt x="339" y="160"/>
                    <a:pt x="340" y="159"/>
                  </a:cubicBezTo>
                  <a:cubicBezTo>
                    <a:pt x="342" y="157"/>
                    <a:pt x="348" y="158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51" y="149"/>
                    <a:pt x="355" y="149"/>
                    <a:pt x="360" y="1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0"/>
            <p:cNvSpPr>
              <a:spLocks/>
            </p:cNvSpPr>
            <p:nvPr/>
          </p:nvSpPr>
          <p:spPr bwMode="auto">
            <a:xfrm>
              <a:off x="4503738" y="2979738"/>
              <a:ext cx="539750" cy="546100"/>
            </a:xfrm>
            <a:custGeom>
              <a:avLst/>
              <a:gdLst>
                <a:gd name="T0" fmla="*/ 95 w 316"/>
                <a:gd name="T1" fmla="*/ 303 h 320"/>
                <a:gd name="T2" fmla="*/ 138 w 316"/>
                <a:gd name="T3" fmla="*/ 271 h 320"/>
                <a:gd name="T4" fmla="*/ 159 w 316"/>
                <a:gd name="T5" fmla="*/ 271 h 320"/>
                <a:gd name="T6" fmla="*/ 190 w 316"/>
                <a:gd name="T7" fmla="*/ 265 h 320"/>
                <a:gd name="T8" fmla="*/ 214 w 316"/>
                <a:gd name="T9" fmla="*/ 269 h 320"/>
                <a:gd name="T10" fmla="*/ 238 w 316"/>
                <a:gd name="T11" fmla="*/ 260 h 320"/>
                <a:gd name="T12" fmla="*/ 248 w 316"/>
                <a:gd name="T13" fmla="*/ 243 h 320"/>
                <a:gd name="T14" fmla="*/ 251 w 316"/>
                <a:gd name="T15" fmla="*/ 234 h 320"/>
                <a:gd name="T16" fmla="*/ 250 w 316"/>
                <a:gd name="T17" fmla="*/ 213 h 320"/>
                <a:gd name="T18" fmla="*/ 244 w 316"/>
                <a:gd name="T19" fmla="*/ 181 h 320"/>
                <a:gd name="T20" fmla="*/ 247 w 316"/>
                <a:gd name="T21" fmla="*/ 171 h 320"/>
                <a:gd name="T22" fmla="*/ 255 w 316"/>
                <a:gd name="T23" fmla="*/ 164 h 320"/>
                <a:gd name="T24" fmla="*/ 270 w 316"/>
                <a:gd name="T25" fmla="*/ 160 h 320"/>
                <a:gd name="T26" fmla="*/ 269 w 316"/>
                <a:gd name="T27" fmla="*/ 133 h 320"/>
                <a:gd name="T28" fmla="*/ 285 w 316"/>
                <a:gd name="T29" fmla="*/ 125 h 320"/>
                <a:gd name="T30" fmla="*/ 293 w 316"/>
                <a:gd name="T31" fmla="*/ 110 h 320"/>
                <a:gd name="T32" fmla="*/ 308 w 316"/>
                <a:gd name="T33" fmla="*/ 117 h 320"/>
                <a:gd name="T34" fmla="*/ 313 w 316"/>
                <a:gd name="T35" fmla="*/ 111 h 320"/>
                <a:gd name="T36" fmla="*/ 306 w 316"/>
                <a:gd name="T37" fmla="*/ 83 h 320"/>
                <a:gd name="T38" fmla="*/ 299 w 316"/>
                <a:gd name="T39" fmla="*/ 68 h 320"/>
                <a:gd name="T40" fmla="*/ 308 w 316"/>
                <a:gd name="T41" fmla="*/ 42 h 320"/>
                <a:gd name="T42" fmla="*/ 302 w 316"/>
                <a:gd name="T43" fmla="*/ 33 h 320"/>
                <a:gd name="T44" fmla="*/ 303 w 316"/>
                <a:gd name="T45" fmla="*/ 29 h 320"/>
                <a:gd name="T46" fmla="*/ 294 w 316"/>
                <a:gd name="T47" fmla="*/ 28 h 320"/>
                <a:gd name="T48" fmla="*/ 275 w 316"/>
                <a:gd name="T49" fmla="*/ 31 h 320"/>
                <a:gd name="T50" fmla="*/ 252 w 316"/>
                <a:gd name="T51" fmla="*/ 38 h 320"/>
                <a:gd name="T52" fmla="*/ 244 w 316"/>
                <a:gd name="T53" fmla="*/ 37 h 320"/>
                <a:gd name="T54" fmla="*/ 222 w 316"/>
                <a:gd name="T55" fmla="*/ 39 h 320"/>
                <a:gd name="T56" fmla="*/ 218 w 316"/>
                <a:gd name="T57" fmla="*/ 38 h 320"/>
                <a:gd name="T58" fmla="*/ 208 w 316"/>
                <a:gd name="T59" fmla="*/ 34 h 320"/>
                <a:gd name="T60" fmla="*/ 204 w 316"/>
                <a:gd name="T61" fmla="*/ 39 h 320"/>
                <a:gd name="T62" fmla="*/ 198 w 316"/>
                <a:gd name="T63" fmla="*/ 37 h 320"/>
                <a:gd name="T64" fmla="*/ 188 w 316"/>
                <a:gd name="T65" fmla="*/ 22 h 320"/>
                <a:gd name="T66" fmla="*/ 179 w 316"/>
                <a:gd name="T67" fmla="*/ 23 h 320"/>
                <a:gd name="T68" fmla="*/ 167 w 316"/>
                <a:gd name="T69" fmla="*/ 22 h 320"/>
                <a:gd name="T70" fmla="*/ 161 w 316"/>
                <a:gd name="T71" fmla="*/ 38 h 320"/>
                <a:gd name="T72" fmla="*/ 136 w 316"/>
                <a:gd name="T73" fmla="*/ 23 h 320"/>
                <a:gd name="T74" fmla="*/ 133 w 316"/>
                <a:gd name="T75" fmla="*/ 0 h 320"/>
                <a:gd name="T76" fmla="*/ 120 w 316"/>
                <a:gd name="T77" fmla="*/ 13 h 320"/>
                <a:gd name="T78" fmla="*/ 118 w 316"/>
                <a:gd name="T79" fmla="*/ 19 h 320"/>
                <a:gd name="T80" fmla="*/ 112 w 316"/>
                <a:gd name="T81" fmla="*/ 38 h 320"/>
                <a:gd name="T82" fmla="*/ 102 w 316"/>
                <a:gd name="T83" fmla="*/ 68 h 320"/>
                <a:gd name="T84" fmla="*/ 100 w 316"/>
                <a:gd name="T85" fmla="*/ 78 h 320"/>
                <a:gd name="T86" fmla="*/ 92 w 316"/>
                <a:gd name="T87" fmla="*/ 101 h 320"/>
                <a:gd name="T88" fmla="*/ 85 w 316"/>
                <a:gd name="T89" fmla="*/ 112 h 320"/>
                <a:gd name="T90" fmla="*/ 73 w 316"/>
                <a:gd name="T91" fmla="*/ 119 h 320"/>
                <a:gd name="T92" fmla="*/ 64 w 316"/>
                <a:gd name="T93" fmla="*/ 134 h 320"/>
                <a:gd name="T94" fmla="*/ 59 w 316"/>
                <a:gd name="T95" fmla="*/ 146 h 320"/>
                <a:gd name="T96" fmla="*/ 50 w 316"/>
                <a:gd name="T97" fmla="*/ 150 h 320"/>
                <a:gd name="T98" fmla="*/ 38 w 316"/>
                <a:gd name="T99" fmla="*/ 158 h 320"/>
                <a:gd name="T100" fmla="*/ 24 w 316"/>
                <a:gd name="T101" fmla="*/ 184 h 320"/>
                <a:gd name="T102" fmla="*/ 14 w 316"/>
                <a:gd name="T103" fmla="*/ 191 h 320"/>
                <a:gd name="T104" fmla="*/ 3 w 316"/>
                <a:gd name="T105" fmla="*/ 210 h 320"/>
                <a:gd name="T106" fmla="*/ 4 w 316"/>
                <a:gd name="T107" fmla="*/ 222 h 320"/>
                <a:gd name="T108" fmla="*/ 6 w 316"/>
                <a:gd name="T109" fmla="*/ 235 h 320"/>
                <a:gd name="T110" fmla="*/ 6 w 316"/>
                <a:gd name="T111" fmla="*/ 241 h 320"/>
                <a:gd name="T112" fmla="*/ 17 w 316"/>
                <a:gd name="T113" fmla="*/ 259 h 320"/>
                <a:gd name="T114" fmla="*/ 24 w 316"/>
                <a:gd name="T115" fmla="*/ 270 h 320"/>
                <a:gd name="T116" fmla="*/ 48 w 316"/>
                <a:gd name="T117" fmla="*/ 284 h 320"/>
                <a:gd name="T118" fmla="*/ 63 w 316"/>
                <a:gd name="T119" fmla="*/ 294 h 320"/>
                <a:gd name="T120" fmla="*/ 79 w 316"/>
                <a:gd name="T121" fmla="*/ 302 h 320"/>
                <a:gd name="T122" fmla="*/ 86 w 316"/>
                <a:gd name="T123" fmla="*/ 313 h 320"/>
                <a:gd name="T124" fmla="*/ 89 w 316"/>
                <a:gd name="T125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20">
                  <a:moveTo>
                    <a:pt x="89" y="315"/>
                  </a:moveTo>
                  <a:cubicBezTo>
                    <a:pt x="92" y="311"/>
                    <a:pt x="93" y="307"/>
                    <a:pt x="95" y="303"/>
                  </a:cubicBezTo>
                  <a:cubicBezTo>
                    <a:pt x="101" y="296"/>
                    <a:pt x="108" y="291"/>
                    <a:pt x="114" y="284"/>
                  </a:cubicBezTo>
                  <a:cubicBezTo>
                    <a:pt x="121" y="277"/>
                    <a:pt x="128" y="271"/>
                    <a:pt x="138" y="271"/>
                  </a:cubicBezTo>
                  <a:cubicBezTo>
                    <a:pt x="143" y="270"/>
                    <a:pt x="147" y="272"/>
                    <a:pt x="152" y="272"/>
                  </a:cubicBezTo>
                  <a:cubicBezTo>
                    <a:pt x="154" y="272"/>
                    <a:pt x="158" y="272"/>
                    <a:pt x="159" y="271"/>
                  </a:cubicBezTo>
                  <a:cubicBezTo>
                    <a:pt x="161" y="270"/>
                    <a:pt x="161" y="269"/>
                    <a:pt x="163" y="268"/>
                  </a:cubicBezTo>
                  <a:cubicBezTo>
                    <a:pt x="171" y="262"/>
                    <a:pt x="181" y="264"/>
                    <a:pt x="190" y="265"/>
                  </a:cubicBezTo>
                  <a:cubicBezTo>
                    <a:pt x="195" y="265"/>
                    <a:pt x="198" y="266"/>
                    <a:pt x="203" y="266"/>
                  </a:cubicBezTo>
                  <a:cubicBezTo>
                    <a:pt x="209" y="265"/>
                    <a:pt x="209" y="267"/>
                    <a:pt x="214" y="269"/>
                  </a:cubicBezTo>
                  <a:cubicBezTo>
                    <a:pt x="217" y="270"/>
                    <a:pt x="225" y="269"/>
                    <a:pt x="229" y="268"/>
                  </a:cubicBezTo>
                  <a:cubicBezTo>
                    <a:pt x="232" y="266"/>
                    <a:pt x="234" y="261"/>
                    <a:pt x="238" y="260"/>
                  </a:cubicBezTo>
                  <a:cubicBezTo>
                    <a:pt x="242" y="258"/>
                    <a:pt x="246" y="260"/>
                    <a:pt x="248" y="255"/>
                  </a:cubicBezTo>
                  <a:cubicBezTo>
                    <a:pt x="249" y="253"/>
                    <a:pt x="248" y="246"/>
                    <a:pt x="248" y="243"/>
                  </a:cubicBezTo>
                  <a:cubicBezTo>
                    <a:pt x="247" y="241"/>
                    <a:pt x="244" y="240"/>
                    <a:pt x="245" y="237"/>
                  </a:cubicBezTo>
                  <a:cubicBezTo>
                    <a:pt x="246" y="235"/>
                    <a:pt x="249" y="236"/>
                    <a:pt x="251" y="234"/>
                  </a:cubicBezTo>
                  <a:cubicBezTo>
                    <a:pt x="256" y="226"/>
                    <a:pt x="246" y="229"/>
                    <a:pt x="243" y="229"/>
                  </a:cubicBezTo>
                  <a:cubicBezTo>
                    <a:pt x="231" y="229"/>
                    <a:pt x="242" y="212"/>
                    <a:pt x="250" y="213"/>
                  </a:cubicBezTo>
                  <a:cubicBezTo>
                    <a:pt x="252" y="206"/>
                    <a:pt x="252" y="196"/>
                    <a:pt x="248" y="190"/>
                  </a:cubicBezTo>
                  <a:cubicBezTo>
                    <a:pt x="245" y="187"/>
                    <a:pt x="242" y="186"/>
                    <a:pt x="244" y="181"/>
                  </a:cubicBezTo>
                  <a:cubicBezTo>
                    <a:pt x="245" y="178"/>
                    <a:pt x="248" y="176"/>
                    <a:pt x="250" y="175"/>
                  </a:cubicBezTo>
                  <a:cubicBezTo>
                    <a:pt x="250" y="173"/>
                    <a:pt x="247" y="172"/>
                    <a:pt x="247" y="171"/>
                  </a:cubicBezTo>
                  <a:cubicBezTo>
                    <a:pt x="247" y="169"/>
                    <a:pt x="248" y="166"/>
                    <a:pt x="248" y="164"/>
                  </a:cubicBezTo>
                  <a:cubicBezTo>
                    <a:pt x="250" y="164"/>
                    <a:pt x="253" y="164"/>
                    <a:pt x="255" y="164"/>
                  </a:cubicBezTo>
                  <a:cubicBezTo>
                    <a:pt x="257" y="163"/>
                    <a:pt x="257" y="160"/>
                    <a:pt x="259" y="160"/>
                  </a:cubicBezTo>
                  <a:cubicBezTo>
                    <a:pt x="263" y="159"/>
                    <a:pt x="267" y="162"/>
                    <a:pt x="270" y="160"/>
                  </a:cubicBezTo>
                  <a:cubicBezTo>
                    <a:pt x="271" y="155"/>
                    <a:pt x="268" y="151"/>
                    <a:pt x="267" y="146"/>
                  </a:cubicBezTo>
                  <a:cubicBezTo>
                    <a:pt x="266" y="141"/>
                    <a:pt x="269" y="138"/>
                    <a:pt x="269" y="133"/>
                  </a:cubicBezTo>
                  <a:cubicBezTo>
                    <a:pt x="268" y="130"/>
                    <a:pt x="265" y="125"/>
                    <a:pt x="271" y="123"/>
                  </a:cubicBezTo>
                  <a:cubicBezTo>
                    <a:pt x="275" y="121"/>
                    <a:pt x="280" y="126"/>
                    <a:pt x="285" y="125"/>
                  </a:cubicBezTo>
                  <a:cubicBezTo>
                    <a:pt x="286" y="121"/>
                    <a:pt x="286" y="117"/>
                    <a:pt x="287" y="113"/>
                  </a:cubicBezTo>
                  <a:cubicBezTo>
                    <a:pt x="289" y="107"/>
                    <a:pt x="289" y="107"/>
                    <a:pt x="293" y="110"/>
                  </a:cubicBezTo>
                  <a:cubicBezTo>
                    <a:pt x="296" y="112"/>
                    <a:pt x="298" y="116"/>
                    <a:pt x="301" y="117"/>
                  </a:cubicBezTo>
                  <a:cubicBezTo>
                    <a:pt x="303" y="118"/>
                    <a:pt x="305" y="118"/>
                    <a:pt x="308" y="117"/>
                  </a:cubicBezTo>
                  <a:cubicBezTo>
                    <a:pt x="308" y="117"/>
                    <a:pt x="308" y="116"/>
                    <a:pt x="308" y="115"/>
                  </a:cubicBezTo>
                  <a:cubicBezTo>
                    <a:pt x="309" y="113"/>
                    <a:pt x="312" y="113"/>
                    <a:pt x="313" y="111"/>
                  </a:cubicBezTo>
                  <a:cubicBezTo>
                    <a:pt x="315" y="109"/>
                    <a:pt x="315" y="99"/>
                    <a:pt x="314" y="96"/>
                  </a:cubicBezTo>
                  <a:cubicBezTo>
                    <a:pt x="313" y="91"/>
                    <a:pt x="309" y="86"/>
                    <a:pt x="306" y="83"/>
                  </a:cubicBezTo>
                  <a:cubicBezTo>
                    <a:pt x="304" y="80"/>
                    <a:pt x="303" y="78"/>
                    <a:pt x="302" y="75"/>
                  </a:cubicBezTo>
                  <a:cubicBezTo>
                    <a:pt x="301" y="73"/>
                    <a:pt x="299" y="71"/>
                    <a:pt x="299" y="68"/>
                  </a:cubicBezTo>
                  <a:cubicBezTo>
                    <a:pt x="299" y="64"/>
                    <a:pt x="300" y="57"/>
                    <a:pt x="303" y="53"/>
                  </a:cubicBezTo>
                  <a:cubicBezTo>
                    <a:pt x="305" y="50"/>
                    <a:pt x="316" y="47"/>
                    <a:pt x="308" y="42"/>
                  </a:cubicBezTo>
                  <a:cubicBezTo>
                    <a:pt x="306" y="42"/>
                    <a:pt x="303" y="42"/>
                    <a:pt x="302" y="40"/>
                  </a:cubicBezTo>
                  <a:cubicBezTo>
                    <a:pt x="301" y="38"/>
                    <a:pt x="301" y="35"/>
                    <a:pt x="302" y="33"/>
                  </a:cubicBezTo>
                  <a:cubicBezTo>
                    <a:pt x="302" y="31"/>
                    <a:pt x="303" y="30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1" y="28"/>
                    <a:pt x="301" y="25"/>
                    <a:pt x="299" y="24"/>
                  </a:cubicBezTo>
                  <a:cubicBezTo>
                    <a:pt x="296" y="24"/>
                    <a:pt x="296" y="27"/>
                    <a:pt x="294" y="28"/>
                  </a:cubicBezTo>
                  <a:cubicBezTo>
                    <a:pt x="292" y="29"/>
                    <a:pt x="290" y="29"/>
                    <a:pt x="288" y="29"/>
                  </a:cubicBezTo>
                  <a:cubicBezTo>
                    <a:pt x="283" y="29"/>
                    <a:pt x="279" y="29"/>
                    <a:pt x="275" y="31"/>
                  </a:cubicBezTo>
                  <a:cubicBezTo>
                    <a:pt x="270" y="33"/>
                    <a:pt x="262" y="39"/>
                    <a:pt x="256" y="39"/>
                  </a:cubicBezTo>
                  <a:cubicBezTo>
                    <a:pt x="254" y="38"/>
                    <a:pt x="254" y="37"/>
                    <a:pt x="252" y="38"/>
                  </a:cubicBezTo>
                  <a:cubicBezTo>
                    <a:pt x="250" y="38"/>
                    <a:pt x="250" y="39"/>
                    <a:pt x="248" y="40"/>
                  </a:cubicBezTo>
                  <a:cubicBezTo>
                    <a:pt x="246" y="40"/>
                    <a:pt x="243" y="41"/>
                    <a:pt x="244" y="37"/>
                  </a:cubicBezTo>
                  <a:cubicBezTo>
                    <a:pt x="238" y="37"/>
                    <a:pt x="243" y="46"/>
                    <a:pt x="241" y="49"/>
                  </a:cubicBezTo>
                  <a:cubicBezTo>
                    <a:pt x="234" y="47"/>
                    <a:pt x="229" y="41"/>
                    <a:pt x="222" y="39"/>
                  </a:cubicBezTo>
                  <a:cubicBezTo>
                    <a:pt x="221" y="39"/>
                    <a:pt x="220" y="40"/>
                    <a:pt x="219" y="40"/>
                  </a:cubicBezTo>
                  <a:cubicBezTo>
                    <a:pt x="218" y="39"/>
                    <a:pt x="218" y="38"/>
                    <a:pt x="218" y="38"/>
                  </a:cubicBezTo>
                  <a:cubicBezTo>
                    <a:pt x="216" y="37"/>
                    <a:pt x="215" y="36"/>
                    <a:pt x="213" y="36"/>
                  </a:cubicBezTo>
                  <a:cubicBezTo>
                    <a:pt x="210" y="37"/>
                    <a:pt x="209" y="40"/>
                    <a:pt x="208" y="34"/>
                  </a:cubicBezTo>
                  <a:cubicBezTo>
                    <a:pt x="207" y="34"/>
                    <a:pt x="207" y="34"/>
                    <a:pt x="206" y="34"/>
                  </a:cubicBezTo>
                  <a:cubicBezTo>
                    <a:pt x="206" y="36"/>
                    <a:pt x="206" y="38"/>
                    <a:pt x="204" y="39"/>
                  </a:cubicBezTo>
                  <a:cubicBezTo>
                    <a:pt x="203" y="38"/>
                    <a:pt x="203" y="36"/>
                    <a:pt x="201" y="35"/>
                  </a:cubicBezTo>
                  <a:cubicBezTo>
                    <a:pt x="198" y="33"/>
                    <a:pt x="201" y="36"/>
                    <a:pt x="198" y="37"/>
                  </a:cubicBezTo>
                  <a:cubicBezTo>
                    <a:pt x="193" y="39"/>
                    <a:pt x="197" y="32"/>
                    <a:pt x="195" y="29"/>
                  </a:cubicBezTo>
                  <a:cubicBezTo>
                    <a:pt x="193" y="25"/>
                    <a:pt x="190" y="25"/>
                    <a:pt x="188" y="22"/>
                  </a:cubicBezTo>
                  <a:cubicBezTo>
                    <a:pt x="185" y="18"/>
                    <a:pt x="186" y="15"/>
                    <a:pt x="182" y="20"/>
                  </a:cubicBezTo>
                  <a:cubicBezTo>
                    <a:pt x="181" y="22"/>
                    <a:pt x="182" y="24"/>
                    <a:pt x="179" y="23"/>
                  </a:cubicBezTo>
                  <a:cubicBezTo>
                    <a:pt x="177" y="22"/>
                    <a:pt x="177" y="19"/>
                    <a:pt x="176" y="18"/>
                  </a:cubicBezTo>
                  <a:cubicBezTo>
                    <a:pt x="173" y="17"/>
                    <a:pt x="169" y="20"/>
                    <a:pt x="167" y="22"/>
                  </a:cubicBezTo>
                  <a:cubicBezTo>
                    <a:pt x="166" y="24"/>
                    <a:pt x="163" y="29"/>
                    <a:pt x="163" y="31"/>
                  </a:cubicBezTo>
                  <a:cubicBezTo>
                    <a:pt x="163" y="34"/>
                    <a:pt x="168" y="39"/>
                    <a:pt x="161" y="38"/>
                  </a:cubicBezTo>
                  <a:cubicBezTo>
                    <a:pt x="155" y="37"/>
                    <a:pt x="150" y="28"/>
                    <a:pt x="145" y="26"/>
                  </a:cubicBezTo>
                  <a:cubicBezTo>
                    <a:pt x="142" y="24"/>
                    <a:pt x="139" y="25"/>
                    <a:pt x="136" y="23"/>
                  </a:cubicBezTo>
                  <a:cubicBezTo>
                    <a:pt x="134" y="21"/>
                    <a:pt x="133" y="18"/>
                    <a:pt x="130" y="17"/>
                  </a:cubicBezTo>
                  <a:cubicBezTo>
                    <a:pt x="129" y="13"/>
                    <a:pt x="138" y="1"/>
                    <a:pt x="133" y="0"/>
                  </a:cubicBezTo>
                  <a:cubicBezTo>
                    <a:pt x="129" y="0"/>
                    <a:pt x="128" y="4"/>
                    <a:pt x="127" y="6"/>
                  </a:cubicBezTo>
                  <a:cubicBezTo>
                    <a:pt x="125" y="9"/>
                    <a:pt x="122" y="10"/>
                    <a:pt x="120" y="13"/>
                  </a:cubicBezTo>
                  <a:cubicBezTo>
                    <a:pt x="119" y="14"/>
                    <a:pt x="118" y="15"/>
                    <a:pt x="117" y="17"/>
                  </a:cubicBezTo>
                  <a:cubicBezTo>
                    <a:pt x="118" y="17"/>
                    <a:pt x="118" y="18"/>
                    <a:pt x="118" y="19"/>
                  </a:cubicBezTo>
                  <a:cubicBezTo>
                    <a:pt x="120" y="24"/>
                    <a:pt x="116" y="26"/>
                    <a:pt x="114" y="31"/>
                  </a:cubicBezTo>
                  <a:cubicBezTo>
                    <a:pt x="113" y="33"/>
                    <a:pt x="114" y="35"/>
                    <a:pt x="112" y="38"/>
                  </a:cubicBezTo>
                  <a:cubicBezTo>
                    <a:pt x="111" y="40"/>
                    <a:pt x="109" y="42"/>
                    <a:pt x="107" y="44"/>
                  </a:cubicBezTo>
                  <a:cubicBezTo>
                    <a:pt x="103" y="50"/>
                    <a:pt x="100" y="60"/>
                    <a:pt x="102" y="68"/>
                  </a:cubicBezTo>
                  <a:cubicBezTo>
                    <a:pt x="103" y="70"/>
                    <a:pt x="105" y="72"/>
                    <a:pt x="104" y="74"/>
                  </a:cubicBezTo>
                  <a:cubicBezTo>
                    <a:pt x="104" y="75"/>
                    <a:pt x="101" y="76"/>
                    <a:pt x="100" y="78"/>
                  </a:cubicBezTo>
                  <a:cubicBezTo>
                    <a:pt x="98" y="80"/>
                    <a:pt x="97" y="84"/>
                    <a:pt x="96" y="87"/>
                  </a:cubicBezTo>
                  <a:cubicBezTo>
                    <a:pt x="95" y="92"/>
                    <a:pt x="95" y="97"/>
                    <a:pt x="92" y="101"/>
                  </a:cubicBezTo>
                  <a:cubicBezTo>
                    <a:pt x="91" y="103"/>
                    <a:pt x="89" y="106"/>
                    <a:pt x="88" y="108"/>
                  </a:cubicBezTo>
                  <a:cubicBezTo>
                    <a:pt x="88" y="112"/>
                    <a:pt x="89" y="112"/>
                    <a:pt x="85" y="112"/>
                  </a:cubicBezTo>
                  <a:cubicBezTo>
                    <a:pt x="83" y="112"/>
                    <a:pt x="81" y="112"/>
                    <a:pt x="79" y="113"/>
                  </a:cubicBezTo>
                  <a:cubicBezTo>
                    <a:pt x="76" y="114"/>
                    <a:pt x="75" y="117"/>
                    <a:pt x="73" y="119"/>
                  </a:cubicBezTo>
                  <a:cubicBezTo>
                    <a:pt x="70" y="120"/>
                    <a:pt x="66" y="122"/>
                    <a:pt x="65" y="125"/>
                  </a:cubicBezTo>
                  <a:cubicBezTo>
                    <a:pt x="64" y="128"/>
                    <a:pt x="65" y="131"/>
                    <a:pt x="64" y="134"/>
                  </a:cubicBezTo>
                  <a:cubicBezTo>
                    <a:pt x="64" y="136"/>
                    <a:pt x="64" y="141"/>
                    <a:pt x="60" y="140"/>
                  </a:cubicBezTo>
                  <a:cubicBezTo>
                    <a:pt x="59" y="142"/>
                    <a:pt x="60" y="145"/>
                    <a:pt x="59" y="146"/>
                  </a:cubicBezTo>
                  <a:cubicBezTo>
                    <a:pt x="58" y="147"/>
                    <a:pt x="57" y="147"/>
                    <a:pt x="56" y="147"/>
                  </a:cubicBezTo>
                  <a:cubicBezTo>
                    <a:pt x="54" y="148"/>
                    <a:pt x="52" y="149"/>
                    <a:pt x="50" y="150"/>
                  </a:cubicBezTo>
                  <a:cubicBezTo>
                    <a:pt x="48" y="150"/>
                    <a:pt x="47" y="149"/>
                    <a:pt x="45" y="150"/>
                  </a:cubicBezTo>
                  <a:cubicBezTo>
                    <a:pt x="42" y="152"/>
                    <a:pt x="40" y="155"/>
                    <a:pt x="38" y="158"/>
                  </a:cubicBezTo>
                  <a:cubicBezTo>
                    <a:pt x="35" y="163"/>
                    <a:pt x="32" y="166"/>
                    <a:pt x="30" y="171"/>
                  </a:cubicBezTo>
                  <a:cubicBezTo>
                    <a:pt x="29" y="176"/>
                    <a:pt x="25" y="180"/>
                    <a:pt x="24" y="184"/>
                  </a:cubicBezTo>
                  <a:cubicBezTo>
                    <a:pt x="24" y="187"/>
                    <a:pt x="24" y="188"/>
                    <a:pt x="21" y="189"/>
                  </a:cubicBezTo>
                  <a:cubicBezTo>
                    <a:pt x="18" y="190"/>
                    <a:pt x="17" y="189"/>
                    <a:pt x="14" y="191"/>
                  </a:cubicBezTo>
                  <a:cubicBezTo>
                    <a:pt x="10" y="194"/>
                    <a:pt x="6" y="199"/>
                    <a:pt x="5" y="203"/>
                  </a:cubicBezTo>
                  <a:cubicBezTo>
                    <a:pt x="4" y="205"/>
                    <a:pt x="4" y="208"/>
                    <a:pt x="3" y="210"/>
                  </a:cubicBezTo>
                  <a:cubicBezTo>
                    <a:pt x="2" y="212"/>
                    <a:pt x="0" y="214"/>
                    <a:pt x="0" y="216"/>
                  </a:cubicBezTo>
                  <a:cubicBezTo>
                    <a:pt x="0" y="218"/>
                    <a:pt x="3" y="220"/>
                    <a:pt x="4" y="222"/>
                  </a:cubicBezTo>
                  <a:cubicBezTo>
                    <a:pt x="5" y="224"/>
                    <a:pt x="4" y="226"/>
                    <a:pt x="5" y="228"/>
                  </a:cubicBezTo>
                  <a:cubicBezTo>
                    <a:pt x="5" y="230"/>
                    <a:pt x="7" y="233"/>
                    <a:pt x="6" y="235"/>
                  </a:cubicBezTo>
                  <a:cubicBezTo>
                    <a:pt x="6" y="235"/>
                    <a:pt x="5" y="236"/>
                    <a:pt x="4" y="236"/>
                  </a:cubicBezTo>
                  <a:cubicBezTo>
                    <a:pt x="5" y="238"/>
                    <a:pt x="6" y="240"/>
                    <a:pt x="6" y="241"/>
                  </a:cubicBezTo>
                  <a:cubicBezTo>
                    <a:pt x="7" y="248"/>
                    <a:pt x="2" y="251"/>
                    <a:pt x="9" y="255"/>
                  </a:cubicBezTo>
                  <a:cubicBezTo>
                    <a:pt x="11" y="256"/>
                    <a:pt x="15" y="257"/>
                    <a:pt x="17" y="259"/>
                  </a:cubicBezTo>
                  <a:cubicBezTo>
                    <a:pt x="20" y="262"/>
                    <a:pt x="15" y="263"/>
                    <a:pt x="16" y="266"/>
                  </a:cubicBezTo>
                  <a:cubicBezTo>
                    <a:pt x="17" y="270"/>
                    <a:pt x="21" y="269"/>
                    <a:pt x="24" y="270"/>
                  </a:cubicBezTo>
                  <a:cubicBezTo>
                    <a:pt x="26" y="271"/>
                    <a:pt x="27" y="274"/>
                    <a:pt x="30" y="275"/>
                  </a:cubicBezTo>
                  <a:cubicBezTo>
                    <a:pt x="36" y="278"/>
                    <a:pt x="42" y="282"/>
                    <a:pt x="48" y="284"/>
                  </a:cubicBezTo>
                  <a:cubicBezTo>
                    <a:pt x="51" y="285"/>
                    <a:pt x="54" y="286"/>
                    <a:pt x="57" y="288"/>
                  </a:cubicBezTo>
                  <a:cubicBezTo>
                    <a:pt x="60" y="289"/>
                    <a:pt x="61" y="292"/>
                    <a:pt x="63" y="294"/>
                  </a:cubicBezTo>
                  <a:cubicBezTo>
                    <a:pt x="66" y="296"/>
                    <a:pt x="69" y="295"/>
                    <a:pt x="72" y="296"/>
                  </a:cubicBezTo>
                  <a:cubicBezTo>
                    <a:pt x="75" y="297"/>
                    <a:pt x="77" y="300"/>
                    <a:pt x="79" y="302"/>
                  </a:cubicBezTo>
                  <a:cubicBezTo>
                    <a:pt x="82" y="303"/>
                    <a:pt x="86" y="304"/>
                    <a:pt x="88" y="306"/>
                  </a:cubicBezTo>
                  <a:cubicBezTo>
                    <a:pt x="89" y="309"/>
                    <a:pt x="87" y="311"/>
                    <a:pt x="86" y="313"/>
                  </a:cubicBezTo>
                  <a:cubicBezTo>
                    <a:pt x="85" y="315"/>
                    <a:pt x="84" y="317"/>
                    <a:pt x="83" y="320"/>
                  </a:cubicBezTo>
                  <a:cubicBezTo>
                    <a:pt x="85" y="318"/>
                    <a:pt x="87" y="317"/>
                    <a:pt x="89" y="3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1"/>
            <p:cNvSpPr>
              <a:spLocks/>
            </p:cNvSpPr>
            <p:nvPr/>
          </p:nvSpPr>
          <p:spPr bwMode="auto">
            <a:xfrm>
              <a:off x="4643438" y="3140075"/>
              <a:ext cx="823913" cy="646113"/>
            </a:xfrm>
            <a:custGeom>
              <a:avLst/>
              <a:gdLst>
                <a:gd name="T0" fmla="*/ 469 w 482"/>
                <a:gd name="T1" fmla="*/ 89 h 378"/>
                <a:gd name="T2" fmla="*/ 449 w 482"/>
                <a:gd name="T3" fmla="*/ 79 h 378"/>
                <a:gd name="T4" fmla="*/ 424 w 482"/>
                <a:gd name="T5" fmla="*/ 73 h 378"/>
                <a:gd name="T6" fmla="*/ 407 w 482"/>
                <a:gd name="T7" fmla="*/ 51 h 378"/>
                <a:gd name="T8" fmla="*/ 387 w 482"/>
                <a:gd name="T9" fmla="*/ 45 h 378"/>
                <a:gd name="T10" fmla="*/ 364 w 482"/>
                <a:gd name="T11" fmla="*/ 32 h 378"/>
                <a:gd name="T12" fmla="*/ 330 w 482"/>
                <a:gd name="T13" fmla="*/ 26 h 378"/>
                <a:gd name="T14" fmla="*/ 321 w 482"/>
                <a:gd name="T15" fmla="*/ 10 h 378"/>
                <a:gd name="T16" fmla="*/ 280 w 482"/>
                <a:gd name="T17" fmla="*/ 10 h 378"/>
                <a:gd name="T18" fmla="*/ 269 w 482"/>
                <a:gd name="T19" fmla="*/ 18 h 378"/>
                <a:gd name="T20" fmla="*/ 246 w 482"/>
                <a:gd name="T21" fmla="*/ 28 h 378"/>
                <a:gd name="T22" fmla="*/ 227 w 482"/>
                <a:gd name="T23" fmla="*/ 37 h 378"/>
                <a:gd name="T24" fmla="*/ 226 w 482"/>
                <a:gd name="T25" fmla="*/ 23 h 378"/>
                <a:gd name="T26" fmla="*/ 205 w 482"/>
                <a:gd name="T27" fmla="*/ 19 h 378"/>
                <a:gd name="T28" fmla="*/ 187 w 482"/>
                <a:gd name="T29" fmla="*/ 39 h 378"/>
                <a:gd name="T30" fmla="*/ 177 w 482"/>
                <a:gd name="T31" fmla="*/ 66 h 378"/>
                <a:gd name="T32" fmla="*/ 165 w 482"/>
                <a:gd name="T33" fmla="*/ 77 h 378"/>
                <a:gd name="T34" fmla="*/ 166 w 482"/>
                <a:gd name="T35" fmla="*/ 96 h 378"/>
                <a:gd name="T36" fmla="*/ 169 w 482"/>
                <a:gd name="T37" fmla="*/ 140 h 378"/>
                <a:gd name="T38" fmla="*/ 166 w 482"/>
                <a:gd name="T39" fmla="*/ 161 h 378"/>
                <a:gd name="T40" fmla="*/ 132 w 482"/>
                <a:gd name="T41" fmla="*/ 175 h 378"/>
                <a:gd name="T42" fmla="*/ 81 w 482"/>
                <a:gd name="T43" fmla="*/ 174 h 378"/>
                <a:gd name="T44" fmla="*/ 56 w 482"/>
                <a:gd name="T45" fmla="*/ 177 h 378"/>
                <a:gd name="T46" fmla="*/ 7 w 482"/>
                <a:gd name="T47" fmla="*/ 221 h 378"/>
                <a:gd name="T48" fmla="*/ 5 w 482"/>
                <a:gd name="T49" fmla="*/ 239 h 378"/>
                <a:gd name="T50" fmla="*/ 40 w 482"/>
                <a:gd name="T51" fmla="*/ 235 h 378"/>
                <a:gd name="T52" fmla="*/ 83 w 482"/>
                <a:gd name="T53" fmla="*/ 255 h 378"/>
                <a:gd name="T54" fmla="*/ 138 w 482"/>
                <a:gd name="T55" fmla="*/ 248 h 378"/>
                <a:gd name="T56" fmla="*/ 155 w 482"/>
                <a:gd name="T57" fmla="*/ 252 h 378"/>
                <a:gd name="T58" fmla="*/ 162 w 482"/>
                <a:gd name="T59" fmla="*/ 274 h 378"/>
                <a:gd name="T60" fmla="*/ 165 w 482"/>
                <a:gd name="T61" fmla="*/ 303 h 378"/>
                <a:gd name="T62" fmla="*/ 183 w 482"/>
                <a:gd name="T63" fmla="*/ 332 h 378"/>
                <a:gd name="T64" fmla="*/ 180 w 482"/>
                <a:gd name="T65" fmla="*/ 350 h 378"/>
                <a:gd name="T66" fmla="*/ 187 w 482"/>
                <a:gd name="T67" fmla="*/ 371 h 378"/>
                <a:gd name="T68" fmla="*/ 215 w 482"/>
                <a:gd name="T69" fmla="*/ 373 h 378"/>
                <a:gd name="T70" fmla="*/ 231 w 482"/>
                <a:gd name="T71" fmla="*/ 367 h 378"/>
                <a:gd name="T72" fmla="*/ 269 w 482"/>
                <a:gd name="T73" fmla="*/ 354 h 378"/>
                <a:gd name="T74" fmla="*/ 296 w 482"/>
                <a:gd name="T75" fmla="*/ 351 h 378"/>
                <a:gd name="T76" fmla="*/ 315 w 482"/>
                <a:gd name="T77" fmla="*/ 349 h 378"/>
                <a:gd name="T78" fmla="*/ 345 w 482"/>
                <a:gd name="T79" fmla="*/ 343 h 378"/>
                <a:gd name="T80" fmla="*/ 357 w 482"/>
                <a:gd name="T81" fmla="*/ 324 h 378"/>
                <a:gd name="T82" fmla="*/ 363 w 482"/>
                <a:gd name="T83" fmla="*/ 306 h 378"/>
                <a:gd name="T84" fmla="*/ 375 w 482"/>
                <a:gd name="T85" fmla="*/ 301 h 378"/>
                <a:gd name="T86" fmla="*/ 396 w 482"/>
                <a:gd name="T87" fmla="*/ 277 h 378"/>
                <a:gd name="T88" fmla="*/ 421 w 482"/>
                <a:gd name="T89" fmla="*/ 234 h 378"/>
                <a:gd name="T90" fmla="*/ 425 w 482"/>
                <a:gd name="T91" fmla="*/ 213 h 378"/>
                <a:gd name="T92" fmla="*/ 413 w 482"/>
                <a:gd name="T93" fmla="*/ 198 h 378"/>
                <a:gd name="T94" fmla="*/ 426 w 482"/>
                <a:gd name="T95" fmla="*/ 184 h 378"/>
                <a:gd name="T96" fmla="*/ 441 w 482"/>
                <a:gd name="T97" fmla="*/ 179 h 378"/>
                <a:gd name="T98" fmla="*/ 460 w 482"/>
                <a:gd name="T99" fmla="*/ 174 h 378"/>
                <a:gd name="T100" fmla="*/ 451 w 482"/>
                <a:gd name="T101" fmla="*/ 158 h 378"/>
                <a:gd name="T102" fmla="*/ 447 w 482"/>
                <a:gd name="T103" fmla="*/ 139 h 378"/>
                <a:gd name="T104" fmla="*/ 462 w 482"/>
                <a:gd name="T105" fmla="*/ 120 h 378"/>
                <a:gd name="T106" fmla="*/ 473 w 482"/>
                <a:gd name="T107" fmla="*/ 1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2" h="378">
                  <a:moveTo>
                    <a:pt x="481" y="98"/>
                  </a:moveTo>
                  <a:cubicBezTo>
                    <a:pt x="481" y="97"/>
                    <a:pt x="477" y="94"/>
                    <a:pt x="476" y="93"/>
                  </a:cubicBezTo>
                  <a:cubicBezTo>
                    <a:pt x="474" y="91"/>
                    <a:pt x="472" y="91"/>
                    <a:pt x="469" y="89"/>
                  </a:cubicBezTo>
                  <a:cubicBezTo>
                    <a:pt x="467" y="88"/>
                    <a:pt x="468" y="86"/>
                    <a:pt x="466" y="84"/>
                  </a:cubicBezTo>
                  <a:cubicBezTo>
                    <a:pt x="462" y="81"/>
                    <a:pt x="457" y="82"/>
                    <a:pt x="453" y="81"/>
                  </a:cubicBezTo>
                  <a:cubicBezTo>
                    <a:pt x="452" y="80"/>
                    <a:pt x="451" y="80"/>
                    <a:pt x="449" y="79"/>
                  </a:cubicBezTo>
                  <a:cubicBezTo>
                    <a:pt x="448" y="78"/>
                    <a:pt x="448" y="79"/>
                    <a:pt x="447" y="79"/>
                  </a:cubicBezTo>
                  <a:cubicBezTo>
                    <a:pt x="441" y="78"/>
                    <a:pt x="437" y="76"/>
                    <a:pt x="431" y="76"/>
                  </a:cubicBezTo>
                  <a:cubicBezTo>
                    <a:pt x="429" y="76"/>
                    <a:pt x="425" y="76"/>
                    <a:pt x="424" y="73"/>
                  </a:cubicBezTo>
                  <a:cubicBezTo>
                    <a:pt x="423" y="70"/>
                    <a:pt x="424" y="66"/>
                    <a:pt x="421" y="64"/>
                  </a:cubicBezTo>
                  <a:cubicBezTo>
                    <a:pt x="418" y="62"/>
                    <a:pt x="415" y="62"/>
                    <a:pt x="412" y="60"/>
                  </a:cubicBezTo>
                  <a:cubicBezTo>
                    <a:pt x="409" y="57"/>
                    <a:pt x="408" y="54"/>
                    <a:pt x="407" y="51"/>
                  </a:cubicBezTo>
                  <a:cubicBezTo>
                    <a:pt x="405" y="48"/>
                    <a:pt x="404" y="49"/>
                    <a:pt x="401" y="49"/>
                  </a:cubicBezTo>
                  <a:cubicBezTo>
                    <a:pt x="397" y="50"/>
                    <a:pt x="397" y="50"/>
                    <a:pt x="394" y="48"/>
                  </a:cubicBezTo>
                  <a:cubicBezTo>
                    <a:pt x="392" y="46"/>
                    <a:pt x="389" y="46"/>
                    <a:pt x="387" y="45"/>
                  </a:cubicBezTo>
                  <a:cubicBezTo>
                    <a:pt x="382" y="43"/>
                    <a:pt x="379" y="39"/>
                    <a:pt x="374" y="37"/>
                  </a:cubicBezTo>
                  <a:cubicBezTo>
                    <a:pt x="372" y="35"/>
                    <a:pt x="370" y="34"/>
                    <a:pt x="368" y="34"/>
                  </a:cubicBezTo>
                  <a:cubicBezTo>
                    <a:pt x="366" y="33"/>
                    <a:pt x="365" y="33"/>
                    <a:pt x="364" y="32"/>
                  </a:cubicBezTo>
                  <a:cubicBezTo>
                    <a:pt x="360" y="28"/>
                    <a:pt x="357" y="25"/>
                    <a:pt x="351" y="23"/>
                  </a:cubicBezTo>
                  <a:cubicBezTo>
                    <a:pt x="347" y="21"/>
                    <a:pt x="341" y="22"/>
                    <a:pt x="337" y="25"/>
                  </a:cubicBezTo>
                  <a:cubicBezTo>
                    <a:pt x="335" y="26"/>
                    <a:pt x="333" y="28"/>
                    <a:pt x="330" y="26"/>
                  </a:cubicBezTo>
                  <a:cubicBezTo>
                    <a:pt x="327" y="25"/>
                    <a:pt x="325" y="23"/>
                    <a:pt x="323" y="22"/>
                  </a:cubicBezTo>
                  <a:cubicBezTo>
                    <a:pt x="321" y="21"/>
                    <a:pt x="318" y="20"/>
                    <a:pt x="317" y="17"/>
                  </a:cubicBezTo>
                  <a:cubicBezTo>
                    <a:pt x="317" y="15"/>
                    <a:pt x="320" y="12"/>
                    <a:pt x="321" y="10"/>
                  </a:cubicBezTo>
                  <a:cubicBezTo>
                    <a:pt x="324" y="3"/>
                    <a:pt x="315" y="1"/>
                    <a:pt x="310" y="1"/>
                  </a:cubicBezTo>
                  <a:cubicBezTo>
                    <a:pt x="305" y="0"/>
                    <a:pt x="300" y="1"/>
                    <a:pt x="295" y="3"/>
                  </a:cubicBezTo>
                  <a:cubicBezTo>
                    <a:pt x="290" y="5"/>
                    <a:pt x="283" y="5"/>
                    <a:pt x="280" y="10"/>
                  </a:cubicBezTo>
                  <a:cubicBezTo>
                    <a:pt x="279" y="12"/>
                    <a:pt x="280" y="15"/>
                    <a:pt x="278" y="16"/>
                  </a:cubicBezTo>
                  <a:cubicBezTo>
                    <a:pt x="276" y="16"/>
                    <a:pt x="274" y="16"/>
                    <a:pt x="273" y="16"/>
                  </a:cubicBezTo>
                  <a:cubicBezTo>
                    <a:pt x="271" y="16"/>
                    <a:pt x="270" y="17"/>
                    <a:pt x="269" y="18"/>
                  </a:cubicBezTo>
                  <a:cubicBezTo>
                    <a:pt x="266" y="19"/>
                    <a:pt x="264" y="19"/>
                    <a:pt x="261" y="20"/>
                  </a:cubicBezTo>
                  <a:cubicBezTo>
                    <a:pt x="257" y="20"/>
                    <a:pt x="257" y="22"/>
                    <a:pt x="254" y="24"/>
                  </a:cubicBezTo>
                  <a:cubicBezTo>
                    <a:pt x="252" y="26"/>
                    <a:pt x="248" y="27"/>
                    <a:pt x="246" y="28"/>
                  </a:cubicBezTo>
                  <a:cubicBezTo>
                    <a:pt x="243" y="30"/>
                    <a:pt x="243" y="34"/>
                    <a:pt x="240" y="35"/>
                  </a:cubicBezTo>
                  <a:cubicBezTo>
                    <a:pt x="239" y="36"/>
                    <a:pt x="237" y="35"/>
                    <a:pt x="236" y="35"/>
                  </a:cubicBezTo>
                  <a:cubicBezTo>
                    <a:pt x="232" y="34"/>
                    <a:pt x="230" y="33"/>
                    <a:pt x="227" y="37"/>
                  </a:cubicBezTo>
                  <a:cubicBezTo>
                    <a:pt x="224" y="41"/>
                    <a:pt x="224" y="40"/>
                    <a:pt x="225" y="35"/>
                  </a:cubicBezTo>
                  <a:cubicBezTo>
                    <a:pt x="226" y="33"/>
                    <a:pt x="228" y="29"/>
                    <a:pt x="228" y="27"/>
                  </a:cubicBezTo>
                  <a:cubicBezTo>
                    <a:pt x="227" y="25"/>
                    <a:pt x="226" y="25"/>
                    <a:pt x="226" y="23"/>
                  </a:cubicBezTo>
                  <a:cubicBezTo>
                    <a:pt x="223" y="24"/>
                    <a:pt x="221" y="24"/>
                    <a:pt x="219" y="23"/>
                  </a:cubicBezTo>
                  <a:cubicBezTo>
                    <a:pt x="216" y="22"/>
                    <a:pt x="214" y="18"/>
                    <a:pt x="211" y="16"/>
                  </a:cubicBezTo>
                  <a:cubicBezTo>
                    <a:pt x="207" y="13"/>
                    <a:pt x="207" y="13"/>
                    <a:pt x="205" y="19"/>
                  </a:cubicBezTo>
                  <a:cubicBezTo>
                    <a:pt x="204" y="23"/>
                    <a:pt x="204" y="27"/>
                    <a:pt x="203" y="31"/>
                  </a:cubicBezTo>
                  <a:cubicBezTo>
                    <a:pt x="198" y="32"/>
                    <a:pt x="193" y="27"/>
                    <a:pt x="189" y="29"/>
                  </a:cubicBezTo>
                  <a:cubicBezTo>
                    <a:pt x="183" y="31"/>
                    <a:pt x="186" y="36"/>
                    <a:pt x="187" y="39"/>
                  </a:cubicBezTo>
                  <a:cubicBezTo>
                    <a:pt x="187" y="44"/>
                    <a:pt x="184" y="47"/>
                    <a:pt x="185" y="52"/>
                  </a:cubicBezTo>
                  <a:cubicBezTo>
                    <a:pt x="186" y="57"/>
                    <a:pt x="189" y="61"/>
                    <a:pt x="188" y="66"/>
                  </a:cubicBezTo>
                  <a:cubicBezTo>
                    <a:pt x="185" y="68"/>
                    <a:pt x="181" y="65"/>
                    <a:pt x="177" y="66"/>
                  </a:cubicBezTo>
                  <a:cubicBezTo>
                    <a:pt x="175" y="66"/>
                    <a:pt x="175" y="69"/>
                    <a:pt x="173" y="70"/>
                  </a:cubicBezTo>
                  <a:cubicBezTo>
                    <a:pt x="171" y="70"/>
                    <a:pt x="168" y="70"/>
                    <a:pt x="166" y="70"/>
                  </a:cubicBezTo>
                  <a:cubicBezTo>
                    <a:pt x="166" y="72"/>
                    <a:pt x="165" y="75"/>
                    <a:pt x="165" y="77"/>
                  </a:cubicBezTo>
                  <a:cubicBezTo>
                    <a:pt x="165" y="78"/>
                    <a:pt x="168" y="79"/>
                    <a:pt x="168" y="81"/>
                  </a:cubicBezTo>
                  <a:cubicBezTo>
                    <a:pt x="166" y="82"/>
                    <a:pt x="163" y="84"/>
                    <a:pt x="162" y="87"/>
                  </a:cubicBezTo>
                  <a:cubicBezTo>
                    <a:pt x="160" y="92"/>
                    <a:pt x="163" y="93"/>
                    <a:pt x="166" y="96"/>
                  </a:cubicBezTo>
                  <a:cubicBezTo>
                    <a:pt x="170" y="102"/>
                    <a:pt x="170" y="112"/>
                    <a:pt x="168" y="119"/>
                  </a:cubicBezTo>
                  <a:cubicBezTo>
                    <a:pt x="160" y="118"/>
                    <a:pt x="149" y="135"/>
                    <a:pt x="161" y="135"/>
                  </a:cubicBezTo>
                  <a:cubicBezTo>
                    <a:pt x="164" y="135"/>
                    <a:pt x="174" y="132"/>
                    <a:pt x="169" y="140"/>
                  </a:cubicBezTo>
                  <a:cubicBezTo>
                    <a:pt x="167" y="142"/>
                    <a:pt x="164" y="141"/>
                    <a:pt x="163" y="143"/>
                  </a:cubicBezTo>
                  <a:cubicBezTo>
                    <a:pt x="162" y="146"/>
                    <a:pt x="165" y="147"/>
                    <a:pt x="166" y="149"/>
                  </a:cubicBezTo>
                  <a:cubicBezTo>
                    <a:pt x="166" y="152"/>
                    <a:pt x="167" y="159"/>
                    <a:pt x="166" y="161"/>
                  </a:cubicBezTo>
                  <a:cubicBezTo>
                    <a:pt x="164" y="166"/>
                    <a:pt x="160" y="164"/>
                    <a:pt x="156" y="166"/>
                  </a:cubicBezTo>
                  <a:cubicBezTo>
                    <a:pt x="152" y="167"/>
                    <a:pt x="150" y="172"/>
                    <a:pt x="147" y="174"/>
                  </a:cubicBezTo>
                  <a:cubicBezTo>
                    <a:pt x="143" y="175"/>
                    <a:pt x="135" y="176"/>
                    <a:pt x="132" y="175"/>
                  </a:cubicBezTo>
                  <a:cubicBezTo>
                    <a:pt x="127" y="173"/>
                    <a:pt x="127" y="171"/>
                    <a:pt x="121" y="172"/>
                  </a:cubicBezTo>
                  <a:cubicBezTo>
                    <a:pt x="116" y="172"/>
                    <a:pt x="113" y="171"/>
                    <a:pt x="108" y="171"/>
                  </a:cubicBezTo>
                  <a:cubicBezTo>
                    <a:pt x="99" y="170"/>
                    <a:pt x="89" y="168"/>
                    <a:pt x="81" y="174"/>
                  </a:cubicBezTo>
                  <a:cubicBezTo>
                    <a:pt x="79" y="175"/>
                    <a:pt x="79" y="176"/>
                    <a:pt x="77" y="177"/>
                  </a:cubicBezTo>
                  <a:cubicBezTo>
                    <a:pt x="76" y="178"/>
                    <a:pt x="72" y="178"/>
                    <a:pt x="70" y="178"/>
                  </a:cubicBezTo>
                  <a:cubicBezTo>
                    <a:pt x="65" y="178"/>
                    <a:pt x="61" y="176"/>
                    <a:pt x="56" y="177"/>
                  </a:cubicBezTo>
                  <a:cubicBezTo>
                    <a:pt x="46" y="177"/>
                    <a:pt x="39" y="183"/>
                    <a:pt x="32" y="190"/>
                  </a:cubicBezTo>
                  <a:cubicBezTo>
                    <a:pt x="26" y="197"/>
                    <a:pt x="19" y="202"/>
                    <a:pt x="13" y="209"/>
                  </a:cubicBezTo>
                  <a:cubicBezTo>
                    <a:pt x="11" y="213"/>
                    <a:pt x="10" y="217"/>
                    <a:pt x="7" y="221"/>
                  </a:cubicBezTo>
                  <a:cubicBezTo>
                    <a:pt x="5" y="223"/>
                    <a:pt x="3" y="224"/>
                    <a:pt x="1" y="226"/>
                  </a:cubicBezTo>
                  <a:cubicBezTo>
                    <a:pt x="0" y="229"/>
                    <a:pt x="0" y="233"/>
                    <a:pt x="2" y="235"/>
                  </a:cubicBezTo>
                  <a:cubicBezTo>
                    <a:pt x="3" y="237"/>
                    <a:pt x="4" y="237"/>
                    <a:pt x="5" y="239"/>
                  </a:cubicBezTo>
                  <a:cubicBezTo>
                    <a:pt x="5" y="240"/>
                    <a:pt x="5" y="240"/>
                    <a:pt x="4" y="241"/>
                  </a:cubicBezTo>
                  <a:cubicBezTo>
                    <a:pt x="9" y="239"/>
                    <a:pt x="14" y="238"/>
                    <a:pt x="19" y="237"/>
                  </a:cubicBezTo>
                  <a:cubicBezTo>
                    <a:pt x="26" y="235"/>
                    <a:pt x="33" y="235"/>
                    <a:pt x="40" y="235"/>
                  </a:cubicBezTo>
                  <a:cubicBezTo>
                    <a:pt x="48" y="234"/>
                    <a:pt x="55" y="237"/>
                    <a:pt x="62" y="239"/>
                  </a:cubicBezTo>
                  <a:cubicBezTo>
                    <a:pt x="68" y="242"/>
                    <a:pt x="79" y="238"/>
                    <a:pt x="81" y="245"/>
                  </a:cubicBezTo>
                  <a:cubicBezTo>
                    <a:pt x="82" y="248"/>
                    <a:pt x="81" y="252"/>
                    <a:pt x="83" y="255"/>
                  </a:cubicBezTo>
                  <a:cubicBezTo>
                    <a:pt x="87" y="257"/>
                    <a:pt x="91" y="254"/>
                    <a:pt x="94" y="253"/>
                  </a:cubicBezTo>
                  <a:cubicBezTo>
                    <a:pt x="101" y="250"/>
                    <a:pt x="109" y="252"/>
                    <a:pt x="117" y="251"/>
                  </a:cubicBezTo>
                  <a:cubicBezTo>
                    <a:pt x="124" y="250"/>
                    <a:pt x="131" y="249"/>
                    <a:pt x="138" y="248"/>
                  </a:cubicBezTo>
                  <a:cubicBezTo>
                    <a:pt x="142" y="248"/>
                    <a:pt x="145" y="248"/>
                    <a:pt x="148" y="247"/>
                  </a:cubicBezTo>
                  <a:cubicBezTo>
                    <a:pt x="149" y="247"/>
                    <a:pt x="151" y="246"/>
                    <a:pt x="153" y="247"/>
                  </a:cubicBezTo>
                  <a:cubicBezTo>
                    <a:pt x="155" y="248"/>
                    <a:pt x="154" y="250"/>
                    <a:pt x="155" y="252"/>
                  </a:cubicBezTo>
                  <a:cubicBezTo>
                    <a:pt x="157" y="255"/>
                    <a:pt x="161" y="255"/>
                    <a:pt x="163" y="257"/>
                  </a:cubicBezTo>
                  <a:cubicBezTo>
                    <a:pt x="165" y="260"/>
                    <a:pt x="163" y="262"/>
                    <a:pt x="161" y="265"/>
                  </a:cubicBezTo>
                  <a:cubicBezTo>
                    <a:pt x="160" y="267"/>
                    <a:pt x="159" y="271"/>
                    <a:pt x="162" y="274"/>
                  </a:cubicBezTo>
                  <a:cubicBezTo>
                    <a:pt x="165" y="276"/>
                    <a:pt x="168" y="273"/>
                    <a:pt x="166" y="278"/>
                  </a:cubicBezTo>
                  <a:cubicBezTo>
                    <a:pt x="165" y="284"/>
                    <a:pt x="161" y="288"/>
                    <a:pt x="162" y="295"/>
                  </a:cubicBezTo>
                  <a:cubicBezTo>
                    <a:pt x="163" y="298"/>
                    <a:pt x="165" y="300"/>
                    <a:pt x="165" y="303"/>
                  </a:cubicBezTo>
                  <a:cubicBezTo>
                    <a:pt x="169" y="319"/>
                    <a:pt x="182" y="304"/>
                    <a:pt x="189" y="313"/>
                  </a:cubicBezTo>
                  <a:cubicBezTo>
                    <a:pt x="191" y="316"/>
                    <a:pt x="187" y="319"/>
                    <a:pt x="186" y="322"/>
                  </a:cubicBezTo>
                  <a:cubicBezTo>
                    <a:pt x="185" y="325"/>
                    <a:pt x="183" y="329"/>
                    <a:pt x="183" y="332"/>
                  </a:cubicBezTo>
                  <a:cubicBezTo>
                    <a:pt x="183" y="335"/>
                    <a:pt x="182" y="338"/>
                    <a:pt x="181" y="341"/>
                  </a:cubicBezTo>
                  <a:cubicBezTo>
                    <a:pt x="180" y="343"/>
                    <a:pt x="181" y="344"/>
                    <a:pt x="181" y="346"/>
                  </a:cubicBezTo>
                  <a:cubicBezTo>
                    <a:pt x="181" y="348"/>
                    <a:pt x="180" y="348"/>
                    <a:pt x="180" y="350"/>
                  </a:cubicBezTo>
                  <a:cubicBezTo>
                    <a:pt x="178" y="354"/>
                    <a:pt x="179" y="358"/>
                    <a:pt x="183" y="360"/>
                  </a:cubicBezTo>
                  <a:cubicBezTo>
                    <a:pt x="187" y="361"/>
                    <a:pt x="193" y="356"/>
                    <a:pt x="191" y="362"/>
                  </a:cubicBezTo>
                  <a:cubicBezTo>
                    <a:pt x="191" y="365"/>
                    <a:pt x="185" y="366"/>
                    <a:pt x="187" y="371"/>
                  </a:cubicBezTo>
                  <a:cubicBezTo>
                    <a:pt x="187" y="374"/>
                    <a:pt x="193" y="375"/>
                    <a:pt x="196" y="375"/>
                  </a:cubicBezTo>
                  <a:cubicBezTo>
                    <a:pt x="200" y="375"/>
                    <a:pt x="202" y="375"/>
                    <a:pt x="206" y="376"/>
                  </a:cubicBezTo>
                  <a:cubicBezTo>
                    <a:pt x="209" y="376"/>
                    <a:pt x="214" y="378"/>
                    <a:pt x="215" y="373"/>
                  </a:cubicBezTo>
                  <a:cubicBezTo>
                    <a:pt x="211" y="374"/>
                    <a:pt x="211" y="371"/>
                    <a:pt x="213" y="369"/>
                  </a:cubicBezTo>
                  <a:cubicBezTo>
                    <a:pt x="214" y="367"/>
                    <a:pt x="216" y="367"/>
                    <a:pt x="219" y="367"/>
                  </a:cubicBezTo>
                  <a:cubicBezTo>
                    <a:pt x="218" y="375"/>
                    <a:pt x="227" y="369"/>
                    <a:pt x="231" y="367"/>
                  </a:cubicBezTo>
                  <a:cubicBezTo>
                    <a:pt x="240" y="364"/>
                    <a:pt x="248" y="364"/>
                    <a:pt x="258" y="364"/>
                  </a:cubicBezTo>
                  <a:cubicBezTo>
                    <a:pt x="258" y="363"/>
                    <a:pt x="259" y="363"/>
                    <a:pt x="259" y="363"/>
                  </a:cubicBezTo>
                  <a:cubicBezTo>
                    <a:pt x="263" y="360"/>
                    <a:pt x="265" y="355"/>
                    <a:pt x="269" y="354"/>
                  </a:cubicBezTo>
                  <a:cubicBezTo>
                    <a:pt x="274" y="352"/>
                    <a:pt x="279" y="355"/>
                    <a:pt x="283" y="355"/>
                  </a:cubicBezTo>
                  <a:cubicBezTo>
                    <a:pt x="285" y="355"/>
                    <a:pt x="288" y="356"/>
                    <a:pt x="290" y="355"/>
                  </a:cubicBezTo>
                  <a:cubicBezTo>
                    <a:pt x="293" y="354"/>
                    <a:pt x="294" y="351"/>
                    <a:pt x="296" y="351"/>
                  </a:cubicBezTo>
                  <a:cubicBezTo>
                    <a:pt x="298" y="351"/>
                    <a:pt x="301" y="353"/>
                    <a:pt x="303" y="353"/>
                  </a:cubicBezTo>
                  <a:cubicBezTo>
                    <a:pt x="304" y="353"/>
                    <a:pt x="308" y="352"/>
                    <a:pt x="309" y="352"/>
                  </a:cubicBezTo>
                  <a:cubicBezTo>
                    <a:pt x="311" y="351"/>
                    <a:pt x="313" y="349"/>
                    <a:pt x="315" y="349"/>
                  </a:cubicBezTo>
                  <a:cubicBezTo>
                    <a:pt x="318" y="349"/>
                    <a:pt x="318" y="351"/>
                    <a:pt x="320" y="352"/>
                  </a:cubicBezTo>
                  <a:cubicBezTo>
                    <a:pt x="325" y="353"/>
                    <a:pt x="329" y="350"/>
                    <a:pt x="333" y="348"/>
                  </a:cubicBezTo>
                  <a:cubicBezTo>
                    <a:pt x="336" y="346"/>
                    <a:pt x="341" y="343"/>
                    <a:pt x="345" y="343"/>
                  </a:cubicBezTo>
                  <a:cubicBezTo>
                    <a:pt x="347" y="342"/>
                    <a:pt x="360" y="341"/>
                    <a:pt x="353" y="338"/>
                  </a:cubicBezTo>
                  <a:cubicBezTo>
                    <a:pt x="353" y="334"/>
                    <a:pt x="356" y="335"/>
                    <a:pt x="357" y="332"/>
                  </a:cubicBezTo>
                  <a:cubicBezTo>
                    <a:pt x="358" y="329"/>
                    <a:pt x="356" y="327"/>
                    <a:pt x="357" y="324"/>
                  </a:cubicBezTo>
                  <a:cubicBezTo>
                    <a:pt x="358" y="322"/>
                    <a:pt x="362" y="322"/>
                    <a:pt x="363" y="320"/>
                  </a:cubicBezTo>
                  <a:cubicBezTo>
                    <a:pt x="365" y="317"/>
                    <a:pt x="363" y="314"/>
                    <a:pt x="366" y="313"/>
                  </a:cubicBezTo>
                  <a:cubicBezTo>
                    <a:pt x="367" y="309"/>
                    <a:pt x="362" y="307"/>
                    <a:pt x="363" y="306"/>
                  </a:cubicBezTo>
                  <a:cubicBezTo>
                    <a:pt x="365" y="303"/>
                    <a:pt x="369" y="306"/>
                    <a:pt x="371" y="306"/>
                  </a:cubicBezTo>
                  <a:cubicBezTo>
                    <a:pt x="373" y="306"/>
                    <a:pt x="375" y="304"/>
                    <a:pt x="377" y="302"/>
                  </a:cubicBezTo>
                  <a:cubicBezTo>
                    <a:pt x="377" y="302"/>
                    <a:pt x="376" y="302"/>
                    <a:pt x="375" y="301"/>
                  </a:cubicBezTo>
                  <a:cubicBezTo>
                    <a:pt x="374" y="298"/>
                    <a:pt x="377" y="296"/>
                    <a:pt x="378" y="294"/>
                  </a:cubicBezTo>
                  <a:cubicBezTo>
                    <a:pt x="380" y="291"/>
                    <a:pt x="379" y="289"/>
                    <a:pt x="380" y="286"/>
                  </a:cubicBezTo>
                  <a:cubicBezTo>
                    <a:pt x="382" y="278"/>
                    <a:pt x="389" y="279"/>
                    <a:pt x="396" y="277"/>
                  </a:cubicBezTo>
                  <a:cubicBezTo>
                    <a:pt x="400" y="276"/>
                    <a:pt x="406" y="270"/>
                    <a:pt x="409" y="266"/>
                  </a:cubicBezTo>
                  <a:cubicBezTo>
                    <a:pt x="412" y="261"/>
                    <a:pt x="412" y="254"/>
                    <a:pt x="416" y="249"/>
                  </a:cubicBezTo>
                  <a:cubicBezTo>
                    <a:pt x="421" y="244"/>
                    <a:pt x="423" y="241"/>
                    <a:pt x="421" y="234"/>
                  </a:cubicBezTo>
                  <a:cubicBezTo>
                    <a:pt x="421" y="231"/>
                    <a:pt x="421" y="227"/>
                    <a:pt x="420" y="224"/>
                  </a:cubicBezTo>
                  <a:cubicBezTo>
                    <a:pt x="419" y="222"/>
                    <a:pt x="414" y="220"/>
                    <a:pt x="415" y="217"/>
                  </a:cubicBezTo>
                  <a:cubicBezTo>
                    <a:pt x="416" y="213"/>
                    <a:pt x="430" y="223"/>
                    <a:pt x="425" y="213"/>
                  </a:cubicBezTo>
                  <a:cubicBezTo>
                    <a:pt x="423" y="209"/>
                    <a:pt x="421" y="210"/>
                    <a:pt x="419" y="207"/>
                  </a:cubicBezTo>
                  <a:cubicBezTo>
                    <a:pt x="418" y="204"/>
                    <a:pt x="420" y="201"/>
                    <a:pt x="417" y="199"/>
                  </a:cubicBezTo>
                  <a:cubicBezTo>
                    <a:pt x="416" y="198"/>
                    <a:pt x="414" y="200"/>
                    <a:pt x="413" y="198"/>
                  </a:cubicBezTo>
                  <a:cubicBezTo>
                    <a:pt x="413" y="196"/>
                    <a:pt x="415" y="196"/>
                    <a:pt x="415" y="195"/>
                  </a:cubicBezTo>
                  <a:cubicBezTo>
                    <a:pt x="417" y="193"/>
                    <a:pt x="419" y="191"/>
                    <a:pt x="420" y="189"/>
                  </a:cubicBezTo>
                  <a:cubicBezTo>
                    <a:pt x="421" y="186"/>
                    <a:pt x="421" y="183"/>
                    <a:pt x="426" y="184"/>
                  </a:cubicBezTo>
                  <a:cubicBezTo>
                    <a:pt x="428" y="184"/>
                    <a:pt x="432" y="188"/>
                    <a:pt x="432" y="184"/>
                  </a:cubicBezTo>
                  <a:cubicBezTo>
                    <a:pt x="432" y="181"/>
                    <a:pt x="428" y="178"/>
                    <a:pt x="432" y="177"/>
                  </a:cubicBezTo>
                  <a:cubicBezTo>
                    <a:pt x="435" y="175"/>
                    <a:pt x="438" y="179"/>
                    <a:pt x="441" y="179"/>
                  </a:cubicBezTo>
                  <a:cubicBezTo>
                    <a:pt x="443" y="171"/>
                    <a:pt x="451" y="176"/>
                    <a:pt x="454" y="179"/>
                  </a:cubicBezTo>
                  <a:cubicBezTo>
                    <a:pt x="456" y="180"/>
                    <a:pt x="457" y="180"/>
                    <a:pt x="459" y="181"/>
                  </a:cubicBezTo>
                  <a:cubicBezTo>
                    <a:pt x="459" y="178"/>
                    <a:pt x="460" y="176"/>
                    <a:pt x="460" y="174"/>
                  </a:cubicBezTo>
                  <a:cubicBezTo>
                    <a:pt x="461" y="170"/>
                    <a:pt x="458" y="170"/>
                    <a:pt x="457" y="167"/>
                  </a:cubicBezTo>
                  <a:cubicBezTo>
                    <a:pt x="456" y="165"/>
                    <a:pt x="457" y="162"/>
                    <a:pt x="455" y="161"/>
                  </a:cubicBezTo>
                  <a:cubicBezTo>
                    <a:pt x="453" y="159"/>
                    <a:pt x="451" y="162"/>
                    <a:pt x="451" y="158"/>
                  </a:cubicBezTo>
                  <a:cubicBezTo>
                    <a:pt x="451" y="157"/>
                    <a:pt x="452" y="157"/>
                    <a:pt x="451" y="155"/>
                  </a:cubicBezTo>
                  <a:cubicBezTo>
                    <a:pt x="451" y="154"/>
                    <a:pt x="450" y="154"/>
                    <a:pt x="449" y="153"/>
                  </a:cubicBezTo>
                  <a:cubicBezTo>
                    <a:pt x="446" y="148"/>
                    <a:pt x="447" y="145"/>
                    <a:pt x="447" y="139"/>
                  </a:cubicBezTo>
                  <a:cubicBezTo>
                    <a:pt x="448" y="137"/>
                    <a:pt x="449" y="134"/>
                    <a:pt x="452" y="134"/>
                  </a:cubicBezTo>
                  <a:cubicBezTo>
                    <a:pt x="454" y="133"/>
                    <a:pt x="457" y="136"/>
                    <a:pt x="459" y="135"/>
                  </a:cubicBezTo>
                  <a:cubicBezTo>
                    <a:pt x="464" y="131"/>
                    <a:pt x="460" y="124"/>
                    <a:pt x="462" y="120"/>
                  </a:cubicBezTo>
                  <a:cubicBezTo>
                    <a:pt x="463" y="117"/>
                    <a:pt x="466" y="121"/>
                    <a:pt x="468" y="119"/>
                  </a:cubicBezTo>
                  <a:cubicBezTo>
                    <a:pt x="470" y="117"/>
                    <a:pt x="467" y="115"/>
                    <a:pt x="468" y="113"/>
                  </a:cubicBezTo>
                  <a:cubicBezTo>
                    <a:pt x="469" y="111"/>
                    <a:pt x="471" y="110"/>
                    <a:pt x="473" y="109"/>
                  </a:cubicBezTo>
                  <a:cubicBezTo>
                    <a:pt x="476" y="108"/>
                    <a:pt x="477" y="108"/>
                    <a:pt x="478" y="105"/>
                  </a:cubicBezTo>
                  <a:cubicBezTo>
                    <a:pt x="479" y="104"/>
                    <a:pt x="482" y="100"/>
                    <a:pt x="481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2"/>
            <p:cNvSpPr>
              <a:spLocks/>
            </p:cNvSpPr>
            <p:nvPr/>
          </p:nvSpPr>
          <p:spPr bwMode="auto">
            <a:xfrm>
              <a:off x="5080000" y="3656013"/>
              <a:ext cx="266700" cy="171450"/>
            </a:xfrm>
            <a:custGeom>
              <a:avLst/>
              <a:gdLst>
                <a:gd name="T0" fmla="*/ 108 w 156"/>
                <a:gd name="T1" fmla="*/ 4 h 100"/>
                <a:gd name="T2" fmla="*/ 111 w 156"/>
                <a:gd name="T3" fmla="*/ 11 h 100"/>
                <a:gd name="T4" fmla="*/ 108 w 156"/>
                <a:gd name="T5" fmla="*/ 18 h 100"/>
                <a:gd name="T6" fmla="*/ 102 w 156"/>
                <a:gd name="T7" fmla="*/ 22 h 100"/>
                <a:gd name="T8" fmla="*/ 102 w 156"/>
                <a:gd name="T9" fmla="*/ 30 h 100"/>
                <a:gd name="T10" fmla="*/ 98 w 156"/>
                <a:gd name="T11" fmla="*/ 36 h 100"/>
                <a:gd name="T12" fmla="*/ 90 w 156"/>
                <a:gd name="T13" fmla="*/ 41 h 100"/>
                <a:gd name="T14" fmla="*/ 78 w 156"/>
                <a:gd name="T15" fmla="*/ 46 h 100"/>
                <a:gd name="T16" fmla="*/ 65 w 156"/>
                <a:gd name="T17" fmla="*/ 50 h 100"/>
                <a:gd name="T18" fmla="*/ 60 w 156"/>
                <a:gd name="T19" fmla="*/ 47 h 100"/>
                <a:gd name="T20" fmla="*/ 54 w 156"/>
                <a:gd name="T21" fmla="*/ 50 h 100"/>
                <a:gd name="T22" fmla="*/ 48 w 156"/>
                <a:gd name="T23" fmla="*/ 51 h 100"/>
                <a:gd name="T24" fmla="*/ 41 w 156"/>
                <a:gd name="T25" fmla="*/ 49 h 100"/>
                <a:gd name="T26" fmla="*/ 35 w 156"/>
                <a:gd name="T27" fmla="*/ 53 h 100"/>
                <a:gd name="T28" fmla="*/ 28 w 156"/>
                <a:gd name="T29" fmla="*/ 53 h 100"/>
                <a:gd name="T30" fmla="*/ 14 w 156"/>
                <a:gd name="T31" fmla="*/ 52 h 100"/>
                <a:gd name="T32" fmla="*/ 4 w 156"/>
                <a:gd name="T33" fmla="*/ 61 h 100"/>
                <a:gd name="T34" fmla="*/ 3 w 156"/>
                <a:gd name="T35" fmla="*/ 62 h 100"/>
                <a:gd name="T36" fmla="*/ 3 w 156"/>
                <a:gd name="T37" fmla="*/ 62 h 100"/>
                <a:gd name="T38" fmla="*/ 0 w 156"/>
                <a:gd name="T39" fmla="*/ 68 h 100"/>
                <a:gd name="T40" fmla="*/ 16 w 156"/>
                <a:gd name="T41" fmla="*/ 69 h 100"/>
                <a:gd name="T42" fmla="*/ 18 w 156"/>
                <a:gd name="T43" fmla="*/ 72 h 100"/>
                <a:gd name="T44" fmla="*/ 21 w 156"/>
                <a:gd name="T45" fmla="*/ 73 h 100"/>
                <a:gd name="T46" fmla="*/ 20 w 156"/>
                <a:gd name="T47" fmla="*/ 78 h 100"/>
                <a:gd name="T48" fmla="*/ 8 w 156"/>
                <a:gd name="T49" fmla="*/ 87 h 100"/>
                <a:gd name="T50" fmla="*/ 8 w 156"/>
                <a:gd name="T51" fmla="*/ 87 h 100"/>
                <a:gd name="T52" fmla="*/ 15 w 156"/>
                <a:gd name="T53" fmla="*/ 98 h 100"/>
                <a:gd name="T54" fmla="*/ 26 w 156"/>
                <a:gd name="T55" fmla="*/ 91 h 100"/>
                <a:gd name="T56" fmla="*/ 31 w 156"/>
                <a:gd name="T57" fmla="*/ 94 h 100"/>
                <a:gd name="T58" fmla="*/ 34 w 156"/>
                <a:gd name="T59" fmla="*/ 88 h 100"/>
                <a:gd name="T60" fmla="*/ 43 w 156"/>
                <a:gd name="T61" fmla="*/ 96 h 100"/>
                <a:gd name="T62" fmla="*/ 49 w 156"/>
                <a:gd name="T63" fmla="*/ 94 h 100"/>
                <a:gd name="T64" fmla="*/ 54 w 156"/>
                <a:gd name="T65" fmla="*/ 92 h 100"/>
                <a:gd name="T66" fmla="*/ 64 w 156"/>
                <a:gd name="T67" fmla="*/ 83 h 100"/>
                <a:gd name="T68" fmla="*/ 61 w 156"/>
                <a:gd name="T69" fmla="*/ 90 h 100"/>
                <a:gd name="T70" fmla="*/ 79 w 156"/>
                <a:gd name="T71" fmla="*/ 92 h 100"/>
                <a:gd name="T72" fmla="*/ 91 w 156"/>
                <a:gd name="T73" fmla="*/ 94 h 100"/>
                <a:gd name="T74" fmla="*/ 106 w 156"/>
                <a:gd name="T75" fmla="*/ 91 h 100"/>
                <a:gd name="T76" fmla="*/ 105 w 156"/>
                <a:gd name="T77" fmla="*/ 84 h 100"/>
                <a:gd name="T78" fmla="*/ 112 w 156"/>
                <a:gd name="T79" fmla="*/ 78 h 100"/>
                <a:gd name="T80" fmla="*/ 116 w 156"/>
                <a:gd name="T81" fmla="*/ 73 h 100"/>
                <a:gd name="T82" fmla="*/ 122 w 156"/>
                <a:gd name="T83" fmla="*/ 68 h 100"/>
                <a:gd name="T84" fmla="*/ 138 w 156"/>
                <a:gd name="T85" fmla="*/ 61 h 100"/>
                <a:gd name="T86" fmla="*/ 147 w 156"/>
                <a:gd name="T87" fmla="*/ 58 h 100"/>
                <a:gd name="T88" fmla="*/ 150 w 156"/>
                <a:gd name="T89" fmla="*/ 52 h 100"/>
                <a:gd name="T90" fmla="*/ 148 w 156"/>
                <a:gd name="T91" fmla="*/ 45 h 100"/>
                <a:gd name="T92" fmla="*/ 148 w 156"/>
                <a:gd name="T93" fmla="*/ 38 h 100"/>
                <a:gd name="T94" fmla="*/ 151 w 156"/>
                <a:gd name="T95" fmla="*/ 32 h 100"/>
                <a:gd name="T96" fmla="*/ 156 w 156"/>
                <a:gd name="T97" fmla="*/ 27 h 100"/>
                <a:gd name="T98" fmla="*/ 156 w 156"/>
                <a:gd name="T99" fmla="*/ 25 h 100"/>
                <a:gd name="T100" fmla="*/ 149 w 156"/>
                <a:gd name="T101" fmla="*/ 22 h 100"/>
                <a:gd name="T102" fmla="*/ 139 w 156"/>
                <a:gd name="T103" fmla="*/ 21 h 100"/>
                <a:gd name="T104" fmla="*/ 135 w 156"/>
                <a:gd name="T105" fmla="*/ 18 h 100"/>
                <a:gd name="T106" fmla="*/ 130 w 156"/>
                <a:gd name="T107" fmla="*/ 17 h 100"/>
                <a:gd name="T108" fmla="*/ 124 w 156"/>
                <a:gd name="T109" fmla="*/ 13 h 100"/>
                <a:gd name="T110" fmla="*/ 126 w 156"/>
                <a:gd name="T111" fmla="*/ 4 h 100"/>
                <a:gd name="T112" fmla="*/ 122 w 156"/>
                <a:gd name="T113" fmla="*/ 0 h 100"/>
                <a:gd name="T114" fmla="*/ 116 w 156"/>
                <a:gd name="T115" fmla="*/ 4 h 100"/>
                <a:gd name="T116" fmla="*/ 108 w 156"/>
                <a:gd name="T11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100">
                  <a:moveTo>
                    <a:pt x="108" y="4"/>
                  </a:moveTo>
                  <a:cubicBezTo>
                    <a:pt x="107" y="5"/>
                    <a:pt x="112" y="7"/>
                    <a:pt x="111" y="11"/>
                  </a:cubicBezTo>
                  <a:cubicBezTo>
                    <a:pt x="108" y="12"/>
                    <a:pt x="110" y="15"/>
                    <a:pt x="108" y="18"/>
                  </a:cubicBezTo>
                  <a:cubicBezTo>
                    <a:pt x="107" y="20"/>
                    <a:pt x="103" y="20"/>
                    <a:pt x="102" y="22"/>
                  </a:cubicBezTo>
                  <a:cubicBezTo>
                    <a:pt x="101" y="25"/>
                    <a:pt x="103" y="27"/>
                    <a:pt x="102" y="30"/>
                  </a:cubicBezTo>
                  <a:cubicBezTo>
                    <a:pt x="101" y="33"/>
                    <a:pt x="98" y="32"/>
                    <a:pt x="98" y="36"/>
                  </a:cubicBezTo>
                  <a:cubicBezTo>
                    <a:pt x="105" y="39"/>
                    <a:pt x="92" y="40"/>
                    <a:pt x="90" y="41"/>
                  </a:cubicBezTo>
                  <a:cubicBezTo>
                    <a:pt x="86" y="41"/>
                    <a:pt x="81" y="44"/>
                    <a:pt x="78" y="46"/>
                  </a:cubicBezTo>
                  <a:cubicBezTo>
                    <a:pt x="74" y="48"/>
                    <a:pt x="70" y="51"/>
                    <a:pt x="65" y="50"/>
                  </a:cubicBezTo>
                  <a:cubicBezTo>
                    <a:pt x="63" y="49"/>
                    <a:pt x="63" y="47"/>
                    <a:pt x="60" y="47"/>
                  </a:cubicBezTo>
                  <a:cubicBezTo>
                    <a:pt x="58" y="47"/>
                    <a:pt x="56" y="49"/>
                    <a:pt x="54" y="50"/>
                  </a:cubicBezTo>
                  <a:cubicBezTo>
                    <a:pt x="53" y="50"/>
                    <a:pt x="49" y="51"/>
                    <a:pt x="48" y="51"/>
                  </a:cubicBezTo>
                  <a:cubicBezTo>
                    <a:pt x="46" y="51"/>
                    <a:pt x="43" y="49"/>
                    <a:pt x="41" y="49"/>
                  </a:cubicBezTo>
                  <a:cubicBezTo>
                    <a:pt x="39" y="49"/>
                    <a:pt x="38" y="52"/>
                    <a:pt x="35" y="53"/>
                  </a:cubicBezTo>
                  <a:cubicBezTo>
                    <a:pt x="33" y="54"/>
                    <a:pt x="30" y="53"/>
                    <a:pt x="28" y="53"/>
                  </a:cubicBezTo>
                  <a:cubicBezTo>
                    <a:pt x="24" y="53"/>
                    <a:pt x="19" y="50"/>
                    <a:pt x="14" y="52"/>
                  </a:cubicBezTo>
                  <a:cubicBezTo>
                    <a:pt x="10" y="53"/>
                    <a:pt x="8" y="58"/>
                    <a:pt x="4" y="61"/>
                  </a:cubicBezTo>
                  <a:cubicBezTo>
                    <a:pt x="4" y="61"/>
                    <a:pt x="3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0" y="65"/>
                    <a:pt x="0" y="68"/>
                  </a:cubicBezTo>
                  <a:cubicBezTo>
                    <a:pt x="5" y="69"/>
                    <a:pt x="12" y="67"/>
                    <a:pt x="16" y="69"/>
                  </a:cubicBezTo>
                  <a:cubicBezTo>
                    <a:pt x="18" y="70"/>
                    <a:pt x="17" y="71"/>
                    <a:pt x="18" y="72"/>
                  </a:cubicBezTo>
                  <a:cubicBezTo>
                    <a:pt x="19" y="72"/>
                    <a:pt x="21" y="73"/>
                    <a:pt x="21" y="73"/>
                  </a:cubicBezTo>
                  <a:cubicBezTo>
                    <a:pt x="23" y="76"/>
                    <a:pt x="23" y="76"/>
                    <a:pt x="20" y="78"/>
                  </a:cubicBezTo>
                  <a:cubicBezTo>
                    <a:pt x="15" y="81"/>
                    <a:pt x="11" y="81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8" y="84"/>
                    <a:pt x="12" y="96"/>
                    <a:pt x="15" y="98"/>
                  </a:cubicBezTo>
                  <a:cubicBezTo>
                    <a:pt x="20" y="100"/>
                    <a:pt x="18" y="87"/>
                    <a:pt x="26" y="91"/>
                  </a:cubicBezTo>
                  <a:cubicBezTo>
                    <a:pt x="27" y="92"/>
                    <a:pt x="29" y="94"/>
                    <a:pt x="31" y="94"/>
                  </a:cubicBezTo>
                  <a:cubicBezTo>
                    <a:pt x="35" y="94"/>
                    <a:pt x="32" y="90"/>
                    <a:pt x="34" y="88"/>
                  </a:cubicBezTo>
                  <a:cubicBezTo>
                    <a:pt x="37" y="86"/>
                    <a:pt x="42" y="94"/>
                    <a:pt x="43" y="96"/>
                  </a:cubicBezTo>
                  <a:cubicBezTo>
                    <a:pt x="45" y="96"/>
                    <a:pt x="47" y="94"/>
                    <a:pt x="49" y="94"/>
                  </a:cubicBezTo>
                  <a:cubicBezTo>
                    <a:pt x="51" y="93"/>
                    <a:pt x="53" y="93"/>
                    <a:pt x="54" y="92"/>
                  </a:cubicBezTo>
                  <a:cubicBezTo>
                    <a:pt x="58" y="90"/>
                    <a:pt x="60" y="85"/>
                    <a:pt x="64" y="83"/>
                  </a:cubicBezTo>
                  <a:cubicBezTo>
                    <a:pt x="64" y="86"/>
                    <a:pt x="61" y="87"/>
                    <a:pt x="61" y="90"/>
                  </a:cubicBezTo>
                  <a:cubicBezTo>
                    <a:pt x="67" y="90"/>
                    <a:pt x="72" y="93"/>
                    <a:pt x="79" y="92"/>
                  </a:cubicBezTo>
                  <a:cubicBezTo>
                    <a:pt x="83" y="92"/>
                    <a:pt x="87" y="93"/>
                    <a:pt x="91" y="94"/>
                  </a:cubicBezTo>
                  <a:cubicBezTo>
                    <a:pt x="96" y="95"/>
                    <a:pt x="103" y="98"/>
                    <a:pt x="106" y="91"/>
                  </a:cubicBezTo>
                  <a:cubicBezTo>
                    <a:pt x="107" y="89"/>
                    <a:pt x="105" y="86"/>
                    <a:pt x="105" y="84"/>
                  </a:cubicBezTo>
                  <a:cubicBezTo>
                    <a:pt x="106" y="81"/>
                    <a:pt x="110" y="80"/>
                    <a:pt x="112" y="78"/>
                  </a:cubicBezTo>
                  <a:cubicBezTo>
                    <a:pt x="114" y="77"/>
                    <a:pt x="114" y="75"/>
                    <a:pt x="116" y="73"/>
                  </a:cubicBezTo>
                  <a:cubicBezTo>
                    <a:pt x="118" y="71"/>
                    <a:pt x="119" y="69"/>
                    <a:pt x="122" y="68"/>
                  </a:cubicBezTo>
                  <a:cubicBezTo>
                    <a:pt x="127" y="64"/>
                    <a:pt x="132" y="63"/>
                    <a:pt x="138" y="61"/>
                  </a:cubicBezTo>
                  <a:cubicBezTo>
                    <a:pt x="141" y="60"/>
                    <a:pt x="144" y="59"/>
                    <a:pt x="147" y="58"/>
                  </a:cubicBezTo>
                  <a:cubicBezTo>
                    <a:pt x="150" y="56"/>
                    <a:pt x="151" y="56"/>
                    <a:pt x="150" y="52"/>
                  </a:cubicBezTo>
                  <a:cubicBezTo>
                    <a:pt x="149" y="50"/>
                    <a:pt x="148" y="48"/>
                    <a:pt x="148" y="45"/>
                  </a:cubicBezTo>
                  <a:cubicBezTo>
                    <a:pt x="148" y="43"/>
                    <a:pt x="148" y="40"/>
                    <a:pt x="148" y="38"/>
                  </a:cubicBezTo>
                  <a:cubicBezTo>
                    <a:pt x="149" y="36"/>
                    <a:pt x="149" y="34"/>
                    <a:pt x="151" y="32"/>
                  </a:cubicBezTo>
                  <a:cubicBezTo>
                    <a:pt x="152" y="30"/>
                    <a:pt x="155" y="30"/>
                    <a:pt x="156" y="27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4" y="24"/>
                    <a:pt x="152" y="22"/>
                    <a:pt x="149" y="22"/>
                  </a:cubicBezTo>
                  <a:cubicBezTo>
                    <a:pt x="146" y="21"/>
                    <a:pt x="142" y="22"/>
                    <a:pt x="139" y="21"/>
                  </a:cubicBezTo>
                  <a:cubicBezTo>
                    <a:pt x="137" y="20"/>
                    <a:pt x="136" y="19"/>
                    <a:pt x="135" y="18"/>
                  </a:cubicBezTo>
                  <a:cubicBezTo>
                    <a:pt x="133" y="17"/>
                    <a:pt x="132" y="18"/>
                    <a:pt x="130" y="17"/>
                  </a:cubicBezTo>
                  <a:cubicBezTo>
                    <a:pt x="128" y="16"/>
                    <a:pt x="128" y="14"/>
                    <a:pt x="124" y="13"/>
                  </a:cubicBezTo>
                  <a:cubicBezTo>
                    <a:pt x="124" y="10"/>
                    <a:pt x="126" y="7"/>
                    <a:pt x="126" y="4"/>
                  </a:cubicBezTo>
                  <a:cubicBezTo>
                    <a:pt x="126" y="0"/>
                    <a:pt x="124" y="1"/>
                    <a:pt x="122" y="0"/>
                  </a:cubicBezTo>
                  <a:cubicBezTo>
                    <a:pt x="120" y="2"/>
                    <a:pt x="118" y="4"/>
                    <a:pt x="116" y="4"/>
                  </a:cubicBezTo>
                  <a:cubicBezTo>
                    <a:pt x="114" y="4"/>
                    <a:pt x="110" y="1"/>
                    <a:pt x="108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8794389" y="91269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Brazil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9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04144"/>
              </p:ext>
            </p:extLst>
          </p:nvPr>
        </p:nvGraphicFramePr>
        <p:xfrm>
          <a:off x="437951" y="2628070"/>
          <a:ext cx="1964570" cy="3822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4041673000"/>
              </p:ext>
            </p:extLst>
          </p:nvPr>
        </p:nvGraphicFramePr>
        <p:xfrm>
          <a:off x="3417839" y="3226813"/>
          <a:ext cx="2857500" cy="258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2" name="Chart 91"/>
          <p:cNvGraphicFramePr/>
          <p:nvPr>
            <p:extLst>
              <p:ext uri="{D42A27DB-BD31-4B8C-83A1-F6EECF244321}">
                <p14:modId xmlns:p14="http://schemas.microsoft.com/office/powerpoint/2010/main" val="640582508"/>
              </p:ext>
            </p:extLst>
          </p:nvPr>
        </p:nvGraphicFramePr>
        <p:xfrm>
          <a:off x="3772063" y="3547380"/>
          <a:ext cx="2149052" cy="1944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3" name="Chart 92"/>
          <p:cNvGraphicFramePr/>
          <p:nvPr>
            <p:extLst>
              <p:ext uri="{D42A27DB-BD31-4B8C-83A1-F6EECF244321}">
                <p14:modId xmlns:p14="http://schemas.microsoft.com/office/powerpoint/2010/main" val="1314401125"/>
              </p:ext>
            </p:extLst>
          </p:nvPr>
        </p:nvGraphicFramePr>
        <p:xfrm>
          <a:off x="4131827" y="3872961"/>
          <a:ext cx="1429524" cy="1293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1" name="Oval 100"/>
          <p:cNvSpPr/>
          <p:nvPr/>
        </p:nvSpPr>
        <p:spPr>
          <a:xfrm>
            <a:off x="4450100" y="4149249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261"/>
          <p:cNvSpPr>
            <a:spLocks noEditPoints="1"/>
          </p:cNvSpPr>
          <p:nvPr/>
        </p:nvSpPr>
        <p:spPr bwMode="auto">
          <a:xfrm>
            <a:off x="4629496" y="4351455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3232222"/>
              </p:ext>
            </p:extLst>
          </p:nvPr>
        </p:nvGraphicFramePr>
        <p:xfrm>
          <a:off x="6850505" y="2717770"/>
          <a:ext cx="3969252" cy="3627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2437195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Rounded Rectangle 225"/>
          <p:cNvSpPr/>
          <p:nvPr/>
        </p:nvSpPr>
        <p:spPr>
          <a:xfrm rot="16200000" flipH="1">
            <a:off x="7071334" y="1777361"/>
            <a:ext cx="4308846" cy="5322887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694908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1378135" y="347395"/>
            <a:ext cx="4750821" cy="2977849"/>
            <a:chOff x="2736851" y="2320925"/>
            <a:chExt cx="3624263" cy="2271713"/>
          </a:xfrm>
          <a:solidFill>
            <a:schemeClr val="accent1"/>
          </a:solidFill>
        </p:grpSpPr>
        <p:sp>
          <p:nvSpPr>
            <p:cNvPr id="68" name="Freeform 185"/>
            <p:cNvSpPr>
              <a:spLocks/>
            </p:cNvSpPr>
            <p:nvPr/>
          </p:nvSpPr>
          <p:spPr bwMode="auto">
            <a:xfrm>
              <a:off x="2990851" y="2971800"/>
              <a:ext cx="350838" cy="358775"/>
            </a:xfrm>
            <a:custGeom>
              <a:avLst/>
              <a:gdLst>
                <a:gd name="T0" fmla="*/ 169 w 190"/>
                <a:gd name="T1" fmla="*/ 3 h 193"/>
                <a:gd name="T2" fmla="*/ 190 w 190"/>
                <a:gd name="T3" fmla="*/ 31 h 193"/>
                <a:gd name="T4" fmla="*/ 173 w 190"/>
                <a:gd name="T5" fmla="*/ 19 h 193"/>
                <a:gd name="T6" fmla="*/ 164 w 190"/>
                <a:gd name="T7" fmla="*/ 21 h 193"/>
                <a:gd name="T8" fmla="*/ 158 w 190"/>
                <a:gd name="T9" fmla="*/ 22 h 193"/>
                <a:gd name="T10" fmla="*/ 140 w 190"/>
                <a:gd name="T11" fmla="*/ 25 h 193"/>
                <a:gd name="T12" fmla="*/ 130 w 190"/>
                <a:gd name="T13" fmla="*/ 36 h 193"/>
                <a:gd name="T14" fmla="*/ 140 w 190"/>
                <a:gd name="T15" fmla="*/ 53 h 193"/>
                <a:gd name="T16" fmla="*/ 142 w 190"/>
                <a:gd name="T17" fmla="*/ 58 h 193"/>
                <a:gd name="T18" fmla="*/ 136 w 190"/>
                <a:gd name="T19" fmla="*/ 48 h 193"/>
                <a:gd name="T20" fmla="*/ 123 w 190"/>
                <a:gd name="T21" fmla="*/ 46 h 193"/>
                <a:gd name="T22" fmla="*/ 102 w 190"/>
                <a:gd name="T23" fmla="*/ 47 h 193"/>
                <a:gd name="T24" fmla="*/ 73 w 190"/>
                <a:gd name="T25" fmla="*/ 50 h 193"/>
                <a:gd name="T26" fmla="*/ 55 w 190"/>
                <a:gd name="T27" fmla="*/ 71 h 193"/>
                <a:gd name="T28" fmla="*/ 60 w 190"/>
                <a:gd name="T29" fmla="*/ 86 h 193"/>
                <a:gd name="T30" fmla="*/ 65 w 190"/>
                <a:gd name="T31" fmla="*/ 93 h 193"/>
                <a:gd name="T32" fmla="*/ 41 w 190"/>
                <a:gd name="T33" fmla="*/ 88 h 193"/>
                <a:gd name="T34" fmla="*/ 27 w 190"/>
                <a:gd name="T35" fmla="*/ 95 h 193"/>
                <a:gd name="T36" fmla="*/ 13 w 190"/>
                <a:gd name="T37" fmla="*/ 111 h 193"/>
                <a:gd name="T38" fmla="*/ 26 w 190"/>
                <a:gd name="T39" fmla="*/ 134 h 193"/>
                <a:gd name="T40" fmla="*/ 60 w 190"/>
                <a:gd name="T41" fmla="*/ 170 h 193"/>
                <a:gd name="T42" fmla="*/ 72 w 190"/>
                <a:gd name="T43" fmla="*/ 177 h 193"/>
                <a:gd name="T44" fmla="*/ 79 w 190"/>
                <a:gd name="T45" fmla="*/ 183 h 193"/>
                <a:gd name="T46" fmla="*/ 82 w 190"/>
                <a:gd name="T47" fmla="*/ 185 h 193"/>
                <a:gd name="T48" fmla="*/ 64 w 190"/>
                <a:gd name="T49" fmla="*/ 191 h 193"/>
                <a:gd name="T50" fmla="*/ 49 w 190"/>
                <a:gd name="T51" fmla="*/ 187 h 193"/>
                <a:gd name="T52" fmla="*/ 50 w 190"/>
                <a:gd name="T53" fmla="*/ 170 h 193"/>
                <a:gd name="T54" fmla="*/ 36 w 190"/>
                <a:gd name="T55" fmla="*/ 165 h 193"/>
                <a:gd name="T56" fmla="*/ 20 w 190"/>
                <a:gd name="T57" fmla="*/ 149 h 193"/>
                <a:gd name="T58" fmla="*/ 1 w 190"/>
                <a:gd name="T59" fmla="*/ 129 h 193"/>
                <a:gd name="T60" fmla="*/ 23 w 190"/>
                <a:gd name="T61" fmla="*/ 94 h 193"/>
                <a:gd name="T62" fmla="*/ 41 w 190"/>
                <a:gd name="T63" fmla="*/ 66 h 193"/>
                <a:gd name="T64" fmla="*/ 54 w 190"/>
                <a:gd name="T65" fmla="*/ 58 h 193"/>
                <a:gd name="T66" fmla="*/ 64 w 190"/>
                <a:gd name="T67" fmla="*/ 34 h 193"/>
                <a:gd name="T68" fmla="*/ 78 w 190"/>
                <a:gd name="T69" fmla="*/ 10 h 193"/>
                <a:gd name="T70" fmla="*/ 84 w 190"/>
                <a:gd name="T71" fmla="*/ 2 h 193"/>
                <a:gd name="T72" fmla="*/ 92 w 190"/>
                <a:gd name="T73" fmla="*/ 5 h 193"/>
                <a:gd name="T74" fmla="*/ 98 w 190"/>
                <a:gd name="T75" fmla="*/ 5 h 193"/>
                <a:gd name="T76" fmla="*/ 118 w 190"/>
                <a:gd name="T77" fmla="*/ 2 h 193"/>
                <a:gd name="T78" fmla="*/ 147 w 190"/>
                <a:gd name="T79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0" h="193">
                  <a:moveTo>
                    <a:pt x="159" y="16"/>
                  </a:moveTo>
                  <a:cubicBezTo>
                    <a:pt x="163" y="12"/>
                    <a:pt x="161" y="0"/>
                    <a:pt x="169" y="3"/>
                  </a:cubicBezTo>
                  <a:cubicBezTo>
                    <a:pt x="177" y="6"/>
                    <a:pt x="174" y="14"/>
                    <a:pt x="177" y="19"/>
                  </a:cubicBezTo>
                  <a:cubicBezTo>
                    <a:pt x="180" y="24"/>
                    <a:pt x="186" y="27"/>
                    <a:pt x="190" y="31"/>
                  </a:cubicBezTo>
                  <a:cubicBezTo>
                    <a:pt x="187" y="35"/>
                    <a:pt x="181" y="26"/>
                    <a:pt x="178" y="24"/>
                  </a:cubicBezTo>
                  <a:cubicBezTo>
                    <a:pt x="176" y="23"/>
                    <a:pt x="174" y="21"/>
                    <a:pt x="173" y="19"/>
                  </a:cubicBezTo>
                  <a:cubicBezTo>
                    <a:pt x="172" y="17"/>
                    <a:pt x="172" y="13"/>
                    <a:pt x="171" y="11"/>
                  </a:cubicBezTo>
                  <a:cubicBezTo>
                    <a:pt x="167" y="5"/>
                    <a:pt x="163" y="18"/>
                    <a:pt x="164" y="21"/>
                  </a:cubicBezTo>
                  <a:cubicBezTo>
                    <a:pt x="164" y="26"/>
                    <a:pt x="171" y="28"/>
                    <a:pt x="171" y="33"/>
                  </a:cubicBezTo>
                  <a:cubicBezTo>
                    <a:pt x="167" y="33"/>
                    <a:pt x="164" y="23"/>
                    <a:pt x="158" y="22"/>
                  </a:cubicBezTo>
                  <a:cubicBezTo>
                    <a:pt x="155" y="22"/>
                    <a:pt x="151" y="22"/>
                    <a:pt x="148" y="22"/>
                  </a:cubicBezTo>
                  <a:cubicBezTo>
                    <a:pt x="144" y="22"/>
                    <a:pt x="143" y="21"/>
                    <a:pt x="140" y="25"/>
                  </a:cubicBezTo>
                  <a:cubicBezTo>
                    <a:pt x="138" y="27"/>
                    <a:pt x="138" y="29"/>
                    <a:pt x="135" y="31"/>
                  </a:cubicBezTo>
                  <a:cubicBezTo>
                    <a:pt x="134" y="32"/>
                    <a:pt x="130" y="34"/>
                    <a:pt x="130" y="36"/>
                  </a:cubicBezTo>
                  <a:cubicBezTo>
                    <a:pt x="130" y="41"/>
                    <a:pt x="141" y="45"/>
                    <a:pt x="144" y="45"/>
                  </a:cubicBezTo>
                  <a:cubicBezTo>
                    <a:pt x="144" y="48"/>
                    <a:pt x="140" y="49"/>
                    <a:pt x="140" y="53"/>
                  </a:cubicBezTo>
                  <a:cubicBezTo>
                    <a:pt x="144" y="53"/>
                    <a:pt x="153" y="48"/>
                    <a:pt x="146" y="55"/>
                  </a:cubicBezTo>
                  <a:cubicBezTo>
                    <a:pt x="144" y="56"/>
                    <a:pt x="143" y="57"/>
                    <a:pt x="142" y="58"/>
                  </a:cubicBezTo>
                  <a:cubicBezTo>
                    <a:pt x="140" y="60"/>
                    <a:pt x="141" y="62"/>
                    <a:pt x="139" y="63"/>
                  </a:cubicBezTo>
                  <a:cubicBezTo>
                    <a:pt x="139" y="57"/>
                    <a:pt x="139" y="53"/>
                    <a:pt x="136" y="48"/>
                  </a:cubicBezTo>
                  <a:cubicBezTo>
                    <a:pt x="135" y="45"/>
                    <a:pt x="131" y="38"/>
                    <a:pt x="126" y="41"/>
                  </a:cubicBezTo>
                  <a:cubicBezTo>
                    <a:pt x="124" y="42"/>
                    <a:pt x="125" y="45"/>
                    <a:pt x="123" y="46"/>
                  </a:cubicBezTo>
                  <a:cubicBezTo>
                    <a:pt x="120" y="47"/>
                    <a:pt x="118" y="44"/>
                    <a:pt x="116" y="43"/>
                  </a:cubicBezTo>
                  <a:cubicBezTo>
                    <a:pt x="111" y="41"/>
                    <a:pt x="106" y="45"/>
                    <a:pt x="102" y="47"/>
                  </a:cubicBezTo>
                  <a:cubicBezTo>
                    <a:pt x="95" y="48"/>
                    <a:pt x="88" y="46"/>
                    <a:pt x="81" y="50"/>
                  </a:cubicBezTo>
                  <a:cubicBezTo>
                    <a:pt x="77" y="51"/>
                    <a:pt x="78" y="51"/>
                    <a:pt x="73" y="50"/>
                  </a:cubicBezTo>
                  <a:cubicBezTo>
                    <a:pt x="68" y="48"/>
                    <a:pt x="68" y="50"/>
                    <a:pt x="65" y="54"/>
                  </a:cubicBezTo>
                  <a:cubicBezTo>
                    <a:pt x="62" y="59"/>
                    <a:pt x="55" y="64"/>
                    <a:pt x="55" y="71"/>
                  </a:cubicBezTo>
                  <a:cubicBezTo>
                    <a:pt x="56" y="74"/>
                    <a:pt x="57" y="78"/>
                    <a:pt x="58" y="81"/>
                  </a:cubicBezTo>
                  <a:cubicBezTo>
                    <a:pt x="59" y="84"/>
                    <a:pt x="58" y="84"/>
                    <a:pt x="60" y="86"/>
                  </a:cubicBezTo>
                  <a:cubicBezTo>
                    <a:pt x="61" y="88"/>
                    <a:pt x="64" y="88"/>
                    <a:pt x="64" y="90"/>
                  </a:cubicBezTo>
                  <a:cubicBezTo>
                    <a:pt x="65" y="91"/>
                    <a:pt x="65" y="92"/>
                    <a:pt x="65" y="93"/>
                  </a:cubicBezTo>
                  <a:cubicBezTo>
                    <a:pt x="60" y="92"/>
                    <a:pt x="55" y="84"/>
                    <a:pt x="48" y="85"/>
                  </a:cubicBezTo>
                  <a:cubicBezTo>
                    <a:pt x="45" y="86"/>
                    <a:pt x="44" y="88"/>
                    <a:pt x="41" y="88"/>
                  </a:cubicBezTo>
                  <a:cubicBezTo>
                    <a:pt x="37" y="89"/>
                    <a:pt x="34" y="88"/>
                    <a:pt x="34" y="92"/>
                  </a:cubicBezTo>
                  <a:cubicBezTo>
                    <a:pt x="31" y="93"/>
                    <a:pt x="28" y="93"/>
                    <a:pt x="27" y="95"/>
                  </a:cubicBezTo>
                  <a:cubicBezTo>
                    <a:pt x="25" y="99"/>
                    <a:pt x="29" y="103"/>
                    <a:pt x="24" y="106"/>
                  </a:cubicBezTo>
                  <a:cubicBezTo>
                    <a:pt x="20" y="108"/>
                    <a:pt x="16" y="107"/>
                    <a:pt x="13" y="111"/>
                  </a:cubicBezTo>
                  <a:cubicBezTo>
                    <a:pt x="7" y="120"/>
                    <a:pt x="20" y="120"/>
                    <a:pt x="23" y="125"/>
                  </a:cubicBezTo>
                  <a:cubicBezTo>
                    <a:pt x="24" y="128"/>
                    <a:pt x="24" y="131"/>
                    <a:pt x="26" y="134"/>
                  </a:cubicBezTo>
                  <a:cubicBezTo>
                    <a:pt x="30" y="138"/>
                    <a:pt x="33" y="141"/>
                    <a:pt x="36" y="144"/>
                  </a:cubicBezTo>
                  <a:cubicBezTo>
                    <a:pt x="44" y="153"/>
                    <a:pt x="60" y="156"/>
                    <a:pt x="60" y="170"/>
                  </a:cubicBezTo>
                  <a:cubicBezTo>
                    <a:pt x="60" y="173"/>
                    <a:pt x="58" y="181"/>
                    <a:pt x="61" y="183"/>
                  </a:cubicBezTo>
                  <a:cubicBezTo>
                    <a:pt x="65" y="187"/>
                    <a:pt x="68" y="177"/>
                    <a:pt x="72" y="177"/>
                  </a:cubicBezTo>
                  <a:cubicBezTo>
                    <a:pt x="74" y="177"/>
                    <a:pt x="74" y="178"/>
                    <a:pt x="75" y="180"/>
                  </a:cubicBezTo>
                  <a:cubicBezTo>
                    <a:pt x="77" y="182"/>
                    <a:pt x="76" y="182"/>
                    <a:pt x="79" y="183"/>
                  </a:cubicBezTo>
                  <a:cubicBezTo>
                    <a:pt x="82" y="183"/>
                    <a:pt x="102" y="177"/>
                    <a:pt x="92" y="184"/>
                  </a:cubicBezTo>
                  <a:cubicBezTo>
                    <a:pt x="88" y="187"/>
                    <a:pt x="86" y="186"/>
                    <a:pt x="82" y="185"/>
                  </a:cubicBezTo>
                  <a:cubicBezTo>
                    <a:pt x="80" y="185"/>
                    <a:pt x="73" y="184"/>
                    <a:pt x="71" y="185"/>
                  </a:cubicBezTo>
                  <a:cubicBezTo>
                    <a:pt x="68" y="186"/>
                    <a:pt x="68" y="190"/>
                    <a:pt x="64" y="191"/>
                  </a:cubicBezTo>
                  <a:cubicBezTo>
                    <a:pt x="60" y="193"/>
                    <a:pt x="58" y="192"/>
                    <a:pt x="54" y="191"/>
                  </a:cubicBezTo>
                  <a:cubicBezTo>
                    <a:pt x="50" y="190"/>
                    <a:pt x="50" y="192"/>
                    <a:pt x="49" y="187"/>
                  </a:cubicBezTo>
                  <a:cubicBezTo>
                    <a:pt x="49" y="184"/>
                    <a:pt x="49" y="183"/>
                    <a:pt x="47" y="180"/>
                  </a:cubicBezTo>
                  <a:cubicBezTo>
                    <a:pt x="44" y="174"/>
                    <a:pt x="47" y="176"/>
                    <a:pt x="50" y="170"/>
                  </a:cubicBezTo>
                  <a:cubicBezTo>
                    <a:pt x="47" y="167"/>
                    <a:pt x="52" y="165"/>
                    <a:pt x="48" y="162"/>
                  </a:cubicBezTo>
                  <a:cubicBezTo>
                    <a:pt x="43" y="159"/>
                    <a:pt x="40" y="164"/>
                    <a:pt x="36" y="165"/>
                  </a:cubicBezTo>
                  <a:cubicBezTo>
                    <a:pt x="31" y="165"/>
                    <a:pt x="27" y="162"/>
                    <a:pt x="24" y="158"/>
                  </a:cubicBezTo>
                  <a:cubicBezTo>
                    <a:pt x="23" y="155"/>
                    <a:pt x="22" y="151"/>
                    <a:pt x="20" y="149"/>
                  </a:cubicBezTo>
                  <a:cubicBezTo>
                    <a:pt x="18" y="147"/>
                    <a:pt x="13" y="147"/>
                    <a:pt x="10" y="145"/>
                  </a:cubicBezTo>
                  <a:cubicBezTo>
                    <a:pt x="2" y="141"/>
                    <a:pt x="0" y="138"/>
                    <a:pt x="1" y="129"/>
                  </a:cubicBezTo>
                  <a:cubicBezTo>
                    <a:pt x="2" y="122"/>
                    <a:pt x="7" y="117"/>
                    <a:pt x="10" y="111"/>
                  </a:cubicBezTo>
                  <a:cubicBezTo>
                    <a:pt x="14" y="105"/>
                    <a:pt x="18" y="99"/>
                    <a:pt x="23" y="94"/>
                  </a:cubicBezTo>
                  <a:cubicBezTo>
                    <a:pt x="29" y="88"/>
                    <a:pt x="32" y="84"/>
                    <a:pt x="36" y="77"/>
                  </a:cubicBezTo>
                  <a:cubicBezTo>
                    <a:pt x="38" y="73"/>
                    <a:pt x="39" y="70"/>
                    <a:pt x="41" y="66"/>
                  </a:cubicBezTo>
                  <a:cubicBezTo>
                    <a:pt x="42" y="64"/>
                    <a:pt x="43" y="56"/>
                    <a:pt x="45" y="56"/>
                  </a:cubicBezTo>
                  <a:cubicBezTo>
                    <a:pt x="48" y="54"/>
                    <a:pt x="50" y="59"/>
                    <a:pt x="54" y="58"/>
                  </a:cubicBezTo>
                  <a:cubicBezTo>
                    <a:pt x="56" y="57"/>
                    <a:pt x="60" y="54"/>
                    <a:pt x="62" y="52"/>
                  </a:cubicBezTo>
                  <a:cubicBezTo>
                    <a:pt x="68" y="46"/>
                    <a:pt x="61" y="40"/>
                    <a:pt x="64" y="34"/>
                  </a:cubicBezTo>
                  <a:cubicBezTo>
                    <a:pt x="66" y="29"/>
                    <a:pt x="72" y="29"/>
                    <a:pt x="74" y="25"/>
                  </a:cubicBezTo>
                  <a:cubicBezTo>
                    <a:pt x="78" y="20"/>
                    <a:pt x="75" y="14"/>
                    <a:pt x="78" y="10"/>
                  </a:cubicBezTo>
                  <a:cubicBezTo>
                    <a:pt x="78" y="8"/>
                    <a:pt x="81" y="8"/>
                    <a:pt x="82" y="6"/>
                  </a:cubicBezTo>
                  <a:cubicBezTo>
                    <a:pt x="83" y="5"/>
                    <a:pt x="82" y="3"/>
                    <a:pt x="84" y="2"/>
                  </a:cubicBezTo>
                  <a:cubicBezTo>
                    <a:pt x="85" y="1"/>
                    <a:pt x="88" y="1"/>
                    <a:pt x="89" y="1"/>
                  </a:cubicBezTo>
                  <a:cubicBezTo>
                    <a:pt x="92" y="2"/>
                    <a:pt x="91" y="3"/>
                    <a:pt x="92" y="5"/>
                  </a:cubicBezTo>
                  <a:cubicBezTo>
                    <a:pt x="93" y="7"/>
                    <a:pt x="91" y="8"/>
                    <a:pt x="95" y="8"/>
                  </a:cubicBezTo>
                  <a:cubicBezTo>
                    <a:pt x="97" y="9"/>
                    <a:pt x="97" y="6"/>
                    <a:pt x="98" y="5"/>
                  </a:cubicBezTo>
                  <a:cubicBezTo>
                    <a:pt x="102" y="4"/>
                    <a:pt x="105" y="5"/>
                    <a:pt x="108" y="4"/>
                  </a:cubicBezTo>
                  <a:cubicBezTo>
                    <a:pt x="111" y="3"/>
                    <a:pt x="114" y="2"/>
                    <a:pt x="118" y="2"/>
                  </a:cubicBezTo>
                  <a:cubicBezTo>
                    <a:pt x="125" y="2"/>
                    <a:pt x="135" y="0"/>
                    <a:pt x="139" y="6"/>
                  </a:cubicBezTo>
                  <a:cubicBezTo>
                    <a:pt x="142" y="9"/>
                    <a:pt x="143" y="14"/>
                    <a:pt x="147" y="16"/>
                  </a:cubicBezTo>
                  <a:cubicBezTo>
                    <a:pt x="150" y="18"/>
                    <a:pt x="156" y="18"/>
                    <a:pt x="159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86"/>
            <p:cNvSpPr>
              <a:spLocks/>
            </p:cNvSpPr>
            <p:nvPr/>
          </p:nvSpPr>
          <p:spPr bwMode="auto">
            <a:xfrm>
              <a:off x="3405188" y="3546475"/>
              <a:ext cx="46038" cy="49213"/>
            </a:xfrm>
            <a:custGeom>
              <a:avLst/>
              <a:gdLst>
                <a:gd name="T0" fmla="*/ 7 w 25"/>
                <a:gd name="T1" fmla="*/ 0 h 26"/>
                <a:gd name="T2" fmla="*/ 8 w 25"/>
                <a:gd name="T3" fmla="*/ 6 h 26"/>
                <a:gd name="T4" fmla="*/ 6 w 25"/>
                <a:gd name="T5" fmla="*/ 10 h 26"/>
                <a:gd name="T6" fmla="*/ 10 w 25"/>
                <a:gd name="T7" fmla="*/ 25 h 26"/>
                <a:gd name="T8" fmla="*/ 25 w 25"/>
                <a:gd name="T9" fmla="*/ 25 h 26"/>
                <a:gd name="T10" fmla="*/ 25 w 25"/>
                <a:gd name="T11" fmla="*/ 17 h 26"/>
                <a:gd name="T12" fmla="*/ 22 w 25"/>
                <a:gd name="T13" fmla="*/ 11 h 26"/>
                <a:gd name="T14" fmla="*/ 12 w 25"/>
                <a:gd name="T15" fmla="*/ 2 h 26"/>
                <a:gd name="T16" fmla="*/ 7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7" y="0"/>
                  </a:moveTo>
                  <a:cubicBezTo>
                    <a:pt x="0" y="1"/>
                    <a:pt x="7" y="4"/>
                    <a:pt x="8" y="6"/>
                  </a:cubicBezTo>
                  <a:cubicBezTo>
                    <a:pt x="9" y="9"/>
                    <a:pt x="7" y="8"/>
                    <a:pt x="6" y="10"/>
                  </a:cubicBezTo>
                  <a:cubicBezTo>
                    <a:pt x="4" y="15"/>
                    <a:pt x="4" y="25"/>
                    <a:pt x="10" y="25"/>
                  </a:cubicBezTo>
                  <a:cubicBezTo>
                    <a:pt x="15" y="26"/>
                    <a:pt x="20" y="25"/>
                    <a:pt x="25" y="25"/>
                  </a:cubicBezTo>
                  <a:cubicBezTo>
                    <a:pt x="25" y="22"/>
                    <a:pt x="25" y="20"/>
                    <a:pt x="25" y="17"/>
                  </a:cubicBezTo>
                  <a:cubicBezTo>
                    <a:pt x="25" y="12"/>
                    <a:pt x="25" y="14"/>
                    <a:pt x="22" y="11"/>
                  </a:cubicBezTo>
                  <a:cubicBezTo>
                    <a:pt x="19" y="8"/>
                    <a:pt x="16" y="4"/>
                    <a:pt x="12" y="2"/>
                  </a:cubicBezTo>
                  <a:cubicBezTo>
                    <a:pt x="11" y="1"/>
                    <a:pt x="8" y="0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87"/>
            <p:cNvSpPr>
              <a:spLocks/>
            </p:cNvSpPr>
            <p:nvPr/>
          </p:nvSpPr>
          <p:spPr bwMode="auto">
            <a:xfrm>
              <a:off x="3529013" y="3541713"/>
              <a:ext cx="82550" cy="61913"/>
            </a:xfrm>
            <a:custGeom>
              <a:avLst/>
              <a:gdLst>
                <a:gd name="T0" fmla="*/ 10 w 44"/>
                <a:gd name="T1" fmla="*/ 30 h 34"/>
                <a:gd name="T2" fmla="*/ 32 w 44"/>
                <a:gd name="T3" fmla="*/ 32 h 34"/>
                <a:gd name="T4" fmla="*/ 42 w 44"/>
                <a:gd name="T5" fmla="*/ 30 h 34"/>
                <a:gd name="T6" fmla="*/ 39 w 44"/>
                <a:gd name="T7" fmla="*/ 20 h 34"/>
                <a:gd name="T8" fmla="*/ 23 w 44"/>
                <a:gd name="T9" fmla="*/ 7 h 34"/>
                <a:gd name="T10" fmla="*/ 7 w 44"/>
                <a:gd name="T11" fmla="*/ 2 h 34"/>
                <a:gd name="T12" fmla="*/ 10 w 44"/>
                <a:gd name="T13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4">
                  <a:moveTo>
                    <a:pt x="10" y="30"/>
                  </a:moveTo>
                  <a:cubicBezTo>
                    <a:pt x="15" y="34"/>
                    <a:pt x="25" y="32"/>
                    <a:pt x="32" y="32"/>
                  </a:cubicBezTo>
                  <a:cubicBezTo>
                    <a:pt x="34" y="32"/>
                    <a:pt x="41" y="33"/>
                    <a:pt x="42" y="30"/>
                  </a:cubicBezTo>
                  <a:cubicBezTo>
                    <a:pt x="44" y="27"/>
                    <a:pt x="40" y="22"/>
                    <a:pt x="39" y="20"/>
                  </a:cubicBezTo>
                  <a:cubicBezTo>
                    <a:pt x="35" y="15"/>
                    <a:pt x="28" y="11"/>
                    <a:pt x="23" y="7"/>
                  </a:cubicBezTo>
                  <a:cubicBezTo>
                    <a:pt x="19" y="5"/>
                    <a:pt x="11" y="0"/>
                    <a:pt x="7" y="2"/>
                  </a:cubicBezTo>
                  <a:cubicBezTo>
                    <a:pt x="0" y="5"/>
                    <a:pt x="6" y="27"/>
                    <a:pt x="1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88"/>
            <p:cNvSpPr>
              <a:spLocks/>
            </p:cNvSpPr>
            <p:nvPr/>
          </p:nvSpPr>
          <p:spPr bwMode="auto">
            <a:xfrm>
              <a:off x="3106738" y="3646488"/>
              <a:ext cx="649288" cy="384175"/>
            </a:xfrm>
            <a:custGeom>
              <a:avLst/>
              <a:gdLst>
                <a:gd name="T0" fmla="*/ 38 w 350"/>
                <a:gd name="T1" fmla="*/ 70 h 207"/>
                <a:gd name="T2" fmla="*/ 9 w 350"/>
                <a:gd name="T3" fmla="*/ 90 h 207"/>
                <a:gd name="T4" fmla="*/ 8 w 350"/>
                <a:gd name="T5" fmla="*/ 121 h 207"/>
                <a:gd name="T6" fmla="*/ 22 w 350"/>
                <a:gd name="T7" fmla="*/ 134 h 207"/>
                <a:gd name="T8" fmla="*/ 24 w 350"/>
                <a:gd name="T9" fmla="*/ 149 h 207"/>
                <a:gd name="T10" fmla="*/ 41 w 350"/>
                <a:gd name="T11" fmla="*/ 178 h 207"/>
                <a:gd name="T12" fmla="*/ 60 w 350"/>
                <a:gd name="T13" fmla="*/ 197 h 207"/>
                <a:gd name="T14" fmla="*/ 86 w 350"/>
                <a:gd name="T15" fmla="*/ 203 h 207"/>
                <a:gd name="T16" fmla="*/ 94 w 350"/>
                <a:gd name="T17" fmla="*/ 183 h 207"/>
                <a:gd name="T18" fmla="*/ 116 w 350"/>
                <a:gd name="T19" fmla="*/ 146 h 207"/>
                <a:gd name="T20" fmla="*/ 111 w 350"/>
                <a:gd name="T21" fmla="*/ 125 h 207"/>
                <a:gd name="T22" fmla="*/ 139 w 350"/>
                <a:gd name="T23" fmla="*/ 111 h 207"/>
                <a:gd name="T24" fmla="*/ 155 w 350"/>
                <a:gd name="T25" fmla="*/ 126 h 207"/>
                <a:gd name="T26" fmla="*/ 170 w 350"/>
                <a:gd name="T27" fmla="*/ 163 h 207"/>
                <a:gd name="T28" fmla="*/ 239 w 350"/>
                <a:gd name="T29" fmla="*/ 140 h 207"/>
                <a:gd name="T30" fmla="*/ 215 w 350"/>
                <a:gd name="T31" fmla="*/ 117 h 207"/>
                <a:gd name="T32" fmla="*/ 220 w 350"/>
                <a:gd name="T33" fmla="*/ 102 h 207"/>
                <a:gd name="T34" fmla="*/ 231 w 350"/>
                <a:gd name="T35" fmla="*/ 108 h 207"/>
                <a:gd name="T36" fmla="*/ 259 w 350"/>
                <a:gd name="T37" fmla="*/ 120 h 207"/>
                <a:gd name="T38" fmla="*/ 292 w 350"/>
                <a:gd name="T39" fmla="*/ 115 h 207"/>
                <a:gd name="T40" fmla="*/ 287 w 350"/>
                <a:gd name="T41" fmla="*/ 101 h 207"/>
                <a:gd name="T42" fmla="*/ 290 w 350"/>
                <a:gd name="T43" fmla="*/ 90 h 207"/>
                <a:gd name="T44" fmla="*/ 334 w 350"/>
                <a:gd name="T45" fmla="*/ 92 h 207"/>
                <a:gd name="T46" fmla="*/ 334 w 350"/>
                <a:gd name="T47" fmla="*/ 65 h 207"/>
                <a:gd name="T48" fmla="*/ 308 w 350"/>
                <a:gd name="T49" fmla="*/ 52 h 207"/>
                <a:gd name="T50" fmla="*/ 284 w 350"/>
                <a:gd name="T51" fmla="*/ 14 h 207"/>
                <a:gd name="T52" fmla="*/ 263 w 350"/>
                <a:gd name="T53" fmla="*/ 11 h 207"/>
                <a:gd name="T54" fmla="*/ 255 w 350"/>
                <a:gd name="T55" fmla="*/ 10 h 207"/>
                <a:gd name="T56" fmla="*/ 223 w 350"/>
                <a:gd name="T57" fmla="*/ 4 h 207"/>
                <a:gd name="T58" fmla="*/ 207 w 350"/>
                <a:gd name="T59" fmla="*/ 8 h 207"/>
                <a:gd name="T60" fmla="*/ 215 w 350"/>
                <a:gd name="T61" fmla="*/ 33 h 207"/>
                <a:gd name="T62" fmla="*/ 213 w 350"/>
                <a:gd name="T63" fmla="*/ 42 h 207"/>
                <a:gd name="T64" fmla="*/ 230 w 350"/>
                <a:gd name="T65" fmla="*/ 65 h 207"/>
                <a:gd name="T66" fmla="*/ 200 w 350"/>
                <a:gd name="T67" fmla="*/ 54 h 207"/>
                <a:gd name="T68" fmla="*/ 191 w 350"/>
                <a:gd name="T69" fmla="*/ 35 h 207"/>
                <a:gd name="T70" fmla="*/ 170 w 350"/>
                <a:gd name="T71" fmla="*/ 55 h 207"/>
                <a:gd name="T72" fmla="*/ 163 w 350"/>
                <a:gd name="T73" fmla="*/ 75 h 207"/>
                <a:gd name="T74" fmla="*/ 156 w 350"/>
                <a:gd name="T75" fmla="*/ 67 h 207"/>
                <a:gd name="T76" fmla="*/ 136 w 350"/>
                <a:gd name="T77" fmla="*/ 82 h 207"/>
                <a:gd name="T78" fmla="*/ 131 w 350"/>
                <a:gd name="T79" fmla="*/ 60 h 207"/>
                <a:gd name="T80" fmla="*/ 148 w 350"/>
                <a:gd name="T81" fmla="*/ 45 h 207"/>
                <a:gd name="T82" fmla="*/ 165 w 350"/>
                <a:gd name="T83" fmla="*/ 18 h 207"/>
                <a:gd name="T84" fmla="*/ 140 w 350"/>
                <a:gd name="T85" fmla="*/ 11 h 207"/>
                <a:gd name="T86" fmla="*/ 115 w 350"/>
                <a:gd name="T87" fmla="*/ 18 h 207"/>
                <a:gd name="T88" fmla="*/ 72 w 350"/>
                <a:gd name="T89" fmla="*/ 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7">
                  <a:moveTo>
                    <a:pt x="72" y="47"/>
                  </a:moveTo>
                  <a:cubicBezTo>
                    <a:pt x="63" y="58"/>
                    <a:pt x="49" y="62"/>
                    <a:pt x="38" y="70"/>
                  </a:cubicBezTo>
                  <a:cubicBezTo>
                    <a:pt x="32" y="74"/>
                    <a:pt x="27" y="79"/>
                    <a:pt x="21" y="82"/>
                  </a:cubicBezTo>
                  <a:cubicBezTo>
                    <a:pt x="16" y="84"/>
                    <a:pt x="10" y="84"/>
                    <a:pt x="9" y="90"/>
                  </a:cubicBezTo>
                  <a:cubicBezTo>
                    <a:pt x="8" y="94"/>
                    <a:pt x="11" y="98"/>
                    <a:pt x="9" y="103"/>
                  </a:cubicBezTo>
                  <a:cubicBezTo>
                    <a:pt x="0" y="105"/>
                    <a:pt x="4" y="115"/>
                    <a:pt x="8" y="121"/>
                  </a:cubicBezTo>
                  <a:cubicBezTo>
                    <a:pt x="10" y="124"/>
                    <a:pt x="11" y="128"/>
                    <a:pt x="14" y="129"/>
                  </a:cubicBezTo>
                  <a:cubicBezTo>
                    <a:pt x="19" y="131"/>
                    <a:pt x="20" y="128"/>
                    <a:pt x="22" y="134"/>
                  </a:cubicBezTo>
                  <a:cubicBezTo>
                    <a:pt x="24" y="138"/>
                    <a:pt x="21" y="138"/>
                    <a:pt x="20" y="142"/>
                  </a:cubicBezTo>
                  <a:cubicBezTo>
                    <a:pt x="18" y="147"/>
                    <a:pt x="21" y="146"/>
                    <a:pt x="24" y="149"/>
                  </a:cubicBezTo>
                  <a:cubicBezTo>
                    <a:pt x="27" y="153"/>
                    <a:pt x="28" y="158"/>
                    <a:pt x="30" y="162"/>
                  </a:cubicBezTo>
                  <a:cubicBezTo>
                    <a:pt x="33" y="168"/>
                    <a:pt x="38" y="172"/>
                    <a:pt x="41" y="178"/>
                  </a:cubicBezTo>
                  <a:cubicBezTo>
                    <a:pt x="43" y="184"/>
                    <a:pt x="46" y="189"/>
                    <a:pt x="52" y="194"/>
                  </a:cubicBezTo>
                  <a:cubicBezTo>
                    <a:pt x="55" y="195"/>
                    <a:pt x="57" y="195"/>
                    <a:pt x="60" y="197"/>
                  </a:cubicBezTo>
                  <a:cubicBezTo>
                    <a:pt x="63" y="199"/>
                    <a:pt x="64" y="201"/>
                    <a:pt x="67" y="203"/>
                  </a:cubicBezTo>
                  <a:cubicBezTo>
                    <a:pt x="73" y="207"/>
                    <a:pt x="79" y="203"/>
                    <a:pt x="86" y="203"/>
                  </a:cubicBezTo>
                  <a:cubicBezTo>
                    <a:pt x="87" y="199"/>
                    <a:pt x="86" y="196"/>
                    <a:pt x="88" y="193"/>
                  </a:cubicBezTo>
                  <a:cubicBezTo>
                    <a:pt x="90" y="189"/>
                    <a:pt x="92" y="186"/>
                    <a:pt x="94" y="183"/>
                  </a:cubicBezTo>
                  <a:cubicBezTo>
                    <a:pt x="98" y="177"/>
                    <a:pt x="102" y="171"/>
                    <a:pt x="105" y="165"/>
                  </a:cubicBezTo>
                  <a:cubicBezTo>
                    <a:pt x="109" y="158"/>
                    <a:pt x="110" y="152"/>
                    <a:pt x="116" y="146"/>
                  </a:cubicBezTo>
                  <a:cubicBezTo>
                    <a:pt x="117" y="144"/>
                    <a:pt x="122" y="141"/>
                    <a:pt x="122" y="139"/>
                  </a:cubicBezTo>
                  <a:cubicBezTo>
                    <a:pt x="122" y="135"/>
                    <a:pt x="113" y="128"/>
                    <a:pt x="111" y="125"/>
                  </a:cubicBezTo>
                  <a:cubicBezTo>
                    <a:pt x="104" y="116"/>
                    <a:pt x="117" y="110"/>
                    <a:pt x="124" y="105"/>
                  </a:cubicBezTo>
                  <a:cubicBezTo>
                    <a:pt x="131" y="99"/>
                    <a:pt x="132" y="109"/>
                    <a:pt x="139" y="111"/>
                  </a:cubicBezTo>
                  <a:cubicBezTo>
                    <a:pt x="145" y="113"/>
                    <a:pt x="158" y="105"/>
                    <a:pt x="156" y="115"/>
                  </a:cubicBezTo>
                  <a:cubicBezTo>
                    <a:pt x="156" y="119"/>
                    <a:pt x="154" y="122"/>
                    <a:pt x="155" y="126"/>
                  </a:cubicBezTo>
                  <a:cubicBezTo>
                    <a:pt x="156" y="131"/>
                    <a:pt x="158" y="130"/>
                    <a:pt x="161" y="133"/>
                  </a:cubicBezTo>
                  <a:cubicBezTo>
                    <a:pt x="168" y="141"/>
                    <a:pt x="167" y="154"/>
                    <a:pt x="170" y="163"/>
                  </a:cubicBezTo>
                  <a:cubicBezTo>
                    <a:pt x="171" y="169"/>
                    <a:pt x="175" y="170"/>
                    <a:pt x="181" y="168"/>
                  </a:cubicBezTo>
                  <a:cubicBezTo>
                    <a:pt x="201" y="160"/>
                    <a:pt x="220" y="150"/>
                    <a:pt x="239" y="140"/>
                  </a:cubicBezTo>
                  <a:cubicBezTo>
                    <a:pt x="248" y="134"/>
                    <a:pt x="240" y="131"/>
                    <a:pt x="233" y="128"/>
                  </a:cubicBezTo>
                  <a:cubicBezTo>
                    <a:pt x="227" y="125"/>
                    <a:pt x="221" y="121"/>
                    <a:pt x="215" y="117"/>
                  </a:cubicBezTo>
                  <a:cubicBezTo>
                    <a:pt x="210" y="113"/>
                    <a:pt x="203" y="105"/>
                    <a:pt x="212" y="100"/>
                  </a:cubicBezTo>
                  <a:cubicBezTo>
                    <a:pt x="216" y="98"/>
                    <a:pt x="217" y="102"/>
                    <a:pt x="220" y="102"/>
                  </a:cubicBezTo>
                  <a:cubicBezTo>
                    <a:pt x="225" y="103"/>
                    <a:pt x="223" y="97"/>
                    <a:pt x="228" y="98"/>
                  </a:cubicBezTo>
                  <a:cubicBezTo>
                    <a:pt x="232" y="98"/>
                    <a:pt x="229" y="105"/>
                    <a:pt x="231" y="108"/>
                  </a:cubicBezTo>
                  <a:cubicBezTo>
                    <a:pt x="233" y="111"/>
                    <a:pt x="236" y="111"/>
                    <a:pt x="240" y="112"/>
                  </a:cubicBezTo>
                  <a:cubicBezTo>
                    <a:pt x="246" y="113"/>
                    <a:pt x="254" y="116"/>
                    <a:pt x="259" y="120"/>
                  </a:cubicBezTo>
                  <a:cubicBezTo>
                    <a:pt x="265" y="125"/>
                    <a:pt x="265" y="132"/>
                    <a:pt x="275" y="129"/>
                  </a:cubicBezTo>
                  <a:cubicBezTo>
                    <a:pt x="283" y="128"/>
                    <a:pt x="288" y="121"/>
                    <a:pt x="292" y="115"/>
                  </a:cubicBezTo>
                  <a:cubicBezTo>
                    <a:pt x="294" y="112"/>
                    <a:pt x="297" y="109"/>
                    <a:pt x="296" y="105"/>
                  </a:cubicBezTo>
                  <a:cubicBezTo>
                    <a:pt x="294" y="101"/>
                    <a:pt x="290" y="102"/>
                    <a:pt x="287" y="101"/>
                  </a:cubicBezTo>
                  <a:cubicBezTo>
                    <a:pt x="284" y="100"/>
                    <a:pt x="279" y="99"/>
                    <a:pt x="280" y="96"/>
                  </a:cubicBezTo>
                  <a:cubicBezTo>
                    <a:pt x="280" y="95"/>
                    <a:pt x="288" y="91"/>
                    <a:pt x="290" y="90"/>
                  </a:cubicBezTo>
                  <a:cubicBezTo>
                    <a:pt x="297" y="87"/>
                    <a:pt x="304" y="91"/>
                    <a:pt x="311" y="92"/>
                  </a:cubicBezTo>
                  <a:cubicBezTo>
                    <a:pt x="319" y="93"/>
                    <a:pt x="327" y="95"/>
                    <a:pt x="334" y="92"/>
                  </a:cubicBezTo>
                  <a:cubicBezTo>
                    <a:pt x="340" y="90"/>
                    <a:pt x="350" y="84"/>
                    <a:pt x="348" y="77"/>
                  </a:cubicBezTo>
                  <a:cubicBezTo>
                    <a:pt x="346" y="72"/>
                    <a:pt x="337" y="70"/>
                    <a:pt x="334" y="65"/>
                  </a:cubicBezTo>
                  <a:cubicBezTo>
                    <a:pt x="329" y="60"/>
                    <a:pt x="328" y="59"/>
                    <a:pt x="321" y="58"/>
                  </a:cubicBezTo>
                  <a:cubicBezTo>
                    <a:pt x="316" y="58"/>
                    <a:pt x="312" y="56"/>
                    <a:pt x="308" y="52"/>
                  </a:cubicBezTo>
                  <a:cubicBezTo>
                    <a:pt x="304" y="49"/>
                    <a:pt x="302" y="44"/>
                    <a:pt x="299" y="40"/>
                  </a:cubicBezTo>
                  <a:cubicBezTo>
                    <a:pt x="291" y="32"/>
                    <a:pt x="292" y="22"/>
                    <a:pt x="284" y="14"/>
                  </a:cubicBezTo>
                  <a:cubicBezTo>
                    <a:pt x="282" y="11"/>
                    <a:pt x="278" y="9"/>
                    <a:pt x="274" y="8"/>
                  </a:cubicBezTo>
                  <a:cubicBezTo>
                    <a:pt x="269" y="6"/>
                    <a:pt x="268" y="10"/>
                    <a:pt x="263" y="11"/>
                  </a:cubicBezTo>
                  <a:cubicBezTo>
                    <a:pt x="263" y="11"/>
                    <a:pt x="263" y="9"/>
                    <a:pt x="264" y="8"/>
                  </a:cubicBezTo>
                  <a:cubicBezTo>
                    <a:pt x="260" y="5"/>
                    <a:pt x="259" y="9"/>
                    <a:pt x="255" y="10"/>
                  </a:cubicBezTo>
                  <a:cubicBezTo>
                    <a:pt x="252" y="11"/>
                    <a:pt x="248" y="8"/>
                    <a:pt x="245" y="7"/>
                  </a:cubicBezTo>
                  <a:cubicBezTo>
                    <a:pt x="238" y="5"/>
                    <a:pt x="230" y="6"/>
                    <a:pt x="223" y="4"/>
                  </a:cubicBezTo>
                  <a:cubicBezTo>
                    <a:pt x="220" y="3"/>
                    <a:pt x="218" y="0"/>
                    <a:pt x="214" y="2"/>
                  </a:cubicBezTo>
                  <a:cubicBezTo>
                    <a:pt x="211" y="3"/>
                    <a:pt x="209" y="7"/>
                    <a:pt x="207" y="8"/>
                  </a:cubicBezTo>
                  <a:cubicBezTo>
                    <a:pt x="202" y="10"/>
                    <a:pt x="199" y="7"/>
                    <a:pt x="199" y="13"/>
                  </a:cubicBezTo>
                  <a:cubicBezTo>
                    <a:pt x="200" y="22"/>
                    <a:pt x="218" y="23"/>
                    <a:pt x="215" y="33"/>
                  </a:cubicBezTo>
                  <a:cubicBezTo>
                    <a:pt x="214" y="35"/>
                    <a:pt x="212" y="34"/>
                    <a:pt x="212" y="37"/>
                  </a:cubicBezTo>
                  <a:cubicBezTo>
                    <a:pt x="212" y="38"/>
                    <a:pt x="213" y="40"/>
                    <a:pt x="213" y="42"/>
                  </a:cubicBezTo>
                  <a:cubicBezTo>
                    <a:pt x="214" y="46"/>
                    <a:pt x="213" y="49"/>
                    <a:pt x="216" y="53"/>
                  </a:cubicBezTo>
                  <a:cubicBezTo>
                    <a:pt x="218" y="56"/>
                    <a:pt x="232" y="61"/>
                    <a:pt x="230" y="65"/>
                  </a:cubicBezTo>
                  <a:cubicBezTo>
                    <a:pt x="230" y="66"/>
                    <a:pt x="222" y="70"/>
                    <a:pt x="221" y="70"/>
                  </a:cubicBezTo>
                  <a:cubicBezTo>
                    <a:pt x="216" y="73"/>
                    <a:pt x="202" y="60"/>
                    <a:pt x="200" y="54"/>
                  </a:cubicBezTo>
                  <a:cubicBezTo>
                    <a:pt x="200" y="50"/>
                    <a:pt x="200" y="48"/>
                    <a:pt x="198" y="44"/>
                  </a:cubicBezTo>
                  <a:cubicBezTo>
                    <a:pt x="196" y="42"/>
                    <a:pt x="193" y="36"/>
                    <a:pt x="191" y="35"/>
                  </a:cubicBezTo>
                  <a:cubicBezTo>
                    <a:pt x="186" y="34"/>
                    <a:pt x="176" y="42"/>
                    <a:pt x="173" y="45"/>
                  </a:cubicBezTo>
                  <a:cubicBezTo>
                    <a:pt x="170" y="49"/>
                    <a:pt x="170" y="50"/>
                    <a:pt x="170" y="55"/>
                  </a:cubicBezTo>
                  <a:cubicBezTo>
                    <a:pt x="170" y="60"/>
                    <a:pt x="170" y="61"/>
                    <a:pt x="167" y="65"/>
                  </a:cubicBezTo>
                  <a:cubicBezTo>
                    <a:pt x="166" y="67"/>
                    <a:pt x="165" y="75"/>
                    <a:pt x="163" y="75"/>
                  </a:cubicBezTo>
                  <a:cubicBezTo>
                    <a:pt x="161" y="75"/>
                    <a:pt x="161" y="70"/>
                    <a:pt x="160" y="69"/>
                  </a:cubicBezTo>
                  <a:cubicBezTo>
                    <a:pt x="159" y="68"/>
                    <a:pt x="157" y="67"/>
                    <a:pt x="156" y="67"/>
                  </a:cubicBezTo>
                  <a:cubicBezTo>
                    <a:pt x="150" y="65"/>
                    <a:pt x="150" y="68"/>
                    <a:pt x="147" y="73"/>
                  </a:cubicBezTo>
                  <a:cubicBezTo>
                    <a:pt x="145" y="77"/>
                    <a:pt x="140" y="83"/>
                    <a:pt x="136" y="82"/>
                  </a:cubicBezTo>
                  <a:cubicBezTo>
                    <a:pt x="131" y="82"/>
                    <a:pt x="125" y="72"/>
                    <a:pt x="124" y="68"/>
                  </a:cubicBezTo>
                  <a:cubicBezTo>
                    <a:pt x="123" y="63"/>
                    <a:pt x="126" y="63"/>
                    <a:pt x="131" y="60"/>
                  </a:cubicBezTo>
                  <a:cubicBezTo>
                    <a:pt x="134" y="58"/>
                    <a:pt x="138" y="56"/>
                    <a:pt x="141" y="53"/>
                  </a:cubicBezTo>
                  <a:cubicBezTo>
                    <a:pt x="144" y="51"/>
                    <a:pt x="146" y="48"/>
                    <a:pt x="148" y="45"/>
                  </a:cubicBezTo>
                  <a:cubicBezTo>
                    <a:pt x="150" y="41"/>
                    <a:pt x="148" y="38"/>
                    <a:pt x="149" y="34"/>
                  </a:cubicBezTo>
                  <a:cubicBezTo>
                    <a:pt x="151" y="28"/>
                    <a:pt x="161" y="23"/>
                    <a:pt x="165" y="18"/>
                  </a:cubicBezTo>
                  <a:cubicBezTo>
                    <a:pt x="170" y="12"/>
                    <a:pt x="164" y="11"/>
                    <a:pt x="158" y="11"/>
                  </a:cubicBezTo>
                  <a:cubicBezTo>
                    <a:pt x="152" y="12"/>
                    <a:pt x="146" y="11"/>
                    <a:pt x="140" y="11"/>
                  </a:cubicBezTo>
                  <a:cubicBezTo>
                    <a:pt x="135" y="11"/>
                    <a:pt x="131" y="11"/>
                    <a:pt x="126" y="12"/>
                  </a:cubicBezTo>
                  <a:cubicBezTo>
                    <a:pt x="122" y="14"/>
                    <a:pt x="119" y="17"/>
                    <a:pt x="115" y="18"/>
                  </a:cubicBezTo>
                  <a:cubicBezTo>
                    <a:pt x="109" y="20"/>
                    <a:pt x="106" y="23"/>
                    <a:pt x="101" y="26"/>
                  </a:cubicBezTo>
                  <a:cubicBezTo>
                    <a:pt x="91" y="33"/>
                    <a:pt x="80" y="38"/>
                    <a:pt x="72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89"/>
            <p:cNvSpPr>
              <a:spLocks/>
            </p:cNvSpPr>
            <p:nvPr/>
          </p:nvSpPr>
          <p:spPr bwMode="auto">
            <a:xfrm>
              <a:off x="3230563" y="3929063"/>
              <a:ext cx="136525" cy="250825"/>
            </a:xfrm>
            <a:custGeom>
              <a:avLst/>
              <a:gdLst>
                <a:gd name="T0" fmla="*/ 38 w 73"/>
                <a:gd name="T1" fmla="*/ 64 h 136"/>
                <a:gd name="T2" fmla="*/ 29 w 73"/>
                <a:gd name="T3" fmla="*/ 64 h 136"/>
                <a:gd name="T4" fmla="*/ 26 w 73"/>
                <a:gd name="T5" fmla="*/ 73 h 136"/>
                <a:gd name="T6" fmla="*/ 34 w 73"/>
                <a:gd name="T7" fmla="*/ 93 h 136"/>
                <a:gd name="T8" fmla="*/ 12 w 73"/>
                <a:gd name="T9" fmla="*/ 127 h 136"/>
                <a:gd name="T10" fmla="*/ 4 w 73"/>
                <a:gd name="T11" fmla="*/ 125 h 136"/>
                <a:gd name="T12" fmla="*/ 2 w 73"/>
                <a:gd name="T13" fmla="*/ 122 h 136"/>
                <a:gd name="T14" fmla="*/ 0 w 73"/>
                <a:gd name="T15" fmla="*/ 126 h 136"/>
                <a:gd name="T16" fmla="*/ 15 w 73"/>
                <a:gd name="T17" fmla="*/ 128 h 136"/>
                <a:gd name="T18" fmla="*/ 42 w 73"/>
                <a:gd name="T19" fmla="*/ 100 h 136"/>
                <a:gd name="T20" fmla="*/ 64 w 73"/>
                <a:gd name="T21" fmla="*/ 75 h 136"/>
                <a:gd name="T22" fmla="*/ 45 w 73"/>
                <a:gd name="T23" fmla="*/ 90 h 136"/>
                <a:gd name="T24" fmla="*/ 44 w 73"/>
                <a:gd name="T25" fmla="*/ 70 h 136"/>
                <a:gd name="T26" fmla="*/ 60 w 73"/>
                <a:gd name="T27" fmla="*/ 60 h 136"/>
                <a:gd name="T28" fmla="*/ 70 w 73"/>
                <a:gd name="T29" fmla="*/ 49 h 136"/>
                <a:gd name="T30" fmla="*/ 68 w 73"/>
                <a:gd name="T31" fmla="*/ 39 h 136"/>
                <a:gd name="T32" fmla="*/ 71 w 73"/>
                <a:gd name="T33" fmla="*/ 26 h 136"/>
                <a:gd name="T34" fmla="*/ 68 w 73"/>
                <a:gd name="T35" fmla="*/ 8 h 136"/>
                <a:gd name="T36" fmla="*/ 63 w 73"/>
                <a:gd name="T37" fmla="*/ 2 h 136"/>
                <a:gd name="T38" fmla="*/ 58 w 73"/>
                <a:gd name="T39" fmla="*/ 7 h 136"/>
                <a:gd name="T40" fmla="*/ 40 w 73"/>
                <a:gd name="T41" fmla="*/ 51 h 136"/>
                <a:gd name="T42" fmla="*/ 38 w 73"/>
                <a:gd name="T43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36">
                  <a:moveTo>
                    <a:pt x="38" y="64"/>
                  </a:moveTo>
                  <a:cubicBezTo>
                    <a:pt x="35" y="68"/>
                    <a:pt x="33" y="63"/>
                    <a:pt x="29" y="64"/>
                  </a:cubicBezTo>
                  <a:cubicBezTo>
                    <a:pt x="24" y="64"/>
                    <a:pt x="25" y="69"/>
                    <a:pt x="26" y="73"/>
                  </a:cubicBezTo>
                  <a:cubicBezTo>
                    <a:pt x="28" y="79"/>
                    <a:pt x="33" y="86"/>
                    <a:pt x="34" y="93"/>
                  </a:cubicBezTo>
                  <a:cubicBezTo>
                    <a:pt x="34" y="104"/>
                    <a:pt x="22" y="121"/>
                    <a:pt x="12" y="127"/>
                  </a:cubicBezTo>
                  <a:cubicBezTo>
                    <a:pt x="7" y="131"/>
                    <a:pt x="8" y="129"/>
                    <a:pt x="4" y="125"/>
                  </a:cubicBezTo>
                  <a:cubicBezTo>
                    <a:pt x="4" y="124"/>
                    <a:pt x="4" y="121"/>
                    <a:pt x="2" y="122"/>
                  </a:cubicBezTo>
                  <a:cubicBezTo>
                    <a:pt x="0" y="122"/>
                    <a:pt x="0" y="125"/>
                    <a:pt x="0" y="126"/>
                  </a:cubicBezTo>
                  <a:cubicBezTo>
                    <a:pt x="1" y="136"/>
                    <a:pt x="11" y="132"/>
                    <a:pt x="15" y="128"/>
                  </a:cubicBezTo>
                  <a:cubicBezTo>
                    <a:pt x="25" y="120"/>
                    <a:pt x="33" y="110"/>
                    <a:pt x="42" y="100"/>
                  </a:cubicBezTo>
                  <a:cubicBezTo>
                    <a:pt x="48" y="94"/>
                    <a:pt x="64" y="84"/>
                    <a:pt x="64" y="75"/>
                  </a:cubicBezTo>
                  <a:cubicBezTo>
                    <a:pt x="57" y="77"/>
                    <a:pt x="53" y="90"/>
                    <a:pt x="45" y="90"/>
                  </a:cubicBezTo>
                  <a:cubicBezTo>
                    <a:pt x="42" y="85"/>
                    <a:pt x="42" y="75"/>
                    <a:pt x="44" y="70"/>
                  </a:cubicBezTo>
                  <a:cubicBezTo>
                    <a:pt x="45" y="62"/>
                    <a:pt x="53" y="63"/>
                    <a:pt x="60" y="60"/>
                  </a:cubicBezTo>
                  <a:cubicBezTo>
                    <a:pt x="65" y="57"/>
                    <a:pt x="71" y="55"/>
                    <a:pt x="70" y="49"/>
                  </a:cubicBezTo>
                  <a:cubicBezTo>
                    <a:pt x="70" y="45"/>
                    <a:pt x="68" y="43"/>
                    <a:pt x="68" y="39"/>
                  </a:cubicBezTo>
                  <a:cubicBezTo>
                    <a:pt x="68" y="35"/>
                    <a:pt x="69" y="30"/>
                    <a:pt x="71" y="26"/>
                  </a:cubicBezTo>
                  <a:cubicBezTo>
                    <a:pt x="73" y="20"/>
                    <a:pt x="71" y="14"/>
                    <a:pt x="68" y="8"/>
                  </a:cubicBezTo>
                  <a:cubicBezTo>
                    <a:pt x="67" y="7"/>
                    <a:pt x="65" y="3"/>
                    <a:pt x="63" y="2"/>
                  </a:cubicBezTo>
                  <a:cubicBezTo>
                    <a:pt x="58" y="0"/>
                    <a:pt x="59" y="4"/>
                    <a:pt x="58" y="7"/>
                  </a:cubicBezTo>
                  <a:cubicBezTo>
                    <a:pt x="52" y="22"/>
                    <a:pt x="40" y="34"/>
                    <a:pt x="40" y="51"/>
                  </a:cubicBezTo>
                  <a:cubicBezTo>
                    <a:pt x="40" y="55"/>
                    <a:pt x="40" y="60"/>
                    <a:pt x="38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90"/>
            <p:cNvSpPr>
              <a:spLocks/>
            </p:cNvSpPr>
            <p:nvPr/>
          </p:nvSpPr>
          <p:spPr bwMode="auto">
            <a:xfrm>
              <a:off x="3225801" y="4035425"/>
              <a:ext cx="12700" cy="53975"/>
            </a:xfrm>
            <a:custGeom>
              <a:avLst/>
              <a:gdLst>
                <a:gd name="T0" fmla="*/ 3 w 7"/>
                <a:gd name="T1" fmla="*/ 27 h 29"/>
                <a:gd name="T2" fmla="*/ 6 w 7"/>
                <a:gd name="T3" fmla="*/ 10 h 29"/>
                <a:gd name="T4" fmla="*/ 1 w 7"/>
                <a:gd name="T5" fmla="*/ 17 h 29"/>
                <a:gd name="T6" fmla="*/ 0 w 7"/>
                <a:gd name="T7" fmla="*/ 24 h 29"/>
                <a:gd name="T8" fmla="*/ 3 w 7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3" y="27"/>
                  </a:moveTo>
                  <a:cubicBezTo>
                    <a:pt x="6" y="23"/>
                    <a:pt x="7" y="15"/>
                    <a:pt x="6" y="10"/>
                  </a:cubicBezTo>
                  <a:cubicBezTo>
                    <a:pt x="4" y="0"/>
                    <a:pt x="1" y="13"/>
                    <a:pt x="1" y="17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0" y="24"/>
                    <a:pt x="3" y="29"/>
                    <a:pt x="3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91"/>
            <p:cNvSpPr>
              <a:spLocks/>
            </p:cNvSpPr>
            <p:nvPr/>
          </p:nvSpPr>
          <p:spPr bwMode="auto">
            <a:xfrm>
              <a:off x="3662363" y="4518025"/>
              <a:ext cx="104775" cy="74613"/>
            </a:xfrm>
            <a:custGeom>
              <a:avLst/>
              <a:gdLst>
                <a:gd name="T0" fmla="*/ 14 w 56"/>
                <a:gd name="T1" fmla="*/ 0 h 41"/>
                <a:gd name="T2" fmla="*/ 0 w 56"/>
                <a:gd name="T3" fmla="*/ 7 h 41"/>
                <a:gd name="T4" fmla="*/ 10 w 56"/>
                <a:gd name="T5" fmla="*/ 15 h 41"/>
                <a:gd name="T6" fmla="*/ 15 w 56"/>
                <a:gd name="T7" fmla="*/ 25 h 41"/>
                <a:gd name="T8" fmla="*/ 29 w 56"/>
                <a:gd name="T9" fmla="*/ 37 h 41"/>
                <a:gd name="T10" fmla="*/ 46 w 56"/>
                <a:gd name="T11" fmla="*/ 33 h 41"/>
                <a:gd name="T12" fmla="*/ 47 w 56"/>
                <a:gd name="T13" fmla="*/ 21 h 41"/>
                <a:gd name="T14" fmla="*/ 46 w 56"/>
                <a:gd name="T15" fmla="*/ 16 h 41"/>
                <a:gd name="T16" fmla="*/ 49 w 56"/>
                <a:gd name="T17" fmla="*/ 13 h 41"/>
                <a:gd name="T18" fmla="*/ 53 w 56"/>
                <a:gd name="T19" fmla="*/ 5 h 41"/>
                <a:gd name="T20" fmla="*/ 41 w 56"/>
                <a:gd name="T21" fmla="*/ 5 h 41"/>
                <a:gd name="T22" fmla="*/ 19 w 56"/>
                <a:gd name="T23" fmla="*/ 2 h 41"/>
                <a:gd name="T24" fmla="*/ 14 w 56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41">
                  <a:moveTo>
                    <a:pt x="14" y="0"/>
                  </a:moveTo>
                  <a:cubicBezTo>
                    <a:pt x="11" y="0"/>
                    <a:pt x="0" y="5"/>
                    <a:pt x="0" y="7"/>
                  </a:cubicBezTo>
                  <a:cubicBezTo>
                    <a:pt x="1" y="11"/>
                    <a:pt x="9" y="12"/>
                    <a:pt x="10" y="15"/>
                  </a:cubicBezTo>
                  <a:cubicBezTo>
                    <a:pt x="12" y="18"/>
                    <a:pt x="13" y="21"/>
                    <a:pt x="15" y="25"/>
                  </a:cubicBezTo>
                  <a:cubicBezTo>
                    <a:pt x="18" y="30"/>
                    <a:pt x="22" y="38"/>
                    <a:pt x="29" y="37"/>
                  </a:cubicBezTo>
                  <a:cubicBezTo>
                    <a:pt x="32" y="31"/>
                    <a:pt x="42" y="41"/>
                    <a:pt x="46" y="33"/>
                  </a:cubicBezTo>
                  <a:cubicBezTo>
                    <a:pt x="47" y="30"/>
                    <a:pt x="48" y="25"/>
                    <a:pt x="47" y="21"/>
                  </a:cubicBezTo>
                  <a:cubicBezTo>
                    <a:pt x="47" y="19"/>
                    <a:pt x="45" y="18"/>
                    <a:pt x="46" y="16"/>
                  </a:cubicBezTo>
                  <a:cubicBezTo>
                    <a:pt x="46" y="12"/>
                    <a:pt x="47" y="15"/>
                    <a:pt x="49" y="13"/>
                  </a:cubicBezTo>
                  <a:cubicBezTo>
                    <a:pt x="52" y="12"/>
                    <a:pt x="56" y="8"/>
                    <a:pt x="53" y="5"/>
                  </a:cubicBezTo>
                  <a:cubicBezTo>
                    <a:pt x="50" y="2"/>
                    <a:pt x="44" y="5"/>
                    <a:pt x="41" y="5"/>
                  </a:cubicBezTo>
                  <a:cubicBezTo>
                    <a:pt x="33" y="6"/>
                    <a:pt x="25" y="5"/>
                    <a:pt x="19" y="2"/>
                  </a:cubicBezTo>
                  <a:cubicBezTo>
                    <a:pt x="17" y="1"/>
                    <a:pt x="17" y="0"/>
                    <a:pt x="14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92"/>
            <p:cNvSpPr>
              <a:spLocks/>
            </p:cNvSpPr>
            <p:nvPr/>
          </p:nvSpPr>
          <p:spPr bwMode="auto">
            <a:xfrm>
              <a:off x="3579813" y="4400550"/>
              <a:ext cx="120650" cy="85725"/>
            </a:xfrm>
            <a:custGeom>
              <a:avLst/>
              <a:gdLst>
                <a:gd name="T0" fmla="*/ 10 w 65"/>
                <a:gd name="T1" fmla="*/ 22 h 46"/>
                <a:gd name="T2" fmla="*/ 1 w 65"/>
                <a:gd name="T3" fmla="*/ 23 h 46"/>
                <a:gd name="T4" fmla="*/ 8 w 65"/>
                <a:gd name="T5" fmla="*/ 29 h 46"/>
                <a:gd name="T6" fmla="*/ 9 w 65"/>
                <a:gd name="T7" fmla="*/ 39 h 46"/>
                <a:gd name="T8" fmla="*/ 11 w 65"/>
                <a:gd name="T9" fmla="*/ 44 h 46"/>
                <a:gd name="T10" fmla="*/ 14 w 65"/>
                <a:gd name="T11" fmla="*/ 41 h 46"/>
                <a:gd name="T12" fmla="*/ 16 w 65"/>
                <a:gd name="T13" fmla="*/ 37 h 46"/>
                <a:gd name="T14" fmla="*/ 21 w 65"/>
                <a:gd name="T15" fmla="*/ 36 h 46"/>
                <a:gd name="T16" fmla="*/ 27 w 65"/>
                <a:gd name="T17" fmla="*/ 30 h 46"/>
                <a:gd name="T18" fmla="*/ 35 w 65"/>
                <a:gd name="T19" fmla="*/ 29 h 46"/>
                <a:gd name="T20" fmla="*/ 44 w 65"/>
                <a:gd name="T21" fmla="*/ 33 h 46"/>
                <a:gd name="T22" fmla="*/ 42 w 65"/>
                <a:gd name="T23" fmla="*/ 24 h 46"/>
                <a:gd name="T24" fmla="*/ 47 w 65"/>
                <a:gd name="T25" fmla="*/ 16 h 46"/>
                <a:gd name="T26" fmla="*/ 57 w 65"/>
                <a:gd name="T27" fmla="*/ 17 h 46"/>
                <a:gd name="T28" fmla="*/ 50 w 65"/>
                <a:gd name="T29" fmla="*/ 5 h 46"/>
                <a:gd name="T30" fmla="*/ 45 w 65"/>
                <a:gd name="T31" fmla="*/ 7 h 46"/>
                <a:gd name="T32" fmla="*/ 41 w 65"/>
                <a:gd name="T33" fmla="*/ 5 h 46"/>
                <a:gd name="T34" fmla="*/ 24 w 65"/>
                <a:gd name="T35" fmla="*/ 7 h 46"/>
                <a:gd name="T36" fmla="*/ 22 w 65"/>
                <a:gd name="T37" fmla="*/ 19 h 46"/>
                <a:gd name="T38" fmla="*/ 10 w 65"/>
                <a:gd name="T39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46">
                  <a:moveTo>
                    <a:pt x="10" y="22"/>
                  </a:moveTo>
                  <a:cubicBezTo>
                    <a:pt x="8" y="22"/>
                    <a:pt x="1" y="21"/>
                    <a:pt x="1" y="23"/>
                  </a:cubicBezTo>
                  <a:cubicBezTo>
                    <a:pt x="0" y="26"/>
                    <a:pt x="7" y="27"/>
                    <a:pt x="8" y="29"/>
                  </a:cubicBezTo>
                  <a:cubicBezTo>
                    <a:pt x="9" y="32"/>
                    <a:pt x="8" y="36"/>
                    <a:pt x="9" y="39"/>
                  </a:cubicBezTo>
                  <a:cubicBezTo>
                    <a:pt x="9" y="40"/>
                    <a:pt x="10" y="43"/>
                    <a:pt x="11" y="44"/>
                  </a:cubicBezTo>
                  <a:cubicBezTo>
                    <a:pt x="14" y="46"/>
                    <a:pt x="13" y="43"/>
                    <a:pt x="14" y="41"/>
                  </a:cubicBezTo>
                  <a:cubicBezTo>
                    <a:pt x="15" y="40"/>
                    <a:pt x="14" y="38"/>
                    <a:pt x="16" y="37"/>
                  </a:cubicBezTo>
                  <a:cubicBezTo>
                    <a:pt x="17" y="36"/>
                    <a:pt x="20" y="36"/>
                    <a:pt x="21" y="36"/>
                  </a:cubicBezTo>
                  <a:cubicBezTo>
                    <a:pt x="24" y="35"/>
                    <a:pt x="27" y="33"/>
                    <a:pt x="27" y="30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36" y="32"/>
                    <a:pt x="41" y="36"/>
                    <a:pt x="44" y="33"/>
                  </a:cubicBezTo>
                  <a:cubicBezTo>
                    <a:pt x="48" y="30"/>
                    <a:pt x="42" y="26"/>
                    <a:pt x="42" y="24"/>
                  </a:cubicBezTo>
                  <a:cubicBezTo>
                    <a:pt x="42" y="21"/>
                    <a:pt x="45" y="16"/>
                    <a:pt x="47" y="16"/>
                  </a:cubicBezTo>
                  <a:cubicBezTo>
                    <a:pt x="51" y="16"/>
                    <a:pt x="53" y="20"/>
                    <a:pt x="57" y="17"/>
                  </a:cubicBezTo>
                  <a:cubicBezTo>
                    <a:pt x="65" y="13"/>
                    <a:pt x="56" y="5"/>
                    <a:pt x="50" y="5"/>
                  </a:cubicBezTo>
                  <a:cubicBezTo>
                    <a:pt x="48" y="5"/>
                    <a:pt x="46" y="7"/>
                    <a:pt x="45" y="7"/>
                  </a:cubicBezTo>
                  <a:cubicBezTo>
                    <a:pt x="42" y="7"/>
                    <a:pt x="43" y="6"/>
                    <a:pt x="41" y="5"/>
                  </a:cubicBezTo>
                  <a:cubicBezTo>
                    <a:pt x="36" y="2"/>
                    <a:pt x="26" y="0"/>
                    <a:pt x="24" y="7"/>
                  </a:cubicBezTo>
                  <a:cubicBezTo>
                    <a:pt x="23" y="11"/>
                    <a:pt x="25" y="16"/>
                    <a:pt x="22" y="19"/>
                  </a:cubicBezTo>
                  <a:cubicBezTo>
                    <a:pt x="20" y="22"/>
                    <a:pt x="13" y="22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93"/>
            <p:cNvSpPr>
              <a:spLocks/>
            </p:cNvSpPr>
            <p:nvPr/>
          </p:nvSpPr>
          <p:spPr bwMode="auto">
            <a:xfrm>
              <a:off x="3494088" y="4225925"/>
              <a:ext cx="219075" cy="95250"/>
            </a:xfrm>
            <a:custGeom>
              <a:avLst/>
              <a:gdLst>
                <a:gd name="T0" fmla="*/ 6 w 118"/>
                <a:gd name="T1" fmla="*/ 43 h 51"/>
                <a:gd name="T2" fmla="*/ 18 w 118"/>
                <a:gd name="T3" fmla="*/ 43 h 51"/>
                <a:gd name="T4" fmla="*/ 30 w 118"/>
                <a:gd name="T5" fmla="*/ 43 h 51"/>
                <a:gd name="T6" fmla="*/ 39 w 118"/>
                <a:gd name="T7" fmla="*/ 47 h 51"/>
                <a:gd name="T8" fmla="*/ 49 w 118"/>
                <a:gd name="T9" fmla="*/ 50 h 51"/>
                <a:gd name="T10" fmla="*/ 60 w 118"/>
                <a:gd name="T11" fmla="*/ 46 h 51"/>
                <a:gd name="T12" fmla="*/ 71 w 118"/>
                <a:gd name="T13" fmla="*/ 46 h 51"/>
                <a:gd name="T14" fmla="*/ 81 w 118"/>
                <a:gd name="T15" fmla="*/ 50 h 51"/>
                <a:gd name="T16" fmla="*/ 90 w 118"/>
                <a:gd name="T17" fmla="*/ 48 h 51"/>
                <a:gd name="T18" fmla="*/ 101 w 118"/>
                <a:gd name="T19" fmla="*/ 46 h 51"/>
                <a:gd name="T20" fmla="*/ 110 w 118"/>
                <a:gd name="T21" fmla="*/ 47 h 51"/>
                <a:gd name="T22" fmla="*/ 104 w 118"/>
                <a:gd name="T23" fmla="*/ 34 h 51"/>
                <a:gd name="T24" fmla="*/ 93 w 118"/>
                <a:gd name="T25" fmla="*/ 22 h 51"/>
                <a:gd name="T26" fmla="*/ 96 w 118"/>
                <a:gd name="T27" fmla="*/ 13 h 51"/>
                <a:gd name="T28" fmla="*/ 89 w 118"/>
                <a:gd name="T29" fmla="*/ 19 h 51"/>
                <a:gd name="T30" fmla="*/ 60 w 118"/>
                <a:gd name="T31" fmla="*/ 6 h 51"/>
                <a:gd name="T32" fmla="*/ 46 w 118"/>
                <a:gd name="T33" fmla="*/ 12 h 51"/>
                <a:gd name="T34" fmla="*/ 28 w 118"/>
                <a:gd name="T35" fmla="*/ 18 h 51"/>
                <a:gd name="T36" fmla="*/ 24 w 118"/>
                <a:gd name="T37" fmla="*/ 26 h 51"/>
                <a:gd name="T38" fmla="*/ 16 w 118"/>
                <a:gd name="T39" fmla="*/ 31 h 51"/>
                <a:gd name="T40" fmla="*/ 6 w 118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51">
                  <a:moveTo>
                    <a:pt x="6" y="43"/>
                  </a:moveTo>
                  <a:cubicBezTo>
                    <a:pt x="8" y="45"/>
                    <a:pt x="15" y="43"/>
                    <a:pt x="18" y="43"/>
                  </a:cubicBezTo>
                  <a:cubicBezTo>
                    <a:pt x="22" y="43"/>
                    <a:pt x="26" y="43"/>
                    <a:pt x="30" y="43"/>
                  </a:cubicBezTo>
                  <a:cubicBezTo>
                    <a:pt x="34" y="44"/>
                    <a:pt x="36" y="44"/>
                    <a:pt x="39" y="47"/>
                  </a:cubicBezTo>
                  <a:cubicBezTo>
                    <a:pt x="43" y="49"/>
                    <a:pt x="44" y="51"/>
                    <a:pt x="49" y="50"/>
                  </a:cubicBezTo>
                  <a:cubicBezTo>
                    <a:pt x="53" y="49"/>
                    <a:pt x="56" y="46"/>
                    <a:pt x="60" y="46"/>
                  </a:cubicBezTo>
                  <a:cubicBezTo>
                    <a:pt x="64" y="46"/>
                    <a:pt x="68" y="46"/>
                    <a:pt x="71" y="46"/>
                  </a:cubicBezTo>
                  <a:cubicBezTo>
                    <a:pt x="75" y="47"/>
                    <a:pt x="78" y="49"/>
                    <a:pt x="81" y="50"/>
                  </a:cubicBezTo>
                  <a:cubicBezTo>
                    <a:pt x="85" y="50"/>
                    <a:pt x="87" y="48"/>
                    <a:pt x="90" y="48"/>
                  </a:cubicBezTo>
                  <a:cubicBezTo>
                    <a:pt x="95" y="48"/>
                    <a:pt x="97" y="48"/>
                    <a:pt x="101" y="46"/>
                  </a:cubicBezTo>
                  <a:cubicBezTo>
                    <a:pt x="106" y="45"/>
                    <a:pt x="106" y="47"/>
                    <a:pt x="110" y="47"/>
                  </a:cubicBezTo>
                  <a:cubicBezTo>
                    <a:pt x="118" y="47"/>
                    <a:pt x="107" y="37"/>
                    <a:pt x="104" y="34"/>
                  </a:cubicBezTo>
                  <a:cubicBezTo>
                    <a:pt x="98" y="29"/>
                    <a:pt x="88" y="31"/>
                    <a:pt x="93" y="22"/>
                  </a:cubicBezTo>
                  <a:cubicBezTo>
                    <a:pt x="94" y="20"/>
                    <a:pt x="99" y="14"/>
                    <a:pt x="96" y="13"/>
                  </a:cubicBezTo>
                  <a:cubicBezTo>
                    <a:pt x="92" y="11"/>
                    <a:pt x="92" y="17"/>
                    <a:pt x="89" y="19"/>
                  </a:cubicBezTo>
                  <a:cubicBezTo>
                    <a:pt x="76" y="26"/>
                    <a:pt x="73" y="0"/>
                    <a:pt x="60" y="6"/>
                  </a:cubicBezTo>
                  <a:cubicBezTo>
                    <a:pt x="54" y="9"/>
                    <a:pt x="53" y="13"/>
                    <a:pt x="46" y="12"/>
                  </a:cubicBezTo>
                  <a:cubicBezTo>
                    <a:pt x="37" y="11"/>
                    <a:pt x="33" y="11"/>
                    <a:pt x="28" y="18"/>
                  </a:cubicBezTo>
                  <a:cubicBezTo>
                    <a:pt x="26" y="20"/>
                    <a:pt x="26" y="23"/>
                    <a:pt x="24" y="26"/>
                  </a:cubicBezTo>
                  <a:cubicBezTo>
                    <a:pt x="22" y="28"/>
                    <a:pt x="19" y="29"/>
                    <a:pt x="16" y="31"/>
                  </a:cubicBezTo>
                  <a:cubicBezTo>
                    <a:pt x="13" y="32"/>
                    <a:pt x="0" y="39"/>
                    <a:pt x="6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94"/>
            <p:cNvSpPr>
              <a:spLocks/>
            </p:cNvSpPr>
            <p:nvPr/>
          </p:nvSpPr>
          <p:spPr bwMode="auto">
            <a:xfrm>
              <a:off x="3492501" y="4200525"/>
              <a:ext cx="11113" cy="19050"/>
            </a:xfrm>
            <a:custGeom>
              <a:avLst/>
              <a:gdLst>
                <a:gd name="T0" fmla="*/ 5 w 6"/>
                <a:gd name="T1" fmla="*/ 3 h 10"/>
                <a:gd name="T2" fmla="*/ 1 w 6"/>
                <a:gd name="T3" fmla="*/ 6 h 10"/>
                <a:gd name="T4" fmla="*/ 6 w 6"/>
                <a:gd name="T5" fmla="*/ 10 h 10"/>
                <a:gd name="T6" fmla="*/ 5 w 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3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2" y="7"/>
                    <a:pt x="6" y="8"/>
                    <a:pt x="6" y="10"/>
                  </a:cubicBezTo>
                  <a:cubicBezTo>
                    <a:pt x="6" y="8"/>
                    <a:pt x="6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95"/>
            <p:cNvSpPr>
              <a:spLocks/>
            </p:cNvSpPr>
            <p:nvPr/>
          </p:nvSpPr>
          <p:spPr bwMode="auto">
            <a:xfrm>
              <a:off x="3786188" y="4140200"/>
              <a:ext cx="42863" cy="33338"/>
            </a:xfrm>
            <a:custGeom>
              <a:avLst/>
              <a:gdLst>
                <a:gd name="T0" fmla="*/ 21 w 23"/>
                <a:gd name="T1" fmla="*/ 3 h 18"/>
                <a:gd name="T2" fmla="*/ 10 w 23"/>
                <a:gd name="T3" fmla="*/ 7 h 18"/>
                <a:gd name="T4" fmla="*/ 15 w 23"/>
                <a:gd name="T5" fmla="*/ 9 h 18"/>
                <a:gd name="T6" fmla="*/ 19 w 23"/>
                <a:gd name="T7" fmla="*/ 15 h 18"/>
                <a:gd name="T8" fmla="*/ 18 w 23"/>
                <a:gd name="T9" fmla="*/ 9 h 18"/>
                <a:gd name="T10" fmla="*/ 21 w 23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0" y="3"/>
                    <a:pt x="0" y="0"/>
                    <a:pt x="10" y="7"/>
                  </a:cubicBezTo>
                  <a:cubicBezTo>
                    <a:pt x="9" y="6"/>
                    <a:pt x="18" y="8"/>
                    <a:pt x="15" y="9"/>
                  </a:cubicBezTo>
                  <a:cubicBezTo>
                    <a:pt x="6" y="10"/>
                    <a:pt x="16" y="18"/>
                    <a:pt x="19" y="15"/>
                  </a:cubicBezTo>
                  <a:cubicBezTo>
                    <a:pt x="21" y="13"/>
                    <a:pt x="18" y="11"/>
                    <a:pt x="18" y="9"/>
                  </a:cubicBezTo>
                  <a:cubicBezTo>
                    <a:pt x="19" y="7"/>
                    <a:pt x="23" y="7"/>
                    <a:pt x="2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96"/>
            <p:cNvSpPr>
              <a:spLocks/>
            </p:cNvSpPr>
            <p:nvPr/>
          </p:nvSpPr>
          <p:spPr bwMode="auto">
            <a:xfrm>
              <a:off x="3879851" y="4198938"/>
              <a:ext cx="184150" cy="219075"/>
            </a:xfrm>
            <a:custGeom>
              <a:avLst/>
              <a:gdLst>
                <a:gd name="T0" fmla="*/ 11 w 100"/>
                <a:gd name="T1" fmla="*/ 15 h 118"/>
                <a:gd name="T2" fmla="*/ 5 w 100"/>
                <a:gd name="T3" fmla="*/ 4 h 118"/>
                <a:gd name="T4" fmla="*/ 6 w 100"/>
                <a:gd name="T5" fmla="*/ 15 h 118"/>
                <a:gd name="T6" fmla="*/ 8 w 100"/>
                <a:gd name="T7" fmla="*/ 27 h 118"/>
                <a:gd name="T8" fmla="*/ 1 w 100"/>
                <a:gd name="T9" fmla="*/ 48 h 118"/>
                <a:gd name="T10" fmla="*/ 4 w 100"/>
                <a:gd name="T11" fmla="*/ 58 h 118"/>
                <a:gd name="T12" fmla="*/ 6 w 100"/>
                <a:gd name="T13" fmla="*/ 69 h 118"/>
                <a:gd name="T14" fmla="*/ 14 w 100"/>
                <a:gd name="T15" fmla="*/ 68 h 118"/>
                <a:gd name="T16" fmla="*/ 22 w 100"/>
                <a:gd name="T17" fmla="*/ 64 h 118"/>
                <a:gd name="T18" fmla="*/ 25 w 100"/>
                <a:gd name="T19" fmla="*/ 60 h 118"/>
                <a:gd name="T20" fmla="*/ 19 w 100"/>
                <a:gd name="T21" fmla="*/ 78 h 118"/>
                <a:gd name="T22" fmla="*/ 15 w 100"/>
                <a:gd name="T23" fmla="*/ 96 h 118"/>
                <a:gd name="T24" fmla="*/ 30 w 100"/>
                <a:gd name="T25" fmla="*/ 109 h 118"/>
                <a:gd name="T26" fmla="*/ 39 w 100"/>
                <a:gd name="T27" fmla="*/ 118 h 118"/>
                <a:gd name="T28" fmla="*/ 51 w 100"/>
                <a:gd name="T29" fmla="*/ 116 h 118"/>
                <a:gd name="T30" fmla="*/ 68 w 100"/>
                <a:gd name="T31" fmla="*/ 104 h 118"/>
                <a:gd name="T32" fmla="*/ 72 w 100"/>
                <a:gd name="T33" fmla="*/ 95 h 118"/>
                <a:gd name="T34" fmla="*/ 73 w 100"/>
                <a:gd name="T35" fmla="*/ 84 h 118"/>
                <a:gd name="T36" fmla="*/ 83 w 100"/>
                <a:gd name="T37" fmla="*/ 82 h 118"/>
                <a:gd name="T38" fmla="*/ 91 w 100"/>
                <a:gd name="T39" fmla="*/ 75 h 118"/>
                <a:gd name="T40" fmla="*/ 96 w 100"/>
                <a:gd name="T41" fmla="*/ 54 h 118"/>
                <a:gd name="T42" fmla="*/ 94 w 100"/>
                <a:gd name="T43" fmla="*/ 33 h 118"/>
                <a:gd name="T44" fmla="*/ 72 w 100"/>
                <a:gd name="T45" fmla="*/ 31 h 118"/>
                <a:gd name="T46" fmla="*/ 53 w 100"/>
                <a:gd name="T47" fmla="*/ 40 h 118"/>
                <a:gd name="T48" fmla="*/ 36 w 100"/>
                <a:gd name="T49" fmla="*/ 35 h 118"/>
                <a:gd name="T50" fmla="*/ 17 w 100"/>
                <a:gd name="T51" fmla="*/ 30 h 118"/>
                <a:gd name="T52" fmla="*/ 18 w 100"/>
                <a:gd name="T53" fmla="*/ 20 h 118"/>
                <a:gd name="T54" fmla="*/ 11 w 100"/>
                <a:gd name="T55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118">
                  <a:moveTo>
                    <a:pt x="11" y="15"/>
                  </a:moveTo>
                  <a:cubicBezTo>
                    <a:pt x="9" y="13"/>
                    <a:pt x="11" y="0"/>
                    <a:pt x="5" y="4"/>
                  </a:cubicBezTo>
                  <a:cubicBezTo>
                    <a:pt x="2" y="7"/>
                    <a:pt x="4" y="12"/>
                    <a:pt x="6" y="15"/>
                  </a:cubicBezTo>
                  <a:cubicBezTo>
                    <a:pt x="7" y="19"/>
                    <a:pt x="9" y="22"/>
                    <a:pt x="8" y="27"/>
                  </a:cubicBezTo>
                  <a:cubicBezTo>
                    <a:pt x="6" y="34"/>
                    <a:pt x="0" y="39"/>
                    <a:pt x="1" y="48"/>
                  </a:cubicBezTo>
                  <a:cubicBezTo>
                    <a:pt x="1" y="51"/>
                    <a:pt x="3" y="54"/>
                    <a:pt x="4" y="58"/>
                  </a:cubicBezTo>
                  <a:cubicBezTo>
                    <a:pt x="4" y="61"/>
                    <a:pt x="3" y="67"/>
                    <a:pt x="6" y="69"/>
                  </a:cubicBezTo>
                  <a:cubicBezTo>
                    <a:pt x="9" y="73"/>
                    <a:pt x="11" y="70"/>
                    <a:pt x="14" y="68"/>
                  </a:cubicBezTo>
                  <a:cubicBezTo>
                    <a:pt x="16" y="66"/>
                    <a:pt x="20" y="66"/>
                    <a:pt x="22" y="64"/>
                  </a:cubicBezTo>
                  <a:cubicBezTo>
                    <a:pt x="24" y="62"/>
                    <a:pt x="22" y="59"/>
                    <a:pt x="25" y="60"/>
                  </a:cubicBezTo>
                  <a:cubicBezTo>
                    <a:pt x="26" y="68"/>
                    <a:pt x="23" y="71"/>
                    <a:pt x="19" y="78"/>
                  </a:cubicBezTo>
                  <a:cubicBezTo>
                    <a:pt x="14" y="84"/>
                    <a:pt x="11" y="89"/>
                    <a:pt x="15" y="96"/>
                  </a:cubicBezTo>
                  <a:cubicBezTo>
                    <a:pt x="19" y="102"/>
                    <a:pt x="25" y="105"/>
                    <a:pt x="30" y="109"/>
                  </a:cubicBezTo>
                  <a:cubicBezTo>
                    <a:pt x="33" y="113"/>
                    <a:pt x="34" y="117"/>
                    <a:pt x="39" y="118"/>
                  </a:cubicBezTo>
                  <a:cubicBezTo>
                    <a:pt x="42" y="118"/>
                    <a:pt x="48" y="117"/>
                    <a:pt x="51" y="116"/>
                  </a:cubicBezTo>
                  <a:cubicBezTo>
                    <a:pt x="58" y="114"/>
                    <a:pt x="63" y="110"/>
                    <a:pt x="68" y="104"/>
                  </a:cubicBezTo>
                  <a:cubicBezTo>
                    <a:pt x="71" y="101"/>
                    <a:pt x="72" y="99"/>
                    <a:pt x="72" y="95"/>
                  </a:cubicBezTo>
                  <a:cubicBezTo>
                    <a:pt x="73" y="92"/>
                    <a:pt x="71" y="87"/>
                    <a:pt x="73" y="84"/>
                  </a:cubicBezTo>
                  <a:cubicBezTo>
                    <a:pt x="75" y="82"/>
                    <a:pt x="80" y="83"/>
                    <a:pt x="83" y="82"/>
                  </a:cubicBezTo>
                  <a:cubicBezTo>
                    <a:pt x="87" y="81"/>
                    <a:pt x="89" y="79"/>
                    <a:pt x="91" y="75"/>
                  </a:cubicBezTo>
                  <a:cubicBezTo>
                    <a:pt x="94" y="68"/>
                    <a:pt x="96" y="62"/>
                    <a:pt x="96" y="54"/>
                  </a:cubicBezTo>
                  <a:cubicBezTo>
                    <a:pt x="97" y="47"/>
                    <a:pt x="100" y="38"/>
                    <a:pt x="94" y="33"/>
                  </a:cubicBezTo>
                  <a:cubicBezTo>
                    <a:pt x="88" y="28"/>
                    <a:pt x="79" y="29"/>
                    <a:pt x="72" y="31"/>
                  </a:cubicBezTo>
                  <a:cubicBezTo>
                    <a:pt x="65" y="32"/>
                    <a:pt x="59" y="39"/>
                    <a:pt x="53" y="40"/>
                  </a:cubicBezTo>
                  <a:cubicBezTo>
                    <a:pt x="48" y="40"/>
                    <a:pt x="40" y="37"/>
                    <a:pt x="36" y="35"/>
                  </a:cubicBezTo>
                  <a:cubicBezTo>
                    <a:pt x="31" y="33"/>
                    <a:pt x="19" y="34"/>
                    <a:pt x="17" y="30"/>
                  </a:cubicBezTo>
                  <a:cubicBezTo>
                    <a:pt x="16" y="27"/>
                    <a:pt x="20" y="22"/>
                    <a:pt x="18" y="20"/>
                  </a:cubicBezTo>
                  <a:cubicBezTo>
                    <a:pt x="17" y="17"/>
                    <a:pt x="13" y="19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97"/>
            <p:cNvSpPr>
              <a:spLocks/>
            </p:cNvSpPr>
            <p:nvPr/>
          </p:nvSpPr>
          <p:spPr bwMode="auto">
            <a:xfrm>
              <a:off x="4083051" y="4203700"/>
              <a:ext cx="28575" cy="25400"/>
            </a:xfrm>
            <a:custGeom>
              <a:avLst/>
              <a:gdLst>
                <a:gd name="T0" fmla="*/ 14 w 15"/>
                <a:gd name="T1" fmla="*/ 9 h 13"/>
                <a:gd name="T2" fmla="*/ 6 w 15"/>
                <a:gd name="T3" fmla="*/ 13 h 13"/>
                <a:gd name="T4" fmla="*/ 10 w 15"/>
                <a:gd name="T5" fmla="*/ 13 h 13"/>
                <a:gd name="T6" fmla="*/ 14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4" y="9"/>
                  </a:moveTo>
                  <a:cubicBezTo>
                    <a:pt x="15" y="0"/>
                    <a:pt x="0" y="8"/>
                    <a:pt x="6" y="13"/>
                  </a:cubicBezTo>
                  <a:cubicBezTo>
                    <a:pt x="7" y="13"/>
                    <a:pt x="9" y="13"/>
                    <a:pt x="10" y="13"/>
                  </a:cubicBezTo>
                  <a:cubicBezTo>
                    <a:pt x="12" y="13"/>
                    <a:pt x="14" y="11"/>
                    <a:pt x="14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98"/>
            <p:cNvSpPr>
              <a:spLocks/>
            </p:cNvSpPr>
            <p:nvPr/>
          </p:nvSpPr>
          <p:spPr bwMode="auto">
            <a:xfrm>
              <a:off x="4137026" y="4256088"/>
              <a:ext cx="88900" cy="85725"/>
            </a:xfrm>
            <a:custGeom>
              <a:avLst/>
              <a:gdLst>
                <a:gd name="T0" fmla="*/ 10 w 48"/>
                <a:gd name="T1" fmla="*/ 24 h 46"/>
                <a:gd name="T2" fmla="*/ 12 w 48"/>
                <a:gd name="T3" fmla="*/ 28 h 46"/>
                <a:gd name="T4" fmla="*/ 25 w 48"/>
                <a:gd name="T5" fmla="*/ 37 h 46"/>
                <a:gd name="T6" fmla="*/ 45 w 48"/>
                <a:gd name="T7" fmla="*/ 40 h 46"/>
                <a:gd name="T8" fmla="*/ 28 w 48"/>
                <a:gd name="T9" fmla="*/ 27 h 46"/>
                <a:gd name="T10" fmla="*/ 23 w 48"/>
                <a:gd name="T11" fmla="*/ 16 h 46"/>
                <a:gd name="T12" fmla="*/ 7 w 48"/>
                <a:gd name="T13" fmla="*/ 3 h 46"/>
                <a:gd name="T14" fmla="*/ 10 w 48"/>
                <a:gd name="T1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6">
                  <a:moveTo>
                    <a:pt x="10" y="24"/>
                  </a:moveTo>
                  <a:cubicBezTo>
                    <a:pt x="11" y="25"/>
                    <a:pt x="11" y="27"/>
                    <a:pt x="12" y="28"/>
                  </a:cubicBezTo>
                  <a:cubicBezTo>
                    <a:pt x="15" y="32"/>
                    <a:pt x="20" y="35"/>
                    <a:pt x="25" y="37"/>
                  </a:cubicBezTo>
                  <a:cubicBezTo>
                    <a:pt x="29" y="39"/>
                    <a:pt x="42" y="46"/>
                    <a:pt x="45" y="40"/>
                  </a:cubicBezTo>
                  <a:cubicBezTo>
                    <a:pt x="48" y="34"/>
                    <a:pt x="31" y="30"/>
                    <a:pt x="28" y="27"/>
                  </a:cubicBezTo>
                  <a:cubicBezTo>
                    <a:pt x="26" y="24"/>
                    <a:pt x="26" y="20"/>
                    <a:pt x="23" y="16"/>
                  </a:cubicBezTo>
                  <a:cubicBezTo>
                    <a:pt x="20" y="13"/>
                    <a:pt x="13" y="0"/>
                    <a:pt x="7" y="3"/>
                  </a:cubicBezTo>
                  <a:cubicBezTo>
                    <a:pt x="0" y="7"/>
                    <a:pt x="6" y="17"/>
                    <a:pt x="10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99"/>
            <p:cNvSpPr>
              <a:spLocks/>
            </p:cNvSpPr>
            <p:nvPr/>
          </p:nvSpPr>
          <p:spPr bwMode="auto">
            <a:xfrm>
              <a:off x="3749676" y="4057650"/>
              <a:ext cx="90488" cy="46038"/>
            </a:xfrm>
            <a:custGeom>
              <a:avLst/>
              <a:gdLst>
                <a:gd name="T0" fmla="*/ 9 w 49"/>
                <a:gd name="T1" fmla="*/ 8 h 25"/>
                <a:gd name="T2" fmla="*/ 3 w 49"/>
                <a:gd name="T3" fmla="*/ 16 h 25"/>
                <a:gd name="T4" fmla="*/ 6 w 49"/>
                <a:gd name="T5" fmla="*/ 20 h 25"/>
                <a:gd name="T6" fmla="*/ 18 w 49"/>
                <a:gd name="T7" fmla="*/ 25 h 25"/>
                <a:gd name="T8" fmla="*/ 38 w 49"/>
                <a:gd name="T9" fmla="*/ 17 h 25"/>
                <a:gd name="T10" fmla="*/ 47 w 49"/>
                <a:gd name="T11" fmla="*/ 14 h 25"/>
                <a:gd name="T12" fmla="*/ 44 w 49"/>
                <a:gd name="T13" fmla="*/ 5 h 25"/>
                <a:gd name="T14" fmla="*/ 22 w 49"/>
                <a:gd name="T15" fmla="*/ 1 h 25"/>
                <a:gd name="T16" fmla="*/ 9 w 49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9" y="8"/>
                  </a:moveTo>
                  <a:cubicBezTo>
                    <a:pt x="5" y="10"/>
                    <a:pt x="0" y="12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9" y="23"/>
                    <a:pt x="15" y="25"/>
                    <a:pt x="18" y="25"/>
                  </a:cubicBezTo>
                  <a:cubicBezTo>
                    <a:pt x="24" y="24"/>
                    <a:pt x="32" y="20"/>
                    <a:pt x="38" y="17"/>
                  </a:cubicBezTo>
                  <a:cubicBezTo>
                    <a:pt x="40" y="17"/>
                    <a:pt x="46" y="16"/>
                    <a:pt x="47" y="14"/>
                  </a:cubicBezTo>
                  <a:cubicBezTo>
                    <a:pt x="49" y="11"/>
                    <a:pt x="46" y="7"/>
                    <a:pt x="44" y="5"/>
                  </a:cubicBezTo>
                  <a:cubicBezTo>
                    <a:pt x="38" y="1"/>
                    <a:pt x="30" y="0"/>
                    <a:pt x="22" y="1"/>
                  </a:cubicBezTo>
                  <a:cubicBezTo>
                    <a:pt x="18" y="1"/>
                    <a:pt x="13" y="5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200"/>
            <p:cNvSpPr>
              <a:spLocks/>
            </p:cNvSpPr>
            <p:nvPr/>
          </p:nvSpPr>
          <p:spPr bwMode="auto">
            <a:xfrm>
              <a:off x="3857626" y="4062413"/>
              <a:ext cx="38100" cy="60325"/>
            </a:xfrm>
            <a:custGeom>
              <a:avLst/>
              <a:gdLst>
                <a:gd name="T0" fmla="*/ 10 w 21"/>
                <a:gd name="T1" fmla="*/ 32 h 33"/>
                <a:gd name="T2" fmla="*/ 20 w 21"/>
                <a:gd name="T3" fmla="*/ 22 h 33"/>
                <a:gd name="T4" fmla="*/ 16 w 21"/>
                <a:gd name="T5" fmla="*/ 8 h 33"/>
                <a:gd name="T6" fmla="*/ 13 w 21"/>
                <a:gd name="T7" fmla="*/ 2 h 33"/>
                <a:gd name="T8" fmla="*/ 9 w 21"/>
                <a:gd name="T9" fmla="*/ 8 h 33"/>
                <a:gd name="T10" fmla="*/ 4 w 21"/>
                <a:gd name="T11" fmla="*/ 10 h 33"/>
                <a:gd name="T12" fmla="*/ 1 w 21"/>
                <a:gd name="T13" fmla="*/ 16 h 33"/>
                <a:gd name="T14" fmla="*/ 10 w 21"/>
                <a:gd name="T1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2"/>
                  </a:moveTo>
                  <a:cubicBezTo>
                    <a:pt x="14" y="33"/>
                    <a:pt x="20" y="25"/>
                    <a:pt x="20" y="22"/>
                  </a:cubicBezTo>
                  <a:cubicBezTo>
                    <a:pt x="21" y="16"/>
                    <a:pt x="18" y="12"/>
                    <a:pt x="16" y="8"/>
                  </a:cubicBezTo>
                  <a:cubicBezTo>
                    <a:pt x="15" y="6"/>
                    <a:pt x="15" y="2"/>
                    <a:pt x="13" y="2"/>
                  </a:cubicBezTo>
                  <a:cubicBezTo>
                    <a:pt x="9" y="0"/>
                    <a:pt x="11" y="6"/>
                    <a:pt x="9" y="8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0" y="26"/>
                    <a:pt x="8" y="25"/>
                    <a:pt x="10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201"/>
            <p:cNvSpPr>
              <a:spLocks/>
            </p:cNvSpPr>
            <p:nvPr/>
          </p:nvSpPr>
          <p:spPr bwMode="auto">
            <a:xfrm>
              <a:off x="3840163" y="4143375"/>
              <a:ext cx="19050" cy="25400"/>
            </a:xfrm>
            <a:custGeom>
              <a:avLst/>
              <a:gdLst>
                <a:gd name="T0" fmla="*/ 6 w 10"/>
                <a:gd name="T1" fmla="*/ 10 h 14"/>
                <a:gd name="T2" fmla="*/ 1 w 10"/>
                <a:gd name="T3" fmla="*/ 0 h 14"/>
                <a:gd name="T4" fmla="*/ 6 w 10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0"/>
                  </a:moveTo>
                  <a:cubicBezTo>
                    <a:pt x="10" y="7"/>
                    <a:pt x="4" y="1"/>
                    <a:pt x="1" y="0"/>
                  </a:cubicBezTo>
                  <a:cubicBezTo>
                    <a:pt x="0" y="2"/>
                    <a:pt x="2" y="14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202"/>
            <p:cNvSpPr>
              <a:spLocks/>
            </p:cNvSpPr>
            <p:nvPr/>
          </p:nvSpPr>
          <p:spPr bwMode="auto">
            <a:xfrm>
              <a:off x="3892551" y="4106863"/>
              <a:ext cx="92075" cy="52388"/>
            </a:xfrm>
            <a:custGeom>
              <a:avLst/>
              <a:gdLst>
                <a:gd name="T0" fmla="*/ 1 w 50"/>
                <a:gd name="T1" fmla="*/ 19 h 29"/>
                <a:gd name="T2" fmla="*/ 10 w 50"/>
                <a:gd name="T3" fmla="*/ 22 h 29"/>
                <a:gd name="T4" fmla="*/ 44 w 50"/>
                <a:gd name="T5" fmla="*/ 21 h 29"/>
                <a:gd name="T6" fmla="*/ 39 w 50"/>
                <a:gd name="T7" fmla="*/ 8 h 29"/>
                <a:gd name="T8" fmla="*/ 19 w 50"/>
                <a:gd name="T9" fmla="*/ 5 h 29"/>
                <a:gd name="T10" fmla="*/ 6 w 50"/>
                <a:gd name="T11" fmla="*/ 3 h 29"/>
                <a:gd name="T12" fmla="*/ 4 w 50"/>
                <a:gd name="T13" fmla="*/ 10 h 29"/>
                <a:gd name="T14" fmla="*/ 1 w 50"/>
                <a:gd name="T15" fmla="*/ 19 h 29"/>
                <a:gd name="T16" fmla="*/ 1 w 50"/>
                <a:gd name="T1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1" y="19"/>
                  </a:moveTo>
                  <a:cubicBezTo>
                    <a:pt x="3" y="22"/>
                    <a:pt x="7" y="22"/>
                    <a:pt x="10" y="22"/>
                  </a:cubicBezTo>
                  <a:cubicBezTo>
                    <a:pt x="18" y="23"/>
                    <a:pt x="37" y="29"/>
                    <a:pt x="44" y="21"/>
                  </a:cubicBezTo>
                  <a:cubicBezTo>
                    <a:pt x="50" y="14"/>
                    <a:pt x="47" y="10"/>
                    <a:pt x="39" y="8"/>
                  </a:cubicBezTo>
                  <a:cubicBezTo>
                    <a:pt x="33" y="5"/>
                    <a:pt x="25" y="8"/>
                    <a:pt x="19" y="5"/>
                  </a:cubicBezTo>
                  <a:cubicBezTo>
                    <a:pt x="15" y="3"/>
                    <a:pt x="12" y="0"/>
                    <a:pt x="6" y="3"/>
                  </a:cubicBezTo>
                  <a:cubicBezTo>
                    <a:pt x="3" y="5"/>
                    <a:pt x="5" y="7"/>
                    <a:pt x="4" y="10"/>
                  </a:cubicBezTo>
                  <a:cubicBezTo>
                    <a:pt x="3" y="14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3"/>
            <p:cNvSpPr>
              <a:spLocks/>
            </p:cNvSpPr>
            <p:nvPr/>
          </p:nvSpPr>
          <p:spPr bwMode="auto">
            <a:xfrm>
              <a:off x="3895726" y="4024313"/>
              <a:ext cx="149225" cy="133350"/>
            </a:xfrm>
            <a:custGeom>
              <a:avLst/>
              <a:gdLst>
                <a:gd name="T0" fmla="*/ 35 w 80"/>
                <a:gd name="T1" fmla="*/ 20 h 72"/>
                <a:gd name="T2" fmla="*/ 3 w 80"/>
                <a:gd name="T3" fmla="*/ 11 h 72"/>
                <a:gd name="T4" fmla="*/ 6 w 80"/>
                <a:gd name="T5" fmla="*/ 25 h 72"/>
                <a:gd name="T6" fmla="*/ 7 w 80"/>
                <a:gd name="T7" fmla="*/ 36 h 72"/>
                <a:gd name="T8" fmla="*/ 13 w 80"/>
                <a:gd name="T9" fmla="*/ 42 h 72"/>
                <a:gd name="T10" fmla="*/ 34 w 80"/>
                <a:gd name="T11" fmla="*/ 47 h 72"/>
                <a:gd name="T12" fmla="*/ 52 w 80"/>
                <a:gd name="T13" fmla="*/ 56 h 72"/>
                <a:gd name="T14" fmla="*/ 56 w 80"/>
                <a:gd name="T15" fmla="*/ 66 h 72"/>
                <a:gd name="T16" fmla="*/ 66 w 80"/>
                <a:gd name="T17" fmla="*/ 70 h 72"/>
                <a:gd name="T18" fmla="*/ 77 w 80"/>
                <a:gd name="T19" fmla="*/ 71 h 72"/>
                <a:gd name="T20" fmla="*/ 73 w 80"/>
                <a:gd name="T21" fmla="*/ 61 h 72"/>
                <a:gd name="T22" fmla="*/ 71 w 80"/>
                <a:gd name="T23" fmla="*/ 58 h 72"/>
                <a:gd name="T24" fmla="*/ 71 w 80"/>
                <a:gd name="T25" fmla="*/ 53 h 72"/>
                <a:gd name="T26" fmla="*/ 64 w 80"/>
                <a:gd name="T27" fmla="*/ 45 h 72"/>
                <a:gd name="T28" fmla="*/ 50 w 80"/>
                <a:gd name="T29" fmla="*/ 31 h 72"/>
                <a:gd name="T30" fmla="*/ 43 w 80"/>
                <a:gd name="T31" fmla="*/ 29 h 72"/>
                <a:gd name="T32" fmla="*/ 35 w 80"/>
                <a:gd name="T3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72">
                  <a:moveTo>
                    <a:pt x="35" y="20"/>
                  </a:moveTo>
                  <a:cubicBezTo>
                    <a:pt x="29" y="14"/>
                    <a:pt x="11" y="0"/>
                    <a:pt x="3" y="11"/>
                  </a:cubicBezTo>
                  <a:cubicBezTo>
                    <a:pt x="0" y="15"/>
                    <a:pt x="6" y="20"/>
                    <a:pt x="6" y="25"/>
                  </a:cubicBezTo>
                  <a:cubicBezTo>
                    <a:pt x="5" y="29"/>
                    <a:pt x="4" y="32"/>
                    <a:pt x="7" y="36"/>
                  </a:cubicBezTo>
                  <a:cubicBezTo>
                    <a:pt x="9" y="38"/>
                    <a:pt x="11" y="40"/>
                    <a:pt x="13" y="42"/>
                  </a:cubicBezTo>
                  <a:cubicBezTo>
                    <a:pt x="19" y="47"/>
                    <a:pt x="26" y="47"/>
                    <a:pt x="34" y="47"/>
                  </a:cubicBezTo>
                  <a:cubicBezTo>
                    <a:pt x="43" y="47"/>
                    <a:pt x="47" y="48"/>
                    <a:pt x="52" y="56"/>
                  </a:cubicBezTo>
                  <a:cubicBezTo>
                    <a:pt x="53" y="59"/>
                    <a:pt x="54" y="64"/>
                    <a:pt x="56" y="66"/>
                  </a:cubicBezTo>
                  <a:cubicBezTo>
                    <a:pt x="58" y="69"/>
                    <a:pt x="62" y="69"/>
                    <a:pt x="66" y="70"/>
                  </a:cubicBezTo>
                  <a:cubicBezTo>
                    <a:pt x="69" y="70"/>
                    <a:pt x="75" y="72"/>
                    <a:pt x="77" y="71"/>
                  </a:cubicBezTo>
                  <a:cubicBezTo>
                    <a:pt x="80" y="68"/>
                    <a:pt x="75" y="64"/>
                    <a:pt x="73" y="61"/>
                  </a:cubicBezTo>
                  <a:cubicBezTo>
                    <a:pt x="73" y="60"/>
                    <a:pt x="71" y="59"/>
                    <a:pt x="71" y="58"/>
                  </a:cubicBezTo>
                  <a:cubicBezTo>
                    <a:pt x="70" y="56"/>
                    <a:pt x="72" y="54"/>
                    <a:pt x="71" y="53"/>
                  </a:cubicBezTo>
                  <a:cubicBezTo>
                    <a:pt x="70" y="49"/>
                    <a:pt x="66" y="47"/>
                    <a:pt x="64" y="45"/>
                  </a:cubicBezTo>
                  <a:cubicBezTo>
                    <a:pt x="60" y="41"/>
                    <a:pt x="57" y="34"/>
                    <a:pt x="50" y="31"/>
                  </a:cubicBezTo>
                  <a:cubicBezTo>
                    <a:pt x="47" y="30"/>
                    <a:pt x="45" y="31"/>
                    <a:pt x="43" y="29"/>
                  </a:cubicBezTo>
                  <a:cubicBezTo>
                    <a:pt x="39" y="27"/>
                    <a:pt x="37" y="23"/>
                    <a:pt x="35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04"/>
            <p:cNvSpPr>
              <a:spLocks/>
            </p:cNvSpPr>
            <p:nvPr/>
          </p:nvSpPr>
          <p:spPr bwMode="auto">
            <a:xfrm>
              <a:off x="4252913" y="3889375"/>
              <a:ext cx="319088" cy="166688"/>
            </a:xfrm>
            <a:custGeom>
              <a:avLst/>
              <a:gdLst>
                <a:gd name="T0" fmla="*/ 20 w 172"/>
                <a:gd name="T1" fmla="*/ 6 h 90"/>
                <a:gd name="T2" fmla="*/ 7 w 172"/>
                <a:gd name="T3" fmla="*/ 2 h 90"/>
                <a:gd name="T4" fmla="*/ 6 w 172"/>
                <a:gd name="T5" fmla="*/ 13 h 90"/>
                <a:gd name="T6" fmla="*/ 12 w 172"/>
                <a:gd name="T7" fmla="*/ 18 h 90"/>
                <a:gd name="T8" fmla="*/ 17 w 172"/>
                <a:gd name="T9" fmla="*/ 16 h 90"/>
                <a:gd name="T10" fmla="*/ 23 w 172"/>
                <a:gd name="T11" fmla="*/ 19 h 90"/>
                <a:gd name="T12" fmla="*/ 33 w 172"/>
                <a:gd name="T13" fmla="*/ 29 h 90"/>
                <a:gd name="T14" fmla="*/ 41 w 172"/>
                <a:gd name="T15" fmla="*/ 36 h 90"/>
                <a:gd name="T16" fmla="*/ 44 w 172"/>
                <a:gd name="T17" fmla="*/ 42 h 90"/>
                <a:gd name="T18" fmla="*/ 50 w 172"/>
                <a:gd name="T19" fmla="*/ 45 h 90"/>
                <a:gd name="T20" fmla="*/ 74 w 172"/>
                <a:gd name="T21" fmla="*/ 59 h 90"/>
                <a:gd name="T22" fmla="*/ 76 w 172"/>
                <a:gd name="T23" fmla="*/ 66 h 90"/>
                <a:gd name="T24" fmla="*/ 84 w 172"/>
                <a:gd name="T25" fmla="*/ 71 h 90"/>
                <a:gd name="T26" fmla="*/ 88 w 172"/>
                <a:gd name="T27" fmla="*/ 70 h 90"/>
                <a:gd name="T28" fmla="*/ 92 w 172"/>
                <a:gd name="T29" fmla="*/ 74 h 90"/>
                <a:gd name="T30" fmla="*/ 95 w 172"/>
                <a:gd name="T31" fmla="*/ 84 h 90"/>
                <a:gd name="T32" fmla="*/ 106 w 172"/>
                <a:gd name="T33" fmla="*/ 88 h 90"/>
                <a:gd name="T34" fmla="*/ 119 w 172"/>
                <a:gd name="T35" fmla="*/ 86 h 90"/>
                <a:gd name="T36" fmla="*/ 135 w 172"/>
                <a:gd name="T37" fmla="*/ 79 h 90"/>
                <a:gd name="T38" fmla="*/ 134 w 172"/>
                <a:gd name="T39" fmla="*/ 72 h 90"/>
                <a:gd name="T40" fmla="*/ 136 w 172"/>
                <a:gd name="T41" fmla="*/ 64 h 90"/>
                <a:gd name="T42" fmla="*/ 142 w 172"/>
                <a:gd name="T43" fmla="*/ 52 h 90"/>
                <a:gd name="T44" fmla="*/ 143 w 172"/>
                <a:gd name="T45" fmla="*/ 70 h 90"/>
                <a:gd name="T46" fmla="*/ 155 w 172"/>
                <a:gd name="T47" fmla="*/ 52 h 90"/>
                <a:gd name="T48" fmla="*/ 169 w 172"/>
                <a:gd name="T49" fmla="*/ 36 h 90"/>
                <a:gd name="T50" fmla="*/ 155 w 172"/>
                <a:gd name="T51" fmla="*/ 28 h 90"/>
                <a:gd name="T52" fmla="*/ 151 w 172"/>
                <a:gd name="T53" fmla="*/ 30 h 90"/>
                <a:gd name="T54" fmla="*/ 146 w 172"/>
                <a:gd name="T55" fmla="*/ 31 h 90"/>
                <a:gd name="T56" fmla="*/ 141 w 172"/>
                <a:gd name="T57" fmla="*/ 38 h 90"/>
                <a:gd name="T58" fmla="*/ 134 w 172"/>
                <a:gd name="T59" fmla="*/ 26 h 90"/>
                <a:gd name="T60" fmla="*/ 126 w 172"/>
                <a:gd name="T61" fmla="*/ 25 h 90"/>
                <a:gd name="T62" fmla="*/ 120 w 172"/>
                <a:gd name="T63" fmla="*/ 29 h 90"/>
                <a:gd name="T64" fmla="*/ 93 w 172"/>
                <a:gd name="T65" fmla="*/ 22 h 90"/>
                <a:gd name="T66" fmla="*/ 58 w 172"/>
                <a:gd name="T67" fmla="*/ 11 h 90"/>
                <a:gd name="T68" fmla="*/ 50 w 172"/>
                <a:gd name="T69" fmla="*/ 7 h 90"/>
                <a:gd name="T70" fmla="*/ 45 w 172"/>
                <a:gd name="T71" fmla="*/ 1 h 90"/>
                <a:gd name="T72" fmla="*/ 39 w 172"/>
                <a:gd name="T73" fmla="*/ 6 h 90"/>
                <a:gd name="T74" fmla="*/ 20 w 172"/>
                <a:gd name="T7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90">
                  <a:moveTo>
                    <a:pt x="20" y="6"/>
                  </a:moveTo>
                  <a:cubicBezTo>
                    <a:pt x="16" y="5"/>
                    <a:pt x="11" y="0"/>
                    <a:pt x="7" y="2"/>
                  </a:cubicBezTo>
                  <a:cubicBezTo>
                    <a:pt x="0" y="4"/>
                    <a:pt x="2" y="9"/>
                    <a:pt x="6" y="13"/>
                  </a:cubicBezTo>
                  <a:cubicBezTo>
                    <a:pt x="7" y="14"/>
                    <a:pt x="10" y="18"/>
                    <a:pt x="12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7"/>
                    <a:pt x="22" y="18"/>
                    <a:pt x="23" y="19"/>
                  </a:cubicBezTo>
                  <a:cubicBezTo>
                    <a:pt x="27" y="22"/>
                    <a:pt x="30" y="26"/>
                    <a:pt x="33" y="29"/>
                  </a:cubicBezTo>
                  <a:cubicBezTo>
                    <a:pt x="35" y="32"/>
                    <a:pt x="39" y="34"/>
                    <a:pt x="41" y="36"/>
                  </a:cubicBezTo>
                  <a:cubicBezTo>
                    <a:pt x="43" y="38"/>
                    <a:pt x="42" y="40"/>
                    <a:pt x="44" y="42"/>
                  </a:cubicBezTo>
                  <a:cubicBezTo>
                    <a:pt x="45" y="43"/>
                    <a:pt x="48" y="44"/>
                    <a:pt x="50" y="45"/>
                  </a:cubicBezTo>
                  <a:cubicBezTo>
                    <a:pt x="54" y="36"/>
                    <a:pt x="73" y="53"/>
                    <a:pt x="74" y="59"/>
                  </a:cubicBezTo>
                  <a:cubicBezTo>
                    <a:pt x="68" y="60"/>
                    <a:pt x="74" y="64"/>
                    <a:pt x="76" y="66"/>
                  </a:cubicBezTo>
                  <a:cubicBezTo>
                    <a:pt x="79" y="70"/>
                    <a:pt x="80" y="72"/>
                    <a:pt x="84" y="71"/>
                  </a:cubicBezTo>
                  <a:cubicBezTo>
                    <a:pt x="85" y="71"/>
                    <a:pt x="86" y="69"/>
                    <a:pt x="88" y="70"/>
                  </a:cubicBezTo>
                  <a:cubicBezTo>
                    <a:pt x="90" y="71"/>
                    <a:pt x="91" y="73"/>
                    <a:pt x="92" y="74"/>
                  </a:cubicBezTo>
                  <a:cubicBezTo>
                    <a:pt x="94" y="77"/>
                    <a:pt x="93" y="81"/>
                    <a:pt x="95" y="84"/>
                  </a:cubicBezTo>
                  <a:cubicBezTo>
                    <a:pt x="97" y="86"/>
                    <a:pt x="103" y="88"/>
                    <a:pt x="106" y="88"/>
                  </a:cubicBezTo>
                  <a:cubicBezTo>
                    <a:pt x="110" y="90"/>
                    <a:pt x="115" y="87"/>
                    <a:pt x="119" y="86"/>
                  </a:cubicBezTo>
                  <a:cubicBezTo>
                    <a:pt x="124" y="85"/>
                    <a:pt x="132" y="83"/>
                    <a:pt x="135" y="79"/>
                  </a:cubicBezTo>
                  <a:cubicBezTo>
                    <a:pt x="138" y="75"/>
                    <a:pt x="135" y="75"/>
                    <a:pt x="134" y="72"/>
                  </a:cubicBezTo>
                  <a:cubicBezTo>
                    <a:pt x="133" y="69"/>
                    <a:pt x="135" y="67"/>
                    <a:pt x="136" y="64"/>
                  </a:cubicBezTo>
                  <a:cubicBezTo>
                    <a:pt x="136" y="61"/>
                    <a:pt x="135" y="46"/>
                    <a:pt x="142" y="52"/>
                  </a:cubicBezTo>
                  <a:cubicBezTo>
                    <a:pt x="146" y="55"/>
                    <a:pt x="143" y="66"/>
                    <a:pt x="143" y="70"/>
                  </a:cubicBezTo>
                  <a:cubicBezTo>
                    <a:pt x="150" y="68"/>
                    <a:pt x="152" y="57"/>
                    <a:pt x="155" y="52"/>
                  </a:cubicBezTo>
                  <a:cubicBezTo>
                    <a:pt x="159" y="47"/>
                    <a:pt x="168" y="42"/>
                    <a:pt x="169" y="36"/>
                  </a:cubicBezTo>
                  <a:cubicBezTo>
                    <a:pt x="172" y="28"/>
                    <a:pt x="160" y="27"/>
                    <a:pt x="155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1"/>
                    <a:pt x="147" y="31"/>
                    <a:pt x="146" y="31"/>
                  </a:cubicBezTo>
                  <a:cubicBezTo>
                    <a:pt x="143" y="32"/>
                    <a:pt x="143" y="35"/>
                    <a:pt x="141" y="38"/>
                  </a:cubicBezTo>
                  <a:cubicBezTo>
                    <a:pt x="141" y="30"/>
                    <a:pt x="141" y="29"/>
                    <a:pt x="134" y="26"/>
                  </a:cubicBezTo>
                  <a:cubicBezTo>
                    <a:pt x="131" y="25"/>
                    <a:pt x="129" y="24"/>
                    <a:pt x="126" y="25"/>
                  </a:cubicBezTo>
                  <a:cubicBezTo>
                    <a:pt x="124" y="25"/>
                    <a:pt x="122" y="29"/>
                    <a:pt x="120" y="29"/>
                  </a:cubicBezTo>
                  <a:cubicBezTo>
                    <a:pt x="112" y="31"/>
                    <a:pt x="102" y="22"/>
                    <a:pt x="93" y="22"/>
                  </a:cubicBezTo>
                  <a:cubicBezTo>
                    <a:pt x="80" y="21"/>
                    <a:pt x="69" y="17"/>
                    <a:pt x="58" y="11"/>
                  </a:cubicBezTo>
                  <a:cubicBezTo>
                    <a:pt x="55" y="9"/>
                    <a:pt x="52" y="9"/>
                    <a:pt x="50" y="7"/>
                  </a:cubicBezTo>
                  <a:cubicBezTo>
                    <a:pt x="48" y="6"/>
                    <a:pt x="47" y="2"/>
                    <a:pt x="45" y="1"/>
                  </a:cubicBezTo>
                  <a:cubicBezTo>
                    <a:pt x="40" y="1"/>
                    <a:pt x="42" y="5"/>
                    <a:pt x="39" y="6"/>
                  </a:cubicBezTo>
                  <a:cubicBezTo>
                    <a:pt x="35" y="8"/>
                    <a:pt x="24" y="7"/>
                    <a:pt x="2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05"/>
            <p:cNvSpPr>
              <a:spLocks/>
            </p:cNvSpPr>
            <p:nvPr/>
          </p:nvSpPr>
          <p:spPr bwMode="auto">
            <a:xfrm>
              <a:off x="4471988" y="4086225"/>
              <a:ext cx="31750" cy="36513"/>
            </a:xfrm>
            <a:custGeom>
              <a:avLst/>
              <a:gdLst>
                <a:gd name="T0" fmla="*/ 15 w 17"/>
                <a:gd name="T1" fmla="*/ 19 h 20"/>
                <a:gd name="T2" fmla="*/ 6 w 17"/>
                <a:gd name="T3" fmla="*/ 5 h 20"/>
                <a:gd name="T4" fmla="*/ 2 w 17"/>
                <a:gd name="T5" fmla="*/ 9 h 20"/>
                <a:gd name="T6" fmla="*/ 15 w 17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15" y="19"/>
                  </a:moveTo>
                  <a:cubicBezTo>
                    <a:pt x="17" y="14"/>
                    <a:pt x="9" y="8"/>
                    <a:pt x="6" y="5"/>
                  </a:cubicBezTo>
                  <a:cubicBezTo>
                    <a:pt x="1" y="0"/>
                    <a:pt x="0" y="5"/>
                    <a:pt x="2" y="9"/>
                  </a:cubicBezTo>
                  <a:cubicBezTo>
                    <a:pt x="3" y="14"/>
                    <a:pt x="10" y="20"/>
                    <a:pt x="15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06"/>
            <p:cNvSpPr>
              <a:spLocks/>
            </p:cNvSpPr>
            <p:nvPr/>
          </p:nvSpPr>
          <p:spPr bwMode="auto">
            <a:xfrm>
              <a:off x="4529138" y="4159250"/>
              <a:ext cx="66675" cy="84138"/>
            </a:xfrm>
            <a:custGeom>
              <a:avLst/>
              <a:gdLst>
                <a:gd name="T0" fmla="*/ 11 w 36"/>
                <a:gd name="T1" fmla="*/ 4 h 45"/>
                <a:gd name="T2" fmla="*/ 2 w 36"/>
                <a:gd name="T3" fmla="*/ 3 h 45"/>
                <a:gd name="T4" fmla="*/ 1 w 36"/>
                <a:gd name="T5" fmla="*/ 10 h 45"/>
                <a:gd name="T6" fmla="*/ 11 w 36"/>
                <a:gd name="T7" fmla="*/ 22 h 45"/>
                <a:gd name="T8" fmla="*/ 25 w 36"/>
                <a:gd name="T9" fmla="*/ 38 h 45"/>
                <a:gd name="T10" fmla="*/ 35 w 36"/>
                <a:gd name="T11" fmla="*/ 42 h 45"/>
                <a:gd name="T12" fmla="*/ 31 w 36"/>
                <a:gd name="T13" fmla="*/ 32 h 45"/>
                <a:gd name="T14" fmla="*/ 33 w 36"/>
                <a:gd name="T15" fmla="*/ 28 h 45"/>
                <a:gd name="T16" fmla="*/ 29 w 36"/>
                <a:gd name="T17" fmla="*/ 22 h 45"/>
                <a:gd name="T18" fmla="*/ 33 w 36"/>
                <a:gd name="T19" fmla="*/ 14 h 45"/>
                <a:gd name="T20" fmla="*/ 24 w 36"/>
                <a:gd name="T21" fmla="*/ 12 h 45"/>
                <a:gd name="T22" fmla="*/ 15 w 36"/>
                <a:gd name="T23" fmla="*/ 6 h 45"/>
                <a:gd name="T24" fmla="*/ 11 w 36"/>
                <a:gd name="T25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5">
                  <a:moveTo>
                    <a:pt x="11" y="4"/>
                  </a:moveTo>
                  <a:cubicBezTo>
                    <a:pt x="8" y="3"/>
                    <a:pt x="6" y="0"/>
                    <a:pt x="2" y="3"/>
                  </a:cubicBezTo>
                  <a:cubicBezTo>
                    <a:pt x="0" y="4"/>
                    <a:pt x="0" y="7"/>
                    <a:pt x="1" y="10"/>
                  </a:cubicBezTo>
                  <a:cubicBezTo>
                    <a:pt x="2" y="15"/>
                    <a:pt x="7" y="19"/>
                    <a:pt x="11" y="22"/>
                  </a:cubicBezTo>
                  <a:cubicBezTo>
                    <a:pt x="16" y="27"/>
                    <a:pt x="20" y="34"/>
                    <a:pt x="25" y="38"/>
                  </a:cubicBezTo>
                  <a:cubicBezTo>
                    <a:pt x="27" y="39"/>
                    <a:pt x="34" y="45"/>
                    <a:pt x="35" y="42"/>
                  </a:cubicBezTo>
                  <a:cubicBezTo>
                    <a:pt x="36" y="40"/>
                    <a:pt x="31" y="35"/>
                    <a:pt x="31" y="32"/>
                  </a:cubicBezTo>
                  <a:cubicBezTo>
                    <a:pt x="31" y="30"/>
                    <a:pt x="33" y="29"/>
                    <a:pt x="33" y="28"/>
                  </a:cubicBezTo>
                  <a:cubicBezTo>
                    <a:pt x="33" y="25"/>
                    <a:pt x="30" y="25"/>
                    <a:pt x="29" y="22"/>
                  </a:cubicBezTo>
                  <a:cubicBezTo>
                    <a:pt x="27" y="16"/>
                    <a:pt x="35" y="20"/>
                    <a:pt x="33" y="14"/>
                  </a:cubicBezTo>
                  <a:cubicBezTo>
                    <a:pt x="32" y="10"/>
                    <a:pt x="27" y="13"/>
                    <a:pt x="24" y="12"/>
                  </a:cubicBezTo>
                  <a:cubicBezTo>
                    <a:pt x="21" y="11"/>
                    <a:pt x="17" y="8"/>
                    <a:pt x="15" y="6"/>
                  </a:cubicBezTo>
                  <a:cubicBezTo>
                    <a:pt x="14" y="5"/>
                    <a:pt x="12" y="5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07"/>
            <p:cNvSpPr>
              <a:spLocks/>
            </p:cNvSpPr>
            <p:nvPr/>
          </p:nvSpPr>
          <p:spPr bwMode="auto">
            <a:xfrm>
              <a:off x="4579938" y="4137025"/>
              <a:ext cx="66675" cy="66675"/>
            </a:xfrm>
            <a:custGeom>
              <a:avLst/>
              <a:gdLst>
                <a:gd name="T0" fmla="*/ 21 w 36"/>
                <a:gd name="T1" fmla="*/ 13 h 36"/>
                <a:gd name="T2" fmla="*/ 3 w 36"/>
                <a:gd name="T3" fmla="*/ 1 h 36"/>
                <a:gd name="T4" fmla="*/ 7 w 36"/>
                <a:gd name="T5" fmla="*/ 11 h 36"/>
                <a:gd name="T6" fmla="*/ 12 w 36"/>
                <a:gd name="T7" fmla="*/ 23 h 36"/>
                <a:gd name="T8" fmla="*/ 21 w 36"/>
                <a:gd name="T9" fmla="*/ 32 h 36"/>
                <a:gd name="T10" fmla="*/ 32 w 36"/>
                <a:gd name="T11" fmla="*/ 36 h 36"/>
                <a:gd name="T12" fmla="*/ 32 w 36"/>
                <a:gd name="T13" fmla="*/ 28 h 36"/>
                <a:gd name="T14" fmla="*/ 34 w 36"/>
                <a:gd name="T15" fmla="*/ 28 h 36"/>
                <a:gd name="T16" fmla="*/ 21 w 36"/>
                <a:gd name="T1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6">
                  <a:moveTo>
                    <a:pt x="21" y="13"/>
                  </a:moveTo>
                  <a:cubicBezTo>
                    <a:pt x="16" y="7"/>
                    <a:pt x="11" y="0"/>
                    <a:pt x="3" y="1"/>
                  </a:cubicBezTo>
                  <a:cubicBezTo>
                    <a:pt x="0" y="2"/>
                    <a:pt x="7" y="10"/>
                    <a:pt x="7" y="11"/>
                  </a:cubicBezTo>
                  <a:cubicBezTo>
                    <a:pt x="9" y="15"/>
                    <a:pt x="9" y="19"/>
                    <a:pt x="12" y="23"/>
                  </a:cubicBezTo>
                  <a:cubicBezTo>
                    <a:pt x="15" y="26"/>
                    <a:pt x="18" y="30"/>
                    <a:pt x="21" y="32"/>
                  </a:cubicBezTo>
                  <a:cubicBezTo>
                    <a:pt x="24" y="34"/>
                    <a:pt x="28" y="35"/>
                    <a:pt x="32" y="36"/>
                  </a:cubicBezTo>
                  <a:cubicBezTo>
                    <a:pt x="32" y="33"/>
                    <a:pt x="32" y="30"/>
                    <a:pt x="32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6" y="20"/>
                    <a:pt x="26" y="17"/>
                    <a:pt x="2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08"/>
            <p:cNvSpPr>
              <a:spLocks/>
            </p:cNvSpPr>
            <p:nvPr/>
          </p:nvSpPr>
          <p:spPr bwMode="auto">
            <a:xfrm>
              <a:off x="4635501" y="4148138"/>
              <a:ext cx="36513" cy="31750"/>
            </a:xfrm>
            <a:custGeom>
              <a:avLst/>
              <a:gdLst>
                <a:gd name="T0" fmla="*/ 7 w 20"/>
                <a:gd name="T1" fmla="*/ 2 h 17"/>
                <a:gd name="T2" fmla="*/ 6 w 20"/>
                <a:gd name="T3" fmla="*/ 9 h 17"/>
                <a:gd name="T4" fmla="*/ 19 w 20"/>
                <a:gd name="T5" fmla="*/ 17 h 17"/>
                <a:gd name="T6" fmla="*/ 14 w 20"/>
                <a:gd name="T7" fmla="*/ 4 h 17"/>
                <a:gd name="T8" fmla="*/ 10 w 20"/>
                <a:gd name="T9" fmla="*/ 4 h 17"/>
                <a:gd name="T10" fmla="*/ 7 w 20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7" y="2"/>
                  </a:moveTo>
                  <a:cubicBezTo>
                    <a:pt x="0" y="0"/>
                    <a:pt x="2" y="5"/>
                    <a:pt x="6" y="9"/>
                  </a:cubicBezTo>
                  <a:cubicBezTo>
                    <a:pt x="9" y="13"/>
                    <a:pt x="14" y="17"/>
                    <a:pt x="19" y="17"/>
                  </a:cubicBezTo>
                  <a:cubicBezTo>
                    <a:pt x="20" y="13"/>
                    <a:pt x="18" y="6"/>
                    <a:pt x="14" y="4"/>
                  </a:cubicBezTo>
                  <a:cubicBezTo>
                    <a:pt x="13" y="3"/>
                    <a:pt x="11" y="4"/>
                    <a:pt x="10" y="4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09"/>
            <p:cNvSpPr>
              <a:spLocks/>
            </p:cNvSpPr>
            <p:nvPr/>
          </p:nvSpPr>
          <p:spPr bwMode="auto">
            <a:xfrm>
              <a:off x="4568826" y="4095750"/>
              <a:ext cx="71438" cy="34925"/>
            </a:xfrm>
            <a:custGeom>
              <a:avLst/>
              <a:gdLst>
                <a:gd name="T0" fmla="*/ 37 w 39"/>
                <a:gd name="T1" fmla="*/ 6 h 19"/>
                <a:gd name="T2" fmla="*/ 34 w 39"/>
                <a:gd name="T3" fmla="*/ 2 h 19"/>
                <a:gd name="T4" fmla="*/ 29 w 39"/>
                <a:gd name="T5" fmla="*/ 7 h 19"/>
                <a:gd name="T6" fmla="*/ 19 w 39"/>
                <a:gd name="T7" fmla="*/ 9 h 19"/>
                <a:gd name="T8" fmla="*/ 9 w 39"/>
                <a:gd name="T9" fmla="*/ 12 h 19"/>
                <a:gd name="T10" fmla="*/ 0 w 39"/>
                <a:gd name="T11" fmla="*/ 16 h 19"/>
                <a:gd name="T12" fmla="*/ 10 w 39"/>
                <a:gd name="T13" fmla="*/ 18 h 19"/>
                <a:gd name="T14" fmla="*/ 19 w 39"/>
                <a:gd name="T15" fmla="*/ 13 h 19"/>
                <a:gd name="T16" fmla="*/ 30 w 39"/>
                <a:gd name="T17" fmla="*/ 12 h 19"/>
                <a:gd name="T18" fmla="*/ 37 w 39"/>
                <a:gd name="T1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37" y="6"/>
                  </a:moveTo>
                  <a:cubicBezTo>
                    <a:pt x="39" y="2"/>
                    <a:pt x="37" y="0"/>
                    <a:pt x="34" y="2"/>
                  </a:cubicBezTo>
                  <a:cubicBezTo>
                    <a:pt x="32" y="3"/>
                    <a:pt x="31" y="6"/>
                    <a:pt x="29" y="7"/>
                  </a:cubicBezTo>
                  <a:cubicBezTo>
                    <a:pt x="27" y="8"/>
                    <a:pt x="21" y="9"/>
                    <a:pt x="19" y="9"/>
                  </a:cubicBezTo>
                  <a:cubicBezTo>
                    <a:pt x="14" y="9"/>
                    <a:pt x="13" y="11"/>
                    <a:pt x="9" y="12"/>
                  </a:cubicBezTo>
                  <a:cubicBezTo>
                    <a:pt x="7" y="12"/>
                    <a:pt x="0" y="11"/>
                    <a:pt x="0" y="16"/>
                  </a:cubicBezTo>
                  <a:cubicBezTo>
                    <a:pt x="1" y="19"/>
                    <a:pt x="8" y="19"/>
                    <a:pt x="10" y="18"/>
                  </a:cubicBezTo>
                  <a:cubicBezTo>
                    <a:pt x="14" y="17"/>
                    <a:pt x="16" y="14"/>
                    <a:pt x="19" y="13"/>
                  </a:cubicBezTo>
                  <a:cubicBezTo>
                    <a:pt x="22" y="12"/>
                    <a:pt x="27" y="14"/>
                    <a:pt x="30" y="12"/>
                  </a:cubicBezTo>
                  <a:cubicBezTo>
                    <a:pt x="31" y="11"/>
                    <a:pt x="36" y="7"/>
                    <a:pt x="3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10"/>
            <p:cNvSpPr>
              <a:spLocks/>
            </p:cNvSpPr>
            <p:nvPr/>
          </p:nvSpPr>
          <p:spPr bwMode="auto">
            <a:xfrm>
              <a:off x="4437063" y="4206875"/>
              <a:ext cx="15875" cy="17463"/>
            </a:xfrm>
            <a:custGeom>
              <a:avLst/>
              <a:gdLst>
                <a:gd name="T0" fmla="*/ 9 w 9"/>
                <a:gd name="T1" fmla="*/ 5 h 10"/>
                <a:gd name="T2" fmla="*/ 3 w 9"/>
                <a:gd name="T3" fmla="*/ 7 h 10"/>
                <a:gd name="T4" fmla="*/ 9 w 9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0"/>
                    <a:pt x="0" y="2"/>
                    <a:pt x="3" y="7"/>
                  </a:cubicBezTo>
                  <a:cubicBezTo>
                    <a:pt x="5" y="10"/>
                    <a:pt x="9" y="9"/>
                    <a:pt x="9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11"/>
            <p:cNvSpPr>
              <a:spLocks/>
            </p:cNvSpPr>
            <p:nvPr/>
          </p:nvSpPr>
          <p:spPr bwMode="auto">
            <a:xfrm>
              <a:off x="4451351" y="4217988"/>
              <a:ext cx="23813" cy="33338"/>
            </a:xfrm>
            <a:custGeom>
              <a:avLst/>
              <a:gdLst>
                <a:gd name="T0" fmla="*/ 9 w 13"/>
                <a:gd name="T1" fmla="*/ 11 h 18"/>
                <a:gd name="T2" fmla="*/ 11 w 13"/>
                <a:gd name="T3" fmla="*/ 4 h 18"/>
                <a:gd name="T4" fmla="*/ 7 w 13"/>
                <a:gd name="T5" fmla="*/ 8 h 18"/>
                <a:gd name="T6" fmla="*/ 5 w 13"/>
                <a:gd name="T7" fmla="*/ 11 h 18"/>
                <a:gd name="T8" fmla="*/ 4 w 13"/>
                <a:gd name="T9" fmla="*/ 14 h 18"/>
                <a:gd name="T10" fmla="*/ 9 w 13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9" y="11"/>
                  </a:moveTo>
                  <a:cubicBezTo>
                    <a:pt x="10" y="9"/>
                    <a:pt x="13" y="7"/>
                    <a:pt x="11" y="4"/>
                  </a:cubicBezTo>
                  <a:cubicBezTo>
                    <a:pt x="8" y="0"/>
                    <a:pt x="8" y="7"/>
                    <a:pt x="7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4" y="12"/>
                    <a:pt x="0" y="11"/>
                    <a:pt x="4" y="14"/>
                  </a:cubicBezTo>
                  <a:cubicBezTo>
                    <a:pt x="8" y="18"/>
                    <a:pt x="8" y="13"/>
                    <a:pt x="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12"/>
            <p:cNvSpPr>
              <a:spLocks/>
            </p:cNvSpPr>
            <p:nvPr/>
          </p:nvSpPr>
          <p:spPr bwMode="auto">
            <a:xfrm>
              <a:off x="4379913" y="3862388"/>
              <a:ext cx="134938" cy="66675"/>
            </a:xfrm>
            <a:custGeom>
              <a:avLst/>
              <a:gdLst>
                <a:gd name="T0" fmla="*/ 6 w 73"/>
                <a:gd name="T1" fmla="*/ 22 h 36"/>
                <a:gd name="T2" fmla="*/ 15 w 73"/>
                <a:gd name="T3" fmla="*/ 25 h 36"/>
                <a:gd name="T4" fmla="*/ 25 w 73"/>
                <a:gd name="T5" fmla="*/ 29 h 36"/>
                <a:gd name="T6" fmla="*/ 30 w 73"/>
                <a:gd name="T7" fmla="*/ 23 h 36"/>
                <a:gd name="T8" fmla="*/ 33 w 73"/>
                <a:gd name="T9" fmla="*/ 30 h 36"/>
                <a:gd name="T10" fmla="*/ 48 w 73"/>
                <a:gd name="T11" fmla="*/ 36 h 36"/>
                <a:gd name="T12" fmla="*/ 73 w 73"/>
                <a:gd name="T13" fmla="*/ 22 h 36"/>
                <a:gd name="T14" fmla="*/ 58 w 73"/>
                <a:gd name="T15" fmla="*/ 8 h 36"/>
                <a:gd name="T16" fmla="*/ 50 w 73"/>
                <a:gd name="T17" fmla="*/ 3 h 36"/>
                <a:gd name="T18" fmla="*/ 30 w 73"/>
                <a:gd name="T19" fmla="*/ 2 h 36"/>
                <a:gd name="T20" fmla="*/ 6 w 73"/>
                <a:gd name="T21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6">
                  <a:moveTo>
                    <a:pt x="6" y="22"/>
                  </a:moveTo>
                  <a:cubicBezTo>
                    <a:pt x="7" y="24"/>
                    <a:pt x="13" y="24"/>
                    <a:pt x="15" y="25"/>
                  </a:cubicBezTo>
                  <a:cubicBezTo>
                    <a:pt x="19" y="27"/>
                    <a:pt x="21" y="28"/>
                    <a:pt x="25" y="29"/>
                  </a:cubicBezTo>
                  <a:cubicBezTo>
                    <a:pt x="26" y="27"/>
                    <a:pt x="28" y="23"/>
                    <a:pt x="30" y="23"/>
                  </a:cubicBezTo>
                  <a:cubicBezTo>
                    <a:pt x="32" y="23"/>
                    <a:pt x="31" y="28"/>
                    <a:pt x="33" y="30"/>
                  </a:cubicBezTo>
                  <a:cubicBezTo>
                    <a:pt x="35" y="33"/>
                    <a:pt x="44" y="35"/>
                    <a:pt x="48" y="36"/>
                  </a:cubicBezTo>
                  <a:cubicBezTo>
                    <a:pt x="53" y="36"/>
                    <a:pt x="73" y="28"/>
                    <a:pt x="73" y="22"/>
                  </a:cubicBezTo>
                  <a:cubicBezTo>
                    <a:pt x="67" y="20"/>
                    <a:pt x="64" y="11"/>
                    <a:pt x="58" y="8"/>
                  </a:cubicBezTo>
                  <a:cubicBezTo>
                    <a:pt x="56" y="7"/>
                    <a:pt x="53" y="4"/>
                    <a:pt x="50" y="3"/>
                  </a:cubicBezTo>
                  <a:cubicBezTo>
                    <a:pt x="46" y="0"/>
                    <a:pt x="35" y="0"/>
                    <a:pt x="30" y="2"/>
                  </a:cubicBezTo>
                  <a:cubicBezTo>
                    <a:pt x="26" y="3"/>
                    <a:pt x="0" y="15"/>
                    <a:pt x="6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213"/>
            <p:cNvSpPr>
              <a:spLocks/>
            </p:cNvSpPr>
            <p:nvPr/>
          </p:nvSpPr>
          <p:spPr bwMode="auto">
            <a:xfrm>
              <a:off x="5818188" y="2674938"/>
              <a:ext cx="100013" cy="100013"/>
            </a:xfrm>
            <a:custGeom>
              <a:avLst/>
              <a:gdLst>
                <a:gd name="T0" fmla="*/ 11 w 54"/>
                <a:gd name="T1" fmla="*/ 20 h 54"/>
                <a:gd name="T2" fmla="*/ 6 w 54"/>
                <a:gd name="T3" fmla="*/ 30 h 54"/>
                <a:gd name="T4" fmla="*/ 0 w 54"/>
                <a:gd name="T5" fmla="*/ 37 h 54"/>
                <a:gd name="T6" fmla="*/ 3 w 54"/>
                <a:gd name="T7" fmla="*/ 47 h 54"/>
                <a:gd name="T8" fmla="*/ 13 w 54"/>
                <a:gd name="T9" fmla="*/ 50 h 54"/>
                <a:gd name="T10" fmla="*/ 35 w 54"/>
                <a:gd name="T11" fmla="*/ 49 h 54"/>
                <a:gd name="T12" fmla="*/ 40 w 54"/>
                <a:gd name="T13" fmla="*/ 41 h 54"/>
                <a:gd name="T14" fmla="*/ 51 w 54"/>
                <a:gd name="T15" fmla="*/ 40 h 54"/>
                <a:gd name="T16" fmla="*/ 51 w 54"/>
                <a:gd name="T17" fmla="*/ 32 h 54"/>
                <a:gd name="T18" fmla="*/ 45 w 54"/>
                <a:gd name="T19" fmla="*/ 22 h 54"/>
                <a:gd name="T20" fmla="*/ 28 w 54"/>
                <a:gd name="T21" fmla="*/ 11 h 54"/>
                <a:gd name="T22" fmla="*/ 24 w 54"/>
                <a:gd name="T23" fmla="*/ 2 h 54"/>
                <a:gd name="T24" fmla="*/ 20 w 54"/>
                <a:gd name="T25" fmla="*/ 9 h 54"/>
                <a:gd name="T26" fmla="*/ 11 w 54"/>
                <a:gd name="T2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1" y="20"/>
                  </a:moveTo>
                  <a:cubicBezTo>
                    <a:pt x="8" y="23"/>
                    <a:pt x="7" y="26"/>
                    <a:pt x="6" y="30"/>
                  </a:cubicBezTo>
                  <a:cubicBezTo>
                    <a:pt x="5" y="33"/>
                    <a:pt x="1" y="35"/>
                    <a:pt x="0" y="37"/>
                  </a:cubicBezTo>
                  <a:cubicBezTo>
                    <a:pt x="0" y="40"/>
                    <a:pt x="2" y="45"/>
                    <a:pt x="3" y="47"/>
                  </a:cubicBezTo>
                  <a:cubicBezTo>
                    <a:pt x="6" y="51"/>
                    <a:pt x="9" y="50"/>
                    <a:pt x="13" y="50"/>
                  </a:cubicBezTo>
                  <a:cubicBezTo>
                    <a:pt x="19" y="50"/>
                    <a:pt x="31" y="54"/>
                    <a:pt x="35" y="49"/>
                  </a:cubicBezTo>
                  <a:cubicBezTo>
                    <a:pt x="38" y="46"/>
                    <a:pt x="36" y="42"/>
                    <a:pt x="40" y="41"/>
                  </a:cubicBezTo>
                  <a:cubicBezTo>
                    <a:pt x="44" y="40"/>
                    <a:pt x="47" y="44"/>
                    <a:pt x="51" y="40"/>
                  </a:cubicBezTo>
                  <a:cubicBezTo>
                    <a:pt x="54" y="37"/>
                    <a:pt x="53" y="35"/>
                    <a:pt x="51" y="32"/>
                  </a:cubicBezTo>
                  <a:cubicBezTo>
                    <a:pt x="48" y="29"/>
                    <a:pt x="47" y="26"/>
                    <a:pt x="45" y="22"/>
                  </a:cubicBezTo>
                  <a:cubicBezTo>
                    <a:pt x="41" y="15"/>
                    <a:pt x="33" y="17"/>
                    <a:pt x="28" y="11"/>
                  </a:cubicBezTo>
                  <a:cubicBezTo>
                    <a:pt x="27" y="9"/>
                    <a:pt x="26" y="4"/>
                    <a:pt x="24" y="2"/>
                  </a:cubicBezTo>
                  <a:cubicBezTo>
                    <a:pt x="20" y="0"/>
                    <a:pt x="20" y="7"/>
                    <a:pt x="20" y="9"/>
                  </a:cubicBezTo>
                  <a:cubicBezTo>
                    <a:pt x="18" y="14"/>
                    <a:pt x="14" y="16"/>
                    <a:pt x="11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214"/>
            <p:cNvSpPr>
              <a:spLocks/>
            </p:cNvSpPr>
            <p:nvPr/>
          </p:nvSpPr>
          <p:spPr bwMode="auto">
            <a:xfrm>
              <a:off x="5915026" y="2619375"/>
              <a:ext cx="446088" cy="415925"/>
            </a:xfrm>
            <a:custGeom>
              <a:avLst/>
              <a:gdLst>
                <a:gd name="T0" fmla="*/ 239 w 241"/>
                <a:gd name="T1" fmla="*/ 85 h 225"/>
                <a:gd name="T2" fmla="*/ 228 w 241"/>
                <a:gd name="T3" fmla="*/ 67 h 225"/>
                <a:gd name="T4" fmla="*/ 207 w 241"/>
                <a:gd name="T5" fmla="*/ 44 h 225"/>
                <a:gd name="T6" fmla="*/ 188 w 241"/>
                <a:gd name="T7" fmla="*/ 25 h 225"/>
                <a:gd name="T8" fmla="*/ 166 w 241"/>
                <a:gd name="T9" fmla="*/ 18 h 225"/>
                <a:gd name="T10" fmla="*/ 138 w 241"/>
                <a:gd name="T11" fmla="*/ 6 h 225"/>
                <a:gd name="T12" fmla="*/ 126 w 241"/>
                <a:gd name="T13" fmla="*/ 2 h 225"/>
                <a:gd name="T14" fmla="*/ 112 w 241"/>
                <a:gd name="T15" fmla="*/ 0 h 225"/>
                <a:gd name="T16" fmla="*/ 91 w 241"/>
                <a:gd name="T17" fmla="*/ 12 h 225"/>
                <a:gd name="T18" fmla="*/ 76 w 241"/>
                <a:gd name="T19" fmla="*/ 10 h 225"/>
                <a:gd name="T20" fmla="*/ 62 w 241"/>
                <a:gd name="T21" fmla="*/ 9 h 225"/>
                <a:gd name="T22" fmla="*/ 48 w 241"/>
                <a:gd name="T23" fmla="*/ 24 h 225"/>
                <a:gd name="T24" fmla="*/ 16 w 241"/>
                <a:gd name="T25" fmla="*/ 28 h 225"/>
                <a:gd name="T26" fmla="*/ 12 w 241"/>
                <a:gd name="T27" fmla="*/ 54 h 225"/>
                <a:gd name="T28" fmla="*/ 16 w 241"/>
                <a:gd name="T29" fmla="*/ 75 h 225"/>
                <a:gd name="T30" fmla="*/ 16 w 241"/>
                <a:gd name="T31" fmla="*/ 111 h 225"/>
                <a:gd name="T32" fmla="*/ 42 w 241"/>
                <a:gd name="T33" fmla="*/ 125 h 225"/>
                <a:gd name="T34" fmla="*/ 59 w 241"/>
                <a:gd name="T35" fmla="*/ 145 h 225"/>
                <a:gd name="T36" fmla="*/ 88 w 241"/>
                <a:gd name="T37" fmla="*/ 147 h 225"/>
                <a:gd name="T38" fmla="*/ 129 w 241"/>
                <a:gd name="T39" fmla="*/ 141 h 225"/>
                <a:gd name="T40" fmla="*/ 91 w 241"/>
                <a:gd name="T41" fmla="*/ 151 h 225"/>
                <a:gd name="T42" fmla="*/ 54 w 241"/>
                <a:gd name="T43" fmla="*/ 151 h 225"/>
                <a:gd name="T44" fmla="*/ 71 w 241"/>
                <a:gd name="T45" fmla="*/ 177 h 225"/>
                <a:gd name="T46" fmla="*/ 92 w 241"/>
                <a:gd name="T47" fmla="*/ 206 h 225"/>
                <a:gd name="T48" fmla="*/ 100 w 241"/>
                <a:gd name="T49" fmla="*/ 224 h 225"/>
                <a:gd name="T50" fmla="*/ 112 w 241"/>
                <a:gd name="T51" fmla="*/ 221 h 225"/>
                <a:gd name="T52" fmla="*/ 154 w 241"/>
                <a:gd name="T53" fmla="*/ 204 h 225"/>
                <a:gd name="T54" fmla="*/ 214 w 241"/>
                <a:gd name="T55" fmla="*/ 170 h 225"/>
                <a:gd name="T56" fmla="*/ 219 w 241"/>
                <a:gd name="T57" fmla="*/ 151 h 225"/>
                <a:gd name="T58" fmla="*/ 227 w 241"/>
                <a:gd name="T59" fmla="*/ 121 h 225"/>
                <a:gd name="T60" fmla="*/ 228 w 241"/>
                <a:gd name="T61" fmla="*/ 103 h 225"/>
                <a:gd name="T62" fmla="*/ 198 w 241"/>
                <a:gd name="T63" fmla="*/ 113 h 225"/>
                <a:gd name="T64" fmla="*/ 180 w 241"/>
                <a:gd name="T65" fmla="*/ 122 h 225"/>
                <a:gd name="T66" fmla="*/ 156 w 241"/>
                <a:gd name="T67" fmla="*/ 127 h 225"/>
                <a:gd name="T68" fmla="*/ 177 w 241"/>
                <a:gd name="T69" fmla="*/ 121 h 225"/>
                <a:gd name="T70" fmla="*/ 218 w 241"/>
                <a:gd name="T71" fmla="*/ 10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225">
                  <a:moveTo>
                    <a:pt x="235" y="92"/>
                  </a:moveTo>
                  <a:cubicBezTo>
                    <a:pt x="237" y="90"/>
                    <a:pt x="241" y="88"/>
                    <a:pt x="239" y="85"/>
                  </a:cubicBezTo>
                  <a:cubicBezTo>
                    <a:pt x="241" y="79"/>
                    <a:pt x="231" y="72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3" y="60"/>
                    <a:pt x="221" y="49"/>
                    <a:pt x="213" y="44"/>
                  </a:cubicBezTo>
                  <a:cubicBezTo>
                    <a:pt x="211" y="43"/>
                    <a:pt x="209" y="45"/>
                    <a:pt x="207" y="44"/>
                  </a:cubicBezTo>
                  <a:cubicBezTo>
                    <a:pt x="204" y="43"/>
                    <a:pt x="203" y="40"/>
                    <a:pt x="201" y="38"/>
                  </a:cubicBezTo>
                  <a:cubicBezTo>
                    <a:pt x="196" y="34"/>
                    <a:pt x="193" y="29"/>
                    <a:pt x="188" y="25"/>
                  </a:cubicBezTo>
                  <a:cubicBezTo>
                    <a:pt x="184" y="22"/>
                    <a:pt x="181" y="22"/>
                    <a:pt x="177" y="22"/>
                  </a:cubicBezTo>
                  <a:cubicBezTo>
                    <a:pt x="173" y="21"/>
                    <a:pt x="170" y="19"/>
                    <a:pt x="166" y="18"/>
                  </a:cubicBezTo>
                  <a:cubicBezTo>
                    <a:pt x="161" y="16"/>
                    <a:pt x="156" y="15"/>
                    <a:pt x="151" y="12"/>
                  </a:cubicBezTo>
                  <a:cubicBezTo>
                    <a:pt x="147" y="10"/>
                    <a:pt x="143" y="7"/>
                    <a:pt x="138" y="6"/>
                  </a:cubicBezTo>
                  <a:cubicBezTo>
                    <a:pt x="135" y="5"/>
                    <a:pt x="132" y="7"/>
                    <a:pt x="129" y="6"/>
                  </a:cubicBezTo>
                  <a:cubicBezTo>
                    <a:pt x="128" y="5"/>
                    <a:pt x="128" y="3"/>
                    <a:pt x="126" y="2"/>
                  </a:cubicBezTo>
                  <a:cubicBezTo>
                    <a:pt x="125" y="1"/>
                    <a:pt x="123" y="1"/>
                    <a:pt x="122" y="1"/>
                  </a:cubicBezTo>
                  <a:cubicBezTo>
                    <a:pt x="119" y="0"/>
                    <a:pt x="116" y="0"/>
                    <a:pt x="112" y="0"/>
                  </a:cubicBezTo>
                  <a:cubicBezTo>
                    <a:pt x="112" y="6"/>
                    <a:pt x="112" y="10"/>
                    <a:pt x="106" y="12"/>
                  </a:cubicBezTo>
                  <a:cubicBezTo>
                    <a:pt x="101" y="14"/>
                    <a:pt x="97" y="14"/>
                    <a:pt x="91" y="12"/>
                  </a:cubicBezTo>
                  <a:cubicBezTo>
                    <a:pt x="89" y="11"/>
                    <a:pt x="87" y="10"/>
                    <a:pt x="84" y="10"/>
                  </a:cubicBezTo>
                  <a:cubicBezTo>
                    <a:pt x="82" y="10"/>
                    <a:pt x="78" y="11"/>
                    <a:pt x="76" y="10"/>
                  </a:cubicBezTo>
                  <a:cubicBezTo>
                    <a:pt x="72" y="7"/>
                    <a:pt x="74" y="2"/>
                    <a:pt x="67" y="1"/>
                  </a:cubicBezTo>
                  <a:cubicBezTo>
                    <a:pt x="60" y="1"/>
                    <a:pt x="64" y="4"/>
                    <a:pt x="62" y="9"/>
                  </a:cubicBezTo>
                  <a:cubicBezTo>
                    <a:pt x="62" y="11"/>
                    <a:pt x="60" y="14"/>
                    <a:pt x="57" y="16"/>
                  </a:cubicBezTo>
                  <a:cubicBezTo>
                    <a:pt x="54" y="19"/>
                    <a:pt x="50" y="21"/>
                    <a:pt x="48" y="24"/>
                  </a:cubicBezTo>
                  <a:cubicBezTo>
                    <a:pt x="44" y="27"/>
                    <a:pt x="43" y="29"/>
                    <a:pt x="37" y="29"/>
                  </a:cubicBezTo>
                  <a:cubicBezTo>
                    <a:pt x="30" y="29"/>
                    <a:pt x="22" y="32"/>
                    <a:pt x="16" y="28"/>
                  </a:cubicBezTo>
                  <a:cubicBezTo>
                    <a:pt x="12" y="25"/>
                    <a:pt x="9" y="24"/>
                    <a:pt x="5" y="29"/>
                  </a:cubicBezTo>
                  <a:cubicBezTo>
                    <a:pt x="0" y="35"/>
                    <a:pt x="10" y="47"/>
                    <a:pt x="12" y="54"/>
                  </a:cubicBezTo>
                  <a:cubicBezTo>
                    <a:pt x="13" y="57"/>
                    <a:pt x="13" y="61"/>
                    <a:pt x="15" y="64"/>
                  </a:cubicBezTo>
                  <a:cubicBezTo>
                    <a:pt x="17" y="68"/>
                    <a:pt x="18" y="71"/>
                    <a:pt x="16" y="75"/>
                  </a:cubicBezTo>
                  <a:cubicBezTo>
                    <a:pt x="13" y="82"/>
                    <a:pt x="6" y="86"/>
                    <a:pt x="5" y="94"/>
                  </a:cubicBezTo>
                  <a:cubicBezTo>
                    <a:pt x="4" y="100"/>
                    <a:pt x="11" y="108"/>
                    <a:pt x="16" y="111"/>
                  </a:cubicBezTo>
                  <a:cubicBezTo>
                    <a:pt x="20" y="113"/>
                    <a:pt x="25" y="115"/>
                    <a:pt x="29" y="117"/>
                  </a:cubicBezTo>
                  <a:cubicBezTo>
                    <a:pt x="33" y="119"/>
                    <a:pt x="39" y="122"/>
                    <a:pt x="42" y="125"/>
                  </a:cubicBezTo>
                  <a:cubicBezTo>
                    <a:pt x="44" y="129"/>
                    <a:pt x="43" y="136"/>
                    <a:pt x="45" y="141"/>
                  </a:cubicBezTo>
                  <a:cubicBezTo>
                    <a:pt x="48" y="147"/>
                    <a:pt x="53" y="144"/>
                    <a:pt x="59" y="145"/>
                  </a:cubicBezTo>
                  <a:cubicBezTo>
                    <a:pt x="62" y="146"/>
                    <a:pt x="65" y="149"/>
                    <a:pt x="68" y="150"/>
                  </a:cubicBezTo>
                  <a:cubicBezTo>
                    <a:pt x="76" y="153"/>
                    <a:pt x="80" y="150"/>
                    <a:pt x="88" y="147"/>
                  </a:cubicBezTo>
                  <a:cubicBezTo>
                    <a:pt x="94" y="144"/>
                    <a:pt x="100" y="140"/>
                    <a:pt x="107" y="139"/>
                  </a:cubicBezTo>
                  <a:cubicBezTo>
                    <a:pt x="114" y="138"/>
                    <a:pt x="122" y="140"/>
                    <a:pt x="129" y="141"/>
                  </a:cubicBezTo>
                  <a:cubicBezTo>
                    <a:pt x="125" y="144"/>
                    <a:pt x="114" y="142"/>
                    <a:pt x="109" y="143"/>
                  </a:cubicBezTo>
                  <a:cubicBezTo>
                    <a:pt x="102" y="143"/>
                    <a:pt x="97" y="147"/>
                    <a:pt x="91" y="151"/>
                  </a:cubicBezTo>
                  <a:cubicBezTo>
                    <a:pt x="85" y="154"/>
                    <a:pt x="81" y="158"/>
                    <a:pt x="74" y="155"/>
                  </a:cubicBezTo>
                  <a:cubicBezTo>
                    <a:pt x="68" y="152"/>
                    <a:pt x="61" y="152"/>
                    <a:pt x="54" y="151"/>
                  </a:cubicBezTo>
                  <a:cubicBezTo>
                    <a:pt x="53" y="159"/>
                    <a:pt x="64" y="162"/>
                    <a:pt x="68" y="167"/>
                  </a:cubicBezTo>
                  <a:cubicBezTo>
                    <a:pt x="70" y="170"/>
                    <a:pt x="70" y="174"/>
                    <a:pt x="71" y="177"/>
                  </a:cubicBezTo>
                  <a:cubicBezTo>
                    <a:pt x="73" y="180"/>
                    <a:pt x="76" y="182"/>
                    <a:pt x="79" y="184"/>
                  </a:cubicBezTo>
                  <a:cubicBezTo>
                    <a:pt x="84" y="188"/>
                    <a:pt x="92" y="200"/>
                    <a:pt x="92" y="206"/>
                  </a:cubicBezTo>
                  <a:cubicBezTo>
                    <a:pt x="92" y="210"/>
                    <a:pt x="89" y="216"/>
                    <a:pt x="91" y="220"/>
                  </a:cubicBezTo>
                  <a:cubicBezTo>
                    <a:pt x="92" y="223"/>
                    <a:pt x="98" y="223"/>
                    <a:pt x="100" y="224"/>
                  </a:cubicBezTo>
                  <a:cubicBezTo>
                    <a:pt x="102" y="225"/>
                    <a:pt x="102" y="225"/>
                    <a:pt x="104" y="225"/>
                  </a:cubicBezTo>
                  <a:cubicBezTo>
                    <a:pt x="107" y="225"/>
                    <a:pt x="110" y="222"/>
                    <a:pt x="112" y="221"/>
                  </a:cubicBezTo>
                  <a:cubicBezTo>
                    <a:pt x="118" y="218"/>
                    <a:pt x="123" y="215"/>
                    <a:pt x="129" y="213"/>
                  </a:cubicBezTo>
                  <a:cubicBezTo>
                    <a:pt x="137" y="210"/>
                    <a:pt x="146" y="207"/>
                    <a:pt x="154" y="204"/>
                  </a:cubicBezTo>
                  <a:cubicBezTo>
                    <a:pt x="162" y="200"/>
                    <a:pt x="170" y="196"/>
                    <a:pt x="178" y="192"/>
                  </a:cubicBezTo>
                  <a:cubicBezTo>
                    <a:pt x="190" y="188"/>
                    <a:pt x="213" y="187"/>
                    <a:pt x="214" y="170"/>
                  </a:cubicBezTo>
                  <a:cubicBezTo>
                    <a:pt x="214" y="167"/>
                    <a:pt x="214" y="164"/>
                    <a:pt x="214" y="160"/>
                  </a:cubicBezTo>
                  <a:cubicBezTo>
                    <a:pt x="215" y="156"/>
                    <a:pt x="217" y="154"/>
                    <a:pt x="219" y="151"/>
                  </a:cubicBezTo>
                  <a:cubicBezTo>
                    <a:pt x="221" y="146"/>
                    <a:pt x="222" y="141"/>
                    <a:pt x="222" y="136"/>
                  </a:cubicBezTo>
                  <a:cubicBezTo>
                    <a:pt x="223" y="130"/>
                    <a:pt x="225" y="127"/>
                    <a:pt x="227" y="121"/>
                  </a:cubicBezTo>
                  <a:cubicBezTo>
                    <a:pt x="228" y="118"/>
                    <a:pt x="227" y="114"/>
                    <a:pt x="229" y="110"/>
                  </a:cubicBezTo>
                  <a:cubicBezTo>
                    <a:pt x="230" y="107"/>
                    <a:pt x="234" y="104"/>
                    <a:pt x="228" y="103"/>
                  </a:cubicBezTo>
                  <a:cubicBezTo>
                    <a:pt x="224" y="102"/>
                    <a:pt x="221" y="105"/>
                    <a:pt x="218" y="106"/>
                  </a:cubicBezTo>
                  <a:cubicBezTo>
                    <a:pt x="209" y="107"/>
                    <a:pt x="205" y="108"/>
                    <a:pt x="198" y="113"/>
                  </a:cubicBezTo>
                  <a:cubicBezTo>
                    <a:pt x="195" y="115"/>
                    <a:pt x="191" y="115"/>
                    <a:pt x="187" y="117"/>
                  </a:cubicBezTo>
                  <a:cubicBezTo>
                    <a:pt x="184" y="118"/>
                    <a:pt x="183" y="119"/>
                    <a:pt x="180" y="122"/>
                  </a:cubicBezTo>
                  <a:cubicBezTo>
                    <a:pt x="175" y="127"/>
                    <a:pt x="165" y="127"/>
                    <a:pt x="158" y="129"/>
                  </a:cubicBezTo>
                  <a:cubicBezTo>
                    <a:pt x="157" y="129"/>
                    <a:pt x="157" y="128"/>
                    <a:pt x="156" y="127"/>
                  </a:cubicBezTo>
                  <a:cubicBezTo>
                    <a:pt x="159" y="125"/>
                    <a:pt x="163" y="125"/>
                    <a:pt x="167" y="125"/>
                  </a:cubicBezTo>
                  <a:cubicBezTo>
                    <a:pt x="170" y="124"/>
                    <a:pt x="174" y="123"/>
                    <a:pt x="177" y="121"/>
                  </a:cubicBezTo>
                  <a:cubicBezTo>
                    <a:pt x="184" y="117"/>
                    <a:pt x="187" y="111"/>
                    <a:pt x="196" y="108"/>
                  </a:cubicBezTo>
                  <a:cubicBezTo>
                    <a:pt x="203" y="106"/>
                    <a:pt x="210" y="103"/>
                    <a:pt x="218" y="102"/>
                  </a:cubicBezTo>
                  <a:cubicBezTo>
                    <a:pt x="225" y="101"/>
                    <a:pt x="229" y="96"/>
                    <a:pt x="235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215"/>
            <p:cNvSpPr>
              <a:spLocks/>
            </p:cNvSpPr>
            <p:nvPr/>
          </p:nvSpPr>
          <p:spPr bwMode="auto">
            <a:xfrm>
              <a:off x="5607051" y="2811463"/>
              <a:ext cx="20638" cy="14288"/>
            </a:xfrm>
            <a:custGeom>
              <a:avLst/>
              <a:gdLst>
                <a:gd name="T0" fmla="*/ 9 w 11"/>
                <a:gd name="T1" fmla="*/ 6 h 8"/>
                <a:gd name="T2" fmla="*/ 3 w 11"/>
                <a:gd name="T3" fmla="*/ 1 h 8"/>
                <a:gd name="T4" fmla="*/ 6 w 11"/>
                <a:gd name="T5" fmla="*/ 7 h 8"/>
                <a:gd name="T6" fmla="*/ 9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9" y="6"/>
                  </a:moveTo>
                  <a:cubicBezTo>
                    <a:pt x="11" y="3"/>
                    <a:pt x="6" y="0"/>
                    <a:pt x="3" y="1"/>
                  </a:cubicBezTo>
                  <a:cubicBezTo>
                    <a:pt x="0" y="3"/>
                    <a:pt x="3" y="7"/>
                    <a:pt x="6" y="7"/>
                  </a:cubicBezTo>
                  <a:cubicBezTo>
                    <a:pt x="7" y="8"/>
                    <a:pt x="8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216"/>
            <p:cNvSpPr>
              <a:spLocks/>
            </p:cNvSpPr>
            <p:nvPr/>
          </p:nvSpPr>
          <p:spPr bwMode="auto">
            <a:xfrm>
              <a:off x="5148263" y="2646363"/>
              <a:ext cx="498475" cy="211138"/>
            </a:xfrm>
            <a:custGeom>
              <a:avLst/>
              <a:gdLst>
                <a:gd name="T0" fmla="*/ 15 w 269"/>
                <a:gd name="T1" fmla="*/ 36 h 114"/>
                <a:gd name="T2" fmla="*/ 31 w 269"/>
                <a:gd name="T3" fmla="*/ 37 h 114"/>
                <a:gd name="T4" fmla="*/ 34 w 269"/>
                <a:gd name="T5" fmla="*/ 47 h 114"/>
                <a:gd name="T6" fmla="*/ 46 w 269"/>
                <a:gd name="T7" fmla="*/ 48 h 114"/>
                <a:gd name="T8" fmla="*/ 63 w 269"/>
                <a:gd name="T9" fmla="*/ 58 h 114"/>
                <a:gd name="T10" fmla="*/ 83 w 269"/>
                <a:gd name="T11" fmla="*/ 65 h 114"/>
                <a:gd name="T12" fmla="*/ 92 w 269"/>
                <a:gd name="T13" fmla="*/ 71 h 114"/>
                <a:gd name="T14" fmla="*/ 103 w 269"/>
                <a:gd name="T15" fmla="*/ 86 h 114"/>
                <a:gd name="T16" fmla="*/ 107 w 269"/>
                <a:gd name="T17" fmla="*/ 80 h 114"/>
                <a:gd name="T18" fmla="*/ 109 w 269"/>
                <a:gd name="T19" fmla="*/ 79 h 114"/>
                <a:gd name="T20" fmla="*/ 113 w 269"/>
                <a:gd name="T21" fmla="*/ 86 h 114"/>
                <a:gd name="T22" fmla="*/ 120 w 269"/>
                <a:gd name="T23" fmla="*/ 96 h 114"/>
                <a:gd name="T24" fmla="*/ 129 w 269"/>
                <a:gd name="T25" fmla="*/ 101 h 114"/>
                <a:gd name="T26" fmla="*/ 131 w 269"/>
                <a:gd name="T27" fmla="*/ 109 h 114"/>
                <a:gd name="T28" fmla="*/ 157 w 269"/>
                <a:gd name="T29" fmla="*/ 107 h 114"/>
                <a:gd name="T30" fmla="*/ 170 w 269"/>
                <a:gd name="T31" fmla="*/ 105 h 114"/>
                <a:gd name="T32" fmla="*/ 179 w 269"/>
                <a:gd name="T33" fmla="*/ 102 h 114"/>
                <a:gd name="T34" fmla="*/ 193 w 269"/>
                <a:gd name="T35" fmla="*/ 96 h 114"/>
                <a:gd name="T36" fmla="*/ 195 w 269"/>
                <a:gd name="T37" fmla="*/ 92 h 114"/>
                <a:gd name="T38" fmla="*/ 194 w 269"/>
                <a:gd name="T39" fmla="*/ 84 h 114"/>
                <a:gd name="T40" fmla="*/ 203 w 269"/>
                <a:gd name="T41" fmla="*/ 82 h 114"/>
                <a:gd name="T42" fmla="*/ 207 w 269"/>
                <a:gd name="T43" fmla="*/ 80 h 114"/>
                <a:gd name="T44" fmla="*/ 211 w 269"/>
                <a:gd name="T45" fmla="*/ 82 h 114"/>
                <a:gd name="T46" fmla="*/ 216 w 269"/>
                <a:gd name="T47" fmla="*/ 80 h 114"/>
                <a:gd name="T48" fmla="*/ 220 w 269"/>
                <a:gd name="T49" fmla="*/ 82 h 114"/>
                <a:gd name="T50" fmla="*/ 230 w 269"/>
                <a:gd name="T51" fmla="*/ 83 h 114"/>
                <a:gd name="T52" fmla="*/ 238 w 269"/>
                <a:gd name="T53" fmla="*/ 82 h 114"/>
                <a:gd name="T54" fmla="*/ 247 w 269"/>
                <a:gd name="T55" fmla="*/ 81 h 114"/>
                <a:gd name="T56" fmla="*/ 266 w 269"/>
                <a:gd name="T57" fmla="*/ 77 h 114"/>
                <a:gd name="T58" fmla="*/ 262 w 269"/>
                <a:gd name="T59" fmla="*/ 69 h 114"/>
                <a:gd name="T60" fmla="*/ 263 w 269"/>
                <a:gd name="T61" fmla="*/ 60 h 114"/>
                <a:gd name="T62" fmla="*/ 265 w 269"/>
                <a:gd name="T63" fmla="*/ 49 h 114"/>
                <a:gd name="T64" fmla="*/ 259 w 269"/>
                <a:gd name="T65" fmla="*/ 41 h 114"/>
                <a:gd name="T66" fmla="*/ 251 w 269"/>
                <a:gd name="T67" fmla="*/ 36 h 114"/>
                <a:gd name="T68" fmla="*/ 241 w 269"/>
                <a:gd name="T69" fmla="*/ 38 h 114"/>
                <a:gd name="T70" fmla="*/ 230 w 269"/>
                <a:gd name="T71" fmla="*/ 35 h 114"/>
                <a:gd name="T72" fmla="*/ 217 w 269"/>
                <a:gd name="T73" fmla="*/ 37 h 114"/>
                <a:gd name="T74" fmla="*/ 191 w 269"/>
                <a:gd name="T75" fmla="*/ 36 h 114"/>
                <a:gd name="T76" fmla="*/ 180 w 269"/>
                <a:gd name="T77" fmla="*/ 29 h 114"/>
                <a:gd name="T78" fmla="*/ 159 w 269"/>
                <a:gd name="T79" fmla="*/ 34 h 114"/>
                <a:gd name="T80" fmla="*/ 140 w 269"/>
                <a:gd name="T81" fmla="*/ 39 h 114"/>
                <a:gd name="T82" fmla="*/ 130 w 269"/>
                <a:gd name="T83" fmla="*/ 38 h 114"/>
                <a:gd name="T84" fmla="*/ 116 w 269"/>
                <a:gd name="T85" fmla="*/ 38 h 114"/>
                <a:gd name="T86" fmla="*/ 102 w 269"/>
                <a:gd name="T87" fmla="*/ 33 h 114"/>
                <a:gd name="T88" fmla="*/ 91 w 269"/>
                <a:gd name="T89" fmla="*/ 26 h 114"/>
                <a:gd name="T90" fmla="*/ 81 w 269"/>
                <a:gd name="T91" fmla="*/ 15 h 114"/>
                <a:gd name="T92" fmla="*/ 65 w 269"/>
                <a:gd name="T93" fmla="*/ 13 h 114"/>
                <a:gd name="T94" fmla="*/ 49 w 269"/>
                <a:gd name="T95" fmla="*/ 4 h 114"/>
                <a:gd name="T96" fmla="*/ 39 w 269"/>
                <a:gd name="T97" fmla="*/ 3 h 114"/>
                <a:gd name="T98" fmla="*/ 30 w 269"/>
                <a:gd name="T99" fmla="*/ 0 h 114"/>
                <a:gd name="T100" fmla="*/ 24 w 269"/>
                <a:gd name="T101" fmla="*/ 4 h 114"/>
                <a:gd name="T102" fmla="*/ 15 w 269"/>
                <a:gd name="T103" fmla="*/ 5 h 114"/>
                <a:gd name="T104" fmla="*/ 12 w 269"/>
                <a:gd name="T105" fmla="*/ 12 h 114"/>
                <a:gd name="T106" fmla="*/ 0 w 269"/>
                <a:gd name="T107" fmla="*/ 18 h 114"/>
                <a:gd name="T108" fmla="*/ 6 w 269"/>
                <a:gd name="T109" fmla="*/ 26 h 114"/>
                <a:gd name="T110" fmla="*/ 15 w 269"/>
                <a:gd name="T111" fmla="*/ 3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14">
                  <a:moveTo>
                    <a:pt x="15" y="36"/>
                  </a:moveTo>
                  <a:cubicBezTo>
                    <a:pt x="20" y="44"/>
                    <a:pt x="23" y="38"/>
                    <a:pt x="31" y="37"/>
                  </a:cubicBezTo>
                  <a:cubicBezTo>
                    <a:pt x="31" y="42"/>
                    <a:pt x="30" y="45"/>
                    <a:pt x="34" y="47"/>
                  </a:cubicBezTo>
                  <a:cubicBezTo>
                    <a:pt x="37" y="48"/>
                    <a:pt x="42" y="48"/>
                    <a:pt x="46" y="48"/>
                  </a:cubicBezTo>
                  <a:cubicBezTo>
                    <a:pt x="56" y="48"/>
                    <a:pt x="58" y="51"/>
                    <a:pt x="63" y="58"/>
                  </a:cubicBezTo>
                  <a:cubicBezTo>
                    <a:pt x="68" y="64"/>
                    <a:pt x="77" y="63"/>
                    <a:pt x="83" y="65"/>
                  </a:cubicBezTo>
                  <a:cubicBezTo>
                    <a:pt x="87" y="67"/>
                    <a:pt x="90" y="68"/>
                    <a:pt x="92" y="71"/>
                  </a:cubicBezTo>
                  <a:cubicBezTo>
                    <a:pt x="96" y="77"/>
                    <a:pt x="93" y="88"/>
                    <a:pt x="103" y="86"/>
                  </a:cubicBezTo>
                  <a:cubicBezTo>
                    <a:pt x="108" y="86"/>
                    <a:pt x="105" y="83"/>
                    <a:pt x="107" y="80"/>
                  </a:cubicBezTo>
                  <a:cubicBezTo>
                    <a:pt x="108" y="79"/>
                    <a:pt x="106" y="78"/>
                    <a:pt x="109" y="79"/>
                  </a:cubicBezTo>
                  <a:cubicBezTo>
                    <a:pt x="111" y="80"/>
                    <a:pt x="112" y="85"/>
                    <a:pt x="113" y="86"/>
                  </a:cubicBezTo>
                  <a:cubicBezTo>
                    <a:pt x="115" y="90"/>
                    <a:pt x="118" y="93"/>
                    <a:pt x="120" y="96"/>
                  </a:cubicBezTo>
                  <a:cubicBezTo>
                    <a:pt x="123" y="102"/>
                    <a:pt x="124" y="100"/>
                    <a:pt x="129" y="101"/>
                  </a:cubicBezTo>
                  <a:cubicBezTo>
                    <a:pt x="137" y="102"/>
                    <a:pt x="129" y="106"/>
                    <a:pt x="131" y="109"/>
                  </a:cubicBezTo>
                  <a:cubicBezTo>
                    <a:pt x="135" y="114"/>
                    <a:pt x="153" y="109"/>
                    <a:pt x="157" y="107"/>
                  </a:cubicBezTo>
                  <a:cubicBezTo>
                    <a:pt x="161" y="106"/>
                    <a:pt x="167" y="108"/>
                    <a:pt x="170" y="105"/>
                  </a:cubicBezTo>
                  <a:cubicBezTo>
                    <a:pt x="172" y="104"/>
                    <a:pt x="178" y="94"/>
                    <a:pt x="179" y="102"/>
                  </a:cubicBezTo>
                  <a:cubicBezTo>
                    <a:pt x="184" y="102"/>
                    <a:pt x="189" y="99"/>
                    <a:pt x="193" y="96"/>
                  </a:cubicBezTo>
                  <a:cubicBezTo>
                    <a:pt x="196" y="93"/>
                    <a:pt x="195" y="95"/>
                    <a:pt x="195" y="92"/>
                  </a:cubicBezTo>
                  <a:cubicBezTo>
                    <a:pt x="195" y="89"/>
                    <a:pt x="193" y="87"/>
                    <a:pt x="194" y="84"/>
                  </a:cubicBezTo>
                  <a:cubicBezTo>
                    <a:pt x="197" y="84"/>
                    <a:pt x="200" y="83"/>
                    <a:pt x="203" y="82"/>
                  </a:cubicBezTo>
                  <a:cubicBezTo>
                    <a:pt x="205" y="82"/>
                    <a:pt x="204" y="80"/>
                    <a:pt x="207" y="80"/>
                  </a:cubicBezTo>
                  <a:cubicBezTo>
                    <a:pt x="208" y="80"/>
                    <a:pt x="210" y="82"/>
                    <a:pt x="211" y="82"/>
                  </a:cubicBezTo>
                  <a:cubicBezTo>
                    <a:pt x="213" y="82"/>
                    <a:pt x="214" y="80"/>
                    <a:pt x="216" y="80"/>
                  </a:cubicBezTo>
                  <a:cubicBezTo>
                    <a:pt x="217" y="80"/>
                    <a:pt x="219" y="82"/>
                    <a:pt x="220" y="82"/>
                  </a:cubicBezTo>
                  <a:cubicBezTo>
                    <a:pt x="223" y="83"/>
                    <a:pt x="227" y="84"/>
                    <a:pt x="230" y="83"/>
                  </a:cubicBezTo>
                  <a:cubicBezTo>
                    <a:pt x="233" y="83"/>
                    <a:pt x="234" y="82"/>
                    <a:pt x="238" y="82"/>
                  </a:cubicBezTo>
                  <a:cubicBezTo>
                    <a:pt x="242" y="83"/>
                    <a:pt x="242" y="83"/>
                    <a:pt x="247" y="81"/>
                  </a:cubicBezTo>
                  <a:cubicBezTo>
                    <a:pt x="254" y="77"/>
                    <a:pt x="258" y="77"/>
                    <a:pt x="266" y="77"/>
                  </a:cubicBezTo>
                  <a:cubicBezTo>
                    <a:pt x="269" y="73"/>
                    <a:pt x="263" y="72"/>
                    <a:pt x="262" y="69"/>
                  </a:cubicBezTo>
                  <a:cubicBezTo>
                    <a:pt x="259" y="66"/>
                    <a:pt x="261" y="63"/>
                    <a:pt x="263" y="60"/>
                  </a:cubicBezTo>
                  <a:cubicBezTo>
                    <a:pt x="265" y="56"/>
                    <a:pt x="267" y="54"/>
                    <a:pt x="265" y="49"/>
                  </a:cubicBezTo>
                  <a:cubicBezTo>
                    <a:pt x="265" y="45"/>
                    <a:pt x="263" y="43"/>
                    <a:pt x="259" y="41"/>
                  </a:cubicBezTo>
                  <a:cubicBezTo>
                    <a:pt x="256" y="40"/>
                    <a:pt x="253" y="37"/>
                    <a:pt x="251" y="36"/>
                  </a:cubicBezTo>
                  <a:cubicBezTo>
                    <a:pt x="246" y="34"/>
                    <a:pt x="245" y="38"/>
                    <a:pt x="241" y="38"/>
                  </a:cubicBezTo>
                  <a:cubicBezTo>
                    <a:pt x="237" y="38"/>
                    <a:pt x="234" y="35"/>
                    <a:pt x="230" y="35"/>
                  </a:cubicBezTo>
                  <a:cubicBezTo>
                    <a:pt x="226" y="35"/>
                    <a:pt x="222" y="36"/>
                    <a:pt x="217" y="37"/>
                  </a:cubicBezTo>
                  <a:cubicBezTo>
                    <a:pt x="209" y="38"/>
                    <a:pt x="199" y="38"/>
                    <a:pt x="191" y="36"/>
                  </a:cubicBezTo>
                  <a:cubicBezTo>
                    <a:pt x="186" y="35"/>
                    <a:pt x="184" y="30"/>
                    <a:pt x="180" y="29"/>
                  </a:cubicBezTo>
                  <a:cubicBezTo>
                    <a:pt x="175" y="27"/>
                    <a:pt x="164" y="33"/>
                    <a:pt x="159" y="34"/>
                  </a:cubicBezTo>
                  <a:cubicBezTo>
                    <a:pt x="153" y="36"/>
                    <a:pt x="147" y="38"/>
                    <a:pt x="140" y="39"/>
                  </a:cubicBezTo>
                  <a:cubicBezTo>
                    <a:pt x="136" y="39"/>
                    <a:pt x="134" y="39"/>
                    <a:pt x="130" y="38"/>
                  </a:cubicBezTo>
                  <a:cubicBezTo>
                    <a:pt x="125" y="38"/>
                    <a:pt x="120" y="39"/>
                    <a:pt x="116" y="38"/>
                  </a:cubicBezTo>
                  <a:cubicBezTo>
                    <a:pt x="111" y="37"/>
                    <a:pt x="107" y="35"/>
                    <a:pt x="102" y="33"/>
                  </a:cubicBezTo>
                  <a:cubicBezTo>
                    <a:pt x="98" y="30"/>
                    <a:pt x="93" y="30"/>
                    <a:pt x="91" y="26"/>
                  </a:cubicBezTo>
                  <a:cubicBezTo>
                    <a:pt x="89" y="22"/>
                    <a:pt x="86" y="18"/>
                    <a:pt x="81" y="15"/>
                  </a:cubicBezTo>
                  <a:cubicBezTo>
                    <a:pt x="76" y="13"/>
                    <a:pt x="70" y="15"/>
                    <a:pt x="65" y="13"/>
                  </a:cubicBezTo>
                  <a:cubicBezTo>
                    <a:pt x="59" y="11"/>
                    <a:pt x="55" y="6"/>
                    <a:pt x="49" y="4"/>
                  </a:cubicBezTo>
                  <a:cubicBezTo>
                    <a:pt x="46" y="3"/>
                    <a:pt x="42" y="4"/>
                    <a:pt x="39" y="3"/>
                  </a:cubicBezTo>
                  <a:cubicBezTo>
                    <a:pt x="36" y="2"/>
                    <a:pt x="33" y="0"/>
                    <a:pt x="30" y="0"/>
                  </a:cubicBezTo>
                  <a:cubicBezTo>
                    <a:pt x="25" y="0"/>
                    <a:pt x="27" y="3"/>
                    <a:pt x="24" y="4"/>
                  </a:cubicBezTo>
                  <a:cubicBezTo>
                    <a:pt x="21" y="6"/>
                    <a:pt x="18" y="3"/>
                    <a:pt x="15" y="5"/>
                  </a:cubicBezTo>
                  <a:cubicBezTo>
                    <a:pt x="13" y="7"/>
                    <a:pt x="14" y="10"/>
                    <a:pt x="12" y="12"/>
                  </a:cubicBezTo>
                  <a:cubicBezTo>
                    <a:pt x="8" y="15"/>
                    <a:pt x="0" y="10"/>
                    <a:pt x="0" y="18"/>
                  </a:cubicBezTo>
                  <a:cubicBezTo>
                    <a:pt x="0" y="22"/>
                    <a:pt x="4" y="23"/>
                    <a:pt x="6" y="26"/>
                  </a:cubicBezTo>
                  <a:cubicBezTo>
                    <a:pt x="9" y="29"/>
                    <a:pt x="12" y="32"/>
                    <a:pt x="15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217"/>
            <p:cNvSpPr>
              <a:spLocks/>
            </p:cNvSpPr>
            <p:nvPr/>
          </p:nvSpPr>
          <p:spPr bwMode="auto">
            <a:xfrm>
              <a:off x="5284788" y="2789238"/>
              <a:ext cx="77788" cy="76200"/>
            </a:xfrm>
            <a:custGeom>
              <a:avLst/>
              <a:gdLst>
                <a:gd name="T0" fmla="*/ 22 w 42"/>
                <a:gd name="T1" fmla="*/ 26 h 41"/>
                <a:gd name="T2" fmla="*/ 13 w 42"/>
                <a:gd name="T3" fmla="*/ 14 h 41"/>
                <a:gd name="T4" fmla="*/ 8 w 42"/>
                <a:gd name="T5" fmla="*/ 1 h 41"/>
                <a:gd name="T6" fmla="*/ 14 w 42"/>
                <a:gd name="T7" fmla="*/ 7 h 41"/>
                <a:gd name="T8" fmla="*/ 25 w 42"/>
                <a:gd name="T9" fmla="*/ 19 h 41"/>
                <a:gd name="T10" fmla="*/ 36 w 42"/>
                <a:gd name="T11" fmla="*/ 23 h 41"/>
                <a:gd name="T12" fmla="*/ 41 w 42"/>
                <a:gd name="T13" fmla="*/ 34 h 41"/>
                <a:gd name="T14" fmla="*/ 33 w 42"/>
                <a:gd name="T15" fmla="*/ 33 h 41"/>
                <a:gd name="T16" fmla="*/ 22 w 42"/>
                <a:gd name="T1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1">
                  <a:moveTo>
                    <a:pt x="22" y="26"/>
                  </a:moveTo>
                  <a:cubicBezTo>
                    <a:pt x="18" y="23"/>
                    <a:pt x="16" y="18"/>
                    <a:pt x="13" y="14"/>
                  </a:cubicBezTo>
                  <a:cubicBezTo>
                    <a:pt x="12" y="13"/>
                    <a:pt x="0" y="0"/>
                    <a:pt x="8" y="1"/>
                  </a:cubicBezTo>
                  <a:cubicBezTo>
                    <a:pt x="11" y="2"/>
                    <a:pt x="13" y="5"/>
                    <a:pt x="14" y="7"/>
                  </a:cubicBezTo>
                  <a:cubicBezTo>
                    <a:pt x="17" y="11"/>
                    <a:pt x="20" y="17"/>
                    <a:pt x="25" y="19"/>
                  </a:cubicBezTo>
                  <a:cubicBezTo>
                    <a:pt x="29" y="20"/>
                    <a:pt x="34" y="17"/>
                    <a:pt x="36" y="23"/>
                  </a:cubicBezTo>
                  <a:cubicBezTo>
                    <a:pt x="38" y="27"/>
                    <a:pt x="35" y="31"/>
                    <a:pt x="41" y="34"/>
                  </a:cubicBezTo>
                  <a:cubicBezTo>
                    <a:pt x="42" y="41"/>
                    <a:pt x="35" y="34"/>
                    <a:pt x="33" y="33"/>
                  </a:cubicBezTo>
                  <a:cubicBezTo>
                    <a:pt x="29" y="30"/>
                    <a:pt x="25" y="29"/>
                    <a:pt x="22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218"/>
            <p:cNvSpPr>
              <a:spLocks/>
            </p:cNvSpPr>
            <p:nvPr/>
          </p:nvSpPr>
          <p:spPr bwMode="auto">
            <a:xfrm>
              <a:off x="5070476" y="2722563"/>
              <a:ext cx="115888" cy="112713"/>
            </a:xfrm>
            <a:custGeom>
              <a:avLst/>
              <a:gdLst>
                <a:gd name="T0" fmla="*/ 12 w 63"/>
                <a:gd name="T1" fmla="*/ 9 h 61"/>
                <a:gd name="T2" fmla="*/ 3 w 63"/>
                <a:gd name="T3" fmla="*/ 3 h 61"/>
                <a:gd name="T4" fmla="*/ 5 w 63"/>
                <a:gd name="T5" fmla="*/ 12 h 61"/>
                <a:gd name="T6" fmla="*/ 20 w 63"/>
                <a:gd name="T7" fmla="*/ 25 h 61"/>
                <a:gd name="T8" fmla="*/ 28 w 63"/>
                <a:gd name="T9" fmla="*/ 36 h 61"/>
                <a:gd name="T10" fmla="*/ 33 w 63"/>
                <a:gd name="T11" fmla="*/ 45 h 61"/>
                <a:gd name="T12" fmla="*/ 47 w 63"/>
                <a:gd name="T13" fmla="*/ 46 h 61"/>
                <a:gd name="T14" fmla="*/ 53 w 63"/>
                <a:gd name="T15" fmla="*/ 55 h 61"/>
                <a:gd name="T16" fmla="*/ 63 w 63"/>
                <a:gd name="T17" fmla="*/ 55 h 61"/>
                <a:gd name="T18" fmla="*/ 57 w 63"/>
                <a:gd name="T19" fmla="*/ 48 h 61"/>
                <a:gd name="T20" fmla="*/ 44 w 63"/>
                <a:gd name="T21" fmla="*/ 35 h 61"/>
                <a:gd name="T22" fmla="*/ 29 w 63"/>
                <a:gd name="T23" fmla="*/ 20 h 61"/>
                <a:gd name="T24" fmla="*/ 22 w 63"/>
                <a:gd name="T25" fmla="*/ 14 h 61"/>
                <a:gd name="T26" fmla="*/ 15 w 63"/>
                <a:gd name="T27" fmla="*/ 14 h 61"/>
                <a:gd name="T28" fmla="*/ 12 w 63"/>
                <a:gd name="T2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1">
                  <a:moveTo>
                    <a:pt x="12" y="9"/>
                  </a:moveTo>
                  <a:cubicBezTo>
                    <a:pt x="10" y="7"/>
                    <a:pt x="7" y="0"/>
                    <a:pt x="3" y="3"/>
                  </a:cubicBezTo>
                  <a:cubicBezTo>
                    <a:pt x="0" y="5"/>
                    <a:pt x="3" y="10"/>
                    <a:pt x="5" y="12"/>
                  </a:cubicBezTo>
                  <a:cubicBezTo>
                    <a:pt x="9" y="17"/>
                    <a:pt x="16" y="19"/>
                    <a:pt x="20" y="25"/>
                  </a:cubicBezTo>
                  <a:cubicBezTo>
                    <a:pt x="22" y="29"/>
                    <a:pt x="24" y="33"/>
                    <a:pt x="28" y="36"/>
                  </a:cubicBezTo>
                  <a:cubicBezTo>
                    <a:pt x="33" y="40"/>
                    <a:pt x="34" y="38"/>
                    <a:pt x="33" y="45"/>
                  </a:cubicBezTo>
                  <a:cubicBezTo>
                    <a:pt x="31" y="57"/>
                    <a:pt x="42" y="43"/>
                    <a:pt x="47" y="46"/>
                  </a:cubicBezTo>
                  <a:cubicBezTo>
                    <a:pt x="49" y="48"/>
                    <a:pt x="51" y="53"/>
                    <a:pt x="53" y="55"/>
                  </a:cubicBezTo>
                  <a:cubicBezTo>
                    <a:pt x="56" y="57"/>
                    <a:pt x="63" y="61"/>
                    <a:pt x="63" y="55"/>
                  </a:cubicBezTo>
                  <a:cubicBezTo>
                    <a:pt x="63" y="53"/>
                    <a:pt x="58" y="50"/>
                    <a:pt x="57" y="48"/>
                  </a:cubicBezTo>
                  <a:cubicBezTo>
                    <a:pt x="52" y="44"/>
                    <a:pt x="47" y="40"/>
                    <a:pt x="44" y="35"/>
                  </a:cubicBezTo>
                  <a:cubicBezTo>
                    <a:pt x="40" y="29"/>
                    <a:pt x="33" y="25"/>
                    <a:pt x="29" y="20"/>
                  </a:cubicBezTo>
                  <a:cubicBezTo>
                    <a:pt x="26" y="18"/>
                    <a:pt x="25" y="15"/>
                    <a:pt x="22" y="14"/>
                  </a:cubicBezTo>
                  <a:cubicBezTo>
                    <a:pt x="20" y="13"/>
                    <a:pt x="17" y="14"/>
                    <a:pt x="15" y="14"/>
                  </a:cubicBezTo>
                  <a:cubicBezTo>
                    <a:pt x="13" y="13"/>
                    <a:pt x="13" y="11"/>
                    <a:pt x="1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219"/>
            <p:cNvSpPr>
              <a:spLocks/>
            </p:cNvSpPr>
            <p:nvPr/>
          </p:nvSpPr>
          <p:spPr bwMode="auto">
            <a:xfrm>
              <a:off x="4638676" y="2479675"/>
              <a:ext cx="76200" cy="87313"/>
            </a:xfrm>
            <a:custGeom>
              <a:avLst/>
              <a:gdLst>
                <a:gd name="T0" fmla="*/ 13 w 41"/>
                <a:gd name="T1" fmla="*/ 10 h 47"/>
                <a:gd name="T2" fmla="*/ 1 w 41"/>
                <a:gd name="T3" fmla="*/ 1 h 47"/>
                <a:gd name="T4" fmla="*/ 7 w 41"/>
                <a:gd name="T5" fmla="*/ 12 h 47"/>
                <a:gd name="T6" fmla="*/ 11 w 41"/>
                <a:gd name="T7" fmla="*/ 28 h 47"/>
                <a:gd name="T8" fmla="*/ 18 w 41"/>
                <a:gd name="T9" fmla="*/ 41 h 47"/>
                <a:gd name="T10" fmla="*/ 31 w 41"/>
                <a:gd name="T11" fmla="*/ 47 h 47"/>
                <a:gd name="T12" fmla="*/ 17 w 41"/>
                <a:gd name="T13" fmla="*/ 23 h 47"/>
                <a:gd name="T14" fmla="*/ 13 w 41"/>
                <a:gd name="T1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7">
                  <a:moveTo>
                    <a:pt x="13" y="10"/>
                  </a:moveTo>
                  <a:cubicBezTo>
                    <a:pt x="10" y="8"/>
                    <a:pt x="4" y="0"/>
                    <a:pt x="1" y="1"/>
                  </a:cubicBezTo>
                  <a:cubicBezTo>
                    <a:pt x="0" y="6"/>
                    <a:pt x="5" y="8"/>
                    <a:pt x="7" y="12"/>
                  </a:cubicBezTo>
                  <a:cubicBezTo>
                    <a:pt x="10" y="17"/>
                    <a:pt x="8" y="23"/>
                    <a:pt x="11" y="28"/>
                  </a:cubicBezTo>
                  <a:cubicBezTo>
                    <a:pt x="14" y="32"/>
                    <a:pt x="16" y="36"/>
                    <a:pt x="18" y="41"/>
                  </a:cubicBezTo>
                  <a:cubicBezTo>
                    <a:pt x="21" y="47"/>
                    <a:pt x="26" y="44"/>
                    <a:pt x="31" y="47"/>
                  </a:cubicBezTo>
                  <a:cubicBezTo>
                    <a:pt x="41" y="40"/>
                    <a:pt x="20" y="29"/>
                    <a:pt x="17" y="23"/>
                  </a:cubicBezTo>
                  <a:cubicBezTo>
                    <a:pt x="15" y="18"/>
                    <a:pt x="18" y="14"/>
                    <a:pt x="13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220"/>
            <p:cNvSpPr>
              <a:spLocks/>
            </p:cNvSpPr>
            <p:nvPr/>
          </p:nvSpPr>
          <p:spPr bwMode="auto">
            <a:xfrm>
              <a:off x="3700463" y="33543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221"/>
            <p:cNvSpPr>
              <a:spLocks/>
            </p:cNvSpPr>
            <p:nvPr/>
          </p:nvSpPr>
          <p:spPr bwMode="auto">
            <a:xfrm>
              <a:off x="3671888" y="3322638"/>
              <a:ext cx="33338" cy="31750"/>
            </a:xfrm>
            <a:custGeom>
              <a:avLst/>
              <a:gdLst>
                <a:gd name="T0" fmla="*/ 16 w 18"/>
                <a:gd name="T1" fmla="*/ 5 h 17"/>
                <a:gd name="T2" fmla="*/ 2 w 18"/>
                <a:gd name="T3" fmla="*/ 7 h 17"/>
                <a:gd name="T4" fmla="*/ 10 w 18"/>
                <a:gd name="T5" fmla="*/ 10 h 17"/>
                <a:gd name="T6" fmla="*/ 15 w 18"/>
                <a:gd name="T7" fmla="*/ 16 h 17"/>
                <a:gd name="T8" fmla="*/ 15 w 18"/>
                <a:gd name="T9" fmla="*/ 17 h 17"/>
                <a:gd name="T10" fmla="*/ 17 w 18"/>
                <a:gd name="T11" fmla="*/ 14 h 17"/>
                <a:gd name="T12" fmla="*/ 16 w 18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3" y="2"/>
                    <a:pt x="0" y="0"/>
                    <a:pt x="2" y="7"/>
                  </a:cubicBezTo>
                  <a:cubicBezTo>
                    <a:pt x="6" y="9"/>
                    <a:pt x="7" y="8"/>
                    <a:pt x="10" y="10"/>
                  </a:cubicBezTo>
                  <a:cubicBezTo>
                    <a:pt x="10" y="11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8" y="11"/>
                    <a:pt x="17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222"/>
            <p:cNvSpPr>
              <a:spLocks noEditPoints="1"/>
            </p:cNvSpPr>
            <p:nvPr/>
          </p:nvSpPr>
          <p:spPr bwMode="auto">
            <a:xfrm>
              <a:off x="2736851" y="2320925"/>
              <a:ext cx="3281363" cy="1912938"/>
            </a:xfrm>
            <a:custGeom>
              <a:avLst/>
              <a:gdLst>
                <a:gd name="T0" fmla="*/ 1606 w 1772"/>
                <a:gd name="T1" fmla="*/ 340 h 1033"/>
                <a:gd name="T2" fmla="*/ 1466 w 1772"/>
                <a:gd name="T3" fmla="*/ 349 h 1033"/>
                <a:gd name="T4" fmla="*/ 1322 w 1772"/>
                <a:gd name="T5" fmla="*/ 290 h 1033"/>
                <a:gd name="T6" fmla="*/ 1210 w 1772"/>
                <a:gd name="T7" fmla="*/ 380 h 1033"/>
                <a:gd name="T8" fmla="*/ 1256 w 1772"/>
                <a:gd name="T9" fmla="*/ 251 h 1033"/>
                <a:gd name="T10" fmla="*/ 1145 w 1772"/>
                <a:gd name="T11" fmla="*/ 305 h 1033"/>
                <a:gd name="T12" fmla="*/ 1084 w 1772"/>
                <a:gd name="T13" fmla="*/ 193 h 1033"/>
                <a:gd name="T14" fmla="*/ 1111 w 1772"/>
                <a:gd name="T15" fmla="*/ 160 h 1033"/>
                <a:gd name="T16" fmla="*/ 933 w 1772"/>
                <a:gd name="T17" fmla="*/ 291 h 1033"/>
                <a:gd name="T18" fmla="*/ 1023 w 1772"/>
                <a:gd name="T19" fmla="*/ 184 h 1033"/>
                <a:gd name="T20" fmla="*/ 981 w 1772"/>
                <a:gd name="T21" fmla="*/ 71 h 1033"/>
                <a:gd name="T22" fmla="*/ 900 w 1772"/>
                <a:gd name="T23" fmla="*/ 21 h 1033"/>
                <a:gd name="T24" fmla="*/ 716 w 1772"/>
                <a:gd name="T25" fmla="*/ 68 h 1033"/>
                <a:gd name="T26" fmla="*/ 567 w 1772"/>
                <a:gd name="T27" fmla="*/ 146 h 1033"/>
                <a:gd name="T28" fmla="*/ 530 w 1772"/>
                <a:gd name="T29" fmla="*/ 314 h 1033"/>
                <a:gd name="T30" fmla="*/ 487 w 1772"/>
                <a:gd name="T31" fmla="*/ 282 h 1033"/>
                <a:gd name="T32" fmla="*/ 488 w 1772"/>
                <a:gd name="T33" fmla="*/ 235 h 1033"/>
                <a:gd name="T34" fmla="*/ 534 w 1772"/>
                <a:gd name="T35" fmla="*/ 134 h 1033"/>
                <a:gd name="T36" fmla="*/ 419 w 1772"/>
                <a:gd name="T37" fmla="*/ 99 h 1033"/>
                <a:gd name="T38" fmla="*/ 259 w 1772"/>
                <a:gd name="T39" fmla="*/ 247 h 1033"/>
                <a:gd name="T40" fmla="*/ 170 w 1772"/>
                <a:gd name="T41" fmla="*/ 428 h 1033"/>
                <a:gd name="T42" fmla="*/ 60 w 1772"/>
                <a:gd name="T43" fmla="*/ 758 h 1033"/>
                <a:gd name="T44" fmla="*/ 29 w 1772"/>
                <a:gd name="T45" fmla="*/ 867 h 1033"/>
                <a:gd name="T46" fmla="*/ 19 w 1772"/>
                <a:gd name="T47" fmla="*/ 981 h 1033"/>
                <a:gd name="T48" fmla="*/ 53 w 1772"/>
                <a:gd name="T49" fmla="*/ 951 h 1033"/>
                <a:gd name="T50" fmla="*/ 141 w 1772"/>
                <a:gd name="T51" fmla="*/ 787 h 1033"/>
                <a:gd name="T52" fmla="*/ 184 w 1772"/>
                <a:gd name="T53" fmla="*/ 620 h 1033"/>
                <a:gd name="T54" fmla="*/ 209 w 1772"/>
                <a:gd name="T55" fmla="*/ 691 h 1033"/>
                <a:gd name="T56" fmla="*/ 264 w 1772"/>
                <a:gd name="T57" fmla="*/ 671 h 1033"/>
                <a:gd name="T58" fmla="*/ 354 w 1772"/>
                <a:gd name="T59" fmla="*/ 688 h 1033"/>
                <a:gd name="T60" fmla="*/ 481 w 1772"/>
                <a:gd name="T61" fmla="*/ 670 h 1033"/>
                <a:gd name="T62" fmla="*/ 487 w 1772"/>
                <a:gd name="T63" fmla="*/ 510 h 1033"/>
                <a:gd name="T64" fmla="*/ 525 w 1772"/>
                <a:gd name="T65" fmla="*/ 589 h 1033"/>
                <a:gd name="T66" fmla="*/ 610 w 1772"/>
                <a:gd name="T67" fmla="*/ 680 h 1033"/>
                <a:gd name="T68" fmla="*/ 566 w 1772"/>
                <a:gd name="T69" fmla="*/ 649 h 1033"/>
                <a:gd name="T70" fmla="*/ 626 w 1772"/>
                <a:gd name="T71" fmla="*/ 753 h 1033"/>
                <a:gd name="T72" fmla="*/ 783 w 1772"/>
                <a:gd name="T73" fmla="*/ 814 h 1033"/>
                <a:gd name="T74" fmla="*/ 955 w 1772"/>
                <a:gd name="T75" fmla="*/ 820 h 1033"/>
                <a:gd name="T76" fmla="*/ 1057 w 1772"/>
                <a:gd name="T77" fmla="*/ 797 h 1033"/>
                <a:gd name="T78" fmla="*/ 1014 w 1772"/>
                <a:gd name="T79" fmla="*/ 733 h 1033"/>
                <a:gd name="T80" fmla="*/ 1086 w 1772"/>
                <a:gd name="T81" fmla="*/ 697 h 1033"/>
                <a:gd name="T82" fmla="*/ 1214 w 1772"/>
                <a:gd name="T83" fmla="*/ 698 h 1033"/>
                <a:gd name="T84" fmla="*/ 1504 w 1772"/>
                <a:gd name="T85" fmla="*/ 620 h 1033"/>
                <a:gd name="T86" fmla="*/ 1700 w 1772"/>
                <a:gd name="T87" fmla="*/ 633 h 1033"/>
                <a:gd name="T88" fmla="*/ 1700 w 1772"/>
                <a:gd name="T89" fmla="*/ 532 h 1033"/>
                <a:gd name="T90" fmla="*/ 302 w 1772"/>
                <a:gd name="T91" fmla="*/ 322 h 1033"/>
                <a:gd name="T92" fmla="*/ 266 w 1772"/>
                <a:gd name="T93" fmla="*/ 291 h 1033"/>
                <a:gd name="T94" fmla="*/ 305 w 1772"/>
                <a:gd name="T95" fmla="*/ 266 h 1033"/>
                <a:gd name="T96" fmla="*/ 291 w 1772"/>
                <a:gd name="T97" fmla="*/ 317 h 1033"/>
                <a:gd name="T98" fmla="*/ 322 w 1772"/>
                <a:gd name="T99" fmla="*/ 199 h 1033"/>
                <a:gd name="T100" fmla="*/ 340 w 1772"/>
                <a:gd name="T101" fmla="*/ 176 h 1033"/>
                <a:gd name="T102" fmla="*/ 860 w 1772"/>
                <a:gd name="T103" fmla="*/ 407 h 1033"/>
                <a:gd name="T104" fmla="*/ 748 w 1772"/>
                <a:gd name="T105" fmla="*/ 293 h 1033"/>
                <a:gd name="T106" fmla="*/ 744 w 1772"/>
                <a:gd name="T107" fmla="*/ 251 h 1033"/>
                <a:gd name="T108" fmla="*/ 800 w 1772"/>
                <a:gd name="T109" fmla="*/ 232 h 1033"/>
                <a:gd name="T110" fmla="*/ 754 w 1772"/>
                <a:gd name="T111" fmla="*/ 299 h 1033"/>
                <a:gd name="T112" fmla="*/ 815 w 1772"/>
                <a:gd name="T113" fmla="*/ 434 h 1033"/>
                <a:gd name="T114" fmla="*/ 767 w 1772"/>
                <a:gd name="T115" fmla="*/ 444 h 1033"/>
                <a:gd name="T116" fmla="*/ 742 w 1772"/>
                <a:gd name="T117" fmla="*/ 432 h 1033"/>
                <a:gd name="T118" fmla="*/ 765 w 1772"/>
                <a:gd name="T119" fmla="*/ 378 h 1033"/>
                <a:gd name="T120" fmla="*/ 841 w 1772"/>
                <a:gd name="T121" fmla="*/ 417 h 1033"/>
                <a:gd name="T122" fmla="*/ 905 w 1772"/>
                <a:gd name="T123" fmla="*/ 494 h 1033"/>
                <a:gd name="T124" fmla="*/ 1325 w 1772"/>
                <a:gd name="T125" fmla="*/ 517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2" h="1033">
                  <a:moveTo>
                    <a:pt x="1744" y="448"/>
                  </a:moveTo>
                  <a:cubicBezTo>
                    <a:pt x="1742" y="447"/>
                    <a:pt x="1741" y="446"/>
                    <a:pt x="1738" y="445"/>
                  </a:cubicBezTo>
                  <a:cubicBezTo>
                    <a:pt x="1735" y="445"/>
                    <a:pt x="1733" y="446"/>
                    <a:pt x="1730" y="445"/>
                  </a:cubicBezTo>
                  <a:cubicBezTo>
                    <a:pt x="1725" y="444"/>
                    <a:pt x="1722" y="440"/>
                    <a:pt x="1718" y="437"/>
                  </a:cubicBezTo>
                  <a:cubicBezTo>
                    <a:pt x="1714" y="435"/>
                    <a:pt x="1709" y="434"/>
                    <a:pt x="1705" y="431"/>
                  </a:cubicBezTo>
                  <a:cubicBezTo>
                    <a:pt x="1701" y="428"/>
                    <a:pt x="1698" y="425"/>
                    <a:pt x="1694" y="423"/>
                  </a:cubicBezTo>
                  <a:cubicBezTo>
                    <a:pt x="1688" y="420"/>
                    <a:pt x="1684" y="423"/>
                    <a:pt x="1678" y="423"/>
                  </a:cubicBezTo>
                  <a:cubicBezTo>
                    <a:pt x="1673" y="422"/>
                    <a:pt x="1668" y="419"/>
                    <a:pt x="1663" y="418"/>
                  </a:cubicBezTo>
                  <a:cubicBezTo>
                    <a:pt x="1663" y="413"/>
                    <a:pt x="1664" y="410"/>
                    <a:pt x="1659" y="409"/>
                  </a:cubicBezTo>
                  <a:cubicBezTo>
                    <a:pt x="1649" y="407"/>
                    <a:pt x="1653" y="413"/>
                    <a:pt x="1648" y="417"/>
                  </a:cubicBezTo>
                  <a:cubicBezTo>
                    <a:pt x="1643" y="415"/>
                    <a:pt x="1630" y="416"/>
                    <a:pt x="1627" y="411"/>
                  </a:cubicBezTo>
                  <a:cubicBezTo>
                    <a:pt x="1626" y="409"/>
                    <a:pt x="1627" y="402"/>
                    <a:pt x="1629" y="400"/>
                  </a:cubicBezTo>
                  <a:cubicBezTo>
                    <a:pt x="1632" y="397"/>
                    <a:pt x="1636" y="398"/>
                    <a:pt x="1639" y="397"/>
                  </a:cubicBezTo>
                  <a:cubicBezTo>
                    <a:pt x="1645" y="394"/>
                    <a:pt x="1641" y="392"/>
                    <a:pt x="1637" y="391"/>
                  </a:cubicBezTo>
                  <a:cubicBezTo>
                    <a:pt x="1633" y="390"/>
                    <a:pt x="1629" y="390"/>
                    <a:pt x="1627" y="386"/>
                  </a:cubicBezTo>
                  <a:cubicBezTo>
                    <a:pt x="1620" y="375"/>
                    <a:pt x="1617" y="362"/>
                    <a:pt x="1611" y="351"/>
                  </a:cubicBezTo>
                  <a:cubicBezTo>
                    <a:pt x="1609" y="347"/>
                    <a:pt x="1607" y="344"/>
                    <a:pt x="1606" y="340"/>
                  </a:cubicBezTo>
                  <a:cubicBezTo>
                    <a:pt x="1604" y="336"/>
                    <a:pt x="1602" y="332"/>
                    <a:pt x="1598" y="330"/>
                  </a:cubicBezTo>
                  <a:cubicBezTo>
                    <a:pt x="1594" y="328"/>
                    <a:pt x="1589" y="329"/>
                    <a:pt x="1585" y="327"/>
                  </a:cubicBezTo>
                  <a:cubicBezTo>
                    <a:pt x="1581" y="326"/>
                    <a:pt x="1578" y="323"/>
                    <a:pt x="1574" y="321"/>
                  </a:cubicBezTo>
                  <a:cubicBezTo>
                    <a:pt x="1566" y="317"/>
                    <a:pt x="1556" y="316"/>
                    <a:pt x="1547" y="313"/>
                  </a:cubicBezTo>
                  <a:cubicBezTo>
                    <a:pt x="1547" y="318"/>
                    <a:pt x="1554" y="318"/>
                    <a:pt x="1557" y="320"/>
                  </a:cubicBezTo>
                  <a:cubicBezTo>
                    <a:pt x="1560" y="322"/>
                    <a:pt x="1565" y="325"/>
                    <a:pt x="1566" y="329"/>
                  </a:cubicBezTo>
                  <a:cubicBezTo>
                    <a:pt x="1559" y="328"/>
                    <a:pt x="1551" y="321"/>
                    <a:pt x="1545" y="319"/>
                  </a:cubicBezTo>
                  <a:cubicBezTo>
                    <a:pt x="1539" y="317"/>
                    <a:pt x="1528" y="317"/>
                    <a:pt x="1522" y="317"/>
                  </a:cubicBezTo>
                  <a:cubicBezTo>
                    <a:pt x="1519" y="316"/>
                    <a:pt x="1513" y="316"/>
                    <a:pt x="1510" y="317"/>
                  </a:cubicBezTo>
                  <a:cubicBezTo>
                    <a:pt x="1506" y="319"/>
                    <a:pt x="1506" y="322"/>
                    <a:pt x="1503" y="325"/>
                  </a:cubicBezTo>
                  <a:cubicBezTo>
                    <a:pt x="1500" y="328"/>
                    <a:pt x="1496" y="328"/>
                    <a:pt x="1496" y="332"/>
                  </a:cubicBezTo>
                  <a:cubicBezTo>
                    <a:pt x="1497" y="337"/>
                    <a:pt x="1502" y="336"/>
                    <a:pt x="1503" y="339"/>
                  </a:cubicBezTo>
                  <a:cubicBezTo>
                    <a:pt x="1505" y="343"/>
                    <a:pt x="1497" y="342"/>
                    <a:pt x="1495" y="342"/>
                  </a:cubicBezTo>
                  <a:cubicBezTo>
                    <a:pt x="1491" y="341"/>
                    <a:pt x="1488" y="338"/>
                    <a:pt x="1484" y="342"/>
                  </a:cubicBezTo>
                  <a:cubicBezTo>
                    <a:pt x="1480" y="345"/>
                    <a:pt x="1476" y="352"/>
                    <a:pt x="1470" y="351"/>
                  </a:cubicBezTo>
                  <a:cubicBezTo>
                    <a:pt x="1470" y="350"/>
                    <a:pt x="1472" y="347"/>
                    <a:pt x="1471" y="347"/>
                  </a:cubicBezTo>
                  <a:cubicBezTo>
                    <a:pt x="1469" y="344"/>
                    <a:pt x="1467" y="348"/>
                    <a:pt x="1466" y="349"/>
                  </a:cubicBezTo>
                  <a:cubicBezTo>
                    <a:pt x="1464" y="354"/>
                    <a:pt x="1469" y="352"/>
                    <a:pt x="1471" y="356"/>
                  </a:cubicBezTo>
                  <a:cubicBezTo>
                    <a:pt x="1473" y="363"/>
                    <a:pt x="1463" y="369"/>
                    <a:pt x="1461" y="376"/>
                  </a:cubicBezTo>
                  <a:cubicBezTo>
                    <a:pt x="1461" y="371"/>
                    <a:pt x="1467" y="365"/>
                    <a:pt x="1464" y="362"/>
                  </a:cubicBezTo>
                  <a:cubicBezTo>
                    <a:pt x="1461" y="359"/>
                    <a:pt x="1452" y="361"/>
                    <a:pt x="1448" y="361"/>
                  </a:cubicBezTo>
                  <a:cubicBezTo>
                    <a:pt x="1442" y="361"/>
                    <a:pt x="1436" y="362"/>
                    <a:pt x="1430" y="362"/>
                  </a:cubicBezTo>
                  <a:cubicBezTo>
                    <a:pt x="1424" y="361"/>
                    <a:pt x="1419" y="359"/>
                    <a:pt x="1416" y="367"/>
                  </a:cubicBezTo>
                  <a:cubicBezTo>
                    <a:pt x="1414" y="365"/>
                    <a:pt x="1414" y="361"/>
                    <a:pt x="1413" y="360"/>
                  </a:cubicBezTo>
                  <a:cubicBezTo>
                    <a:pt x="1410" y="358"/>
                    <a:pt x="1404" y="356"/>
                    <a:pt x="1401" y="355"/>
                  </a:cubicBezTo>
                  <a:cubicBezTo>
                    <a:pt x="1398" y="354"/>
                    <a:pt x="1395" y="354"/>
                    <a:pt x="1391" y="353"/>
                  </a:cubicBezTo>
                  <a:cubicBezTo>
                    <a:pt x="1385" y="351"/>
                    <a:pt x="1379" y="349"/>
                    <a:pt x="1374" y="344"/>
                  </a:cubicBezTo>
                  <a:cubicBezTo>
                    <a:pt x="1369" y="340"/>
                    <a:pt x="1364" y="335"/>
                    <a:pt x="1358" y="332"/>
                  </a:cubicBezTo>
                  <a:cubicBezTo>
                    <a:pt x="1356" y="331"/>
                    <a:pt x="1353" y="330"/>
                    <a:pt x="1351" y="328"/>
                  </a:cubicBezTo>
                  <a:cubicBezTo>
                    <a:pt x="1349" y="325"/>
                    <a:pt x="1350" y="322"/>
                    <a:pt x="1348" y="320"/>
                  </a:cubicBezTo>
                  <a:cubicBezTo>
                    <a:pt x="1346" y="317"/>
                    <a:pt x="1343" y="316"/>
                    <a:pt x="1342" y="312"/>
                  </a:cubicBezTo>
                  <a:cubicBezTo>
                    <a:pt x="1340" y="310"/>
                    <a:pt x="1340" y="306"/>
                    <a:pt x="1338" y="304"/>
                  </a:cubicBezTo>
                  <a:cubicBezTo>
                    <a:pt x="1336" y="301"/>
                    <a:pt x="1333" y="298"/>
                    <a:pt x="1331" y="295"/>
                  </a:cubicBezTo>
                  <a:cubicBezTo>
                    <a:pt x="1328" y="291"/>
                    <a:pt x="1326" y="291"/>
                    <a:pt x="1322" y="290"/>
                  </a:cubicBezTo>
                  <a:cubicBezTo>
                    <a:pt x="1313" y="289"/>
                    <a:pt x="1306" y="292"/>
                    <a:pt x="1299" y="297"/>
                  </a:cubicBezTo>
                  <a:cubicBezTo>
                    <a:pt x="1293" y="301"/>
                    <a:pt x="1285" y="304"/>
                    <a:pt x="1281" y="309"/>
                  </a:cubicBezTo>
                  <a:cubicBezTo>
                    <a:pt x="1276" y="315"/>
                    <a:pt x="1280" y="317"/>
                    <a:pt x="1281" y="322"/>
                  </a:cubicBezTo>
                  <a:cubicBezTo>
                    <a:pt x="1280" y="318"/>
                    <a:pt x="1271" y="320"/>
                    <a:pt x="1269" y="321"/>
                  </a:cubicBezTo>
                  <a:cubicBezTo>
                    <a:pt x="1265" y="324"/>
                    <a:pt x="1263" y="327"/>
                    <a:pt x="1262" y="332"/>
                  </a:cubicBezTo>
                  <a:cubicBezTo>
                    <a:pt x="1259" y="341"/>
                    <a:pt x="1256" y="345"/>
                    <a:pt x="1246" y="347"/>
                  </a:cubicBezTo>
                  <a:cubicBezTo>
                    <a:pt x="1242" y="347"/>
                    <a:pt x="1238" y="348"/>
                    <a:pt x="1234" y="349"/>
                  </a:cubicBezTo>
                  <a:cubicBezTo>
                    <a:pt x="1230" y="349"/>
                    <a:pt x="1226" y="348"/>
                    <a:pt x="1222" y="349"/>
                  </a:cubicBezTo>
                  <a:cubicBezTo>
                    <a:pt x="1217" y="351"/>
                    <a:pt x="1218" y="353"/>
                    <a:pt x="1218" y="358"/>
                  </a:cubicBezTo>
                  <a:cubicBezTo>
                    <a:pt x="1219" y="362"/>
                    <a:pt x="1217" y="365"/>
                    <a:pt x="1215" y="369"/>
                  </a:cubicBezTo>
                  <a:cubicBezTo>
                    <a:pt x="1212" y="373"/>
                    <a:pt x="1212" y="374"/>
                    <a:pt x="1217" y="374"/>
                  </a:cubicBezTo>
                  <a:cubicBezTo>
                    <a:pt x="1220" y="374"/>
                    <a:pt x="1226" y="374"/>
                    <a:pt x="1227" y="378"/>
                  </a:cubicBezTo>
                  <a:cubicBezTo>
                    <a:pt x="1229" y="383"/>
                    <a:pt x="1225" y="380"/>
                    <a:pt x="1223" y="381"/>
                  </a:cubicBezTo>
                  <a:cubicBezTo>
                    <a:pt x="1219" y="382"/>
                    <a:pt x="1219" y="383"/>
                    <a:pt x="1218" y="386"/>
                  </a:cubicBezTo>
                  <a:cubicBezTo>
                    <a:pt x="1215" y="390"/>
                    <a:pt x="1212" y="394"/>
                    <a:pt x="1208" y="396"/>
                  </a:cubicBezTo>
                  <a:cubicBezTo>
                    <a:pt x="1209" y="394"/>
                    <a:pt x="1211" y="391"/>
                    <a:pt x="1213" y="388"/>
                  </a:cubicBezTo>
                  <a:cubicBezTo>
                    <a:pt x="1214" y="383"/>
                    <a:pt x="1213" y="383"/>
                    <a:pt x="1210" y="380"/>
                  </a:cubicBezTo>
                  <a:cubicBezTo>
                    <a:pt x="1206" y="378"/>
                    <a:pt x="1207" y="377"/>
                    <a:pt x="1205" y="373"/>
                  </a:cubicBezTo>
                  <a:cubicBezTo>
                    <a:pt x="1204" y="370"/>
                    <a:pt x="1203" y="370"/>
                    <a:pt x="1199" y="368"/>
                  </a:cubicBezTo>
                  <a:cubicBezTo>
                    <a:pt x="1204" y="367"/>
                    <a:pt x="1208" y="369"/>
                    <a:pt x="1211" y="365"/>
                  </a:cubicBezTo>
                  <a:cubicBezTo>
                    <a:pt x="1214" y="362"/>
                    <a:pt x="1216" y="355"/>
                    <a:pt x="1214" y="351"/>
                  </a:cubicBezTo>
                  <a:cubicBezTo>
                    <a:pt x="1213" y="348"/>
                    <a:pt x="1206" y="346"/>
                    <a:pt x="1211" y="342"/>
                  </a:cubicBezTo>
                  <a:cubicBezTo>
                    <a:pt x="1214" y="340"/>
                    <a:pt x="1221" y="347"/>
                    <a:pt x="1221" y="341"/>
                  </a:cubicBezTo>
                  <a:cubicBezTo>
                    <a:pt x="1226" y="339"/>
                    <a:pt x="1227" y="342"/>
                    <a:pt x="1231" y="344"/>
                  </a:cubicBezTo>
                  <a:cubicBezTo>
                    <a:pt x="1234" y="345"/>
                    <a:pt x="1239" y="344"/>
                    <a:pt x="1242" y="343"/>
                  </a:cubicBezTo>
                  <a:cubicBezTo>
                    <a:pt x="1249" y="342"/>
                    <a:pt x="1256" y="337"/>
                    <a:pt x="1259" y="331"/>
                  </a:cubicBezTo>
                  <a:cubicBezTo>
                    <a:pt x="1260" y="328"/>
                    <a:pt x="1260" y="324"/>
                    <a:pt x="1262" y="321"/>
                  </a:cubicBezTo>
                  <a:cubicBezTo>
                    <a:pt x="1264" y="319"/>
                    <a:pt x="1267" y="317"/>
                    <a:pt x="1269" y="315"/>
                  </a:cubicBezTo>
                  <a:cubicBezTo>
                    <a:pt x="1276" y="309"/>
                    <a:pt x="1278" y="306"/>
                    <a:pt x="1279" y="297"/>
                  </a:cubicBezTo>
                  <a:cubicBezTo>
                    <a:pt x="1279" y="292"/>
                    <a:pt x="1279" y="292"/>
                    <a:pt x="1283" y="289"/>
                  </a:cubicBezTo>
                  <a:cubicBezTo>
                    <a:pt x="1288" y="285"/>
                    <a:pt x="1286" y="286"/>
                    <a:pt x="1282" y="283"/>
                  </a:cubicBezTo>
                  <a:cubicBezTo>
                    <a:pt x="1278" y="279"/>
                    <a:pt x="1282" y="278"/>
                    <a:pt x="1280" y="273"/>
                  </a:cubicBezTo>
                  <a:cubicBezTo>
                    <a:pt x="1279" y="270"/>
                    <a:pt x="1275" y="271"/>
                    <a:pt x="1272" y="269"/>
                  </a:cubicBezTo>
                  <a:cubicBezTo>
                    <a:pt x="1265" y="265"/>
                    <a:pt x="1261" y="258"/>
                    <a:pt x="1256" y="251"/>
                  </a:cubicBezTo>
                  <a:cubicBezTo>
                    <a:pt x="1254" y="249"/>
                    <a:pt x="1252" y="246"/>
                    <a:pt x="1251" y="242"/>
                  </a:cubicBezTo>
                  <a:cubicBezTo>
                    <a:pt x="1249" y="239"/>
                    <a:pt x="1250" y="232"/>
                    <a:pt x="1251" y="228"/>
                  </a:cubicBezTo>
                  <a:cubicBezTo>
                    <a:pt x="1251" y="225"/>
                    <a:pt x="1252" y="222"/>
                    <a:pt x="1252" y="219"/>
                  </a:cubicBezTo>
                  <a:cubicBezTo>
                    <a:pt x="1251" y="215"/>
                    <a:pt x="1242" y="209"/>
                    <a:pt x="1248" y="206"/>
                  </a:cubicBezTo>
                  <a:cubicBezTo>
                    <a:pt x="1246" y="201"/>
                    <a:pt x="1243" y="204"/>
                    <a:pt x="1239" y="204"/>
                  </a:cubicBezTo>
                  <a:cubicBezTo>
                    <a:pt x="1235" y="204"/>
                    <a:pt x="1232" y="202"/>
                    <a:pt x="1228" y="204"/>
                  </a:cubicBezTo>
                  <a:cubicBezTo>
                    <a:pt x="1225" y="207"/>
                    <a:pt x="1224" y="210"/>
                    <a:pt x="1220" y="212"/>
                  </a:cubicBezTo>
                  <a:cubicBezTo>
                    <a:pt x="1216" y="213"/>
                    <a:pt x="1212" y="212"/>
                    <a:pt x="1208" y="212"/>
                  </a:cubicBezTo>
                  <a:cubicBezTo>
                    <a:pt x="1199" y="214"/>
                    <a:pt x="1196" y="220"/>
                    <a:pt x="1193" y="228"/>
                  </a:cubicBezTo>
                  <a:cubicBezTo>
                    <a:pt x="1191" y="231"/>
                    <a:pt x="1190" y="235"/>
                    <a:pt x="1187" y="238"/>
                  </a:cubicBezTo>
                  <a:cubicBezTo>
                    <a:pt x="1185" y="242"/>
                    <a:pt x="1181" y="244"/>
                    <a:pt x="1179" y="248"/>
                  </a:cubicBezTo>
                  <a:cubicBezTo>
                    <a:pt x="1177" y="252"/>
                    <a:pt x="1179" y="254"/>
                    <a:pt x="1178" y="258"/>
                  </a:cubicBezTo>
                  <a:cubicBezTo>
                    <a:pt x="1178" y="261"/>
                    <a:pt x="1175" y="266"/>
                    <a:pt x="1174" y="269"/>
                  </a:cubicBezTo>
                  <a:cubicBezTo>
                    <a:pt x="1172" y="272"/>
                    <a:pt x="1170" y="276"/>
                    <a:pt x="1166" y="276"/>
                  </a:cubicBezTo>
                  <a:cubicBezTo>
                    <a:pt x="1162" y="276"/>
                    <a:pt x="1160" y="272"/>
                    <a:pt x="1154" y="273"/>
                  </a:cubicBezTo>
                  <a:cubicBezTo>
                    <a:pt x="1145" y="274"/>
                    <a:pt x="1147" y="285"/>
                    <a:pt x="1148" y="292"/>
                  </a:cubicBezTo>
                  <a:cubicBezTo>
                    <a:pt x="1148" y="296"/>
                    <a:pt x="1148" y="302"/>
                    <a:pt x="1145" y="305"/>
                  </a:cubicBezTo>
                  <a:cubicBezTo>
                    <a:pt x="1142" y="309"/>
                    <a:pt x="1136" y="308"/>
                    <a:pt x="1132" y="310"/>
                  </a:cubicBezTo>
                  <a:cubicBezTo>
                    <a:pt x="1127" y="312"/>
                    <a:pt x="1124" y="317"/>
                    <a:pt x="1120" y="319"/>
                  </a:cubicBezTo>
                  <a:cubicBezTo>
                    <a:pt x="1120" y="311"/>
                    <a:pt x="1133" y="307"/>
                    <a:pt x="1135" y="300"/>
                  </a:cubicBezTo>
                  <a:cubicBezTo>
                    <a:pt x="1138" y="292"/>
                    <a:pt x="1136" y="283"/>
                    <a:pt x="1139" y="276"/>
                  </a:cubicBezTo>
                  <a:cubicBezTo>
                    <a:pt x="1142" y="269"/>
                    <a:pt x="1151" y="265"/>
                    <a:pt x="1156" y="260"/>
                  </a:cubicBezTo>
                  <a:cubicBezTo>
                    <a:pt x="1162" y="253"/>
                    <a:pt x="1178" y="245"/>
                    <a:pt x="1175" y="235"/>
                  </a:cubicBezTo>
                  <a:cubicBezTo>
                    <a:pt x="1171" y="235"/>
                    <a:pt x="1168" y="233"/>
                    <a:pt x="1165" y="232"/>
                  </a:cubicBezTo>
                  <a:cubicBezTo>
                    <a:pt x="1160" y="231"/>
                    <a:pt x="1155" y="231"/>
                    <a:pt x="1151" y="230"/>
                  </a:cubicBezTo>
                  <a:cubicBezTo>
                    <a:pt x="1144" y="229"/>
                    <a:pt x="1142" y="223"/>
                    <a:pt x="1136" y="221"/>
                  </a:cubicBezTo>
                  <a:cubicBezTo>
                    <a:pt x="1132" y="220"/>
                    <a:pt x="1123" y="221"/>
                    <a:pt x="1119" y="222"/>
                  </a:cubicBezTo>
                  <a:cubicBezTo>
                    <a:pt x="1119" y="223"/>
                    <a:pt x="1119" y="224"/>
                    <a:pt x="1119" y="225"/>
                  </a:cubicBezTo>
                  <a:cubicBezTo>
                    <a:pt x="1116" y="224"/>
                    <a:pt x="1113" y="221"/>
                    <a:pt x="1110" y="218"/>
                  </a:cubicBezTo>
                  <a:cubicBezTo>
                    <a:pt x="1106" y="216"/>
                    <a:pt x="1102" y="215"/>
                    <a:pt x="1099" y="211"/>
                  </a:cubicBezTo>
                  <a:cubicBezTo>
                    <a:pt x="1097" y="210"/>
                    <a:pt x="1096" y="208"/>
                    <a:pt x="1095" y="207"/>
                  </a:cubicBezTo>
                  <a:cubicBezTo>
                    <a:pt x="1094" y="205"/>
                    <a:pt x="1094" y="202"/>
                    <a:pt x="1093" y="201"/>
                  </a:cubicBezTo>
                  <a:cubicBezTo>
                    <a:pt x="1089" y="196"/>
                    <a:pt x="1087" y="201"/>
                    <a:pt x="1085" y="204"/>
                  </a:cubicBezTo>
                  <a:cubicBezTo>
                    <a:pt x="1083" y="200"/>
                    <a:pt x="1086" y="196"/>
                    <a:pt x="1084" y="193"/>
                  </a:cubicBezTo>
                  <a:cubicBezTo>
                    <a:pt x="1082" y="190"/>
                    <a:pt x="1076" y="192"/>
                    <a:pt x="1077" y="188"/>
                  </a:cubicBezTo>
                  <a:cubicBezTo>
                    <a:pt x="1081" y="179"/>
                    <a:pt x="1093" y="193"/>
                    <a:pt x="1095" y="195"/>
                  </a:cubicBezTo>
                  <a:cubicBezTo>
                    <a:pt x="1106" y="203"/>
                    <a:pt x="1114" y="221"/>
                    <a:pt x="1129" y="210"/>
                  </a:cubicBezTo>
                  <a:cubicBezTo>
                    <a:pt x="1132" y="211"/>
                    <a:pt x="1129" y="213"/>
                    <a:pt x="1130" y="214"/>
                  </a:cubicBezTo>
                  <a:cubicBezTo>
                    <a:pt x="1131" y="216"/>
                    <a:pt x="1133" y="217"/>
                    <a:pt x="1135" y="217"/>
                  </a:cubicBezTo>
                  <a:cubicBezTo>
                    <a:pt x="1142" y="218"/>
                    <a:pt x="1145" y="222"/>
                    <a:pt x="1151" y="225"/>
                  </a:cubicBezTo>
                  <a:cubicBezTo>
                    <a:pt x="1156" y="227"/>
                    <a:pt x="1163" y="226"/>
                    <a:pt x="1168" y="226"/>
                  </a:cubicBezTo>
                  <a:cubicBezTo>
                    <a:pt x="1173" y="226"/>
                    <a:pt x="1182" y="223"/>
                    <a:pt x="1185" y="219"/>
                  </a:cubicBezTo>
                  <a:cubicBezTo>
                    <a:pt x="1190" y="214"/>
                    <a:pt x="1187" y="206"/>
                    <a:pt x="1182" y="203"/>
                  </a:cubicBezTo>
                  <a:cubicBezTo>
                    <a:pt x="1179" y="202"/>
                    <a:pt x="1177" y="201"/>
                    <a:pt x="1174" y="199"/>
                  </a:cubicBezTo>
                  <a:cubicBezTo>
                    <a:pt x="1170" y="194"/>
                    <a:pt x="1165" y="191"/>
                    <a:pt x="1160" y="189"/>
                  </a:cubicBezTo>
                  <a:cubicBezTo>
                    <a:pt x="1156" y="188"/>
                    <a:pt x="1153" y="185"/>
                    <a:pt x="1150" y="184"/>
                  </a:cubicBezTo>
                  <a:cubicBezTo>
                    <a:pt x="1147" y="184"/>
                    <a:pt x="1146" y="185"/>
                    <a:pt x="1144" y="183"/>
                  </a:cubicBezTo>
                  <a:cubicBezTo>
                    <a:pt x="1142" y="182"/>
                    <a:pt x="1142" y="180"/>
                    <a:pt x="1141" y="179"/>
                  </a:cubicBezTo>
                  <a:cubicBezTo>
                    <a:pt x="1138" y="176"/>
                    <a:pt x="1134" y="173"/>
                    <a:pt x="1131" y="171"/>
                  </a:cubicBezTo>
                  <a:cubicBezTo>
                    <a:pt x="1127" y="169"/>
                    <a:pt x="1124" y="168"/>
                    <a:pt x="1121" y="165"/>
                  </a:cubicBezTo>
                  <a:cubicBezTo>
                    <a:pt x="1118" y="163"/>
                    <a:pt x="1114" y="161"/>
                    <a:pt x="1111" y="160"/>
                  </a:cubicBezTo>
                  <a:cubicBezTo>
                    <a:pt x="1107" y="159"/>
                    <a:pt x="1102" y="158"/>
                    <a:pt x="1097" y="158"/>
                  </a:cubicBezTo>
                  <a:cubicBezTo>
                    <a:pt x="1093" y="159"/>
                    <a:pt x="1092" y="161"/>
                    <a:pt x="1088" y="164"/>
                  </a:cubicBezTo>
                  <a:cubicBezTo>
                    <a:pt x="1084" y="168"/>
                    <a:pt x="1069" y="170"/>
                    <a:pt x="1070" y="179"/>
                  </a:cubicBezTo>
                  <a:cubicBezTo>
                    <a:pt x="1071" y="183"/>
                    <a:pt x="1077" y="186"/>
                    <a:pt x="1069" y="186"/>
                  </a:cubicBezTo>
                  <a:cubicBezTo>
                    <a:pt x="1063" y="186"/>
                    <a:pt x="1060" y="184"/>
                    <a:pt x="1055" y="188"/>
                  </a:cubicBezTo>
                  <a:cubicBezTo>
                    <a:pt x="1051" y="191"/>
                    <a:pt x="1047" y="195"/>
                    <a:pt x="1044" y="200"/>
                  </a:cubicBezTo>
                  <a:cubicBezTo>
                    <a:pt x="1040" y="206"/>
                    <a:pt x="1041" y="213"/>
                    <a:pt x="1036" y="218"/>
                  </a:cubicBezTo>
                  <a:cubicBezTo>
                    <a:pt x="1030" y="223"/>
                    <a:pt x="1028" y="230"/>
                    <a:pt x="1023" y="236"/>
                  </a:cubicBezTo>
                  <a:cubicBezTo>
                    <a:pt x="1021" y="239"/>
                    <a:pt x="1017" y="242"/>
                    <a:pt x="1014" y="243"/>
                  </a:cubicBezTo>
                  <a:cubicBezTo>
                    <a:pt x="1011" y="245"/>
                    <a:pt x="1007" y="245"/>
                    <a:pt x="1004" y="248"/>
                  </a:cubicBezTo>
                  <a:cubicBezTo>
                    <a:pt x="1001" y="250"/>
                    <a:pt x="1001" y="255"/>
                    <a:pt x="998" y="257"/>
                  </a:cubicBezTo>
                  <a:cubicBezTo>
                    <a:pt x="995" y="260"/>
                    <a:pt x="991" y="261"/>
                    <a:pt x="987" y="263"/>
                  </a:cubicBezTo>
                  <a:cubicBezTo>
                    <a:pt x="983" y="264"/>
                    <a:pt x="979" y="266"/>
                    <a:pt x="975" y="269"/>
                  </a:cubicBezTo>
                  <a:cubicBezTo>
                    <a:pt x="972" y="273"/>
                    <a:pt x="972" y="276"/>
                    <a:pt x="967" y="278"/>
                  </a:cubicBezTo>
                  <a:cubicBezTo>
                    <a:pt x="957" y="270"/>
                    <a:pt x="960" y="288"/>
                    <a:pt x="957" y="292"/>
                  </a:cubicBezTo>
                  <a:cubicBezTo>
                    <a:pt x="951" y="297"/>
                    <a:pt x="940" y="293"/>
                    <a:pt x="933" y="293"/>
                  </a:cubicBezTo>
                  <a:cubicBezTo>
                    <a:pt x="933" y="293"/>
                    <a:pt x="933" y="291"/>
                    <a:pt x="933" y="291"/>
                  </a:cubicBezTo>
                  <a:cubicBezTo>
                    <a:pt x="936" y="290"/>
                    <a:pt x="937" y="287"/>
                    <a:pt x="937" y="284"/>
                  </a:cubicBezTo>
                  <a:cubicBezTo>
                    <a:pt x="937" y="279"/>
                    <a:pt x="935" y="280"/>
                    <a:pt x="933" y="277"/>
                  </a:cubicBezTo>
                  <a:cubicBezTo>
                    <a:pt x="925" y="267"/>
                    <a:pt x="942" y="268"/>
                    <a:pt x="942" y="261"/>
                  </a:cubicBezTo>
                  <a:cubicBezTo>
                    <a:pt x="938" y="261"/>
                    <a:pt x="936" y="259"/>
                    <a:pt x="933" y="259"/>
                  </a:cubicBezTo>
                  <a:cubicBezTo>
                    <a:pt x="930" y="258"/>
                    <a:pt x="927" y="259"/>
                    <a:pt x="924" y="261"/>
                  </a:cubicBezTo>
                  <a:cubicBezTo>
                    <a:pt x="918" y="264"/>
                    <a:pt x="915" y="269"/>
                    <a:pt x="910" y="272"/>
                  </a:cubicBezTo>
                  <a:cubicBezTo>
                    <a:pt x="906" y="266"/>
                    <a:pt x="909" y="256"/>
                    <a:pt x="915" y="252"/>
                  </a:cubicBezTo>
                  <a:cubicBezTo>
                    <a:pt x="919" y="249"/>
                    <a:pt x="929" y="244"/>
                    <a:pt x="935" y="243"/>
                  </a:cubicBezTo>
                  <a:cubicBezTo>
                    <a:pt x="941" y="243"/>
                    <a:pt x="948" y="248"/>
                    <a:pt x="954" y="250"/>
                  </a:cubicBezTo>
                  <a:cubicBezTo>
                    <a:pt x="961" y="254"/>
                    <a:pt x="967" y="253"/>
                    <a:pt x="973" y="249"/>
                  </a:cubicBezTo>
                  <a:cubicBezTo>
                    <a:pt x="979" y="245"/>
                    <a:pt x="987" y="247"/>
                    <a:pt x="988" y="237"/>
                  </a:cubicBezTo>
                  <a:cubicBezTo>
                    <a:pt x="988" y="233"/>
                    <a:pt x="985" y="229"/>
                    <a:pt x="988" y="226"/>
                  </a:cubicBezTo>
                  <a:cubicBezTo>
                    <a:pt x="991" y="223"/>
                    <a:pt x="996" y="226"/>
                    <a:pt x="1000" y="225"/>
                  </a:cubicBezTo>
                  <a:cubicBezTo>
                    <a:pt x="1004" y="223"/>
                    <a:pt x="1004" y="220"/>
                    <a:pt x="1004" y="216"/>
                  </a:cubicBezTo>
                  <a:cubicBezTo>
                    <a:pt x="1005" y="211"/>
                    <a:pt x="1005" y="210"/>
                    <a:pt x="1010" y="208"/>
                  </a:cubicBezTo>
                  <a:cubicBezTo>
                    <a:pt x="1016" y="204"/>
                    <a:pt x="1024" y="203"/>
                    <a:pt x="1024" y="194"/>
                  </a:cubicBezTo>
                  <a:cubicBezTo>
                    <a:pt x="1024" y="191"/>
                    <a:pt x="1022" y="187"/>
                    <a:pt x="1023" y="184"/>
                  </a:cubicBezTo>
                  <a:cubicBezTo>
                    <a:pt x="1024" y="182"/>
                    <a:pt x="1027" y="181"/>
                    <a:pt x="1028" y="179"/>
                  </a:cubicBezTo>
                  <a:cubicBezTo>
                    <a:pt x="1029" y="177"/>
                    <a:pt x="1028" y="176"/>
                    <a:pt x="1029" y="175"/>
                  </a:cubicBezTo>
                  <a:cubicBezTo>
                    <a:pt x="1031" y="174"/>
                    <a:pt x="1033" y="174"/>
                    <a:pt x="1034" y="173"/>
                  </a:cubicBezTo>
                  <a:cubicBezTo>
                    <a:pt x="1036" y="171"/>
                    <a:pt x="1036" y="168"/>
                    <a:pt x="1036" y="164"/>
                  </a:cubicBezTo>
                  <a:cubicBezTo>
                    <a:pt x="1039" y="163"/>
                    <a:pt x="1043" y="164"/>
                    <a:pt x="1045" y="160"/>
                  </a:cubicBezTo>
                  <a:cubicBezTo>
                    <a:pt x="1046" y="156"/>
                    <a:pt x="1047" y="148"/>
                    <a:pt x="1045" y="144"/>
                  </a:cubicBezTo>
                  <a:cubicBezTo>
                    <a:pt x="1043" y="142"/>
                    <a:pt x="1041" y="140"/>
                    <a:pt x="1040" y="138"/>
                  </a:cubicBezTo>
                  <a:cubicBezTo>
                    <a:pt x="1038" y="133"/>
                    <a:pt x="1036" y="127"/>
                    <a:pt x="1031" y="123"/>
                  </a:cubicBezTo>
                  <a:cubicBezTo>
                    <a:pt x="1027" y="120"/>
                    <a:pt x="1020" y="119"/>
                    <a:pt x="1015" y="122"/>
                  </a:cubicBezTo>
                  <a:cubicBezTo>
                    <a:pt x="1011" y="125"/>
                    <a:pt x="1008" y="132"/>
                    <a:pt x="1002" y="132"/>
                  </a:cubicBezTo>
                  <a:cubicBezTo>
                    <a:pt x="1005" y="124"/>
                    <a:pt x="1014" y="122"/>
                    <a:pt x="1019" y="116"/>
                  </a:cubicBezTo>
                  <a:cubicBezTo>
                    <a:pt x="1024" y="108"/>
                    <a:pt x="1016" y="86"/>
                    <a:pt x="1005" y="91"/>
                  </a:cubicBezTo>
                  <a:cubicBezTo>
                    <a:pt x="1001" y="93"/>
                    <a:pt x="1000" y="95"/>
                    <a:pt x="995" y="95"/>
                  </a:cubicBezTo>
                  <a:cubicBezTo>
                    <a:pt x="992" y="95"/>
                    <a:pt x="988" y="95"/>
                    <a:pt x="984" y="95"/>
                  </a:cubicBezTo>
                  <a:cubicBezTo>
                    <a:pt x="984" y="97"/>
                    <a:pt x="983" y="98"/>
                    <a:pt x="984" y="100"/>
                  </a:cubicBezTo>
                  <a:cubicBezTo>
                    <a:pt x="977" y="99"/>
                    <a:pt x="980" y="85"/>
                    <a:pt x="979" y="79"/>
                  </a:cubicBezTo>
                  <a:cubicBezTo>
                    <a:pt x="978" y="76"/>
                    <a:pt x="977" y="72"/>
                    <a:pt x="981" y="71"/>
                  </a:cubicBezTo>
                  <a:cubicBezTo>
                    <a:pt x="987" y="70"/>
                    <a:pt x="985" y="76"/>
                    <a:pt x="985" y="79"/>
                  </a:cubicBezTo>
                  <a:cubicBezTo>
                    <a:pt x="984" y="91"/>
                    <a:pt x="991" y="89"/>
                    <a:pt x="998" y="84"/>
                  </a:cubicBezTo>
                  <a:cubicBezTo>
                    <a:pt x="1001" y="81"/>
                    <a:pt x="1006" y="79"/>
                    <a:pt x="1005" y="75"/>
                  </a:cubicBezTo>
                  <a:cubicBezTo>
                    <a:pt x="1005" y="73"/>
                    <a:pt x="1001" y="70"/>
                    <a:pt x="999" y="68"/>
                  </a:cubicBezTo>
                  <a:cubicBezTo>
                    <a:pt x="996" y="64"/>
                    <a:pt x="995" y="62"/>
                    <a:pt x="990" y="61"/>
                  </a:cubicBezTo>
                  <a:cubicBezTo>
                    <a:pt x="985" y="59"/>
                    <a:pt x="974" y="55"/>
                    <a:pt x="971" y="50"/>
                  </a:cubicBezTo>
                  <a:cubicBezTo>
                    <a:pt x="969" y="46"/>
                    <a:pt x="970" y="46"/>
                    <a:pt x="965" y="45"/>
                  </a:cubicBezTo>
                  <a:cubicBezTo>
                    <a:pt x="962" y="44"/>
                    <a:pt x="958" y="45"/>
                    <a:pt x="957" y="42"/>
                  </a:cubicBezTo>
                  <a:cubicBezTo>
                    <a:pt x="954" y="40"/>
                    <a:pt x="956" y="37"/>
                    <a:pt x="953" y="35"/>
                  </a:cubicBezTo>
                  <a:cubicBezTo>
                    <a:pt x="951" y="33"/>
                    <a:pt x="947" y="32"/>
                    <a:pt x="945" y="31"/>
                  </a:cubicBezTo>
                  <a:cubicBezTo>
                    <a:pt x="941" y="29"/>
                    <a:pt x="940" y="29"/>
                    <a:pt x="936" y="31"/>
                  </a:cubicBezTo>
                  <a:cubicBezTo>
                    <a:pt x="932" y="35"/>
                    <a:pt x="930" y="41"/>
                    <a:pt x="925" y="44"/>
                  </a:cubicBezTo>
                  <a:cubicBezTo>
                    <a:pt x="924" y="45"/>
                    <a:pt x="924" y="38"/>
                    <a:pt x="924" y="38"/>
                  </a:cubicBezTo>
                  <a:cubicBezTo>
                    <a:pt x="925" y="35"/>
                    <a:pt x="929" y="33"/>
                    <a:pt x="929" y="31"/>
                  </a:cubicBezTo>
                  <a:cubicBezTo>
                    <a:pt x="929" y="26"/>
                    <a:pt x="923" y="24"/>
                    <a:pt x="920" y="21"/>
                  </a:cubicBezTo>
                  <a:cubicBezTo>
                    <a:pt x="917" y="18"/>
                    <a:pt x="912" y="14"/>
                    <a:pt x="908" y="13"/>
                  </a:cubicBezTo>
                  <a:cubicBezTo>
                    <a:pt x="902" y="10"/>
                    <a:pt x="903" y="16"/>
                    <a:pt x="900" y="21"/>
                  </a:cubicBezTo>
                  <a:cubicBezTo>
                    <a:pt x="899" y="24"/>
                    <a:pt x="894" y="32"/>
                    <a:pt x="891" y="31"/>
                  </a:cubicBezTo>
                  <a:cubicBezTo>
                    <a:pt x="891" y="26"/>
                    <a:pt x="889" y="23"/>
                    <a:pt x="884" y="21"/>
                  </a:cubicBezTo>
                  <a:cubicBezTo>
                    <a:pt x="878" y="18"/>
                    <a:pt x="877" y="22"/>
                    <a:pt x="872" y="25"/>
                  </a:cubicBezTo>
                  <a:cubicBezTo>
                    <a:pt x="870" y="26"/>
                    <a:pt x="867" y="28"/>
                    <a:pt x="866" y="25"/>
                  </a:cubicBezTo>
                  <a:cubicBezTo>
                    <a:pt x="866" y="23"/>
                    <a:pt x="870" y="20"/>
                    <a:pt x="872" y="19"/>
                  </a:cubicBezTo>
                  <a:cubicBezTo>
                    <a:pt x="873" y="17"/>
                    <a:pt x="874" y="15"/>
                    <a:pt x="876" y="14"/>
                  </a:cubicBezTo>
                  <a:cubicBezTo>
                    <a:pt x="879" y="13"/>
                    <a:pt x="886" y="13"/>
                    <a:pt x="881" y="8"/>
                  </a:cubicBezTo>
                  <a:cubicBezTo>
                    <a:pt x="879" y="6"/>
                    <a:pt x="874" y="6"/>
                    <a:pt x="871" y="5"/>
                  </a:cubicBezTo>
                  <a:cubicBezTo>
                    <a:pt x="866" y="4"/>
                    <a:pt x="864" y="0"/>
                    <a:pt x="858" y="1"/>
                  </a:cubicBezTo>
                  <a:cubicBezTo>
                    <a:pt x="853" y="2"/>
                    <a:pt x="850" y="5"/>
                    <a:pt x="845" y="5"/>
                  </a:cubicBezTo>
                  <a:cubicBezTo>
                    <a:pt x="838" y="6"/>
                    <a:pt x="832" y="7"/>
                    <a:pt x="826" y="7"/>
                  </a:cubicBezTo>
                  <a:cubicBezTo>
                    <a:pt x="820" y="8"/>
                    <a:pt x="815" y="6"/>
                    <a:pt x="809" y="8"/>
                  </a:cubicBezTo>
                  <a:cubicBezTo>
                    <a:pt x="806" y="9"/>
                    <a:pt x="802" y="10"/>
                    <a:pt x="800" y="13"/>
                  </a:cubicBezTo>
                  <a:cubicBezTo>
                    <a:pt x="797" y="16"/>
                    <a:pt x="797" y="17"/>
                    <a:pt x="792" y="18"/>
                  </a:cubicBezTo>
                  <a:cubicBezTo>
                    <a:pt x="783" y="19"/>
                    <a:pt x="779" y="24"/>
                    <a:pt x="772" y="30"/>
                  </a:cubicBezTo>
                  <a:cubicBezTo>
                    <a:pt x="766" y="34"/>
                    <a:pt x="758" y="36"/>
                    <a:pt x="752" y="41"/>
                  </a:cubicBezTo>
                  <a:cubicBezTo>
                    <a:pt x="741" y="51"/>
                    <a:pt x="729" y="60"/>
                    <a:pt x="716" y="68"/>
                  </a:cubicBezTo>
                  <a:cubicBezTo>
                    <a:pt x="712" y="71"/>
                    <a:pt x="709" y="72"/>
                    <a:pt x="705" y="74"/>
                  </a:cubicBezTo>
                  <a:cubicBezTo>
                    <a:pt x="703" y="76"/>
                    <a:pt x="701" y="79"/>
                    <a:pt x="698" y="80"/>
                  </a:cubicBezTo>
                  <a:cubicBezTo>
                    <a:pt x="693" y="82"/>
                    <a:pt x="691" y="79"/>
                    <a:pt x="686" y="84"/>
                  </a:cubicBezTo>
                  <a:cubicBezTo>
                    <a:pt x="682" y="88"/>
                    <a:pt x="678" y="92"/>
                    <a:pt x="673" y="96"/>
                  </a:cubicBezTo>
                  <a:cubicBezTo>
                    <a:pt x="671" y="98"/>
                    <a:pt x="668" y="100"/>
                    <a:pt x="666" y="103"/>
                  </a:cubicBezTo>
                  <a:cubicBezTo>
                    <a:pt x="665" y="104"/>
                    <a:pt x="664" y="105"/>
                    <a:pt x="664" y="107"/>
                  </a:cubicBezTo>
                  <a:cubicBezTo>
                    <a:pt x="664" y="109"/>
                    <a:pt x="667" y="109"/>
                    <a:pt x="665" y="112"/>
                  </a:cubicBezTo>
                  <a:cubicBezTo>
                    <a:pt x="663" y="115"/>
                    <a:pt x="659" y="111"/>
                    <a:pt x="656" y="112"/>
                  </a:cubicBezTo>
                  <a:cubicBezTo>
                    <a:pt x="654" y="113"/>
                    <a:pt x="650" y="117"/>
                    <a:pt x="648" y="119"/>
                  </a:cubicBezTo>
                  <a:cubicBezTo>
                    <a:pt x="646" y="122"/>
                    <a:pt x="645" y="124"/>
                    <a:pt x="644" y="128"/>
                  </a:cubicBezTo>
                  <a:cubicBezTo>
                    <a:pt x="643" y="132"/>
                    <a:pt x="642" y="132"/>
                    <a:pt x="638" y="134"/>
                  </a:cubicBezTo>
                  <a:cubicBezTo>
                    <a:pt x="634" y="130"/>
                    <a:pt x="624" y="131"/>
                    <a:pt x="619" y="132"/>
                  </a:cubicBezTo>
                  <a:cubicBezTo>
                    <a:pt x="613" y="133"/>
                    <a:pt x="603" y="131"/>
                    <a:pt x="601" y="140"/>
                  </a:cubicBezTo>
                  <a:cubicBezTo>
                    <a:pt x="598" y="140"/>
                    <a:pt x="594" y="138"/>
                    <a:pt x="590" y="138"/>
                  </a:cubicBezTo>
                  <a:cubicBezTo>
                    <a:pt x="587" y="137"/>
                    <a:pt x="586" y="135"/>
                    <a:pt x="583" y="133"/>
                  </a:cubicBezTo>
                  <a:cubicBezTo>
                    <a:pt x="579" y="130"/>
                    <a:pt x="568" y="124"/>
                    <a:pt x="563" y="127"/>
                  </a:cubicBezTo>
                  <a:cubicBezTo>
                    <a:pt x="556" y="131"/>
                    <a:pt x="565" y="142"/>
                    <a:pt x="567" y="146"/>
                  </a:cubicBezTo>
                  <a:cubicBezTo>
                    <a:pt x="570" y="152"/>
                    <a:pt x="575" y="158"/>
                    <a:pt x="575" y="164"/>
                  </a:cubicBezTo>
                  <a:cubicBezTo>
                    <a:pt x="575" y="168"/>
                    <a:pt x="577" y="172"/>
                    <a:pt x="577" y="175"/>
                  </a:cubicBezTo>
                  <a:cubicBezTo>
                    <a:pt x="567" y="178"/>
                    <a:pt x="559" y="196"/>
                    <a:pt x="554" y="204"/>
                  </a:cubicBezTo>
                  <a:cubicBezTo>
                    <a:pt x="551" y="209"/>
                    <a:pt x="549" y="216"/>
                    <a:pt x="544" y="220"/>
                  </a:cubicBezTo>
                  <a:cubicBezTo>
                    <a:pt x="540" y="222"/>
                    <a:pt x="537" y="221"/>
                    <a:pt x="533" y="222"/>
                  </a:cubicBezTo>
                  <a:cubicBezTo>
                    <a:pt x="529" y="223"/>
                    <a:pt x="526" y="226"/>
                    <a:pt x="523" y="229"/>
                  </a:cubicBezTo>
                  <a:cubicBezTo>
                    <a:pt x="520" y="231"/>
                    <a:pt x="518" y="236"/>
                    <a:pt x="516" y="237"/>
                  </a:cubicBezTo>
                  <a:cubicBezTo>
                    <a:pt x="512" y="240"/>
                    <a:pt x="508" y="238"/>
                    <a:pt x="504" y="242"/>
                  </a:cubicBezTo>
                  <a:cubicBezTo>
                    <a:pt x="501" y="244"/>
                    <a:pt x="499" y="249"/>
                    <a:pt x="504" y="250"/>
                  </a:cubicBezTo>
                  <a:cubicBezTo>
                    <a:pt x="505" y="254"/>
                    <a:pt x="504" y="256"/>
                    <a:pt x="507" y="259"/>
                  </a:cubicBezTo>
                  <a:cubicBezTo>
                    <a:pt x="509" y="262"/>
                    <a:pt x="511" y="264"/>
                    <a:pt x="514" y="266"/>
                  </a:cubicBezTo>
                  <a:cubicBezTo>
                    <a:pt x="516" y="268"/>
                    <a:pt x="518" y="269"/>
                    <a:pt x="520" y="271"/>
                  </a:cubicBezTo>
                  <a:cubicBezTo>
                    <a:pt x="523" y="273"/>
                    <a:pt x="527" y="274"/>
                    <a:pt x="529" y="277"/>
                  </a:cubicBezTo>
                  <a:cubicBezTo>
                    <a:pt x="529" y="278"/>
                    <a:pt x="528" y="280"/>
                    <a:pt x="528" y="282"/>
                  </a:cubicBezTo>
                  <a:cubicBezTo>
                    <a:pt x="529" y="284"/>
                    <a:pt x="530" y="284"/>
                    <a:pt x="531" y="286"/>
                  </a:cubicBezTo>
                  <a:cubicBezTo>
                    <a:pt x="532" y="289"/>
                    <a:pt x="535" y="291"/>
                    <a:pt x="536" y="295"/>
                  </a:cubicBezTo>
                  <a:cubicBezTo>
                    <a:pt x="538" y="302"/>
                    <a:pt x="532" y="307"/>
                    <a:pt x="530" y="314"/>
                  </a:cubicBezTo>
                  <a:cubicBezTo>
                    <a:pt x="530" y="318"/>
                    <a:pt x="529" y="322"/>
                    <a:pt x="528" y="325"/>
                  </a:cubicBezTo>
                  <a:cubicBezTo>
                    <a:pt x="528" y="322"/>
                    <a:pt x="527" y="320"/>
                    <a:pt x="527" y="318"/>
                  </a:cubicBezTo>
                  <a:cubicBezTo>
                    <a:pt x="526" y="316"/>
                    <a:pt x="527" y="313"/>
                    <a:pt x="527" y="311"/>
                  </a:cubicBezTo>
                  <a:cubicBezTo>
                    <a:pt x="526" y="309"/>
                    <a:pt x="524" y="309"/>
                    <a:pt x="524" y="306"/>
                  </a:cubicBezTo>
                  <a:cubicBezTo>
                    <a:pt x="524" y="304"/>
                    <a:pt x="526" y="302"/>
                    <a:pt x="526" y="300"/>
                  </a:cubicBezTo>
                  <a:cubicBezTo>
                    <a:pt x="517" y="296"/>
                    <a:pt x="523" y="286"/>
                    <a:pt x="519" y="280"/>
                  </a:cubicBezTo>
                  <a:cubicBezTo>
                    <a:pt x="517" y="278"/>
                    <a:pt x="513" y="278"/>
                    <a:pt x="510" y="276"/>
                  </a:cubicBezTo>
                  <a:cubicBezTo>
                    <a:pt x="508" y="275"/>
                    <a:pt x="506" y="270"/>
                    <a:pt x="502" y="272"/>
                  </a:cubicBezTo>
                  <a:cubicBezTo>
                    <a:pt x="497" y="274"/>
                    <a:pt x="498" y="289"/>
                    <a:pt x="498" y="294"/>
                  </a:cubicBezTo>
                  <a:cubicBezTo>
                    <a:pt x="497" y="302"/>
                    <a:pt x="494" y="305"/>
                    <a:pt x="487" y="309"/>
                  </a:cubicBezTo>
                  <a:cubicBezTo>
                    <a:pt x="483" y="313"/>
                    <a:pt x="475" y="321"/>
                    <a:pt x="469" y="316"/>
                  </a:cubicBezTo>
                  <a:cubicBezTo>
                    <a:pt x="471" y="315"/>
                    <a:pt x="474" y="315"/>
                    <a:pt x="475" y="314"/>
                  </a:cubicBezTo>
                  <a:cubicBezTo>
                    <a:pt x="476" y="312"/>
                    <a:pt x="475" y="311"/>
                    <a:pt x="477" y="309"/>
                  </a:cubicBezTo>
                  <a:cubicBezTo>
                    <a:pt x="480" y="306"/>
                    <a:pt x="484" y="308"/>
                    <a:pt x="487" y="306"/>
                  </a:cubicBezTo>
                  <a:cubicBezTo>
                    <a:pt x="489" y="304"/>
                    <a:pt x="491" y="298"/>
                    <a:pt x="490" y="295"/>
                  </a:cubicBezTo>
                  <a:cubicBezTo>
                    <a:pt x="488" y="292"/>
                    <a:pt x="482" y="296"/>
                    <a:pt x="478" y="294"/>
                  </a:cubicBezTo>
                  <a:cubicBezTo>
                    <a:pt x="478" y="289"/>
                    <a:pt x="486" y="288"/>
                    <a:pt x="487" y="282"/>
                  </a:cubicBezTo>
                  <a:cubicBezTo>
                    <a:pt x="487" y="280"/>
                    <a:pt x="485" y="278"/>
                    <a:pt x="485" y="275"/>
                  </a:cubicBezTo>
                  <a:cubicBezTo>
                    <a:pt x="485" y="274"/>
                    <a:pt x="486" y="268"/>
                    <a:pt x="487" y="268"/>
                  </a:cubicBezTo>
                  <a:cubicBezTo>
                    <a:pt x="489" y="264"/>
                    <a:pt x="490" y="267"/>
                    <a:pt x="491" y="262"/>
                  </a:cubicBezTo>
                  <a:cubicBezTo>
                    <a:pt x="491" y="260"/>
                    <a:pt x="491" y="256"/>
                    <a:pt x="490" y="254"/>
                  </a:cubicBezTo>
                  <a:cubicBezTo>
                    <a:pt x="488" y="248"/>
                    <a:pt x="483" y="246"/>
                    <a:pt x="479" y="251"/>
                  </a:cubicBezTo>
                  <a:cubicBezTo>
                    <a:pt x="480" y="247"/>
                    <a:pt x="479" y="242"/>
                    <a:pt x="474" y="242"/>
                  </a:cubicBezTo>
                  <a:cubicBezTo>
                    <a:pt x="473" y="242"/>
                    <a:pt x="471" y="244"/>
                    <a:pt x="469" y="244"/>
                  </a:cubicBezTo>
                  <a:cubicBezTo>
                    <a:pt x="467" y="244"/>
                    <a:pt x="464" y="243"/>
                    <a:pt x="462" y="243"/>
                  </a:cubicBezTo>
                  <a:cubicBezTo>
                    <a:pt x="461" y="243"/>
                    <a:pt x="459" y="243"/>
                    <a:pt x="459" y="243"/>
                  </a:cubicBezTo>
                  <a:cubicBezTo>
                    <a:pt x="458" y="244"/>
                    <a:pt x="458" y="246"/>
                    <a:pt x="457" y="246"/>
                  </a:cubicBezTo>
                  <a:cubicBezTo>
                    <a:pt x="451" y="250"/>
                    <a:pt x="453" y="241"/>
                    <a:pt x="453" y="238"/>
                  </a:cubicBezTo>
                  <a:cubicBezTo>
                    <a:pt x="453" y="233"/>
                    <a:pt x="451" y="230"/>
                    <a:pt x="446" y="230"/>
                  </a:cubicBezTo>
                  <a:cubicBezTo>
                    <a:pt x="442" y="230"/>
                    <a:pt x="440" y="234"/>
                    <a:pt x="437" y="237"/>
                  </a:cubicBezTo>
                  <a:cubicBezTo>
                    <a:pt x="436" y="239"/>
                    <a:pt x="429" y="246"/>
                    <a:pt x="432" y="239"/>
                  </a:cubicBezTo>
                  <a:cubicBezTo>
                    <a:pt x="433" y="234"/>
                    <a:pt x="443" y="227"/>
                    <a:pt x="448" y="226"/>
                  </a:cubicBezTo>
                  <a:cubicBezTo>
                    <a:pt x="455" y="225"/>
                    <a:pt x="458" y="234"/>
                    <a:pt x="465" y="234"/>
                  </a:cubicBezTo>
                  <a:cubicBezTo>
                    <a:pt x="473" y="235"/>
                    <a:pt x="480" y="236"/>
                    <a:pt x="488" y="235"/>
                  </a:cubicBezTo>
                  <a:cubicBezTo>
                    <a:pt x="488" y="232"/>
                    <a:pt x="491" y="234"/>
                    <a:pt x="493" y="233"/>
                  </a:cubicBezTo>
                  <a:cubicBezTo>
                    <a:pt x="497" y="233"/>
                    <a:pt x="496" y="234"/>
                    <a:pt x="498" y="231"/>
                  </a:cubicBezTo>
                  <a:cubicBezTo>
                    <a:pt x="499" y="231"/>
                    <a:pt x="498" y="229"/>
                    <a:pt x="499" y="228"/>
                  </a:cubicBezTo>
                  <a:cubicBezTo>
                    <a:pt x="501" y="226"/>
                    <a:pt x="507" y="226"/>
                    <a:pt x="510" y="224"/>
                  </a:cubicBezTo>
                  <a:cubicBezTo>
                    <a:pt x="514" y="221"/>
                    <a:pt x="516" y="217"/>
                    <a:pt x="519" y="213"/>
                  </a:cubicBezTo>
                  <a:cubicBezTo>
                    <a:pt x="522" y="211"/>
                    <a:pt x="525" y="209"/>
                    <a:pt x="527" y="207"/>
                  </a:cubicBezTo>
                  <a:cubicBezTo>
                    <a:pt x="530" y="203"/>
                    <a:pt x="530" y="201"/>
                    <a:pt x="531" y="197"/>
                  </a:cubicBezTo>
                  <a:cubicBezTo>
                    <a:pt x="532" y="191"/>
                    <a:pt x="534" y="193"/>
                    <a:pt x="539" y="191"/>
                  </a:cubicBezTo>
                  <a:cubicBezTo>
                    <a:pt x="544" y="189"/>
                    <a:pt x="544" y="185"/>
                    <a:pt x="547" y="183"/>
                  </a:cubicBezTo>
                  <a:cubicBezTo>
                    <a:pt x="550" y="182"/>
                    <a:pt x="555" y="183"/>
                    <a:pt x="552" y="177"/>
                  </a:cubicBezTo>
                  <a:cubicBezTo>
                    <a:pt x="549" y="171"/>
                    <a:pt x="547" y="176"/>
                    <a:pt x="543" y="176"/>
                  </a:cubicBezTo>
                  <a:cubicBezTo>
                    <a:pt x="535" y="175"/>
                    <a:pt x="546" y="167"/>
                    <a:pt x="542" y="162"/>
                  </a:cubicBezTo>
                  <a:cubicBezTo>
                    <a:pt x="541" y="160"/>
                    <a:pt x="538" y="160"/>
                    <a:pt x="539" y="157"/>
                  </a:cubicBezTo>
                  <a:cubicBezTo>
                    <a:pt x="540" y="154"/>
                    <a:pt x="544" y="155"/>
                    <a:pt x="544" y="152"/>
                  </a:cubicBezTo>
                  <a:cubicBezTo>
                    <a:pt x="543" y="151"/>
                    <a:pt x="540" y="150"/>
                    <a:pt x="540" y="149"/>
                  </a:cubicBezTo>
                  <a:cubicBezTo>
                    <a:pt x="539" y="147"/>
                    <a:pt x="540" y="145"/>
                    <a:pt x="539" y="143"/>
                  </a:cubicBezTo>
                  <a:cubicBezTo>
                    <a:pt x="538" y="139"/>
                    <a:pt x="535" y="138"/>
                    <a:pt x="534" y="134"/>
                  </a:cubicBezTo>
                  <a:cubicBezTo>
                    <a:pt x="534" y="132"/>
                    <a:pt x="534" y="123"/>
                    <a:pt x="535" y="122"/>
                  </a:cubicBezTo>
                  <a:cubicBezTo>
                    <a:pt x="536" y="120"/>
                    <a:pt x="539" y="121"/>
                    <a:pt x="540" y="119"/>
                  </a:cubicBezTo>
                  <a:cubicBezTo>
                    <a:pt x="545" y="112"/>
                    <a:pt x="529" y="107"/>
                    <a:pt x="525" y="104"/>
                  </a:cubicBezTo>
                  <a:cubicBezTo>
                    <a:pt x="520" y="99"/>
                    <a:pt x="518" y="93"/>
                    <a:pt x="513" y="89"/>
                  </a:cubicBezTo>
                  <a:cubicBezTo>
                    <a:pt x="498" y="76"/>
                    <a:pt x="504" y="113"/>
                    <a:pt x="498" y="113"/>
                  </a:cubicBezTo>
                  <a:cubicBezTo>
                    <a:pt x="496" y="101"/>
                    <a:pt x="490" y="116"/>
                    <a:pt x="486" y="119"/>
                  </a:cubicBezTo>
                  <a:cubicBezTo>
                    <a:pt x="480" y="124"/>
                    <a:pt x="475" y="127"/>
                    <a:pt x="472" y="134"/>
                  </a:cubicBezTo>
                  <a:cubicBezTo>
                    <a:pt x="472" y="131"/>
                    <a:pt x="471" y="129"/>
                    <a:pt x="470" y="126"/>
                  </a:cubicBezTo>
                  <a:cubicBezTo>
                    <a:pt x="473" y="124"/>
                    <a:pt x="477" y="125"/>
                    <a:pt x="480" y="122"/>
                  </a:cubicBezTo>
                  <a:cubicBezTo>
                    <a:pt x="482" y="120"/>
                    <a:pt x="484" y="116"/>
                    <a:pt x="486" y="114"/>
                  </a:cubicBezTo>
                  <a:cubicBezTo>
                    <a:pt x="490" y="107"/>
                    <a:pt x="496" y="104"/>
                    <a:pt x="499" y="97"/>
                  </a:cubicBezTo>
                  <a:cubicBezTo>
                    <a:pt x="502" y="90"/>
                    <a:pt x="505" y="83"/>
                    <a:pt x="494" y="82"/>
                  </a:cubicBezTo>
                  <a:cubicBezTo>
                    <a:pt x="490" y="82"/>
                    <a:pt x="487" y="82"/>
                    <a:pt x="483" y="83"/>
                  </a:cubicBezTo>
                  <a:cubicBezTo>
                    <a:pt x="478" y="84"/>
                    <a:pt x="479" y="84"/>
                    <a:pt x="474" y="82"/>
                  </a:cubicBezTo>
                  <a:cubicBezTo>
                    <a:pt x="467" y="78"/>
                    <a:pt x="462" y="82"/>
                    <a:pt x="456" y="84"/>
                  </a:cubicBezTo>
                  <a:cubicBezTo>
                    <a:pt x="449" y="87"/>
                    <a:pt x="442" y="86"/>
                    <a:pt x="435" y="88"/>
                  </a:cubicBezTo>
                  <a:cubicBezTo>
                    <a:pt x="428" y="89"/>
                    <a:pt x="424" y="95"/>
                    <a:pt x="419" y="99"/>
                  </a:cubicBezTo>
                  <a:cubicBezTo>
                    <a:pt x="414" y="104"/>
                    <a:pt x="407" y="107"/>
                    <a:pt x="402" y="112"/>
                  </a:cubicBezTo>
                  <a:cubicBezTo>
                    <a:pt x="392" y="126"/>
                    <a:pt x="380" y="137"/>
                    <a:pt x="366" y="146"/>
                  </a:cubicBezTo>
                  <a:cubicBezTo>
                    <a:pt x="362" y="149"/>
                    <a:pt x="359" y="152"/>
                    <a:pt x="355" y="153"/>
                  </a:cubicBezTo>
                  <a:cubicBezTo>
                    <a:pt x="350" y="154"/>
                    <a:pt x="344" y="154"/>
                    <a:pt x="339" y="154"/>
                  </a:cubicBezTo>
                  <a:cubicBezTo>
                    <a:pt x="334" y="155"/>
                    <a:pt x="326" y="159"/>
                    <a:pt x="327" y="165"/>
                  </a:cubicBezTo>
                  <a:cubicBezTo>
                    <a:pt x="323" y="166"/>
                    <a:pt x="321" y="161"/>
                    <a:pt x="317" y="163"/>
                  </a:cubicBezTo>
                  <a:cubicBezTo>
                    <a:pt x="314" y="165"/>
                    <a:pt x="312" y="168"/>
                    <a:pt x="309" y="169"/>
                  </a:cubicBezTo>
                  <a:cubicBezTo>
                    <a:pt x="306" y="172"/>
                    <a:pt x="305" y="173"/>
                    <a:pt x="300" y="173"/>
                  </a:cubicBezTo>
                  <a:cubicBezTo>
                    <a:pt x="296" y="173"/>
                    <a:pt x="293" y="171"/>
                    <a:pt x="291" y="175"/>
                  </a:cubicBezTo>
                  <a:cubicBezTo>
                    <a:pt x="289" y="179"/>
                    <a:pt x="291" y="182"/>
                    <a:pt x="287" y="184"/>
                  </a:cubicBezTo>
                  <a:cubicBezTo>
                    <a:pt x="285" y="187"/>
                    <a:pt x="281" y="187"/>
                    <a:pt x="279" y="190"/>
                  </a:cubicBezTo>
                  <a:cubicBezTo>
                    <a:pt x="273" y="198"/>
                    <a:pt x="283" y="203"/>
                    <a:pt x="279" y="209"/>
                  </a:cubicBezTo>
                  <a:cubicBezTo>
                    <a:pt x="275" y="214"/>
                    <a:pt x="271" y="217"/>
                    <a:pt x="271" y="223"/>
                  </a:cubicBezTo>
                  <a:cubicBezTo>
                    <a:pt x="271" y="226"/>
                    <a:pt x="274" y="229"/>
                    <a:pt x="273" y="231"/>
                  </a:cubicBezTo>
                  <a:cubicBezTo>
                    <a:pt x="273" y="234"/>
                    <a:pt x="269" y="232"/>
                    <a:pt x="267" y="235"/>
                  </a:cubicBezTo>
                  <a:cubicBezTo>
                    <a:pt x="265" y="237"/>
                    <a:pt x="267" y="240"/>
                    <a:pt x="265" y="243"/>
                  </a:cubicBezTo>
                  <a:cubicBezTo>
                    <a:pt x="263" y="244"/>
                    <a:pt x="261" y="245"/>
                    <a:pt x="259" y="247"/>
                  </a:cubicBezTo>
                  <a:cubicBezTo>
                    <a:pt x="257" y="249"/>
                    <a:pt x="256" y="252"/>
                    <a:pt x="255" y="254"/>
                  </a:cubicBezTo>
                  <a:cubicBezTo>
                    <a:pt x="251" y="251"/>
                    <a:pt x="250" y="249"/>
                    <a:pt x="246" y="253"/>
                  </a:cubicBezTo>
                  <a:cubicBezTo>
                    <a:pt x="243" y="256"/>
                    <a:pt x="244" y="261"/>
                    <a:pt x="241" y="263"/>
                  </a:cubicBezTo>
                  <a:cubicBezTo>
                    <a:pt x="240" y="264"/>
                    <a:pt x="237" y="263"/>
                    <a:pt x="236" y="264"/>
                  </a:cubicBezTo>
                  <a:cubicBezTo>
                    <a:pt x="235" y="265"/>
                    <a:pt x="236" y="268"/>
                    <a:pt x="236" y="270"/>
                  </a:cubicBezTo>
                  <a:cubicBezTo>
                    <a:pt x="235" y="274"/>
                    <a:pt x="236" y="277"/>
                    <a:pt x="237" y="280"/>
                  </a:cubicBezTo>
                  <a:cubicBezTo>
                    <a:pt x="237" y="286"/>
                    <a:pt x="236" y="286"/>
                    <a:pt x="234" y="290"/>
                  </a:cubicBezTo>
                  <a:cubicBezTo>
                    <a:pt x="232" y="293"/>
                    <a:pt x="234" y="296"/>
                    <a:pt x="235" y="300"/>
                  </a:cubicBezTo>
                  <a:cubicBezTo>
                    <a:pt x="237" y="307"/>
                    <a:pt x="236" y="314"/>
                    <a:pt x="232" y="320"/>
                  </a:cubicBezTo>
                  <a:cubicBezTo>
                    <a:pt x="228" y="326"/>
                    <a:pt x="229" y="332"/>
                    <a:pt x="225" y="337"/>
                  </a:cubicBezTo>
                  <a:cubicBezTo>
                    <a:pt x="222" y="341"/>
                    <a:pt x="217" y="344"/>
                    <a:pt x="214" y="349"/>
                  </a:cubicBezTo>
                  <a:cubicBezTo>
                    <a:pt x="211" y="354"/>
                    <a:pt x="213" y="361"/>
                    <a:pt x="210" y="366"/>
                  </a:cubicBezTo>
                  <a:cubicBezTo>
                    <a:pt x="208" y="371"/>
                    <a:pt x="204" y="375"/>
                    <a:pt x="202" y="380"/>
                  </a:cubicBezTo>
                  <a:cubicBezTo>
                    <a:pt x="200" y="386"/>
                    <a:pt x="196" y="391"/>
                    <a:pt x="191" y="392"/>
                  </a:cubicBezTo>
                  <a:cubicBezTo>
                    <a:pt x="186" y="393"/>
                    <a:pt x="185" y="395"/>
                    <a:pt x="182" y="399"/>
                  </a:cubicBezTo>
                  <a:cubicBezTo>
                    <a:pt x="180" y="402"/>
                    <a:pt x="179" y="406"/>
                    <a:pt x="178" y="409"/>
                  </a:cubicBezTo>
                  <a:cubicBezTo>
                    <a:pt x="175" y="416"/>
                    <a:pt x="172" y="422"/>
                    <a:pt x="170" y="428"/>
                  </a:cubicBezTo>
                  <a:cubicBezTo>
                    <a:pt x="167" y="434"/>
                    <a:pt x="163" y="441"/>
                    <a:pt x="159" y="445"/>
                  </a:cubicBezTo>
                  <a:cubicBezTo>
                    <a:pt x="153" y="450"/>
                    <a:pt x="148" y="455"/>
                    <a:pt x="144" y="461"/>
                  </a:cubicBezTo>
                  <a:cubicBezTo>
                    <a:pt x="139" y="468"/>
                    <a:pt x="138" y="475"/>
                    <a:pt x="136" y="483"/>
                  </a:cubicBezTo>
                  <a:cubicBezTo>
                    <a:pt x="129" y="482"/>
                    <a:pt x="120" y="488"/>
                    <a:pt x="119" y="494"/>
                  </a:cubicBezTo>
                  <a:cubicBezTo>
                    <a:pt x="117" y="500"/>
                    <a:pt x="120" y="502"/>
                    <a:pt x="123" y="505"/>
                  </a:cubicBezTo>
                  <a:cubicBezTo>
                    <a:pt x="127" y="508"/>
                    <a:pt x="128" y="509"/>
                    <a:pt x="126" y="514"/>
                  </a:cubicBezTo>
                  <a:cubicBezTo>
                    <a:pt x="126" y="513"/>
                    <a:pt x="122" y="515"/>
                    <a:pt x="122" y="515"/>
                  </a:cubicBezTo>
                  <a:cubicBezTo>
                    <a:pt x="120" y="517"/>
                    <a:pt x="120" y="519"/>
                    <a:pt x="120" y="521"/>
                  </a:cubicBezTo>
                  <a:cubicBezTo>
                    <a:pt x="120" y="524"/>
                    <a:pt x="121" y="528"/>
                    <a:pt x="120" y="532"/>
                  </a:cubicBezTo>
                  <a:cubicBezTo>
                    <a:pt x="119" y="535"/>
                    <a:pt x="116" y="538"/>
                    <a:pt x="115" y="542"/>
                  </a:cubicBezTo>
                  <a:cubicBezTo>
                    <a:pt x="110" y="552"/>
                    <a:pt x="107" y="563"/>
                    <a:pt x="103" y="573"/>
                  </a:cubicBezTo>
                  <a:cubicBezTo>
                    <a:pt x="98" y="587"/>
                    <a:pt x="93" y="601"/>
                    <a:pt x="86" y="614"/>
                  </a:cubicBezTo>
                  <a:cubicBezTo>
                    <a:pt x="81" y="626"/>
                    <a:pt x="78" y="638"/>
                    <a:pt x="74" y="650"/>
                  </a:cubicBezTo>
                  <a:cubicBezTo>
                    <a:pt x="72" y="660"/>
                    <a:pt x="68" y="669"/>
                    <a:pt x="65" y="678"/>
                  </a:cubicBezTo>
                  <a:cubicBezTo>
                    <a:pt x="60" y="692"/>
                    <a:pt x="48" y="707"/>
                    <a:pt x="55" y="721"/>
                  </a:cubicBezTo>
                  <a:cubicBezTo>
                    <a:pt x="60" y="729"/>
                    <a:pt x="79" y="745"/>
                    <a:pt x="66" y="754"/>
                  </a:cubicBezTo>
                  <a:cubicBezTo>
                    <a:pt x="63" y="755"/>
                    <a:pt x="61" y="754"/>
                    <a:pt x="60" y="758"/>
                  </a:cubicBezTo>
                  <a:cubicBezTo>
                    <a:pt x="58" y="761"/>
                    <a:pt x="58" y="765"/>
                    <a:pt x="58" y="768"/>
                  </a:cubicBezTo>
                  <a:cubicBezTo>
                    <a:pt x="57" y="774"/>
                    <a:pt x="55" y="781"/>
                    <a:pt x="54" y="787"/>
                  </a:cubicBezTo>
                  <a:cubicBezTo>
                    <a:pt x="51" y="787"/>
                    <a:pt x="30" y="777"/>
                    <a:pt x="32" y="785"/>
                  </a:cubicBezTo>
                  <a:cubicBezTo>
                    <a:pt x="37" y="786"/>
                    <a:pt x="41" y="784"/>
                    <a:pt x="42" y="790"/>
                  </a:cubicBezTo>
                  <a:cubicBezTo>
                    <a:pt x="43" y="792"/>
                    <a:pt x="41" y="794"/>
                    <a:pt x="42" y="796"/>
                  </a:cubicBezTo>
                  <a:cubicBezTo>
                    <a:pt x="43" y="799"/>
                    <a:pt x="45" y="799"/>
                    <a:pt x="46" y="801"/>
                  </a:cubicBezTo>
                  <a:cubicBezTo>
                    <a:pt x="47" y="804"/>
                    <a:pt x="46" y="811"/>
                    <a:pt x="44" y="813"/>
                  </a:cubicBezTo>
                  <a:cubicBezTo>
                    <a:pt x="39" y="816"/>
                    <a:pt x="25" y="813"/>
                    <a:pt x="19" y="813"/>
                  </a:cubicBezTo>
                  <a:cubicBezTo>
                    <a:pt x="13" y="813"/>
                    <a:pt x="12" y="815"/>
                    <a:pt x="10" y="821"/>
                  </a:cubicBezTo>
                  <a:cubicBezTo>
                    <a:pt x="7" y="829"/>
                    <a:pt x="3" y="837"/>
                    <a:pt x="4" y="845"/>
                  </a:cubicBezTo>
                  <a:cubicBezTo>
                    <a:pt x="9" y="843"/>
                    <a:pt x="12" y="830"/>
                    <a:pt x="13" y="825"/>
                  </a:cubicBezTo>
                  <a:cubicBezTo>
                    <a:pt x="16" y="816"/>
                    <a:pt x="23" y="819"/>
                    <a:pt x="31" y="819"/>
                  </a:cubicBezTo>
                  <a:cubicBezTo>
                    <a:pt x="37" y="819"/>
                    <a:pt x="46" y="819"/>
                    <a:pt x="51" y="823"/>
                  </a:cubicBezTo>
                  <a:cubicBezTo>
                    <a:pt x="57" y="827"/>
                    <a:pt x="55" y="833"/>
                    <a:pt x="54" y="839"/>
                  </a:cubicBezTo>
                  <a:cubicBezTo>
                    <a:pt x="54" y="846"/>
                    <a:pt x="53" y="848"/>
                    <a:pt x="47" y="852"/>
                  </a:cubicBezTo>
                  <a:cubicBezTo>
                    <a:pt x="42" y="856"/>
                    <a:pt x="40" y="857"/>
                    <a:pt x="40" y="864"/>
                  </a:cubicBezTo>
                  <a:cubicBezTo>
                    <a:pt x="38" y="864"/>
                    <a:pt x="31" y="865"/>
                    <a:pt x="29" y="867"/>
                  </a:cubicBezTo>
                  <a:cubicBezTo>
                    <a:pt x="26" y="870"/>
                    <a:pt x="29" y="874"/>
                    <a:pt x="28" y="877"/>
                  </a:cubicBezTo>
                  <a:cubicBezTo>
                    <a:pt x="26" y="881"/>
                    <a:pt x="22" y="879"/>
                    <a:pt x="20" y="883"/>
                  </a:cubicBezTo>
                  <a:cubicBezTo>
                    <a:pt x="18" y="886"/>
                    <a:pt x="21" y="890"/>
                    <a:pt x="22" y="894"/>
                  </a:cubicBezTo>
                  <a:cubicBezTo>
                    <a:pt x="22" y="896"/>
                    <a:pt x="22" y="902"/>
                    <a:pt x="23" y="904"/>
                  </a:cubicBezTo>
                  <a:cubicBezTo>
                    <a:pt x="26" y="908"/>
                    <a:pt x="29" y="903"/>
                    <a:pt x="31" y="901"/>
                  </a:cubicBezTo>
                  <a:cubicBezTo>
                    <a:pt x="37" y="894"/>
                    <a:pt x="43" y="899"/>
                    <a:pt x="48" y="905"/>
                  </a:cubicBezTo>
                  <a:cubicBezTo>
                    <a:pt x="52" y="911"/>
                    <a:pt x="57" y="918"/>
                    <a:pt x="51" y="925"/>
                  </a:cubicBezTo>
                  <a:cubicBezTo>
                    <a:pt x="45" y="931"/>
                    <a:pt x="37" y="927"/>
                    <a:pt x="29" y="929"/>
                  </a:cubicBezTo>
                  <a:cubicBezTo>
                    <a:pt x="25" y="931"/>
                    <a:pt x="24" y="933"/>
                    <a:pt x="25" y="938"/>
                  </a:cubicBezTo>
                  <a:cubicBezTo>
                    <a:pt x="25" y="939"/>
                    <a:pt x="26" y="942"/>
                    <a:pt x="26" y="943"/>
                  </a:cubicBezTo>
                  <a:cubicBezTo>
                    <a:pt x="30" y="946"/>
                    <a:pt x="28" y="943"/>
                    <a:pt x="30" y="942"/>
                  </a:cubicBezTo>
                  <a:cubicBezTo>
                    <a:pt x="33" y="940"/>
                    <a:pt x="40" y="939"/>
                    <a:pt x="43" y="941"/>
                  </a:cubicBezTo>
                  <a:cubicBezTo>
                    <a:pt x="45" y="942"/>
                    <a:pt x="47" y="948"/>
                    <a:pt x="48" y="950"/>
                  </a:cubicBezTo>
                  <a:cubicBezTo>
                    <a:pt x="50" y="954"/>
                    <a:pt x="52" y="959"/>
                    <a:pt x="53" y="964"/>
                  </a:cubicBezTo>
                  <a:cubicBezTo>
                    <a:pt x="53" y="970"/>
                    <a:pt x="51" y="970"/>
                    <a:pt x="46" y="971"/>
                  </a:cubicBezTo>
                  <a:cubicBezTo>
                    <a:pt x="40" y="972"/>
                    <a:pt x="36" y="976"/>
                    <a:pt x="30" y="978"/>
                  </a:cubicBezTo>
                  <a:cubicBezTo>
                    <a:pt x="27" y="979"/>
                    <a:pt x="22" y="979"/>
                    <a:pt x="19" y="981"/>
                  </a:cubicBezTo>
                  <a:cubicBezTo>
                    <a:pt x="15" y="984"/>
                    <a:pt x="17" y="987"/>
                    <a:pt x="18" y="991"/>
                  </a:cubicBezTo>
                  <a:cubicBezTo>
                    <a:pt x="18" y="995"/>
                    <a:pt x="20" y="1011"/>
                    <a:pt x="15" y="1012"/>
                  </a:cubicBezTo>
                  <a:cubicBezTo>
                    <a:pt x="13" y="1013"/>
                    <a:pt x="10" y="1007"/>
                    <a:pt x="8" y="1006"/>
                  </a:cubicBezTo>
                  <a:cubicBezTo>
                    <a:pt x="5" y="1002"/>
                    <a:pt x="5" y="1000"/>
                    <a:pt x="6" y="995"/>
                  </a:cubicBezTo>
                  <a:cubicBezTo>
                    <a:pt x="6" y="992"/>
                    <a:pt x="8" y="990"/>
                    <a:pt x="7" y="987"/>
                  </a:cubicBezTo>
                  <a:cubicBezTo>
                    <a:pt x="0" y="984"/>
                    <a:pt x="2" y="1002"/>
                    <a:pt x="4" y="1005"/>
                  </a:cubicBezTo>
                  <a:cubicBezTo>
                    <a:pt x="7" y="1011"/>
                    <a:pt x="14" y="1017"/>
                    <a:pt x="20" y="1018"/>
                  </a:cubicBezTo>
                  <a:cubicBezTo>
                    <a:pt x="28" y="1020"/>
                    <a:pt x="35" y="1021"/>
                    <a:pt x="43" y="1023"/>
                  </a:cubicBezTo>
                  <a:cubicBezTo>
                    <a:pt x="50" y="1024"/>
                    <a:pt x="58" y="1027"/>
                    <a:pt x="65" y="1029"/>
                  </a:cubicBezTo>
                  <a:cubicBezTo>
                    <a:pt x="68" y="1029"/>
                    <a:pt x="78" y="1033"/>
                    <a:pt x="78" y="1029"/>
                  </a:cubicBezTo>
                  <a:cubicBezTo>
                    <a:pt x="64" y="1024"/>
                    <a:pt x="49" y="1022"/>
                    <a:pt x="36" y="1016"/>
                  </a:cubicBezTo>
                  <a:cubicBezTo>
                    <a:pt x="33" y="1015"/>
                    <a:pt x="27" y="1016"/>
                    <a:pt x="24" y="1014"/>
                  </a:cubicBezTo>
                  <a:cubicBezTo>
                    <a:pt x="22" y="1012"/>
                    <a:pt x="21" y="1007"/>
                    <a:pt x="24" y="1004"/>
                  </a:cubicBezTo>
                  <a:cubicBezTo>
                    <a:pt x="31" y="998"/>
                    <a:pt x="48" y="1011"/>
                    <a:pt x="48" y="995"/>
                  </a:cubicBezTo>
                  <a:cubicBezTo>
                    <a:pt x="48" y="991"/>
                    <a:pt x="49" y="983"/>
                    <a:pt x="54" y="981"/>
                  </a:cubicBezTo>
                  <a:cubicBezTo>
                    <a:pt x="58" y="979"/>
                    <a:pt x="61" y="981"/>
                    <a:pt x="61" y="975"/>
                  </a:cubicBezTo>
                  <a:cubicBezTo>
                    <a:pt x="62" y="967"/>
                    <a:pt x="56" y="959"/>
                    <a:pt x="53" y="951"/>
                  </a:cubicBezTo>
                  <a:cubicBezTo>
                    <a:pt x="50" y="942"/>
                    <a:pt x="56" y="946"/>
                    <a:pt x="61" y="944"/>
                  </a:cubicBezTo>
                  <a:cubicBezTo>
                    <a:pt x="70" y="941"/>
                    <a:pt x="67" y="931"/>
                    <a:pt x="63" y="925"/>
                  </a:cubicBezTo>
                  <a:cubicBezTo>
                    <a:pt x="60" y="919"/>
                    <a:pt x="58" y="913"/>
                    <a:pt x="55" y="907"/>
                  </a:cubicBezTo>
                  <a:cubicBezTo>
                    <a:pt x="51" y="900"/>
                    <a:pt x="49" y="894"/>
                    <a:pt x="46" y="887"/>
                  </a:cubicBezTo>
                  <a:cubicBezTo>
                    <a:pt x="42" y="880"/>
                    <a:pt x="39" y="874"/>
                    <a:pt x="49" y="870"/>
                  </a:cubicBezTo>
                  <a:cubicBezTo>
                    <a:pt x="56" y="867"/>
                    <a:pt x="62" y="865"/>
                    <a:pt x="68" y="861"/>
                  </a:cubicBezTo>
                  <a:cubicBezTo>
                    <a:pt x="73" y="857"/>
                    <a:pt x="98" y="852"/>
                    <a:pt x="97" y="844"/>
                  </a:cubicBezTo>
                  <a:cubicBezTo>
                    <a:pt x="89" y="843"/>
                    <a:pt x="83" y="851"/>
                    <a:pt x="76" y="854"/>
                  </a:cubicBezTo>
                  <a:cubicBezTo>
                    <a:pt x="69" y="857"/>
                    <a:pt x="63" y="850"/>
                    <a:pt x="68" y="844"/>
                  </a:cubicBezTo>
                  <a:cubicBezTo>
                    <a:pt x="73" y="839"/>
                    <a:pt x="84" y="836"/>
                    <a:pt x="90" y="833"/>
                  </a:cubicBezTo>
                  <a:cubicBezTo>
                    <a:pt x="98" y="830"/>
                    <a:pt x="105" y="827"/>
                    <a:pt x="112" y="823"/>
                  </a:cubicBezTo>
                  <a:cubicBezTo>
                    <a:pt x="118" y="819"/>
                    <a:pt x="143" y="806"/>
                    <a:pt x="138" y="821"/>
                  </a:cubicBezTo>
                  <a:cubicBezTo>
                    <a:pt x="136" y="831"/>
                    <a:pt x="115" y="829"/>
                    <a:pt x="112" y="839"/>
                  </a:cubicBezTo>
                  <a:cubicBezTo>
                    <a:pt x="117" y="841"/>
                    <a:pt x="123" y="835"/>
                    <a:pt x="128" y="833"/>
                  </a:cubicBezTo>
                  <a:cubicBezTo>
                    <a:pt x="133" y="831"/>
                    <a:pt x="138" y="830"/>
                    <a:pt x="141" y="825"/>
                  </a:cubicBezTo>
                  <a:cubicBezTo>
                    <a:pt x="144" y="820"/>
                    <a:pt x="144" y="811"/>
                    <a:pt x="143" y="806"/>
                  </a:cubicBezTo>
                  <a:cubicBezTo>
                    <a:pt x="142" y="800"/>
                    <a:pt x="142" y="793"/>
                    <a:pt x="141" y="787"/>
                  </a:cubicBezTo>
                  <a:cubicBezTo>
                    <a:pt x="140" y="781"/>
                    <a:pt x="134" y="781"/>
                    <a:pt x="132" y="776"/>
                  </a:cubicBezTo>
                  <a:cubicBezTo>
                    <a:pt x="135" y="772"/>
                    <a:pt x="150" y="773"/>
                    <a:pt x="154" y="773"/>
                  </a:cubicBezTo>
                  <a:cubicBezTo>
                    <a:pt x="161" y="773"/>
                    <a:pt x="172" y="775"/>
                    <a:pt x="176" y="770"/>
                  </a:cubicBezTo>
                  <a:cubicBezTo>
                    <a:pt x="184" y="761"/>
                    <a:pt x="184" y="750"/>
                    <a:pt x="179" y="740"/>
                  </a:cubicBezTo>
                  <a:cubicBezTo>
                    <a:pt x="177" y="735"/>
                    <a:pt x="174" y="731"/>
                    <a:pt x="171" y="727"/>
                  </a:cubicBezTo>
                  <a:cubicBezTo>
                    <a:pt x="168" y="721"/>
                    <a:pt x="165" y="714"/>
                    <a:pt x="163" y="708"/>
                  </a:cubicBezTo>
                  <a:cubicBezTo>
                    <a:pt x="160" y="701"/>
                    <a:pt x="156" y="695"/>
                    <a:pt x="152" y="688"/>
                  </a:cubicBezTo>
                  <a:cubicBezTo>
                    <a:pt x="149" y="682"/>
                    <a:pt x="145" y="675"/>
                    <a:pt x="141" y="669"/>
                  </a:cubicBezTo>
                  <a:cubicBezTo>
                    <a:pt x="138" y="663"/>
                    <a:pt x="135" y="656"/>
                    <a:pt x="131" y="651"/>
                  </a:cubicBezTo>
                  <a:cubicBezTo>
                    <a:pt x="126" y="646"/>
                    <a:pt x="117" y="642"/>
                    <a:pt x="122" y="634"/>
                  </a:cubicBezTo>
                  <a:cubicBezTo>
                    <a:pt x="124" y="629"/>
                    <a:pt x="138" y="621"/>
                    <a:pt x="136" y="632"/>
                  </a:cubicBezTo>
                  <a:cubicBezTo>
                    <a:pt x="136" y="635"/>
                    <a:pt x="134" y="637"/>
                    <a:pt x="138" y="640"/>
                  </a:cubicBezTo>
                  <a:cubicBezTo>
                    <a:pt x="142" y="643"/>
                    <a:pt x="143" y="642"/>
                    <a:pt x="147" y="639"/>
                  </a:cubicBezTo>
                  <a:cubicBezTo>
                    <a:pt x="151" y="637"/>
                    <a:pt x="150" y="637"/>
                    <a:pt x="154" y="640"/>
                  </a:cubicBezTo>
                  <a:cubicBezTo>
                    <a:pt x="158" y="642"/>
                    <a:pt x="158" y="643"/>
                    <a:pt x="162" y="640"/>
                  </a:cubicBezTo>
                  <a:cubicBezTo>
                    <a:pt x="167" y="636"/>
                    <a:pt x="172" y="630"/>
                    <a:pt x="177" y="626"/>
                  </a:cubicBezTo>
                  <a:cubicBezTo>
                    <a:pt x="179" y="624"/>
                    <a:pt x="181" y="620"/>
                    <a:pt x="184" y="620"/>
                  </a:cubicBezTo>
                  <a:cubicBezTo>
                    <a:pt x="189" y="621"/>
                    <a:pt x="188" y="624"/>
                    <a:pt x="187" y="627"/>
                  </a:cubicBezTo>
                  <a:cubicBezTo>
                    <a:pt x="184" y="631"/>
                    <a:pt x="153" y="658"/>
                    <a:pt x="157" y="662"/>
                  </a:cubicBezTo>
                  <a:cubicBezTo>
                    <a:pt x="161" y="664"/>
                    <a:pt x="166" y="656"/>
                    <a:pt x="170" y="656"/>
                  </a:cubicBezTo>
                  <a:cubicBezTo>
                    <a:pt x="170" y="661"/>
                    <a:pt x="164" y="661"/>
                    <a:pt x="164" y="664"/>
                  </a:cubicBezTo>
                  <a:cubicBezTo>
                    <a:pt x="163" y="667"/>
                    <a:pt x="166" y="669"/>
                    <a:pt x="170" y="669"/>
                  </a:cubicBezTo>
                  <a:cubicBezTo>
                    <a:pt x="172" y="668"/>
                    <a:pt x="175" y="664"/>
                    <a:pt x="177" y="664"/>
                  </a:cubicBezTo>
                  <a:cubicBezTo>
                    <a:pt x="183" y="665"/>
                    <a:pt x="176" y="670"/>
                    <a:pt x="177" y="673"/>
                  </a:cubicBezTo>
                  <a:cubicBezTo>
                    <a:pt x="183" y="672"/>
                    <a:pt x="190" y="663"/>
                    <a:pt x="195" y="659"/>
                  </a:cubicBezTo>
                  <a:cubicBezTo>
                    <a:pt x="197" y="657"/>
                    <a:pt x="209" y="641"/>
                    <a:pt x="212" y="649"/>
                  </a:cubicBezTo>
                  <a:cubicBezTo>
                    <a:pt x="209" y="652"/>
                    <a:pt x="207" y="656"/>
                    <a:pt x="204" y="659"/>
                  </a:cubicBezTo>
                  <a:cubicBezTo>
                    <a:pt x="201" y="662"/>
                    <a:pt x="198" y="664"/>
                    <a:pt x="195" y="667"/>
                  </a:cubicBezTo>
                  <a:cubicBezTo>
                    <a:pt x="190" y="671"/>
                    <a:pt x="181" y="676"/>
                    <a:pt x="182" y="684"/>
                  </a:cubicBezTo>
                  <a:cubicBezTo>
                    <a:pt x="189" y="687"/>
                    <a:pt x="191" y="679"/>
                    <a:pt x="197" y="678"/>
                  </a:cubicBezTo>
                  <a:cubicBezTo>
                    <a:pt x="198" y="683"/>
                    <a:pt x="189" y="685"/>
                    <a:pt x="188" y="690"/>
                  </a:cubicBezTo>
                  <a:cubicBezTo>
                    <a:pt x="193" y="695"/>
                    <a:pt x="194" y="686"/>
                    <a:pt x="199" y="687"/>
                  </a:cubicBezTo>
                  <a:cubicBezTo>
                    <a:pt x="205" y="688"/>
                    <a:pt x="197" y="694"/>
                    <a:pt x="196" y="697"/>
                  </a:cubicBezTo>
                  <a:cubicBezTo>
                    <a:pt x="201" y="699"/>
                    <a:pt x="203" y="689"/>
                    <a:pt x="209" y="691"/>
                  </a:cubicBezTo>
                  <a:cubicBezTo>
                    <a:pt x="218" y="694"/>
                    <a:pt x="206" y="700"/>
                    <a:pt x="206" y="703"/>
                  </a:cubicBezTo>
                  <a:cubicBezTo>
                    <a:pt x="205" y="712"/>
                    <a:pt x="213" y="700"/>
                    <a:pt x="216" y="700"/>
                  </a:cubicBezTo>
                  <a:cubicBezTo>
                    <a:pt x="224" y="700"/>
                    <a:pt x="215" y="711"/>
                    <a:pt x="215" y="714"/>
                  </a:cubicBezTo>
                  <a:cubicBezTo>
                    <a:pt x="219" y="714"/>
                    <a:pt x="221" y="704"/>
                    <a:pt x="226" y="708"/>
                  </a:cubicBezTo>
                  <a:cubicBezTo>
                    <a:pt x="231" y="712"/>
                    <a:pt x="223" y="716"/>
                    <a:pt x="222" y="720"/>
                  </a:cubicBezTo>
                  <a:cubicBezTo>
                    <a:pt x="226" y="721"/>
                    <a:pt x="229" y="712"/>
                    <a:pt x="232" y="715"/>
                  </a:cubicBezTo>
                  <a:cubicBezTo>
                    <a:pt x="235" y="717"/>
                    <a:pt x="228" y="722"/>
                    <a:pt x="227" y="725"/>
                  </a:cubicBezTo>
                  <a:cubicBezTo>
                    <a:pt x="233" y="725"/>
                    <a:pt x="235" y="715"/>
                    <a:pt x="240" y="724"/>
                  </a:cubicBezTo>
                  <a:cubicBezTo>
                    <a:pt x="243" y="730"/>
                    <a:pt x="234" y="730"/>
                    <a:pt x="235" y="737"/>
                  </a:cubicBezTo>
                  <a:cubicBezTo>
                    <a:pt x="240" y="737"/>
                    <a:pt x="241" y="732"/>
                    <a:pt x="244" y="731"/>
                  </a:cubicBezTo>
                  <a:cubicBezTo>
                    <a:pt x="248" y="730"/>
                    <a:pt x="248" y="734"/>
                    <a:pt x="252" y="735"/>
                  </a:cubicBezTo>
                  <a:cubicBezTo>
                    <a:pt x="255" y="736"/>
                    <a:pt x="258" y="732"/>
                    <a:pt x="261" y="730"/>
                  </a:cubicBezTo>
                  <a:cubicBezTo>
                    <a:pt x="265" y="725"/>
                    <a:pt x="269" y="720"/>
                    <a:pt x="273" y="715"/>
                  </a:cubicBezTo>
                  <a:cubicBezTo>
                    <a:pt x="275" y="713"/>
                    <a:pt x="279" y="710"/>
                    <a:pt x="279" y="707"/>
                  </a:cubicBezTo>
                  <a:cubicBezTo>
                    <a:pt x="281" y="704"/>
                    <a:pt x="278" y="702"/>
                    <a:pt x="275" y="700"/>
                  </a:cubicBezTo>
                  <a:cubicBezTo>
                    <a:pt x="271" y="695"/>
                    <a:pt x="264" y="689"/>
                    <a:pt x="262" y="683"/>
                  </a:cubicBezTo>
                  <a:cubicBezTo>
                    <a:pt x="262" y="679"/>
                    <a:pt x="263" y="674"/>
                    <a:pt x="264" y="671"/>
                  </a:cubicBezTo>
                  <a:cubicBezTo>
                    <a:pt x="265" y="668"/>
                    <a:pt x="266" y="670"/>
                    <a:pt x="264" y="667"/>
                  </a:cubicBezTo>
                  <a:cubicBezTo>
                    <a:pt x="264" y="666"/>
                    <a:pt x="261" y="667"/>
                    <a:pt x="262" y="663"/>
                  </a:cubicBezTo>
                  <a:cubicBezTo>
                    <a:pt x="269" y="662"/>
                    <a:pt x="279" y="659"/>
                    <a:pt x="279" y="669"/>
                  </a:cubicBezTo>
                  <a:cubicBezTo>
                    <a:pt x="279" y="672"/>
                    <a:pt x="277" y="676"/>
                    <a:pt x="279" y="679"/>
                  </a:cubicBezTo>
                  <a:cubicBezTo>
                    <a:pt x="280" y="682"/>
                    <a:pt x="284" y="684"/>
                    <a:pt x="285" y="686"/>
                  </a:cubicBezTo>
                  <a:cubicBezTo>
                    <a:pt x="289" y="690"/>
                    <a:pt x="294" y="698"/>
                    <a:pt x="298" y="700"/>
                  </a:cubicBezTo>
                  <a:cubicBezTo>
                    <a:pt x="301" y="701"/>
                    <a:pt x="300" y="699"/>
                    <a:pt x="302" y="699"/>
                  </a:cubicBezTo>
                  <a:cubicBezTo>
                    <a:pt x="303" y="699"/>
                    <a:pt x="306" y="700"/>
                    <a:pt x="307" y="700"/>
                  </a:cubicBezTo>
                  <a:cubicBezTo>
                    <a:pt x="312" y="699"/>
                    <a:pt x="312" y="695"/>
                    <a:pt x="312" y="691"/>
                  </a:cubicBezTo>
                  <a:cubicBezTo>
                    <a:pt x="312" y="688"/>
                    <a:pt x="315" y="682"/>
                    <a:pt x="314" y="679"/>
                  </a:cubicBezTo>
                  <a:cubicBezTo>
                    <a:pt x="313" y="677"/>
                    <a:pt x="311" y="676"/>
                    <a:pt x="310" y="674"/>
                  </a:cubicBezTo>
                  <a:cubicBezTo>
                    <a:pt x="309" y="672"/>
                    <a:pt x="310" y="669"/>
                    <a:pt x="310" y="668"/>
                  </a:cubicBezTo>
                  <a:cubicBezTo>
                    <a:pt x="314" y="666"/>
                    <a:pt x="311" y="659"/>
                    <a:pt x="311" y="656"/>
                  </a:cubicBezTo>
                  <a:cubicBezTo>
                    <a:pt x="310" y="650"/>
                    <a:pt x="313" y="653"/>
                    <a:pt x="315" y="657"/>
                  </a:cubicBezTo>
                  <a:cubicBezTo>
                    <a:pt x="318" y="664"/>
                    <a:pt x="320" y="669"/>
                    <a:pt x="320" y="677"/>
                  </a:cubicBezTo>
                  <a:cubicBezTo>
                    <a:pt x="320" y="686"/>
                    <a:pt x="320" y="691"/>
                    <a:pt x="331" y="690"/>
                  </a:cubicBezTo>
                  <a:cubicBezTo>
                    <a:pt x="338" y="690"/>
                    <a:pt x="347" y="689"/>
                    <a:pt x="354" y="688"/>
                  </a:cubicBezTo>
                  <a:cubicBezTo>
                    <a:pt x="368" y="685"/>
                    <a:pt x="355" y="669"/>
                    <a:pt x="364" y="661"/>
                  </a:cubicBezTo>
                  <a:cubicBezTo>
                    <a:pt x="367" y="658"/>
                    <a:pt x="374" y="656"/>
                    <a:pt x="378" y="658"/>
                  </a:cubicBezTo>
                  <a:cubicBezTo>
                    <a:pt x="380" y="660"/>
                    <a:pt x="381" y="663"/>
                    <a:pt x="383" y="665"/>
                  </a:cubicBezTo>
                  <a:cubicBezTo>
                    <a:pt x="387" y="669"/>
                    <a:pt x="388" y="669"/>
                    <a:pt x="393" y="670"/>
                  </a:cubicBezTo>
                  <a:cubicBezTo>
                    <a:pt x="397" y="671"/>
                    <a:pt x="396" y="671"/>
                    <a:pt x="397" y="674"/>
                  </a:cubicBezTo>
                  <a:cubicBezTo>
                    <a:pt x="399" y="678"/>
                    <a:pt x="397" y="677"/>
                    <a:pt x="401" y="679"/>
                  </a:cubicBezTo>
                  <a:cubicBezTo>
                    <a:pt x="403" y="680"/>
                    <a:pt x="406" y="680"/>
                    <a:pt x="409" y="680"/>
                  </a:cubicBezTo>
                  <a:cubicBezTo>
                    <a:pt x="416" y="680"/>
                    <a:pt x="421" y="681"/>
                    <a:pt x="421" y="674"/>
                  </a:cubicBezTo>
                  <a:cubicBezTo>
                    <a:pt x="421" y="668"/>
                    <a:pt x="422" y="663"/>
                    <a:pt x="422" y="658"/>
                  </a:cubicBezTo>
                  <a:cubicBezTo>
                    <a:pt x="427" y="656"/>
                    <a:pt x="432" y="658"/>
                    <a:pt x="438" y="657"/>
                  </a:cubicBezTo>
                  <a:cubicBezTo>
                    <a:pt x="442" y="656"/>
                    <a:pt x="451" y="655"/>
                    <a:pt x="455" y="657"/>
                  </a:cubicBezTo>
                  <a:cubicBezTo>
                    <a:pt x="459" y="659"/>
                    <a:pt x="463" y="664"/>
                    <a:pt x="466" y="667"/>
                  </a:cubicBezTo>
                  <a:cubicBezTo>
                    <a:pt x="469" y="669"/>
                    <a:pt x="470" y="673"/>
                    <a:pt x="473" y="675"/>
                  </a:cubicBezTo>
                  <a:cubicBezTo>
                    <a:pt x="476" y="677"/>
                    <a:pt x="481" y="680"/>
                    <a:pt x="485" y="682"/>
                  </a:cubicBezTo>
                  <a:cubicBezTo>
                    <a:pt x="488" y="683"/>
                    <a:pt x="493" y="688"/>
                    <a:pt x="497" y="688"/>
                  </a:cubicBezTo>
                  <a:cubicBezTo>
                    <a:pt x="499" y="684"/>
                    <a:pt x="498" y="676"/>
                    <a:pt x="496" y="673"/>
                  </a:cubicBezTo>
                  <a:cubicBezTo>
                    <a:pt x="493" y="667"/>
                    <a:pt x="487" y="671"/>
                    <a:pt x="481" y="670"/>
                  </a:cubicBezTo>
                  <a:cubicBezTo>
                    <a:pt x="480" y="666"/>
                    <a:pt x="479" y="663"/>
                    <a:pt x="481" y="659"/>
                  </a:cubicBezTo>
                  <a:cubicBezTo>
                    <a:pt x="485" y="649"/>
                    <a:pt x="491" y="640"/>
                    <a:pt x="495" y="631"/>
                  </a:cubicBezTo>
                  <a:cubicBezTo>
                    <a:pt x="497" y="628"/>
                    <a:pt x="500" y="623"/>
                    <a:pt x="500" y="620"/>
                  </a:cubicBezTo>
                  <a:cubicBezTo>
                    <a:pt x="499" y="616"/>
                    <a:pt x="495" y="614"/>
                    <a:pt x="492" y="611"/>
                  </a:cubicBezTo>
                  <a:cubicBezTo>
                    <a:pt x="495" y="612"/>
                    <a:pt x="499" y="615"/>
                    <a:pt x="501" y="615"/>
                  </a:cubicBezTo>
                  <a:cubicBezTo>
                    <a:pt x="505" y="615"/>
                    <a:pt x="505" y="611"/>
                    <a:pt x="507" y="608"/>
                  </a:cubicBezTo>
                  <a:cubicBezTo>
                    <a:pt x="511" y="603"/>
                    <a:pt x="515" y="598"/>
                    <a:pt x="517" y="592"/>
                  </a:cubicBezTo>
                  <a:cubicBezTo>
                    <a:pt x="518" y="588"/>
                    <a:pt x="518" y="577"/>
                    <a:pt x="515" y="575"/>
                  </a:cubicBezTo>
                  <a:cubicBezTo>
                    <a:pt x="513" y="572"/>
                    <a:pt x="508" y="575"/>
                    <a:pt x="505" y="575"/>
                  </a:cubicBezTo>
                  <a:cubicBezTo>
                    <a:pt x="502" y="574"/>
                    <a:pt x="498" y="572"/>
                    <a:pt x="498" y="568"/>
                  </a:cubicBezTo>
                  <a:cubicBezTo>
                    <a:pt x="497" y="565"/>
                    <a:pt x="501" y="562"/>
                    <a:pt x="502" y="559"/>
                  </a:cubicBezTo>
                  <a:cubicBezTo>
                    <a:pt x="503" y="556"/>
                    <a:pt x="503" y="551"/>
                    <a:pt x="503" y="548"/>
                  </a:cubicBezTo>
                  <a:cubicBezTo>
                    <a:pt x="502" y="544"/>
                    <a:pt x="498" y="542"/>
                    <a:pt x="497" y="539"/>
                  </a:cubicBezTo>
                  <a:cubicBezTo>
                    <a:pt x="496" y="535"/>
                    <a:pt x="498" y="531"/>
                    <a:pt x="497" y="528"/>
                  </a:cubicBezTo>
                  <a:cubicBezTo>
                    <a:pt x="494" y="523"/>
                    <a:pt x="490" y="525"/>
                    <a:pt x="486" y="524"/>
                  </a:cubicBezTo>
                  <a:cubicBezTo>
                    <a:pt x="480" y="524"/>
                    <a:pt x="470" y="520"/>
                    <a:pt x="478" y="514"/>
                  </a:cubicBezTo>
                  <a:cubicBezTo>
                    <a:pt x="480" y="512"/>
                    <a:pt x="484" y="510"/>
                    <a:pt x="487" y="510"/>
                  </a:cubicBezTo>
                  <a:cubicBezTo>
                    <a:pt x="490" y="511"/>
                    <a:pt x="492" y="514"/>
                    <a:pt x="494" y="515"/>
                  </a:cubicBezTo>
                  <a:cubicBezTo>
                    <a:pt x="498" y="517"/>
                    <a:pt x="498" y="515"/>
                    <a:pt x="501" y="515"/>
                  </a:cubicBezTo>
                  <a:cubicBezTo>
                    <a:pt x="506" y="515"/>
                    <a:pt x="507" y="521"/>
                    <a:pt x="510" y="524"/>
                  </a:cubicBezTo>
                  <a:cubicBezTo>
                    <a:pt x="511" y="526"/>
                    <a:pt x="514" y="527"/>
                    <a:pt x="516" y="529"/>
                  </a:cubicBezTo>
                  <a:cubicBezTo>
                    <a:pt x="517" y="531"/>
                    <a:pt x="517" y="534"/>
                    <a:pt x="518" y="536"/>
                  </a:cubicBezTo>
                  <a:cubicBezTo>
                    <a:pt x="518" y="536"/>
                    <a:pt x="510" y="533"/>
                    <a:pt x="509" y="531"/>
                  </a:cubicBezTo>
                  <a:cubicBezTo>
                    <a:pt x="507" y="529"/>
                    <a:pt x="506" y="524"/>
                    <a:pt x="502" y="528"/>
                  </a:cubicBezTo>
                  <a:cubicBezTo>
                    <a:pt x="497" y="534"/>
                    <a:pt x="507" y="537"/>
                    <a:pt x="512" y="537"/>
                  </a:cubicBezTo>
                  <a:cubicBezTo>
                    <a:pt x="515" y="537"/>
                    <a:pt x="516" y="536"/>
                    <a:pt x="519" y="538"/>
                  </a:cubicBezTo>
                  <a:cubicBezTo>
                    <a:pt x="522" y="540"/>
                    <a:pt x="523" y="545"/>
                    <a:pt x="525" y="548"/>
                  </a:cubicBezTo>
                  <a:cubicBezTo>
                    <a:pt x="527" y="551"/>
                    <a:pt x="529" y="562"/>
                    <a:pt x="522" y="561"/>
                  </a:cubicBezTo>
                  <a:cubicBezTo>
                    <a:pt x="520" y="561"/>
                    <a:pt x="519" y="560"/>
                    <a:pt x="520" y="559"/>
                  </a:cubicBezTo>
                  <a:cubicBezTo>
                    <a:pt x="519" y="559"/>
                    <a:pt x="517" y="557"/>
                    <a:pt x="516" y="556"/>
                  </a:cubicBezTo>
                  <a:cubicBezTo>
                    <a:pt x="511" y="553"/>
                    <a:pt x="504" y="558"/>
                    <a:pt x="504" y="564"/>
                  </a:cubicBezTo>
                  <a:cubicBezTo>
                    <a:pt x="504" y="568"/>
                    <a:pt x="509" y="569"/>
                    <a:pt x="513" y="570"/>
                  </a:cubicBezTo>
                  <a:cubicBezTo>
                    <a:pt x="518" y="570"/>
                    <a:pt x="520" y="565"/>
                    <a:pt x="521" y="573"/>
                  </a:cubicBezTo>
                  <a:cubicBezTo>
                    <a:pt x="522" y="578"/>
                    <a:pt x="525" y="584"/>
                    <a:pt x="525" y="589"/>
                  </a:cubicBezTo>
                  <a:cubicBezTo>
                    <a:pt x="525" y="595"/>
                    <a:pt x="521" y="600"/>
                    <a:pt x="519" y="606"/>
                  </a:cubicBezTo>
                  <a:cubicBezTo>
                    <a:pt x="517" y="613"/>
                    <a:pt x="514" y="619"/>
                    <a:pt x="509" y="625"/>
                  </a:cubicBezTo>
                  <a:cubicBezTo>
                    <a:pt x="503" y="631"/>
                    <a:pt x="498" y="633"/>
                    <a:pt x="499" y="642"/>
                  </a:cubicBezTo>
                  <a:cubicBezTo>
                    <a:pt x="499" y="648"/>
                    <a:pt x="499" y="659"/>
                    <a:pt x="505" y="661"/>
                  </a:cubicBezTo>
                  <a:cubicBezTo>
                    <a:pt x="508" y="663"/>
                    <a:pt x="513" y="661"/>
                    <a:pt x="516" y="663"/>
                  </a:cubicBezTo>
                  <a:cubicBezTo>
                    <a:pt x="520" y="666"/>
                    <a:pt x="517" y="668"/>
                    <a:pt x="513" y="668"/>
                  </a:cubicBezTo>
                  <a:cubicBezTo>
                    <a:pt x="508" y="669"/>
                    <a:pt x="502" y="666"/>
                    <a:pt x="505" y="672"/>
                  </a:cubicBezTo>
                  <a:cubicBezTo>
                    <a:pt x="506" y="676"/>
                    <a:pt x="509" y="680"/>
                    <a:pt x="513" y="682"/>
                  </a:cubicBezTo>
                  <a:cubicBezTo>
                    <a:pt x="517" y="684"/>
                    <a:pt x="522" y="685"/>
                    <a:pt x="528" y="686"/>
                  </a:cubicBezTo>
                  <a:cubicBezTo>
                    <a:pt x="538" y="687"/>
                    <a:pt x="547" y="697"/>
                    <a:pt x="557" y="689"/>
                  </a:cubicBezTo>
                  <a:cubicBezTo>
                    <a:pt x="561" y="686"/>
                    <a:pt x="563" y="684"/>
                    <a:pt x="565" y="690"/>
                  </a:cubicBezTo>
                  <a:cubicBezTo>
                    <a:pt x="566" y="692"/>
                    <a:pt x="565" y="693"/>
                    <a:pt x="567" y="695"/>
                  </a:cubicBezTo>
                  <a:cubicBezTo>
                    <a:pt x="568" y="696"/>
                    <a:pt x="570" y="697"/>
                    <a:pt x="572" y="697"/>
                  </a:cubicBezTo>
                  <a:cubicBezTo>
                    <a:pt x="579" y="700"/>
                    <a:pt x="586" y="703"/>
                    <a:pt x="594" y="701"/>
                  </a:cubicBezTo>
                  <a:cubicBezTo>
                    <a:pt x="598" y="701"/>
                    <a:pt x="614" y="702"/>
                    <a:pt x="615" y="697"/>
                  </a:cubicBezTo>
                  <a:cubicBezTo>
                    <a:pt x="615" y="695"/>
                    <a:pt x="611" y="693"/>
                    <a:pt x="611" y="689"/>
                  </a:cubicBezTo>
                  <a:cubicBezTo>
                    <a:pt x="610" y="686"/>
                    <a:pt x="611" y="683"/>
                    <a:pt x="610" y="680"/>
                  </a:cubicBezTo>
                  <a:cubicBezTo>
                    <a:pt x="607" y="674"/>
                    <a:pt x="604" y="667"/>
                    <a:pt x="600" y="662"/>
                  </a:cubicBezTo>
                  <a:cubicBezTo>
                    <a:pt x="597" y="658"/>
                    <a:pt x="593" y="654"/>
                    <a:pt x="588" y="653"/>
                  </a:cubicBezTo>
                  <a:cubicBezTo>
                    <a:pt x="584" y="652"/>
                    <a:pt x="583" y="653"/>
                    <a:pt x="579" y="655"/>
                  </a:cubicBezTo>
                  <a:cubicBezTo>
                    <a:pt x="577" y="656"/>
                    <a:pt x="572" y="655"/>
                    <a:pt x="570" y="657"/>
                  </a:cubicBezTo>
                  <a:cubicBezTo>
                    <a:pt x="574" y="662"/>
                    <a:pt x="579" y="659"/>
                    <a:pt x="585" y="661"/>
                  </a:cubicBezTo>
                  <a:cubicBezTo>
                    <a:pt x="585" y="666"/>
                    <a:pt x="584" y="670"/>
                    <a:pt x="579" y="671"/>
                  </a:cubicBezTo>
                  <a:cubicBezTo>
                    <a:pt x="569" y="673"/>
                    <a:pt x="557" y="668"/>
                    <a:pt x="551" y="660"/>
                  </a:cubicBezTo>
                  <a:cubicBezTo>
                    <a:pt x="549" y="657"/>
                    <a:pt x="548" y="654"/>
                    <a:pt x="547" y="650"/>
                  </a:cubicBezTo>
                  <a:cubicBezTo>
                    <a:pt x="545" y="645"/>
                    <a:pt x="543" y="647"/>
                    <a:pt x="539" y="645"/>
                  </a:cubicBezTo>
                  <a:cubicBezTo>
                    <a:pt x="531" y="640"/>
                    <a:pt x="534" y="631"/>
                    <a:pt x="534" y="624"/>
                  </a:cubicBezTo>
                  <a:cubicBezTo>
                    <a:pt x="535" y="616"/>
                    <a:pt x="537" y="607"/>
                    <a:pt x="547" y="610"/>
                  </a:cubicBezTo>
                  <a:cubicBezTo>
                    <a:pt x="551" y="611"/>
                    <a:pt x="555" y="613"/>
                    <a:pt x="559" y="615"/>
                  </a:cubicBezTo>
                  <a:cubicBezTo>
                    <a:pt x="562" y="616"/>
                    <a:pt x="566" y="616"/>
                    <a:pt x="570" y="616"/>
                  </a:cubicBezTo>
                  <a:cubicBezTo>
                    <a:pt x="573" y="617"/>
                    <a:pt x="578" y="618"/>
                    <a:pt x="579" y="620"/>
                  </a:cubicBezTo>
                  <a:cubicBezTo>
                    <a:pt x="579" y="623"/>
                    <a:pt x="576" y="629"/>
                    <a:pt x="576" y="632"/>
                  </a:cubicBezTo>
                  <a:cubicBezTo>
                    <a:pt x="575" y="636"/>
                    <a:pt x="575" y="638"/>
                    <a:pt x="571" y="641"/>
                  </a:cubicBezTo>
                  <a:cubicBezTo>
                    <a:pt x="569" y="644"/>
                    <a:pt x="565" y="646"/>
                    <a:pt x="566" y="649"/>
                  </a:cubicBezTo>
                  <a:cubicBezTo>
                    <a:pt x="566" y="660"/>
                    <a:pt x="577" y="650"/>
                    <a:pt x="579" y="645"/>
                  </a:cubicBezTo>
                  <a:cubicBezTo>
                    <a:pt x="579" y="641"/>
                    <a:pt x="579" y="635"/>
                    <a:pt x="582" y="634"/>
                  </a:cubicBezTo>
                  <a:cubicBezTo>
                    <a:pt x="583" y="640"/>
                    <a:pt x="577" y="650"/>
                    <a:pt x="588" y="651"/>
                  </a:cubicBezTo>
                  <a:cubicBezTo>
                    <a:pt x="591" y="651"/>
                    <a:pt x="594" y="650"/>
                    <a:pt x="598" y="652"/>
                  </a:cubicBezTo>
                  <a:cubicBezTo>
                    <a:pt x="600" y="653"/>
                    <a:pt x="603" y="656"/>
                    <a:pt x="604" y="658"/>
                  </a:cubicBezTo>
                  <a:cubicBezTo>
                    <a:pt x="608" y="663"/>
                    <a:pt x="611" y="671"/>
                    <a:pt x="613" y="676"/>
                  </a:cubicBezTo>
                  <a:cubicBezTo>
                    <a:pt x="615" y="684"/>
                    <a:pt x="616" y="688"/>
                    <a:pt x="623" y="692"/>
                  </a:cubicBezTo>
                  <a:cubicBezTo>
                    <a:pt x="629" y="695"/>
                    <a:pt x="631" y="700"/>
                    <a:pt x="635" y="706"/>
                  </a:cubicBezTo>
                  <a:cubicBezTo>
                    <a:pt x="636" y="708"/>
                    <a:pt x="641" y="711"/>
                    <a:pt x="640" y="714"/>
                  </a:cubicBezTo>
                  <a:cubicBezTo>
                    <a:pt x="640" y="716"/>
                    <a:pt x="635" y="719"/>
                    <a:pt x="634" y="721"/>
                  </a:cubicBezTo>
                  <a:cubicBezTo>
                    <a:pt x="632" y="727"/>
                    <a:pt x="645" y="732"/>
                    <a:pt x="650" y="735"/>
                  </a:cubicBezTo>
                  <a:cubicBezTo>
                    <a:pt x="656" y="739"/>
                    <a:pt x="661" y="743"/>
                    <a:pt x="668" y="747"/>
                  </a:cubicBezTo>
                  <a:cubicBezTo>
                    <a:pt x="675" y="752"/>
                    <a:pt x="679" y="753"/>
                    <a:pt x="674" y="762"/>
                  </a:cubicBezTo>
                  <a:cubicBezTo>
                    <a:pt x="672" y="764"/>
                    <a:pt x="670" y="770"/>
                    <a:pt x="668" y="772"/>
                  </a:cubicBezTo>
                  <a:cubicBezTo>
                    <a:pt x="665" y="774"/>
                    <a:pt x="663" y="772"/>
                    <a:pt x="659" y="771"/>
                  </a:cubicBezTo>
                  <a:cubicBezTo>
                    <a:pt x="652" y="768"/>
                    <a:pt x="647" y="763"/>
                    <a:pt x="640" y="760"/>
                  </a:cubicBezTo>
                  <a:cubicBezTo>
                    <a:pt x="636" y="758"/>
                    <a:pt x="630" y="756"/>
                    <a:pt x="626" y="753"/>
                  </a:cubicBezTo>
                  <a:cubicBezTo>
                    <a:pt x="622" y="751"/>
                    <a:pt x="622" y="747"/>
                    <a:pt x="619" y="745"/>
                  </a:cubicBezTo>
                  <a:cubicBezTo>
                    <a:pt x="613" y="742"/>
                    <a:pt x="601" y="747"/>
                    <a:pt x="597" y="750"/>
                  </a:cubicBezTo>
                  <a:cubicBezTo>
                    <a:pt x="592" y="755"/>
                    <a:pt x="587" y="762"/>
                    <a:pt x="593" y="768"/>
                  </a:cubicBezTo>
                  <a:cubicBezTo>
                    <a:pt x="598" y="774"/>
                    <a:pt x="604" y="778"/>
                    <a:pt x="611" y="782"/>
                  </a:cubicBezTo>
                  <a:cubicBezTo>
                    <a:pt x="618" y="786"/>
                    <a:pt x="626" y="788"/>
                    <a:pt x="633" y="792"/>
                  </a:cubicBezTo>
                  <a:cubicBezTo>
                    <a:pt x="640" y="795"/>
                    <a:pt x="645" y="800"/>
                    <a:pt x="652" y="804"/>
                  </a:cubicBezTo>
                  <a:cubicBezTo>
                    <a:pt x="655" y="806"/>
                    <a:pt x="658" y="806"/>
                    <a:pt x="661" y="808"/>
                  </a:cubicBezTo>
                  <a:cubicBezTo>
                    <a:pt x="665" y="810"/>
                    <a:pt x="666" y="813"/>
                    <a:pt x="670" y="813"/>
                  </a:cubicBezTo>
                  <a:cubicBezTo>
                    <a:pt x="677" y="814"/>
                    <a:pt x="683" y="805"/>
                    <a:pt x="685" y="799"/>
                  </a:cubicBezTo>
                  <a:cubicBezTo>
                    <a:pt x="692" y="786"/>
                    <a:pt x="696" y="763"/>
                    <a:pt x="715" y="777"/>
                  </a:cubicBezTo>
                  <a:cubicBezTo>
                    <a:pt x="721" y="781"/>
                    <a:pt x="727" y="785"/>
                    <a:pt x="733" y="789"/>
                  </a:cubicBezTo>
                  <a:cubicBezTo>
                    <a:pt x="741" y="793"/>
                    <a:pt x="747" y="797"/>
                    <a:pt x="754" y="803"/>
                  </a:cubicBezTo>
                  <a:cubicBezTo>
                    <a:pt x="756" y="804"/>
                    <a:pt x="763" y="808"/>
                    <a:pt x="766" y="808"/>
                  </a:cubicBezTo>
                  <a:cubicBezTo>
                    <a:pt x="769" y="807"/>
                    <a:pt x="770" y="802"/>
                    <a:pt x="773" y="802"/>
                  </a:cubicBezTo>
                  <a:cubicBezTo>
                    <a:pt x="776" y="802"/>
                    <a:pt x="776" y="806"/>
                    <a:pt x="778" y="808"/>
                  </a:cubicBezTo>
                  <a:cubicBezTo>
                    <a:pt x="779" y="809"/>
                    <a:pt x="781" y="807"/>
                    <a:pt x="782" y="809"/>
                  </a:cubicBezTo>
                  <a:cubicBezTo>
                    <a:pt x="784" y="811"/>
                    <a:pt x="782" y="813"/>
                    <a:pt x="783" y="814"/>
                  </a:cubicBezTo>
                  <a:cubicBezTo>
                    <a:pt x="785" y="818"/>
                    <a:pt x="788" y="818"/>
                    <a:pt x="791" y="820"/>
                  </a:cubicBezTo>
                  <a:cubicBezTo>
                    <a:pt x="794" y="822"/>
                    <a:pt x="796" y="825"/>
                    <a:pt x="798" y="828"/>
                  </a:cubicBezTo>
                  <a:cubicBezTo>
                    <a:pt x="801" y="831"/>
                    <a:pt x="809" y="838"/>
                    <a:pt x="813" y="837"/>
                  </a:cubicBezTo>
                  <a:cubicBezTo>
                    <a:pt x="819" y="835"/>
                    <a:pt x="819" y="825"/>
                    <a:pt x="815" y="821"/>
                  </a:cubicBezTo>
                  <a:cubicBezTo>
                    <a:pt x="819" y="820"/>
                    <a:pt x="822" y="827"/>
                    <a:pt x="826" y="828"/>
                  </a:cubicBezTo>
                  <a:cubicBezTo>
                    <a:pt x="829" y="829"/>
                    <a:pt x="837" y="827"/>
                    <a:pt x="835" y="822"/>
                  </a:cubicBezTo>
                  <a:cubicBezTo>
                    <a:pt x="839" y="820"/>
                    <a:pt x="845" y="824"/>
                    <a:pt x="848" y="826"/>
                  </a:cubicBezTo>
                  <a:cubicBezTo>
                    <a:pt x="852" y="830"/>
                    <a:pt x="853" y="833"/>
                    <a:pt x="857" y="833"/>
                  </a:cubicBezTo>
                  <a:cubicBezTo>
                    <a:pt x="860" y="833"/>
                    <a:pt x="867" y="830"/>
                    <a:pt x="869" y="832"/>
                  </a:cubicBezTo>
                  <a:cubicBezTo>
                    <a:pt x="874" y="836"/>
                    <a:pt x="866" y="837"/>
                    <a:pt x="863" y="838"/>
                  </a:cubicBezTo>
                  <a:cubicBezTo>
                    <a:pt x="863" y="839"/>
                    <a:pt x="863" y="839"/>
                    <a:pt x="863" y="840"/>
                  </a:cubicBezTo>
                  <a:cubicBezTo>
                    <a:pt x="866" y="841"/>
                    <a:pt x="869" y="840"/>
                    <a:pt x="871" y="840"/>
                  </a:cubicBezTo>
                  <a:cubicBezTo>
                    <a:pt x="876" y="839"/>
                    <a:pt x="873" y="838"/>
                    <a:pt x="876" y="835"/>
                  </a:cubicBezTo>
                  <a:cubicBezTo>
                    <a:pt x="879" y="833"/>
                    <a:pt x="888" y="835"/>
                    <a:pt x="892" y="833"/>
                  </a:cubicBezTo>
                  <a:cubicBezTo>
                    <a:pt x="903" y="830"/>
                    <a:pt x="911" y="820"/>
                    <a:pt x="922" y="817"/>
                  </a:cubicBezTo>
                  <a:cubicBezTo>
                    <a:pt x="926" y="816"/>
                    <a:pt x="930" y="816"/>
                    <a:pt x="934" y="816"/>
                  </a:cubicBezTo>
                  <a:cubicBezTo>
                    <a:pt x="942" y="816"/>
                    <a:pt x="949" y="815"/>
                    <a:pt x="955" y="820"/>
                  </a:cubicBezTo>
                  <a:cubicBezTo>
                    <a:pt x="959" y="823"/>
                    <a:pt x="960" y="826"/>
                    <a:pt x="963" y="829"/>
                  </a:cubicBezTo>
                  <a:cubicBezTo>
                    <a:pt x="965" y="832"/>
                    <a:pt x="968" y="833"/>
                    <a:pt x="971" y="835"/>
                  </a:cubicBezTo>
                  <a:cubicBezTo>
                    <a:pt x="973" y="837"/>
                    <a:pt x="976" y="842"/>
                    <a:pt x="979" y="842"/>
                  </a:cubicBezTo>
                  <a:cubicBezTo>
                    <a:pt x="983" y="841"/>
                    <a:pt x="983" y="837"/>
                    <a:pt x="982" y="834"/>
                  </a:cubicBezTo>
                  <a:cubicBezTo>
                    <a:pt x="981" y="832"/>
                    <a:pt x="971" y="827"/>
                    <a:pt x="978" y="825"/>
                  </a:cubicBezTo>
                  <a:cubicBezTo>
                    <a:pt x="981" y="824"/>
                    <a:pt x="985" y="831"/>
                    <a:pt x="987" y="833"/>
                  </a:cubicBezTo>
                  <a:cubicBezTo>
                    <a:pt x="991" y="836"/>
                    <a:pt x="997" y="844"/>
                    <a:pt x="1002" y="844"/>
                  </a:cubicBezTo>
                  <a:cubicBezTo>
                    <a:pt x="1006" y="844"/>
                    <a:pt x="1003" y="842"/>
                    <a:pt x="1002" y="840"/>
                  </a:cubicBezTo>
                  <a:cubicBezTo>
                    <a:pt x="1000" y="837"/>
                    <a:pt x="1000" y="838"/>
                    <a:pt x="1000" y="834"/>
                  </a:cubicBezTo>
                  <a:cubicBezTo>
                    <a:pt x="1000" y="823"/>
                    <a:pt x="999" y="812"/>
                    <a:pt x="998" y="801"/>
                  </a:cubicBezTo>
                  <a:cubicBezTo>
                    <a:pt x="998" y="797"/>
                    <a:pt x="997" y="792"/>
                    <a:pt x="1002" y="793"/>
                  </a:cubicBezTo>
                  <a:cubicBezTo>
                    <a:pt x="1004" y="793"/>
                    <a:pt x="1009" y="797"/>
                    <a:pt x="1011" y="798"/>
                  </a:cubicBezTo>
                  <a:cubicBezTo>
                    <a:pt x="1016" y="800"/>
                    <a:pt x="1017" y="800"/>
                    <a:pt x="1019" y="804"/>
                  </a:cubicBezTo>
                  <a:cubicBezTo>
                    <a:pt x="1020" y="806"/>
                    <a:pt x="1019" y="806"/>
                    <a:pt x="1021" y="808"/>
                  </a:cubicBezTo>
                  <a:cubicBezTo>
                    <a:pt x="1022" y="809"/>
                    <a:pt x="1026" y="809"/>
                    <a:pt x="1027" y="810"/>
                  </a:cubicBezTo>
                  <a:cubicBezTo>
                    <a:pt x="1036" y="813"/>
                    <a:pt x="1041" y="811"/>
                    <a:pt x="1048" y="804"/>
                  </a:cubicBezTo>
                  <a:cubicBezTo>
                    <a:pt x="1051" y="802"/>
                    <a:pt x="1054" y="799"/>
                    <a:pt x="1057" y="797"/>
                  </a:cubicBezTo>
                  <a:cubicBezTo>
                    <a:pt x="1063" y="793"/>
                    <a:pt x="1070" y="792"/>
                    <a:pt x="1076" y="788"/>
                  </a:cubicBezTo>
                  <a:cubicBezTo>
                    <a:pt x="1080" y="785"/>
                    <a:pt x="1081" y="780"/>
                    <a:pt x="1082" y="775"/>
                  </a:cubicBezTo>
                  <a:cubicBezTo>
                    <a:pt x="1082" y="767"/>
                    <a:pt x="1076" y="758"/>
                    <a:pt x="1069" y="755"/>
                  </a:cubicBezTo>
                  <a:cubicBezTo>
                    <a:pt x="1065" y="754"/>
                    <a:pt x="1062" y="753"/>
                    <a:pt x="1059" y="751"/>
                  </a:cubicBezTo>
                  <a:cubicBezTo>
                    <a:pt x="1056" y="749"/>
                    <a:pt x="1053" y="747"/>
                    <a:pt x="1049" y="746"/>
                  </a:cubicBezTo>
                  <a:cubicBezTo>
                    <a:pt x="1042" y="746"/>
                    <a:pt x="1036" y="739"/>
                    <a:pt x="1028" y="743"/>
                  </a:cubicBezTo>
                  <a:cubicBezTo>
                    <a:pt x="1027" y="746"/>
                    <a:pt x="1031" y="747"/>
                    <a:pt x="1030" y="749"/>
                  </a:cubicBezTo>
                  <a:cubicBezTo>
                    <a:pt x="1030" y="751"/>
                    <a:pt x="1026" y="753"/>
                    <a:pt x="1025" y="755"/>
                  </a:cubicBezTo>
                  <a:cubicBezTo>
                    <a:pt x="1023" y="757"/>
                    <a:pt x="1021" y="765"/>
                    <a:pt x="1017" y="765"/>
                  </a:cubicBezTo>
                  <a:cubicBezTo>
                    <a:pt x="1015" y="766"/>
                    <a:pt x="1014" y="763"/>
                    <a:pt x="1013" y="762"/>
                  </a:cubicBezTo>
                  <a:cubicBezTo>
                    <a:pt x="1012" y="761"/>
                    <a:pt x="1009" y="759"/>
                    <a:pt x="1008" y="758"/>
                  </a:cubicBezTo>
                  <a:cubicBezTo>
                    <a:pt x="1004" y="753"/>
                    <a:pt x="1011" y="750"/>
                    <a:pt x="1010" y="745"/>
                  </a:cubicBezTo>
                  <a:cubicBezTo>
                    <a:pt x="1005" y="745"/>
                    <a:pt x="997" y="746"/>
                    <a:pt x="994" y="742"/>
                  </a:cubicBezTo>
                  <a:cubicBezTo>
                    <a:pt x="992" y="740"/>
                    <a:pt x="993" y="736"/>
                    <a:pt x="991" y="734"/>
                  </a:cubicBezTo>
                  <a:cubicBezTo>
                    <a:pt x="989" y="732"/>
                    <a:pt x="986" y="731"/>
                    <a:pt x="986" y="729"/>
                  </a:cubicBezTo>
                  <a:cubicBezTo>
                    <a:pt x="994" y="728"/>
                    <a:pt x="997" y="739"/>
                    <a:pt x="1005" y="739"/>
                  </a:cubicBezTo>
                  <a:cubicBezTo>
                    <a:pt x="1010" y="739"/>
                    <a:pt x="1011" y="736"/>
                    <a:pt x="1014" y="733"/>
                  </a:cubicBezTo>
                  <a:cubicBezTo>
                    <a:pt x="1017" y="731"/>
                    <a:pt x="1022" y="731"/>
                    <a:pt x="1026" y="731"/>
                  </a:cubicBezTo>
                  <a:cubicBezTo>
                    <a:pt x="1030" y="732"/>
                    <a:pt x="1033" y="734"/>
                    <a:pt x="1036" y="735"/>
                  </a:cubicBezTo>
                  <a:cubicBezTo>
                    <a:pt x="1040" y="736"/>
                    <a:pt x="1043" y="734"/>
                    <a:pt x="1047" y="733"/>
                  </a:cubicBezTo>
                  <a:cubicBezTo>
                    <a:pt x="1051" y="732"/>
                    <a:pt x="1054" y="733"/>
                    <a:pt x="1055" y="729"/>
                  </a:cubicBezTo>
                  <a:cubicBezTo>
                    <a:pt x="1056" y="726"/>
                    <a:pt x="1053" y="721"/>
                    <a:pt x="1053" y="718"/>
                  </a:cubicBezTo>
                  <a:cubicBezTo>
                    <a:pt x="1051" y="709"/>
                    <a:pt x="1049" y="701"/>
                    <a:pt x="1053" y="692"/>
                  </a:cubicBezTo>
                  <a:cubicBezTo>
                    <a:pt x="1055" y="687"/>
                    <a:pt x="1063" y="686"/>
                    <a:pt x="1065" y="680"/>
                  </a:cubicBezTo>
                  <a:cubicBezTo>
                    <a:pt x="1067" y="675"/>
                    <a:pt x="1061" y="668"/>
                    <a:pt x="1063" y="664"/>
                  </a:cubicBezTo>
                  <a:cubicBezTo>
                    <a:pt x="1064" y="662"/>
                    <a:pt x="1069" y="661"/>
                    <a:pt x="1071" y="659"/>
                  </a:cubicBezTo>
                  <a:cubicBezTo>
                    <a:pt x="1073" y="657"/>
                    <a:pt x="1073" y="654"/>
                    <a:pt x="1075" y="653"/>
                  </a:cubicBezTo>
                  <a:cubicBezTo>
                    <a:pt x="1077" y="658"/>
                    <a:pt x="1070" y="666"/>
                    <a:pt x="1074" y="669"/>
                  </a:cubicBezTo>
                  <a:cubicBezTo>
                    <a:pt x="1076" y="671"/>
                    <a:pt x="1079" y="669"/>
                    <a:pt x="1081" y="671"/>
                  </a:cubicBezTo>
                  <a:cubicBezTo>
                    <a:pt x="1083" y="673"/>
                    <a:pt x="1083" y="677"/>
                    <a:pt x="1084" y="680"/>
                  </a:cubicBezTo>
                  <a:cubicBezTo>
                    <a:pt x="1084" y="686"/>
                    <a:pt x="1087" y="690"/>
                    <a:pt x="1094" y="692"/>
                  </a:cubicBezTo>
                  <a:cubicBezTo>
                    <a:pt x="1102" y="694"/>
                    <a:pt x="1107" y="689"/>
                    <a:pt x="1114" y="686"/>
                  </a:cubicBezTo>
                  <a:cubicBezTo>
                    <a:pt x="1108" y="693"/>
                    <a:pt x="1101" y="696"/>
                    <a:pt x="1092" y="696"/>
                  </a:cubicBezTo>
                  <a:cubicBezTo>
                    <a:pt x="1090" y="697"/>
                    <a:pt x="1087" y="697"/>
                    <a:pt x="1086" y="697"/>
                  </a:cubicBezTo>
                  <a:cubicBezTo>
                    <a:pt x="1084" y="696"/>
                    <a:pt x="1083" y="693"/>
                    <a:pt x="1082" y="693"/>
                  </a:cubicBezTo>
                  <a:cubicBezTo>
                    <a:pt x="1080" y="692"/>
                    <a:pt x="1080" y="693"/>
                    <a:pt x="1078" y="694"/>
                  </a:cubicBezTo>
                  <a:cubicBezTo>
                    <a:pt x="1076" y="696"/>
                    <a:pt x="1078" y="696"/>
                    <a:pt x="1074" y="697"/>
                  </a:cubicBezTo>
                  <a:cubicBezTo>
                    <a:pt x="1071" y="698"/>
                    <a:pt x="1066" y="695"/>
                    <a:pt x="1063" y="697"/>
                  </a:cubicBezTo>
                  <a:cubicBezTo>
                    <a:pt x="1058" y="700"/>
                    <a:pt x="1060" y="705"/>
                    <a:pt x="1062" y="709"/>
                  </a:cubicBezTo>
                  <a:cubicBezTo>
                    <a:pt x="1066" y="715"/>
                    <a:pt x="1066" y="722"/>
                    <a:pt x="1069" y="729"/>
                  </a:cubicBezTo>
                  <a:cubicBezTo>
                    <a:pt x="1071" y="735"/>
                    <a:pt x="1074" y="742"/>
                    <a:pt x="1078" y="747"/>
                  </a:cubicBezTo>
                  <a:cubicBezTo>
                    <a:pt x="1080" y="750"/>
                    <a:pt x="1083" y="752"/>
                    <a:pt x="1086" y="754"/>
                  </a:cubicBezTo>
                  <a:cubicBezTo>
                    <a:pt x="1088" y="756"/>
                    <a:pt x="1092" y="762"/>
                    <a:pt x="1095" y="763"/>
                  </a:cubicBezTo>
                  <a:cubicBezTo>
                    <a:pt x="1099" y="764"/>
                    <a:pt x="1101" y="760"/>
                    <a:pt x="1104" y="757"/>
                  </a:cubicBezTo>
                  <a:cubicBezTo>
                    <a:pt x="1105" y="756"/>
                    <a:pt x="1107" y="755"/>
                    <a:pt x="1108" y="754"/>
                  </a:cubicBezTo>
                  <a:cubicBezTo>
                    <a:pt x="1110" y="753"/>
                    <a:pt x="1112" y="753"/>
                    <a:pt x="1114" y="753"/>
                  </a:cubicBezTo>
                  <a:cubicBezTo>
                    <a:pt x="1123" y="750"/>
                    <a:pt x="1128" y="741"/>
                    <a:pt x="1136" y="736"/>
                  </a:cubicBezTo>
                  <a:cubicBezTo>
                    <a:pt x="1139" y="733"/>
                    <a:pt x="1143" y="732"/>
                    <a:pt x="1146" y="729"/>
                  </a:cubicBezTo>
                  <a:cubicBezTo>
                    <a:pt x="1149" y="726"/>
                    <a:pt x="1150" y="725"/>
                    <a:pt x="1154" y="724"/>
                  </a:cubicBezTo>
                  <a:cubicBezTo>
                    <a:pt x="1158" y="722"/>
                    <a:pt x="1161" y="721"/>
                    <a:pt x="1165" y="718"/>
                  </a:cubicBezTo>
                  <a:cubicBezTo>
                    <a:pt x="1180" y="709"/>
                    <a:pt x="1197" y="704"/>
                    <a:pt x="1214" y="698"/>
                  </a:cubicBezTo>
                  <a:cubicBezTo>
                    <a:pt x="1240" y="689"/>
                    <a:pt x="1267" y="684"/>
                    <a:pt x="1293" y="674"/>
                  </a:cubicBezTo>
                  <a:cubicBezTo>
                    <a:pt x="1298" y="673"/>
                    <a:pt x="1302" y="671"/>
                    <a:pt x="1307" y="671"/>
                  </a:cubicBezTo>
                  <a:cubicBezTo>
                    <a:pt x="1311" y="671"/>
                    <a:pt x="1316" y="672"/>
                    <a:pt x="1319" y="671"/>
                  </a:cubicBezTo>
                  <a:cubicBezTo>
                    <a:pt x="1322" y="669"/>
                    <a:pt x="1329" y="652"/>
                    <a:pt x="1334" y="661"/>
                  </a:cubicBezTo>
                  <a:cubicBezTo>
                    <a:pt x="1335" y="663"/>
                    <a:pt x="1333" y="666"/>
                    <a:pt x="1334" y="668"/>
                  </a:cubicBezTo>
                  <a:cubicBezTo>
                    <a:pt x="1336" y="669"/>
                    <a:pt x="1341" y="667"/>
                    <a:pt x="1342" y="666"/>
                  </a:cubicBezTo>
                  <a:cubicBezTo>
                    <a:pt x="1350" y="662"/>
                    <a:pt x="1357" y="657"/>
                    <a:pt x="1365" y="653"/>
                  </a:cubicBezTo>
                  <a:cubicBezTo>
                    <a:pt x="1370" y="650"/>
                    <a:pt x="1372" y="652"/>
                    <a:pt x="1376" y="652"/>
                  </a:cubicBezTo>
                  <a:cubicBezTo>
                    <a:pt x="1380" y="652"/>
                    <a:pt x="1384" y="650"/>
                    <a:pt x="1387" y="648"/>
                  </a:cubicBezTo>
                  <a:cubicBezTo>
                    <a:pt x="1391" y="646"/>
                    <a:pt x="1396" y="646"/>
                    <a:pt x="1400" y="646"/>
                  </a:cubicBezTo>
                  <a:cubicBezTo>
                    <a:pt x="1409" y="644"/>
                    <a:pt x="1417" y="642"/>
                    <a:pt x="1425" y="640"/>
                  </a:cubicBezTo>
                  <a:cubicBezTo>
                    <a:pt x="1430" y="639"/>
                    <a:pt x="1433" y="638"/>
                    <a:pt x="1438" y="637"/>
                  </a:cubicBezTo>
                  <a:cubicBezTo>
                    <a:pt x="1441" y="636"/>
                    <a:pt x="1446" y="636"/>
                    <a:pt x="1448" y="633"/>
                  </a:cubicBezTo>
                  <a:cubicBezTo>
                    <a:pt x="1451" y="630"/>
                    <a:pt x="1448" y="625"/>
                    <a:pt x="1450" y="621"/>
                  </a:cubicBezTo>
                  <a:cubicBezTo>
                    <a:pt x="1452" y="614"/>
                    <a:pt x="1453" y="622"/>
                    <a:pt x="1456" y="624"/>
                  </a:cubicBezTo>
                  <a:cubicBezTo>
                    <a:pt x="1461" y="630"/>
                    <a:pt x="1472" y="624"/>
                    <a:pt x="1480" y="623"/>
                  </a:cubicBezTo>
                  <a:cubicBezTo>
                    <a:pt x="1485" y="622"/>
                    <a:pt x="1500" y="625"/>
                    <a:pt x="1504" y="620"/>
                  </a:cubicBezTo>
                  <a:cubicBezTo>
                    <a:pt x="1507" y="617"/>
                    <a:pt x="1504" y="602"/>
                    <a:pt x="1505" y="597"/>
                  </a:cubicBezTo>
                  <a:cubicBezTo>
                    <a:pt x="1505" y="594"/>
                    <a:pt x="1505" y="591"/>
                    <a:pt x="1506" y="588"/>
                  </a:cubicBezTo>
                  <a:cubicBezTo>
                    <a:pt x="1507" y="595"/>
                    <a:pt x="1509" y="602"/>
                    <a:pt x="1509" y="608"/>
                  </a:cubicBezTo>
                  <a:cubicBezTo>
                    <a:pt x="1509" y="613"/>
                    <a:pt x="1507" y="619"/>
                    <a:pt x="1509" y="623"/>
                  </a:cubicBezTo>
                  <a:cubicBezTo>
                    <a:pt x="1518" y="625"/>
                    <a:pt x="1541" y="612"/>
                    <a:pt x="1542" y="627"/>
                  </a:cubicBezTo>
                  <a:cubicBezTo>
                    <a:pt x="1542" y="632"/>
                    <a:pt x="1540" y="643"/>
                    <a:pt x="1547" y="641"/>
                  </a:cubicBezTo>
                  <a:cubicBezTo>
                    <a:pt x="1560" y="638"/>
                    <a:pt x="1569" y="629"/>
                    <a:pt x="1581" y="636"/>
                  </a:cubicBezTo>
                  <a:cubicBezTo>
                    <a:pt x="1588" y="640"/>
                    <a:pt x="1596" y="643"/>
                    <a:pt x="1603" y="646"/>
                  </a:cubicBezTo>
                  <a:cubicBezTo>
                    <a:pt x="1615" y="650"/>
                    <a:pt x="1627" y="640"/>
                    <a:pt x="1636" y="634"/>
                  </a:cubicBezTo>
                  <a:cubicBezTo>
                    <a:pt x="1641" y="631"/>
                    <a:pt x="1646" y="628"/>
                    <a:pt x="1651" y="626"/>
                  </a:cubicBezTo>
                  <a:cubicBezTo>
                    <a:pt x="1657" y="624"/>
                    <a:pt x="1664" y="625"/>
                    <a:pt x="1670" y="626"/>
                  </a:cubicBezTo>
                  <a:cubicBezTo>
                    <a:pt x="1675" y="626"/>
                    <a:pt x="1679" y="626"/>
                    <a:pt x="1683" y="626"/>
                  </a:cubicBezTo>
                  <a:cubicBezTo>
                    <a:pt x="1687" y="625"/>
                    <a:pt x="1693" y="625"/>
                    <a:pt x="1695" y="629"/>
                  </a:cubicBezTo>
                  <a:cubicBezTo>
                    <a:pt x="1698" y="633"/>
                    <a:pt x="1693" y="639"/>
                    <a:pt x="1696" y="644"/>
                  </a:cubicBezTo>
                  <a:cubicBezTo>
                    <a:pt x="1698" y="648"/>
                    <a:pt x="1713" y="648"/>
                    <a:pt x="1714" y="644"/>
                  </a:cubicBezTo>
                  <a:cubicBezTo>
                    <a:pt x="1711" y="643"/>
                    <a:pt x="1706" y="644"/>
                    <a:pt x="1703" y="643"/>
                  </a:cubicBezTo>
                  <a:cubicBezTo>
                    <a:pt x="1699" y="642"/>
                    <a:pt x="1700" y="637"/>
                    <a:pt x="1700" y="633"/>
                  </a:cubicBezTo>
                  <a:cubicBezTo>
                    <a:pt x="1700" y="629"/>
                    <a:pt x="1701" y="625"/>
                    <a:pt x="1701" y="621"/>
                  </a:cubicBezTo>
                  <a:cubicBezTo>
                    <a:pt x="1701" y="619"/>
                    <a:pt x="1700" y="611"/>
                    <a:pt x="1701" y="609"/>
                  </a:cubicBezTo>
                  <a:cubicBezTo>
                    <a:pt x="1704" y="606"/>
                    <a:pt x="1714" y="606"/>
                    <a:pt x="1717" y="607"/>
                  </a:cubicBezTo>
                  <a:cubicBezTo>
                    <a:pt x="1726" y="609"/>
                    <a:pt x="1720" y="618"/>
                    <a:pt x="1724" y="623"/>
                  </a:cubicBezTo>
                  <a:cubicBezTo>
                    <a:pt x="1728" y="627"/>
                    <a:pt x="1739" y="627"/>
                    <a:pt x="1738" y="620"/>
                  </a:cubicBezTo>
                  <a:cubicBezTo>
                    <a:pt x="1738" y="617"/>
                    <a:pt x="1736" y="615"/>
                    <a:pt x="1737" y="611"/>
                  </a:cubicBezTo>
                  <a:cubicBezTo>
                    <a:pt x="1738" y="605"/>
                    <a:pt x="1742" y="590"/>
                    <a:pt x="1734" y="587"/>
                  </a:cubicBezTo>
                  <a:cubicBezTo>
                    <a:pt x="1731" y="586"/>
                    <a:pt x="1726" y="588"/>
                    <a:pt x="1722" y="587"/>
                  </a:cubicBezTo>
                  <a:cubicBezTo>
                    <a:pt x="1718" y="587"/>
                    <a:pt x="1712" y="586"/>
                    <a:pt x="1707" y="586"/>
                  </a:cubicBezTo>
                  <a:cubicBezTo>
                    <a:pt x="1698" y="586"/>
                    <a:pt x="1689" y="588"/>
                    <a:pt x="1679" y="587"/>
                  </a:cubicBezTo>
                  <a:cubicBezTo>
                    <a:pt x="1674" y="586"/>
                    <a:pt x="1675" y="585"/>
                    <a:pt x="1678" y="580"/>
                  </a:cubicBezTo>
                  <a:cubicBezTo>
                    <a:pt x="1680" y="576"/>
                    <a:pt x="1682" y="573"/>
                    <a:pt x="1683" y="569"/>
                  </a:cubicBezTo>
                  <a:cubicBezTo>
                    <a:pt x="1686" y="562"/>
                    <a:pt x="1686" y="552"/>
                    <a:pt x="1691" y="547"/>
                  </a:cubicBezTo>
                  <a:cubicBezTo>
                    <a:pt x="1697" y="542"/>
                    <a:pt x="1707" y="549"/>
                    <a:pt x="1712" y="551"/>
                  </a:cubicBezTo>
                  <a:cubicBezTo>
                    <a:pt x="1717" y="553"/>
                    <a:pt x="1721" y="552"/>
                    <a:pt x="1716" y="548"/>
                  </a:cubicBezTo>
                  <a:cubicBezTo>
                    <a:pt x="1713" y="546"/>
                    <a:pt x="1709" y="545"/>
                    <a:pt x="1706" y="543"/>
                  </a:cubicBezTo>
                  <a:cubicBezTo>
                    <a:pt x="1700" y="540"/>
                    <a:pt x="1697" y="538"/>
                    <a:pt x="1700" y="532"/>
                  </a:cubicBezTo>
                  <a:cubicBezTo>
                    <a:pt x="1704" y="525"/>
                    <a:pt x="1708" y="518"/>
                    <a:pt x="1712" y="511"/>
                  </a:cubicBezTo>
                  <a:cubicBezTo>
                    <a:pt x="1713" y="509"/>
                    <a:pt x="1714" y="503"/>
                    <a:pt x="1716" y="502"/>
                  </a:cubicBezTo>
                  <a:cubicBezTo>
                    <a:pt x="1719" y="500"/>
                    <a:pt x="1724" y="502"/>
                    <a:pt x="1727" y="502"/>
                  </a:cubicBezTo>
                  <a:cubicBezTo>
                    <a:pt x="1728" y="497"/>
                    <a:pt x="1722" y="498"/>
                    <a:pt x="1720" y="496"/>
                  </a:cubicBezTo>
                  <a:cubicBezTo>
                    <a:pt x="1718" y="493"/>
                    <a:pt x="1720" y="490"/>
                    <a:pt x="1723" y="489"/>
                  </a:cubicBezTo>
                  <a:cubicBezTo>
                    <a:pt x="1729" y="488"/>
                    <a:pt x="1737" y="496"/>
                    <a:pt x="1743" y="497"/>
                  </a:cubicBezTo>
                  <a:cubicBezTo>
                    <a:pt x="1746" y="497"/>
                    <a:pt x="1748" y="497"/>
                    <a:pt x="1748" y="493"/>
                  </a:cubicBezTo>
                  <a:cubicBezTo>
                    <a:pt x="1750" y="484"/>
                    <a:pt x="1729" y="483"/>
                    <a:pt x="1726" y="476"/>
                  </a:cubicBezTo>
                  <a:cubicBezTo>
                    <a:pt x="1723" y="469"/>
                    <a:pt x="1727" y="458"/>
                    <a:pt x="1733" y="455"/>
                  </a:cubicBezTo>
                  <a:cubicBezTo>
                    <a:pt x="1742" y="451"/>
                    <a:pt x="1746" y="458"/>
                    <a:pt x="1752" y="462"/>
                  </a:cubicBezTo>
                  <a:cubicBezTo>
                    <a:pt x="1755" y="464"/>
                    <a:pt x="1758" y="464"/>
                    <a:pt x="1761" y="466"/>
                  </a:cubicBezTo>
                  <a:cubicBezTo>
                    <a:pt x="1764" y="467"/>
                    <a:pt x="1769" y="472"/>
                    <a:pt x="1770" y="469"/>
                  </a:cubicBezTo>
                  <a:cubicBezTo>
                    <a:pt x="1772" y="464"/>
                    <a:pt x="1748" y="451"/>
                    <a:pt x="1744" y="448"/>
                  </a:cubicBezTo>
                  <a:close/>
                  <a:moveTo>
                    <a:pt x="328" y="317"/>
                  </a:moveTo>
                  <a:cubicBezTo>
                    <a:pt x="324" y="317"/>
                    <a:pt x="318" y="317"/>
                    <a:pt x="314" y="318"/>
                  </a:cubicBezTo>
                  <a:cubicBezTo>
                    <a:pt x="312" y="319"/>
                    <a:pt x="311" y="321"/>
                    <a:pt x="309" y="322"/>
                  </a:cubicBezTo>
                  <a:cubicBezTo>
                    <a:pt x="307" y="323"/>
                    <a:pt x="304" y="322"/>
                    <a:pt x="302" y="322"/>
                  </a:cubicBezTo>
                  <a:cubicBezTo>
                    <a:pt x="298" y="324"/>
                    <a:pt x="301" y="326"/>
                    <a:pt x="299" y="328"/>
                  </a:cubicBezTo>
                  <a:cubicBezTo>
                    <a:pt x="296" y="330"/>
                    <a:pt x="296" y="327"/>
                    <a:pt x="293" y="326"/>
                  </a:cubicBezTo>
                  <a:cubicBezTo>
                    <a:pt x="289" y="324"/>
                    <a:pt x="285" y="326"/>
                    <a:pt x="280" y="326"/>
                  </a:cubicBezTo>
                  <a:cubicBezTo>
                    <a:pt x="282" y="322"/>
                    <a:pt x="288" y="324"/>
                    <a:pt x="285" y="318"/>
                  </a:cubicBezTo>
                  <a:cubicBezTo>
                    <a:pt x="284" y="316"/>
                    <a:pt x="281" y="317"/>
                    <a:pt x="280" y="314"/>
                  </a:cubicBezTo>
                  <a:cubicBezTo>
                    <a:pt x="279" y="312"/>
                    <a:pt x="281" y="310"/>
                    <a:pt x="279" y="308"/>
                  </a:cubicBezTo>
                  <a:cubicBezTo>
                    <a:pt x="276" y="309"/>
                    <a:pt x="277" y="311"/>
                    <a:pt x="277" y="313"/>
                  </a:cubicBezTo>
                  <a:cubicBezTo>
                    <a:pt x="276" y="317"/>
                    <a:pt x="276" y="316"/>
                    <a:pt x="273" y="318"/>
                  </a:cubicBezTo>
                  <a:cubicBezTo>
                    <a:pt x="273" y="318"/>
                    <a:pt x="269" y="319"/>
                    <a:pt x="269" y="319"/>
                  </a:cubicBezTo>
                  <a:cubicBezTo>
                    <a:pt x="266" y="320"/>
                    <a:pt x="265" y="322"/>
                    <a:pt x="265" y="318"/>
                  </a:cubicBezTo>
                  <a:cubicBezTo>
                    <a:pt x="265" y="316"/>
                    <a:pt x="267" y="314"/>
                    <a:pt x="268" y="313"/>
                  </a:cubicBezTo>
                  <a:cubicBezTo>
                    <a:pt x="269" y="311"/>
                    <a:pt x="269" y="309"/>
                    <a:pt x="269" y="307"/>
                  </a:cubicBezTo>
                  <a:cubicBezTo>
                    <a:pt x="269" y="306"/>
                    <a:pt x="271" y="306"/>
                    <a:pt x="271" y="305"/>
                  </a:cubicBezTo>
                  <a:cubicBezTo>
                    <a:pt x="271" y="304"/>
                    <a:pt x="271" y="303"/>
                    <a:pt x="271" y="302"/>
                  </a:cubicBezTo>
                  <a:cubicBezTo>
                    <a:pt x="272" y="300"/>
                    <a:pt x="272" y="298"/>
                    <a:pt x="272" y="296"/>
                  </a:cubicBezTo>
                  <a:cubicBezTo>
                    <a:pt x="268" y="295"/>
                    <a:pt x="266" y="298"/>
                    <a:pt x="263" y="298"/>
                  </a:cubicBezTo>
                  <a:cubicBezTo>
                    <a:pt x="262" y="294"/>
                    <a:pt x="266" y="294"/>
                    <a:pt x="266" y="291"/>
                  </a:cubicBezTo>
                  <a:cubicBezTo>
                    <a:pt x="267" y="288"/>
                    <a:pt x="265" y="289"/>
                    <a:pt x="264" y="287"/>
                  </a:cubicBezTo>
                  <a:cubicBezTo>
                    <a:pt x="261" y="283"/>
                    <a:pt x="262" y="279"/>
                    <a:pt x="259" y="276"/>
                  </a:cubicBezTo>
                  <a:cubicBezTo>
                    <a:pt x="257" y="273"/>
                    <a:pt x="256" y="275"/>
                    <a:pt x="257" y="271"/>
                  </a:cubicBezTo>
                  <a:cubicBezTo>
                    <a:pt x="257" y="268"/>
                    <a:pt x="259" y="267"/>
                    <a:pt x="261" y="266"/>
                  </a:cubicBezTo>
                  <a:cubicBezTo>
                    <a:pt x="264" y="265"/>
                    <a:pt x="268" y="265"/>
                    <a:pt x="270" y="262"/>
                  </a:cubicBezTo>
                  <a:cubicBezTo>
                    <a:pt x="271" y="260"/>
                    <a:pt x="270" y="257"/>
                    <a:pt x="271" y="255"/>
                  </a:cubicBezTo>
                  <a:cubicBezTo>
                    <a:pt x="273" y="253"/>
                    <a:pt x="277" y="253"/>
                    <a:pt x="279" y="253"/>
                  </a:cubicBezTo>
                  <a:cubicBezTo>
                    <a:pt x="286" y="253"/>
                    <a:pt x="287" y="264"/>
                    <a:pt x="295" y="261"/>
                  </a:cubicBezTo>
                  <a:cubicBezTo>
                    <a:pt x="298" y="259"/>
                    <a:pt x="300" y="256"/>
                    <a:pt x="300" y="253"/>
                  </a:cubicBezTo>
                  <a:cubicBezTo>
                    <a:pt x="299" y="251"/>
                    <a:pt x="294" y="248"/>
                    <a:pt x="296" y="246"/>
                  </a:cubicBezTo>
                  <a:cubicBezTo>
                    <a:pt x="302" y="241"/>
                    <a:pt x="304" y="258"/>
                    <a:pt x="308" y="260"/>
                  </a:cubicBezTo>
                  <a:cubicBezTo>
                    <a:pt x="310" y="261"/>
                    <a:pt x="314" y="259"/>
                    <a:pt x="316" y="262"/>
                  </a:cubicBezTo>
                  <a:cubicBezTo>
                    <a:pt x="317" y="264"/>
                    <a:pt x="314" y="263"/>
                    <a:pt x="314" y="265"/>
                  </a:cubicBezTo>
                  <a:cubicBezTo>
                    <a:pt x="314" y="266"/>
                    <a:pt x="315" y="267"/>
                    <a:pt x="315" y="268"/>
                  </a:cubicBezTo>
                  <a:cubicBezTo>
                    <a:pt x="315" y="271"/>
                    <a:pt x="315" y="273"/>
                    <a:pt x="313" y="275"/>
                  </a:cubicBezTo>
                  <a:cubicBezTo>
                    <a:pt x="312" y="270"/>
                    <a:pt x="310" y="272"/>
                    <a:pt x="307" y="272"/>
                  </a:cubicBezTo>
                  <a:cubicBezTo>
                    <a:pt x="307" y="270"/>
                    <a:pt x="307" y="267"/>
                    <a:pt x="305" y="266"/>
                  </a:cubicBezTo>
                  <a:cubicBezTo>
                    <a:pt x="303" y="264"/>
                    <a:pt x="301" y="267"/>
                    <a:pt x="301" y="270"/>
                  </a:cubicBezTo>
                  <a:cubicBezTo>
                    <a:pt x="301" y="272"/>
                    <a:pt x="304" y="273"/>
                    <a:pt x="303" y="276"/>
                  </a:cubicBezTo>
                  <a:cubicBezTo>
                    <a:pt x="302" y="280"/>
                    <a:pt x="300" y="278"/>
                    <a:pt x="298" y="277"/>
                  </a:cubicBezTo>
                  <a:cubicBezTo>
                    <a:pt x="296" y="277"/>
                    <a:pt x="294" y="274"/>
                    <a:pt x="291" y="276"/>
                  </a:cubicBezTo>
                  <a:cubicBezTo>
                    <a:pt x="290" y="277"/>
                    <a:pt x="290" y="282"/>
                    <a:pt x="291" y="283"/>
                  </a:cubicBezTo>
                  <a:cubicBezTo>
                    <a:pt x="293" y="285"/>
                    <a:pt x="295" y="284"/>
                    <a:pt x="296" y="286"/>
                  </a:cubicBezTo>
                  <a:cubicBezTo>
                    <a:pt x="298" y="287"/>
                    <a:pt x="297" y="290"/>
                    <a:pt x="298" y="292"/>
                  </a:cubicBezTo>
                  <a:cubicBezTo>
                    <a:pt x="303" y="293"/>
                    <a:pt x="301" y="284"/>
                    <a:pt x="304" y="282"/>
                  </a:cubicBezTo>
                  <a:cubicBezTo>
                    <a:pt x="309" y="278"/>
                    <a:pt x="310" y="285"/>
                    <a:pt x="312" y="287"/>
                  </a:cubicBezTo>
                  <a:cubicBezTo>
                    <a:pt x="314" y="283"/>
                    <a:pt x="317" y="284"/>
                    <a:pt x="317" y="289"/>
                  </a:cubicBezTo>
                  <a:cubicBezTo>
                    <a:pt x="316" y="292"/>
                    <a:pt x="314" y="294"/>
                    <a:pt x="311" y="294"/>
                  </a:cubicBezTo>
                  <a:cubicBezTo>
                    <a:pt x="311" y="296"/>
                    <a:pt x="311" y="298"/>
                    <a:pt x="309" y="299"/>
                  </a:cubicBezTo>
                  <a:cubicBezTo>
                    <a:pt x="306" y="295"/>
                    <a:pt x="301" y="294"/>
                    <a:pt x="299" y="299"/>
                  </a:cubicBezTo>
                  <a:cubicBezTo>
                    <a:pt x="298" y="301"/>
                    <a:pt x="300" y="304"/>
                    <a:pt x="297" y="305"/>
                  </a:cubicBezTo>
                  <a:cubicBezTo>
                    <a:pt x="295" y="306"/>
                    <a:pt x="294" y="303"/>
                    <a:pt x="291" y="304"/>
                  </a:cubicBezTo>
                  <a:cubicBezTo>
                    <a:pt x="287" y="306"/>
                    <a:pt x="291" y="307"/>
                    <a:pt x="292" y="310"/>
                  </a:cubicBezTo>
                  <a:cubicBezTo>
                    <a:pt x="293" y="312"/>
                    <a:pt x="290" y="315"/>
                    <a:pt x="291" y="317"/>
                  </a:cubicBezTo>
                  <a:cubicBezTo>
                    <a:pt x="295" y="323"/>
                    <a:pt x="296" y="310"/>
                    <a:pt x="300" y="312"/>
                  </a:cubicBezTo>
                  <a:cubicBezTo>
                    <a:pt x="301" y="313"/>
                    <a:pt x="302" y="314"/>
                    <a:pt x="302" y="315"/>
                  </a:cubicBezTo>
                  <a:cubicBezTo>
                    <a:pt x="306" y="314"/>
                    <a:pt x="306" y="312"/>
                    <a:pt x="308" y="309"/>
                  </a:cubicBezTo>
                  <a:cubicBezTo>
                    <a:pt x="310" y="306"/>
                    <a:pt x="311" y="304"/>
                    <a:pt x="312" y="310"/>
                  </a:cubicBezTo>
                  <a:cubicBezTo>
                    <a:pt x="316" y="308"/>
                    <a:pt x="315" y="302"/>
                    <a:pt x="319" y="302"/>
                  </a:cubicBezTo>
                  <a:cubicBezTo>
                    <a:pt x="324" y="301"/>
                    <a:pt x="320" y="308"/>
                    <a:pt x="321" y="310"/>
                  </a:cubicBezTo>
                  <a:cubicBezTo>
                    <a:pt x="323" y="310"/>
                    <a:pt x="326" y="309"/>
                    <a:pt x="329" y="310"/>
                  </a:cubicBezTo>
                  <a:cubicBezTo>
                    <a:pt x="328" y="312"/>
                    <a:pt x="329" y="315"/>
                    <a:pt x="328" y="317"/>
                  </a:cubicBezTo>
                  <a:close/>
                  <a:moveTo>
                    <a:pt x="362" y="191"/>
                  </a:moveTo>
                  <a:cubicBezTo>
                    <a:pt x="361" y="202"/>
                    <a:pt x="349" y="181"/>
                    <a:pt x="346" y="190"/>
                  </a:cubicBezTo>
                  <a:cubicBezTo>
                    <a:pt x="344" y="189"/>
                    <a:pt x="342" y="186"/>
                    <a:pt x="339" y="185"/>
                  </a:cubicBezTo>
                  <a:cubicBezTo>
                    <a:pt x="336" y="183"/>
                    <a:pt x="333" y="181"/>
                    <a:pt x="330" y="182"/>
                  </a:cubicBezTo>
                  <a:cubicBezTo>
                    <a:pt x="325" y="184"/>
                    <a:pt x="326" y="187"/>
                    <a:pt x="326" y="192"/>
                  </a:cubicBezTo>
                  <a:cubicBezTo>
                    <a:pt x="326" y="193"/>
                    <a:pt x="326" y="195"/>
                    <a:pt x="326" y="197"/>
                  </a:cubicBezTo>
                  <a:cubicBezTo>
                    <a:pt x="327" y="198"/>
                    <a:pt x="329" y="198"/>
                    <a:pt x="328" y="201"/>
                  </a:cubicBezTo>
                  <a:cubicBezTo>
                    <a:pt x="328" y="202"/>
                    <a:pt x="327" y="204"/>
                    <a:pt x="324" y="203"/>
                  </a:cubicBezTo>
                  <a:cubicBezTo>
                    <a:pt x="322" y="202"/>
                    <a:pt x="323" y="201"/>
                    <a:pt x="322" y="199"/>
                  </a:cubicBezTo>
                  <a:cubicBezTo>
                    <a:pt x="322" y="196"/>
                    <a:pt x="323" y="190"/>
                    <a:pt x="318" y="191"/>
                  </a:cubicBezTo>
                  <a:cubicBezTo>
                    <a:pt x="314" y="193"/>
                    <a:pt x="315" y="198"/>
                    <a:pt x="317" y="201"/>
                  </a:cubicBezTo>
                  <a:cubicBezTo>
                    <a:pt x="321" y="207"/>
                    <a:pt x="329" y="206"/>
                    <a:pt x="334" y="211"/>
                  </a:cubicBezTo>
                  <a:cubicBezTo>
                    <a:pt x="336" y="212"/>
                    <a:pt x="339" y="214"/>
                    <a:pt x="335" y="216"/>
                  </a:cubicBezTo>
                  <a:cubicBezTo>
                    <a:pt x="332" y="217"/>
                    <a:pt x="330" y="214"/>
                    <a:pt x="328" y="213"/>
                  </a:cubicBezTo>
                  <a:cubicBezTo>
                    <a:pt x="327" y="212"/>
                    <a:pt x="324" y="213"/>
                    <a:pt x="322" y="212"/>
                  </a:cubicBezTo>
                  <a:cubicBezTo>
                    <a:pt x="318" y="210"/>
                    <a:pt x="320" y="206"/>
                    <a:pt x="317" y="203"/>
                  </a:cubicBezTo>
                  <a:cubicBezTo>
                    <a:pt x="312" y="200"/>
                    <a:pt x="312" y="206"/>
                    <a:pt x="308" y="204"/>
                  </a:cubicBezTo>
                  <a:cubicBezTo>
                    <a:pt x="306" y="203"/>
                    <a:pt x="307" y="197"/>
                    <a:pt x="305" y="195"/>
                  </a:cubicBezTo>
                  <a:cubicBezTo>
                    <a:pt x="302" y="191"/>
                    <a:pt x="299" y="193"/>
                    <a:pt x="296" y="191"/>
                  </a:cubicBezTo>
                  <a:cubicBezTo>
                    <a:pt x="293" y="190"/>
                    <a:pt x="291" y="187"/>
                    <a:pt x="295" y="184"/>
                  </a:cubicBezTo>
                  <a:cubicBezTo>
                    <a:pt x="298" y="181"/>
                    <a:pt x="302" y="185"/>
                    <a:pt x="305" y="186"/>
                  </a:cubicBezTo>
                  <a:cubicBezTo>
                    <a:pt x="308" y="188"/>
                    <a:pt x="312" y="188"/>
                    <a:pt x="314" y="184"/>
                  </a:cubicBezTo>
                  <a:cubicBezTo>
                    <a:pt x="317" y="179"/>
                    <a:pt x="312" y="180"/>
                    <a:pt x="312" y="176"/>
                  </a:cubicBezTo>
                  <a:cubicBezTo>
                    <a:pt x="311" y="171"/>
                    <a:pt x="317" y="171"/>
                    <a:pt x="321" y="172"/>
                  </a:cubicBezTo>
                  <a:cubicBezTo>
                    <a:pt x="323" y="173"/>
                    <a:pt x="325" y="174"/>
                    <a:pt x="327" y="175"/>
                  </a:cubicBezTo>
                  <a:cubicBezTo>
                    <a:pt x="331" y="176"/>
                    <a:pt x="336" y="176"/>
                    <a:pt x="340" y="176"/>
                  </a:cubicBezTo>
                  <a:cubicBezTo>
                    <a:pt x="343" y="176"/>
                    <a:pt x="349" y="174"/>
                    <a:pt x="351" y="176"/>
                  </a:cubicBezTo>
                  <a:cubicBezTo>
                    <a:pt x="355" y="179"/>
                    <a:pt x="349" y="180"/>
                    <a:pt x="354" y="184"/>
                  </a:cubicBezTo>
                  <a:cubicBezTo>
                    <a:pt x="357" y="186"/>
                    <a:pt x="362" y="187"/>
                    <a:pt x="362" y="191"/>
                  </a:cubicBezTo>
                  <a:close/>
                  <a:moveTo>
                    <a:pt x="854" y="392"/>
                  </a:moveTo>
                  <a:cubicBezTo>
                    <a:pt x="865" y="394"/>
                    <a:pt x="859" y="385"/>
                    <a:pt x="865" y="382"/>
                  </a:cubicBezTo>
                  <a:cubicBezTo>
                    <a:pt x="871" y="379"/>
                    <a:pt x="870" y="387"/>
                    <a:pt x="870" y="390"/>
                  </a:cubicBezTo>
                  <a:cubicBezTo>
                    <a:pt x="872" y="395"/>
                    <a:pt x="878" y="402"/>
                    <a:pt x="883" y="396"/>
                  </a:cubicBezTo>
                  <a:cubicBezTo>
                    <a:pt x="884" y="395"/>
                    <a:pt x="885" y="387"/>
                    <a:pt x="889" y="389"/>
                  </a:cubicBezTo>
                  <a:cubicBezTo>
                    <a:pt x="892" y="391"/>
                    <a:pt x="890" y="397"/>
                    <a:pt x="891" y="399"/>
                  </a:cubicBezTo>
                  <a:cubicBezTo>
                    <a:pt x="892" y="403"/>
                    <a:pt x="895" y="403"/>
                    <a:pt x="897" y="406"/>
                  </a:cubicBezTo>
                  <a:cubicBezTo>
                    <a:pt x="899" y="409"/>
                    <a:pt x="897" y="414"/>
                    <a:pt x="895" y="416"/>
                  </a:cubicBezTo>
                  <a:cubicBezTo>
                    <a:pt x="895" y="417"/>
                    <a:pt x="885" y="424"/>
                    <a:pt x="885" y="421"/>
                  </a:cubicBezTo>
                  <a:cubicBezTo>
                    <a:pt x="884" y="419"/>
                    <a:pt x="885" y="417"/>
                    <a:pt x="885" y="414"/>
                  </a:cubicBezTo>
                  <a:cubicBezTo>
                    <a:pt x="884" y="414"/>
                    <a:pt x="883" y="414"/>
                    <a:pt x="881" y="415"/>
                  </a:cubicBezTo>
                  <a:cubicBezTo>
                    <a:pt x="876" y="417"/>
                    <a:pt x="873" y="432"/>
                    <a:pt x="866" y="431"/>
                  </a:cubicBezTo>
                  <a:cubicBezTo>
                    <a:pt x="858" y="429"/>
                    <a:pt x="875" y="416"/>
                    <a:pt x="875" y="412"/>
                  </a:cubicBezTo>
                  <a:cubicBezTo>
                    <a:pt x="878" y="401"/>
                    <a:pt x="863" y="412"/>
                    <a:pt x="860" y="407"/>
                  </a:cubicBezTo>
                  <a:cubicBezTo>
                    <a:pt x="859" y="405"/>
                    <a:pt x="861" y="403"/>
                    <a:pt x="859" y="401"/>
                  </a:cubicBezTo>
                  <a:cubicBezTo>
                    <a:pt x="859" y="401"/>
                    <a:pt x="856" y="400"/>
                    <a:pt x="855" y="400"/>
                  </a:cubicBezTo>
                  <a:cubicBezTo>
                    <a:pt x="851" y="399"/>
                    <a:pt x="848" y="400"/>
                    <a:pt x="845" y="396"/>
                  </a:cubicBezTo>
                  <a:cubicBezTo>
                    <a:pt x="841" y="388"/>
                    <a:pt x="849" y="391"/>
                    <a:pt x="854" y="392"/>
                  </a:cubicBezTo>
                  <a:close/>
                  <a:moveTo>
                    <a:pt x="718" y="333"/>
                  </a:moveTo>
                  <a:cubicBezTo>
                    <a:pt x="718" y="324"/>
                    <a:pt x="713" y="323"/>
                    <a:pt x="707" y="318"/>
                  </a:cubicBezTo>
                  <a:cubicBezTo>
                    <a:pt x="709" y="313"/>
                    <a:pt x="731" y="314"/>
                    <a:pt x="729" y="305"/>
                  </a:cubicBezTo>
                  <a:cubicBezTo>
                    <a:pt x="725" y="304"/>
                    <a:pt x="723" y="302"/>
                    <a:pt x="718" y="304"/>
                  </a:cubicBezTo>
                  <a:cubicBezTo>
                    <a:pt x="715" y="305"/>
                    <a:pt x="712" y="307"/>
                    <a:pt x="709" y="308"/>
                  </a:cubicBezTo>
                  <a:cubicBezTo>
                    <a:pt x="707" y="309"/>
                    <a:pt x="700" y="311"/>
                    <a:pt x="699" y="307"/>
                  </a:cubicBezTo>
                  <a:cubicBezTo>
                    <a:pt x="699" y="305"/>
                    <a:pt x="707" y="301"/>
                    <a:pt x="708" y="300"/>
                  </a:cubicBezTo>
                  <a:cubicBezTo>
                    <a:pt x="716" y="297"/>
                    <a:pt x="723" y="298"/>
                    <a:pt x="731" y="297"/>
                  </a:cubicBezTo>
                  <a:cubicBezTo>
                    <a:pt x="735" y="296"/>
                    <a:pt x="738" y="295"/>
                    <a:pt x="735" y="291"/>
                  </a:cubicBezTo>
                  <a:cubicBezTo>
                    <a:pt x="733" y="288"/>
                    <a:pt x="728" y="289"/>
                    <a:pt x="726" y="285"/>
                  </a:cubicBezTo>
                  <a:cubicBezTo>
                    <a:pt x="726" y="284"/>
                    <a:pt x="725" y="283"/>
                    <a:pt x="726" y="282"/>
                  </a:cubicBezTo>
                  <a:cubicBezTo>
                    <a:pt x="729" y="280"/>
                    <a:pt x="737" y="285"/>
                    <a:pt x="740" y="287"/>
                  </a:cubicBezTo>
                  <a:cubicBezTo>
                    <a:pt x="743" y="289"/>
                    <a:pt x="745" y="291"/>
                    <a:pt x="748" y="293"/>
                  </a:cubicBezTo>
                  <a:cubicBezTo>
                    <a:pt x="751" y="294"/>
                    <a:pt x="753" y="294"/>
                    <a:pt x="751" y="290"/>
                  </a:cubicBezTo>
                  <a:cubicBezTo>
                    <a:pt x="755" y="288"/>
                    <a:pt x="759" y="290"/>
                    <a:pt x="758" y="284"/>
                  </a:cubicBezTo>
                  <a:cubicBezTo>
                    <a:pt x="758" y="282"/>
                    <a:pt x="753" y="277"/>
                    <a:pt x="756" y="274"/>
                  </a:cubicBezTo>
                  <a:cubicBezTo>
                    <a:pt x="760" y="270"/>
                    <a:pt x="762" y="277"/>
                    <a:pt x="763" y="279"/>
                  </a:cubicBezTo>
                  <a:cubicBezTo>
                    <a:pt x="764" y="284"/>
                    <a:pt x="765" y="286"/>
                    <a:pt x="770" y="286"/>
                  </a:cubicBezTo>
                  <a:cubicBezTo>
                    <a:pt x="775" y="286"/>
                    <a:pt x="776" y="285"/>
                    <a:pt x="778" y="281"/>
                  </a:cubicBezTo>
                  <a:cubicBezTo>
                    <a:pt x="779" y="280"/>
                    <a:pt x="779" y="278"/>
                    <a:pt x="779" y="277"/>
                  </a:cubicBezTo>
                  <a:cubicBezTo>
                    <a:pt x="781" y="275"/>
                    <a:pt x="783" y="277"/>
                    <a:pt x="782" y="273"/>
                  </a:cubicBezTo>
                  <a:cubicBezTo>
                    <a:pt x="781" y="271"/>
                    <a:pt x="779" y="272"/>
                    <a:pt x="777" y="271"/>
                  </a:cubicBezTo>
                  <a:cubicBezTo>
                    <a:pt x="776" y="270"/>
                    <a:pt x="775" y="269"/>
                    <a:pt x="774" y="268"/>
                  </a:cubicBezTo>
                  <a:cubicBezTo>
                    <a:pt x="772" y="265"/>
                    <a:pt x="771" y="263"/>
                    <a:pt x="767" y="263"/>
                  </a:cubicBezTo>
                  <a:cubicBezTo>
                    <a:pt x="764" y="263"/>
                    <a:pt x="761" y="264"/>
                    <a:pt x="758" y="264"/>
                  </a:cubicBezTo>
                  <a:cubicBezTo>
                    <a:pt x="757" y="261"/>
                    <a:pt x="759" y="259"/>
                    <a:pt x="759" y="256"/>
                  </a:cubicBezTo>
                  <a:cubicBezTo>
                    <a:pt x="755" y="255"/>
                    <a:pt x="747" y="256"/>
                    <a:pt x="745" y="258"/>
                  </a:cubicBezTo>
                  <a:cubicBezTo>
                    <a:pt x="742" y="260"/>
                    <a:pt x="738" y="267"/>
                    <a:pt x="733" y="264"/>
                  </a:cubicBezTo>
                  <a:cubicBezTo>
                    <a:pt x="731" y="263"/>
                    <a:pt x="732" y="259"/>
                    <a:pt x="733" y="257"/>
                  </a:cubicBezTo>
                  <a:cubicBezTo>
                    <a:pt x="737" y="254"/>
                    <a:pt x="745" y="257"/>
                    <a:pt x="744" y="251"/>
                  </a:cubicBezTo>
                  <a:cubicBezTo>
                    <a:pt x="743" y="249"/>
                    <a:pt x="741" y="248"/>
                    <a:pt x="741" y="245"/>
                  </a:cubicBezTo>
                  <a:cubicBezTo>
                    <a:pt x="741" y="241"/>
                    <a:pt x="744" y="240"/>
                    <a:pt x="747" y="242"/>
                  </a:cubicBezTo>
                  <a:cubicBezTo>
                    <a:pt x="749" y="243"/>
                    <a:pt x="755" y="250"/>
                    <a:pt x="757" y="247"/>
                  </a:cubicBezTo>
                  <a:cubicBezTo>
                    <a:pt x="758" y="245"/>
                    <a:pt x="751" y="234"/>
                    <a:pt x="759" y="239"/>
                  </a:cubicBezTo>
                  <a:cubicBezTo>
                    <a:pt x="761" y="240"/>
                    <a:pt x="760" y="244"/>
                    <a:pt x="764" y="242"/>
                  </a:cubicBezTo>
                  <a:cubicBezTo>
                    <a:pt x="766" y="241"/>
                    <a:pt x="766" y="238"/>
                    <a:pt x="766" y="235"/>
                  </a:cubicBezTo>
                  <a:cubicBezTo>
                    <a:pt x="772" y="231"/>
                    <a:pt x="769" y="242"/>
                    <a:pt x="769" y="245"/>
                  </a:cubicBezTo>
                  <a:cubicBezTo>
                    <a:pt x="770" y="249"/>
                    <a:pt x="773" y="254"/>
                    <a:pt x="777" y="255"/>
                  </a:cubicBezTo>
                  <a:cubicBezTo>
                    <a:pt x="785" y="257"/>
                    <a:pt x="783" y="251"/>
                    <a:pt x="788" y="249"/>
                  </a:cubicBezTo>
                  <a:cubicBezTo>
                    <a:pt x="793" y="246"/>
                    <a:pt x="788" y="256"/>
                    <a:pt x="788" y="259"/>
                  </a:cubicBezTo>
                  <a:cubicBezTo>
                    <a:pt x="792" y="260"/>
                    <a:pt x="792" y="256"/>
                    <a:pt x="796" y="258"/>
                  </a:cubicBezTo>
                  <a:cubicBezTo>
                    <a:pt x="799" y="259"/>
                    <a:pt x="800" y="264"/>
                    <a:pt x="804" y="261"/>
                  </a:cubicBezTo>
                  <a:cubicBezTo>
                    <a:pt x="806" y="260"/>
                    <a:pt x="807" y="254"/>
                    <a:pt x="806" y="252"/>
                  </a:cubicBezTo>
                  <a:cubicBezTo>
                    <a:pt x="804" y="249"/>
                    <a:pt x="799" y="251"/>
                    <a:pt x="797" y="249"/>
                  </a:cubicBezTo>
                  <a:cubicBezTo>
                    <a:pt x="796" y="246"/>
                    <a:pt x="798" y="247"/>
                    <a:pt x="799" y="246"/>
                  </a:cubicBezTo>
                  <a:cubicBezTo>
                    <a:pt x="800" y="243"/>
                    <a:pt x="800" y="245"/>
                    <a:pt x="801" y="242"/>
                  </a:cubicBezTo>
                  <a:cubicBezTo>
                    <a:pt x="801" y="239"/>
                    <a:pt x="797" y="235"/>
                    <a:pt x="800" y="232"/>
                  </a:cubicBezTo>
                  <a:cubicBezTo>
                    <a:pt x="803" y="229"/>
                    <a:pt x="807" y="233"/>
                    <a:pt x="808" y="236"/>
                  </a:cubicBezTo>
                  <a:cubicBezTo>
                    <a:pt x="810" y="240"/>
                    <a:pt x="806" y="243"/>
                    <a:pt x="807" y="247"/>
                  </a:cubicBezTo>
                  <a:cubicBezTo>
                    <a:pt x="811" y="244"/>
                    <a:pt x="811" y="247"/>
                    <a:pt x="812" y="250"/>
                  </a:cubicBezTo>
                  <a:cubicBezTo>
                    <a:pt x="816" y="257"/>
                    <a:pt x="824" y="265"/>
                    <a:pt x="824" y="272"/>
                  </a:cubicBezTo>
                  <a:cubicBezTo>
                    <a:pt x="823" y="280"/>
                    <a:pt x="818" y="284"/>
                    <a:pt x="812" y="289"/>
                  </a:cubicBezTo>
                  <a:cubicBezTo>
                    <a:pt x="809" y="291"/>
                    <a:pt x="809" y="295"/>
                    <a:pt x="806" y="298"/>
                  </a:cubicBezTo>
                  <a:cubicBezTo>
                    <a:pt x="803" y="300"/>
                    <a:pt x="800" y="299"/>
                    <a:pt x="797" y="301"/>
                  </a:cubicBezTo>
                  <a:cubicBezTo>
                    <a:pt x="793" y="304"/>
                    <a:pt x="793" y="306"/>
                    <a:pt x="788" y="303"/>
                  </a:cubicBezTo>
                  <a:cubicBezTo>
                    <a:pt x="786" y="302"/>
                    <a:pt x="788" y="300"/>
                    <a:pt x="785" y="300"/>
                  </a:cubicBezTo>
                  <a:cubicBezTo>
                    <a:pt x="783" y="300"/>
                    <a:pt x="780" y="302"/>
                    <a:pt x="779" y="303"/>
                  </a:cubicBezTo>
                  <a:cubicBezTo>
                    <a:pt x="774" y="307"/>
                    <a:pt x="774" y="310"/>
                    <a:pt x="773" y="316"/>
                  </a:cubicBezTo>
                  <a:cubicBezTo>
                    <a:pt x="773" y="320"/>
                    <a:pt x="773" y="327"/>
                    <a:pt x="771" y="330"/>
                  </a:cubicBezTo>
                  <a:cubicBezTo>
                    <a:pt x="768" y="327"/>
                    <a:pt x="765" y="321"/>
                    <a:pt x="766" y="318"/>
                  </a:cubicBezTo>
                  <a:cubicBezTo>
                    <a:pt x="767" y="314"/>
                    <a:pt x="771" y="311"/>
                    <a:pt x="772" y="306"/>
                  </a:cubicBezTo>
                  <a:cubicBezTo>
                    <a:pt x="772" y="304"/>
                    <a:pt x="772" y="300"/>
                    <a:pt x="771" y="299"/>
                  </a:cubicBezTo>
                  <a:cubicBezTo>
                    <a:pt x="769" y="296"/>
                    <a:pt x="769" y="298"/>
                    <a:pt x="766" y="300"/>
                  </a:cubicBezTo>
                  <a:cubicBezTo>
                    <a:pt x="761" y="302"/>
                    <a:pt x="759" y="301"/>
                    <a:pt x="754" y="299"/>
                  </a:cubicBezTo>
                  <a:cubicBezTo>
                    <a:pt x="752" y="303"/>
                    <a:pt x="753" y="305"/>
                    <a:pt x="748" y="307"/>
                  </a:cubicBezTo>
                  <a:cubicBezTo>
                    <a:pt x="743" y="309"/>
                    <a:pt x="738" y="310"/>
                    <a:pt x="738" y="316"/>
                  </a:cubicBezTo>
                  <a:cubicBezTo>
                    <a:pt x="738" y="321"/>
                    <a:pt x="741" y="325"/>
                    <a:pt x="742" y="330"/>
                  </a:cubicBezTo>
                  <a:cubicBezTo>
                    <a:pt x="743" y="334"/>
                    <a:pt x="740" y="337"/>
                    <a:pt x="737" y="332"/>
                  </a:cubicBezTo>
                  <a:cubicBezTo>
                    <a:pt x="735" y="329"/>
                    <a:pt x="737" y="325"/>
                    <a:pt x="735" y="321"/>
                  </a:cubicBezTo>
                  <a:cubicBezTo>
                    <a:pt x="730" y="313"/>
                    <a:pt x="728" y="324"/>
                    <a:pt x="726" y="328"/>
                  </a:cubicBezTo>
                  <a:cubicBezTo>
                    <a:pt x="724" y="331"/>
                    <a:pt x="722" y="333"/>
                    <a:pt x="721" y="337"/>
                  </a:cubicBezTo>
                  <a:cubicBezTo>
                    <a:pt x="720" y="340"/>
                    <a:pt x="720" y="344"/>
                    <a:pt x="718" y="348"/>
                  </a:cubicBezTo>
                  <a:cubicBezTo>
                    <a:pt x="708" y="349"/>
                    <a:pt x="718" y="336"/>
                    <a:pt x="718" y="333"/>
                  </a:cubicBezTo>
                  <a:close/>
                  <a:moveTo>
                    <a:pt x="841" y="417"/>
                  </a:moveTo>
                  <a:cubicBezTo>
                    <a:pt x="841" y="419"/>
                    <a:pt x="839" y="421"/>
                    <a:pt x="838" y="424"/>
                  </a:cubicBezTo>
                  <a:cubicBezTo>
                    <a:pt x="838" y="426"/>
                    <a:pt x="839" y="431"/>
                    <a:pt x="836" y="431"/>
                  </a:cubicBezTo>
                  <a:cubicBezTo>
                    <a:pt x="835" y="428"/>
                    <a:pt x="831" y="417"/>
                    <a:pt x="827" y="424"/>
                  </a:cubicBezTo>
                  <a:cubicBezTo>
                    <a:pt x="830" y="427"/>
                    <a:pt x="825" y="433"/>
                    <a:pt x="821" y="431"/>
                  </a:cubicBezTo>
                  <a:cubicBezTo>
                    <a:pt x="822" y="429"/>
                    <a:pt x="822" y="425"/>
                    <a:pt x="820" y="424"/>
                  </a:cubicBezTo>
                  <a:cubicBezTo>
                    <a:pt x="817" y="423"/>
                    <a:pt x="815" y="425"/>
                    <a:pt x="814" y="427"/>
                  </a:cubicBezTo>
                  <a:cubicBezTo>
                    <a:pt x="813" y="429"/>
                    <a:pt x="816" y="432"/>
                    <a:pt x="815" y="434"/>
                  </a:cubicBezTo>
                  <a:cubicBezTo>
                    <a:pt x="813" y="437"/>
                    <a:pt x="811" y="436"/>
                    <a:pt x="811" y="433"/>
                  </a:cubicBezTo>
                  <a:cubicBezTo>
                    <a:pt x="806" y="433"/>
                    <a:pt x="809" y="444"/>
                    <a:pt x="806" y="446"/>
                  </a:cubicBezTo>
                  <a:cubicBezTo>
                    <a:pt x="805" y="446"/>
                    <a:pt x="800" y="445"/>
                    <a:pt x="799" y="444"/>
                  </a:cubicBezTo>
                  <a:cubicBezTo>
                    <a:pt x="798" y="442"/>
                    <a:pt x="801" y="439"/>
                    <a:pt x="802" y="437"/>
                  </a:cubicBezTo>
                  <a:cubicBezTo>
                    <a:pt x="803" y="434"/>
                    <a:pt x="805" y="434"/>
                    <a:pt x="804" y="430"/>
                  </a:cubicBezTo>
                  <a:cubicBezTo>
                    <a:pt x="804" y="427"/>
                    <a:pt x="804" y="425"/>
                    <a:pt x="801" y="427"/>
                  </a:cubicBezTo>
                  <a:cubicBezTo>
                    <a:pt x="800" y="428"/>
                    <a:pt x="799" y="431"/>
                    <a:pt x="797" y="432"/>
                  </a:cubicBezTo>
                  <a:cubicBezTo>
                    <a:pt x="796" y="434"/>
                    <a:pt x="793" y="434"/>
                    <a:pt x="791" y="436"/>
                  </a:cubicBezTo>
                  <a:cubicBezTo>
                    <a:pt x="792" y="439"/>
                    <a:pt x="797" y="442"/>
                    <a:pt x="794" y="444"/>
                  </a:cubicBezTo>
                  <a:cubicBezTo>
                    <a:pt x="792" y="443"/>
                    <a:pt x="790" y="442"/>
                    <a:pt x="788" y="443"/>
                  </a:cubicBezTo>
                  <a:cubicBezTo>
                    <a:pt x="787" y="448"/>
                    <a:pt x="784" y="444"/>
                    <a:pt x="782" y="445"/>
                  </a:cubicBezTo>
                  <a:cubicBezTo>
                    <a:pt x="779" y="447"/>
                    <a:pt x="780" y="450"/>
                    <a:pt x="779" y="452"/>
                  </a:cubicBezTo>
                  <a:cubicBezTo>
                    <a:pt x="770" y="451"/>
                    <a:pt x="773" y="457"/>
                    <a:pt x="768" y="461"/>
                  </a:cubicBezTo>
                  <a:cubicBezTo>
                    <a:pt x="763" y="459"/>
                    <a:pt x="765" y="456"/>
                    <a:pt x="758" y="457"/>
                  </a:cubicBezTo>
                  <a:cubicBezTo>
                    <a:pt x="756" y="457"/>
                    <a:pt x="754" y="460"/>
                    <a:pt x="754" y="456"/>
                  </a:cubicBezTo>
                  <a:cubicBezTo>
                    <a:pt x="753" y="453"/>
                    <a:pt x="756" y="452"/>
                    <a:pt x="758" y="451"/>
                  </a:cubicBezTo>
                  <a:cubicBezTo>
                    <a:pt x="761" y="450"/>
                    <a:pt x="767" y="449"/>
                    <a:pt x="767" y="444"/>
                  </a:cubicBezTo>
                  <a:cubicBezTo>
                    <a:pt x="767" y="439"/>
                    <a:pt x="759" y="440"/>
                    <a:pt x="759" y="435"/>
                  </a:cubicBezTo>
                  <a:cubicBezTo>
                    <a:pt x="761" y="434"/>
                    <a:pt x="764" y="433"/>
                    <a:pt x="766" y="434"/>
                  </a:cubicBezTo>
                  <a:cubicBezTo>
                    <a:pt x="768" y="434"/>
                    <a:pt x="769" y="437"/>
                    <a:pt x="770" y="438"/>
                  </a:cubicBezTo>
                  <a:cubicBezTo>
                    <a:pt x="776" y="440"/>
                    <a:pt x="775" y="435"/>
                    <a:pt x="776" y="431"/>
                  </a:cubicBezTo>
                  <a:cubicBezTo>
                    <a:pt x="782" y="431"/>
                    <a:pt x="789" y="427"/>
                    <a:pt x="790" y="421"/>
                  </a:cubicBezTo>
                  <a:cubicBezTo>
                    <a:pt x="791" y="411"/>
                    <a:pt x="783" y="419"/>
                    <a:pt x="780" y="421"/>
                  </a:cubicBezTo>
                  <a:cubicBezTo>
                    <a:pt x="778" y="422"/>
                    <a:pt x="774" y="425"/>
                    <a:pt x="772" y="422"/>
                  </a:cubicBezTo>
                  <a:cubicBezTo>
                    <a:pt x="771" y="419"/>
                    <a:pt x="776" y="418"/>
                    <a:pt x="774" y="415"/>
                  </a:cubicBezTo>
                  <a:cubicBezTo>
                    <a:pt x="771" y="410"/>
                    <a:pt x="767" y="421"/>
                    <a:pt x="763" y="419"/>
                  </a:cubicBezTo>
                  <a:cubicBezTo>
                    <a:pt x="763" y="416"/>
                    <a:pt x="766" y="413"/>
                    <a:pt x="765" y="410"/>
                  </a:cubicBezTo>
                  <a:cubicBezTo>
                    <a:pt x="763" y="410"/>
                    <a:pt x="760" y="412"/>
                    <a:pt x="758" y="414"/>
                  </a:cubicBezTo>
                  <a:cubicBezTo>
                    <a:pt x="755" y="417"/>
                    <a:pt x="757" y="419"/>
                    <a:pt x="756" y="422"/>
                  </a:cubicBezTo>
                  <a:cubicBezTo>
                    <a:pt x="755" y="426"/>
                    <a:pt x="751" y="425"/>
                    <a:pt x="750" y="428"/>
                  </a:cubicBezTo>
                  <a:cubicBezTo>
                    <a:pt x="749" y="431"/>
                    <a:pt x="753" y="432"/>
                    <a:pt x="751" y="435"/>
                  </a:cubicBezTo>
                  <a:cubicBezTo>
                    <a:pt x="751" y="436"/>
                    <a:pt x="749" y="438"/>
                    <a:pt x="747" y="438"/>
                  </a:cubicBezTo>
                  <a:cubicBezTo>
                    <a:pt x="744" y="437"/>
                    <a:pt x="747" y="436"/>
                    <a:pt x="747" y="434"/>
                  </a:cubicBezTo>
                  <a:cubicBezTo>
                    <a:pt x="746" y="431"/>
                    <a:pt x="745" y="428"/>
                    <a:pt x="742" y="432"/>
                  </a:cubicBezTo>
                  <a:cubicBezTo>
                    <a:pt x="739" y="435"/>
                    <a:pt x="740" y="448"/>
                    <a:pt x="734" y="447"/>
                  </a:cubicBezTo>
                  <a:cubicBezTo>
                    <a:pt x="732" y="444"/>
                    <a:pt x="738" y="430"/>
                    <a:pt x="731" y="434"/>
                  </a:cubicBezTo>
                  <a:cubicBezTo>
                    <a:pt x="723" y="438"/>
                    <a:pt x="731" y="446"/>
                    <a:pt x="729" y="451"/>
                  </a:cubicBezTo>
                  <a:cubicBezTo>
                    <a:pt x="722" y="452"/>
                    <a:pt x="720" y="443"/>
                    <a:pt x="722" y="439"/>
                  </a:cubicBezTo>
                  <a:cubicBezTo>
                    <a:pt x="723" y="437"/>
                    <a:pt x="725" y="435"/>
                    <a:pt x="726" y="432"/>
                  </a:cubicBezTo>
                  <a:cubicBezTo>
                    <a:pt x="727" y="429"/>
                    <a:pt x="725" y="426"/>
                    <a:pt x="728" y="424"/>
                  </a:cubicBezTo>
                  <a:cubicBezTo>
                    <a:pt x="733" y="431"/>
                    <a:pt x="744" y="425"/>
                    <a:pt x="747" y="417"/>
                  </a:cubicBezTo>
                  <a:cubicBezTo>
                    <a:pt x="748" y="413"/>
                    <a:pt x="749" y="407"/>
                    <a:pt x="743" y="407"/>
                  </a:cubicBezTo>
                  <a:cubicBezTo>
                    <a:pt x="737" y="408"/>
                    <a:pt x="742" y="416"/>
                    <a:pt x="737" y="416"/>
                  </a:cubicBezTo>
                  <a:cubicBezTo>
                    <a:pt x="735" y="411"/>
                    <a:pt x="736" y="401"/>
                    <a:pt x="739" y="397"/>
                  </a:cubicBezTo>
                  <a:cubicBezTo>
                    <a:pt x="739" y="395"/>
                    <a:pt x="740" y="394"/>
                    <a:pt x="742" y="394"/>
                  </a:cubicBezTo>
                  <a:cubicBezTo>
                    <a:pt x="745" y="394"/>
                    <a:pt x="744" y="396"/>
                    <a:pt x="745" y="396"/>
                  </a:cubicBezTo>
                  <a:cubicBezTo>
                    <a:pt x="748" y="397"/>
                    <a:pt x="753" y="397"/>
                    <a:pt x="756" y="396"/>
                  </a:cubicBezTo>
                  <a:cubicBezTo>
                    <a:pt x="755" y="393"/>
                    <a:pt x="753" y="393"/>
                    <a:pt x="751" y="392"/>
                  </a:cubicBezTo>
                  <a:cubicBezTo>
                    <a:pt x="752" y="388"/>
                    <a:pt x="759" y="392"/>
                    <a:pt x="762" y="388"/>
                  </a:cubicBezTo>
                  <a:cubicBezTo>
                    <a:pt x="765" y="383"/>
                    <a:pt x="757" y="383"/>
                    <a:pt x="755" y="381"/>
                  </a:cubicBezTo>
                  <a:cubicBezTo>
                    <a:pt x="752" y="376"/>
                    <a:pt x="763" y="378"/>
                    <a:pt x="765" y="378"/>
                  </a:cubicBezTo>
                  <a:cubicBezTo>
                    <a:pt x="768" y="376"/>
                    <a:pt x="769" y="371"/>
                    <a:pt x="772" y="371"/>
                  </a:cubicBezTo>
                  <a:cubicBezTo>
                    <a:pt x="773" y="379"/>
                    <a:pt x="766" y="387"/>
                    <a:pt x="768" y="394"/>
                  </a:cubicBezTo>
                  <a:cubicBezTo>
                    <a:pt x="770" y="394"/>
                    <a:pt x="772" y="392"/>
                    <a:pt x="774" y="391"/>
                  </a:cubicBezTo>
                  <a:cubicBezTo>
                    <a:pt x="774" y="393"/>
                    <a:pt x="773" y="395"/>
                    <a:pt x="773" y="397"/>
                  </a:cubicBezTo>
                  <a:cubicBezTo>
                    <a:pt x="778" y="398"/>
                    <a:pt x="780" y="386"/>
                    <a:pt x="785" y="391"/>
                  </a:cubicBezTo>
                  <a:cubicBezTo>
                    <a:pt x="783" y="394"/>
                    <a:pt x="777" y="401"/>
                    <a:pt x="783" y="402"/>
                  </a:cubicBezTo>
                  <a:cubicBezTo>
                    <a:pt x="786" y="402"/>
                    <a:pt x="786" y="398"/>
                    <a:pt x="789" y="401"/>
                  </a:cubicBezTo>
                  <a:cubicBezTo>
                    <a:pt x="791" y="403"/>
                    <a:pt x="788" y="405"/>
                    <a:pt x="793" y="407"/>
                  </a:cubicBezTo>
                  <a:cubicBezTo>
                    <a:pt x="798" y="408"/>
                    <a:pt x="803" y="403"/>
                    <a:pt x="808" y="402"/>
                  </a:cubicBezTo>
                  <a:cubicBezTo>
                    <a:pt x="812" y="402"/>
                    <a:pt x="812" y="405"/>
                    <a:pt x="815" y="405"/>
                  </a:cubicBezTo>
                  <a:cubicBezTo>
                    <a:pt x="817" y="405"/>
                    <a:pt x="820" y="404"/>
                    <a:pt x="822" y="403"/>
                  </a:cubicBezTo>
                  <a:cubicBezTo>
                    <a:pt x="823" y="402"/>
                    <a:pt x="815" y="397"/>
                    <a:pt x="816" y="395"/>
                  </a:cubicBezTo>
                  <a:cubicBezTo>
                    <a:pt x="817" y="392"/>
                    <a:pt x="822" y="393"/>
                    <a:pt x="824" y="390"/>
                  </a:cubicBezTo>
                  <a:cubicBezTo>
                    <a:pt x="825" y="389"/>
                    <a:pt x="824" y="386"/>
                    <a:pt x="826" y="384"/>
                  </a:cubicBezTo>
                  <a:cubicBezTo>
                    <a:pt x="832" y="381"/>
                    <a:pt x="838" y="396"/>
                    <a:pt x="839" y="399"/>
                  </a:cubicBezTo>
                  <a:cubicBezTo>
                    <a:pt x="840" y="403"/>
                    <a:pt x="838" y="405"/>
                    <a:pt x="839" y="409"/>
                  </a:cubicBezTo>
                  <a:cubicBezTo>
                    <a:pt x="840" y="412"/>
                    <a:pt x="842" y="413"/>
                    <a:pt x="841" y="417"/>
                  </a:cubicBezTo>
                  <a:close/>
                  <a:moveTo>
                    <a:pt x="921" y="520"/>
                  </a:moveTo>
                  <a:cubicBezTo>
                    <a:pt x="917" y="521"/>
                    <a:pt x="917" y="518"/>
                    <a:pt x="914" y="517"/>
                  </a:cubicBezTo>
                  <a:cubicBezTo>
                    <a:pt x="911" y="516"/>
                    <a:pt x="908" y="518"/>
                    <a:pt x="904" y="517"/>
                  </a:cubicBezTo>
                  <a:cubicBezTo>
                    <a:pt x="902" y="516"/>
                    <a:pt x="900" y="513"/>
                    <a:pt x="898" y="512"/>
                  </a:cubicBezTo>
                  <a:cubicBezTo>
                    <a:pt x="893" y="510"/>
                    <a:pt x="884" y="511"/>
                    <a:pt x="879" y="512"/>
                  </a:cubicBezTo>
                  <a:cubicBezTo>
                    <a:pt x="875" y="513"/>
                    <a:pt x="870" y="519"/>
                    <a:pt x="870" y="524"/>
                  </a:cubicBezTo>
                  <a:cubicBezTo>
                    <a:pt x="865" y="525"/>
                    <a:pt x="864" y="517"/>
                    <a:pt x="861" y="515"/>
                  </a:cubicBezTo>
                  <a:cubicBezTo>
                    <a:pt x="856" y="511"/>
                    <a:pt x="851" y="513"/>
                    <a:pt x="852" y="506"/>
                  </a:cubicBezTo>
                  <a:cubicBezTo>
                    <a:pt x="849" y="505"/>
                    <a:pt x="838" y="504"/>
                    <a:pt x="842" y="499"/>
                  </a:cubicBezTo>
                  <a:cubicBezTo>
                    <a:pt x="845" y="496"/>
                    <a:pt x="853" y="502"/>
                    <a:pt x="855" y="504"/>
                  </a:cubicBezTo>
                  <a:cubicBezTo>
                    <a:pt x="856" y="503"/>
                    <a:pt x="856" y="501"/>
                    <a:pt x="856" y="500"/>
                  </a:cubicBezTo>
                  <a:cubicBezTo>
                    <a:pt x="861" y="500"/>
                    <a:pt x="868" y="516"/>
                    <a:pt x="875" y="505"/>
                  </a:cubicBezTo>
                  <a:cubicBezTo>
                    <a:pt x="877" y="502"/>
                    <a:pt x="877" y="496"/>
                    <a:pt x="881" y="501"/>
                  </a:cubicBezTo>
                  <a:cubicBezTo>
                    <a:pt x="884" y="503"/>
                    <a:pt x="884" y="509"/>
                    <a:pt x="889" y="507"/>
                  </a:cubicBezTo>
                  <a:cubicBezTo>
                    <a:pt x="893" y="506"/>
                    <a:pt x="894" y="502"/>
                    <a:pt x="899" y="503"/>
                  </a:cubicBezTo>
                  <a:cubicBezTo>
                    <a:pt x="903" y="504"/>
                    <a:pt x="907" y="508"/>
                    <a:pt x="909" y="502"/>
                  </a:cubicBezTo>
                  <a:cubicBezTo>
                    <a:pt x="911" y="497"/>
                    <a:pt x="907" y="497"/>
                    <a:pt x="905" y="494"/>
                  </a:cubicBezTo>
                  <a:cubicBezTo>
                    <a:pt x="903" y="492"/>
                    <a:pt x="902" y="487"/>
                    <a:pt x="906" y="487"/>
                  </a:cubicBezTo>
                  <a:cubicBezTo>
                    <a:pt x="912" y="486"/>
                    <a:pt x="911" y="491"/>
                    <a:pt x="911" y="495"/>
                  </a:cubicBezTo>
                  <a:cubicBezTo>
                    <a:pt x="911" y="499"/>
                    <a:pt x="913" y="500"/>
                    <a:pt x="915" y="503"/>
                  </a:cubicBezTo>
                  <a:cubicBezTo>
                    <a:pt x="916" y="506"/>
                    <a:pt x="916" y="510"/>
                    <a:pt x="921" y="508"/>
                  </a:cubicBezTo>
                  <a:cubicBezTo>
                    <a:pt x="925" y="507"/>
                    <a:pt x="925" y="503"/>
                    <a:pt x="924" y="500"/>
                  </a:cubicBezTo>
                  <a:cubicBezTo>
                    <a:pt x="929" y="499"/>
                    <a:pt x="933" y="503"/>
                    <a:pt x="933" y="508"/>
                  </a:cubicBezTo>
                  <a:cubicBezTo>
                    <a:pt x="933" y="512"/>
                    <a:pt x="925" y="519"/>
                    <a:pt x="921" y="520"/>
                  </a:cubicBezTo>
                  <a:close/>
                  <a:moveTo>
                    <a:pt x="1322" y="534"/>
                  </a:moveTo>
                  <a:cubicBezTo>
                    <a:pt x="1315" y="533"/>
                    <a:pt x="1310" y="536"/>
                    <a:pt x="1303" y="536"/>
                  </a:cubicBezTo>
                  <a:cubicBezTo>
                    <a:pt x="1298" y="535"/>
                    <a:pt x="1298" y="533"/>
                    <a:pt x="1294" y="531"/>
                  </a:cubicBezTo>
                  <a:cubicBezTo>
                    <a:pt x="1290" y="528"/>
                    <a:pt x="1285" y="528"/>
                    <a:pt x="1283" y="523"/>
                  </a:cubicBezTo>
                  <a:cubicBezTo>
                    <a:pt x="1280" y="514"/>
                    <a:pt x="1286" y="512"/>
                    <a:pt x="1293" y="510"/>
                  </a:cubicBezTo>
                  <a:cubicBezTo>
                    <a:pt x="1296" y="510"/>
                    <a:pt x="1300" y="506"/>
                    <a:pt x="1303" y="506"/>
                  </a:cubicBezTo>
                  <a:cubicBezTo>
                    <a:pt x="1304" y="506"/>
                    <a:pt x="1304" y="506"/>
                    <a:pt x="1305" y="506"/>
                  </a:cubicBezTo>
                  <a:cubicBezTo>
                    <a:pt x="1308" y="507"/>
                    <a:pt x="1307" y="511"/>
                    <a:pt x="1310" y="513"/>
                  </a:cubicBezTo>
                  <a:cubicBezTo>
                    <a:pt x="1312" y="515"/>
                    <a:pt x="1318" y="516"/>
                    <a:pt x="1320" y="516"/>
                  </a:cubicBezTo>
                  <a:cubicBezTo>
                    <a:pt x="1322" y="517"/>
                    <a:pt x="1324" y="516"/>
                    <a:pt x="1325" y="517"/>
                  </a:cubicBezTo>
                  <a:cubicBezTo>
                    <a:pt x="1327" y="519"/>
                    <a:pt x="1326" y="520"/>
                    <a:pt x="1327" y="521"/>
                  </a:cubicBezTo>
                  <a:cubicBezTo>
                    <a:pt x="1330" y="524"/>
                    <a:pt x="1333" y="524"/>
                    <a:pt x="1336" y="527"/>
                  </a:cubicBezTo>
                  <a:cubicBezTo>
                    <a:pt x="1338" y="529"/>
                    <a:pt x="1339" y="534"/>
                    <a:pt x="1340" y="536"/>
                  </a:cubicBezTo>
                  <a:cubicBezTo>
                    <a:pt x="1333" y="536"/>
                    <a:pt x="1328" y="535"/>
                    <a:pt x="1322" y="5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526914" y="1598745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Singapore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3851512"/>
              </p:ext>
            </p:extLst>
          </p:nvPr>
        </p:nvGraphicFramePr>
        <p:xfrm>
          <a:off x="6820270" y="3416088"/>
          <a:ext cx="4838329" cy="2236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9" name="TextBox 108"/>
          <p:cNvSpPr txBox="1"/>
          <p:nvPr/>
        </p:nvSpPr>
        <p:spPr>
          <a:xfrm>
            <a:off x="6885721" y="5852339"/>
            <a:ext cx="46322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110" name="Oval 109"/>
          <p:cNvSpPr/>
          <p:nvPr/>
        </p:nvSpPr>
        <p:spPr>
          <a:xfrm>
            <a:off x="6981174" y="2643288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54"/>
          <p:cNvSpPr>
            <a:spLocks noEditPoints="1"/>
          </p:cNvSpPr>
          <p:nvPr/>
        </p:nvSpPr>
        <p:spPr bwMode="auto">
          <a:xfrm>
            <a:off x="7148236" y="2840369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7880326" y="2813277"/>
            <a:ext cx="16560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10214525" y="2684309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99%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0023574" y="3109977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82152" y="639452"/>
            <a:ext cx="4970940" cy="12464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116" name="Chart 115"/>
          <p:cNvGraphicFramePr/>
          <p:nvPr>
            <p:extLst>
              <p:ext uri="{D42A27DB-BD31-4B8C-83A1-F6EECF244321}">
                <p14:modId xmlns:p14="http://schemas.microsoft.com/office/powerpoint/2010/main" val="2506519807"/>
              </p:ext>
            </p:extLst>
          </p:nvPr>
        </p:nvGraphicFramePr>
        <p:xfrm>
          <a:off x="1298710" y="2867434"/>
          <a:ext cx="4830246" cy="35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6518463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443373"/>
            <a:ext cx="29554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663349" y="1781698"/>
            <a:ext cx="3099562" cy="4583092"/>
            <a:chOff x="3240088" y="1512888"/>
            <a:chExt cx="2079625" cy="3074987"/>
          </a:xfrm>
          <a:solidFill>
            <a:schemeClr val="accent1"/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4575175" y="4313238"/>
              <a:ext cx="120650" cy="77788"/>
            </a:xfrm>
            <a:custGeom>
              <a:avLst/>
              <a:gdLst>
                <a:gd name="T0" fmla="*/ 31 w 68"/>
                <a:gd name="T1" fmla="*/ 7 h 44"/>
                <a:gd name="T2" fmla="*/ 40 w 68"/>
                <a:gd name="T3" fmla="*/ 4 h 44"/>
                <a:gd name="T4" fmla="*/ 49 w 68"/>
                <a:gd name="T5" fmla="*/ 8 h 44"/>
                <a:gd name="T6" fmla="*/ 63 w 68"/>
                <a:gd name="T7" fmla="*/ 21 h 44"/>
                <a:gd name="T8" fmla="*/ 56 w 68"/>
                <a:gd name="T9" fmla="*/ 28 h 44"/>
                <a:gd name="T10" fmla="*/ 51 w 68"/>
                <a:gd name="T11" fmla="*/ 37 h 44"/>
                <a:gd name="T12" fmla="*/ 31 w 68"/>
                <a:gd name="T13" fmla="*/ 39 h 44"/>
                <a:gd name="T14" fmla="*/ 20 w 68"/>
                <a:gd name="T15" fmla="*/ 27 h 44"/>
                <a:gd name="T16" fmla="*/ 9 w 68"/>
                <a:gd name="T17" fmla="*/ 25 h 44"/>
                <a:gd name="T18" fmla="*/ 0 w 68"/>
                <a:gd name="T19" fmla="*/ 26 h 44"/>
                <a:gd name="T20" fmla="*/ 31 w 68"/>
                <a:gd name="T2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4">
                  <a:moveTo>
                    <a:pt x="31" y="7"/>
                  </a:moveTo>
                  <a:cubicBezTo>
                    <a:pt x="34" y="4"/>
                    <a:pt x="35" y="0"/>
                    <a:pt x="40" y="4"/>
                  </a:cubicBezTo>
                  <a:cubicBezTo>
                    <a:pt x="44" y="7"/>
                    <a:pt x="44" y="8"/>
                    <a:pt x="49" y="8"/>
                  </a:cubicBezTo>
                  <a:cubicBezTo>
                    <a:pt x="56" y="8"/>
                    <a:pt x="68" y="13"/>
                    <a:pt x="63" y="21"/>
                  </a:cubicBezTo>
                  <a:cubicBezTo>
                    <a:pt x="61" y="23"/>
                    <a:pt x="58" y="25"/>
                    <a:pt x="56" y="28"/>
                  </a:cubicBezTo>
                  <a:cubicBezTo>
                    <a:pt x="54" y="31"/>
                    <a:pt x="53" y="34"/>
                    <a:pt x="51" y="37"/>
                  </a:cubicBezTo>
                  <a:cubicBezTo>
                    <a:pt x="45" y="43"/>
                    <a:pt x="37" y="44"/>
                    <a:pt x="31" y="39"/>
                  </a:cubicBezTo>
                  <a:cubicBezTo>
                    <a:pt x="27" y="35"/>
                    <a:pt x="25" y="30"/>
                    <a:pt x="20" y="27"/>
                  </a:cubicBezTo>
                  <a:cubicBezTo>
                    <a:pt x="18" y="26"/>
                    <a:pt x="12" y="25"/>
                    <a:pt x="9" y="25"/>
                  </a:cubicBezTo>
                  <a:cubicBezTo>
                    <a:pt x="9" y="25"/>
                    <a:pt x="0" y="26"/>
                    <a:pt x="0" y="26"/>
                  </a:cubicBezTo>
                  <a:cubicBezTo>
                    <a:pt x="1" y="12"/>
                    <a:pt x="24" y="14"/>
                    <a:pt x="31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3240088" y="2719388"/>
              <a:ext cx="512763" cy="409575"/>
            </a:xfrm>
            <a:custGeom>
              <a:avLst/>
              <a:gdLst>
                <a:gd name="T0" fmla="*/ 279 w 289"/>
                <a:gd name="T1" fmla="*/ 128 h 231"/>
                <a:gd name="T2" fmla="*/ 274 w 289"/>
                <a:gd name="T3" fmla="*/ 110 h 231"/>
                <a:gd name="T4" fmla="*/ 244 w 289"/>
                <a:gd name="T5" fmla="*/ 110 h 231"/>
                <a:gd name="T6" fmla="*/ 239 w 289"/>
                <a:gd name="T7" fmla="*/ 108 h 231"/>
                <a:gd name="T8" fmla="*/ 259 w 289"/>
                <a:gd name="T9" fmla="*/ 101 h 231"/>
                <a:gd name="T10" fmla="*/ 255 w 289"/>
                <a:gd name="T11" fmla="*/ 77 h 231"/>
                <a:gd name="T12" fmla="*/ 235 w 289"/>
                <a:gd name="T13" fmla="*/ 52 h 231"/>
                <a:gd name="T14" fmla="*/ 228 w 289"/>
                <a:gd name="T15" fmla="*/ 33 h 231"/>
                <a:gd name="T16" fmla="*/ 224 w 289"/>
                <a:gd name="T17" fmla="*/ 16 h 231"/>
                <a:gd name="T18" fmla="*/ 191 w 289"/>
                <a:gd name="T19" fmla="*/ 2 h 231"/>
                <a:gd name="T20" fmla="*/ 158 w 289"/>
                <a:gd name="T21" fmla="*/ 5 h 231"/>
                <a:gd name="T22" fmla="*/ 122 w 289"/>
                <a:gd name="T23" fmla="*/ 13 h 231"/>
                <a:gd name="T24" fmla="*/ 98 w 289"/>
                <a:gd name="T25" fmla="*/ 26 h 231"/>
                <a:gd name="T26" fmla="*/ 97 w 289"/>
                <a:gd name="T27" fmla="*/ 15 h 231"/>
                <a:gd name="T28" fmla="*/ 75 w 289"/>
                <a:gd name="T29" fmla="*/ 28 h 231"/>
                <a:gd name="T30" fmla="*/ 67 w 289"/>
                <a:gd name="T31" fmla="*/ 66 h 231"/>
                <a:gd name="T32" fmla="*/ 38 w 289"/>
                <a:gd name="T33" fmla="*/ 85 h 231"/>
                <a:gd name="T34" fmla="*/ 35 w 289"/>
                <a:gd name="T35" fmla="*/ 99 h 231"/>
                <a:gd name="T36" fmla="*/ 46 w 289"/>
                <a:gd name="T37" fmla="*/ 104 h 231"/>
                <a:gd name="T38" fmla="*/ 16 w 289"/>
                <a:gd name="T39" fmla="*/ 124 h 231"/>
                <a:gd name="T40" fmla="*/ 15 w 289"/>
                <a:gd name="T41" fmla="*/ 163 h 231"/>
                <a:gd name="T42" fmla="*/ 39 w 289"/>
                <a:gd name="T43" fmla="*/ 193 h 231"/>
                <a:gd name="T44" fmla="*/ 62 w 289"/>
                <a:gd name="T45" fmla="*/ 206 h 231"/>
                <a:gd name="T46" fmla="*/ 84 w 289"/>
                <a:gd name="T47" fmla="*/ 208 h 231"/>
                <a:gd name="T48" fmla="*/ 99 w 289"/>
                <a:gd name="T49" fmla="*/ 191 h 231"/>
                <a:gd name="T50" fmla="*/ 106 w 289"/>
                <a:gd name="T51" fmla="*/ 162 h 231"/>
                <a:gd name="T52" fmla="*/ 119 w 289"/>
                <a:gd name="T53" fmla="*/ 150 h 231"/>
                <a:gd name="T54" fmla="*/ 133 w 289"/>
                <a:gd name="T55" fmla="*/ 162 h 231"/>
                <a:gd name="T56" fmla="*/ 157 w 289"/>
                <a:gd name="T57" fmla="*/ 194 h 231"/>
                <a:gd name="T58" fmla="*/ 184 w 289"/>
                <a:gd name="T59" fmla="*/ 217 h 231"/>
                <a:gd name="T60" fmla="*/ 198 w 289"/>
                <a:gd name="T61" fmla="*/ 217 h 231"/>
                <a:gd name="T62" fmla="*/ 215 w 289"/>
                <a:gd name="T63" fmla="*/ 228 h 231"/>
                <a:gd name="T64" fmla="*/ 235 w 289"/>
                <a:gd name="T65" fmla="*/ 204 h 231"/>
                <a:gd name="T66" fmla="*/ 256 w 289"/>
                <a:gd name="T67" fmla="*/ 188 h 231"/>
                <a:gd name="T68" fmla="*/ 269 w 289"/>
                <a:gd name="T69" fmla="*/ 167 h 231"/>
                <a:gd name="T70" fmla="*/ 266 w 289"/>
                <a:gd name="T71" fmla="*/ 157 h 231"/>
                <a:gd name="T72" fmla="*/ 272 w 289"/>
                <a:gd name="T73" fmla="*/ 129 h 231"/>
                <a:gd name="T74" fmla="*/ 273 w 289"/>
                <a:gd name="T75" fmla="*/ 157 h 231"/>
                <a:gd name="T76" fmla="*/ 283 w 289"/>
                <a:gd name="T77" fmla="*/ 164 h 231"/>
                <a:gd name="T78" fmla="*/ 288 w 289"/>
                <a:gd name="T79" fmla="*/ 14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31">
                  <a:moveTo>
                    <a:pt x="288" y="147"/>
                  </a:moveTo>
                  <a:cubicBezTo>
                    <a:pt x="287" y="138"/>
                    <a:pt x="282" y="135"/>
                    <a:pt x="279" y="128"/>
                  </a:cubicBezTo>
                  <a:cubicBezTo>
                    <a:pt x="277" y="124"/>
                    <a:pt x="277" y="119"/>
                    <a:pt x="276" y="115"/>
                  </a:cubicBezTo>
                  <a:cubicBezTo>
                    <a:pt x="276" y="112"/>
                    <a:pt x="277" y="112"/>
                    <a:pt x="274" y="110"/>
                  </a:cubicBezTo>
                  <a:cubicBezTo>
                    <a:pt x="272" y="109"/>
                    <a:pt x="270" y="109"/>
                    <a:pt x="268" y="109"/>
                  </a:cubicBezTo>
                  <a:cubicBezTo>
                    <a:pt x="260" y="109"/>
                    <a:pt x="250" y="105"/>
                    <a:pt x="244" y="110"/>
                  </a:cubicBezTo>
                  <a:cubicBezTo>
                    <a:pt x="242" y="112"/>
                    <a:pt x="240" y="120"/>
                    <a:pt x="235" y="118"/>
                  </a:cubicBezTo>
                  <a:cubicBezTo>
                    <a:pt x="230" y="116"/>
                    <a:pt x="237" y="110"/>
                    <a:pt x="239" y="108"/>
                  </a:cubicBezTo>
                  <a:cubicBezTo>
                    <a:pt x="242" y="106"/>
                    <a:pt x="245" y="103"/>
                    <a:pt x="250" y="103"/>
                  </a:cubicBezTo>
                  <a:cubicBezTo>
                    <a:pt x="254" y="103"/>
                    <a:pt x="257" y="107"/>
                    <a:pt x="259" y="101"/>
                  </a:cubicBezTo>
                  <a:cubicBezTo>
                    <a:pt x="260" y="97"/>
                    <a:pt x="258" y="92"/>
                    <a:pt x="257" y="89"/>
                  </a:cubicBezTo>
                  <a:cubicBezTo>
                    <a:pt x="257" y="85"/>
                    <a:pt x="257" y="80"/>
                    <a:pt x="255" y="77"/>
                  </a:cubicBezTo>
                  <a:cubicBezTo>
                    <a:pt x="252" y="72"/>
                    <a:pt x="251" y="75"/>
                    <a:pt x="251" y="80"/>
                  </a:cubicBezTo>
                  <a:cubicBezTo>
                    <a:pt x="243" y="77"/>
                    <a:pt x="239" y="59"/>
                    <a:pt x="235" y="52"/>
                  </a:cubicBezTo>
                  <a:cubicBezTo>
                    <a:pt x="233" y="49"/>
                    <a:pt x="231" y="46"/>
                    <a:pt x="231" y="42"/>
                  </a:cubicBezTo>
                  <a:cubicBezTo>
                    <a:pt x="231" y="38"/>
                    <a:pt x="234" y="35"/>
                    <a:pt x="228" y="33"/>
                  </a:cubicBezTo>
                  <a:cubicBezTo>
                    <a:pt x="224" y="31"/>
                    <a:pt x="220" y="34"/>
                    <a:pt x="220" y="28"/>
                  </a:cubicBezTo>
                  <a:cubicBezTo>
                    <a:pt x="221" y="24"/>
                    <a:pt x="224" y="21"/>
                    <a:pt x="224" y="16"/>
                  </a:cubicBezTo>
                  <a:cubicBezTo>
                    <a:pt x="223" y="10"/>
                    <a:pt x="214" y="5"/>
                    <a:pt x="209" y="3"/>
                  </a:cubicBezTo>
                  <a:cubicBezTo>
                    <a:pt x="203" y="1"/>
                    <a:pt x="196" y="4"/>
                    <a:pt x="191" y="2"/>
                  </a:cubicBezTo>
                  <a:cubicBezTo>
                    <a:pt x="183" y="1"/>
                    <a:pt x="176" y="0"/>
                    <a:pt x="168" y="2"/>
                  </a:cubicBezTo>
                  <a:cubicBezTo>
                    <a:pt x="164" y="3"/>
                    <a:pt x="161" y="5"/>
                    <a:pt x="158" y="5"/>
                  </a:cubicBezTo>
                  <a:cubicBezTo>
                    <a:pt x="154" y="5"/>
                    <a:pt x="150" y="5"/>
                    <a:pt x="145" y="5"/>
                  </a:cubicBezTo>
                  <a:cubicBezTo>
                    <a:pt x="138" y="6"/>
                    <a:pt x="129" y="10"/>
                    <a:pt x="122" y="13"/>
                  </a:cubicBezTo>
                  <a:cubicBezTo>
                    <a:pt x="110" y="18"/>
                    <a:pt x="121" y="23"/>
                    <a:pt x="120" y="31"/>
                  </a:cubicBezTo>
                  <a:cubicBezTo>
                    <a:pt x="114" y="29"/>
                    <a:pt x="101" y="31"/>
                    <a:pt x="98" y="26"/>
                  </a:cubicBezTo>
                  <a:cubicBezTo>
                    <a:pt x="97" y="24"/>
                    <a:pt x="96" y="17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85" y="12"/>
                    <a:pt x="79" y="20"/>
                    <a:pt x="75" y="28"/>
                  </a:cubicBezTo>
                  <a:cubicBezTo>
                    <a:pt x="72" y="36"/>
                    <a:pt x="76" y="47"/>
                    <a:pt x="74" y="56"/>
                  </a:cubicBezTo>
                  <a:cubicBezTo>
                    <a:pt x="73" y="60"/>
                    <a:pt x="69" y="62"/>
                    <a:pt x="67" y="66"/>
                  </a:cubicBezTo>
                  <a:cubicBezTo>
                    <a:pt x="65" y="69"/>
                    <a:pt x="65" y="73"/>
                    <a:pt x="62" y="76"/>
                  </a:cubicBezTo>
                  <a:cubicBezTo>
                    <a:pt x="56" y="84"/>
                    <a:pt x="47" y="83"/>
                    <a:pt x="38" y="85"/>
                  </a:cubicBezTo>
                  <a:cubicBezTo>
                    <a:pt x="34" y="85"/>
                    <a:pt x="29" y="85"/>
                    <a:pt x="28" y="90"/>
                  </a:cubicBezTo>
                  <a:cubicBezTo>
                    <a:pt x="27" y="95"/>
                    <a:pt x="32" y="97"/>
                    <a:pt x="35" y="99"/>
                  </a:cubicBezTo>
                  <a:cubicBezTo>
                    <a:pt x="37" y="100"/>
                    <a:pt x="38" y="102"/>
                    <a:pt x="39" y="103"/>
                  </a:cubicBezTo>
                  <a:cubicBezTo>
                    <a:pt x="41" y="104"/>
                    <a:pt x="44" y="102"/>
                    <a:pt x="46" y="104"/>
                  </a:cubicBezTo>
                  <a:cubicBezTo>
                    <a:pt x="48" y="108"/>
                    <a:pt x="41" y="113"/>
                    <a:pt x="39" y="114"/>
                  </a:cubicBezTo>
                  <a:cubicBezTo>
                    <a:pt x="31" y="119"/>
                    <a:pt x="22" y="115"/>
                    <a:pt x="16" y="124"/>
                  </a:cubicBezTo>
                  <a:cubicBezTo>
                    <a:pt x="12" y="129"/>
                    <a:pt x="4" y="136"/>
                    <a:pt x="2" y="142"/>
                  </a:cubicBezTo>
                  <a:cubicBezTo>
                    <a:pt x="0" y="149"/>
                    <a:pt x="9" y="159"/>
                    <a:pt x="15" y="163"/>
                  </a:cubicBezTo>
                  <a:cubicBezTo>
                    <a:pt x="23" y="168"/>
                    <a:pt x="29" y="173"/>
                    <a:pt x="33" y="182"/>
                  </a:cubicBezTo>
                  <a:cubicBezTo>
                    <a:pt x="35" y="187"/>
                    <a:pt x="34" y="189"/>
                    <a:pt x="39" y="193"/>
                  </a:cubicBezTo>
                  <a:cubicBezTo>
                    <a:pt x="43" y="195"/>
                    <a:pt x="47" y="197"/>
                    <a:pt x="51" y="198"/>
                  </a:cubicBezTo>
                  <a:cubicBezTo>
                    <a:pt x="55" y="201"/>
                    <a:pt x="58" y="203"/>
                    <a:pt x="62" y="206"/>
                  </a:cubicBezTo>
                  <a:cubicBezTo>
                    <a:pt x="67" y="209"/>
                    <a:pt x="67" y="208"/>
                    <a:pt x="72" y="207"/>
                  </a:cubicBezTo>
                  <a:cubicBezTo>
                    <a:pt x="77" y="207"/>
                    <a:pt x="80" y="210"/>
                    <a:pt x="84" y="208"/>
                  </a:cubicBezTo>
                  <a:cubicBezTo>
                    <a:pt x="87" y="207"/>
                    <a:pt x="91" y="204"/>
                    <a:pt x="94" y="202"/>
                  </a:cubicBezTo>
                  <a:cubicBezTo>
                    <a:pt x="97" y="198"/>
                    <a:pt x="97" y="195"/>
                    <a:pt x="99" y="191"/>
                  </a:cubicBezTo>
                  <a:cubicBezTo>
                    <a:pt x="100" y="187"/>
                    <a:pt x="104" y="185"/>
                    <a:pt x="105" y="181"/>
                  </a:cubicBezTo>
                  <a:cubicBezTo>
                    <a:pt x="107" y="174"/>
                    <a:pt x="99" y="168"/>
                    <a:pt x="106" y="162"/>
                  </a:cubicBezTo>
                  <a:cubicBezTo>
                    <a:pt x="109" y="159"/>
                    <a:pt x="111" y="160"/>
                    <a:pt x="113" y="156"/>
                  </a:cubicBezTo>
                  <a:cubicBezTo>
                    <a:pt x="114" y="152"/>
                    <a:pt x="112" y="148"/>
                    <a:pt x="119" y="150"/>
                  </a:cubicBezTo>
                  <a:cubicBezTo>
                    <a:pt x="120" y="151"/>
                    <a:pt x="123" y="155"/>
                    <a:pt x="125" y="156"/>
                  </a:cubicBezTo>
                  <a:cubicBezTo>
                    <a:pt x="127" y="158"/>
                    <a:pt x="131" y="159"/>
                    <a:pt x="133" y="162"/>
                  </a:cubicBezTo>
                  <a:cubicBezTo>
                    <a:pt x="139" y="171"/>
                    <a:pt x="134" y="183"/>
                    <a:pt x="145" y="190"/>
                  </a:cubicBezTo>
                  <a:cubicBezTo>
                    <a:pt x="148" y="193"/>
                    <a:pt x="153" y="192"/>
                    <a:pt x="157" y="194"/>
                  </a:cubicBezTo>
                  <a:cubicBezTo>
                    <a:pt x="165" y="200"/>
                    <a:pt x="159" y="212"/>
                    <a:pt x="163" y="220"/>
                  </a:cubicBezTo>
                  <a:cubicBezTo>
                    <a:pt x="167" y="231"/>
                    <a:pt x="179" y="222"/>
                    <a:pt x="184" y="217"/>
                  </a:cubicBezTo>
                  <a:cubicBezTo>
                    <a:pt x="188" y="213"/>
                    <a:pt x="190" y="212"/>
                    <a:pt x="195" y="215"/>
                  </a:cubicBezTo>
                  <a:cubicBezTo>
                    <a:pt x="196" y="215"/>
                    <a:pt x="197" y="216"/>
                    <a:pt x="198" y="217"/>
                  </a:cubicBezTo>
                  <a:cubicBezTo>
                    <a:pt x="202" y="218"/>
                    <a:pt x="206" y="219"/>
                    <a:pt x="209" y="221"/>
                  </a:cubicBezTo>
                  <a:cubicBezTo>
                    <a:pt x="212" y="223"/>
                    <a:pt x="210" y="228"/>
                    <a:pt x="215" y="228"/>
                  </a:cubicBezTo>
                  <a:cubicBezTo>
                    <a:pt x="220" y="229"/>
                    <a:pt x="231" y="220"/>
                    <a:pt x="233" y="215"/>
                  </a:cubicBezTo>
                  <a:cubicBezTo>
                    <a:pt x="235" y="212"/>
                    <a:pt x="234" y="207"/>
                    <a:pt x="235" y="204"/>
                  </a:cubicBezTo>
                  <a:cubicBezTo>
                    <a:pt x="235" y="201"/>
                    <a:pt x="235" y="194"/>
                    <a:pt x="237" y="192"/>
                  </a:cubicBezTo>
                  <a:cubicBezTo>
                    <a:pt x="242" y="189"/>
                    <a:pt x="251" y="190"/>
                    <a:pt x="256" y="188"/>
                  </a:cubicBezTo>
                  <a:cubicBezTo>
                    <a:pt x="262" y="187"/>
                    <a:pt x="269" y="185"/>
                    <a:pt x="271" y="178"/>
                  </a:cubicBezTo>
                  <a:cubicBezTo>
                    <a:pt x="272" y="174"/>
                    <a:pt x="271" y="170"/>
                    <a:pt x="269" y="167"/>
                  </a:cubicBezTo>
                  <a:cubicBezTo>
                    <a:pt x="267" y="165"/>
                    <a:pt x="266" y="167"/>
                    <a:pt x="265" y="164"/>
                  </a:cubicBezTo>
                  <a:cubicBezTo>
                    <a:pt x="265" y="162"/>
                    <a:pt x="266" y="159"/>
                    <a:pt x="266" y="157"/>
                  </a:cubicBezTo>
                  <a:cubicBezTo>
                    <a:pt x="267" y="148"/>
                    <a:pt x="261" y="141"/>
                    <a:pt x="262" y="133"/>
                  </a:cubicBezTo>
                  <a:cubicBezTo>
                    <a:pt x="262" y="126"/>
                    <a:pt x="267" y="127"/>
                    <a:pt x="272" y="129"/>
                  </a:cubicBezTo>
                  <a:cubicBezTo>
                    <a:pt x="279" y="132"/>
                    <a:pt x="275" y="135"/>
                    <a:pt x="274" y="141"/>
                  </a:cubicBezTo>
                  <a:cubicBezTo>
                    <a:pt x="273" y="146"/>
                    <a:pt x="273" y="152"/>
                    <a:pt x="273" y="157"/>
                  </a:cubicBezTo>
                  <a:cubicBezTo>
                    <a:pt x="272" y="161"/>
                    <a:pt x="274" y="163"/>
                    <a:pt x="279" y="165"/>
                  </a:cubicBezTo>
                  <a:cubicBezTo>
                    <a:pt x="282" y="165"/>
                    <a:pt x="280" y="166"/>
                    <a:pt x="283" y="164"/>
                  </a:cubicBezTo>
                  <a:cubicBezTo>
                    <a:pt x="284" y="164"/>
                    <a:pt x="286" y="160"/>
                    <a:pt x="287" y="159"/>
                  </a:cubicBezTo>
                  <a:cubicBezTo>
                    <a:pt x="288" y="156"/>
                    <a:pt x="289" y="151"/>
                    <a:pt x="288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4233863" y="2835275"/>
              <a:ext cx="14288" cy="7938"/>
            </a:xfrm>
            <a:custGeom>
              <a:avLst/>
              <a:gdLst>
                <a:gd name="T0" fmla="*/ 8 w 8"/>
                <a:gd name="T1" fmla="*/ 1 h 4"/>
                <a:gd name="T2" fmla="*/ 7 w 8"/>
                <a:gd name="T3" fmla="*/ 0 h 4"/>
                <a:gd name="T4" fmla="*/ 1 w 8"/>
                <a:gd name="T5" fmla="*/ 1 h 4"/>
                <a:gd name="T6" fmla="*/ 0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" y="3"/>
                    <a:pt x="8" y="4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549650" y="16637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3536950" y="1641475"/>
              <a:ext cx="12700" cy="22225"/>
            </a:xfrm>
            <a:custGeom>
              <a:avLst/>
              <a:gdLst>
                <a:gd name="T0" fmla="*/ 1 w 7"/>
                <a:gd name="T1" fmla="*/ 6 h 12"/>
                <a:gd name="T2" fmla="*/ 7 w 7"/>
                <a:gd name="T3" fmla="*/ 12 h 12"/>
                <a:gd name="T4" fmla="*/ 6 w 7"/>
                <a:gd name="T5" fmla="*/ 10 h 12"/>
                <a:gd name="T6" fmla="*/ 1 w 7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1" y="6"/>
                  </a:moveTo>
                  <a:cubicBezTo>
                    <a:pt x="0" y="9"/>
                    <a:pt x="4" y="11"/>
                    <a:pt x="7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8"/>
                    <a:pt x="4" y="0"/>
                    <a:pt x="1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3479800" y="1558925"/>
              <a:ext cx="196850" cy="271463"/>
            </a:xfrm>
            <a:custGeom>
              <a:avLst/>
              <a:gdLst>
                <a:gd name="T0" fmla="*/ 38 w 111"/>
                <a:gd name="T1" fmla="*/ 136 h 153"/>
                <a:gd name="T2" fmla="*/ 38 w 111"/>
                <a:gd name="T3" fmla="*/ 125 h 153"/>
                <a:gd name="T4" fmla="*/ 49 w 111"/>
                <a:gd name="T5" fmla="*/ 118 h 153"/>
                <a:gd name="T6" fmla="*/ 44 w 111"/>
                <a:gd name="T7" fmla="*/ 111 h 153"/>
                <a:gd name="T8" fmla="*/ 45 w 111"/>
                <a:gd name="T9" fmla="*/ 102 h 153"/>
                <a:gd name="T10" fmla="*/ 50 w 111"/>
                <a:gd name="T11" fmla="*/ 110 h 153"/>
                <a:gd name="T12" fmla="*/ 70 w 111"/>
                <a:gd name="T13" fmla="*/ 105 h 153"/>
                <a:gd name="T14" fmla="*/ 82 w 111"/>
                <a:gd name="T15" fmla="*/ 100 h 153"/>
                <a:gd name="T16" fmla="*/ 74 w 111"/>
                <a:gd name="T17" fmla="*/ 84 h 153"/>
                <a:gd name="T18" fmla="*/ 83 w 111"/>
                <a:gd name="T19" fmla="*/ 78 h 153"/>
                <a:gd name="T20" fmla="*/ 84 w 111"/>
                <a:gd name="T21" fmla="*/ 68 h 153"/>
                <a:gd name="T22" fmla="*/ 98 w 111"/>
                <a:gd name="T23" fmla="*/ 49 h 153"/>
                <a:gd name="T24" fmla="*/ 106 w 111"/>
                <a:gd name="T25" fmla="*/ 41 h 153"/>
                <a:gd name="T26" fmla="*/ 108 w 111"/>
                <a:gd name="T27" fmla="*/ 36 h 153"/>
                <a:gd name="T28" fmla="*/ 106 w 111"/>
                <a:gd name="T29" fmla="*/ 32 h 153"/>
                <a:gd name="T30" fmla="*/ 107 w 111"/>
                <a:gd name="T31" fmla="*/ 9 h 153"/>
                <a:gd name="T32" fmla="*/ 92 w 111"/>
                <a:gd name="T33" fmla="*/ 13 h 153"/>
                <a:gd name="T34" fmla="*/ 74 w 111"/>
                <a:gd name="T35" fmla="*/ 27 h 153"/>
                <a:gd name="T36" fmla="*/ 44 w 111"/>
                <a:gd name="T37" fmla="*/ 54 h 153"/>
                <a:gd name="T38" fmla="*/ 50 w 111"/>
                <a:gd name="T39" fmla="*/ 67 h 153"/>
                <a:gd name="T40" fmla="*/ 39 w 111"/>
                <a:gd name="T41" fmla="*/ 61 h 153"/>
                <a:gd name="T42" fmla="*/ 31 w 111"/>
                <a:gd name="T43" fmla="*/ 74 h 153"/>
                <a:gd name="T44" fmla="*/ 26 w 111"/>
                <a:gd name="T45" fmla="*/ 55 h 153"/>
                <a:gd name="T46" fmla="*/ 15 w 111"/>
                <a:gd name="T47" fmla="*/ 64 h 153"/>
                <a:gd name="T48" fmla="*/ 7 w 111"/>
                <a:gd name="T49" fmla="*/ 70 h 153"/>
                <a:gd name="T50" fmla="*/ 11 w 111"/>
                <a:gd name="T51" fmla="*/ 81 h 153"/>
                <a:gd name="T52" fmla="*/ 13 w 111"/>
                <a:gd name="T53" fmla="*/ 86 h 153"/>
                <a:gd name="T54" fmla="*/ 17 w 111"/>
                <a:gd name="T55" fmla="*/ 89 h 153"/>
                <a:gd name="T56" fmla="*/ 11 w 111"/>
                <a:gd name="T57" fmla="*/ 98 h 153"/>
                <a:gd name="T58" fmla="*/ 16 w 111"/>
                <a:gd name="T59" fmla="*/ 104 h 153"/>
                <a:gd name="T60" fmla="*/ 26 w 111"/>
                <a:gd name="T61" fmla="*/ 110 h 153"/>
                <a:gd name="T62" fmla="*/ 18 w 111"/>
                <a:gd name="T63" fmla="*/ 124 h 153"/>
                <a:gd name="T64" fmla="*/ 15 w 111"/>
                <a:gd name="T65" fmla="*/ 128 h 153"/>
                <a:gd name="T66" fmla="*/ 12 w 111"/>
                <a:gd name="T67" fmla="*/ 131 h 153"/>
                <a:gd name="T68" fmla="*/ 2 w 111"/>
                <a:gd name="T69" fmla="*/ 134 h 153"/>
                <a:gd name="T70" fmla="*/ 9 w 111"/>
                <a:gd name="T71" fmla="*/ 143 h 153"/>
                <a:gd name="T72" fmla="*/ 16 w 111"/>
                <a:gd name="T73" fmla="*/ 153 h 153"/>
                <a:gd name="T74" fmla="*/ 27 w 111"/>
                <a:gd name="T75" fmla="*/ 138 h 153"/>
                <a:gd name="T76" fmla="*/ 38 w 111"/>
                <a:gd name="T77" fmla="*/ 13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153">
                  <a:moveTo>
                    <a:pt x="38" y="136"/>
                  </a:moveTo>
                  <a:cubicBezTo>
                    <a:pt x="41" y="134"/>
                    <a:pt x="38" y="128"/>
                    <a:pt x="38" y="125"/>
                  </a:cubicBezTo>
                  <a:cubicBezTo>
                    <a:pt x="42" y="124"/>
                    <a:pt x="51" y="124"/>
                    <a:pt x="49" y="118"/>
                  </a:cubicBezTo>
                  <a:cubicBezTo>
                    <a:pt x="49" y="115"/>
                    <a:pt x="45" y="114"/>
                    <a:pt x="44" y="111"/>
                  </a:cubicBezTo>
                  <a:cubicBezTo>
                    <a:pt x="43" y="109"/>
                    <a:pt x="44" y="105"/>
                    <a:pt x="45" y="102"/>
                  </a:cubicBezTo>
                  <a:cubicBezTo>
                    <a:pt x="49" y="92"/>
                    <a:pt x="49" y="106"/>
                    <a:pt x="50" y="110"/>
                  </a:cubicBezTo>
                  <a:cubicBezTo>
                    <a:pt x="53" y="126"/>
                    <a:pt x="78" y="111"/>
                    <a:pt x="70" y="105"/>
                  </a:cubicBezTo>
                  <a:cubicBezTo>
                    <a:pt x="71" y="102"/>
                    <a:pt x="79" y="100"/>
                    <a:pt x="82" y="100"/>
                  </a:cubicBezTo>
                  <a:cubicBezTo>
                    <a:pt x="85" y="92"/>
                    <a:pt x="83" y="83"/>
                    <a:pt x="74" y="84"/>
                  </a:cubicBezTo>
                  <a:cubicBezTo>
                    <a:pt x="74" y="79"/>
                    <a:pt x="80" y="80"/>
                    <a:pt x="83" y="78"/>
                  </a:cubicBezTo>
                  <a:cubicBezTo>
                    <a:pt x="86" y="75"/>
                    <a:pt x="83" y="72"/>
                    <a:pt x="84" y="68"/>
                  </a:cubicBezTo>
                  <a:cubicBezTo>
                    <a:pt x="85" y="60"/>
                    <a:pt x="92" y="53"/>
                    <a:pt x="98" y="49"/>
                  </a:cubicBezTo>
                  <a:cubicBezTo>
                    <a:pt x="101" y="47"/>
                    <a:pt x="105" y="45"/>
                    <a:pt x="106" y="41"/>
                  </a:cubicBezTo>
                  <a:cubicBezTo>
                    <a:pt x="107" y="39"/>
                    <a:pt x="108" y="39"/>
                    <a:pt x="108" y="36"/>
                  </a:cubicBezTo>
                  <a:cubicBezTo>
                    <a:pt x="108" y="34"/>
                    <a:pt x="106" y="33"/>
                    <a:pt x="106" y="32"/>
                  </a:cubicBezTo>
                  <a:cubicBezTo>
                    <a:pt x="106" y="23"/>
                    <a:pt x="111" y="18"/>
                    <a:pt x="107" y="9"/>
                  </a:cubicBezTo>
                  <a:cubicBezTo>
                    <a:pt x="103" y="0"/>
                    <a:pt x="97" y="9"/>
                    <a:pt x="92" y="13"/>
                  </a:cubicBezTo>
                  <a:cubicBezTo>
                    <a:pt x="88" y="18"/>
                    <a:pt x="80" y="23"/>
                    <a:pt x="74" y="27"/>
                  </a:cubicBezTo>
                  <a:cubicBezTo>
                    <a:pt x="66" y="32"/>
                    <a:pt x="35" y="40"/>
                    <a:pt x="44" y="54"/>
                  </a:cubicBezTo>
                  <a:cubicBezTo>
                    <a:pt x="47" y="60"/>
                    <a:pt x="50" y="60"/>
                    <a:pt x="50" y="67"/>
                  </a:cubicBezTo>
                  <a:cubicBezTo>
                    <a:pt x="44" y="67"/>
                    <a:pt x="41" y="65"/>
                    <a:pt x="39" y="61"/>
                  </a:cubicBezTo>
                  <a:cubicBezTo>
                    <a:pt x="39" y="65"/>
                    <a:pt x="34" y="72"/>
                    <a:pt x="31" y="74"/>
                  </a:cubicBezTo>
                  <a:cubicBezTo>
                    <a:pt x="26" y="71"/>
                    <a:pt x="31" y="60"/>
                    <a:pt x="26" y="55"/>
                  </a:cubicBezTo>
                  <a:cubicBezTo>
                    <a:pt x="20" y="49"/>
                    <a:pt x="13" y="57"/>
                    <a:pt x="15" y="64"/>
                  </a:cubicBezTo>
                  <a:cubicBezTo>
                    <a:pt x="10" y="65"/>
                    <a:pt x="8" y="64"/>
                    <a:pt x="7" y="70"/>
                  </a:cubicBezTo>
                  <a:cubicBezTo>
                    <a:pt x="6" y="75"/>
                    <a:pt x="9" y="77"/>
                    <a:pt x="11" y="81"/>
                  </a:cubicBezTo>
                  <a:cubicBezTo>
                    <a:pt x="12" y="83"/>
                    <a:pt x="11" y="84"/>
                    <a:pt x="13" y="86"/>
                  </a:cubicBezTo>
                  <a:cubicBezTo>
                    <a:pt x="14" y="88"/>
                    <a:pt x="16" y="88"/>
                    <a:pt x="17" y="89"/>
                  </a:cubicBezTo>
                  <a:cubicBezTo>
                    <a:pt x="19" y="94"/>
                    <a:pt x="13" y="95"/>
                    <a:pt x="11" y="98"/>
                  </a:cubicBezTo>
                  <a:cubicBezTo>
                    <a:pt x="6" y="103"/>
                    <a:pt x="12" y="102"/>
                    <a:pt x="16" y="104"/>
                  </a:cubicBezTo>
                  <a:cubicBezTo>
                    <a:pt x="19" y="105"/>
                    <a:pt x="23" y="108"/>
                    <a:pt x="26" y="110"/>
                  </a:cubicBezTo>
                  <a:cubicBezTo>
                    <a:pt x="33" y="118"/>
                    <a:pt x="22" y="120"/>
                    <a:pt x="18" y="124"/>
                  </a:cubicBezTo>
                  <a:cubicBezTo>
                    <a:pt x="17" y="126"/>
                    <a:pt x="17" y="126"/>
                    <a:pt x="15" y="128"/>
                  </a:cubicBezTo>
                  <a:cubicBezTo>
                    <a:pt x="15" y="128"/>
                    <a:pt x="12" y="130"/>
                    <a:pt x="12" y="131"/>
                  </a:cubicBezTo>
                  <a:cubicBezTo>
                    <a:pt x="8" y="133"/>
                    <a:pt x="7" y="133"/>
                    <a:pt x="2" y="134"/>
                  </a:cubicBezTo>
                  <a:cubicBezTo>
                    <a:pt x="0" y="139"/>
                    <a:pt x="7" y="140"/>
                    <a:pt x="9" y="143"/>
                  </a:cubicBezTo>
                  <a:cubicBezTo>
                    <a:pt x="12" y="146"/>
                    <a:pt x="14" y="150"/>
                    <a:pt x="16" y="153"/>
                  </a:cubicBezTo>
                  <a:cubicBezTo>
                    <a:pt x="21" y="149"/>
                    <a:pt x="20" y="140"/>
                    <a:pt x="27" y="138"/>
                  </a:cubicBezTo>
                  <a:cubicBezTo>
                    <a:pt x="30" y="136"/>
                    <a:pt x="36" y="138"/>
                    <a:pt x="38" y="1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3392488" y="1838325"/>
              <a:ext cx="87313" cy="69850"/>
            </a:xfrm>
            <a:custGeom>
              <a:avLst/>
              <a:gdLst>
                <a:gd name="T0" fmla="*/ 49 w 49"/>
                <a:gd name="T1" fmla="*/ 17 h 40"/>
                <a:gd name="T2" fmla="*/ 41 w 49"/>
                <a:gd name="T3" fmla="*/ 3 h 40"/>
                <a:gd name="T4" fmla="*/ 34 w 49"/>
                <a:gd name="T5" fmla="*/ 3 h 40"/>
                <a:gd name="T6" fmla="*/ 13 w 49"/>
                <a:gd name="T7" fmla="*/ 8 h 40"/>
                <a:gd name="T8" fmla="*/ 2 w 49"/>
                <a:gd name="T9" fmla="*/ 19 h 40"/>
                <a:gd name="T10" fmla="*/ 18 w 49"/>
                <a:gd name="T11" fmla="*/ 26 h 40"/>
                <a:gd name="T12" fmla="*/ 23 w 49"/>
                <a:gd name="T13" fmla="*/ 34 h 40"/>
                <a:gd name="T14" fmla="*/ 32 w 49"/>
                <a:gd name="T15" fmla="*/ 40 h 40"/>
                <a:gd name="T16" fmla="*/ 42 w 49"/>
                <a:gd name="T17" fmla="*/ 37 h 40"/>
                <a:gd name="T18" fmla="*/ 41 w 49"/>
                <a:gd name="T19" fmla="*/ 27 h 40"/>
                <a:gd name="T20" fmla="*/ 43 w 49"/>
                <a:gd name="T21" fmla="*/ 27 h 40"/>
                <a:gd name="T22" fmla="*/ 39 w 49"/>
                <a:gd name="T23" fmla="*/ 15 h 40"/>
                <a:gd name="T24" fmla="*/ 49 w 49"/>
                <a:gd name="T25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40">
                  <a:moveTo>
                    <a:pt x="49" y="17"/>
                  </a:moveTo>
                  <a:cubicBezTo>
                    <a:pt x="48" y="12"/>
                    <a:pt x="45" y="7"/>
                    <a:pt x="41" y="3"/>
                  </a:cubicBezTo>
                  <a:cubicBezTo>
                    <a:pt x="37" y="0"/>
                    <a:pt x="38" y="1"/>
                    <a:pt x="34" y="3"/>
                  </a:cubicBezTo>
                  <a:cubicBezTo>
                    <a:pt x="26" y="9"/>
                    <a:pt x="22" y="8"/>
                    <a:pt x="13" y="8"/>
                  </a:cubicBezTo>
                  <a:cubicBezTo>
                    <a:pt x="7" y="7"/>
                    <a:pt x="0" y="12"/>
                    <a:pt x="2" y="19"/>
                  </a:cubicBezTo>
                  <a:cubicBezTo>
                    <a:pt x="4" y="27"/>
                    <a:pt x="13" y="23"/>
                    <a:pt x="18" y="26"/>
                  </a:cubicBezTo>
                  <a:cubicBezTo>
                    <a:pt x="22" y="28"/>
                    <a:pt x="21" y="31"/>
                    <a:pt x="23" y="34"/>
                  </a:cubicBezTo>
                  <a:cubicBezTo>
                    <a:pt x="25" y="37"/>
                    <a:pt x="29" y="39"/>
                    <a:pt x="32" y="40"/>
                  </a:cubicBezTo>
                  <a:cubicBezTo>
                    <a:pt x="34" y="40"/>
                    <a:pt x="41" y="39"/>
                    <a:pt x="42" y="37"/>
                  </a:cubicBezTo>
                  <a:cubicBezTo>
                    <a:pt x="43" y="35"/>
                    <a:pt x="40" y="30"/>
                    <a:pt x="41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3"/>
                    <a:pt x="38" y="18"/>
                    <a:pt x="39" y="15"/>
                  </a:cubicBezTo>
                  <a:cubicBezTo>
                    <a:pt x="42" y="16"/>
                    <a:pt x="46" y="18"/>
                    <a:pt x="49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3651250" y="1658938"/>
              <a:ext cx="20638" cy="20638"/>
            </a:xfrm>
            <a:custGeom>
              <a:avLst/>
              <a:gdLst>
                <a:gd name="T0" fmla="*/ 12 w 12"/>
                <a:gd name="T1" fmla="*/ 1 h 12"/>
                <a:gd name="T2" fmla="*/ 0 w 12"/>
                <a:gd name="T3" fmla="*/ 11 h 12"/>
                <a:gd name="T4" fmla="*/ 12 w 12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1"/>
                  </a:moveTo>
                  <a:cubicBezTo>
                    <a:pt x="6" y="0"/>
                    <a:pt x="2" y="12"/>
                    <a:pt x="0" y="11"/>
                  </a:cubicBezTo>
                  <a:cubicBezTo>
                    <a:pt x="4" y="12"/>
                    <a:pt x="12" y="5"/>
                    <a:pt x="1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3536950" y="1854200"/>
              <a:ext cx="207963" cy="238125"/>
            </a:xfrm>
            <a:custGeom>
              <a:avLst/>
              <a:gdLst>
                <a:gd name="T0" fmla="*/ 70 w 117"/>
                <a:gd name="T1" fmla="*/ 58 h 134"/>
                <a:gd name="T2" fmla="*/ 69 w 117"/>
                <a:gd name="T3" fmla="*/ 52 h 134"/>
                <a:gd name="T4" fmla="*/ 65 w 117"/>
                <a:gd name="T5" fmla="*/ 50 h 134"/>
                <a:gd name="T6" fmla="*/ 68 w 117"/>
                <a:gd name="T7" fmla="*/ 37 h 134"/>
                <a:gd name="T8" fmla="*/ 65 w 117"/>
                <a:gd name="T9" fmla="*/ 17 h 134"/>
                <a:gd name="T10" fmla="*/ 51 w 117"/>
                <a:gd name="T11" fmla="*/ 0 h 134"/>
                <a:gd name="T12" fmla="*/ 46 w 117"/>
                <a:gd name="T13" fmla="*/ 8 h 134"/>
                <a:gd name="T14" fmla="*/ 44 w 117"/>
                <a:gd name="T15" fmla="*/ 22 h 134"/>
                <a:gd name="T16" fmla="*/ 45 w 117"/>
                <a:gd name="T17" fmla="*/ 35 h 134"/>
                <a:gd name="T18" fmla="*/ 34 w 117"/>
                <a:gd name="T19" fmla="*/ 31 h 134"/>
                <a:gd name="T20" fmla="*/ 25 w 117"/>
                <a:gd name="T21" fmla="*/ 24 h 134"/>
                <a:gd name="T22" fmla="*/ 20 w 117"/>
                <a:gd name="T23" fmla="*/ 18 h 134"/>
                <a:gd name="T24" fmla="*/ 17 w 117"/>
                <a:gd name="T25" fmla="*/ 37 h 134"/>
                <a:gd name="T26" fmla="*/ 10 w 117"/>
                <a:gd name="T27" fmla="*/ 35 h 134"/>
                <a:gd name="T28" fmla="*/ 3 w 117"/>
                <a:gd name="T29" fmla="*/ 43 h 134"/>
                <a:gd name="T30" fmla="*/ 21 w 117"/>
                <a:gd name="T31" fmla="*/ 61 h 134"/>
                <a:gd name="T32" fmla="*/ 28 w 117"/>
                <a:gd name="T33" fmla="*/ 59 h 134"/>
                <a:gd name="T34" fmla="*/ 33 w 117"/>
                <a:gd name="T35" fmla="*/ 64 h 134"/>
                <a:gd name="T36" fmla="*/ 43 w 117"/>
                <a:gd name="T37" fmla="*/ 70 h 134"/>
                <a:gd name="T38" fmla="*/ 34 w 117"/>
                <a:gd name="T39" fmla="*/ 81 h 134"/>
                <a:gd name="T40" fmla="*/ 40 w 117"/>
                <a:gd name="T41" fmla="*/ 87 h 134"/>
                <a:gd name="T42" fmla="*/ 42 w 117"/>
                <a:gd name="T43" fmla="*/ 93 h 134"/>
                <a:gd name="T44" fmla="*/ 53 w 117"/>
                <a:gd name="T45" fmla="*/ 102 h 134"/>
                <a:gd name="T46" fmla="*/ 65 w 117"/>
                <a:gd name="T47" fmla="*/ 99 h 134"/>
                <a:gd name="T48" fmla="*/ 72 w 117"/>
                <a:gd name="T49" fmla="*/ 107 h 134"/>
                <a:gd name="T50" fmla="*/ 79 w 117"/>
                <a:gd name="T51" fmla="*/ 99 h 134"/>
                <a:gd name="T52" fmla="*/ 90 w 117"/>
                <a:gd name="T53" fmla="*/ 102 h 134"/>
                <a:gd name="T54" fmla="*/ 83 w 117"/>
                <a:gd name="T55" fmla="*/ 117 h 134"/>
                <a:gd name="T56" fmla="*/ 79 w 117"/>
                <a:gd name="T57" fmla="*/ 131 h 134"/>
                <a:gd name="T58" fmla="*/ 93 w 117"/>
                <a:gd name="T59" fmla="*/ 123 h 134"/>
                <a:gd name="T60" fmla="*/ 102 w 117"/>
                <a:gd name="T61" fmla="*/ 112 h 134"/>
                <a:gd name="T62" fmla="*/ 114 w 117"/>
                <a:gd name="T63" fmla="*/ 86 h 134"/>
                <a:gd name="T64" fmla="*/ 91 w 117"/>
                <a:gd name="T65" fmla="*/ 91 h 134"/>
                <a:gd name="T66" fmla="*/ 82 w 117"/>
                <a:gd name="T67" fmla="*/ 83 h 134"/>
                <a:gd name="T68" fmla="*/ 72 w 117"/>
                <a:gd name="T69" fmla="*/ 79 h 134"/>
                <a:gd name="T70" fmla="*/ 70 w 117"/>
                <a:gd name="T71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134">
                  <a:moveTo>
                    <a:pt x="70" y="58"/>
                  </a:moveTo>
                  <a:cubicBezTo>
                    <a:pt x="70" y="56"/>
                    <a:pt x="71" y="54"/>
                    <a:pt x="69" y="52"/>
                  </a:cubicBezTo>
                  <a:cubicBezTo>
                    <a:pt x="68" y="51"/>
                    <a:pt x="66" y="51"/>
                    <a:pt x="65" y="50"/>
                  </a:cubicBezTo>
                  <a:cubicBezTo>
                    <a:pt x="64" y="47"/>
                    <a:pt x="67" y="40"/>
                    <a:pt x="68" y="37"/>
                  </a:cubicBezTo>
                  <a:cubicBezTo>
                    <a:pt x="70" y="28"/>
                    <a:pt x="72" y="23"/>
                    <a:pt x="65" y="17"/>
                  </a:cubicBezTo>
                  <a:cubicBezTo>
                    <a:pt x="62" y="14"/>
                    <a:pt x="53" y="0"/>
                    <a:pt x="51" y="0"/>
                  </a:cubicBezTo>
                  <a:cubicBezTo>
                    <a:pt x="50" y="0"/>
                    <a:pt x="46" y="8"/>
                    <a:pt x="46" y="8"/>
                  </a:cubicBezTo>
                  <a:cubicBezTo>
                    <a:pt x="44" y="12"/>
                    <a:pt x="43" y="17"/>
                    <a:pt x="44" y="22"/>
                  </a:cubicBezTo>
                  <a:cubicBezTo>
                    <a:pt x="44" y="24"/>
                    <a:pt x="47" y="33"/>
                    <a:pt x="45" y="35"/>
                  </a:cubicBezTo>
                  <a:cubicBezTo>
                    <a:pt x="43" y="37"/>
                    <a:pt x="36" y="32"/>
                    <a:pt x="34" y="31"/>
                  </a:cubicBezTo>
                  <a:cubicBezTo>
                    <a:pt x="31" y="30"/>
                    <a:pt x="27" y="26"/>
                    <a:pt x="25" y="24"/>
                  </a:cubicBezTo>
                  <a:cubicBezTo>
                    <a:pt x="24" y="21"/>
                    <a:pt x="24" y="15"/>
                    <a:pt x="20" y="18"/>
                  </a:cubicBezTo>
                  <a:cubicBezTo>
                    <a:pt x="11" y="23"/>
                    <a:pt x="25" y="32"/>
                    <a:pt x="17" y="37"/>
                  </a:cubicBezTo>
                  <a:cubicBezTo>
                    <a:pt x="13" y="40"/>
                    <a:pt x="13" y="35"/>
                    <a:pt x="10" y="35"/>
                  </a:cubicBezTo>
                  <a:cubicBezTo>
                    <a:pt x="7" y="35"/>
                    <a:pt x="4" y="40"/>
                    <a:pt x="3" y="43"/>
                  </a:cubicBezTo>
                  <a:cubicBezTo>
                    <a:pt x="0" y="51"/>
                    <a:pt x="13" y="64"/>
                    <a:pt x="21" y="61"/>
                  </a:cubicBezTo>
                  <a:cubicBezTo>
                    <a:pt x="25" y="60"/>
                    <a:pt x="24" y="57"/>
                    <a:pt x="28" y="59"/>
                  </a:cubicBezTo>
                  <a:cubicBezTo>
                    <a:pt x="30" y="60"/>
                    <a:pt x="32" y="63"/>
                    <a:pt x="33" y="64"/>
                  </a:cubicBezTo>
                  <a:cubicBezTo>
                    <a:pt x="36" y="64"/>
                    <a:pt x="45" y="63"/>
                    <a:pt x="43" y="70"/>
                  </a:cubicBezTo>
                  <a:cubicBezTo>
                    <a:pt x="41" y="75"/>
                    <a:pt x="30" y="73"/>
                    <a:pt x="34" y="81"/>
                  </a:cubicBezTo>
                  <a:cubicBezTo>
                    <a:pt x="35" y="83"/>
                    <a:pt x="39" y="85"/>
                    <a:pt x="40" y="87"/>
                  </a:cubicBezTo>
                  <a:cubicBezTo>
                    <a:pt x="41" y="89"/>
                    <a:pt x="41" y="91"/>
                    <a:pt x="42" y="93"/>
                  </a:cubicBezTo>
                  <a:cubicBezTo>
                    <a:pt x="45" y="98"/>
                    <a:pt x="51" y="98"/>
                    <a:pt x="53" y="102"/>
                  </a:cubicBezTo>
                  <a:cubicBezTo>
                    <a:pt x="58" y="103"/>
                    <a:pt x="61" y="99"/>
                    <a:pt x="65" y="99"/>
                  </a:cubicBezTo>
                  <a:cubicBezTo>
                    <a:pt x="69" y="100"/>
                    <a:pt x="70" y="105"/>
                    <a:pt x="72" y="107"/>
                  </a:cubicBezTo>
                  <a:cubicBezTo>
                    <a:pt x="74" y="105"/>
                    <a:pt x="77" y="100"/>
                    <a:pt x="79" y="99"/>
                  </a:cubicBezTo>
                  <a:cubicBezTo>
                    <a:pt x="82" y="99"/>
                    <a:pt x="88" y="102"/>
                    <a:pt x="90" y="102"/>
                  </a:cubicBezTo>
                  <a:cubicBezTo>
                    <a:pt x="91" y="106"/>
                    <a:pt x="85" y="114"/>
                    <a:pt x="83" y="117"/>
                  </a:cubicBezTo>
                  <a:cubicBezTo>
                    <a:pt x="80" y="122"/>
                    <a:pt x="77" y="126"/>
                    <a:pt x="79" y="131"/>
                  </a:cubicBezTo>
                  <a:cubicBezTo>
                    <a:pt x="83" y="134"/>
                    <a:pt x="90" y="126"/>
                    <a:pt x="93" y="123"/>
                  </a:cubicBezTo>
                  <a:cubicBezTo>
                    <a:pt x="98" y="120"/>
                    <a:pt x="100" y="116"/>
                    <a:pt x="102" y="112"/>
                  </a:cubicBezTo>
                  <a:cubicBezTo>
                    <a:pt x="105" y="103"/>
                    <a:pt x="117" y="97"/>
                    <a:pt x="114" y="86"/>
                  </a:cubicBezTo>
                  <a:cubicBezTo>
                    <a:pt x="105" y="86"/>
                    <a:pt x="100" y="96"/>
                    <a:pt x="91" y="91"/>
                  </a:cubicBezTo>
                  <a:cubicBezTo>
                    <a:pt x="88" y="89"/>
                    <a:pt x="86" y="85"/>
                    <a:pt x="82" y="83"/>
                  </a:cubicBezTo>
                  <a:cubicBezTo>
                    <a:pt x="79" y="82"/>
                    <a:pt x="75" y="81"/>
                    <a:pt x="72" y="79"/>
                  </a:cubicBezTo>
                  <a:cubicBezTo>
                    <a:pt x="62" y="74"/>
                    <a:pt x="71" y="66"/>
                    <a:pt x="7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3686175" y="1905000"/>
              <a:ext cx="26988" cy="38100"/>
            </a:xfrm>
            <a:custGeom>
              <a:avLst/>
              <a:gdLst>
                <a:gd name="T0" fmla="*/ 7 w 15"/>
                <a:gd name="T1" fmla="*/ 2 h 21"/>
                <a:gd name="T2" fmla="*/ 3 w 15"/>
                <a:gd name="T3" fmla="*/ 21 h 21"/>
                <a:gd name="T4" fmla="*/ 7 w 15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0" y="0"/>
                    <a:pt x="0" y="18"/>
                    <a:pt x="3" y="21"/>
                  </a:cubicBezTo>
                  <a:cubicBezTo>
                    <a:pt x="2" y="20"/>
                    <a:pt x="15" y="5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3703638" y="1957388"/>
              <a:ext cx="15875" cy="15875"/>
            </a:xfrm>
            <a:custGeom>
              <a:avLst/>
              <a:gdLst>
                <a:gd name="T0" fmla="*/ 1 w 9"/>
                <a:gd name="T1" fmla="*/ 1 h 9"/>
                <a:gd name="T2" fmla="*/ 0 w 9"/>
                <a:gd name="T3" fmla="*/ 9 h 9"/>
                <a:gd name="T4" fmla="*/ 1 w 9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1"/>
                    <a:pt x="0" y="8"/>
                    <a:pt x="0" y="9"/>
                  </a:cubicBezTo>
                  <a:cubicBezTo>
                    <a:pt x="0" y="9"/>
                    <a:pt x="9" y="0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3417888" y="1906588"/>
              <a:ext cx="31750" cy="31750"/>
            </a:xfrm>
            <a:custGeom>
              <a:avLst/>
              <a:gdLst>
                <a:gd name="T0" fmla="*/ 11 w 18"/>
                <a:gd name="T1" fmla="*/ 2 h 18"/>
                <a:gd name="T2" fmla="*/ 2 w 18"/>
                <a:gd name="T3" fmla="*/ 10 h 18"/>
                <a:gd name="T4" fmla="*/ 18 w 18"/>
                <a:gd name="T5" fmla="*/ 15 h 18"/>
                <a:gd name="T6" fmla="*/ 17 w 18"/>
                <a:gd name="T7" fmla="*/ 7 h 18"/>
                <a:gd name="T8" fmla="*/ 11 w 1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3" y="12"/>
                    <a:pt x="17" y="18"/>
                    <a:pt x="18" y="15"/>
                  </a:cubicBezTo>
                  <a:cubicBezTo>
                    <a:pt x="18" y="13"/>
                    <a:pt x="18" y="9"/>
                    <a:pt x="17" y="7"/>
                  </a:cubicBezTo>
                  <a:cubicBezTo>
                    <a:pt x="16" y="4"/>
                    <a:pt x="15" y="4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3400425" y="1938338"/>
              <a:ext cx="47625" cy="109538"/>
            </a:xfrm>
            <a:custGeom>
              <a:avLst/>
              <a:gdLst>
                <a:gd name="T0" fmla="*/ 14 w 27"/>
                <a:gd name="T1" fmla="*/ 8 h 61"/>
                <a:gd name="T2" fmla="*/ 23 w 27"/>
                <a:gd name="T3" fmla="*/ 14 h 61"/>
                <a:gd name="T4" fmla="*/ 14 w 27"/>
                <a:gd name="T5" fmla="*/ 4 h 61"/>
                <a:gd name="T6" fmla="*/ 5 w 27"/>
                <a:gd name="T7" fmla="*/ 25 h 61"/>
                <a:gd name="T8" fmla="*/ 1 w 27"/>
                <a:gd name="T9" fmla="*/ 31 h 61"/>
                <a:gd name="T10" fmla="*/ 2 w 27"/>
                <a:gd name="T11" fmla="*/ 39 h 61"/>
                <a:gd name="T12" fmla="*/ 8 w 27"/>
                <a:gd name="T13" fmla="*/ 55 h 61"/>
                <a:gd name="T14" fmla="*/ 13 w 27"/>
                <a:gd name="T15" fmla="*/ 60 h 61"/>
                <a:gd name="T16" fmla="*/ 22 w 27"/>
                <a:gd name="T17" fmla="*/ 57 h 61"/>
                <a:gd name="T18" fmla="*/ 18 w 27"/>
                <a:gd name="T19" fmla="*/ 49 h 61"/>
                <a:gd name="T20" fmla="*/ 20 w 27"/>
                <a:gd name="T21" fmla="*/ 41 h 61"/>
                <a:gd name="T22" fmla="*/ 19 w 27"/>
                <a:gd name="T23" fmla="*/ 33 h 61"/>
                <a:gd name="T24" fmla="*/ 25 w 27"/>
                <a:gd name="T25" fmla="*/ 29 h 61"/>
                <a:gd name="T26" fmla="*/ 24 w 27"/>
                <a:gd name="T27" fmla="*/ 21 h 61"/>
                <a:gd name="T28" fmla="*/ 14 w 27"/>
                <a:gd name="T2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4" y="8"/>
                  </a:moveTo>
                  <a:cubicBezTo>
                    <a:pt x="17" y="8"/>
                    <a:pt x="20" y="13"/>
                    <a:pt x="23" y="14"/>
                  </a:cubicBezTo>
                  <a:cubicBezTo>
                    <a:pt x="24" y="11"/>
                    <a:pt x="17" y="6"/>
                    <a:pt x="14" y="4"/>
                  </a:cubicBezTo>
                  <a:cubicBezTo>
                    <a:pt x="5" y="0"/>
                    <a:pt x="8" y="20"/>
                    <a:pt x="5" y="25"/>
                  </a:cubicBezTo>
                  <a:cubicBezTo>
                    <a:pt x="4" y="27"/>
                    <a:pt x="1" y="27"/>
                    <a:pt x="1" y="31"/>
                  </a:cubicBezTo>
                  <a:cubicBezTo>
                    <a:pt x="0" y="34"/>
                    <a:pt x="1" y="36"/>
                    <a:pt x="2" y="39"/>
                  </a:cubicBezTo>
                  <a:cubicBezTo>
                    <a:pt x="4" y="45"/>
                    <a:pt x="6" y="49"/>
                    <a:pt x="8" y="55"/>
                  </a:cubicBezTo>
                  <a:cubicBezTo>
                    <a:pt x="9" y="59"/>
                    <a:pt x="8" y="59"/>
                    <a:pt x="13" y="60"/>
                  </a:cubicBezTo>
                  <a:cubicBezTo>
                    <a:pt x="15" y="60"/>
                    <a:pt x="22" y="61"/>
                    <a:pt x="22" y="57"/>
                  </a:cubicBezTo>
                  <a:cubicBezTo>
                    <a:pt x="22" y="54"/>
                    <a:pt x="17" y="52"/>
                    <a:pt x="18" y="49"/>
                  </a:cubicBezTo>
                  <a:cubicBezTo>
                    <a:pt x="18" y="46"/>
                    <a:pt x="20" y="44"/>
                    <a:pt x="20" y="41"/>
                  </a:cubicBezTo>
                  <a:cubicBezTo>
                    <a:pt x="20" y="38"/>
                    <a:pt x="16" y="36"/>
                    <a:pt x="19" y="33"/>
                  </a:cubicBezTo>
                  <a:cubicBezTo>
                    <a:pt x="20" y="30"/>
                    <a:pt x="24" y="31"/>
                    <a:pt x="25" y="29"/>
                  </a:cubicBezTo>
                  <a:cubicBezTo>
                    <a:pt x="27" y="26"/>
                    <a:pt x="26" y="23"/>
                    <a:pt x="24" y="21"/>
                  </a:cubicBezTo>
                  <a:cubicBezTo>
                    <a:pt x="21" y="16"/>
                    <a:pt x="16" y="14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3376613" y="2065338"/>
              <a:ext cx="31750" cy="36513"/>
            </a:xfrm>
            <a:custGeom>
              <a:avLst/>
              <a:gdLst>
                <a:gd name="T0" fmla="*/ 1 w 18"/>
                <a:gd name="T1" fmla="*/ 19 h 21"/>
                <a:gd name="T2" fmla="*/ 14 w 18"/>
                <a:gd name="T3" fmla="*/ 14 h 21"/>
                <a:gd name="T4" fmla="*/ 11 w 18"/>
                <a:gd name="T5" fmla="*/ 1 h 21"/>
                <a:gd name="T6" fmla="*/ 1 w 18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" y="19"/>
                  </a:moveTo>
                  <a:cubicBezTo>
                    <a:pt x="5" y="21"/>
                    <a:pt x="11" y="17"/>
                    <a:pt x="14" y="14"/>
                  </a:cubicBezTo>
                  <a:cubicBezTo>
                    <a:pt x="18" y="8"/>
                    <a:pt x="13" y="7"/>
                    <a:pt x="11" y="1"/>
                  </a:cubicBezTo>
                  <a:cubicBezTo>
                    <a:pt x="5" y="0"/>
                    <a:pt x="0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3587750" y="2076450"/>
              <a:ext cx="38100" cy="46038"/>
            </a:xfrm>
            <a:custGeom>
              <a:avLst/>
              <a:gdLst>
                <a:gd name="T0" fmla="*/ 14 w 21"/>
                <a:gd name="T1" fmla="*/ 1 h 26"/>
                <a:gd name="T2" fmla="*/ 18 w 21"/>
                <a:gd name="T3" fmla="*/ 22 h 26"/>
                <a:gd name="T4" fmla="*/ 21 w 21"/>
                <a:gd name="T5" fmla="*/ 11 h 26"/>
                <a:gd name="T6" fmla="*/ 14 w 21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6">
                  <a:moveTo>
                    <a:pt x="14" y="1"/>
                  </a:moveTo>
                  <a:cubicBezTo>
                    <a:pt x="0" y="5"/>
                    <a:pt x="11" y="26"/>
                    <a:pt x="18" y="22"/>
                  </a:cubicBezTo>
                  <a:cubicBezTo>
                    <a:pt x="21" y="20"/>
                    <a:pt x="21" y="13"/>
                    <a:pt x="21" y="11"/>
                  </a:cubicBezTo>
                  <a:cubicBezTo>
                    <a:pt x="20" y="6"/>
                    <a:pt x="19" y="0"/>
                    <a:pt x="1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3638550" y="2122488"/>
              <a:ext cx="12700" cy="19050"/>
            </a:xfrm>
            <a:custGeom>
              <a:avLst/>
              <a:gdLst>
                <a:gd name="T0" fmla="*/ 1 w 7"/>
                <a:gd name="T1" fmla="*/ 4 h 11"/>
                <a:gd name="T2" fmla="*/ 7 w 7"/>
                <a:gd name="T3" fmla="*/ 4 h 11"/>
                <a:gd name="T4" fmla="*/ 1 w 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1" y="4"/>
                  </a:moveTo>
                  <a:cubicBezTo>
                    <a:pt x="0" y="10"/>
                    <a:pt x="7" y="11"/>
                    <a:pt x="7" y="4"/>
                  </a:cubicBezTo>
                  <a:cubicBezTo>
                    <a:pt x="6" y="0"/>
                    <a:pt x="3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1"/>
            <p:cNvSpPr>
              <a:spLocks/>
            </p:cNvSpPr>
            <p:nvPr/>
          </p:nvSpPr>
          <p:spPr bwMode="auto">
            <a:xfrm>
              <a:off x="3535363" y="2201863"/>
              <a:ext cx="47625" cy="42863"/>
            </a:xfrm>
            <a:custGeom>
              <a:avLst/>
              <a:gdLst>
                <a:gd name="T0" fmla="*/ 25 w 27"/>
                <a:gd name="T1" fmla="*/ 0 h 24"/>
                <a:gd name="T2" fmla="*/ 12 w 27"/>
                <a:gd name="T3" fmla="*/ 10 h 24"/>
                <a:gd name="T4" fmla="*/ 1 w 27"/>
                <a:gd name="T5" fmla="*/ 23 h 24"/>
                <a:gd name="T6" fmla="*/ 15 w 27"/>
                <a:gd name="T7" fmla="*/ 15 h 24"/>
                <a:gd name="T8" fmla="*/ 25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5" y="0"/>
                  </a:moveTo>
                  <a:cubicBezTo>
                    <a:pt x="19" y="1"/>
                    <a:pt x="16" y="6"/>
                    <a:pt x="12" y="10"/>
                  </a:cubicBezTo>
                  <a:cubicBezTo>
                    <a:pt x="8" y="13"/>
                    <a:pt x="0" y="17"/>
                    <a:pt x="1" y="23"/>
                  </a:cubicBezTo>
                  <a:cubicBezTo>
                    <a:pt x="6" y="24"/>
                    <a:pt x="11" y="18"/>
                    <a:pt x="15" y="15"/>
                  </a:cubicBezTo>
                  <a:cubicBezTo>
                    <a:pt x="19" y="11"/>
                    <a:pt x="27" y="6"/>
                    <a:pt x="2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2"/>
            <p:cNvSpPr>
              <a:spLocks/>
            </p:cNvSpPr>
            <p:nvPr/>
          </p:nvSpPr>
          <p:spPr bwMode="auto">
            <a:xfrm>
              <a:off x="3476625" y="2246313"/>
              <a:ext cx="44450" cy="33338"/>
            </a:xfrm>
            <a:custGeom>
              <a:avLst/>
              <a:gdLst>
                <a:gd name="T0" fmla="*/ 12 w 25"/>
                <a:gd name="T1" fmla="*/ 6 h 19"/>
                <a:gd name="T2" fmla="*/ 1 w 25"/>
                <a:gd name="T3" fmla="*/ 14 h 19"/>
                <a:gd name="T4" fmla="*/ 10 w 25"/>
                <a:gd name="T5" fmla="*/ 16 h 19"/>
                <a:gd name="T6" fmla="*/ 15 w 25"/>
                <a:gd name="T7" fmla="*/ 10 h 19"/>
                <a:gd name="T8" fmla="*/ 22 w 25"/>
                <a:gd name="T9" fmla="*/ 0 h 19"/>
                <a:gd name="T10" fmla="*/ 12 w 2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2" y="6"/>
                  </a:moveTo>
                  <a:cubicBezTo>
                    <a:pt x="7" y="6"/>
                    <a:pt x="0" y="8"/>
                    <a:pt x="1" y="14"/>
                  </a:cubicBezTo>
                  <a:cubicBezTo>
                    <a:pt x="1" y="19"/>
                    <a:pt x="7" y="19"/>
                    <a:pt x="10" y="16"/>
                  </a:cubicBezTo>
                  <a:cubicBezTo>
                    <a:pt x="12" y="14"/>
                    <a:pt x="13" y="12"/>
                    <a:pt x="15" y="10"/>
                  </a:cubicBezTo>
                  <a:cubicBezTo>
                    <a:pt x="18" y="6"/>
                    <a:pt x="25" y="6"/>
                    <a:pt x="22" y="0"/>
                  </a:cubicBezTo>
                  <a:cubicBezTo>
                    <a:pt x="18" y="1"/>
                    <a:pt x="16" y="5"/>
                    <a:pt x="12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3"/>
            <p:cNvSpPr>
              <a:spLocks/>
            </p:cNvSpPr>
            <p:nvPr/>
          </p:nvSpPr>
          <p:spPr bwMode="auto">
            <a:xfrm>
              <a:off x="3573463" y="2401888"/>
              <a:ext cx="34925" cy="41275"/>
            </a:xfrm>
            <a:custGeom>
              <a:avLst/>
              <a:gdLst>
                <a:gd name="T0" fmla="*/ 10 w 19"/>
                <a:gd name="T1" fmla="*/ 19 h 23"/>
                <a:gd name="T2" fmla="*/ 15 w 19"/>
                <a:gd name="T3" fmla="*/ 13 h 23"/>
                <a:gd name="T4" fmla="*/ 17 w 19"/>
                <a:gd name="T5" fmla="*/ 4 h 23"/>
                <a:gd name="T6" fmla="*/ 10 w 19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10" y="19"/>
                  </a:moveTo>
                  <a:cubicBezTo>
                    <a:pt x="12" y="19"/>
                    <a:pt x="13" y="15"/>
                    <a:pt x="15" y="13"/>
                  </a:cubicBezTo>
                  <a:cubicBezTo>
                    <a:pt x="15" y="12"/>
                    <a:pt x="19" y="5"/>
                    <a:pt x="17" y="4"/>
                  </a:cubicBezTo>
                  <a:cubicBezTo>
                    <a:pt x="12" y="0"/>
                    <a:pt x="0" y="23"/>
                    <a:pt x="10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4"/>
            <p:cNvSpPr>
              <a:spLocks/>
            </p:cNvSpPr>
            <p:nvPr/>
          </p:nvSpPr>
          <p:spPr bwMode="auto">
            <a:xfrm>
              <a:off x="3641725" y="2390775"/>
              <a:ext cx="88900" cy="127000"/>
            </a:xfrm>
            <a:custGeom>
              <a:avLst/>
              <a:gdLst>
                <a:gd name="T0" fmla="*/ 38 w 50"/>
                <a:gd name="T1" fmla="*/ 25 h 72"/>
                <a:gd name="T2" fmla="*/ 46 w 50"/>
                <a:gd name="T3" fmla="*/ 13 h 72"/>
                <a:gd name="T4" fmla="*/ 48 w 50"/>
                <a:gd name="T5" fmla="*/ 2 h 72"/>
                <a:gd name="T6" fmla="*/ 33 w 50"/>
                <a:gd name="T7" fmla="*/ 10 h 72"/>
                <a:gd name="T8" fmla="*/ 25 w 50"/>
                <a:gd name="T9" fmla="*/ 19 h 72"/>
                <a:gd name="T10" fmla="*/ 14 w 50"/>
                <a:gd name="T11" fmla="*/ 27 h 72"/>
                <a:gd name="T12" fmla="*/ 16 w 50"/>
                <a:gd name="T13" fmla="*/ 36 h 72"/>
                <a:gd name="T14" fmla="*/ 4 w 50"/>
                <a:gd name="T15" fmla="*/ 42 h 72"/>
                <a:gd name="T16" fmla="*/ 3 w 50"/>
                <a:gd name="T17" fmla="*/ 60 h 72"/>
                <a:gd name="T18" fmla="*/ 15 w 50"/>
                <a:gd name="T19" fmla="*/ 65 h 72"/>
                <a:gd name="T20" fmla="*/ 25 w 50"/>
                <a:gd name="T21" fmla="*/ 51 h 72"/>
                <a:gd name="T22" fmla="*/ 30 w 50"/>
                <a:gd name="T23" fmla="*/ 38 h 72"/>
                <a:gd name="T24" fmla="*/ 38 w 50"/>
                <a:gd name="T25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72">
                  <a:moveTo>
                    <a:pt x="38" y="25"/>
                  </a:moveTo>
                  <a:cubicBezTo>
                    <a:pt x="41" y="22"/>
                    <a:pt x="44" y="17"/>
                    <a:pt x="46" y="13"/>
                  </a:cubicBezTo>
                  <a:cubicBezTo>
                    <a:pt x="48" y="11"/>
                    <a:pt x="50" y="4"/>
                    <a:pt x="48" y="2"/>
                  </a:cubicBezTo>
                  <a:cubicBezTo>
                    <a:pt x="45" y="0"/>
                    <a:pt x="36" y="8"/>
                    <a:pt x="33" y="10"/>
                  </a:cubicBezTo>
                  <a:cubicBezTo>
                    <a:pt x="30" y="12"/>
                    <a:pt x="28" y="16"/>
                    <a:pt x="25" y="19"/>
                  </a:cubicBezTo>
                  <a:cubicBezTo>
                    <a:pt x="22" y="22"/>
                    <a:pt x="17" y="23"/>
                    <a:pt x="14" y="27"/>
                  </a:cubicBezTo>
                  <a:cubicBezTo>
                    <a:pt x="10" y="32"/>
                    <a:pt x="17" y="32"/>
                    <a:pt x="16" y="36"/>
                  </a:cubicBezTo>
                  <a:cubicBezTo>
                    <a:pt x="15" y="39"/>
                    <a:pt x="7" y="40"/>
                    <a:pt x="4" y="42"/>
                  </a:cubicBezTo>
                  <a:cubicBezTo>
                    <a:pt x="0" y="46"/>
                    <a:pt x="2" y="54"/>
                    <a:pt x="3" y="60"/>
                  </a:cubicBezTo>
                  <a:cubicBezTo>
                    <a:pt x="4" y="66"/>
                    <a:pt x="9" y="72"/>
                    <a:pt x="15" y="65"/>
                  </a:cubicBezTo>
                  <a:cubicBezTo>
                    <a:pt x="17" y="62"/>
                    <a:pt x="21" y="48"/>
                    <a:pt x="25" y="51"/>
                  </a:cubicBezTo>
                  <a:cubicBezTo>
                    <a:pt x="27" y="47"/>
                    <a:pt x="28" y="42"/>
                    <a:pt x="30" y="38"/>
                  </a:cubicBezTo>
                  <a:cubicBezTo>
                    <a:pt x="32" y="33"/>
                    <a:pt x="35" y="30"/>
                    <a:pt x="38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5"/>
            <p:cNvSpPr>
              <a:spLocks/>
            </p:cNvSpPr>
            <p:nvPr/>
          </p:nvSpPr>
          <p:spPr bwMode="auto">
            <a:xfrm>
              <a:off x="3546475" y="2459038"/>
              <a:ext cx="104775" cy="122238"/>
            </a:xfrm>
            <a:custGeom>
              <a:avLst/>
              <a:gdLst>
                <a:gd name="T0" fmla="*/ 50 w 59"/>
                <a:gd name="T1" fmla="*/ 22 h 69"/>
                <a:gd name="T2" fmla="*/ 51 w 59"/>
                <a:gd name="T3" fmla="*/ 9 h 69"/>
                <a:gd name="T4" fmla="*/ 49 w 59"/>
                <a:gd name="T5" fmla="*/ 5 h 69"/>
                <a:gd name="T6" fmla="*/ 47 w 59"/>
                <a:gd name="T7" fmla="*/ 1 h 69"/>
                <a:gd name="T8" fmla="*/ 27 w 59"/>
                <a:gd name="T9" fmla="*/ 12 h 69"/>
                <a:gd name="T10" fmla="*/ 26 w 59"/>
                <a:gd name="T11" fmla="*/ 8 h 69"/>
                <a:gd name="T12" fmla="*/ 20 w 59"/>
                <a:gd name="T13" fmla="*/ 10 h 69"/>
                <a:gd name="T14" fmla="*/ 10 w 59"/>
                <a:gd name="T15" fmla="*/ 18 h 69"/>
                <a:gd name="T16" fmla="*/ 10 w 59"/>
                <a:gd name="T17" fmla="*/ 30 h 69"/>
                <a:gd name="T18" fmla="*/ 5 w 59"/>
                <a:gd name="T19" fmla="*/ 47 h 69"/>
                <a:gd name="T20" fmla="*/ 18 w 59"/>
                <a:gd name="T21" fmla="*/ 38 h 69"/>
                <a:gd name="T22" fmla="*/ 29 w 59"/>
                <a:gd name="T23" fmla="*/ 30 h 69"/>
                <a:gd name="T24" fmla="*/ 24 w 59"/>
                <a:gd name="T25" fmla="*/ 40 h 69"/>
                <a:gd name="T26" fmla="*/ 31 w 59"/>
                <a:gd name="T27" fmla="*/ 52 h 69"/>
                <a:gd name="T28" fmla="*/ 24 w 59"/>
                <a:gd name="T29" fmla="*/ 59 h 69"/>
                <a:gd name="T30" fmla="*/ 28 w 59"/>
                <a:gd name="T31" fmla="*/ 68 h 69"/>
                <a:gd name="T32" fmla="*/ 35 w 59"/>
                <a:gd name="T33" fmla="*/ 62 h 69"/>
                <a:gd name="T34" fmla="*/ 55 w 59"/>
                <a:gd name="T35" fmla="*/ 54 h 69"/>
                <a:gd name="T36" fmla="*/ 54 w 59"/>
                <a:gd name="T37" fmla="*/ 32 h 69"/>
                <a:gd name="T38" fmla="*/ 50 w 59"/>
                <a:gd name="T3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9">
                  <a:moveTo>
                    <a:pt x="50" y="22"/>
                  </a:moveTo>
                  <a:cubicBezTo>
                    <a:pt x="50" y="18"/>
                    <a:pt x="52" y="14"/>
                    <a:pt x="51" y="9"/>
                  </a:cubicBezTo>
                  <a:cubicBezTo>
                    <a:pt x="50" y="8"/>
                    <a:pt x="49" y="6"/>
                    <a:pt x="49" y="5"/>
                  </a:cubicBezTo>
                  <a:cubicBezTo>
                    <a:pt x="48" y="3"/>
                    <a:pt x="51" y="2"/>
                    <a:pt x="47" y="1"/>
                  </a:cubicBezTo>
                  <a:cubicBezTo>
                    <a:pt x="40" y="0"/>
                    <a:pt x="35" y="12"/>
                    <a:pt x="27" y="12"/>
                  </a:cubicBezTo>
                  <a:cubicBezTo>
                    <a:pt x="27" y="11"/>
                    <a:pt x="27" y="9"/>
                    <a:pt x="26" y="8"/>
                  </a:cubicBezTo>
                  <a:cubicBezTo>
                    <a:pt x="24" y="7"/>
                    <a:pt x="21" y="10"/>
                    <a:pt x="20" y="10"/>
                  </a:cubicBezTo>
                  <a:cubicBezTo>
                    <a:pt x="14" y="12"/>
                    <a:pt x="12" y="12"/>
                    <a:pt x="10" y="18"/>
                  </a:cubicBezTo>
                  <a:cubicBezTo>
                    <a:pt x="9" y="20"/>
                    <a:pt x="5" y="30"/>
                    <a:pt x="10" y="30"/>
                  </a:cubicBezTo>
                  <a:cubicBezTo>
                    <a:pt x="11" y="36"/>
                    <a:pt x="0" y="40"/>
                    <a:pt x="5" y="47"/>
                  </a:cubicBezTo>
                  <a:cubicBezTo>
                    <a:pt x="9" y="54"/>
                    <a:pt x="15" y="41"/>
                    <a:pt x="18" y="38"/>
                  </a:cubicBezTo>
                  <a:cubicBezTo>
                    <a:pt x="19" y="36"/>
                    <a:pt x="28" y="20"/>
                    <a:pt x="29" y="30"/>
                  </a:cubicBezTo>
                  <a:cubicBezTo>
                    <a:pt x="30" y="34"/>
                    <a:pt x="23" y="35"/>
                    <a:pt x="24" y="40"/>
                  </a:cubicBezTo>
                  <a:cubicBezTo>
                    <a:pt x="24" y="45"/>
                    <a:pt x="33" y="46"/>
                    <a:pt x="31" y="52"/>
                  </a:cubicBezTo>
                  <a:cubicBezTo>
                    <a:pt x="30" y="55"/>
                    <a:pt x="25" y="56"/>
                    <a:pt x="24" y="59"/>
                  </a:cubicBezTo>
                  <a:cubicBezTo>
                    <a:pt x="23" y="62"/>
                    <a:pt x="24" y="67"/>
                    <a:pt x="28" y="68"/>
                  </a:cubicBezTo>
                  <a:cubicBezTo>
                    <a:pt x="32" y="69"/>
                    <a:pt x="33" y="64"/>
                    <a:pt x="35" y="62"/>
                  </a:cubicBezTo>
                  <a:cubicBezTo>
                    <a:pt x="41" y="56"/>
                    <a:pt x="50" y="62"/>
                    <a:pt x="55" y="54"/>
                  </a:cubicBezTo>
                  <a:cubicBezTo>
                    <a:pt x="59" y="47"/>
                    <a:pt x="59" y="37"/>
                    <a:pt x="54" y="32"/>
                  </a:cubicBezTo>
                  <a:cubicBezTo>
                    <a:pt x="51" y="28"/>
                    <a:pt x="49" y="27"/>
                    <a:pt x="5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6"/>
            <p:cNvSpPr>
              <a:spLocks/>
            </p:cNvSpPr>
            <p:nvPr/>
          </p:nvSpPr>
          <p:spPr bwMode="auto">
            <a:xfrm>
              <a:off x="3773488" y="2528888"/>
              <a:ext cx="77788" cy="119063"/>
            </a:xfrm>
            <a:custGeom>
              <a:avLst/>
              <a:gdLst>
                <a:gd name="T0" fmla="*/ 33 w 44"/>
                <a:gd name="T1" fmla="*/ 67 h 67"/>
                <a:gd name="T2" fmla="*/ 38 w 44"/>
                <a:gd name="T3" fmla="*/ 50 h 67"/>
                <a:gd name="T4" fmla="*/ 36 w 44"/>
                <a:gd name="T5" fmla="*/ 39 h 67"/>
                <a:gd name="T6" fmla="*/ 33 w 44"/>
                <a:gd name="T7" fmla="*/ 34 h 67"/>
                <a:gd name="T8" fmla="*/ 34 w 44"/>
                <a:gd name="T9" fmla="*/ 29 h 67"/>
                <a:gd name="T10" fmla="*/ 26 w 44"/>
                <a:gd name="T11" fmla="*/ 14 h 67"/>
                <a:gd name="T12" fmla="*/ 5 w 44"/>
                <a:gd name="T13" fmla="*/ 32 h 67"/>
                <a:gd name="T14" fmla="*/ 9 w 44"/>
                <a:gd name="T15" fmla="*/ 43 h 67"/>
                <a:gd name="T16" fmla="*/ 12 w 44"/>
                <a:gd name="T17" fmla="*/ 58 h 67"/>
                <a:gd name="T18" fmla="*/ 33 w 44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7">
                  <a:moveTo>
                    <a:pt x="33" y="67"/>
                  </a:moveTo>
                  <a:cubicBezTo>
                    <a:pt x="44" y="66"/>
                    <a:pt x="41" y="57"/>
                    <a:pt x="38" y="50"/>
                  </a:cubicBezTo>
                  <a:cubicBezTo>
                    <a:pt x="37" y="46"/>
                    <a:pt x="37" y="43"/>
                    <a:pt x="36" y="39"/>
                  </a:cubicBezTo>
                  <a:cubicBezTo>
                    <a:pt x="36" y="37"/>
                    <a:pt x="34" y="36"/>
                    <a:pt x="33" y="34"/>
                  </a:cubicBezTo>
                  <a:cubicBezTo>
                    <a:pt x="33" y="32"/>
                    <a:pt x="34" y="31"/>
                    <a:pt x="34" y="29"/>
                  </a:cubicBezTo>
                  <a:cubicBezTo>
                    <a:pt x="34" y="22"/>
                    <a:pt x="31" y="19"/>
                    <a:pt x="26" y="14"/>
                  </a:cubicBezTo>
                  <a:cubicBezTo>
                    <a:pt x="15" y="0"/>
                    <a:pt x="0" y="18"/>
                    <a:pt x="5" y="32"/>
                  </a:cubicBezTo>
                  <a:cubicBezTo>
                    <a:pt x="6" y="36"/>
                    <a:pt x="8" y="38"/>
                    <a:pt x="9" y="43"/>
                  </a:cubicBezTo>
                  <a:cubicBezTo>
                    <a:pt x="9" y="48"/>
                    <a:pt x="9" y="54"/>
                    <a:pt x="12" y="58"/>
                  </a:cubicBezTo>
                  <a:cubicBezTo>
                    <a:pt x="17" y="65"/>
                    <a:pt x="25" y="67"/>
                    <a:pt x="33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7"/>
            <p:cNvSpPr>
              <a:spLocks/>
            </p:cNvSpPr>
            <p:nvPr/>
          </p:nvSpPr>
          <p:spPr bwMode="auto">
            <a:xfrm>
              <a:off x="3867150" y="2520950"/>
              <a:ext cx="17463" cy="22225"/>
            </a:xfrm>
            <a:custGeom>
              <a:avLst/>
              <a:gdLst>
                <a:gd name="T0" fmla="*/ 9 w 10"/>
                <a:gd name="T1" fmla="*/ 0 h 12"/>
                <a:gd name="T2" fmla="*/ 8 w 10"/>
                <a:gd name="T3" fmla="*/ 9 h 12"/>
                <a:gd name="T4" fmla="*/ 9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0" y="0"/>
                    <a:pt x="3" y="12"/>
                    <a:pt x="8" y="9"/>
                  </a:cubicBezTo>
                  <a:cubicBezTo>
                    <a:pt x="10" y="8"/>
                    <a:pt x="9" y="3"/>
                    <a:pt x="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3587750" y="1512888"/>
              <a:ext cx="939800" cy="1425575"/>
            </a:xfrm>
            <a:custGeom>
              <a:avLst/>
              <a:gdLst>
                <a:gd name="T0" fmla="*/ 491 w 528"/>
                <a:gd name="T1" fmla="*/ 197 h 803"/>
                <a:gd name="T2" fmla="*/ 427 w 528"/>
                <a:gd name="T3" fmla="*/ 200 h 803"/>
                <a:gd name="T4" fmla="*/ 353 w 528"/>
                <a:gd name="T5" fmla="*/ 191 h 803"/>
                <a:gd name="T6" fmla="*/ 303 w 528"/>
                <a:gd name="T7" fmla="*/ 212 h 803"/>
                <a:gd name="T8" fmla="*/ 271 w 528"/>
                <a:gd name="T9" fmla="*/ 218 h 803"/>
                <a:gd name="T10" fmla="*/ 272 w 528"/>
                <a:gd name="T11" fmla="*/ 195 h 803"/>
                <a:gd name="T12" fmla="*/ 299 w 528"/>
                <a:gd name="T13" fmla="*/ 170 h 803"/>
                <a:gd name="T14" fmla="*/ 294 w 528"/>
                <a:gd name="T15" fmla="*/ 139 h 803"/>
                <a:gd name="T16" fmla="*/ 354 w 528"/>
                <a:gd name="T17" fmla="*/ 81 h 803"/>
                <a:gd name="T18" fmla="*/ 375 w 528"/>
                <a:gd name="T19" fmla="*/ 7 h 803"/>
                <a:gd name="T20" fmla="*/ 334 w 528"/>
                <a:gd name="T21" fmla="*/ 14 h 803"/>
                <a:gd name="T22" fmla="*/ 270 w 528"/>
                <a:gd name="T23" fmla="*/ 23 h 803"/>
                <a:gd name="T24" fmla="*/ 218 w 528"/>
                <a:gd name="T25" fmla="*/ 29 h 803"/>
                <a:gd name="T26" fmla="*/ 174 w 528"/>
                <a:gd name="T27" fmla="*/ 7 h 803"/>
                <a:gd name="T28" fmla="*/ 157 w 528"/>
                <a:gd name="T29" fmla="*/ 55 h 803"/>
                <a:gd name="T30" fmla="*/ 132 w 528"/>
                <a:gd name="T31" fmla="*/ 79 h 803"/>
                <a:gd name="T32" fmla="*/ 133 w 528"/>
                <a:gd name="T33" fmla="*/ 127 h 803"/>
                <a:gd name="T34" fmla="*/ 144 w 528"/>
                <a:gd name="T35" fmla="*/ 161 h 803"/>
                <a:gd name="T36" fmla="*/ 106 w 528"/>
                <a:gd name="T37" fmla="*/ 170 h 803"/>
                <a:gd name="T38" fmla="*/ 91 w 528"/>
                <a:gd name="T39" fmla="*/ 187 h 803"/>
                <a:gd name="T40" fmla="*/ 73 w 528"/>
                <a:gd name="T41" fmla="*/ 240 h 803"/>
                <a:gd name="T42" fmla="*/ 86 w 528"/>
                <a:gd name="T43" fmla="*/ 272 h 803"/>
                <a:gd name="T44" fmla="*/ 95 w 528"/>
                <a:gd name="T45" fmla="*/ 303 h 803"/>
                <a:gd name="T46" fmla="*/ 69 w 528"/>
                <a:gd name="T47" fmla="*/ 339 h 803"/>
                <a:gd name="T48" fmla="*/ 71 w 528"/>
                <a:gd name="T49" fmla="*/ 361 h 803"/>
                <a:gd name="T50" fmla="*/ 38 w 528"/>
                <a:gd name="T51" fmla="*/ 391 h 803"/>
                <a:gd name="T52" fmla="*/ 78 w 528"/>
                <a:gd name="T53" fmla="*/ 424 h 803"/>
                <a:gd name="T54" fmla="*/ 14 w 528"/>
                <a:gd name="T55" fmla="*/ 413 h 803"/>
                <a:gd name="T56" fmla="*/ 34 w 528"/>
                <a:gd name="T57" fmla="*/ 431 h 803"/>
                <a:gd name="T58" fmla="*/ 15 w 528"/>
                <a:gd name="T59" fmla="*/ 465 h 803"/>
                <a:gd name="T60" fmla="*/ 76 w 528"/>
                <a:gd name="T61" fmla="*/ 449 h 803"/>
                <a:gd name="T62" fmla="*/ 135 w 528"/>
                <a:gd name="T63" fmla="*/ 395 h 803"/>
                <a:gd name="T64" fmla="*/ 99 w 528"/>
                <a:gd name="T65" fmla="*/ 427 h 803"/>
                <a:gd name="T66" fmla="*/ 85 w 528"/>
                <a:gd name="T67" fmla="*/ 485 h 803"/>
                <a:gd name="T68" fmla="*/ 74 w 528"/>
                <a:gd name="T69" fmla="*/ 532 h 803"/>
                <a:gd name="T70" fmla="*/ 85 w 528"/>
                <a:gd name="T71" fmla="*/ 572 h 803"/>
                <a:gd name="T72" fmla="*/ 61 w 528"/>
                <a:gd name="T73" fmla="*/ 642 h 803"/>
                <a:gd name="T74" fmla="*/ 84 w 528"/>
                <a:gd name="T75" fmla="*/ 640 h 803"/>
                <a:gd name="T76" fmla="*/ 109 w 528"/>
                <a:gd name="T77" fmla="*/ 547 h 803"/>
                <a:gd name="T78" fmla="*/ 151 w 528"/>
                <a:gd name="T79" fmla="*/ 484 h 803"/>
                <a:gd name="T80" fmla="*/ 126 w 528"/>
                <a:gd name="T81" fmla="*/ 558 h 803"/>
                <a:gd name="T82" fmla="*/ 142 w 528"/>
                <a:gd name="T83" fmla="*/ 570 h 803"/>
                <a:gd name="T84" fmla="*/ 160 w 528"/>
                <a:gd name="T85" fmla="*/ 546 h 803"/>
                <a:gd name="T86" fmla="*/ 173 w 528"/>
                <a:gd name="T87" fmla="*/ 600 h 803"/>
                <a:gd name="T88" fmla="*/ 168 w 528"/>
                <a:gd name="T89" fmla="*/ 672 h 803"/>
                <a:gd name="T90" fmla="*/ 133 w 528"/>
                <a:gd name="T91" fmla="*/ 723 h 803"/>
                <a:gd name="T92" fmla="*/ 159 w 528"/>
                <a:gd name="T93" fmla="*/ 787 h 803"/>
                <a:gd name="T94" fmla="*/ 221 w 528"/>
                <a:gd name="T95" fmla="*/ 793 h 803"/>
                <a:gd name="T96" fmla="*/ 248 w 528"/>
                <a:gd name="T97" fmla="*/ 775 h 803"/>
                <a:gd name="T98" fmla="*/ 304 w 528"/>
                <a:gd name="T99" fmla="*/ 761 h 803"/>
                <a:gd name="T100" fmla="*/ 361 w 528"/>
                <a:gd name="T101" fmla="*/ 742 h 803"/>
                <a:gd name="T102" fmla="*/ 421 w 528"/>
                <a:gd name="T103" fmla="*/ 689 h 803"/>
                <a:gd name="T104" fmla="*/ 472 w 528"/>
                <a:gd name="T105" fmla="*/ 605 h 803"/>
                <a:gd name="T106" fmla="*/ 470 w 528"/>
                <a:gd name="T107" fmla="*/ 549 h 803"/>
                <a:gd name="T108" fmla="*/ 428 w 528"/>
                <a:gd name="T109" fmla="*/ 520 h 803"/>
                <a:gd name="T110" fmla="*/ 341 w 528"/>
                <a:gd name="T111" fmla="*/ 534 h 803"/>
                <a:gd name="T112" fmla="*/ 351 w 528"/>
                <a:gd name="T113" fmla="*/ 528 h 803"/>
                <a:gd name="T114" fmla="*/ 417 w 528"/>
                <a:gd name="T115" fmla="*/ 494 h 803"/>
                <a:gd name="T116" fmla="*/ 414 w 528"/>
                <a:gd name="T117" fmla="*/ 466 h 803"/>
                <a:gd name="T118" fmla="*/ 372 w 528"/>
                <a:gd name="T119" fmla="*/ 457 h 803"/>
                <a:gd name="T120" fmla="*/ 457 w 528"/>
                <a:gd name="T121" fmla="*/ 386 h 803"/>
                <a:gd name="T122" fmla="*/ 495 w 528"/>
                <a:gd name="T123" fmla="*/ 296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8" h="803">
                  <a:moveTo>
                    <a:pt x="527" y="241"/>
                  </a:moveTo>
                  <a:cubicBezTo>
                    <a:pt x="527" y="236"/>
                    <a:pt x="524" y="231"/>
                    <a:pt x="522" y="226"/>
                  </a:cubicBezTo>
                  <a:cubicBezTo>
                    <a:pt x="521" y="223"/>
                    <a:pt x="520" y="221"/>
                    <a:pt x="520" y="218"/>
                  </a:cubicBezTo>
                  <a:cubicBezTo>
                    <a:pt x="520" y="215"/>
                    <a:pt x="520" y="213"/>
                    <a:pt x="517" y="212"/>
                  </a:cubicBezTo>
                  <a:cubicBezTo>
                    <a:pt x="515" y="211"/>
                    <a:pt x="513" y="210"/>
                    <a:pt x="512" y="208"/>
                  </a:cubicBezTo>
                  <a:cubicBezTo>
                    <a:pt x="511" y="207"/>
                    <a:pt x="510" y="205"/>
                    <a:pt x="509" y="204"/>
                  </a:cubicBezTo>
                  <a:cubicBezTo>
                    <a:pt x="509" y="203"/>
                    <a:pt x="507" y="201"/>
                    <a:pt x="506" y="201"/>
                  </a:cubicBezTo>
                  <a:cubicBezTo>
                    <a:pt x="504" y="200"/>
                    <a:pt x="503" y="201"/>
                    <a:pt x="502" y="200"/>
                  </a:cubicBezTo>
                  <a:cubicBezTo>
                    <a:pt x="500" y="199"/>
                    <a:pt x="499" y="198"/>
                    <a:pt x="497" y="198"/>
                  </a:cubicBezTo>
                  <a:cubicBezTo>
                    <a:pt x="495" y="198"/>
                    <a:pt x="493" y="197"/>
                    <a:pt x="491" y="197"/>
                  </a:cubicBezTo>
                  <a:cubicBezTo>
                    <a:pt x="490" y="197"/>
                    <a:pt x="487" y="197"/>
                    <a:pt x="486" y="198"/>
                  </a:cubicBezTo>
                  <a:cubicBezTo>
                    <a:pt x="484" y="199"/>
                    <a:pt x="484" y="200"/>
                    <a:pt x="482" y="201"/>
                  </a:cubicBezTo>
                  <a:cubicBezTo>
                    <a:pt x="479" y="201"/>
                    <a:pt x="474" y="201"/>
                    <a:pt x="471" y="200"/>
                  </a:cubicBezTo>
                  <a:cubicBezTo>
                    <a:pt x="469" y="200"/>
                    <a:pt x="469" y="199"/>
                    <a:pt x="467" y="200"/>
                  </a:cubicBezTo>
                  <a:cubicBezTo>
                    <a:pt x="466" y="201"/>
                    <a:pt x="466" y="202"/>
                    <a:pt x="464" y="203"/>
                  </a:cubicBezTo>
                  <a:cubicBezTo>
                    <a:pt x="462" y="203"/>
                    <a:pt x="460" y="203"/>
                    <a:pt x="458" y="203"/>
                  </a:cubicBezTo>
                  <a:cubicBezTo>
                    <a:pt x="455" y="203"/>
                    <a:pt x="452" y="203"/>
                    <a:pt x="450" y="204"/>
                  </a:cubicBezTo>
                  <a:cubicBezTo>
                    <a:pt x="447" y="204"/>
                    <a:pt x="444" y="204"/>
                    <a:pt x="441" y="204"/>
                  </a:cubicBezTo>
                  <a:cubicBezTo>
                    <a:pt x="439" y="203"/>
                    <a:pt x="438" y="202"/>
                    <a:pt x="436" y="202"/>
                  </a:cubicBezTo>
                  <a:cubicBezTo>
                    <a:pt x="433" y="201"/>
                    <a:pt x="430" y="201"/>
                    <a:pt x="427" y="200"/>
                  </a:cubicBezTo>
                  <a:cubicBezTo>
                    <a:pt x="424" y="199"/>
                    <a:pt x="422" y="198"/>
                    <a:pt x="420" y="198"/>
                  </a:cubicBezTo>
                  <a:cubicBezTo>
                    <a:pt x="417" y="197"/>
                    <a:pt x="414" y="197"/>
                    <a:pt x="411" y="197"/>
                  </a:cubicBezTo>
                  <a:cubicBezTo>
                    <a:pt x="408" y="197"/>
                    <a:pt x="406" y="196"/>
                    <a:pt x="403" y="197"/>
                  </a:cubicBezTo>
                  <a:cubicBezTo>
                    <a:pt x="401" y="197"/>
                    <a:pt x="399" y="198"/>
                    <a:pt x="398" y="199"/>
                  </a:cubicBezTo>
                  <a:cubicBezTo>
                    <a:pt x="396" y="200"/>
                    <a:pt x="395" y="201"/>
                    <a:pt x="393" y="202"/>
                  </a:cubicBezTo>
                  <a:cubicBezTo>
                    <a:pt x="390" y="204"/>
                    <a:pt x="387" y="203"/>
                    <a:pt x="384" y="202"/>
                  </a:cubicBezTo>
                  <a:cubicBezTo>
                    <a:pt x="382" y="201"/>
                    <a:pt x="380" y="202"/>
                    <a:pt x="378" y="201"/>
                  </a:cubicBezTo>
                  <a:cubicBezTo>
                    <a:pt x="376" y="200"/>
                    <a:pt x="374" y="199"/>
                    <a:pt x="372" y="198"/>
                  </a:cubicBezTo>
                  <a:cubicBezTo>
                    <a:pt x="369" y="197"/>
                    <a:pt x="366" y="197"/>
                    <a:pt x="364" y="196"/>
                  </a:cubicBezTo>
                  <a:cubicBezTo>
                    <a:pt x="360" y="194"/>
                    <a:pt x="357" y="191"/>
                    <a:pt x="353" y="191"/>
                  </a:cubicBezTo>
                  <a:cubicBezTo>
                    <a:pt x="350" y="191"/>
                    <a:pt x="348" y="191"/>
                    <a:pt x="345" y="193"/>
                  </a:cubicBezTo>
                  <a:cubicBezTo>
                    <a:pt x="344" y="193"/>
                    <a:pt x="343" y="194"/>
                    <a:pt x="341" y="194"/>
                  </a:cubicBezTo>
                  <a:cubicBezTo>
                    <a:pt x="338" y="195"/>
                    <a:pt x="335" y="195"/>
                    <a:pt x="332" y="198"/>
                  </a:cubicBezTo>
                  <a:cubicBezTo>
                    <a:pt x="332" y="200"/>
                    <a:pt x="332" y="201"/>
                    <a:pt x="330" y="202"/>
                  </a:cubicBezTo>
                  <a:cubicBezTo>
                    <a:pt x="329" y="203"/>
                    <a:pt x="327" y="203"/>
                    <a:pt x="326" y="204"/>
                  </a:cubicBezTo>
                  <a:cubicBezTo>
                    <a:pt x="324" y="205"/>
                    <a:pt x="325" y="206"/>
                    <a:pt x="325" y="207"/>
                  </a:cubicBezTo>
                  <a:cubicBezTo>
                    <a:pt x="324" y="209"/>
                    <a:pt x="322" y="208"/>
                    <a:pt x="322" y="206"/>
                  </a:cubicBezTo>
                  <a:cubicBezTo>
                    <a:pt x="321" y="205"/>
                    <a:pt x="322" y="202"/>
                    <a:pt x="320" y="201"/>
                  </a:cubicBezTo>
                  <a:cubicBezTo>
                    <a:pt x="318" y="201"/>
                    <a:pt x="315" y="202"/>
                    <a:pt x="314" y="203"/>
                  </a:cubicBezTo>
                  <a:cubicBezTo>
                    <a:pt x="310" y="205"/>
                    <a:pt x="307" y="209"/>
                    <a:pt x="303" y="212"/>
                  </a:cubicBezTo>
                  <a:cubicBezTo>
                    <a:pt x="300" y="214"/>
                    <a:pt x="297" y="216"/>
                    <a:pt x="292" y="216"/>
                  </a:cubicBezTo>
                  <a:cubicBezTo>
                    <a:pt x="288" y="217"/>
                    <a:pt x="283" y="214"/>
                    <a:pt x="279" y="214"/>
                  </a:cubicBezTo>
                  <a:cubicBezTo>
                    <a:pt x="277" y="214"/>
                    <a:pt x="276" y="214"/>
                    <a:pt x="276" y="216"/>
                  </a:cubicBezTo>
                  <a:cubicBezTo>
                    <a:pt x="276" y="217"/>
                    <a:pt x="278" y="218"/>
                    <a:pt x="279" y="219"/>
                  </a:cubicBezTo>
                  <a:cubicBezTo>
                    <a:pt x="279" y="221"/>
                    <a:pt x="277" y="223"/>
                    <a:pt x="276" y="224"/>
                  </a:cubicBezTo>
                  <a:cubicBezTo>
                    <a:pt x="274" y="225"/>
                    <a:pt x="273" y="227"/>
                    <a:pt x="271" y="228"/>
                  </a:cubicBezTo>
                  <a:cubicBezTo>
                    <a:pt x="270" y="229"/>
                    <a:pt x="268" y="231"/>
                    <a:pt x="266" y="232"/>
                  </a:cubicBezTo>
                  <a:cubicBezTo>
                    <a:pt x="264" y="232"/>
                    <a:pt x="260" y="233"/>
                    <a:pt x="259" y="231"/>
                  </a:cubicBezTo>
                  <a:cubicBezTo>
                    <a:pt x="258" y="229"/>
                    <a:pt x="263" y="224"/>
                    <a:pt x="265" y="223"/>
                  </a:cubicBezTo>
                  <a:cubicBezTo>
                    <a:pt x="267" y="221"/>
                    <a:pt x="269" y="220"/>
                    <a:pt x="271" y="218"/>
                  </a:cubicBezTo>
                  <a:cubicBezTo>
                    <a:pt x="275" y="215"/>
                    <a:pt x="275" y="210"/>
                    <a:pt x="278" y="206"/>
                  </a:cubicBezTo>
                  <a:cubicBezTo>
                    <a:pt x="278" y="205"/>
                    <a:pt x="279" y="203"/>
                    <a:pt x="280" y="202"/>
                  </a:cubicBezTo>
                  <a:cubicBezTo>
                    <a:pt x="282" y="201"/>
                    <a:pt x="283" y="201"/>
                    <a:pt x="283" y="199"/>
                  </a:cubicBezTo>
                  <a:cubicBezTo>
                    <a:pt x="283" y="197"/>
                    <a:pt x="280" y="198"/>
                    <a:pt x="278" y="198"/>
                  </a:cubicBezTo>
                  <a:cubicBezTo>
                    <a:pt x="276" y="198"/>
                    <a:pt x="274" y="198"/>
                    <a:pt x="273" y="198"/>
                  </a:cubicBezTo>
                  <a:cubicBezTo>
                    <a:pt x="272" y="199"/>
                    <a:pt x="271" y="200"/>
                    <a:pt x="270" y="201"/>
                  </a:cubicBezTo>
                  <a:cubicBezTo>
                    <a:pt x="268" y="202"/>
                    <a:pt x="265" y="200"/>
                    <a:pt x="263" y="199"/>
                  </a:cubicBezTo>
                  <a:cubicBezTo>
                    <a:pt x="260" y="197"/>
                    <a:pt x="259" y="200"/>
                    <a:pt x="256" y="200"/>
                  </a:cubicBezTo>
                  <a:cubicBezTo>
                    <a:pt x="256" y="197"/>
                    <a:pt x="265" y="197"/>
                    <a:pt x="268" y="196"/>
                  </a:cubicBezTo>
                  <a:cubicBezTo>
                    <a:pt x="269" y="196"/>
                    <a:pt x="271" y="196"/>
                    <a:pt x="272" y="195"/>
                  </a:cubicBezTo>
                  <a:cubicBezTo>
                    <a:pt x="274" y="194"/>
                    <a:pt x="275" y="192"/>
                    <a:pt x="276" y="190"/>
                  </a:cubicBezTo>
                  <a:cubicBezTo>
                    <a:pt x="279" y="186"/>
                    <a:pt x="281" y="192"/>
                    <a:pt x="282" y="194"/>
                  </a:cubicBezTo>
                  <a:cubicBezTo>
                    <a:pt x="283" y="196"/>
                    <a:pt x="284" y="197"/>
                    <a:pt x="286" y="196"/>
                  </a:cubicBezTo>
                  <a:cubicBezTo>
                    <a:pt x="288" y="195"/>
                    <a:pt x="290" y="192"/>
                    <a:pt x="291" y="190"/>
                  </a:cubicBezTo>
                  <a:cubicBezTo>
                    <a:pt x="292" y="188"/>
                    <a:pt x="293" y="186"/>
                    <a:pt x="294" y="184"/>
                  </a:cubicBezTo>
                  <a:cubicBezTo>
                    <a:pt x="296" y="182"/>
                    <a:pt x="298" y="180"/>
                    <a:pt x="300" y="178"/>
                  </a:cubicBezTo>
                  <a:cubicBezTo>
                    <a:pt x="303" y="174"/>
                    <a:pt x="306" y="170"/>
                    <a:pt x="309" y="166"/>
                  </a:cubicBezTo>
                  <a:cubicBezTo>
                    <a:pt x="309" y="165"/>
                    <a:pt x="310" y="162"/>
                    <a:pt x="309" y="161"/>
                  </a:cubicBezTo>
                  <a:cubicBezTo>
                    <a:pt x="308" y="159"/>
                    <a:pt x="306" y="162"/>
                    <a:pt x="305" y="163"/>
                  </a:cubicBezTo>
                  <a:cubicBezTo>
                    <a:pt x="303" y="165"/>
                    <a:pt x="301" y="168"/>
                    <a:pt x="299" y="170"/>
                  </a:cubicBezTo>
                  <a:cubicBezTo>
                    <a:pt x="296" y="171"/>
                    <a:pt x="296" y="170"/>
                    <a:pt x="295" y="168"/>
                  </a:cubicBezTo>
                  <a:cubicBezTo>
                    <a:pt x="291" y="163"/>
                    <a:pt x="287" y="170"/>
                    <a:pt x="282" y="170"/>
                  </a:cubicBezTo>
                  <a:cubicBezTo>
                    <a:pt x="281" y="169"/>
                    <a:pt x="280" y="169"/>
                    <a:pt x="279" y="168"/>
                  </a:cubicBezTo>
                  <a:cubicBezTo>
                    <a:pt x="277" y="167"/>
                    <a:pt x="276" y="167"/>
                    <a:pt x="274" y="167"/>
                  </a:cubicBezTo>
                  <a:cubicBezTo>
                    <a:pt x="272" y="167"/>
                    <a:pt x="266" y="166"/>
                    <a:pt x="266" y="162"/>
                  </a:cubicBezTo>
                  <a:cubicBezTo>
                    <a:pt x="269" y="162"/>
                    <a:pt x="272" y="163"/>
                    <a:pt x="275" y="162"/>
                  </a:cubicBezTo>
                  <a:cubicBezTo>
                    <a:pt x="280" y="162"/>
                    <a:pt x="285" y="159"/>
                    <a:pt x="285" y="153"/>
                  </a:cubicBezTo>
                  <a:cubicBezTo>
                    <a:pt x="285" y="151"/>
                    <a:pt x="284" y="149"/>
                    <a:pt x="283" y="148"/>
                  </a:cubicBezTo>
                  <a:cubicBezTo>
                    <a:pt x="281" y="146"/>
                    <a:pt x="281" y="145"/>
                    <a:pt x="284" y="144"/>
                  </a:cubicBezTo>
                  <a:cubicBezTo>
                    <a:pt x="287" y="142"/>
                    <a:pt x="291" y="141"/>
                    <a:pt x="294" y="139"/>
                  </a:cubicBezTo>
                  <a:cubicBezTo>
                    <a:pt x="298" y="136"/>
                    <a:pt x="301" y="132"/>
                    <a:pt x="305" y="128"/>
                  </a:cubicBezTo>
                  <a:cubicBezTo>
                    <a:pt x="307" y="126"/>
                    <a:pt x="309" y="124"/>
                    <a:pt x="311" y="121"/>
                  </a:cubicBezTo>
                  <a:cubicBezTo>
                    <a:pt x="312" y="119"/>
                    <a:pt x="314" y="119"/>
                    <a:pt x="316" y="118"/>
                  </a:cubicBezTo>
                  <a:cubicBezTo>
                    <a:pt x="319" y="117"/>
                    <a:pt x="321" y="115"/>
                    <a:pt x="323" y="113"/>
                  </a:cubicBezTo>
                  <a:cubicBezTo>
                    <a:pt x="325" y="110"/>
                    <a:pt x="329" y="109"/>
                    <a:pt x="332" y="107"/>
                  </a:cubicBezTo>
                  <a:cubicBezTo>
                    <a:pt x="335" y="105"/>
                    <a:pt x="338" y="102"/>
                    <a:pt x="341" y="99"/>
                  </a:cubicBezTo>
                  <a:cubicBezTo>
                    <a:pt x="342" y="97"/>
                    <a:pt x="344" y="96"/>
                    <a:pt x="345" y="94"/>
                  </a:cubicBezTo>
                  <a:cubicBezTo>
                    <a:pt x="345" y="93"/>
                    <a:pt x="346" y="91"/>
                    <a:pt x="346" y="90"/>
                  </a:cubicBezTo>
                  <a:cubicBezTo>
                    <a:pt x="347" y="89"/>
                    <a:pt x="348" y="89"/>
                    <a:pt x="349" y="88"/>
                  </a:cubicBezTo>
                  <a:cubicBezTo>
                    <a:pt x="350" y="85"/>
                    <a:pt x="351" y="83"/>
                    <a:pt x="354" y="81"/>
                  </a:cubicBezTo>
                  <a:cubicBezTo>
                    <a:pt x="359" y="79"/>
                    <a:pt x="364" y="80"/>
                    <a:pt x="368" y="76"/>
                  </a:cubicBezTo>
                  <a:cubicBezTo>
                    <a:pt x="372" y="73"/>
                    <a:pt x="376" y="69"/>
                    <a:pt x="380" y="65"/>
                  </a:cubicBezTo>
                  <a:cubicBezTo>
                    <a:pt x="381" y="63"/>
                    <a:pt x="382" y="61"/>
                    <a:pt x="383" y="59"/>
                  </a:cubicBezTo>
                  <a:cubicBezTo>
                    <a:pt x="383" y="56"/>
                    <a:pt x="382" y="53"/>
                    <a:pt x="383" y="51"/>
                  </a:cubicBezTo>
                  <a:cubicBezTo>
                    <a:pt x="384" y="48"/>
                    <a:pt x="388" y="45"/>
                    <a:pt x="388" y="43"/>
                  </a:cubicBezTo>
                  <a:cubicBezTo>
                    <a:pt x="387" y="39"/>
                    <a:pt x="382" y="42"/>
                    <a:pt x="380" y="42"/>
                  </a:cubicBezTo>
                  <a:cubicBezTo>
                    <a:pt x="380" y="36"/>
                    <a:pt x="381" y="32"/>
                    <a:pt x="384" y="27"/>
                  </a:cubicBezTo>
                  <a:cubicBezTo>
                    <a:pt x="385" y="23"/>
                    <a:pt x="388" y="19"/>
                    <a:pt x="390" y="14"/>
                  </a:cubicBezTo>
                  <a:cubicBezTo>
                    <a:pt x="393" y="7"/>
                    <a:pt x="385" y="8"/>
                    <a:pt x="380" y="8"/>
                  </a:cubicBezTo>
                  <a:cubicBezTo>
                    <a:pt x="376" y="9"/>
                    <a:pt x="377" y="9"/>
                    <a:pt x="375" y="7"/>
                  </a:cubicBezTo>
                  <a:cubicBezTo>
                    <a:pt x="372" y="4"/>
                    <a:pt x="371" y="4"/>
                    <a:pt x="369" y="5"/>
                  </a:cubicBezTo>
                  <a:cubicBezTo>
                    <a:pt x="363" y="7"/>
                    <a:pt x="353" y="10"/>
                    <a:pt x="354" y="1"/>
                  </a:cubicBezTo>
                  <a:cubicBezTo>
                    <a:pt x="351" y="0"/>
                    <a:pt x="350" y="2"/>
                    <a:pt x="349" y="4"/>
                  </a:cubicBezTo>
                  <a:cubicBezTo>
                    <a:pt x="349" y="5"/>
                    <a:pt x="349" y="7"/>
                    <a:pt x="349" y="7"/>
                  </a:cubicBezTo>
                  <a:cubicBezTo>
                    <a:pt x="348" y="8"/>
                    <a:pt x="347" y="9"/>
                    <a:pt x="346" y="10"/>
                  </a:cubicBezTo>
                  <a:cubicBezTo>
                    <a:pt x="349" y="13"/>
                    <a:pt x="353" y="8"/>
                    <a:pt x="353" y="13"/>
                  </a:cubicBezTo>
                  <a:cubicBezTo>
                    <a:pt x="354" y="17"/>
                    <a:pt x="349" y="16"/>
                    <a:pt x="346" y="15"/>
                  </a:cubicBezTo>
                  <a:cubicBezTo>
                    <a:pt x="345" y="15"/>
                    <a:pt x="344" y="14"/>
                    <a:pt x="342" y="13"/>
                  </a:cubicBezTo>
                  <a:cubicBezTo>
                    <a:pt x="340" y="13"/>
                    <a:pt x="340" y="13"/>
                    <a:pt x="337" y="14"/>
                  </a:cubicBezTo>
                  <a:cubicBezTo>
                    <a:pt x="336" y="15"/>
                    <a:pt x="336" y="17"/>
                    <a:pt x="334" y="14"/>
                  </a:cubicBezTo>
                  <a:cubicBezTo>
                    <a:pt x="333" y="13"/>
                    <a:pt x="333" y="11"/>
                    <a:pt x="333" y="10"/>
                  </a:cubicBezTo>
                  <a:cubicBezTo>
                    <a:pt x="328" y="9"/>
                    <a:pt x="326" y="13"/>
                    <a:pt x="321" y="14"/>
                  </a:cubicBezTo>
                  <a:cubicBezTo>
                    <a:pt x="316" y="14"/>
                    <a:pt x="316" y="16"/>
                    <a:pt x="313" y="19"/>
                  </a:cubicBezTo>
                  <a:cubicBezTo>
                    <a:pt x="309" y="22"/>
                    <a:pt x="305" y="20"/>
                    <a:pt x="301" y="20"/>
                  </a:cubicBezTo>
                  <a:cubicBezTo>
                    <a:pt x="300" y="20"/>
                    <a:pt x="292" y="25"/>
                    <a:pt x="293" y="19"/>
                  </a:cubicBezTo>
                  <a:cubicBezTo>
                    <a:pt x="291" y="19"/>
                    <a:pt x="286" y="20"/>
                    <a:pt x="285" y="19"/>
                  </a:cubicBezTo>
                  <a:cubicBezTo>
                    <a:pt x="284" y="17"/>
                    <a:pt x="288" y="11"/>
                    <a:pt x="283" y="14"/>
                  </a:cubicBezTo>
                  <a:cubicBezTo>
                    <a:pt x="281" y="16"/>
                    <a:pt x="281" y="19"/>
                    <a:pt x="280" y="20"/>
                  </a:cubicBezTo>
                  <a:cubicBezTo>
                    <a:pt x="278" y="22"/>
                    <a:pt x="275" y="20"/>
                    <a:pt x="272" y="21"/>
                  </a:cubicBezTo>
                  <a:cubicBezTo>
                    <a:pt x="271" y="21"/>
                    <a:pt x="270" y="22"/>
                    <a:pt x="270" y="23"/>
                  </a:cubicBezTo>
                  <a:cubicBezTo>
                    <a:pt x="268" y="23"/>
                    <a:pt x="267" y="23"/>
                    <a:pt x="266" y="23"/>
                  </a:cubicBezTo>
                  <a:cubicBezTo>
                    <a:pt x="263" y="24"/>
                    <a:pt x="262" y="25"/>
                    <a:pt x="259" y="26"/>
                  </a:cubicBezTo>
                  <a:cubicBezTo>
                    <a:pt x="253" y="26"/>
                    <a:pt x="248" y="27"/>
                    <a:pt x="243" y="30"/>
                  </a:cubicBezTo>
                  <a:cubicBezTo>
                    <a:pt x="241" y="32"/>
                    <a:pt x="241" y="34"/>
                    <a:pt x="240" y="36"/>
                  </a:cubicBezTo>
                  <a:cubicBezTo>
                    <a:pt x="240" y="38"/>
                    <a:pt x="239" y="42"/>
                    <a:pt x="236" y="42"/>
                  </a:cubicBezTo>
                  <a:cubicBezTo>
                    <a:pt x="236" y="37"/>
                    <a:pt x="240" y="33"/>
                    <a:pt x="240" y="29"/>
                  </a:cubicBezTo>
                  <a:cubicBezTo>
                    <a:pt x="241" y="25"/>
                    <a:pt x="235" y="20"/>
                    <a:pt x="232" y="19"/>
                  </a:cubicBezTo>
                  <a:cubicBezTo>
                    <a:pt x="229" y="17"/>
                    <a:pt x="222" y="16"/>
                    <a:pt x="221" y="20"/>
                  </a:cubicBezTo>
                  <a:cubicBezTo>
                    <a:pt x="221" y="22"/>
                    <a:pt x="224" y="24"/>
                    <a:pt x="223" y="26"/>
                  </a:cubicBezTo>
                  <a:cubicBezTo>
                    <a:pt x="223" y="28"/>
                    <a:pt x="220" y="28"/>
                    <a:pt x="218" y="29"/>
                  </a:cubicBezTo>
                  <a:cubicBezTo>
                    <a:pt x="216" y="31"/>
                    <a:pt x="213" y="38"/>
                    <a:pt x="210" y="37"/>
                  </a:cubicBezTo>
                  <a:cubicBezTo>
                    <a:pt x="208" y="29"/>
                    <a:pt x="217" y="30"/>
                    <a:pt x="220" y="25"/>
                  </a:cubicBezTo>
                  <a:cubicBezTo>
                    <a:pt x="218" y="23"/>
                    <a:pt x="215" y="23"/>
                    <a:pt x="212" y="23"/>
                  </a:cubicBezTo>
                  <a:cubicBezTo>
                    <a:pt x="210" y="22"/>
                    <a:pt x="207" y="21"/>
                    <a:pt x="205" y="20"/>
                  </a:cubicBezTo>
                  <a:cubicBezTo>
                    <a:pt x="203" y="18"/>
                    <a:pt x="198" y="9"/>
                    <a:pt x="195" y="12"/>
                  </a:cubicBezTo>
                  <a:cubicBezTo>
                    <a:pt x="196" y="13"/>
                    <a:pt x="198" y="16"/>
                    <a:pt x="198" y="19"/>
                  </a:cubicBezTo>
                  <a:cubicBezTo>
                    <a:pt x="195" y="19"/>
                    <a:pt x="193" y="14"/>
                    <a:pt x="191" y="12"/>
                  </a:cubicBezTo>
                  <a:cubicBezTo>
                    <a:pt x="190" y="11"/>
                    <a:pt x="190" y="10"/>
                    <a:pt x="187" y="9"/>
                  </a:cubicBezTo>
                  <a:cubicBezTo>
                    <a:pt x="184" y="9"/>
                    <a:pt x="181" y="11"/>
                    <a:pt x="178" y="9"/>
                  </a:cubicBezTo>
                  <a:cubicBezTo>
                    <a:pt x="176" y="9"/>
                    <a:pt x="175" y="6"/>
                    <a:pt x="174" y="7"/>
                  </a:cubicBezTo>
                  <a:cubicBezTo>
                    <a:pt x="172" y="9"/>
                    <a:pt x="173" y="12"/>
                    <a:pt x="173" y="13"/>
                  </a:cubicBezTo>
                  <a:cubicBezTo>
                    <a:pt x="173" y="15"/>
                    <a:pt x="172" y="15"/>
                    <a:pt x="171" y="18"/>
                  </a:cubicBezTo>
                  <a:cubicBezTo>
                    <a:pt x="170" y="20"/>
                    <a:pt x="171" y="21"/>
                    <a:pt x="170" y="23"/>
                  </a:cubicBezTo>
                  <a:cubicBezTo>
                    <a:pt x="169" y="27"/>
                    <a:pt x="168" y="25"/>
                    <a:pt x="166" y="26"/>
                  </a:cubicBezTo>
                  <a:cubicBezTo>
                    <a:pt x="162" y="27"/>
                    <a:pt x="162" y="33"/>
                    <a:pt x="162" y="36"/>
                  </a:cubicBezTo>
                  <a:cubicBezTo>
                    <a:pt x="165" y="37"/>
                    <a:pt x="167" y="38"/>
                    <a:pt x="166" y="41"/>
                  </a:cubicBezTo>
                  <a:cubicBezTo>
                    <a:pt x="163" y="42"/>
                    <a:pt x="160" y="44"/>
                    <a:pt x="162" y="48"/>
                  </a:cubicBezTo>
                  <a:cubicBezTo>
                    <a:pt x="162" y="49"/>
                    <a:pt x="168" y="51"/>
                    <a:pt x="167" y="53"/>
                  </a:cubicBezTo>
                  <a:cubicBezTo>
                    <a:pt x="166" y="57"/>
                    <a:pt x="162" y="51"/>
                    <a:pt x="161" y="50"/>
                  </a:cubicBezTo>
                  <a:cubicBezTo>
                    <a:pt x="158" y="49"/>
                    <a:pt x="157" y="53"/>
                    <a:pt x="157" y="55"/>
                  </a:cubicBezTo>
                  <a:cubicBezTo>
                    <a:pt x="155" y="55"/>
                    <a:pt x="151" y="53"/>
                    <a:pt x="152" y="57"/>
                  </a:cubicBezTo>
                  <a:cubicBezTo>
                    <a:pt x="153" y="58"/>
                    <a:pt x="155" y="58"/>
                    <a:pt x="155" y="60"/>
                  </a:cubicBezTo>
                  <a:cubicBezTo>
                    <a:pt x="156" y="61"/>
                    <a:pt x="155" y="63"/>
                    <a:pt x="155" y="64"/>
                  </a:cubicBezTo>
                  <a:cubicBezTo>
                    <a:pt x="156" y="68"/>
                    <a:pt x="157" y="67"/>
                    <a:pt x="159" y="70"/>
                  </a:cubicBezTo>
                  <a:cubicBezTo>
                    <a:pt x="160" y="72"/>
                    <a:pt x="160" y="75"/>
                    <a:pt x="162" y="77"/>
                  </a:cubicBezTo>
                  <a:cubicBezTo>
                    <a:pt x="160" y="78"/>
                    <a:pt x="157" y="78"/>
                    <a:pt x="155" y="79"/>
                  </a:cubicBezTo>
                  <a:cubicBezTo>
                    <a:pt x="153" y="80"/>
                    <a:pt x="151" y="80"/>
                    <a:pt x="149" y="79"/>
                  </a:cubicBezTo>
                  <a:cubicBezTo>
                    <a:pt x="148" y="78"/>
                    <a:pt x="148" y="75"/>
                    <a:pt x="145" y="78"/>
                  </a:cubicBezTo>
                  <a:cubicBezTo>
                    <a:pt x="144" y="79"/>
                    <a:pt x="145" y="82"/>
                    <a:pt x="143" y="84"/>
                  </a:cubicBezTo>
                  <a:cubicBezTo>
                    <a:pt x="141" y="82"/>
                    <a:pt x="135" y="78"/>
                    <a:pt x="132" y="79"/>
                  </a:cubicBezTo>
                  <a:cubicBezTo>
                    <a:pt x="129" y="79"/>
                    <a:pt x="129" y="81"/>
                    <a:pt x="129" y="85"/>
                  </a:cubicBezTo>
                  <a:cubicBezTo>
                    <a:pt x="129" y="88"/>
                    <a:pt x="130" y="89"/>
                    <a:pt x="133" y="92"/>
                  </a:cubicBezTo>
                  <a:cubicBezTo>
                    <a:pt x="137" y="96"/>
                    <a:pt x="141" y="97"/>
                    <a:pt x="141" y="103"/>
                  </a:cubicBezTo>
                  <a:cubicBezTo>
                    <a:pt x="141" y="105"/>
                    <a:pt x="140" y="107"/>
                    <a:pt x="140" y="109"/>
                  </a:cubicBezTo>
                  <a:cubicBezTo>
                    <a:pt x="140" y="110"/>
                    <a:pt x="140" y="111"/>
                    <a:pt x="140" y="112"/>
                  </a:cubicBezTo>
                  <a:cubicBezTo>
                    <a:pt x="140" y="114"/>
                    <a:pt x="142" y="114"/>
                    <a:pt x="141" y="115"/>
                  </a:cubicBezTo>
                  <a:cubicBezTo>
                    <a:pt x="139" y="115"/>
                    <a:pt x="136" y="116"/>
                    <a:pt x="134" y="116"/>
                  </a:cubicBezTo>
                  <a:cubicBezTo>
                    <a:pt x="131" y="116"/>
                    <a:pt x="130" y="113"/>
                    <a:pt x="128" y="112"/>
                  </a:cubicBezTo>
                  <a:cubicBezTo>
                    <a:pt x="120" y="110"/>
                    <a:pt x="123" y="121"/>
                    <a:pt x="126" y="124"/>
                  </a:cubicBezTo>
                  <a:cubicBezTo>
                    <a:pt x="128" y="125"/>
                    <a:pt x="131" y="125"/>
                    <a:pt x="133" y="127"/>
                  </a:cubicBezTo>
                  <a:cubicBezTo>
                    <a:pt x="135" y="128"/>
                    <a:pt x="135" y="131"/>
                    <a:pt x="137" y="133"/>
                  </a:cubicBezTo>
                  <a:cubicBezTo>
                    <a:pt x="139" y="138"/>
                    <a:pt x="143" y="138"/>
                    <a:pt x="147" y="141"/>
                  </a:cubicBezTo>
                  <a:cubicBezTo>
                    <a:pt x="143" y="144"/>
                    <a:pt x="152" y="150"/>
                    <a:pt x="154" y="152"/>
                  </a:cubicBezTo>
                  <a:cubicBezTo>
                    <a:pt x="157" y="155"/>
                    <a:pt x="164" y="159"/>
                    <a:pt x="163" y="164"/>
                  </a:cubicBezTo>
                  <a:cubicBezTo>
                    <a:pt x="159" y="164"/>
                    <a:pt x="158" y="159"/>
                    <a:pt x="156" y="156"/>
                  </a:cubicBezTo>
                  <a:cubicBezTo>
                    <a:pt x="154" y="153"/>
                    <a:pt x="151" y="152"/>
                    <a:pt x="148" y="150"/>
                  </a:cubicBezTo>
                  <a:cubicBezTo>
                    <a:pt x="144" y="147"/>
                    <a:pt x="143" y="149"/>
                    <a:pt x="138" y="148"/>
                  </a:cubicBezTo>
                  <a:cubicBezTo>
                    <a:pt x="134" y="148"/>
                    <a:pt x="132" y="145"/>
                    <a:pt x="128" y="145"/>
                  </a:cubicBezTo>
                  <a:cubicBezTo>
                    <a:pt x="128" y="150"/>
                    <a:pt x="132" y="150"/>
                    <a:pt x="135" y="152"/>
                  </a:cubicBezTo>
                  <a:cubicBezTo>
                    <a:pt x="140" y="155"/>
                    <a:pt x="141" y="157"/>
                    <a:pt x="144" y="161"/>
                  </a:cubicBezTo>
                  <a:cubicBezTo>
                    <a:pt x="141" y="164"/>
                    <a:pt x="134" y="156"/>
                    <a:pt x="132" y="154"/>
                  </a:cubicBezTo>
                  <a:cubicBezTo>
                    <a:pt x="131" y="153"/>
                    <a:pt x="130" y="150"/>
                    <a:pt x="128" y="149"/>
                  </a:cubicBezTo>
                  <a:cubicBezTo>
                    <a:pt x="125" y="148"/>
                    <a:pt x="121" y="150"/>
                    <a:pt x="122" y="153"/>
                  </a:cubicBezTo>
                  <a:cubicBezTo>
                    <a:pt x="117" y="152"/>
                    <a:pt x="122" y="157"/>
                    <a:pt x="122" y="158"/>
                  </a:cubicBezTo>
                  <a:cubicBezTo>
                    <a:pt x="121" y="161"/>
                    <a:pt x="117" y="158"/>
                    <a:pt x="116" y="158"/>
                  </a:cubicBezTo>
                  <a:cubicBezTo>
                    <a:pt x="115" y="157"/>
                    <a:pt x="111" y="155"/>
                    <a:pt x="111" y="153"/>
                  </a:cubicBezTo>
                  <a:cubicBezTo>
                    <a:pt x="109" y="151"/>
                    <a:pt x="113" y="149"/>
                    <a:pt x="111" y="146"/>
                  </a:cubicBezTo>
                  <a:cubicBezTo>
                    <a:pt x="109" y="142"/>
                    <a:pt x="102" y="147"/>
                    <a:pt x="100" y="150"/>
                  </a:cubicBezTo>
                  <a:cubicBezTo>
                    <a:pt x="99" y="154"/>
                    <a:pt x="99" y="162"/>
                    <a:pt x="102" y="165"/>
                  </a:cubicBezTo>
                  <a:cubicBezTo>
                    <a:pt x="103" y="166"/>
                    <a:pt x="108" y="167"/>
                    <a:pt x="106" y="170"/>
                  </a:cubicBezTo>
                  <a:cubicBezTo>
                    <a:pt x="105" y="170"/>
                    <a:pt x="103" y="170"/>
                    <a:pt x="102" y="171"/>
                  </a:cubicBezTo>
                  <a:cubicBezTo>
                    <a:pt x="102" y="171"/>
                    <a:pt x="101" y="173"/>
                    <a:pt x="101" y="174"/>
                  </a:cubicBezTo>
                  <a:cubicBezTo>
                    <a:pt x="97" y="174"/>
                    <a:pt x="97" y="164"/>
                    <a:pt x="97" y="161"/>
                  </a:cubicBezTo>
                  <a:cubicBezTo>
                    <a:pt x="96" y="157"/>
                    <a:pt x="97" y="156"/>
                    <a:pt x="93" y="156"/>
                  </a:cubicBezTo>
                  <a:cubicBezTo>
                    <a:pt x="91" y="156"/>
                    <a:pt x="87" y="155"/>
                    <a:pt x="85" y="155"/>
                  </a:cubicBezTo>
                  <a:cubicBezTo>
                    <a:pt x="80" y="156"/>
                    <a:pt x="80" y="165"/>
                    <a:pt x="82" y="169"/>
                  </a:cubicBezTo>
                  <a:cubicBezTo>
                    <a:pt x="84" y="171"/>
                    <a:pt x="85" y="173"/>
                    <a:pt x="84" y="175"/>
                  </a:cubicBezTo>
                  <a:cubicBezTo>
                    <a:pt x="83" y="177"/>
                    <a:pt x="80" y="178"/>
                    <a:pt x="82" y="181"/>
                  </a:cubicBezTo>
                  <a:cubicBezTo>
                    <a:pt x="85" y="186"/>
                    <a:pt x="93" y="180"/>
                    <a:pt x="95" y="186"/>
                  </a:cubicBezTo>
                  <a:cubicBezTo>
                    <a:pt x="97" y="190"/>
                    <a:pt x="93" y="188"/>
                    <a:pt x="91" y="187"/>
                  </a:cubicBezTo>
                  <a:cubicBezTo>
                    <a:pt x="88" y="187"/>
                    <a:pt x="87" y="187"/>
                    <a:pt x="85" y="190"/>
                  </a:cubicBezTo>
                  <a:cubicBezTo>
                    <a:pt x="82" y="192"/>
                    <a:pt x="76" y="197"/>
                    <a:pt x="79" y="200"/>
                  </a:cubicBezTo>
                  <a:cubicBezTo>
                    <a:pt x="81" y="202"/>
                    <a:pt x="84" y="201"/>
                    <a:pt x="86" y="202"/>
                  </a:cubicBezTo>
                  <a:cubicBezTo>
                    <a:pt x="88" y="203"/>
                    <a:pt x="88" y="206"/>
                    <a:pt x="89" y="208"/>
                  </a:cubicBezTo>
                  <a:cubicBezTo>
                    <a:pt x="91" y="212"/>
                    <a:pt x="91" y="217"/>
                    <a:pt x="95" y="219"/>
                  </a:cubicBezTo>
                  <a:cubicBezTo>
                    <a:pt x="99" y="220"/>
                    <a:pt x="104" y="217"/>
                    <a:pt x="107" y="221"/>
                  </a:cubicBezTo>
                  <a:cubicBezTo>
                    <a:pt x="104" y="223"/>
                    <a:pt x="96" y="221"/>
                    <a:pt x="96" y="224"/>
                  </a:cubicBezTo>
                  <a:cubicBezTo>
                    <a:pt x="90" y="222"/>
                    <a:pt x="78" y="200"/>
                    <a:pt x="74" y="216"/>
                  </a:cubicBezTo>
                  <a:cubicBezTo>
                    <a:pt x="73" y="221"/>
                    <a:pt x="74" y="227"/>
                    <a:pt x="73" y="232"/>
                  </a:cubicBezTo>
                  <a:cubicBezTo>
                    <a:pt x="72" y="235"/>
                    <a:pt x="71" y="237"/>
                    <a:pt x="73" y="240"/>
                  </a:cubicBezTo>
                  <a:cubicBezTo>
                    <a:pt x="75" y="243"/>
                    <a:pt x="78" y="242"/>
                    <a:pt x="77" y="245"/>
                  </a:cubicBezTo>
                  <a:cubicBezTo>
                    <a:pt x="77" y="249"/>
                    <a:pt x="72" y="253"/>
                    <a:pt x="77" y="256"/>
                  </a:cubicBezTo>
                  <a:cubicBezTo>
                    <a:pt x="78" y="257"/>
                    <a:pt x="81" y="257"/>
                    <a:pt x="82" y="258"/>
                  </a:cubicBezTo>
                  <a:cubicBezTo>
                    <a:pt x="84" y="259"/>
                    <a:pt x="84" y="261"/>
                    <a:pt x="87" y="260"/>
                  </a:cubicBezTo>
                  <a:cubicBezTo>
                    <a:pt x="91" y="258"/>
                    <a:pt x="92" y="252"/>
                    <a:pt x="96" y="251"/>
                  </a:cubicBezTo>
                  <a:cubicBezTo>
                    <a:pt x="99" y="250"/>
                    <a:pt x="100" y="251"/>
                    <a:pt x="99" y="254"/>
                  </a:cubicBezTo>
                  <a:cubicBezTo>
                    <a:pt x="98" y="255"/>
                    <a:pt x="97" y="253"/>
                    <a:pt x="96" y="255"/>
                  </a:cubicBezTo>
                  <a:cubicBezTo>
                    <a:pt x="96" y="257"/>
                    <a:pt x="97" y="257"/>
                    <a:pt x="98" y="257"/>
                  </a:cubicBezTo>
                  <a:cubicBezTo>
                    <a:pt x="99" y="260"/>
                    <a:pt x="90" y="261"/>
                    <a:pt x="88" y="262"/>
                  </a:cubicBezTo>
                  <a:cubicBezTo>
                    <a:pt x="86" y="264"/>
                    <a:pt x="84" y="269"/>
                    <a:pt x="86" y="272"/>
                  </a:cubicBezTo>
                  <a:cubicBezTo>
                    <a:pt x="89" y="276"/>
                    <a:pt x="94" y="271"/>
                    <a:pt x="97" y="272"/>
                  </a:cubicBezTo>
                  <a:cubicBezTo>
                    <a:pt x="99" y="273"/>
                    <a:pt x="99" y="274"/>
                    <a:pt x="101" y="275"/>
                  </a:cubicBezTo>
                  <a:cubicBezTo>
                    <a:pt x="102" y="276"/>
                    <a:pt x="105" y="276"/>
                    <a:pt x="105" y="278"/>
                  </a:cubicBezTo>
                  <a:cubicBezTo>
                    <a:pt x="103" y="278"/>
                    <a:pt x="100" y="277"/>
                    <a:pt x="98" y="278"/>
                  </a:cubicBezTo>
                  <a:cubicBezTo>
                    <a:pt x="96" y="279"/>
                    <a:pt x="96" y="282"/>
                    <a:pt x="96" y="284"/>
                  </a:cubicBezTo>
                  <a:cubicBezTo>
                    <a:pt x="94" y="288"/>
                    <a:pt x="90" y="291"/>
                    <a:pt x="89" y="295"/>
                  </a:cubicBezTo>
                  <a:cubicBezTo>
                    <a:pt x="87" y="302"/>
                    <a:pt x="95" y="300"/>
                    <a:pt x="99" y="301"/>
                  </a:cubicBezTo>
                  <a:cubicBezTo>
                    <a:pt x="101" y="303"/>
                    <a:pt x="103" y="305"/>
                    <a:pt x="104" y="306"/>
                  </a:cubicBezTo>
                  <a:cubicBezTo>
                    <a:pt x="105" y="307"/>
                    <a:pt x="107" y="310"/>
                    <a:pt x="107" y="312"/>
                  </a:cubicBezTo>
                  <a:cubicBezTo>
                    <a:pt x="104" y="314"/>
                    <a:pt x="99" y="304"/>
                    <a:pt x="95" y="303"/>
                  </a:cubicBezTo>
                  <a:cubicBezTo>
                    <a:pt x="89" y="302"/>
                    <a:pt x="85" y="306"/>
                    <a:pt x="81" y="310"/>
                  </a:cubicBezTo>
                  <a:cubicBezTo>
                    <a:pt x="80" y="312"/>
                    <a:pt x="74" y="318"/>
                    <a:pt x="78" y="320"/>
                  </a:cubicBezTo>
                  <a:cubicBezTo>
                    <a:pt x="78" y="320"/>
                    <a:pt x="79" y="320"/>
                    <a:pt x="80" y="320"/>
                  </a:cubicBezTo>
                  <a:cubicBezTo>
                    <a:pt x="81" y="320"/>
                    <a:pt x="81" y="321"/>
                    <a:pt x="82" y="321"/>
                  </a:cubicBezTo>
                  <a:cubicBezTo>
                    <a:pt x="83" y="322"/>
                    <a:pt x="84" y="323"/>
                    <a:pt x="85" y="324"/>
                  </a:cubicBezTo>
                  <a:cubicBezTo>
                    <a:pt x="88" y="325"/>
                    <a:pt x="90" y="328"/>
                    <a:pt x="91" y="331"/>
                  </a:cubicBezTo>
                  <a:cubicBezTo>
                    <a:pt x="91" y="331"/>
                    <a:pt x="90" y="332"/>
                    <a:pt x="90" y="332"/>
                  </a:cubicBezTo>
                  <a:cubicBezTo>
                    <a:pt x="87" y="329"/>
                    <a:pt x="79" y="317"/>
                    <a:pt x="75" y="326"/>
                  </a:cubicBezTo>
                  <a:cubicBezTo>
                    <a:pt x="72" y="326"/>
                    <a:pt x="72" y="330"/>
                    <a:pt x="72" y="332"/>
                  </a:cubicBezTo>
                  <a:cubicBezTo>
                    <a:pt x="71" y="335"/>
                    <a:pt x="70" y="336"/>
                    <a:pt x="69" y="339"/>
                  </a:cubicBezTo>
                  <a:cubicBezTo>
                    <a:pt x="67" y="340"/>
                    <a:pt x="66" y="342"/>
                    <a:pt x="66" y="344"/>
                  </a:cubicBezTo>
                  <a:cubicBezTo>
                    <a:pt x="65" y="346"/>
                    <a:pt x="66" y="347"/>
                    <a:pt x="64" y="347"/>
                  </a:cubicBezTo>
                  <a:cubicBezTo>
                    <a:pt x="63" y="348"/>
                    <a:pt x="62" y="346"/>
                    <a:pt x="61" y="347"/>
                  </a:cubicBezTo>
                  <a:cubicBezTo>
                    <a:pt x="58" y="350"/>
                    <a:pt x="62" y="353"/>
                    <a:pt x="64" y="353"/>
                  </a:cubicBezTo>
                  <a:cubicBezTo>
                    <a:pt x="68" y="354"/>
                    <a:pt x="68" y="353"/>
                    <a:pt x="71" y="352"/>
                  </a:cubicBezTo>
                  <a:cubicBezTo>
                    <a:pt x="72" y="352"/>
                    <a:pt x="78" y="350"/>
                    <a:pt x="78" y="351"/>
                  </a:cubicBezTo>
                  <a:cubicBezTo>
                    <a:pt x="81" y="353"/>
                    <a:pt x="76" y="354"/>
                    <a:pt x="76" y="355"/>
                  </a:cubicBezTo>
                  <a:cubicBezTo>
                    <a:pt x="75" y="356"/>
                    <a:pt x="76" y="356"/>
                    <a:pt x="76" y="356"/>
                  </a:cubicBezTo>
                  <a:cubicBezTo>
                    <a:pt x="78" y="357"/>
                    <a:pt x="81" y="356"/>
                    <a:pt x="83" y="358"/>
                  </a:cubicBezTo>
                  <a:cubicBezTo>
                    <a:pt x="82" y="360"/>
                    <a:pt x="73" y="360"/>
                    <a:pt x="71" y="361"/>
                  </a:cubicBezTo>
                  <a:cubicBezTo>
                    <a:pt x="69" y="361"/>
                    <a:pt x="67" y="362"/>
                    <a:pt x="66" y="363"/>
                  </a:cubicBezTo>
                  <a:cubicBezTo>
                    <a:pt x="65" y="365"/>
                    <a:pt x="65" y="367"/>
                    <a:pt x="65" y="369"/>
                  </a:cubicBezTo>
                  <a:cubicBezTo>
                    <a:pt x="62" y="369"/>
                    <a:pt x="62" y="372"/>
                    <a:pt x="62" y="374"/>
                  </a:cubicBezTo>
                  <a:cubicBezTo>
                    <a:pt x="59" y="374"/>
                    <a:pt x="59" y="370"/>
                    <a:pt x="56" y="370"/>
                  </a:cubicBezTo>
                  <a:cubicBezTo>
                    <a:pt x="54" y="369"/>
                    <a:pt x="52" y="371"/>
                    <a:pt x="49" y="371"/>
                  </a:cubicBezTo>
                  <a:cubicBezTo>
                    <a:pt x="47" y="372"/>
                    <a:pt x="44" y="372"/>
                    <a:pt x="42" y="372"/>
                  </a:cubicBezTo>
                  <a:cubicBezTo>
                    <a:pt x="40" y="372"/>
                    <a:pt x="38" y="371"/>
                    <a:pt x="35" y="372"/>
                  </a:cubicBezTo>
                  <a:cubicBezTo>
                    <a:pt x="31" y="374"/>
                    <a:pt x="25" y="377"/>
                    <a:pt x="26" y="382"/>
                  </a:cubicBezTo>
                  <a:cubicBezTo>
                    <a:pt x="26" y="384"/>
                    <a:pt x="30" y="388"/>
                    <a:pt x="31" y="390"/>
                  </a:cubicBezTo>
                  <a:cubicBezTo>
                    <a:pt x="33" y="392"/>
                    <a:pt x="35" y="391"/>
                    <a:pt x="38" y="391"/>
                  </a:cubicBezTo>
                  <a:cubicBezTo>
                    <a:pt x="43" y="390"/>
                    <a:pt x="47" y="390"/>
                    <a:pt x="52" y="391"/>
                  </a:cubicBezTo>
                  <a:cubicBezTo>
                    <a:pt x="57" y="393"/>
                    <a:pt x="61" y="392"/>
                    <a:pt x="66" y="392"/>
                  </a:cubicBezTo>
                  <a:cubicBezTo>
                    <a:pt x="66" y="395"/>
                    <a:pt x="61" y="394"/>
                    <a:pt x="59" y="394"/>
                  </a:cubicBezTo>
                  <a:cubicBezTo>
                    <a:pt x="56" y="394"/>
                    <a:pt x="55" y="394"/>
                    <a:pt x="53" y="396"/>
                  </a:cubicBezTo>
                  <a:cubicBezTo>
                    <a:pt x="50" y="398"/>
                    <a:pt x="49" y="398"/>
                    <a:pt x="52" y="401"/>
                  </a:cubicBezTo>
                  <a:cubicBezTo>
                    <a:pt x="54" y="403"/>
                    <a:pt x="55" y="404"/>
                    <a:pt x="56" y="407"/>
                  </a:cubicBezTo>
                  <a:cubicBezTo>
                    <a:pt x="57" y="409"/>
                    <a:pt x="58" y="412"/>
                    <a:pt x="59" y="414"/>
                  </a:cubicBezTo>
                  <a:cubicBezTo>
                    <a:pt x="61" y="416"/>
                    <a:pt x="64" y="416"/>
                    <a:pt x="66" y="418"/>
                  </a:cubicBezTo>
                  <a:cubicBezTo>
                    <a:pt x="68" y="419"/>
                    <a:pt x="70" y="420"/>
                    <a:pt x="72" y="421"/>
                  </a:cubicBezTo>
                  <a:cubicBezTo>
                    <a:pt x="74" y="422"/>
                    <a:pt x="76" y="423"/>
                    <a:pt x="78" y="424"/>
                  </a:cubicBezTo>
                  <a:cubicBezTo>
                    <a:pt x="80" y="425"/>
                    <a:pt x="81" y="427"/>
                    <a:pt x="83" y="427"/>
                  </a:cubicBezTo>
                  <a:cubicBezTo>
                    <a:pt x="80" y="428"/>
                    <a:pt x="77" y="428"/>
                    <a:pt x="75" y="427"/>
                  </a:cubicBezTo>
                  <a:cubicBezTo>
                    <a:pt x="72" y="426"/>
                    <a:pt x="71" y="424"/>
                    <a:pt x="69" y="422"/>
                  </a:cubicBezTo>
                  <a:cubicBezTo>
                    <a:pt x="65" y="419"/>
                    <a:pt x="59" y="418"/>
                    <a:pt x="55" y="415"/>
                  </a:cubicBezTo>
                  <a:cubicBezTo>
                    <a:pt x="51" y="411"/>
                    <a:pt x="51" y="405"/>
                    <a:pt x="47" y="401"/>
                  </a:cubicBezTo>
                  <a:cubicBezTo>
                    <a:pt x="44" y="398"/>
                    <a:pt x="40" y="395"/>
                    <a:pt x="36" y="395"/>
                  </a:cubicBezTo>
                  <a:cubicBezTo>
                    <a:pt x="32" y="395"/>
                    <a:pt x="29" y="398"/>
                    <a:pt x="25" y="401"/>
                  </a:cubicBezTo>
                  <a:cubicBezTo>
                    <a:pt x="21" y="403"/>
                    <a:pt x="13" y="400"/>
                    <a:pt x="14" y="406"/>
                  </a:cubicBezTo>
                  <a:cubicBezTo>
                    <a:pt x="14" y="407"/>
                    <a:pt x="15" y="409"/>
                    <a:pt x="15" y="410"/>
                  </a:cubicBezTo>
                  <a:cubicBezTo>
                    <a:pt x="15" y="411"/>
                    <a:pt x="14" y="411"/>
                    <a:pt x="14" y="413"/>
                  </a:cubicBezTo>
                  <a:cubicBezTo>
                    <a:pt x="13" y="415"/>
                    <a:pt x="12" y="417"/>
                    <a:pt x="15" y="418"/>
                  </a:cubicBezTo>
                  <a:cubicBezTo>
                    <a:pt x="18" y="419"/>
                    <a:pt x="20" y="418"/>
                    <a:pt x="23" y="419"/>
                  </a:cubicBezTo>
                  <a:cubicBezTo>
                    <a:pt x="25" y="420"/>
                    <a:pt x="26" y="422"/>
                    <a:pt x="28" y="423"/>
                  </a:cubicBezTo>
                  <a:cubicBezTo>
                    <a:pt x="29" y="424"/>
                    <a:pt x="31" y="424"/>
                    <a:pt x="32" y="425"/>
                  </a:cubicBezTo>
                  <a:cubicBezTo>
                    <a:pt x="30" y="428"/>
                    <a:pt x="22" y="422"/>
                    <a:pt x="18" y="423"/>
                  </a:cubicBezTo>
                  <a:cubicBezTo>
                    <a:pt x="12" y="425"/>
                    <a:pt x="22" y="431"/>
                    <a:pt x="24" y="432"/>
                  </a:cubicBezTo>
                  <a:cubicBezTo>
                    <a:pt x="29" y="434"/>
                    <a:pt x="32" y="428"/>
                    <a:pt x="37" y="430"/>
                  </a:cubicBezTo>
                  <a:cubicBezTo>
                    <a:pt x="40" y="430"/>
                    <a:pt x="42" y="431"/>
                    <a:pt x="44" y="431"/>
                  </a:cubicBezTo>
                  <a:cubicBezTo>
                    <a:pt x="46" y="430"/>
                    <a:pt x="50" y="427"/>
                    <a:pt x="48" y="431"/>
                  </a:cubicBezTo>
                  <a:cubicBezTo>
                    <a:pt x="44" y="436"/>
                    <a:pt x="38" y="431"/>
                    <a:pt x="34" y="431"/>
                  </a:cubicBezTo>
                  <a:cubicBezTo>
                    <a:pt x="32" y="432"/>
                    <a:pt x="31" y="434"/>
                    <a:pt x="29" y="436"/>
                  </a:cubicBezTo>
                  <a:cubicBezTo>
                    <a:pt x="28" y="437"/>
                    <a:pt x="26" y="439"/>
                    <a:pt x="25" y="440"/>
                  </a:cubicBezTo>
                  <a:cubicBezTo>
                    <a:pt x="23" y="443"/>
                    <a:pt x="21" y="449"/>
                    <a:pt x="24" y="450"/>
                  </a:cubicBezTo>
                  <a:cubicBezTo>
                    <a:pt x="21" y="449"/>
                    <a:pt x="17" y="447"/>
                    <a:pt x="17" y="453"/>
                  </a:cubicBezTo>
                  <a:cubicBezTo>
                    <a:pt x="13" y="454"/>
                    <a:pt x="9" y="444"/>
                    <a:pt x="5" y="451"/>
                  </a:cubicBezTo>
                  <a:cubicBezTo>
                    <a:pt x="4" y="452"/>
                    <a:pt x="5" y="453"/>
                    <a:pt x="4" y="454"/>
                  </a:cubicBezTo>
                  <a:cubicBezTo>
                    <a:pt x="4" y="456"/>
                    <a:pt x="2" y="455"/>
                    <a:pt x="2" y="457"/>
                  </a:cubicBezTo>
                  <a:cubicBezTo>
                    <a:pt x="0" y="460"/>
                    <a:pt x="2" y="462"/>
                    <a:pt x="3" y="464"/>
                  </a:cubicBezTo>
                  <a:cubicBezTo>
                    <a:pt x="5" y="466"/>
                    <a:pt x="7" y="469"/>
                    <a:pt x="10" y="469"/>
                  </a:cubicBezTo>
                  <a:cubicBezTo>
                    <a:pt x="13" y="469"/>
                    <a:pt x="13" y="467"/>
                    <a:pt x="15" y="465"/>
                  </a:cubicBezTo>
                  <a:cubicBezTo>
                    <a:pt x="17" y="464"/>
                    <a:pt x="19" y="464"/>
                    <a:pt x="22" y="465"/>
                  </a:cubicBezTo>
                  <a:cubicBezTo>
                    <a:pt x="26" y="465"/>
                    <a:pt x="26" y="465"/>
                    <a:pt x="29" y="464"/>
                  </a:cubicBezTo>
                  <a:cubicBezTo>
                    <a:pt x="32" y="462"/>
                    <a:pt x="34" y="461"/>
                    <a:pt x="37" y="462"/>
                  </a:cubicBezTo>
                  <a:cubicBezTo>
                    <a:pt x="39" y="463"/>
                    <a:pt x="41" y="465"/>
                    <a:pt x="43" y="464"/>
                  </a:cubicBezTo>
                  <a:cubicBezTo>
                    <a:pt x="47" y="463"/>
                    <a:pt x="51" y="458"/>
                    <a:pt x="55" y="455"/>
                  </a:cubicBezTo>
                  <a:cubicBezTo>
                    <a:pt x="57" y="454"/>
                    <a:pt x="60" y="452"/>
                    <a:pt x="62" y="454"/>
                  </a:cubicBezTo>
                  <a:cubicBezTo>
                    <a:pt x="63" y="457"/>
                    <a:pt x="59" y="460"/>
                    <a:pt x="64" y="460"/>
                  </a:cubicBezTo>
                  <a:cubicBezTo>
                    <a:pt x="69" y="460"/>
                    <a:pt x="73" y="454"/>
                    <a:pt x="78" y="453"/>
                  </a:cubicBezTo>
                  <a:cubicBezTo>
                    <a:pt x="79" y="452"/>
                    <a:pt x="83" y="452"/>
                    <a:pt x="82" y="450"/>
                  </a:cubicBezTo>
                  <a:cubicBezTo>
                    <a:pt x="82" y="448"/>
                    <a:pt x="77" y="449"/>
                    <a:pt x="76" y="449"/>
                  </a:cubicBezTo>
                  <a:cubicBezTo>
                    <a:pt x="76" y="448"/>
                    <a:pt x="79" y="445"/>
                    <a:pt x="80" y="445"/>
                  </a:cubicBezTo>
                  <a:cubicBezTo>
                    <a:pt x="83" y="445"/>
                    <a:pt x="82" y="448"/>
                    <a:pt x="84" y="448"/>
                  </a:cubicBezTo>
                  <a:cubicBezTo>
                    <a:pt x="88" y="448"/>
                    <a:pt x="87" y="439"/>
                    <a:pt x="87" y="437"/>
                  </a:cubicBezTo>
                  <a:cubicBezTo>
                    <a:pt x="88" y="433"/>
                    <a:pt x="87" y="430"/>
                    <a:pt x="90" y="426"/>
                  </a:cubicBezTo>
                  <a:cubicBezTo>
                    <a:pt x="92" y="423"/>
                    <a:pt x="94" y="422"/>
                    <a:pt x="98" y="420"/>
                  </a:cubicBezTo>
                  <a:cubicBezTo>
                    <a:pt x="100" y="419"/>
                    <a:pt x="102" y="418"/>
                    <a:pt x="104" y="415"/>
                  </a:cubicBezTo>
                  <a:cubicBezTo>
                    <a:pt x="107" y="410"/>
                    <a:pt x="108" y="404"/>
                    <a:pt x="114" y="401"/>
                  </a:cubicBezTo>
                  <a:cubicBezTo>
                    <a:pt x="119" y="398"/>
                    <a:pt x="123" y="398"/>
                    <a:pt x="128" y="393"/>
                  </a:cubicBezTo>
                  <a:cubicBezTo>
                    <a:pt x="129" y="391"/>
                    <a:pt x="131" y="388"/>
                    <a:pt x="134" y="389"/>
                  </a:cubicBezTo>
                  <a:cubicBezTo>
                    <a:pt x="136" y="390"/>
                    <a:pt x="137" y="393"/>
                    <a:pt x="135" y="395"/>
                  </a:cubicBezTo>
                  <a:cubicBezTo>
                    <a:pt x="134" y="396"/>
                    <a:pt x="130" y="395"/>
                    <a:pt x="129" y="397"/>
                  </a:cubicBezTo>
                  <a:cubicBezTo>
                    <a:pt x="127" y="399"/>
                    <a:pt x="127" y="401"/>
                    <a:pt x="126" y="403"/>
                  </a:cubicBezTo>
                  <a:cubicBezTo>
                    <a:pt x="125" y="409"/>
                    <a:pt x="120" y="407"/>
                    <a:pt x="118" y="412"/>
                  </a:cubicBezTo>
                  <a:cubicBezTo>
                    <a:pt x="116" y="414"/>
                    <a:pt x="118" y="416"/>
                    <a:pt x="118" y="418"/>
                  </a:cubicBezTo>
                  <a:cubicBezTo>
                    <a:pt x="118" y="420"/>
                    <a:pt x="116" y="422"/>
                    <a:pt x="115" y="424"/>
                  </a:cubicBezTo>
                  <a:cubicBezTo>
                    <a:pt x="113" y="426"/>
                    <a:pt x="111" y="427"/>
                    <a:pt x="111" y="423"/>
                  </a:cubicBezTo>
                  <a:cubicBezTo>
                    <a:pt x="111" y="420"/>
                    <a:pt x="114" y="419"/>
                    <a:pt x="114" y="416"/>
                  </a:cubicBezTo>
                  <a:cubicBezTo>
                    <a:pt x="110" y="416"/>
                    <a:pt x="108" y="418"/>
                    <a:pt x="106" y="420"/>
                  </a:cubicBezTo>
                  <a:cubicBezTo>
                    <a:pt x="105" y="422"/>
                    <a:pt x="104" y="423"/>
                    <a:pt x="103" y="424"/>
                  </a:cubicBezTo>
                  <a:cubicBezTo>
                    <a:pt x="102" y="426"/>
                    <a:pt x="100" y="426"/>
                    <a:pt x="99" y="427"/>
                  </a:cubicBezTo>
                  <a:cubicBezTo>
                    <a:pt x="96" y="428"/>
                    <a:pt x="94" y="433"/>
                    <a:pt x="98" y="434"/>
                  </a:cubicBezTo>
                  <a:cubicBezTo>
                    <a:pt x="101" y="434"/>
                    <a:pt x="104" y="430"/>
                    <a:pt x="107" y="430"/>
                  </a:cubicBezTo>
                  <a:cubicBezTo>
                    <a:pt x="110" y="434"/>
                    <a:pt x="103" y="439"/>
                    <a:pt x="100" y="442"/>
                  </a:cubicBezTo>
                  <a:cubicBezTo>
                    <a:pt x="97" y="444"/>
                    <a:pt x="90" y="447"/>
                    <a:pt x="93" y="452"/>
                  </a:cubicBezTo>
                  <a:cubicBezTo>
                    <a:pt x="94" y="454"/>
                    <a:pt x="98" y="454"/>
                    <a:pt x="95" y="457"/>
                  </a:cubicBezTo>
                  <a:cubicBezTo>
                    <a:pt x="92" y="459"/>
                    <a:pt x="89" y="460"/>
                    <a:pt x="87" y="463"/>
                  </a:cubicBezTo>
                  <a:cubicBezTo>
                    <a:pt x="86" y="465"/>
                    <a:pt x="84" y="467"/>
                    <a:pt x="84" y="469"/>
                  </a:cubicBezTo>
                  <a:cubicBezTo>
                    <a:pt x="84" y="470"/>
                    <a:pt x="85" y="471"/>
                    <a:pt x="85" y="472"/>
                  </a:cubicBezTo>
                  <a:cubicBezTo>
                    <a:pt x="84" y="474"/>
                    <a:pt x="83" y="474"/>
                    <a:pt x="83" y="475"/>
                  </a:cubicBezTo>
                  <a:cubicBezTo>
                    <a:pt x="81" y="479"/>
                    <a:pt x="81" y="484"/>
                    <a:pt x="85" y="485"/>
                  </a:cubicBezTo>
                  <a:cubicBezTo>
                    <a:pt x="90" y="486"/>
                    <a:pt x="91" y="481"/>
                    <a:pt x="90" y="477"/>
                  </a:cubicBezTo>
                  <a:cubicBezTo>
                    <a:pt x="93" y="477"/>
                    <a:pt x="93" y="480"/>
                    <a:pt x="93" y="482"/>
                  </a:cubicBezTo>
                  <a:cubicBezTo>
                    <a:pt x="93" y="485"/>
                    <a:pt x="93" y="485"/>
                    <a:pt x="91" y="488"/>
                  </a:cubicBezTo>
                  <a:cubicBezTo>
                    <a:pt x="88" y="491"/>
                    <a:pt x="86" y="496"/>
                    <a:pt x="88" y="500"/>
                  </a:cubicBezTo>
                  <a:cubicBezTo>
                    <a:pt x="92" y="501"/>
                    <a:pt x="92" y="495"/>
                    <a:pt x="95" y="493"/>
                  </a:cubicBezTo>
                  <a:cubicBezTo>
                    <a:pt x="96" y="496"/>
                    <a:pt x="94" y="497"/>
                    <a:pt x="93" y="500"/>
                  </a:cubicBezTo>
                  <a:cubicBezTo>
                    <a:pt x="93" y="502"/>
                    <a:pt x="93" y="504"/>
                    <a:pt x="92" y="506"/>
                  </a:cubicBezTo>
                  <a:cubicBezTo>
                    <a:pt x="91" y="509"/>
                    <a:pt x="87" y="511"/>
                    <a:pt x="85" y="514"/>
                  </a:cubicBezTo>
                  <a:cubicBezTo>
                    <a:pt x="83" y="517"/>
                    <a:pt x="81" y="519"/>
                    <a:pt x="80" y="522"/>
                  </a:cubicBezTo>
                  <a:cubicBezTo>
                    <a:pt x="78" y="525"/>
                    <a:pt x="75" y="528"/>
                    <a:pt x="74" y="532"/>
                  </a:cubicBezTo>
                  <a:cubicBezTo>
                    <a:pt x="73" y="533"/>
                    <a:pt x="73" y="536"/>
                    <a:pt x="74" y="537"/>
                  </a:cubicBezTo>
                  <a:cubicBezTo>
                    <a:pt x="75" y="540"/>
                    <a:pt x="77" y="539"/>
                    <a:pt x="77" y="542"/>
                  </a:cubicBezTo>
                  <a:cubicBezTo>
                    <a:pt x="77" y="544"/>
                    <a:pt x="76" y="547"/>
                    <a:pt x="80" y="546"/>
                  </a:cubicBezTo>
                  <a:cubicBezTo>
                    <a:pt x="81" y="546"/>
                    <a:pt x="82" y="543"/>
                    <a:pt x="83" y="543"/>
                  </a:cubicBezTo>
                  <a:cubicBezTo>
                    <a:pt x="83" y="547"/>
                    <a:pt x="78" y="549"/>
                    <a:pt x="77" y="554"/>
                  </a:cubicBezTo>
                  <a:cubicBezTo>
                    <a:pt x="77" y="557"/>
                    <a:pt x="78" y="559"/>
                    <a:pt x="78" y="561"/>
                  </a:cubicBezTo>
                  <a:cubicBezTo>
                    <a:pt x="79" y="563"/>
                    <a:pt x="78" y="565"/>
                    <a:pt x="78" y="568"/>
                  </a:cubicBezTo>
                  <a:cubicBezTo>
                    <a:pt x="79" y="568"/>
                    <a:pt x="81" y="567"/>
                    <a:pt x="81" y="568"/>
                  </a:cubicBezTo>
                  <a:cubicBezTo>
                    <a:pt x="83" y="570"/>
                    <a:pt x="81" y="570"/>
                    <a:pt x="81" y="571"/>
                  </a:cubicBezTo>
                  <a:cubicBezTo>
                    <a:pt x="81" y="575"/>
                    <a:pt x="83" y="574"/>
                    <a:pt x="85" y="572"/>
                  </a:cubicBezTo>
                  <a:cubicBezTo>
                    <a:pt x="89" y="569"/>
                    <a:pt x="93" y="563"/>
                    <a:pt x="99" y="564"/>
                  </a:cubicBezTo>
                  <a:cubicBezTo>
                    <a:pt x="96" y="564"/>
                    <a:pt x="95" y="567"/>
                    <a:pt x="93" y="569"/>
                  </a:cubicBezTo>
                  <a:cubicBezTo>
                    <a:pt x="91" y="571"/>
                    <a:pt x="89" y="572"/>
                    <a:pt x="87" y="574"/>
                  </a:cubicBezTo>
                  <a:cubicBezTo>
                    <a:pt x="82" y="577"/>
                    <a:pt x="79" y="581"/>
                    <a:pt x="77" y="586"/>
                  </a:cubicBezTo>
                  <a:cubicBezTo>
                    <a:pt x="76" y="588"/>
                    <a:pt x="76" y="591"/>
                    <a:pt x="74" y="593"/>
                  </a:cubicBezTo>
                  <a:cubicBezTo>
                    <a:pt x="74" y="596"/>
                    <a:pt x="73" y="599"/>
                    <a:pt x="72" y="601"/>
                  </a:cubicBezTo>
                  <a:cubicBezTo>
                    <a:pt x="71" y="603"/>
                    <a:pt x="68" y="603"/>
                    <a:pt x="67" y="606"/>
                  </a:cubicBezTo>
                  <a:cubicBezTo>
                    <a:pt x="66" y="608"/>
                    <a:pt x="67" y="612"/>
                    <a:pt x="67" y="614"/>
                  </a:cubicBezTo>
                  <a:cubicBezTo>
                    <a:pt x="67" y="619"/>
                    <a:pt x="68" y="625"/>
                    <a:pt x="68" y="630"/>
                  </a:cubicBezTo>
                  <a:cubicBezTo>
                    <a:pt x="68" y="636"/>
                    <a:pt x="64" y="638"/>
                    <a:pt x="61" y="642"/>
                  </a:cubicBezTo>
                  <a:cubicBezTo>
                    <a:pt x="59" y="644"/>
                    <a:pt x="57" y="645"/>
                    <a:pt x="56" y="648"/>
                  </a:cubicBezTo>
                  <a:cubicBezTo>
                    <a:pt x="56" y="650"/>
                    <a:pt x="55" y="654"/>
                    <a:pt x="56" y="656"/>
                  </a:cubicBezTo>
                  <a:cubicBezTo>
                    <a:pt x="56" y="658"/>
                    <a:pt x="58" y="662"/>
                    <a:pt x="59" y="663"/>
                  </a:cubicBezTo>
                  <a:cubicBezTo>
                    <a:pt x="61" y="665"/>
                    <a:pt x="64" y="664"/>
                    <a:pt x="66" y="663"/>
                  </a:cubicBezTo>
                  <a:cubicBezTo>
                    <a:pt x="69" y="662"/>
                    <a:pt x="72" y="662"/>
                    <a:pt x="75" y="662"/>
                  </a:cubicBezTo>
                  <a:cubicBezTo>
                    <a:pt x="78" y="663"/>
                    <a:pt x="78" y="664"/>
                    <a:pt x="81" y="661"/>
                  </a:cubicBezTo>
                  <a:cubicBezTo>
                    <a:pt x="84" y="658"/>
                    <a:pt x="91" y="654"/>
                    <a:pt x="92" y="650"/>
                  </a:cubicBezTo>
                  <a:cubicBezTo>
                    <a:pt x="93" y="647"/>
                    <a:pt x="93" y="645"/>
                    <a:pt x="90" y="643"/>
                  </a:cubicBezTo>
                  <a:cubicBezTo>
                    <a:pt x="90" y="642"/>
                    <a:pt x="88" y="641"/>
                    <a:pt x="87" y="641"/>
                  </a:cubicBezTo>
                  <a:cubicBezTo>
                    <a:pt x="87" y="640"/>
                    <a:pt x="84" y="640"/>
                    <a:pt x="84" y="640"/>
                  </a:cubicBezTo>
                  <a:cubicBezTo>
                    <a:pt x="81" y="637"/>
                    <a:pt x="85" y="637"/>
                    <a:pt x="87" y="636"/>
                  </a:cubicBezTo>
                  <a:cubicBezTo>
                    <a:pt x="89" y="635"/>
                    <a:pt x="89" y="632"/>
                    <a:pt x="90" y="630"/>
                  </a:cubicBezTo>
                  <a:cubicBezTo>
                    <a:pt x="91" y="623"/>
                    <a:pt x="95" y="616"/>
                    <a:pt x="95" y="609"/>
                  </a:cubicBezTo>
                  <a:cubicBezTo>
                    <a:pt x="96" y="608"/>
                    <a:pt x="100" y="608"/>
                    <a:pt x="100" y="606"/>
                  </a:cubicBezTo>
                  <a:cubicBezTo>
                    <a:pt x="101" y="604"/>
                    <a:pt x="99" y="600"/>
                    <a:pt x="99" y="598"/>
                  </a:cubicBezTo>
                  <a:cubicBezTo>
                    <a:pt x="97" y="593"/>
                    <a:pt x="101" y="587"/>
                    <a:pt x="103" y="582"/>
                  </a:cubicBezTo>
                  <a:cubicBezTo>
                    <a:pt x="104" y="580"/>
                    <a:pt x="104" y="577"/>
                    <a:pt x="106" y="575"/>
                  </a:cubicBezTo>
                  <a:cubicBezTo>
                    <a:pt x="108" y="573"/>
                    <a:pt x="111" y="574"/>
                    <a:pt x="113" y="573"/>
                  </a:cubicBezTo>
                  <a:cubicBezTo>
                    <a:pt x="119" y="570"/>
                    <a:pt x="119" y="565"/>
                    <a:pt x="117" y="560"/>
                  </a:cubicBezTo>
                  <a:cubicBezTo>
                    <a:pt x="115" y="555"/>
                    <a:pt x="111" y="553"/>
                    <a:pt x="109" y="547"/>
                  </a:cubicBezTo>
                  <a:cubicBezTo>
                    <a:pt x="108" y="542"/>
                    <a:pt x="108" y="537"/>
                    <a:pt x="106" y="531"/>
                  </a:cubicBezTo>
                  <a:cubicBezTo>
                    <a:pt x="106" y="529"/>
                    <a:pt x="105" y="525"/>
                    <a:pt x="107" y="524"/>
                  </a:cubicBezTo>
                  <a:cubicBezTo>
                    <a:pt x="109" y="521"/>
                    <a:pt x="109" y="525"/>
                    <a:pt x="112" y="525"/>
                  </a:cubicBezTo>
                  <a:cubicBezTo>
                    <a:pt x="117" y="525"/>
                    <a:pt x="117" y="516"/>
                    <a:pt x="121" y="514"/>
                  </a:cubicBezTo>
                  <a:cubicBezTo>
                    <a:pt x="122" y="517"/>
                    <a:pt x="124" y="513"/>
                    <a:pt x="125" y="512"/>
                  </a:cubicBezTo>
                  <a:cubicBezTo>
                    <a:pt x="126" y="510"/>
                    <a:pt x="127" y="509"/>
                    <a:pt x="128" y="508"/>
                  </a:cubicBezTo>
                  <a:cubicBezTo>
                    <a:pt x="130" y="505"/>
                    <a:pt x="131" y="502"/>
                    <a:pt x="135" y="500"/>
                  </a:cubicBezTo>
                  <a:cubicBezTo>
                    <a:pt x="139" y="498"/>
                    <a:pt x="143" y="497"/>
                    <a:pt x="145" y="493"/>
                  </a:cubicBezTo>
                  <a:cubicBezTo>
                    <a:pt x="146" y="491"/>
                    <a:pt x="146" y="488"/>
                    <a:pt x="147" y="487"/>
                  </a:cubicBezTo>
                  <a:cubicBezTo>
                    <a:pt x="148" y="484"/>
                    <a:pt x="149" y="485"/>
                    <a:pt x="151" y="484"/>
                  </a:cubicBezTo>
                  <a:cubicBezTo>
                    <a:pt x="151" y="486"/>
                    <a:pt x="149" y="488"/>
                    <a:pt x="148" y="491"/>
                  </a:cubicBezTo>
                  <a:cubicBezTo>
                    <a:pt x="147" y="493"/>
                    <a:pt x="147" y="495"/>
                    <a:pt x="145" y="497"/>
                  </a:cubicBezTo>
                  <a:cubicBezTo>
                    <a:pt x="141" y="502"/>
                    <a:pt x="135" y="503"/>
                    <a:pt x="131" y="506"/>
                  </a:cubicBezTo>
                  <a:cubicBezTo>
                    <a:pt x="127" y="510"/>
                    <a:pt x="123" y="515"/>
                    <a:pt x="121" y="520"/>
                  </a:cubicBezTo>
                  <a:cubicBezTo>
                    <a:pt x="118" y="523"/>
                    <a:pt x="114" y="529"/>
                    <a:pt x="115" y="533"/>
                  </a:cubicBezTo>
                  <a:cubicBezTo>
                    <a:pt x="115" y="536"/>
                    <a:pt x="116" y="537"/>
                    <a:pt x="115" y="540"/>
                  </a:cubicBezTo>
                  <a:cubicBezTo>
                    <a:pt x="113" y="543"/>
                    <a:pt x="112" y="545"/>
                    <a:pt x="114" y="548"/>
                  </a:cubicBezTo>
                  <a:cubicBezTo>
                    <a:pt x="115" y="550"/>
                    <a:pt x="117" y="552"/>
                    <a:pt x="118" y="553"/>
                  </a:cubicBezTo>
                  <a:cubicBezTo>
                    <a:pt x="119" y="555"/>
                    <a:pt x="120" y="557"/>
                    <a:pt x="122" y="558"/>
                  </a:cubicBezTo>
                  <a:cubicBezTo>
                    <a:pt x="123" y="558"/>
                    <a:pt x="125" y="557"/>
                    <a:pt x="126" y="558"/>
                  </a:cubicBezTo>
                  <a:cubicBezTo>
                    <a:pt x="127" y="558"/>
                    <a:pt x="127" y="559"/>
                    <a:pt x="128" y="560"/>
                  </a:cubicBezTo>
                  <a:cubicBezTo>
                    <a:pt x="131" y="561"/>
                    <a:pt x="133" y="561"/>
                    <a:pt x="132" y="557"/>
                  </a:cubicBezTo>
                  <a:cubicBezTo>
                    <a:pt x="132" y="555"/>
                    <a:pt x="130" y="553"/>
                    <a:pt x="130" y="550"/>
                  </a:cubicBezTo>
                  <a:cubicBezTo>
                    <a:pt x="130" y="548"/>
                    <a:pt x="130" y="543"/>
                    <a:pt x="131" y="541"/>
                  </a:cubicBezTo>
                  <a:cubicBezTo>
                    <a:pt x="132" y="540"/>
                    <a:pt x="133" y="540"/>
                    <a:pt x="135" y="540"/>
                  </a:cubicBezTo>
                  <a:cubicBezTo>
                    <a:pt x="135" y="543"/>
                    <a:pt x="133" y="545"/>
                    <a:pt x="133" y="548"/>
                  </a:cubicBezTo>
                  <a:cubicBezTo>
                    <a:pt x="132" y="551"/>
                    <a:pt x="133" y="553"/>
                    <a:pt x="135" y="555"/>
                  </a:cubicBezTo>
                  <a:cubicBezTo>
                    <a:pt x="136" y="558"/>
                    <a:pt x="137" y="558"/>
                    <a:pt x="136" y="561"/>
                  </a:cubicBezTo>
                  <a:cubicBezTo>
                    <a:pt x="136" y="564"/>
                    <a:pt x="134" y="567"/>
                    <a:pt x="136" y="569"/>
                  </a:cubicBezTo>
                  <a:cubicBezTo>
                    <a:pt x="138" y="571"/>
                    <a:pt x="140" y="568"/>
                    <a:pt x="142" y="570"/>
                  </a:cubicBezTo>
                  <a:cubicBezTo>
                    <a:pt x="144" y="572"/>
                    <a:pt x="144" y="575"/>
                    <a:pt x="144" y="577"/>
                  </a:cubicBezTo>
                  <a:cubicBezTo>
                    <a:pt x="145" y="582"/>
                    <a:pt x="150" y="586"/>
                    <a:pt x="154" y="589"/>
                  </a:cubicBezTo>
                  <a:cubicBezTo>
                    <a:pt x="154" y="590"/>
                    <a:pt x="156" y="591"/>
                    <a:pt x="157" y="591"/>
                  </a:cubicBezTo>
                  <a:cubicBezTo>
                    <a:pt x="157" y="589"/>
                    <a:pt x="158" y="584"/>
                    <a:pt x="161" y="584"/>
                  </a:cubicBezTo>
                  <a:cubicBezTo>
                    <a:pt x="162" y="581"/>
                    <a:pt x="158" y="578"/>
                    <a:pt x="157" y="575"/>
                  </a:cubicBezTo>
                  <a:cubicBezTo>
                    <a:pt x="155" y="571"/>
                    <a:pt x="154" y="568"/>
                    <a:pt x="153" y="564"/>
                  </a:cubicBezTo>
                  <a:cubicBezTo>
                    <a:pt x="152" y="559"/>
                    <a:pt x="150" y="558"/>
                    <a:pt x="147" y="554"/>
                  </a:cubicBezTo>
                  <a:cubicBezTo>
                    <a:pt x="145" y="551"/>
                    <a:pt x="145" y="543"/>
                    <a:pt x="148" y="542"/>
                  </a:cubicBezTo>
                  <a:cubicBezTo>
                    <a:pt x="148" y="546"/>
                    <a:pt x="148" y="557"/>
                    <a:pt x="153" y="557"/>
                  </a:cubicBezTo>
                  <a:cubicBezTo>
                    <a:pt x="158" y="557"/>
                    <a:pt x="159" y="549"/>
                    <a:pt x="160" y="546"/>
                  </a:cubicBezTo>
                  <a:cubicBezTo>
                    <a:pt x="162" y="542"/>
                    <a:pt x="165" y="538"/>
                    <a:pt x="167" y="534"/>
                  </a:cubicBezTo>
                  <a:cubicBezTo>
                    <a:pt x="169" y="531"/>
                    <a:pt x="169" y="525"/>
                    <a:pt x="169" y="521"/>
                  </a:cubicBezTo>
                  <a:cubicBezTo>
                    <a:pt x="170" y="525"/>
                    <a:pt x="171" y="534"/>
                    <a:pt x="170" y="538"/>
                  </a:cubicBezTo>
                  <a:cubicBezTo>
                    <a:pt x="169" y="544"/>
                    <a:pt x="164" y="549"/>
                    <a:pt x="165" y="555"/>
                  </a:cubicBezTo>
                  <a:cubicBezTo>
                    <a:pt x="166" y="560"/>
                    <a:pt x="170" y="564"/>
                    <a:pt x="170" y="570"/>
                  </a:cubicBezTo>
                  <a:cubicBezTo>
                    <a:pt x="170" y="573"/>
                    <a:pt x="170" y="576"/>
                    <a:pt x="169" y="578"/>
                  </a:cubicBezTo>
                  <a:cubicBezTo>
                    <a:pt x="169" y="581"/>
                    <a:pt x="167" y="583"/>
                    <a:pt x="166" y="586"/>
                  </a:cubicBezTo>
                  <a:cubicBezTo>
                    <a:pt x="165" y="590"/>
                    <a:pt x="167" y="591"/>
                    <a:pt x="169" y="594"/>
                  </a:cubicBezTo>
                  <a:cubicBezTo>
                    <a:pt x="170" y="595"/>
                    <a:pt x="171" y="595"/>
                    <a:pt x="172" y="596"/>
                  </a:cubicBezTo>
                  <a:cubicBezTo>
                    <a:pt x="173" y="598"/>
                    <a:pt x="172" y="599"/>
                    <a:pt x="173" y="600"/>
                  </a:cubicBezTo>
                  <a:cubicBezTo>
                    <a:pt x="175" y="602"/>
                    <a:pt x="178" y="600"/>
                    <a:pt x="180" y="602"/>
                  </a:cubicBezTo>
                  <a:cubicBezTo>
                    <a:pt x="182" y="604"/>
                    <a:pt x="184" y="606"/>
                    <a:pt x="186" y="607"/>
                  </a:cubicBezTo>
                  <a:cubicBezTo>
                    <a:pt x="191" y="611"/>
                    <a:pt x="190" y="616"/>
                    <a:pt x="192" y="621"/>
                  </a:cubicBezTo>
                  <a:cubicBezTo>
                    <a:pt x="193" y="624"/>
                    <a:pt x="194" y="626"/>
                    <a:pt x="194" y="628"/>
                  </a:cubicBezTo>
                  <a:cubicBezTo>
                    <a:pt x="194" y="631"/>
                    <a:pt x="193" y="633"/>
                    <a:pt x="193" y="636"/>
                  </a:cubicBezTo>
                  <a:cubicBezTo>
                    <a:pt x="193" y="638"/>
                    <a:pt x="192" y="641"/>
                    <a:pt x="190" y="642"/>
                  </a:cubicBezTo>
                  <a:cubicBezTo>
                    <a:pt x="188" y="643"/>
                    <a:pt x="184" y="643"/>
                    <a:pt x="182" y="644"/>
                  </a:cubicBezTo>
                  <a:cubicBezTo>
                    <a:pt x="176" y="647"/>
                    <a:pt x="178" y="654"/>
                    <a:pt x="175" y="658"/>
                  </a:cubicBezTo>
                  <a:cubicBezTo>
                    <a:pt x="174" y="661"/>
                    <a:pt x="171" y="662"/>
                    <a:pt x="170" y="664"/>
                  </a:cubicBezTo>
                  <a:cubicBezTo>
                    <a:pt x="169" y="666"/>
                    <a:pt x="168" y="669"/>
                    <a:pt x="168" y="672"/>
                  </a:cubicBezTo>
                  <a:cubicBezTo>
                    <a:pt x="168" y="675"/>
                    <a:pt x="169" y="677"/>
                    <a:pt x="168" y="680"/>
                  </a:cubicBezTo>
                  <a:cubicBezTo>
                    <a:pt x="167" y="682"/>
                    <a:pt x="165" y="684"/>
                    <a:pt x="163" y="685"/>
                  </a:cubicBezTo>
                  <a:cubicBezTo>
                    <a:pt x="160" y="689"/>
                    <a:pt x="155" y="693"/>
                    <a:pt x="152" y="697"/>
                  </a:cubicBezTo>
                  <a:cubicBezTo>
                    <a:pt x="150" y="699"/>
                    <a:pt x="149" y="702"/>
                    <a:pt x="149" y="705"/>
                  </a:cubicBezTo>
                  <a:cubicBezTo>
                    <a:pt x="148" y="708"/>
                    <a:pt x="148" y="709"/>
                    <a:pt x="146" y="712"/>
                  </a:cubicBezTo>
                  <a:cubicBezTo>
                    <a:pt x="143" y="716"/>
                    <a:pt x="142" y="720"/>
                    <a:pt x="143" y="726"/>
                  </a:cubicBezTo>
                  <a:cubicBezTo>
                    <a:pt x="143" y="731"/>
                    <a:pt x="147" y="736"/>
                    <a:pt x="148" y="741"/>
                  </a:cubicBezTo>
                  <a:cubicBezTo>
                    <a:pt x="148" y="745"/>
                    <a:pt x="146" y="745"/>
                    <a:pt x="143" y="747"/>
                  </a:cubicBezTo>
                  <a:cubicBezTo>
                    <a:pt x="141" y="743"/>
                    <a:pt x="140" y="738"/>
                    <a:pt x="140" y="734"/>
                  </a:cubicBezTo>
                  <a:cubicBezTo>
                    <a:pt x="139" y="730"/>
                    <a:pt x="140" y="722"/>
                    <a:pt x="133" y="723"/>
                  </a:cubicBezTo>
                  <a:cubicBezTo>
                    <a:pt x="128" y="724"/>
                    <a:pt x="126" y="731"/>
                    <a:pt x="126" y="734"/>
                  </a:cubicBezTo>
                  <a:cubicBezTo>
                    <a:pt x="125" y="736"/>
                    <a:pt x="125" y="740"/>
                    <a:pt x="125" y="742"/>
                  </a:cubicBezTo>
                  <a:cubicBezTo>
                    <a:pt x="126" y="744"/>
                    <a:pt x="127" y="746"/>
                    <a:pt x="128" y="748"/>
                  </a:cubicBezTo>
                  <a:cubicBezTo>
                    <a:pt x="128" y="751"/>
                    <a:pt x="127" y="753"/>
                    <a:pt x="128" y="756"/>
                  </a:cubicBezTo>
                  <a:cubicBezTo>
                    <a:pt x="129" y="760"/>
                    <a:pt x="134" y="762"/>
                    <a:pt x="137" y="765"/>
                  </a:cubicBezTo>
                  <a:cubicBezTo>
                    <a:pt x="141" y="768"/>
                    <a:pt x="143" y="773"/>
                    <a:pt x="145" y="776"/>
                  </a:cubicBezTo>
                  <a:cubicBezTo>
                    <a:pt x="148" y="781"/>
                    <a:pt x="149" y="785"/>
                    <a:pt x="149" y="791"/>
                  </a:cubicBezTo>
                  <a:cubicBezTo>
                    <a:pt x="146" y="792"/>
                    <a:pt x="149" y="798"/>
                    <a:pt x="151" y="799"/>
                  </a:cubicBezTo>
                  <a:cubicBezTo>
                    <a:pt x="154" y="802"/>
                    <a:pt x="158" y="800"/>
                    <a:pt x="160" y="803"/>
                  </a:cubicBezTo>
                  <a:cubicBezTo>
                    <a:pt x="161" y="799"/>
                    <a:pt x="161" y="791"/>
                    <a:pt x="159" y="787"/>
                  </a:cubicBezTo>
                  <a:cubicBezTo>
                    <a:pt x="157" y="782"/>
                    <a:pt x="157" y="777"/>
                    <a:pt x="155" y="773"/>
                  </a:cubicBezTo>
                  <a:cubicBezTo>
                    <a:pt x="153" y="769"/>
                    <a:pt x="151" y="768"/>
                    <a:pt x="154" y="765"/>
                  </a:cubicBezTo>
                  <a:cubicBezTo>
                    <a:pt x="156" y="764"/>
                    <a:pt x="158" y="763"/>
                    <a:pt x="160" y="761"/>
                  </a:cubicBezTo>
                  <a:cubicBezTo>
                    <a:pt x="166" y="758"/>
                    <a:pt x="170" y="759"/>
                    <a:pt x="175" y="762"/>
                  </a:cubicBezTo>
                  <a:cubicBezTo>
                    <a:pt x="179" y="765"/>
                    <a:pt x="185" y="768"/>
                    <a:pt x="189" y="772"/>
                  </a:cubicBezTo>
                  <a:cubicBezTo>
                    <a:pt x="191" y="774"/>
                    <a:pt x="193" y="776"/>
                    <a:pt x="195" y="778"/>
                  </a:cubicBezTo>
                  <a:cubicBezTo>
                    <a:pt x="199" y="782"/>
                    <a:pt x="200" y="787"/>
                    <a:pt x="206" y="790"/>
                  </a:cubicBezTo>
                  <a:cubicBezTo>
                    <a:pt x="207" y="791"/>
                    <a:pt x="210" y="792"/>
                    <a:pt x="211" y="793"/>
                  </a:cubicBezTo>
                  <a:cubicBezTo>
                    <a:pt x="212" y="793"/>
                    <a:pt x="215" y="796"/>
                    <a:pt x="216" y="797"/>
                  </a:cubicBezTo>
                  <a:cubicBezTo>
                    <a:pt x="217" y="797"/>
                    <a:pt x="220" y="794"/>
                    <a:pt x="221" y="793"/>
                  </a:cubicBezTo>
                  <a:cubicBezTo>
                    <a:pt x="223" y="791"/>
                    <a:pt x="222" y="788"/>
                    <a:pt x="223" y="786"/>
                  </a:cubicBezTo>
                  <a:cubicBezTo>
                    <a:pt x="223" y="783"/>
                    <a:pt x="221" y="774"/>
                    <a:pt x="225" y="773"/>
                  </a:cubicBezTo>
                  <a:cubicBezTo>
                    <a:pt x="226" y="769"/>
                    <a:pt x="222" y="766"/>
                    <a:pt x="219" y="764"/>
                  </a:cubicBezTo>
                  <a:cubicBezTo>
                    <a:pt x="217" y="762"/>
                    <a:pt x="216" y="763"/>
                    <a:pt x="216" y="760"/>
                  </a:cubicBezTo>
                  <a:cubicBezTo>
                    <a:pt x="217" y="757"/>
                    <a:pt x="218" y="755"/>
                    <a:pt x="219" y="753"/>
                  </a:cubicBezTo>
                  <a:cubicBezTo>
                    <a:pt x="222" y="752"/>
                    <a:pt x="225" y="761"/>
                    <a:pt x="228" y="763"/>
                  </a:cubicBezTo>
                  <a:cubicBezTo>
                    <a:pt x="230" y="765"/>
                    <a:pt x="232" y="765"/>
                    <a:pt x="234" y="764"/>
                  </a:cubicBezTo>
                  <a:cubicBezTo>
                    <a:pt x="237" y="763"/>
                    <a:pt x="237" y="763"/>
                    <a:pt x="239" y="765"/>
                  </a:cubicBezTo>
                  <a:cubicBezTo>
                    <a:pt x="241" y="767"/>
                    <a:pt x="242" y="768"/>
                    <a:pt x="244" y="770"/>
                  </a:cubicBezTo>
                  <a:cubicBezTo>
                    <a:pt x="245" y="772"/>
                    <a:pt x="246" y="774"/>
                    <a:pt x="248" y="775"/>
                  </a:cubicBezTo>
                  <a:cubicBezTo>
                    <a:pt x="253" y="781"/>
                    <a:pt x="253" y="775"/>
                    <a:pt x="256" y="771"/>
                  </a:cubicBezTo>
                  <a:cubicBezTo>
                    <a:pt x="258" y="773"/>
                    <a:pt x="257" y="774"/>
                    <a:pt x="257" y="776"/>
                  </a:cubicBezTo>
                  <a:cubicBezTo>
                    <a:pt x="258" y="778"/>
                    <a:pt x="259" y="779"/>
                    <a:pt x="260" y="781"/>
                  </a:cubicBezTo>
                  <a:cubicBezTo>
                    <a:pt x="266" y="782"/>
                    <a:pt x="270" y="779"/>
                    <a:pt x="275" y="775"/>
                  </a:cubicBezTo>
                  <a:cubicBezTo>
                    <a:pt x="279" y="773"/>
                    <a:pt x="285" y="771"/>
                    <a:pt x="287" y="767"/>
                  </a:cubicBezTo>
                  <a:cubicBezTo>
                    <a:pt x="283" y="766"/>
                    <a:pt x="285" y="762"/>
                    <a:pt x="288" y="762"/>
                  </a:cubicBezTo>
                  <a:cubicBezTo>
                    <a:pt x="288" y="761"/>
                    <a:pt x="291" y="761"/>
                    <a:pt x="292" y="761"/>
                  </a:cubicBezTo>
                  <a:cubicBezTo>
                    <a:pt x="293" y="762"/>
                    <a:pt x="293" y="763"/>
                    <a:pt x="295" y="763"/>
                  </a:cubicBezTo>
                  <a:cubicBezTo>
                    <a:pt x="298" y="763"/>
                    <a:pt x="297" y="759"/>
                    <a:pt x="300" y="759"/>
                  </a:cubicBezTo>
                  <a:cubicBezTo>
                    <a:pt x="301" y="759"/>
                    <a:pt x="303" y="761"/>
                    <a:pt x="304" y="761"/>
                  </a:cubicBezTo>
                  <a:cubicBezTo>
                    <a:pt x="309" y="761"/>
                    <a:pt x="317" y="758"/>
                    <a:pt x="318" y="752"/>
                  </a:cubicBezTo>
                  <a:cubicBezTo>
                    <a:pt x="318" y="749"/>
                    <a:pt x="316" y="748"/>
                    <a:pt x="315" y="745"/>
                  </a:cubicBezTo>
                  <a:cubicBezTo>
                    <a:pt x="315" y="743"/>
                    <a:pt x="317" y="740"/>
                    <a:pt x="320" y="741"/>
                  </a:cubicBezTo>
                  <a:cubicBezTo>
                    <a:pt x="320" y="742"/>
                    <a:pt x="321" y="743"/>
                    <a:pt x="323" y="744"/>
                  </a:cubicBezTo>
                  <a:cubicBezTo>
                    <a:pt x="325" y="744"/>
                    <a:pt x="325" y="742"/>
                    <a:pt x="327" y="741"/>
                  </a:cubicBezTo>
                  <a:cubicBezTo>
                    <a:pt x="328" y="741"/>
                    <a:pt x="330" y="741"/>
                    <a:pt x="331" y="741"/>
                  </a:cubicBezTo>
                  <a:cubicBezTo>
                    <a:pt x="333" y="740"/>
                    <a:pt x="334" y="739"/>
                    <a:pt x="335" y="739"/>
                  </a:cubicBezTo>
                  <a:cubicBezTo>
                    <a:pt x="339" y="738"/>
                    <a:pt x="341" y="741"/>
                    <a:pt x="343" y="742"/>
                  </a:cubicBezTo>
                  <a:cubicBezTo>
                    <a:pt x="346" y="743"/>
                    <a:pt x="351" y="740"/>
                    <a:pt x="351" y="744"/>
                  </a:cubicBezTo>
                  <a:cubicBezTo>
                    <a:pt x="356" y="745"/>
                    <a:pt x="356" y="740"/>
                    <a:pt x="361" y="742"/>
                  </a:cubicBezTo>
                  <a:cubicBezTo>
                    <a:pt x="363" y="743"/>
                    <a:pt x="364" y="745"/>
                    <a:pt x="366" y="745"/>
                  </a:cubicBezTo>
                  <a:cubicBezTo>
                    <a:pt x="367" y="745"/>
                    <a:pt x="369" y="745"/>
                    <a:pt x="370" y="745"/>
                  </a:cubicBezTo>
                  <a:cubicBezTo>
                    <a:pt x="373" y="743"/>
                    <a:pt x="376" y="739"/>
                    <a:pt x="377" y="735"/>
                  </a:cubicBezTo>
                  <a:cubicBezTo>
                    <a:pt x="377" y="733"/>
                    <a:pt x="375" y="728"/>
                    <a:pt x="377" y="726"/>
                  </a:cubicBezTo>
                  <a:cubicBezTo>
                    <a:pt x="378" y="724"/>
                    <a:pt x="385" y="725"/>
                    <a:pt x="387" y="725"/>
                  </a:cubicBezTo>
                  <a:cubicBezTo>
                    <a:pt x="388" y="723"/>
                    <a:pt x="388" y="720"/>
                    <a:pt x="390" y="718"/>
                  </a:cubicBezTo>
                  <a:cubicBezTo>
                    <a:pt x="393" y="715"/>
                    <a:pt x="394" y="718"/>
                    <a:pt x="396" y="716"/>
                  </a:cubicBezTo>
                  <a:cubicBezTo>
                    <a:pt x="400" y="714"/>
                    <a:pt x="402" y="707"/>
                    <a:pt x="405" y="704"/>
                  </a:cubicBezTo>
                  <a:cubicBezTo>
                    <a:pt x="409" y="698"/>
                    <a:pt x="414" y="700"/>
                    <a:pt x="418" y="696"/>
                  </a:cubicBezTo>
                  <a:cubicBezTo>
                    <a:pt x="420" y="694"/>
                    <a:pt x="419" y="691"/>
                    <a:pt x="421" y="689"/>
                  </a:cubicBezTo>
                  <a:cubicBezTo>
                    <a:pt x="423" y="687"/>
                    <a:pt x="425" y="687"/>
                    <a:pt x="428" y="686"/>
                  </a:cubicBezTo>
                  <a:cubicBezTo>
                    <a:pt x="430" y="681"/>
                    <a:pt x="433" y="679"/>
                    <a:pt x="437" y="676"/>
                  </a:cubicBezTo>
                  <a:cubicBezTo>
                    <a:pt x="439" y="674"/>
                    <a:pt x="441" y="671"/>
                    <a:pt x="442" y="670"/>
                  </a:cubicBezTo>
                  <a:cubicBezTo>
                    <a:pt x="445" y="668"/>
                    <a:pt x="447" y="669"/>
                    <a:pt x="450" y="669"/>
                  </a:cubicBezTo>
                  <a:cubicBezTo>
                    <a:pt x="459" y="669"/>
                    <a:pt x="459" y="657"/>
                    <a:pt x="466" y="652"/>
                  </a:cubicBezTo>
                  <a:cubicBezTo>
                    <a:pt x="469" y="651"/>
                    <a:pt x="488" y="652"/>
                    <a:pt x="486" y="645"/>
                  </a:cubicBezTo>
                  <a:cubicBezTo>
                    <a:pt x="484" y="642"/>
                    <a:pt x="479" y="642"/>
                    <a:pt x="477" y="638"/>
                  </a:cubicBezTo>
                  <a:cubicBezTo>
                    <a:pt x="476" y="636"/>
                    <a:pt x="476" y="631"/>
                    <a:pt x="474" y="628"/>
                  </a:cubicBezTo>
                  <a:cubicBezTo>
                    <a:pt x="472" y="621"/>
                    <a:pt x="473" y="612"/>
                    <a:pt x="465" y="609"/>
                  </a:cubicBezTo>
                  <a:cubicBezTo>
                    <a:pt x="464" y="604"/>
                    <a:pt x="470" y="606"/>
                    <a:pt x="472" y="605"/>
                  </a:cubicBezTo>
                  <a:cubicBezTo>
                    <a:pt x="475" y="603"/>
                    <a:pt x="475" y="600"/>
                    <a:pt x="476" y="597"/>
                  </a:cubicBezTo>
                  <a:cubicBezTo>
                    <a:pt x="479" y="591"/>
                    <a:pt x="481" y="589"/>
                    <a:pt x="487" y="587"/>
                  </a:cubicBezTo>
                  <a:cubicBezTo>
                    <a:pt x="488" y="581"/>
                    <a:pt x="486" y="577"/>
                    <a:pt x="492" y="573"/>
                  </a:cubicBezTo>
                  <a:cubicBezTo>
                    <a:pt x="493" y="572"/>
                    <a:pt x="495" y="571"/>
                    <a:pt x="496" y="571"/>
                  </a:cubicBezTo>
                  <a:cubicBezTo>
                    <a:pt x="496" y="570"/>
                    <a:pt x="496" y="570"/>
                    <a:pt x="496" y="570"/>
                  </a:cubicBezTo>
                  <a:cubicBezTo>
                    <a:pt x="495" y="568"/>
                    <a:pt x="495" y="567"/>
                    <a:pt x="495" y="566"/>
                  </a:cubicBezTo>
                  <a:cubicBezTo>
                    <a:pt x="495" y="563"/>
                    <a:pt x="493" y="560"/>
                    <a:pt x="492" y="558"/>
                  </a:cubicBezTo>
                  <a:cubicBezTo>
                    <a:pt x="490" y="555"/>
                    <a:pt x="486" y="552"/>
                    <a:pt x="482" y="551"/>
                  </a:cubicBezTo>
                  <a:cubicBezTo>
                    <a:pt x="480" y="550"/>
                    <a:pt x="478" y="551"/>
                    <a:pt x="476" y="550"/>
                  </a:cubicBezTo>
                  <a:cubicBezTo>
                    <a:pt x="474" y="550"/>
                    <a:pt x="472" y="549"/>
                    <a:pt x="470" y="549"/>
                  </a:cubicBezTo>
                  <a:cubicBezTo>
                    <a:pt x="468" y="549"/>
                    <a:pt x="465" y="549"/>
                    <a:pt x="464" y="548"/>
                  </a:cubicBezTo>
                  <a:cubicBezTo>
                    <a:pt x="463" y="548"/>
                    <a:pt x="462" y="546"/>
                    <a:pt x="461" y="545"/>
                  </a:cubicBezTo>
                  <a:cubicBezTo>
                    <a:pt x="460" y="544"/>
                    <a:pt x="458" y="543"/>
                    <a:pt x="456" y="542"/>
                  </a:cubicBezTo>
                  <a:cubicBezTo>
                    <a:pt x="455" y="541"/>
                    <a:pt x="454" y="540"/>
                    <a:pt x="452" y="539"/>
                  </a:cubicBezTo>
                  <a:cubicBezTo>
                    <a:pt x="450" y="538"/>
                    <a:pt x="447" y="536"/>
                    <a:pt x="444" y="536"/>
                  </a:cubicBezTo>
                  <a:cubicBezTo>
                    <a:pt x="443" y="536"/>
                    <a:pt x="440" y="536"/>
                    <a:pt x="439" y="535"/>
                  </a:cubicBezTo>
                  <a:cubicBezTo>
                    <a:pt x="437" y="535"/>
                    <a:pt x="437" y="533"/>
                    <a:pt x="437" y="532"/>
                  </a:cubicBezTo>
                  <a:cubicBezTo>
                    <a:pt x="436" y="530"/>
                    <a:pt x="434" y="529"/>
                    <a:pt x="433" y="528"/>
                  </a:cubicBezTo>
                  <a:cubicBezTo>
                    <a:pt x="432" y="526"/>
                    <a:pt x="431" y="525"/>
                    <a:pt x="430" y="523"/>
                  </a:cubicBezTo>
                  <a:cubicBezTo>
                    <a:pt x="430" y="522"/>
                    <a:pt x="429" y="521"/>
                    <a:pt x="428" y="520"/>
                  </a:cubicBezTo>
                  <a:cubicBezTo>
                    <a:pt x="426" y="518"/>
                    <a:pt x="423" y="517"/>
                    <a:pt x="420" y="517"/>
                  </a:cubicBezTo>
                  <a:cubicBezTo>
                    <a:pt x="416" y="517"/>
                    <a:pt x="411" y="518"/>
                    <a:pt x="408" y="521"/>
                  </a:cubicBezTo>
                  <a:cubicBezTo>
                    <a:pt x="405" y="524"/>
                    <a:pt x="403" y="528"/>
                    <a:pt x="400" y="532"/>
                  </a:cubicBezTo>
                  <a:cubicBezTo>
                    <a:pt x="397" y="536"/>
                    <a:pt x="396" y="540"/>
                    <a:pt x="391" y="542"/>
                  </a:cubicBezTo>
                  <a:cubicBezTo>
                    <a:pt x="388" y="544"/>
                    <a:pt x="384" y="545"/>
                    <a:pt x="381" y="543"/>
                  </a:cubicBezTo>
                  <a:cubicBezTo>
                    <a:pt x="379" y="542"/>
                    <a:pt x="378" y="541"/>
                    <a:pt x="376" y="540"/>
                  </a:cubicBezTo>
                  <a:cubicBezTo>
                    <a:pt x="375" y="540"/>
                    <a:pt x="374" y="540"/>
                    <a:pt x="372" y="539"/>
                  </a:cubicBezTo>
                  <a:cubicBezTo>
                    <a:pt x="370" y="539"/>
                    <a:pt x="368" y="538"/>
                    <a:pt x="365" y="538"/>
                  </a:cubicBezTo>
                  <a:cubicBezTo>
                    <a:pt x="361" y="537"/>
                    <a:pt x="357" y="536"/>
                    <a:pt x="353" y="535"/>
                  </a:cubicBezTo>
                  <a:cubicBezTo>
                    <a:pt x="349" y="535"/>
                    <a:pt x="345" y="534"/>
                    <a:pt x="341" y="534"/>
                  </a:cubicBezTo>
                  <a:cubicBezTo>
                    <a:pt x="338" y="534"/>
                    <a:pt x="333" y="533"/>
                    <a:pt x="330" y="532"/>
                  </a:cubicBezTo>
                  <a:cubicBezTo>
                    <a:pt x="327" y="531"/>
                    <a:pt x="325" y="528"/>
                    <a:pt x="322" y="528"/>
                  </a:cubicBezTo>
                  <a:cubicBezTo>
                    <a:pt x="318" y="527"/>
                    <a:pt x="315" y="528"/>
                    <a:pt x="311" y="528"/>
                  </a:cubicBezTo>
                  <a:cubicBezTo>
                    <a:pt x="307" y="527"/>
                    <a:pt x="304" y="524"/>
                    <a:pt x="302" y="521"/>
                  </a:cubicBezTo>
                  <a:cubicBezTo>
                    <a:pt x="301" y="519"/>
                    <a:pt x="301" y="517"/>
                    <a:pt x="303" y="519"/>
                  </a:cubicBezTo>
                  <a:cubicBezTo>
                    <a:pt x="304" y="520"/>
                    <a:pt x="306" y="522"/>
                    <a:pt x="308" y="523"/>
                  </a:cubicBezTo>
                  <a:cubicBezTo>
                    <a:pt x="311" y="525"/>
                    <a:pt x="316" y="525"/>
                    <a:pt x="320" y="524"/>
                  </a:cubicBezTo>
                  <a:cubicBezTo>
                    <a:pt x="325" y="522"/>
                    <a:pt x="328" y="526"/>
                    <a:pt x="332" y="528"/>
                  </a:cubicBezTo>
                  <a:cubicBezTo>
                    <a:pt x="335" y="530"/>
                    <a:pt x="340" y="530"/>
                    <a:pt x="344" y="529"/>
                  </a:cubicBezTo>
                  <a:cubicBezTo>
                    <a:pt x="346" y="529"/>
                    <a:pt x="349" y="529"/>
                    <a:pt x="351" y="528"/>
                  </a:cubicBezTo>
                  <a:cubicBezTo>
                    <a:pt x="353" y="527"/>
                    <a:pt x="354" y="526"/>
                    <a:pt x="356" y="526"/>
                  </a:cubicBezTo>
                  <a:cubicBezTo>
                    <a:pt x="358" y="526"/>
                    <a:pt x="360" y="526"/>
                    <a:pt x="362" y="526"/>
                  </a:cubicBezTo>
                  <a:cubicBezTo>
                    <a:pt x="365" y="526"/>
                    <a:pt x="369" y="525"/>
                    <a:pt x="371" y="524"/>
                  </a:cubicBezTo>
                  <a:cubicBezTo>
                    <a:pt x="373" y="522"/>
                    <a:pt x="374" y="520"/>
                    <a:pt x="375" y="517"/>
                  </a:cubicBezTo>
                  <a:cubicBezTo>
                    <a:pt x="376" y="515"/>
                    <a:pt x="377" y="512"/>
                    <a:pt x="379" y="510"/>
                  </a:cubicBezTo>
                  <a:cubicBezTo>
                    <a:pt x="379" y="509"/>
                    <a:pt x="380" y="508"/>
                    <a:pt x="381" y="507"/>
                  </a:cubicBezTo>
                  <a:cubicBezTo>
                    <a:pt x="385" y="501"/>
                    <a:pt x="389" y="495"/>
                    <a:pt x="396" y="495"/>
                  </a:cubicBezTo>
                  <a:cubicBezTo>
                    <a:pt x="399" y="495"/>
                    <a:pt x="401" y="495"/>
                    <a:pt x="404" y="496"/>
                  </a:cubicBezTo>
                  <a:cubicBezTo>
                    <a:pt x="406" y="497"/>
                    <a:pt x="406" y="500"/>
                    <a:pt x="408" y="501"/>
                  </a:cubicBezTo>
                  <a:cubicBezTo>
                    <a:pt x="412" y="503"/>
                    <a:pt x="415" y="497"/>
                    <a:pt x="417" y="494"/>
                  </a:cubicBezTo>
                  <a:cubicBezTo>
                    <a:pt x="419" y="491"/>
                    <a:pt x="421" y="491"/>
                    <a:pt x="425" y="491"/>
                  </a:cubicBezTo>
                  <a:cubicBezTo>
                    <a:pt x="427" y="492"/>
                    <a:pt x="428" y="491"/>
                    <a:pt x="430" y="490"/>
                  </a:cubicBezTo>
                  <a:cubicBezTo>
                    <a:pt x="431" y="489"/>
                    <a:pt x="432" y="488"/>
                    <a:pt x="432" y="487"/>
                  </a:cubicBezTo>
                  <a:cubicBezTo>
                    <a:pt x="432" y="487"/>
                    <a:pt x="432" y="485"/>
                    <a:pt x="432" y="485"/>
                  </a:cubicBezTo>
                  <a:cubicBezTo>
                    <a:pt x="433" y="483"/>
                    <a:pt x="436" y="484"/>
                    <a:pt x="437" y="483"/>
                  </a:cubicBezTo>
                  <a:cubicBezTo>
                    <a:pt x="438" y="482"/>
                    <a:pt x="437" y="480"/>
                    <a:pt x="437" y="479"/>
                  </a:cubicBezTo>
                  <a:cubicBezTo>
                    <a:pt x="436" y="478"/>
                    <a:pt x="434" y="476"/>
                    <a:pt x="433" y="475"/>
                  </a:cubicBezTo>
                  <a:cubicBezTo>
                    <a:pt x="430" y="473"/>
                    <a:pt x="428" y="473"/>
                    <a:pt x="426" y="471"/>
                  </a:cubicBezTo>
                  <a:cubicBezTo>
                    <a:pt x="424" y="469"/>
                    <a:pt x="422" y="468"/>
                    <a:pt x="419" y="467"/>
                  </a:cubicBezTo>
                  <a:cubicBezTo>
                    <a:pt x="417" y="466"/>
                    <a:pt x="416" y="466"/>
                    <a:pt x="414" y="466"/>
                  </a:cubicBezTo>
                  <a:cubicBezTo>
                    <a:pt x="412" y="466"/>
                    <a:pt x="407" y="463"/>
                    <a:pt x="408" y="461"/>
                  </a:cubicBezTo>
                  <a:cubicBezTo>
                    <a:pt x="409" y="460"/>
                    <a:pt x="411" y="460"/>
                    <a:pt x="412" y="459"/>
                  </a:cubicBezTo>
                  <a:cubicBezTo>
                    <a:pt x="413" y="458"/>
                    <a:pt x="413" y="456"/>
                    <a:pt x="413" y="455"/>
                  </a:cubicBezTo>
                  <a:cubicBezTo>
                    <a:pt x="413" y="452"/>
                    <a:pt x="413" y="448"/>
                    <a:pt x="409" y="447"/>
                  </a:cubicBezTo>
                  <a:cubicBezTo>
                    <a:pt x="408" y="447"/>
                    <a:pt x="406" y="448"/>
                    <a:pt x="405" y="447"/>
                  </a:cubicBezTo>
                  <a:cubicBezTo>
                    <a:pt x="403" y="447"/>
                    <a:pt x="403" y="445"/>
                    <a:pt x="401" y="445"/>
                  </a:cubicBezTo>
                  <a:cubicBezTo>
                    <a:pt x="399" y="444"/>
                    <a:pt x="396" y="446"/>
                    <a:pt x="393" y="447"/>
                  </a:cubicBezTo>
                  <a:cubicBezTo>
                    <a:pt x="391" y="447"/>
                    <a:pt x="389" y="449"/>
                    <a:pt x="387" y="450"/>
                  </a:cubicBezTo>
                  <a:cubicBezTo>
                    <a:pt x="384" y="451"/>
                    <a:pt x="382" y="452"/>
                    <a:pt x="379" y="454"/>
                  </a:cubicBezTo>
                  <a:cubicBezTo>
                    <a:pt x="377" y="454"/>
                    <a:pt x="374" y="457"/>
                    <a:pt x="372" y="457"/>
                  </a:cubicBezTo>
                  <a:cubicBezTo>
                    <a:pt x="371" y="453"/>
                    <a:pt x="380" y="449"/>
                    <a:pt x="383" y="448"/>
                  </a:cubicBezTo>
                  <a:cubicBezTo>
                    <a:pt x="387" y="445"/>
                    <a:pt x="392" y="445"/>
                    <a:pt x="396" y="444"/>
                  </a:cubicBezTo>
                  <a:cubicBezTo>
                    <a:pt x="401" y="444"/>
                    <a:pt x="406" y="443"/>
                    <a:pt x="410" y="443"/>
                  </a:cubicBezTo>
                  <a:cubicBezTo>
                    <a:pt x="413" y="443"/>
                    <a:pt x="415" y="444"/>
                    <a:pt x="418" y="445"/>
                  </a:cubicBezTo>
                  <a:cubicBezTo>
                    <a:pt x="421" y="447"/>
                    <a:pt x="427" y="438"/>
                    <a:pt x="429" y="436"/>
                  </a:cubicBezTo>
                  <a:cubicBezTo>
                    <a:pt x="431" y="434"/>
                    <a:pt x="433" y="432"/>
                    <a:pt x="434" y="431"/>
                  </a:cubicBezTo>
                  <a:cubicBezTo>
                    <a:pt x="436" y="428"/>
                    <a:pt x="437" y="427"/>
                    <a:pt x="439" y="425"/>
                  </a:cubicBezTo>
                  <a:cubicBezTo>
                    <a:pt x="443" y="421"/>
                    <a:pt x="447" y="417"/>
                    <a:pt x="449" y="413"/>
                  </a:cubicBezTo>
                  <a:cubicBezTo>
                    <a:pt x="451" y="409"/>
                    <a:pt x="452" y="406"/>
                    <a:pt x="453" y="402"/>
                  </a:cubicBezTo>
                  <a:cubicBezTo>
                    <a:pt x="454" y="397"/>
                    <a:pt x="454" y="391"/>
                    <a:pt x="457" y="386"/>
                  </a:cubicBezTo>
                  <a:cubicBezTo>
                    <a:pt x="460" y="382"/>
                    <a:pt x="464" y="379"/>
                    <a:pt x="468" y="375"/>
                  </a:cubicBezTo>
                  <a:cubicBezTo>
                    <a:pt x="472" y="372"/>
                    <a:pt x="475" y="367"/>
                    <a:pt x="478" y="363"/>
                  </a:cubicBezTo>
                  <a:cubicBezTo>
                    <a:pt x="480" y="361"/>
                    <a:pt x="481" y="358"/>
                    <a:pt x="481" y="356"/>
                  </a:cubicBezTo>
                  <a:cubicBezTo>
                    <a:pt x="481" y="354"/>
                    <a:pt x="482" y="352"/>
                    <a:pt x="482" y="350"/>
                  </a:cubicBezTo>
                  <a:cubicBezTo>
                    <a:pt x="482" y="347"/>
                    <a:pt x="482" y="344"/>
                    <a:pt x="483" y="341"/>
                  </a:cubicBezTo>
                  <a:cubicBezTo>
                    <a:pt x="483" y="339"/>
                    <a:pt x="483" y="336"/>
                    <a:pt x="484" y="334"/>
                  </a:cubicBezTo>
                  <a:cubicBezTo>
                    <a:pt x="487" y="327"/>
                    <a:pt x="495" y="322"/>
                    <a:pt x="496" y="314"/>
                  </a:cubicBezTo>
                  <a:cubicBezTo>
                    <a:pt x="496" y="313"/>
                    <a:pt x="497" y="312"/>
                    <a:pt x="496" y="311"/>
                  </a:cubicBezTo>
                  <a:cubicBezTo>
                    <a:pt x="496" y="310"/>
                    <a:pt x="494" y="310"/>
                    <a:pt x="494" y="308"/>
                  </a:cubicBezTo>
                  <a:cubicBezTo>
                    <a:pt x="492" y="305"/>
                    <a:pt x="494" y="300"/>
                    <a:pt x="495" y="296"/>
                  </a:cubicBezTo>
                  <a:cubicBezTo>
                    <a:pt x="496" y="293"/>
                    <a:pt x="498" y="290"/>
                    <a:pt x="499" y="287"/>
                  </a:cubicBezTo>
                  <a:cubicBezTo>
                    <a:pt x="500" y="282"/>
                    <a:pt x="501" y="277"/>
                    <a:pt x="505" y="274"/>
                  </a:cubicBezTo>
                  <a:cubicBezTo>
                    <a:pt x="508" y="271"/>
                    <a:pt x="511" y="269"/>
                    <a:pt x="513" y="266"/>
                  </a:cubicBezTo>
                  <a:cubicBezTo>
                    <a:pt x="517" y="262"/>
                    <a:pt x="519" y="257"/>
                    <a:pt x="521" y="253"/>
                  </a:cubicBezTo>
                  <a:cubicBezTo>
                    <a:pt x="524" y="249"/>
                    <a:pt x="528" y="246"/>
                    <a:pt x="527" y="24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9"/>
            <p:cNvSpPr>
              <a:spLocks/>
            </p:cNvSpPr>
            <p:nvPr/>
          </p:nvSpPr>
          <p:spPr bwMode="auto">
            <a:xfrm>
              <a:off x="4465638" y="3302000"/>
              <a:ext cx="530225" cy="588963"/>
            </a:xfrm>
            <a:custGeom>
              <a:avLst/>
              <a:gdLst>
                <a:gd name="T0" fmla="*/ 206 w 298"/>
                <a:gd name="T1" fmla="*/ 5 h 332"/>
                <a:gd name="T2" fmla="*/ 168 w 298"/>
                <a:gd name="T3" fmla="*/ 26 h 332"/>
                <a:gd name="T4" fmla="*/ 127 w 298"/>
                <a:gd name="T5" fmla="*/ 36 h 332"/>
                <a:gd name="T6" fmla="*/ 104 w 298"/>
                <a:gd name="T7" fmla="*/ 68 h 332"/>
                <a:gd name="T8" fmla="*/ 42 w 298"/>
                <a:gd name="T9" fmla="*/ 65 h 332"/>
                <a:gd name="T10" fmla="*/ 0 w 298"/>
                <a:gd name="T11" fmla="*/ 50 h 332"/>
                <a:gd name="T12" fmla="*/ 6 w 298"/>
                <a:gd name="T13" fmla="*/ 118 h 332"/>
                <a:gd name="T14" fmla="*/ 23 w 298"/>
                <a:gd name="T15" fmla="*/ 155 h 332"/>
                <a:gd name="T16" fmla="*/ 58 w 298"/>
                <a:gd name="T17" fmla="*/ 202 h 332"/>
                <a:gd name="T18" fmla="*/ 82 w 298"/>
                <a:gd name="T19" fmla="*/ 236 h 332"/>
                <a:gd name="T20" fmla="*/ 73 w 298"/>
                <a:gd name="T21" fmla="*/ 307 h 332"/>
                <a:gd name="T22" fmla="*/ 108 w 298"/>
                <a:gd name="T23" fmla="*/ 328 h 332"/>
                <a:gd name="T24" fmla="*/ 130 w 298"/>
                <a:gd name="T25" fmla="*/ 310 h 332"/>
                <a:gd name="T26" fmla="*/ 149 w 298"/>
                <a:gd name="T27" fmla="*/ 298 h 332"/>
                <a:gd name="T28" fmla="*/ 185 w 298"/>
                <a:gd name="T29" fmla="*/ 251 h 332"/>
                <a:gd name="T30" fmla="*/ 185 w 298"/>
                <a:gd name="T31" fmla="*/ 193 h 332"/>
                <a:gd name="T32" fmla="*/ 246 w 298"/>
                <a:gd name="T33" fmla="*/ 186 h 332"/>
                <a:gd name="T34" fmla="*/ 278 w 298"/>
                <a:gd name="T35" fmla="*/ 160 h 332"/>
                <a:gd name="T36" fmla="*/ 275 w 298"/>
                <a:gd name="T37" fmla="*/ 153 h 332"/>
                <a:gd name="T38" fmla="*/ 258 w 298"/>
                <a:gd name="T39" fmla="*/ 148 h 332"/>
                <a:gd name="T40" fmla="*/ 269 w 298"/>
                <a:gd name="T41" fmla="*/ 134 h 332"/>
                <a:gd name="T42" fmla="*/ 279 w 298"/>
                <a:gd name="T43" fmla="*/ 118 h 332"/>
                <a:gd name="T44" fmla="*/ 287 w 298"/>
                <a:gd name="T45" fmla="*/ 110 h 332"/>
                <a:gd name="T46" fmla="*/ 295 w 298"/>
                <a:gd name="T47" fmla="*/ 101 h 332"/>
                <a:gd name="T48" fmla="*/ 293 w 298"/>
                <a:gd name="T49" fmla="*/ 82 h 332"/>
                <a:gd name="T50" fmla="*/ 290 w 298"/>
                <a:gd name="T51" fmla="*/ 67 h 332"/>
                <a:gd name="T52" fmla="*/ 285 w 298"/>
                <a:gd name="T53" fmla="*/ 59 h 332"/>
                <a:gd name="T54" fmla="*/ 281 w 298"/>
                <a:gd name="T55" fmla="*/ 48 h 332"/>
                <a:gd name="T56" fmla="*/ 277 w 298"/>
                <a:gd name="T57" fmla="*/ 43 h 332"/>
                <a:gd name="T58" fmla="*/ 257 w 298"/>
                <a:gd name="T59" fmla="*/ 23 h 332"/>
                <a:gd name="T60" fmla="*/ 241 w 298"/>
                <a:gd name="T61" fmla="*/ 11 h 332"/>
                <a:gd name="T62" fmla="*/ 221 w 298"/>
                <a:gd name="T63" fmla="*/ 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332">
                  <a:moveTo>
                    <a:pt x="221" y="26"/>
                  </a:moveTo>
                  <a:cubicBezTo>
                    <a:pt x="222" y="20"/>
                    <a:pt x="211" y="8"/>
                    <a:pt x="206" y="5"/>
                  </a:cubicBezTo>
                  <a:cubicBezTo>
                    <a:pt x="196" y="0"/>
                    <a:pt x="190" y="8"/>
                    <a:pt x="186" y="17"/>
                  </a:cubicBezTo>
                  <a:cubicBezTo>
                    <a:pt x="181" y="29"/>
                    <a:pt x="181" y="35"/>
                    <a:pt x="168" y="26"/>
                  </a:cubicBezTo>
                  <a:cubicBezTo>
                    <a:pt x="162" y="23"/>
                    <a:pt x="147" y="13"/>
                    <a:pt x="146" y="28"/>
                  </a:cubicBezTo>
                  <a:cubicBezTo>
                    <a:pt x="135" y="28"/>
                    <a:pt x="134" y="28"/>
                    <a:pt x="127" y="36"/>
                  </a:cubicBezTo>
                  <a:cubicBezTo>
                    <a:pt x="122" y="41"/>
                    <a:pt x="117" y="44"/>
                    <a:pt x="113" y="50"/>
                  </a:cubicBezTo>
                  <a:cubicBezTo>
                    <a:pt x="109" y="56"/>
                    <a:pt x="111" y="64"/>
                    <a:pt x="104" y="68"/>
                  </a:cubicBezTo>
                  <a:cubicBezTo>
                    <a:pt x="98" y="71"/>
                    <a:pt x="89" y="68"/>
                    <a:pt x="84" y="67"/>
                  </a:cubicBezTo>
                  <a:cubicBezTo>
                    <a:pt x="70" y="65"/>
                    <a:pt x="54" y="74"/>
                    <a:pt x="42" y="65"/>
                  </a:cubicBezTo>
                  <a:cubicBezTo>
                    <a:pt x="33" y="57"/>
                    <a:pt x="26" y="41"/>
                    <a:pt x="21" y="31"/>
                  </a:cubicBezTo>
                  <a:cubicBezTo>
                    <a:pt x="11" y="10"/>
                    <a:pt x="1" y="39"/>
                    <a:pt x="0" y="50"/>
                  </a:cubicBezTo>
                  <a:cubicBezTo>
                    <a:pt x="0" y="67"/>
                    <a:pt x="3" y="79"/>
                    <a:pt x="8" y="95"/>
                  </a:cubicBezTo>
                  <a:cubicBezTo>
                    <a:pt x="11" y="104"/>
                    <a:pt x="6" y="109"/>
                    <a:pt x="6" y="118"/>
                  </a:cubicBezTo>
                  <a:cubicBezTo>
                    <a:pt x="7" y="127"/>
                    <a:pt x="11" y="127"/>
                    <a:pt x="16" y="134"/>
                  </a:cubicBezTo>
                  <a:cubicBezTo>
                    <a:pt x="20" y="140"/>
                    <a:pt x="23" y="147"/>
                    <a:pt x="23" y="155"/>
                  </a:cubicBezTo>
                  <a:cubicBezTo>
                    <a:pt x="23" y="164"/>
                    <a:pt x="20" y="168"/>
                    <a:pt x="27" y="175"/>
                  </a:cubicBezTo>
                  <a:cubicBezTo>
                    <a:pt x="36" y="185"/>
                    <a:pt x="51" y="191"/>
                    <a:pt x="58" y="202"/>
                  </a:cubicBezTo>
                  <a:cubicBezTo>
                    <a:pt x="62" y="208"/>
                    <a:pt x="63" y="215"/>
                    <a:pt x="68" y="221"/>
                  </a:cubicBezTo>
                  <a:cubicBezTo>
                    <a:pt x="72" y="226"/>
                    <a:pt x="79" y="230"/>
                    <a:pt x="82" y="236"/>
                  </a:cubicBezTo>
                  <a:cubicBezTo>
                    <a:pt x="89" y="249"/>
                    <a:pt x="86" y="268"/>
                    <a:pt x="78" y="281"/>
                  </a:cubicBezTo>
                  <a:cubicBezTo>
                    <a:pt x="75" y="285"/>
                    <a:pt x="61" y="303"/>
                    <a:pt x="73" y="307"/>
                  </a:cubicBezTo>
                  <a:cubicBezTo>
                    <a:pt x="80" y="309"/>
                    <a:pt x="83" y="296"/>
                    <a:pt x="88" y="295"/>
                  </a:cubicBezTo>
                  <a:cubicBezTo>
                    <a:pt x="96" y="304"/>
                    <a:pt x="83" y="332"/>
                    <a:pt x="108" y="328"/>
                  </a:cubicBezTo>
                  <a:cubicBezTo>
                    <a:pt x="117" y="326"/>
                    <a:pt x="114" y="319"/>
                    <a:pt x="121" y="314"/>
                  </a:cubicBezTo>
                  <a:cubicBezTo>
                    <a:pt x="122" y="313"/>
                    <a:pt x="129" y="310"/>
                    <a:pt x="130" y="310"/>
                  </a:cubicBezTo>
                  <a:cubicBezTo>
                    <a:pt x="134" y="310"/>
                    <a:pt x="137" y="315"/>
                    <a:pt x="139" y="315"/>
                  </a:cubicBezTo>
                  <a:cubicBezTo>
                    <a:pt x="149" y="315"/>
                    <a:pt x="145" y="304"/>
                    <a:pt x="149" y="298"/>
                  </a:cubicBezTo>
                  <a:cubicBezTo>
                    <a:pt x="153" y="293"/>
                    <a:pt x="162" y="291"/>
                    <a:pt x="167" y="286"/>
                  </a:cubicBezTo>
                  <a:cubicBezTo>
                    <a:pt x="174" y="278"/>
                    <a:pt x="180" y="261"/>
                    <a:pt x="185" y="251"/>
                  </a:cubicBezTo>
                  <a:cubicBezTo>
                    <a:pt x="190" y="240"/>
                    <a:pt x="204" y="224"/>
                    <a:pt x="197" y="212"/>
                  </a:cubicBezTo>
                  <a:cubicBezTo>
                    <a:pt x="193" y="205"/>
                    <a:pt x="184" y="203"/>
                    <a:pt x="185" y="193"/>
                  </a:cubicBezTo>
                  <a:cubicBezTo>
                    <a:pt x="187" y="183"/>
                    <a:pt x="193" y="183"/>
                    <a:pt x="202" y="184"/>
                  </a:cubicBezTo>
                  <a:cubicBezTo>
                    <a:pt x="215" y="187"/>
                    <a:pt x="233" y="193"/>
                    <a:pt x="246" y="186"/>
                  </a:cubicBezTo>
                  <a:cubicBezTo>
                    <a:pt x="254" y="182"/>
                    <a:pt x="254" y="173"/>
                    <a:pt x="261" y="169"/>
                  </a:cubicBezTo>
                  <a:cubicBezTo>
                    <a:pt x="268" y="164"/>
                    <a:pt x="273" y="168"/>
                    <a:pt x="278" y="160"/>
                  </a:cubicBezTo>
                  <a:cubicBezTo>
                    <a:pt x="278" y="160"/>
                    <a:pt x="279" y="159"/>
                    <a:pt x="279" y="159"/>
                  </a:cubicBezTo>
                  <a:cubicBezTo>
                    <a:pt x="277" y="157"/>
                    <a:pt x="276" y="155"/>
                    <a:pt x="275" y="153"/>
                  </a:cubicBezTo>
                  <a:cubicBezTo>
                    <a:pt x="273" y="150"/>
                    <a:pt x="272" y="149"/>
                    <a:pt x="269" y="149"/>
                  </a:cubicBezTo>
                  <a:cubicBezTo>
                    <a:pt x="265" y="148"/>
                    <a:pt x="262" y="148"/>
                    <a:pt x="258" y="148"/>
                  </a:cubicBezTo>
                  <a:cubicBezTo>
                    <a:pt x="257" y="145"/>
                    <a:pt x="262" y="143"/>
                    <a:pt x="263" y="141"/>
                  </a:cubicBezTo>
                  <a:cubicBezTo>
                    <a:pt x="265" y="139"/>
                    <a:pt x="267" y="137"/>
                    <a:pt x="269" y="134"/>
                  </a:cubicBezTo>
                  <a:cubicBezTo>
                    <a:pt x="270" y="132"/>
                    <a:pt x="270" y="129"/>
                    <a:pt x="271" y="127"/>
                  </a:cubicBezTo>
                  <a:cubicBezTo>
                    <a:pt x="273" y="124"/>
                    <a:pt x="276" y="121"/>
                    <a:pt x="279" y="118"/>
                  </a:cubicBezTo>
                  <a:cubicBezTo>
                    <a:pt x="280" y="117"/>
                    <a:pt x="282" y="116"/>
                    <a:pt x="283" y="114"/>
                  </a:cubicBezTo>
                  <a:cubicBezTo>
                    <a:pt x="284" y="113"/>
                    <a:pt x="286" y="112"/>
                    <a:pt x="287" y="110"/>
                  </a:cubicBezTo>
                  <a:cubicBezTo>
                    <a:pt x="288" y="109"/>
                    <a:pt x="288" y="108"/>
                    <a:pt x="290" y="108"/>
                  </a:cubicBezTo>
                  <a:cubicBezTo>
                    <a:pt x="294" y="107"/>
                    <a:pt x="295" y="105"/>
                    <a:pt x="295" y="101"/>
                  </a:cubicBezTo>
                  <a:cubicBezTo>
                    <a:pt x="295" y="98"/>
                    <a:pt x="296" y="95"/>
                    <a:pt x="297" y="92"/>
                  </a:cubicBezTo>
                  <a:cubicBezTo>
                    <a:pt x="298" y="88"/>
                    <a:pt x="295" y="85"/>
                    <a:pt x="293" y="82"/>
                  </a:cubicBezTo>
                  <a:cubicBezTo>
                    <a:pt x="292" y="80"/>
                    <a:pt x="291" y="78"/>
                    <a:pt x="291" y="77"/>
                  </a:cubicBezTo>
                  <a:cubicBezTo>
                    <a:pt x="291" y="74"/>
                    <a:pt x="292" y="70"/>
                    <a:pt x="290" y="67"/>
                  </a:cubicBezTo>
                  <a:cubicBezTo>
                    <a:pt x="290" y="66"/>
                    <a:pt x="288" y="65"/>
                    <a:pt x="288" y="63"/>
                  </a:cubicBezTo>
                  <a:cubicBezTo>
                    <a:pt x="287" y="62"/>
                    <a:pt x="286" y="61"/>
                    <a:pt x="285" y="59"/>
                  </a:cubicBezTo>
                  <a:cubicBezTo>
                    <a:pt x="283" y="58"/>
                    <a:pt x="283" y="56"/>
                    <a:pt x="283" y="54"/>
                  </a:cubicBezTo>
                  <a:cubicBezTo>
                    <a:pt x="282" y="52"/>
                    <a:pt x="281" y="50"/>
                    <a:pt x="281" y="48"/>
                  </a:cubicBezTo>
                  <a:cubicBezTo>
                    <a:pt x="280" y="47"/>
                    <a:pt x="280" y="46"/>
                    <a:pt x="280" y="45"/>
                  </a:cubicBezTo>
                  <a:cubicBezTo>
                    <a:pt x="279" y="44"/>
                    <a:pt x="278" y="43"/>
                    <a:pt x="277" y="43"/>
                  </a:cubicBezTo>
                  <a:cubicBezTo>
                    <a:pt x="272" y="39"/>
                    <a:pt x="267" y="36"/>
                    <a:pt x="264" y="31"/>
                  </a:cubicBezTo>
                  <a:cubicBezTo>
                    <a:pt x="262" y="28"/>
                    <a:pt x="261" y="25"/>
                    <a:pt x="257" y="23"/>
                  </a:cubicBezTo>
                  <a:cubicBezTo>
                    <a:pt x="253" y="21"/>
                    <a:pt x="249" y="19"/>
                    <a:pt x="246" y="16"/>
                  </a:cubicBezTo>
                  <a:cubicBezTo>
                    <a:pt x="244" y="14"/>
                    <a:pt x="242" y="12"/>
                    <a:pt x="241" y="11"/>
                  </a:cubicBezTo>
                  <a:cubicBezTo>
                    <a:pt x="240" y="10"/>
                    <a:pt x="239" y="9"/>
                    <a:pt x="238" y="9"/>
                  </a:cubicBezTo>
                  <a:cubicBezTo>
                    <a:pt x="231" y="14"/>
                    <a:pt x="224" y="25"/>
                    <a:pt x="22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0"/>
            <p:cNvSpPr>
              <a:spLocks/>
            </p:cNvSpPr>
            <p:nvPr/>
          </p:nvSpPr>
          <p:spPr bwMode="auto">
            <a:xfrm>
              <a:off x="4313238" y="2527300"/>
              <a:ext cx="403225" cy="482600"/>
            </a:xfrm>
            <a:custGeom>
              <a:avLst/>
              <a:gdLst>
                <a:gd name="T0" fmla="*/ 16 w 227"/>
                <a:gd name="T1" fmla="*/ 156 h 272"/>
                <a:gd name="T2" fmla="*/ 12 w 227"/>
                <a:gd name="T3" fmla="*/ 189 h 272"/>
                <a:gd name="T4" fmla="*/ 42 w 227"/>
                <a:gd name="T5" fmla="*/ 211 h 272"/>
                <a:gd name="T6" fmla="*/ 56 w 227"/>
                <a:gd name="T7" fmla="*/ 252 h 272"/>
                <a:gd name="T8" fmla="*/ 142 w 227"/>
                <a:gd name="T9" fmla="*/ 266 h 272"/>
                <a:gd name="T10" fmla="*/ 166 w 227"/>
                <a:gd name="T11" fmla="*/ 264 h 272"/>
                <a:gd name="T12" fmla="*/ 202 w 227"/>
                <a:gd name="T13" fmla="*/ 260 h 272"/>
                <a:gd name="T14" fmla="*/ 227 w 227"/>
                <a:gd name="T15" fmla="*/ 250 h 272"/>
                <a:gd name="T16" fmla="*/ 213 w 227"/>
                <a:gd name="T17" fmla="*/ 244 h 272"/>
                <a:gd name="T18" fmla="*/ 202 w 227"/>
                <a:gd name="T19" fmla="*/ 239 h 272"/>
                <a:gd name="T20" fmla="*/ 196 w 227"/>
                <a:gd name="T21" fmla="*/ 243 h 272"/>
                <a:gd name="T22" fmla="*/ 189 w 227"/>
                <a:gd name="T23" fmla="*/ 241 h 272"/>
                <a:gd name="T24" fmla="*/ 191 w 227"/>
                <a:gd name="T25" fmla="*/ 235 h 272"/>
                <a:gd name="T26" fmla="*/ 184 w 227"/>
                <a:gd name="T27" fmla="*/ 219 h 272"/>
                <a:gd name="T28" fmla="*/ 173 w 227"/>
                <a:gd name="T29" fmla="*/ 204 h 272"/>
                <a:gd name="T30" fmla="*/ 170 w 227"/>
                <a:gd name="T31" fmla="*/ 178 h 272"/>
                <a:gd name="T32" fmla="*/ 164 w 227"/>
                <a:gd name="T33" fmla="*/ 167 h 272"/>
                <a:gd name="T34" fmla="*/ 159 w 227"/>
                <a:gd name="T35" fmla="*/ 159 h 272"/>
                <a:gd name="T36" fmla="*/ 152 w 227"/>
                <a:gd name="T37" fmla="*/ 145 h 272"/>
                <a:gd name="T38" fmla="*/ 151 w 227"/>
                <a:gd name="T39" fmla="*/ 133 h 272"/>
                <a:gd name="T40" fmla="*/ 151 w 227"/>
                <a:gd name="T41" fmla="*/ 123 h 272"/>
                <a:gd name="T42" fmla="*/ 146 w 227"/>
                <a:gd name="T43" fmla="*/ 108 h 272"/>
                <a:gd name="T44" fmla="*/ 142 w 227"/>
                <a:gd name="T45" fmla="*/ 94 h 272"/>
                <a:gd name="T46" fmla="*/ 140 w 227"/>
                <a:gd name="T47" fmla="*/ 86 h 272"/>
                <a:gd name="T48" fmla="*/ 142 w 227"/>
                <a:gd name="T49" fmla="*/ 78 h 272"/>
                <a:gd name="T50" fmla="*/ 139 w 227"/>
                <a:gd name="T51" fmla="*/ 68 h 272"/>
                <a:gd name="T52" fmla="*/ 135 w 227"/>
                <a:gd name="T53" fmla="*/ 50 h 272"/>
                <a:gd name="T54" fmla="*/ 122 w 227"/>
                <a:gd name="T55" fmla="*/ 45 h 272"/>
                <a:gd name="T56" fmla="*/ 119 w 227"/>
                <a:gd name="T57" fmla="*/ 37 h 272"/>
                <a:gd name="T58" fmla="*/ 112 w 227"/>
                <a:gd name="T59" fmla="*/ 36 h 272"/>
                <a:gd name="T60" fmla="*/ 105 w 227"/>
                <a:gd name="T61" fmla="*/ 24 h 272"/>
                <a:gd name="T62" fmla="*/ 99 w 227"/>
                <a:gd name="T63" fmla="*/ 17 h 272"/>
                <a:gd name="T64" fmla="*/ 96 w 227"/>
                <a:gd name="T65" fmla="*/ 12 h 272"/>
                <a:gd name="T66" fmla="*/ 88 w 227"/>
                <a:gd name="T67" fmla="*/ 0 h 272"/>
                <a:gd name="T68" fmla="*/ 79 w 227"/>
                <a:gd name="T69" fmla="*/ 16 h 272"/>
                <a:gd name="T70" fmla="*/ 64 w 227"/>
                <a:gd name="T71" fmla="*/ 34 h 272"/>
                <a:gd name="T72" fmla="*/ 66 w 227"/>
                <a:gd name="T73" fmla="*/ 57 h 272"/>
                <a:gd name="T74" fmla="*/ 78 w 227"/>
                <a:gd name="T75" fmla="*/ 74 h 272"/>
                <a:gd name="T76" fmla="*/ 42 w 227"/>
                <a:gd name="T77" fmla="*/ 98 h 272"/>
                <a:gd name="T78" fmla="*/ 29 w 227"/>
                <a:gd name="T79" fmla="*/ 105 h 272"/>
                <a:gd name="T80" fmla="*/ 13 w 227"/>
                <a:gd name="T81" fmla="*/ 118 h 272"/>
                <a:gd name="T82" fmla="*/ 0 w 227"/>
                <a:gd name="T83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7" h="272">
                  <a:moveTo>
                    <a:pt x="21" y="149"/>
                  </a:moveTo>
                  <a:cubicBezTo>
                    <a:pt x="22" y="155"/>
                    <a:pt x="18" y="152"/>
                    <a:pt x="16" y="156"/>
                  </a:cubicBezTo>
                  <a:cubicBezTo>
                    <a:pt x="13" y="160"/>
                    <a:pt x="13" y="160"/>
                    <a:pt x="12" y="165"/>
                  </a:cubicBezTo>
                  <a:cubicBezTo>
                    <a:pt x="10" y="172"/>
                    <a:pt x="12" y="182"/>
                    <a:pt x="12" y="189"/>
                  </a:cubicBezTo>
                  <a:cubicBezTo>
                    <a:pt x="13" y="198"/>
                    <a:pt x="14" y="204"/>
                    <a:pt x="23" y="205"/>
                  </a:cubicBezTo>
                  <a:cubicBezTo>
                    <a:pt x="32" y="205"/>
                    <a:pt x="40" y="198"/>
                    <a:pt x="42" y="211"/>
                  </a:cubicBezTo>
                  <a:cubicBezTo>
                    <a:pt x="44" y="217"/>
                    <a:pt x="40" y="227"/>
                    <a:pt x="43" y="234"/>
                  </a:cubicBezTo>
                  <a:cubicBezTo>
                    <a:pt x="46" y="240"/>
                    <a:pt x="51" y="246"/>
                    <a:pt x="56" y="252"/>
                  </a:cubicBezTo>
                  <a:cubicBezTo>
                    <a:pt x="65" y="263"/>
                    <a:pt x="76" y="272"/>
                    <a:pt x="92" y="269"/>
                  </a:cubicBezTo>
                  <a:cubicBezTo>
                    <a:pt x="107" y="266"/>
                    <a:pt x="134" y="238"/>
                    <a:pt x="142" y="266"/>
                  </a:cubicBezTo>
                  <a:cubicBezTo>
                    <a:pt x="146" y="264"/>
                    <a:pt x="150" y="259"/>
                    <a:pt x="155" y="265"/>
                  </a:cubicBezTo>
                  <a:cubicBezTo>
                    <a:pt x="160" y="259"/>
                    <a:pt x="162" y="265"/>
                    <a:pt x="166" y="264"/>
                  </a:cubicBezTo>
                  <a:cubicBezTo>
                    <a:pt x="171" y="263"/>
                    <a:pt x="173" y="260"/>
                    <a:pt x="177" y="259"/>
                  </a:cubicBezTo>
                  <a:cubicBezTo>
                    <a:pt x="187" y="255"/>
                    <a:pt x="193" y="256"/>
                    <a:pt x="202" y="260"/>
                  </a:cubicBezTo>
                  <a:cubicBezTo>
                    <a:pt x="213" y="264"/>
                    <a:pt x="217" y="265"/>
                    <a:pt x="224" y="255"/>
                  </a:cubicBezTo>
                  <a:cubicBezTo>
                    <a:pt x="225" y="253"/>
                    <a:pt x="226" y="252"/>
                    <a:pt x="227" y="250"/>
                  </a:cubicBezTo>
                  <a:cubicBezTo>
                    <a:pt x="226" y="250"/>
                    <a:pt x="226" y="250"/>
                    <a:pt x="225" y="249"/>
                  </a:cubicBezTo>
                  <a:cubicBezTo>
                    <a:pt x="221" y="247"/>
                    <a:pt x="217" y="246"/>
                    <a:pt x="213" y="244"/>
                  </a:cubicBezTo>
                  <a:cubicBezTo>
                    <a:pt x="211" y="243"/>
                    <a:pt x="209" y="242"/>
                    <a:pt x="207" y="242"/>
                  </a:cubicBezTo>
                  <a:cubicBezTo>
                    <a:pt x="204" y="242"/>
                    <a:pt x="203" y="241"/>
                    <a:pt x="202" y="239"/>
                  </a:cubicBezTo>
                  <a:cubicBezTo>
                    <a:pt x="200" y="238"/>
                    <a:pt x="194" y="236"/>
                    <a:pt x="194" y="239"/>
                  </a:cubicBezTo>
                  <a:cubicBezTo>
                    <a:pt x="194" y="240"/>
                    <a:pt x="196" y="241"/>
                    <a:pt x="196" y="243"/>
                  </a:cubicBezTo>
                  <a:cubicBezTo>
                    <a:pt x="196" y="244"/>
                    <a:pt x="195" y="246"/>
                    <a:pt x="193" y="247"/>
                  </a:cubicBezTo>
                  <a:cubicBezTo>
                    <a:pt x="189" y="248"/>
                    <a:pt x="186" y="245"/>
                    <a:pt x="189" y="241"/>
                  </a:cubicBezTo>
                  <a:cubicBezTo>
                    <a:pt x="190" y="240"/>
                    <a:pt x="191" y="239"/>
                    <a:pt x="192" y="238"/>
                  </a:cubicBezTo>
                  <a:cubicBezTo>
                    <a:pt x="192" y="237"/>
                    <a:pt x="191" y="236"/>
                    <a:pt x="191" y="235"/>
                  </a:cubicBezTo>
                  <a:cubicBezTo>
                    <a:pt x="189" y="232"/>
                    <a:pt x="191" y="230"/>
                    <a:pt x="190" y="227"/>
                  </a:cubicBezTo>
                  <a:cubicBezTo>
                    <a:pt x="189" y="224"/>
                    <a:pt x="187" y="221"/>
                    <a:pt x="184" y="219"/>
                  </a:cubicBezTo>
                  <a:cubicBezTo>
                    <a:pt x="181" y="217"/>
                    <a:pt x="180" y="214"/>
                    <a:pt x="177" y="211"/>
                  </a:cubicBezTo>
                  <a:cubicBezTo>
                    <a:pt x="176" y="209"/>
                    <a:pt x="174" y="207"/>
                    <a:pt x="173" y="204"/>
                  </a:cubicBezTo>
                  <a:cubicBezTo>
                    <a:pt x="171" y="200"/>
                    <a:pt x="172" y="195"/>
                    <a:pt x="171" y="190"/>
                  </a:cubicBezTo>
                  <a:cubicBezTo>
                    <a:pt x="170" y="186"/>
                    <a:pt x="170" y="182"/>
                    <a:pt x="170" y="178"/>
                  </a:cubicBezTo>
                  <a:cubicBezTo>
                    <a:pt x="170" y="175"/>
                    <a:pt x="169" y="173"/>
                    <a:pt x="167" y="171"/>
                  </a:cubicBezTo>
                  <a:cubicBezTo>
                    <a:pt x="166" y="170"/>
                    <a:pt x="165" y="168"/>
                    <a:pt x="164" y="167"/>
                  </a:cubicBezTo>
                  <a:cubicBezTo>
                    <a:pt x="162" y="166"/>
                    <a:pt x="160" y="166"/>
                    <a:pt x="159" y="163"/>
                  </a:cubicBezTo>
                  <a:cubicBezTo>
                    <a:pt x="159" y="162"/>
                    <a:pt x="160" y="160"/>
                    <a:pt x="159" y="159"/>
                  </a:cubicBezTo>
                  <a:cubicBezTo>
                    <a:pt x="159" y="157"/>
                    <a:pt x="159" y="156"/>
                    <a:pt x="158" y="154"/>
                  </a:cubicBezTo>
                  <a:cubicBezTo>
                    <a:pt x="157" y="150"/>
                    <a:pt x="152" y="149"/>
                    <a:pt x="152" y="145"/>
                  </a:cubicBezTo>
                  <a:cubicBezTo>
                    <a:pt x="152" y="142"/>
                    <a:pt x="151" y="140"/>
                    <a:pt x="151" y="138"/>
                  </a:cubicBezTo>
                  <a:cubicBezTo>
                    <a:pt x="151" y="136"/>
                    <a:pt x="150" y="135"/>
                    <a:pt x="151" y="133"/>
                  </a:cubicBezTo>
                  <a:cubicBezTo>
                    <a:pt x="152" y="131"/>
                    <a:pt x="152" y="131"/>
                    <a:pt x="152" y="129"/>
                  </a:cubicBezTo>
                  <a:cubicBezTo>
                    <a:pt x="152" y="127"/>
                    <a:pt x="152" y="125"/>
                    <a:pt x="151" y="123"/>
                  </a:cubicBezTo>
                  <a:cubicBezTo>
                    <a:pt x="149" y="120"/>
                    <a:pt x="148" y="117"/>
                    <a:pt x="146" y="115"/>
                  </a:cubicBezTo>
                  <a:cubicBezTo>
                    <a:pt x="144" y="112"/>
                    <a:pt x="145" y="111"/>
                    <a:pt x="146" y="108"/>
                  </a:cubicBezTo>
                  <a:cubicBezTo>
                    <a:pt x="146" y="105"/>
                    <a:pt x="146" y="101"/>
                    <a:pt x="145" y="98"/>
                  </a:cubicBezTo>
                  <a:cubicBezTo>
                    <a:pt x="144" y="96"/>
                    <a:pt x="143" y="95"/>
                    <a:pt x="142" y="94"/>
                  </a:cubicBezTo>
                  <a:cubicBezTo>
                    <a:pt x="141" y="93"/>
                    <a:pt x="140" y="91"/>
                    <a:pt x="140" y="89"/>
                  </a:cubicBezTo>
                  <a:cubicBezTo>
                    <a:pt x="140" y="88"/>
                    <a:pt x="140" y="87"/>
                    <a:pt x="140" y="86"/>
                  </a:cubicBezTo>
                  <a:cubicBezTo>
                    <a:pt x="141" y="85"/>
                    <a:pt x="142" y="85"/>
                    <a:pt x="142" y="84"/>
                  </a:cubicBezTo>
                  <a:cubicBezTo>
                    <a:pt x="143" y="82"/>
                    <a:pt x="142" y="80"/>
                    <a:pt x="142" y="78"/>
                  </a:cubicBezTo>
                  <a:cubicBezTo>
                    <a:pt x="141" y="77"/>
                    <a:pt x="141" y="75"/>
                    <a:pt x="141" y="73"/>
                  </a:cubicBezTo>
                  <a:cubicBezTo>
                    <a:pt x="141" y="71"/>
                    <a:pt x="140" y="69"/>
                    <a:pt x="139" y="68"/>
                  </a:cubicBezTo>
                  <a:cubicBezTo>
                    <a:pt x="138" y="65"/>
                    <a:pt x="136" y="62"/>
                    <a:pt x="136" y="59"/>
                  </a:cubicBezTo>
                  <a:cubicBezTo>
                    <a:pt x="135" y="56"/>
                    <a:pt x="136" y="53"/>
                    <a:pt x="135" y="50"/>
                  </a:cubicBezTo>
                  <a:cubicBezTo>
                    <a:pt x="133" y="48"/>
                    <a:pt x="130" y="45"/>
                    <a:pt x="128" y="44"/>
                  </a:cubicBezTo>
                  <a:cubicBezTo>
                    <a:pt x="126" y="43"/>
                    <a:pt x="124" y="45"/>
                    <a:pt x="122" y="45"/>
                  </a:cubicBezTo>
                  <a:cubicBezTo>
                    <a:pt x="119" y="45"/>
                    <a:pt x="121" y="43"/>
                    <a:pt x="121" y="40"/>
                  </a:cubicBezTo>
                  <a:cubicBezTo>
                    <a:pt x="121" y="39"/>
                    <a:pt x="120" y="38"/>
                    <a:pt x="119" y="37"/>
                  </a:cubicBezTo>
                  <a:cubicBezTo>
                    <a:pt x="118" y="36"/>
                    <a:pt x="117" y="35"/>
                    <a:pt x="116" y="35"/>
                  </a:cubicBezTo>
                  <a:cubicBezTo>
                    <a:pt x="114" y="36"/>
                    <a:pt x="114" y="38"/>
                    <a:pt x="112" y="36"/>
                  </a:cubicBezTo>
                  <a:cubicBezTo>
                    <a:pt x="109" y="35"/>
                    <a:pt x="109" y="31"/>
                    <a:pt x="107" y="28"/>
                  </a:cubicBezTo>
                  <a:cubicBezTo>
                    <a:pt x="106" y="27"/>
                    <a:pt x="106" y="25"/>
                    <a:pt x="105" y="24"/>
                  </a:cubicBezTo>
                  <a:cubicBezTo>
                    <a:pt x="104" y="23"/>
                    <a:pt x="102" y="22"/>
                    <a:pt x="102" y="21"/>
                  </a:cubicBezTo>
                  <a:cubicBezTo>
                    <a:pt x="101" y="19"/>
                    <a:pt x="100" y="18"/>
                    <a:pt x="99" y="17"/>
                  </a:cubicBezTo>
                  <a:cubicBezTo>
                    <a:pt x="98" y="16"/>
                    <a:pt x="97" y="15"/>
                    <a:pt x="97" y="15"/>
                  </a:cubicBezTo>
                  <a:cubicBezTo>
                    <a:pt x="96" y="13"/>
                    <a:pt x="97" y="13"/>
                    <a:pt x="96" y="12"/>
                  </a:cubicBezTo>
                  <a:cubicBezTo>
                    <a:pt x="96" y="9"/>
                    <a:pt x="93" y="5"/>
                    <a:pt x="91" y="2"/>
                  </a:cubicBezTo>
                  <a:cubicBezTo>
                    <a:pt x="91" y="1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78" y="6"/>
                    <a:pt x="80" y="10"/>
                    <a:pt x="79" y="16"/>
                  </a:cubicBezTo>
                  <a:cubicBezTo>
                    <a:pt x="73" y="18"/>
                    <a:pt x="71" y="20"/>
                    <a:pt x="68" y="26"/>
                  </a:cubicBezTo>
                  <a:cubicBezTo>
                    <a:pt x="67" y="29"/>
                    <a:pt x="67" y="32"/>
                    <a:pt x="64" y="34"/>
                  </a:cubicBezTo>
                  <a:cubicBezTo>
                    <a:pt x="62" y="35"/>
                    <a:pt x="56" y="33"/>
                    <a:pt x="57" y="38"/>
                  </a:cubicBezTo>
                  <a:cubicBezTo>
                    <a:pt x="65" y="41"/>
                    <a:pt x="64" y="50"/>
                    <a:pt x="66" y="57"/>
                  </a:cubicBezTo>
                  <a:cubicBezTo>
                    <a:pt x="68" y="60"/>
                    <a:pt x="68" y="65"/>
                    <a:pt x="69" y="67"/>
                  </a:cubicBezTo>
                  <a:cubicBezTo>
                    <a:pt x="71" y="71"/>
                    <a:pt x="76" y="71"/>
                    <a:pt x="78" y="74"/>
                  </a:cubicBezTo>
                  <a:cubicBezTo>
                    <a:pt x="80" y="81"/>
                    <a:pt x="61" y="80"/>
                    <a:pt x="58" y="81"/>
                  </a:cubicBezTo>
                  <a:cubicBezTo>
                    <a:pt x="51" y="86"/>
                    <a:pt x="51" y="98"/>
                    <a:pt x="42" y="98"/>
                  </a:cubicBezTo>
                  <a:cubicBezTo>
                    <a:pt x="39" y="98"/>
                    <a:pt x="37" y="97"/>
                    <a:pt x="34" y="99"/>
                  </a:cubicBezTo>
                  <a:cubicBezTo>
                    <a:pt x="33" y="100"/>
                    <a:pt x="31" y="103"/>
                    <a:pt x="29" y="105"/>
                  </a:cubicBezTo>
                  <a:cubicBezTo>
                    <a:pt x="25" y="108"/>
                    <a:pt x="22" y="110"/>
                    <a:pt x="20" y="115"/>
                  </a:cubicBezTo>
                  <a:cubicBezTo>
                    <a:pt x="17" y="116"/>
                    <a:pt x="15" y="116"/>
                    <a:pt x="13" y="118"/>
                  </a:cubicBezTo>
                  <a:cubicBezTo>
                    <a:pt x="11" y="120"/>
                    <a:pt x="12" y="123"/>
                    <a:pt x="10" y="125"/>
                  </a:cubicBezTo>
                  <a:cubicBezTo>
                    <a:pt x="7" y="127"/>
                    <a:pt x="4" y="128"/>
                    <a:pt x="0" y="129"/>
                  </a:cubicBezTo>
                  <a:cubicBezTo>
                    <a:pt x="7" y="140"/>
                    <a:pt x="15" y="149"/>
                    <a:pt x="21" y="1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1"/>
            <p:cNvSpPr>
              <a:spLocks/>
            </p:cNvSpPr>
            <p:nvPr/>
          </p:nvSpPr>
          <p:spPr bwMode="auto">
            <a:xfrm>
              <a:off x="3717925" y="3365500"/>
              <a:ext cx="625475" cy="739775"/>
            </a:xfrm>
            <a:custGeom>
              <a:avLst/>
              <a:gdLst>
                <a:gd name="T0" fmla="*/ 331 w 352"/>
                <a:gd name="T1" fmla="*/ 313 h 416"/>
                <a:gd name="T2" fmla="*/ 292 w 352"/>
                <a:gd name="T3" fmla="*/ 243 h 416"/>
                <a:gd name="T4" fmla="*/ 294 w 352"/>
                <a:gd name="T5" fmla="*/ 187 h 416"/>
                <a:gd name="T6" fmla="*/ 302 w 352"/>
                <a:gd name="T7" fmla="*/ 144 h 416"/>
                <a:gd name="T8" fmla="*/ 318 w 352"/>
                <a:gd name="T9" fmla="*/ 97 h 416"/>
                <a:gd name="T10" fmla="*/ 315 w 352"/>
                <a:gd name="T11" fmla="*/ 73 h 416"/>
                <a:gd name="T12" fmla="*/ 298 w 352"/>
                <a:gd name="T13" fmla="*/ 44 h 416"/>
                <a:gd name="T14" fmla="*/ 284 w 352"/>
                <a:gd name="T15" fmla="*/ 34 h 416"/>
                <a:gd name="T16" fmla="*/ 262 w 352"/>
                <a:gd name="T17" fmla="*/ 22 h 416"/>
                <a:gd name="T18" fmla="*/ 216 w 352"/>
                <a:gd name="T19" fmla="*/ 27 h 416"/>
                <a:gd name="T20" fmla="*/ 204 w 352"/>
                <a:gd name="T21" fmla="*/ 21 h 416"/>
                <a:gd name="T22" fmla="*/ 202 w 352"/>
                <a:gd name="T23" fmla="*/ 32 h 416"/>
                <a:gd name="T24" fmla="*/ 173 w 352"/>
                <a:gd name="T25" fmla="*/ 42 h 416"/>
                <a:gd name="T26" fmla="*/ 177 w 352"/>
                <a:gd name="T27" fmla="*/ 30 h 416"/>
                <a:gd name="T28" fmla="*/ 157 w 352"/>
                <a:gd name="T29" fmla="*/ 22 h 416"/>
                <a:gd name="T30" fmla="*/ 141 w 352"/>
                <a:gd name="T31" fmla="*/ 4 h 416"/>
                <a:gd name="T32" fmla="*/ 114 w 352"/>
                <a:gd name="T33" fmla="*/ 9 h 416"/>
                <a:gd name="T34" fmla="*/ 110 w 352"/>
                <a:gd name="T35" fmla="*/ 28 h 416"/>
                <a:gd name="T36" fmla="*/ 102 w 352"/>
                <a:gd name="T37" fmla="*/ 28 h 416"/>
                <a:gd name="T38" fmla="*/ 117 w 352"/>
                <a:gd name="T39" fmla="*/ 41 h 416"/>
                <a:gd name="T40" fmla="*/ 131 w 352"/>
                <a:gd name="T41" fmla="*/ 60 h 416"/>
                <a:gd name="T42" fmla="*/ 146 w 352"/>
                <a:gd name="T43" fmla="*/ 62 h 416"/>
                <a:gd name="T44" fmla="*/ 133 w 352"/>
                <a:gd name="T45" fmla="*/ 86 h 416"/>
                <a:gd name="T46" fmla="*/ 95 w 352"/>
                <a:gd name="T47" fmla="*/ 108 h 416"/>
                <a:gd name="T48" fmla="*/ 91 w 352"/>
                <a:gd name="T49" fmla="*/ 130 h 416"/>
                <a:gd name="T50" fmla="*/ 114 w 352"/>
                <a:gd name="T51" fmla="*/ 133 h 416"/>
                <a:gd name="T52" fmla="*/ 129 w 352"/>
                <a:gd name="T53" fmla="*/ 111 h 416"/>
                <a:gd name="T54" fmla="*/ 162 w 352"/>
                <a:gd name="T55" fmla="*/ 108 h 416"/>
                <a:gd name="T56" fmla="*/ 165 w 352"/>
                <a:gd name="T57" fmla="*/ 124 h 416"/>
                <a:gd name="T58" fmla="*/ 169 w 352"/>
                <a:gd name="T59" fmla="*/ 140 h 416"/>
                <a:gd name="T60" fmla="*/ 166 w 352"/>
                <a:gd name="T61" fmla="*/ 173 h 416"/>
                <a:gd name="T62" fmla="*/ 170 w 352"/>
                <a:gd name="T63" fmla="*/ 185 h 416"/>
                <a:gd name="T64" fmla="*/ 162 w 352"/>
                <a:gd name="T65" fmla="*/ 217 h 416"/>
                <a:gd name="T66" fmla="*/ 143 w 352"/>
                <a:gd name="T67" fmla="*/ 238 h 416"/>
                <a:gd name="T68" fmla="*/ 113 w 352"/>
                <a:gd name="T69" fmla="*/ 254 h 416"/>
                <a:gd name="T70" fmla="*/ 87 w 352"/>
                <a:gd name="T71" fmla="*/ 260 h 416"/>
                <a:gd name="T72" fmla="*/ 76 w 352"/>
                <a:gd name="T73" fmla="*/ 270 h 416"/>
                <a:gd name="T74" fmla="*/ 58 w 352"/>
                <a:gd name="T75" fmla="*/ 277 h 416"/>
                <a:gd name="T76" fmla="*/ 36 w 352"/>
                <a:gd name="T77" fmla="*/ 280 h 416"/>
                <a:gd name="T78" fmla="*/ 23 w 352"/>
                <a:gd name="T79" fmla="*/ 290 h 416"/>
                <a:gd name="T80" fmla="*/ 6 w 352"/>
                <a:gd name="T81" fmla="*/ 304 h 416"/>
                <a:gd name="T82" fmla="*/ 11 w 352"/>
                <a:gd name="T83" fmla="*/ 306 h 416"/>
                <a:gd name="T84" fmla="*/ 31 w 352"/>
                <a:gd name="T85" fmla="*/ 321 h 416"/>
                <a:gd name="T86" fmla="*/ 13 w 352"/>
                <a:gd name="T87" fmla="*/ 331 h 416"/>
                <a:gd name="T88" fmla="*/ 13 w 352"/>
                <a:gd name="T89" fmla="*/ 334 h 416"/>
                <a:gd name="T90" fmla="*/ 28 w 352"/>
                <a:gd name="T91" fmla="*/ 343 h 416"/>
                <a:gd name="T92" fmla="*/ 38 w 352"/>
                <a:gd name="T93" fmla="*/ 359 h 416"/>
                <a:gd name="T94" fmla="*/ 53 w 352"/>
                <a:gd name="T95" fmla="*/ 364 h 416"/>
                <a:gd name="T96" fmla="*/ 70 w 352"/>
                <a:gd name="T97" fmla="*/ 355 h 416"/>
                <a:gd name="T98" fmla="*/ 90 w 352"/>
                <a:gd name="T99" fmla="*/ 346 h 416"/>
                <a:gd name="T100" fmla="*/ 112 w 352"/>
                <a:gd name="T101" fmla="*/ 338 h 416"/>
                <a:gd name="T102" fmla="*/ 126 w 352"/>
                <a:gd name="T103" fmla="*/ 336 h 416"/>
                <a:gd name="T104" fmla="*/ 149 w 352"/>
                <a:gd name="T105" fmla="*/ 351 h 416"/>
                <a:gd name="T106" fmla="*/ 155 w 352"/>
                <a:gd name="T107" fmla="*/ 360 h 416"/>
                <a:gd name="T108" fmla="*/ 148 w 352"/>
                <a:gd name="T109" fmla="*/ 361 h 416"/>
                <a:gd name="T110" fmla="*/ 134 w 352"/>
                <a:gd name="T111" fmla="*/ 365 h 416"/>
                <a:gd name="T112" fmla="*/ 143 w 352"/>
                <a:gd name="T113" fmla="*/ 379 h 416"/>
                <a:gd name="T114" fmla="*/ 167 w 352"/>
                <a:gd name="T115" fmla="*/ 375 h 416"/>
                <a:gd name="T116" fmla="*/ 201 w 352"/>
                <a:gd name="T117" fmla="*/ 378 h 416"/>
                <a:gd name="T118" fmla="*/ 222 w 352"/>
                <a:gd name="T119" fmla="*/ 400 h 416"/>
                <a:gd name="T120" fmla="*/ 279 w 352"/>
                <a:gd name="T121" fmla="*/ 403 h 416"/>
                <a:gd name="T122" fmla="*/ 304 w 352"/>
                <a:gd name="T123" fmla="*/ 384 h 416"/>
                <a:gd name="T124" fmla="*/ 342 w 352"/>
                <a:gd name="T125" fmla="*/ 3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2" h="416">
                  <a:moveTo>
                    <a:pt x="350" y="333"/>
                  </a:moveTo>
                  <a:cubicBezTo>
                    <a:pt x="349" y="322"/>
                    <a:pt x="349" y="326"/>
                    <a:pt x="341" y="322"/>
                  </a:cubicBezTo>
                  <a:cubicBezTo>
                    <a:pt x="336" y="319"/>
                    <a:pt x="335" y="318"/>
                    <a:pt x="331" y="313"/>
                  </a:cubicBezTo>
                  <a:cubicBezTo>
                    <a:pt x="321" y="304"/>
                    <a:pt x="312" y="311"/>
                    <a:pt x="303" y="304"/>
                  </a:cubicBezTo>
                  <a:cubicBezTo>
                    <a:pt x="290" y="296"/>
                    <a:pt x="288" y="279"/>
                    <a:pt x="287" y="266"/>
                  </a:cubicBezTo>
                  <a:cubicBezTo>
                    <a:pt x="287" y="257"/>
                    <a:pt x="287" y="250"/>
                    <a:pt x="292" y="243"/>
                  </a:cubicBezTo>
                  <a:cubicBezTo>
                    <a:pt x="296" y="235"/>
                    <a:pt x="300" y="236"/>
                    <a:pt x="296" y="226"/>
                  </a:cubicBezTo>
                  <a:cubicBezTo>
                    <a:pt x="291" y="216"/>
                    <a:pt x="270" y="205"/>
                    <a:pt x="275" y="195"/>
                  </a:cubicBezTo>
                  <a:cubicBezTo>
                    <a:pt x="280" y="187"/>
                    <a:pt x="289" y="192"/>
                    <a:pt x="294" y="187"/>
                  </a:cubicBezTo>
                  <a:cubicBezTo>
                    <a:pt x="302" y="179"/>
                    <a:pt x="289" y="178"/>
                    <a:pt x="285" y="173"/>
                  </a:cubicBezTo>
                  <a:cubicBezTo>
                    <a:pt x="287" y="169"/>
                    <a:pt x="290" y="162"/>
                    <a:pt x="292" y="158"/>
                  </a:cubicBezTo>
                  <a:cubicBezTo>
                    <a:pt x="294" y="154"/>
                    <a:pt x="301" y="147"/>
                    <a:pt x="302" y="144"/>
                  </a:cubicBezTo>
                  <a:cubicBezTo>
                    <a:pt x="305" y="130"/>
                    <a:pt x="285" y="135"/>
                    <a:pt x="283" y="124"/>
                  </a:cubicBezTo>
                  <a:cubicBezTo>
                    <a:pt x="282" y="113"/>
                    <a:pt x="289" y="100"/>
                    <a:pt x="299" y="97"/>
                  </a:cubicBezTo>
                  <a:cubicBezTo>
                    <a:pt x="305" y="95"/>
                    <a:pt x="312" y="95"/>
                    <a:pt x="318" y="97"/>
                  </a:cubicBezTo>
                  <a:cubicBezTo>
                    <a:pt x="323" y="99"/>
                    <a:pt x="327" y="105"/>
                    <a:pt x="332" y="102"/>
                  </a:cubicBezTo>
                  <a:cubicBezTo>
                    <a:pt x="330" y="95"/>
                    <a:pt x="325" y="94"/>
                    <a:pt x="321" y="89"/>
                  </a:cubicBezTo>
                  <a:cubicBezTo>
                    <a:pt x="318" y="85"/>
                    <a:pt x="318" y="78"/>
                    <a:pt x="315" y="73"/>
                  </a:cubicBezTo>
                  <a:cubicBezTo>
                    <a:pt x="312" y="67"/>
                    <a:pt x="307" y="65"/>
                    <a:pt x="305" y="59"/>
                  </a:cubicBezTo>
                  <a:cubicBezTo>
                    <a:pt x="303" y="51"/>
                    <a:pt x="306" y="50"/>
                    <a:pt x="299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5"/>
                    <a:pt x="299" y="45"/>
                    <a:pt x="299" y="46"/>
                  </a:cubicBezTo>
                  <a:cubicBezTo>
                    <a:pt x="295" y="46"/>
                    <a:pt x="290" y="43"/>
                    <a:pt x="288" y="40"/>
                  </a:cubicBezTo>
                  <a:cubicBezTo>
                    <a:pt x="287" y="38"/>
                    <a:pt x="286" y="36"/>
                    <a:pt x="284" y="34"/>
                  </a:cubicBezTo>
                  <a:cubicBezTo>
                    <a:pt x="283" y="33"/>
                    <a:pt x="281" y="32"/>
                    <a:pt x="279" y="31"/>
                  </a:cubicBezTo>
                  <a:cubicBezTo>
                    <a:pt x="276" y="28"/>
                    <a:pt x="272" y="24"/>
                    <a:pt x="268" y="22"/>
                  </a:cubicBezTo>
                  <a:cubicBezTo>
                    <a:pt x="266" y="21"/>
                    <a:pt x="265" y="22"/>
                    <a:pt x="262" y="22"/>
                  </a:cubicBezTo>
                  <a:cubicBezTo>
                    <a:pt x="258" y="23"/>
                    <a:pt x="254" y="22"/>
                    <a:pt x="250" y="24"/>
                  </a:cubicBezTo>
                  <a:cubicBezTo>
                    <a:pt x="245" y="26"/>
                    <a:pt x="241" y="28"/>
                    <a:pt x="236" y="30"/>
                  </a:cubicBezTo>
                  <a:cubicBezTo>
                    <a:pt x="230" y="33"/>
                    <a:pt x="219" y="35"/>
                    <a:pt x="216" y="27"/>
                  </a:cubicBezTo>
                  <a:cubicBezTo>
                    <a:pt x="214" y="27"/>
                    <a:pt x="211" y="26"/>
                    <a:pt x="209" y="25"/>
                  </a:cubicBezTo>
                  <a:cubicBezTo>
                    <a:pt x="207" y="25"/>
                    <a:pt x="207" y="25"/>
                    <a:pt x="206" y="24"/>
                  </a:cubicBezTo>
                  <a:cubicBezTo>
                    <a:pt x="205" y="23"/>
                    <a:pt x="205" y="22"/>
                    <a:pt x="204" y="21"/>
                  </a:cubicBezTo>
                  <a:cubicBezTo>
                    <a:pt x="202" y="21"/>
                    <a:pt x="202" y="20"/>
                    <a:pt x="201" y="21"/>
                  </a:cubicBezTo>
                  <a:cubicBezTo>
                    <a:pt x="199" y="23"/>
                    <a:pt x="201" y="23"/>
                    <a:pt x="202" y="24"/>
                  </a:cubicBezTo>
                  <a:cubicBezTo>
                    <a:pt x="202" y="26"/>
                    <a:pt x="204" y="30"/>
                    <a:pt x="202" y="32"/>
                  </a:cubicBezTo>
                  <a:cubicBezTo>
                    <a:pt x="201" y="34"/>
                    <a:pt x="197" y="32"/>
                    <a:pt x="194" y="33"/>
                  </a:cubicBezTo>
                  <a:cubicBezTo>
                    <a:pt x="192" y="33"/>
                    <a:pt x="190" y="35"/>
                    <a:pt x="188" y="36"/>
                  </a:cubicBezTo>
                  <a:cubicBezTo>
                    <a:pt x="185" y="38"/>
                    <a:pt x="178" y="43"/>
                    <a:pt x="173" y="42"/>
                  </a:cubicBezTo>
                  <a:cubicBezTo>
                    <a:pt x="172" y="42"/>
                    <a:pt x="172" y="42"/>
                    <a:pt x="171" y="42"/>
                  </a:cubicBezTo>
                  <a:cubicBezTo>
                    <a:pt x="171" y="38"/>
                    <a:pt x="171" y="39"/>
                    <a:pt x="174" y="36"/>
                  </a:cubicBezTo>
                  <a:cubicBezTo>
                    <a:pt x="176" y="34"/>
                    <a:pt x="177" y="33"/>
                    <a:pt x="177" y="30"/>
                  </a:cubicBezTo>
                  <a:cubicBezTo>
                    <a:pt x="177" y="23"/>
                    <a:pt x="170" y="27"/>
                    <a:pt x="166" y="28"/>
                  </a:cubicBezTo>
                  <a:cubicBezTo>
                    <a:pt x="164" y="28"/>
                    <a:pt x="161" y="29"/>
                    <a:pt x="159" y="28"/>
                  </a:cubicBezTo>
                  <a:cubicBezTo>
                    <a:pt x="156" y="26"/>
                    <a:pt x="158" y="24"/>
                    <a:pt x="157" y="22"/>
                  </a:cubicBezTo>
                  <a:cubicBezTo>
                    <a:pt x="157" y="19"/>
                    <a:pt x="153" y="17"/>
                    <a:pt x="152" y="14"/>
                  </a:cubicBezTo>
                  <a:cubicBezTo>
                    <a:pt x="150" y="11"/>
                    <a:pt x="151" y="7"/>
                    <a:pt x="148" y="5"/>
                  </a:cubicBezTo>
                  <a:cubicBezTo>
                    <a:pt x="146" y="4"/>
                    <a:pt x="143" y="4"/>
                    <a:pt x="141" y="4"/>
                  </a:cubicBezTo>
                  <a:cubicBezTo>
                    <a:pt x="136" y="3"/>
                    <a:pt x="131" y="0"/>
                    <a:pt x="126" y="2"/>
                  </a:cubicBezTo>
                  <a:cubicBezTo>
                    <a:pt x="123" y="2"/>
                    <a:pt x="121" y="4"/>
                    <a:pt x="119" y="5"/>
                  </a:cubicBezTo>
                  <a:cubicBezTo>
                    <a:pt x="116" y="6"/>
                    <a:pt x="115" y="6"/>
                    <a:pt x="114" y="9"/>
                  </a:cubicBezTo>
                  <a:cubicBezTo>
                    <a:pt x="113" y="11"/>
                    <a:pt x="114" y="15"/>
                    <a:pt x="115" y="17"/>
                  </a:cubicBezTo>
                  <a:cubicBezTo>
                    <a:pt x="115" y="20"/>
                    <a:pt x="114" y="22"/>
                    <a:pt x="114" y="25"/>
                  </a:cubicBezTo>
                  <a:cubicBezTo>
                    <a:pt x="113" y="26"/>
                    <a:pt x="114" y="31"/>
                    <a:pt x="110" y="28"/>
                  </a:cubicBezTo>
                  <a:cubicBezTo>
                    <a:pt x="110" y="27"/>
                    <a:pt x="110" y="25"/>
                    <a:pt x="109" y="24"/>
                  </a:cubicBezTo>
                  <a:cubicBezTo>
                    <a:pt x="108" y="23"/>
                    <a:pt x="107" y="23"/>
                    <a:pt x="105" y="23"/>
                  </a:cubicBezTo>
                  <a:cubicBezTo>
                    <a:pt x="103" y="23"/>
                    <a:pt x="102" y="25"/>
                    <a:pt x="102" y="28"/>
                  </a:cubicBezTo>
                  <a:cubicBezTo>
                    <a:pt x="103" y="31"/>
                    <a:pt x="106" y="31"/>
                    <a:pt x="108" y="32"/>
                  </a:cubicBezTo>
                  <a:cubicBezTo>
                    <a:pt x="110" y="34"/>
                    <a:pt x="110" y="36"/>
                    <a:pt x="112" y="38"/>
                  </a:cubicBezTo>
                  <a:cubicBezTo>
                    <a:pt x="114" y="40"/>
                    <a:pt x="116" y="39"/>
                    <a:pt x="117" y="41"/>
                  </a:cubicBezTo>
                  <a:cubicBezTo>
                    <a:pt x="119" y="44"/>
                    <a:pt x="120" y="46"/>
                    <a:pt x="122" y="48"/>
                  </a:cubicBezTo>
                  <a:cubicBezTo>
                    <a:pt x="124" y="50"/>
                    <a:pt x="126" y="52"/>
                    <a:pt x="128" y="54"/>
                  </a:cubicBezTo>
                  <a:cubicBezTo>
                    <a:pt x="129" y="56"/>
                    <a:pt x="130" y="59"/>
                    <a:pt x="131" y="60"/>
                  </a:cubicBezTo>
                  <a:cubicBezTo>
                    <a:pt x="133" y="61"/>
                    <a:pt x="137" y="61"/>
                    <a:pt x="139" y="61"/>
                  </a:cubicBezTo>
                  <a:cubicBezTo>
                    <a:pt x="142" y="60"/>
                    <a:pt x="144" y="58"/>
                    <a:pt x="146" y="58"/>
                  </a:cubicBezTo>
                  <a:cubicBezTo>
                    <a:pt x="151" y="57"/>
                    <a:pt x="148" y="61"/>
                    <a:pt x="146" y="62"/>
                  </a:cubicBezTo>
                  <a:cubicBezTo>
                    <a:pt x="143" y="64"/>
                    <a:pt x="141" y="63"/>
                    <a:pt x="141" y="67"/>
                  </a:cubicBezTo>
                  <a:cubicBezTo>
                    <a:pt x="141" y="70"/>
                    <a:pt x="141" y="72"/>
                    <a:pt x="141" y="75"/>
                  </a:cubicBezTo>
                  <a:cubicBezTo>
                    <a:pt x="141" y="81"/>
                    <a:pt x="138" y="84"/>
                    <a:pt x="133" y="86"/>
                  </a:cubicBezTo>
                  <a:cubicBezTo>
                    <a:pt x="129" y="88"/>
                    <a:pt x="126" y="92"/>
                    <a:pt x="122" y="95"/>
                  </a:cubicBezTo>
                  <a:cubicBezTo>
                    <a:pt x="118" y="97"/>
                    <a:pt x="114" y="98"/>
                    <a:pt x="110" y="100"/>
                  </a:cubicBezTo>
                  <a:cubicBezTo>
                    <a:pt x="105" y="103"/>
                    <a:pt x="99" y="103"/>
                    <a:pt x="95" y="108"/>
                  </a:cubicBezTo>
                  <a:cubicBezTo>
                    <a:pt x="92" y="112"/>
                    <a:pt x="87" y="115"/>
                    <a:pt x="86" y="121"/>
                  </a:cubicBezTo>
                  <a:cubicBezTo>
                    <a:pt x="86" y="122"/>
                    <a:pt x="85" y="131"/>
                    <a:pt x="86" y="132"/>
                  </a:cubicBezTo>
                  <a:cubicBezTo>
                    <a:pt x="87" y="134"/>
                    <a:pt x="90" y="131"/>
                    <a:pt x="91" y="130"/>
                  </a:cubicBezTo>
                  <a:cubicBezTo>
                    <a:pt x="93" y="128"/>
                    <a:pt x="94" y="128"/>
                    <a:pt x="97" y="128"/>
                  </a:cubicBezTo>
                  <a:cubicBezTo>
                    <a:pt x="102" y="126"/>
                    <a:pt x="103" y="124"/>
                    <a:pt x="108" y="126"/>
                  </a:cubicBezTo>
                  <a:cubicBezTo>
                    <a:pt x="112" y="127"/>
                    <a:pt x="113" y="130"/>
                    <a:pt x="114" y="133"/>
                  </a:cubicBezTo>
                  <a:cubicBezTo>
                    <a:pt x="117" y="134"/>
                    <a:pt x="120" y="132"/>
                    <a:pt x="121" y="130"/>
                  </a:cubicBezTo>
                  <a:cubicBezTo>
                    <a:pt x="124" y="127"/>
                    <a:pt x="123" y="126"/>
                    <a:pt x="122" y="123"/>
                  </a:cubicBezTo>
                  <a:cubicBezTo>
                    <a:pt x="120" y="118"/>
                    <a:pt x="123" y="112"/>
                    <a:pt x="129" y="111"/>
                  </a:cubicBezTo>
                  <a:cubicBezTo>
                    <a:pt x="132" y="111"/>
                    <a:pt x="135" y="111"/>
                    <a:pt x="139" y="110"/>
                  </a:cubicBezTo>
                  <a:cubicBezTo>
                    <a:pt x="141" y="110"/>
                    <a:pt x="143" y="108"/>
                    <a:pt x="146" y="108"/>
                  </a:cubicBezTo>
                  <a:cubicBezTo>
                    <a:pt x="151" y="108"/>
                    <a:pt x="156" y="108"/>
                    <a:pt x="162" y="108"/>
                  </a:cubicBezTo>
                  <a:cubicBezTo>
                    <a:pt x="163" y="108"/>
                    <a:pt x="164" y="107"/>
                    <a:pt x="165" y="108"/>
                  </a:cubicBezTo>
                  <a:cubicBezTo>
                    <a:pt x="164" y="110"/>
                    <a:pt x="161" y="110"/>
                    <a:pt x="162" y="114"/>
                  </a:cubicBezTo>
                  <a:cubicBezTo>
                    <a:pt x="163" y="117"/>
                    <a:pt x="165" y="120"/>
                    <a:pt x="165" y="124"/>
                  </a:cubicBezTo>
                  <a:cubicBezTo>
                    <a:pt x="165" y="124"/>
                    <a:pt x="160" y="123"/>
                    <a:pt x="161" y="126"/>
                  </a:cubicBezTo>
                  <a:cubicBezTo>
                    <a:pt x="161" y="128"/>
                    <a:pt x="163" y="133"/>
                    <a:pt x="164" y="134"/>
                  </a:cubicBezTo>
                  <a:cubicBezTo>
                    <a:pt x="166" y="137"/>
                    <a:pt x="168" y="138"/>
                    <a:pt x="169" y="140"/>
                  </a:cubicBezTo>
                  <a:cubicBezTo>
                    <a:pt x="174" y="145"/>
                    <a:pt x="172" y="148"/>
                    <a:pt x="168" y="152"/>
                  </a:cubicBezTo>
                  <a:cubicBezTo>
                    <a:pt x="164" y="156"/>
                    <a:pt x="162" y="162"/>
                    <a:pt x="164" y="166"/>
                  </a:cubicBezTo>
                  <a:cubicBezTo>
                    <a:pt x="164" y="169"/>
                    <a:pt x="166" y="170"/>
                    <a:pt x="166" y="173"/>
                  </a:cubicBezTo>
                  <a:cubicBezTo>
                    <a:pt x="167" y="175"/>
                    <a:pt x="166" y="179"/>
                    <a:pt x="168" y="180"/>
                  </a:cubicBezTo>
                  <a:cubicBezTo>
                    <a:pt x="171" y="182"/>
                    <a:pt x="177" y="177"/>
                    <a:pt x="180" y="178"/>
                  </a:cubicBezTo>
                  <a:cubicBezTo>
                    <a:pt x="178" y="183"/>
                    <a:pt x="170" y="178"/>
                    <a:pt x="170" y="185"/>
                  </a:cubicBezTo>
                  <a:cubicBezTo>
                    <a:pt x="169" y="191"/>
                    <a:pt x="169" y="196"/>
                    <a:pt x="168" y="202"/>
                  </a:cubicBezTo>
                  <a:cubicBezTo>
                    <a:pt x="168" y="205"/>
                    <a:pt x="166" y="207"/>
                    <a:pt x="164" y="210"/>
                  </a:cubicBezTo>
                  <a:cubicBezTo>
                    <a:pt x="163" y="212"/>
                    <a:pt x="164" y="215"/>
                    <a:pt x="162" y="217"/>
                  </a:cubicBezTo>
                  <a:cubicBezTo>
                    <a:pt x="159" y="222"/>
                    <a:pt x="155" y="226"/>
                    <a:pt x="152" y="231"/>
                  </a:cubicBezTo>
                  <a:cubicBezTo>
                    <a:pt x="150" y="232"/>
                    <a:pt x="150" y="234"/>
                    <a:pt x="148" y="235"/>
                  </a:cubicBezTo>
                  <a:cubicBezTo>
                    <a:pt x="146" y="236"/>
                    <a:pt x="144" y="237"/>
                    <a:pt x="143" y="238"/>
                  </a:cubicBezTo>
                  <a:cubicBezTo>
                    <a:pt x="139" y="241"/>
                    <a:pt x="135" y="242"/>
                    <a:pt x="132" y="245"/>
                  </a:cubicBezTo>
                  <a:cubicBezTo>
                    <a:pt x="128" y="248"/>
                    <a:pt x="123" y="250"/>
                    <a:pt x="119" y="252"/>
                  </a:cubicBezTo>
                  <a:cubicBezTo>
                    <a:pt x="117" y="253"/>
                    <a:pt x="115" y="254"/>
                    <a:pt x="113" y="254"/>
                  </a:cubicBezTo>
                  <a:cubicBezTo>
                    <a:pt x="111" y="256"/>
                    <a:pt x="109" y="258"/>
                    <a:pt x="106" y="259"/>
                  </a:cubicBezTo>
                  <a:cubicBezTo>
                    <a:pt x="104" y="259"/>
                    <a:pt x="102" y="258"/>
                    <a:pt x="99" y="257"/>
                  </a:cubicBezTo>
                  <a:cubicBezTo>
                    <a:pt x="94" y="255"/>
                    <a:pt x="91" y="258"/>
                    <a:pt x="87" y="260"/>
                  </a:cubicBezTo>
                  <a:cubicBezTo>
                    <a:pt x="84" y="262"/>
                    <a:pt x="83" y="263"/>
                    <a:pt x="81" y="264"/>
                  </a:cubicBezTo>
                  <a:cubicBezTo>
                    <a:pt x="80" y="265"/>
                    <a:pt x="79" y="265"/>
                    <a:pt x="78" y="266"/>
                  </a:cubicBezTo>
                  <a:cubicBezTo>
                    <a:pt x="77" y="267"/>
                    <a:pt x="77" y="269"/>
                    <a:pt x="76" y="270"/>
                  </a:cubicBezTo>
                  <a:cubicBezTo>
                    <a:pt x="74" y="271"/>
                    <a:pt x="71" y="271"/>
                    <a:pt x="69" y="273"/>
                  </a:cubicBezTo>
                  <a:cubicBezTo>
                    <a:pt x="67" y="275"/>
                    <a:pt x="68" y="276"/>
                    <a:pt x="65" y="276"/>
                  </a:cubicBezTo>
                  <a:cubicBezTo>
                    <a:pt x="61" y="276"/>
                    <a:pt x="60" y="276"/>
                    <a:pt x="58" y="277"/>
                  </a:cubicBezTo>
                  <a:cubicBezTo>
                    <a:pt x="55" y="279"/>
                    <a:pt x="55" y="280"/>
                    <a:pt x="52" y="279"/>
                  </a:cubicBezTo>
                  <a:cubicBezTo>
                    <a:pt x="47" y="277"/>
                    <a:pt x="44" y="273"/>
                    <a:pt x="39" y="277"/>
                  </a:cubicBezTo>
                  <a:cubicBezTo>
                    <a:pt x="38" y="278"/>
                    <a:pt x="36" y="279"/>
                    <a:pt x="36" y="280"/>
                  </a:cubicBezTo>
                  <a:cubicBezTo>
                    <a:pt x="35" y="282"/>
                    <a:pt x="36" y="282"/>
                    <a:pt x="36" y="284"/>
                  </a:cubicBezTo>
                  <a:cubicBezTo>
                    <a:pt x="36" y="288"/>
                    <a:pt x="34" y="288"/>
                    <a:pt x="31" y="289"/>
                  </a:cubicBezTo>
                  <a:cubicBezTo>
                    <a:pt x="28" y="290"/>
                    <a:pt x="26" y="290"/>
                    <a:pt x="23" y="290"/>
                  </a:cubicBezTo>
                  <a:cubicBezTo>
                    <a:pt x="20" y="291"/>
                    <a:pt x="19" y="292"/>
                    <a:pt x="17" y="294"/>
                  </a:cubicBezTo>
                  <a:cubicBezTo>
                    <a:pt x="14" y="297"/>
                    <a:pt x="12" y="294"/>
                    <a:pt x="9" y="296"/>
                  </a:cubicBezTo>
                  <a:cubicBezTo>
                    <a:pt x="7" y="297"/>
                    <a:pt x="6" y="301"/>
                    <a:pt x="6" y="304"/>
                  </a:cubicBezTo>
                  <a:cubicBezTo>
                    <a:pt x="4" y="304"/>
                    <a:pt x="0" y="304"/>
                    <a:pt x="0" y="308"/>
                  </a:cubicBezTo>
                  <a:cubicBezTo>
                    <a:pt x="0" y="311"/>
                    <a:pt x="2" y="311"/>
                    <a:pt x="4" y="310"/>
                  </a:cubicBezTo>
                  <a:cubicBezTo>
                    <a:pt x="7" y="308"/>
                    <a:pt x="7" y="306"/>
                    <a:pt x="11" y="306"/>
                  </a:cubicBezTo>
                  <a:cubicBezTo>
                    <a:pt x="14" y="305"/>
                    <a:pt x="16" y="305"/>
                    <a:pt x="18" y="306"/>
                  </a:cubicBezTo>
                  <a:cubicBezTo>
                    <a:pt x="23" y="307"/>
                    <a:pt x="29" y="307"/>
                    <a:pt x="31" y="312"/>
                  </a:cubicBezTo>
                  <a:cubicBezTo>
                    <a:pt x="31" y="315"/>
                    <a:pt x="31" y="318"/>
                    <a:pt x="31" y="321"/>
                  </a:cubicBezTo>
                  <a:cubicBezTo>
                    <a:pt x="30" y="324"/>
                    <a:pt x="30" y="324"/>
                    <a:pt x="27" y="325"/>
                  </a:cubicBezTo>
                  <a:cubicBezTo>
                    <a:pt x="25" y="326"/>
                    <a:pt x="22" y="327"/>
                    <a:pt x="21" y="328"/>
                  </a:cubicBezTo>
                  <a:cubicBezTo>
                    <a:pt x="18" y="331"/>
                    <a:pt x="17" y="331"/>
                    <a:pt x="13" y="331"/>
                  </a:cubicBezTo>
                  <a:cubicBezTo>
                    <a:pt x="13" y="332"/>
                    <a:pt x="13" y="333"/>
                    <a:pt x="13" y="333"/>
                  </a:cubicBezTo>
                  <a:cubicBezTo>
                    <a:pt x="11" y="333"/>
                    <a:pt x="7" y="329"/>
                    <a:pt x="6" y="333"/>
                  </a:cubicBezTo>
                  <a:cubicBezTo>
                    <a:pt x="6" y="336"/>
                    <a:pt x="12" y="334"/>
                    <a:pt x="13" y="334"/>
                  </a:cubicBezTo>
                  <a:cubicBezTo>
                    <a:pt x="15" y="335"/>
                    <a:pt x="17" y="337"/>
                    <a:pt x="18" y="339"/>
                  </a:cubicBezTo>
                  <a:cubicBezTo>
                    <a:pt x="20" y="340"/>
                    <a:pt x="20" y="342"/>
                    <a:pt x="22" y="344"/>
                  </a:cubicBezTo>
                  <a:cubicBezTo>
                    <a:pt x="25" y="347"/>
                    <a:pt x="25" y="343"/>
                    <a:pt x="28" y="343"/>
                  </a:cubicBezTo>
                  <a:cubicBezTo>
                    <a:pt x="31" y="342"/>
                    <a:pt x="30" y="346"/>
                    <a:pt x="31" y="347"/>
                  </a:cubicBezTo>
                  <a:cubicBezTo>
                    <a:pt x="33" y="349"/>
                    <a:pt x="36" y="348"/>
                    <a:pt x="37" y="351"/>
                  </a:cubicBezTo>
                  <a:cubicBezTo>
                    <a:pt x="38" y="353"/>
                    <a:pt x="35" y="357"/>
                    <a:pt x="38" y="359"/>
                  </a:cubicBezTo>
                  <a:cubicBezTo>
                    <a:pt x="39" y="360"/>
                    <a:pt x="41" y="359"/>
                    <a:pt x="42" y="359"/>
                  </a:cubicBezTo>
                  <a:cubicBezTo>
                    <a:pt x="44" y="359"/>
                    <a:pt x="44" y="361"/>
                    <a:pt x="45" y="361"/>
                  </a:cubicBezTo>
                  <a:cubicBezTo>
                    <a:pt x="48" y="362"/>
                    <a:pt x="53" y="360"/>
                    <a:pt x="53" y="364"/>
                  </a:cubicBezTo>
                  <a:cubicBezTo>
                    <a:pt x="56" y="364"/>
                    <a:pt x="57" y="357"/>
                    <a:pt x="60" y="355"/>
                  </a:cubicBezTo>
                  <a:cubicBezTo>
                    <a:pt x="61" y="355"/>
                    <a:pt x="64" y="354"/>
                    <a:pt x="65" y="354"/>
                  </a:cubicBezTo>
                  <a:cubicBezTo>
                    <a:pt x="69" y="353"/>
                    <a:pt x="68" y="353"/>
                    <a:pt x="70" y="355"/>
                  </a:cubicBezTo>
                  <a:cubicBezTo>
                    <a:pt x="73" y="358"/>
                    <a:pt x="75" y="360"/>
                    <a:pt x="78" y="357"/>
                  </a:cubicBezTo>
                  <a:cubicBezTo>
                    <a:pt x="81" y="356"/>
                    <a:pt x="84" y="350"/>
                    <a:pt x="86" y="356"/>
                  </a:cubicBezTo>
                  <a:cubicBezTo>
                    <a:pt x="90" y="356"/>
                    <a:pt x="89" y="349"/>
                    <a:pt x="90" y="346"/>
                  </a:cubicBezTo>
                  <a:cubicBezTo>
                    <a:pt x="90" y="345"/>
                    <a:pt x="92" y="342"/>
                    <a:pt x="93" y="341"/>
                  </a:cubicBezTo>
                  <a:cubicBezTo>
                    <a:pt x="96" y="337"/>
                    <a:pt x="100" y="339"/>
                    <a:pt x="104" y="339"/>
                  </a:cubicBezTo>
                  <a:cubicBezTo>
                    <a:pt x="106" y="340"/>
                    <a:pt x="109" y="338"/>
                    <a:pt x="112" y="338"/>
                  </a:cubicBezTo>
                  <a:cubicBezTo>
                    <a:pt x="113" y="338"/>
                    <a:pt x="115" y="339"/>
                    <a:pt x="116" y="338"/>
                  </a:cubicBezTo>
                  <a:cubicBezTo>
                    <a:pt x="117" y="338"/>
                    <a:pt x="117" y="336"/>
                    <a:pt x="118" y="335"/>
                  </a:cubicBezTo>
                  <a:cubicBezTo>
                    <a:pt x="121" y="333"/>
                    <a:pt x="124" y="334"/>
                    <a:pt x="126" y="336"/>
                  </a:cubicBezTo>
                  <a:cubicBezTo>
                    <a:pt x="130" y="338"/>
                    <a:pt x="129" y="338"/>
                    <a:pt x="129" y="343"/>
                  </a:cubicBezTo>
                  <a:cubicBezTo>
                    <a:pt x="129" y="345"/>
                    <a:pt x="130" y="347"/>
                    <a:pt x="132" y="349"/>
                  </a:cubicBezTo>
                  <a:cubicBezTo>
                    <a:pt x="137" y="353"/>
                    <a:pt x="143" y="349"/>
                    <a:pt x="149" y="351"/>
                  </a:cubicBezTo>
                  <a:cubicBezTo>
                    <a:pt x="149" y="352"/>
                    <a:pt x="151" y="353"/>
                    <a:pt x="152" y="354"/>
                  </a:cubicBezTo>
                  <a:cubicBezTo>
                    <a:pt x="153" y="355"/>
                    <a:pt x="154" y="354"/>
                    <a:pt x="156" y="355"/>
                  </a:cubicBezTo>
                  <a:cubicBezTo>
                    <a:pt x="158" y="357"/>
                    <a:pt x="158" y="359"/>
                    <a:pt x="155" y="360"/>
                  </a:cubicBezTo>
                  <a:cubicBezTo>
                    <a:pt x="154" y="361"/>
                    <a:pt x="153" y="361"/>
                    <a:pt x="151" y="361"/>
                  </a:cubicBezTo>
                  <a:cubicBezTo>
                    <a:pt x="151" y="361"/>
                    <a:pt x="150" y="360"/>
                    <a:pt x="150" y="360"/>
                  </a:cubicBezTo>
                  <a:cubicBezTo>
                    <a:pt x="149" y="360"/>
                    <a:pt x="148" y="361"/>
                    <a:pt x="148" y="361"/>
                  </a:cubicBezTo>
                  <a:cubicBezTo>
                    <a:pt x="144" y="361"/>
                    <a:pt x="145" y="358"/>
                    <a:pt x="142" y="357"/>
                  </a:cubicBezTo>
                  <a:cubicBezTo>
                    <a:pt x="140" y="356"/>
                    <a:pt x="137" y="359"/>
                    <a:pt x="136" y="361"/>
                  </a:cubicBezTo>
                  <a:cubicBezTo>
                    <a:pt x="135" y="362"/>
                    <a:pt x="134" y="363"/>
                    <a:pt x="134" y="365"/>
                  </a:cubicBezTo>
                  <a:cubicBezTo>
                    <a:pt x="133" y="367"/>
                    <a:pt x="135" y="367"/>
                    <a:pt x="135" y="369"/>
                  </a:cubicBezTo>
                  <a:cubicBezTo>
                    <a:pt x="135" y="371"/>
                    <a:pt x="134" y="374"/>
                    <a:pt x="135" y="376"/>
                  </a:cubicBezTo>
                  <a:cubicBezTo>
                    <a:pt x="137" y="378"/>
                    <a:pt x="140" y="379"/>
                    <a:pt x="143" y="379"/>
                  </a:cubicBezTo>
                  <a:cubicBezTo>
                    <a:pt x="149" y="380"/>
                    <a:pt x="150" y="377"/>
                    <a:pt x="155" y="375"/>
                  </a:cubicBezTo>
                  <a:cubicBezTo>
                    <a:pt x="157" y="374"/>
                    <a:pt x="159" y="375"/>
                    <a:pt x="161" y="375"/>
                  </a:cubicBezTo>
                  <a:cubicBezTo>
                    <a:pt x="164" y="376"/>
                    <a:pt x="165" y="375"/>
                    <a:pt x="167" y="375"/>
                  </a:cubicBezTo>
                  <a:cubicBezTo>
                    <a:pt x="172" y="373"/>
                    <a:pt x="174" y="368"/>
                    <a:pt x="178" y="366"/>
                  </a:cubicBezTo>
                  <a:cubicBezTo>
                    <a:pt x="182" y="364"/>
                    <a:pt x="190" y="363"/>
                    <a:pt x="193" y="366"/>
                  </a:cubicBezTo>
                  <a:cubicBezTo>
                    <a:pt x="197" y="370"/>
                    <a:pt x="200" y="373"/>
                    <a:pt x="201" y="378"/>
                  </a:cubicBezTo>
                  <a:cubicBezTo>
                    <a:pt x="203" y="383"/>
                    <a:pt x="204" y="388"/>
                    <a:pt x="207" y="392"/>
                  </a:cubicBezTo>
                  <a:cubicBezTo>
                    <a:pt x="210" y="395"/>
                    <a:pt x="211" y="394"/>
                    <a:pt x="214" y="395"/>
                  </a:cubicBezTo>
                  <a:cubicBezTo>
                    <a:pt x="217" y="395"/>
                    <a:pt x="220" y="398"/>
                    <a:pt x="222" y="400"/>
                  </a:cubicBezTo>
                  <a:cubicBezTo>
                    <a:pt x="225" y="404"/>
                    <a:pt x="228" y="408"/>
                    <a:pt x="231" y="412"/>
                  </a:cubicBezTo>
                  <a:cubicBezTo>
                    <a:pt x="236" y="416"/>
                    <a:pt x="241" y="413"/>
                    <a:pt x="247" y="413"/>
                  </a:cubicBezTo>
                  <a:cubicBezTo>
                    <a:pt x="258" y="412"/>
                    <a:pt x="273" y="413"/>
                    <a:pt x="279" y="403"/>
                  </a:cubicBezTo>
                  <a:cubicBezTo>
                    <a:pt x="281" y="401"/>
                    <a:pt x="281" y="398"/>
                    <a:pt x="282" y="397"/>
                  </a:cubicBezTo>
                  <a:cubicBezTo>
                    <a:pt x="284" y="394"/>
                    <a:pt x="287" y="393"/>
                    <a:pt x="290" y="391"/>
                  </a:cubicBezTo>
                  <a:cubicBezTo>
                    <a:pt x="294" y="389"/>
                    <a:pt x="299" y="386"/>
                    <a:pt x="304" y="384"/>
                  </a:cubicBezTo>
                  <a:cubicBezTo>
                    <a:pt x="307" y="383"/>
                    <a:pt x="309" y="385"/>
                    <a:pt x="312" y="385"/>
                  </a:cubicBezTo>
                  <a:cubicBezTo>
                    <a:pt x="315" y="385"/>
                    <a:pt x="317" y="383"/>
                    <a:pt x="319" y="382"/>
                  </a:cubicBezTo>
                  <a:cubicBezTo>
                    <a:pt x="327" y="380"/>
                    <a:pt x="335" y="376"/>
                    <a:pt x="342" y="371"/>
                  </a:cubicBezTo>
                  <a:cubicBezTo>
                    <a:pt x="348" y="361"/>
                    <a:pt x="352" y="349"/>
                    <a:pt x="350" y="3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2"/>
            <p:cNvSpPr>
              <a:spLocks/>
            </p:cNvSpPr>
            <p:nvPr/>
          </p:nvSpPr>
          <p:spPr bwMode="auto">
            <a:xfrm>
              <a:off x="3600450" y="3848100"/>
              <a:ext cx="992188" cy="739775"/>
            </a:xfrm>
            <a:custGeom>
              <a:avLst/>
              <a:gdLst>
                <a:gd name="T0" fmla="*/ 532 w 558"/>
                <a:gd name="T1" fmla="*/ 219 h 416"/>
                <a:gd name="T2" fmla="*/ 547 w 558"/>
                <a:gd name="T3" fmla="*/ 128 h 416"/>
                <a:gd name="T4" fmla="*/ 531 w 558"/>
                <a:gd name="T5" fmla="*/ 67 h 416"/>
                <a:gd name="T6" fmla="*/ 518 w 558"/>
                <a:gd name="T7" fmla="*/ 0 h 416"/>
                <a:gd name="T8" fmla="*/ 459 w 558"/>
                <a:gd name="T9" fmla="*/ 25 h 416"/>
                <a:gd name="T10" fmla="*/ 416 w 558"/>
                <a:gd name="T11" fmla="*/ 61 h 416"/>
                <a:gd name="T12" fmla="*/ 419 w 558"/>
                <a:gd name="T13" fmla="*/ 88 h 416"/>
                <a:gd name="T14" fmla="*/ 436 w 558"/>
                <a:gd name="T15" fmla="*/ 73 h 416"/>
                <a:gd name="T16" fmla="*/ 419 w 558"/>
                <a:gd name="T17" fmla="*/ 95 h 416"/>
                <a:gd name="T18" fmla="*/ 396 w 558"/>
                <a:gd name="T19" fmla="*/ 119 h 416"/>
                <a:gd name="T20" fmla="*/ 379 w 558"/>
                <a:gd name="T21" fmla="*/ 137 h 416"/>
                <a:gd name="T22" fmla="*/ 366 w 558"/>
                <a:gd name="T23" fmla="*/ 167 h 416"/>
                <a:gd name="T24" fmla="*/ 327 w 558"/>
                <a:gd name="T25" fmla="*/ 178 h 416"/>
                <a:gd name="T26" fmla="*/ 302 w 558"/>
                <a:gd name="T27" fmla="*/ 168 h 416"/>
                <a:gd name="T28" fmla="*/ 260 w 558"/>
                <a:gd name="T29" fmla="*/ 166 h 416"/>
                <a:gd name="T30" fmla="*/ 213 w 558"/>
                <a:gd name="T31" fmla="*/ 170 h 416"/>
                <a:gd name="T32" fmla="*/ 209 w 558"/>
                <a:gd name="T33" fmla="*/ 196 h 416"/>
                <a:gd name="T34" fmla="*/ 175 w 558"/>
                <a:gd name="T35" fmla="*/ 209 h 416"/>
                <a:gd name="T36" fmla="*/ 161 w 558"/>
                <a:gd name="T37" fmla="*/ 248 h 416"/>
                <a:gd name="T38" fmla="*/ 136 w 558"/>
                <a:gd name="T39" fmla="*/ 274 h 416"/>
                <a:gd name="T40" fmla="*/ 112 w 558"/>
                <a:gd name="T41" fmla="*/ 290 h 416"/>
                <a:gd name="T42" fmla="*/ 100 w 558"/>
                <a:gd name="T43" fmla="*/ 299 h 416"/>
                <a:gd name="T44" fmla="*/ 90 w 558"/>
                <a:gd name="T45" fmla="*/ 321 h 416"/>
                <a:gd name="T46" fmla="*/ 68 w 558"/>
                <a:gd name="T47" fmla="*/ 344 h 416"/>
                <a:gd name="T48" fmla="*/ 38 w 558"/>
                <a:gd name="T49" fmla="*/ 365 h 416"/>
                <a:gd name="T50" fmla="*/ 9 w 558"/>
                <a:gd name="T51" fmla="*/ 370 h 416"/>
                <a:gd name="T52" fmla="*/ 1 w 558"/>
                <a:gd name="T53" fmla="*/ 389 h 416"/>
                <a:gd name="T54" fmla="*/ 25 w 558"/>
                <a:gd name="T55" fmla="*/ 382 h 416"/>
                <a:gd name="T56" fmla="*/ 62 w 558"/>
                <a:gd name="T57" fmla="*/ 408 h 416"/>
                <a:gd name="T58" fmla="*/ 80 w 558"/>
                <a:gd name="T59" fmla="*/ 407 h 416"/>
                <a:gd name="T60" fmla="*/ 92 w 558"/>
                <a:gd name="T61" fmla="*/ 376 h 416"/>
                <a:gd name="T62" fmla="*/ 106 w 558"/>
                <a:gd name="T63" fmla="*/ 371 h 416"/>
                <a:gd name="T64" fmla="*/ 136 w 558"/>
                <a:gd name="T65" fmla="*/ 342 h 416"/>
                <a:gd name="T66" fmla="*/ 171 w 558"/>
                <a:gd name="T67" fmla="*/ 346 h 416"/>
                <a:gd name="T68" fmla="*/ 208 w 558"/>
                <a:gd name="T69" fmla="*/ 345 h 416"/>
                <a:gd name="T70" fmla="*/ 216 w 558"/>
                <a:gd name="T71" fmla="*/ 345 h 416"/>
                <a:gd name="T72" fmla="*/ 250 w 558"/>
                <a:gd name="T73" fmla="*/ 363 h 416"/>
                <a:gd name="T74" fmla="*/ 270 w 558"/>
                <a:gd name="T75" fmla="*/ 373 h 416"/>
                <a:gd name="T76" fmla="*/ 297 w 558"/>
                <a:gd name="T77" fmla="*/ 344 h 416"/>
                <a:gd name="T78" fmla="*/ 299 w 558"/>
                <a:gd name="T79" fmla="*/ 313 h 416"/>
                <a:gd name="T80" fmla="*/ 308 w 558"/>
                <a:gd name="T81" fmla="*/ 286 h 416"/>
                <a:gd name="T82" fmla="*/ 363 w 558"/>
                <a:gd name="T83" fmla="*/ 276 h 416"/>
                <a:gd name="T84" fmla="*/ 406 w 558"/>
                <a:gd name="T85" fmla="*/ 281 h 416"/>
                <a:gd name="T86" fmla="*/ 435 w 558"/>
                <a:gd name="T87" fmla="*/ 304 h 416"/>
                <a:gd name="T88" fmla="*/ 438 w 558"/>
                <a:gd name="T89" fmla="*/ 295 h 416"/>
                <a:gd name="T90" fmla="*/ 485 w 558"/>
                <a:gd name="T91" fmla="*/ 303 h 416"/>
                <a:gd name="T92" fmla="*/ 503 w 558"/>
                <a:gd name="T93" fmla="*/ 289 h 416"/>
                <a:gd name="T94" fmla="*/ 500 w 558"/>
                <a:gd name="T95" fmla="*/ 279 h 416"/>
                <a:gd name="T96" fmla="*/ 529 w 558"/>
                <a:gd name="T97" fmla="*/ 2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8" h="416">
                  <a:moveTo>
                    <a:pt x="516" y="253"/>
                  </a:moveTo>
                  <a:cubicBezTo>
                    <a:pt x="512" y="243"/>
                    <a:pt x="514" y="238"/>
                    <a:pt x="506" y="230"/>
                  </a:cubicBezTo>
                  <a:cubicBezTo>
                    <a:pt x="499" y="224"/>
                    <a:pt x="493" y="221"/>
                    <a:pt x="497" y="211"/>
                  </a:cubicBezTo>
                  <a:cubicBezTo>
                    <a:pt x="507" y="212"/>
                    <a:pt x="522" y="221"/>
                    <a:pt x="532" y="219"/>
                  </a:cubicBezTo>
                  <a:cubicBezTo>
                    <a:pt x="545" y="216"/>
                    <a:pt x="536" y="196"/>
                    <a:pt x="533" y="186"/>
                  </a:cubicBezTo>
                  <a:cubicBezTo>
                    <a:pt x="532" y="181"/>
                    <a:pt x="528" y="173"/>
                    <a:pt x="529" y="168"/>
                  </a:cubicBezTo>
                  <a:cubicBezTo>
                    <a:pt x="532" y="156"/>
                    <a:pt x="536" y="165"/>
                    <a:pt x="544" y="162"/>
                  </a:cubicBezTo>
                  <a:cubicBezTo>
                    <a:pt x="558" y="157"/>
                    <a:pt x="552" y="137"/>
                    <a:pt x="547" y="128"/>
                  </a:cubicBezTo>
                  <a:cubicBezTo>
                    <a:pt x="542" y="119"/>
                    <a:pt x="540" y="121"/>
                    <a:pt x="529" y="122"/>
                  </a:cubicBezTo>
                  <a:cubicBezTo>
                    <a:pt x="522" y="122"/>
                    <a:pt x="514" y="124"/>
                    <a:pt x="511" y="115"/>
                  </a:cubicBezTo>
                  <a:cubicBezTo>
                    <a:pt x="507" y="106"/>
                    <a:pt x="522" y="84"/>
                    <a:pt x="526" y="75"/>
                  </a:cubicBezTo>
                  <a:cubicBezTo>
                    <a:pt x="527" y="73"/>
                    <a:pt x="531" y="69"/>
                    <a:pt x="531" y="67"/>
                  </a:cubicBezTo>
                  <a:cubicBezTo>
                    <a:pt x="531" y="61"/>
                    <a:pt x="526" y="62"/>
                    <a:pt x="526" y="59"/>
                  </a:cubicBezTo>
                  <a:cubicBezTo>
                    <a:pt x="526" y="52"/>
                    <a:pt x="535" y="46"/>
                    <a:pt x="538" y="40"/>
                  </a:cubicBezTo>
                  <a:cubicBezTo>
                    <a:pt x="541" y="31"/>
                    <a:pt x="541" y="23"/>
                    <a:pt x="536" y="16"/>
                  </a:cubicBezTo>
                  <a:cubicBezTo>
                    <a:pt x="533" y="11"/>
                    <a:pt x="524" y="0"/>
                    <a:pt x="518" y="0"/>
                  </a:cubicBezTo>
                  <a:cubicBezTo>
                    <a:pt x="521" y="6"/>
                    <a:pt x="516" y="11"/>
                    <a:pt x="515" y="17"/>
                  </a:cubicBezTo>
                  <a:cubicBezTo>
                    <a:pt x="508" y="17"/>
                    <a:pt x="505" y="9"/>
                    <a:pt x="496" y="11"/>
                  </a:cubicBezTo>
                  <a:cubicBezTo>
                    <a:pt x="497" y="22"/>
                    <a:pt x="480" y="15"/>
                    <a:pt x="473" y="18"/>
                  </a:cubicBezTo>
                  <a:cubicBezTo>
                    <a:pt x="474" y="26"/>
                    <a:pt x="465" y="26"/>
                    <a:pt x="459" y="25"/>
                  </a:cubicBezTo>
                  <a:cubicBezTo>
                    <a:pt x="454" y="23"/>
                    <a:pt x="451" y="18"/>
                    <a:pt x="446" y="17"/>
                  </a:cubicBezTo>
                  <a:cubicBezTo>
                    <a:pt x="433" y="14"/>
                    <a:pt x="445" y="31"/>
                    <a:pt x="440" y="39"/>
                  </a:cubicBezTo>
                  <a:cubicBezTo>
                    <a:pt x="434" y="47"/>
                    <a:pt x="425" y="52"/>
                    <a:pt x="416" y="55"/>
                  </a:cubicBezTo>
                  <a:cubicBezTo>
                    <a:pt x="416" y="56"/>
                    <a:pt x="416" y="58"/>
                    <a:pt x="416" y="61"/>
                  </a:cubicBezTo>
                  <a:cubicBezTo>
                    <a:pt x="418" y="77"/>
                    <a:pt x="414" y="89"/>
                    <a:pt x="408" y="99"/>
                  </a:cubicBezTo>
                  <a:cubicBezTo>
                    <a:pt x="409" y="99"/>
                    <a:pt x="409" y="99"/>
                    <a:pt x="410" y="98"/>
                  </a:cubicBezTo>
                  <a:cubicBezTo>
                    <a:pt x="411" y="97"/>
                    <a:pt x="412" y="97"/>
                    <a:pt x="413" y="96"/>
                  </a:cubicBezTo>
                  <a:cubicBezTo>
                    <a:pt x="415" y="93"/>
                    <a:pt x="417" y="90"/>
                    <a:pt x="419" y="88"/>
                  </a:cubicBezTo>
                  <a:cubicBezTo>
                    <a:pt x="423" y="84"/>
                    <a:pt x="427" y="81"/>
                    <a:pt x="431" y="78"/>
                  </a:cubicBezTo>
                  <a:cubicBezTo>
                    <a:pt x="434" y="75"/>
                    <a:pt x="438" y="68"/>
                    <a:pt x="442" y="66"/>
                  </a:cubicBezTo>
                  <a:cubicBezTo>
                    <a:pt x="444" y="65"/>
                    <a:pt x="445" y="68"/>
                    <a:pt x="443" y="70"/>
                  </a:cubicBezTo>
                  <a:cubicBezTo>
                    <a:pt x="441" y="72"/>
                    <a:pt x="438" y="72"/>
                    <a:pt x="436" y="73"/>
                  </a:cubicBezTo>
                  <a:cubicBezTo>
                    <a:pt x="434" y="74"/>
                    <a:pt x="433" y="75"/>
                    <a:pt x="432" y="78"/>
                  </a:cubicBezTo>
                  <a:cubicBezTo>
                    <a:pt x="432" y="79"/>
                    <a:pt x="432" y="79"/>
                    <a:pt x="431" y="81"/>
                  </a:cubicBezTo>
                  <a:cubicBezTo>
                    <a:pt x="430" y="82"/>
                    <a:pt x="429" y="82"/>
                    <a:pt x="428" y="82"/>
                  </a:cubicBezTo>
                  <a:cubicBezTo>
                    <a:pt x="424" y="86"/>
                    <a:pt x="422" y="91"/>
                    <a:pt x="419" y="95"/>
                  </a:cubicBezTo>
                  <a:cubicBezTo>
                    <a:pt x="416" y="99"/>
                    <a:pt x="412" y="102"/>
                    <a:pt x="409" y="106"/>
                  </a:cubicBezTo>
                  <a:cubicBezTo>
                    <a:pt x="408" y="108"/>
                    <a:pt x="406" y="110"/>
                    <a:pt x="405" y="112"/>
                  </a:cubicBezTo>
                  <a:cubicBezTo>
                    <a:pt x="405" y="115"/>
                    <a:pt x="406" y="118"/>
                    <a:pt x="404" y="119"/>
                  </a:cubicBezTo>
                  <a:cubicBezTo>
                    <a:pt x="401" y="121"/>
                    <a:pt x="398" y="119"/>
                    <a:pt x="396" y="119"/>
                  </a:cubicBezTo>
                  <a:cubicBezTo>
                    <a:pt x="394" y="119"/>
                    <a:pt x="392" y="121"/>
                    <a:pt x="390" y="123"/>
                  </a:cubicBezTo>
                  <a:cubicBezTo>
                    <a:pt x="389" y="124"/>
                    <a:pt x="389" y="126"/>
                    <a:pt x="387" y="128"/>
                  </a:cubicBezTo>
                  <a:cubicBezTo>
                    <a:pt x="386" y="129"/>
                    <a:pt x="384" y="130"/>
                    <a:pt x="383" y="132"/>
                  </a:cubicBezTo>
                  <a:cubicBezTo>
                    <a:pt x="381" y="134"/>
                    <a:pt x="381" y="136"/>
                    <a:pt x="379" y="137"/>
                  </a:cubicBezTo>
                  <a:cubicBezTo>
                    <a:pt x="376" y="138"/>
                    <a:pt x="374" y="137"/>
                    <a:pt x="372" y="139"/>
                  </a:cubicBezTo>
                  <a:cubicBezTo>
                    <a:pt x="368" y="142"/>
                    <a:pt x="365" y="148"/>
                    <a:pt x="365" y="152"/>
                  </a:cubicBezTo>
                  <a:cubicBezTo>
                    <a:pt x="364" y="154"/>
                    <a:pt x="363" y="158"/>
                    <a:pt x="364" y="160"/>
                  </a:cubicBezTo>
                  <a:cubicBezTo>
                    <a:pt x="364" y="163"/>
                    <a:pt x="366" y="164"/>
                    <a:pt x="366" y="167"/>
                  </a:cubicBezTo>
                  <a:cubicBezTo>
                    <a:pt x="367" y="174"/>
                    <a:pt x="361" y="174"/>
                    <a:pt x="356" y="174"/>
                  </a:cubicBezTo>
                  <a:cubicBezTo>
                    <a:pt x="354" y="174"/>
                    <a:pt x="352" y="173"/>
                    <a:pt x="349" y="173"/>
                  </a:cubicBezTo>
                  <a:cubicBezTo>
                    <a:pt x="345" y="172"/>
                    <a:pt x="344" y="174"/>
                    <a:pt x="340" y="176"/>
                  </a:cubicBezTo>
                  <a:cubicBezTo>
                    <a:pt x="336" y="178"/>
                    <a:pt x="332" y="177"/>
                    <a:pt x="327" y="178"/>
                  </a:cubicBezTo>
                  <a:cubicBezTo>
                    <a:pt x="322" y="179"/>
                    <a:pt x="317" y="179"/>
                    <a:pt x="313" y="175"/>
                  </a:cubicBezTo>
                  <a:cubicBezTo>
                    <a:pt x="311" y="174"/>
                    <a:pt x="309" y="172"/>
                    <a:pt x="307" y="171"/>
                  </a:cubicBezTo>
                  <a:cubicBezTo>
                    <a:pt x="306" y="171"/>
                    <a:pt x="305" y="171"/>
                    <a:pt x="304" y="170"/>
                  </a:cubicBezTo>
                  <a:cubicBezTo>
                    <a:pt x="303" y="170"/>
                    <a:pt x="302" y="168"/>
                    <a:pt x="302" y="168"/>
                  </a:cubicBezTo>
                  <a:cubicBezTo>
                    <a:pt x="299" y="165"/>
                    <a:pt x="298" y="166"/>
                    <a:pt x="295" y="167"/>
                  </a:cubicBezTo>
                  <a:cubicBezTo>
                    <a:pt x="292" y="168"/>
                    <a:pt x="290" y="168"/>
                    <a:pt x="286" y="169"/>
                  </a:cubicBezTo>
                  <a:cubicBezTo>
                    <a:pt x="281" y="169"/>
                    <a:pt x="277" y="167"/>
                    <a:pt x="272" y="166"/>
                  </a:cubicBezTo>
                  <a:cubicBezTo>
                    <a:pt x="268" y="164"/>
                    <a:pt x="264" y="165"/>
                    <a:pt x="260" y="166"/>
                  </a:cubicBezTo>
                  <a:cubicBezTo>
                    <a:pt x="255" y="166"/>
                    <a:pt x="249" y="166"/>
                    <a:pt x="244" y="167"/>
                  </a:cubicBezTo>
                  <a:cubicBezTo>
                    <a:pt x="242" y="167"/>
                    <a:pt x="238" y="165"/>
                    <a:pt x="236" y="166"/>
                  </a:cubicBezTo>
                  <a:cubicBezTo>
                    <a:pt x="233" y="167"/>
                    <a:pt x="233" y="169"/>
                    <a:pt x="230" y="169"/>
                  </a:cubicBezTo>
                  <a:cubicBezTo>
                    <a:pt x="225" y="170"/>
                    <a:pt x="218" y="167"/>
                    <a:pt x="213" y="170"/>
                  </a:cubicBezTo>
                  <a:cubicBezTo>
                    <a:pt x="212" y="171"/>
                    <a:pt x="209" y="173"/>
                    <a:pt x="209" y="175"/>
                  </a:cubicBezTo>
                  <a:cubicBezTo>
                    <a:pt x="208" y="178"/>
                    <a:pt x="210" y="180"/>
                    <a:pt x="208" y="182"/>
                  </a:cubicBezTo>
                  <a:cubicBezTo>
                    <a:pt x="206" y="183"/>
                    <a:pt x="205" y="182"/>
                    <a:pt x="203" y="182"/>
                  </a:cubicBezTo>
                  <a:cubicBezTo>
                    <a:pt x="202" y="187"/>
                    <a:pt x="210" y="191"/>
                    <a:pt x="209" y="196"/>
                  </a:cubicBezTo>
                  <a:cubicBezTo>
                    <a:pt x="208" y="200"/>
                    <a:pt x="202" y="204"/>
                    <a:pt x="199" y="207"/>
                  </a:cubicBezTo>
                  <a:cubicBezTo>
                    <a:pt x="196" y="211"/>
                    <a:pt x="191" y="216"/>
                    <a:pt x="187" y="215"/>
                  </a:cubicBezTo>
                  <a:cubicBezTo>
                    <a:pt x="185" y="214"/>
                    <a:pt x="183" y="212"/>
                    <a:pt x="181" y="211"/>
                  </a:cubicBezTo>
                  <a:cubicBezTo>
                    <a:pt x="179" y="210"/>
                    <a:pt x="178" y="209"/>
                    <a:pt x="175" y="209"/>
                  </a:cubicBezTo>
                  <a:cubicBezTo>
                    <a:pt x="173" y="209"/>
                    <a:pt x="169" y="208"/>
                    <a:pt x="167" y="209"/>
                  </a:cubicBezTo>
                  <a:cubicBezTo>
                    <a:pt x="165" y="211"/>
                    <a:pt x="166" y="215"/>
                    <a:pt x="165" y="217"/>
                  </a:cubicBezTo>
                  <a:cubicBezTo>
                    <a:pt x="164" y="222"/>
                    <a:pt x="164" y="227"/>
                    <a:pt x="163" y="232"/>
                  </a:cubicBezTo>
                  <a:cubicBezTo>
                    <a:pt x="162" y="237"/>
                    <a:pt x="160" y="243"/>
                    <a:pt x="161" y="248"/>
                  </a:cubicBezTo>
                  <a:cubicBezTo>
                    <a:pt x="161" y="251"/>
                    <a:pt x="162" y="252"/>
                    <a:pt x="159" y="255"/>
                  </a:cubicBezTo>
                  <a:cubicBezTo>
                    <a:pt x="157" y="258"/>
                    <a:pt x="154" y="260"/>
                    <a:pt x="152" y="263"/>
                  </a:cubicBezTo>
                  <a:cubicBezTo>
                    <a:pt x="150" y="265"/>
                    <a:pt x="147" y="267"/>
                    <a:pt x="144" y="269"/>
                  </a:cubicBezTo>
                  <a:cubicBezTo>
                    <a:pt x="142" y="271"/>
                    <a:pt x="140" y="273"/>
                    <a:pt x="136" y="274"/>
                  </a:cubicBezTo>
                  <a:cubicBezTo>
                    <a:pt x="128" y="275"/>
                    <a:pt x="131" y="280"/>
                    <a:pt x="130" y="286"/>
                  </a:cubicBezTo>
                  <a:cubicBezTo>
                    <a:pt x="129" y="289"/>
                    <a:pt x="128" y="291"/>
                    <a:pt x="125" y="290"/>
                  </a:cubicBezTo>
                  <a:cubicBezTo>
                    <a:pt x="122" y="289"/>
                    <a:pt x="122" y="288"/>
                    <a:pt x="119" y="290"/>
                  </a:cubicBezTo>
                  <a:cubicBezTo>
                    <a:pt x="116" y="291"/>
                    <a:pt x="114" y="290"/>
                    <a:pt x="112" y="290"/>
                  </a:cubicBezTo>
                  <a:cubicBezTo>
                    <a:pt x="109" y="291"/>
                    <a:pt x="108" y="294"/>
                    <a:pt x="108" y="297"/>
                  </a:cubicBezTo>
                  <a:cubicBezTo>
                    <a:pt x="108" y="297"/>
                    <a:pt x="109" y="299"/>
                    <a:pt x="109" y="299"/>
                  </a:cubicBezTo>
                  <a:cubicBezTo>
                    <a:pt x="106" y="300"/>
                    <a:pt x="107" y="296"/>
                    <a:pt x="103" y="297"/>
                  </a:cubicBezTo>
                  <a:cubicBezTo>
                    <a:pt x="102" y="297"/>
                    <a:pt x="101" y="299"/>
                    <a:pt x="100" y="299"/>
                  </a:cubicBezTo>
                  <a:cubicBezTo>
                    <a:pt x="98" y="299"/>
                    <a:pt x="97" y="297"/>
                    <a:pt x="96" y="298"/>
                  </a:cubicBezTo>
                  <a:cubicBezTo>
                    <a:pt x="95" y="299"/>
                    <a:pt x="95" y="305"/>
                    <a:pt x="94" y="306"/>
                  </a:cubicBezTo>
                  <a:cubicBezTo>
                    <a:pt x="93" y="308"/>
                    <a:pt x="92" y="310"/>
                    <a:pt x="91" y="313"/>
                  </a:cubicBezTo>
                  <a:cubicBezTo>
                    <a:pt x="90" y="316"/>
                    <a:pt x="91" y="319"/>
                    <a:pt x="90" y="321"/>
                  </a:cubicBezTo>
                  <a:cubicBezTo>
                    <a:pt x="89" y="325"/>
                    <a:pt x="86" y="322"/>
                    <a:pt x="84" y="323"/>
                  </a:cubicBezTo>
                  <a:cubicBezTo>
                    <a:pt x="80" y="324"/>
                    <a:pt x="77" y="331"/>
                    <a:pt x="76" y="335"/>
                  </a:cubicBezTo>
                  <a:cubicBezTo>
                    <a:pt x="75" y="338"/>
                    <a:pt x="75" y="337"/>
                    <a:pt x="72" y="339"/>
                  </a:cubicBezTo>
                  <a:cubicBezTo>
                    <a:pt x="70" y="341"/>
                    <a:pt x="69" y="342"/>
                    <a:pt x="68" y="344"/>
                  </a:cubicBezTo>
                  <a:cubicBezTo>
                    <a:pt x="64" y="347"/>
                    <a:pt x="62" y="351"/>
                    <a:pt x="57" y="353"/>
                  </a:cubicBezTo>
                  <a:cubicBezTo>
                    <a:pt x="55" y="354"/>
                    <a:pt x="54" y="356"/>
                    <a:pt x="51" y="357"/>
                  </a:cubicBezTo>
                  <a:cubicBezTo>
                    <a:pt x="50" y="357"/>
                    <a:pt x="47" y="356"/>
                    <a:pt x="45" y="357"/>
                  </a:cubicBezTo>
                  <a:cubicBezTo>
                    <a:pt x="42" y="358"/>
                    <a:pt x="41" y="364"/>
                    <a:pt x="38" y="365"/>
                  </a:cubicBezTo>
                  <a:cubicBezTo>
                    <a:pt x="35" y="367"/>
                    <a:pt x="33" y="363"/>
                    <a:pt x="30" y="361"/>
                  </a:cubicBezTo>
                  <a:cubicBezTo>
                    <a:pt x="27" y="360"/>
                    <a:pt x="24" y="360"/>
                    <a:pt x="22" y="361"/>
                  </a:cubicBezTo>
                  <a:cubicBezTo>
                    <a:pt x="20" y="362"/>
                    <a:pt x="19" y="366"/>
                    <a:pt x="17" y="367"/>
                  </a:cubicBezTo>
                  <a:cubicBezTo>
                    <a:pt x="15" y="368"/>
                    <a:pt x="12" y="368"/>
                    <a:pt x="9" y="370"/>
                  </a:cubicBezTo>
                  <a:cubicBezTo>
                    <a:pt x="9" y="370"/>
                    <a:pt x="8" y="372"/>
                    <a:pt x="7" y="372"/>
                  </a:cubicBezTo>
                  <a:cubicBezTo>
                    <a:pt x="5" y="373"/>
                    <a:pt x="5" y="372"/>
                    <a:pt x="4" y="373"/>
                  </a:cubicBezTo>
                  <a:cubicBezTo>
                    <a:pt x="2" y="375"/>
                    <a:pt x="3" y="379"/>
                    <a:pt x="3" y="382"/>
                  </a:cubicBezTo>
                  <a:cubicBezTo>
                    <a:pt x="2" y="384"/>
                    <a:pt x="0" y="386"/>
                    <a:pt x="1" y="389"/>
                  </a:cubicBezTo>
                  <a:cubicBezTo>
                    <a:pt x="1" y="391"/>
                    <a:pt x="3" y="395"/>
                    <a:pt x="5" y="397"/>
                  </a:cubicBezTo>
                  <a:cubicBezTo>
                    <a:pt x="8" y="400"/>
                    <a:pt x="10" y="397"/>
                    <a:pt x="13" y="395"/>
                  </a:cubicBezTo>
                  <a:cubicBezTo>
                    <a:pt x="16" y="393"/>
                    <a:pt x="20" y="393"/>
                    <a:pt x="22" y="391"/>
                  </a:cubicBezTo>
                  <a:cubicBezTo>
                    <a:pt x="25" y="388"/>
                    <a:pt x="25" y="385"/>
                    <a:pt x="25" y="382"/>
                  </a:cubicBezTo>
                  <a:cubicBezTo>
                    <a:pt x="30" y="380"/>
                    <a:pt x="36" y="382"/>
                    <a:pt x="41" y="385"/>
                  </a:cubicBezTo>
                  <a:cubicBezTo>
                    <a:pt x="46" y="387"/>
                    <a:pt x="52" y="390"/>
                    <a:pt x="56" y="394"/>
                  </a:cubicBezTo>
                  <a:cubicBezTo>
                    <a:pt x="57" y="396"/>
                    <a:pt x="59" y="398"/>
                    <a:pt x="61" y="399"/>
                  </a:cubicBezTo>
                  <a:cubicBezTo>
                    <a:pt x="63" y="402"/>
                    <a:pt x="62" y="405"/>
                    <a:pt x="62" y="408"/>
                  </a:cubicBezTo>
                  <a:cubicBezTo>
                    <a:pt x="62" y="411"/>
                    <a:pt x="62" y="412"/>
                    <a:pt x="65" y="414"/>
                  </a:cubicBezTo>
                  <a:cubicBezTo>
                    <a:pt x="67" y="415"/>
                    <a:pt x="70" y="416"/>
                    <a:pt x="72" y="415"/>
                  </a:cubicBezTo>
                  <a:cubicBezTo>
                    <a:pt x="73" y="413"/>
                    <a:pt x="72" y="411"/>
                    <a:pt x="74" y="409"/>
                  </a:cubicBezTo>
                  <a:cubicBezTo>
                    <a:pt x="76" y="407"/>
                    <a:pt x="78" y="407"/>
                    <a:pt x="80" y="407"/>
                  </a:cubicBezTo>
                  <a:cubicBezTo>
                    <a:pt x="84" y="405"/>
                    <a:pt x="86" y="402"/>
                    <a:pt x="86" y="398"/>
                  </a:cubicBezTo>
                  <a:cubicBezTo>
                    <a:pt x="87" y="394"/>
                    <a:pt x="84" y="390"/>
                    <a:pt x="85" y="386"/>
                  </a:cubicBezTo>
                  <a:cubicBezTo>
                    <a:pt x="85" y="385"/>
                    <a:pt x="87" y="382"/>
                    <a:pt x="87" y="381"/>
                  </a:cubicBezTo>
                  <a:cubicBezTo>
                    <a:pt x="88" y="379"/>
                    <a:pt x="90" y="377"/>
                    <a:pt x="92" y="376"/>
                  </a:cubicBezTo>
                  <a:cubicBezTo>
                    <a:pt x="93" y="379"/>
                    <a:pt x="93" y="380"/>
                    <a:pt x="96" y="381"/>
                  </a:cubicBezTo>
                  <a:cubicBezTo>
                    <a:pt x="99" y="381"/>
                    <a:pt x="99" y="380"/>
                    <a:pt x="99" y="377"/>
                  </a:cubicBezTo>
                  <a:cubicBezTo>
                    <a:pt x="101" y="373"/>
                    <a:pt x="100" y="369"/>
                    <a:pt x="106" y="368"/>
                  </a:cubicBezTo>
                  <a:cubicBezTo>
                    <a:pt x="106" y="369"/>
                    <a:pt x="106" y="370"/>
                    <a:pt x="106" y="371"/>
                  </a:cubicBezTo>
                  <a:cubicBezTo>
                    <a:pt x="110" y="372"/>
                    <a:pt x="110" y="367"/>
                    <a:pt x="112" y="366"/>
                  </a:cubicBezTo>
                  <a:cubicBezTo>
                    <a:pt x="115" y="364"/>
                    <a:pt x="118" y="366"/>
                    <a:pt x="121" y="365"/>
                  </a:cubicBezTo>
                  <a:cubicBezTo>
                    <a:pt x="126" y="364"/>
                    <a:pt x="127" y="359"/>
                    <a:pt x="128" y="354"/>
                  </a:cubicBezTo>
                  <a:cubicBezTo>
                    <a:pt x="130" y="350"/>
                    <a:pt x="131" y="344"/>
                    <a:pt x="136" y="342"/>
                  </a:cubicBezTo>
                  <a:cubicBezTo>
                    <a:pt x="141" y="341"/>
                    <a:pt x="142" y="344"/>
                    <a:pt x="145" y="346"/>
                  </a:cubicBezTo>
                  <a:cubicBezTo>
                    <a:pt x="150" y="349"/>
                    <a:pt x="154" y="347"/>
                    <a:pt x="158" y="348"/>
                  </a:cubicBezTo>
                  <a:cubicBezTo>
                    <a:pt x="160" y="348"/>
                    <a:pt x="161" y="349"/>
                    <a:pt x="162" y="349"/>
                  </a:cubicBezTo>
                  <a:cubicBezTo>
                    <a:pt x="165" y="349"/>
                    <a:pt x="169" y="347"/>
                    <a:pt x="171" y="346"/>
                  </a:cubicBezTo>
                  <a:cubicBezTo>
                    <a:pt x="176" y="343"/>
                    <a:pt x="180" y="341"/>
                    <a:pt x="186" y="339"/>
                  </a:cubicBezTo>
                  <a:cubicBezTo>
                    <a:pt x="190" y="338"/>
                    <a:pt x="197" y="337"/>
                    <a:pt x="200" y="341"/>
                  </a:cubicBezTo>
                  <a:cubicBezTo>
                    <a:pt x="201" y="343"/>
                    <a:pt x="201" y="347"/>
                    <a:pt x="202" y="348"/>
                  </a:cubicBezTo>
                  <a:cubicBezTo>
                    <a:pt x="205" y="350"/>
                    <a:pt x="207" y="347"/>
                    <a:pt x="208" y="345"/>
                  </a:cubicBezTo>
                  <a:cubicBezTo>
                    <a:pt x="209" y="344"/>
                    <a:pt x="209" y="341"/>
                    <a:pt x="209" y="340"/>
                  </a:cubicBezTo>
                  <a:cubicBezTo>
                    <a:pt x="210" y="340"/>
                    <a:pt x="210" y="340"/>
                    <a:pt x="210" y="339"/>
                  </a:cubicBezTo>
                  <a:cubicBezTo>
                    <a:pt x="211" y="341"/>
                    <a:pt x="212" y="341"/>
                    <a:pt x="213" y="342"/>
                  </a:cubicBezTo>
                  <a:cubicBezTo>
                    <a:pt x="214" y="343"/>
                    <a:pt x="215" y="344"/>
                    <a:pt x="216" y="345"/>
                  </a:cubicBezTo>
                  <a:cubicBezTo>
                    <a:pt x="218" y="347"/>
                    <a:pt x="221" y="347"/>
                    <a:pt x="223" y="349"/>
                  </a:cubicBezTo>
                  <a:cubicBezTo>
                    <a:pt x="226" y="351"/>
                    <a:pt x="226" y="352"/>
                    <a:pt x="229" y="352"/>
                  </a:cubicBezTo>
                  <a:cubicBezTo>
                    <a:pt x="233" y="352"/>
                    <a:pt x="236" y="351"/>
                    <a:pt x="240" y="352"/>
                  </a:cubicBezTo>
                  <a:cubicBezTo>
                    <a:pt x="246" y="353"/>
                    <a:pt x="248" y="358"/>
                    <a:pt x="250" y="363"/>
                  </a:cubicBezTo>
                  <a:cubicBezTo>
                    <a:pt x="251" y="366"/>
                    <a:pt x="251" y="366"/>
                    <a:pt x="254" y="367"/>
                  </a:cubicBezTo>
                  <a:cubicBezTo>
                    <a:pt x="256" y="369"/>
                    <a:pt x="258" y="370"/>
                    <a:pt x="260" y="370"/>
                  </a:cubicBezTo>
                  <a:cubicBezTo>
                    <a:pt x="263" y="369"/>
                    <a:pt x="263" y="368"/>
                    <a:pt x="266" y="370"/>
                  </a:cubicBezTo>
                  <a:cubicBezTo>
                    <a:pt x="267" y="371"/>
                    <a:pt x="267" y="374"/>
                    <a:pt x="270" y="373"/>
                  </a:cubicBezTo>
                  <a:cubicBezTo>
                    <a:pt x="271" y="371"/>
                    <a:pt x="275" y="371"/>
                    <a:pt x="277" y="369"/>
                  </a:cubicBezTo>
                  <a:cubicBezTo>
                    <a:pt x="279" y="366"/>
                    <a:pt x="278" y="362"/>
                    <a:pt x="279" y="359"/>
                  </a:cubicBezTo>
                  <a:cubicBezTo>
                    <a:pt x="280" y="356"/>
                    <a:pt x="283" y="353"/>
                    <a:pt x="286" y="351"/>
                  </a:cubicBezTo>
                  <a:cubicBezTo>
                    <a:pt x="288" y="347"/>
                    <a:pt x="292" y="344"/>
                    <a:pt x="297" y="344"/>
                  </a:cubicBezTo>
                  <a:cubicBezTo>
                    <a:pt x="297" y="341"/>
                    <a:pt x="298" y="337"/>
                    <a:pt x="301" y="336"/>
                  </a:cubicBezTo>
                  <a:cubicBezTo>
                    <a:pt x="302" y="331"/>
                    <a:pt x="290" y="329"/>
                    <a:pt x="297" y="323"/>
                  </a:cubicBezTo>
                  <a:cubicBezTo>
                    <a:pt x="298" y="323"/>
                    <a:pt x="303" y="322"/>
                    <a:pt x="303" y="320"/>
                  </a:cubicBezTo>
                  <a:cubicBezTo>
                    <a:pt x="303" y="318"/>
                    <a:pt x="299" y="315"/>
                    <a:pt x="299" y="313"/>
                  </a:cubicBezTo>
                  <a:cubicBezTo>
                    <a:pt x="297" y="307"/>
                    <a:pt x="301" y="304"/>
                    <a:pt x="305" y="300"/>
                  </a:cubicBezTo>
                  <a:cubicBezTo>
                    <a:pt x="307" y="299"/>
                    <a:pt x="310" y="296"/>
                    <a:pt x="310" y="294"/>
                  </a:cubicBezTo>
                  <a:cubicBezTo>
                    <a:pt x="310" y="292"/>
                    <a:pt x="307" y="289"/>
                    <a:pt x="308" y="287"/>
                  </a:cubicBezTo>
                  <a:cubicBezTo>
                    <a:pt x="308" y="287"/>
                    <a:pt x="308" y="286"/>
                    <a:pt x="308" y="286"/>
                  </a:cubicBezTo>
                  <a:cubicBezTo>
                    <a:pt x="312" y="287"/>
                    <a:pt x="316" y="293"/>
                    <a:pt x="320" y="293"/>
                  </a:cubicBezTo>
                  <a:cubicBezTo>
                    <a:pt x="325" y="293"/>
                    <a:pt x="329" y="287"/>
                    <a:pt x="329" y="282"/>
                  </a:cubicBezTo>
                  <a:cubicBezTo>
                    <a:pt x="335" y="282"/>
                    <a:pt x="341" y="282"/>
                    <a:pt x="347" y="281"/>
                  </a:cubicBezTo>
                  <a:cubicBezTo>
                    <a:pt x="352" y="279"/>
                    <a:pt x="357" y="276"/>
                    <a:pt x="363" y="276"/>
                  </a:cubicBezTo>
                  <a:cubicBezTo>
                    <a:pt x="366" y="277"/>
                    <a:pt x="368" y="277"/>
                    <a:pt x="371" y="276"/>
                  </a:cubicBezTo>
                  <a:cubicBezTo>
                    <a:pt x="374" y="276"/>
                    <a:pt x="374" y="274"/>
                    <a:pt x="377" y="273"/>
                  </a:cubicBezTo>
                  <a:cubicBezTo>
                    <a:pt x="383" y="270"/>
                    <a:pt x="388" y="274"/>
                    <a:pt x="393" y="276"/>
                  </a:cubicBezTo>
                  <a:cubicBezTo>
                    <a:pt x="397" y="278"/>
                    <a:pt x="401" y="278"/>
                    <a:pt x="406" y="281"/>
                  </a:cubicBezTo>
                  <a:cubicBezTo>
                    <a:pt x="410" y="284"/>
                    <a:pt x="415" y="287"/>
                    <a:pt x="420" y="291"/>
                  </a:cubicBezTo>
                  <a:cubicBezTo>
                    <a:pt x="420" y="291"/>
                    <a:pt x="420" y="291"/>
                    <a:pt x="420" y="291"/>
                  </a:cubicBezTo>
                  <a:cubicBezTo>
                    <a:pt x="423" y="293"/>
                    <a:pt x="425" y="295"/>
                    <a:pt x="427" y="298"/>
                  </a:cubicBezTo>
                  <a:cubicBezTo>
                    <a:pt x="430" y="300"/>
                    <a:pt x="433" y="301"/>
                    <a:pt x="435" y="304"/>
                  </a:cubicBezTo>
                  <a:cubicBezTo>
                    <a:pt x="436" y="307"/>
                    <a:pt x="436" y="313"/>
                    <a:pt x="436" y="316"/>
                  </a:cubicBezTo>
                  <a:cubicBezTo>
                    <a:pt x="439" y="316"/>
                    <a:pt x="441" y="311"/>
                    <a:pt x="441" y="309"/>
                  </a:cubicBezTo>
                  <a:cubicBezTo>
                    <a:pt x="442" y="306"/>
                    <a:pt x="441" y="305"/>
                    <a:pt x="439" y="302"/>
                  </a:cubicBezTo>
                  <a:cubicBezTo>
                    <a:pt x="438" y="300"/>
                    <a:pt x="436" y="297"/>
                    <a:pt x="438" y="295"/>
                  </a:cubicBezTo>
                  <a:cubicBezTo>
                    <a:pt x="440" y="292"/>
                    <a:pt x="443" y="293"/>
                    <a:pt x="446" y="293"/>
                  </a:cubicBezTo>
                  <a:cubicBezTo>
                    <a:pt x="452" y="293"/>
                    <a:pt x="457" y="293"/>
                    <a:pt x="462" y="294"/>
                  </a:cubicBezTo>
                  <a:cubicBezTo>
                    <a:pt x="468" y="296"/>
                    <a:pt x="474" y="294"/>
                    <a:pt x="479" y="297"/>
                  </a:cubicBezTo>
                  <a:cubicBezTo>
                    <a:pt x="481" y="298"/>
                    <a:pt x="483" y="301"/>
                    <a:pt x="485" y="303"/>
                  </a:cubicBezTo>
                  <a:cubicBezTo>
                    <a:pt x="489" y="305"/>
                    <a:pt x="489" y="303"/>
                    <a:pt x="492" y="301"/>
                  </a:cubicBezTo>
                  <a:cubicBezTo>
                    <a:pt x="494" y="300"/>
                    <a:pt x="497" y="301"/>
                    <a:pt x="499" y="299"/>
                  </a:cubicBezTo>
                  <a:cubicBezTo>
                    <a:pt x="501" y="296"/>
                    <a:pt x="500" y="294"/>
                    <a:pt x="501" y="292"/>
                  </a:cubicBezTo>
                  <a:cubicBezTo>
                    <a:pt x="501" y="291"/>
                    <a:pt x="503" y="290"/>
                    <a:pt x="503" y="289"/>
                  </a:cubicBezTo>
                  <a:cubicBezTo>
                    <a:pt x="503" y="287"/>
                    <a:pt x="503" y="288"/>
                    <a:pt x="501" y="287"/>
                  </a:cubicBezTo>
                  <a:cubicBezTo>
                    <a:pt x="500" y="284"/>
                    <a:pt x="499" y="283"/>
                    <a:pt x="496" y="282"/>
                  </a:cubicBezTo>
                  <a:cubicBezTo>
                    <a:pt x="494" y="281"/>
                    <a:pt x="489" y="281"/>
                    <a:pt x="492" y="278"/>
                  </a:cubicBezTo>
                  <a:cubicBezTo>
                    <a:pt x="494" y="276"/>
                    <a:pt x="498" y="278"/>
                    <a:pt x="500" y="279"/>
                  </a:cubicBezTo>
                  <a:cubicBezTo>
                    <a:pt x="503" y="280"/>
                    <a:pt x="506" y="278"/>
                    <a:pt x="509" y="278"/>
                  </a:cubicBezTo>
                  <a:cubicBezTo>
                    <a:pt x="512" y="277"/>
                    <a:pt x="516" y="277"/>
                    <a:pt x="519" y="277"/>
                  </a:cubicBezTo>
                  <a:cubicBezTo>
                    <a:pt x="524" y="277"/>
                    <a:pt x="527" y="275"/>
                    <a:pt x="530" y="273"/>
                  </a:cubicBezTo>
                  <a:cubicBezTo>
                    <a:pt x="530" y="273"/>
                    <a:pt x="529" y="272"/>
                    <a:pt x="529" y="271"/>
                  </a:cubicBezTo>
                  <a:cubicBezTo>
                    <a:pt x="526" y="264"/>
                    <a:pt x="519" y="260"/>
                    <a:pt x="516" y="2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3"/>
            <p:cNvSpPr>
              <a:spLocks/>
            </p:cNvSpPr>
            <p:nvPr/>
          </p:nvSpPr>
          <p:spPr bwMode="auto">
            <a:xfrm>
              <a:off x="4365625" y="2949575"/>
              <a:ext cx="576263" cy="484188"/>
            </a:xfrm>
            <a:custGeom>
              <a:avLst/>
              <a:gdLst>
                <a:gd name="T0" fmla="*/ 18 w 325"/>
                <a:gd name="T1" fmla="*/ 60 h 272"/>
                <a:gd name="T2" fmla="*/ 12 w 325"/>
                <a:gd name="T3" fmla="*/ 74 h 272"/>
                <a:gd name="T4" fmla="*/ 40 w 325"/>
                <a:gd name="T5" fmla="*/ 135 h 272"/>
                <a:gd name="T6" fmla="*/ 52 w 325"/>
                <a:gd name="T7" fmla="*/ 188 h 272"/>
                <a:gd name="T8" fmla="*/ 73 w 325"/>
                <a:gd name="T9" fmla="*/ 215 h 272"/>
                <a:gd name="T10" fmla="*/ 78 w 325"/>
                <a:gd name="T11" fmla="*/ 229 h 272"/>
                <a:gd name="T12" fmla="*/ 141 w 325"/>
                <a:gd name="T13" fmla="*/ 265 h 272"/>
                <a:gd name="T14" fmla="*/ 170 w 325"/>
                <a:gd name="T15" fmla="*/ 248 h 272"/>
                <a:gd name="T16" fmla="*/ 203 w 325"/>
                <a:gd name="T17" fmla="*/ 226 h 272"/>
                <a:gd name="T18" fmla="*/ 243 w 325"/>
                <a:gd name="T19" fmla="*/ 215 h 272"/>
                <a:gd name="T20" fmla="*/ 278 w 325"/>
                <a:gd name="T21" fmla="*/ 224 h 272"/>
                <a:gd name="T22" fmla="*/ 292 w 325"/>
                <a:gd name="T23" fmla="*/ 205 h 272"/>
                <a:gd name="T24" fmla="*/ 278 w 325"/>
                <a:gd name="T25" fmla="*/ 196 h 272"/>
                <a:gd name="T26" fmla="*/ 270 w 325"/>
                <a:gd name="T27" fmla="*/ 184 h 272"/>
                <a:gd name="T28" fmla="*/ 246 w 325"/>
                <a:gd name="T29" fmla="*/ 187 h 272"/>
                <a:gd name="T30" fmla="*/ 266 w 325"/>
                <a:gd name="T31" fmla="*/ 182 h 272"/>
                <a:gd name="T32" fmla="*/ 284 w 325"/>
                <a:gd name="T33" fmla="*/ 193 h 272"/>
                <a:gd name="T34" fmla="*/ 303 w 325"/>
                <a:gd name="T35" fmla="*/ 201 h 272"/>
                <a:gd name="T36" fmla="*/ 322 w 325"/>
                <a:gd name="T37" fmla="*/ 211 h 272"/>
                <a:gd name="T38" fmla="*/ 323 w 325"/>
                <a:gd name="T39" fmla="*/ 196 h 272"/>
                <a:gd name="T40" fmla="*/ 314 w 325"/>
                <a:gd name="T41" fmla="*/ 183 h 272"/>
                <a:gd name="T42" fmla="*/ 300 w 325"/>
                <a:gd name="T43" fmla="*/ 165 h 272"/>
                <a:gd name="T44" fmla="*/ 288 w 325"/>
                <a:gd name="T45" fmla="*/ 145 h 272"/>
                <a:gd name="T46" fmla="*/ 281 w 325"/>
                <a:gd name="T47" fmla="*/ 127 h 272"/>
                <a:gd name="T48" fmla="*/ 282 w 325"/>
                <a:gd name="T49" fmla="*/ 112 h 272"/>
                <a:gd name="T50" fmla="*/ 296 w 325"/>
                <a:gd name="T51" fmla="*/ 104 h 272"/>
                <a:gd name="T52" fmla="*/ 284 w 325"/>
                <a:gd name="T53" fmla="*/ 95 h 272"/>
                <a:gd name="T54" fmla="*/ 271 w 325"/>
                <a:gd name="T55" fmla="*/ 88 h 272"/>
                <a:gd name="T56" fmla="*/ 259 w 325"/>
                <a:gd name="T57" fmla="*/ 73 h 272"/>
                <a:gd name="T58" fmla="*/ 247 w 325"/>
                <a:gd name="T59" fmla="*/ 48 h 272"/>
                <a:gd name="T60" fmla="*/ 239 w 325"/>
                <a:gd name="T61" fmla="*/ 37 h 272"/>
                <a:gd name="T62" fmla="*/ 226 w 325"/>
                <a:gd name="T63" fmla="*/ 27 h 272"/>
                <a:gd name="T64" fmla="*/ 198 w 325"/>
                <a:gd name="T65" fmla="*/ 12 h 272"/>
                <a:gd name="T66" fmla="*/ 173 w 325"/>
                <a:gd name="T67" fmla="*/ 22 h 272"/>
                <a:gd name="T68" fmla="*/ 137 w 325"/>
                <a:gd name="T69" fmla="*/ 26 h 272"/>
                <a:gd name="T70" fmla="*/ 113 w 325"/>
                <a:gd name="T71" fmla="*/ 28 h 272"/>
                <a:gd name="T72" fmla="*/ 45 w 325"/>
                <a:gd name="T73" fmla="*/ 29 h 272"/>
                <a:gd name="T74" fmla="*/ 23 w 325"/>
                <a:gd name="T75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5" h="272">
                  <a:moveTo>
                    <a:pt x="23" y="37"/>
                  </a:moveTo>
                  <a:cubicBezTo>
                    <a:pt x="21" y="41"/>
                    <a:pt x="19" y="55"/>
                    <a:pt x="18" y="60"/>
                  </a:cubicBezTo>
                  <a:cubicBezTo>
                    <a:pt x="18" y="63"/>
                    <a:pt x="23" y="65"/>
                    <a:pt x="21" y="68"/>
                  </a:cubicBezTo>
                  <a:cubicBezTo>
                    <a:pt x="21" y="70"/>
                    <a:pt x="14" y="73"/>
                    <a:pt x="12" y="74"/>
                  </a:cubicBezTo>
                  <a:cubicBezTo>
                    <a:pt x="1" y="86"/>
                    <a:pt x="0" y="100"/>
                    <a:pt x="12" y="109"/>
                  </a:cubicBezTo>
                  <a:cubicBezTo>
                    <a:pt x="21" y="118"/>
                    <a:pt x="30" y="126"/>
                    <a:pt x="40" y="135"/>
                  </a:cubicBezTo>
                  <a:cubicBezTo>
                    <a:pt x="48" y="144"/>
                    <a:pt x="59" y="147"/>
                    <a:pt x="51" y="161"/>
                  </a:cubicBezTo>
                  <a:cubicBezTo>
                    <a:pt x="43" y="174"/>
                    <a:pt x="40" y="176"/>
                    <a:pt x="52" y="188"/>
                  </a:cubicBezTo>
                  <a:cubicBezTo>
                    <a:pt x="57" y="192"/>
                    <a:pt x="60" y="196"/>
                    <a:pt x="64" y="202"/>
                  </a:cubicBezTo>
                  <a:cubicBezTo>
                    <a:pt x="66" y="205"/>
                    <a:pt x="72" y="210"/>
                    <a:pt x="73" y="215"/>
                  </a:cubicBezTo>
                  <a:cubicBezTo>
                    <a:pt x="74" y="217"/>
                    <a:pt x="74" y="219"/>
                    <a:pt x="73" y="222"/>
                  </a:cubicBezTo>
                  <a:cubicBezTo>
                    <a:pt x="75" y="223"/>
                    <a:pt x="77" y="225"/>
                    <a:pt x="78" y="229"/>
                  </a:cubicBezTo>
                  <a:cubicBezTo>
                    <a:pt x="83" y="239"/>
                    <a:pt x="90" y="255"/>
                    <a:pt x="99" y="263"/>
                  </a:cubicBezTo>
                  <a:cubicBezTo>
                    <a:pt x="111" y="272"/>
                    <a:pt x="127" y="263"/>
                    <a:pt x="141" y="265"/>
                  </a:cubicBezTo>
                  <a:cubicBezTo>
                    <a:pt x="146" y="266"/>
                    <a:pt x="155" y="269"/>
                    <a:pt x="161" y="266"/>
                  </a:cubicBezTo>
                  <a:cubicBezTo>
                    <a:pt x="168" y="262"/>
                    <a:pt x="166" y="254"/>
                    <a:pt x="170" y="248"/>
                  </a:cubicBezTo>
                  <a:cubicBezTo>
                    <a:pt x="174" y="242"/>
                    <a:pt x="179" y="239"/>
                    <a:pt x="184" y="234"/>
                  </a:cubicBezTo>
                  <a:cubicBezTo>
                    <a:pt x="191" y="226"/>
                    <a:pt x="192" y="226"/>
                    <a:pt x="203" y="226"/>
                  </a:cubicBezTo>
                  <a:cubicBezTo>
                    <a:pt x="204" y="211"/>
                    <a:pt x="219" y="221"/>
                    <a:pt x="225" y="224"/>
                  </a:cubicBezTo>
                  <a:cubicBezTo>
                    <a:pt x="238" y="233"/>
                    <a:pt x="238" y="227"/>
                    <a:pt x="243" y="215"/>
                  </a:cubicBezTo>
                  <a:cubicBezTo>
                    <a:pt x="247" y="206"/>
                    <a:pt x="253" y="198"/>
                    <a:pt x="263" y="203"/>
                  </a:cubicBezTo>
                  <a:cubicBezTo>
                    <a:pt x="268" y="206"/>
                    <a:pt x="279" y="218"/>
                    <a:pt x="278" y="224"/>
                  </a:cubicBezTo>
                  <a:cubicBezTo>
                    <a:pt x="281" y="223"/>
                    <a:pt x="288" y="212"/>
                    <a:pt x="295" y="207"/>
                  </a:cubicBezTo>
                  <a:cubicBezTo>
                    <a:pt x="294" y="206"/>
                    <a:pt x="293" y="206"/>
                    <a:pt x="292" y="205"/>
                  </a:cubicBezTo>
                  <a:cubicBezTo>
                    <a:pt x="291" y="204"/>
                    <a:pt x="290" y="204"/>
                    <a:pt x="288" y="203"/>
                  </a:cubicBezTo>
                  <a:cubicBezTo>
                    <a:pt x="284" y="202"/>
                    <a:pt x="281" y="201"/>
                    <a:pt x="278" y="196"/>
                  </a:cubicBezTo>
                  <a:cubicBezTo>
                    <a:pt x="277" y="193"/>
                    <a:pt x="277" y="190"/>
                    <a:pt x="274" y="188"/>
                  </a:cubicBezTo>
                  <a:cubicBezTo>
                    <a:pt x="273" y="186"/>
                    <a:pt x="271" y="185"/>
                    <a:pt x="270" y="184"/>
                  </a:cubicBezTo>
                  <a:cubicBezTo>
                    <a:pt x="268" y="184"/>
                    <a:pt x="266" y="184"/>
                    <a:pt x="264" y="184"/>
                  </a:cubicBezTo>
                  <a:cubicBezTo>
                    <a:pt x="258" y="185"/>
                    <a:pt x="252" y="186"/>
                    <a:pt x="246" y="187"/>
                  </a:cubicBezTo>
                  <a:cubicBezTo>
                    <a:pt x="250" y="185"/>
                    <a:pt x="254" y="185"/>
                    <a:pt x="258" y="184"/>
                  </a:cubicBezTo>
                  <a:cubicBezTo>
                    <a:pt x="260" y="184"/>
                    <a:pt x="263" y="183"/>
                    <a:pt x="266" y="182"/>
                  </a:cubicBezTo>
                  <a:cubicBezTo>
                    <a:pt x="267" y="181"/>
                    <a:pt x="269" y="180"/>
                    <a:pt x="270" y="180"/>
                  </a:cubicBezTo>
                  <a:cubicBezTo>
                    <a:pt x="278" y="178"/>
                    <a:pt x="281" y="188"/>
                    <a:pt x="284" y="193"/>
                  </a:cubicBezTo>
                  <a:cubicBezTo>
                    <a:pt x="287" y="196"/>
                    <a:pt x="290" y="198"/>
                    <a:pt x="294" y="200"/>
                  </a:cubicBezTo>
                  <a:cubicBezTo>
                    <a:pt x="297" y="201"/>
                    <a:pt x="300" y="202"/>
                    <a:pt x="303" y="201"/>
                  </a:cubicBezTo>
                  <a:cubicBezTo>
                    <a:pt x="308" y="197"/>
                    <a:pt x="320" y="195"/>
                    <a:pt x="320" y="205"/>
                  </a:cubicBezTo>
                  <a:cubicBezTo>
                    <a:pt x="320" y="206"/>
                    <a:pt x="319" y="213"/>
                    <a:pt x="322" y="211"/>
                  </a:cubicBezTo>
                  <a:cubicBezTo>
                    <a:pt x="324" y="209"/>
                    <a:pt x="325" y="203"/>
                    <a:pt x="325" y="201"/>
                  </a:cubicBezTo>
                  <a:cubicBezTo>
                    <a:pt x="325" y="199"/>
                    <a:pt x="324" y="198"/>
                    <a:pt x="323" y="196"/>
                  </a:cubicBezTo>
                  <a:cubicBezTo>
                    <a:pt x="323" y="195"/>
                    <a:pt x="323" y="193"/>
                    <a:pt x="322" y="191"/>
                  </a:cubicBezTo>
                  <a:cubicBezTo>
                    <a:pt x="320" y="188"/>
                    <a:pt x="317" y="185"/>
                    <a:pt x="314" y="183"/>
                  </a:cubicBezTo>
                  <a:cubicBezTo>
                    <a:pt x="312" y="180"/>
                    <a:pt x="309" y="178"/>
                    <a:pt x="307" y="175"/>
                  </a:cubicBezTo>
                  <a:cubicBezTo>
                    <a:pt x="305" y="171"/>
                    <a:pt x="302" y="169"/>
                    <a:pt x="300" y="165"/>
                  </a:cubicBezTo>
                  <a:cubicBezTo>
                    <a:pt x="299" y="163"/>
                    <a:pt x="298" y="159"/>
                    <a:pt x="296" y="157"/>
                  </a:cubicBezTo>
                  <a:cubicBezTo>
                    <a:pt x="294" y="153"/>
                    <a:pt x="290" y="150"/>
                    <a:pt x="288" y="145"/>
                  </a:cubicBezTo>
                  <a:cubicBezTo>
                    <a:pt x="286" y="141"/>
                    <a:pt x="284" y="138"/>
                    <a:pt x="283" y="133"/>
                  </a:cubicBezTo>
                  <a:cubicBezTo>
                    <a:pt x="282" y="131"/>
                    <a:pt x="282" y="129"/>
                    <a:pt x="281" y="127"/>
                  </a:cubicBezTo>
                  <a:cubicBezTo>
                    <a:pt x="281" y="125"/>
                    <a:pt x="280" y="123"/>
                    <a:pt x="279" y="121"/>
                  </a:cubicBezTo>
                  <a:cubicBezTo>
                    <a:pt x="278" y="117"/>
                    <a:pt x="279" y="115"/>
                    <a:pt x="282" y="112"/>
                  </a:cubicBezTo>
                  <a:cubicBezTo>
                    <a:pt x="284" y="109"/>
                    <a:pt x="286" y="108"/>
                    <a:pt x="289" y="107"/>
                  </a:cubicBezTo>
                  <a:cubicBezTo>
                    <a:pt x="291" y="107"/>
                    <a:pt x="295" y="106"/>
                    <a:pt x="296" y="104"/>
                  </a:cubicBezTo>
                  <a:cubicBezTo>
                    <a:pt x="293" y="104"/>
                    <a:pt x="292" y="102"/>
                    <a:pt x="291" y="100"/>
                  </a:cubicBezTo>
                  <a:cubicBezTo>
                    <a:pt x="289" y="97"/>
                    <a:pt x="287" y="97"/>
                    <a:pt x="284" y="95"/>
                  </a:cubicBezTo>
                  <a:cubicBezTo>
                    <a:pt x="282" y="94"/>
                    <a:pt x="280" y="94"/>
                    <a:pt x="277" y="93"/>
                  </a:cubicBezTo>
                  <a:cubicBezTo>
                    <a:pt x="275" y="93"/>
                    <a:pt x="272" y="91"/>
                    <a:pt x="271" y="88"/>
                  </a:cubicBezTo>
                  <a:cubicBezTo>
                    <a:pt x="270" y="86"/>
                    <a:pt x="270" y="85"/>
                    <a:pt x="268" y="84"/>
                  </a:cubicBezTo>
                  <a:cubicBezTo>
                    <a:pt x="265" y="80"/>
                    <a:pt x="262" y="76"/>
                    <a:pt x="259" y="73"/>
                  </a:cubicBezTo>
                  <a:cubicBezTo>
                    <a:pt x="257" y="69"/>
                    <a:pt x="254" y="65"/>
                    <a:pt x="253" y="61"/>
                  </a:cubicBezTo>
                  <a:cubicBezTo>
                    <a:pt x="251" y="56"/>
                    <a:pt x="249" y="52"/>
                    <a:pt x="247" y="48"/>
                  </a:cubicBezTo>
                  <a:cubicBezTo>
                    <a:pt x="246" y="46"/>
                    <a:pt x="246" y="43"/>
                    <a:pt x="244" y="41"/>
                  </a:cubicBezTo>
                  <a:cubicBezTo>
                    <a:pt x="243" y="39"/>
                    <a:pt x="241" y="38"/>
                    <a:pt x="239" y="37"/>
                  </a:cubicBezTo>
                  <a:cubicBezTo>
                    <a:pt x="237" y="35"/>
                    <a:pt x="236" y="32"/>
                    <a:pt x="233" y="30"/>
                  </a:cubicBezTo>
                  <a:cubicBezTo>
                    <a:pt x="231" y="29"/>
                    <a:pt x="228" y="28"/>
                    <a:pt x="226" y="27"/>
                  </a:cubicBezTo>
                  <a:cubicBezTo>
                    <a:pt x="221" y="25"/>
                    <a:pt x="217" y="21"/>
                    <a:pt x="213" y="18"/>
                  </a:cubicBezTo>
                  <a:cubicBezTo>
                    <a:pt x="209" y="15"/>
                    <a:pt x="203" y="14"/>
                    <a:pt x="198" y="12"/>
                  </a:cubicBezTo>
                  <a:cubicBezTo>
                    <a:pt x="197" y="14"/>
                    <a:pt x="196" y="15"/>
                    <a:pt x="195" y="17"/>
                  </a:cubicBezTo>
                  <a:cubicBezTo>
                    <a:pt x="188" y="27"/>
                    <a:pt x="184" y="26"/>
                    <a:pt x="173" y="22"/>
                  </a:cubicBezTo>
                  <a:cubicBezTo>
                    <a:pt x="164" y="18"/>
                    <a:pt x="158" y="17"/>
                    <a:pt x="148" y="21"/>
                  </a:cubicBezTo>
                  <a:cubicBezTo>
                    <a:pt x="144" y="22"/>
                    <a:pt x="142" y="25"/>
                    <a:pt x="137" y="26"/>
                  </a:cubicBezTo>
                  <a:cubicBezTo>
                    <a:pt x="133" y="27"/>
                    <a:pt x="131" y="21"/>
                    <a:pt x="126" y="27"/>
                  </a:cubicBezTo>
                  <a:cubicBezTo>
                    <a:pt x="121" y="21"/>
                    <a:pt x="117" y="26"/>
                    <a:pt x="113" y="28"/>
                  </a:cubicBezTo>
                  <a:cubicBezTo>
                    <a:pt x="105" y="0"/>
                    <a:pt x="78" y="28"/>
                    <a:pt x="63" y="31"/>
                  </a:cubicBezTo>
                  <a:cubicBezTo>
                    <a:pt x="57" y="32"/>
                    <a:pt x="51" y="31"/>
                    <a:pt x="45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39" y="34"/>
                    <a:pt x="28" y="31"/>
                    <a:pt x="23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4"/>
            <p:cNvSpPr>
              <a:spLocks/>
            </p:cNvSpPr>
            <p:nvPr/>
          </p:nvSpPr>
          <p:spPr bwMode="auto">
            <a:xfrm>
              <a:off x="4135438" y="2755900"/>
              <a:ext cx="360363" cy="784225"/>
            </a:xfrm>
            <a:custGeom>
              <a:avLst/>
              <a:gdLst>
                <a:gd name="T0" fmla="*/ 120 w 203"/>
                <a:gd name="T1" fmla="*/ 441 h 441"/>
                <a:gd name="T2" fmla="*/ 134 w 203"/>
                <a:gd name="T3" fmla="*/ 438 h 441"/>
                <a:gd name="T4" fmla="*/ 161 w 203"/>
                <a:gd name="T5" fmla="*/ 411 h 441"/>
                <a:gd name="T6" fmla="*/ 178 w 203"/>
                <a:gd name="T7" fmla="*/ 401 h 441"/>
                <a:gd name="T8" fmla="*/ 186 w 203"/>
                <a:gd name="T9" fmla="*/ 357 h 441"/>
                <a:gd name="T10" fmla="*/ 202 w 203"/>
                <a:gd name="T11" fmla="*/ 324 h 441"/>
                <a:gd name="T12" fmla="*/ 181 w 203"/>
                <a:gd name="T13" fmla="*/ 297 h 441"/>
                <a:gd name="T14" fmla="*/ 169 w 203"/>
                <a:gd name="T15" fmla="*/ 244 h 441"/>
                <a:gd name="T16" fmla="*/ 141 w 203"/>
                <a:gd name="T17" fmla="*/ 183 h 441"/>
                <a:gd name="T18" fmla="*/ 147 w 203"/>
                <a:gd name="T19" fmla="*/ 169 h 441"/>
                <a:gd name="T20" fmla="*/ 173 w 203"/>
                <a:gd name="T21" fmla="*/ 139 h 441"/>
                <a:gd name="T22" fmla="*/ 156 w 203"/>
                <a:gd name="T23" fmla="*/ 123 h 441"/>
                <a:gd name="T24" fmla="*/ 142 w 203"/>
                <a:gd name="T25" fmla="*/ 82 h 441"/>
                <a:gd name="T26" fmla="*/ 112 w 203"/>
                <a:gd name="T27" fmla="*/ 60 h 441"/>
                <a:gd name="T28" fmla="*/ 116 w 203"/>
                <a:gd name="T29" fmla="*/ 27 h 441"/>
                <a:gd name="T30" fmla="*/ 100 w 203"/>
                <a:gd name="T31" fmla="*/ 0 h 441"/>
                <a:gd name="T32" fmla="*/ 88 w 203"/>
                <a:gd name="T33" fmla="*/ 16 h 441"/>
                <a:gd name="T34" fmla="*/ 79 w 203"/>
                <a:gd name="T35" fmla="*/ 25 h 441"/>
                <a:gd name="T36" fmla="*/ 69 w 203"/>
                <a:gd name="T37" fmla="*/ 35 h 441"/>
                <a:gd name="T38" fmla="*/ 63 w 203"/>
                <a:gd name="T39" fmla="*/ 46 h 441"/>
                <a:gd name="T40" fmla="*/ 50 w 203"/>
                <a:gd name="T41" fmla="*/ 45 h 441"/>
                <a:gd name="T42" fmla="*/ 45 w 203"/>
                <a:gd name="T43" fmla="*/ 54 h 441"/>
                <a:gd name="T44" fmla="*/ 37 w 203"/>
                <a:gd name="T45" fmla="*/ 55 h 441"/>
                <a:gd name="T46" fmla="*/ 23 w 203"/>
                <a:gd name="T47" fmla="*/ 73 h 441"/>
                <a:gd name="T48" fmla="*/ 19 w 203"/>
                <a:gd name="T49" fmla="*/ 86 h 441"/>
                <a:gd name="T50" fmla="*/ 6 w 203"/>
                <a:gd name="T51" fmla="*/ 106 h 441"/>
                <a:gd name="T52" fmla="*/ 0 w 203"/>
                <a:gd name="T53" fmla="*/ 133 h 441"/>
                <a:gd name="T54" fmla="*/ 13 w 203"/>
                <a:gd name="T55" fmla="*/ 154 h 441"/>
                <a:gd name="T56" fmla="*/ 25 w 203"/>
                <a:gd name="T57" fmla="*/ 180 h 441"/>
                <a:gd name="T58" fmla="*/ 41 w 203"/>
                <a:gd name="T59" fmla="*/ 198 h 441"/>
                <a:gd name="T60" fmla="*/ 48 w 203"/>
                <a:gd name="T61" fmla="*/ 188 h 441"/>
                <a:gd name="T62" fmla="*/ 43 w 203"/>
                <a:gd name="T63" fmla="*/ 214 h 441"/>
                <a:gd name="T64" fmla="*/ 51 w 203"/>
                <a:gd name="T65" fmla="*/ 218 h 441"/>
                <a:gd name="T66" fmla="*/ 58 w 203"/>
                <a:gd name="T67" fmla="*/ 217 h 441"/>
                <a:gd name="T68" fmla="*/ 74 w 203"/>
                <a:gd name="T69" fmla="*/ 201 h 441"/>
                <a:gd name="T70" fmla="*/ 89 w 203"/>
                <a:gd name="T71" fmla="*/ 198 h 441"/>
                <a:gd name="T72" fmla="*/ 94 w 203"/>
                <a:gd name="T73" fmla="*/ 211 h 441"/>
                <a:gd name="T74" fmla="*/ 86 w 203"/>
                <a:gd name="T75" fmla="*/ 239 h 441"/>
                <a:gd name="T76" fmla="*/ 90 w 203"/>
                <a:gd name="T77" fmla="*/ 243 h 441"/>
                <a:gd name="T78" fmla="*/ 73 w 203"/>
                <a:gd name="T79" fmla="*/ 254 h 441"/>
                <a:gd name="T80" fmla="*/ 66 w 203"/>
                <a:gd name="T81" fmla="*/ 255 h 441"/>
                <a:gd name="T82" fmla="*/ 66 w 203"/>
                <a:gd name="T83" fmla="*/ 272 h 441"/>
                <a:gd name="T84" fmla="*/ 77 w 203"/>
                <a:gd name="T85" fmla="*/ 290 h 441"/>
                <a:gd name="T86" fmla="*/ 79 w 203"/>
                <a:gd name="T87" fmla="*/ 290 h 441"/>
                <a:gd name="T88" fmla="*/ 88 w 203"/>
                <a:gd name="T89" fmla="*/ 290 h 441"/>
                <a:gd name="T90" fmla="*/ 67 w 203"/>
                <a:gd name="T91" fmla="*/ 309 h 441"/>
                <a:gd name="T92" fmla="*/ 66 w 203"/>
                <a:gd name="T93" fmla="*/ 336 h 441"/>
                <a:gd name="T94" fmla="*/ 87 w 203"/>
                <a:gd name="T95" fmla="*/ 370 h 441"/>
                <a:gd name="T96" fmla="*/ 98 w 203"/>
                <a:gd name="T97" fmla="*/ 373 h 441"/>
                <a:gd name="T98" fmla="*/ 97 w 203"/>
                <a:gd name="T99" fmla="*/ 375 h 441"/>
                <a:gd name="T100" fmla="*/ 81 w 203"/>
                <a:gd name="T101" fmla="*/ 373 h 441"/>
                <a:gd name="T102" fmla="*/ 74 w 203"/>
                <a:gd name="T103" fmla="*/ 366 h 441"/>
                <a:gd name="T104" fmla="*/ 56 w 203"/>
                <a:gd name="T105" fmla="*/ 353 h 441"/>
                <a:gd name="T106" fmla="*/ 52 w 203"/>
                <a:gd name="T107" fmla="*/ 370 h 441"/>
                <a:gd name="T108" fmla="*/ 63 w 203"/>
                <a:gd name="T109" fmla="*/ 386 h 441"/>
                <a:gd name="T110" fmla="*/ 64 w 203"/>
                <a:gd name="T111" fmla="*/ 387 h 441"/>
                <a:gd name="T112" fmla="*/ 80 w 203"/>
                <a:gd name="T113" fmla="*/ 416 h 441"/>
                <a:gd name="T114" fmla="*/ 95 w 203"/>
                <a:gd name="T115" fmla="*/ 440 h 441"/>
                <a:gd name="T116" fmla="*/ 114 w 203"/>
                <a:gd name="T117" fmla="*/ 44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441">
                  <a:moveTo>
                    <a:pt x="114" y="440"/>
                  </a:moveTo>
                  <a:cubicBezTo>
                    <a:pt x="116" y="440"/>
                    <a:pt x="118" y="441"/>
                    <a:pt x="120" y="441"/>
                  </a:cubicBezTo>
                  <a:cubicBezTo>
                    <a:pt x="123" y="440"/>
                    <a:pt x="122" y="435"/>
                    <a:pt x="124" y="435"/>
                  </a:cubicBezTo>
                  <a:cubicBezTo>
                    <a:pt x="128" y="434"/>
                    <a:pt x="130" y="437"/>
                    <a:pt x="134" y="438"/>
                  </a:cubicBezTo>
                  <a:cubicBezTo>
                    <a:pt x="147" y="440"/>
                    <a:pt x="144" y="436"/>
                    <a:pt x="148" y="426"/>
                  </a:cubicBezTo>
                  <a:cubicBezTo>
                    <a:pt x="150" y="418"/>
                    <a:pt x="155" y="416"/>
                    <a:pt x="161" y="411"/>
                  </a:cubicBezTo>
                  <a:cubicBezTo>
                    <a:pt x="163" y="409"/>
                    <a:pt x="164" y="405"/>
                    <a:pt x="167" y="404"/>
                  </a:cubicBezTo>
                  <a:cubicBezTo>
                    <a:pt x="171" y="402"/>
                    <a:pt x="174" y="403"/>
                    <a:pt x="178" y="401"/>
                  </a:cubicBezTo>
                  <a:cubicBezTo>
                    <a:pt x="183" y="397"/>
                    <a:pt x="183" y="391"/>
                    <a:pt x="190" y="390"/>
                  </a:cubicBezTo>
                  <a:cubicBezTo>
                    <a:pt x="187" y="379"/>
                    <a:pt x="186" y="370"/>
                    <a:pt x="186" y="357"/>
                  </a:cubicBezTo>
                  <a:cubicBezTo>
                    <a:pt x="187" y="347"/>
                    <a:pt x="194" y="326"/>
                    <a:pt x="202" y="331"/>
                  </a:cubicBezTo>
                  <a:cubicBezTo>
                    <a:pt x="203" y="328"/>
                    <a:pt x="203" y="326"/>
                    <a:pt x="202" y="324"/>
                  </a:cubicBezTo>
                  <a:cubicBezTo>
                    <a:pt x="201" y="319"/>
                    <a:pt x="195" y="314"/>
                    <a:pt x="193" y="311"/>
                  </a:cubicBezTo>
                  <a:cubicBezTo>
                    <a:pt x="189" y="305"/>
                    <a:pt x="186" y="301"/>
                    <a:pt x="181" y="297"/>
                  </a:cubicBezTo>
                  <a:cubicBezTo>
                    <a:pt x="169" y="285"/>
                    <a:pt x="172" y="283"/>
                    <a:pt x="180" y="270"/>
                  </a:cubicBezTo>
                  <a:cubicBezTo>
                    <a:pt x="188" y="256"/>
                    <a:pt x="177" y="253"/>
                    <a:pt x="169" y="244"/>
                  </a:cubicBezTo>
                  <a:cubicBezTo>
                    <a:pt x="159" y="235"/>
                    <a:pt x="150" y="227"/>
                    <a:pt x="141" y="218"/>
                  </a:cubicBezTo>
                  <a:cubicBezTo>
                    <a:pt x="129" y="209"/>
                    <a:pt x="130" y="195"/>
                    <a:pt x="141" y="183"/>
                  </a:cubicBezTo>
                  <a:cubicBezTo>
                    <a:pt x="143" y="182"/>
                    <a:pt x="150" y="179"/>
                    <a:pt x="150" y="177"/>
                  </a:cubicBezTo>
                  <a:cubicBezTo>
                    <a:pt x="152" y="174"/>
                    <a:pt x="147" y="172"/>
                    <a:pt x="147" y="169"/>
                  </a:cubicBezTo>
                  <a:cubicBezTo>
                    <a:pt x="148" y="164"/>
                    <a:pt x="150" y="150"/>
                    <a:pt x="152" y="146"/>
                  </a:cubicBezTo>
                  <a:cubicBezTo>
                    <a:pt x="157" y="140"/>
                    <a:pt x="168" y="143"/>
                    <a:pt x="173" y="139"/>
                  </a:cubicBezTo>
                  <a:cubicBezTo>
                    <a:pt x="174" y="138"/>
                    <a:pt x="174" y="138"/>
                    <a:pt x="174" y="138"/>
                  </a:cubicBezTo>
                  <a:cubicBezTo>
                    <a:pt x="167" y="135"/>
                    <a:pt x="161" y="129"/>
                    <a:pt x="156" y="123"/>
                  </a:cubicBezTo>
                  <a:cubicBezTo>
                    <a:pt x="151" y="117"/>
                    <a:pt x="146" y="111"/>
                    <a:pt x="143" y="105"/>
                  </a:cubicBezTo>
                  <a:cubicBezTo>
                    <a:pt x="140" y="98"/>
                    <a:pt x="144" y="88"/>
                    <a:pt x="142" y="82"/>
                  </a:cubicBezTo>
                  <a:cubicBezTo>
                    <a:pt x="140" y="69"/>
                    <a:pt x="132" y="76"/>
                    <a:pt x="123" y="76"/>
                  </a:cubicBezTo>
                  <a:cubicBezTo>
                    <a:pt x="114" y="75"/>
                    <a:pt x="113" y="69"/>
                    <a:pt x="112" y="60"/>
                  </a:cubicBezTo>
                  <a:cubicBezTo>
                    <a:pt x="112" y="53"/>
                    <a:pt x="110" y="43"/>
                    <a:pt x="112" y="36"/>
                  </a:cubicBezTo>
                  <a:cubicBezTo>
                    <a:pt x="113" y="31"/>
                    <a:pt x="113" y="31"/>
                    <a:pt x="116" y="27"/>
                  </a:cubicBezTo>
                  <a:cubicBezTo>
                    <a:pt x="118" y="23"/>
                    <a:pt x="122" y="26"/>
                    <a:pt x="121" y="20"/>
                  </a:cubicBezTo>
                  <a:cubicBezTo>
                    <a:pt x="115" y="20"/>
                    <a:pt x="107" y="11"/>
                    <a:pt x="100" y="0"/>
                  </a:cubicBezTo>
                  <a:cubicBezTo>
                    <a:pt x="99" y="1"/>
                    <a:pt x="98" y="2"/>
                    <a:pt x="97" y="4"/>
                  </a:cubicBezTo>
                  <a:cubicBezTo>
                    <a:pt x="94" y="7"/>
                    <a:pt x="92" y="14"/>
                    <a:pt x="88" y="16"/>
                  </a:cubicBezTo>
                  <a:cubicBezTo>
                    <a:pt x="86" y="18"/>
                    <a:pt x="85" y="15"/>
                    <a:pt x="82" y="18"/>
                  </a:cubicBezTo>
                  <a:cubicBezTo>
                    <a:pt x="80" y="20"/>
                    <a:pt x="80" y="23"/>
                    <a:pt x="79" y="25"/>
                  </a:cubicBezTo>
                  <a:cubicBezTo>
                    <a:pt x="77" y="25"/>
                    <a:pt x="70" y="24"/>
                    <a:pt x="69" y="26"/>
                  </a:cubicBezTo>
                  <a:cubicBezTo>
                    <a:pt x="67" y="28"/>
                    <a:pt x="69" y="33"/>
                    <a:pt x="69" y="35"/>
                  </a:cubicBezTo>
                  <a:cubicBezTo>
                    <a:pt x="68" y="39"/>
                    <a:pt x="65" y="43"/>
                    <a:pt x="62" y="45"/>
                  </a:cubicBezTo>
                  <a:cubicBezTo>
                    <a:pt x="62" y="45"/>
                    <a:pt x="63" y="46"/>
                    <a:pt x="63" y="46"/>
                  </a:cubicBezTo>
                  <a:cubicBezTo>
                    <a:pt x="63" y="49"/>
                    <a:pt x="59" y="48"/>
                    <a:pt x="55" y="46"/>
                  </a:cubicBezTo>
                  <a:cubicBezTo>
                    <a:pt x="53" y="45"/>
                    <a:pt x="51" y="45"/>
                    <a:pt x="50" y="45"/>
                  </a:cubicBezTo>
                  <a:cubicBezTo>
                    <a:pt x="47" y="45"/>
                    <a:pt x="38" y="51"/>
                    <a:pt x="41" y="53"/>
                  </a:cubicBezTo>
                  <a:cubicBezTo>
                    <a:pt x="42" y="54"/>
                    <a:pt x="44" y="53"/>
                    <a:pt x="45" y="54"/>
                  </a:cubicBezTo>
                  <a:cubicBezTo>
                    <a:pt x="46" y="56"/>
                    <a:pt x="46" y="57"/>
                    <a:pt x="44" y="58"/>
                  </a:cubicBezTo>
                  <a:cubicBezTo>
                    <a:pt x="42" y="58"/>
                    <a:pt x="39" y="56"/>
                    <a:pt x="37" y="55"/>
                  </a:cubicBezTo>
                  <a:cubicBezTo>
                    <a:pt x="32" y="53"/>
                    <a:pt x="27" y="59"/>
                    <a:pt x="25" y="65"/>
                  </a:cubicBezTo>
                  <a:cubicBezTo>
                    <a:pt x="24" y="67"/>
                    <a:pt x="25" y="70"/>
                    <a:pt x="23" y="73"/>
                  </a:cubicBezTo>
                  <a:cubicBezTo>
                    <a:pt x="22" y="75"/>
                    <a:pt x="21" y="76"/>
                    <a:pt x="21" y="79"/>
                  </a:cubicBezTo>
                  <a:cubicBezTo>
                    <a:pt x="22" y="83"/>
                    <a:pt x="21" y="83"/>
                    <a:pt x="19" y="86"/>
                  </a:cubicBezTo>
                  <a:cubicBezTo>
                    <a:pt x="18" y="89"/>
                    <a:pt x="17" y="91"/>
                    <a:pt x="15" y="93"/>
                  </a:cubicBezTo>
                  <a:cubicBezTo>
                    <a:pt x="12" y="97"/>
                    <a:pt x="8" y="101"/>
                    <a:pt x="6" y="106"/>
                  </a:cubicBezTo>
                  <a:cubicBezTo>
                    <a:pt x="4" y="111"/>
                    <a:pt x="6" y="117"/>
                    <a:pt x="4" y="122"/>
                  </a:cubicBezTo>
                  <a:cubicBezTo>
                    <a:pt x="3" y="125"/>
                    <a:pt x="0" y="129"/>
                    <a:pt x="0" y="133"/>
                  </a:cubicBezTo>
                  <a:cubicBezTo>
                    <a:pt x="1" y="137"/>
                    <a:pt x="5" y="141"/>
                    <a:pt x="7" y="144"/>
                  </a:cubicBezTo>
                  <a:cubicBezTo>
                    <a:pt x="10" y="147"/>
                    <a:pt x="11" y="151"/>
                    <a:pt x="13" y="154"/>
                  </a:cubicBezTo>
                  <a:cubicBezTo>
                    <a:pt x="15" y="158"/>
                    <a:pt x="19" y="161"/>
                    <a:pt x="22" y="164"/>
                  </a:cubicBezTo>
                  <a:cubicBezTo>
                    <a:pt x="25" y="169"/>
                    <a:pt x="23" y="175"/>
                    <a:pt x="25" y="180"/>
                  </a:cubicBezTo>
                  <a:cubicBezTo>
                    <a:pt x="28" y="185"/>
                    <a:pt x="31" y="190"/>
                    <a:pt x="35" y="193"/>
                  </a:cubicBezTo>
                  <a:cubicBezTo>
                    <a:pt x="37" y="195"/>
                    <a:pt x="39" y="197"/>
                    <a:pt x="41" y="198"/>
                  </a:cubicBezTo>
                  <a:cubicBezTo>
                    <a:pt x="42" y="197"/>
                    <a:pt x="44" y="195"/>
                    <a:pt x="45" y="193"/>
                  </a:cubicBezTo>
                  <a:cubicBezTo>
                    <a:pt x="45" y="192"/>
                    <a:pt x="46" y="188"/>
                    <a:pt x="48" y="188"/>
                  </a:cubicBezTo>
                  <a:cubicBezTo>
                    <a:pt x="53" y="188"/>
                    <a:pt x="46" y="199"/>
                    <a:pt x="45" y="201"/>
                  </a:cubicBezTo>
                  <a:cubicBezTo>
                    <a:pt x="42" y="206"/>
                    <a:pt x="40" y="208"/>
                    <a:pt x="43" y="214"/>
                  </a:cubicBezTo>
                  <a:cubicBezTo>
                    <a:pt x="45" y="218"/>
                    <a:pt x="47" y="225"/>
                    <a:pt x="51" y="225"/>
                  </a:cubicBezTo>
                  <a:cubicBezTo>
                    <a:pt x="51" y="223"/>
                    <a:pt x="49" y="219"/>
                    <a:pt x="51" y="218"/>
                  </a:cubicBezTo>
                  <a:cubicBezTo>
                    <a:pt x="53" y="220"/>
                    <a:pt x="53" y="223"/>
                    <a:pt x="56" y="224"/>
                  </a:cubicBezTo>
                  <a:cubicBezTo>
                    <a:pt x="57" y="222"/>
                    <a:pt x="57" y="219"/>
                    <a:pt x="58" y="217"/>
                  </a:cubicBezTo>
                  <a:cubicBezTo>
                    <a:pt x="59" y="215"/>
                    <a:pt x="61" y="213"/>
                    <a:pt x="62" y="212"/>
                  </a:cubicBezTo>
                  <a:cubicBezTo>
                    <a:pt x="64" y="208"/>
                    <a:pt x="69" y="200"/>
                    <a:pt x="74" y="201"/>
                  </a:cubicBezTo>
                  <a:cubicBezTo>
                    <a:pt x="74" y="206"/>
                    <a:pt x="76" y="208"/>
                    <a:pt x="80" y="203"/>
                  </a:cubicBezTo>
                  <a:cubicBezTo>
                    <a:pt x="82" y="200"/>
                    <a:pt x="84" y="197"/>
                    <a:pt x="89" y="198"/>
                  </a:cubicBezTo>
                  <a:cubicBezTo>
                    <a:pt x="89" y="200"/>
                    <a:pt x="92" y="201"/>
                    <a:pt x="93" y="204"/>
                  </a:cubicBezTo>
                  <a:cubicBezTo>
                    <a:pt x="93" y="207"/>
                    <a:pt x="93" y="208"/>
                    <a:pt x="94" y="211"/>
                  </a:cubicBezTo>
                  <a:cubicBezTo>
                    <a:pt x="97" y="216"/>
                    <a:pt x="93" y="220"/>
                    <a:pt x="89" y="224"/>
                  </a:cubicBezTo>
                  <a:cubicBezTo>
                    <a:pt x="87" y="227"/>
                    <a:pt x="81" y="235"/>
                    <a:pt x="86" y="239"/>
                  </a:cubicBezTo>
                  <a:cubicBezTo>
                    <a:pt x="87" y="239"/>
                    <a:pt x="88" y="238"/>
                    <a:pt x="89" y="239"/>
                  </a:cubicBezTo>
                  <a:cubicBezTo>
                    <a:pt x="91" y="240"/>
                    <a:pt x="90" y="242"/>
                    <a:pt x="90" y="243"/>
                  </a:cubicBezTo>
                  <a:cubicBezTo>
                    <a:pt x="89" y="246"/>
                    <a:pt x="88" y="248"/>
                    <a:pt x="85" y="249"/>
                  </a:cubicBezTo>
                  <a:cubicBezTo>
                    <a:pt x="80" y="251"/>
                    <a:pt x="74" y="247"/>
                    <a:pt x="73" y="254"/>
                  </a:cubicBezTo>
                  <a:cubicBezTo>
                    <a:pt x="72" y="253"/>
                    <a:pt x="72" y="253"/>
                    <a:pt x="71" y="252"/>
                  </a:cubicBezTo>
                  <a:cubicBezTo>
                    <a:pt x="71" y="250"/>
                    <a:pt x="66" y="254"/>
                    <a:pt x="66" y="255"/>
                  </a:cubicBezTo>
                  <a:cubicBezTo>
                    <a:pt x="65" y="258"/>
                    <a:pt x="67" y="262"/>
                    <a:pt x="67" y="265"/>
                  </a:cubicBezTo>
                  <a:cubicBezTo>
                    <a:pt x="67" y="267"/>
                    <a:pt x="66" y="270"/>
                    <a:pt x="66" y="272"/>
                  </a:cubicBezTo>
                  <a:cubicBezTo>
                    <a:pt x="66" y="276"/>
                    <a:pt x="65" y="281"/>
                    <a:pt x="66" y="285"/>
                  </a:cubicBezTo>
                  <a:cubicBezTo>
                    <a:pt x="67" y="292"/>
                    <a:pt x="72" y="290"/>
                    <a:pt x="77" y="290"/>
                  </a:cubicBezTo>
                  <a:cubicBezTo>
                    <a:pt x="77" y="290"/>
                    <a:pt x="78" y="289"/>
                    <a:pt x="78" y="289"/>
                  </a:cubicBezTo>
                  <a:cubicBezTo>
                    <a:pt x="79" y="289"/>
                    <a:pt x="79" y="290"/>
                    <a:pt x="79" y="290"/>
                  </a:cubicBezTo>
                  <a:cubicBezTo>
                    <a:pt x="80" y="290"/>
                    <a:pt x="82" y="290"/>
                    <a:pt x="83" y="290"/>
                  </a:cubicBezTo>
                  <a:cubicBezTo>
                    <a:pt x="85" y="291"/>
                    <a:pt x="86" y="291"/>
                    <a:pt x="88" y="290"/>
                  </a:cubicBezTo>
                  <a:cubicBezTo>
                    <a:pt x="88" y="292"/>
                    <a:pt x="79" y="297"/>
                    <a:pt x="77" y="299"/>
                  </a:cubicBezTo>
                  <a:cubicBezTo>
                    <a:pt x="73" y="301"/>
                    <a:pt x="69" y="305"/>
                    <a:pt x="67" y="309"/>
                  </a:cubicBezTo>
                  <a:cubicBezTo>
                    <a:pt x="64" y="314"/>
                    <a:pt x="61" y="318"/>
                    <a:pt x="60" y="323"/>
                  </a:cubicBezTo>
                  <a:cubicBezTo>
                    <a:pt x="59" y="329"/>
                    <a:pt x="64" y="331"/>
                    <a:pt x="66" y="336"/>
                  </a:cubicBezTo>
                  <a:cubicBezTo>
                    <a:pt x="71" y="344"/>
                    <a:pt x="73" y="354"/>
                    <a:pt x="78" y="362"/>
                  </a:cubicBezTo>
                  <a:cubicBezTo>
                    <a:pt x="80" y="366"/>
                    <a:pt x="84" y="367"/>
                    <a:pt x="87" y="370"/>
                  </a:cubicBezTo>
                  <a:cubicBezTo>
                    <a:pt x="89" y="371"/>
                    <a:pt x="90" y="373"/>
                    <a:pt x="92" y="374"/>
                  </a:cubicBezTo>
                  <a:cubicBezTo>
                    <a:pt x="95" y="375"/>
                    <a:pt x="96" y="373"/>
                    <a:pt x="98" y="373"/>
                  </a:cubicBezTo>
                  <a:cubicBezTo>
                    <a:pt x="98" y="374"/>
                    <a:pt x="98" y="374"/>
                    <a:pt x="98" y="374"/>
                  </a:cubicBezTo>
                  <a:cubicBezTo>
                    <a:pt x="98" y="375"/>
                    <a:pt x="98" y="375"/>
                    <a:pt x="97" y="375"/>
                  </a:cubicBezTo>
                  <a:cubicBezTo>
                    <a:pt x="93" y="376"/>
                    <a:pt x="86" y="380"/>
                    <a:pt x="83" y="377"/>
                  </a:cubicBezTo>
                  <a:cubicBezTo>
                    <a:pt x="82" y="376"/>
                    <a:pt x="82" y="374"/>
                    <a:pt x="81" y="373"/>
                  </a:cubicBezTo>
                  <a:cubicBezTo>
                    <a:pt x="80" y="372"/>
                    <a:pt x="79" y="372"/>
                    <a:pt x="78" y="371"/>
                  </a:cubicBezTo>
                  <a:cubicBezTo>
                    <a:pt x="76" y="370"/>
                    <a:pt x="75" y="368"/>
                    <a:pt x="74" y="366"/>
                  </a:cubicBezTo>
                  <a:cubicBezTo>
                    <a:pt x="71" y="361"/>
                    <a:pt x="69" y="358"/>
                    <a:pt x="68" y="353"/>
                  </a:cubicBezTo>
                  <a:cubicBezTo>
                    <a:pt x="67" y="346"/>
                    <a:pt x="60" y="351"/>
                    <a:pt x="56" y="353"/>
                  </a:cubicBezTo>
                  <a:cubicBezTo>
                    <a:pt x="54" y="354"/>
                    <a:pt x="47" y="357"/>
                    <a:pt x="47" y="359"/>
                  </a:cubicBezTo>
                  <a:cubicBezTo>
                    <a:pt x="46" y="362"/>
                    <a:pt x="51" y="368"/>
                    <a:pt x="52" y="370"/>
                  </a:cubicBezTo>
                  <a:cubicBezTo>
                    <a:pt x="55" y="373"/>
                    <a:pt x="58" y="375"/>
                    <a:pt x="61" y="379"/>
                  </a:cubicBezTo>
                  <a:cubicBezTo>
                    <a:pt x="62" y="381"/>
                    <a:pt x="63" y="384"/>
                    <a:pt x="63" y="386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3" y="387"/>
                    <a:pt x="63" y="387"/>
                    <a:pt x="64" y="387"/>
                  </a:cubicBezTo>
                  <a:cubicBezTo>
                    <a:pt x="71" y="393"/>
                    <a:pt x="68" y="394"/>
                    <a:pt x="70" y="402"/>
                  </a:cubicBezTo>
                  <a:cubicBezTo>
                    <a:pt x="72" y="408"/>
                    <a:pt x="77" y="410"/>
                    <a:pt x="80" y="416"/>
                  </a:cubicBezTo>
                  <a:cubicBezTo>
                    <a:pt x="83" y="421"/>
                    <a:pt x="83" y="428"/>
                    <a:pt x="86" y="432"/>
                  </a:cubicBezTo>
                  <a:cubicBezTo>
                    <a:pt x="89" y="436"/>
                    <a:pt x="93" y="437"/>
                    <a:pt x="95" y="440"/>
                  </a:cubicBezTo>
                  <a:cubicBezTo>
                    <a:pt x="98" y="440"/>
                    <a:pt x="101" y="438"/>
                    <a:pt x="104" y="438"/>
                  </a:cubicBezTo>
                  <a:cubicBezTo>
                    <a:pt x="108" y="438"/>
                    <a:pt x="111" y="440"/>
                    <a:pt x="114" y="4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5"/>
            <p:cNvSpPr>
              <a:spLocks/>
            </p:cNvSpPr>
            <p:nvPr/>
          </p:nvSpPr>
          <p:spPr bwMode="auto">
            <a:xfrm>
              <a:off x="4767263" y="3527425"/>
              <a:ext cx="552450" cy="520700"/>
            </a:xfrm>
            <a:custGeom>
              <a:avLst/>
              <a:gdLst>
                <a:gd name="T0" fmla="*/ 306 w 311"/>
                <a:gd name="T1" fmla="*/ 83 h 293"/>
                <a:gd name="T2" fmla="*/ 306 w 311"/>
                <a:gd name="T3" fmla="*/ 70 h 293"/>
                <a:gd name="T4" fmla="*/ 304 w 311"/>
                <a:gd name="T5" fmla="*/ 57 h 293"/>
                <a:gd name="T6" fmla="*/ 298 w 311"/>
                <a:gd name="T7" fmla="*/ 48 h 293"/>
                <a:gd name="T8" fmla="*/ 288 w 311"/>
                <a:gd name="T9" fmla="*/ 39 h 293"/>
                <a:gd name="T10" fmla="*/ 270 w 311"/>
                <a:gd name="T11" fmla="*/ 23 h 293"/>
                <a:gd name="T12" fmla="*/ 252 w 311"/>
                <a:gd name="T13" fmla="*/ 10 h 293"/>
                <a:gd name="T14" fmla="*/ 215 w 311"/>
                <a:gd name="T15" fmla="*/ 4 h 293"/>
                <a:gd name="T16" fmla="*/ 192 w 311"/>
                <a:gd name="T17" fmla="*/ 3 h 293"/>
                <a:gd name="T18" fmla="*/ 186 w 311"/>
                <a:gd name="T19" fmla="*/ 2 h 293"/>
                <a:gd name="T20" fmla="*/ 171 w 311"/>
                <a:gd name="T21" fmla="*/ 0 h 293"/>
                <a:gd name="T22" fmla="*/ 158 w 311"/>
                <a:gd name="T23" fmla="*/ 3 h 293"/>
                <a:gd name="T24" fmla="*/ 151 w 311"/>
                <a:gd name="T25" fmla="*/ 6 h 293"/>
                <a:gd name="T26" fmla="*/ 143 w 311"/>
                <a:gd name="T27" fmla="*/ 15 h 293"/>
                <a:gd name="T28" fmla="*/ 136 w 311"/>
                <a:gd name="T29" fmla="*/ 36 h 293"/>
                <a:gd name="T30" fmla="*/ 130 w 311"/>
                <a:gd name="T31" fmla="*/ 39 h 293"/>
                <a:gd name="T32" fmla="*/ 125 w 311"/>
                <a:gd name="T33" fmla="*/ 39 h 293"/>
                <a:gd name="T34" fmla="*/ 117 w 311"/>
                <a:gd name="T35" fmla="*/ 36 h 293"/>
                <a:gd name="T36" fmla="*/ 110 w 311"/>
                <a:gd name="T37" fmla="*/ 33 h 293"/>
                <a:gd name="T38" fmla="*/ 109 w 311"/>
                <a:gd name="T39" fmla="*/ 33 h 293"/>
                <a:gd name="T40" fmla="*/ 77 w 311"/>
                <a:gd name="T41" fmla="*/ 59 h 293"/>
                <a:gd name="T42" fmla="*/ 16 w 311"/>
                <a:gd name="T43" fmla="*/ 66 h 293"/>
                <a:gd name="T44" fmla="*/ 16 w 311"/>
                <a:gd name="T45" fmla="*/ 124 h 293"/>
                <a:gd name="T46" fmla="*/ 14 w 311"/>
                <a:gd name="T47" fmla="*/ 173 h 293"/>
                <a:gd name="T48" fmla="*/ 21 w 311"/>
                <a:gd name="T49" fmla="*/ 220 h 293"/>
                <a:gd name="T50" fmla="*/ 33 w 311"/>
                <a:gd name="T51" fmla="*/ 254 h 293"/>
                <a:gd name="T52" fmla="*/ 69 w 311"/>
                <a:gd name="T53" fmla="*/ 249 h 293"/>
                <a:gd name="T54" fmla="*/ 128 w 311"/>
                <a:gd name="T55" fmla="*/ 273 h 293"/>
                <a:gd name="T56" fmla="*/ 174 w 311"/>
                <a:gd name="T57" fmla="*/ 292 h 293"/>
                <a:gd name="T58" fmla="*/ 176 w 311"/>
                <a:gd name="T59" fmla="*/ 288 h 293"/>
                <a:gd name="T60" fmla="*/ 199 w 311"/>
                <a:gd name="T61" fmla="*/ 288 h 293"/>
                <a:gd name="T62" fmla="*/ 206 w 311"/>
                <a:gd name="T63" fmla="*/ 282 h 293"/>
                <a:gd name="T64" fmla="*/ 213 w 311"/>
                <a:gd name="T65" fmla="*/ 265 h 293"/>
                <a:gd name="T66" fmla="*/ 212 w 311"/>
                <a:gd name="T67" fmla="*/ 256 h 293"/>
                <a:gd name="T68" fmla="*/ 211 w 311"/>
                <a:gd name="T69" fmla="*/ 246 h 293"/>
                <a:gd name="T70" fmla="*/ 203 w 311"/>
                <a:gd name="T71" fmla="*/ 246 h 293"/>
                <a:gd name="T72" fmla="*/ 205 w 311"/>
                <a:gd name="T73" fmla="*/ 243 h 293"/>
                <a:gd name="T74" fmla="*/ 212 w 311"/>
                <a:gd name="T75" fmla="*/ 240 h 293"/>
                <a:gd name="T76" fmla="*/ 227 w 311"/>
                <a:gd name="T77" fmla="*/ 240 h 293"/>
                <a:gd name="T78" fmla="*/ 240 w 311"/>
                <a:gd name="T79" fmla="*/ 236 h 293"/>
                <a:gd name="T80" fmla="*/ 254 w 311"/>
                <a:gd name="T81" fmla="*/ 224 h 293"/>
                <a:gd name="T82" fmla="*/ 250 w 311"/>
                <a:gd name="T83" fmla="*/ 209 h 293"/>
                <a:gd name="T84" fmla="*/ 253 w 311"/>
                <a:gd name="T85" fmla="*/ 203 h 293"/>
                <a:gd name="T86" fmla="*/ 260 w 311"/>
                <a:gd name="T87" fmla="*/ 203 h 293"/>
                <a:gd name="T88" fmla="*/ 274 w 311"/>
                <a:gd name="T89" fmla="*/ 188 h 293"/>
                <a:gd name="T90" fmla="*/ 293 w 311"/>
                <a:gd name="T91" fmla="*/ 165 h 293"/>
                <a:gd name="T92" fmla="*/ 303 w 311"/>
                <a:gd name="T93" fmla="*/ 124 h 293"/>
                <a:gd name="T94" fmla="*/ 307 w 311"/>
                <a:gd name="T95" fmla="*/ 102 h 293"/>
                <a:gd name="T96" fmla="*/ 311 w 311"/>
                <a:gd name="T97" fmla="*/ 9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1" h="293">
                  <a:moveTo>
                    <a:pt x="308" y="87"/>
                  </a:moveTo>
                  <a:cubicBezTo>
                    <a:pt x="307" y="86"/>
                    <a:pt x="306" y="85"/>
                    <a:pt x="306" y="83"/>
                  </a:cubicBezTo>
                  <a:cubicBezTo>
                    <a:pt x="306" y="81"/>
                    <a:pt x="305" y="78"/>
                    <a:pt x="305" y="76"/>
                  </a:cubicBezTo>
                  <a:cubicBezTo>
                    <a:pt x="305" y="74"/>
                    <a:pt x="306" y="72"/>
                    <a:pt x="306" y="70"/>
                  </a:cubicBezTo>
                  <a:cubicBezTo>
                    <a:pt x="306" y="68"/>
                    <a:pt x="306" y="66"/>
                    <a:pt x="305" y="65"/>
                  </a:cubicBezTo>
                  <a:cubicBezTo>
                    <a:pt x="305" y="62"/>
                    <a:pt x="304" y="60"/>
                    <a:pt x="304" y="57"/>
                  </a:cubicBezTo>
                  <a:cubicBezTo>
                    <a:pt x="303" y="55"/>
                    <a:pt x="303" y="54"/>
                    <a:pt x="302" y="52"/>
                  </a:cubicBezTo>
                  <a:cubicBezTo>
                    <a:pt x="300" y="51"/>
                    <a:pt x="299" y="49"/>
                    <a:pt x="298" y="48"/>
                  </a:cubicBezTo>
                  <a:cubicBezTo>
                    <a:pt x="297" y="46"/>
                    <a:pt x="297" y="45"/>
                    <a:pt x="295" y="43"/>
                  </a:cubicBezTo>
                  <a:cubicBezTo>
                    <a:pt x="293" y="42"/>
                    <a:pt x="290" y="41"/>
                    <a:pt x="288" y="39"/>
                  </a:cubicBezTo>
                  <a:cubicBezTo>
                    <a:pt x="285" y="36"/>
                    <a:pt x="283" y="34"/>
                    <a:pt x="280" y="31"/>
                  </a:cubicBezTo>
                  <a:cubicBezTo>
                    <a:pt x="276" y="28"/>
                    <a:pt x="273" y="25"/>
                    <a:pt x="270" y="23"/>
                  </a:cubicBezTo>
                  <a:cubicBezTo>
                    <a:pt x="267" y="20"/>
                    <a:pt x="264" y="18"/>
                    <a:pt x="260" y="16"/>
                  </a:cubicBezTo>
                  <a:cubicBezTo>
                    <a:pt x="258" y="14"/>
                    <a:pt x="255" y="12"/>
                    <a:pt x="252" y="10"/>
                  </a:cubicBezTo>
                  <a:cubicBezTo>
                    <a:pt x="248" y="8"/>
                    <a:pt x="243" y="7"/>
                    <a:pt x="239" y="6"/>
                  </a:cubicBezTo>
                  <a:cubicBezTo>
                    <a:pt x="231" y="4"/>
                    <a:pt x="223" y="5"/>
                    <a:pt x="215" y="4"/>
                  </a:cubicBezTo>
                  <a:cubicBezTo>
                    <a:pt x="211" y="3"/>
                    <a:pt x="208" y="2"/>
                    <a:pt x="204" y="2"/>
                  </a:cubicBezTo>
                  <a:cubicBezTo>
                    <a:pt x="200" y="2"/>
                    <a:pt x="195" y="1"/>
                    <a:pt x="192" y="3"/>
                  </a:cubicBezTo>
                  <a:cubicBezTo>
                    <a:pt x="191" y="3"/>
                    <a:pt x="189" y="4"/>
                    <a:pt x="188" y="4"/>
                  </a:cubicBezTo>
                  <a:cubicBezTo>
                    <a:pt x="187" y="3"/>
                    <a:pt x="186" y="2"/>
                    <a:pt x="186" y="2"/>
                  </a:cubicBezTo>
                  <a:cubicBezTo>
                    <a:pt x="183" y="0"/>
                    <a:pt x="180" y="2"/>
                    <a:pt x="177" y="2"/>
                  </a:cubicBezTo>
                  <a:cubicBezTo>
                    <a:pt x="175" y="2"/>
                    <a:pt x="173" y="1"/>
                    <a:pt x="171" y="0"/>
                  </a:cubicBezTo>
                  <a:cubicBezTo>
                    <a:pt x="169" y="0"/>
                    <a:pt x="169" y="0"/>
                    <a:pt x="168" y="2"/>
                  </a:cubicBezTo>
                  <a:cubicBezTo>
                    <a:pt x="165" y="4"/>
                    <a:pt x="161" y="3"/>
                    <a:pt x="158" y="3"/>
                  </a:cubicBezTo>
                  <a:cubicBezTo>
                    <a:pt x="156" y="3"/>
                    <a:pt x="153" y="4"/>
                    <a:pt x="152" y="5"/>
                  </a:cubicBezTo>
                  <a:cubicBezTo>
                    <a:pt x="151" y="5"/>
                    <a:pt x="151" y="6"/>
                    <a:pt x="151" y="6"/>
                  </a:cubicBezTo>
                  <a:cubicBezTo>
                    <a:pt x="150" y="7"/>
                    <a:pt x="149" y="6"/>
                    <a:pt x="149" y="7"/>
                  </a:cubicBezTo>
                  <a:cubicBezTo>
                    <a:pt x="146" y="8"/>
                    <a:pt x="144" y="12"/>
                    <a:pt x="143" y="15"/>
                  </a:cubicBezTo>
                  <a:cubicBezTo>
                    <a:pt x="141" y="19"/>
                    <a:pt x="142" y="26"/>
                    <a:pt x="139" y="30"/>
                  </a:cubicBezTo>
                  <a:cubicBezTo>
                    <a:pt x="138" y="32"/>
                    <a:pt x="137" y="34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8"/>
                    <a:pt x="131" y="38"/>
                    <a:pt x="130" y="39"/>
                  </a:cubicBezTo>
                  <a:cubicBezTo>
                    <a:pt x="129" y="39"/>
                    <a:pt x="129" y="39"/>
                    <a:pt x="128" y="39"/>
                  </a:cubicBezTo>
                  <a:cubicBezTo>
                    <a:pt x="127" y="39"/>
                    <a:pt x="126" y="39"/>
                    <a:pt x="125" y="39"/>
                  </a:cubicBezTo>
                  <a:cubicBezTo>
                    <a:pt x="124" y="39"/>
                    <a:pt x="123" y="37"/>
                    <a:pt x="122" y="37"/>
                  </a:cubicBezTo>
                  <a:cubicBezTo>
                    <a:pt x="121" y="36"/>
                    <a:pt x="118" y="35"/>
                    <a:pt x="117" y="36"/>
                  </a:cubicBezTo>
                  <a:cubicBezTo>
                    <a:pt x="115" y="37"/>
                    <a:pt x="116" y="39"/>
                    <a:pt x="114" y="38"/>
                  </a:cubicBezTo>
                  <a:cubicBezTo>
                    <a:pt x="112" y="37"/>
                    <a:pt x="111" y="35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0" y="32"/>
                    <a:pt x="109" y="33"/>
                    <a:pt x="109" y="33"/>
                  </a:cubicBezTo>
                  <a:cubicBezTo>
                    <a:pt x="104" y="41"/>
                    <a:pt x="99" y="37"/>
                    <a:pt x="92" y="42"/>
                  </a:cubicBezTo>
                  <a:cubicBezTo>
                    <a:pt x="85" y="46"/>
                    <a:pt x="85" y="55"/>
                    <a:pt x="77" y="59"/>
                  </a:cubicBezTo>
                  <a:cubicBezTo>
                    <a:pt x="64" y="66"/>
                    <a:pt x="46" y="60"/>
                    <a:pt x="33" y="57"/>
                  </a:cubicBezTo>
                  <a:cubicBezTo>
                    <a:pt x="24" y="56"/>
                    <a:pt x="18" y="56"/>
                    <a:pt x="16" y="66"/>
                  </a:cubicBezTo>
                  <a:cubicBezTo>
                    <a:pt x="15" y="76"/>
                    <a:pt x="24" y="78"/>
                    <a:pt x="28" y="85"/>
                  </a:cubicBezTo>
                  <a:cubicBezTo>
                    <a:pt x="35" y="97"/>
                    <a:pt x="21" y="113"/>
                    <a:pt x="16" y="124"/>
                  </a:cubicBezTo>
                  <a:cubicBezTo>
                    <a:pt x="14" y="129"/>
                    <a:pt x="11" y="136"/>
                    <a:pt x="8" y="143"/>
                  </a:cubicBezTo>
                  <a:cubicBezTo>
                    <a:pt x="13" y="150"/>
                    <a:pt x="14" y="164"/>
                    <a:pt x="14" y="173"/>
                  </a:cubicBezTo>
                  <a:cubicBezTo>
                    <a:pt x="16" y="186"/>
                    <a:pt x="0" y="200"/>
                    <a:pt x="6" y="208"/>
                  </a:cubicBezTo>
                  <a:cubicBezTo>
                    <a:pt x="10" y="212"/>
                    <a:pt x="17" y="214"/>
                    <a:pt x="21" y="220"/>
                  </a:cubicBezTo>
                  <a:cubicBezTo>
                    <a:pt x="25" y="227"/>
                    <a:pt x="21" y="230"/>
                    <a:pt x="22" y="238"/>
                  </a:cubicBezTo>
                  <a:cubicBezTo>
                    <a:pt x="23" y="242"/>
                    <a:pt x="30" y="250"/>
                    <a:pt x="33" y="254"/>
                  </a:cubicBezTo>
                  <a:cubicBezTo>
                    <a:pt x="38" y="260"/>
                    <a:pt x="43" y="259"/>
                    <a:pt x="52" y="258"/>
                  </a:cubicBezTo>
                  <a:cubicBezTo>
                    <a:pt x="54" y="254"/>
                    <a:pt x="65" y="251"/>
                    <a:pt x="69" y="249"/>
                  </a:cubicBezTo>
                  <a:cubicBezTo>
                    <a:pt x="82" y="246"/>
                    <a:pt x="82" y="252"/>
                    <a:pt x="92" y="257"/>
                  </a:cubicBezTo>
                  <a:cubicBezTo>
                    <a:pt x="105" y="265"/>
                    <a:pt x="121" y="252"/>
                    <a:pt x="128" y="273"/>
                  </a:cubicBezTo>
                  <a:cubicBezTo>
                    <a:pt x="134" y="287"/>
                    <a:pt x="153" y="286"/>
                    <a:pt x="167" y="291"/>
                  </a:cubicBezTo>
                  <a:cubicBezTo>
                    <a:pt x="169" y="291"/>
                    <a:pt x="171" y="292"/>
                    <a:pt x="174" y="292"/>
                  </a:cubicBezTo>
                  <a:cubicBezTo>
                    <a:pt x="174" y="292"/>
                    <a:pt x="174" y="292"/>
                    <a:pt x="174" y="292"/>
                  </a:cubicBezTo>
                  <a:cubicBezTo>
                    <a:pt x="175" y="291"/>
                    <a:pt x="174" y="289"/>
                    <a:pt x="176" y="288"/>
                  </a:cubicBezTo>
                  <a:cubicBezTo>
                    <a:pt x="178" y="288"/>
                    <a:pt x="180" y="288"/>
                    <a:pt x="181" y="289"/>
                  </a:cubicBezTo>
                  <a:cubicBezTo>
                    <a:pt x="187" y="290"/>
                    <a:pt x="194" y="293"/>
                    <a:pt x="199" y="288"/>
                  </a:cubicBezTo>
                  <a:cubicBezTo>
                    <a:pt x="200" y="286"/>
                    <a:pt x="201" y="285"/>
                    <a:pt x="202" y="284"/>
                  </a:cubicBezTo>
                  <a:cubicBezTo>
                    <a:pt x="204" y="283"/>
                    <a:pt x="205" y="282"/>
                    <a:pt x="206" y="282"/>
                  </a:cubicBezTo>
                  <a:cubicBezTo>
                    <a:pt x="210" y="280"/>
                    <a:pt x="213" y="275"/>
                    <a:pt x="213" y="270"/>
                  </a:cubicBezTo>
                  <a:cubicBezTo>
                    <a:pt x="213" y="269"/>
                    <a:pt x="213" y="267"/>
                    <a:pt x="213" y="265"/>
                  </a:cubicBezTo>
                  <a:cubicBezTo>
                    <a:pt x="213" y="264"/>
                    <a:pt x="213" y="262"/>
                    <a:pt x="213" y="260"/>
                  </a:cubicBezTo>
                  <a:cubicBezTo>
                    <a:pt x="212" y="259"/>
                    <a:pt x="212" y="257"/>
                    <a:pt x="212" y="256"/>
                  </a:cubicBezTo>
                  <a:cubicBezTo>
                    <a:pt x="212" y="254"/>
                    <a:pt x="211" y="252"/>
                    <a:pt x="211" y="251"/>
                  </a:cubicBezTo>
                  <a:cubicBezTo>
                    <a:pt x="211" y="249"/>
                    <a:pt x="211" y="248"/>
                    <a:pt x="211" y="246"/>
                  </a:cubicBezTo>
                  <a:cubicBezTo>
                    <a:pt x="210" y="245"/>
                    <a:pt x="209" y="244"/>
                    <a:pt x="207" y="244"/>
                  </a:cubicBezTo>
                  <a:cubicBezTo>
                    <a:pt x="206" y="243"/>
                    <a:pt x="204" y="245"/>
                    <a:pt x="203" y="246"/>
                  </a:cubicBezTo>
                  <a:cubicBezTo>
                    <a:pt x="201" y="247"/>
                    <a:pt x="197" y="250"/>
                    <a:pt x="195" y="250"/>
                  </a:cubicBezTo>
                  <a:cubicBezTo>
                    <a:pt x="198" y="248"/>
                    <a:pt x="201" y="246"/>
                    <a:pt x="205" y="243"/>
                  </a:cubicBezTo>
                  <a:cubicBezTo>
                    <a:pt x="206" y="242"/>
                    <a:pt x="207" y="241"/>
                    <a:pt x="208" y="241"/>
                  </a:cubicBezTo>
                  <a:cubicBezTo>
                    <a:pt x="210" y="240"/>
                    <a:pt x="211" y="241"/>
                    <a:pt x="212" y="240"/>
                  </a:cubicBezTo>
                  <a:cubicBezTo>
                    <a:pt x="214" y="238"/>
                    <a:pt x="217" y="234"/>
                    <a:pt x="220" y="235"/>
                  </a:cubicBezTo>
                  <a:cubicBezTo>
                    <a:pt x="224" y="235"/>
                    <a:pt x="223" y="240"/>
                    <a:pt x="227" y="240"/>
                  </a:cubicBezTo>
                  <a:cubicBezTo>
                    <a:pt x="229" y="241"/>
                    <a:pt x="232" y="240"/>
                    <a:pt x="233" y="239"/>
                  </a:cubicBezTo>
                  <a:cubicBezTo>
                    <a:pt x="235" y="238"/>
                    <a:pt x="238" y="237"/>
                    <a:pt x="240" y="236"/>
                  </a:cubicBezTo>
                  <a:cubicBezTo>
                    <a:pt x="243" y="235"/>
                    <a:pt x="246" y="232"/>
                    <a:pt x="249" y="230"/>
                  </a:cubicBezTo>
                  <a:cubicBezTo>
                    <a:pt x="251" y="228"/>
                    <a:pt x="252" y="226"/>
                    <a:pt x="254" y="224"/>
                  </a:cubicBezTo>
                  <a:cubicBezTo>
                    <a:pt x="256" y="222"/>
                    <a:pt x="261" y="215"/>
                    <a:pt x="256" y="213"/>
                  </a:cubicBezTo>
                  <a:cubicBezTo>
                    <a:pt x="253" y="212"/>
                    <a:pt x="247" y="213"/>
                    <a:pt x="250" y="209"/>
                  </a:cubicBezTo>
                  <a:cubicBezTo>
                    <a:pt x="251" y="207"/>
                    <a:pt x="252" y="207"/>
                    <a:pt x="253" y="206"/>
                  </a:cubicBezTo>
                  <a:cubicBezTo>
                    <a:pt x="254" y="205"/>
                    <a:pt x="254" y="204"/>
                    <a:pt x="253" y="203"/>
                  </a:cubicBezTo>
                  <a:cubicBezTo>
                    <a:pt x="253" y="202"/>
                    <a:pt x="253" y="201"/>
                    <a:pt x="253" y="201"/>
                  </a:cubicBezTo>
                  <a:cubicBezTo>
                    <a:pt x="255" y="200"/>
                    <a:pt x="257" y="203"/>
                    <a:pt x="260" y="203"/>
                  </a:cubicBezTo>
                  <a:cubicBezTo>
                    <a:pt x="263" y="203"/>
                    <a:pt x="266" y="199"/>
                    <a:pt x="268" y="197"/>
                  </a:cubicBezTo>
                  <a:cubicBezTo>
                    <a:pt x="270" y="195"/>
                    <a:pt x="273" y="191"/>
                    <a:pt x="274" y="188"/>
                  </a:cubicBezTo>
                  <a:cubicBezTo>
                    <a:pt x="277" y="182"/>
                    <a:pt x="283" y="179"/>
                    <a:pt x="286" y="174"/>
                  </a:cubicBezTo>
                  <a:cubicBezTo>
                    <a:pt x="289" y="171"/>
                    <a:pt x="290" y="168"/>
                    <a:pt x="293" y="165"/>
                  </a:cubicBezTo>
                  <a:cubicBezTo>
                    <a:pt x="299" y="157"/>
                    <a:pt x="295" y="146"/>
                    <a:pt x="297" y="136"/>
                  </a:cubicBezTo>
                  <a:cubicBezTo>
                    <a:pt x="298" y="132"/>
                    <a:pt x="300" y="127"/>
                    <a:pt x="303" y="124"/>
                  </a:cubicBezTo>
                  <a:cubicBezTo>
                    <a:pt x="307" y="119"/>
                    <a:pt x="306" y="115"/>
                    <a:pt x="306" y="110"/>
                  </a:cubicBezTo>
                  <a:cubicBezTo>
                    <a:pt x="306" y="107"/>
                    <a:pt x="307" y="104"/>
                    <a:pt x="307" y="102"/>
                  </a:cubicBezTo>
                  <a:cubicBezTo>
                    <a:pt x="307" y="100"/>
                    <a:pt x="307" y="98"/>
                    <a:pt x="308" y="97"/>
                  </a:cubicBezTo>
                  <a:cubicBezTo>
                    <a:pt x="310" y="96"/>
                    <a:pt x="311" y="96"/>
                    <a:pt x="311" y="94"/>
                  </a:cubicBezTo>
                  <a:cubicBezTo>
                    <a:pt x="311" y="92"/>
                    <a:pt x="310" y="89"/>
                    <a:pt x="308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6"/>
            <p:cNvSpPr>
              <a:spLocks/>
            </p:cNvSpPr>
            <p:nvPr/>
          </p:nvSpPr>
          <p:spPr bwMode="auto">
            <a:xfrm>
              <a:off x="4799013" y="3963988"/>
              <a:ext cx="196850" cy="163513"/>
            </a:xfrm>
            <a:custGeom>
              <a:avLst/>
              <a:gdLst>
                <a:gd name="T0" fmla="*/ 11 w 111"/>
                <a:gd name="T1" fmla="*/ 49 h 92"/>
                <a:gd name="T2" fmla="*/ 17 w 111"/>
                <a:gd name="T3" fmla="*/ 63 h 92"/>
                <a:gd name="T4" fmla="*/ 32 w 111"/>
                <a:gd name="T5" fmla="*/ 69 h 92"/>
                <a:gd name="T6" fmla="*/ 54 w 111"/>
                <a:gd name="T7" fmla="*/ 90 h 92"/>
                <a:gd name="T8" fmla="*/ 71 w 111"/>
                <a:gd name="T9" fmla="*/ 87 h 92"/>
                <a:gd name="T10" fmla="*/ 89 w 111"/>
                <a:gd name="T11" fmla="*/ 79 h 92"/>
                <a:gd name="T12" fmla="*/ 93 w 111"/>
                <a:gd name="T13" fmla="*/ 57 h 92"/>
                <a:gd name="T14" fmla="*/ 101 w 111"/>
                <a:gd name="T15" fmla="*/ 38 h 92"/>
                <a:gd name="T16" fmla="*/ 109 w 111"/>
                <a:gd name="T17" fmla="*/ 24 h 92"/>
                <a:gd name="T18" fmla="*/ 74 w 111"/>
                <a:gd name="T19" fmla="*/ 11 h 92"/>
                <a:gd name="T20" fmla="*/ 51 w 111"/>
                <a:gd name="T21" fmla="*/ 3 h 92"/>
                <a:gd name="T22" fmla="*/ 34 w 111"/>
                <a:gd name="T23" fmla="*/ 12 h 92"/>
                <a:gd name="T24" fmla="*/ 17 w 111"/>
                <a:gd name="T25" fmla="*/ 10 h 92"/>
                <a:gd name="T26" fmla="*/ 8 w 111"/>
                <a:gd name="T27" fmla="*/ 20 h 92"/>
                <a:gd name="T28" fmla="*/ 11 w 111"/>
                <a:gd name="T29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92">
                  <a:moveTo>
                    <a:pt x="11" y="49"/>
                  </a:moveTo>
                  <a:cubicBezTo>
                    <a:pt x="14" y="54"/>
                    <a:pt x="13" y="60"/>
                    <a:pt x="17" y="63"/>
                  </a:cubicBezTo>
                  <a:cubicBezTo>
                    <a:pt x="21" y="67"/>
                    <a:pt x="27" y="64"/>
                    <a:pt x="32" y="69"/>
                  </a:cubicBezTo>
                  <a:cubicBezTo>
                    <a:pt x="41" y="76"/>
                    <a:pt x="41" y="88"/>
                    <a:pt x="54" y="90"/>
                  </a:cubicBezTo>
                  <a:cubicBezTo>
                    <a:pt x="58" y="77"/>
                    <a:pt x="63" y="83"/>
                    <a:pt x="71" y="87"/>
                  </a:cubicBezTo>
                  <a:cubicBezTo>
                    <a:pt x="80" y="92"/>
                    <a:pt x="84" y="88"/>
                    <a:pt x="89" y="79"/>
                  </a:cubicBezTo>
                  <a:cubicBezTo>
                    <a:pt x="92" y="72"/>
                    <a:pt x="93" y="65"/>
                    <a:pt x="93" y="57"/>
                  </a:cubicBezTo>
                  <a:cubicBezTo>
                    <a:pt x="94" y="48"/>
                    <a:pt x="98" y="45"/>
                    <a:pt x="101" y="38"/>
                  </a:cubicBezTo>
                  <a:cubicBezTo>
                    <a:pt x="110" y="40"/>
                    <a:pt x="111" y="33"/>
                    <a:pt x="109" y="24"/>
                  </a:cubicBezTo>
                  <a:cubicBezTo>
                    <a:pt x="101" y="7"/>
                    <a:pt x="86" y="19"/>
                    <a:pt x="74" y="11"/>
                  </a:cubicBezTo>
                  <a:cubicBezTo>
                    <a:pt x="64" y="6"/>
                    <a:pt x="64" y="0"/>
                    <a:pt x="51" y="3"/>
                  </a:cubicBezTo>
                  <a:cubicBezTo>
                    <a:pt x="47" y="5"/>
                    <a:pt x="36" y="8"/>
                    <a:pt x="34" y="12"/>
                  </a:cubicBezTo>
                  <a:cubicBezTo>
                    <a:pt x="27" y="13"/>
                    <a:pt x="22" y="13"/>
                    <a:pt x="17" y="10"/>
                  </a:cubicBezTo>
                  <a:cubicBezTo>
                    <a:pt x="14" y="13"/>
                    <a:pt x="11" y="16"/>
                    <a:pt x="8" y="20"/>
                  </a:cubicBezTo>
                  <a:cubicBezTo>
                    <a:pt x="0" y="32"/>
                    <a:pt x="6" y="40"/>
                    <a:pt x="11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7"/>
            <p:cNvSpPr>
              <a:spLocks/>
            </p:cNvSpPr>
            <p:nvPr/>
          </p:nvSpPr>
          <p:spPr bwMode="auto">
            <a:xfrm>
              <a:off x="4197350" y="3449638"/>
              <a:ext cx="427038" cy="496888"/>
            </a:xfrm>
            <a:custGeom>
              <a:avLst/>
              <a:gdLst>
                <a:gd name="T0" fmla="*/ 224 w 240"/>
                <a:gd name="T1" fmla="*/ 224 h 280"/>
                <a:gd name="T2" fmla="*/ 229 w 240"/>
                <a:gd name="T3" fmla="*/ 198 h 280"/>
                <a:gd name="T4" fmla="*/ 233 w 240"/>
                <a:gd name="T5" fmla="*/ 153 h 280"/>
                <a:gd name="T6" fmla="*/ 219 w 240"/>
                <a:gd name="T7" fmla="*/ 138 h 280"/>
                <a:gd name="T8" fmla="*/ 209 w 240"/>
                <a:gd name="T9" fmla="*/ 119 h 280"/>
                <a:gd name="T10" fmla="*/ 178 w 240"/>
                <a:gd name="T11" fmla="*/ 92 h 280"/>
                <a:gd name="T12" fmla="*/ 174 w 240"/>
                <a:gd name="T13" fmla="*/ 72 h 280"/>
                <a:gd name="T14" fmla="*/ 167 w 240"/>
                <a:gd name="T15" fmla="*/ 51 h 280"/>
                <a:gd name="T16" fmla="*/ 157 w 240"/>
                <a:gd name="T17" fmla="*/ 35 h 280"/>
                <a:gd name="T18" fmla="*/ 159 w 240"/>
                <a:gd name="T19" fmla="*/ 12 h 280"/>
                <a:gd name="T20" fmla="*/ 155 w 240"/>
                <a:gd name="T21" fmla="*/ 0 h 280"/>
                <a:gd name="T22" fmla="*/ 143 w 240"/>
                <a:gd name="T23" fmla="*/ 11 h 280"/>
                <a:gd name="T24" fmla="*/ 132 w 240"/>
                <a:gd name="T25" fmla="*/ 14 h 280"/>
                <a:gd name="T26" fmla="*/ 126 w 240"/>
                <a:gd name="T27" fmla="*/ 21 h 280"/>
                <a:gd name="T28" fmla="*/ 113 w 240"/>
                <a:gd name="T29" fmla="*/ 36 h 280"/>
                <a:gd name="T30" fmla="*/ 99 w 240"/>
                <a:gd name="T31" fmla="*/ 48 h 280"/>
                <a:gd name="T32" fmla="*/ 89 w 240"/>
                <a:gd name="T33" fmla="*/ 45 h 280"/>
                <a:gd name="T34" fmla="*/ 85 w 240"/>
                <a:gd name="T35" fmla="*/ 51 h 280"/>
                <a:gd name="T36" fmla="*/ 79 w 240"/>
                <a:gd name="T37" fmla="*/ 50 h 280"/>
                <a:gd name="T38" fmla="*/ 69 w 240"/>
                <a:gd name="T39" fmla="*/ 48 h 280"/>
                <a:gd name="T40" fmla="*/ 60 w 240"/>
                <a:gd name="T41" fmla="*/ 50 h 280"/>
                <a:gd name="T42" fmla="*/ 62 w 240"/>
                <a:gd name="T43" fmla="*/ 55 h 280"/>
                <a:gd name="T44" fmla="*/ 48 w 240"/>
                <a:gd name="T45" fmla="*/ 50 h 280"/>
                <a:gd name="T46" fmla="*/ 29 w 240"/>
                <a:gd name="T47" fmla="*/ 50 h 280"/>
                <a:gd name="T48" fmla="*/ 13 w 240"/>
                <a:gd name="T49" fmla="*/ 77 h 280"/>
                <a:gd name="T50" fmla="*/ 32 w 240"/>
                <a:gd name="T51" fmla="*/ 97 h 280"/>
                <a:gd name="T52" fmla="*/ 22 w 240"/>
                <a:gd name="T53" fmla="*/ 111 h 280"/>
                <a:gd name="T54" fmla="*/ 15 w 240"/>
                <a:gd name="T55" fmla="*/ 126 h 280"/>
                <a:gd name="T56" fmla="*/ 24 w 240"/>
                <a:gd name="T57" fmla="*/ 140 h 280"/>
                <a:gd name="T58" fmla="*/ 5 w 240"/>
                <a:gd name="T59" fmla="*/ 148 h 280"/>
                <a:gd name="T60" fmla="*/ 26 w 240"/>
                <a:gd name="T61" fmla="*/ 179 h 280"/>
                <a:gd name="T62" fmla="*/ 22 w 240"/>
                <a:gd name="T63" fmla="*/ 196 h 280"/>
                <a:gd name="T64" fmla="*/ 17 w 240"/>
                <a:gd name="T65" fmla="*/ 219 h 280"/>
                <a:gd name="T66" fmla="*/ 33 w 240"/>
                <a:gd name="T67" fmla="*/ 257 h 280"/>
                <a:gd name="T68" fmla="*/ 61 w 240"/>
                <a:gd name="T69" fmla="*/ 266 h 280"/>
                <a:gd name="T70" fmla="*/ 71 w 240"/>
                <a:gd name="T71" fmla="*/ 275 h 280"/>
                <a:gd name="T72" fmla="*/ 80 w 240"/>
                <a:gd name="T73" fmla="*/ 280 h 280"/>
                <a:gd name="T74" fmla="*/ 104 w 240"/>
                <a:gd name="T75" fmla="*/ 264 h 280"/>
                <a:gd name="T76" fmla="*/ 110 w 240"/>
                <a:gd name="T77" fmla="*/ 242 h 280"/>
                <a:gd name="T78" fmla="*/ 123 w 240"/>
                <a:gd name="T79" fmla="*/ 250 h 280"/>
                <a:gd name="T80" fmla="*/ 137 w 240"/>
                <a:gd name="T81" fmla="*/ 243 h 280"/>
                <a:gd name="T82" fmla="*/ 160 w 240"/>
                <a:gd name="T83" fmla="*/ 236 h 280"/>
                <a:gd name="T84" fmla="*/ 179 w 240"/>
                <a:gd name="T85" fmla="*/ 242 h 280"/>
                <a:gd name="T86" fmla="*/ 182 w 240"/>
                <a:gd name="T87" fmla="*/ 225 h 280"/>
                <a:gd name="T88" fmla="*/ 200 w 240"/>
                <a:gd name="T89" fmla="*/ 241 h 280"/>
                <a:gd name="T90" fmla="*/ 204 w 240"/>
                <a:gd name="T91" fmla="*/ 252 h 280"/>
                <a:gd name="T92" fmla="*/ 216 w 240"/>
                <a:gd name="T93" fmla="*/ 247 h 280"/>
                <a:gd name="T94" fmla="*/ 224 w 240"/>
                <a:gd name="T95" fmla="*/ 2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80">
                  <a:moveTo>
                    <a:pt x="224" y="224"/>
                  </a:moveTo>
                  <a:cubicBezTo>
                    <a:pt x="212" y="220"/>
                    <a:pt x="226" y="202"/>
                    <a:pt x="229" y="198"/>
                  </a:cubicBezTo>
                  <a:cubicBezTo>
                    <a:pt x="237" y="185"/>
                    <a:pt x="240" y="166"/>
                    <a:pt x="233" y="153"/>
                  </a:cubicBezTo>
                  <a:cubicBezTo>
                    <a:pt x="230" y="147"/>
                    <a:pt x="223" y="143"/>
                    <a:pt x="219" y="138"/>
                  </a:cubicBezTo>
                  <a:cubicBezTo>
                    <a:pt x="214" y="132"/>
                    <a:pt x="213" y="125"/>
                    <a:pt x="209" y="119"/>
                  </a:cubicBezTo>
                  <a:cubicBezTo>
                    <a:pt x="202" y="108"/>
                    <a:pt x="187" y="102"/>
                    <a:pt x="178" y="92"/>
                  </a:cubicBezTo>
                  <a:cubicBezTo>
                    <a:pt x="171" y="85"/>
                    <a:pt x="174" y="81"/>
                    <a:pt x="174" y="72"/>
                  </a:cubicBezTo>
                  <a:cubicBezTo>
                    <a:pt x="174" y="64"/>
                    <a:pt x="171" y="57"/>
                    <a:pt x="167" y="51"/>
                  </a:cubicBezTo>
                  <a:cubicBezTo>
                    <a:pt x="162" y="44"/>
                    <a:pt x="158" y="44"/>
                    <a:pt x="157" y="35"/>
                  </a:cubicBezTo>
                  <a:cubicBezTo>
                    <a:pt x="157" y="26"/>
                    <a:pt x="162" y="21"/>
                    <a:pt x="159" y="12"/>
                  </a:cubicBezTo>
                  <a:cubicBezTo>
                    <a:pt x="157" y="7"/>
                    <a:pt x="156" y="4"/>
                    <a:pt x="155" y="0"/>
                  </a:cubicBezTo>
                  <a:cubicBezTo>
                    <a:pt x="148" y="1"/>
                    <a:pt x="148" y="7"/>
                    <a:pt x="143" y="11"/>
                  </a:cubicBezTo>
                  <a:cubicBezTo>
                    <a:pt x="139" y="13"/>
                    <a:pt x="136" y="12"/>
                    <a:pt x="132" y="14"/>
                  </a:cubicBezTo>
                  <a:cubicBezTo>
                    <a:pt x="129" y="15"/>
                    <a:pt x="128" y="19"/>
                    <a:pt x="126" y="21"/>
                  </a:cubicBezTo>
                  <a:cubicBezTo>
                    <a:pt x="120" y="26"/>
                    <a:pt x="115" y="28"/>
                    <a:pt x="113" y="36"/>
                  </a:cubicBezTo>
                  <a:cubicBezTo>
                    <a:pt x="109" y="46"/>
                    <a:pt x="112" y="50"/>
                    <a:pt x="99" y="48"/>
                  </a:cubicBezTo>
                  <a:cubicBezTo>
                    <a:pt x="95" y="47"/>
                    <a:pt x="93" y="44"/>
                    <a:pt x="89" y="45"/>
                  </a:cubicBezTo>
                  <a:cubicBezTo>
                    <a:pt x="87" y="45"/>
                    <a:pt x="88" y="50"/>
                    <a:pt x="85" y="51"/>
                  </a:cubicBezTo>
                  <a:cubicBezTo>
                    <a:pt x="83" y="51"/>
                    <a:pt x="81" y="50"/>
                    <a:pt x="79" y="50"/>
                  </a:cubicBezTo>
                  <a:cubicBezTo>
                    <a:pt x="76" y="50"/>
                    <a:pt x="73" y="48"/>
                    <a:pt x="69" y="48"/>
                  </a:cubicBezTo>
                  <a:cubicBezTo>
                    <a:pt x="66" y="48"/>
                    <a:pt x="63" y="50"/>
                    <a:pt x="60" y="50"/>
                  </a:cubicBezTo>
                  <a:cubicBezTo>
                    <a:pt x="61" y="52"/>
                    <a:pt x="62" y="53"/>
                    <a:pt x="62" y="55"/>
                  </a:cubicBezTo>
                  <a:cubicBezTo>
                    <a:pt x="57" y="58"/>
                    <a:pt x="53" y="52"/>
                    <a:pt x="48" y="50"/>
                  </a:cubicBezTo>
                  <a:cubicBezTo>
                    <a:pt x="42" y="48"/>
                    <a:pt x="35" y="48"/>
                    <a:pt x="29" y="50"/>
                  </a:cubicBezTo>
                  <a:cubicBezTo>
                    <a:pt x="19" y="53"/>
                    <a:pt x="12" y="66"/>
                    <a:pt x="13" y="77"/>
                  </a:cubicBezTo>
                  <a:cubicBezTo>
                    <a:pt x="15" y="88"/>
                    <a:pt x="35" y="83"/>
                    <a:pt x="32" y="97"/>
                  </a:cubicBezTo>
                  <a:cubicBezTo>
                    <a:pt x="31" y="100"/>
                    <a:pt x="24" y="107"/>
                    <a:pt x="22" y="111"/>
                  </a:cubicBezTo>
                  <a:cubicBezTo>
                    <a:pt x="20" y="115"/>
                    <a:pt x="17" y="122"/>
                    <a:pt x="15" y="126"/>
                  </a:cubicBezTo>
                  <a:cubicBezTo>
                    <a:pt x="19" y="131"/>
                    <a:pt x="32" y="132"/>
                    <a:pt x="24" y="140"/>
                  </a:cubicBezTo>
                  <a:cubicBezTo>
                    <a:pt x="19" y="145"/>
                    <a:pt x="10" y="140"/>
                    <a:pt x="5" y="148"/>
                  </a:cubicBezTo>
                  <a:cubicBezTo>
                    <a:pt x="0" y="158"/>
                    <a:pt x="21" y="169"/>
                    <a:pt x="26" y="179"/>
                  </a:cubicBezTo>
                  <a:cubicBezTo>
                    <a:pt x="30" y="189"/>
                    <a:pt x="26" y="188"/>
                    <a:pt x="22" y="196"/>
                  </a:cubicBezTo>
                  <a:cubicBezTo>
                    <a:pt x="17" y="203"/>
                    <a:pt x="17" y="210"/>
                    <a:pt x="17" y="219"/>
                  </a:cubicBezTo>
                  <a:cubicBezTo>
                    <a:pt x="18" y="232"/>
                    <a:pt x="20" y="249"/>
                    <a:pt x="33" y="257"/>
                  </a:cubicBezTo>
                  <a:cubicBezTo>
                    <a:pt x="42" y="264"/>
                    <a:pt x="51" y="257"/>
                    <a:pt x="61" y="266"/>
                  </a:cubicBezTo>
                  <a:cubicBezTo>
                    <a:pt x="65" y="271"/>
                    <a:pt x="66" y="272"/>
                    <a:pt x="71" y="275"/>
                  </a:cubicBezTo>
                  <a:cubicBezTo>
                    <a:pt x="77" y="278"/>
                    <a:pt x="79" y="277"/>
                    <a:pt x="80" y="280"/>
                  </a:cubicBezTo>
                  <a:cubicBezTo>
                    <a:pt x="89" y="277"/>
                    <a:pt x="98" y="272"/>
                    <a:pt x="104" y="264"/>
                  </a:cubicBezTo>
                  <a:cubicBezTo>
                    <a:pt x="109" y="256"/>
                    <a:pt x="97" y="239"/>
                    <a:pt x="110" y="242"/>
                  </a:cubicBezTo>
                  <a:cubicBezTo>
                    <a:pt x="115" y="243"/>
                    <a:pt x="118" y="248"/>
                    <a:pt x="123" y="250"/>
                  </a:cubicBezTo>
                  <a:cubicBezTo>
                    <a:pt x="129" y="251"/>
                    <a:pt x="138" y="251"/>
                    <a:pt x="137" y="243"/>
                  </a:cubicBezTo>
                  <a:cubicBezTo>
                    <a:pt x="144" y="240"/>
                    <a:pt x="161" y="247"/>
                    <a:pt x="160" y="236"/>
                  </a:cubicBezTo>
                  <a:cubicBezTo>
                    <a:pt x="169" y="234"/>
                    <a:pt x="172" y="242"/>
                    <a:pt x="179" y="242"/>
                  </a:cubicBezTo>
                  <a:cubicBezTo>
                    <a:pt x="180" y="236"/>
                    <a:pt x="185" y="231"/>
                    <a:pt x="182" y="225"/>
                  </a:cubicBezTo>
                  <a:cubicBezTo>
                    <a:pt x="188" y="225"/>
                    <a:pt x="197" y="236"/>
                    <a:pt x="200" y="241"/>
                  </a:cubicBezTo>
                  <a:cubicBezTo>
                    <a:pt x="203" y="244"/>
                    <a:pt x="204" y="248"/>
                    <a:pt x="204" y="252"/>
                  </a:cubicBezTo>
                  <a:cubicBezTo>
                    <a:pt x="208" y="251"/>
                    <a:pt x="213" y="250"/>
                    <a:pt x="216" y="247"/>
                  </a:cubicBezTo>
                  <a:cubicBezTo>
                    <a:pt x="221" y="242"/>
                    <a:pt x="223" y="231"/>
                    <a:pt x="224" y="2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476750" y="3781425"/>
              <a:ext cx="792163" cy="563563"/>
            </a:xfrm>
            <a:custGeom>
              <a:avLst/>
              <a:gdLst>
                <a:gd name="T0" fmla="*/ 438 w 446"/>
                <a:gd name="T1" fmla="*/ 166 h 317"/>
                <a:gd name="T2" fmla="*/ 423 w 446"/>
                <a:gd name="T3" fmla="*/ 171 h 317"/>
                <a:gd name="T4" fmla="*/ 406 w 446"/>
                <a:gd name="T5" fmla="*/ 173 h 317"/>
                <a:gd name="T6" fmla="*/ 377 w 446"/>
                <a:gd name="T7" fmla="*/ 181 h 317"/>
                <a:gd name="T8" fmla="*/ 370 w 446"/>
                <a:gd name="T9" fmla="*/ 165 h 317"/>
                <a:gd name="T10" fmla="*/ 353 w 446"/>
                <a:gd name="T11" fmla="*/ 162 h 317"/>
                <a:gd name="T12" fmla="*/ 349 w 446"/>
                <a:gd name="T13" fmla="*/ 161 h 317"/>
                <a:gd name="T14" fmla="*/ 335 w 446"/>
                <a:gd name="T15" fmla="*/ 155 h 317"/>
                <a:gd name="T16" fmla="*/ 313 w 446"/>
                <a:gd name="T17" fmla="*/ 157 h 317"/>
                <a:gd name="T18" fmla="*/ 324 w 446"/>
                <a:gd name="T19" fmla="*/ 152 h 317"/>
                <a:gd name="T20" fmla="*/ 330 w 446"/>
                <a:gd name="T21" fmla="*/ 148 h 317"/>
                <a:gd name="T22" fmla="*/ 282 w 446"/>
                <a:gd name="T23" fmla="*/ 141 h 317"/>
                <a:gd name="T24" fmla="*/ 252 w 446"/>
                <a:gd name="T25" fmla="*/ 190 h 317"/>
                <a:gd name="T26" fmla="*/ 198 w 446"/>
                <a:gd name="T27" fmla="*/ 166 h 317"/>
                <a:gd name="T28" fmla="*/ 198 w 446"/>
                <a:gd name="T29" fmla="*/ 113 h 317"/>
                <a:gd name="T30" fmla="*/ 184 w 446"/>
                <a:gd name="T31" fmla="*/ 77 h 317"/>
                <a:gd name="T32" fmla="*/ 171 w 446"/>
                <a:gd name="T33" fmla="*/ 0 h 317"/>
                <a:gd name="T34" fmla="*/ 133 w 446"/>
                <a:gd name="T35" fmla="*/ 45 h 317"/>
                <a:gd name="T36" fmla="*/ 102 w 446"/>
                <a:gd name="T37" fmla="*/ 58 h 317"/>
                <a:gd name="T38" fmla="*/ 67 w 446"/>
                <a:gd name="T39" fmla="*/ 37 h 317"/>
                <a:gd name="T40" fmla="*/ 45 w 446"/>
                <a:gd name="T41" fmla="*/ 78 h 317"/>
                <a:gd name="T42" fmla="*/ 33 w 446"/>
                <a:gd name="T43" fmla="*/ 113 h 317"/>
                <a:gd name="T44" fmla="*/ 54 w 446"/>
                <a:gd name="T45" fmla="*/ 166 h 317"/>
                <a:gd name="T46" fmla="*/ 40 w 446"/>
                <a:gd name="T47" fmla="*/ 224 h 317"/>
                <a:gd name="T48" fmla="*/ 13 w 446"/>
                <a:gd name="T49" fmla="*/ 268 h 317"/>
                <a:gd name="T50" fmla="*/ 37 w 446"/>
                <a:gd name="T51" fmla="*/ 311 h 317"/>
                <a:gd name="T52" fmla="*/ 59 w 446"/>
                <a:gd name="T53" fmla="*/ 308 h 317"/>
                <a:gd name="T54" fmla="*/ 80 w 446"/>
                <a:gd name="T55" fmla="*/ 300 h 317"/>
                <a:gd name="T56" fmla="*/ 75 w 446"/>
                <a:gd name="T57" fmla="*/ 277 h 317"/>
                <a:gd name="T58" fmla="*/ 100 w 446"/>
                <a:gd name="T59" fmla="*/ 294 h 317"/>
                <a:gd name="T60" fmla="*/ 118 w 446"/>
                <a:gd name="T61" fmla="*/ 299 h 317"/>
                <a:gd name="T62" fmla="*/ 140 w 446"/>
                <a:gd name="T63" fmla="*/ 301 h 317"/>
                <a:gd name="T64" fmla="*/ 158 w 446"/>
                <a:gd name="T65" fmla="*/ 312 h 317"/>
                <a:gd name="T66" fmla="*/ 175 w 446"/>
                <a:gd name="T67" fmla="*/ 298 h 317"/>
                <a:gd name="T68" fmla="*/ 205 w 446"/>
                <a:gd name="T69" fmla="*/ 294 h 317"/>
                <a:gd name="T70" fmla="*/ 238 w 446"/>
                <a:gd name="T71" fmla="*/ 289 h 317"/>
                <a:gd name="T72" fmla="*/ 278 w 446"/>
                <a:gd name="T73" fmla="*/ 301 h 317"/>
                <a:gd name="T74" fmla="*/ 301 w 446"/>
                <a:gd name="T75" fmla="*/ 298 h 317"/>
                <a:gd name="T76" fmla="*/ 341 w 446"/>
                <a:gd name="T77" fmla="*/ 280 h 317"/>
                <a:gd name="T78" fmla="*/ 357 w 446"/>
                <a:gd name="T79" fmla="*/ 267 h 317"/>
                <a:gd name="T80" fmla="*/ 381 w 446"/>
                <a:gd name="T81" fmla="*/ 267 h 317"/>
                <a:gd name="T82" fmla="*/ 391 w 446"/>
                <a:gd name="T83" fmla="*/ 243 h 317"/>
                <a:gd name="T84" fmla="*/ 413 w 446"/>
                <a:gd name="T85" fmla="*/ 235 h 317"/>
                <a:gd name="T86" fmla="*/ 431 w 446"/>
                <a:gd name="T87" fmla="*/ 224 h 317"/>
                <a:gd name="T88" fmla="*/ 440 w 446"/>
                <a:gd name="T89" fmla="*/ 213 h 317"/>
                <a:gd name="T90" fmla="*/ 437 w 446"/>
                <a:gd name="T91" fmla="*/ 194 h 317"/>
                <a:gd name="T92" fmla="*/ 439 w 446"/>
                <a:gd name="T93" fmla="*/ 18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6" h="317">
                  <a:moveTo>
                    <a:pt x="444" y="169"/>
                  </a:moveTo>
                  <a:cubicBezTo>
                    <a:pt x="443" y="168"/>
                    <a:pt x="442" y="167"/>
                    <a:pt x="441" y="167"/>
                  </a:cubicBezTo>
                  <a:cubicBezTo>
                    <a:pt x="440" y="166"/>
                    <a:pt x="439" y="165"/>
                    <a:pt x="438" y="166"/>
                  </a:cubicBezTo>
                  <a:cubicBezTo>
                    <a:pt x="436" y="166"/>
                    <a:pt x="435" y="167"/>
                    <a:pt x="434" y="167"/>
                  </a:cubicBezTo>
                  <a:cubicBezTo>
                    <a:pt x="433" y="168"/>
                    <a:pt x="431" y="168"/>
                    <a:pt x="430" y="168"/>
                  </a:cubicBezTo>
                  <a:cubicBezTo>
                    <a:pt x="427" y="169"/>
                    <a:pt x="425" y="171"/>
                    <a:pt x="423" y="171"/>
                  </a:cubicBezTo>
                  <a:cubicBezTo>
                    <a:pt x="422" y="171"/>
                    <a:pt x="420" y="171"/>
                    <a:pt x="419" y="171"/>
                  </a:cubicBezTo>
                  <a:cubicBezTo>
                    <a:pt x="417" y="171"/>
                    <a:pt x="415" y="172"/>
                    <a:pt x="413" y="172"/>
                  </a:cubicBezTo>
                  <a:cubicBezTo>
                    <a:pt x="410" y="172"/>
                    <a:pt x="408" y="173"/>
                    <a:pt x="406" y="173"/>
                  </a:cubicBezTo>
                  <a:cubicBezTo>
                    <a:pt x="402" y="173"/>
                    <a:pt x="398" y="173"/>
                    <a:pt x="395" y="175"/>
                  </a:cubicBezTo>
                  <a:cubicBezTo>
                    <a:pt x="392" y="176"/>
                    <a:pt x="389" y="177"/>
                    <a:pt x="386" y="178"/>
                  </a:cubicBezTo>
                  <a:cubicBezTo>
                    <a:pt x="384" y="179"/>
                    <a:pt x="379" y="182"/>
                    <a:pt x="377" y="181"/>
                  </a:cubicBezTo>
                  <a:cubicBezTo>
                    <a:pt x="374" y="180"/>
                    <a:pt x="377" y="178"/>
                    <a:pt x="378" y="177"/>
                  </a:cubicBezTo>
                  <a:cubicBezTo>
                    <a:pt x="380" y="175"/>
                    <a:pt x="375" y="168"/>
                    <a:pt x="373" y="167"/>
                  </a:cubicBezTo>
                  <a:cubicBezTo>
                    <a:pt x="372" y="166"/>
                    <a:pt x="371" y="165"/>
                    <a:pt x="370" y="165"/>
                  </a:cubicBezTo>
                  <a:cubicBezTo>
                    <a:pt x="369" y="164"/>
                    <a:pt x="367" y="164"/>
                    <a:pt x="365" y="163"/>
                  </a:cubicBezTo>
                  <a:cubicBezTo>
                    <a:pt x="363" y="163"/>
                    <a:pt x="360" y="162"/>
                    <a:pt x="357" y="161"/>
                  </a:cubicBezTo>
                  <a:cubicBezTo>
                    <a:pt x="356" y="160"/>
                    <a:pt x="354" y="161"/>
                    <a:pt x="353" y="162"/>
                  </a:cubicBezTo>
                  <a:cubicBezTo>
                    <a:pt x="352" y="163"/>
                    <a:pt x="352" y="165"/>
                    <a:pt x="351" y="166"/>
                  </a:cubicBezTo>
                  <a:cubicBezTo>
                    <a:pt x="350" y="167"/>
                    <a:pt x="348" y="167"/>
                    <a:pt x="348" y="166"/>
                  </a:cubicBezTo>
                  <a:cubicBezTo>
                    <a:pt x="347" y="164"/>
                    <a:pt x="349" y="163"/>
                    <a:pt x="349" y="161"/>
                  </a:cubicBezTo>
                  <a:cubicBezTo>
                    <a:pt x="349" y="158"/>
                    <a:pt x="345" y="156"/>
                    <a:pt x="343" y="155"/>
                  </a:cubicBezTo>
                  <a:cubicBezTo>
                    <a:pt x="342" y="155"/>
                    <a:pt x="340" y="154"/>
                    <a:pt x="339" y="154"/>
                  </a:cubicBezTo>
                  <a:cubicBezTo>
                    <a:pt x="337" y="154"/>
                    <a:pt x="337" y="154"/>
                    <a:pt x="335" y="155"/>
                  </a:cubicBezTo>
                  <a:cubicBezTo>
                    <a:pt x="332" y="156"/>
                    <a:pt x="328" y="155"/>
                    <a:pt x="325" y="154"/>
                  </a:cubicBezTo>
                  <a:cubicBezTo>
                    <a:pt x="322" y="153"/>
                    <a:pt x="320" y="154"/>
                    <a:pt x="317" y="155"/>
                  </a:cubicBezTo>
                  <a:cubicBezTo>
                    <a:pt x="315" y="155"/>
                    <a:pt x="314" y="156"/>
                    <a:pt x="313" y="157"/>
                  </a:cubicBezTo>
                  <a:cubicBezTo>
                    <a:pt x="312" y="158"/>
                    <a:pt x="311" y="160"/>
                    <a:pt x="310" y="160"/>
                  </a:cubicBezTo>
                  <a:cubicBezTo>
                    <a:pt x="309" y="157"/>
                    <a:pt x="314" y="154"/>
                    <a:pt x="317" y="153"/>
                  </a:cubicBezTo>
                  <a:cubicBezTo>
                    <a:pt x="319" y="153"/>
                    <a:pt x="322" y="153"/>
                    <a:pt x="324" y="152"/>
                  </a:cubicBezTo>
                  <a:cubicBezTo>
                    <a:pt x="326" y="152"/>
                    <a:pt x="327" y="152"/>
                    <a:pt x="329" y="152"/>
                  </a:cubicBezTo>
                  <a:cubicBezTo>
                    <a:pt x="331" y="152"/>
                    <a:pt x="335" y="152"/>
                    <a:pt x="337" y="149"/>
                  </a:cubicBezTo>
                  <a:cubicBezTo>
                    <a:pt x="334" y="149"/>
                    <a:pt x="332" y="148"/>
                    <a:pt x="330" y="148"/>
                  </a:cubicBezTo>
                  <a:cubicBezTo>
                    <a:pt x="316" y="143"/>
                    <a:pt x="297" y="144"/>
                    <a:pt x="291" y="130"/>
                  </a:cubicBezTo>
                  <a:cubicBezTo>
                    <a:pt x="291" y="129"/>
                    <a:pt x="291" y="128"/>
                    <a:pt x="290" y="127"/>
                  </a:cubicBezTo>
                  <a:cubicBezTo>
                    <a:pt x="292" y="136"/>
                    <a:pt x="291" y="143"/>
                    <a:pt x="282" y="141"/>
                  </a:cubicBezTo>
                  <a:cubicBezTo>
                    <a:pt x="279" y="148"/>
                    <a:pt x="275" y="151"/>
                    <a:pt x="274" y="160"/>
                  </a:cubicBezTo>
                  <a:cubicBezTo>
                    <a:pt x="274" y="168"/>
                    <a:pt x="273" y="175"/>
                    <a:pt x="270" y="182"/>
                  </a:cubicBezTo>
                  <a:cubicBezTo>
                    <a:pt x="265" y="191"/>
                    <a:pt x="261" y="195"/>
                    <a:pt x="252" y="190"/>
                  </a:cubicBezTo>
                  <a:cubicBezTo>
                    <a:pt x="244" y="186"/>
                    <a:pt x="239" y="180"/>
                    <a:pt x="235" y="193"/>
                  </a:cubicBezTo>
                  <a:cubicBezTo>
                    <a:pt x="222" y="191"/>
                    <a:pt x="222" y="179"/>
                    <a:pt x="213" y="172"/>
                  </a:cubicBezTo>
                  <a:cubicBezTo>
                    <a:pt x="208" y="167"/>
                    <a:pt x="202" y="170"/>
                    <a:pt x="198" y="166"/>
                  </a:cubicBezTo>
                  <a:cubicBezTo>
                    <a:pt x="194" y="163"/>
                    <a:pt x="195" y="157"/>
                    <a:pt x="192" y="152"/>
                  </a:cubicBezTo>
                  <a:cubicBezTo>
                    <a:pt x="187" y="143"/>
                    <a:pt x="181" y="135"/>
                    <a:pt x="189" y="123"/>
                  </a:cubicBezTo>
                  <a:cubicBezTo>
                    <a:pt x="192" y="119"/>
                    <a:pt x="195" y="116"/>
                    <a:pt x="198" y="113"/>
                  </a:cubicBezTo>
                  <a:cubicBezTo>
                    <a:pt x="198" y="112"/>
                    <a:pt x="197" y="112"/>
                    <a:pt x="196" y="111"/>
                  </a:cubicBezTo>
                  <a:cubicBezTo>
                    <a:pt x="193" y="107"/>
                    <a:pt x="186" y="99"/>
                    <a:pt x="185" y="95"/>
                  </a:cubicBezTo>
                  <a:cubicBezTo>
                    <a:pt x="184" y="87"/>
                    <a:pt x="188" y="84"/>
                    <a:pt x="184" y="77"/>
                  </a:cubicBezTo>
                  <a:cubicBezTo>
                    <a:pt x="180" y="71"/>
                    <a:pt x="173" y="69"/>
                    <a:pt x="169" y="65"/>
                  </a:cubicBezTo>
                  <a:cubicBezTo>
                    <a:pt x="163" y="57"/>
                    <a:pt x="179" y="43"/>
                    <a:pt x="177" y="30"/>
                  </a:cubicBezTo>
                  <a:cubicBezTo>
                    <a:pt x="177" y="21"/>
                    <a:pt x="176" y="7"/>
                    <a:pt x="171" y="0"/>
                  </a:cubicBezTo>
                  <a:cubicBezTo>
                    <a:pt x="168" y="6"/>
                    <a:pt x="164" y="12"/>
                    <a:pt x="161" y="16"/>
                  </a:cubicBezTo>
                  <a:cubicBezTo>
                    <a:pt x="156" y="21"/>
                    <a:pt x="147" y="23"/>
                    <a:pt x="143" y="28"/>
                  </a:cubicBezTo>
                  <a:cubicBezTo>
                    <a:pt x="139" y="34"/>
                    <a:pt x="143" y="45"/>
                    <a:pt x="133" y="45"/>
                  </a:cubicBezTo>
                  <a:cubicBezTo>
                    <a:pt x="131" y="45"/>
                    <a:pt x="128" y="40"/>
                    <a:pt x="124" y="40"/>
                  </a:cubicBezTo>
                  <a:cubicBezTo>
                    <a:pt x="123" y="40"/>
                    <a:pt x="116" y="43"/>
                    <a:pt x="115" y="44"/>
                  </a:cubicBezTo>
                  <a:cubicBezTo>
                    <a:pt x="108" y="49"/>
                    <a:pt x="111" y="56"/>
                    <a:pt x="102" y="58"/>
                  </a:cubicBezTo>
                  <a:cubicBezTo>
                    <a:pt x="77" y="62"/>
                    <a:pt x="90" y="34"/>
                    <a:pt x="82" y="25"/>
                  </a:cubicBezTo>
                  <a:cubicBezTo>
                    <a:pt x="77" y="26"/>
                    <a:pt x="74" y="39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44"/>
                    <a:pt x="64" y="55"/>
                    <a:pt x="59" y="60"/>
                  </a:cubicBezTo>
                  <a:cubicBezTo>
                    <a:pt x="56" y="63"/>
                    <a:pt x="51" y="64"/>
                    <a:pt x="47" y="65"/>
                  </a:cubicBezTo>
                  <a:cubicBezTo>
                    <a:pt x="47" y="69"/>
                    <a:pt x="47" y="73"/>
                    <a:pt x="45" y="78"/>
                  </a:cubicBezTo>
                  <a:cubicBezTo>
                    <a:pt x="42" y="84"/>
                    <a:pt x="33" y="90"/>
                    <a:pt x="33" y="97"/>
                  </a:cubicBezTo>
                  <a:cubicBezTo>
                    <a:pt x="33" y="100"/>
                    <a:pt x="38" y="99"/>
                    <a:pt x="38" y="105"/>
                  </a:cubicBezTo>
                  <a:cubicBezTo>
                    <a:pt x="38" y="107"/>
                    <a:pt x="34" y="111"/>
                    <a:pt x="33" y="113"/>
                  </a:cubicBezTo>
                  <a:cubicBezTo>
                    <a:pt x="29" y="122"/>
                    <a:pt x="14" y="144"/>
                    <a:pt x="18" y="153"/>
                  </a:cubicBezTo>
                  <a:cubicBezTo>
                    <a:pt x="21" y="162"/>
                    <a:pt x="29" y="160"/>
                    <a:pt x="36" y="160"/>
                  </a:cubicBezTo>
                  <a:cubicBezTo>
                    <a:pt x="47" y="159"/>
                    <a:pt x="49" y="157"/>
                    <a:pt x="54" y="166"/>
                  </a:cubicBezTo>
                  <a:cubicBezTo>
                    <a:pt x="59" y="175"/>
                    <a:pt x="65" y="195"/>
                    <a:pt x="51" y="200"/>
                  </a:cubicBezTo>
                  <a:cubicBezTo>
                    <a:pt x="43" y="203"/>
                    <a:pt x="39" y="194"/>
                    <a:pt x="36" y="206"/>
                  </a:cubicBezTo>
                  <a:cubicBezTo>
                    <a:pt x="35" y="211"/>
                    <a:pt x="39" y="219"/>
                    <a:pt x="40" y="224"/>
                  </a:cubicBezTo>
                  <a:cubicBezTo>
                    <a:pt x="43" y="234"/>
                    <a:pt x="52" y="254"/>
                    <a:pt x="39" y="257"/>
                  </a:cubicBezTo>
                  <a:cubicBezTo>
                    <a:pt x="29" y="259"/>
                    <a:pt x="14" y="250"/>
                    <a:pt x="4" y="249"/>
                  </a:cubicBezTo>
                  <a:cubicBezTo>
                    <a:pt x="0" y="259"/>
                    <a:pt x="6" y="262"/>
                    <a:pt x="13" y="268"/>
                  </a:cubicBezTo>
                  <a:cubicBezTo>
                    <a:pt x="21" y="276"/>
                    <a:pt x="19" y="281"/>
                    <a:pt x="23" y="291"/>
                  </a:cubicBezTo>
                  <a:cubicBezTo>
                    <a:pt x="26" y="298"/>
                    <a:pt x="33" y="302"/>
                    <a:pt x="36" y="309"/>
                  </a:cubicBezTo>
                  <a:cubicBezTo>
                    <a:pt x="36" y="310"/>
                    <a:pt x="37" y="311"/>
                    <a:pt x="37" y="311"/>
                  </a:cubicBezTo>
                  <a:cubicBezTo>
                    <a:pt x="38" y="311"/>
                    <a:pt x="40" y="310"/>
                    <a:pt x="41" y="310"/>
                  </a:cubicBezTo>
                  <a:cubicBezTo>
                    <a:pt x="46" y="310"/>
                    <a:pt x="51" y="317"/>
                    <a:pt x="55" y="315"/>
                  </a:cubicBezTo>
                  <a:cubicBezTo>
                    <a:pt x="58" y="314"/>
                    <a:pt x="57" y="310"/>
                    <a:pt x="59" y="308"/>
                  </a:cubicBezTo>
                  <a:cubicBezTo>
                    <a:pt x="61" y="306"/>
                    <a:pt x="64" y="306"/>
                    <a:pt x="67" y="305"/>
                  </a:cubicBezTo>
                  <a:cubicBezTo>
                    <a:pt x="69" y="304"/>
                    <a:pt x="71" y="304"/>
                    <a:pt x="74" y="303"/>
                  </a:cubicBezTo>
                  <a:cubicBezTo>
                    <a:pt x="76" y="302"/>
                    <a:pt x="77" y="301"/>
                    <a:pt x="80" y="300"/>
                  </a:cubicBezTo>
                  <a:cubicBezTo>
                    <a:pt x="84" y="299"/>
                    <a:pt x="91" y="295"/>
                    <a:pt x="87" y="290"/>
                  </a:cubicBezTo>
                  <a:cubicBezTo>
                    <a:pt x="85" y="288"/>
                    <a:pt x="82" y="287"/>
                    <a:pt x="80" y="285"/>
                  </a:cubicBezTo>
                  <a:cubicBezTo>
                    <a:pt x="78" y="283"/>
                    <a:pt x="75" y="279"/>
                    <a:pt x="75" y="277"/>
                  </a:cubicBezTo>
                  <a:cubicBezTo>
                    <a:pt x="79" y="277"/>
                    <a:pt x="83" y="286"/>
                    <a:pt x="86" y="288"/>
                  </a:cubicBezTo>
                  <a:cubicBezTo>
                    <a:pt x="89" y="289"/>
                    <a:pt x="91" y="290"/>
                    <a:pt x="93" y="291"/>
                  </a:cubicBezTo>
                  <a:cubicBezTo>
                    <a:pt x="95" y="292"/>
                    <a:pt x="97" y="293"/>
                    <a:pt x="100" y="294"/>
                  </a:cubicBezTo>
                  <a:cubicBezTo>
                    <a:pt x="102" y="295"/>
                    <a:pt x="104" y="296"/>
                    <a:pt x="106" y="298"/>
                  </a:cubicBezTo>
                  <a:cubicBezTo>
                    <a:pt x="107" y="299"/>
                    <a:pt x="109" y="301"/>
                    <a:pt x="111" y="301"/>
                  </a:cubicBezTo>
                  <a:cubicBezTo>
                    <a:pt x="113" y="301"/>
                    <a:pt x="116" y="299"/>
                    <a:pt x="118" y="299"/>
                  </a:cubicBezTo>
                  <a:cubicBezTo>
                    <a:pt x="120" y="299"/>
                    <a:pt x="123" y="300"/>
                    <a:pt x="125" y="299"/>
                  </a:cubicBezTo>
                  <a:cubicBezTo>
                    <a:pt x="127" y="299"/>
                    <a:pt x="130" y="298"/>
                    <a:pt x="132" y="299"/>
                  </a:cubicBezTo>
                  <a:cubicBezTo>
                    <a:pt x="134" y="300"/>
                    <a:pt x="136" y="304"/>
                    <a:pt x="140" y="301"/>
                  </a:cubicBezTo>
                  <a:cubicBezTo>
                    <a:pt x="143" y="302"/>
                    <a:pt x="146" y="304"/>
                    <a:pt x="149" y="306"/>
                  </a:cubicBezTo>
                  <a:cubicBezTo>
                    <a:pt x="150" y="307"/>
                    <a:pt x="152" y="308"/>
                    <a:pt x="154" y="309"/>
                  </a:cubicBezTo>
                  <a:cubicBezTo>
                    <a:pt x="155" y="309"/>
                    <a:pt x="157" y="312"/>
                    <a:pt x="158" y="312"/>
                  </a:cubicBezTo>
                  <a:cubicBezTo>
                    <a:pt x="160" y="312"/>
                    <a:pt x="162" y="309"/>
                    <a:pt x="162" y="308"/>
                  </a:cubicBezTo>
                  <a:cubicBezTo>
                    <a:pt x="163" y="305"/>
                    <a:pt x="162" y="304"/>
                    <a:pt x="164" y="303"/>
                  </a:cubicBezTo>
                  <a:cubicBezTo>
                    <a:pt x="167" y="300"/>
                    <a:pt x="171" y="299"/>
                    <a:pt x="175" y="298"/>
                  </a:cubicBezTo>
                  <a:cubicBezTo>
                    <a:pt x="180" y="297"/>
                    <a:pt x="185" y="295"/>
                    <a:pt x="190" y="295"/>
                  </a:cubicBezTo>
                  <a:cubicBezTo>
                    <a:pt x="192" y="295"/>
                    <a:pt x="195" y="294"/>
                    <a:pt x="198" y="294"/>
                  </a:cubicBezTo>
                  <a:cubicBezTo>
                    <a:pt x="200" y="294"/>
                    <a:pt x="203" y="294"/>
                    <a:pt x="205" y="294"/>
                  </a:cubicBezTo>
                  <a:cubicBezTo>
                    <a:pt x="208" y="294"/>
                    <a:pt x="210" y="293"/>
                    <a:pt x="213" y="292"/>
                  </a:cubicBezTo>
                  <a:cubicBezTo>
                    <a:pt x="215" y="292"/>
                    <a:pt x="218" y="291"/>
                    <a:pt x="220" y="291"/>
                  </a:cubicBezTo>
                  <a:cubicBezTo>
                    <a:pt x="227" y="289"/>
                    <a:pt x="232" y="289"/>
                    <a:pt x="238" y="289"/>
                  </a:cubicBezTo>
                  <a:cubicBezTo>
                    <a:pt x="243" y="289"/>
                    <a:pt x="245" y="292"/>
                    <a:pt x="250" y="294"/>
                  </a:cubicBezTo>
                  <a:cubicBezTo>
                    <a:pt x="254" y="295"/>
                    <a:pt x="260" y="296"/>
                    <a:pt x="264" y="297"/>
                  </a:cubicBezTo>
                  <a:cubicBezTo>
                    <a:pt x="269" y="298"/>
                    <a:pt x="273" y="298"/>
                    <a:pt x="278" y="301"/>
                  </a:cubicBezTo>
                  <a:cubicBezTo>
                    <a:pt x="280" y="302"/>
                    <a:pt x="285" y="307"/>
                    <a:pt x="288" y="306"/>
                  </a:cubicBezTo>
                  <a:cubicBezTo>
                    <a:pt x="289" y="310"/>
                    <a:pt x="294" y="305"/>
                    <a:pt x="295" y="304"/>
                  </a:cubicBezTo>
                  <a:cubicBezTo>
                    <a:pt x="297" y="302"/>
                    <a:pt x="299" y="300"/>
                    <a:pt x="301" y="298"/>
                  </a:cubicBezTo>
                  <a:cubicBezTo>
                    <a:pt x="305" y="294"/>
                    <a:pt x="309" y="290"/>
                    <a:pt x="314" y="288"/>
                  </a:cubicBezTo>
                  <a:cubicBezTo>
                    <a:pt x="319" y="286"/>
                    <a:pt x="325" y="284"/>
                    <a:pt x="330" y="284"/>
                  </a:cubicBezTo>
                  <a:cubicBezTo>
                    <a:pt x="334" y="284"/>
                    <a:pt x="338" y="283"/>
                    <a:pt x="341" y="280"/>
                  </a:cubicBezTo>
                  <a:cubicBezTo>
                    <a:pt x="343" y="279"/>
                    <a:pt x="344" y="277"/>
                    <a:pt x="345" y="276"/>
                  </a:cubicBezTo>
                  <a:cubicBezTo>
                    <a:pt x="346" y="274"/>
                    <a:pt x="348" y="274"/>
                    <a:pt x="350" y="273"/>
                  </a:cubicBezTo>
                  <a:cubicBezTo>
                    <a:pt x="353" y="272"/>
                    <a:pt x="355" y="270"/>
                    <a:pt x="357" y="267"/>
                  </a:cubicBezTo>
                  <a:cubicBezTo>
                    <a:pt x="359" y="265"/>
                    <a:pt x="361" y="265"/>
                    <a:pt x="364" y="264"/>
                  </a:cubicBezTo>
                  <a:cubicBezTo>
                    <a:pt x="367" y="263"/>
                    <a:pt x="369" y="265"/>
                    <a:pt x="373" y="265"/>
                  </a:cubicBezTo>
                  <a:cubicBezTo>
                    <a:pt x="376" y="265"/>
                    <a:pt x="378" y="266"/>
                    <a:pt x="381" y="267"/>
                  </a:cubicBezTo>
                  <a:cubicBezTo>
                    <a:pt x="384" y="268"/>
                    <a:pt x="386" y="266"/>
                    <a:pt x="386" y="263"/>
                  </a:cubicBezTo>
                  <a:cubicBezTo>
                    <a:pt x="386" y="260"/>
                    <a:pt x="385" y="257"/>
                    <a:pt x="386" y="253"/>
                  </a:cubicBezTo>
                  <a:cubicBezTo>
                    <a:pt x="387" y="250"/>
                    <a:pt x="389" y="246"/>
                    <a:pt x="391" y="243"/>
                  </a:cubicBezTo>
                  <a:cubicBezTo>
                    <a:pt x="394" y="241"/>
                    <a:pt x="397" y="238"/>
                    <a:pt x="400" y="236"/>
                  </a:cubicBezTo>
                  <a:cubicBezTo>
                    <a:pt x="403" y="235"/>
                    <a:pt x="406" y="235"/>
                    <a:pt x="408" y="236"/>
                  </a:cubicBezTo>
                  <a:cubicBezTo>
                    <a:pt x="410" y="236"/>
                    <a:pt x="411" y="236"/>
                    <a:pt x="413" y="235"/>
                  </a:cubicBezTo>
                  <a:cubicBezTo>
                    <a:pt x="414" y="234"/>
                    <a:pt x="415" y="233"/>
                    <a:pt x="416" y="232"/>
                  </a:cubicBezTo>
                  <a:cubicBezTo>
                    <a:pt x="418" y="230"/>
                    <a:pt x="421" y="231"/>
                    <a:pt x="424" y="230"/>
                  </a:cubicBezTo>
                  <a:cubicBezTo>
                    <a:pt x="427" y="229"/>
                    <a:pt x="428" y="226"/>
                    <a:pt x="431" y="224"/>
                  </a:cubicBezTo>
                  <a:cubicBezTo>
                    <a:pt x="432" y="224"/>
                    <a:pt x="433" y="224"/>
                    <a:pt x="434" y="223"/>
                  </a:cubicBezTo>
                  <a:cubicBezTo>
                    <a:pt x="436" y="222"/>
                    <a:pt x="436" y="221"/>
                    <a:pt x="437" y="220"/>
                  </a:cubicBezTo>
                  <a:cubicBezTo>
                    <a:pt x="440" y="218"/>
                    <a:pt x="440" y="215"/>
                    <a:pt x="440" y="213"/>
                  </a:cubicBezTo>
                  <a:cubicBezTo>
                    <a:pt x="440" y="210"/>
                    <a:pt x="441" y="207"/>
                    <a:pt x="441" y="204"/>
                  </a:cubicBezTo>
                  <a:cubicBezTo>
                    <a:pt x="441" y="203"/>
                    <a:pt x="441" y="201"/>
                    <a:pt x="441" y="200"/>
                  </a:cubicBezTo>
                  <a:cubicBezTo>
                    <a:pt x="440" y="198"/>
                    <a:pt x="438" y="196"/>
                    <a:pt x="437" y="194"/>
                  </a:cubicBezTo>
                  <a:cubicBezTo>
                    <a:pt x="436" y="193"/>
                    <a:pt x="436" y="191"/>
                    <a:pt x="435" y="189"/>
                  </a:cubicBezTo>
                  <a:cubicBezTo>
                    <a:pt x="435" y="188"/>
                    <a:pt x="435" y="186"/>
                    <a:pt x="435" y="185"/>
                  </a:cubicBezTo>
                  <a:cubicBezTo>
                    <a:pt x="436" y="183"/>
                    <a:pt x="438" y="184"/>
                    <a:pt x="439" y="184"/>
                  </a:cubicBezTo>
                  <a:cubicBezTo>
                    <a:pt x="442" y="183"/>
                    <a:pt x="443" y="180"/>
                    <a:pt x="444" y="177"/>
                  </a:cubicBezTo>
                  <a:cubicBezTo>
                    <a:pt x="445" y="175"/>
                    <a:pt x="446" y="170"/>
                    <a:pt x="444" y="1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75" name="Rounded Rectangle 74"/>
          <p:cNvSpPr/>
          <p:nvPr/>
        </p:nvSpPr>
        <p:spPr>
          <a:xfrm>
            <a:off x="2804314" y="2467860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2705276" y="2832891"/>
            <a:ext cx="14446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text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457491" y="52924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457491" y="557574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457491" y="585904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457491" y="614235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16"/>
          <p:cNvSpPr>
            <a:spLocks noEditPoints="1"/>
          </p:cNvSpPr>
          <p:nvPr/>
        </p:nvSpPr>
        <p:spPr bwMode="auto">
          <a:xfrm>
            <a:off x="457491" y="50091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ounded Rectangle 149"/>
          <p:cNvSpPr/>
          <p:nvPr/>
        </p:nvSpPr>
        <p:spPr>
          <a:xfrm>
            <a:off x="4203699" y="1"/>
            <a:ext cx="6906389" cy="2467860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/>
          <p:cNvSpPr/>
          <p:nvPr/>
        </p:nvSpPr>
        <p:spPr>
          <a:xfrm>
            <a:off x="4203700" y="0"/>
            <a:ext cx="690638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>
            <a:off x="4474340" y="253473"/>
            <a:ext cx="4157710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9035774" y="658228"/>
            <a:ext cx="1720210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9035773" y="185280"/>
            <a:ext cx="1720211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0" name="Oval 169"/>
          <p:cNvSpPr/>
          <p:nvPr/>
        </p:nvSpPr>
        <p:spPr>
          <a:xfrm>
            <a:off x="9110773" y="1109005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1" name="Freeform 366"/>
          <p:cNvSpPr>
            <a:spLocks/>
          </p:cNvSpPr>
          <p:nvPr/>
        </p:nvSpPr>
        <p:spPr bwMode="auto">
          <a:xfrm>
            <a:off x="9272846" y="1217396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9803504" y="1374070"/>
            <a:ext cx="95248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9803504" y="1046203"/>
            <a:ext cx="95248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9035773" y="1846662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9131823" y="1888346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1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2949040"/>
              </p:ext>
            </p:extLst>
          </p:nvPr>
        </p:nvGraphicFramePr>
        <p:xfrm>
          <a:off x="4468975" y="888154"/>
          <a:ext cx="4201676" cy="1287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7" name="Chart 176"/>
          <p:cNvGraphicFramePr/>
          <p:nvPr>
            <p:extLst>
              <p:ext uri="{D42A27DB-BD31-4B8C-83A1-F6EECF244321}">
                <p14:modId xmlns:p14="http://schemas.microsoft.com/office/powerpoint/2010/main" val="1060664749"/>
              </p:ext>
            </p:extLst>
          </p:nvPr>
        </p:nvGraphicFramePr>
        <p:xfrm>
          <a:off x="4559899" y="3845719"/>
          <a:ext cx="4433650" cy="2621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8" name="Oval 177"/>
          <p:cNvSpPr/>
          <p:nvPr/>
        </p:nvSpPr>
        <p:spPr>
          <a:xfrm>
            <a:off x="9261876" y="3950944"/>
            <a:ext cx="583413" cy="583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9954177" y="4258417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9954177" y="3935123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Spent</a:t>
            </a:r>
            <a:endParaRPr lang="en-US" sz="1400" b="1" dirty="0">
              <a:latin typeface="+mj-lt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9261876" y="4866722"/>
            <a:ext cx="583413" cy="583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9954177" y="5174195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9954177" y="4850901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Planned</a:t>
            </a:r>
            <a:endParaRPr lang="en-US" sz="1400" b="1" dirty="0">
              <a:latin typeface="+mj-lt"/>
            </a:endParaRPr>
          </a:p>
        </p:txBody>
      </p:sp>
      <p:sp>
        <p:nvSpPr>
          <p:cNvPr id="184" name="Freeform 261"/>
          <p:cNvSpPr>
            <a:spLocks noEditPoints="1"/>
          </p:cNvSpPr>
          <p:nvPr/>
        </p:nvSpPr>
        <p:spPr bwMode="auto">
          <a:xfrm>
            <a:off x="9386444" y="4990479"/>
            <a:ext cx="334275" cy="335898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262"/>
          <p:cNvSpPr>
            <a:spLocks noEditPoints="1"/>
          </p:cNvSpPr>
          <p:nvPr/>
        </p:nvSpPr>
        <p:spPr bwMode="auto">
          <a:xfrm>
            <a:off x="9375024" y="4074701"/>
            <a:ext cx="334275" cy="335898"/>
          </a:xfrm>
          <a:custGeom>
            <a:avLst/>
            <a:gdLst>
              <a:gd name="T0" fmla="*/ 95 w 176"/>
              <a:gd name="T1" fmla="*/ 23 h 176"/>
              <a:gd name="T2" fmla="*/ 104 w 176"/>
              <a:gd name="T3" fmla="*/ 60 h 176"/>
              <a:gd name="T4" fmla="*/ 112 w 176"/>
              <a:gd name="T5" fmla="*/ 60 h 176"/>
              <a:gd name="T6" fmla="*/ 121 w 176"/>
              <a:gd name="T7" fmla="*/ 23 h 176"/>
              <a:gd name="T8" fmla="*/ 128 w 176"/>
              <a:gd name="T9" fmla="*/ 20 h 176"/>
              <a:gd name="T10" fmla="*/ 111 w 176"/>
              <a:gd name="T11" fmla="*/ 1 h 176"/>
              <a:gd name="T12" fmla="*/ 105 w 176"/>
              <a:gd name="T13" fmla="*/ 1 h 176"/>
              <a:gd name="T14" fmla="*/ 88 w 176"/>
              <a:gd name="T15" fmla="*/ 20 h 176"/>
              <a:gd name="T16" fmla="*/ 160 w 176"/>
              <a:gd name="T17" fmla="*/ 149 h 176"/>
              <a:gd name="T18" fmla="*/ 176 w 176"/>
              <a:gd name="T19" fmla="*/ 77 h 176"/>
              <a:gd name="T20" fmla="*/ 176 w 176"/>
              <a:gd name="T21" fmla="*/ 76 h 176"/>
              <a:gd name="T22" fmla="*/ 44 w 176"/>
              <a:gd name="T23" fmla="*/ 72 h 176"/>
              <a:gd name="T24" fmla="*/ 38 w 176"/>
              <a:gd name="T25" fmla="*/ 51 h 176"/>
              <a:gd name="T26" fmla="*/ 4 w 176"/>
              <a:gd name="T27" fmla="*/ 48 h 176"/>
              <a:gd name="T28" fmla="*/ 4 w 176"/>
              <a:gd name="T29" fmla="*/ 56 h 176"/>
              <a:gd name="T30" fmla="*/ 56 w 176"/>
              <a:gd name="T31" fmla="*/ 149 h 176"/>
              <a:gd name="T32" fmla="*/ 58 w 176"/>
              <a:gd name="T33" fmla="*/ 152 h 176"/>
              <a:gd name="T34" fmla="*/ 72 w 176"/>
              <a:gd name="T35" fmla="*/ 176 h 176"/>
              <a:gd name="T36" fmla="*/ 86 w 176"/>
              <a:gd name="T37" fmla="*/ 152 h 176"/>
              <a:gd name="T38" fmla="*/ 128 w 176"/>
              <a:gd name="T39" fmla="*/ 160 h 176"/>
              <a:gd name="T40" fmla="*/ 160 w 176"/>
              <a:gd name="T41" fmla="*/ 160 h 176"/>
              <a:gd name="T42" fmla="*/ 160 w 176"/>
              <a:gd name="T43" fmla="*/ 149 h 176"/>
              <a:gd name="T44" fmla="*/ 167 w 176"/>
              <a:gd name="T45" fmla="*/ 80 h 176"/>
              <a:gd name="T46" fmla="*/ 142 w 176"/>
              <a:gd name="T47" fmla="*/ 96 h 176"/>
              <a:gd name="T48" fmla="*/ 46 w 176"/>
              <a:gd name="T49" fmla="*/ 80 h 176"/>
              <a:gd name="T50" fmla="*/ 74 w 176"/>
              <a:gd name="T51" fmla="*/ 96 h 176"/>
              <a:gd name="T52" fmla="*/ 46 w 176"/>
              <a:gd name="T53" fmla="*/ 80 h 176"/>
              <a:gd name="T54" fmla="*/ 52 w 176"/>
              <a:gd name="T55" fmla="*/ 104 h 176"/>
              <a:gd name="T56" fmla="*/ 77 w 176"/>
              <a:gd name="T57" fmla="*/ 120 h 176"/>
              <a:gd name="T58" fmla="*/ 59 w 176"/>
              <a:gd name="T59" fmla="*/ 128 h 176"/>
              <a:gd name="T60" fmla="*/ 80 w 176"/>
              <a:gd name="T61" fmla="*/ 144 h 176"/>
              <a:gd name="T62" fmla="*/ 59 w 176"/>
              <a:gd name="T63" fmla="*/ 128 h 176"/>
              <a:gd name="T64" fmla="*/ 64 w 176"/>
              <a:gd name="T65" fmla="*/ 160 h 176"/>
              <a:gd name="T66" fmla="*/ 80 w 176"/>
              <a:gd name="T67" fmla="*/ 160 h 176"/>
              <a:gd name="T68" fmla="*/ 104 w 176"/>
              <a:gd name="T69" fmla="*/ 144 h 176"/>
              <a:gd name="T70" fmla="*/ 86 w 176"/>
              <a:gd name="T71" fmla="*/ 128 h 176"/>
              <a:gd name="T72" fmla="*/ 104 w 176"/>
              <a:gd name="T73" fmla="*/ 144 h 176"/>
              <a:gd name="T74" fmla="*/ 85 w 176"/>
              <a:gd name="T75" fmla="*/ 120 h 176"/>
              <a:gd name="T76" fmla="*/ 104 w 176"/>
              <a:gd name="T77" fmla="*/ 104 h 176"/>
              <a:gd name="T78" fmla="*/ 104 w 176"/>
              <a:gd name="T79" fmla="*/ 96 h 176"/>
              <a:gd name="T80" fmla="*/ 80 w 176"/>
              <a:gd name="T81" fmla="*/ 80 h 176"/>
              <a:gd name="T82" fmla="*/ 104 w 176"/>
              <a:gd name="T83" fmla="*/ 96 h 176"/>
              <a:gd name="T84" fmla="*/ 112 w 176"/>
              <a:gd name="T85" fmla="*/ 144 h 176"/>
              <a:gd name="T86" fmla="*/ 130 w 176"/>
              <a:gd name="T87" fmla="*/ 128 h 176"/>
              <a:gd name="T88" fmla="*/ 131 w 176"/>
              <a:gd name="T89" fmla="*/ 120 h 176"/>
              <a:gd name="T90" fmla="*/ 112 w 176"/>
              <a:gd name="T91" fmla="*/ 104 h 176"/>
              <a:gd name="T92" fmla="*/ 131 w 176"/>
              <a:gd name="T93" fmla="*/ 120 h 176"/>
              <a:gd name="T94" fmla="*/ 112 w 176"/>
              <a:gd name="T95" fmla="*/ 96 h 176"/>
              <a:gd name="T96" fmla="*/ 136 w 176"/>
              <a:gd name="T97" fmla="*/ 80 h 176"/>
              <a:gd name="T98" fmla="*/ 144 w 176"/>
              <a:gd name="T99" fmla="*/ 168 h 176"/>
              <a:gd name="T100" fmla="*/ 144 w 176"/>
              <a:gd name="T101" fmla="*/ 152 h 176"/>
              <a:gd name="T102" fmla="*/ 144 w 176"/>
              <a:gd name="T103" fmla="*/ 168 h 176"/>
              <a:gd name="T104" fmla="*/ 136 w 176"/>
              <a:gd name="T105" fmla="*/ 144 h 176"/>
              <a:gd name="T106" fmla="*/ 156 w 176"/>
              <a:gd name="T107" fmla="*/ 128 h 176"/>
              <a:gd name="T108" fmla="*/ 139 w 176"/>
              <a:gd name="T109" fmla="*/ 120 h 176"/>
              <a:gd name="T110" fmla="*/ 162 w 176"/>
              <a:gd name="T111" fmla="*/ 104 h 176"/>
              <a:gd name="T112" fmla="*/ 139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92" y="24"/>
                </a:moveTo>
                <a:cubicBezTo>
                  <a:pt x="93" y="24"/>
                  <a:pt x="94" y="24"/>
                  <a:pt x="95" y="23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2"/>
                  <a:pt x="106" y="64"/>
                  <a:pt x="108" y="64"/>
                </a:cubicBezTo>
                <a:cubicBezTo>
                  <a:pt x="110" y="64"/>
                  <a:pt x="112" y="62"/>
                  <a:pt x="112" y="60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4"/>
                  <a:pt x="123" y="24"/>
                  <a:pt x="124" y="24"/>
                </a:cubicBezTo>
                <a:cubicBezTo>
                  <a:pt x="126" y="24"/>
                  <a:pt x="128" y="22"/>
                  <a:pt x="128" y="20"/>
                </a:cubicBezTo>
                <a:cubicBezTo>
                  <a:pt x="128" y="19"/>
                  <a:pt x="128" y="18"/>
                  <a:pt x="127" y="17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107" y="0"/>
                  <a:pt x="106" y="0"/>
                  <a:pt x="105" y="1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8"/>
                  <a:pt x="88" y="19"/>
                  <a:pt x="88" y="20"/>
                </a:cubicBezTo>
                <a:cubicBezTo>
                  <a:pt x="88" y="22"/>
                  <a:pt x="90" y="24"/>
                  <a:pt x="92" y="24"/>
                </a:cubicBezTo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Oval 185"/>
          <p:cNvSpPr/>
          <p:nvPr/>
        </p:nvSpPr>
        <p:spPr>
          <a:xfrm>
            <a:off x="9261876" y="5788866"/>
            <a:ext cx="583413" cy="5834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9954177" y="6096339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9954177" y="5773045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Data</a:t>
            </a:r>
            <a:endParaRPr lang="en-US" sz="1400" b="1" dirty="0">
              <a:latin typeface="+mj-lt"/>
            </a:endParaRPr>
          </a:p>
        </p:txBody>
      </p:sp>
      <p:sp>
        <p:nvSpPr>
          <p:cNvPr id="189" name="Freeform 245"/>
          <p:cNvSpPr>
            <a:spLocks noEditPoints="1"/>
          </p:cNvSpPr>
          <p:nvPr/>
        </p:nvSpPr>
        <p:spPr bwMode="auto">
          <a:xfrm>
            <a:off x="9386444" y="5913740"/>
            <a:ext cx="334275" cy="334275"/>
          </a:xfrm>
          <a:custGeom>
            <a:avLst/>
            <a:gdLst>
              <a:gd name="T0" fmla="*/ 97 w 176"/>
              <a:gd name="T1" fmla="*/ 84 h 176"/>
              <a:gd name="T2" fmla="*/ 90 w 176"/>
              <a:gd name="T3" fmla="*/ 62 h 176"/>
              <a:gd name="T4" fmla="*/ 99 w 176"/>
              <a:gd name="T5" fmla="*/ 72 h 176"/>
              <a:gd name="T6" fmla="*/ 107 w 176"/>
              <a:gd name="T7" fmla="*/ 64 h 176"/>
              <a:gd name="T8" fmla="*/ 97 w 176"/>
              <a:gd name="T9" fmla="*/ 55 h 176"/>
              <a:gd name="T10" fmla="*/ 90 w 176"/>
              <a:gd name="T11" fmla="*/ 48 h 176"/>
              <a:gd name="T12" fmla="*/ 85 w 176"/>
              <a:gd name="T13" fmla="*/ 54 h 176"/>
              <a:gd name="T14" fmla="*/ 72 w 176"/>
              <a:gd name="T15" fmla="*/ 58 h 176"/>
              <a:gd name="T16" fmla="*/ 66 w 176"/>
              <a:gd name="T17" fmla="*/ 72 h 176"/>
              <a:gd name="T18" fmla="*/ 72 w 176"/>
              <a:gd name="T19" fmla="*/ 86 h 176"/>
              <a:gd name="T20" fmla="*/ 85 w 176"/>
              <a:gd name="T21" fmla="*/ 92 h 176"/>
              <a:gd name="T22" fmla="*/ 77 w 176"/>
              <a:gd name="T23" fmla="*/ 110 h 176"/>
              <a:gd name="T24" fmla="*/ 64 w 176"/>
              <a:gd name="T25" fmla="*/ 100 h 176"/>
              <a:gd name="T26" fmla="*/ 70 w 176"/>
              <a:gd name="T27" fmla="*/ 116 h 176"/>
              <a:gd name="T28" fmla="*/ 85 w 176"/>
              <a:gd name="T29" fmla="*/ 122 h 176"/>
              <a:gd name="T30" fmla="*/ 90 w 176"/>
              <a:gd name="T31" fmla="*/ 128 h 176"/>
              <a:gd name="T32" fmla="*/ 98 w 176"/>
              <a:gd name="T33" fmla="*/ 120 h 176"/>
              <a:gd name="T34" fmla="*/ 109 w 176"/>
              <a:gd name="T35" fmla="*/ 110 h 176"/>
              <a:gd name="T36" fmla="*/ 109 w 176"/>
              <a:gd name="T37" fmla="*/ 93 h 176"/>
              <a:gd name="T38" fmla="*/ 85 w 176"/>
              <a:gd name="T39" fmla="*/ 80 h 176"/>
              <a:gd name="T40" fmla="*/ 79 w 176"/>
              <a:gd name="T41" fmla="*/ 77 h 176"/>
              <a:gd name="T42" fmla="*/ 76 w 176"/>
              <a:gd name="T43" fmla="*/ 71 h 176"/>
              <a:gd name="T44" fmla="*/ 85 w 176"/>
              <a:gd name="T45" fmla="*/ 62 h 176"/>
              <a:gd name="T46" fmla="*/ 97 w 176"/>
              <a:gd name="T47" fmla="*/ 111 h 176"/>
              <a:gd name="T48" fmla="*/ 90 w 176"/>
              <a:gd name="T49" fmla="*/ 92 h 176"/>
              <a:gd name="T50" fmla="*/ 97 w 176"/>
              <a:gd name="T51" fmla="*/ 96 h 176"/>
              <a:gd name="T52" fmla="*/ 100 w 176"/>
              <a:gd name="T53" fmla="*/ 103 h 176"/>
              <a:gd name="T54" fmla="*/ 88 w 176"/>
              <a:gd name="T55" fmla="*/ 0 h 176"/>
              <a:gd name="T56" fmla="*/ 88 w 176"/>
              <a:gd name="T57" fmla="*/ 176 h 176"/>
              <a:gd name="T58" fmla="*/ 88 w 176"/>
              <a:gd name="T59" fmla="*/ 0 h 176"/>
              <a:gd name="T60" fmla="*/ 8 w 176"/>
              <a:gd name="T61" fmla="*/ 88 h 176"/>
              <a:gd name="T62" fmla="*/ 168 w 176"/>
              <a:gd name="T6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04" y="87"/>
                </a:moveTo>
                <a:cubicBezTo>
                  <a:pt x="102" y="86"/>
                  <a:pt x="100" y="85"/>
                  <a:pt x="97" y="84"/>
                </a:cubicBezTo>
                <a:cubicBezTo>
                  <a:pt x="95" y="83"/>
                  <a:pt x="93" y="82"/>
                  <a:pt x="90" y="81"/>
                </a:cubicBezTo>
                <a:cubicBezTo>
                  <a:pt x="90" y="62"/>
                  <a:pt x="90" y="62"/>
                  <a:pt x="90" y="62"/>
                </a:cubicBezTo>
                <a:cubicBezTo>
                  <a:pt x="93" y="62"/>
                  <a:pt x="95" y="63"/>
                  <a:pt x="96" y="64"/>
                </a:cubicBezTo>
                <a:cubicBezTo>
                  <a:pt x="98" y="66"/>
                  <a:pt x="99" y="68"/>
                  <a:pt x="9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69"/>
                  <a:pt x="108" y="66"/>
                  <a:pt x="107" y="64"/>
                </a:cubicBezTo>
                <a:cubicBezTo>
                  <a:pt x="106" y="62"/>
                  <a:pt x="105" y="60"/>
                  <a:pt x="103" y="58"/>
                </a:cubicBezTo>
                <a:cubicBezTo>
                  <a:pt x="101" y="57"/>
                  <a:pt x="99" y="56"/>
                  <a:pt x="97" y="55"/>
                </a:cubicBezTo>
                <a:cubicBezTo>
                  <a:pt x="95" y="54"/>
                  <a:pt x="93" y="54"/>
                  <a:pt x="90" y="54"/>
                </a:cubicBezTo>
                <a:cubicBezTo>
                  <a:pt x="90" y="48"/>
                  <a:pt x="90" y="48"/>
                  <a:pt x="90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4"/>
                  <a:pt x="85" y="54"/>
                  <a:pt x="85" y="54"/>
                </a:cubicBezTo>
                <a:cubicBezTo>
                  <a:pt x="82" y="54"/>
                  <a:pt x="81" y="54"/>
                  <a:pt x="78" y="55"/>
                </a:cubicBezTo>
                <a:cubicBezTo>
                  <a:pt x="76" y="56"/>
                  <a:pt x="74" y="57"/>
                  <a:pt x="72" y="58"/>
                </a:cubicBezTo>
                <a:cubicBezTo>
                  <a:pt x="70" y="60"/>
                  <a:pt x="69" y="62"/>
                  <a:pt x="67" y="64"/>
                </a:cubicBezTo>
                <a:cubicBezTo>
                  <a:pt x="66" y="66"/>
                  <a:pt x="66" y="69"/>
                  <a:pt x="66" y="72"/>
                </a:cubicBezTo>
                <a:cubicBezTo>
                  <a:pt x="66" y="75"/>
                  <a:pt x="66" y="78"/>
                  <a:pt x="68" y="80"/>
                </a:cubicBezTo>
                <a:cubicBezTo>
                  <a:pt x="69" y="82"/>
                  <a:pt x="70" y="84"/>
                  <a:pt x="72" y="86"/>
                </a:cubicBezTo>
                <a:cubicBezTo>
                  <a:pt x="74" y="87"/>
                  <a:pt x="76" y="88"/>
                  <a:pt x="79" y="89"/>
                </a:cubicBezTo>
                <a:cubicBezTo>
                  <a:pt x="81" y="90"/>
                  <a:pt x="83" y="91"/>
                  <a:pt x="85" y="92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1" y="113"/>
                  <a:pt x="79" y="112"/>
                  <a:pt x="77" y="110"/>
                </a:cubicBezTo>
                <a:cubicBezTo>
                  <a:pt x="75" y="108"/>
                  <a:pt x="74" y="104"/>
                  <a:pt x="75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4"/>
                  <a:pt x="65" y="107"/>
                  <a:pt x="66" y="109"/>
                </a:cubicBezTo>
                <a:cubicBezTo>
                  <a:pt x="67" y="112"/>
                  <a:pt x="68" y="114"/>
                  <a:pt x="70" y="116"/>
                </a:cubicBezTo>
                <a:cubicBezTo>
                  <a:pt x="72" y="118"/>
                  <a:pt x="74" y="119"/>
                  <a:pt x="77" y="120"/>
                </a:cubicBezTo>
                <a:cubicBezTo>
                  <a:pt x="80" y="121"/>
                  <a:pt x="82" y="122"/>
                  <a:pt x="85" y="122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3" y="122"/>
                  <a:pt x="95" y="121"/>
                  <a:pt x="98" y="120"/>
                </a:cubicBezTo>
                <a:cubicBezTo>
                  <a:pt x="100" y="119"/>
                  <a:pt x="102" y="118"/>
                  <a:pt x="104" y="116"/>
                </a:cubicBezTo>
                <a:cubicBezTo>
                  <a:pt x="106" y="115"/>
                  <a:pt x="108" y="113"/>
                  <a:pt x="109" y="110"/>
                </a:cubicBezTo>
                <a:cubicBezTo>
                  <a:pt x="110" y="108"/>
                  <a:pt x="110" y="105"/>
                  <a:pt x="110" y="101"/>
                </a:cubicBezTo>
                <a:cubicBezTo>
                  <a:pt x="110" y="98"/>
                  <a:pt x="110" y="95"/>
                  <a:pt x="109" y="93"/>
                </a:cubicBezTo>
                <a:cubicBezTo>
                  <a:pt x="108" y="91"/>
                  <a:pt x="106" y="89"/>
                  <a:pt x="104" y="87"/>
                </a:cubicBezTo>
                <a:moveTo>
                  <a:pt x="85" y="80"/>
                </a:moveTo>
                <a:cubicBezTo>
                  <a:pt x="84" y="80"/>
                  <a:pt x="83" y="79"/>
                  <a:pt x="82" y="79"/>
                </a:cubicBezTo>
                <a:cubicBezTo>
                  <a:pt x="81" y="79"/>
                  <a:pt x="80" y="78"/>
                  <a:pt x="79" y="77"/>
                </a:cubicBezTo>
                <a:cubicBezTo>
                  <a:pt x="78" y="77"/>
                  <a:pt x="77" y="76"/>
                  <a:pt x="77" y="75"/>
                </a:cubicBezTo>
                <a:cubicBezTo>
                  <a:pt x="76" y="74"/>
                  <a:pt x="76" y="72"/>
                  <a:pt x="76" y="71"/>
                </a:cubicBezTo>
                <a:cubicBezTo>
                  <a:pt x="76" y="68"/>
                  <a:pt x="77" y="65"/>
                  <a:pt x="78" y="64"/>
                </a:cubicBezTo>
                <a:cubicBezTo>
                  <a:pt x="80" y="63"/>
                  <a:pt x="82" y="62"/>
                  <a:pt x="85" y="62"/>
                </a:cubicBezTo>
                <a:lnTo>
                  <a:pt x="85" y="80"/>
                </a:lnTo>
                <a:close/>
                <a:moveTo>
                  <a:pt x="97" y="111"/>
                </a:moveTo>
                <a:cubicBezTo>
                  <a:pt x="95" y="112"/>
                  <a:pt x="93" y="113"/>
                  <a:pt x="90" y="114"/>
                </a:cubicBezTo>
                <a:cubicBezTo>
                  <a:pt x="90" y="92"/>
                  <a:pt x="90" y="92"/>
                  <a:pt x="90" y="92"/>
                </a:cubicBezTo>
                <a:cubicBezTo>
                  <a:pt x="92" y="93"/>
                  <a:pt x="92" y="93"/>
                  <a:pt x="94" y="94"/>
                </a:cubicBezTo>
                <a:cubicBezTo>
                  <a:pt x="95" y="94"/>
                  <a:pt x="96" y="95"/>
                  <a:pt x="97" y="96"/>
                </a:cubicBezTo>
                <a:cubicBezTo>
                  <a:pt x="98" y="96"/>
                  <a:pt x="99" y="97"/>
                  <a:pt x="99" y="98"/>
                </a:cubicBezTo>
                <a:cubicBezTo>
                  <a:pt x="100" y="100"/>
                  <a:pt x="100" y="101"/>
                  <a:pt x="100" y="103"/>
                </a:cubicBezTo>
                <a:cubicBezTo>
                  <a:pt x="100" y="106"/>
                  <a:pt x="99" y="109"/>
                  <a:pt x="97" y="111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>
            <a:off x="4474340" y="3140288"/>
            <a:ext cx="65082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474340" y="2690272"/>
            <a:ext cx="650824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Great Britain Dashboard</a:t>
            </a:r>
            <a:endParaRPr lang="en-US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376406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roup 210"/>
          <p:cNvGrpSpPr/>
          <p:nvPr/>
        </p:nvGrpSpPr>
        <p:grpSpPr>
          <a:xfrm>
            <a:off x="7132556" y="2213877"/>
            <a:ext cx="1828122" cy="2262502"/>
            <a:chOff x="3057526" y="1692275"/>
            <a:chExt cx="2338387" cy="2894013"/>
          </a:xfrm>
          <a:solidFill>
            <a:schemeClr val="accent4"/>
          </a:solidFill>
        </p:grpSpPr>
        <p:sp>
          <p:nvSpPr>
            <p:cNvPr id="212" name="Freeform 11"/>
            <p:cNvSpPr>
              <a:spLocks/>
            </p:cNvSpPr>
            <p:nvPr/>
          </p:nvSpPr>
          <p:spPr bwMode="auto">
            <a:xfrm>
              <a:off x="5060951" y="3836988"/>
              <a:ext cx="38100" cy="19050"/>
            </a:xfrm>
            <a:custGeom>
              <a:avLst/>
              <a:gdLst>
                <a:gd name="T0" fmla="*/ 1 w 23"/>
                <a:gd name="T1" fmla="*/ 10 h 12"/>
                <a:gd name="T2" fmla="*/ 9 w 23"/>
                <a:gd name="T3" fmla="*/ 12 h 12"/>
                <a:gd name="T4" fmla="*/ 22 w 23"/>
                <a:gd name="T5" fmla="*/ 0 h 12"/>
                <a:gd name="T6" fmla="*/ 15 w 23"/>
                <a:gd name="T7" fmla="*/ 2 h 12"/>
                <a:gd name="T8" fmla="*/ 8 w 23"/>
                <a:gd name="T9" fmla="*/ 8 h 12"/>
                <a:gd name="T10" fmla="*/ 1 w 23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2">
                  <a:moveTo>
                    <a:pt x="1" y="10"/>
                  </a:moveTo>
                  <a:cubicBezTo>
                    <a:pt x="2" y="12"/>
                    <a:pt x="8" y="12"/>
                    <a:pt x="9" y="12"/>
                  </a:cubicBezTo>
                  <a:cubicBezTo>
                    <a:pt x="12" y="11"/>
                    <a:pt x="23" y="3"/>
                    <a:pt x="22" y="0"/>
                  </a:cubicBezTo>
                  <a:cubicBezTo>
                    <a:pt x="19" y="0"/>
                    <a:pt x="17" y="0"/>
                    <a:pt x="15" y="2"/>
                  </a:cubicBezTo>
                  <a:cubicBezTo>
                    <a:pt x="12" y="3"/>
                    <a:pt x="11" y="6"/>
                    <a:pt x="8" y="8"/>
                  </a:cubicBezTo>
                  <a:cubicBezTo>
                    <a:pt x="7" y="8"/>
                    <a:pt x="0" y="7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12"/>
            <p:cNvSpPr>
              <a:spLocks/>
            </p:cNvSpPr>
            <p:nvPr/>
          </p:nvSpPr>
          <p:spPr bwMode="auto">
            <a:xfrm>
              <a:off x="3486151" y="2763838"/>
              <a:ext cx="19050" cy="17463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1 h 10"/>
                <a:gd name="T4" fmla="*/ 1 w 12"/>
                <a:gd name="T5" fmla="*/ 6 h 10"/>
                <a:gd name="T6" fmla="*/ 1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2" y="10"/>
                    <a:pt x="8" y="0"/>
                    <a:pt x="4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9" y="10"/>
                    <a:pt x="12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13"/>
            <p:cNvSpPr>
              <a:spLocks/>
            </p:cNvSpPr>
            <p:nvPr/>
          </p:nvSpPr>
          <p:spPr bwMode="auto">
            <a:xfrm>
              <a:off x="3346451" y="2570163"/>
              <a:ext cx="44450" cy="46038"/>
            </a:xfrm>
            <a:custGeom>
              <a:avLst/>
              <a:gdLst>
                <a:gd name="T0" fmla="*/ 4 w 27"/>
                <a:gd name="T1" fmla="*/ 21 h 28"/>
                <a:gd name="T2" fmla="*/ 9 w 27"/>
                <a:gd name="T3" fmla="*/ 22 h 28"/>
                <a:gd name="T4" fmla="*/ 12 w 27"/>
                <a:gd name="T5" fmla="*/ 25 h 28"/>
                <a:gd name="T6" fmla="*/ 20 w 27"/>
                <a:gd name="T7" fmla="*/ 28 h 28"/>
                <a:gd name="T8" fmla="*/ 27 w 27"/>
                <a:gd name="T9" fmla="*/ 22 h 28"/>
                <a:gd name="T10" fmla="*/ 19 w 27"/>
                <a:gd name="T11" fmla="*/ 16 h 28"/>
                <a:gd name="T12" fmla="*/ 14 w 27"/>
                <a:gd name="T13" fmla="*/ 9 h 28"/>
                <a:gd name="T14" fmla="*/ 10 w 27"/>
                <a:gd name="T15" fmla="*/ 7 h 28"/>
                <a:gd name="T16" fmla="*/ 7 w 27"/>
                <a:gd name="T17" fmla="*/ 3 h 28"/>
                <a:gd name="T18" fmla="*/ 3 w 27"/>
                <a:gd name="T19" fmla="*/ 0 h 28"/>
                <a:gd name="T20" fmla="*/ 4 w 27"/>
                <a:gd name="T2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4" y="21"/>
                  </a:moveTo>
                  <a:cubicBezTo>
                    <a:pt x="6" y="21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5" y="26"/>
                    <a:pt x="18" y="26"/>
                    <a:pt x="20" y="28"/>
                  </a:cubicBezTo>
                  <a:cubicBezTo>
                    <a:pt x="23" y="25"/>
                    <a:pt x="22" y="22"/>
                    <a:pt x="27" y="22"/>
                  </a:cubicBezTo>
                  <a:cubicBezTo>
                    <a:pt x="27" y="18"/>
                    <a:pt x="22" y="18"/>
                    <a:pt x="19" y="16"/>
                  </a:cubicBezTo>
                  <a:cubicBezTo>
                    <a:pt x="17" y="14"/>
                    <a:pt x="17" y="11"/>
                    <a:pt x="14" y="9"/>
                  </a:cubicBezTo>
                  <a:cubicBezTo>
                    <a:pt x="13" y="8"/>
                    <a:pt x="11" y="8"/>
                    <a:pt x="10" y="7"/>
                  </a:cubicBezTo>
                  <a:cubicBezTo>
                    <a:pt x="9" y="6"/>
                    <a:pt x="8" y="4"/>
                    <a:pt x="7" y="3"/>
                  </a:cubicBezTo>
                  <a:cubicBezTo>
                    <a:pt x="6" y="2"/>
                    <a:pt x="6" y="0"/>
                    <a:pt x="3" y="0"/>
                  </a:cubicBezTo>
                  <a:cubicBezTo>
                    <a:pt x="0" y="2"/>
                    <a:pt x="2" y="20"/>
                    <a:pt x="4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14"/>
            <p:cNvSpPr>
              <a:spLocks/>
            </p:cNvSpPr>
            <p:nvPr/>
          </p:nvSpPr>
          <p:spPr bwMode="auto">
            <a:xfrm>
              <a:off x="3219451" y="2468563"/>
              <a:ext cx="17463" cy="9525"/>
            </a:xfrm>
            <a:custGeom>
              <a:avLst/>
              <a:gdLst>
                <a:gd name="T0" fmla="*/ 10 w 10"/>
                <a:gd name="T1" fmla="*/ 4 h 5"/>
                <a:gd name="T2" fmla="*/ 4 w 10"/>
                <a:gd name="T3" fmla="*/ 1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9" y="4"/>
                    <a:pt x="7" y="0"/>
                    <a:pt x="4" y="1"/>
                  </a:cubicBezTo>
                  <a:cubicBezTo>
                    <a:pt x="0" y="3"/>
                    <a:pt x="8" y="5"/>
                    <a:pt x="1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15"/>
            <p:cNvSpPr>
              <a:spLocks/>
            </p:cNvSpPr>
            <p:nvPr/>
          </p:nvSpPr>
          <p:spPr bwMode="auto">
            <a:xfrm>
              <a:off x="3309938" y="2500313"/>
              <a:ext cx="30163" cy="12700"/>
            </a:xfrm>
            <a:custGeom>
              <a:avLst/>
              <a:gdLst>
                <a:gd name="T0" fmla="*/ 16 w 18"/>
                <a:gd name="T1" fmla="*/ 5 h 7"/>
                <a:gd name="T2" fmla="*/ 8 w 18"/>
                <a:gd name="T3" fmla="*/ 1 h 7"/>
                <a:gd name="T4" fmla="*/ 16 w 1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16" y="5"/>
                  </a:moveTo>
                  <a:cubicBezTo>
                    <a:pt x="18" y="2"/>
                    <a:pt x="10" y="0"/>
                    <a:pt x="8" y="1"/>
                  </a:cubicBezTo>
                  <a:cubicBezTo>
                    <a:pt x="0" y="4"/>
                    <a:pt x="15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6"/>
            <p:cNvSpPr>
              <a:spLocks/>
            </p:cNvSpPr>
            <p:nvPr/>
          </p:nvSpPr>
          <p:spPr bwMode="auto">
            <a:xfrm>
              <a:off x="3057526" y="2243138"/>
              <a:ext cx="20638" cy="14288"/>
            </a:xfrm>
            <a:custGeom>
              <a:avLst/>
              <a:gdLst>
                <a:gd name="T0" fmla="*/ 6 w 13"/>
                <a:gd name="T1" fmla="*/ 6 h 8"/>
                <a:gd name="T2" fmla="*/ 6 w 13"/>
                <a:gd name="T3" fmla="*/ 8 h 8"/>
                <a:gd name="T4" fmla="*/ 13 w 13"/>
                <a:gd name="T5" fmla="*/ 5 h 8"/>
                <a:gd name="T6" fmla="*/ 10 w 13"/>
                <a:gd name="T7" fmla="*/ 1 h 8"/>
                <a:gd name="T8" fmla="*/ 5 w 13"/>
                <a:gd name="T9" fmla="*/ 2 h 8"/>
                <a:gd name="T10" fmla="*/ 6 w 13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8" y="7"/>
                    <a:pt x="10" y="5"/>
                    <a:pt x="13" y="5"/>
                  </a:cubicBezTo>
                  <a:cubicBezTo>
                    <a:pt x="13" y="5"/>
                    <a:pt x="11" y="2"/>
                    <a:pt x="10" y="1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5"/>
                    <a:pt x="0" y="8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7"/>
            <p:cNvSpPr>
              <a:spLocks/>
            </p:cNvSpPr>
            <p:nvPr/>
          </p:nvSpPr>
          <p:spPr bwMode="auto">
            <a:xfrm>
              <a:off x="5141913" y="4157663"/>
              <a:ext cx="206375" cy="428625"/>
            </a:xfrm>
            <a:custGeom>
              <a:avLst/>
              <a:gdLst>
                <a:gd name="T0" fmla="*/ 96 w 124"/>
                <a:gd name="T1" fmla="*/ 1 h 258"/>
                <a:gd name="T2" fmla="*/ 88 w 124"/>
                <a:gd name="T3" fmla="*/ 35 h 258"/>
                <a:gd name="T4" fmla="*/ 84 w 124"/>
                <a:gd name="T5" fmla="*/ 51 h 258"/>
                <a:gd name="T6" fmla="*/ 75 w 124"/>
                <a:gd name="T7" fmla="*/ 44 h 258"/>
                <a:gd name="T8" fmla="*/ 57 w 124"/>
                <a:gd name="T9" fmla="*/ 56 h 258"/>
                <a:gd name="T10" fmla="*/ 35 w 124"/>
                <a:gd name="T11" fmla="*/ 68 h 258"/>
                <a:gd name="T12" fmla="*/ 19 w 124"/>
                <a:gd name="T13" fmla="*/ 78 h 258"/>
                <a:gd name="T14" fmla="*/ 14 w 124"/>
                <a:gd name="T15" fmla="*/ 91 h 258"/>
                <a:gd name="T16" fmla="*/ 8 w 124"/>
                <a:gd name="T17" fmla="*/ 102 h 258"/>
                <a:gd name="T18" fmla="*/ 15 w 124"/>
                <a:gd name="T19" fmla="*/ 118 h 258"/>
                <a:gd name="T20" fmla="*/ 4 w 124"/>
                <a:gd name="T21" fmla="*/ 129 h 258"/>
                <a:gd name="T22" fmla="*/ 8 w 124"/>
                <a:gd name="T23" fmla="*/ 140 h 258"/>
                <a:gd name="T24" fmla="*/ 21 w 124"/>
                <a:gd name="T25" fmla="*/ 160 h 258"/>
                <a:gd name="T26" fmla="*/ 17 w 124"/>
                <a:gd name="T27" fmla="*/ 165 h 258"/>
                <a:gd name="T28" fmla="*/ 10 w 124"/>
                <a:gd name="T29" fmla="*/ 170 h 258"/>
                <a:gd name="T30" fmla="*/ 13 w 124"/>
                <a:gd name="T31" fmla="*/ 179 h 258"/>
                <a:gd name="T32" fmla="*/ 23 w 124"/>
                <a:gd name="T33" fmla="*/ 176 h 258"/>
                <a:gd name="T34" fmla="*/ 33 w 124"/>
                <a:gd name="T35" fmla="*/ 184 h 258"/>
                <a:gd name="T36" fmla="*/ 30 w 124"/>
                <a:gd name="T37" fmla="*/ 191 h 258"/>
                <a:gd name="T38" fmla="*/ 19 w 124"/>
                <a:gd name="T39" fmla="*/ 199 h 258"/>
                <a:gd name="T40" fmla="*/ 31 w 124"/>
                <a:gd name="T41" fmla="*/ 204 h 258"/>
                <a:gd name="T42" fmla="*/ 46 w 124"/>
                <a:gd name="T43" fmla="*/ 211 h 258"/>
                <a:gd name="T44" fmla="*/ 51 w 124"/>
                <a:gd name="T45" fmla="*/ 240 h 258"/>
                <a:gd name="T46" fmla="*/ 66 w 124"/>
                <a:gd name="T47" fmla="*/ 244 h 258"/>
                <a:gd name="T48" fmla="*/ 84 w 124"/>
                <a:gd name="T49" fmla="*/ 257 h 258"/>
                <a:gd name="T50" fmla="*/ 94 w 124"/>
                <a:gd name="T51" fmla="*/ 236 h 258"/>
                <a:gd name="T52" fmla="*/ 102 w 124"/>
                <a:gd name="T53" fmla="*/ 217 h 258"/>
                <a:gd name="T54" fmla="*/ 106 w 124"/>
                <a:gd name="T55" fmla="*/ 206 h 258"/>
                <a:gd name="T56" fmla="*/ 108 w 124"/>
                <a:gd name="T57" fmla="*/ 180 h 258"/>
                <a:gd name="T58" fmla="*/ 123 w 124"/>
                <a:gd name="T59" fmla="*/ 133 h 258"/>
                <a:gd name="T60" fmla="*/ 112 w 124"/>
                <a:gd name="T61" fmla="*/ 67 h 258"/>
                <a:gd name="T62" fmla="*/ 113 w 124"/>
                <a:gd name="T63" fmla="*/ 33 h 258"/>
                <a:gd name="T64" fmla="*/ 106 w 124"/>
                <a:gd name="T65" fmla="*/ 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258">
                  <a:moveTo>
                    <a:pt x="106" y="2"/>
                  </a:moveTo>
                  <a:cubicBezTo>
                    <a:pt x="104" y="0"/>
                    <a:pt x="98" y="0"/>
                    <a:pt x="96" y="1"/>
                  </a:cubicBezTo>
                  <a:cubicBezTo>
                    <a:pt x="89" y="4"/>
                    <a:pt x="91" y="18"/>
                    <a:pt x="90" y="24"/>
                  </a:cubicBezTo>
                  <a:cubicBezTo>
                    <a:pt x="89" y="28"/>
                    <a:pt x="87" y="31"/>
                    <a:pt x="88" y="35"/>
                  </a:cubicBezTo>
                  <a:cubicBezTo>
                    <a:pt x="90" y="39"/>
                    <a:pt x="93" y="41"/>
                    <a:pt x="92" y="46"/>
                  </a:cubicBezTo>
                  <a:cubicBezTo>
                    <a:pt x="91" y="50"/>
                    <a:pt x="88" y="53"/>
                    <a:pt x="84" y="51"/>
                  </a:cubicBezTo>
                  <a:cubicBezTo>
                    <a:pt x="83" y="51"/>
                    <a:pt x="82" y="48"/>
                    <a:pt x="80" y="47"/>
                  </a:cubicBezTo>
                  <a:cubicBezTo>
                    <a:pt x="79" y="46"/>
                    <a:pt x="77" y="45"/>
                    <a:pt x="75" y="44"/>
                  </a:cubicBezTo>
                  <a:cubicBezTo>
                    <a:pt x="71" y="44"/>
                    <a:pt x="67" y="45"/>
                    <a:pt x="64" y="47"/>
                  </a:cubicBezTo>
                  <a:cubicBezTo>
                    <a:pt x="60" y="50"/>
                    <a:pt x="59" y="53"/>
                    <a:pt x="57" y="56"/>
                  </a:cubicBezTo>
                  <a:cubicBezTo>
                    <a:pt x="54" y="61"/>
                    <a:pt x="50" y="60"/>
                    <a:pt x="45" y="61"/>
                  </a:cubicBezTo>
                  <a:cubicBezTo>
                    <a:pt x="42" y="63"/>
                    <a:pt x="38" y="65"/>
                    <a:pt x="35" y="68"/>
                  </a:cubicBezTo>
                  <a:cubicBezTo>
                    <a:pt x="31" y="72"/>
                    <a:pt x="31" y="73"/>
                    <a:pt x="25" y="73"/>
                  </a:cubicBezTo>
                  <a:cubicBezTo>
                    <a:pt x="20" y="72"/>
                    <a:pt x="21" y="72"/>
                    <a:pt x="19" y="78"/>
                  </a:cubicBezTo>
                  <a:cubicBezTo>
                    <a:pt x="19" y="79"/>
                    <a:pt x="19" y="81"/>
                    <a:pt x="19" y="82"/>
                  </a:cubicBezTo>
                  <a:cubicBezTo>
                    <a:pt x="16" y="83"/>
                    <a:pt x="14" y="87"/>
                    <a:pt x="14" y="91"/>
                  </a:cubicBezTo>
                  <a:cubicBezTo>
                    <a:pt x="15" y="91"/>
                    <a:pt x="15" y="91"/>
                    <a:pt x="16" y="91"/>
                  </a:cubicBezTo>
                  <a:cubicBezTo>
                    <a:pt x="17" y="98"/>
                    <a:pt x="12" y="99"/>
                    <a:pt x="8" y="102"/>
                  </a:cubicBezTo>
                  <a:cubicBezTo>
                    <a:pt x="0" y="107"/>
                    <a:pt x="4" y="108"/>
                    <a:pt x="7" y="113"/>
                  </a:cubicBezTo>
                  <a:cubicBezTo>
                    <a:pt x="11" y="111"/>
                    <a:pt x="13" y="116"/>
                    <a:pt x="15" y="118"/>
                  </a:cubicBezTo>
                  <a:cubicBezTo>
                    <a:pt x="18" y="123"/>
                    <a:pt x="19" y="123"/>
                    <a:pt x="12" y="123"/>
                  </a:cubicBezTo>
                  <a:cubicBezTo>
                    <a:pt x="8" y="123"/>
                    <a:pt x="3" y="123"/>
                    <a:pt x="4" y="129"/>
                  </a:cubicBezTo>
                  <a:cubicBezTo>
                    <a:pt x="4" y="130"/>
                    <a:pt x="6" y="132"/>
                    <a:pt x="7" y="133"/>
                  </a:cubicBezTo>
                  <a:cubicBezTo>
                    <a:pt x="7" y="135"/>
                    <a:pt x="7" y="138"/>
                    <a:pt x="8" y="140"/>
                  </a:cubicBezTo>
                  <a:cubicBezTo>
                    <a:pt x="10" y="148"/>
                    <a:pt x="20" y="144"/>
                    <a:pt x="24" y="151"/>
                  </a:cubicBezTo>
                  <a:cubicBezTo>
                    <a:pt x="26" y="155"/>
                    <a:pt x="25" y="158"/>
                    <a:pt x="21" y="160"/>
                  </a:cubicBezTo>
                  <a:cubicBezTo>
                    <a:pt x="19" y="161"/>
                    <a:pt x="19" y="160"/>
                    <a:pt x="17" y="162"/>
                  </a:cubicBezTo>
                  <a:cubicBezTo>
                    <a:pt x="17" y="163"/>
                    <a:pt x="18" y="165"/>
                    <a:pt x="17" y="165"/>
                  </a:cubicBezTo>
                  <a:cubicBezTo>
                    <a:pt x="16" y="166"/>
                    <a:pt x="15" y="166"/>
                    <a:pt x="14" y="166"/>
                  </a:cubicBezTo>
                  <a:cubicBezTo>
                    <a:pt x="12" y="168"/>
                    <a:pt x="9" y="166"/>
                    <a:pt x="10" y="170"/>
                  </a:cubicBezTo>
                  <a:cubicBezTo>
                    <a:pt x="10" y="171"/>
                    <a:pt x="12" y="175"/>
                    <a:pt x="13" y="176"/>
                  </a:cubicBezTo>
                  <a:cubicBezTo>
                    <a:pt x="13" y="177"/>
                    <a:pt x="11" y="177"/>
                    <a:pt x="13" y="179"/>
                  </a:cubicBezTo>
                  <a:cubicBezTo>
                    <a:pt x="14" y="179"/>
                    <a:pt x="16" y="179"/>
                    <a:pt x="17" y="178"/>
                  </a:cubicBezTo>
                  <a:cubicBezTo>
                    <a:pt x="19" y="178"/>
                    <a:pt x="21" y="177"/>
                    <a:pt x="23" y="176"/>
                  </a:cubicBezTo>
                  <a:cubicBezTo>
                    <a:pt x="29" y="175"/>
                    <a:pt x="34" y="173"/>
                    <a:pt x="33" y="180"/>
                  </a:cubicBezTo>
                  <a:cubicBezTo>
                    <a:pt x="33" y="181"/>
                    <a:pt x="33" y="183"/>
                    <a:pt x="33" y="184"/>
                  </a:cubicBezTo>
                  <a:cubicBezTo>
                    <a:pt x="32" y="185"/>
                    <a:pt x="29" y="184"/>
                    <a:pt x="29" y="185"/>
                  </a:cubicBezTo>
                  <a:cubicBezTo>
                    <a:pt x="28" y="187"/>
                    <a:pt x="29" y="189"/>
                    <a:pt x="30" y="191"/>
                  </a:cubicBezTo>
                  <a:cubicBezTo>
                    <a:pt x="28" y="191"/>
                    <a:pt x="26" y="192"/>
                    <a:pt x="25" y="191"/>
                  </a:cubicBezTo>
                  <a:cubicBezTo>
                    <a:pt x="26" y="199"/>
                    <a:pt x="21" y="196"/>
                    <a:pt x="19" y="199"/>
                  </a:cubicBezTo>
                  <a:cubicBezTo>
                    <a:pt x="15" y="204"/>
                    <a:pt x="22" y="205"/>
                    <a:pt x="25" y="205"/>
                  </a:cubicBezTo>
                  <a:cubicBezTo>
                    <a:pt x="27" y="205"/>
                    <a:pt x="30" y="204"/>
                    <a:pt x="31" y="204"/>
                  </a:cubicBezTo>
                  <a:cubicBezTo>
                    <a:pt x="34" y="205"/>
                    <a:pt x="34" y="206"/>
                    <a:pt x="36" y="207"/>
                  </a:cubicBezTo>
                  <a:cubicBezTo>
                    <a:pt x="39" y="208"/>
                    <a:pt x="45" y="208"/>
                    <a:pt x="46" y="211"/>
                  </a:cubicBezTo>
                  <a:cubicBezTo>
                    <a:pt x="50" y="218"/>
                    <a:pt x="30" y="214"/>
                    <a:pt x="35" y="225"/>
                  </a:cubicBezTo>
                  <a:cubicBezTo>
                    <a:pt x="38" y="232"/>
                    <a:pt x="44" y="237"/>
                    <a:pt x="51" y="240"/>
                  </a:cubicBezTo>
                  <a:cubicBezTo>
                    <a:pt x="53" y="241"/>
                    <a:pt x="55" y="242"/>
                    <a:pt x="58" y="243"/>
                  </a:cubicBezTo>
                  <a:cubicBezTo>
                    <a:pt x="60" y="243"/>
                    <a:pt x="64" y="242"/>
                    <a:pt x="66" y="244"/>
                  </a:cubicBezTo>
                  <a:cubicBezTo>
                    <a:pt x="70" y="247"/>
                    <a:pt x="67" y="253"/>
                    <a:pt x="75" y="254"/>
                  </a:cubicBezTo>
                  <a:cubicBezTo>
                    <a:pt x="74" y="258"/>
                    <a:pt x="81" y="258"/>
                    <a:pt x="84" y="257"/>
                  </a:cubicBezTo>
                  <a:cubicBezTo>
                    <a:pt x="87" y="256"/>
                    <a:pt x="91" y="251"/>
                    <a:pt x="92" y="248"/>
                  </a:cubicBezTo>
                  <a:cubicBezTo>
                    <a:pt x="93" y="246"/>
                    <a:pt x="94" y="240"/>
                    <a:pt x="94" y="236"/>
                  </a:cubicBezTo>
                  <a:cubicBezTo>
                    <a:pt x="95" y="230"/>
                    <a:pt x="97" y="231"/>
                    <a:pt x="101" y="226"/>
                  </a:cubicBezTo>
                  <a:cubicBezTo>
                    <a:pt x="105" y="221"/>
                    <a:pt x="101" y="221"/>
                    <a:pt x="102" y="217"/>
                  </a:cubicBezTo>
                  <a:cubicBezTo>
                    <a:pt x="102" y="215"/>
                    <a:pt x="105" y="213"/>
                    <a:pt x="105" y="211"/>
                  </a:cubicBezTo>
                  <a:cubicBezTo>
                    <a:pt x="106" y="209"/>
                    <a:pt x="106" y="208"/>
                    <a:pt x="106" y="206"/>
                  </a:cubicBezTo>
                  <a:cubicBezTo>
                    <a:pt x="107" y="201"/>
                    <a:pt x="108" y="197"/>
                    <a:pt x="108" y="193"/>
                  </a:cubicBezTo>
                  <a:cubicBezTo>
                    <a:pt x="108" y="189"/>
                    <a:pt x="108" y="185"/>
                    <a:pt x="108" y="180"/>
                  </a:cubicBezTo>
                  <a:cubicBezTo>
                    <a:pt x="108" y="170"/>
                    <a:pt x="107" y="163"/>
                    <a:pt x="114" y="156"/>
                  </a:cubicBezTo>
                  <a:cubicBezTo>
                    <a:pt x="122" y="148"/>
                    <a:pt x="123" y="143"/>
                    <a:pt x="123" y="133"/>
                  </a:cubicBezTo>
                  <a:cubicBezTo>
                    <a:pt x="124" y="124"/>
                    <a:pt x="122" y="116"/>
                    <a:pt x="121" y="107"/>
                  </a:cubicBezTo>
                  <a:cubicBezTo>
                    <a:pt x="119" y="94"/>
                    <a:pt x="120" y="78"/>
                    <a:pt x="112" y="67"/>
                  </a:cubicBezTo>
                  <a:cubicBezTo>
                    <a:pt x="109" y="62"/>
                    <a:pt x="106" y="59"/>
                    <a:pt x="106" y="53"/>
                  </a:cubicBezTo>
                  <a:cubicBezTo>
                    <a:pt x="106" y="45"/>
                    <a:pt x="112" y="40"/>
                    <a:pt x="113" y="33"/>
                  </a:cubicBezTo>
                  <a:cubicBezTo>
                    <a:pt x="114" y="27"/>
                    <a:pt x="111" y="22"/>
                    <a:pt x="108" y="17"/>
                  </a:cubicBezTo>
                  <a:cubicBezTo>
                    <a:pt x="106" y="12"/>
                    <a:pt x="109" y="6"/>
                    <a:pt x="106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8"/>
            <p:cNvSpPr>
              <a:spLocks/>
            </p:cNvSpPr>
            <p:nvPr/>
          </p:nvSpPr>
          <p:spPr bwMode="auto">
            <a:xfrm>
              <a:off x="4030663" y="2093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9"/>
            <p:cNvSpPr>
              <a:spLocks/>
            </p:cNvSpPr>
            <p:nvPr/>
          </p:nvSpPr>
          <p:spPr bwMode="auto">
            <a:xfrm>
              <a:off x="4025901" y="2092325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0"/>
            <p:cNvSpPr>
              <a:spLocks/>
            </p:cNvSpPr>
            <p:nvPr/>
          </p:nvSpPr>
          <p:spPr bwMode="auto">
            <a:xfrm>
              <a:off x="3105151" y="2181225"/>
              <a:ext cx="663575" cy="401638"/>
            </a:xfrm>
            <a:custGeom>
              <a:avLst/>
              <a:gdLst>
                <a:gd name="T0" fmla="*/ 278 w 400"/>
                <a:gd name="T1" fmla="*/ 207 h 242"/>
                <a:gd name="T2" fmla="*/ 314 w 400"/>
                <a:gd name="T3" fmla="*/ 207 h 242"/>
                <a:gd name="T4" fmla="*/ 345 w 400"/>
                <a:gd name="T5" fmla="*/ 187 h 242"/>
                <a:gd name="T6" fmla="*/ 375 w 400"/>
                <a:gd name="T7" fmla="*/ 192 h 242"/>
                <a:gd name="T8" fmla="*/ 394 w 400"/>
                <a:gd name="T9" fmla="*/ 167 h 242"/>
                <a:gd name="T10" fmla="*/ 390 w 400"/>
                <a:gd name="T11" fmla="*/ 133 h 242"/>
                <a:gd name="T12" fmla="*/ 392 w 400"/>
                <a:gd name="T13" fmla="*/ 101 h 242"/>
                <a:gd name="T14" fmla="*/ 379 w 400"/>
                <a:gd name="T15" fmla="*/ 77 h 242"/>
                <a:gd name="T16" fmla="*/ 351 w 400"/>
                <a:gd name="T17" fmla="*/ 61 h 242"/>
                <a:gd name="T18" fmla="*/ 323 w 400"/>
                <a:gd name="T19" fmla="*/ 44 h 242"/>
                <a:gd name="T20" fmla="*/ 303 w 400"/>
                <a:gd name="T21" fmla="*/ 51 h 242"/>
                <a:gd name="T22" fmla="*/ 280 w 400"/>
                <a:gd name="T23" fmla="*/ 56 h 242"/>
                <a:gd name="T24" fmla="*/ 273 w 400"/>
                <a:gd name="T25" fmla="*/ 40 h 242"/>
                <a:gd name="T26" fmla="*/ 252 w 400"/>
                <a:gd name="T27" fmla="*/ 51 h 242"/>
                <a:gd name="T28" fmla="*/ 235 w 400"/>
                <a:gd name="T29" fmla="*/ 62 h 242"/>
                <a:gd name="T30" fmla="*/ 219 w 400"/>
                <a:gd name="T31" fmla="*/ 51 h 242"/>
                <a:gd name="T32" fmla="*/ 200 w 400"/>
                <a:gd name="T33" fmla="*/ 19 h 242"/>
                <a:gd name="T34" fmla="*/ 196 w 400"/>
                <a:gd name="T35" fmla="*/ 3 h 242"/>
                <a:gd name="T36" fmla="*/ 180 w 400"/>
                <a:gd name="T37" fmla="*/ 0 h 242"/>
                <a:gd name="T38" fmla="*/ 151 w 400"/>
                <a:gd name="T39" fmla="*/ 2 h 242"/>
                <a:gd name="T40" fmla="*/ 137 w 400"/>
                <a:gd name="T41" fmla="*/ 29 h 242"/>
                <a:gd name="T42" fmla="*/ 107 w 400"/>
                <a:gd name="T43" fmla="*/ 25 h 242"/>
                <a:gd name="T44" fmla="*/ 97 w 400"/>
                <a:gd name="T45" fmla="*/ 10 h 242"/>
                <a:gd name="T46" fmla="*/ 93 w 400"/>
                <a:gd name="T47" fmla="*/ 16 h 242"/>
                <a:gd name="T48" fmla="*/ 57 w 400"/>
                <a:gd name="T49" fmla="*/ 19 h 242"/>
                <a:gd name="T50" fmla="*/ 36 w 400"/>
                <a:gd name="T51" fmla="*/ 26 h 242"/>
                <a:gd name="T52" fmla="*/ 12 w 400"/>
                <a:gd name="T53" fmla="*/ 36 h 242"/>
                <a:gd name="T54" fmla="*/ 6 w 400"/>
                <a:gd name="T55" fmla="*/ 55 h 242"/>
                <a:gd name="T56" fmla="*/ 18 w 400"/>
                <a:gd name="T57" fmla="*/ 68 h 242"/>
                <a:gd name="T58" fmla="*/ 39 w 400"/>
                <a:gd name="T59" fmla="*/ 72 h 242"/>
                <a:gd name="T60" fmla="*/ 49 w 400"/>
                <a:gd name="T61" fmla="*/ 72 h 242"/>
                <a:gd name="T62" fmla="*/ 49 w 400"/>
                <a:gd name="T63" fmla="*/ 80 h 242"/>
                <a:gd name="T64" fmla="*/ 31 w 400"/>
                <a:gd name="T65" fmla="*/ 76 h 242"/>
                <a:gd name="T66" fmla="*/ 27 w 400"/>
                <a:gd name="T67" fmla="*/ 82 h 242"/>
                <a:gd name="T68" fmla="*/ 37 w 400"/>
                <a:gd name="T69" fmla="*/ 87 h 242"/>
                <a:gd name="T70" fmla="*/ 56 w 400"/>
                <a:gd name="T71" fmla="*/ 105 h 242"/>
                <a:gd name="T72" fmla="*/ 0 w 400"/>
                <a:gd name="T73" fmla="*/ 114 h 242"/>
                <a:gd name="T74" fmla="*/ 28 w 400"/>
                <a:gd name="T75" fmla="*/ 126 h 242"/>
                <a:gd name="T76" fmla="*/ 36 w 400"/>
                <a:gd name="T77" fmla="*/ 159 h 242"/>
                <a:gd name="T78" fmla="*/ 72 w 400"/>
                <a:gd name="T79" fmla="*/ 155 h 242"/>
                <a:gd name="T80" fmla="*/ 108 w 400"/>
                <a:gd name="T81" fmla="*/ 168 h 242"/>
                <a:gd name="T82" fmla="*/ 129 w 400"/>
                <a:gd name="T83" fmla="*/ 187 h 242"/>
                <a:gd name="T84" fmla="*/ 163 w 400"/>
                <a:gd name="T85" fmla="*/ 203 h 242"/>
                <a:gd name="T86" fmla="*/ 171 w 400"/>
                <a:gd name="T87" fmla="*/ 227 h 242"/>
                <a:gd name="T88" fmla="*/ 179 w 400"/>
                <a:gd name="T89" fmla="*/ 213 h 242"/>
                <a:gd name="T90" fmla="*/ 195 w 400"/>
                <a:gd name="T91" fmla="*/ 226 h 242"/>
                <a:gd name="T92" fmla="*/ 234 w 400"/>
                <a:gd name="T93" fmla="*/ 231 h 242"/>
                <a:gd name="T94" fmla="*/ 232 w 400"/>
                <a:gd name="T95" fmla="*/ 24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" h="242">
                  <a:moveTo>
                    <a:pt x="255" y="231"/>
                  </a:moveTo>
                  <a:cubicBezTo>
                    <a:pt x="262" y="233"/>
                    <a:pt x="271" y="242"/>
                    <a:pt x="275" y="230"/>
                  </a:cubicBezTo>
                  <a:cubicBezTo>
                    <a:pt x="277" y="223"/>
                    <a:pt x="273" y="213"/>
                    <a:pt x="278" y="207"/>
                  </a:cubicBezTo>
                  <a:cubicBezTo>
                    <a:pt x="281" y="203"/>
                    <a:pt x="285" y="206"/>
                    <a:pt x="290" y="206"/>
                  </a:cubicBezTo>
                  <a:cubicBezTo>
                    <a:pt x="294" y="206"/>
                    <a:pt x="298" y="203"/>
                    <a:pt x="302" y="204"/>
                  </a:cubicBezTo>
                  <a:cubicBezTo>
                    <a:pt x="306" y="205"/>
                    <a:pt x="310" y="209"/>
                    <a:pt x="314" y="207"/>
                  </a:cubicBezTo>
                  <a:cubicBezTo>
                    <a:pt x="319" y="206"/>
                    <a:pt x="321" y="201"/>
                    <a:pt x="325" y="199"/>
                  </a:cubicBezTo>
                  <a:cubicBezTo>
                    <a:pt x="329" y="197"/>
                    <a:pt x="334" y="198"/>
                    <a:pt x="338" y="196"/>
                  </a:cubicBezTo>
                  <a:cubicBezTo>
                    <a:pt x="341" y="194"/>
                    <a:pt x="342" y="189"/>
                    <a:pt x="345" y="187"/>
                  </a:cubicBezTo>
                  <a:cubicBezTo>
                    <a:pt x="348" y="185"/>
                    <a:pt x="353" y="187"/>
                    <a:pt x="356" y="190"/>
                  </a:cubicBezTo>
                  <a:cubicBezTo>
                    <a:pt x="360" y="192"/>
                    <a:pt x="362" y="199"/>
                    <a:pt x="367" y="198"/>
                  </a:cubicBezTo>
                  <a:cubicBezTo>
                    <a:pt x="368" y="194"/>
                    <a:pt x="373" y="194"/>
                    <a:pt x="375" y="192"/>
                  </a:cubicBezTo>
                  <a:cubicBezTo>
                    <a:pt x="378" y="190"/>
                    <a:pt x="381" y="187"/>
                    <a:pt x="382" y="184"/>
                  </a:cubicBezTo>
                  <a:cubicBezTo>
                    <a:pt x="384" y="181"/>
                    <a:pt x="383" y="177"/>
                    <a:pt x="385" y="174"/>
                  </a:cubicBezTo>
                  <a:cubicBezTo>
                    <a:pt x="386" y="171"/>
                    <a:pt x="393" y="169"/>
                    <a:pt x="394" y="167"/>
                  </a:cubicBezTo>
                  <a:cubicBezTo>
                    <a:pt x="395" y="164"/>
                    <a:pt x="392" y="159"/>
                    <a:pt x="392" y="155"/>
                  </a:cubicBezTo>
                  <a:cubicBezTo>
                    <a:pt x="393" y="151"/>
                    <a:pt x="396" y="149"/>
                    <a:pt x="395" y="144"/>
                  </a:cubicBezTo>
                  <a:cubicBezTo>
                    <a:pt x="394" y="140"/>
                    <a:pt x="391" y="138"/>
                    <a:pt x="390" y="133"/>
                  </a:cubicBezTo>
                  <a:cubicBezTo>
                    <a:pt x="390" y="130"/>
                    <a:pt x="389" y="125"/>
                    <a:pt x="390" y="122"/>
                  </a:cubicBezTo>
                  <a:cubicBezTo>
                    <a:pt x="391" y="117"/>
                    <a:pt x="395" y="117"/>
                    <a:pt x="396" y="113"/>
                  </a:cubicBezTo>
                  <a:cubicBezTo>
                    <a:pt x="397" y="109"/>
                    <a:pt x="392" y="106"/>
                    <a:pt x="392" y="101"/>
                  </a:cubicBezTo>
                  <a:cubicBezTo>
                    <a:pt x="392" y="93"/>
                    <a:pt x="400" y="86"/>
                    <a:pt x="389" y="83"/>
                  </a:cubicBezTo>
                  <a:cubicBezTo>
                    <a:pt x="386" y="82"/>
                    <a:pt x="386" y="82"/>
                    <a:pt x="383" y="81"/>
                  </a:cubicBezTo>
                  <a:cubicBezTo>
                    <a:pt x="382" y="80"/>
                    <a:pt x="381" y="78"/>
                    <a:pt x="379" y="77"/>
                  </a:cubicBezTo>
                  <a:cubicBezTo>
                    <a:pt x="374" y="75"/>
                    <a:pt x="372" y="79"/>
                    <a:pt x="368" y="81"/>
                  </a:cubicBezTo>
                  <a:cubicBezTo>
                    <a:pt x="360" y="85"/>
                    <a:pt x="354" y="78"/>
                    <a:pt x="352" y="70"/>
                  </a:cubicBezTo>
                  <a:cubicBezTo>
                    <a:pt x="351" y="67"/>
                    <a:pt x="352" y="64"/>
                    <a:pt x="351" y="61"/>
                  </a:cubicBezTo>
                  <a:cubicBezTo>
                    <a:pt x="346" y="62"/>
                    <a:pt x="342" y="62"/>
                    <a:pt x="340" y="62"/>
                  </a:cubicBezTo>
                  <a:cubicBezTo>
                    <a:pt x="336" y="62"/>
                    <a:pt x="328" y="63"/>
                    <a:pt x="324" y="60"/>
                  </a:cubicBezTo>
                  <a:cubicBezTo>
                    <a:pt x="318" y="57"/>
                    <a:pt x="322" y="44"/>
                    <a:pt x="323" y="44"/>
                  </a:cubicBezTo>
                  <a:cubicBezTo>
                    <a:pt x="318" y="42"/>
                    <a:pt x="315" y="44"/>
                    <a:pt x="311" y="45"/>
                  </a:cubicBezTo>
                  <a:cubicBezTo>
                    <a:pt x="310" y="45"/>
                    <a:pt x="306" y="45"/>
                    <a:pt x="305" y="46"/>
                  </a:cubicBezTo>
                  <a:cubicBezTo>
                    <a:pt x="303" y="48"/>
                    <a:pt x="305" y="49"/>
                    <a:pt x="303" y="51"/>
                  </a:cubicBezTo>
                  <a:cubicBezTo>
                    <a:pt x="300" y="55"/>
                    <a:pt x="297" y="54"/>
                    <a:pt x="292" y="54"/>
                  </a:cubicBezTo>
                  <a:cubicBezTo>
                    <a:pt x="289" y="54"/>
                    <a:pt x="288" y="54"/>
                    <a:pt x="286" y="55"/>
                  </a:cubicBezTo>
                  <a:cubicBezTo>
                    <a:pt x="283" y="55"/>
                    <a:pt x="283" y="58"/>
                    <a:pt x="280" y="56"/>
                  </a:cubicBezTo>
                  <a:cubicBezTo>
                    <a:pt x="281" y="53"/>
                    <a:pt x="280" y="49"/>
                    <a:pt x="277" y="49"/>
                  </a:cubicBezTo>
                  <a:cubicBezTo>
                    <a:pt x="273" y="48"/>
                    <a:pt x="273" y="54"/>
                    <a:pt x="269" y="53"/>
                  </a:cubicBezTo>
                  <a:cubicBezTo>
                    <a:pt x="269" y="48"/>
                    <a:pt x="274" y="46"/>
                    <a:pt x="273" y="40"/>
                  </a:cubicBezTo>
                  <a:cubicBezTo>
                    <a:pt x="271" y="42"/>
                    <a:pt x="264" y="44"/>
                    <a:pt x="261" y="44"/>
                  </a:cubicBezTo>
                  <a:cubicBezTo>
                    <a:pt x="259" y="45"/>
                    <a:pt x="258" y="43"/>
                    <a:pt x="255" y="45"/>
                  </a:cubicBezTo>
                  <a:cubicBezTo>
                    <a:pt x="254" y="46"/>
                    <a:pt x="253" y="49"/>
                    <a:pt x="252" y="51"/>
                  </a:cubicBezTo>
                  <a:cubicBezTo>
                    <a:pt x="249" y="54"/>
                    <a:pt x="244" y="55"/>
                    <a:pt x="241" y="58"/>
                  </a:cubicBezTo>
                  <a:cubicBezTo>
                    <a:pt x="240" y="59"/>
                    <a:pt x="240" y="61"/>
                    <a:pt x="239" y="61"/>
                  </a:cubicBezTo>
                  <a:cubicBezTo>
                    <a:pt x="238" y="62"/>
                    <a:pt x="236" y="62"/>
                    <a:pt x="235" y="62"/>
                  </a:cubicBezTo>
                  <a:cubicBezTo>
                    <a:pt x="234" y="63"/>
                    <a:pt x="232" y="63"/>
                    <a:pt x="231" y="65"/>
                  </a:cubicBezTo>
                  <a:cubicBezTo>
                    <a:pt x="233" y="61"/>
                    <a:pt x="227" y="59"/>
                    <a:pt x="225" y="57"/>
                  </a:cubicBezTo>
                  <a:cubicBezTo>
                    <a:pt x="223" y="56"/>
                    <a:pt x="220" y="53"/>
                    <a:pt x="219" y="51"/>
                  </a:cubicBezTo>
                  <a:cubicBezTo>
                    <a:pt x="219" y="49"/>
                    <a:pt x="220" y="48"/>
                    <a:pt x="220" y="45"/>
                  </a:cubicBezTo>
                  <a:cubicBezTo>
                    <a:pt x="220" y="42"/>
                    <a:pt x="214" y="30"/>
                    <a:pt x="210" y="29"/>
                  </a:cubicBezTo>
                  <a:cubicBezTo>
                    <a:pt x="211" y="20"/>
                    <a:pt x="206" y="23"/>
                    <a:pt x="200" y="19"/>
                  </a:cubicBezTo>
                  <a:cubicBezTo>
                    <a:pt x="202" y="16"/>
                    <a:pt x="201" y="11"/>
                    <a:pt x="197" y="12"/>
                  </a:cubicBezTo>
                  <a:cubicBezTo>
                    <a:pt x="199" y="11"/>
                    <a:pt x="199" y="9"/>
                    <a:pt x="199" y="7"/>
                  </a:cubicBezTo>
                  <a:cubicBezTo>
                    <a:pt x="199" y="3"/>
                    <a:pt x="200" y="3"/>
                    <a:pt x="196" y="3"/>
                  </a:cubicBezTo>
                  <a:cubicBezTo>
                    <a:pt x="192" y="3"/>
                    <a:pt x="185" y="6"/>
                    <a:pt x="182" y="9"/>
                  </a:cubicBezTo>
                  <a:cubicBezTo>
                    <a:pt x="182" y="8"/>
                    <a:pt x="182" y="0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ubicBezTo>
                    <a:pt x="178" y="5"/>
                    <a:pt x="175" y="4"/>
                    <a:pt x="171" y="5"/>
                  </a:cubicBezTo>
                  <a:cubicBezTo>
                    <a:pt x="168" y="5"/>
                    <a:pt x="163" y="9"/>
                    <a:pt x="160" y="8"/>
                  </a:cubicBezTo>
                  <a:cubicBezTo>
                    <a:pt x="157" y="7"/>
                    <a:pt x="156" y="0"/>
                    <a:pt x="151" y="2"/>
                  </a:cubicBezTo>
                  <a:cubicBezTo>
                    <a:pt x="147" y="3"/>
                    <a:pt x="149" y="9"/>
                    <a:pt x="146" y="10"/>
                  </a:cubicBezTo>
                  <a:cubicBezTo>
                    <a:pt x="145" y="8"/>
                    <a:pt x="144" y="7"/>
                    <a:pt x="142" y="7"/>
                  </a:cubicBezTo>
                  <a:cubicBezTo>
                    <a:pt x="143" y="11"/>
                    <a:pt x="141" y="28"/>
                    <a:pt x="137" y="29"/>
                  </a:cubicBezTo>
                  <a:cubicBezTo>
                    <a:pt x="134" y="30"/>
                    <a:pt x="119" y="20"/>
                    <a:pt x="118" y="17"/>
                  </a:cubicBezTo>
                  <a:cubicBezTo>
                    <a:pt x="112" y="16"/>
                    <a:pt x="110" y="25"/>
                    <a:pt x="108" y="29"/>
                  </a:cubicBezTo>
                  <a:cubicBezTo>
                    <a:pt x="108" y="28"/>
                    <a:pt x="107" y="27"/>
                    <a:pt x="107" y="25"/>
                  </a:cubicBezTo>
                  <a:cubicBezTo>
                    <a:pt x="104" y="25"/>
                    <a:pt x="102" y="26"/>
                    <a:pt x="101" y="28"/>
                  </a:cubicBezTo>
                  <a:cubicBezTo>
                    <a:pt x="100" y="24"/>
                    <a:pt x="102" y="21"/>
                    <a:pt x="101" y="18"/>
                  </a:cubicBezTo>
                  <a:cubicBezTo>
                    <a:pt x="100" y="15"/>
                    <a:pt x="97" y="14"/>
                    <a:pt x="97" y="10"/>
                  </a:cubicBezTo>
                  <a:cubicBezTo>
                    <a:pt x="97" y="10"/>
                    <a:pt x="96" y="10"/>
                    <a:pt x="96" y="10"/>
                  </a:cubicBezTo>
                  <a:cubicBezTo>
                    <a:pt x="96" y="12"/>
                    <a:pt x="96" y="14"/>
                    <a:pt x="97" y="15"/>
                  </a:cubicBezTo>
                  <a:cubicBezTo>
                    <a:pt x="95" y="15"/>
                    <a:pt x="94" y="16"/>
                    <a:pt x="93" y="16"/>
                  </a:cubicBezTo>
                  <a:cubicBezTo>
                    <a:pt x="91" y="20"/>
                    <a:pt x="73" y="13"/>
                    <a:pt x="74" y="20"/>
                  </a:cubicBezTo>
                  <a:cubicBezTo>
                    <a:pt x="71" y="21"/>
                    <a:pt x="69" y="22"/>
                    <a:pt x="67" y="22"/>
                  </a:cubicBezTo>
                  <a:cubicBezTo>
                    <a:pt x="65" y="15"/>
                    <a:pt x="61" y="19"/>
                    <a:pt x="57" y="19"/>
                  </a:cubicBezTo>
                  <a:cubicBezTo>
                    <a:pt x="55" y="20"/>
                    <a:pt x="52" y="19"/>
                    <a:pt x="51" y="20"/>
                  </a:cubicBezTo>
                  <a:cubicBezTo>
                    <a:pt x="51" y="20"/>
                    <a:pt x="49" y="23"/>
                    <a:pt x="50" y="23"/>
                  </a:cubicBezTo>
                  <a:cubicBezTo>
                    <a:pt x="46" y="24"/>
                    <a:pt x="35" y="19"/>
                    <a:pt x="36" y="26"/>
                  </a:cubicBezTo>
                  <a:cubicBezTo>
                    <a:pt x="33" y="25"/>
                    <a:pt x="31" y="26"/>
                    <a:pt x="30" y="29"/>
                  </a:cubicBezTo>
                  <a:cubicBezTo>
                    <a:pt x="25" y="25"/>
                    <a:pt x="21" y="29"/>
                    <a:pt x="18" y="32"/>
                  </a:cubicBezTo>
                  <a:cubicBezTo>
                    <a:pt x="16" y="33"/>
                    <a:pt x="14" y="35"/>
                    <a:pt x="12" y="36"/>
                  </a:cubicBezTo>
                  <a:cubicBezTo>
                    <a:pt x="9" y="39"/>
                    <a:pt x="11" y="40"/>
                    <a:pt x="10" y="43"/>
                  </a:cubicBezTo>
                  <a:cubicBezTo>
                    <a:pt x="9" y="45"/>
                    <a:pt x="6" y="45"/>
                    <a:pt x="5" y="49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58"/>
                    <a:pt x="5" y="60"/>
                    <a:pt x="5" y="62"/>
                  </a:cubicBezTo>
                  <a:cubicBezTo>
                    <a:pt x="6" y="65"/>
                    <a:pt x="9" y="68"/>
                    <a:pt x="10" y="69"/>
                  </a:cubicBezTo>
                  <a:cubicBezTo>
                    <a:pt x="12" y="67"/>
                    <a:pt x="17" y="64"/>
                    <a:pt x="18" y="68"/>
                  </a:cubicBezTo>
                  <a:cubicBezTo>
                    <a:pt x="23" y="69"/>
                    <a:pt x="26" y="68"/>
                    <a:pt x="31" y="67"/>
                  </a:cubicBezTo>
                  <a:cubicBezTo>
                    <a:pt x="35" y="66"/>
                    <a:pt x="38" y="63"/>
                    <a:pt x="43" y="64"/>
                  </a:cubicBezTo>
                  <a:cubicBezTo>
                    <a:pt x="44" y="68"/>
                    <a:pt x="39" y="68"/>
                    <a:pt x="39" y="72"/>
                  </a:cubicBezTo>
                  <a:cubicBezTo>
                    <a:pt x="40" y="72"/>
                    <a:pt x="42" y="72"/>
                    <a:pt x="44" y="72"/>
                  </a:cubicBezTo>
                  <a:cubicBezTo>
                    <a:pt x="43" y="73"/>
                    <a:pt x="44" y="75"/>
                    <a:pt x="44" y="76"/>
                  </a:cubicBezTo>
                  <a:cubicBezTo>
                    <a:pt x="47" y="76"/>
                    <a:pt x="47" y="73"/>
                    <a:pt x="49" y="72"/>
                  </a:cubicBezTo>
                  <a:cubicBezTo>
                    <a:pt x="51" y="72"/>
                    <a:pt x="53" y="73"/>
                    <a:pt x="55" y="73"/>
                  </a:cubicBezTo>
                  <a:cubicBezTo>
                    <a:pt x="54" y="77"/>
                    <a:pt x="63" y="78"/>
                    <a:pt x="60" y="80"/>
                  </a:cubicBezTo>
                  <a:cubicBezTo>
                    <a:pt x="59" y="81"/>
                    <a:pt x="51" y="80"/>
                    <a:pt x="49" y="80"/>
                  </a:cubicBezTo>
                  <a:cubicBezTo>
                    <a:pt x="47" y="80"/>
                    <a:pt x="46" y="79"/>
                    <a:pt x="44" y="78"/>
                  </a:cubicBezTo>
                  <a:cubicBezTo>
                    <a:pt x="42" y="78"/>
                    <a:pt x="40" y="80"/>
                    <a:pt x="38" y="79"/>
                  </a:cubicBezTo>
                  <a:cubicBezTo>
                    <a:pt x="35" y="77"/>
                    <a:pt x="36" y="71"/>
                    <a:pt x="31" y="76"/>
                  </a:cubicBezTo>
                  <a:cubicBezTo>
                    <a:pt x="31" y="74"/>
                    <a:pt x="32" y="73"/>
                    <a:pt x="32" y="71"/>
                  </a:cubicBezTo>
                  <a:cubicBezTo>
                    <a:pt x="29" y="71"/>
                    <a:pt x="25" y="72"/>
                    <a:pt x="22" y="75"/>
                  </a:cubicBezTo>
                  <a:cubicBezTo>
                    <a:pt x="19" y="79"/>
                    <a:pt x="21" y="82"/>
                    <a:pt x="27" y="82"/>
                  </a:cubicBezTo>
                  <a:cubicBezTo>
                    <a:pt x="26" y="84"/>
                    <a:pt x="27" y="88"/>
                    <a:pt x="26" y="90"/>
                  </a:cubicBezTo>
                  <a:cubicBezTo>
                    <a:pt x="25" y="93"/>
                    <a:pt x="21" y="93"/>
                    <a:pt x="22" y="97"/>
                  </a:cubicBezTo>
                  <a:cubicBezTo>
                    <a:pt x="29" y="98"/>
                    <a:pt x="31" y="87"/>
                    <a:pt x="37" y="87"/>
                  </a:cubicBezTo>
                  <a:cubicBezTo>
                    <a:pt x="39" y="88"/>
                    <a:pt x="41" y="90"/>
                    <a:pt x="43" y="92"/>
                  </a:cubicBezTo>
                  <a:cubicBezTo>
                    <a:pt x="47" y="93"/>
                    <a:pt x="49" y="93"/>
                    <a:pt x="52" y="93"/>
                  </a:cubicBezTo>
                  <a:cubicBezTo>
                    <a:pt x="53" y="97"/>
                    <a:pt x="49" y="104"/>
                    <a:pt x="56" y="105"/>
                  </a:cubicBezTo>
                  <a:cubicBezTo>
                    <a:pt x="55" y="110"/>
                    <a:pt x="36" y="106"/>
                    <a:pt x="31" y="107"/>
                  </a:cubicBezTo>
                  <a:cubicBezTo>
                    <a:pt x="22" y="108"/>
                    <a:pt x="13" y="108"/>
                    <a:pt x="4" y="109"/>
                  </a:cubicBezTo>
                  <a:cubicBezTo>
                    <a:pt x="4" y="112"/>
                    <a:pt x="3" y="114"/>
                    <a:pt x="0" y="114"/>
                  </a:cubicBezTo>
                  <a:cubicBezTo>
                    <a:pt x="0" y="118"/>
                    <a:pt x="7" y="115"/>
                    <a:pt x="10" y="117"/>
                  </a:cubicBezTo>
                  <a:cubicBezTo>
                    <a:pt x="14" y="118"/>
                    <a:pt x="17" y="121"/>
                    <a:pt x="19" y="125"/>
                  </a:cubicBezTo>
                  <a:cubicBezTo>
                    <a:pt x="24" y="119"/>
                    <a:pt x="24" y="121"/>
                    <a:pt x="28" y="126"/>
                  </a:cubicBezTo>
                  <a:cubicBezTo>
                    <a:pt x="30" y="129"/>
                    <a:pt x="34" y="131"/>
                    <a:pt x="36" y="134"/>
                  </a:cubicBezTo>
                  <a:cubicBezTo>
                    <a:pt x="39" y="139"/>
                    <a:pt x="41" y="142"/>
                    <a:pt x="40" y="148"/>
                  </a:cubicBezTo>
                  <a:cubicBezTo>
                    <a:pt x="39" y="151"/>
                    <a:pt x="35" y="155"/>
                    <a:pt x="36" y="159"/>
                  </a:cubicBezTo>
                  <a:cubicBezTo>
                    <a:pt x="40" y="155"/>
                    <a:pt x="45" y="159"/>
                    <a:pt x="49" y="159"/>
                  </a:cubicBezTo>
                  <a:cubicBezTo>
                    <a:pt x="56" y="160"/>
                    <a:pt x="57" y="157"/>
                    <a:pt x="62" y="153"/>
                  </a:cubicBezTo>
                  <a:cubicBezTo>
                    <a:pt x="68" y="146"/>
                    <a:pt x="66" y="153"/>
                    <a:pt x="72" y="155"/>
                  </a:cubicBezTo>
                  <a:cubicBezTo>
                    <a:pt x="78" y="157"/>
                    <a:pt x="81" y="152"/>
                    <a:pt x="82" y="148"/>
                  </a:cubicBezTo>
                  <a:cubicBezTo>
                    <a:pt x="87" y="154"/>
                    <a:pt x="90" y="160"/>
                    <a:pt x="94" y="168"/>
                  </a:cubicBezTo>
                  <a:cubicBezTo>
                    <a:pt x="99" y="167"/>
                    <a:pt x="105" y="166"/>
                    <a:pt x="108" y="168"/>
                  </a:cubicBezTo>
                  <a:cubicBezTo>
                    <a:pt x="109" y="169"/>
                    <a:pt x="110" y="172"/>
                    <a:pt x="112" y="173"/>
                  </a:cubicBezTo>
                  <a:cubicBezTo>
                    <a:pt x="115" y="176"/>
                    <a:pt x="122" y="176"/>
                    <a:pt x="126" y="177"/>
                  </a:cubicBezTo>
                  <a:cubicBezTo>
                    <a:pt x="126" y="181"/>
                    <a:pt x="126" y="184"/>
                    <a:pt x="129" y="187"/>
                  </a:cubicBezTo>
                  <a:cubicBezTo>
                    <a:pt x="133" y="189"/>
                    <a:pt x="136" y="187"/>
                    <a:pt x="139" y="187"/>
                  </a:cubicBezTo>
                  <a:cubicBezTo>
                    <a:pt x="146" y="187"/>
                    <a:pt x="151" y="192"/>
                    <a:pt x="156" y="197"/>
                  </a:cubicBezTo>
                  <a:cubicBezTo>
                    <a:pt x="157" y="199"/>
                    <a:pt x="161" y="201"/>
                    <a:pt x="163" y="203"/>
                  </a:cubicBezTo>
                  <a:cubicBezTo>
                    <a:pt x="165" y="207"/>
                    <a:pt x="164" y="210"/>
                    <a:pt x="163" y="214"/>
                  </a:cubicBezTo>
                  <a:cubicBezTo>
                    <a:pt x="162" y="218"/>
                    <a:pt x="161" y="220"/>
                    <a:pt x="163" y="224"/>
                  </a:cubicBezTo>
                  <a:cubicBezTo>
                    <a:pt x="165" y="226"/>
                    <a:pt x="169" y="230"/>
                    <a:pt x="171" y="227"/>
                  </a:cubicBezTo>
                  <a:cubicBezTo>
                    <a:pt x="170" y="224"/>
                    <a:pt x="167" y="222"/>
                    <a:pt x="167" y="218"/>
                  </a:cubicBezTo>
                  <a:cubicBezTo>
                    <a:pt x="167" y="217"/>
                    <a:pt x="169" y="210"/>
                    <a:pt x="169" y="209"/>
                  </a:cubicBezTo>
                  <a:cubicBezTo>
                    <a:pt x="172" y="214"/>
                    <a:pt x="180" y="207"/>
                    <a:pt x="179" y="213"/>
                  </a:cubicBezTo>
                  <a:cubicBezTo>
                    <a:pt x="182" y="213"/>
                    <a:pt x="185" y="213"/>
                    <a:pt x="187" y="215"/>
                  </a:cubicBezTo>
                  <a:cubicBezTo>
                    <a:pt x="184" y="219"/>
                    <a:pt x="188" y="219"/>
                    <a:pt x="190" y="221"/>
                  </a:cubicBezTo>
                  <a:cubicBezTo>
                    <a:pt x="192" y="222"/>
                    <a:pt x="193" y="225"/>
                    <a:pt x="195" y="226"/>
                  </a:cubicBezTo>
                  <a:cubicBezTo>
                    <a:pt x="198" y="229"/>
                    <a:pt x="214" y="231"/>
                    <a:pt x="212" y="224"/>
                  </a:cubicBezTo>
                  <a:cubicBezTo>
                    <a:pt x="216" y="224"/>
                    <a:pt x="220" y="227"/>
                    <a:pt x="225" y="227"/>
                  </a:cubicBezTo>
                  <a:cubicBezTo>
                    <a:pt x="228" y="227"/>
                    <a:pt x="235" y="226"/>
                    <a:pt x="234" y="231"/>
                  </a:cubicBezTo>
                  <a:cubicBezTo>
                    <a:pt x="233" y="231"/>
                    <a:pt x="232" y="231"/>
                    <a:pt x="232" y="231"/>
                  </a:cubicBezTo>
                  <a:cubicBezTo>
                    <a:pt x="231" y="234"/>
                    <a:pt x="235" y="238"/>
                    <a:pt x="232" y="239"/>
                  </a:cubicBezTo>
                  <a:cubicBezTo>
                    <a:pt x="232" y="239"/>
                    <a:pt x="232" y="239"/>
                    <a:pt x="232" y="240"/>
                  </a:cubicBezTo>
                  <a:cubicBezTo>
                    <a:pt x="233" y="239"/>
                    <a:pt x="234" y="238"/>
                    <a:pt x="234" y="238"/>
                  </a:cubicBezTo>
                  <a:cubicBezTo>
                    <a:pt x="242" y="231"/>
                    <a:pt x="244" y="228"/>
                    <a:pt x="255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1"/>
            <p:cNvSpPr>
              <a:spLocks/>
            </p:cNvSpPr>
            <p:nvPr/>
          </p:nvSpPr>
          <p:spPr bwMode="auto">
            <a:xfrm>
              <a:off x="3979863" y="1943100"/>
              <a:ext cx="306388" cy="360363"/>
            </a:xfrm>
            <a:custGeom>
              <a:avLst/>
              <a:gdLst>
                <a:gd name="T0" fmla="*/ 32 w 185"/>
                <a:gd name="T1" fmla="*/ 94 h 217"/>
                <a:gd name="T2" fmla="*/ 26 w 185"/>
                <a:gd name="T3" fmla="*/ 105 h 217"/>
                <a:gd name="T4" fmla="*/ 28 w 185"/>
                <a:gd name="T5" fmla="*/ 110 h 217"/>
                <a:gd name="T6" fmla="*/ 27 w 185"/>
                <a:gd name="T7" fmla="*/ 116 h 217"/>
                <a:gd name="T8" fmla="*/ 34 w 185"/>
                <a:gd name="T9" fmla="*/ 137 h 217"/>
                <a:gd name="T10" fmla="*/ 30 w 185"/>
                <a:gd name="T11" fmla="*/ 148 h 217"/>
                <a:gd name="T12" fmla="*/ 34 w 185"/>
                <a:gd name="T13" fmla="*/ 159 h 217"/>
                <a:gd name="T14" fmla="*/ 35 w 185"/>
                <a:gd name="T15" fmla="*/ 172 h 217"/>
                <a:gd name="T16" fmla="*/ 45 w 185"/>
                <a:gd name="T17" fmla="*/ 178 h 217"/>
                <a:gd name="T18" fmla="*/ 58 w 185"/>
                <a:gd name="T19" fmla="*/ 195 h 217"/>
                <a:gd name="T20" fmla="*/ 63 w 185"/>
                <a:gd name="T21" fmla="*/ 205 h 217"/>
                <a:gd name="T22" fmla="*/ 67 w 185"/>
                <a:gd name="T23" fmla="*/ 217 h 217"/>
                <a:gd name="T24" fmla="*/ 75 w 185"/>
                <a:gd name="T25" fmla="*/ 209 h 217"/>
                <a:gd name="T26" fmla="*/ 87 w 185"/>
                <a:gd name="T27" fmla="*/ 205 h 217"/>
                <a:gd name="T28" fmla="*/ 113 w 185"/>
                <a:gd name="T29" fmla="*/ 207 h 217"/>
                <a:gd name="T30" fmla="*/ 125 w 185"/>
                <a:gd name="T31" fmla="*/ 208 h 217"/>
                <a:gd name="T32" fmla="*/ 134 w 185"/>
                <a:gd name="T33" fmla="*/ 202 h 217"/>
                <a:gd name="T34" fmla="*/ 142 w 185"/>
                <a:gd name="T35" fmla="*/ 194 h 217"/>
                <a:gd name="T36" fmla="*/ 143 w 185"/>
                <a:gd name="T37" fmla="*/ 181 h 217"/>
                <a:gd name="T38" fmla="*/ 147 w 185"/>
                <a:gd name="T39" fmla="*/ 176 h 217"/>
                <a:gd name="T40" fmla="*/ 142 w 185"/>
                <a:gd name="T41" fmla="*/ 170 h 217"/>
                <a:gd name="T42" fmla="*/ 142 w 185"/>
                <a:gd name="T43" fmla="*/ 159 h 217"/>
                <a:gd name="T44" fmla="*/ 151 w 185"/>
                <a:gd name="T45" fmla="*/ 154 h 217"/>
                <a:gd name="T46" fmla="*/ 161 w 185"/>
                <a:gd name="T47" fmla="*/ 146 h 217"/>
                <a:gd name="T48" fmla="*/ 174 w 185"/>
                <a:gd name="T49" fmla="*/ 129 h 217"/>
                <a:gd name="T50" fmla="*/ 174 w 185"/>
                <a:gd name="T51" fmla="*/ 111 h 217"/>
                <a:gd name="T52" fmla="*/ 175 w 185"/>
                <a:gd name="T53" fmla="*/ 101 h 217"/>
                <a:gd name="T54" fmla="*/ 171 w 185"/>
                <a:gd name="T55" fmla="*/ 94 h 217"/>
                <a:gd name="T56" fmla="*/ 174 w 185"/>
                <a:gd name="T57" fmla="*/ 86 h 217"/>
                <a:gd name="T58" fmla="*/ 171 w 185"/>
                <a:gd name="T59" fmla="*/ 81 h 217"/>
                <a:gd name="T60" fmla="*/ 173 w 185"/>
                <a:gd name="T61" fmla="*/ 68 h 217"/>
                <a:gd name="T62" fmla="*/ 175 w 185"/>
                <a:gd name="T63" fmla="*/ 62 h 217"/>
                <a:gd name="T64" fmla="*/ 168 w 185"/>
                <a:gd name="T65" fmla="*/ 60 h 217"/>
                <a:gd name="T66" fmla="*/ 176 w 185"/>
                <a:gd name="T67" fmla="*/ 47 h 217"/>
                <a:gd name="T68" fmla="*/ 178 w 185"/>
                <a:gd name="T69" fmla="*/ 37 h 217"/>
                <a:gd name="T70" fmla="*/ 174 w 185"/>
                <a:gd name="T71" fmla="*/ 27 h 217"/>
                <a:gd name="T72" fmla="*/ 161 w 185"/>
                <a:gd name="T73" fmla="*/ 8 h 217"/>
                <a:gd name="T74" fmla="*/ 147 w 185"/>
                <a:gd name="T75" fmla="*/ 0 h 217"/>
                <a:gd name="T76" fmla="*/ 140 w 185"/>
                <a:gd name="T77" fmla="*/ 5 h 217"/>
                <a:gd name="T78" fmla="*/ 119 w 185"/>
                <a:gd name="T79" fmla="*/ 19 h 217"/>
                <a:gd name="T80" fmla="*/ 99 w 185"/>
                <a:gd name="T81" fmla="*/ 24 h 217"/>
                <a:gd name="T82" fmla="*/ 83 w 185"/>
                <a:gd name="T83" fmla="*/ 27 h 217"/>
                <a:gd name="T84" fmla="*/ 66 w 185"/>
                <a:gd name="T85" fmla="*/ 26 h 217"/>
                <a:gd name="T86" fmla="*/ 52 w 185"/>
                <a:gd name="T87" fmla="*/ 31 h 217"/>
                <a:gd name="T88" fmla="*/ 41 w 185"/>
                <a:gd name="T89" fmla="*/ 39 h 217"/>
                <a:gd name="T90" fmla="*/ 30 w 185"/>
                <a:gd name="T91" fmla="*/ 43 h 217"/>
                <a:gd name="T92" fmla="*/ 11 w 185"/>
                <a:gd name="T93" fmla="*/ 62 h 217"/>
                <a:gd name="T94" fmla="*/ 6 w 185"/>
                <a:gd name="T95" fmla="*/ 87 h 217"/>
                <a:gd name="T96" fmla="*/ 18 w 185"/>
                <a:gd name="T97" fmla="*/ 89 h 217"/>
                <a:gd name="T98" fmla="*/ 28 w 185"/>
                <a:gd name="T99" fmla="*/ 90 h 217"/>
                <a:gd name="T100" fmla="*/ 31 w 185"/>
                <a:gd name="T101" fmla="*/ 91 h 217"/>
                <a:gd name="T102" fmla="*/ 31 w 185"/>
                <a:gd name="T103" fmla="*/ 91 h 217"/>
                <a:gd name="T104" fmla="*/ 31 w 185"/>
                <a:gd name="T105" fmla="*/ 91 h 217"/>
                <a:gd name="T106" fmla="*/ 32 w 185"/>
                <a:gd name="T107" fmla="*/ 9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217">
                  <a:moveTo>
                    <a:pt x="32" y="94"/>
                  </a:moveTo>
                  <a:cubicBezTo>
                    <a:pt x="31" y="97"/>
                    <a:pt x="27" y="101"/>
                    <a:pt x="26" y="105"/>
                  </a:cubicBezTo>
                  <a:cubicBezTo>
                    <a:pt x="26" y="107"/>
                    <a:pt x="28" y="108"/>
                    <a:pt x="28" y="110"/>
                  </a:cubicBezTo>
                  <a:cubicBezTo>
                    <a:pt x="28" y="114"/>
                    <a:pt x="27" y="113"/>
                    <a:pt x="27" y="116"/>
                  </a:cubicBezTo>
                  <a:cubicBezTo>
                    <a:pt x="26" y="123"/>
                    <a:pt x="34" y="129"/>
                    <a:pt x="34" y="137"/>
                  </a:cubicBezTo>
                  <a:cubicBezTo>
                    <a:pt x="34" y="140"/>
                    <a:pt x="31" y="144"/>
                    <a:pt x="30" y="148"/>
                  </a:cubicBezTo>
                  <a:cubicBezTo>
                    <a:pt x="29" y="154"/>
                    <a:pt x="33" y="154"/>
                    <a:pt x="34" y="159"/>
                  </a:cubicBezTo>
                  <a:cubicBezTo>
                    <a:pt x="36" y="163"/>
                    <a:pt x="33" y="167"/>
                    <a:pt x="35" y="172"/>
                  </a:cubicBezTo>
                  <a:cubicBezTo>
                    <a:pt x="38" y="177"/>
                    <a:pt x="40" y="176"/>
                    <a:pt x="45" y="178"/>
                  </a:cubicBezTo>
                  <a:cubicBezTo>
                    <a:pt x="54" y="180"/>
                    <a:pt x="52" y="188"/>
                    <a:pt x="58" y="195"/>
                  </a:cubicBezTo>
                  <a:cubicBezTo>
                    <a:pt x="62" y="198"/>
                    <a:pt x="62" y="200"/>
                    <a:pt x="63" y="205"/>
                  </a:cubicBezTo>
                  <a:cubicBezTo>
                    <a:pt x="64" y="209"/>
                    <a:pt x="65" y="213"/>
                    <a:pt x="67" y="217"/>
                  </a:cubicBezTo>
                  <a:cubicBezTo>
                    <a:pt x="70" y="215"/>
                    <a:pt x="73" y="211"/>
                    <a:pt x="75" y="209"/>
                  </a:cubicBezTo>
                  <a:cubicBezTo>
                    <a:pt x="79" y="207"/>
                    <a:pt x="83" y="205"/>
                    <a:pt x="87" y="205"/>
                  </a:cubicBezTo>
                  <a:cubicBezTo>
                    <a:pt x="95" y="203"/>
                    <a:pt x="105" y="206"/>
                    <a:pt x="113" y="207"/>
                  </a:cubicBezTo>
                  <a:cubicBezTo>
                    <a:pt x="116" y="207"/>
                    <a:pt x="122" y="208"/>
                    <a:pt x="125" y="208"/>
                  </a:cubicBezTo>
                  <a:cubicBezTo>
                    <a:pt x="128" y="207"/>
                    <a:pt x="131" y="204"/>
                    <a:pt x="134" y="202"/>
                  </a:cubicBezTo>
                  <a:cubicBezTo>
                    <a:pt x="138" y="199"/>
                    <a:pt x="141" y="199"/>
                    <a:pt x="142" y="194"/>
                  </a:cubicBezTo>
                  <a:cubicBezTo>
                    <a:pt x="143" y="189"/>
                    <a:pt x="140" y="184"/>
                    <a:pt x="143" y="181"/>
                  </a:cubicBezTo>
                  <a:cubicBezTo>
                    <a:pt x="145" y="178"/>
                    <a:pt x="148" y="181"/>
                    <a:pt x="147" y="176"/>
                  </a:cubicBezTo>
                  <a:cubicBezTo>
                    <a:pt x="147" y="172"/>
                    <a:pt x="145" y="172"/>
                    <a:pt x="142" y="170"/>
                  </a:cubicBezTo>
                  <a:cubicBezTo>
                    <a:pt x="138" y="166"/>
                    <a:pt x="137" y="162"/>
                    <a:pt x="142" y="159"/>
                  </a:cubicBezTo>
                  <a:cubicBezTo>
                    <a:pt x="146" y="157"/>
                    <a:pt x="148" y="157"/>
                    <a:pt x="151" y="154"/>
                  </a:cubicBezTo>
                  <a:cubicBezTo>
                    <a:pt x="154" y="151"/>
                    <a:pt x="158" y="149"/>
                    <a:pt x="161" y="146"/>
                  </a:cubicBezTo>
                  <a:cubicBezTo>
                    <a:pt x="168" y="139"/>
                    <a:pt x="163" y="131"/>
                    <a:pt x="174" y="129"/>
                  </a:cubicBezTo>
                  <a:cubicBezTo>
                    <a:pt x="185" y="126"/>
                    <a:pt x="178" y="118"/>
                    <a:pt x="174" y="111"/>
                  </a:cubicBezTo>
                  <a:cubicBezTo>
                    <a:pt x="172" y="106"/>
                    <a:pt x="174" y="105"/>
                    <a:pt x="175" y="101"/>
                  </a:cubicBezTo>
                  <a:cubicBezTo>
                    <a:pt x="176" y="98"/>
                    <a:pt x="176" y="92"/>
                    <a:pt x="171" y="94"/>
                  </a:cubicBezTo>
                  <a:cubicBezTo>
                    <a:pt x="170" y="91"/>
                    <a:pt x="173" y="89"/>
                    <a:pt x="174" y="86"/>
                  </a:cubicBezTo>
                  <a:cubicBezTo>
                    <a:pt x="174" y="83"/>
                    <a:pt x="173" y="84"/>
                    <a:pt x="171" y="81"/>
                  </a:cubicBezTo>
                  <a:cubicBezTo>
                    <a:pt x="168" y="75"/>
                    <a:pt x="169" y="73"/>
                    <a:pt x="173" y="68"/>
                  </a:cubicBezTo>
                  <a:cubicBezTo>
                    <a:pt x="174" y="67"/>
                    <a:pt x="176" y="64"/>
                    <a:pt x="175" y="62"/>
                  </a:cubicBezTo>
                  <a:cubicBezTo>
                    <a:pt x="173" y="59"/>
                    <a:pt x="170" y="63"/>
                    <a:pt x="168" y="60"/>
                  </a:cubicBezTo>
                  <a:cubicBezTo>
                    <a:pt x="166" y="56"/>
                    <a:pt x="174" y="50"/>
                    <a:pt x="176" y="47"/>
                  </a:cubicBezTo>
                  <a:cubicBezTo>
                    <a:pt x="179" y="43"/>
                    <a:pt x="179" y="42"/>
                    <a:pt x="178" y="37"/>
                  </a:cubicBezTo>
                  <a:cubicBezTo>
                    <a:pt x="177" y="33"/>
                    <a:pt x="176" y="30"/>
                    <a:pt x="174" y="27"/>
                  </a:cubicBezTo>
                  <a:cubicBezTo>
                    <a:pt x="169" y="20"/>
                    <a:pt x="168" y="13"/>
                    <a:pt x="161" y="8"/>
                  </a:cubicBezTo>
                  <a:cubicBezTo>
                    <a:pt x="156" y="5"/>
                    <a:pt x="152" y="2"/>
                    <a:pt x="147" y="0"/>
                  </a:cubicBezTo>
                  <a:cubicBezTo>
                    <a:pt x="144" y="2"/>
                    <a:pt x="142" y="3"/>
                    <a:pt x="140" y="5"/>
                  </a:cubicBezTo>
                  <a:cubicBezTo>
                    <a:pt x="134" y="11"/>
                    <a:pt x="127" y="16"/>
                    <a:pt x="119" y="19"/>
                  </a:cubicBezTo>
                  <a:cubicBezTo>
                    <a:pt x="112" y="21"/>
                    <a:pt x="105" y="21"/>
                    <a:pt x="99" y="24"/>
                  </a:cubicBezTo>
                  <a:cubicBezTo>
                    <a:pt x="94" y="26"/>
                    <a:pt x="89" y="28"/>
                    <a:pt x="83" y="27"/>
                  </a:cubicBezTo>
                  <a:cubicBezTo>
                    <a:pt x="77" y="26"/>
                    <a:pt x="73" y="24"/>
                    <a:pt x="66" y="26"/>
                  </a:cubicBezTo>
                  <a:cubicBezTo>
                    <a:pt x="61" y="28"/>
                    <a:pt x="57" y="30"/>
                    <a:pt x="52" y="31"/>
                  </a:cubicBezTo>
                  <a:cubicBezTo>
                    <a:pt x="46" y="33"/>
                    <a:pt x="45" y="35"/>
                    <a:pt x="41" y="39"/>
                  </a:cubicBezTo>
                  <a:cubicBezTo>
                    <a:pt x="37" y="42"/>
                    <a:pt x="34" y="42"/>
                    <a:pt x="30" y="43"/>
                  </a:cubicBezTo>
                  <a:cubicBezTo>
                    <a:pt x="21" y="46"/>
                    <a:pt x="15" y="54"/>
                    <a:pt x="11" y="62"/>
                  </a:cubicBezTo>
                  <a:cubicBezTo>
                    <a:pt x="8" y="67"/>
                    <a:pt x="0" y="81"/>
                    <a:pt x="6" y="87"/>
                  </a:cubicBezTo>
                  <a:cubicBezTo>
                    <a:pt x="9" y="90"/>
                    <a:pt x="14" y="89"/>
                    <a:pt x="18" y="89"/>
                  </a:cubicBezTo>
                  <a:cubicBezTo>
                    <a:pt x="22" y="89"/>
                    <a:pt x="25" y="90"/>
                    <a:pt x="28" y="90"/>
                  </a:cubicBezTo>
                  <a:cubicBezTo>
                    <a:pt x="29" y="90"/>
                    <a:pt x="30" y="90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2" y="92"/>
                    <a:pt x="32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2"/>
            <p:cNvSpPr>
              <a:spLocks/>
            </p:cNvSpPr>
            <p:nvPr/>
          </p:nvSpPr>
          <p:spPr bwMode="auto">
            <a:xfrm>
              <a:off x="4252913" y="1692275"/>
              <a:ext cx="455613" cy="288925"/>
            </a:xfrm>
            <a:custGeom>
              <a:avLst/>
              <a:gdLst>
                <a:gd name="T0" fmla="*/ 34 w 274"/>
                <a:gd name="T1" fmla="*/ 116 h 174"/>
                <a:gd name="T2" fmla="*/ 45 w 274"/>
                <a:gd name="T3" fmla="*/ 120 h 174"/>
                <a:gd name="T4" fmla="*/ 52 w 274"/>
                <a:gd name="T5" fmla="*/ 129 h 174"/>
                <a:gd name="T6" fmla="*/ 74 w 274"/>
                <a:gd name="T7" fmla="*/ 135 h 174"/>
                <a:gd name="T8" fmla="*/ 93 w 274"/>
                <a:gd name="T9" fmla="*/ 137 h 174"/>
                <a:gd name="T10" fmla="*/ 93 w 274"/>
                <a:gd name="T11" fmla="*/ 145 h 174"/>
                <a:gd name="T12" fmla="*/ 107 w 274"/>
                <a:gd name="T13" fmla="*/ 140 h 174"/>
                <a:gd name="T14" fmla="*/ 121 w 274"/>
                <a:gd name="T15" fmla="*/ 149 h 174"/>
                <a:gd name="T16" fmla="*/ 152 w 274"/>
                <a:gd name="T17" fmla="*/ 160 h 174"/>
                <a:gd name="T18" fmla="*/ 174 w 274"/>
                <a:gd name="T19" fmla="*/ 164 h 174"/>
                <a:gd name="T20" fmla="*/ 199 w 274"/>
                <a:gd name="T21" fmla="*/ 165 h 174"/>
                <a:gd name="T22" fmla="*/ 223 w 274"/>
                <a:gd name="T23" fmla="*/ 162 h 174"/>
                <a:gd name="T24" fmla="*/ 245 w 274"/>
                <a:gd name="T25" fmla="*/ 164 h 174"/>
                <a:gd name="T26" fmla="*/ 266 w 274"/>
                <a:gd name="T27" fmla="*/ 173 h 174"/>
                <a:gd name="T28" fmla="*/ 266 w 274"/>
                <a:gd name="T29" fmla="*/ 173 h 174"/>
                <a:gd name="T30" fmla="*/ 268 w 274"/>
                <a:gd name="T31" fmla="*/ 166 h 174"/>
                <a:gd name="T32" fmla="*/ 271 w 274"/>
                <a:gd name="T33" fmla="*/ 160 h 174"/>
                <a:gd name="T34" fmla="*/ 269 w 274"/>
                <a:gd name="T35" fmla="*/ 150 h 174"/>
                <a:gd name="T36" fmla="*/ 265 w 274"/>
                <a:gd name="T37" fmla="*/ 140 h 174"/>
                <a:gd name="T38" fmla="*/ 268 w 274"/>
                <a:gd name="T39" fmla="*/ 127 h 174"/>
                <a:gd name="T40" fmla="*/ 248 w 274"/>
                <a:gd name="T41" fmla="*/ 116 h 174"/>
                <a:gd name="T42" fmla="*/ 234 w 274"/>
                <a:gd name="T43" fmla="*/ 116 h 174"/>
                <a:gd name="T44" fmla="*/ 224 w 274"/>
                <a:gd name="T45" fmla="*/ 121 h 174"/>
                <a:gd name="T46" fmla="*/ 219 w 274"/>
                <a:gd name="T47" fmla="*/ 101 h 174"/>
                <a:gd name="T48" fmla="*/ 209 w 274"/>
                <a:gd name="T49" fmla="*/ 92 h 174"/>
                <a:gd name="T50" fmla="*/ 193 w 274"/>
                <a:gd name="T51" fmla="*/ 89 h 174"/>
                <a:gd name="T52" fmla="*/ 182 w 274"/>
                <a:gd name="T53" fmla="*/ 70 h 174"/>
                <a:gd name="T54" fmla="*/ 173 w 274"/>
                <a:gd name="T55" fmla="*/ 47 h 174"/>
                <a:gd name="T56" fmla="*/ 155 w 274"/>
                <a:gd name="T57" fmla="*/ 46 h 174"/>
                <a:gd name="T58" fmla="*/ 129 w 274"/>
                <a:gd name="T59" fmla="*/ 43 h 174"/>
                <a:gd name="T60" fmla="*/ 116 w 274"/>
                <a:gd name="T61" fmla="*/ 35 h 174"/>
                <a:gd name="T62" fmla="*/ 119 w 274"/>
                <a:gd name="T63" fmla="*/ 10 h 174"/>
                <a:gd name="T64" fmla="*/ 108 w 274"/>
                <a:gd name="T65" fmla="*/ 1 h 174"/>
                <a:gd name="T66" fmla="*/ 82 w 274"/>
                <a:gd name="T67" fmla="*/ 4 h 174"/>
                <a:gd name="T68" fmla="*/ 24 w 274"/>
                <a:gd name="T69" fmla="*/ 14 h 174"/>
                <a:gd name="T70" fmla="*/ 11 w 274"/>
                <a:gd name="T71" fmla="*/ 24 h 174"/>
                <a:gd name="T72" fmla="*/ 6 w 274"/>
                <a:gd name="T73" fmla="*/ 28 h 174"/>
                <a:gd name="T74" fmla="*/ 5 w 274"/>
                <a:gd name="T75" fmla="*/ 49 h 174"/>
                <a:gd name="T76" fmla="*/ 3 w 274"/>
                <a:gd name="T77" fmla="*/ 73 h 174"/>
                <a:gd name="T78" fmla="*/ 4 w 274"/>
                <a:gd name="T79" fmla="*/ 87 h 174"/>
                <a:gd name="T80" fmla="*/ 5 w 274"/>
                <a:gd name="T81" fmla="*/ 108 h 174"/>
                <a:gd name="T82" fmla="*/ 1 w 274"/>
                <a:gd name="T83" fmla="*/ 108 h 174"/>
                <a:gd name="T84" fmla="*/ 29 w 274"/>
                <a:gd name="T85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174">
                  <a:moveTo>
                    <a:pt x="29" y="115"/>
                  </a:moveTo>
                  <a:cubicBezTo>
                    <a:pt x="31" y="116"/>
                    <a:pt x="32" y="117"/>
                    <a:pt x="34" y="116"/>
                  </a:cubicBezTo>
                  <a:cubicBezTo>
                    <a:pt x="37" y="115"/>
                    <a:pt x="37" y="113"/>
                    <a:pt x="40" y="113"/>
                  </a:cubicBezTo>
                  <a:cubicBezTo>
                    <a:pt x="47" y="112"/>
                    <a:pt x="45" y="116"/>
                    <a:pt x="45" y="120"/>
                  </a:cubicBezTo>
                  <a:cubicBezTo>
                    <a:pt x="46" y="124"/>
                    <a:pt x="44" y="122"/>
                    <a:pt x="47" y="125"/>
                  </a:cubicBezTo>
                  <a:cubicBezTo>
                    <a:pt x="49" y="127"/>
                    <a:pt x="51" y="127"/>
                    <a:pt x="52" y="129"/>
                  </a:cubicBezTo>
                  <a:cubicBezTo>
                    <a:pt x="56" y="133"/>
                    <a:pt x="55" y="135"/>
                    <a:pt x="61" y="134"/>
                  </a:cubicBezTo>
                  <a:cubicBezTo>
                    <a:pt x="66" y="134"/>
                    <a:pt x="69" y="134"/>
                    <a:pt x="74" y="135"/>
                  </a:cubicBezTo>
                  <a:cubicBezTo>
                    <a:pt x="81" y="137"/>
                    <a:pt x="76" y="133"/>
                    <a:pt x="79" y="128"/>
                  </a:cubicBezTo>
                  <a:cubicBezTo>
                    <a:pt x="83" y="122"/>
                    <a:pt x="103" y="129"/>
                    <a:pt x="93" y="137"/>
                  </a:cubicBezTo>
                  <a:cubicBezTo>
                    <a:pt x="90" y="139"/>
                    <a:pt x="76" y="142"/>
                    <a:pt x="84" y="147"/>
                  </a:cubicBezTo>
                  <a:cubicBezTo>
                    <a:pt x="88" y="149"/>
                    <a:pt x="89" y="146"/>
                    <a:pt x="93" y="145"/>
                  </a:cubicBezTo>
                  <a:cubicBezTo>
                    <a:pt x="96" y="145"/>
                    <a:pt x="97" y="146"/>
                    <a:pt x="99" y="148"/>
                  </a:cubicBezTo>
                  <a:cubicBezTo>
                    <a:pt x="103" y="146"/>
                    <a:pt x="101" y="136"/>
                    <a:pt x="107" y="140"/>
                  </a:cubicBezTo>
                  <a:cubicBezTo>
                    <a:pt x="110" y="142"/>
                    <a:pt x="109" y="146"/>
                    <a:pt x="111" y="148"/>
                  </a:cubicBezTo>
                  <a:cubicBezTo>
                    <a:pt x="113" y="150"/>
                    <a:pt x="117" y="147"/>
                    <a:pt x="121" y="149"/>
                  </a:cubicBezTo>
                  <a:cubicBezTo>
                    <a:pt x="127" y="152"/>
                    <a:pt x="128" y="158"/>
                    <a:pt x="132" y="161"/>
                  </a:cubicBezTo>
                  <a:cubicBezTo>
                    <a:pt x="138" y="166"/>
                    <a:pt x="146" y="159"/>
                    <a:pt x="152" y="160"/>
                  </a:cubicBezTo>
                  <a:cubicBezTo>
                    <a:pt x="156" y="160"/>
                    <a:pt x="161" y="160"/>
                    <a:pt x="164" y="160"/>
                  </a:cubicBezTo>
                  <a:cubicBezTo>
                    <a:pt x="168" y="161"/>
                    <a:pt x="171" y="164"/>
                    <a:pt x="174" y="164"/>
                  </a:cubicBezTo>
                  <a:cubicBezTo>
                    <a:pt x="179" y="164"/>
                    <a:pt x="182" y="162"/>
                    <a:pt x="187" y="164"/>
                  </a:cubicBezTo>
                  <a:cubicBezTo>
                    <a:pt x="191" y="165"/>
                    <a:pt x="195" y="166"/>
                    <a:pt x="199" y="165"/>
                  </a:cubicBezTo>
                  <a:cubicBezTo>
                    <a:pt x="204" y="165"/>
                    <a:pt x="208" y="165"/>
                    <a:pt x="213" y="165"/>
                  </a:cubicBezTo>
                  <a:cubicBezTo>
                    <a:pt x="217" y="165"/>
                    <a:pt x="219" y="163"/>
                    <a:pt x="223" y="162"/>
                  </a:cubicBezTo>
                  <a:cubicBezTo>
                    <a:pt x="229" y="161"/>
                    <a:pt x="233" y="165"/>
                    <a:pt x="238" y="165"/>
                  </a:cubicBezTo>
                  <a:cubicBezTo>
                    <a:pt x="240" y="166"/>
                    <a:pt x="243" y="163"/>
                    <a:pt x="245" y="164"/>
                  </a:cubicBezTo>
                  <a:cubicBezTo>
                    <a:pt x="248" y="165"/>
                    <a:pt x="247" y="170"/>
                    <a:pt x="248" y="171"/>
                  </a:cubicBezTo>
                  <a:cubicBezTo>
                    <a:pt x="251" y="174"/>
                    <a:pt x="261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1"/>
                    <a:pt x="264" y="172"/>
                    <a:pt x="265" y="169"/>
                  </a:cubicBezTo>
                  <a:cubicBezTo>
                    <a:pt x="265" y="168"/>
                    <a:pt x="267" y="167"/>
                    <a:pt x="268" y="166"/>
                  </a:cubicBezTo>
                  <a:cubicBezTo>
                    <a:pt x="269" y="166"/>
                    <a:pt x="271" y="166"/>
                    <a:pt x="271" y="164"/>
                  </a:cubicBezTo>
                  <a:cubicBezTo>
                    <a:pt x="272" y="163"/>
                    <a:pt x="271" y="162"/>
                    <a:pt x="271" y="160"/>
                  </a:cubicBezTo>
                  <a:cubicBezTo>
                    <a:pt x="272" y="157"/>
                    <a:pt x="274" y="156"/>
                    <a:pt x="272" y="153"/>
                  </a:cubicBezTo>
                  <a:cubicBezTo>
                    <a:pt x="271" y="152"/>
                    <a:pt x="269" y="151"/>
                    <a:pt x="269" y="150"/>
                  </a:cubicBezTo>
                  <a:cubicBezTo>
                    <a:pt x="267" y="148"/>
                    <a:pt x="268" y="148"/>
                    <a:pt x="268" y="146"/>
                  </a:cubicBezTo>
                  <a:cubicBezTo>
                    <a:pt x="267" y="144"/>
                    <a:pt x="266" y="142"/>
                    <a:pt x="265" y="140"/>
                  </a:cubicBezTo>
                  <a:cubicBezTo>
                    <a:pt x="265" y="135"/>
                    <a:pt x="270" y="136"/>
                    <a:pt x="271" y="134"/>
                  </a:cubicBezTo>
                  <a:cubicBezTo>
                    <a:pt x="273" y="131"/>
                    <a:pt x="270" y="128"/>
                    <a:pt x="268" y="127"/>
                  </a:cubicBezTo>
                  <a:cubicBezTo>
                    <a:pt x="266" y="125"/>
                    <a:pt x="265" y="124"/>
                    <a:pt x="263" y="122"/>
                  </a:cubicBezTo>
                  <a:cubicBezTo>
                    <a:pt x="260" y="116"/>
                    <a:pt x="254" y="116"/>
                    <a:pt x="248" y="116"/>
                  </a:cubicBezTo>
                  <a:cubicBezTo>
                    <a:pt x="246" y="117"/>
                    <a:pt x="244" y="119"/>
                    <a:pt x="241" y="119"/>
                  </a:cubicBezTo>
                  <a:cubicBezTo>
                    <a:pt x="239" y="119"/>
                    <a:pt x="236" y="116"/>
                    <a:pt x="234" y="116"/>
                  </a:cubicBezTo>
                  <a:cubicBezTo>
                    <a:pt x="230" y="115"/>
                    <a:pt x="230" y="117"/>
                    <a:pt x="227" y="119"/>
                  </a:cubicBezTo>
                  <a:cubicBezTo>
                    <a:pt x="226" y="121"/>
                    <a:pt x="226" y="122"/>
                    <a:pt x="224" y="121"/>
                  </a:cubicBezTo>
                  <a:cubicBezTo>
                    <a:pt x="222" y="120"/>
                    <a:pt x="222" y="119"/>
                    <a:pt x="221" y="117"/>
                  </a:cubicBezTo>
                  <a:cubicBezTo>
                    <a:pt x="219" y="113"/>
                    <a:pt x="218" y="105"/>
                    <a:pt x="219" y="101"/>
                  </a:cubicBezTo>
                  <a:cubicBezTo>
                    <a:pt x="219" y="98"/>
                    <a:pt x="219" y="97"/>
                    <a:pt x="217" y="94"/>
                  </a:cubicBezTo>
                  <a:cubicBezTo>
                    <a:pt x="214" y="92"/>
                    <a:pt x="212" y="93"/>
                    <a:pt x="209" y="92"/>
                  </a:cubicBezTo>
                  <a:cubicBezTo>
                    <a:pt x="206" y="91"/>
                    <a:pt x="204" y="89"/>
                    <a:pt x="201" y="89"/>
                  </a:cubicBezTo>
                  <a:cubicBezTo>
                    <a:pt x="197" y="90"/>
                    <a:pt x="196" y="90"/>
                    <a:pt x="193" y="89"/>
                  </a:cubicBezTo>
                  <a:cubicBezTo>
                    <a:pt x="186" y="86"/>
                    <a:pt x="185" y="84"/>
                    <a:pt x="185" y="77"/>
                  </a:cubicBezTo>
                  <a:cubicBezTo>
                    <a:pt x="184" y="74"/>
                    <a:pt x="183" y="72"/>
                    <a:pt x="182" y="70"/>
                  </a:cubicBezTo>
                  <a:cubicBezTo>
                    <a:pt x="180" y="67"/>
                    <a:pt x="179" y="65"/>
                    <a:pt x="177" y="63"/>
                  </a:cubicBezTo>
                  <a:cubicBezTo>
                    <a:pt x="173" y="58"/>
                    <a:pt x="176" y="52"/>
                    <a:pt x="173" y="47"/>
                  </a:cubicBezTo>
                  <a:cubicBezTo>
                    <a:pt x="170" y="43"/>
                    <a:pt x="168" y="45"/>
                    <a:pt x="165" y="46"/>
                  </a:cubicBezTo>
                  <a:cubicBezTo>
                    <a:pt x="162" y="47"/>
                    <a:pt x="159" y="45"/>
                    <a:pt x="155" y="46"/>
                  </a:cubicBezTo>
                  <a:cubicBezTo>
                    <a:pt x="149" y="47"/>
                    <a:pt x="148" y="55"/>
                    <a:pt x="141" y="54"/>
                  </a:cubicBezTo>
                  <a:cubicBezTo>
                    <a:pt x="135" y="54"/>
                    <a:pt x="133" y="46"/>
                    <a:pt x="129" y="43"/>
                  </a:cubicBezTo>
                  <a:cubicBezTo>
                    <a:pt x="127" y="41"/>
                    <a:pt x="126" y="39"/>
                    <a:pt x="124" y="37"/>
                  </a:cubicBezTo>
                  <a:cubicBezTo>
                    <a:pt x="121" y="35"/>
                    <a:pt x="118" y="37"/>
                    <a:pt x="116" y="35"/>
                  </a:cubicBezTo>
                  <a:cubicBezTo>
                    <a:pt x="112" y="31"/>
                    <a:pt x="115" y="23"/>
                    <a:pt x="116" y="18"/>
                  </a:cubicBezTo>
                  <a:cubicBezTo>
                    <a:pt x="117" y="16"/>
                    <a:pt x="120" y="13"/>
                    <a:pt x="119" y="10"/>
                  </a:cubicBezTo>
                  <a:cubicBezTo>
                    <a:pt x="118" y="8"/>
                    <a:pt x="115" y="6"/>
                    <a:pt x="114" y="4"/>
                  </a:cubicBezTo>
                  <a:cubicBezTo>
                    <a:pt x="112" y="1"/>
                    <a:pt x="112" y="0"/>
                    <a:pt x="108" y="1"/>
                  </a:cubicBezTo>
                  <a:cubicBezTo>
                    <a:pt x="106" y="2"/>
                    <a:pt x="103" y="2"/>
                    <a:pt x="100" y="2"/>
                  </a:cubicBezTo>
                  <a:cubicBezTo>
                    <a:pt x="93" y="2"/>
                    <a:pt x="88" y="2"/>
                    <a:pt x="82" y="4"/>
                  </a:cubicBezTo>
                  <a:cubicBezTo>
                    <a:pt x="68" y="8"/>
                    <a:pt x="54" y="9"/>
                    <a:pt x="40" y="10"/>
                  </a:cubicBezTo>
                  <a:cubicBezTo>
                    <a:pt x="34" y="11"/>
                    <a:pt x="29" y="11"/>
                    <a:pt x="24" y="14"/>
                  </a:cubicBezTo>
                  <a:cubicBezTo>
                    <a:pt x="21" y="16"/>
                    <a:pt x="19" y="16"/>
                    <a:pt x="17" y="18"/>
                  </a:cubicBezTo>
                  <a:cubicBezTo>
                    <a:pt x="14" y="21"/>
                    <a:pt x="15" y="23"/>
                    <a:pt x="11" y="24"/>
                  </a:cubicBezTo>
                  <a:cubicBezTo>
                    <a:pt x="10" y="24"/>
                    <a:pt x="9" y="22"/>
                    <a:pt x="8" y="24"/>
                  </a:cubicBezTo>
                  <a:cubicBezTo>
                    <a:pt x="7" y="25"/>
                    <a:pt x="6" y="27"/>
                    <a:pt x="6" y="28"/>
                  </a:cubicBezTo>
                  <a:cubicBezTo>
                    <a:pt x="5" y="31"/>
                    <a:pt x="6" y="33"/>
                    <a:pt x="6" y="36"/>
                  </a:cubicBezTo>
                  <a:cubicBezTo>
                    <a:pt x="9" y="42"/>
                    <a:pt x="7" y="44"/>
                    <a:pt x="5" y="49"/>
                  </a:cubicBezTo>
                  <a:cubicBezTo>
                    <a:pt x="2" y="54"/>
                    <a:pt x="4" y="57"/>
                    <a:pt x="4" y="63"/>
                  </a:cubicBezTo>
                  <a:cubicBezTo>
                    <a:pt x="4" y="66"/>
                    <a:pt x="3" y="69"/>
                    <a:pt x="3" y="73"/>
                  </a:cubicBezTo>
                  <a:cubicBezTo>
                    <a:pt x="3" y="75"/>
                    <a:pt x="5" y="78"/>
                    <a:pt x="6" y="81"/>
                  </a:cubicBezTo>
                  <a:cubicBezTo>
                    <a:pt x="2" y="82"/>
                    <a:pt x="5" y="85"/>
                    <a:pt x="4" y="87"/>
                  </a:cubicBezTo>
                  <a:cubicBezTo>
                    <a:pt x="4" y="90"/>
                    <a:pt x="2" y="92"/>
                    <a:pt x="1" y="94"/>
                  </a:cubicBezTo>
                  <a:cubicBezTo>
                    <a:pt x="0" y="99"/>
                    <a:pt x="1" y="104"/>
                    <a:pt x="5" y="108"/>
                  </a:cubicBezTo>
                  <a:cubicBezTo>
                    <a:pt x="4" y="108"/>
                    <a:pt x="2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08"/>
                    <a:pt x="5" y="108"/>
                    <a:pt x="7" y="109"/>
                  </a:cubicBezTo>
                  <a:cubicBezTo>
                    <a:pt x="14" y="111"/>
                    <a:pt x="21" y="113"/>
                    <a:pt x="29" y="1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3"/>
            <p:cNvSpPr>
              <a:spLocks/>
            </p:cNvSpPr>
            <p:nvPr/>
          </p:nvSpPr>
          <p:spPr bwMode="auto">
            <a:xfrm>
              <a:off x="3617913" y="2686050"/>
              <a:ext cx="503238" cy="555625"/>
            </a:xfrm>
            <a:custGeom>
              <a:avLst/>
              <a:gdLst>
                <a:gd name="T0" fmla="*/ 97 w 303"/>
                <a:gd name="T1" fmla="*/ 302 h 335"/>
                <a:gd name="T2" fmla="*/ 114 w 303"/>
                <a:gd name="T3" fmla="*/ 327 h 335"/>
                <a:gd name="T4" fmla="*/ 131 w 303"/>
                <a:gd name="T5" fmla="*/ 333 h 335"/>
                <a:gd name="T6" fmla="*/ 150 w 303"/>
                <a:gd name="T7" fmla="*/ 332 h 335"/>
                <a:gd name="T8" fmla="*/ 165 w 303"/>
                <a:gd name="T9" fmla="*/ 314 h 335"/>
                <a:gd name="T10" fmla="*/ 187 w 303"/>
                <a:gd name="T11" fmla="*/ 290 h 335"/>
                <a:gd name="T12" fmla="*/ 220 w 303"/>
                <a:gd name="T13" fmla="*/ 262 h 335"/>
                <a:gd name="T14" fmla="*/ 240 w 303"/>
                <a:gd name="T15" fmla="*/ 234 h 335"/>
                <a:gd name="T16" fmla="*/ 255 w 303"/>
                <a:gd name="T17" fmla="*/ 218 h 335"/>
                <a:gd name="T18" fmla="*/ 265 w 303"/>
                <a:gd name="T19" fmla="*/ 211 h 335"/>
                <a:gd name="T20" fmla="*/ 258 w 303"/>
                <a:gd name="T21" fmla="*/ 179 h 335"/>
                <a:gd name="T22" fmla="*/ 267 w 303"/>
                <a:gd name="T23" fmla="*/ 159 h 335"/>
                <a:gd name="T24" fmla="*/ 286 w 303"/>
                <a:gd name="T25" fmla="*/ 147 h 335"/>
                <a:gd name="T26" fmla="*/ 297 w 303"/>
                <a:gd name="T27" fmla="*/ 119 h 335"/>
                <a:gd name="T28" fmla="*/ 281 w 303"/>
                <a:gd name="T29" fmla="*/ 103 h 335"/>
                <a:gd name="T30" fmla="*/ 265 w 303"/>
                <a:gd name="T31" fmla="*/ 59 h 335"/>
                <a:gd name="T32" fmla="*/ 243 w 303"/>
                <a:gd name="T33" fmla="*/ 38 h 335"/>
                <a:gd name="T34" fmla="*/ 221 w 303"/>
                <a:gd name="T35" fmla="*/ 41 h 335"/>
                <a:gd name="T36" fmla="*/ 201 w 303"/>
                <a:gd name="T37" fmla="*/ 22 h 335"/>
                <a:gd name="T38" fmla="*/ 170 w 303"/>
                <a:gd name="T39" fmla="*/ 11 h 335"/>
                <a:gd name="T40" fmla="*/ 134 w 303"/>
                <a:gd name="T41" fmla="*/ 12 h 335"/>
                <a:gd name="T42" fmla="*/ 117 w 303"/>
                <a:gd name="T43" fmla="*/ 23 h 335"/>
                <a:gd name="T44" fmla="*/ 90 w 303"/>
                <a:gd name="T45" fmla="*/ 33 h 335"/>
                <a:gd name="T46" fmla="*/ 102 w 303"/>
                <a:gd name="T47" fmla="*/ 54 h 335"/>
                <a:gd name="T48" fmla="*/ 102 w 303"/>
                <a:gd name="T49" fmla="*/ 65 h 335"/>
                <a:gd name="T50" fmla="*/ 112 w 303"/>
                <a:gd name="T51" fmla="*/ 95 h 335"/>
                <a:gd name="T52" fmla="*/ 107 w 303"/>
                <a:gd name="T53" fmla="*/ 115 h 335"/>
                <a:gd name="T54" fmla="*/ 95 w 303"/>
                <a:gd name="T55" fmla="*/ 128 h 335"/>
                <a:gd name="T56" fmla="*/ 71 w 303"/>
                <a:gd name="T57" fmla="*/ 127 h 335"/>
                <a:gd name="T58" fmla="*/ 69 w 303"/>
                <a:gd name="T59" fmla="*/ 117 h 335"/>
                <a:gd name="T60" fmla="*/ 51 w 303"/>
                <a:gd name="T61" fmla="*/ 127 h 335"/>
                <a:gd name="T62" fmla="*/ 50 w 303"/>
                <a:gd name="T63" fmla="*/ 129 h 335"/>
                <a:gd name="T64" fmla="*/ 38 w 303"/>
                <a:gd name="T65" fmla="*/ 146 h 335"/>
                <a:gd name="T66" fmla="*/ 25 w 303"/>
                <a:gd name="T67" fmla="*/ 143 h 335"/>
                <a:gd name="T68" fmla="*/ 1 w 303"/>
                <a:gd name="T69" fmla="*/ 136 h 335"/>
                <a:gd name="T70" fmla="*/ 20 w 303"/>
                <a:gd name="T71" fmla="*/ 147 h 335"/>
                <a:gd name="T72" fmla="*/ 39 w 303"/>
                <a:gd name="T73" fmla="*/ 156 h 335"/>
                <a:gd name="T74" fmla="*/ 50 w 303"/>
                <a:gd name="T75" fmla="*/ 179 h 335"/>
                <a:gd name="T76" fmla="*/ 52 w 303"/>
                <a:gd name="T77" fmla="*/ 186 h 335"/>
                <a:gd name="T78" fmla="*/ 47 w 303"/>
                <a:gd name="T79" fmla="*/ 198 h 335"/>
                <a:gd name="T80" fmla="*/ 40 w 303"/>
                <a:gd name="T81" fmla="*/ 198 h 335"/>
                <a:gd name="T82" fmla="*/ 31 w 303"/>
                <a:gd name="T83" fmla="*/ 179 h 335"/>
                <a:gd name="T84" fmla="*/ 17 w 303"/>
                <a:gd name="T85" fmla="*/ 168 h 335"/>
                <a:gd name="T86" fmla="*/ 23 w 303"/>
                <a:gd name="T87" fmla="*/ 188 h 335"/>
                <a:gd name="T88" fmla="*/ 33 w 303"/>
                <a:gd name="T89" fmla="*/ 228 h 335"/>
                <a:gd name="T90" fmla="*/ 51 w 303"/>
                <a:gd name="T91" fmla="*/ 242 h 335"/>
                <a:gd name="T92" fmla="*/ 76 w 303"/>
                <a:gd name="T93" fmla="*/ 274 h 335"/>
                <a:gd name="T94" fmla="*/ 80 w 303"/>
                <a:gd name="T95" fmla="*/ 29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3" h="335">
                  <a:moveTo>
                    <a:pt x="92" y="291"/>
                  </a:moveTo>
                  <a:cubicBezTo>
                    <a:pt x="95" y="293"/>
                    <a:pt x="94" y="300"/>
                    <a:pt x="97" y="302"/>
                  </a:cubicBezTo>
                  <a:cubicBezTo>
                    <a:pt x="101" y="306"/>
                    <a:pt x="104" y="302"/>
                    <a:pt x="108" y="304"/>
                  </a:cubicBezTo>
                  <a:cubicBezTo>
                    <a:pt x="116" y="308"/>
                    <a:pt x="108" y="321"/>
                    <a:pt x="114" y="327"/>
                  </a:cubicBezTo>
                  <a:cubicBezTo>
                    <a:pt x="119" y="332"/>
                    <a:pt x="120" y="326"/>
                    <a:pt x="125" y="327"/>
                  </a:cubicBezTo>
                  <a:cubicBezTo>
                    <a:pt x="128" y="327"/>
                    <a:pt x="129" y="332"/>
                    <a:pt x="131" y="333"/>
                  </a:cubicBezTo>
                  <a:cubicBezTo>
                    <a:pt x="135" y="334"/>
                    <a:pt x="138" y="329"/>
                    <a:pt x="142" y="330"/>
                  </a:cubicBezTo>
                  <a:cubicBezTo>
                    <a:pt x="145" y="331"/>
                    <a:pt x="144" y="335"/>
                    <a:pt x="150" y="332"/>
                  </a:cubicBezTo>
                  <a:cubicBezTo>
                    <a:pt x="151" y="332"/>
                    <a:pt x="155" y="329"/>
                    <a:pt x="155" y="328"/>
                  </a:cubicBezTo>
                  <a:cubicBezTo>
                    <a:pt x="159" y="323"/>
                    <a:pt x="157" y="317"/>
                    <a:pt x="165" y="314"/>
                  </a:cubicBezTo>
                  <a:cubicBezTo>
                    <a:pt x="171" y="312"/>
                    <a:pt x="177" y="312"/>
                    <a:pt x="184" y="310"/>
                  </a:cubicBezTo>
                  <a:cubicBezTo>
                    <a:pt x="184" y="305"/>
                    <a:pt x="185" y="294"/>
                    <a:pt x="187" y="290"/>
                  </a:cubicBezTo>
                  <a:cubicBezTo>
                    <a:pt x="189" y="285"/>
                    <a:pt x="198" y="281"/>
                    <a:pt x="202" y="277"/>
                  </a:cubicBezTo>
                  <a:cubicBezTo>
                    <a:pt x="209" y="272"/>
                    <a:pt x="216" y="271"/>
                    <a:pt x="220" y="262"/>
                  </a:cubicBezTo>
                  <a:cubicBezTo>
                    <a:pt x="223" y="254"/>
                    <a:pt x="229" y="252"/>
                    <a:pt x="234" y="245"/>
                  </a:cubicBezTo>
                  <a:cubicBezTo>
                    <a:pt x="236" y="241"/>
                    <a:pt x="237" y="237"/>
                    <a:pt x="240" y="234"/>
                  </a:cubicBezTo>
                  <a:cubicBezTo>
                    <a:pt x="243" y="232"/>
                    <a:pt x="246" y="230"/>
                    <a:pt x="250" y="227"/>
                  </a:cubicBezTo>
                  <a:cubicBezTo>
                    <a:pt x="254" y="223"/>
                    <a:pt x="253" y="222"/>
                    <a:pt x="255" y="218"/>
                  </a:cubicBezTo>
                  <a:cubicBezTo>
                    <a:pt x="256" y="216"/>
                    <a:pt x="258" y="213"/>
                    <a:pt x="259" y="212"/>
                  </a:cubicBezTo>
                  <a:cubicBezTo>
                    <a:pt x="261" y="211"/>
                    <a:pt x="264" y="212"/>
                    <a:pt x="265" y="211"/>
                  </a:cubicBezTo>
                  <a:cubicBezTo>
                    <a:pt x="274" y="206"/>
                    <a:pt x="265" y="195"/>
                    <a:pt x="262" y="190"/>
                  </a:cubicBezTo>
                  <a:cubicBezTo>
                    <a:pt x="261" y="188"/>
                    <a:pt x="257" y="182"/>
                    <a:pt x="258" y="179"/>
                  </a:cubicBezTo>
                  <a:cubicBezTo>
                    <a:pt x="258" y="174"/>
                    <a:pt x="264" y="175"/>
                    <a:pt x="265" y="171"/>
                  </a:cubicBezTo>
                  <a:cubicBezTo>
                    <a:pt x="267" y="166"/>
                    <a:pt x="265" y="163"/>
                    <a:pt x="267" y="159"/>
                  </a:cubicBezTo>
                  <a:cubicBezTo>
                    <a:pt x="270" y="154"/>
                    <a:pt x="272" y="153"/>
                    <a:pt x="277" y="153"/>
                  </a:cubicBezTo>
                  <a:cubicBezTo>
                    <a:pt x="283" y="152"/>
                    <a:pt x="282" y="151"/>
                    <a:pt x="286" y="147"/>
                  </a:cubicBezTo>
                  <a:cubicBezTo>
                    <a:pt x="288" y="144"/>
                    <a:pt x="293" y="144"/>
                    <a:pt x="297" y="142"/>
                  </a:cubicBezTo>
                  <a:cubicBezTo>
                    <a:pt x="303" y="137"/>
                    <a:pt x="301" y="125"/>
                    <a:pt x="297" y="119"/>
                  </a:cubicBezTo>
                  <a:cubicBezTo>
                    <a:pt x="295" y="116"/>
                    <a:pt x="292" y="113"/>
                    <a:pt x="290" y="111"/>
                  </a:cubicBezTo>
                  <a:cubicBezTo>
                    <a:pt x="287" y="108"/>
                    <a:pt x="283" y="106"/>
                    <a:pt x="281" y="103"/>
                  </a:cubicBezTo>
                  <a:cubicBezTo>
                    <a:pt x="277" y="96"/>
                    <a:pt x="281" y="86"/>
                    <a:pt x="278" y="79"/>
                  </a:cubicBezTo>
                  <a:cubicBezTo>
                    <a:pt x="275" y="72"/>
                    <a:pt x="269" y="65"/>
                    <a:pt x="265" y="59"/>
                  </a:cubicBezTo>
                  <a:cubicBezTo>
                    <a:pt x="260" y="52"/>
                    <a:pt x="263" y="42"/>
                    <a:pt x="255" y="38"/>
                  </a:cubicBezTo>
                  <a:cubicBezTo>
                    <a:pt x="251" y="35"/>
                    <a:pt x="247" y="35"/>
                    <a:pt x="243" y="38"/>
                  </a:cubicBezTo>
                  <a:cubicBezTo>
                    <a:pt x="239" y="43"/>
                    <a:pt x="239" y="43"/>
                    <a:pt x="232" y="43"/>
                  </a:cubicBezTo>
                  <a:cubicBezTo>
                    <a:pt x="228" y="43"/>
                    <a:pt x="224" y="44"/>
                    <a:pt x="221" y="41"/>
                  </a:cubicBezTo>
                  <a:cubicBezTo>
                    <a:pt x="216" y="36"/>
                    <a:pt x="221" y="35"/>
                    <a:pt x="221" y="31"/>
                  </a:cubicBezTo>
                  <a:cubicBezTo>
                    <a:pt x="220" y="22"/>
                    <a:pt x="206" y="22"/>
                    <a:pt x="201" y="22"/>
                  </a:cubicBezTo>
                  <a:cubicBezTo>
                    <a:pt x="200" y="15"/>
                    <a:pt x="195" y="5"/>
                    <a:pt x="188" y="3"/>
                  </a:cubicBezTo>
                  <a:cubicBezTo>
                    <a:pt x="181" y="0"/>
                    <a:pt x="176" y="9"/>
                    <a:pt x="170" y="11"/>
                  </a:cubicBezTo>
                  <a:cubicBezTo>
                    <a:pt x="162" y="13"/>
                    <a:pt x="153" y="8"/>
                    <a:pt x="145" y="9"/>
                  </a:cubicBezTo>
                  <a:cubicBezTo>
                    <a:pt x="141" y="10"/>
                    <a:pt x="138" y="12"/>
                    <a:pt x="134" y="12"/>
                  </a:cubicBezTo>
                  <a:cubicBezTo>
                    <a:pt x="129" y="12"/>
                    <a:pt x="126" y="11"/>
                    <a:pt x="122" y="13"/>
                  </a:cubicBezTo>
                  <a:cubicBezTo>
                    <a:pt x="121" y="18"/>
                    <a:pt x="122" y="20"/>
                    <a:pt x="117" y="23"/>
                  </a:cubicBezTo>
                  <a:cubicBezTo>
                    <a:pt x="114" y="25"/>
                    <a:pt x="109" y="26"/>
                    <a:pt x="105" y="26"/>
                  </a:cubicBezTo>
                  <a:cubicBezTo>
                    <a:pt x="98" y="25"/>
                    <a:pt x="83" y="21"/>
                    <a:pt x="90" y="33"/>
                  </a:cubicBezTo>
                  <a:cubicBezTo>
                    <a:pt x="92" y="37"/>
                    <a:pt x="94" y="40"/>
                    <a:pt x="96" y="44"/>
                  </a:cubicBezTo>
                  <a:cubicBezTo>
                    <a:pt x="98" y="48"/>
                    <a:pt x="102" y="50"/>
                    <a:pt x="102" y="54"/>
                  </a:cubicBezTo>
                  <a:cubicBezTo>
                    <a:pt x="102" y="56"/>
                    <a:pt x="100" y="58"/>
                    <a:pt x="100" y="60"/>
                  </a:cubicBezTo>
                  <a:cubicBezTo>
                    <a:pt x="100" y="62"/>
                    <a:pt x="101" y="63"/>
                    <a:pt x="102" y="65"/>
                  </a:cubicBezTo>
                  <a:cubicBezTo>
                    <a:pt x="103" y="69"/>
                    <a:pt x="103" y="73"/>
                    <a:pt x="105" y="77"/>
                  </a:cubicBezTo>
                  <a:cubicBezTo>
                    <a:pt x="108" y="83"/>
                    <a:pt x="116" y="87"/>
                    <a:pt x="112" y="95"/>
                  </a:cubicBezTo>
                  <a:cubicBezTo>
                    <a:pt x="111" y="98"/>
                    <a:pt x="107" y="100"/>
                    <a:pt x="106" y="103"/>
                  </a:cubicBezTo>
                  <a:cubicBezTo>
                    <a:pt x="104" y="108"/>
                    <a:pt x="107" y="112"/>
                    <a:pt x="107" y="115"/>
                  </a:cubicBezTo>
                  <a:cubicBezTo>
                    <a:pt x="106" y="123"/>
                    <a:pt x="102" y="117"/>
                    <a:pt x="99" y="120"/>
                  </a:cubicBezTo>
                  <a:cubicBezTo>
                    <a:pt x="94" y="124"/>
                    <a:pt x="102" y="126"/>
                    <a:pt x="95" y="128"/>
                  </a:cubicBezTo>
                  <a:cubicBezTo>
                    <a:pt x="91" y="130"/>
                    <a:pt x="88" y="128"/>
                    <a:pt x="84" y="127"/>
                  </a:cubicBezTo>
                  <a:cubicBezTo>
                    <a:pt x="79" y="126"/>
                    <a:pt x="76" y="128"/>
                    <a:pt x="71" y="127"/>
                  </a:cubicBezTo>
                  <a:cubicBezTo>
                    <a:pt x="72" y="125"/>
                    <a:pt x="76" y="122"/>
                    <a:pt x="76" y="120"/>
                  </a:cubicBezTo>
                  <a:cubicBezTo>
                    <a:pt x="76" y="115"/>
                    <a:pt x="72" y="116"/>
                    <a:pt x="69" y="117"/>
                  </a:cubicBezTo>
                  <a:cubicBezTo>
                    <a:pt x="66" y="118"/>
                    <a:pt x="64" y="122"/>
                    <a:pt x="61" y="123"/>
                  </a:cubicBezTo>
                  <a:cubicBezTo>
                    <a:pt x="58" y="125"/>
                    <a:pt x="54" y="124"/>
                    <a:pt x="51" y="127"/>
                  </a:cubicBezTo>
                  <a:cubicBezTo>
                    <a:pt x="51" y="127"/>
                    <a:pt x="50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6" y="137"/>
                    <a:pt x="43" y="137"/>
                    <a:pt x="41" y="139"/>
                  </a:cubicBezTo>
                  <a:cubicBezTo>
                    <a:pt x="39" y="141"/>
                    <a:pt x="41" y="144"/>
                    <a:pt x="38" y="146"/>
                  </a:cubicBezTo>
                  <a:cubicBezTo>
                    <a:pt x="36" y="148"/>
                    <a:pt x="34" y="147"/>
                    <a:pt x="31" y="146"/>
                  </a:cubicBezTo>
                  <a:cubicBezTo>
                    <a:pt x="28" y="145"/>
                    <a:pt x="28" y="143"/>
                    <a:pt x="25" y="143"/>
                  </a:cubicBezTo>
                  <a:cubicBezTo>
                    <a:pt x="22" y="142"/>
                    <a:pt x="20" y="142"/>
                    <a:pt x="17" y="140"/>
                  </a:cubicBezTo>
                  <a:cubicBezTo>
                    <a:pt x="20" y="133"/>
                    <a:pt x="0" y="130"/>
                    <a:pt x="1" y="136"/>
                  </a:cubicBezTo>
                  <a:cubicBezTo>
                    <a:pt x="5" y="137"/>
                    <a:pt x="5" y="143"/>
                    <a:pt x="10" y="145"/>
                  </a:cubicBezTo>
                  <a:cubicBezTo>
                    <a:pt x="13" y="146"/>
                    <a:pt x="17" y="145"/>
                    <a:pt x="20" y="147"/>
                  </a:cubicBezTo>
                  <a:cubicBezTo>
                    <a:pt x="23" y="148"/>
                    <a:pt x="25" y="151"/>
                    <a:pt x="28" y="153"/>
                  </a:cubicBezTo>
                  <a:cubicBezTo>
                    <a:pt x="32" y="154"/>
                    <a:pt x="37" y="152"/>
                    <a:pt x="39" y="156"/>
                  </a:cubicBezTo>
                  <a:cubicBezTo>
                    <a:pt x="48" y="155"/>
                    <a:pt x="46" y="166"/>
                    <a:pt x="48" y="171"/>
                  </a:cubicBezTo>
                  <a:cubicBezTo>
                    <a:pt x="49" y="175"/>
                    <a:pt x="50" y="175"/>
                    <a:pt x="50" y="179"/>
                  </a:cubicBezTo>
                  <a:cubicBezTo>
                    <a:pt x="50" y="180"/>
                    <a:pt x="49" y="181"/>
                    <a:pt x="49" y="183"/>
                  </a:cubicBezTo>
                  <a:cubicBezTo>
                    <a:pt x="49" y="183"/>
                    <a:pt x="52" y="185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93"/>
                    <a:pt x="55" y="193"/>
                    <a:pt x="47" y="198"/>
                  </a:cubicBezTo>
                  <a:cubicBezTo>
                    <a:pt x="45" y="200"/>
                    <a:pt x="39" y="208"/>
                    <a:pt x="37" y="204"/>
                  </a:cubicBezTo>
                  <a:cubicBezTo>
                    <a:pt x="37" y="203"/>
                    <a:pt x="40" y="199"/>
                    <a:pt x="40" y="198"/>
                  </a:cubicBezTo>
                  <a:cubicBezTo>
                    <a:pt x="40" y="194"/>
                    <a:pt x="38" y="194"/>
                    <a:pt x="37" y="191"/>
                  </a:cubicBezTo>
                  <a:cubicBezTo>
                    <a:pt x="36" y="185"/>
                    <a:pt x="37" y="183"/>
                    <a:pt x="31" y="179"/>
                  </a:cubicBezTo>
                  <a:cubicBezTo>
                    <a:pt x="28" y="178"/>
                    <a:pt x="24" y="177"/>
                    <a:pt x="22" y="175"/>
                  </a:cubicBezTo>
                  <a:cubicBezTo>
                    <a:pt x="21" y="173"/>
                    <a:pt x="22" y="162"/>
                    <a:pt x="17" y="168"/>
                  </a:cubicBezTo>
                  <a:cubicBezTo>
                    <a:pt x="16" y="169"/>
                    <a:pt x="17" y="177"/>
                    <a:pt x="17" y="179"/>
                  </a:cubicBezTo>
                  <a:cubicBezTo>
                    <a:pt x="17" y="184"/>
                    <a:pt x="19" y="185"/>
                    <a:pt x="23" y="188"/>
                  </a:cubicBezTo>
                  <a:cubicBezTo>
                    <a:pt x="31" y="194"/>
                    <a:pt x="34" y="199"/>
                    <a:pt x="33" y="209"/>
                  </a:cubicBezTo>
                  <a:cubicBezTo>
                    <a:pt x="32" y="218"/>
                    <a:pt x="24" y="221"/>
                    <a:pt x="33" y="228"/>
                  </a:cubicBezTo>
                  <a:cubicBezTo>
                    <a:pt x="36" y="231"/>
                    <a:pt x="38" y="234"/>
                    <a:pt x="41" y="236"/>
                  </a:cubicBezTo>
                  <a:cubicBezTo>
                    <a:pt x="44" y="239"/>
                    <a:pt x="48" y="239"/>
                    <a:pt x="51" y="242"/>
                  </a:cubicBezTo>
                  <a:cubicBezTo>
                    <a:pt x="56" y="246"/>
                    <a:pt x="60" y="253"/>
                    <a:pt x="64" y="257"/>
                  </a:cubicBezTo>
                  <a:cubicBezTo>
                    <a:pt x="70" y="263"/>
                    <a:pt x="73" y="267"/>
                    <a:pt x="76" y="274"/>
                  </a:cubicBezTo>
                  <a:cubicBezTo>
                    <a:pt x="79" y="279"/>
                    <a:pt x="78" y="284"/>
                    <a:pt x="78" y="289"/>
                  </a:cubicBezTo>
                  <a:cubicBezTo>
                    <a:pt x="78" y="289"/>
                    <a:pt x="79" y="290"/>
                    <a:pt x="80" y="290"/>
                  </a:cubicBezTo>
                  <a:cubicBezTo>
                    <a:pt x="84" y="292"/>
                    <a:pt x="89" y="289"/>
                    <a:pt x="92" y="2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4"/>
            <p:cNvSpPr>
              <a:spLocks/>
            </p:cNvSpPr>
            <p:nvPr/>
          </p:nvSpPr>
          <p:spPr bwMode="auto">
            <a:xfrm>
              <a:off x="3762376" y="3278188"/>
              <a:ext cx="747713" cy="666750"/>
            </a:xfrm>
            <a:custGeom>
              <a:avLst/>
              <a:gdLst>
                <a:gd name="T0" fmla="*/ 286 w 451"/>
                <a:gd name="T1" fmla="*/ 388 h 401"/>
                <a:gd name="T2" fmla="*/ 271 w 451"/>
                <a:gd name="T3" fmla="*/ 346 h 401"/>
                <a:gd name="T4" fmla="*/ 273 w 451"/>
                <a:gd name="T5" fmla="*/ 327 h 401"/>
                <a:gd name="T6" fmla="*/ 250 w 451"/>
                <a:gd name="T7" fmla="*/ 305 h 401"/>
                <a:gd name="T8" fmla="*/ 258 w 451"/>
                <a:gd name="T9" fmla="*/ 273 h 401"/>
                <a:gd name="T10" fmla="*/ 287 w 451"/>
                <a:gd name="T11" fmla="*/ 263 h 401"/>
                <a:gd name="T12" fmla="*/ 331 w 451"/>
                <a:gd name="T13" fmla="*/ 267 h 401"/>
                <a:gd name="T14" fmla="*/ 352 w 451"/>
                <a:gd name="T15" fmla="*/ 236 h 401"/>
                <a:gd name="T16" fmla="*/ 401 w 451"/>
                <a:gd name="T17" fmla="*/ 223 h 401"/>
                <a:gd name="T18" fmla="*/ 423 w 451"/>
                <a:gd name="T19" fmla="*/ 205 h 401"/>
                <a:gd name="T20" fmla="*/ 448 w 451"/>
                <a:gd name="T21" fmla="*/ 180 h 401"/>
                <a:gd name="T22" fmla="*/ 427 w 451"/>
                <a:gd name="T23" fmla="*/ 151 h 401"/>
                <a:gd name="T24" fmla="*/ 411 w 451"/>
                <a:gd name="T25" fmla="*/ 98 h 401"/>
                <a:gd name="T26" fmla="*/ 392 w 451"/>
                <a:gd name="T27" fmla="*/ 44 h 401"/>
                <a:gd name="T28" fmla="*/ 382 w 451"/>
                <a:gd name="T29" fmla="*/ 24 h 401"/>
                <a:gd name="T30" fmla="*/ 348 w 451"/>
                <a:gd name="T31" fmla="*/ 69 h 401"/>
                <a:gd name="T32" fmla="*/ 310 w 451"/>
                <a:gd name="T33" fmla="*/ 56 h 401"/>
                <a:gd name="T34" fmla="*/ 292 w 451"/>
                <a:gd name="T35" fmla="*/ 15 h 401"/>
                <a:gd name="T36" fmla="*/ 257 w 451"/>
                <a:gd name="T37" fmla="*/ 8 h 401"/>
                <a:gd name="T38" fmla="*/ 223 w 451"/>
                <a:gd name="T39" fmla="*/ 37 h 401"/>
                <a:gd name="T40" fmla="*/ 207 w 451"/>
                <a:gd name="T41" fmla="*/ 54 h 401"/>
                <a:gd name="T42" fmla="*/ 183 w 451"/>
                <a:gd name="T43" fmla="*/ 78 h 401"/>
                <a:gd name="T44" fmla="*/ 177 w 451"/>
                <a:gd name="T45" fmla="*/ 104 h 401"/>
                <a:gd name="T46" fmla="*/ 164 w 451"/>
                <a:gd name="T47" fmla="*/ 122 h 401"/>
                <a:gd name="T48" fmla="*/ 157 w 451"/>
                <a:gd name="T49" fmla="*/ 139 h 401"/>
                <a:gd name="T50" fmla="*/ 138 w 451"/>
                <a:gd name="T51" fmla="*/ 150 h 401"/>
                <a:gd name="T52" fmla="*/ 83 w 451"/>
                <a:gd name="T53" fmla="*/ 153 h 401"/>
                <a:gd name="T54" fmla="*/ 54 w 451"/>
                <a:gd name="T55" fmla="*/ 168 h 401"/>
                <a:gd name="T56" fmla="*/ 30 w 451"/>
                <a:gd name="T57" fmla="*/ 168 h 401"/>
                <a:gd name="T58" fmla="*/ 19 w 451"/>
                <a:gd name="T59" fmla="*/ 202 h 401"/>
                <a:gd name="T60" fmla="*/ 37 w 451"/>
                <a:gd name="T61" fmla="*/ 227 h 401"/>
                <a:gd name="T62" fmla="*/ 45 w 451"/>
                <a:gd name="T63" fmla="*/ 253 h 401"/>
                <a:gd name="T64" fmla="*/ 40 w 451"/>
                <a:gd name="T65" fmla="*/ 275 h 401"/>
                <a:gd name="T66" fmla="*/ 30 w 451"/>
                <a:gd name="T67" fmla="*/ 288 h 401"/>
                <a:gd name="T68" fmla="*/ 10 w 451"/>
                <a:gd name="T69" fmla="*/ 307 h 401"/>
                <a:gd name="T70" fmla="*/ 0 w 451"/>
                <a:gd name="T71" fmla="*/ 334 h 401"/>
                <a:gd name="T72" fmla="*/ 35 w 451"/>
                <a:gd name="T73" fmla="*/ 362 h 401"/>
                <a:gd name="T74" fmla="*/ 78 w 451"/>
                <a:gd name="T75" fmla="*/ 363 h 401"/>
                <a:gd name="T76" fmla="*/ 118 w 451"/>
                <a:gd name="T77" fmla="*/ 370 h 401"/>
                <a:gd name="T78" fmla="*/ 169 w 451"/>
                <a:gd name="T79" fmla="*/ 363 h 401"/>
                <a:gd name="T80" fmla="*/ 190 w 451"/>
                <a:gd name="T81" fmla="*/ 370 h 401"/>
                <a:gd name="T82" fmla="*/ 209 w 451"/>
                <a:gd name="T83" fmla="*/ 387 h 401"/>
                <a:gd name="T84" fmla="*/ 237 w 451"/>
                <a:gd name="T85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1" h="401">
                  <a:moveTo>
                    <a:pt x="252" y="400"/>
                  </a:moveTo>
                  <a:cubicBezTo>
                    <a:pt x="263" y="401"/>
                    <a:pt x="264" y="393"/>
                    <a:pt x="273" y="389"/>
                  </a:cubicBezTo>
                  <a:cubicBezTo>
                    <a:pt x="277" y="388"/>
                    <a:pt x="282" y="388"/>
                    <a:pt x="286" y="388"/>
                  </a:cubicBezTo>
                  <a:cubicBezTo>
                    <a:pt x="291" y="389"/>
                    <a:pt x="295" y="392"/>
                    <a:pt x="295" y="386"/>
                  </a:cubicBezTo>
                  <a:cubicBezTo>
                    <a:pt x="296" y="363"/>
                    <a:pt x="258" y="388"/>
                    <a:pt x="260" y="363"/>
                  </a:cubicBezTo>
                  <a:cubicBezTo>
                    <a:pt x="260" y="353"/>
                    <a:pt x="273" y="357"/>
                    <a:pt x="271" y="346"/>
                  </a:cubicBezTo>
                  <a:cubicBezTo>
                    <a:pt x="271" y="344"/>
                    <a:pt x="268" y="341"/>
                    <a:pt x="269" y="339"/>
                  </a:cubicBezTo>
                  <a:cubicBezTo>
                    <a:pt x="270" y="338"/>
                    <a:pt x="273" y="339"/>
                    <a:pt x="275" y="337"/>
                  </a:cubicBezTo>
                  <a:cubicBezTo>
                    <a:pt x="278" y="335"/>
                    <a:pt x="276" y="330"/>
                    <a:pt x="273" y="327"/>
                  </a:cubicBezTo>
                  <a:cubicBezTo>
                    <a:pt x="270" y="323"/>
                    <a:pt x="269" y="324"/>
                    <a:pt x="267" y="319"/>
                  </a:cubicBezTo>
                  <a:cubicBezTo>
                    <a:pt x="266" y="314"/>
                    <a:pt x="265" y="312"/>
                    <a:pt x="260" y="309"/>
                  </a:cubicBezTo>
                  <a:cubicBezTo>
                    <a:pt x="257" y="307"/>
                    <a:pt x="253" y="307"/>
                    <a:pt x="250" y="305"/>
                  </a:cubicBezTo>
                  <a:cubicBezTo>
                    <a:pt x="246" y="303"/>
                    <a:pt x="244" y="298"/>
                    <a:pt x="240" y="296"/>
                  </a:cubicBezTo>
                  <a:cubicBezTo>
                    <a:pt x="241" y="291"/>
                    <a:pt x="244" y="283"/>
                    <a:pt x="247" y="280"/>
                  </a:cubicBezTo>
                  <a:cubicBezTo>
                    <a:pt x="251" y="276"/>
                    <a:pt x="256" y="279"/>
                    <a:pt x="258" y="273"/>
                  </a:cubicBezTo>
                  <a:cubicBezTo>
                    <a:pt x="260" y="269"/>
                    <a:pt x="257" y="265"/>
                    <a:pt x="263" y="263"/>
                  </a:cubicBezTo>
                  <a:cubicBezTo>
                    <a:pt x="267" y="262"/>
                    <a:pt x="270" y="265"/>
                    <a:pt x="274" y="265"/>
                  </a:cubicBezTo>
                  <a:cubicBezTo>
                    <a:pt x="279" y="265"/>
                    <a:pt x="282" y="263"/>
                    <a:pt x="287" y="263"/>
                  </a:cubicBezTo>
                  <a:cubicBezTo>
                    <a:pt x="292" y="263"/>
                    <a:pt x="292" y="268"/>
                    <a:pt x="297" y="268"/>
                  </a:cubicBezTo>
                  <a:cubicBezTo>
                    <a:pt x="300" y="269"/>
                    <a:pt x="304" y="265"/>
                    <a:pt x="307" y="264"/>
                  </a:cubicBezTo>
                  <a:cubicBezTo>
                    <a:pt x="316" y="263"/>
                    <a:pt x="323" y="267"/>
                    <a:pt x="331" y="267"/>
                  </a:cubicBezTo>
                  <a:cubicBezTo>
                    <a:pt x="338" y="268"/>
                    <a:pt x="344" y="265"/>
                    <a:pt x="350" y="263"/>
                  </a:cubicBezTo>
                  <a:cubicBezTo>
                    <a:pt x="354" y="262"/>
                    <a:pt x="358" y="262"/>
                    <a:pt x="358" y="257"/>
                  </a:cubicBezTo>
                  <a:cubicBezTo>
                    <a:pt x="359" y="251"/>
                    <a:pt x="350" y="241"/>
                    <a:pt x="352" y="236"/>
                  </a:cubicBezTo>
                  <a:cubicBezTo>
                    <a:pt x="356" y="231"/>
                    <a:pt x="361" y="233"/>
                    <a:pt x="365" y="234"/>
                  </a:cubicBezTo>
                  <a:cubicBezTo>
                    <a:pt x="369" y="235"/>
                    <a:pt x="373" y="232"/>
                    <a:pt x="378" y="231"/>
                  </a:cubicBezTo>
                  <a:cubicBezTo>
                    <a:pt x="386" y="229"/>
                    <a:pt x="400" y="235"/>
                    <a:pt x="401" y="223"/>
                  </a:cubicBezTo>
                  <a:cubicBezTo>
                    <a:pt x="402" y="218"/>
                    <a:pt x="401" y="214"/>
                    <a:pt x="402" y="210"/>
                  </a:cubicBezTo>
                  <a:cubicBezTo>
                    <a:pt x="404" y="203"/>
                    <a:pt x="406" y="205"/>
                    <a:pt x="412" y="207"/>
                  </a:cubicBezTo>
                  <a:cubicBezTo>
                    <a:pt x="417" y="208"/>
                    <a:pt x="419" y="209"/>
                    <a:pt x="423" y="205"/>
                  </a:cubicBezTo>
                  <a:cubicBezTo>
                    <a:pt x="426" y="201"/>
                    <a:pt x="426" y="199"/>
                    <a:pt x="431" y="197"/>
                  </a:cubicBezTo>
                  <a:cubicBezTo>
                    <a:pt x="437" y="196"/>
                    <a:pt x="438" y="196"/>
                    <a:pt x="441" y="191"/>
                  </a:cubicBezTo>
                  <a:cubicBezTo>
                    <a:pt x="443" y="187"/>
                    <a:pt x="447" y="184"/>
                    <a:pt x="448" y="180"/>
                  </a:cubicBezTo>
                  <a:cubicBezTo>
                    <a:pt x="451" y="170"/>
                    <a:pt x="438" y="167"/>
                    <a:pt x="431" y="167"/>
                  </a:cubicBezTo>
                  <a:cubicBezTo>
                    <a:pt x="429" y="158"/>
                    <a:pt x="440" y="158"/>
                    <a:pt x="439" y="151"/>
                  </a:cubicBezTo>
                  <a:cubicBezTo>
                    <a:pt x="435" y="150"/>
                    <a:pt x="431" y="152"/>
                    <a:pt x="427" y="151"/>
                  </a:cubicBezTo>
                  <a:cubicBezTo>
                    <a:pt x="426" y="145"/>
                    <a:pt x="429" y="136"/>
                    <a:pt x="419" y="136"/>
                  </a:cubicBezTo>
                  <a:cubicBezTo>
                    <a:pt x="418" y="129"/>
                    <a:pt x="418" y="122"/>
                    <a:pt x="418" y="114"/>
                  </a:cubicBezTo>
                  <a:cubicBezTo>
                    <a:pt x="419" y="105"/>
                    <a:pt x="414" y="105"/>
                    <a:pt x="411" y="98"/>
                  </a:cubicBezTo>
                  <a:cubicBezTo>
                    <a:pt x="408" y="91"/>
                    <a:pt x="410" y="81"/>
                    <a:pt x="406" y="75"/>
                  </a:cubicBezTo>
                  <a:cubicBezTo>
                    <a:pt x="400" y="67"/>
                    <a:pt x="396" y="65"/>
                    <a:pt x="394" y="55"/>
                  </a:cubicBezTo>
                  <a:cubicBezTo>
                    <a:pt x="394" y="51"/>
                    <a:pt x="393" y="47"/>
                    <a:pt x="392" y="44"/>
                  </a:cubicBezTo>
                  <a:cubicBezTo>
                    <a:pt x="391" y="41"/>
                    <a:pt x="392" y="40"/>
                    <a:pt x="390" y="39"/>
                  </a:cubicBezTo>
                  <a:cubicBezTo>
                    <a:pt x="388" y="37"/>
                    <a:pt x="385" y="37"/>
                    <a:pt x="384" y="36"/>
                  </a:cubicBezTo>
                  <a:cubicBezTo>
                    <a:pt x="382" y="33"/>
                    <a:pt x="385" y="26"/>
                    <a:pt x="382" y="24"/>
                  </a:cubicBezTo>
                  <a:cubicBezTo>
                    <a:pt x="372" y="15"/>
                    <a:pt x="359" y="45"/>
                    <a:pt x="356" y="50"/>
                  </a:cubicBezTo>
                  <a:cubicBezTo>
                    <a:pt x="355" y="53"/>
                    <a:pt x="352" y="55"/>
                    <a:pt x="351" y="59"/>
                  </a:cubicBezTo>
                  <a:cubicBezTo>
                    <a:pt x="350" y="63"/>
                    <a:pt x="351" y="66"/>
                    <a:pt x="348" y="69"/>
                  </a:cubicBezTo>
                  <a:cubicBezTo>
                    <a:pt x="339" y="74"/>
                    <a:pt x="332" y="65"/>
                    <a:pt x="324" y="65"/>
                  </a:cubicBezTo>
                  <a:cubicBezTo>
                    <a:pt x="319" y="64"/>
                    <a:pt x="317" y="67"/>
                    <a:pt x="313" y="66"/>
                  </a:cubicBezTo>
                  <a:cubicBezTo>
                    <a:pt x="307" y="64"/>
                    <a:pt x="308" y="61"/>
                    <a:pt x="310" y="56"/>
                  </a:cubicBezTo>
                  <a:cubicBezTo>
                    <a:pt x="312" y="47"/>
                    <a:pt x="310" y="38"/>
                    <a:pt x="308" y="29"/>
                  </a:cubicBezTo>
                  <a:cubicBezTo>
                    <a:pt x="308" y="25"/>
                    <a:pt x="307" y="20"/>
                    <a:pt x="303" y="18"/>
                  </a:cubicBezTo>
                  <a:cubicBezTo>
                    <a:pt x="300" y="16"/>
                    <a:pt x="296" y="16"/>
                    <a:pt x="292" y="15"/>
                  </a:cubicBezTo>
                  <a:cubicBezTo>
                    <a:pt x="288" y="15"/>
                    <a:pt x="286" y="11"/>
                    <a:pt x="282" y="14"/>
                  </a:cubicBezTo>
                  <a:cubicBezTo>
                    <a:pt x="278" y="17"/>
                    <a:pt x="279" y="23"/>
                    <a:pt x="274" y="23"/>
                  </a:cubicBezTo>
                  <a:cubicBezTo>
                    <a:pt x="268" y="23"/>
                    <a:pt x="260" y="12"/>
                    <a:pt x="257" y="8"/>
                  </a:cubicBezTo>
                  <a:cubicBezTo>
                    <a:pt x="250" y="1"/>
                    <a:pt x="242" y="0"/>
                    <a:pt x="233" y="3"/>
                  </a:cubicBezTo>
                  <a:cubicBezTo>
                    <a:pt x="224" y="6"/>
                    <a:pt x="230" y="18"/>
                    <a:pt x="228" y="25"/>
                  </a:cubicBezTo>
                  <a:cubicBezTo>
                    <a:pt x="227" y="29"/>
                    <a:pt x="225" y="35"/>
                    <a:pt x="223" y="37"/>
                  </a:cubicBezTo>
                  <a:cubicBezTo>
                    <a:pt x="221" y="38"/>
                    <a:pt x="219" y="38"/>
                    <a:pt x="217" y="39"/>
                  </a:cubicBezTo>
                  <a:cubicBezTo>
                    <a:pt x="215" y="41"/>
                    <a:pt x="215" y="42"/>
                    <a:pt x="214" y="44"/>
                  </a:cubicBezTo>
                  <a:cubicBezTo>
                    <a:pt x="212" y="49"/>
                    <a:pt x="211" y="50"/>
                    <a:pt x="207" y="54"/>
                  </a:cubicBezTo>
                  <a:cubicBezTo>
                    <a:pt x="204" y="56"/>
                    <a:pt x="198" y="56"/>
                    <a:pt x="195" y="59"/>
                  </a:cubicBezTo>
                  <a:cubicBezTo>
                    <a:pt x="193" y="62"/>
                    <a:pt x="196" y="67"/>
                    <a:pt x="194" y="70"/>
                  </a:cubicBezTo>
                  <a:cubicBezTo>
                    <a:pt x="192" y="75"/>
                    <a:pt x="188" y="78"/>
                    <a:pt x="183" y="78"/>
                  </a:cubicBezTo>
                  <a:cubicBezTo>
                    <a:pt x="179" y="77"/>
                    <a:pt x="175" y="74"/>
                    <a:pt x="172" y="79"/>
                  </a:cubicBezTo>
                  <a:cubicBezTo>
                    <a:pt x="169" y="83"/>
                    <a:pt x="171" y="88"/>
                    <a:pt x="172" y="92"/>
                  </a:cubicBezTo>
                  <a:cubicBezTo>
                    <a:pt x="174" y="96"/>
                    <a:pt x="178" y="99"/>
                    <a:pt x="177" y="104"/>
                  </a:cubicBezTo>
                  <a:cubicBezTo>
                    <a:pt x="175" y="110"/>
                    <a:pt x="173" y="109"/>
                    <a:pt x="169" y="108"/>
                  </a:cubicBezTo>
                  <a:cubicBezTo>
                    <a:pt x="165" y="108"/>
                    <a:pt x="160" y="108"/>
                    <a:pt x="159" y="112"/>
                  </a:cubicBezTo>
                  <a:cubicBezTo>
                    <a:pt x="156" y="118"/>
                    <a:pt x="162" y="118"/>
                    <a:pt x="164" y="122"/>
                  </a:cubicBezTo>
                  <a:cubicBezTo>
                    <a:pt x="166" y="126"/>
                    <a:pt x="164" y="129"/>
                    <a:pt x="161" y="132"/>
                  </a:cubicBezTo>
                  <a:cubicBezTo>
                    <a:pt x="160" y="133"/>
                    <a:pt x="158" y="133"/>
                    <a:pt x="157" y="135"/>
                  </a:cubicBezTo>
                  <a:cubicBezTo>
                    <a:pt x="155" y="138"/>
                    <a:pt x="157" y="136"/>
                    <a:pt x="157" y="139"/>
                  </a:cubicBezTo>
                  <a:cubicBezTo>
                    <a:pt x="157" y="143"/>
                    <a:pt x="159" y="142"/>
                    <a:pt x="155" y="143"/>
                  </a:cubicBezTo>
                  <a:cubicBezTo>
                    <a:pt x="153" y="144"/>
                    <a:pt x="150" y="143"/>
                    <a:pt x="148" y="143"/>
                  </a:cubicBezTo>
                  <a:cubicBezTo>
                    <a:pt x="144" y="144"/>
                    <a:pt x="142" y="149"/>
                    <a:pt x="138" y="150"/>
                  </a:cubicBezTo>
                  <a:cubicBezTo>
                    <a:pt x="131" y="153"/>
                    <a:pt x="121" y="146"/>
                    <a:pt x="113" y="147"/>
                  </a:cubicBezTo>
                  <a:cubicBezTo>
                    <a:pt x="107" y="149"/>
                    <a:pt x="104" y="152"/>
                    <a:pt x="99" y="152"/>
                  </a:cubicBezTo>
                  <a:cubicBezTo>
                    <a:pt x="93" y="152"/>
                    <a:pt x="89" y="151"/>
                    <a:pt x="83" y="153"/>
                  </a:cubicBezTo>
                  <a:cubicBezTo>
                    <a:pt x="78" y="154"/>
                    <a:pt x="73" y="154"/>
                    <a:pt x="68" y="155"/>
                  </a:cubicBezTo>
                  <a:cubicBezTo>
                    <a:pt x="61" y="157"/>
                    <a:pt x="64" y="161"/>
                    <a:pt x="61" y="166"/>
                  </a:cubicBezTo>
                  <a:cubicBezTo>
                    <a:pt x="60" y="168"/>
                    <a:pt x="57" y="170"/>
                    <a:pt x="54" y="168"/>
                  </a:cubicBezTo>
                  <a:cubicBezTo>
                    <a:pt x="52" y="167"/>
                    <a:pt x="54" y="166"/>
                    <a:pt x="52" y="164"/>
                  </a:cubicBezTo>
                  <a:cubicBezTo>
                    <a:pt x="50" y="160"/>
                    <a:pt x="47" y="159"/>
                    <a:pt x="43" y="161"/>
                  </a:cubicBezTo>
                  <a:cubicBezTo>
                    <a:pt x="40" y="163"/>
                    <a:pt x="33" y="166"/>
                    <a:pt x="30" y="168"/>
                  </a:cubicBezTo>
                  <a:cubicBezTo>
                    <a:pt x="29" y="170"/>
                    <a:pt x="27" y="176"/>
                    <a:pt x="27" y="179"/>
                  </a:cubicBezTo>
                  <a:cubicBezTo>
                    <a:pt x="26" y="183"/>
                    <a:pt x="27" y="189"/>
                    <a:pt x="25" y="193"/>
                  </a:cubicBezTo>
                  <a:cubicBezTo>
                    <a:pt x="24" y="197"/>
                    <a:pt x="21" y="198"/>
                    <a:pt x="19" y="202"/>
                  </a:cubicBezTo>
                  <a:cubicBezTo>
                    <a:pt x="18" y="206"/>
                    <a:pt x="18" y="211"/>
                    <a:pt x="21" y="214"/>
                  </a:cubicBezTo>
                  <a:cubicBezTo>
                    <a:pt x="24" y="219"/>
                    <a:pt x="28" y="217"/>
                    <a:pt x="31" y="219"/>
                  </a:cubicBezTo>
                  <a:cubicBezTo>
                    <a:pt x="35" y="221"/>
                    <a:pt x="34" y="224"/>
                    <a:pt x="37" y="227"/>
                  </a:cubicBezTo>
                  <a:cubicBezTo>
                    <a:pt x="38" y="230"/>
                    <a:pt x="41" y="232"/>
                    <a:pt x="41" y="236"/>
                  </a:cubicBezTo>
                  <a:cubicBezTo>
                    <a:pt x="42" y="240"/>
                    <a:pt x="37" y="244"/>
                    <a:pt x="37" y="248"/>
                  </a:cubicBezTo>
                  <a:cubicBezTo>
                    <a:pt x="38" y="253"/>
                    <a:pt x="43" y="249"/>
                    <a:pt x="45" y="253"/>
                  </a:cubicBezTo>
                  <a:cubicBezTo>
                    <a:pt x="46" y="255"/>
                    <a:pt x="46" y="258"/>
                    <a:pt x="45" y="260"/>
                  </a:cubicBezTo>
                  <a:cubicBezTo>
                    <a:pt x="45" y="263"/>
                    <a:pt x="43" y="262"/>
                    <a:pt x="42" y="264"/>
                  </a:cubicBezTo>
                  <a:cubicBezTo>
                    <a:pt x="40" y="268"/>
                    <a:pt x="41" y="271"/>
                    <a:pt x="40" y="275"/>
                  </a:cubicBezTo>
                  <a:cubicBezTo>
                    <a:pt x="40" y="275"/>
                    <a:pt x="38" y="279"/>
                    <a:pt x="38" y="279"/>
                  </a:cubicBezTo>
                  <a:cubicBezTo>
                    <a:pt x="37" y="281"/>
                    <a:pt x="36" y="283"/>
                    <a:pt x="35" y="284"/>
                  </a:cubicBezTo>
                  <a:cubicBezTo>
                    <a:pt x="33" y="286"/>
                    <a:pt x="31" y="287"/>
                    <a:pt x="30" y="288"/>
                  </a:cubicBezTo>
                  <a:cubicBezTo>
                    <a:pt x="28" y="289"/>
                    <a:pt x="28" y="290"/>
                    <a:pt x="26" y="291"/>
                  </a:cubicBezTo>
                  <a:cubicBezTo>
                    <a:pt x="22" y="294"/>
                    <a:pt x="21" y="294"/>
                    <a:pt x="18" y="298"/>
                  </a:cubicBezTo>
                  <a:cubicBezTo>
                    <a:pt x="15" y="301"/>
                    <a:pt x="13" y="304"/>
                    <a:pt x="10" y="307"/>
                  </a:cubicBezTo>
                  <a:cubicBezTo>
                    <a:pt x="5" y="309"/>
                    <a:pt x="3" y="309"/>
                    <a:pt x="3" y="315"/>
                  </a:cubicBezTo>
                  <a:cubicBezTo>
                    <a:pt x="3" y="319"/>
                    <a:pt x="3" y="323"/>
                    <a:pt x="3" y="327"/>
                  </a:cubicBezTo>
                  <a:cubicBezTo>
                    <a:pt x="2" y="330"/>
                    <a:pt x="1" y="332"/>
                    <a:pt x="0" y="334"/>
                  </a:cubicBezTo>
                  <a:cubicBezTo>
                    <a:pt x="6" y="334"/>
                    <a:pt x="5" y="337"/>
                    <a:pt x="8" y="341"/>
                  </a:cubicBezTo>
                  <a:cubicBezTo>
                    <a:pt x="11" y="345"/>
                    <a:pt x="16" y="344"/>
                    <a:pt x="19" y="346"/>
                  </a:cubicBezTo>
                  <a:cubicBezTo>
                    <a:pt x="26" y="351"/>
                    <a:pt x="26" y="359"/>
                    <a:pt x="35" y="362"/>
                  </a:cubicBezTo>
                  <a:cubicBezTo>
                    <a:pt x="45" y="364"/>
                    <a:pt x="58" y="354"/>
                    <a:pt x="67" y="363"/>
                  </a:cubicBezTo>
                  <a:cubicBezTo>
                    <a:pt x="69" y="365"/>
                    <a:pt x="70" y="368"/>
                    <a:pt x="71" y="371"/>
                  </a:cubicBezTo>
                  <a:cubicBezTo>
                    <a:pt x="75" y="371"/>
                    <a:pt x="74" y="365"/>
                    <a:pt x="78" y="363"/>
                  </a:cubicBezTo>
                  <a:cubicBezTo>
                    <a:pt x="83" y="361"/>
                    <a:pt x="85" y="365"/>
                    <a:pt x="89" y="367"/>
                  </a:cubicBezTo>
                  <a:cubicBezTo>
                    <a:pt x="93" y="368"/>
                    <a:pt x="97" y="366"/>
                    <a:pt x="101" y="366"/>
                  </a:cubicBezTo>
                  <a:cubicBezTo>
                    <a:pt x="107" y="366"/>
                    <a:pt x="112" y="370"/>
                    <a:pt x="118" y="370"/>
                  </a:cubicBezTo>
                  <a:cubicBezTo>
                    <a:pt x="119" y="363"/>
                    <a:pt x="113" y="350"/>
                    <a:pt x="123" y="346"/>
                  </a:cubicBezTo>
                  <a:cubicBezTo>
                    <a:pt x="131" y="344"/>
                    <a:pt x="140" y="351"/>
                    <a:pt x="147" y="353"/>
                  </a:cubicBezTo>
                  <a:cubicBezTo>
                    <a:pt x="154" y="355"/>
                    <a:pt x="165" y="357"/>
                    <a:pt x="169" y="363"/>
                  </a:cubicBezTo>
                  <a:cubicBezTo>
                    <a:pt x="170" y="366"/>
                    <a:pt x="169" y="366"/>
                    <a:pt x="171" y="368"/>
                  </a:cubicBezTo>
                  <a:cubicBezTo>
                    <a:pt x="173" y="369"/>
                    <a:pt x="176" y="369"/>
                    <a:pt x="178" y="369"/>
                  </a:cubicBezTo>
                  <a:cubicBezTo>
                    <a:pt x="181" y="369"/>
                    <a:pt x="187" y="369"/>
                    <a:pt x="190" y="370"/>
                  </a:cubicBezTo>
                  <a:cubicBezTo>
                    <a:pt x="193" y="372"/>
                    <a:pt x="197" y="377"/>
                    <a:pt x="198" y="380"/>
                  </a:cubicBezTo>
                  <a:cubicBezTo>
                    <a:pt x="201" y="384"/>
                    <a:pt x="199" y="389"/>
                    <a:pt x="201" y="393"/>
                  </a:cubicBezTo>
                  <a:cubicBezTo>
                    <a:pt x="204" y="391"/>
                    <a:pt x="206" y="389"/>
                    <a:pt x="209" y="387"/>
                  </a:cubicBezTo>
                  <a:cubicBezTo>
                    <a:pt x="212" y="386"/>
                    <a:pt x="215" y="385"/>
                    <a:pt x="217" y="385"/>
                  </a:cubicBezTo>
                  <a:cubicBezTo>
                    <a:pt x="224" y="383"/>
                    <a:pt x="230" y="387"/>
                    <a:pt x="236" y="391"/>
                  </a:cubicBezTo>
                  <a:cubicBezTo>
                    <a:pt x="241" y="395"/>
                    <a:pt x="238" y="397"/>
                    <a:pt x="237" y="401"/>
                  </a:cubicBezTo>
                  <a:cubicBezTo>
                    <a:pt x="242" y="400"/>
                    <a:pt x="247" y="400"/>
                    <a:pt x="252" y="4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5"/>
            <p:cNvSpPr>
              <a:spLocks/>
            </p:cNvSpPr>
            <p:nvPr/>
          </p:nvSpPr>
          <p:spPr bwMode="auto">
            <a:xfrm>
              <a:off x="4857751" y="2506663"/>
              <a:ext cx="341313" cy="476250"/>
            </a:xfrm>
            <a:custGeom>
              <a:avLst/>
              <a:gdLst>
                <a:gd name="T0" fmla="*/ 183 w 206"/>
                <a:gd name="T1" fmla="*/ 59 h 287"/>
                <a:gd name="T2" fmla="*/ 190 w 206"/>
                <a:gd name="T3" fmla="*/ 45 h 287"/>
                <a:gd name="T4" fmla="*/ 171 w 206"/>
                <a:gd name="T5" fmla="*/ 34 h 287"/>
                <a:gd name="T6" fmla="*/ 145 w 206"/>
                <a:gd name="T7" fmla="*/ 17 h 287"/>
                <a:gd name="T8" fmla="*/ 124 w 206"/>
                <a:gd name="T9" fmla="*/ 11 h 287"/>
                <a:gd name="T10" fmla="*/ 103 w 206"/>
                <a:gd name="T11" fmla="*/ 11 h 287"/>
                <a:gd name="T12" fmla="*/ 89 w 206"/>
                <a:gd name="T13" fmla="*/ 9 h 287"/>
                <a:gd name="T14" fmla="*/ 77 w 206"/>
                <a:gd name="T15" fmla="*/ 12 h 287"/>
                <a:gd name="T16" fmla="*/ 69 w 206"/>
                <a:gd name="T17" fmla="*/ 25 h 287"/>
                <a:gd name="T18" fmla="*/ 52 w 206"/>
                <a:gd name="T19" fmla="*/ 34 h 287"/>
                <a:gd name="T20" fmla="*/ 38 w 206"/>
                <a:gd name="T21" fmla="*/ 58 h 287"/>
                <a:gd name="T22" fmla="*/ 23 w 206"/>
                <a:gd name="T23" fmla="*/ 61 h 287"/>
                <a:gd name="T24" fmla="*/ 29 w 206"/>
                <a:gd name="T25" fmla="*/ 68 h 287"/>
                <a:gd name="T26" fmla="*/ 27 w 206"/>
                <a:gd name="T27" fmla="*/ 88 h 287"/>
                <a:gd name="T28" fmla="*/ 29 w 206"/>
                <a:gd name="T29" fmla="*/ 119 h 287"/>
                <a:gd name="T30" fmla="*/ 22 w 206"/>
                <a:gd name="T31" fmla="*/ 147 h 287"/>
                <a:gd name="T32" fmla="*/ 7 w 206"/>
                <a:gd name="T33" fmla="*/ 161 h 287"/>
                <a:gd name="T34" fmla="*/ 15 w 206"/>
                <a:gd name="T35" fmla="*/ 183 h 287"/>
                <a:gd name="T36" fmla="*/ 29 w 206"/>
                <a:gd name="T37" fmla="*/ 194 h 287"/>
                <a:gd name="T38" fmla="*/ 22 w 206"/>
                <a:gd name="T39" fmla="*/ 223 h 287"/>
                <a:gd name="T40" fmla="*/ 15 w 206"/>
                <a:gd name="T41" fmla="*/ 246 h 287"/>
                <a:gd name="T42" fmla="*/ 17 w 206"/>
                <a:gd name="T43" fmla="*/ 271 h 287"/>
                <a:gd name="T44" fmla="*/ 27 w 206"/>
                <a:gd name="T45" fmla="*/ 273 h 287"/>
                <a:gd name="T46" fmla="*/ 40 w 206"/>
                <a:gd name="T47" fmla="*/ 284 h 287"/>
                <a:gd name="T48" fmla="*/ 54 w 206"/>
                <a:gd name="T49" fmla="*/ 283 h 287"/>
                <a:gd name="T50" fmla="*/ 81 w 206"/>
                <a:gd name="T51" fmla="*/ 273 h 287"/>
                <a:gd name="T52" fmla="*/ 89 w 206"/>
                <a:gd name="T53" fmla="*/ 261 h 287"/>
                <a:gd name="T54" fmla="*/ 104 w 206"/>
                <a:gd name="T55" fmla="*/ 226 h 287"/>
                <a:gd name="T56" fmla="*/ 132 w 206"/>
                <a:gd name="T57" fmla="*/ 200 h 287"/>
                <a:gd name="T58" fmla="*/ 134 w 206"/>
                <a:gd name="T59" fmla="*/ 190 h 287"/>
                <a:gd name="T60" fmla="*/ 154 w 206"/>
                <a:gd name="T61" fmla="*/ 166 h 287"/>
                <a:gd name="T62" fmla="*/ 169 w 206"/>
                <a:gd name="T63" fmla="*/ 149 h 287"/>
                <a:gd name="T64" fmla="*/ 192 w 206"/>
                <a:gd name="T65" fmla="*/ 121 h 287"/>
                <a:gd name="T66" fmla="*/ 187 w 206"/>
                <a:gd name="T67" fmla="*/ 104 h 287"/>
                <a:gd name="T68" fmla="*/ 194 w 206"/>
                <a:gd name="T69" fmla="*/ 88 h 287"/>
                <a:gd name="T70" fmla="*/ 206 w 206"/>
                <a:gd name="T71" fmla="*/ 8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87">
                  <a:moveTo>
                    <a:pt x="197" y="71"/>
                  </a:moveTo>
                  <a:cubicBezTo>
                    <a:pt x="194" y="68"/>
                    <a:pt x="177" y="68"/>
                    <a:pt x="183" y="59"/>
                  </a:cubicBezTo>
                  <a:cubicBezTo>
                    <a:pt x="186" y="54"/>
                    <a:pt x="191" y="58"/>
                    <a:pt x="195" y="55"/>
                  </a:cubicBezTo>
                  <a:cubicBezTo>
                    <a:pt x="199" y="52"/>
                    <a:pt x="193" y="47"/>
                    <a:pt x="190" y="45"/>
                  </a:cubicBezTo>
                  <a:cubicBezTo>
                    <a:pt x="187" y="43"/>
                    <a:pt x="184" y="41"/>
                    <a:pt x="181" y="39"/>
                  </a:cubicBezTo>
                  <a:cubicBezTo>
                    <a:pt x="177" y="36"/>
                    <a:pt x="174" y="36"/>
                    <a:pt x="171" y="34"/>
                  </a:cubicBezTo>
                  <a:cubicBezTo>
                    <a:pt x="165" y="31"/>
                    <a:pt x="161" y="24"/>
                    <a:pt x="155" y="20"/>
                  </a:cubicBezTo>
                  <a:cubicBezTo>
                    <a:pt x="151" y="17"/>
                    <a:pt x="151" y="16"/>
                    <a:pt x="145" y="17"/>
                  </a:cubicBezTo>
                  <a:cubicBezTo>
                    <a:pt x="141" y="18"/>
                    <a:pt x="139" y="18"/>
                    <a:pt x="135" y="16"/>
                  </a:cubicBezTo>
                  <a:cubicBezTo>
                    <a:pt x="131" y="13"/>
                    <a:pt x="129" y="10"/>
                    <a:pt x="124" y="11"/>
                  </a:cubicBezTo>
                  <a:cubicBezTo>
                    <a:pt x="120" y="12"/>
                    <a:pt x="118" y="16"/>
                    <a:pt x="113" y="17"/>
                  </a:cubicBezTo>
                  <a:cubicBezTo>
                    <a:pt x="108" y="17"/>
                    <a:pt x="105" y="15"/>
                    <a:pt x="103" y="11"/>
                  </a:cubicBezTo>
                  <a:cubicBezTo>
                    <a:pt x="101" y="9"/>
                    <a:pt x="100" y="2"/>
                    <a:pt x="98" y="1"/>
                  </a:cubicBezTo>
                  <a:cubicBezTo>
                    <a:pt x="94" y="0"/>
                    <a:pt x="90" y="7"/>
                    <a:pt x="89" y="9"/>
                  </a:cubicBezTo>
                  <a:cubicBezTo>
                    <a:pt x="88" y="12"/>
                    <a:pt x="88" y="19"/>
                    <a:pt x="82" y="17"/>
                  </a:cubicBezTo>
                  <a:cubicBezTo>
                    <a:pt x="82" y="15"/>
                    <a:pt x="80" y="11"/>
                    <a:pt x="77" y="12"/>
                  </a:cubicBezTo>
                  <a:cubicBezTo>
                    <a:pt x="74" y="14"/>
                    <a:pt x="76" y="19"/>
                    <a:pt x="75" y="21"/>
                  </a:cubicBezTo>
                  <a:cubicBezTo>
                    <a:pt x="73" y="26"/>
                    <a:pt x="73" y="23"/>
                    <a:pt x="69" y="25"/>
                  </a:cubicBezTo>
                  <a:cubicBezTo>
                    <a:pt x="66" y="26"/>
                    <a:pt x="65" y="28"/>
                    <a:pt x="63" y="31"/>
                  </a:cubicBezTo>
                  <a:cubicBezTo>
                    <a:pt x="60" y="28"/>
                    <a:pt x="54" y="31"/>
                    <a:pt x="52" y="34"/>
                  </a:cubicBezTo>
                  <a:cubicBezTo>
                    <a:pt x="50" y="39"/>
                    <a:pt x="54" y="42"/>
                    <a:pt x="55" y="45"/>
                  </a:cubicBezTo>
                  <a:cubicBezTo>
                    <a:pt x="57" y="55"/>
                    <a:pt x="45" y="59"/>
                    <a:pt x="38" y="58"/>
                  </a:cubicBezTo>
                  <a:cubicBezTo>
                    <a:pt x="34" y="57"/>
                    <a:pt x="29" y="55"/>
                    <a:pt x="26" y="57"/>
                  </a:cubicBezTo>
                  <a:cubicBezTo>
                    <a:pt x="26" y="57"/>
                    <a:pt x="23" y="60"/>
                    <a:pt x="23" y="61"/>
                  </a:cubicBezTo>
                  <a:cubicBezTo>
                    <a:pt x="22" y="64"/>
                    <a:pt x="24" y="63"/>
                    <a:pt x="26" y="65"/>
                  </a:cubicBezTo>
                  <a:cubicBezTo>
                    <a:pt x="28" y="66"/>
                    <a:pt x="28" y="65"/>
                    <a:pt x="29" y="68"/>
                  </a:cubicBezTo>
                  <a:cubicBezTo>
                    <a:pt x="30" y="70"/>
                    <a:pt x="30" y="73"/>
                    <a:pt x="30" y="75"/>
                  </a:cubicBezTo>
                  <a:cubicBezTo>
                    <a:pt x="30" y="79"/>
                    <a:pt x="30" y="84"/>
                    <a:pt x="27" y="88"/>
                  </a:cubicBezTo>
                  <a:cubicBezTo>
                    <a:pt x="24" y="93"/>
                    <a:pt x="19" y="93"/>
                    <a:pt x="25" y="100"/>
                  </a:cubicBezTo>
                  <a:cubicBezTo>
                    <a:pt x="31" y="106"/>
                    <a:pt x="31" y="110"/>
                    <a:pt x="29" y="119"/>
                  </a:cubicBezTo>
                  <a:cubicBezTo>
                    <a:pt x="27" y="125"/>
                    <a:pt x="26" y="132"/>
                    <a:pt x="24" y="139"/>
                  </a:cubicBezTo>
                  <a:cubicBezTo>
                    <a:pt x="22" y="142"/>
                    <a:pt x="22" y="144"/>
                    <a:pt x="22" y="147"/>
                  </a:cubicBezTo>
                  <a:cubicBezTo>
                    <a:pt x="21" y="151"/>
                    <a:pt x="19" y="153"/>
                    <a:pt x="17" y="156"/>
                  </a:cubicBezTo>
                  <a:cubicBezTo>
                    <a:pt x="12" y="157"/>
                    <a:pt x="11" y="157"/>
                    <a:pt x="7" y="161"/>
                  </a:cubicBezTo>
                  <a:cubicBezTo>
                    <a:pt x="5" y="164"/>
                    <a:pt x="4" y="168"/>
                    <a:pt x="1" y="169"/>
                  </a:cubicBezTo>
                  <a:cubicBezTo>
                    <a:pt x="0" y="173"/>
                    <a:pt x="12" y="181"/>
                    <a:pt x="15" y="183"/>
                  </a:cubicBezTo>
                  <a:cubicBezTo>
                    <a:pt x="18" y="186"/>
                    <a:pt x="21" y="185"/>
                    <a:pt x="24" y="186"/>
                  </a:cubicBezTo>
                  <a:cubicBezTo>
                    <a:pt x="27" y="188"/>
                    <a:pt x="27" y="191"/>
                    <a:pt x="29" y="194"/>
                  </a:cubicBezTo>
                  <a:cubicBezTo>
                    <a:pt x="23" y="197"/>
                    <a:pt x="5" y="188"/>
                    <a:pt x="16" y="201"/>
                  </a:cubicBezTo>
                  <a:cubicBezTo>
                    <a:pt x="21" y="208"/>
                    <a:pt x="21" y="215"/>
                    <a:pt x="22" y="223"/>
                  </a:cubicBezTo>
                  <a:cubicBezTo>
                    <a:pt x="22" y="230"/>
                    <a:pt x="20" y="230"/>
                    <a:pt x="17" y="234"/>
                  </a:cubicBezTo>
                  <a:cubicBezTo>
                    <a:pt x="14" y="239"/>
                    <a:pt x="15" y="242"/>
                    <a:pt x="15" y="246"/>
                  </a:cubicBezTo>
                  <a:cubicBezTo>
                    <a:pt x="15" y="252"/>
                    <a:pt x="12" y="256"/>
                    <a:pt x="11" y="261"/>
                  </a:cubicBezTo>
                  <a:cubicBezTo>
                    <a:pt x="11" y="265"/>
                    <a:pt x="14" y="269"/>
                    <a:pt x="17" y="271"/>
                  </a:cubicBezTo>
                  <a:cubicBezTo>
                    <a:pt x="18" y="273"/>
                    <a:pt x="19" y="274"/>
                    <a:pt x="21" y="274"/>
                  </a:cubicBezTo>
                  <a:cubicBezTo>
                    <a:pt x="23" y="274"/>
                    <a:pt x="24" y="272"/>
                    <a:pt x="27" y="273"/>
                  </a:cubicBezTo>
                  <a:cubicBezTo>
                    <a:pt x="30" y="275"/>
                    <a:pt x="28" y="281"/>
                    <a:pt x="29" y="284"/>
                  </a:cubicBezTo>
                  <a:cubicBezTo>
                    <a:pt x="30" y="287"/>
                    <a:pt x="37" y="286"/>
                    <a:pt x="40" y="284"/>
                  </a:cubicBezTo>
                  <a:cubicBezTo>
                    <a:pt x="43" y="282"/>
                    <a:pt x="43" y="278"/>
                    <a:pt x="47" y="277"/>
                  </a:cubicBezTo>
                  <a:cubicBezTo>
                    <a:pt x="53" y="276"/>
                    <a:pt x="52" y="281"/>
                    <a:pt x="54" y="283"/>
                  </a:cubicBezTo>
                  <a:cubicBezTo>
                    <a:pt x="57" y="286"/>
                    <a:pt x="61" y="287"/>
                    <a:pt x="64" y="286"/>
                  </a:cubicBezTo>
                  <a:cubicBezTo>
                    <a:pt x="70" y="285"/>
                    <a:pt x="77" y="277"/>
                    <a:pt x="81" y="273"/>
                  </a:cubicBezTo>
                  <a:cubicBezTo>
                    <a:pt x="85" y="270"/>
                    <a:pt x="87" y="265"/>
                    <a:pt x="90" y="261"/>
                  </a:cubicBezTo>
                  <a:cubicBezTo>
                    <a:pt x="89" y="261"/>
                    <a:pt x="89" y="261"/>
                    <a:pt x="89" y="261"/>
                  </a:cubicBezTo>
                  <a:cubicBezTo>
                    <a:pt x="87" y="255"/>
                    <a:pt x="91" y="253"/>
                    <a:pt x="94" y="249"/>
                  </a:cubicBezTo>
                  <a:cubicBezTo>
                    <a:pt x="99" y="242"/>
                    <a:pt x="101" y="234"/>
                    <a:pt x="104" y="226"/>
                  </a:cubicBezTo>
                  <a:cubicBezTo>
                    <a:pt x="106" y="220"/>
                    <a:pt x="115" y="211"/>
                    <a:pt x="120" y="207"/>
                  </a:cubicBezTo>
                  <a:cubicBezTo>
                    <a:pt x="123" y="206"/>
                    <a:pt x="131" y="204"/>
                    <a:pt x="132" y="200"/>
                  </a:cubicBezTo>
                  <a:cubicBezTo>
                    <a:pt x="133" y="197"/>
                    <a:pt x="131" y="198"/>
                    <a:pt x="131" y="196"/>
                  </a:cubicBezTo>
                  <a:cubicBezTo>
                    <a:pt x="131" y="193"/>
                    <a:pt x="133" y="192"/>
                    <a:pt x="134" y="190"/>
                  </a:cubicBezTo>
                  <a:cubicBezTo>
                    <a:pt x="137" y="182"/>
                    <a:pt x="131" y="175"/>
                    <a:pt x="142" y="170"/>
                  </a:cubicBezTo>
                  <a:cubicBezTo>
                    <a:pt x="146" y="168"/>
                    <a:pt x="151" y="168"/>
                    <a:pt x="154" y="166"/>
                  </a:cubicBezTo>
                  <a:cubicBezTo>
                    <a:pt x="159" y="163"/>
                    <a:pt x="158" y="161"/>
                    <a:pt x="160" y="156"/>
                  </a:cubicBezTo>
                  <a:cubicBezTo>
                    <a:pt x="162" y="152"/>
                    <a:pt x="166" y="151"/>
                    <a:pt x="169" y="149"/>
                  </a:cubicBezTo>
                  <a:cubicBezTo>
                    <a:pt x="173" y="146"/>
                    <a:pt x="175" y="143"/>
                    <a:pt x="178" y="139"/>
                  </a:cubicBezTo>
                  <a:cubicBezTo>
                    <a:pt x="182" y="133"/>
                    <a:pt x="186" y="127"/>
                    <a:pt x="192" y="121"/>
                  </a:cubicBezTo>
                  <a:cubicBezTo>
                    <a:pt x="195" y="118"/>
                    <a:pt x="202" y="112"/>
                    <a:pt x="198" y="108"/>
                  </a:cubicBezTo>
                  <a:cubicBezTo>
                    <a:pt x="196" y="104"/>
                    <a:pt x="189" y="109"/>
                    <a:pt x="187" y="104"/>
                  </a:cubicBezTo>
                  <a:cubicBezTo>
                    <a:pt x="186" y="101"/>
                    <a:pt x="190" y="95"/>
                    <a:pt x="191" y="92"/>
                  </a:cubicBezTo>
                  <a:cubicBezTo>
                    <a:pt x="192" y="89"/>
                    <a:pt x="190" y="90"/>
                    <a:pt x="194" y="88"/>
                  </a:cubicBezTo>
                  <a:cubicBezTo>
                    <a:pt x="195" y="87"/>
                    <a:pt x="198" y="87"/>
                    <a:pt x="200" y="87"/>
                  </a:cubicBezTo>
                  <a:cubicBezTo>
                    <a:pt x="202" y="87"/>
                    <a:pt x="204" y="88"/>
                    <a:pt x="206" y="89"/>
                  </a:cubicBezTo>
                  <a:cubicBezTo>
                    <a:pt x="206" y="82"/>
                    <a:pt x="204" y="75"/>
                    <a:pt x="197" y="7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6"/>
            <p:cNvSpPr>
              <a:spLocks/>
            </p:cNvSpPr>
            <p:nvPr/>
          </p:nvSpPr>
          <p:spPr bwMode="auto">
            <a:xfrm>
              <a:off x="4652963" y="3278188"/>
              <a:ext cx="658813" cy="577850"/>
            </a:xfrm>
            <a:custGeom>
              <a:avLst/>
              <a:gdLst>
                <a:gd name="T0" fmla="*/ 253 w 397"/>
                <a:gd name="T1" fmla="*/ 14 h 348"/>
                <a:gd name="T2" fmla="*/ 243 w 397"/>
                <a:gd name="T3" fmla="*/ 26 h 348"/>
                <a:gd name="T4" fmla="*/ 236 w 397"/>
                <a:gd name="T5" fmla="*/ 46 h 348"/>
                <a:gd name="T6" fmla="*/ 199 w 397"/>
                <a:gd name="T7" fmla="*/ 53 h 348"/>
                <a:gd name="T8" fmla="*/ 185 w 397"/>
                <a:gd name="T9" fmla="*/ 77 h 348"/>
                <a:gd name="T10" fmla="*/ 160 w 397"/>
                <a:gd name="T11" fmla="*/ 95 h 348"/>
                <a:gd name="T12" fmla="*/ 145 w 397"/>
                <a:gd name="T13" fmla="*/ 116 h 348"/>
                <a:gd name="T14" fmla="*/ 165 w 397"/>
                <a:gd name="T15" fmla="*/ 139 h 348"/>
                <a:gd name="T16" fmla="*/ 166 w 397"/>
                <a:gd name="T17" fmla="*/ 160 h 348"/>
                <a:gd name="T18" fmla="*/ 126 w 397"/>
                <a:gd name="T19" fmla="*/ 149 h 348"/>
                <a:gd name="T20" fmla="*/ 67 w 397"/>
                <a:gd name="T21" fmla="*/ 139 h 348"/>
                <a:gd name="T22" fmla="*/ 68 w 397"/>
                <a:gd name="T23" fmla="*/ 172 h 348"/>
                <a:gd name="T24" fmla="*/ 50 w 397"/>
                <a:gd name="T25" fmla="*/ 222 h 348"/>
                <a:gd name="T26" fmla="*/ 28 w 397"/>
                <a:gd name="T27" fmla="*/ 243 h 348"/>
                <a:gd name="T28" fmla="*/ 2 w 397"/>
                <a:gd name="T29" fmla="*/ 268 h 348"/>
                <a:gd name="T30" fmla="*/ 16 w 397"/>
                <a:gd name="T31" fmla="*/ 272 h 348"/>
                <a:gd name="T32" fmla="*/ 30 w 397"/>
                <a:gd name="T33" fmla="*/ 271 h 348"/>
                <a:gd name="T34" fmla="*/ 50 w 397"/>
                <a:gd name="T35" fmla="*/ 289 h 348"/>
                <a:gd name="T36" fmla="*/ 75 w 397"/>
                <a:gd name="T37" fmla="*/ 288 h 348"/>
                <a:gd name="T38" fmla="*/ 86 w 397"/>
                <a:gd name="T39" fmla="*/ 277 h 348"/>
                <a:gd name="T40" fmla="*/ 128 w 397"/>
                <a:gd name="T41" fmla="*/ 291 h 348"/>
                <a:gd name="T42" fmla="*/ 127 w 397"/>
                <a:gd name="T43" fmla="*/ 306 h 348"/>
                <a:gd name="T44" fmla="*/ 161 w 397"/>
                <a:gd name="T45" fmla="*/ 319 h 348"/>
                <a:gd name="T46" fmla="*/ 183 w 397"/>
                <a:gd name="T47" fmla="*/ 331 h 348"/>
                <a:gd name="T48" fmla="*/ 201 w 397"/>
                <a:gd name="T49" fmla="*/ 333 h 348"/>
                <a:gd name="T50" fmla="*/ 209 w 397"/>
                <a:gd name="T51" fmla="*/ 333 h 348"/>
                <a:gd name="T52" fmla="*/ 215 w 397"/>
                <a:gd name="T53" fmla="*/ 341 h 348"/>
                <a:gd name="T54" fmla="*/ 235 w 397"/>
                <a:gd name="T55" fmla="*/ 343 h 348"/>
                <a:gd name="T56" fmla="*/ 226 w 397"/>
                <a:gd name="T57" fmla="*/ 332 h 348"/>
                <a:gd name="T58" fmla="*/ 249 w 397"/>
                <a:gd name="T59" fmla="*/ 326 h 348"/>
                <a:gd name="T60" fmla="*/ 279 w 397"/>
                <a:gd name="T61" fmla="*/ 320 h 348"/>
                <a:gd name="T62" fmla="*/ 276 w 397"/>
                <a:gd name="T63" fmla="*/ 302 h 348"/>
                <a:gd name="T64" fmla="*/ 294 w 397"/>
                <a:gd name="T65" fmla="*/ 279 h 348"/>
                <a:gd name="T66" fmla="*/ 313 w 397"/>
                <a:gd name="T67" fmla="*/ 278 h 348"/>
                <a:gd name="T68" fmla="*/ 321 w 397"/>
                <a:gd name="T69" fmla="*/ 259 h 348"/>
                <a:gd name="T70" fmla="*/ 345 w 397"/>
                <a:gd name="T71" fmla="*/ 242 h 348"/>
                <a:gd name="T72" fmla="*/ 358 w 397"/>
                <a:gd name="T73" fmla="*/ 236 h 348"/>
                <a:gd name="T74" fmla="*/ 384 w 397"/>
                <a:gd name="T75" fmla="*/ 222 h 348"/>
                <a:gd name="T76" fmla="*/ 396 w 397"/>
                <a:gd name="T77" fmla="*/ 180 h 348"/>
                <a:gd name="T78" fmla="*/ 371 w 397"/>
                <a:gd name="T79" fmla="*/ 163 h 348"/>
                <a:gd name="T80" fmla="*/ 317 w 397"/>
                <a:gd name="T81" fmla="*/ 141 h 348"/>
                <a:gd name="T82" fmla="*/ 304 w 397"/>
                <a:gd name="T83" fmla="*/ 101 h 348"/>
                <a:gd name="T84" fmla="*/ 317 w 397"/>
                <a:gd name="T85" fmla="*/ 73 h 348"/>
                <a:gd name="T86" fmla="*/ 298 w 397"/>
                <a:gd name="T87" fmla="*/ 43 h 348"/>
                <a:gd name="T88" fmla="*/ 283 w 397"/>
                <a:gd name="T89" fmla="*/ 18 h 348"/>
                <a:gd name="T90" fmla="*/ 277 w 397"/>
                <a:gd name="T91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7" h="348">
                  <a:moveTo>
                    <a:pt x="259" y="11"/>
                  </a:moveTo>
                  <a:cubicBezTo>
                    <a:pt x="259" y="13"/>
                    <a:pt x="266" y="16"/>
                    <a:pt x="261" y="19"/>
                  </a:cubicBezTo>
                  <a:cubicBezTo>
                    <a:pt x="258" y="21"/>
                    <a:pt x="254" y="16"/>
                    <a:pt x="253" y="14"/>
                  </a:cubicBezTo>
                  <a:cubicBezTo>
                    <a:pt x="248" y="7"/>
                    <a:pt x="240" y="2"/>
                    <a:pt x="235" y="12"/>
                  </a:cubicBezTo>
                  <a:cubicBezTo>
                    <a:pt x="234" y="16"/>
                    <a:pt x="233" y="21"/>
                    <a:pt x="237" y="24"/>
                  </a:cubicBezTo>
                  <a:cubicBezTo>
                    <a:pt x="238" y="25"/>
                    <a:pt x="241" y="24"/>
                    <a:pt x="243" y="26"/>
                  </a:cubicBezTo>
                  <a:cubicBezTo>
                    <a:pt x="243" y="26"/>
                    <a:pt x="245" y="30"/>
                    <a:pt x="245" y="30"/>
                  </a:cubicBezTo>
                  <a:cubicBezTo>
                    <a:pt x="245" y="34"/>
                    <a:pt x="245" y="40"/>
                    <a:pt x="244" y="43"/>
                  </a:cubicBezTo>
                  <a:cubicBezTo>
                    <a:pt x="244" y="48"/>
                    <a:pt x="241" y="47"/>
                    <a:pt x="236" y="46"/>
                  </a:cubicBezTo>
                  <a:cubicBezTo>
                    <a:pt x="232" y="46"/>
                    <a:pt x="227" y="45"/>
                    <a:pt x="222" y="45"/>
                  </a:cubicBezTo>
                  <a:cubicBezTo>
                    <a:pt x="216" y="45"/>
                    <a:pt x="217" y="49"/>
                    <a:pt x="212" y="51"/>
                  </a:cubicBezTo>
                  <a:cubicBezTo>
                    <a:pt x="209" y="52"/>
                    <a:pt x="202" y="51"/>
                    <a:pt x="199" y="53"/>
                  </a:cubicBezTo>
                  <a:cubicBezTo>
                    <a:pt x="196" y="56"/>
                    <a:pt x="200" y="60"/>
                    <a:pt x="196" y="63"/>
                  </a:cubicBezTo>
                  <a:cubicBezTo>
                    <a:pt x="192" y="65"/>
                    <a:pt x="186" y="61"/>
                    <a:pt x="185" y="67"/>
                  </a:cubicBezTo>
                  <a:cubicBezTo>
                    <a:pt x="184" y="71"/>
                    <a:pt x="190" y="73"/>
                    <a:pt x="185" y="77"/>
                  </a:cubicBezTo>
                  <a:cubicBezTo>
                    <a:pt x="181" y="79"/>
                    <a:pt x="177" y="75"/>
                    <a:pt x="173" y="76"/>
                  </a:cubicBezTo>
                  <a:cubicBezTo>
                    <a:pt x="170" y="77"/>
                    <a:pt x="168" y="82"/>
                    <a:pt x="166" y="85"/>
                  </a:cubicBezTo>
                  <a:cubicBezTo>
                    <a:pt x="165" y="88"/>
                    <a:pt x="162" y="92"/>
                    <a:pt x="160" y="95"/>
                  </a:cubicBezTo>
                  <a:cubicBezTo>
                    <a:pt x="159" y="99"/>
                    <a:pt x="162" y="103"/>
                    <a:pt x="160" y="106"/>
                  </a:cubicBezTo>
                  <a:cubicBezTo>
                    <a:pt x="157" y="111"/>
                    <a:pt x="152" y="107"/>
                    <a:pt x="148" y="108"/>
                  </a:cubicBezTo>
                  <a:cubicBezTo>
                    <a:pt x="141" y="109"/>
                    <a:pt x="146" y="111"/>
                    <a:pt x="145" y="116"/>
                  </a:cubicBezTo>
                  <a:cubicBezTo>
                    <a:pt x="137" y="113"/>
                    <a:pt x="143" y="126"/>
                    <a:pt x="145" y="128"/>
                  </a:cubicBezTo>
                  <a:cubicBezTo>
                    <a:pt x="151" y="134"/>
                    <a:pt x="157" y="129"/>
                    <a:pt x="162" y="132"/>
                  </a:cubicBezTo>
                  <a:cubicBezTo>
                    <a:pt x="165" y="133"/>
                    <a:pt x="164" y="136"/>
                    <a:pt x="165" y="139"/>
                  </a:cubicBezTo>
                  <a:cubicBezTo>
                    <a:pt x="166" y="141"/>
                    <a:pt x="168" y="142"/>
                    <a:pt x="169" y="144"/>
                  </a:cubicBezTo>
                  <a:cubicBezTo>
                    <a:pt x="170" y="148"/>
                    <a:pt x="168" y="150"/>
                    <a:pt x="167" y="153"/>
                  </a:cubicBezTo>
                  <a:cubicBezTo>
                    <a:pt x="166" y="155"/>
                    <a:pt x="166" y="157"/>
                    <a:pt x="166" y="160"/>
                  </a:cubicBezTo>
                  <a:cubicBezTo>
                    <a:pt x="162" y="159"/>
                    <a:pt x="158" y="159"/>
                    <a:pt x="154" y="161"/>
                  </a:cubicBezTo>
                  <a:cubicBezTo>
                    <a:pt x="150" y="163"/>
                    <a:pt x="148" y="166"/>
                    <a:pt x="143" y="165"/>
                  </a:cubicBezTo>
                  <a:cubicBezTo>
                    <a:pt x="136" y="163"/>
                    <a:pt x="132" y="153"/>
                    <a:pt x="126" y="149"/>
                  </a:cubicBezTo>
                  <a:cubicBezTo>
                    <a:pt x="117" y="145"/>
                    <a:pt x="111" y="148"/>
                    <a:pt x="104" y="140"/>
                  </a:cubicBezTo>
                  <a:cubicBezTo>
                    <a:pt x="96" y="129"/>
                    <a:pt x="87" y="144"/>
                    <a:pt x="77" y="144"/>
                  </a:cubicBezTo>
                  <a:cubicBezTo>
                    <a:pt x="73" y="144"/>
                    <a:pt x="69" y="142"/>
                    <a:pt x="67" y="139"/>
                  </a:cubicBezTo>
                  <a:cubicBezTo>
                    <a:pt x="66" y="136"/>
                    <a:pt x="68" y="132"/>
                    <a:pt x="64" y="132"/>
                  </a:cubicBezTo>
                  <a:cubicBezTo>
                    <a:pt x="54" y="130"/>
                    <a:pt x="60" y="147"/>
                    <a:pt x="60" y="152"/>
                  </a:cubicBezTo>
                  <a:cubicBezTo>
                    <a:pt x="61" y="160"/>
                    <a:pt x="63" y="165"/>
                    <a:pt x="68" y="172"/>
                  </a:cubicBezTo>
                  <a:cubicBezTo>
                    <a:pt x="73" y="180"/>
                    <a:pt x="75" y="185"/>
                    <a:pt x="68" y="193"/>
                  </a:cubicBezTo>
                  <a:cubicBezTo>
                    <a:pt x="63" y="199"/>
                    <a:pt x="58" y="205"/>
                    <a:pt x="54" y="211"/>
                  </a:cubicBezTo>
                  <a:cubicBezTo>
                    <a:pt x="51" y="215"/>
                    <a:pt x="51" y="217"/>
                    <a:pt x="50" y="222"/>
                  </a:cubicBezTo>
                  <a:cubicBezTo>
                    <a:pt x="50" y="224"/>
                    <a:pt x="50" y="226"/>
                    <a:pt x="49" y="228"/>
                  </a:cubicBezTo>
                  <a:cubicBezTo>
                    <a:pt x="48" y="230"/>
                    <a:pt x="46" y="229"/>
                    <a:pt x="45" y="232"/>
                  </a:cubicBezTo>
                  <a:cubicBezTo>
                    <a:pt x="37" y="231"/>
                    <a:pt x="31" y="236"/>
                    <a:pt x="28" y="243"/>
                  </a:cubicBezTo>
                  <a:cubicBezTo>
                    <a:pt x="26" y="248"/>
                    <a:pt x="28" y="252"/>
                    <a:pt x="24" y="254"/>
                  </a:cubicBezTo>
                  <a:cubicBezTo>
                    <a:pt x="21" y="257"/>
                    <a:pt x="16" y="256"/>
                    <a:pt x="12" y="258"/>
                  </a:cubicBezTo>
                  <a:cubicBezTo>
                    <a:pt x="8" y="261"/>
                    <a:pt x="6" y="265"/>
                    <a:pt x="2" y="268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" y="269"/>
                    <a:pt x="3" y="269"/>
                    <a:pt x="5" y="270"/>
                  </a:cubicBezTo>
                  <a:cubicBezTo>
                    <a:pt x="9" y="270"/>
                    <a:pt x="12" y="272"/>
                    <a:pt x="16" y="272"/>
                  </a:cubicBezTo>
                  <a:cubicBezTo>
                    <a:pt x="20" y="272"/>
                    <a:pt x="25" y="275"/>
                    <a:pt x="29" y="273"/>
                  </a:cubicBezTo>
                  <a:cubicBezTo>
                    <a:pt x="22" y="267"/>
                    <a:pt x="40" y="260"/>
                    <a:pt x="44" y="271"/>
                  </a:cubicBezTo>
                  <a:cubicBezTo>
                    <a:pt x="40" y="270"/>
                    <a:pt x="34" y="268"/>
                    <a:pt x="30" y="271"/>
                  </a:cubicBezTo>
                  <a:cubicBezTo>
                    <a:pt x="33" y="275"/>
                    <a:pt x="37" y="272"/>
                    <a:pt x="41" y="274"/>
                  </a:cubicBezTo>
                  <a:cubicBezTo>
                    <a:pt x="44" y="276"/>
                    <a:pt x="43" y="280"/>
                    <a:pt x="44" y="283"/>
                  </a:cubicBezTo>
                  <a:cubicBezTo>
                    <a:pt x="44" y="287"/>
                    <a:pt x="44" y="289"/>
                    <a:pt x="50" y="289"/>
                  </a:cubicBezTo>
                  <a:cubicBezTo>
                    <a:pt x="53" y="290"/>
                    <a:pt x="59" y="287"/>
                    <a:pt x="59" y="292"/>
                  </a:cubicBezTo>
                  <a:cubicBezTo>
                    <a:pt x="62" y="291"/>
                    <a:pt x="77" y="294"/>
                    <a:pt x="78" y="290"/>
                  </a:cubicBezTo>
                  <a:cubicBezTo>
                    <a:pt x="79" y="287"/>
                    <a:pt x="76" y="289"/>
                    <a:pt x="75" y="288"/>
                  </a:cubicBezTo>
                  <a:cubicBezTo>
                    <a:pt x="74" y="287"/>
                    <a:pt x="74" y="287"/>
                    <a:pt x="73" y="285"/>
                  </a:cubicBezTo>
                  <a:cubicBezTo>
                    <a:pt x="72" y="281"/>
                    <a:pt x="73" y="279"/>
                    <a:pt x="76" y="277"/>
                  </a:cubicBezTo>
                  <a:cubicBezTo>
                    <a:pt x="77" y="277"/>
                    <a:pt x="84" y="277"/>
                    <a:pt x="86" y="277"/>
                  </a:cubicBezTo>
                  <a:cubicBezTo>
                    <a:pt x="90" y="279"/>
                    <a:pt x="87" y="281"/>
                    <a:pt x="88" y="285"/>
                  </a:cubicBezTo>
                  <a:cubicBezTo>
                    <a:pt x="91" y="296"/>
                    <a:pt x="110" y="292"/>
                    <a:pt x="117" y="290"/>
                  </a:cubicBezTo>
                  <a:cubicBezTo>
                    <a:pt x="120" y="289"/>
                    <a:pt x="126" y="287"/>
                    <a:pt x="128" y="291"/>
                  </a:cubicBezTo>
                  <a:cubicBezTo>
                    <a:pt x="131" y="296"/>
                    <a:pt x="123" y="296"/>
                    <a:pt x="125" y="300"/>
                  </a:cubicBezTo>
                  <a:cubicBezTo>
                    <a:pt x="127" y="300"/>
                    <a:pt x="132" y="300"/>
                    <a:pt x="131" y="304"/>
                  </a:cubicBezTo>
                  <a:cubicBezTo>
                    <a:pt x="129" y="304"/>
                    <a:pt x="128" y="305"/>
                    <a:pt x="127" y="306"/>
                  </a:cubicBezTo>
                  <a:cubicBezTo>
                    <a:pt x="129" y="308"/>
                    <a:pt x="129" y="310"/>
                    <a:pt x="129" y="313"/>
                  </a:cubicBezTo>
                  <a:cubicBezTo>
                    <a:pt x="135" y="313"/>
                    <a:pt x="141" y="312"/>
                    <a:pt x="147" y="312"/>
                  </a:cubicBezTo>
                  <a:cubicBezTo>
                    <a:pt x="153" y="312"/>
                    <a:pt x="155" y="317"/>
                    <a:pt x="161" y="319"/>
                  </a:cubicBezTo>
                  <a:cubicBezTo>
                    <a:pt x="164" y="319"/>
                    <a:pt x="166" y="317"/>
                    <a:pt x="170" y="320"/>
                  </a:cubicBezTo>
                  <a:cubicBezTo>
                    <a:pt x="171" y="321"/>
                    <a:pt x="172" y="324"/>
                    <a:pt x="174" y="325"/>
                  </a:cubicBezTo>
                  <a:cubicBezTo>
                    <a:pt x="175" y="326"/>
                    <a:pt x="191" y="330"/>
                    <a:pt x="183" y="331"/>
                  </a:cubicBezTo>
                  <a:cubicBezTo>
                    <a:pt x="180" y="335"/>
                    <a:pt x="185" y="339"/>
                    <a:pt x="188" y="339"/>
                  </a:cubicBezTo>
                  <a:cubicBezTo>
                    <a:pt x="191" y="339"/>
                    <a:pt x="194" y="336"/>
                    <a:pt x="197" y="336"/>
                  </a:cubicBezTo>
                  <a:cubicBezTo>
                    <a:pt x="199" y="335"/>
                    <a:pt x="203" y="337"/>
                    <a:pt x="201" y="333"/>
                  </a:cubicBezTo>
                  <a:cubicBezTo>
                    <a:pt x="200" y="331"/>
                    <a:pt x="196" y="332"/>
                    <a:pt x="195" y="330"/>
                  </a:cubicBezTo>
                  <a:cubicBezTo>
                    <a:pt x="197" y="326"/>
                    <a:pt x="204" y="329"/>
                    <a:pt x="207" y="331"/>
                  </a:cubicBezTo>
                  <a:cubicBezTo>
                    <a:pt x="208" y="331"/>
                    <a:pt x="208" y="333"/>
                    <a:pt x="209" y="333"/>
                  </a:cubicBezTo>
                  <a:cubicBezTo>
                    <a:pt x="210" y="334"/>
                    <a:pt x="212" y="333"/>
                    <a:pt x="213" y="333"/>
                  </a:cubicBezTo>
                  <a:cubicBezTo>
                    <a:pt x="215" y="333"/>
                    <a:pt x="216" y="334"/>
                    <a:pt x="218" y="336"/>
                  </a:cubicBezTo>
                  <a:cubicBezTo>
                    <a:pt x="216" y="337"/>
                    <a:pt x="214" y="338"/>
                    <a:pt x="215" y="341"/>
                  </a:cubicBezTo>
                  <a:cubicBezTo>
                    <a:pt x="220" y="341"/>
                    <a:pt x="222" y="342"/>
                    <a:pt x="226" y="345"/>
                  </a:cubicBezTo>
                  <a:cubicBezTo>
                    <a:pt x="230" y="348"/>
                    <a:pt x="232" y="348"/>
                    <a:pt x="237" y="346"/>
                  </a:cubicBezTo>
                  <a:cubicBezTo>
                    <a:pt x="237" y="344"/>
                    <a:pt x="237" y="344"/>
                    <a:pt x="235" y="343"/>
                  </a:cubicBezTo>
                  <a:cubicBezTo>
                    <a:pt x="234" y="342"/>
                    <a:pt x="228" y="341"/>
                    <a:pt x="226" y="340"/>
                  </a:cubicBezTo>
                  <a:cubicBezTo>
                    <a:pt x="223" y="338"/>
                    <a:pt x="222" y="340"/>
                    <a:pt x="222" y="336"/>
                  </a:cubicBezTo>
                  <a:cubicBezTo>
                    <a:pt x="222" y="334"/>
                    <a:pt x="224" y="333"/>
                    <a:pt x="226" y="332"/>
                  </a:cubicBezTo>
                  <a:cubicBezTo>
                    <a:pt x="228" y="330"/>
                    <a:pt x="234" y="328"/>
                    <a:pt x="237" y="329"/>
                  </a:cubicBezTo>
                  <a:cubicBezTo>
                    <a:pt x="241" y="330"/>
                    <a:pt x="242" y="335"/>
                    <a:pt x="245" y="335"/>
                  </a:cubicBezTo>
                  <a:cubicBezTo>
                    <a:pt x="252" y="335"/>
                    <a:pt x="247" y="329"/>
                    <a:pt x="249" y="326"/>
                  </a:cubicBezTo>
                  <a:cubicBezTo>
                    <a:pt x="250" y="322"/>
                    <a:pt x="255" y="322"/>
                    <a:pt x="259" y="322"/>
                  </a:cubicBezTo>
                  <a:cubicBezTo>
                    <a:pt x="264" y="322"/>
                    <a:pt x="265" y="321"/>
                    <a:pt x="270" y="318"/>
                  </a:cubicBezTo>
                  <a:cubicBezTo>
                    <a:pt x="275" y="315"/>
                    <a:pt x="275" y="316"/>
                    <a:pt x="279" y="320"/>
                  </a:cubicBezTo>
                  <a:cubicBezTo>
                    <a:pt x="281" y="316"/>
                    <a:pt x="286" y="317"/>
                    <a:pt x="287" y="313"/>
                  </a:cubicBezTo>
                  <a:cubicBezTo>
                    <a:pt x="288" y="312"/>
                    <a:pt x="286" y="302"/>
                    <a:pt x="286" y="302"/>
                  </a:cubicBezTo>
                  <a:cubicBezTo>
                    <a:pt x="283" y="300"/>
                    <a:pt x="276" y="307"/>
                    <a:pt x="276" y="302"/>
                  </a:cubicBezTo>
                  <a:cubicBezTo>
                    <a:pt x="276" y="299"/>
                    <a:pt x="283" y="298"/>
                    <a:pt x="285" y="296"/>
                  </a:cubicBezTo>
                  <a:cubicBezTo>
                    <a:pt x="288" y="294"/>
                    <a:pt x="289" y="292"/>
                    <a:pt x="291" y="289"/>
                  </a:cubicBezTo>
                  <a:cubicBezTo>
                    <a:pt x="292" y="287"/>
                    <a:pt x="293" y="280"/>
                    <a:pt x="294" y="279"/>
                  </a:cubicBezTo>
                  <a:cubicBezTo>
                    <a:pt x="297" y="277"/>
                    <a:pt x="302" y="280"/>
                    <a:pt x="304" y="280"/>
                  </a:cubicBezTo>
                  <a:cubicBezTo>
                    <a:pt x="306" y="280"/>
                    <a:pt x="307" y="278"/>
                    <a:pt x="309" y="277"/>
                  </a:cubicBezTo>
                  <a:cubicBezTo>
                    <a:pt x="310" y="277"/>
                    <a:pt x="312" y="278"/>
                    <a:pt x="313" y="278"/>
                  </a:cubicBezTo>
                  <a:cubicBezTo>
                    <a:pt x="314" y="276"/>
                    <a:pt x="314" y="274"/>
                    <a:pt x="315" y="272"/>
                  </a:cubicBezTo>
                  <a:cubicBezTo>
                    <a:pt x="316" y="271"/>
                    <a:pt x="318" y="271"/>
                    <a:pt x="319" y="270"/>
                  </a:cubicBezTo>
                  <a:cubicBezTo>
                    <a:pt x="320" y="266"/>
                    <a:pt x="317" y="263"/>
                    <a:pt x="321" y="259"/>
                  </a:cubicBezTo>
                  <a:cubicBezTo>
                    <a:pt x="325" y="261"/>
                    <a:pt x="326" y="261"/>
                    <a:pt x="330" y="261"/>
                  </a:cubicBezTo>
                  <a:cubicBezTo>
                    <a:pt x="335" y="261"/>
                    <a:pt x="335" y="262"/>
                    <a:pt x="335" y="256"/>
                  </a:cubicBezTo>
                  <a:cubicBezTo>
                    <a:pt x="336" y="247"/>
                    <a:pt x="338" y="246"/>
                    <a:pt x="345" y="242"/>
                  </a:cubicBezTo>
                  <a:cubicBezTo>
                    <a:pt x="349" y="240"/>
                    <a:pt x="348" y="239"/>
                    <a:pt x="353" y="239"/>
                  </a:cubicBezTo>
                  <a:cubicBezTo>
                    <a:pt x="355" y="240"/>
                    <a:pt x="354" y="242"/>
                    <a:pt x="357" y="241"/>
                  </a:cubicBezTo>
                  <a:cubicBezTo>
                    <a:pt x="358" y="240"/>
                    <a:pt x="357" y="237"/>
                    <a:pt x="358" y="236"/>
                  </a:cubicBezTo>
                  <a:cubicBezTo>
                    <a:pt x="360" y="232"/>
                    <a:pt x="363" y="234"/>
                    <a:pt x="366" y="232"/>
                  </a:cubicBezTo>
                  <a:cubicBezTo>
                    <a:pt x="370" y="231"/>
                    <a:pt x="371" y="227"/>
                    <a:pt x="374" y="225"/>
                  </a:cubicBezTo>
                  <a:cubicBezTo>
                    <a:pt x="375" y="225"/>
                    <a:pt x="384" y="221"/>
                    <a:pt x="384" y="222"/>
                  </a:cubicBezTo>
                  <a:cubicBezTo>
                    <a:pt x="385" y="215"/>
                    <a:pt x="383" y="210"/>
                    <a:pt x="379" y="205"/>
                  </a:cubicBezTo>
                  <a:cubicBezTo>
                    <a:pt x="374" y="196"/>
                    <a:pt x="380" y="198"/>
                    <a:pt x="385" y="193"/>
                  </a:cubicBezTo>
                  <a:cubicBezTo>
                    <a:pt x="388" y="190"/>
                    <a:pt x="394" y="184"/>
                    <a:pt x="396" y="180"/>
                  </a:cubicBezTo>
                  <a:cubicBezTo>
                    <a:pt x="397" y="176"/>
                    <a:pt x="395" y="175"/>
                    <a:pt x="393" y="172"/>
                  </a:cubicBezTo>
                  <a:cubicBezTo>
                    <a:pt x="392" y="169"/>
                    <a:pt x="393" y="166"/>
                    <a:pt x="393" y="163"/>
                  </a:cubicBezTo>
                  <a:cubicBezTo>
                    <a:pt x="385" y="163"/>
                    <a:pt x="378" y="162"/>
                    <a:pt x="371" y="163"/>
                  </a:cubicBezTo>
                  <a:cubicBezTo>
                    <a:pt x="367" y="163"/>
                    <a:pt x="364" y="166"/>
                    <a:pt x="361" y="166"/>
                  </a:cubicBezTo>
                  <a:cubicBezTo>
                    <a:pt x="357" y="167"/>
                    <a:pt x="353" y="165"/>
                    <a:pt x="350" y="165"/>
                  </a:cubicBezTo>
                  <a:cubicBezTo>
                    <a:pt x="336" y="162"/>
                    <a:pt x="324" y="153"/>
                    <a:pt x="317" y="141"/>
                  </a:cubicBezTo>
                  <a:cubicBezTo>
                    <a:pt x="313" y="136"/>
                    <a:pt x="303" y="129"/>
                    <a:pt x="307" y="122"/>
                  </a:cubicBezTo>
                  <a:cubicBezTo>
                    <a:pt x="309" y="118"/>
                    <a:pt x="311" y="118"/>
                    <a:pt x="310" y="112"/>
                  </a:cubicBezTo>
                  <a:cubicBezTo>
                    <a:pt x="309" y="108"/>
                    <a:pt x="306" y="105"/>
                    <a:pt x="304" y="101"/>
                  </a:cubicBezTo>
                  <a:cubicBezTo>
                    <a:pt x="301" y="97"/>
                    <a:pt x="300" y="96"/>
                    <a:pt x="305" y="92"/>
                  </a:cubicBezTo>
                  <a:cubicBezTo>
                    <a:pt x="308" y="89"/>
                    <a:pt x="310" y="88"/>
                    <a:pt x="312" y="83"/>
                  </a:cubicBezTo>
                  <a:cubicBezTo>
                    <a:pt x="313" y="80"/>
                    <a:pt x="314" y="75"/>
                    <a:pt x="317" y="73"/>
                  </a:cubicBezTo>
                  <a:cubicBezTo>
                    <a:pt x="320" y="69"/>
                    <a:pt x="323" y="73"/>
                    <a:pt x="322" y="66"/>
                  </a:cubicBezTo>
                  <a:cubicBezTo>
                    <a:pt x="321" y="59"/>
                    <a:pt x="316" y="50"/>
                    <a:pt x="309" y="46"/>
                  </a:cubicBezTo>
                  <a:cubicBezTo>
                    <a:pt x="306" y="45"/>
                    <a:pt x="302" y="45"/>
                    <a:pt x="298" y="43"/>
                  </a:cubicBezTo>
                  <a:cubicBezTo>
                    <a:pt x="295" y="41"/>
                    <a:pt x="292" y="38"/>
                    <a:pt x="289" y="36"/>
                  </a:cubicBezTo>
                  <a:cubicBezTo>
                    <a:pt x="284" y="33"/>
                    <a:pt x="288" y="33"/>
                    <a:pt x="289" y="28"/>
                  </a:cubicBezTo>
                  <a:cubicBezTo>
                    <a:pt x="290" y="23"/>
                    <a:pt x="286" y="21"/>
                    <a:pt x="283" y="18"/>
                  </a:cubicBezTo>
                  <a:cubicBezTo>
                    <a:pt x="280" y="15"/>
                    <a:pt x="276" y="13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3" y="6"/>
                    <a:pt x="255" y="0"/>
                    <a:pt x="25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7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29"/>
            <p:cNvSpPr>
              <a:spLocks/>
            </p:cNvSpPr>
            <p:nvPr/>
          </p:nvSpPr>
          <p:spPr bwMode="auto">
            <a:xfrm>
              <a:off x="3498851" y="3090863"/>
              <a:ext cx="654050" cy="754063"/>
            </a:xfrm>
            <a:custGeom>
              <a:avLst/>
              <a:gdLst>
                <a:gd name="T0" fmla="*/ 372 w 394"/>
                <a:gd name="T1" fmla="*/ 95 h 454"/>
                <a:gd name="T2" fmla="*/ 372 w 394"/>
                <a:gd name="T3" fmla="*/ 70 h 454"/>
                <a:gd name="T4" fmla="*/ 371 w 394"/>
                <a:gd name="T5" fmla="*/ 47 h 454"/>
                <a:gd name="T6" fmla="*/ 357 w 394"/>
                <a:gd name="T7" fmla="*/ 30 h 454"/>
                <a:gd name="T8" fmla="*/ 341 w 394"/>
                <a:gd name="T9" fmla="*/ 15 h 454"/>
                <a:gd name="T10" fmla="*/ 322 w 394"/>
                <a:gd name="T11" fmla="*/ 17 h 454"/>
                <a:gd name="T12" fmla="*/ 306 w 394"/>
                <a:gd name="T13" fmla="*/ 1 h 454"/>
                <a:gd name="T14" fmla="*/ 259 w 394"/>
                <a:gd name="T15" fmla="*/ 46 h 454"/>
                <a:gd name="T16" fmla="*/ 227 w 394"/>
                <a:gd name="T17" fmla="*/ 84 h 454"/>
                <a:gd name="T18" fmla="*/ 203 w 394"/>
                <a:gd name="T19" fmla="*/ 89 h 454"/>
                <a:gd name="T20" fmla="*/ 180 w 394"/>
                <a:gd name="T21" fmla="*/ 60 h 454"/>
                <a:gd name="T22" fmla="*/ 152 w 394"/>
                <a:gd name="T23" fmla="*/ 46 h 454"/>
                <a:gd name="T24" fmla="*/ 143 w 394"/>
                <a:gd name="T25" fmla="*/ 43 h 454"/>
                <a:gd name="T26" fmla="*/ 123 w 394"/>
                <a:gd name="T27" fmla="*/ 9 h 454"/>
                <a:gd name="T28" fmla="*/ 113 w 394"/>
                <a:gd name="T29" fmla="*/ 11 h 454"/>
                <a:gd name="T30" fmla="*/ 102 w 394"/>
                <a:gd name="T31" fmla="*/ 60 h 454"/>
                <a:gd name="T32" fmla="*/ 90 w 394"/>
                <a:gd name="T33" fmla="*/ 118 h 454"/>
                <a:gd name="T34" fmla="*/ 89 w 394"/>
                <a:gd name="T35" fmla="*/ 146 h 454"/>
                <a:gd name="T36" fmla="*/ 108 w 394"/>
                <a:gd name="T37" fmla="*/ 144 h 454"/>
                <a:gd name="T38" fmla="*/ 90 w 394"/>
                <a:gd name="T39" fmla="*/ 150 h 454"/>
                <a:gd name="T40" fmla="*/ 78 w 394"/>
                <a:gd name="T41" fmla="*/ 192 h 454"/>
                <a:gd name="T42" fmla="*/ 71 w 394"/>
                <a:gd name="T43" fmla="*/ 227 h 454"/>
                <a:gd name="T44" fmla="*/ 51 w 394"/>
                <a:gd name="T45" fmla="*/ 293 h 454"/>
                <a:gd name="T46" fmla="*/ 1 w 394"/>
                <a:gd name="T47" fmla="*/ 354 h 454"/>
                <a:gd name="T48" fmla="*/ 32 w 394"/>
                <a:gd name="T49" fmla="*/ 365 h 454"/>
                <a:gd name="T50" fmla="*/ 35 w 394"/>
                <a:gd name="T51" fmla="*/ 394 h 454"/>
                <a:gd name="T52" fmla="*/ 52 w 394"/>
                <a:gd name="T53" fmla="*/ 404 h 454"/>
                <a:gd name="T54" fmla="*/ 67 w 394"/>
                <a:gd name="T55" fmla="*/ 410 h 454"/>
                <a:gd name="T56" fmla="*/ 107 w 394"/>
                <a:gd name="T57" fmla="*/ 424 h 454"/>
                <a:gd name="T58" fmla="*/ 121 w 394"/>
                <a:gd name="T59" fmla="*/ 445 h 454"/>
                <a:gd name="T60" fmla="*/ 147 w 394"/>
                <a:gd name="T61" fmla="*/ 451 h 454"/>
                <a:gd name="T62" fmla="*/ 162 w 394"/>
                <a:gd name="T63" fmla="*/ 440 h 454"/>
                <a:gd name="T64" fmla="*/ 177 w 394"/>
                <a:gd name="T65" fmla="*/ 411 h 454"/>
                <a:gd name="T66" fmla="*/ 194 w 394"/>
                <a:gd name="T67" fmla="*/ 397 h 454"/>
                <a:gd name="T68" fmla="*/ 201 w 394"/>
                <a:gd name="T69" fmla="*/ 377 h 454"/>
                <a:gd name="T70" fmla="*/ 196 w 394"/>
                <a:gd name="T71" fmla="*/ 361 h 454"/>
                <a:gd name="T72" fmla="*/ 190 w 394"/>
                <a:gd name="T73" fmla="*/ 332 h 454"/>
                <a:gd name="T74" fmla="*/ 184 w 394"/>
                <a:gd name="T75" fmla="*/ 306 h 454"/>
                <a:gd name="T76" fmla="*/ 202 w 394"/>
                <a:gd name="T77" fmla="*/ 274 h 454"/>
                <a:gd name="T78" fmla="*/ 220 w 394"/>
                <a:gd name="T79" fmla="*/ 279 h 454"/>
                <a:gd name="T80" fmla="*/ 258 w 394"/>
                <a:gd name="T81" fmla="*/ 265 h 454"/>
                <a:gd name="T82" fmla="*/ 307 w 394"/>
                <a:gd name="T83" fmla="*/ 256 h 454"/>
                <a:gd name="T84" fmla="*/ 316 w 394"/>
                <a:gd name="T85" fmla="*/ 248 h 454"/>
                <a:gd name="T86" fmla="*/ 318 w 394"/>
                <a:gd name="T87" fmla="*/ 225 h 454"/>
                <a:gd name="T88" fmla="*/ 331 w 394"/>
                <a:gd name="T89" fmla="*/ 205 h 454"/>
                <a:gd name="T90" fmla="*/ 353 w 394"/>
                <a:gd name="T91" fmla="*/ 183 h 454"/>
                <a:gd name="T92" fmla="*/ 373 w 394"/>
                <a:gd name="T93" fmla="*/ 157 h 454"/>
                <a:gd name="T94" fmla="*/ 387 w 394"/>
                <a:gd name="T95" fmla="*/ 138 h 454"/>
                <a:gd name="T96" fmla="*/ 392 w 394"/>
                <a:gd name="T97" fmla="*/ 11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4" h="454">
                  <a:moveTo>
                    <a:pt x="385" y="108"/>
                  </a:moveTo>
                  <a:cubicBezTo>
                    <a:pt x="383" y="105"/>
                    <a:pt x="382" y="102"/>
                    <a:pt x="380" y="100"/>
                  </a:cubicBezTo>
                  <a:cubicBezTo>
                    <a:pt x="378" y="97"/>
                    <a:pt x="375" y="97"/>
                    <a:pt x="372" y="95"/>
                  </a:cubicBezTo>
                  <a:cubicBezTo>
                    <a:pt x="370" y="93"/>
                    <a:pt x="371" y="90"/>
                    <a:pt x="371" y="87"/>
                  </a:cubicBezTo>
                  <a:cubicBezTo>
                    <a:pt x="371" y="84"/>
                    <a:pt x="372" y="81"/>
                    <a:pt x="371" y="77"/>
                  </a:cubicBezTo>
                  <a:cubicBezTo>
                    <a:pt x="370" y="74"/>
                    <a:pt x="369" y="74"/>
                    <a:pt x="372" y="70"/>
                  </a:cubicBezTo>
                  <a:cubicBezTo>
                    <a:pt x="374" y="68"/>
                    <a:pt x="376" y="67"/>
                    <a:pt x="377" y="64"/>
                  </a:cubicBezTo>
                  <a:cubicBezTo>
                    <a:pt x="379" y="60"/>
                    <a:pt x="378" y="59"/>
                    <a:pt x="375" y="56"/>
                  </a:cubicBezTo>
                  <a:cubicBezTo>
                    <a:pt x="378" y="52"/>
                    <a:pt x="374" y="49"/>
                    <a:pt x="371" y="47"/>
                  </a:cubicBezTo>
                  <a:cubicBezTo>
                    <a:pt x="370" y="47"/>
                    <a:pt x="362" y="42"/>
                    <a:pt x="362" y="42"/>
                  </a:cubicBezTo>
                  <a:cubicBezTo>
                    <a:pt x="361" y="39"/>
                    <a:pt x="365" y="34"/>
                    <a:pt x="364" y="31"/>
                  </a:cubicBezTo>
                  <a:cubicBezTo>
                    <a:pt x="363" y="27"/>
                    <a:pt x="360" y="31"/>
                    <a:pt x="357" y="30"/>
                  </a:cubicBezTo>
                  <a:cubicBezTo>
                    <a:pt x="353" y="28"/>
                    <a:pt x="354" y="24"/>
                    <a:pt x="353" y="21"/>
                  </a:cubicBezTo>
                  <a:cubicBezTo>
                    <a:pt x="352" y="19"/>
                    <a:pt x="349" y="14"/>
                    <a:pt x="346" y="14"/>
                  </a:cubicBezTo>
                  <a:cubicBezTo>
                    <a:pt x="344" y="13"/>
                    <a:pt x="343" y="15"/>
                    <a:pt x="341" y="15"/>
                  </a:cubicBezTo>
                  <a:cubicBezTo>
                    <a:pt x="340" y="15"/>
                    <a:pt x="339" y="14"/>
                    <a:pt x="338" y="13"/>
                  </a:cubicBezTo>
                  <a:cubicBezTo>
                    <a:pt x="333" y="13"/>
                    <a:pt x="334" y="17"/>
                    <a:pt x="331" y="18"/>
                  </a:cubicBezTo>
                  <a:cubicBezTo>
                    <a:pt x="330" y="18"/>
                    <a:pt x="323" y="18"/>
                    <a:pt x="322" y="17"/>
                  </a:cubicBezTo>
                  <a:cubicBezTo>
                    <a:pt x="320" y="15"/>
                    <a:pt x="322" y="10"/>
                    <a:pt x="320" y="7"/>
                  </a:cubicBezTo>
                  <a:cubicBezTo>
                    <a:pt x="318" y="4"/>
                    <a:pt x="316" y="2"/>
                    <a:pt x="312" y="2"/>
                  </a:cubicBezTo>
                  <a:cubicBezTo>
                    <a:pt x="310" y="2"/>
                    <a:pt x="308" y="1"/>
                    <a:pt x="306" y="1"/>
                  </a:cubicBezTo>
                  <a:cubicBezTo>
                    <a:pt x="301" y="8"/>
                    <a:pt x="295" y="10"/>
                    <a:pt x="292" y="18"/>
                  </a:cubicBezTo>
                  <a:cubicBezTo>
                    <a:pt x="288" y="27"/>
                    <a:pt x="281" y="28"/>
                    <a:pt x="274" y="33"/>
                  </a:cubicBezTo>
                  <a:cubicBezTo>
                    <a:pt x="270" y="37"/>
                    <a:pt x="261" y="41"/>
                    <a:pt x="259" y="46"/>
                  </a:cubicBezTo>
                  <a:cubicBezTo>
                    <a:pt x="257" y="50"/>
                    <a:pt x="256" y="61"/>
                    <a:pt x="256" y="66"/>
                  </a:cubicBezTo>
                  <a:cubicBezTo>
                    <a:pt x="249" y="68"/>
                    <a:pt x="243" y="68"/>
                    <a:pt x="237" y="70"/>
                  </a:cubicBezTo>
                  <a:cubicBezTo>
                    <a:pt x="229" y="73"/>
                    <a:pt x="231" y="79"/>
                    <a:pt x="227" y="84"/>
                  </a:cubicBezTo>
                  <a:cubicBezTo>
                    <a:pt x="227" y="85"/>
                    <a:pt x="223" y="88"/>
                    <a:pt x="222" y="88"/>
                  </a:cubicBezTo>
                  <a:cubicBezTo>
                    <a:pt x="216" y="91"/>
                    <a:pt x="217" y="87"/>
                    <a:pt x="214" y="86"/>
                  </a:cubicBezTo>
                  <a:cubicBezTo>
                    <a:pt x="210" y="85"/>
                    <a:pt x="207" y="90"/>
                    <a:pt x="203" y="89"/>
                  </a:cubicBezTo>
                  <a:cubicBezTo>
                    <a:pt x="201" y="88"/>
                    <a:pt x="200" y="83"/>
                    <a:pt x="197" y="83"/>
                  </a:cubicBezTo>
                  <a:cubicBezTo>
                    <a:pt x="192" y="82"/>
                    <a:pt x="191" y="88"/>
                    <a:pt x="186" y="83"/>
                  </a:cubicBezTo>
                  <a:cubicBezTo>
                    <a:pt x="180" y="77"/>
                    <a:pt x="188" y="64"/>
                    <a:pt x="180" y="60"/>
                  </a:cubicBezTo>
                  <a:cubicBezTo>
                    <a:pt x="176" y="58"/>
                    <a:pt x="173" y="62"/>
                    <a:pt x="169" y="58"/>
                  </a:cubicBezTo>
                  <a:cubicBezTo>
                    <a:pt x="166" y="56"/>
                    <a:pt x="167" y="49"/>
                    <a:pt x="164" y="47"/>
                  </a:cubicBezTo>
                  <a:cubicBezTo>
                    <a:pt x="161" y="45"/>
                    <a:pt x="156" y="48"/>
                    <a:pt x="152" y="46"/>
                  </a:cubicBezTo>
                  <a:cubicBezTo>
                    <a:pt x="151" y="46"/>
                    <a:pt x="150" y="45"/>
                    <a:pt x="150" y="45"/>
                  </a:cubicBezTo>
                  <a:cubicBezTo>
                    <a:pt x="149" y="48"/>
                    <a:pt x="148" y="51"/>
                    <a:pt x="148" y="55"/>
                  </a:cubicBezTo>
                  <a:cubicBezTo>
                    <a:pt x="146" y="53"/>
                    <a:pt x="145" y="46"/>
                    <a:pt x="143" y="43"/>
                  </a:cubicBezTo>
                  <a:cubicBezTo>
                    <a:pt x="140" y="39"/>
                    <a:pt x="138" y="36"/>
                    <a:pt x="135" y="32"/>
                  </a:cubicBezTo>
                  <a:cubicBezTo>
                    <a:pt x="132" y="28"/>
                    <a:pt x="130" y="24"/>
                    <a:pt x="127" y="21"/>
                  </a:cubicBezTo>
                  <a:cubicBezTo>
                    <a:pt x="123" y="15"/>
                    <a:pt x="123" y="15"/>
                    <a:pt x="123" y="9"/>
                  </a:cubicBezTo>
                  <a:cubicBezTo>
                    <a:pt x="124" y="5"/>
                    <a:pt x="121" y="0"/>
                    <a:pt x="117" y="2"/>
                  </a:cubicBezTo>
                  <a:cubicBezTo>
                    <a:pt x="114" y="3"/>
                    <a:pt x="115" y="6"/>
                    <a:pt x="114" y="8"/>
                  </a:cubicBezTo>
                  <a:cubicBezTo>
                    <a:pt x="114" y="9"/>
                    <a:pt x="113" y="10"/>
                    <a:pt x="113" y="11"/>
                  </a:cubicBezTo>
                  <a:cubicBezTo>
                    <a:pt x="112" y="11"/>
                    <a:pt x="111" y="11"/>
                    <a:pt x="110" y="12"/>
                  </a:cubicBezTo>
                  <a:cubicBezTo>
                    <a:pt x="107" y="16"/>
                    <a:pt x="109" y="28"/>
                    <a:pt x="107" y="34"/>
                  </a:cubicBezTo>
                  <a:cubicBezTo>
                    <a:pt x="105" y="43"/>
                    <a:pt x="105" y="52"/>
                    <a:pt x="102" y="60"/>
                  </a:cubicBezTo>
                  <a:cubicBezTo>
                    <a:pt x="100" y="67"/>
                    <a:pt x="97" y="73"/>
                    <a:pt x="96" y="80"/>
                  </a:cubicBezTo>
                  <a:cubicBezTo>
                    <a:pt x="95" y="86"/>
                    <a:pt x="95" y="92"/>
                    <a:pt x="94" y="98"/>
                  </a:cubicBezTo>
                  <a:cubicBezTo>
                    <a:pt x="93" y="104"/>
                    <a:pt x="91" y="111"/>
                    <a:pt x="90" y="118"/>
                  </a:cubicBezTo>
                  <a:cubicBezTo>
                    <a:pt x="89" y="125"/>
                    <a:pt x="88" y="132"/>
                    <a:pt x="86" y="139"/>
                  </a:cubicBezTo>
                  <a:cubicBezTo>
                    <a:pt x="84" y="143"/>
                    <a:pt x="77" y="153"/>
                    <a:pt x="83" y="156"/>
                  </a:cubicBezTo>
                  <a:cubicBezTo>
                    <a:pt x="85" y="154"/>
                    <a:pt x="87" y="149"/>
                    <a:pt x="89" y="146"/>
                  </a:cubicBezTo>
                  <a:cubicBezTo>
                    <a:pt x="91" y="143"/>
                    <a:pt x="90" y="138"/>
                    <a:pt x="93" y="135"/>
                  </a:cubicBezTo>
                  <a:cubicBezTo>
                    <a:pt x="96" y="131"/>
                    <a:pt x="99" y="133"/>
                    <a:pt x="101" y="137"/>
                  </a:cubicBezTo>
                  <a:cubicBezTo>
                    <a:pt x="104" y="141"/>
                    <a:pt x="103" y="142"/>
                    <a:pt x="108" y="144"/>
                  </a:cubicBezTo>
                  <a:cubicBezTo>
                    <a:pt x="105" y="147"/>
                    <a:pt x="110" y="148"/>
                    <a:pt x="109" y="151"/>
                  </a:cubicBezTo>
                  <a:cubicBezTo>
                    <a:pt x="104" y="152"/>
                    <a:pt x="103" y="153"/>
                    <a:pt x="99" y="151"/>
                  </a:cubicBezTo>
                  <a:cubicBezTo>
                    <a:pt x="96" y="149"/>
                    <a:pt x="94" y="147"/>
                    <a:pt x="90" y="150"/>
                  </a:cubicBezTo>
                  <a:cubicBezTo>
                    <a:pt x="88" y="152"/>
                    <a:pt x="88" y="156"/>
                    <a:pt x="86" y="159"/>
                  </a:cubicBezTo>
                  <a:cubicBezTo>
                    <a:pt x="84" y="162"/>
                    <a:pt x="82" y="163"/>
                    <a:pt x="82" y="167"/>
                  </a:cubicBezTo>
                  <a:cubicBezTo>
                    <a:pt x="80" y="175"/>
                    <a:pt x="80" y="184"/>
                    <a:pt x="78" y="192"/>
                  </a:cubicBezTo>
                  <a:cubicBezTo>
                    <a:pt x="78" y="197"/>
                    <a:pt x="77" y="201"/>
                    <a:pt x="76" y="205"/>
                  </a:cubicBezTo>
                  <a:cubicBezTo>
                    <a:pt x="75" y="209"/>
                    <a:pt x="72" y="213"/>
                    <a:pt x="72" y="217"/>
                  </a:cubicBezTo>
                  <a:cubicBezTo>
                    <a:pt x="72" y="221"/>
                    <a:pt x="73" y="223"/>
                    <a:pt x="71" y="227"/>
                  </a:cubicBezTo>
                  <a:cubicBezTo>
                    <a:pt x="69" y="231"/>
                    <a:pt x="67" y="235"/>
                    <a:pt x="66" y="240"/>
                  </a:cubicBezTo>
                  <a:cubicBezTo>
                    <a:pt x="62" y="250"/>
                    <a:pt x="57" y="259"/>
                    <a:pt x="56" y="270"/>
                  </a:cubicBezTo>
                  <a:cubicBezTo>
                    <a:pt x="55" y="278"/>
                    <a:pt x="53" y="285"/>
                    <a:pt x="51" y="293"/>
                  </a:cubicBezTo>
                  <a:cubicBezTo>
                    <a:pt x="46" y="307"/>
                    <a:pt x="40" y="323"/>
                    <a:pt x="28" y="332"/>
                  </a:cubicBezTo>
                  <a:cubicBezTo>
                    <a:pt x="21" y="337"/>
                    <a:pt x="14" y="343"/>
                    <a:pt x="7" y="346"/>
                  </a:cubicBezTo>
                  <a:cubicBezTo>
                    <a:pt x="2" y="347"/>
                    <a:pt x="0" y="348"/>
                    <a:pt x="1" y="354"/>
                  </a:cubicBezTo>
                  <a:cubicBezTo>
                    <a:pt x="2" y="359"/>
                    <a:pt x="3" y="362"/>
                    <a:pt x="8" y="364"/>
                  </a:cubicBezTo>
                  <a:cubicBezTo>
                    <a:pt x="11" y="366"/>
                    <a:pt x="15" y="366"/>
                    <a:pt x="19" y="366"/>
                  </a:cubicBezTo>
                  <a:cubicBezTo>
                    <a:pt x="23" y="366"/>
                    <a:pt x="29" y="364"/>
                    <a:pt x="32" y="365"/>
                  </a:cubicBezTo>
                  <a:cubicBezTo>
                    <a:pt x="34" y="365"/>
                    <a:pt x="39" y="370"/>
                    <a:pt x="41" y="372"/>
                  </a:cubicBezTo>
                  <a:cubicBezTo>
                    <a:pt x="44" y="376"/>
                    <a:pt x="41" y="377"/>
                    <a:pt x="40" y="382"/>
                  </a:cubicBezTo>
                  <a:cubicBezTo>
                    <a:pt x="38" y="386"/>
                    <a:pt x="39" y="391"/>
                    <a:pt x="35" y="394"/>
                  </a:cubicBezTo>
                  <a:cubicBezTo>
                    <a:pt x="32" y="397"/>
                    <a:pt x="28" y="398"/>
                    <a:pt x="33" y="404"/>
                  </a:cubicBezTo>
                  <a:cubicBezTo>
                    <a:pt x="43" y="413"/>
                    <a:pt x="44" y="393"/>
                    <a:pt x="50" y="398"/>
                  </a:cubicBezTo>
                  <a:cubicBezTo>
                    <a:pt x="52" y="399"/>
                    <a:pt x="51" y="403"/>
                    <a:pt x="52" y="404"/>
                  </a:cubicBezTo>
                  <a:cubicBezTo>
                    <a:pt x="55" y="407"/>
                    <a:pt x="54" y="405"/>
                    <a:pt x="57" y="406"/>
                  </a:cubicBezTo>
                  <a:cubicBezTo>
                    <a:pt x="59" y="407"/>
                    <a:pt x="60" y="406"/>
                    <a:pt x="62" y="407"/>
                  </a:cubicBezTo>
                  <a:cubicBezTo>
                    <a:pt x="64" y="408"/>
                    <a:pt x="65" y="409"/>
                    <a:pt x="67" y="410"/>
                  </a:cubicBezTo>
                  <a:cubicBezTo>
                    <a:pt x="70" y="410"/>
                    <a:pt x="73" y="410"/>
                    <a:pt x="76" y="412"/>
                  </a:cubicBezTo>
                  <a:cubicBezTo>
                    <a:pt x="80" y="413"/>
                    <a:pt x="82" y="417"/>
                    <a:pt x="86" y="420"/>
                  </a:cubicBezTo>
                  <a:cubicBezTo>
                    <a:pt x="93" y="424"/>
                    <a:pt x="99" y="423"/>
                    <a:pt x="107" y="424"/>
                  </a:cubicBezTo>
                  <a:cubicBezTo>
                    <a:pt x="112" y="424"/>
                    <a:pt x="112" y="425"/>
                    <a:pt x="112" y="429"/>
                  </a:cubicBezTo>
                  <a:cubicBezTo>
                    <a:pt x="113" y="433"/>
                    <a:pt x="113" y="435"/>
                    <a:pt x="115" y="439"/>
                  </a:cubicBezTo>
                  <a:cubicBezTo>
                    <a:pt x="117" y="441"/>
                    <a:pt x="119" y="442"/>
                    <a:pt x="121" y="445"/>
                  </a:cubicBezTo>
                  <a:cubicBezTo>
                    <a:pt x="123" y="447"/>
                    <a:pt x="125" y="451"/>
                    <a:pt x="128" y="453"/>
                  </a:cubicBezTo>
                  <a:cubicBezTo>
                    <a:pt x="132" y="454"/>
                    <a:pt x="133" y="452"/>
                    <a:pt x="136" y="451"/>
                  </a:cubicBezTo>
                  <a:cubicBezTo>
                    <a:pt x="140" y="450"/>
                    <a:pt x="143" y="452"/>
                    <a:pt x="147" y="451"/>
                  </a:cubicBezTo>
                  <a:cubicBezTo>
                    <a:pt x="152" y="450"/>
                    <a:pt x="154" y="448"/>
                    <a:pt x="159" y="447"/>
                  </a:cubicBezTo>
                  <a:cubicBezTo>
                    <a:pt x="159" y="447"/>
                    <a:pt x="159" y="447"/>
                    <a:pt x="159" y="447"/>
                  </a:cubicBezTo>
                  <a:cubicBezTo>
                    <a:pt x="160" y="445"/>
                    <a:pt x="161" y="443"/>
                    <a:pt x="162" y="440"/>
                  </a:cubicBezTo>
                  <a:cubicBezTo>
                    <a:pt x="162" y="436"/>
                    <a:pt x="162" y="432"/>
                    <a:pt x="162" y="428"/>
                  </a:cubicBezTo>
                  <a:cubicBezTo>
                    <a:pt x="162" y="422"/>
                    <a:pt x="164" y="422"/>
                    <a:pt x="169" y="420"/>
                  </a:cubicBezTo>
                  <a:cubicBezTo>
                    <a:pt x="172" y="417"/>
                    <a:pt x="174" y="414"/>
                    <a:pt x="177" y="411"/>
                  </a:cubicBezTo>
                  <a:cubicBezTo>
                    <a:pt x="180" y="407"/>
                    <a:pt x="181" y="407"/>
                    <a:pt x="185" y="404"/>
                  </a:cubicBezTo>
                  <a:cubicBezTo>
                    <a:pt x="187" y="403"/>
                    <a:pt x="187" y="402"/>
                    <a:pt x="189" y="401"/>
                  </a:cubicBezTo>
                  <a:cubicBezTo>
                    <a:pt x="190" y="400"/>
                    <a:pt x="192" y="399"/>
                    <a:pt x="194" y="397"/>
                  </a:cubicBezTo>
                  <a:cubicBezTo>
                    <a:pt x="195" y="396"/>
                    <a:pt x="196" y="394"/>
                    <a:pt x="197" y="392"/>
                  </a:cubicBezTo>
                  <a:cubicBezTo>
                    <a:pt x="197" y="392"/>
                    <a:pt x="199" y="388"/>
                    <a:pt x="199" y="388"/>
                  </a:cubicBezTo>
                  <a:cubicBezTo>
                    <a:pt x="200" y="384"/>
                    <a:pt x="199" y="381"/>
                    <a:pt x="201" y="377"/>
                  </a:cubicBezTo>
                  <a:cubicBezTo>
                    <a:pt x="202" y="375"/>
                    <a:pt x="204" y="376"/>
                    <a:pt x="204" y="373"/>
                  </a:cubicBezTo>
                  <a:cubicBezTo>
                    <a:pt x="205" y="371"/>
                    <a:pt x="205" y="368"/>
                    <a:pt x="204" y="366"/>
                  </a:cubicBezTo>
                  <a:cubicBezTo>
                    <a:pt x="202" y="362"/>
                    <a:pt x="197" y="366"/>
                    <a:pt x="196" y="361"/>
                  </a:cubicBezTo>
                  <a:cubicBezTo>
                    <a:pt x="196" y="357"/>
                    <a:pt x="201" y="353"/>
                    <a:pt x="200" y="349"/>
                  </a:cubicBezTo>
                  <a:cubicBezTo>
                    <a:pt x="200" y="345"/>
                    <a:pt x="197" y="343"/>
                    <a:pt x="196" y="340"/>
                  </a:cubicBezTo>
                  <a:cubicBezTo>
                    <a:pt x="193" y="337"/>
                    <a:pt x="194" y="334"/>
                    <a:pt x="190" y="332"/>
                  </a:cubicBezTo>
                  <a:cubicBezTo>
                    <a:pt x="187" y="330"/>
                    <a:pt x="183" y="332"/>
                    <a:pt x="180" y="327"/>
                  </a:cubicBezTo>
                  <a:cubicBezTo>
                    <a:pt x="177" y="324"/>
                    <a:pt x="177" y="319"/>
                    <a:pt x="178" y="315"/>
                  </a:cubicBezTo>
                  <a:cubicBezTo>
                    <a:pt x="180" y="311"/>
                    <a:pt x="183" y="310"/>
                    <a:pt x="184" y="306"/>
                  </a:cubicBezTo>
                  <a:cubicBezTo>
                    <a:pt x="186" y="302"/>
                    <a:pt x="185" y="296"/>
                    <a:pt x="186" y="292"/>
                  </a:cubicBezTo>
                  <a:cubicBezTo>
                    <a:pt x="186" y="289"/>
                    <a:pt x="188" y="283"/>
                    <a:pt x="189" y="281"/>
                  </a:cubicBezTo>
                  <a:cubicBezTo>
                    <a:pt x="192" y="279"/>
                    <a:pt x="199" y="276"/>
                    <a:pt x="202" y="274"/>
                  </a:cubicBezTo>
                  <a:cubicBezTo>
                    <a:pt x="206" y="272"/>
                    <a:pt x="209" y="273"/>
                    <a:pt x="211" y="277"/>
                  </a:cubicBezTo>
                  <a:cubicBezTo>
                    <a:pt x="213" y="279"/>
                    <a:pt x="211" y="280"/>
                    <a:pt x="213" y="281"/>
                  </a:cubicBezTo>
                  <a:cubicBezTo>
                    <a:pt x="216" y="283"/>
                    <a:pt x="219" y="281"/>
                    <a:pt x="220" y="279"/>
                  </a:cubicBezTo>
                  <a:cubicBezTo>
                    <a:pt x="223" y="274"/>
                    <a:pt x="220" y="270"/>
                    <a:pt x="227" y="268"/>
                  </a:cubicBezTo>
                  <a:cubicBezTo>
                    <a:pt x="232" y="267"/>
                    <a:pt x="237" y="267"/>
                    <a:pt x="242" y="266"/>
                  </a:cubicBezTo>
                  <a:cubicBezTo>
                    <a:pt x="248" y="264"/>
                    <a:pt x="252" y="265"/>
                    <a:pt x="258" y="265"/>
                  </a:cubicBezTo>
                  <a:cubicBezTo>
                    <a:pt x="263" y="265"/>
                    <a:pt x="266" y="262"/>
                    <a:pt x="272" y="260"/>
                  </a:cubicBezTo>
                  <a:cubicBezTo>
                    <a:pt x="280" y="259"/>
                    <a:pt x="290" y="266"/>
                    <a:pt x="297" y="263"/>
                  </a:cubicBezTo>
                  <a:cubicBezTo>
                    <a:pt x="301" y="262"/>
                    <a:pt x="303" y="257"/>
                    <a:pt x="307" y="256"/>
                  </a:cubicBezTo>
                  <a:cubicBezTo>
                    <a:pt x="309" y="256"/>
                    <a:pt x="312" y="257"/>
                    <a:pt x="314" y="256"/>
                  </a:cubicBezTo>
                  <a:cubicBezTo>
                    <a:pt x="318" y="255"/>
                    <a:pt x="316" y="256"/>
                    <a:pt x="316" y="252"/>
                  </a:cubicBezTo>
                  <a:cubicBezTo>
                    <a:pt x="316" y="249"/>
                    <a:pt x="314" y="251"/>
                    <a:pt x="316" y="248"/>
                  </a:cubicBezTo>
                  <a:cubicBezTo>
                    <a:pt x="317" y="246"/>
                    <a:pt x="319" y="246"/>
                    <a:pt x="320" y="245"/>
                  </a:cubicBezTo>
                  <a:cubicBezTo>
                    <a:pt x="323" y="242"/>
                    <a:pt x="325" y="239"/>
                    <a:pt x="323" y="235"/>
                  </a:cubicBezTo>
                  <a:cubicBezTo>
                    <a:pt x="321" y="231"/>
                    <a:pt x="315" y="231"/>
                    <a:pt x="318" y="225"/>
                  </a:cubicBezTo>
                  <a:cubicBezTo>
                    <a:pt x="319" y="221"/>
                    <a:pt x="324" y="221"/>
                    <a:pt x="328" y="221"/>
                  </a:cubicBezTo>
                  <a:cubicBezTo>
                    <a:pt x="332" y="222"/>
                    <a:pt x="334" y="223"/>
                    <a:pt x="336" y="217"/>
                  </a:cubicBezTo>
                  <a:cubicBezTo>
                    <a:pt x="337" y="212"/>
                    <a:pt x="333" y="209"/>
                    <a:pt x="331" y="205"/>
                  </a:cubicBezTo>
                  <a:cubicBezTo>
                    <a:pt x="330" y="201"/>
                    <a:pt x="328" y="196"/>
                    <a:pt x="331" y="192"/>
                  </a:cubicBezTo>
                  <a:cubicBezTo>
                    <a:pt x="334" y="187"/>
                    <a:pt x="338" y="190"/>
                    <a:pt x="342" y="191"/>
                  </a:cubicBezTo>
                  <a:cubicBezTo>
                    <a:pt x="347" y="191"/>
                    <a:pt x="351" y="188"/>
                    <a:pt x="353" y="183"/>
                  </a:cubicBezTo>
                  <a:cubicBezTo>
                    <a:pt x="355" y="180"/>
                    <a:pt x="352" y="175"/>
                    <a:pt x="354" y="172"/>
                  </a:cubicBezTo>
                  <a:cubicBezTo>
                    <a:pt x="357" y="169"/>
                    <a:pt x="363" y="169"/>
                    <a:pt x="366" y="167"/>
                  </a:cubicBezTo>
                  <a:cubicBezTo>
                    <a:pt x="370" y="163"/>
                    <a:pt x="371" y="162"/>
                    <a:pt x="373" y="157"/>
                  </a:cubicBezTo>
                  <a:cubicBezTo>
                    <a:pt x="374" y="155"/>
                    <a:pt x="374" y="154"/>
                    <a:pt x="376" y="152"/>
                  </a:cubicBezTo>
                  <a:cubicBezTo>
                    <a:pt x="378" y="151"/>
                    <a:pt x="380" y="151"/>
                    <a:pt x="382" y="150"/>
                  </a:cubicBezTo>
                  <a:cubicBezTo>
                    <a:pt x="384" y="148"/>
                    <a:pt x="386" y="142"/>
                    <a:pt x="387" y="138"/>
                  </a:cubicBezTo>
                  <a:cubicBezTo>
                    <a:pt x="389" y="131"/>
                    <a:pt x="383" y="119"/>
                    <a:pt x="392" y="116"/>
                  </a:cubicBezTo>
                  <a:cubicBezTo>
                    <a:pt x="393" y="116"/>
                    <a:pt x="393" y="116"/>
                    <a:pt x="394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89" y="112"/>
                    <a:pt x="386" y="110"/>
                    <a:pt x="385" y="1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30"/>
            <p:cNvSpPr>
              <a:spLocks/>
            </p:cNvSpPr>
            <p:nvPr/>
          </p:nvSpPr>
          <p:spPr bwMode="auto">
            <a:xfrm>
              <a:off x="3911601" y="2239963"/>
              <a:ext cx="592138" cy="695325"/>
            </a:xfrm>
            <a:custGeom>
              <a:avLst/>
              <a:gdLst>
                <a:gd name="T0" fmla="*/ 150 w 357"/>
                <a:gd name="T1" fmla="*/ 416 h 419"/>
                <a:gd name="T2" fmla="*/ 168 w 357"/>
                <a:gd name="T3" fmla="*/ 407 h 419"/>
                <a:gd name="T4" fmla="*/ 186 w 357"/>
                <a:gd name="T5" fmla="*/ 405 h 419"/>
                <a:gd name="T6" fmla="*/ 204 w 357"/>
                <a:gd name="T7" fmla="*/ 403 h 419"/>
                <a:gd name="T8" fmla="*/ 221 w 357"/>
                <a:gd name="T9" fmla="*/ 407 h 419"/>
                <a:gd name="T10" fmla="*/ 241 w 357"/>
                <a:gd name="T11" fmla="*/ 404 h 419"/>
                <a:gd name="T12" fmla="*/ 278 w 357"/>
                <a:gd name="T13" fmla="*/ 391 h 419"/>
                <a:gd name="T14" fmla="*/ 292 w 357"/>
                <a:gd name="T15" fmla="*/ 360 h 419"/>
                <a:gd name="T16" fmla="*/ 311 w 357"/>
                <a:gd name="T17" fmla="*/ 357 h 419"/>
                <a:gd name="T18" fmla="*/ 325 w 357"/>
                <a:gd name="T19" fmla="*/ 348 h 419"/>
                <a:gd name="T20" fmla="*/ 339 w 357"/>
                <a:gd name="T21" fmla="*/ 342 h 419"/>
                <a:gd name="T22" fmla="*/ 341 w 357"/>
                <a:gd name="T23" fmla="*/ 329 h 419"/>
                <a:gd name="T24" fmla="*/ 338 w 357"/>
                <a:gd name="T25" fmla="*/ 308 h 419"/>
                <a:gd name="T26" fmla="*/ 329 w 357"/>
                <a:gd name="T27" fmla="*/ 268 h 419"/>
                <a:gd name="T28" fmla="*/ 330 w 357"/>
                <a:gd name="T29" fmla="*/ 230 h 419"/>
                <a:gd name="T30" fmla="*/ 322 w 357"/>
                <a:gd name="T31" fmla="*/ 207 h 419"/>
                <a:gd name="T32" fmla="*/ 331 w 357"/>
                <a:gd name="T33" fmla="*/ 195 h 419"/>
                <a:gd name="T34" fmla="*/ 347 w 357"/>
                <a:gd name="T35" fmla="*/ 172 h 419"/>
                <a:gd name="T36" fmla="*/ 331 w 357"/>
                <a:gd name="T37" fmla="*/ 132 h 419"/>
                <a:gd name="T38" fmla="*/ 313 w 357"/>
                <a:gd name="T39" fmla="*/ 132 h 419"/>
                <a:gd name="T40" fmla="*/ 296 w 357"/>
                <a:gd name="T41" fmla="*/ 133 h 419"/>
                <a:gd name="T42" fmla="*/ 288 w 357"/>
                <a:gd name="T43" fmla="*/ 124 h 419"/>
                <a:gd name="T44" fmla="*/ 277 w 357"/>
                <a:gd name="T45" fmla="*/ 106 h 419"/>
                <a:gd name="T46" fmla="*/ 260 w 357"/>
                <a:gd name="T47" fmla="*/ 102 h 419"/>
                <a:gd name="T48" fmla="*/ 242 w 357"/>
                <a:gd name="T49" fmla="*/ 103 h 419"/>
                <a:gd name="T50" fmla="*/ 232 w 357"/>
                <a:gd name="T51" fmla="*/ 95 h 419"/>
                <a:gd name="T52" fmla="*/ 222 w 357"/>
                <a:gd name="T53" fmla="*/ 81 h 419"/>
                <a:gd name="T54" fmla="*/ 212 w 357"/>
                <a:gd name="T55" fmla="*/ 65 h 419"/>
                <a:gd name="T56" fmla="*/ 201 w 357"/>
                <a:gd name="T57" fmla="*/ 49 h 419"/>
                <a:gd name="T58" fmla="*/ 193 w 357"/>
                <a:gd name="T59" fmla="*/ 32 h 419"/>
                <a:gd name="T60" fmla="*/ 194 w 357"/>
                <a:gd name="T61" fmla="*/ 12 h 419"/>
                <a:gd name="T62" fmla="*/ 188 w 357"/>
                <a:gd name="T63" fmla="*/ 0 h 419"/>
                <a:gd name="T64" fmla="*/ 183 w 357"/>
                <a:gd name="T65" fmla="*/ 15 h 419"/>
                <a:gd name="T66" fmla="*/ 166 w 357"/>
                <a:gd name="T67" fmla="*/ 29 h 419"/>
                <a:gd name="T68" fmla="*/ 128 w 357"/>
                <a:gd name="T69" fmla="*/ 26 h 419"/>
                <a:gd name="T70" fmla="*/ 112 w 357"/>
                <a:gd name="T71" fmla="*/ 35 h 419"/>
                <a:gd name="T72" fmla="*/ 123 w 357"/>
                <a:gd name="T73" fmla="*/ 67 h 419"/>
                <a:gd name="T74" fmla="*/ 103 w 357"/>
                <a:gd name="T75" fmla="*/ 99 h 419"/>
                <a:gd name="T76" fmla="*/ 117 w 357"/>
                <a:gd name="T77" fmla="*/ 121 h 419"/>
                <a:gd name="T78" fmla="*/ 105 w 357"/>
                <a:gd name="T79" fmla="*/ 135 h 419"/>
                <a:gd name="T80" fmla="*/ 101 w 357"/>
                <a:gd name="T81" fmla="*/ 158 h 419"/>
                <a:gd name="T82" fmla="*/ 98 w 357"/>
                <a:gd name="T83" fmla="*/ 166 h 419"/>
                <a:gd name="T84" fmla="*/ 80 w 357"/>
                <a:gd name="T85" fmla="*/ 182 h 419"/>
                <a:gd name="T86" fmla="*/ 71 w 357"/>
                <a:gd name="T87" fmla="*/ 197 h 419"/>
                <a:gd name="T88" fmla="*/ 52 w 357"/>
                <a:gd name="T89" fmla="*/ 198 h 419"/>
                <a:gd name="T90" fmla="*/ 53 w 357"/>
                <a:gd name="T91" fmla="*/ 204 h 419"/>
                <a:gd name="T92" fmla="*/ 48 w 357"/>
                <a:gd name="T93" fmla="*/ 208 h 419"/>
                <a:gd name="T94" fmla="*/ 29 w 357"/>
                <a:gd name="T95" fmla="*/ 213 h 419"/>
                <a:gd name="T96" fmla="*/ 28 w 357"/>
                <a:gd name="T97" fmla="*/ 227 h 419"/>
                <a:gd name="T98" fmla="*/ 11 w 357"/>
                <a:gd name="T99" fmla="*/ 250 h 419"/>
                <a:gd name="T100" fmla="*/ 6 w 357"/>
                <a:gd name="T101" fmla="*/ 262 h 419"/>
                <a:gd name="T102" fmla="*/ 13 w 357"/>
                <a:gd name="T103" fmla="*/ 273 h 419"/>
                <a:gd name="T104" fmla="*/ 44 w 357"/>
                <a:gd name="T105" fmla="*/ 300 h 419"/>
                <a:gd name="T106" fmla="*/ 55 w 357"/>
                <a:gd name="T107" fmla="*/ 312 h 419"/>
                <a:gd name="T108" fmla="*/ 78 w 357"/>
                <a:gd name="T109" fmla="*/ 307 h 419"/>
                <a:gd name="T110" fmla="*/ 101 w 357"/>
                <a:gd name="T111" fmla="*/ 348 h 419"/>
                <a:gd name="T112" fmla="*/ 113 w 357"/>
                <a:gd name="T113" fmla="*/ 380 h 419"/>
                <a:gd name="T114" fmla="*/ 123 w 357"/>
                <a:gd name="T115" fmla="*/ 405 h 419"/>
                <a:gd name="T116" fmla="*/ 135 w 357"/>
                <a:gd name="T117" fmla="*/ 40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419">
                  <a:moveTo>
                    <a:pt x="135" y="408"/>
                  </a:moveTo>
                  <a:cubicBezTo>
                    <a:pt x="143" y="407"/>
                    <a:pt x="144" y="414"/>
                    <a:pt x="150" y="416"/>
                  </a:cubicBezTo>
                  <a:cubicBezTo>
                    <a:pt x="157" y="419"/>
                    <a:pt x="157" y="407"/>
                    <a:pt x="160" y="405"/>
                  </a:cubicBezTo>
                  <a:cubicBezTo>
                    <a:pt x="164" y="402"/>
                    <a:pt x="165" y="406"/>
                    <a:pt x="168" y="407"/>
                  </a:cubicBezTo>
                  <a:cubicBezTo>
                    <a:pt x="171" y="408"/>
                    <a:pt x="175" y="407"/>
                    <a:pt x="178" y="408"/>
                  </a:cubicBezTo>
                  <a:cubicBezTo>
                    <a:pt x="183" y="408"/>
                    <a:pt x="183" y="408"/>
                    <a:pt x="186" y="405"/>
                  </a:cubicBezTo>
                  <a:cubicBezTo>
                    <a:pt x="189" y="403"/>
                    <a:pt x="191" y="403"/>
                    <a:pt x="194" y="403"/>
                  </a:cubicBezTo>
                  <a:cubicBezTo>
                    <a:pt x="198" y="404"/>
                    <a:pt x="200" y="403"/>
                    <a:pt x="204" y="403"/>
                  </a:cubicBezTo>
                  <a:cubicBezTo>
                    <a:pt x="207" y="403"/>
                    <a:pt x="211" y="403"/>
                    <a:pt x="214" y="403"/>
                  </a:cubicBezTo>
                  <a:cubicBezTo>
                    <a:pt x="217" y="404"/>
                    <a:pt x="218" y="407"/>
                    <a:pt x="221" y="407"/>
                  </a:cubicBezTo>
                  <a:cubicBezTo>
                    <a:pt x="224" y="408"/>
                    <a:pt x="228" y="405"/>
                    <a:pt x="231" y="405"/>
                  </a:cubicBezTo>
                  <a:cubicBezTo>
                    <a:pt x="234" y="404"/>
                    <a:pt x="237" y="405"/>
                    <a:pt x="241" y="404"/>
                  </a:cubicBezTo>
                  <a:cubicBezTo>
                    <a:pt x="247" y="403"/>
                    <a:pt x="247" y="395"/>
                    <a:pt x="254" y="393"/>
                  </a:cubicBezTo>
                  <a:cubicBezTo>
                    <a:pt x="262" y="391"/>
                    <a:pt x="270" y="391"/>
                    <a:pt x="278" y="391"/>
                  </a:cubicBezTo>
                  <a:cubicBezTo>
                    <a:pt x="287" y="390"/>
                    <a:pt x="287" y="387"/>
                    <a:pt x="287" y="379"/>
                  </a:cubicBezTo>
                  <a:cubicBezTo>
                    <a:pt x="287" y="372"/>
                    <a:pt x="285" y="365"/>
                    <a:pt x="292" y="360"/>
                  </a:cubicBezTo>
                  <a:cubicBezTo>
                    <a:pt x="295" y="358"/>
                    <a:pt x="297" y="356"/>
                    <a:pt x="301" y="357"/>
                  </a:cubicBezTo>
                  <a:cubicBezTo>
                    <a:pt x="304" y="357"/>
                    <a:pt x="308" y="358"/>
                    <a:pt x="311" y="357"/>
                  </a:cubicBezTo>
                  <a:cubicBezTo>
                    <a:pt x="315" y="356"/>
                    <a:pt x="314" y="354"/>
                    <a:pt x="316" y="352"/>
                  </a:cubicBezTo>
                  <a:cubicBezTo>
                    <a:pt x="318" y="349"/>
                    <a:pt x="322" y="348"/>
                    <a:pt x="325" y="348"/>
                  </a:cubicBezTo>
                  <a:cubicBezTo>
                    <a:pt x="328" y="347"/>
                    <a:pt x="332" y="349"/>
                    <a:pt x="335" y="348"/>
                  </a:cubicBezTo>
                  <a:cubicBezTo>
                    <a:pt x="339" y="347"/>
                    <a:pt x="338" y="346"/>
                    <a:pt x="339" y="342"/>
                  </a:cubicBezTo>
                  <a:cubicBezTo>
                    <a:pt x="341" y="339"/>
                    <a:pt x="341" y="337"/>
                    <a:pt x="341" y="333"/>
                  </a:cubicBezTo>
                  <a:cubicBezTo>
                    <a:pt x="341" y="331"/>
                    <a:pt x="340" y="331"/>
                    <a:pt x="341" y="329"/>
                  </a:cubicBezTo>
                  <a:cubicBezTo>
                    <a:pt x="341" y="327"/>
                    <a:pt x="343" y="327"/>
                    <a:pt x="343" y="325"/>
                  </a:cubicBezTo>
                  <a:cubicBezTo>
                    <a:pt x="345" y="320"/>
                    <a:pt x="339" y="313"/>
                    <a:pt x="338" y="308"/>
                  </a:cubicBezTo>
                  <a:cubicBezTo>
                    <a:pt x="336" y="300"/>
                    <a:pt x="342" y="292"/>
                    <a:pt x="339" y="285"/>
                  </a:cubicBezTo>
                  <a:cubicBezTo>
                    <a:pt x="336" y="279"/>
                    <a:pt x="330" y="274"/>
                    <a:pt x="329" y="268"/>
                  </a:cubicBezTo>
                  <a:cubicBezTo>
                    <a:pt x="327" y="261"/>
                    <a:pt x="334" y="255"/>
                    <a:pt x="334" y="249"/>
                  </a:cubicBezTo>
                  <a:cubicBezTo>
                    <a:pt x="334" y="242"/>
                    <a:pt x="328" y="237"/>
                    <a:pt x="330" y="230"/>
                  </a:cubicBezTo>
                  <a:cubicBezTo>
                    <a:pt x="332" y="225"/>
                    <a:pt x="335" y="216"/>
                    <a:pt x="331" y="212"/>
                  </a:cubicBezTo>
                  <a:cubicBezTo>
                    <a:pt x="328" y="210"/>
                    <a:pt x="325" y="210"/>
                    <a:pt x="322" y="207"/>
                  </a:cubicBezTo>
                  <a:cubicBezTo>
                    <a:pt x="320" y="205"/>
                    <a:pt x="317" y="201"/>
                    <a:pt x="316" y="199"/>
                  </a:cubicBezTo>
                  <a:cubicBezTo>
                    <a:pt x="313" y="189"/>
                    <a:pt x="327" y="195"/>
                    <a:pt x="331" y="195"/>
                  </a:cubicBezTo>
                  <a:cubicBezTo>
                    <a:pt x="338" y="194"/>
                    <a:pt x="340" y="187"/>
                    <a:pt x="338" y="181"/>
                  </a:cubicBezTo>
                  <a:cubicBezTo>
                    <a:pt x="335" y="172"/>
                    <a:pt x="341" y="176"/>
                    <a:pt x="347" y="172"/>
                  </a:cubicBezTo>
                  <a:cubicBezTo>
                    <a:pt x="357" y="165"/>
                    <a:pt x="347" y="150"/>
                    <a:pt x="344" y="142"/>
                  </a:cubicBezTo>
                  <a:cubicBezTo>
                    <a:pt x="342" y="135"/>
                    <a:pt x="337" y="134"/>
                    <a:pt x="331" y="132"/>
                  </a:cubicBezTo>
                  <a:cubicBezTo>
                    <a:pt x="327" y="130"/>
                    <a:pt x="326" y="129"/>
                    <a:pt x="322" y="130"/>
                  </a:cubicBezTo>
                  <a:cubicBezTo>
                    <a:pt x="319" y="130"/>
                    <a:pt x="316" y="131"/>
                    <a:pt x="313" y="132"/>
                  </a:cubicBezTo>
                  <a:cubicBezTo>
                    <a:pt x="310" y="134"/>
                    <a:pt x="309" y="135"/>
                    <a:pt x="305" y="135"/>
                  </a:cubicBezTo>
                  <a:cubicBezTo>
                    <a:pt x="302" y="134"/>
                    <a:pt x="299" y="133"/>
                    <a:pt x="296" y="133"/>
                  </a:cubicBezTo>
                  <a:cubicBezTo>
                    <a:pt x="291" y="133"/>
                    <a:pt x="284" y="135"/>
                    <a:pt x="280" y="133"/>
                  </a:cubicBezTo>
                  <a:cubicBezTo>
                    <a:pt x="282" y="130"/>
                    <a:pt x="287" y="128"/>
                    <a:pt x="288" y="124"/>
                  </a:cubicBezTo>
                  <a:cubicBezTo>
                    <a:pt x="289" y="120"/>
                    <a:pt x="284" y="116"/>
                    <a:pt x="281" y="113"/>
                  </a:cubicBezTo>
                  <a:cubicBezTo>
                    <a:pt x="279" y="111"/>
                    <a:pt x="279" y="108"/>
                    <a:pt x="277" y="106"/>
                  </a:cubicBezTo>
                  <a:cubicBezTo>
                    <a:pt x="275" y="104"/>
                    <a:pt x="271" y="101"/>
                    <a:pt x="269" y="101"/>
                  </a:cubicBezTo>
                  <a:cubicBezTo>
                    <a:pt x="265" y="99"/>
                    <a:pt x="263" y="102"/>
                    <a:pt x="260" y="102"/>
                  </a:cubicBezTo>
                  <a:cubicBezTo>
                    <a:pt x="257" y="103"/>
                    <a:pt x="255" y="101"/>
                    <a:pt x="252" y="100"/>
                  </a:cubicBezTo>
                  <a:cubicBezTo>
                    <a:pt x="249" y="100"/>
                    <a:pt x="245" y="102"/>
                    <a:pt x="242" y="103"/>
                  </a:cubicBezTo>
                  <a:cubicBezTo>
                    <a:pt x="240" y="104"/>
                    <a:pt x="235" y="106"/>
                    <a:pt x="233" y="105"/>
                  </a:cubicBezTo>
                  <a:cubicBezTo>
                    <a:pt x="231" y="103"/>
                    <a:pt x="232" y="97"/>
                    <a:pt x="232" y="95"/>
                  </a:cubicBezTo>
                  <a:cubicBezTo>
                    <a:pt x="231" y="92"/>
                    <a:pt x="231" y="90"/>
                    <a:pt x="229" y="87"/>
                  </a:cubicBezTo>
                  <a:cubicBezTo>
                    <a:pt x="227" y="83"/>
                    <a:pt x="225" y="83"/>
                    <a:pt x="222" y="81"/>
                  </a:cubicBezTo>
                  <a:cubicBezTo>
                    <a:pt x="219" y="80"/>
                    <a:pt x="215" y="76"/>
                    <a:pt x="214" y="74"/>
                  </a:cubicBezTo>
                  <a:cubicBezTo>
                    <a:pt x="212" y="70"/>
                    <a:pt x="214" y="68"/>
                    <a:pt x="212" y="65"/>
                  </a:cubicBezTo>
                  <a:cubicBezTo>
                    <a:pt x="211" y="63"/>
                    <a:pt x="207" y="60"/>
                    <a:pt x="206" y="58"/>
                  </a:cubicBezTo>
                  <a:cubicBezTo>
                    <a:pt x="203" y="55"/>
                    <a:pt x="203" y="52"/>
                    <a:pt x="201" y="49"/>
                  </a:cubicBezTo>
                  <a:cubicBezTo>
                    <a:pt x="199" y="46"/>
                    <a:pt x="195" y="45"/>
                    <a:pt x="194" y="42"/>
                  </a:cubicBezTo>
                  <a:cubicBezTo>
                    <a:pt x="193" y="39"/>
                    <a:pt x="194" y="35"/>
                    <a:pt x="193" y="32"/>
                  </a:cubicBezTo>
                  <a:cubicBezTo>
                    <a:pt x="193" y="28"/>
                    <a:pt x="188" y="23"/>
                    <a:pt x="191" y="18"/>
                  </a:cubicBezTo>
                  <a:cubicBezTo>
                    <a:pt x="192" y="16"/>
                    <a:pt x="194" y="16"/>
                    <a:pt x="194" y="12"/>
                  </a:cubicBezTo>
                  <a:cubicBezTo>
                    <a:pt x="194" y="11"/>
                    <a:pt x="192" y="8"/>
                    <a:pt x="191" y="6"/>
                  </a:cubicBezTo>
                  <a:cubicBezTo>
                    <a:pt x="190" y="4"/>
                    <a:pt x="189" y="2"/>
                    <a:pt x="188" y="0"/>
                  </a:cubicBezTo>
                  <a:cubicBezTo>
                    <a:pt x="187" y="1"/>
                    <a:pt x="185" y="0"/>
                    <a:pt x="184" y="2"/>
                  </a:cubicBezTo>
                  <a:cubicBezTo>
                    <a:pt x="181" y="5"/>
                    <a:pt x="184" y="10"/>
                    <a:pt x="183" y="15"/>
                  </a:cubicBezTo>
                  <a:cubicBezTo>
                    <a:pt x="182" y="20"/>
                    <a:pt x="179" y="20"/>
                    <a:pt x="175" y="23"/>
                  </a:cubicBezTo>
                  <a:cubicBezTo>
                    <a:pt x="172" y="25"/>
                    <a:pt x="169" y="28"/>
                    <a:pt x="166" y="29"/>
                  </a:cubicBezTo>
                  <a:cubicBezTo>
                    <a:pt x="163" y="29"/>
                    <a:pt x="157" y="28"/>
                    <a:pt x="154" y="28"/>
                  </a:cubicBezTo>
                  <a:cubicBezTo>
                    <a:pt x="146" y="27"/>
                    <a:pt x="136" y="24"/>
                    <a:pt x="128" y="26"/>
                  </a:cubicBezTo>
                  <a:cubicBezTo>
                    <a:pt x="124" y="26"/>
                    <a:pt x="120" y="28"/>
                    <a:pt x="116" y="30"/>
                  </a:cubicBezTo>
                  <a:cubicBezTo>
                    <a:pt x="115" y="31"/>
                    <a:pt x="113" y="33"/>
                    <a:pt x="112" y="35"/>
                  </a:cubicBezTo>
                  <a:cubicBezTo>
                    <a:pt x="112" y="40"/>
                    <a:pt x="112" y="45"/>
                    <a:pt x="114" y="50"/>
                  </a:cubicBezTo>
                  <a:cubicBezTo>
                    <a:pt x="116" y="56"/>
                    <a:pt x="122" y="61"/>
                    <a:pt x="123" y="67"/>
                  </a:cubicBezTo>
                  <a:cubicBezTo>
                    <a:pt x="124" y="75"/>
                    <a:pt x="119" y="79"/>
                    <a:pt x="113" y="83"/>
                  </a:cubicBezTo>
                  <a:cubicBezTo>
                    <a:pt x="108" y="87"/>
                    <a:pt x="101" y="91"/>
                    <a:pt x="103" y="99"/>
                  </a:cubicBezTo>
                  <a:cubicBezTo>
                    <a:pt x="104" y="104"/>
                    <a:pt x="107" y="113"/>
                    <a:pt x="111" y="115"/>
                  </a:cubicBezTo>
                  <a:cubicBezTo>
                    <a:pt x="114" y="116"/>
                    <a:pt x="118" y="117"/>
                    <a:pt x="117" y="121"/>
                  </a:cubicBezTo>
                  <a:cubicBezTo>
                    <a:pt x="116" y="123"/>
                    <a:pt x="110" y="125"/>
                    <a:pt x="108" y="126"/>
                  </a:cubicBezTo>
                  <a:cubicBezTo>
                    <a:pt x="105" y="128"/>
                    <a:pt x="105" y="131"/>
                    <a:pt x="105" y="135"/>
                  </a:cubicBezTo>
                  <a:cubicBezTo>
                    <a:pt x="105" y="139"/>
                    <a:pt x="106" y="139"/>
                    <a:pt x="108" y="142"/>
                  </a:cubicBezTo>
                  <a:cubicBezTo>
                    <a:pt x="110" y="147"/>
                    <a:pt x="105" y="156"/>
                    <a:pt x="101" y="158"/>
                  </a:cubicBezTo>
                  <a:cubicBezTo>
                    <a:pt x="100" y="159"/>
                    <a:pt x="99" y="158"/>
                    <a:pt x="98" y="161"/>
                  </a:cubicBezTo>
                  <a:cubicBezTo>
                    <a:pt x="97" y="162"/>
                    <a:pt x="98" y="165"/>
                    <a:pt x="98" y="166"/>
                  </a:cubicBezTo>
                  <a:cubicBezTo>
                    <a:pt x="98" y="169"/>
                    <a:pt x="98" y="172"/>
                    <a:pt x="97" y="175"/>
                  </a:cubicBezTo>
                  <a:cubicBezTo>
                    <a:pt x="95" y="182"/>
                    <a:pt x="85" y="179"/>
                    <a:pt x="80" y="182"/>
                  </a:cubicBezTo>
                  <a:cubicBezTo>
                    <a:pt x="77" y="185"/>
                    <a:pt x="76" y="187"/>
                    <a:pt x="77" y="191"/>
                  </a:cubicBezTo>
                  <a:cubicBezTo>
                    <a:pt x="77" y="196"/>
                    <a:pt x="76" y="195"/>
                    <a:pt x="71" y="197"/>
                  </a:cubicBezTo>
                  <a:cubicBezTo>
                    <a:pt x="68" y="198"/>
                    <a:pt x="65" y="199"/>
                    <a:pt x="62" y="198"/>
                  </a:cubicBezTo>
                  <a:cubicBezTo>
                    <a:pt x="58" y="197"/>
                    <a:pt x="56" y="196"/>
                    <a:pt x="52" y="198"/>
                  </a:cubicBezTo>
                  <a:cubicBezTo>
                    <a:pt x="52" y="199"/>
                    <a:pt x="49" y="200"/>
                    <a:pt x="49" y="202"/>
                  </a:cubicBezTo>
                  <a:cubicBezTo>
                    <a:pt x="49" y="203"/>
                    <a:pt x="52" y="203"/>
                    <a:pt x="53" y="204"/>
                  </a:cubicBezTo>
                  <a:cubicBezTo>
                    <a:pt x="54" y="205"/>
                    <a:pt x="55" y="206"/>
                    <a:pt x="54" y="208"/>
                  </a:cubicBezTo>
                  <a:cubicBezTo>
                    <a:pt x="52" y="212"/>
                    <a:pt x="50" y="209"/>
                    <a:pt x="48" y="208"/>
                  </a:cubicBezTo>
                  <a:cubicBezTo>
                    <a:pt x="42" y="207"/>
                    <a:pt x="36" y="201"/>
                    <a:pt x="31" y="206"/>
                  </a:cubicBezTo>
                  <a:cubicBezTo>
                    <a:pt x="28" y="209"/>
                    <a:pt x="27" y="210"/>
                    <a:pt x="29" y="213"/>
                  </a:cubicBezTo>
                  <a:cubicBezTo>
                    <a:pt x="30" y="215"/>
                    <a:pt x="34" y="217"/>
                    <a:pt x="34" y="219"/>
                  </a:cubicBezTo>
                  <a:cubicBezTo>
                    <a:pt x="34" y="221"/>
                    <a:pt x="29" y="225"/>
                    <a:pt x="28" y="227"/>
                  </a:cubicBezTo>
                  <a:cubicBezTo>
                    <a:pt x="27" y="230"/>
                    <a:pt x="27" y="234"/>
                    <a:pt x="26" y="237"/>
                  </a:cubicBezTo>
                  <a:cubicBezTo>
                    <a:pt x="23" y="243"/>
                    <a:pt x="16" y="247"/>
                    <a:pt x="11" y="250"/>
                  </a:cubicBezTo>
                  <a:cubicBezTo>
                    <a:pt x="9" y="252"/>
                    <a:pt x="3" y="254"/>
                    <a:pt x="1" y="256"/>
                  </a:cubicBezTo>
                  <a:cubicBezTo>
                    <a:pt x="0" y="259"/>
                    <a:pt x="3" y="261"/>
                    <a:pt x="6" y="262"/>
                  </a:cubicBezTo>
                  <a:cubicBezTo>
                    <a:pt x="10" y="264"/>
                    <a:pt x="13" y="264"/>
                    <a:pt x="13" y="270"/>
                  </a:cubicBezTo>
                  <a:cubicBezTo>
                    <a:pt x="14" y="271"/>
                    <a:pt x="13" y="272"/>
                    <a:pt x="13" y="273"/>
                  </a:cubicBezTo>
                  <a:cubicBezTo>
                    <a:pt x="20" y="276"/>
                    <a:pt x="23" y="285"/>
                    <a:pt x="24" y="291"/>
                  </a:cubicBezTo>
                  <a:cubicBezTo>
                    <a:pt x="29" y="291"/>
                    <a:pt x="43" y="291"/>
                    <a:pt x="44" y="300"/>
                  </a:cubicBezTo>
                  <a:cubicBezTo>
                    <a:pt x="44" y="304"/>
                    <a:pt x="39" y="305"/>
                    <a:pt x="44" y="310"/>
                  </a:cubicBezTo>
                  <a:cubicBezTo>
                    <a:pt x="47" y="313"/>
                    <a:pt x="51" y="312"/>
                    <a:pt x="55" y="312"/>
                  </a:cubicBezTo>
                  <a:cubicBezTo>
                    <a:pt x="62" y="312"/>
                    <a:pt x="62" y="312"/>
                    <a:pt x="66" y="307"/>
                  </a:cubicBezTo>
                  <a:cubicBezTo>
                    <a:pt x="70" y="304"/>
                    <a:pt x="74" y="304"/>
                    <a:pt x="78" y="307"/>
                  </a:cubicBezTo>
                  <a:cubicBezTo>
                    <a:pt x="86" y="311"/>
                    <a:pt x="83" y="321"/>
                    <a:pt x="88" y="328"/>
                  </a:cubicBezTo>
                  <a:cubicBezTo>
                    <a:pt x="92" y="334"/>
                    <a:pt x="98" y="341"/>
                    <a:pt x="101" y="348"/>
                  </a:cubicBezTo>
                  <a:cubicBezTo>
                    <a:pt x="104" y="355"/>
                    <a:pt x="100" y="365"/>
                    <a:pt x="104" y="372"/>
                  </a:cubicBezTo>
                  <a:cubicBezTo>
                    <a:pt x="106" y="375"/>
                    <a:pt x="110" y="377"/>
                    <a:pt x="113" y="380"/>
                  </a:cubicBezTo>
                  <a:cubicBezTo>
                    <a:pt x="115" y="382"/>
                    <a:pt x="118" y="385"/>
                    <a:pt x="120" y="388"/>
                  </a:cubicBezTo>
                  <a:cubicBezTo>
                    <a:pt x="122" y="392"/>
                    <a:pt x="124" y="399"/>
                    <a:pt x="123" y="405"/>
                  </a:cubicBezTo>
                  <a:cubicBezTo>
                    <a:pt x="124" y="405"/>
                    <a:pt x="126" y="406"/>
                    <a:pt x="127" y="407"/>
                  </a:cubicBezTo>
                  <a:cubicBezTo>
                    <a:pt x="131" y="409"/>
                    <a:pt x="131" y="409"/>
                    <a:pt x="135" y="4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31"/>
            <p:cNvSpPr>
              <a:spLocks/>
            </p:cNvSpPr>
            <p:nvPr/>
          </p:nvSpPr>
          <p:spPr bwMode="auto">
            <a:xfrm>
              <a:off x="4808538" y="2081213"/>
              <a:ext cx="490538" cy="485775"/>
            </a:xfrm>
            <a:custGeom>
              <a:avLst/>
              <a:gdLst>
                <a:gd name="T0" fmla="*/ 217 w 295"/>
                <a:gd name="T1" fmla="*/ 261 h 293"/>
                <a:gd name="T2" fmla="*/ 231 w 295"/>
                <a:gd name="T3" fmla="*/ 244 h 293"/>
                <a:gd name="T4" fmla="*/ 236 w 295"/>
                <a:gd name="T5" fmla="*/ 224 h 293"/>
                <a:gd name="T6" fmla="*/ 232 w 295"/>
                <a:gd name="T7" fmla="*/ 209 h 293"/>
                <a:gd name="T8" fmla="*/ 232 w 295"/>
                <a:gd name="T9" fmla="*/ 191 h 293"/>
                <a:gd name="T10" fmla="*/ 235 w 295"/>
                <a:gd name="T11" fmla="*/ 175 h 293"/>
                <a:gd name="T12" fmla="*/ 248 w 295"/>
                <a:gd name="T13" fmla="*/ 154 h 293"/>
                <a:gd name="T14" fmla="*/ 243 w 295"/>
                <a:gd name="T15" fmla="*/ 136 h 293"/>
                <a:gd name="T16" fmla="*/ 236 w 295"/>
                <a:gd name="T17" fmla="*/ 135 h 293"/>
                <a:gd name="T18" fmla="*/ 226 w 295"/>
                <a:gd name="T19" fmla="*/ 125 h 293"/>
                <a:gd name="T20" fmla="*/ 215 w 295"/>
                <a:gd name="T21" fmla="*/ 113 h 293"/>
                <a:gd name="T22" fmla="*/ 225 w 295"/>
                <a:gd name="T23" fmla="*/ 98 h 293"/>
                <a:gd name="T24" fmla="*/ 251 w 295"/>
                <a:gd name="T25" fmla="*/ 107 h 293"/>
                <a:gd name="T26" fmla="*/ 269 w 295"/>
                <a:gd name="T27" fmla="*/ 109 h 293"/>
                <a:gd name="T28" fmla="*/ 289 w 295"/>
                <a:gd name="T29" fmla="*/ 95 h 293"/>
                <a:gd name="T30" fmla="*/ 283 w 295"/>
                <a:gd name="T31" fmla="*/ 88 h 293"/>
                <a:gd name="T32" fmla="*/ 265 w 295"/>
                <a:gd name="T33" fmla="*/ 76 h 293"/>
                <a:gd name="T34" fmla="*/ 250 w 295"/>
                <a:gd name="T35" fmla="*/ 88 h 293"/>
                <a:gd name="T36" fmla="*/ 235 w 295"/>
                <a:gd name="T37" fmla="*/ 82 h 293"/>
                <a:gd name="T38" fmla="*/ 207 w 295"/>
                <a:gd name="T39" fmla="*/ 73 h 293"/>
                <a:gd name="T40" fmla="*/ 185 w 295"/>
                <a:gd name="T41" fmla="*/ 55 h 293"/>
                <a:gd name="T42" fmla="*/ 163 w 295"/>
                <a:gd name="T43" fmla="*/ 29 h 293"/>
                <a:gd name="T44" fmla="*/ 143 w 295"/>
                <a:gd name="T45" fmla="*/ 22 h 293"/>
                <a:gd name="T46" fmla="*/ 115 w 295"/>
                <a:gd name="T47" fmla="*/ 23 h 293"/>
                <a:gd name="T48" fmla="*/ 103 w 295"/>
                <a:gd name="T49" fmla="*/ 14 h 293"/>
                <a:gd name="T50" fmla="*/ 87 w 295"/>
                <a:gd name="T51" fmla="*/ 13 h 293"/>
                <a:gd name="T52" fmla="*/ 70 w 295"/>
                <a:gd name="T53" fmla="*/ 15 h 293"/>
                <a:gd name="T54" fmla="*/ 62 w 295"/>
                <a:gd name="T55" fmla="*/ 5 h 293"/>
                <a:gd name="T56" fmla="*/ 52 w 295"/>
                <a:gd name="T57" fmla="*/ 1 h 293"/>
                <a:gd name="T58" fmla="*/ 33 w 295"/>
                <a:gd name="T59" fmla="*/ 10 h 293"/>
                <a:gd name="T60" fmla="*/ 23 w 295"/>
                <a:gd name="T61" fmla="*/ 14 h 293"/>
                <a:gd name="T62" fmla="*/ 16 w 295"/>
                <a:gd name="T63" fmla="*/ 51 h 293"/>
                <a:gd name="T64" fmla="*/ 12 w 295"/>
                <a:gd name="T65" fmla="*/ 57 h 293"/>
                <a:gd name="T66" fmla="*/ 9 w 295"/>
                <a:gd name="T67" fmla="*/ 73 h 293"/>
                <a:gd name="T68" fmla="*/ 10 w 295"/>
                <a:gd name="T69" fmla="*/ 85 h 293"/>
                <a:gd name="T70" fmla="*/ 14 w 295"/>
                <a:gd name="T71" fmla="*/ 110 h 293"/>
                <a:gd name="T72" fmla="*/ 7 w 295"/>
                <a:gd name="T73" fmla="*/ 122 h 293"/>
                <a:gd name="T74" fmla="*/ 9 w 295"/>
                <a:gd name="T75" fmla="*/ 141 h 293"/>
                <a:gd name="T76" fmla="*/ 9 w 295"/>
                <a:gd name="T77" fmla="*/ 158 h 293"/>
                <a:gd name="T78" fmla="*/ 31 w 295"/>
                <a:gd name="T79" fmla="*/ 171 h 293"/>
                <a:gd name="T80" fmla="*/ 45 w 295"/>
                <a:gd name="T81" fmla="*/ 180 h 293"/>
                <a:gd name="T82" fmla="*/ 59 w 295"/>
                <a:gd name="T83" fmla="*/ 193 h 293"/>
                <a:gd name="T84" fmla="*/ 54 w 295"/>
                <a:gd name="T85" fmla="*/ 207 h 293"/>
                <a:gd name="T86" fmla="*/ 71 w 295"/>
                <a:gd name="T87" fmla="*/ 211 h 293"/>
                <a:gd name="T88" fmla="*/ 90 w 295"/>
                <a:gd name="T89" fmla="*/ 233 h 293"/>
                <a:gd name="T90" fmla="*/ 88 w 295"/>
                <a:gd name="T91" fmla="*/ 252 h 293"/>
                <a:gd name="T92" fmla="*/ 97 w 295"/>
                <a:gd name="T93" fmla="*/ 265 h 293"/>
                <a:gd name="T94" fmla="*/ 104 w 295"/>
                <a:gd name="T95" fmla="*/ 273 h 293"/>
                <a:gd name="T96" fmla="*/ 111 w 295"/>
                <a:gd name="T97" fmla="*/ 274 h 293"/>
                <a:gd name="T98" fmla="*/ 127 w 295"/>
                <a:gd name="T99" fmla="*/ 258 h 293"/>
                <a:gd name="T100" fmla="*/ 142 w 295"/>
                <a:gd name="T101" fmla="*/ 274 h 293"/>
                <a:gd name="T102" fmla="*/ 164 w 295"/>
                <a:gd name="T103" fmla="*/ 273 h 293"/>
                <a:gd name="T104" fmla="*/ 184 w 295"/>
                <a:gd name="T105" fmla="*/ 277 h 293"/>
                <a:gd name="T106" fmla="*/ 204 w 295"/>
                <a:gd name="T107" fmla="*/ 293 h 293"/>
                <a:gd name="T108" fmla="*/ 211 w 295"/>
                <a:gd name="T109" fmla="*/ 27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5" h="293">
                  <a:moveTo>
                    <a:pt x="211" y="270"/>
                  </a:moveTo>
                  <a:cubicBezTo>
                    <a:pt x="212" y="267"/>
                    <a:pt x="215" y="264"/>
                    <a:pt x="217" y="261"/>
                  </a:cubicBezTo>
                  <a:cubicBezTo>
                    <a:pt x="220" y="258"/>
                    <a:pt x="221" y="254"/>
                    <a:pt x="223" y="252"/>
                  </a:cubicBezTo>
                  <a:cubicBezTo>
                    <a:pt x="226" y="249"/>
                    <a:pt x="229" y="248"/>
                    <a:pt x="231" y="244"/>
                  </a:cubicBezTo>
                  <a:cubicBezTo>
                    <a:pt x="233" y="241"/>
                    <a:pt x="234" y="237"/>
                    <a:pt x="235" y="233"/>
                  </a:cubicBezTo>
                  <a:cubicBezTo>
                    <a:pt x="235" y="229"/>
                    <a:pt x="235" y="227"/>
                    <a:pt x="236" y="224"/>
                  </a:cubicBezTo>
                  <a:cubicBezTo>
                    <a:pt x="238" y="221"/>
                    <a:pt x="240" y="219"/>
                    <a:pt x="239" y="215"/>
                  </a:cubicBezTo>
                  <a:cubicBezTo>
                    <a:pt x="238" y="210"/>
                    <a:pt x="236" y="211"/>
                    <a:pt x="232" y="209"/>
                  </a:cubicBezTo>
                  <a:cubicBezTo>
                    <a:pt x="228" y="207"/>
                    <a:pt x="227" y="204"/>
                    <a:pt x="228" y="200"/>
                  </a:cubicBezTo>
                  <a:cubicBezTo>
                    <a:pt x="229" y="196"/>
                    <a:pt x="230" y="194"/>
                    <a:pt x="232" y="191"/>
                  </a:cubicBezTo>
                  <a:cubicBezTo>
                    <a:pt x="234" y="187"/>
                    <a:pt x="234" y="187"/>
                    <a:pt x="233" y="183"/>
                  </a:cubicBezTo>
                  <a:cubicBezTo>
                    <a:pt x="232" y="180"/>
                    <a:pt x="232" y="178"/>
                    <a:pt x="235" y="175"/>
                  </a:cubicBezTo>
                  <a:cubicBezTo>
                    <a:pt x="238" y="173"/>
                    <a:pt x="242" y="174"/>
                    <a:pt x="244" y="173"/>
                  </a:cubicBezTo>
                  <a:cubicBezTo>
                    <a:pt x="250" y="170"/>
                    <a:pt x="249" y="159"/>
                    <a:pt x="248" y="154"/>
                  </a:cubicBezTo>
                  <a:cubicBezTo>
                    <a:pt x="247" y="150"/>
                    <a:pt x="247" y="149"/>
                    <a:pt x="247" y="145"/>
                  </a:cubicBezTo>
                  <a:cubicBezTo>
                    <a:pt x="247" y="142"/>
                    <a:pt x="248" y="137"/>
                    <a:pt x="243" y="136"/>
                  </a:cubicBezTo>
                  <a:cubicBezTo>
                    <a:pt x="242" y="136"/>
                    <a:pt x="241" y="137"/>
                    <a:pt x="239" y="137"/>
                  </a:cubicBezTo>
                  <a:cubicBezTo>
                    <a:pt x="238" y="137"/>
                    <a:pt x="237" y="136"/>
                    <a:pt x="236" y="135"/>
                  </a:cubicBezTo>
                  <a:cubicBezTo>
                    <a:pt x="232" y="134"/>
                    <a:pt x="229" y="137"/>
                    <a:pt x="228" y="134"/>
                  </a:cubicBezTo>
                  <a:cubicBezTo>
                    <a:pt x="227" y="131"/>
                    <a:pt x="228" y="127"/>
                    <a:pt x="226" y="125"/>
                  </a:cubicBezTo>
                  <a:cubicBezTo>
                    <a:pt x="224" y="121"/>
                    <a:pt x="221" y="122"/>
                    <a:pt x="218" y="121"/>
                  </a:cubicBezTo>
                  <a:cubicBezTo>
                    <a:pt x="215" y="119"/>
                    <a:pt x="214" y="116"/>
                    <a:pt x="215" y="113"/>
                  </a:cubicBezTo>
                  <a:cubicBezTo>
                    <a:pt x="216" y="108"/>
                    <a:pt x="220" y="110"/>
                    <a:pt x="222" y="107"/>
                  </a:cubicBezTo>
                  <a:cubicBezTo>
                    <a:pt x="223" y="105"/>
                    <a:pt x="221" y="99"/>
                    <a:pt x="225" y="98"/>
                  </a:cubicBezTo>
                  <a:cubicBezTo>
                    <a:pt x="226" y="98"/>
                    <a:pt x="231" y="101"/>
                    <a:pt x="233" y="101"/>
                  </a:cubicBezTo>
                  <a:cubicBezTo>
                    <a:pt x="239" y="103"/>
                    <a:pt x="245" y="105"/>
                    <a:pt x="251" y="107"/>
                  </a:cubicBezTo>
                  <a:cubicBezTo>
                    <a:pt x="254" y="108"/>
                    <a:pt x="255" y="109"/>
                    <a:pt x="259" y="109"/>
                  </a:cubicBezTo>
                  <a:cubicBezTo>
                    <a:pt x="262" y="110"/>
                    <a:pt x="266" y="109"/>
                    <a:pt x="269" y="109"/>
                  </a:cubicBezTo>
                  <a:cubicBezTo>
                    <a:pt x="273" y="110"/>
                    <a:pt x="280" y="119"/>
                    <a:pt x="282" y="110"/>
                  </a:cubicBezTo>
                  <a:cubicBezTo>
                    <a:pt x="283" y="103"/>
                    <a:pt x="282" y="99"/>
                    <a:pt x="289" y="95"/>
                  </a:cubicBezTo>
                  <a:cubicBezTo>
                    <a:pt x="291" y="94"/>
                    <a:pt x="293" y="93"/>
                    <a:pt x="295" y="92"/>
                  </a:cubicBezTo>
                  <a:cubicBezTo>
                    <a:pt x="291" y="90"/>
                    <a:pt x="287" y="88"/>
                    <a:pt x="283" y="88"/>
                  </a:cubicBezTo>
                  <a:cubicBezTo>
                    <a:pt x="277" y="87"/>
                    <a:pt x="279" y="86"/>
                    <a:pt x="276" y="81"/>
                  </a:cubicBezTo>
                  <a:cubicBezTo>
                    <a:pt x="274" y="76"/>
                    <a:pt x="270" y="74"/>
                    <a:pt x="265" y="76"/>
                  </a:cubicBezTo>
                  <a:cubicBezTo>
                    <a:pt x="262" y="77"/>
                    <a:pt x="259" y="81"/>
                    <a:pt x="256" y="83"/>
                  </a:cubicBezTo>
                  <a:cubicBezTo>
                    <a:pt x="254" y="84"/>
                    <a:pt x="252" y="87"/>
                    <a:pt x="250" y="88"/>
                  </a:cubicBezTo>
                  <a:cubicBezTo>
                    <a:pt x="247" y="89"/>
                    <a:pt x="249" y="88"/>
                    <a:pt x="246" y="87"/>
                  </a:cubicBezTo>
                  <a:cubicBezTo>
                    <a:pt x="242" y="86"/>
                    <a:pt x="239" y="83"/>
                    <a:pt x="235" y="82"/>
                  </a:cubicBezTo>
                  <a:cubicBezTo>
                    <a:pt x="231" y="81"/>
                    <a:pt x="228" y="81"/>
                    <a:pt x="225" y="77"/>
                  </a:cubicBezTo>
                  <a:cubicBezTo>
                    <a:pt x="219" y="69"/>
                    <a:pt x="216" y="66"/>
                    <a:pt x="207" y="73"/>
                  </a:cubicBezTo>
                  <a:cubicBezTo>
                    <a:pt x="199" y="79"/>
                    <a:pt x="191" y="74"/>
                    <a:pt x="189" y="66"/>
                  </a:cubicBezTo>
                  <a:cubicBezTo>
                    <a:pt x="188" y="62"/>
                    <a:pt x="187" y="58"/>
                    <a:pt x="185" y="55"/>
                  </a:cubicBezTo>
                  <a:cubicBezTo>
                    <a:pt x="183" y="52"/>
                    <a:pt x="180" y="50"/>
                    <a:pt x="178" y="48"/>
                  </a:cubicBezTo>
                  <a:cubicBezTo>
                    <a:pt x="173" y="43"/>
                    <a:pt x="171" y="31"/>
                    <a:pt x="163" y="29"/>
                  </a:cubicBezTo>
                  <a:cubicBezTo>
                    <a:pt x="159" y="27"/>
                    <a:pt x="155" y="31"/>
                    <a:pt x="151" y="28"/>
                  </a:cubicBezTo>
                  <a:cubicBezTo>
                    <a:pt x="147" y="25"/>
                    <a:pt x="148" y="23"/>
                    <a:pt x="143" y="22"/>
                  </a:cubicBezTo>
                  <a:cubicBezTo>
                    <a:pt x="139" y="21"/>
                    <a:pt x="134" y="20"/>
                    <a:pt x="131" y="22"/>
                  </a:cubicBezTo>
                  <a:cubicBezTo>
                    <a:pt x="123" y="27"/>
                    <a:pt x="123" y="29"/>
                    <a:pt x="115" y="23"/>
                  </a:cubicBezTo>
                  <a:cubicBezTo>
                    <a:pt x="113" y="22"/>
                    <a:pt x="110" y="22"/>
                    <a:pt x="108" y="20"/>
                  </a:cubicBezTo>
                  <a:cubicBezTo>
                    <a:pt x="106" y="19"/>
                    <a:pt x="104" y="16"/>
                    <a:pt x="103" y="14"/>
                  </a:cubicBezTo>
                  <a:cubicBezTo>
                    <a:pt x="100" y="11"/>
                    <a:pt x="98" y="11"/>
                    <a:pt x="95" y="13"/>
                  </a:cubicBezTo>
                  <a:cubicBezTo>
                    <a:pt x="91" y="14"/>
                    <a:pt x="90" y="12"/>
                    <a:pt x="87" y="13"/>
                  </a:cubicBezTo>
                  <a:cubicBezTo>
                    <a:pt x="84" y="13"/>
                    <a:pt x="82" y="16"/>
                    <a:pt x="79" y="17"/>
                  </a:cubicBezTo>
                  <a:cubicBezTo>
                    <a:pt x="76" y="17"/>
                    <a:pt x="74" y="15"/>
                    <a:pt x="70" y="15"/>
                  </a:cubicBezTo>
                  <a:cubicBezTo>
                    <a:pt x="68" y="15"/>
                    <a:pt x="65" y="17"/>
                    <a:pt x="64" y="14"/>
                  </a:cubicBezTo>
                  <a:cubicBezTo>
                    <a:pt x="62" y="11"/>
                    <a:pt x="63" y="8"/>
                    <a:pt x="62" y="5"/>
                  </a:cubicBezTo>
                  <a:cubicBezTo>
                    <a:pt x="60" y="2"/>
                    <a:pt x="59" y="0"/>
                    <a:pt x="55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52" y="2"/>
                    <a:pt x="51" y="3"/>
                    <a:pt x="51" y="4"/>
                  </a:cubicBezTo>
                  <a:cubicBezTo>
                    <a:pt x="48" y="8"/>
                    <a:pt x="38" y="12"/>
                    <a:pt x="33" y="10"/>
                  </a:cubicBezTo>
                  <a:cubicBezTo>
                    <a:pt x="31" y="9"/>
                    <a:pt x="29" y="3"/>
                    <a:pt x="26" y="4"/>
                  </a:cubicBezTo>
                  <a:cubicBezTo>
                    <a:pt x="23" y="5"/>
                    <a:pt x="24" y="11"/>
                    <a:pt x="23" y="14"/>
                  </a:cubicBezTo>
                  <a:cubicBezTo>
                    <a:pt x="23" y="20"/>
                    <a:pt x="23" y="27"/>
                    <a:pt x="21" y="33"/>
                  </a:cubicBezTo>
                  <a:cubicBezTo>
                    <a:pt x="20" y="39"/>
                    <a:pt x="17" y="44"/>
                    <a:pt x="16" y="51"/>
                  </a:cubicBezTo>
                  <a:cubicBezTo>
                    <a:pt x="16" y="53"/>
                    <a:pt x="17" y="52"/>
                    <a:pt x="16" y="54"/>
                  </a:cubicBezTo>
                  <a:cubicBezTo>
                    <a:pt x="15" y="55"/>
                    <a:pt x="13" y="56"/>
                    <a:pt x="12" y="57"/>
                  </a:cubicBezTo>
                  <a:cubicBezTo>
                    <a:pt x="10" y="59"/>
                    <a:pt x="11" y="62"/>
                    <a:pt x="11" y="65"/>
                  </a:cubicBezTo>
                  <a:cubicBezTo>
                    <a:pt x="11" y="68"/>
                    <a:pt x="11" y="71"/>
                    <a:pt x="9" y="73"/>
                  </a:cubicBezTo>
                  <a:cubicBezTo>
                    <a:pt x="6" y="76"/>
                    <a:pt x="4" y="75"/>
                    <a:pt x="5" y="80"/>
                  </a:cubicBezTo>
                  <a:cubicBezTo>
                    <a:pt x="6" y="84"/>
                    <a:pt x="7" y="83"/>
                    <a:pt x="10" y="85"/>
                  </a:cubicBezTo>
                  <a:cubicBezTo>
                    <a:pt x="13" y="88"/>
                    <a:pt x="13" y="90"/>
                    <a:pt x="14" y="94"/>
                  </a:cubicBezTo>
                  <a:cubicBezTo>
                    <a:pt x="15" y="98"/>
                    <a:pt x="19" y="107"/>
                    <a:pt x="14" y="110"/>
                  </a:cubicBezTo>
                  <a:cubicBezTo>
                    <a:pt x="12" y="111"/>
                    <a:pt x="9" y="111"/>
                    <a:pt x="7" y="113"/>
                  </a:cubicBezTo>
                  <a:cubicBezTo>
                    <a:pt x="6" y="116"/>
                    <a:pt x="7" y="119"/>
                    <a:pt x="7" y="122"/>
                  </a:cubicBezTo>
                  <a:cubicBezTo>
                    <a:pt x="1" y="122"/>
                    <a:pt x="0" y="126"/>
                    <a:pt x="3" y="130"/>
                  </a:cubicBezTo>
                  <a:cubicBezTo>
                    <a:pt x="6" y="134"/>
                    <a:pt x="8" y="137"/>
                    <a:pt x="9" y="141"/>
                  </a:cubicBezTo>
                  <a:cubicBezTo>
                    <a:pt x="10" y="143"/>
                    <a:pt x="14" y="150"/>
                    <a:pt x="13" y="151"/>
                  </a:cubicBezTo>
                  <a:cubicBezTo>
                    <a:pt x="11" y="155"/>
                    <a:pt x="7" y="151"/>
                    <a:pt x="9" y="158"/>
                  </a:cubicBezTo>
                  <a:cubicBezTo>
                    <a:pt x="11" y="164"/>
                    <a:pt x="19" y="163"/>
                    <a:pt x="24" y="166"/>
                  </a:cubicBezTo>
                  <a:cubicBezTo>
                    <a:pt x="26" y="168"/>
                    <a:pt x="29" y="169"/>
                    <a:pt x="31" y="171"/>
                  </a:cubicBezTo>
                  <a:cubicBezTo>
                    <a:pt x="33" y="173"/>
                    <a:pt x="34" y="175"/>
                    <a:pt x="36" y="177"/>
                  </a:cubicBezTo>
                  <a:cubicBezTo>
                    <a:pt x="39" y="180"/>
                    <a:pt x="42" y="179"/>
                    <a:pt x="45" y="180"/>
                  </a:cubicBezTo>
                  <a:cubicBezTo>
                    <a:pt x="49" y="180"/>
                    <a:pt x="50" y="181"/>
                    <a:pt x="52" y="185"/>
                  </a:cubicBezTo>
                  <a:cubicBezTo>
                    <a:pt x="54" y="188"/>
                    <a:pt x="57" y="190"/>
                    <a:pt x="59" y="193"/>
                  </a:cubicBezTo>
                  <a:cubicBezTo>
                    <a:pt x="62" y="196"/>
                    <a:pt x="63" y="197"/>
                    <a:pt x="60" y="200"/>
                  </a:cubicBezTo>
                  <a:cubicBezTo>
                    <a:pt x="58" y="202"/>
                    <a:pt x="54" y="204"/>
                    <a:pt x="54" y="207"/>
                  </a:cubicBezTo>
                  <a:cubicBezTo>
                    <a:pt x="54" y="211"/>
                    <a:pt x="57" y="209"/>
                    <a:pt x="60" y="209"/>
                  </a:cubicBezTo>
                  <a:cubicBezTo>
                    <a:pt x="63" y="210"/>
                    <a:pt x="68" y="210"/>
                    <a:pt x="71" y="211"/>
                  </a:cubicBezTo>
                  <a:cubicBezTo>
                    <a:pt x="73" y="213"/>
                    <a:pt x="77" y="215"/>
                    <a:pt x="79" y="217"/>
                  </a:cubicBezTo>
                  <a:cubicBezTo>
                    <a:pt x="84" y="221"/>
                    <a:pt x="91" y="226"/>
                    <a:pt x="90" y="233"/>
                  </a:cubicBezTo>
                  <a:cubicBezTo>
                    <a:pt x="85" y="233"/>
                    <a:pt x="80" y="240"/>
                    <a:pt x="78" y="245"/>
                  </a:cubicBezTo>
                  <a:cubicBezTo>
                    <a:pt x="74" y="255"/>
                    <a:pt x="89" y="241"/>
                    <a:pt x="88" y="252"/>
                  </a:cubicBezTo>
                  <a:cubicBezTo>
                    <a:pt x="87" y="257"/>
                    <a:pt x="80" y="266"/>
                    <a:pt x="85" y="271"/>
                  </a:cubicBezTo>
                  <a:cubicBezTo>
                    <a:pt x="91" y="277"/>
                    <a:pt x="93" y="260"/>
                    <a:pt x="97" y="265"/>
                  </a:cubicBezTo>
                  <a:cubicBezTo>
                    <a:pt x="99" y="267"/>
                    <a:pt x="96" y="271"/>
                    <a:pt x="99" y="272"/>
                  </a:cubicBezTo>
                  <a:cubicBezTo>
                    <a:pt x="100" y="273"/>
                    <a:pt x="102" y="273"/>
                    <a:pt x="104" y="273"/>
                  </a:cubicBezTo>
                  <a:cubicBezTo>
                    <a:pt x="104" y="271"/>
                    <a:pt x="105" y="270"/>
                    <a:pt x="106" y="269"/>
                  </a:cubicBezTo>
                  <a:cubicBezTo>
                    <a:pt x="109" y="268"/>
                    <a:pt x="111" y="272"/>
                    <a:pt x="111" y="274"/>
                  </a:cubicBezTo>
                  <a:cubicBezTo>
                    <a:pt x="117" y="276"/>
                    <a:pt x="117" y="269"/>
                    <a:pt x="118" y="266"/>
                  </a:cubicBezTo>
                  <a:cubicBezTo>
                    <a:pt x="119" y="264"/>
                    <a:pt x="123" y="257"/>
                    <a:pt x="127" y="258"/>
                  </a:cubicBezTo>
                  <a:cubicBezTo>
                    <a:pt x="129" y="259"/>
                    <a:pt x="130" y="266"/>
                    <a:pt x="132" y="268"/>
                  </a:cubicBezTo>
                  <a:cubicBezTo>
                    <a:pt x="134" y="272"/>
                    <a:pt x="137" y="274"/>
                    <a:pt x="142" y="274"/>
                  </a:cubicBezTo>
                  <a:cubicBezTo>
                    <a:pt x="147" y="273"/>
                    <a:pt x="149" y="269"/>
                    <a:pt x="153" y="268"/>
                  </a:cubicBezTo>
                  <a:cubicBezTo>
                    <a:pt x="158" y="267"/>
                    <a:pt x="160" y="270"/>
                    <a:pt x="164" y="273"/>
                  </a:cubicBezTo>
                  <a:cubicBezTo>
                    <a:pt x="168" y="275"/>
                    <a:pt x="170" y="275"/>
                    <a:pt x="174" y="274"/>
                  </a:cubicBezTo>
                  <a:cubicBezTo>
                    <a:pt x="180" y="273"/>
                    <a:pt x="180" y="274"/>
                    <a:pt x="184" y="277"/>
                  </a:cubicBezTo>
                  <a:cubicBezTo>
                    <a:pt x="190" y="281"/>
                    <a:pt x="194" y="288"/>
                    <a:pt x="200" y="291"/>
                  </a:cubicBezTo>
                  <a:cubicBezTo>
                    <a:pt x="202" y="292"/>
                    <a:pt x="203" y="292"/>
                    <a:pt x="204" y="293"/>
                  </a:cubicBezTo>
                  <a:cubicBezTo>
                    <a:pt x="206" y="290"/>
                    <a:pt x="208" y="287"/>
                    <a:pt x="209" y="283"/>
                  </a:cubicBezTo>
                  <a:cubicBezTo>
                    <a:pt x="210" y="279"/>
                    <a:pt x="210" y="275"/>
                    <a:pt x="211" y="2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32"/>
            <p:cNvSpPr>
              <a:spLocks noEditPoints="1"/>
            </p:cNvSpPr>
            <p:nvPr/>
          </p:nvSpPr>
          <p:spPr bwMode="auto">
            <a:xfrm>
              <a:off x="4572001" y="2909888"/>
              <a:ext cx="642938" cy="644525"/>
            </a:xfrm>
            <a:custGeom>
              <a:avLst/>
              <a:gdLst>
                <a:gd name="T0" fmla="*/ 148 w 388"/>
                <a:gd name="T1" fmla="*/ 2 h 388"/>
                <a:gd name="T2" fmla="*/ 125 w 388"/>
                <a:gd name="T3" fmla="*/ 37 h 388"/>
                <a:gd name="T4" fmla="*/ 112 w 388"/>
                <a:gd name="T5" fmla="*/ 43 h 388"/>
                <a:gd name="T6" fmla="*/ 97 w 388"/>
                <a:gd name="T7" fmla="*/ 37 h 388"/>
                <a:gd name="T8" fmla="*/ 77 w 388"/>
                <a:gd name="T9" fmla="*/ 48 h 388"/>
                <a:gd name="T10" fmla="*/ 61 w 388"/>
                <a:gd name="T11" fmla="*/ 55 h 388"/>
                <a:gd name="T12" fmla="*/ 35 w 388"/>
                <a:gd name="T13" fmla="*/ 48 h 388"/>
                <a:gd name="T14" fmla="*/ 9 w 388"/>
                <a:gd name="T15" fmla="*/ 47 h 388"/>
                <a:gd name="T16" fmla="*/ 2 w 388"/>
                <a:gd name="T17" fmla="*/ 86 h 388"/>
                <a:gd name="T18" fmla="*/ 11 w 388"/>
                <a:gd name="T19" fmla="*/ 129 h 388"/>
                <a:gd name="T20" fmla="*/ 30 w 388"/>
                <a:gd name="T21" fmla="*/ 162 h 388"/>
                <a:gd name="T22" fmla="*/ 23 w 388"/>
                <a:gd name="T23" fmla="*/ 185 h 388"/>
                <a:gd name="T24" fmla="*/ 48 w 388"/>
                <a:gd name="T25" fmla="*/ 179 h 388"/>
                <a:gd name="T26" fmla="*/ 65 w 388"/>
                <a:gd name="T27" fmla="*/ 190 h 388"/>
                <a:gd name="T28" fmla="*/ 83 w 388"/>
                <a:gd name="T29" fmla="*/ 213 h 388"/>
                <a:gd name="T30" fmla="*/ 69 w 388"/>
                <a:gd name="T31" fmla="*/ 235 h 388"/>
                <a:gd name="T32" fmla="*/ 54 w 388"/>
                <a:gd name="T33" fmla="*/ 249 h 388"/>
                <a:gd name="T34" fmla="*/ 27 w 388"/>
                <a:gd name="T35" fmla="*/ 269 h 388"/>
                <a:gd name="T36" fmla="*/ 15 w 388"/>
                <a:gd name="T37" fmla="*/ 288 h 388"/>
                <a:gd name="T38" fmla="*/ 26 w 388"/>
                <a:gd name="T39" fmla="*/ 313 h 388"/>
                <a:gd name="T40" fmla="*/ 36 w 388"/>
                <a:gd name="T41" fmla="*/ 350 h 388"/>
                <a:gd name="T42" fmla="*/ 70 w 388"/>
                <a:gd name="T43" fmla="*/ 353 h 388"/>
                <a:gd name="T44" fmla="*/ 97 w 388"/>
                <a:gd name="T45" fmla="*/ 360 h 388"/>
                <a:gd name="T46" fmla="*/ 116 w 388"/>
                <a:gd name="T47" fmla="*/ 361 h 388"/>
                <a:gd name="T48" fmla="*/ 175 w 388"/>
                <a:gd name="T49" fmla="*/ 371 h 388"/>
                <a:gd name="T50" fmla="*/ 215 w 388"/>
                <a:gd name="T51" fmla="*/ 382 h 388"/>
                <a:gd name="T52" fmla="*/ 214 w 388"/>
                <a:gd name="T53" fmla="*/ 361 h 388"/>
                <a:gd name="T54" fmla="*/ 194 w 388"/>
                <a:gd name="T55" fmla="*/ 338 h 388"/>
                <a:gd name="T56" fmla="*/ 209 w 388"/>
                <a:gd name="T57" fmla="*/ 317 h 388"/>
                <a:gd name="T58" fmla="*/ 234 w 388"/>
                <a:gd name="T59" fmla="*/ 299 h 388"/>
                <a:gd name="T60" fmla="*/ 248 w 388"/>
                <a:gd name="T61" fmla="*/ 275 h 388"/>
                <a:gd name="T62" fmla="*/ 285 w 388"/>
                <a:gd name="T63" fmla="*/ 268 h 388"/>
                <a:gd name="T64" fmla="*/ 292 w 388"/>
                <a:gd name="T65" fmla="*/ 248 h 388"/>
                <a:gd name="T66" fmla="*/ 302 w 388"/>
                <a:gd name="T67" fmla="*/ 236 h 388"/>
                <a:gd name="T68" fmla="*/ 326 w 388"/>
                <a:gd name="T69" fmla="*/ 231 h 388"/>
                <a:gd name="T70" fmla="*/ 346 w 388"/>
                <a:gd name="T71" fmla="*/ 223 h 388"/>
                <a:gd name="T72" fmla="*/ 378 w 388"/>
                <a:gd name="T73" fmla="*/ 211 h 388"/>
                <a:gd name="T74" fmla="*/ 384 w 388"/>
                <a:gd name="T75" fmla="*/ 188 h 388"/>
                <a:gd name="T76" fmla="*/ 358 w 388"/>
                <a:gd name="T77" fmla="*/ 142 h 388"/>
                <a:gd name="T78" fmla="*/ 362 w 388"/>
                <a:gd name="T79" fmla="*/ 106 h 388"/>
                <a:gd name="T80" fmla="*/ 358 w 388"/>
                <a:gd name="T81" fmla="*/ 71 h 388"/>
                <a:gd name="T82" fmla="*/ 352 w 388"/>
                <a:gd name="T83" fmla="*/ 37 h 388"/>
                <a:gd name="T84" fmla="*/ 328 w 388"/>
                <a:gd name="T85" fmla="*/ 16 h 388"/>
                <a:gd name="T86" fmla="*/ 267 w 388"/>
                <a:gd name="T87" fmla="*/ 53 h 388"/>
                <a:gd name="T88" fmla="*/ 265 w 388"/>
                <a:gd name="T89" fmla="*/ 43 h 388"/>
                <a:gd name="T90" fmla="*/ 262 w 388"/>
                <a:gd name="T91" fmla="*/ 18 h 388"/>
                <a:gd name="T92" fmla="*/ 226 w 388"/>
                <a:gd name="T93" fmla="*/ 40 h 388"/>
                <a:gd name="T94" fmla="*/ 201 w 388"/>
                <a:gd name="T95" fmla="*/ 41 h 388"/>
                <a:gd name="T96" fmla="*/ 189 w 388"/>
                <a:gd name="T97" fmla="*/ 28 h 388"/>
                <a:gd name="T98" fmla="*/ 182 w 388"/>
                <a:gd name="T99" fmla="*/ 9 h 388"/>
                <a:gd name="T100" fmla="*/ 140 w 388"/>
                <a:gd name="T101" fmla="*/ 352 h 388"/>
                <a:gd name="T102" fmla="*/ 146 w 388"/>
                <a:gd name="T103" fmla="*/ 35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8">
                  <a:moveTo>
                    <a:pt x="166" y="3"/>
                  </a:moveTo>
                  <a:cubicBezTo>
                    <a:pt x="163" y="1"/>
                    <a:pt x="161" y="2"/>
                    <a:pt x="157" y="3"/>
                  </a:cubicBezTo>
                  <a:cubicBezTo>
                    <a:pt x="153" y="3"/>
                    <a:pt x="152" y="3"/>
                    <a:pt x="148" y="2"/>
                  </a:cubicBezTo>
                  <a:cubicBezTo>
                    <a:pt x="141" y="0"/>
                    <a:pt x="136" y="1"/>
                    <a:pt x="134" y="9"/>
                  </a:cubicBezTo>
                  <a:cubicBezTo>
                    <a:pt x="132" y="15"/>
                    <a:pt x="132" y="22"/>
                    <a:pt x="130" y="29"/>
                  </a:cubicBezTo>
                  <a:cubicBezTo>
                    <a:pt x="129" y="32"/>
                    <a:pt x="127" y="34"/>
                    <a:pt x="125" y="37"/>
                  </a:cubicBezTo>
                  <a:cubicBezTo>
                    <a:pt x="124" y="40"/>
                    <a:pt x="123" y="44"/>
                    <a:pt x="122" y="47"/>
                  </a:cubicBezTo>
                  <a:cubicBezTo>
                    <a:pt x="121" y="50"/>
                    <a:pt x="119" y="53"/>
                    <a:pt x="116" y="52"/>
                  </a:cubicBezTo>
                  <a:cubicBezTo>
                    <a:pt x="113" y="50"/>
                    <a:pt x="112" y="46"/>
                    <a:pt x="112" y="43"/>
                  </a:cubicBezTo>
                  <a:cubicBezTo>
                    <a:pt x="112" y="41"/>
                    <a:pt x="116" y="38"/>
                    <a:pt x="113" y="35"/>
                  </a:cubicBezTo>
                  <a:cubicBezTo>
                    <a:pt x="111" y="33"/>
                    <a:pt x="106" y="35"/>
                    <a:pt x="105" y="36"/>
                  </a:cubicBezTo>
                  <a:cubicBezTo>
                    <a:pt x="100" y="39"/>
                    <a:pt x="102" y="39"/>
                    <a:pt x="97" y="37"/>
                  </a:cubicBezTo>
                  <a:cubicBezTo>
                    <a:pt x="94" y="36"/>
                    <a:pt x="90" y="36"/>
                    <a:pt x="86" y="37"/>
                  </a:cubicBezTo>
                  <a:cubicBezTo>
                    <a:pt x="84" y="37"/>
                    <a:pt x="77" y="38"/>
                    <a:pt x="76" y="39"/>
                  </a:cubicBezTo>
                  <a:cubicBezTo>
                    <a:pt x="73" y="42"/>
                    <a:pt x="77" y="46"/>
                    <a:pt x="77" y="48"/>
                  </a:cubicBezTo>
                  <a:cubicBezTo>
                    <a:pt x="77" y="49"/>
                    <a:pt x="77" y="50"/>
                    <a:pt x="77" y="50"/>
                  </a:cubicBezTo>
                  <a:cubicBezTo>
                    <a:pt x="72" y="50"/>
                    <a:pt x="72" y="50"/>
                    <a:pt x="68" y="52"/>
                  </a:cubicBezTo>
                  <a:cubicBezTo>
                    <a:pt x="66" y="54"/>
                    <a:pt x="63" y="57"/>
                    <a:pt x="61" y="55"/>
                  </a:cubicBezTo>
                  <a:cubicBezTo>
                    <a:pt x="59" y="53"/>
                    <a:pt x="60" y="51"/>
                    <a:pt x="57" y="50"/>
                  </a:cubicBezTo>
                  <a:cubicBezTo>
                    <a:pt x="53" y="48"/>
                    <a:pt x="47" y="52"/>
                    <a:pt x="43" y="51"/>
                  </a:cubicBezTo>
                  <a:cubicBezTo>
                    <a:pt x="40" y="51"/>
                    <a:pt x="38" y="48"/>
                    <a:pt x="35" y="48"/>
                  </a:cubicBezTo>
                  <a:cubicBezTo>
                    <a:pt x="30" y="47"/>
                    <a:pt x="29" y="50"/>
                    <a:pt x="26" y="46"/>
                  </a:cubicBezTo>
                  <a:cubicBezTo>
                    <a:pt x="25" y="44"/>
                    <a:pt x="25" y="41"/>
                    <a:pt x="22" y="39"/>
                  </a:cubicBezTo>
                  <a:cubicBezTo>
                    <a:pt x="17" y="35"/>
                    <a:pt x="10" y="43"/>
                    <a:pt x="9" y="47"/>
                  </a:cubicBezTo>
                  <a:cubicBezTo>
                    <a:pt x="8" y="53"/>
                    <a:pt x="13" y="60"/>
                    <a:pt x="14" y="65"/>
                  </a:cubicBezTo>
                  <a:cubicBezTo>
                    <a:pt x="16" y="71"/>
                    <a:pt x="16" y="78"/>
                    <a:pt x="9" y="81"/>
                  </a:cubicBezTo>
                  <a:cubicBezTo>
                    <a:pt x="5" y="82"/>
                    <a:pt x="3" y="81"/>
                    <a:pt x="2" y="86"/>
                  </a:cubicBezTo>
                  <a:cubicBezTo>
                    <a:pt x="1" y="90"/>
                    <a:pt x="3" y="91"/>
                    <a:pt x="4" y="94"/>
                  </a:cubicBezTo>
                  <a:cubicBezTo>
                    <a:pt x="7" y="101"/>
                    <a:pt x="0" y="104"/>
                    <a:pt x="2" y="111"/>
                  </a:cubicBezTo>
                  <a:cubicBezTo>
                    <a:pt x="4" y="116"/>
                    <a:pt x="7" y="125"/>
                    <a:pt x="11" y="129"/>
                  </a:cubicBezTo>
                  <a:cubicBezTo>
                    <a:pt x="12" y="132"/>
                    <a:pt x="15" y="133"/>
                    <a:pt x="17" y="135"/>
                  </a:cubicBezTo>
                  <a:cubicBezTo>
                    <a:pt x="20" y="137"/>
                    <a:pt x="21" y="140"/>
                    <a:pt x="23" y="143"/>
                  </a:cubicBezTo>
                  <a:cubicBezTo>
                    <a:pt x="27" y="149"/>
                    <a:pt x="30" y="154"/>
                    <a:pt x="30" y="162"/>
                  </a:cubicBezTo>
                  <a:cubicBezTo>
                    <a:pt x="29" y="165"/>
                    <a:pt x="28" y="167"/>
                    <a:pt x="25" y="170"/>
                  </a:cubicBezTo>
                  <a:cubicBezTo>
                    <a:pt x="22" y="172"/>
                    <a:pt x="22" y="173"/>
                    <a:pt x="21" y="177"/>
                  </a:cubicBezTo>
                  <a:cubicBezTo>
                    <a:pt x="21" y="181"/>
                    <a:pt x="20" y="185"/>
                    <a:pt x="23" y="185"/>
                  </a:cubicBezTo>
                  <a:cubicBezTo>
                    <a:pt x="24" y="185"/>
                    <a:pt x="27" y="183"/>
                    <a:pt x="28" y="183"/>
                  </a:cubicBezTo>
                  <a:cubicBezTo>
                    <a:pt x="30" y="183"/>
                    <a:pt x="31" y="184"/>
                    <a:pt x="33" y="185"/>
                  </a:cubicBezTo>
                  <a:cubicBezTo>
                    <a:pt x="40" y="186"/>
                    <a:pt x="42" y="183"/>
                    <a:pt x="48" y="179"/>
                  </a:cubicBezTo>
                  <a:cubicBezTo>
                    <a:pt x="50" y="177"/>
                    <a:pt x="52" y="176"/>
                    <a:pt x="56" y="178"/>
                  </a:cubicBezTo>
                  <a:cubicBezTo>
                    <a:pt x="58" y="178"/>
                    <a:pt x="63" y="180"/>
                    <a:pt x="64" y="182"/>
                  </a:cubicBezTo>
                  <a:cubicBezTo>
                    <a:pt x="65" y="184"/>
                    <a:pt x="63" y="188"/>
                    <a:pt x="65" y="190"/>
                  </a:cubicBezTo>
                  <a:cubicBezTo>
                    <a:pt x="67" y="191"/>
                    <a:pt x="70" y="192"/>
                    <a:pt x="72" y="194"/>
                  </a:cubicBezTo>
                  <a:cubicBezTo>
                    <a:pt x="76" y="197"/>
                    <a:pt x="86" y="203"/>
                    <a:pt x="85" y="209"/>
                  </a:cubicBezTo>
                  <a:cubicBezTo>
                    <a:pt x="85" y="212"/>
                    <a:pt x="84" y="211"/>
                    <a:pt x="83" y="213"/>
                  </a:cubicBezTo>
                  <a:cubicBezTo>
                    <a:pt x="81" y="216"/>
                    <a:pt x="83" y="220"/>
                    <a:pt x="82" y="223"/>
                  </a:cubicBezTo>
                  <a:cubicBezTo>
                    <a:pt x="78" y="231"/>
                    <a:pt x="72" y="217"/>
                    <a:pt x="69" y="226"/>
                  </a:cubicBezTo>
                  <a:cubicBezTo>
                    <a:pt x="69" y="228"/>
                    <a:pt x="71" y="234"/>
                    <a:pt x="69" y="235"/>
                  </a:cubicBezTo>
                  <a:cubicBezTo>
                    <a:pt x="66" y="237"/>
                    <a:pt x="63" y="231"/>
                    <a:pt x="62" y="237"/>
                  </a:cubicBezTo>
                  <a:cubicBezTo>
                    <a:pt x="62" y="240"/>
                    <a:pt x="65" y="244"/>
                    <a:pt x="64" y="246"/>
                  </a:cubicBezTo>
                  <a:cubicBezTo>
                    <a:pt x="62" y="249"/>
                    <a:pt x="57" y="248"/>
                    <a:pt x="54" y="249"/>
                  </a:cubicBezTo>
                  <a:cubicBezTo>
                    <a:pt x="52" y="250"/>
                    <a:pt x="50" y="254"/>
                    <a:pt x="48" y="255"/>
                  </a:cubicBezTo>
                  <a:cubicBezTo>
                    <a:pt x="45" y="258"/>
                    <a:pt x="44" y="258"/>
                    <a:pt x="40" y="259"/>
                  </a:cubicBezTo>
                  <a:cubicBezTo>
                    <a:pt x="33" y="261"/>
                    <a:pt x="32" y="265"/>
                    <a:pt x="27" y="269"/>
                  </a:cubicBezTo>
                  <a:cubicBezTo>
                    <a:pt x="25" y="270"/>
                    <a:pt x="22" y="271"/>
                    <a:pt x="20" y="273"/>
                  </a:cubicBezTo>
                  <a:cubicBezTo>
                    <a:pt x="19" y="274"/>
                    <a:pt x="15" y="278"/>
                    <a:pt x="14" y="279"/>
                  </a:cubicBezTo>
                  <a:cubicBezTo>
                    <a:pt x="13" y="282"/>
                    <a:pt x="14" y="285"/>
                    <a:pt x="15" y="288"/>
                  </a:cubicBezTo>
                  <a:cubicBezTo>
                    <a:pt x="15" y="291"/>
                    <a:pt x="16" y="294"/>
                    <a:pt x="17" y="297"/>
                  </a:cubicBezTo>
                  <a:cubicBezTo>
                    <a:pt x="17" y="300"/>
                    <a:pt x="17" y="305"/>
                    <a:pt x="18" y="307"/>
                  </a:cubicBezTo>
                  <a:cubicBezTo>
                    <a:pt x="20" y="311"/>
                    <a:pt x="24" y="310"/>
                    <a:pt x="26" y="313"/>
                  </a:cubicBezTo>
                  <a:cubicBezTo>
                    <a:pt x="30" y="319"/>
                    <a:pt x="25" y="327"/>
                    <a:pt x="31" y="332"/>
                  </a:cubicBezTo>
                  <a:cubicBezTo>
                    <a:pt x="34" y="334"/>
                    <a:pt x="36" y="334"/>
                    <a:pt x="36" y="339"/>
                  </a:cubicBezTo>
                  <a:cubicBezTo>
                    <a:pt x="37" y="342"/>
                    <a:pt x="36" y="346"/>
                    <a:pt x="36" y="350"/>
                  </a:cubicBezTo>
                  <a:cubicBezTo>
                    <a:pt x="36" y="357"/>
                    <a:pt x="41" y="352"/>
                    <a:pt x="46" y="353"/>
                  </a:cubicBezTo>
                  <a:cubicBezTo>
                    <a:pt x="49" y="353"/>
                    <a:pt x="50" y="357"/>
                    <a:pt x="54" y="356"/>
                  </a:cubicBezTo>
                  <a:cubicBezTo>
                    <a:pt x="61" y="356"/>
                    <a:pt x="62" y="349"/>
                    <a:pt x="70" y="353"/>
                  </a:cubicBezTo>
                  <a:cubicBezTo>
                    <a:pt x="73" y="355"/>
                    <a:pt x="74" y="356"/>
                    <a:pt x="78" y="357"/>
                  </a:cubicBezTo>
                  <a:cubicBezTo>
                    <a:pt x="84" y="358"/>
                    <a:pt x="80" y="356"/>
                    <a:pt x="83" y="353"/>
                  </a:cubicBezTo>
                  <a:cubicBezTo>
                    <a:pt x="88" y="348"/>
                    <a:pt x="94" y="357"/>
                    <a:pt x="97" y="360"/>
                  </a:cubicBezTo>
                  <a:cubicBezTo>
                    <a:pt x="101" y="363"/>
                    <a:pt x="104" y="367"/>
                    <a:pt x="108" y="370"/>
                  </a:cubicBezTo>
                  <a:cubicBezTo>
                    <a:pt x="107" y="363"/>
                    <a:pt x="105" y="353"/>
                    <a:pt x="113" y="354"/>
                  </a:cubicBezTo>
                  <a:cubicBezTo>
                    <a:pt x="117" y="354"/>
                    <a:pt x="115" y="358"/>
                    <a:pt x="116" y="361"/>
                  </a:cubicBezTo>
                  <a:cubicBezTo>
                    <a:pt x="118" y="364"/>
                    <a:pt x="122" y="366"/>
                    <a:pt x="126" y="366"/>
                  </a:cubicBezTo>
                  <a:cubicBezTo>
                    <a:pt x="136" y="366"/>
                    <a:pt x="145" y="351"/>
                    <a:pt x="153" y="362"/>
                  </a:cubicBezTo>
                  <a:cubicBezTo>
                    <a:pt x="160" y="370"/>
                    <a:pt x="166" y="367"/>
                    <a:pt x="175" y="371"/>
                  </a:cubicBezTo>
                  <a:cubicBezTo>
                    <a:pt x="181" y="375"/>
                    <a:pt x="185" y="385"/>
                    <a:pt x="192" y="387"/>
                  </a:cubicBezTo>
                  <a:cubicBezTo>
                    <a:pt x="197" y="388"/>
                    <a:pt x="199" y="385"/>
                    <a:pt x="203" y="383"/>
                  </a:cubicBezTo>
                  <a:cubicBezTo>
                    <a:pt x="207" y="381"/>
                    <a:pt x="211" y="381"/>
                    <a:pt x="215" y="382"/>
                  </a:cubicBezTo>
                  <a:cubicBezTo>
                    <a:pt x="215" y="379"/>
                    <a:pt x="215" y="377"/>
                    <a:pt x="216" y="375"/>
                  </a:cubicBezTo>
                  <a:cubicBezTo>
                    <a:pt x="217" y="372"/>
                    <a:pt x="219" y="370"/>
                    <a:pt x="218" y="366"/>
                  </a:cubicBezTo>
                  <a:cubicBezTo>
                    <a:pt x="217" y="364"/>
                    <a:pt x="215" y="363"/>
                    <a:pt x="214" y="361"/>
                  </a:cubicBezTo>
                  <a:cubicBezTo>
                    <a:pt x="213" y="358"/>
                    <a:pt x="214" y="355"/>
                    <a:pt x="211" y="354"/>
                  </a:cubicBezTo>
                  <a:cubicBezTo>
                    <a:pt x="206" y="351"/>
                    <a:pt x="200" y="356"/>
                    <a:pt x="194" y="350"/>
                  </a:cubicBezTo>
                  <a:cubicBezTo>
                    <a:pt x="192" y="348"/>
                    <a:pt x="186" y="335"/>
                    <a:pt x="194" y="338"/>
                  </a:cubicBezTo>
                  <a:cubicBezTo>
                    <a:pt x="195" y="333"/>
                    <a:pt x="190" y="331"/>
                    <a:pt x="197" y="330"/>
                  </a:cubicBezTo>
                  <a:cubicBezTo>
                    <a:pt x="201" y="329"/>
                    <a:pt x="206" y="333"/>
                    <a:pt x="209" y="328"/>
                  </a:cubicBezTo>
                  <a:cubicBezTo>
                    <a:pt x="211" y="325"/>
                    <a:pt x="208" y="321"/>
                    <a:pt x="209" y="317"/>
                  </a:cubicBezTo>
                  <a:cubicBezTo>
                    <a:pt x="211" y="314"/>
                    <a:pt x="214" y="310"/>
                    <a:pt x="215" y="307"/>
                  </a:cubicBezTo>
                  <a:cubicBezTo>
                    <a:pt x="217" y="304"/>
                    <a:pt x="219" y="299"/>
                    <a:pt x="222" y="298"/>
                  </a:cubicBezTo>
                  <a:cubicBezTo>
                    <a:pt x="226" y="297"/>
                    <a:pt x="230" y="301"/>
                    <a:pt x="234" y="299"/>
                  </a:cubicBezTo>
                  <a:cubicBezTo>
                    <a:pt x="239" y="295"/>
                    <a:pt x="233" y="293"/>
                    <a:pt x="234" y="289"/>
                  </a:cubicBezTo>
                  <a:cubicBezTo>
                    <a:pt x="235" y="283"/>
                    <a:pt x="241" y="287"/>
                    <a:pt x="245" y="285"/>
                  </a:cubicBezTo>
                  <a:cubicBezTo>
                    <a:pt x="249" y="282"/>
                    <a:pt x="245" y="278"/>
                    <a:pt x="248" y="275"/>
                  </a:cubicBezTo>
                  <a:cubicBezTo>
                    <a:pt x="251" y="273"/>
                    <a:pt x="258" y="274"/>
                    <a:pt x="261" y="273"/>
                  </a:cubicBezTo>
                  <a:cubicBezTo>
                    <a:pt x="266" y="271"/>
                    <a:pt x="265" y="267"/>
                    <a:pt x="271" y="267"/>
                  </a:cubicBezTo>
                  <a:cubicBezTo>
                    <a:pt x="276" y="267"/>
                    <a:pt x="281" y="268"/>
                    <a:pt x="285" y="268"/>
                  </a:cubicBezTo>
                  <a:cubicBezTo>
                    <a:pt x="290" y="269"/>
                    <a:pt x="293" y="270"/>
                    <a:pt x="293" y="265"/>
                  </a:cubicBezTo>
                  <a:cubicBezTo>
                    <a:pt x="294" y="262"/>
                    <a:pt x="294" y="256"/>
                    <a:pt x="294" y="252"/>
                  </a:cubicBezTo>
                  <a:cubicBezTo>
                    <a:pt x="294" y="252"/>
                    <a:pt x="292" y="248"/>
                    <a:pt x="292" y="248"/>
                  </a:cubicBezTo>
                  <a:cubicBezTo>
                    <a:pt x="290" y="246"/>
                    <a:pt x="287" y="247"/>
                    <a:pt x="286" y="246"/>
                  </a:cubicBezTo>
                  <a:cubicBezTo>
                    <a:pt x="282" y="243"/>
                    <a:pt x="283" y="238"/>
                    <a:pt x="284" y="234"/>
                  </a:cubicBezTo>
                  <a:cubicBezTo>
                    <a:pt x="289" y="224"/>
                    <a:pt x="297" y="229"/>
                    <a:pt x="302" y="236"/>
                  </a:cubicBezTo>
                  <a:cubicBezTo>
                    <a:pt x="303" y="238"/>
                    <a:pt x="307" y="243"/>
                    <a:pt x="310" y="241"/>
                  </a:cubicBezTo>
                  <a:cubicBezTo>
                    <a:pt x="315" y="238"/>
                    <a:pt x="308" y="235"/>
                    <a:pt x="308" y="233"/>
                  </a:cubicBezTo>
                  <a:cubicBezTo>
                    <a:pt x="304" y="222"/>
                    <a:pt x="322" y="228"/>
                    <a:pt x="326" y="231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7" y="228"/>
                    <a:pt x="332" y="223"/>
                    <a:pt x="335" y="221"/>
                  </a:cubicBezTo>
                  <a:cubicBezTo>
                    <a:pt x="340" y="219"/>
                    <a:pt x="342" y="222"/>
                    <a:pt x="346" y="223"/>
                  </a:cubicBezTo>
                  <a:cubicBezTo>
                    <a:pt x="350" y="224"/>
                    <a:pt x="352" y="223"/>
                    <a:pt x="356" y="220"/>
                  </a:cubicBezTo>
                  <a:cubicBezTo>
                    <a:pt x="359" y="216"/>
                    <a:pt x="360" y="215"/>
                    <a:pt x="365" y="214"/>
                  </a:cubicBezTo>
                  <a:cubicBezTo>
                    <a:pt x="370" y="213"/>
                    <a:pt x="374" y="214"/>
                    <a:pt x="378" y="211"/>
                  </a:cubicBezTo>
                  <a:cubicBezTo>
                    <a:pt x="383" y="207"/>
                    <a:pt x="381" y="204"/>
                    <a:pt x="381" y="199"/>
                  </a:cubicBezTo>
                  <a:cubicBezTo>
                    <a:pt x="381" y="197"/>
                    <a:pt x="380" y="194"/>
                    <a:pt x="380" y="192"/>
                  </a:cubicBezTo>
                  <a:cubicBezTo>
                    <a:pt x="381" y="190"/>
                    <a:pt x="384" y="190"/>
                    <a:pt x="384" y="188"/>
                  </a:cubicBezTo>
                  <a:cubicBezTo>
                    <a:pt x="388" y="180"/>
                    <a:pt x="380" y="177"/>
                    <a:pt x="376" y="171"/>
                  </a:cubicBezTo>
                  <a:cubicBezTo>
                    <a:pt x="372" y="165"/>
                    <a:pt x="367" y="157"/>
                    <a:pt x="365" y="150"/>
                  </a:cubicBezTo>
                  <a:cubicBezTo>
                    <a:pt x="363" y="145"/>
                    <a:pt x="361" y="145"/>
                    <a:pt x="358" y="142"/>
                  </a:cubicBezTo>
                  <a:cubicBezTo>
                    <a:pt x="354" y="139"/>
                    <a:pt x="346" y="129"/>
                    <a:pt x="345" y="124"/>
                  </a:cubicBezTo>
                  <a:cubicBezTo>
                    <a:pt x="343" y="119"/>
                    <a:pt x="347" y="115"/>
                    <a:pt x="350" y="112"/>
                  </a:cubicBezTo>
                  <a:cubicBezTo>
                    <a:pt x="355" y="109"/>
                    <a:pt x="357" y="108"/>
                    <a:pt x="362" y="106"/>
                  </a:cubicBezTo>
                  <a:cubicBezTo>
                    <a:pt x="371" y="103"/>
                    <a:pt x="369" y="94"/>
                    <a:pt x="367" y="87"/>
                  </a:cubicBezTo>
                  <a:cubicBezTo>
                    <a:pt x="366" y="82"/>
                    <a:pt x="362" y="80"/>
                    <a:pt x="360" y="76"/>
                  </a:cubicBezTo>
                  <a:cubicBezTo>
                    <a:pt x="359" y="74"/>
                    <a:pt x="360" y="73"/>
                    <a:pt x="358" y="71"/>
                  </a:cubicBezTo>
                  <a:cubicBezTo>
                    <a:pt x="358" y="70"/>
                    <a:pt x="356" y="69"/>
                    <a:pt x="355" y="67"/>
                  </a:cubicBezTo>
                  <a:cubicBezTo>
                    <a:pt x="350" y="62"/>
                    <a:pt x="343" y="56"/>
                    <a:pt x="347" y="48"/>
                  </a:cubicBezTo>
                  <a:cubicBezTo>
                    <a:pt x="349" y="44"/>
                    <a:pt x="352" y="42"/>
                    <a:pt x="352" y="37"/>
                  </a:cubicBezTo>
                  <a:cubicBezTo>
                    <a:pt x="353" y="33"/>
                    <a:pt x="350" y="32"/>
                    <a:pt x="348" y="27"/>
                  </a:cubicBezTo>
                  <a:cubicBezTo>
                    <a:pt x="345" y="23"/>
                    <a:pt x="345" y="22"/>
                    <a:pt x="340" y="19"/>
                  </a:cubicBezTo>
                  <a:cubicBezTo>
                    <a:pt x="336" y="17"/>
                    <a:pt x="333" y="16"/>
                    <a:pt x="328" y="16"/>
                  </a:cubicBezTo>
                  <a:cubicBezTo>
                    <a:pt x="314" y="15"/>
                    <a:pt x="287" y="14"/>
                    <a:pt x="288" y="34"/>
                  </a:cubicBezTo>
                  <a:cubicBezTo>
                    <a:pt x="289" y="43"/>
                    <a:pt x="287" y="51"/>
                    <a:pt x="278" y="54"/>
                  </a:cubicBezTo>
                  <a:cubicBezTo>
                    <a:pt x="273" y="55"/>
                    <a:pt x="272" y="53"/>
                    <a:pt x="267" y="53"/>
                  </a:cubicBezTo>
                  <a:cubicBezTo>
                    <a:pt x="262" y="52"/>
                    <a:pt x="259" y="57"/>
                    <a:pt x="255" y="56"/>
                  </a:cubicBezTo>
                  <a:cubicBezTo>
                    <a:pt x="255" y="53"/>
                    <a:pt x="256" y="50"/>
                    <a:pt x="257" y="48"/>
                  </a:cubicBezTo>
                  <a:cubicBezTo>
                    <a:pt x="260" y="45"/>
                    <a:pt x="262" y="46"/>
                    <a:pt x="265" y="43"/>
                  </a:cubicBezTo>
                  <a:cubicBezTo>
                    <a:pt x="267" y="41"/>
                    <a:pt x="266" y="38"/>
                    <a:pt x="266" y="35"/>
                  </a:cubicBezTo>
                  <a:cubicBezTo>
                    <a:pt x="266" y="32"/>
                    <a:pt x="268" y="29"/>
                    <a:pt x="268" y="27"/>
                  </a:cubicBezTo>
                  <a:cubicBezTo>
                    <a:pt x="267" y="22"/>
                    <a:pt x="263" y="22"/>
                    <a:pt x="262" y="18"/>
                  </a:cubicBezTo>
                  <a:cubicBezTo>
                    <a:pt x="259" y="22"/>
                    <a:pt x="257" y="27"/>
                    <a:pt x="253" y="30"/>
                  </a:cubicBezTo>
                  <a:cubicBezTo>
                    <a:pt x="249" y="34"/>
                    <a:pt x="242" y="42"/>
                    <a:pt x="236" y="43"/>
                  </a:cubicBezTo>
                  <a:cubicBezTo>
                    <a:pt x="233" y="44"/>
                    <a:pt x="229" y="43"/>
                    <a:pt x="226" y="40"/>
                  </a:cubicBezTo>
                  <a:cubicBezTo>
                    <a:pt x="224" y="38"/>
                    <a:pt x="225" y="33"/>
                    <a:pt x="219" y="34"/>
                  </a:cubicBezTo>
                  <a:cubicBezTo>
                    <a:pt x="215" y="35"/>
                    <a:pt x="215" y="39"/>
                    <a:pt x="212" y="41"/>
                  </a:cubicBezTo>
                  <a:cubicBezTo>
                    <a:pt x="209" y="43"/>
                    <a:pt x="202" y="44"/>
                    <a:pt x="201" y="41"/>
                  </a:cubicBezTo>
                  <a:cubicBezTo>
                    <a:pt x="200" y="38"/>
                    <a:pt x="202" y="32"/>
                    <a:pt x="199" y="30"/>
                  </a:cubicBezTo>
                  <a:cubicBezTo>
                    <a:pt x="196" y="29"/>
                    <a:pt x="195" y="31"/>
                    <a:pt x="193" y="31"/>
                  </a:cubicBezTo>
                  <a:cubicBezTo>
                    <a:pt x="191" y="31"/>
                    <a:pt x="190" y="30"/>
                    <a:pt x="189" y="28"/>
                  </a:cubicBezTo>
                  <a:cubicBezTo>
                    <a:pt x="186" y="26"/>
                    <a:pt x="183" y="22"/>
                    <a:pt x="183" y="18"/>
                  </a:cubicBezTo>
                  <a:cubicBezTo>
                    <a:pt x="183" y="14"/>
                    <a:pt x="185" y="11"/>
                    <a:pt x="186" y="8"/>
                  </a:cubicBezTo>
                  <a:cubicBezTo>
                    <a:pt x="185" y="8"/>
                    <a:pt x="184" y="8"/>
                    <a:pt x="182" y="9"/>
                  </a:cubicBezTo>
                  <a:cubicBezTo>
                    <a:pt x="175" y="10"/>
                    <a:pt x="172" y="7"/>
                    <a:pt x="166" y="3"/>
                  </a:cubicBezTo>
                  <a:close/>
                  <a:moveTo>
                    <a:pt x="146" y="350"/>
                  </a:moveTo>
                  <a:cubicBezTo>
                    <a:pt x="144" y="353"/>
                    <a:pt x="143" y="351"/>
                    <a:pt x="140" y="352"/>
                  </a:cubicBezTo>
                  <a:cubicBezTo>
                    <a:pt x="136" y="354"/>
                    <a:pt x="134" y="360"/>
                    <a:pt x="129" y="356"/>
                  </a:cubicBezTo>
                  <a:cubicBezTo>
                    <a:pt x="119" y="350"/>
                    <a:pt x="138" y="334"/>
                    <a:pt x="145" y="342"/>
                  </a:cubicBezTo>
                  <a:cubicBezTo>
                    <a:pt x="147" y="344"/>
                    <a:pt x="147" y="347"/>
                    <a:pt x="146" y="3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33"/>
            <p:cNvSpPr>
              <a:spLocks/>
            </p:cNvSpPr>
            <p:nvPr/>
          </p:nvSpPr>
          <p:spPr bwMode="auto">
            <a:xfrm>
              <a:off x="5148263" y="2233613"/>
              <a:ext cx="247650" cy="436563"/>
            </a:xfrm>
            <a:custGeom>
              <a:avLst/>
              <a:gdLst>
                <a:gd name="T0" fmla="*/ 146 w 150"/>
                <a:gd name="T1" fmla="*/ 14 h 263"/>
                <a:gd name="T2" fmla="*/ 123 w 150"/>
                <a:gd name="T3" fmla="*/ 4 h 263"/>
                <a:gd name="T4" fmla="*/ 112 w 150"/>
                <a:gd name="T5" fmla="*/ 3 h 263"/>
                <a:gd name="T6" fmla="*/ 91 w 150"/>
                <a:gd name="T7" fmla="*/ 0 h 263"/>
                <a:gd name="T8" fmla="*/ 78 w 150"/>
                <a:gd name="T9" fmla="*/ 18 h 263"/>
                <a:gd name="T10" fmla="*/ 55 w 150"/>
                <a:gd name="T11" fmla="*/ 17 h 263"/>
                <a:gd name="T12" fmla="*/ 29 w 150"/>
                <a:gd name="T13" fmla="*/ 9 h 263"/>
                <a:gd name="T14" fmla="*/ 18 w 150"/>
                <a:gd name="T15" fmla="*/ 15 h 263"/>
                <a:gd name="T16" fmla="*/ 14 w 150"/>
                <a:gd name="T17" fmla="*/ 29 h 263"/>
                <a:gd name="T18" fmla="*/ 24 w 150"/>
                <a:gd name="T19" fmla="*/ 42 h 263"/>
                <a:gd name="T20" fmla="*/ 35 w 150"/>
                <a:gd name="T21" fmla="*/ 45 h 263"/>
                <a:gd name="T22" fmla="*/ 43 w 150"/>
                <a:gd name="T23" fmla="*/ 53 h 263"/>
                <a:gd name="T24" fmla="*/ 40 w 150"/>
                <a:gd name="T25" fmla="*/ 81 h 263"/>
                <a:gd name="T26" fmla="*/ 29 w 150"/>
                <a:gd name="T27" fmla="*/ 91 h 263"/>
                <a:gd name="T28" fmla="*/ 24 w 150"/>
                <a:gd name="T29" fmla="*/ 108 h 263"/>
                <a:gd name="T30" fmla="*/ 35 w 150"/>
                <a:gd name="T31" fmla="*/ 123 h 263"/>
                <a:gd name="T32" fmla="*/ 31 w 150"/>
                <a:gd name="T33" fmla="*/ 141 h 263"/>
                <a:gd name="T34" fmla="*/ 19 w 150"/>
                <a:gd name="T35" fmla="*/ 160 h 263"/>
                <a:gd name="T36" fmla="*/ 7 w 150"/>
                <a:gd name="T37" fmla="*/ 178 h 263"/>
                <a:gd name="T38" fmla="*/ 0 w 150"/>
                <a:gd name="T39" fmla="*/ 201 h 263"/>
                <a:gd name="T40" fmla="*/ 15 w 150"/>
                <a:gd name="T41" fmla="*/ 210 h 263"/>
                <a:gd name="T42" fmla="*/ 8 w 150"/>
                <a:gd name="T43" fmla="*/ 224 h 263"/>
                <a:gd name="T44" fmla="*/ 31 w 150"/>
                <a:gd name="T45" fmla="*/ 254 h 263"/>
                <a:gd name="T46" fmla="*/ 48 w 150"/>
                <a:gd name="T47" fmla="*/ 263 h 263"/>
                <a:gd name="T48" fmla="*/ 67 w 150"/>
                <a:gd name="T49" fmla="*/ 253 h 263"/>
                <a:gd name="T50" fmla="*/ 71 w 150"/>
                <a:gd name="T51" fmla="*/ 244 h 263"/>
                <a:gd name="T52" fmla="*/ 81 w 150"/>
                <a:gd name="T53" fmla="*/ 188 h 263"/>
                <a:gd name="T54" fmla="*/ 90 w 150"/>
                <a:gd name="T55" fmla="*/ 142 h 263"/>
                <a:gd name="T56" fmla="*/ 101 w 150"/>
                <a:gd name="T57" fmla="*/ 118 h 263"/>
                <a:gd name="T58" fmla="*/ 107 w 150"/>
                <a:gd name="T59" fmla="*/ 92 h 263"/>
                <a:gd name="T60" fmla="*/ 112 w 150"/>
                <a:gd name="T61" fmla="*/ 69 h 263"/>
                <a:gd name="T62" fmla="*/ 128 w 150"/>
                <a:gd name="T63" fmla="*/ 53 h 263"/>
                <a:gd name="T64" fmla="*/ 138 w 150"/>
                <a:gd name="T65" fmla="*/ 33 h 263"/>
                <a:gd name="T66" fmla="*/ 147 w 150"/>
                <a:gd name="T67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63">
                  <a:moveTo>
                    <a:pt x="147" y="15"/>
                  </a:moveTo>
                  <a:cubicBezTo>
                    <a:pt x="147" y="14"/>
                    <a:pt x="147" y="14"/>
                    <a:pt x="146" y="14"/>
                  </a:cubicBezTo>
                  <a:cubicBezTo>
                    <a:pt x="143" y="12"/>
                    <a:pt x="139" y="12"/>
                    <a:pt x="135" y="11"/>
                  </a:cubicBezTo>
                  <a:cubicBezTo>
                    <a:pt x="130" y="10"/>
                    <a:pt x="128" y="6"/>
                    <a:pt x="123" y="4"/>
                  </a:cubicBezTo>
                  <a:cubicBezTo>
                    <a:pt x="121" y="4"/>
                    <a:pt x="119" y="5"/>
                    <a:pt x="117" y="5"/>
                  </a:cubicBezTo>
                  <a:cubicBezTo>
                    <a:pt x="115" y="5"/>
                    <a:pt x="114" y="4"/>
                    <a:pt x="112" y="3"/>
                  </a:cubicBezTo>
                  <a:cubicBezTo>
                    <a:pt x="108" y="2"/>
                    <a:pt x="105" y="4"/>
                    <a:pt x="101" y="4"/>
                  </a:cubicBezTo>
                  <a:cubicBezTo>
                    <a:pt x="97" y="3"/>
                    <a:pt x="94" y="2"/>
                    <a:pt x="91" y="0"/>
                  </a:cubicBezTo>
                  <a:cubicBezTo>
                    <a:pt x="89" y="1"/>
                    <a:pt x="87" y="2"/>
                    <a:pt x="85" y="3"/>
                  </a:cubicBezTo>
                  <a:cubicBezTo>
                    <a:pt x="78" y="7"/>
                    <a:pt x="79" y="11"/>
                    <a:pt x="78" y="18"/>
                  </a:cubicBezTo>
                  <a:cubicBezTo>
                    <a:pt x="76" y="27"/>
                    <a:pt x="69" y="18"/>
                    <a:pt x="65" y="17"/>
                  </a:cubicBezTo>
                  <a:cubicBezTo>
                    <a:pt x="62" y="17"/>
                    <a:pt x="58" y="18"/>
                    <a:pt x="55" y="17"/>
                  </a:cubicBezTo>
                  <a:cubicBezTo>
                    <a:pt x="51" y="17"/>
                    <a:pt x="50" y="16"/>
                    <a:pt x="47" y="15"/>
                  </a:cubicBezTo>
                  <a:cubicBezTo>
                    <a:pt x="41" y="13"/>
                    <a:pt x="35" y="11"/>
                    <a:pt x="29" y="9"/>
                  </a:cubicBezTo>
                  <a:cubicBezTo>
                    <a:pt x="27" y="9"/>
                    <a:pt x="22" y="6"/>
                    <a:pt x="21" y="6"/>
                  </a:cubicBezTo>
                  <a:cubicBezTo>
                    <a:pt x="17" y="7"/>
                    <a:pt x="19" y="13"/>
                    <a:pt x="18" y="15"/>
                  </a:cubicBezTo>
                  <a:cubicBezTo>
                    <a:pt x="16" y="18"/>
                    <a:pt x="12" y="16"/>
                    <a:pt x="11" y="21"/>
                  </a:cubicBezTo>
                  <a:cubicBezTo>
                    <a:pt x="10" y="24"/>
                    <a:pt x="11" y="27"/>
                    <a:pt x="14" y="29"/>
                  </a:cubicBezTo>
                  <a:cubicBezTo>
                    <a:pt x="17" y="30"/>
                    <a:pt x="20" y="29"/>
                    <a:pt x="22" y="33"/>
                  </a:cubicBezTo>
                  <a:cubicBezTo>
                    <a:pt x="24" y="35"/>
                    <a:pt x="23" y="39"/>
                    <a:pt x="24" y="42"/>
                  </a:cubicBezTo>
                  <a:cubicBezTo>
                    <a:pt x="25" y="45"/>
                    <a:pt x="28" y="42"/>
                    <a:pt x="32" y="43"/>
                  </a:cubicBezTo>
                  <a:cubicBezTo>
                    <a:pt x="33" y="44"/>
                    <a:pt x="34" y="45"/>
                    <a:pt x="35" y="45"/>
                  </a:cubicBezTo>
                  <a:cubicBezTo>
                    <a:pt x="37" y="45"/>
                    <a:pt x="38" y="44"/>
                    <a:pt x="39" y="44"/>
                  </a:cubicBezTo>
                  <a:cubicBezTo>
                    <a:pt x="44" y="45"/>
                    <a:pt x="43" y="50"/>
                    <a:pt x="43" y="53"/>
                  </a:cubicBezTo>
                  <a:cubicBezTo>
                    <a:pt x="43" y="57"/>
                    <a:pt x="43" y="58"/>
                    <a:pt x="44" y="62"/>
                  </a:cubicBezTo>
                  <a:cubicBezTo>
                    <a:pt x="45" y="67"/>
                    <a:pt x="46" y="78"/>
                    <a:pt x="40" y="81"/>
                  </a:cubicBezTo>
                  <a:cubicBezTo>
                    <a:pt x="38" y="82"/>
                    <a:pt x="34" y="81"/>
                    <a:pt x="31" y="83"/>
                  </a:cubicBezTo>
                  <a:cubicBezTo>
                    <a:pt x="28" y="86"/>
                    <a:pt x="28" y="88"/>
                    <a:pt x="29" y="91"/>
                  </a:cubicBezTo>
                  <a:cubicBezTo>
                    <a:pt x="30" y="95"/>
                    <a:pt x="30" y="95"/>
                    <a:pt x="28" y="99"/>
                  </a:cubicBezTo>
                  <a:cubicBezTo>
                    <a:pt x="26" y="102"/>
                    <a:pt x="25" y="104"/>
                    <a:pt x="24" y="108"/>
                  </a:cubicBezTo>
                  <a:cubicBezTo>
                    <a:pt x="23" y="112"/>
                    <a:pt x="24" y="115"/>
                    <a:pt x="28" y="117"/>
                  </a:cubicBezTo>
                  <a:cubicBezTo>
                    <a:pt x="32" y="119"/>
                    <a:pt x="34" y="118"/>
                    <a:pt x="35" y="123"/>
                  </a:cubicBezTo>
                  <a:cubicBezTo>
                    <a:pt x="36" y="127"/>
                    <a:pt x="34" y="129"/>
                    <a:pt x="32" y="132"/>
                  </a:cubicBezTo>
                  <a:cubicBezTo>
                    <a:pt x="31" y="135"/>
                    <a:pt x="31" y="137"/>
                    <a:pt x="31" y="141"/>
                  </a:cubicBezTo>
                  <a:cubicBezTo>
                    <a:pt x="30" y="145"/>
                    <a:pt x="29" y="149"/>
                    <a:pt x="27" y="152"/>
                  </a:cubicBezTo>
                  <a:cubicBezTo>
                    <a:pt x="25" y="156"/>
                    <a:pt x="22" y="157"/>
                    <a:pt x="19" y="160"/>
                  </a:cubicBezTo>
                  <a:cubicBezTo>
                    <a:pt x="17" y="162"/>
                    <a:pt x="16" y="166"/>
                    <a:pt x="13" y="169"/>
                  </a:cubicBezTo>
                  <a:cubicBezTo>
                    <a:pt x="11" y="172"/>
                    <a:pt x="8" y="175"/>
                    <a:pt x="7" y="178"/>
                  </a:cubicBezTo>
                  <a:cubicBezTo>
                    <a:pt x="6" y="183"/>
                    <a:pt x="6" y="187"/>
                    <a:pt x="5" y="191"/>
                  </a:cubicBezTo>
                  <a:cubicBezTo>
                    <a:pt x="4" y="195"/>
                    <a:pt x="2" y="198"/>
                    <a:pt x="0" y="201"/>
                  </a:cubicBezTo>
                  <a:cubicBezTo>
                    <a:pt x="2" y="202"/>
                    <a:pt x="4" y="202"/>
                    <a:pt x="6" y="204"/>
                  </a:cubicBezTo>
                  <a:cubicBezTo>
                    <a:pt x="9" y="206"/>
                    <a:pt x="12" y="208"/>
                    <a:pt x="15" y="210"/>
                  </a:cubicBezTo>
                  <a:cubicBezTo>
                    <a:pt x="18" y="212"/>
                    <a:pt x="24" y="217"/>
                    <a:pt x="20" y="220"/>
                  </a:cubicBezTo>
                  <a:cubicBezTo>
                    <a:pt x="16" y="223"/>
                    <a:pt x="11" y="219"/>
                    <a:pt x="8" y="224"/>
                  </a:cubicBezTo>
                  <a:cubicBezTo>
                    <a:pt x="2" y="233"/>
                    <a:pt x="19" y="233"/>
                    <a:pt x="22" y="236"/>
                  </a:cubicBezTo>
                  <a:cubicBezTo>
                    <a:pt x="29" y="240"/>
                    <a:pt x="31" y="247"/>
                    <a:pt x="31" y="254"/>
                  </a:cubicBezTo>
                  <a:cubicBezTo>
                    <a:pt x="32" y="255"/>
                    <a:pt x="34" y="257"/>
                    <a:pt x="36" y="259"/>
                  </a:cubicBezTo>
                  <a:cubicBezTo>
                    <a:pt x="40" y="262"/>
                    <a:pt x="43" y="262"/>
                    <a:pt x="48" y="263"/>
                  </a:cubicBezTo>
                  <a:cubicBezTo>
                    <a:pt x="52" y="263"/>
                    <a:pt x="57" y="263"/>
                    <a:pt x="60" y="260"/>
                  </a:cubicBezTo>
                  <a:cubicBezTo>
                    <a:pt x="63" y="258"/>
                    <a:pt x="64" y="255"/>
                    <a:pt x="67" y="253"/>
                  </a:cubicBezTo>
                  <a:cubicBezTo>
                    <a:pt x="71" y="251"/>
                    <a:pt x="70" y="254"/>
                    <a:pt x="72" y="250"/>
                  </a:cubicBezTo>
                  <a:cubicBezTo>
                    <a:pt x="72" y="248"/>
                    <a:pt x="70" y="246"/>
                    <a:pt x="71" y="244"/>
                  </a:cubicBezTo>
                  <a:cubicBezTo>
                    <a:pt x="73" y="239"/>
                    <a:pt x="78" y="243"/>
                    <a:pt x="81" y="239"/>
                  </a:cubicBezTo>
                  <a:cubicBezTo>
                    <a:pt x="71" y="228"/>
                    <a:pt x="76" y="201"/>
                    <a:pt x="81" y="188"/>
                  </a:cubicBezTo>
                  <a:cubicBezTo>
                    <a:pt x="84" y="179"/>
                    <a:pt x="80" y="172"/>
                    <a:pt x="80" y="163"/>
                  </a:cubicBezTo>
                  <a:cubicBezTo>
                    <a:pt x="80" y="156"/>
                    <a:pt x="86" y="147"/>
                    <a:pt x="90" y="142"/>
                  </a:cubicBezTo>
                  <a:cubicBezTo>
                    <a:pt x="93" y="139"/>
                    <a:pt x="98" y="135"/>
                    <a:pt x="99" y="132"/>
                  </a:cubicBezTo>
                  <a:cubicBezTo>
                    <a:pt x="101" y="128"/>
                    <a:pt x="101" y="122"/>
                    <a:pt x="101" y="118"/>
                  </a:cubicBezTo>
                  <a:cubicBezTo>
                    <a:pt x="102" y="114"/>
                    <a:pt x="102" y="109"/>
                    <a:pt x="103" y="105"/>
                  </a:cubicBezTo>
                  <a:cubicBezTo>
                    <a:pt x="105" y="100"/>
                    <a:pt x="107" y="97"/>
                    <a:pt x="107" y="92"/>
                  </a:cubicBezTo>
                  <a:cubicBezTo>
                    <a:pt x="106" y="88"/>
                    <a:pt x="105" y="84"/>
                    <a:pt x="107" y="80"/>
                  </a:cubicBezTo>
                  <a:cubicBezTo>
                    <a:pt x="109" y="75"/>
                    <a:pt x="111" y="74"/>
                    <a:pt x="112" y="69"/>
                  </a:cubicBezTo>
                  <a:cubicBezTo>
                    <a:pt x="113" y="64"/>
                    <a:pt x="115" y="62"/>
                    <a:pt x="118" y="58"/>
                  </a:cubicBezTo>
                  <a:cubicBezTo>
                    <a:pt x="122" y="54"/>
                    <a:pt x="124" y="55"/>
                    <a:pt x="128" y="53"/>
                  </a:cubicBezTo>
                  <a:cubicBezTo>
                    <a:pt x="133" y="51"/>
                    <a:pt x="132" y="48"/>
                    <a:pt x="133" y="43"/>
                  </a:cubicBezTo>
                  <a:cubicBezTo>
                    <a:pt x="135" y="40"/>
                    <a:pt x="137" y="37"/>
                    <a:pt x="138" y="33"/>
                  </a:cubicBezTo>
                  <a:cubicBezTo>
                    <a:pt x="139" y="27"/>
                    <a:pt x="139" y="28"/>
                    <a:pt x="144" y="25"/>
                  </a:cubicBezTo>
                  <a:cubicBezTo>
                    <a:pt x="150" y="22"/>
                    <a:pt x="150" y="20"/>
                    <a:pt x="14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34"/>
            <p:cNvSpPr>
              <a:spLocks/>
            </p:cNvSpPr>
            <p:nvPr/>
          </p:nvSpPr>
          <p:spPr bwMode="auto">
            <a:xfrm>
              <a:off x="4545013" y="1935163"/>
              <a:ext cx="436563" cy="700088"/>
            </a:xfrm>
            <a:custGeom>
              <a:avLst/>
              <a:gdLst>
                <a:gd name="T0" fmla="*/ 256 w 263"/>
                <a:gd name="T1" fmla="*/ 353 h 422"/>
                <a:gd name="T2" fmla="*/ 247 w 263"/>
                <a:gd name="T3" fmla="*/ 340 h 422"/>
                <a:gd name="T4" fmla="*/ 249 w 263"/>
                <a:gd name="T5" fmla="*/ 321 h 422"/>
                <a:gd name="T6" fmla="*/ 230 w 263"/>
                <a:gd name="T7" fmla="*/ 299 h 422"/>
                <a:gd name="T8" fmla="*/ 213 w 263"/>
                <a:gd name="T9" fmla="*/ 295 h 422"/>
                <a:gd name="T10" fmla="*/ 218 w 263"/>
                <a:gd name="T11" fmla="*/ 281 h 422"/>
                <a:gd name="T12" fmla="*/ 204 w 263"/>
                <a:gd name="T13" fmla="*/ 268 h 422"/>
                <a:gd name="T14" fmla="*/ 190 w 263"/>
                <a:gd name="T15" fmla="*/ 259 h 422"/>
                <a:gd name="T16" fmla="*/ 168 w 263"/>
                <a:gd name="T17" fmla="*/ 246 h 422"/>
                <a:gd name="T18" fmla="*/ 168 w 263"/>
                <a:gd name="T19" fmla="*/ 229 h 422"/>
                <a:gd name="T20" fmla="*/ 166 w 263"/>
                <a:gd name="T21" fmla="*/ 210 h 422"/>
                <a:gd name="T22" fmla="*/ 173 w 263"/>
                <a:gd name="T23" fmla="*/ 198 h 422"/>
                <a:gd name="T24" fmla="*/ 169 w 263"/>
                <a:gd name="T25" fmla="*/ 173 h 422"/>
                <a:gd name="T26" fmla="*/ 168 w 263"/>
                <a:gd name="T27" fmla="*/ 161 h 422"/>
                <a:gd name="T28" fmla="*/ 171 w 263"/>
                <a:gd name="T29" fmla="*/ 145 h 422"/>
                <a:gd name="T30" fmla="*/ 175 w 263"/>
                <a:gd name="T31" fmla="*/ 139 h 422"/>
                <a:gd name="T32" fmla="*/ 182 w 263"/>
                <a:gd name="T33" fmla="*/ 102 h 422"/>
                <a:gd name="T34" fmla="*/ 192 w 263"/>
                <a:gd name="T35" fmla="*/ 98 h 422"/>
                <a:gd name="T36" fmla="*/ 211 w 263"/>
                <a:gd name="T37" fmla="*/ 89 h 422"/>
                <a:gd name="T38" fmla="*/ 203 w 263"/>
                <a:gd name="T39" fmla="*/ 79 h 422"/>
                <a:gd name="T40" fmla="*/ 188 w 263"/>
                <a:gd name="T41" fmla="*/ 71 h 422"/>
                <a:gd name="T42" fmla="*/ 175 w 263"/>
                <a:gd name="T43" fmla="*/ 59 h 422"/>
                <a:gd name="T44" fmla="*/ 161 w 263"/>
                <a:gd name="T45" fmla="*/ 49 h 422"/>
                <a:gd name="T46" fmla="*/ 162 w 263"/>
                <a:gd name="T47" fmla="*/ 37 h 422"/>
                <a:gd name="T48" fmla="*/ 157 w 263"/>
                <a:gd name="T49" fmla="*/ 28 h 422"/>
                <a:gd name="T50" fmla="*/ 162 w 263"/>
                <a:gd name="T51" fmla="*/ 13 h 422"/>
                <a:gd name="T52" fmla="*/ 158 w 263"/>
                <a:gd name="T53" fmla="*/ 1 h 422"/>
                <a:gd name="T54" fmla="*/ 136 w 263"/>
                <a:gd name="T55" fmla="*/ 30 h 422"/>
                <a:gd name="T56" fmla="*/ 104 w 263"/>
                <a:gd name="T57" fmla="*/ 31 h 422"/>
                <a:gd name="T58" fmla="*/ 94 w 263"/>
                <a:gd name="T59" fmla="*/ 32 h 422"/>
                <a:gd name="T60" fmla="*/ 92 w 263"/>
                <a:gd name="T61" fmla="*/ 67 h 422"/>
                <a:gd name="T62" fmla="*/ 73 w 263"/>
                <a:gd name="T63" fmla="*/ 87 h 422"/>
                <a:gd name="T64" fmla="*/ 68 w 263"/>
                <a:gd name="T65" fmla="*/ 115 h 422"/>
                <a:gd name="T66" fmla="*/ 37 w 263"/>
                <a:gd name="T67" fmla="*/ 132 h 422"/>
                <a:gd name="T68" fmla="*/ 37 w 263"/>
                <a:gd name="T69" fmla="*/ 157 h 422"/>
                <a:gd name="T70" fmla="*/ 33 w 263"/>
                <a:gd name="T71" fmla="*/ 174 h 422"/>
                <a:gd name="T72" fmla="*/ 24 w 263"/>
                <a:gd name="T73" fmla="*/ 197 h 422"/>
                <a:gd name="T74" fmla="*/ 12 w 263"/>
                <a:gd name="T75" fmla="*/ 218 h 422"/>
                <a:gd name="T76" fmla="*/ 7 w 263"/>
                <a:gd name="T77" fmla="*/ 232 h 422"/>
                <a:gd name="T78" fmla="*/ 18 w 263"/>
                <a:gd name="T79" fmla="*/ 243 h 422"/>
                <a:gd name="T80" fmla="*/ 2 w 263"/>
                <a:gd name="T81" fmla="*/ 268 h 422"/>
                <a:gd name="T82" fmla="*/ 3 w 263"/>
                <a:gd name="T83" fmla="*/ 286 h 422"/>
                <a:gd name="T84" fmla="*/ 15 w 263"/>
                <a:gd name="T85" fmla="*/ 293 h 422"/>
                <a:gd name="T86" fmla="*/ 21 w 263"/>
                <a:gd name="T87" fmla="*/ 309 h 422"/>
                <a:gd name="T88" fmla="*/ 26 w 263"/>
                <a:gd name="T89" fmla="*/ 316 h 422"/>
                <a:gd name="T90" fmla="*/ 31 w 263"/>
                <a:gd name="T91" fmla="*/ 322 h 422"/>
                <a:gd name="T92" fmla="*/ 45 w 263"/>
                <a:gd name="T93" fmla="*/ 342 h 422"/>
                <a:gd name="T94" fmla="*/ 75 w 263"/>
                <a:gd name="T95" fmla="*/ 352 h 422"/>
                <a:gd name="T96" fmla="*/ 89 w 263"/>
                <a:gd name="T97" fmla="*/ 354 h 422"/>
                <a:gd name="T98" fmla="*/ 102 w 263"/>
                <a:gd name="T99" fmla="*/ 352 h 422"/>
                <a:gd name="T100" fmla="*/ 123 w 263"/>
                <a:gd name="T101" fmla="*/ 345 h 422"/>
                <a:gd name="T102" fmla="*/ 150 w 263"/>
                <a:gd name="T103" fmla="*/ 351 h 422"/>
                <a:gd name="T104" fmla="*/ 151 w 263"/>
                <a:gd name="T105" fmla="*/ 364 h 422"/>
                <a:gd name="T106" fmla="*/ 162 w 263"/>
                <a:gd name="T107" fmla="*/ 369 h 422"/>
                <a:gd name="T108" fmla="*/ 158 w 263"/>
                <a:gd name="T109" fmla="*/ 390 h 422"/>
                <a:gd name="T110" fmla="*/ 172 w 263"/>
                <a:gd name="T111" fmla="*/ 401 h 422"/>
                <a:gd name="T112" fmla="*/ 187 w 263"/>
                <a:gd name="T113" fmla="*/ 412 h 422"/>
                <a:gd name="T114" fmla="*/ 211 w 263"/>
                <a:gd name="T115" fmla="*/ 408 h 422"/>
                <a:gd name="T116" fmla="*/ 214 w 263"/>
                <a:gd name="T117" fmla="*/ 402 h 422"/>
                <a:gd name="T118" fmla="*/ 243 w 263"/>
                <a:gd name="T119" fmla="*/ 390 h 422"/>
                <a:gd name="T120" fmla="*/ 251 w 263"/>
                <a:gd name="T121" fmla="*/ 376 h 422"/>
                <a:gd name="T122" fmla="*/ 263 w 263"/>
                <a:gd name="T123" fmla="*/ 366 h 422"/>
                <a:gd name="T124" fmla="*/ 258 w 263"/>
                <a:gd name="T125" fmla="*/ 3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422">
                  <a:moveTo>
                    <a:pt x="258" y="360"/>
                  </a:moveTo>
                  <a:cubicBezTo>
                    <a:pt x="255" y="359"/>
                    <a:pt x="258" y="355"/>
                    <a:pt x="256" y="353"/>
                  </a:cubicBezTo>
                  <a:cubicBezTo>
                    <a:pt x="252" y="348"/>
                    <a:pt x="250" y="365"/>
                    <a:pt x="244" y="359"/>
                  </a:cubicBezTo>
                  <a:cubicBezTo>
                    <a:pt x="239" y="354"/>
                    <a:pt x="246" y="345"/>
                    <a:pt x="247" y="340"/>
                  </a:cubicBezTo>
                  <a:cubicBezTo>
                    <a:pt x="248" y="329"/>
                    <a:pt x="233" y="343"/>
                    <a:pt x="237" y="333"/>
                  </a:cubicBezTo>
                  <a:cubicBezTo>
                    <a:pt x="239" y="328"/>
                    <a:pt x="244" y="321"/>
                    <a:pt x="249" y="321"/>
                  </a:cubicBezTo>
                  <a:cubicBezTo>
                    <a:pt x="250" y="314"/>
                    <a:pt x="243" y="309"/>
                    <a:pt x="238" y="305"/>
                  </a:cubicBezTo>
                  <a:cubicBezTo>
                    <a:pt x="236" y="303"/>
                    <a:pt x="232" y="301"/>
                    <a:pt x="230" y="299"/>
                  </a:cubicBezTo>
                  <a:cubicBezTo>
                    <a:pt x="227" y="298"/>
                    <a:pt x="222" y="298"/>
                    <a:pt x="219" y="297"/>
                  </a:cubicBezTo>
                  <a:cubicBezTo>
                    <a:pt x="216" y="297"/>
                    <a:pt x="213" y="299"/>
                    <a:pt x="213" y="295"/>
                  </a:cubicBezTo>
                  <a:cubicBezTo>
                    <a:pt x="213" y="292"/>
                    <a:pt x="217" y="290"/>
                    <a:pt x="219" y="288"/>
                  </a:cubicBezTo>
                  <a:cubicBezTo>
                    <a:pt x="222" y="285"/>
                    <a:pt x="221" y="284"/>
                    <a:pt x="218" y="281"/>
                  </a:cubicBezTo>
                  <a:cubicBezTo>
                    <a:pt x="216" y="278"/>
                    <a:pt x="213" y="276"/>
                    <a:pt x="211" y="273"/>
                  </a:cubicBezTo>
                  <a:cubicBezTo>
                    <a:pt x="209" y="269"/>
                    <a:pt x="208" y="268"/>
                    <a:pt x="204" y="268"/>
                  </a:cubicBezTo>
                  <a:cubicBezTo>
                    <a:pt x="201" y="267"/>
                    <a:pt x="198" y="268"/>
                    <a:pt x="195" y="265"/>
                  </a:cubicBezTo>
                  <a:cubicBezTo>
                    <a:pt x="193" y="263"/>
                    <a:pt x="192" y="261"/>
                    <a:pt x="190" y="259"/>
                  </a:cubicBezTo>
                  <a:cubicBezTo>
                    <a:pt x="188" y="257"/>
                    <a:pt x="185" y="256"/>
                    <a:pt x="183" y="254"/>
                  </a:cubicBezTo>
                  <a:cubicBezTo>
                    <a:pt x="178" y="251"/>
                    <a:pt x="170" y="252"/>
                    <a:pt x="168" y="246"/>
                  </a:cubicBezTo>
                  <a:cubicBezTo>
                    <a:pt x="166" y="239"/>
                    <a:pt x="170" y="243"/>
                    <a:pt x="172" y="239"/>
                  </a:cubicBezTo>
                  <a:cubicBezTo>
                    <a:pt x="173" y="238"/>
                    <a:pt x="169" y="231"/>
                    <a:pt x="168" y="229"/>
                  </a:cubicBezTo>
                  <a:cubicBezTo>
                    <a:pt x="167" y="225"/>
                    <a:pt x="165" y="222"/>
                    <a:pt x="162" y="218"/>
                  </a:cubicBezTo>
                  <a:cubicBezTo>
                    <a:pt x="159" y="214"/>
                    <a:pt x="160" y="210"/>
                    <a:pt x="166" y="210"/>
                  </a:cubicBezTo>
                  <a:cubicBezTo>
                    <a:pt x="166" y="207"/>
                    <a:pt x="165" y="204"/>
                    <a:pt x="166" y="201"/>
                  </a:cubicBezTo>
                  <a:cubicBezTo>
                    <a:pt x="168" y="199"/>
                    <a:pt x="171" y="199"/>
                    <a:pt x="173" y="198"/>
                  </a:cubicBezTo>
                  <a:cubicBezTo>
                    <a:pt x="178" y="195"/>
                    <a:pt x="174" y="186"/>
                    <a:pt x="173" y="182"/>
                  </a:cubicBezTo>
                  <a:cubicBezTo>
                    <a:pt x="172" y="178"/>
                    <a:pt x="172" y="176"/>
                    <a:pt x="169" y="173"/>
                  </a:cubicBezTo>
                  <a:cubicBezTo>
                    <a:pt x="166" y="171"/>
                    <a:pt x="165" y="172"/>
                    <a:pt x="164" y="168"/>
                  </a:cubicBezTo>
                  <a:cubicBezTo>
                    <a:pt x="163" y="163"/>
                    <a:pt x="165" y="164"/>
                    <a:pt x="168" y="161"/>
                  </a:cubicBezTo>
                  <a:cubicBezTo>
                    <a:pt x="170" y="159"/>
                    <a:pt x="170" y="156"/>
                    <a:pt x="170" y="153"/>
                  </a:cubicBezTo>
                  <a:cubicBezTo>
                    <a:pt x="170" y="150"/>
                    <a:pt x="169" y="147"/>
                    <a:pt x="171" y="145"/>
                  </a:cubicBezTo>
                  <a:cubicBezTo>
                    <a:pt x="172" y="144"/>
                    <a:pt x="174" y="143"/>
                    <a:pt x="175" y="142"/>
                  </a:cubicBezTo>
                  <a:cubicBezTo>
                    <a:pt x="176" y="140"/>
                    <a:pt x="175" y="141"/>
                    <a:pt x="175" y="139"/>
                  </a:cubicBezTo>
                  <a:cubicBezTo>
                    <a:pt x="176" y="132"/>
                    <a:pt x="179" y="127"/>
                    <a:pt x="180" y="121"/>
                  </a:cubicBezTo>
                  <a:cubicBezTo>
                    <a:pt x="182" y="115"/>
                    <a:pt x="182" y="108"/>
                    <a:pt x="182" y="102"/>
                  </a:cubicBezTo>
                  <a:cubicBezTo>
                    <a:pt x="183" y="99"/>
                    <a:pt x="182" y="93"/>
                    <a:pt x="185" y="92"/>
                  </a:cubicBezTo>
                  <a:cubicBezTo>
                    <a:pt x="188" y="91"/>
                    <a:pt x="190" y="97"/>
                    <a:pt x="192" y="98"/>
                  </a:cubicBezTo>
                  <a:cubicBezTo>
                    <a:pt x="197" y="100"/>
                    <a:pt x="207" y="96"/>
                    <a:pt x="210" y="92"/>
                  </a:cubicBezTo>
                  <a:cubicBezTo>
                    <a:pt x="210" y="91"/>
                    <a:pt x="211" y="90"/>
                    <a:pt x="211" y="89"/>
                  </a:cubicBezTo>
                  <a:cubicBezTo>
                    <a:pt x="210" y="89"/>
                    <a:pt x="210" y="88"/>
                    <a:pt x="209" y="85"/>
                  </a:cubicBezTo>
                  <a:cubicBezTo>
                    <a:pt x="208" y="83"/>
                    <a:pt x="205" y="80"/>
                    <a:pt x="203" y="79"/>
                  </a:cubicBezTo>
                  <a:cubicBezTo>
                    <a:pt x="200" y="77"/>
                    <a:pt x="197" y="78"/>
                    <a:pt x="194" y="76"/>
                  </a:cubicBezTo>
                  <a:cubicBezTo>
                    <a:pt x="192" y="75"/>
                    <a:pt x="190" y="72"/>
                    <a:pt x="188" y="71"/>
                  </a:cubicBezTo>
                  <a:cubicBezTo>
                    <a:pt x="186" y="69"/>
                    <a:pt x="185" y="67"/>
                    <a:pt x="183" y="65"/>
                  </a:cubicBezTo>
                  <a:cubicBezTo>
                    <a:pt x="181" y="63"/>
                    <a:pt x="177" y="60"/>
                    <a:pt x="175" y="59"/>
                  </a:cubicBezTo>
                  <a:cubicBezTo>
                    <a:pt x="174" y="59"/>
                    <a:pt x="165" y="57"/>
                    <a:pt x="165" y="58"/>
                  </a:cubicBezTo>
                  <a:cubicBezTo>
                    <a:pt x="167" y="54"/>
                    <a:pt x="162" y="52"/>
                    <a:pt x="161" y="49"/>
                  </a:cubicBezTo>
                  <a:cubicBezTo>
                    <a:pt x="160" y="46"/>
                    <a:pt x="162" y="45"/>
                    <a:pt x="162" y="42"/>
                  </a:cubicBezTo>
                  <a:cubicBezTo>
                    <a:pt x="163" y="40"/>
                    <a:pt x="163" y="39"/>
                    <a:pt x="162" y="37"/>
                  </a:cubicBezTo>
                  <a:cubicBezTo>
                    <a:pt x="161" y="35"/>
                    <a:pt x="161" y="36"/>
                    <a:pt x="160" y="35"/>
                  </a:cubicBezTo>
                  <a:cubicBezTo>
                    <a:pt x="157" y="33"/>
                    <a:pt x="156" y="32"/>
                    <a:pt x="157" y="28"/>
                  </a:cubicBezTo>
                  <a:cubicBezTo>
                    <a:pt x="157" y="26"/>
                    <a:pt x="159" y="24"/>
                    <a:pt x="159" y="21"/>
                  </a:cubicBezTo>
                  <a:cubicBezTo>
                    <a:pt x="160" y="18"/>
                    <a:pt x="160" y="16"/>
                    <a:pt x="162" y="13"/>
                  </a:cubicBezTo>
                  <a:cubicBezTo>
                    <a:pt x="164" y="10"/>
                    <a:pt x="165" y="8"/>
                    <a:pt x="164" y="5"/>
                  </a:cubicBezTo>
                  <a:cubicBezTo>
                    <a:pt x="163" y="1"/>
                    <a:pt x="162" y="0"/>
                    <a:pt x="158" y="1"/>
                  </a:cubicBezTo>
                  <a:cubicBezTo>
                    <a:pt x="152" y="3"/>
                    <a:pt x="150" y="11"/>
                    <a:pt x="147" y="16"/>
                  </a:cubicBezTo>
                  <a:cubicBezTo>
                    <a:pt x="143" y="21"/>
                    <a:pt x="143" y="27"/>
                    <a:pt x="136" y="30"/>
                  </a:cubicBezTo>
                  <a:cubicBezTo>
                    <a:pt x="131" y="32"/>
                    <a:pt x="125" y="35"/>
                    <a:pt x="119" y="34"/>
                  </a:cubicBezTo>
                  <a:cubicBezTo>
                    <a:pt x="114" y="34"/>
                    <a:pt x="110" y="30"/>
                    <a:pt x="104" y="31"/>
                  </a:cubicBezTo>
                  <a:cubicBezTo>
                    <a:pt x="101" y="31"/>
                    <a:pt x="99" y="32"/>
                    <a:pt x="95" y="32"/>
                  </a:cubicBezTo>
                  <a:cubicBezTo>
                    <a:pt x="95" y="32"/>
                    <a:pt x="95" y="32"/>
                    <a:pt x="94" y="32"/>
                  </a:cubicBezTo>
                  <a:cubicBezTo>
                    <a:pt x="93" y="36"/>
                    <a:pt x="95" y="43"/>
                    <a:pt x="95" y="47"/>
                  </a:cubicBezTo>
                  <a:cubicBezTo>
                    <a:pt x="94" y="54"/>
                    <a:pt x="95" y="61"/>
                    <a:pt x="92" y="67"/>
                  </a:cubicBezTo>
                  <a:cubicBezTo>
                    <a:pt x="89" y="73"/>
                    <a:pt x="85" y="78"/>
                    <a:pt x="80" y="82"/>
                  </a:cubicBezTo>
                  <a:cubicBezTo>
                    <a:pt x="78" y="84"/>
                    <a:pt x="75" y="85"/>
                    <a:pt x="73" y="87"/>
                  </a:cubicBezTo>
                  <a:cubicBezTo>
                    <a:pt x="71" y="90"/>
                    <a:pt x="71" y="92"/>
                    <a:pt x="70" y="95"/>
                  </a:cubicBezTo>
                  <a:cubicBezTo>
                    <a:pt x="69" y="102"/>
                    <a:pt x="69" y="108"/>
                    <a:pt x="68" y="115"/>
                  </a:cubicBezTo>
                  <a:cubicBezTo>
                    <a:pt x="67" y="122"/>
                    <a:pt x="61" y="126"/>
                    <a:pt x="56" y="130"/>
                  </a:cubicBezTo>
                  <a:cubicBezTo>
                    <a:pt x="51" y="133"/>
                    <a:pt x="43" y="129"/>
                    <a:pt x="37" y="132"/>
                  </a:cubicBezTo>
                  <a:cubicBezTo>
                    <a:pt x="30" y="135"/>
                    <a:pt x="33" y="143"/>
                    <a:pt x="36" y="148"/>
                  </a:cubicBezTo>
                  <a:cubicBezTo>
                    <a:pt x="37" y="151"/>
                    <a:pt x="40" y="154"/>
                    <a:pt x="37" y="157"/>
                  </a:cubicBezTo>
                  <a:cubicBezTo>
                    <a:pt x="34" y="159"/>
                    <a:pt x="31" y="156"/>
                    <a:pt x="28" y="158"/>
                  </a:cubicBezTo>
                  <a:cubicBezTo>
                    <a:pt x="21" y="164"/>
                    <a:pt x="31" y="169"/>
                    <a:pt x="33" y="174"/>
                  </a:cubicBezTo>
                  <a:cubicBezTo>
                    <a:pt x="35" y="180"/>
                    <a:pt x="30" y="185"/>
                    <a:pt x="28" y="190"/>
                  </a:cubicBezTo>
                  <a:cubicBezTo>
                    <a:pt x="26" y="192"/>
                    <a:pt x="25" y="195"/>
                    <a:pt x="24" y="197"/>
                  </a:cubicBezTo>
                  <a:cubicBezTo>
                    <a:pt x="22" y="199"/>
                    <a:pt x="19" y="200"/>
                    <a:pt x="18" y="202"/>
                  </a:cubicBezTo>
                  <a:cubicBezTo>
                    <a:pt x="15" y="207"/>
                    <a:pt x="15" y="213"/>
                    <a:pt x="12" y="218"/>
                  </a:cubicBezTo>
                  <a:cubicBezTo>
                    <a:pt x="11" y="220"/>
                    <a:pt x="10" y="222"/>
                    <a:pt x="9" y="224"/>
                  </a:cubicBezTo>
                  <a:cubicBezTo>
                    <a:pt x="8" y="227"/>
                    <a:pt x="8" y="230"/>
                    <a:pt x="7" y="232"/>
                  </a:cubicBezTo>
                  <a:cubicBezTo>
                    <a:pt x="10" y="234"/>
                    <a:pt x="8" y="238"/>
                    <a:pt x="10" y="240"/>
                  </a:cubicBezTo>
                  <a:cubicBezTo>
                    <a:pt x="13" y="243"/>
                    <a:pt x="16" y="239"/>
                    <a:pt x="18" y="243"/>
                  </a:cubicBezTo>
                  <a:cubicBezTo>
                    <a:pt x="21" y="252"/>
                    <a:pt x="8" y="254"/>
                    <a:pt x="4" y="259"/>
                  </a:cubicBezTo>
                  <a:cubicBezTo>
                    <a:pt x="3" y="261"/>
                    <a:pt x="2" y="266"/>
                    <a:pt x="2" y="268"/>
                  </a:cubicBezTo>
                  <a:cubicBezTo>
                    <a:pt x="2" y="271"/>
                    <a:pt x="1" y="274"/>
                    <a:pt x="0" y="277"/>
                  </a:cubicBezTo>
                  <a:cubicBezTo>
                    <a:pt x="0" y="280"/>
                    <a:pt x="2" y="284"/>
                    <a:pt x="3" y="286"/>
                  </a:cubicBezTo>
                  <a:cubicBezTo>
                    <a:pt x="6" y="290"/>
                    <a:pt x="6" y="285"/>
                    <a:pt x="10" y="286"/>
                  </a:cubicBezTo>
                  <a:cubicBezTo>
                    <a:pt x="13" y="287"/>
                    <a:pt x="14" y="291"/>
                    <a:pt x="15" y="293"/>
                  </a:cubicBezTo>
                  <a:cubicBezTo>
                    <a:pt x="17" y="296"/>
                    <a:pt x="18" y="298"/>
                    <a:pt x="20" y="300"/>
                  </a:cubicBezTo>
                  <a:cubicBezTo>
                    <a:pt x="21" y="302"/>
                    <a:pt x="22" y="307"/>
                    <a:pt x="21" y="309"/>
                  </a:cubicBezTo>
                  <a:cubicBezTo>
                    <a:pt x="20" y="311"/>
                    <a:pt x="16" y="312"/>
                    <a:pt x="19" y="315"/>
                  </a:cubicBezTo>
                  <a:cubicBezTo>
                    <a:pt x="21" y="318"/>
                    <a:pt x="23" y="315"/>
                    <a:pt x="26" y="316"/>
                  </a:cubicBezTo>
                  <a:cubicBezTo>
                    <a:pt x="28" y="317"/>
                    <a:pt x="29" y="318"/>
                    <a:pt x="30" y="319"/>
                  </a:cubicBezTo>
                  <a:cubicBezTo>
                    <a:pt x="31" y="320"/>
                    <a:pt x="30" y="322"/>
                    <a:pt x="31" y="322"/>
                  </a:cubicBezTo>
                  <a:cubicBezTo>
                    <a:pt x="34" y="323"/>
                    <a:pt x="36" y="320"/>
                    <a:pt x="39" y="322"/>
                  </a:cubicBezTo>
                  <a:cubicBezTo>
                    <a:pt x="44" y="326"/>
                    <a:pt x="41" y="337"/>
                    <a:pt x="45" y="342"/>
                  </a:cubicBezTo>
                  <a:cubicBezTo>
                    <a:pt x="52" y="343"/>
                    <a:pt x="54" y="349"/>
                    <a:pt x="57" y="355"/>
                  </a:cubicBezTo>
                  <a:cubicBezTo>
                    <a:pt x="62" y="362"/>
                    <a:pt x="68" y="353"/>
                    <a:pt x="75" y="352"/>
                  </a:cubicBezTo>
                  <a:cubicBezTo>
                    <a:pt x="78" y="352"/>
                    <a:pt x="81" y="354"/>
                    <a:pt x="84" y="354"/>
                  </a:cubicBezTo>
                  <a:cubicBezTo>
                    <a:pt x="85" y="354"/>
                    <a:pt x="87" y="354"/>
                    <a:pt x="89" y="354"/>
                  </a:cubicBezTo>
                  <a:cubicBezTo>
                    <a:pt x="90" y="355"/>
                    <a:pt x="92" y="356"/>
                    <a:pt x="93" y="356"/>
                  </a:cubicBezTo>
                  <a:cubicBezTo>
                    <a:pt x="96" y="356"/>
                    <a:pt x="99" y="352"/>
                    <a:pt x="102" y="352"/>
                  </a:cubicBezTo>
                  <a:cubicBezTo>
                    <a:pt x="105" y="352"/>
                    <a:pt x="108" y="353"/>
                    <a:pt x="112" y="352"/>
                  </a:cubicBezTo>
                  <a:cubicBezTo>
                    <a:pt x="119" y="352"/>
                    <a:pt x="119" y="349"/>
                    <a:pt x="123" y="345"/>
                  </a:cubicBezTo>
                  <a:cubicBezTo>
                    <a:pt x="128" y="340"/>
                    <a:pt x="132" y="344"/>
                    <a:pt x="136" y="346"/>
                  </a:cubicBezTo>
                  <a:cubicBezTo>
                    <a:pt x="142" y="348"/>
                    <a:pt x="146" y="347"/>
                    <a:pt x="150" y="351"/>
                  </a:cubicBezTo>
                  <a:cubicBezTo>
                    <a:pt x="152" y="352"/>
                    <a:pt x="155" y="354"/>
                    <a:pt x="155" y="356"/>
                  </a:cubicBezTo>
                  <a:cubicBezTo>
                    <a:pt x="155" y="358"/>
                    <a:pt x="152" y="361"/>
                    <a:pt x="151" y="364"/>
                  </a:cubicBezTo>
                  <a:cubicBezTo>
                    <a:pt x="154" y="365"/>
                    <a:pt x="161" y="361"/>
                    <a:pt x="163" y="363"/>
                  </a:cubicBezTo>
                  <a:cubicBezTo>
                    <a:pt x="164" y="365"/>
                    <a:pt x="162" y="367"/>
                    <a:pt x="162" y="369"/>
                  </a:cubicBezTo>
                  <a:cubicBezTo>
                    <a:pt x="162" y="371"/>
                    <a:pt x="164" y="371"/>
                    <a:pt x="166" y="373"/>
                  </a:cubicBezTo>
                  <a:cubicBezTo>
                    <a:pt x="171" y="378"/>
                    <a:pt x="157" y="383"/>
                    <a:pt x="158" y="390"/>
                  </a:cubicBezTo>
                  <a:cubicBezTo>
                    <a:pt x="161" y="390"/>
                    <a:pt x="163" y="393"/>
                    <a:pt x="165" y="394"/>
                  </a:cubicBezTo>
                  <a:cubicBezTo>
                    <a:pt x="169" y="396"/>
                    <a:pt x="169" y="398"/>
                    <a:pt x="172" y="401"/>
                  </a:cubicBezTo>
                  <a:cubicBezTo>
                    <a:pt x="174" y="403"/>
                    <a:pt x="178" y="404"/>
                    <a:pt x="180" y="406"/>
                  </a:cubicBezTo>
                  <a:cubicBezTo>
                    <a:pt x="183" y="408"/>
                    <a:pt x="185" y="410"/>
                    <a:pt x="187" y="412"/>
                  </a:cubicBezTo>
                  <a:cubicBezTo>
                    <a:pt x="190" y="416"/>
                    <a:pt x="197" y="422"/>
                    <a:pt x="203" y="419"/>
                  </a:cubicBezTo>
                  <a:cubicBezTo>
                    <a:pt x="209" y="417"/>
                    <a:pt x="207" y="411"/>
                    <a:pt x="211" y="408"/>
                  </a:cubicBezTo>
                  <a:cubicBezTo>
                    <a:pt x="211" y="407"/>
                    <a:pt x="211" y="407"/>
                    <a:pt x="211" y="406"/>
                  </a:cubicBezTo>
                  <a:cubicBezTo>
                    <a:pt x="211" y="405"/>
                    <a:pt x="214" y="402"/>
                    <a:pt x="214" y="402"/>
                  </a:cubicBezTo>
                  <a:cubicBezTo>
                    <a:pt x="217" y="400"/>
                    <a:pt x="222" y="402"/>
                    <a:pt x="226" y="403"/>
                  </a:cubicBezTo>
                  <a:cubicBezTo>
                    <a:pt x="233" y="404"/>
                    <a:pt x="245" y="400"/>
                    <a:pt x="243" y="390"/>
                  </a:cubicBezTo>
                  <a:cubicBezTo>
                    <a:pt x="242" y="387"/>
                    <a:pt x="238" y="384"/>
                    <a:pt x="240" y="379"/>
                  </a:cubicBezTo>
                  <a:cubicBezTo>
                    <a:pt x="242" y="376"/>
                    <a:pt x="248" y="373"/>
                    <a:pt x="251" y="376"/>
                  </a:cubicBezTo>
                  <a:cubicBezTo>
                    <a:pt x="253" y="373"/>
                    <a:pt x="254" y="371"/>
                    <a:pt x="257" y="370"/>
                  </a:cubicBezTo>
                  <a:cubicBezTo>
                    <a:pt x="261" y="368"/>
                    <a:pt x="261" y="371"/>
                    <a:pt x="263" y="366"/>
                  </a:cubicBezTo>
                  <a:cubicBezTo>
                    <a:pt x="263" y="365"/>
                    <a:pt x="263" y="363"/>
                    <a:pt x="263" y="361"/>
                  </a:cubicBezTo>
                  <a:cubicBezTo>
                    <a:pt x="261" y="361"/>
                    <a:pt x="259" y="361"/>
                    <a:pt x="258" y="3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35"/>
            <p:cNvSpPr>
              <a:spLocks/>
            </p:cNvSpPr>
            <p:nvPr/>
          </p:nvSpPr>
          <p:spPr bwMode="auto">
            <a:xfrm>
              <a:off x="3470276" y="2316163"/>
              <a:ext cx="636588" cy="595313"/>
            </a:xfrm>
            <a:custGeom>
              <a:avLst/>
              <a:gdLst>
                <a:gd name="T0" fmla="*/ 346 w 384"/>
                <a:gd name="T1" fmla="*/ 55 h 359"/>
                <a:gd name="T2" fmla="*/ 320 w 384"/>
                <a:gd name="T3" fmla="*/ 23 h 359"/>
                <a:gd name="T4" fmla="*/ 298 w 384"/>
                <a:gd name="T5" fmla="*/ 26 h 359"/>
                <a:gd name="T6" fmla="*/ 282 w 384"/>
                <a:gd name="T7" fmla="*/ 19 h 359"/>
                <a:gd name="T8" fmla="*/ 273 w 384"/>
                <a:gd name="T9" fmla="*/ 1 h 359"/>
                <a:gd name="T10" fmla="*/ 223 w 384"/>
                <a:gd name="T11" fmla="*/ 16 h 359"/>
                <a:gd name="T12" fmla="*/ 207 w 384"/>
                <a:gd name="T13" fmla="*/ 14 h 359"/>
                <a:gd name="T14" fmla="*/ 189 w 384"/>
                <a:gd name="T15" fmla="*/ 4 h 359"/>
                <a:gd name="T16" fmla="*/ 176 w 384"/>
                <a:gd name="T17" fmla="*/ 31 h 359"/>
                <a:gd name="T18" fmla="*/ 175 w 384"/>
                <a:gd name="T19" fmla="*/ 62 h 359"/>
                <a:gd name="T20" fmla="*/ 165 w 384"/>
                <a:gd name="T21" fmla="*/ 92 h 359"/>
                <a:gd name="T22" fmla="*/ 147 w 384"/>
                <a:gd name="T23" fmla="*/ 116 h 359"/>
                <a:gd name="T24" fmla="*/ 118 w 384"/>
                <a:gd name="T25" fmla="*/ 114 h 359"/>
                <a:gd name="T26" fmla="*/ 82 w 384"/>
                <a:gd name="T27" fmla="*/ 122 h 359"/>
                <a:gd name="T28" fmla="*/ 55 w 384"/>
                <a:gd name="T29" fmla="*/ 148 h 359"/>
                <a:gd name="T30" fmla="*/ 12 w 384"/>
                <a:gd name="T31" fmla="*/ 158 h 359"/>
                <a:gd name="T32" fmla="*/ 2 w 384"/>
                <a:gd name="T33" fmla="*/ 183 h 359"/>
                <a:gd name="T34" fmla="*/ 21 w 384"/>
                <a:gd name="T35" fmla="*/ 192 h 359"/>
                <a:gd name="T36" fmla="*/ 51 w 384"/>
                <a:gd name="T37" fmla="*/ 190 h 359"/>
                <a:gd name="T38" fmla="*/ 31 w 384"/>
                <a:gd name="T39" fmla="*/ 208 h 359"/>
                <a:gd name="T40" fmla="*/ 56 w 384"/>
                <a:gd name="T41" fmla="*/ 226 h 359"/>
                <a:gd name="T42" fmla="*/ 40 w 384"/>
                <a:gd name="T43" fmla="*/ 239 h 359"/>
                <a:gd name="T44" fmla="*/ 24 w 384"/>
                <a:gd name="T45" fmla="*/ 225 h 359"/>
                <a:gd name="T46" fmla="*/ 41 w 384"/>
                <a:gd name="T47" fmla="*/ 263 h 359"/>
                <a:gd name="T48" fmla="*/ 62 w 384"/>
                <a:gd name="T49" fmla="*/ 291 h 359"/>
                <a:gd name="T50" fmla="*/ 96 w 384"/>
                <a:gd name="T51" fmla="*/ 335 h 359"/>
                <a:gd name="T52" fmla="*/ 120 w 384"/>
                <a:gd name="T53" fmla="*/ 353 h 359"/>
                <a:gd name="T54" fmla="*/ 140 w 384"/>
                <a:gd name="T55" fmla="*/ 350 h 359"/>
                <a:gd name="T56" fmla="*/ 165 w 384"/>
                <a:gd name="T57" fmla="*/ 343 h 359"/>
                <a:gd name="T58" fmla="*/ 184 w 384"/>
                <a:gd name="T59" fmla="*/ 351 h 359"/>
                <a:gd name="T60" fmla="*/ 195 w 384"/>
                <a:gd name="T61" fmla="*/ 326 h 359"/>
                <a:gd name="T62" fmla="*/ 191 w 384"/>
                <a:gd name="T63" fmla="*/ 288 h 359"/>
                <a:gd name="T64" fmla="*/ 185 w 384"/>
                <a:gd name="T65" fmla="*/ 267 h 359"/>
                <a:gd name="T66" fmla="*/ 206 w 384"/>
                <a:gd name="T67" fmla="*/ 246 h 359"/>
                <a:gd name="T68" fmla="*/ 234 w 384"/>
                <a:gd name="T69" fmla="*/ 232 h 359"/>
                <a:gd name="T70" fmla="*/ 279 w 384"/>
                <a:gd name="T71" fmla="*/ 227 h 359"/>
                <a:gd name="T72" fmla="*/ 267 w 384"/>
                <a:gd name="T73" fmla="*/ 210 h 359"/>
                <a:gd name="T74" fmla="*/ 294 w 384"/>
                <a:gd name="T75" fmla="*/ 181 h 359"/>
                <a:gd name="T76" fmla="*/ 297 w 384"/>
                <a:gd name="T77" fmla="*/ 160 h 359"/>
                <a:gd name="T78" fmla="*/ 319 w 384"/>
                <a:gd name="T79" fmla="*/ 158 h 359"/>
                <a:gd name="T80" fmla="*/ 328 w 384"/>
                <a:gd name="T81" fmla="*/ 152 h 359"/>
                <a:gd name="T82" fmla="*/ 346 w 384"/>
                <a:gd name="T83" fmla="*/ 136 h 359"/>
                <a:gd name="T84" fmla="*/ 364 w 384"/>
                <a:gd name="T85" fmla="*/ 115 h 359"/>
                <a:gd name="T86" fmla="*/ 371 w 384"/>
                <a:gd name="T87" fmla="*/ 89 h 359"/>
                <a:gd name="T88" fmla="*/ 377 w 384"/>
                <a:gd name="T89" fmla="*/ 69 h 359"/>
                <a:gd name="T90" fmla="*/ 363 w 384"/>
                <a:gd name="T91" fmla="*/ 6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359">
                  <a:moveTo>
                    <a:pt x="363" y="63"/>
                  </a:moveTo>
                  <a:cubicBezTo>
                    <a:pt x="361" y="60"/>
                    <a:pt x="360" y="57"/>
                    <a:pt x="356" y="56"/>
                  </a:cubicBezTo>
                  <a:cubicBezTo>
                    <a:pt x="353" y="55"/>
                    <a:pt x="350" y="57"/>
                    <a:pt x="346" y="55"/>
                  </a:cubicBezTo>
                  <a:cubicBezTo>
                    <a:pt x="344" y="53"/>
                    <a:pt x="342" y="49"/>
                    <a:pt x="339" y="47"/>
                  </a:cubicBezTo>
                  <a:cubicBezTo>
                    <a:pt x="335" y="44"/>
                    <a:pt x="325" y="40"/>
                    <a:pt x="323" y="35"/>
                  </a:cubicBezTo>
                  <a:cubicBezTo>
                    <a:pt x="321" y="31"/>
                    <a:pt x="325" y="27"/>
                    <a:pt x="320" y="23"/>
                  </a:cubicBezTo>
                  <a:cubicBezTo>
                    <a:pt x="318" y="21"/>
                    <a:pt x="312" y="21"/>
                    <a:pt x="309" y="22"/>
                  </a:cubicBezTo>
                  <a:cubicBezTo>
                    <a:pt x="306" y="22"/>
                    <a:pt x="305" y="23"/>
                    <a:pt x="303" y="24"/>
                  </a:cubicBezTo>
                  <a:cubicBezTo>
                    <a:pt x="301" y="25"/>
                    <a:pt x="299" y="25"/>
                    <a:pt x="298" y="26"/>
                  </a:cubicBezTo>
                  <a:cubicBezTo>
                    <a:pt x="295" y="27"/>
                    <a:pt x="291" y="31"/>
                    <a:pt x="287" y="29"/>
                  </a:cubicBezTo>
                  <a:cubicBezTo>
                    <a:pt x="286" y="28"/>
                    <a:pt x="285" y="25"/>
                    <a:pt x="285" y="23"/>
                  </a:cubicBezTo>
                  <a:cubicBezTo>
                    <a:pt x="283" y="20"/>
                    <a:pt x="284" y="21"/>
                    <a:pt x="282" y="19"/>
                  </a:cubicBezTo>
                  <a:cubicBezTo>
                    <a:pt x="279" y="17"/>
                    <a:pt x="278" y="19"/>
                    <a:pt x="277" y="16"/>
                  </a:cubicBezTo>
                  <a:cubicBezTo>
                    <a:pt x="276" y="14"/>
                    <a:pt x="278" y="12"/>
                    <a:pt x="278" y="10"/>
                  </a:cubicBezTo>
                  <a:cubicBezTo>
                    <a:pt x="279" y="6"/>
                    <a:pt x="278" y="1"/>
                    <a:pt x="273" y="1"/>
                  </a:cubicBezTo>
                  <a:cubicBezTo>
                    <a:pt x="269" y="0"/>
                    <a:pt x="268" y="4"/>
                    <a:pt x="265" y="6"/>
                  </a:cubicBezTo>
                  <a:cubicBezTo>
                    <a:pt x="257" y="12"/>
                    <a:pt x="250" y="8"/>
                    <a:pt x="241" y="11"/>
                  </a:cubicBezTo>
                  <a:cubicBezTo>
                    <a:pt x="234" y="13"/>
                    <a:pt x="230" y="22"/>
                    <a:pt x="223" y="16"/>
                  </a:cubicBezTo>
                  <a:cubicBezTo>
                    <a:pt x="222" y="15"/>
                    <a:pt x="222" y="12"/>
                    <a:pt x="219" y="12"/>
                  </a:cubicBezTo>
                  <a:cubicBezTo>
                    <a:pt x="217" y="12"/>
                    <a:pt x="217" y="15"/>
                    <a:pt x="216" y="16"/>
                  </a:cubicBezTo>
                  <a:cubicBezTo>
                    <a:pt x="211" y="19"/>
                    <a:pt x="210" y="17"/>
                    <a:pt x="207" y="14"/>
                  </a:cubicBezTo>
                  <a:cubicBezTo>
                    <a:pt x="204" y="12"/>
                    <a:pt x="204" y="13"/>
                    <a:pt x="202" y="11"/>
                  </a:cubicBezTo>
                  <a:cubicBezTo>
                    <a:pt x="201" y="10"/>
                    <a:pt x="201" y="8"/>
                    <a:pt x="200" y="6"/>
                  </a:cubicBezTo>
                  <a:cubicBezTo>
                    <a:pt x="196" y="3"/>
                    <a:pt x="193" y="3"/>
                    <a:pt x="189" y="4"/>
                  </a:cubicBezTo>
                  <a:cubicBezTo>
                    <a:pt x="184" y="4"/>
                    <a:pt x="179" y="4"/>
                    <a:pt x="175" y="5"/>
                  </a:cubicBezTo>
                  <a:cubicBezTo>
                    <a:pt x="176" y="9"/>
                    <a:pt x="172" y="14"/>
                    <a:pt x="172" y="19"/>
                  </a:cubicBezTo>
                  <a:cubicBezTo>
                    <a:pt x="172" y="24"/>
                    <a:pt x="177" y="27"/>
                    <a:pt x="176" y="31"/>
                  </a:cubicBezTo>
                  <a:cubicBezTo>
                    <a:pt x="175" y="35"/>
                    <a:pt x="171" y="35"/>
                    <a:pt x="170" y="40"/>
                  </a:cubicBezTo>
                  <a:cubicBezTo>
                    <a:pt x="169" y="43"/>
                    <a:pt x="170" y="48"/>
                    <a:pt x="170" y="51"/>
                  </a:cubicBezTo>
                  <a:cubicBezTo>
                    <a:pt x="171" y="56"/>
                    <a:pt x="174" y="58"/>
                    <a:pt x="175" y="62"/>
                  </a:cubicBezTo>
                  <a:cubicBezTo>
                    <a:pt x="176" y="67"/>
                    <a:pt x="173" y="69"/>
                    <a:pt x="172" y="73"/>
                  </a:cubicBezTo>
                  <a:cubicBezTo>
                    <a:pt x="172" y="77"/>
                    <a:pt x="175" y="82"/>
                    <a:pt x="174" y="85"/>
                  </a:cubicBezTo>
                  <a:cubicBezTo>
                    <a:pt x="173" y="87"/>
                    <a:pt x="166" y="89"/>
                    <a:pt x="165" y="92"/>
                  </a:cubicBezTo>
                  <a:cubicBezTo>
                    <a:pt x="163" y="95"/>
                    <a:pt x="164" y="99"/>
                    <a:pt x="162" y="102"/>
                  </a:cubicBezTo>
                  <a:cubicBezTo>
                    <a:pt x="161" y="105"/>
                    <a:pt x="158" y="108"/>
                    <a:pt x="155" y="110"/>
                  </a:cubicBezTo>
                  <a:cubicBezTo>
                    <a:pt x="153" y="112"/>
                    <a:pt x="148" y="112"/>
                    <a:pt x="147" y="116"/>
                  </a:cubicBezTo>
                  <a:cubicBezTo>
                    <a:pt x="142" y="117"/>
                    <a:pt x="140" y="110"/>
                    <a:pt x="136" y="108"/>
                  </a:cubicBezTo>
                  <a:cubicBezTo>
                    <a:pt x="133" y="105"/>
                    <a:pt x="128" y="103"/>
                    <a:pt x="125" y="105"/>
                  </a:cubicBezTo>
                  <a:cubicBezTo>
                    <a:pt x="122" y="107"/>
                    <a:pt x="121" y="112"/>
                    <a:pt x="118" y="114"/>
                  </a:cubicBezTo>
                  <a:cubicBezTo>
                    <a:pt x="114" y="116"/>
                    <a:pt x="109" y="115"/>
                    <a:pt x="105" y="117"/>
                  </a:cubicBezTo>
                  <a:cubicBezTo>
                    <a:pt x="101" y="119"/>
                    <a:pt x="99" y="124"/>
                    <a:pt x="94" y="125"/>
                  </a:cubicBezTo>
                  <a:cubicBezTo>
                    <a:pt x="90" y="127"/>
                    <a:pt x="86" y="123"/>
                    <a:pt x="82" y="122"/>
                  </a:cubicBezTo>
                  <a:cubicBezTo>
                    <a:pt x="78" y="121"/>
                    <a:pt x="74" y="124"/>
                    <a:pt x="70" y="124"/>
                  </a:cubicBezTo>
                  <a:cubicBezTo>
                    <a:pt x="65" y="124"/>
                    <a:pt x="61" y="121"/>
                    <a:pt x="58" y="125"/>
                  </a:cubicBezTo>
                  <a:cubicBezTo>
                    <a:pt x="53" y="131"/>
                    <a:pt x="57" y="141"/>
                    <a:pt x="55" y="148"/>
                  </a:cubicBezTo>
                  <a:cubicBezTo>
                    <a:pt x="51" y="160"/>
                    <a:pt x="42" y="151"/>
                    <a:pt x="35" y="149"/>
                  </a:cubicBezTo>
                  <a:cubicBezTo>
                    <a:pt x="24" y="146"/>
                    <a:pt x="22" y="149"/>
                    <a:pt x="14" y="156"/>
                  </a:cubicBezTo>
                  <a:cubicBezTo>
                    <a:pt x="14" y="156"/>
                    <a:pt x="13" y="157"/>
                    <a:pt x="12" y="158"/>
                  </a:cubicBezTo>
                  <a:cubicBezTo>
                    <a:pt x="11" y="166"/>
                    <a:pt x="3" y="160"/>
                    <a:pt x="0" y="165"/>
                  </a:cubicBezTo>
                  <a:cubicBezTo>
                    <a:pt x="3" y="168"/>
                    <a:pt x="6" y="169"/>
                    <a:pt x="5" y="174"/>
                  </a:cubicBezTo>
                  <a:cubicBezTo>
                    <a:pt x="4" y="178"/>
                    <a:pt x="0" y="179"/>
                    <a:pt x="2" y="183"/>
                  </a:cubicBezTo>
                  <a:cubicBezTo>
                    <a:pt x="7" y="183"/>
                    <a:pt x="7" y="187"/>
                    <a:pt x="11" y="188"/>
                  </a:cubicBezTo>
                  <a:cubicBezTo>
                    <a:pt x="13" y="189"/>
                    <a:pt x="15" y="188"/>
                    <a:pt x="17" y="188"/>
                  </a:cubicBezTo>
                  <a:cubicBezTo>
                    <a:pt x="19" y="189"/>
                    <a:pt x="19" y="191"/>
                    <a:pt x="21" y="192"/>
                  </a:cubicBezTo>
                  <a:cubicBezTo>
                    <a:pt x="23" y="194"/>
                    <a:pt x="25" y="197"/>
                    <a:pt x="29" y="196"/>
                  </a:cubicBezTo>
                  <a:cubicBezTo>
                    <a:pt x="33" y="196"/>
                    <a:pt x="32" y="192"/>
                    <a:pt x="35" y="189"/>
                  </a:cubicBezTo>
                  <a:cubicBezTo>
                    <a:pt x="40" y="183"/>
                    <a:pt x="56" y="185"/>
                    <a:pt x="51" y="190"/>
                  </a:cubicBezTo>
                  <a:cubicBezTo>
                    <a:pt x="48" y="192"/>
                    <a:pt x="44" y="189"/>
                    <a:pt x="42" y="193"/>
                  </a:cubicBezTo>
                  <a:cubicBezTo>
                    <a:pt x="41" y="194"/>
                    <a:pt x="43" y="201"/>
                    <a:pt x="42" y="204"/>
                  </a:cubicBezTo>
                  <a:cubicBezTo>
                    <a:pt x="39" y="204"/>
                    <a:pt x="31" y="205"/>
                    <a:pt x="31" y="208"/>
                  </a:cubicBezTo>
                  <a:cubicBezTo>
                    <a:pt x="35" y="207"/>
                    <a:pt x="42" y="210"/>
                    <a:pt x="45" y="213"/>
                  </a:cubicBezTo>
                  <a:cubicBezTo>
                    <a:pt x="47" y="216"/>
                    <a:pt x="48" y="218"/>
                    <a:pt x="50" y="219"/>
                  </a:cubicBezTo>
                  <a:cubicBezTo>
                    <a:pt x="52" y="222"/>
                    <a:pt x="55" y="222"/>
                    <a:pt x="56" y="226"/>
                  </a:cubicBezTo>
                  <a:cubicBezTo>
                    <a:pt x="56" y="230"/>
                    <a:pt x="53" y="231"/>
                    <a:pt x="51" y="234"/>
                  </a:cubicBezTo>
                  <a:cubicBezTo>
                    <a:pt x="49" y="237"/>
                    <a:pt x="50" y="242"/>
                    <a:pt x="47" y="244"/>
                  </a:cubicBezTo>
                  <a:cubicBezTo>
                    <a:pt x="41" y="247"/>
                    <a:pt x="42" y="243"/>
                    <a:pt x="40" y="239"/>
                  </a:cubicBezTo>
                  <a:cubicBezTo>
                    <a:pt x="38" y="236"/>
                    <a:pt x="32" y="236"/>
                    <a:pt x="31" y="234"/>
                  </a:cubicBezTo>
                  <a:cubicBezTo>
                    <a:pt x="29" y="231"/>
                    <a:pt x="34" y="230"/>
                    <a:pt x="31" y="226"/>
                  </a:cubicBezTo>
                  <a:cubicBezTo>
                    <a:pt x="28" y="222"/>
                    <a:pt x="25" y="222"/>
                    <a:pt x="24" y="225"/>
                  </a:cubicBezTo>
                  <a:cubicBezTo>
                    <a:pt x="21" y="231"/>
                    <a:pt x="24" y="232"/>
                    <a:pt x="28" y="234"/>
                  </a:cubicBezTo>
                  <a:cubicBezTo>
                    <a:pt x="31" y="236"/>
                    <a:pt x="33" y="238"/>
                    <a:pt x="36" y="241"/>
                  </a:cubicBezTo>
                  <a:cubicBezTo>
                    <a:pt x="40" y="248"/>
                    <a:pt x="37" y="256"/>
                    <a:pt x="41" y="263"/>
                  </a:cubicBezTo>
                  <a:cubicBezTo>
                    <a:pt x="43" y="266"/>
                    <a:pt x="47" y="269"/>
                    <a:pt x="49" y="272"/>
                  </a:cubicBezTo>
                  <a:cubicBezTo>
                    <a:pt x="51" y="276"/>
                    <a:pt x="50" y="280"/>
                    <a:pt x="53" y="283"/>
                  </a:cubicBezTo>
                  <a:cubicBezTo>
                    <a:pt x="55" y="286"/>
                    <a:pt x="59" y="287"/>
                    <a:pt x="62" y="291"/>
                  </a:cubicBezTo>
                  <a:cubicBezTo>
                    <a:pt x="67" y="299"/>
                    <a:pt x="63" y="310"/>
                    <a:pt x="70" y="318"/>
                  </a:cubicBezTo>
                  <a:cubicBezTo>
                    <a:pt x="75" y="323"/>
                    <a:pt x="80" y="328"/>
                    <a:pt x="86" y="331"/>
                  </a:cubicBezTo>
                  <a:cubicBezTo>
                    <a:pt x="89" y="332"/>
                    <a:pt x="93" y="333"/>
                    <a:pt x="96" y="335"/>
                  </a:cubicBezTo>
                  <a:cubicBezTo>
                    <a:pt x="101" y="337"/>
                    <a:pt x="99" y="339"/>
                    <a:pt x="102" y="343"/>
                  </a:cubicBezTo>
                  <a:cubicBezTo>
                    <a:pt x="106" y="347"/>
                    <a:pt x="110" y="343"/>
                    <a:pt x="114" y="344"/>
                  </a:cubicBezTo>
                  <a:cubicBezTo>
                    <a:pt x="118" y="345"/>
                    <a:pt x="119" y="350"/>
                    <a:pt x="120" y="353"/>
                  </a:cubicBezTo>
                  <a:cubicBezTo>
                    <a:pt x="126" y="352"/>
                    <a:pt x="124" y="359"/>
                    <a:pt x="129" y="359"/>
                  </a:cubicBezTo>
                  <a:cubicBezTo>
                    <a:pt x="129" y="355"/>
                    <a:pt x="134" y="345"/>
                    <a:pt x="139" y="351"/>
                  </a:cubicBezTo>
                  <a:cubicBezTo>
                    <a:pt x="139" y="351"/>
                    <a:pt x="140" y="350"/>
                    <a:pt x="140" y="350"/>
                  </a:cubicBezTo>
                  <a:cubicBezTo>
                    <a:pt x="143" y="347"/>
                    <a:pt x="147" y="348"/>
                    <a:pt x="150" y="346"/>
                  </a:cubicBezTo>
                  <a:cubicBezTo>
                    <a:pt x="153" y="345"/>
                    <a:pt x="155" y="341"/>
                    <a:pt x="158" y="340"/>
                  </a:cubicBezTo>
                  <a:cubicBezTo>
                    <a:pt x="161" y="339"/>
                    <a:pt x="165" y="338"/>
                    <a:pt x="165" y="343"/>
                  </a:cubicBezTo>
                  <a:cubicBezTo>
                    <a:pt x="165" y="345"/>
                    <a:pt x="161" y="348"/>
                    <a:pt x="160" y="350"/>
                  </a:cubicBezTo>
                  <a:cubicBezTo>
                    <a:pt x="165" y="351"/>
                    <a:pt x="168" y="349"/>
                    <a:pt x="173" y="350"/>
                  </a:cubicBezTo>
                  <a:cubicBezTo>
                    <a:pt x="177" y="351"/>
                    <a:pt x="180" y="353"/>
                    <a:pt x="184" y="351"/>
                  </a:cubicBezTo>
                  <a:cubicBezTo>
                    <a:pt x="191" y="349"/>
                    <a:pt x="183" y="347"/>
                    <a:pt x="188" y="343"/>
                  </a:cubicBezTo>
                  <a:cubicBezTo>
                    <a:pt x="191" y="340"/>
                    <a:pt x="195" y="346"/>
                    <a:pt x="196" y="338"/>
                  </a:cubicBezTo>
                  <a:cubicBezTo>
                    <a:pt x="196" y="335"/>
                    <a:pt x="193" y="331"/>
                    <a:pt x="195" y="326"/>
                  </a:cubicBezTo>
                  <a:cubicBezTo>
                    <a:pt x="196" y="323"/>
                    <a:pt x="200" y="321"/>
                    <a:pt x="201" y="318"/>
                  </a:cubicBezTo>
                  <a:cubicBezTo>
                    <a:pt x="205" y="310"/>
                    <a:pt x="197" y="306"/>
                    <a:pt x="194" y="300"/>
                  </a:cubicBezTo>
                  <a:cubicBezTo>
                    <a:pt x="192" y="296"/>
                    <a:pt x="192" y="292"/>
                    <a:pt x="191" y="288"/>
                  </a:cubicBezTo>
                  <a:cubicBezTo>
                    <a:pt x="190" y="286"/>
                    <a:pt x="189" y="285"/>
                    <a:pt x="189" y="283"/>
                  </a:cubicBezTo>
                  <a:cubicBezTo>
                    <a:pt x="189" y="281"/>
                    <a:pt x="191" y="279"/>
                    <a:pt x="191" y="277"/>
                  </a:cubicBezTo>
                  <a:cubicBezTo>
                    <a:pt x="191" y="273"/>
                    <a:pt x="187" y="271"/>
                    <a:pt x="185" y="267"/>
                  </a:cubicBezTo>
                  <a:cubicBezTo>
                    <a:pt x="183" y="263"/>
                    <a:pt x="181" y="260"/>
                    <a:pt x="179" y="256"/>
                  </a:cubicBezTo>
                  <a:cubicBezTo>
                    <a:pt x="172" y="244"/>
                    <a:pt x="187" y="248"/>
                    <a:pt x="194" y="249"/>
                  </a:cubicBezTo>
                  <a:cubicBezTo>
                    <a:pt x="198" y="249"/>
                    <a:pt x="203" y="248"/>
                    <a:pt x="206" y="246"/>
                  </a:cubicBezTo>
                  <a:cubicBezTo>
                    <a:pt x="211" y="243"/>
                    <a:pt x="210" y="241"/>
                    <a:pt x="211" y="236"/>
                  </a:cubicBezTo>
                  <a:cubicBezTo>
                    <a:pt x="215" y="234"/>
                    <a:pt x="218" y="235"/>
                    <a:pt x="223" y="235"/>
                  </a:cubicBezTo>
                  <a:cubicBezTo>
                    <a:pt x="227" y="235"/>
                    <a:pt x="230" y="233"/>
                    <a:pt x="234" y="232"/>
                  </a:cubicBezTo>
                  <a:cubicBezTo>
                    <a:pt x="242" y="231"/>
                    <a:pt x="251" y="236"/>
                    <a:pt x="259" y="234"/>
                  </a:cubicBezTo>
                  <a:cubicBezTo>
                    <a:pt x="265" y="232"/>
                    <a:pt x="270" y="223"/>
                    <a:pt x="277" y="226"/>
                  </a:cubicBezTo>
                  <a:cubicBezTo>
                    <a:pt x="278" y="226"/>
                    <a:pt x="279" y="226"/>
                    <a:pt x="279" y="227"/>
                  </a:cubicBezTo>
                  <a:cubicBezTo>
                    <a:pt x="279" y="226"/>
                    <a:pt x="280" y="225"/>
                    <a:pt x="279" y="224"/>
                  </a:cubicBezTo>
                  <a:cubicBezTo>
                    <a:pt x="279" y="218"/>
                    <a:pt x="276" y="218"/>
                    <a:pt x="272" y="216"/>
                  </a:cubicBezTo>
                  <a:cubicBezTo>
                    <a:pt x="269" y="215"/>
                    <a:pt x="266" y="213"/>
                    <a:pt x="267" y="210"/>
                  </a:cubicBezTo>
                  <a:cubicBezTo>
                    <a:pt x="269" y="208"/>
                    <a:pt x="275" y="206"/>
                    <a:pt x="277" y="204"/>
                  </a:cubicBezTo>
                  <a:cubicBezTo>
                    <a:pt x="282" y="201"/>
                    <a:pt x="289" y="197"/>
                    <a:pt x="292" y="191"/>
                  </a:cubicBezTo>
                  <a:cubicBezTo>
                    <a:pt x="293" y="188"/>
                    <a:pt x="293" y="184"/>
                    <a:pt x="294" y="181"/>
                  </a:cubicBezTo>
                  <a:cubicBezTo>
                    <a:pt x="295" y="179"/>
                    <a:pt x="300" y="175"/>
                    <a:pt x="300" y="173"/>
                  </a:cubicBezTo>
                  <a:cubicBezTo>
                    <a:pt x="300" y="171"/>
                    <a:pt x="296" y="169"/>
                    <a:pt x="295" y="167"/>
                  </a:cubicBezTo>
                  <a:cubicBezTo>
                    <a:pt x="293" y="164"/>
                    <a:pt x="294" y="163"/>
                    <a:pt x="297" y="160"/>
                  </a:cubicBezTo>
                  <a:cubicBezTo>
                    <a:pt x="302" y="155"/>
                    <a:pt x="308" y="161"/>
                    <a:pt x="314" y="162"/>
                  </a:cubicBezTo>
                  <a:cubicBezTo>
                    <a:pt x="316" y="163"/>
                    <a:pt x="318" y="166"/>
                    <a:pt x="320" y="162"/>
                  </a:cubicBezTo>
                  <a:cubicBezTo>
                    <a:pt x="321" y="160"/>
                    <a:pt x="320" y="159"/>
                    <a:pt x="319" y="158"/>
                  </a:cubicBezTo>
                  <a:cubicBezTo>
                    <a:pt x="318" y="157"/>
                    <a:pt x="315" y="157"/>
                    <a:pt x="315" y="156"/>
                  </a:cubicBezTo>
                  <a:cubicBezTo>
                    <a:pt x="315" y="154"/>
                    <a:pt x="318" y="153"/>
                    <a:pt x="318" y="152"/>
                  </a:cubicBezTo>
                  <a:cubicBezTo>
                    <a:pt x="322" y="150"/>
                    <a:pt x="324" y="151"/>
                    <a:pt x="328" y="152"/>
                  </a:cubicBezTo>
                  <a:cubicBezTo>
                    <a:pt x="331" y="153"/>
                    <a:pt x="334" y="152"/>
                    <a:pt x="337" y="151"/>
                  </a:cubicBezTo>
                  <a:cubicBezTo>
                    <a:pt x="342" y="149"/>
                    <a:pt x="343" y="150"/>
                    <a:pt x="343" y="145"/>
                  </a:cubicBezTo>
                  <a:cubicBezTo>
                    <a:pt x="342" y="141"/>
                    <a:pt x="343" y="139"/>
                    <a:pt x="346" y="136"/>
                  </a:cubicBezTo>
                  <a:cubicBezTo>
                    <a:pt x="351" y="133"/>
                    <a:pt x="361" y="136"/>
                    <a:pt x="363" y="129"/>
                  </a:cubicBezTo>
                  <a:cubicBezTo>
                    <a:pt x="364" y="126"/>
                    <a:pt x="364" y="123"/>
                    <a:pt x="364" y="120"/>
                  </a:cubicBezTo>
                  <a:cubicBezTo>
                    <a:pt x="364" y="119"/>
                    <a:pt x="363" y="116"/>
                    <a:pt x="364" y="115"/>
                  </a:cubicBezTo>
                  <a:cubicBezTo>
                    <a:pt x="365" y="112"/>
                    <a:pt x="366" y="113"/>
                    <a:pt x="367" y="112"/>
                  </a:cubicBezTo>
                  <a:cubicBezTo>
                    <a:pt x="371" y="110"/>
                    <a:pt x="376" y="101"/>
                    <a:pt x="374" y="96"/>
                  </a:cubicBezTo>
                  <a:cubicBezTo>
                    <a:pt x="372" y="93"/>
                    <a:pt x="371" y="93"/>
                    <a:pt x="371" y="89"/>
                  </a:cubicBezTo>
                  <a:cubicBezTo>
                    <a:pt x="371" y="85"/>
                    <a:pt x="371" y="82"/>
                    <a:pt x="374" y="80"/>
                  </a:cubicBezTo>
                  <a:cubicBezTo>
                    <a:pt x="376" y="79"/>
                    <a:pt x="382" y="77"/>
                    <a:pt x="383" y="75"/>
                  </a:cubicBezTo>
                  <a:cubicBezTo>
                    <a:pt x="384" y="71"/>
                    <a:pt x="380" y="70"/>
                    <a:pt x="377" y="69"/>
                  </a:cubicBezTo>
                  <a:cubicBezTo>
                    <a:pt x="376" y="68"/>
                    <a:pt x="375" y="67"/>
                    <a:pt x="373" y="65"/>
                  </a:cubicBezTo>
                  <a:cubicBezTo>
                    <a:pt x="373" y="65"/>
                    <a:pt x="372" y="65"/>
                    <a:pt x="372" y="65"/>
                  </a:cubicBezTo>
                  <a:cubicBezTo>
                    <a:pt x="367" y="66"/>
                    <a:pt x="367" y="67"/>
                    <a:pt x="363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36"/>
            <p:cNvSpPr>
              <a:spLocks/>
            </p:cNvSpPr>
            <p:nvPr/>
          </p:nvSpPr>
          <p:spPr bwMode="auto">
            <a:xfrm>
              <a:off x="3644901" y="1984375"/>
              <a:ext cx="473075" cy="442913"/>
            </a:xfrm>
            <a:custGeom>
              <a:avLst/>
              <a:gdLst>
                <a:gd name="T0" fmla="*/ 284 w 285"/>
                <a:gd name="T1" fmla="*/ 221 h 267"/>
                <a:gd name="T2" fmla="*/ 273 w 285"/>
                <a:gd name="T3" fmla="*/ 189 h 267"/>
                <a:gd name="T4" fmla="*/ 265 w 285"/>
                <a:gd name="T5" fmla="*/ 180 h 267"/>
                <a:gd name="T6" fmla="*/ 247 w 285"/>
                <a:gd name="T7" fmla="*/ 153 h 267"/>
                <a:gd name="T8" fmla="*/ 236 w 285"/>
                <a:gd name="T9" fmla="*/ 134 h 267"/>
                <a:gd name="T10" fmla="*/ 236 w 285"/>
                <a:gd name="T11" fmla="*/ 112 h 267"/>
                <a:gd name="T12" fmla="*/ 230 w 285"/>
                <a:gd name="T13" fmla="*/ 85 h 267"/>
                <a:gd name="T14" fmla="*/ 234 w 285"/>
                <a:gd name="T15" fmla="*/ 69 h 267"/>
                <a:gd name="T16" fmla="*/ 228 w 285"/>
                <a:gd name="T17" fmla="*/ 68 h 267"/>
                <a:gd name="T18" fmla="*/ 204 w 285"/>
                <a:gd name="T19" fmla="*/ 75 h 267"/>
                <a:gd name="T20" fmla="*/ 161 w 285"/>
                <a:gd name="T21" fmla="*/ 78 h 267"/>
                <a:gd name="T22" fmla="*/ 137 w 285"/>
                <a:gd name="T23" fmla="*/ 72 h 267"/>
                <a:gd name="T24" fmla="*/ 105 w 285"/>
                <a:gd name="T25" fmla="*/ 62 h 267"/>
                <a:gd name="T26" fmla="*/ 83 w 285"/>
                <a:gd name="T27" fmla="*/ 68 h 267"/>
                <a:gd name="T28" fmla="*/ 67 w 285"/>
                <a:gd name="T29" fmla="*/ 31 h 267"/>
                <a:gd name="T30" fmla="*/ 74 w 285"/>
                <a:gd name="T31" fmla="*/ 13 h 267"/>
                <a:gd name="T32" fmla="*/ 54 w 285"/>
                <a:gd name="T33" fmla="*/ 10 h 267"/>
                <a:gd name="T34" fmla="*/ 32 w 285"/>
                <a:gd name="T35" fmla="*/ 13 h 267"/>
                <a:gd name="T36" fmla="*/ 14 w 285"/>
                <a:gd name="T37" fmla="*/ 4 h 267"/>
                <a:gd name="T38" fmla="*/ 5 w 285"/>
                <a:gd name="T39" fmla="*/ 11 h 267"/>
                <a:gd name="T40" fmla="*/ 7 w 285"/>
                <a:gd name="T41" fmla="*/ 32 h 267"/>
                <a:gd name="T42" fmla="*/ 11 w 285"/>
                <a:gd name="T43" fmla="*/ 55 h 267"/>
                <a:gd name="T44" fmla="*/ 19 w 285"/>
                <a:gd name="T45" fmla="*/ 67 h 267"/>
                <a:gd name="T46" fmla="*/ 22 w 285"/>
                <a:gd name="T47" fmla="*/ 75 h 267"/>
                <a:gd name="T48" fmla="*/ 25 w 285"/>
                <a:gd name="T49" fmla="*/ 103 h 267"/>
                <a:gd name="T50" fmla="*/ 29 w 285"/>
                <a:gd name="T51" fmla="*/ 123 h 267"/>
                <a:gd name="T52" fmla="*/ 24 w 285"/>
                <a:gd name="T53" fmla="*/ 140 h 267"/>
                <a:gd name="T54" fmla="*/ 30 w 285"/>
                <a:gd name="T55" fmla="*/ 164 h 267"/>
                <a:gd name="T56" fmla="*/ 35 w 285"/>
                <a:gd name="T57" fmla="*/ 170 h 267"/>
                <a:gd name="T58" fmla="*/ 26 w 285"/>
                <a:gd name="T59" fmla="*/ 179 h 267"/>
                <a:gd name="T60" fmla="*/ 43 w 285"/>
                <a:gd name="T61" fmla="*/ 199 h 267"/>
                <a:gd name="T62" fmla="*/ 58 w 285"/>
                <a:gd name="T63" fmla="*/ 199 h 267"/>
                <a:gd name="T64" fmla="*/ 70 w 285"/>
                <a:gd name="T65" fmla="*/ 205 h 267"/>
                <a:gd name="T66" fmla="*/ 95 w 285"/>
                <a:gd name="T67" fmla="*/ 206 h 267"/>
                <a:gd name="T68" fmla="*/ 102 w 285"/>
                <a:gd name="T69" fmla="*/ 214 h 267"/>
                <a:gd name="T70" fmla="*/ 114 w 285"/>
                <a:gd name="T71" fmla="*/ 212 h 267"/>
                <a:gd name="T72" fmla="*/ 136 w 285"/>
                <a:gd name="T73" fmla="*/ 211 h 267"/>
                <a:gd name="T74" fmla="*/ 168 w 285"/>
                <a:gd name="T75" fmla="*/ 201 h 267"/>
                <a:gd name="T76" fmla="*/ 172 w 285"/>
                <a:gd name="T77" fmla="*/ 216 h 267"/>
                <a:gd name="T78" fmla="*/ 180 w 285"/>
                <a:gd name="T79" fmla="*/ 223 h 267"/>
                <a:gd name="T80" fmla="*/ 193 w 285"/>
                <a:gd name="T81" fmla="*/ 226 h 267"/>
                <a:gd name="T82" fmla="*/ 204 w 285"/>
                <a:gd name="T83" fmla="*/ 222 h 267"/>
                <a:gd name="T84" fmla="*/ 218 w 285"/>
                <a:gd name="T85" fmla="*/ 235 h 267"/>
                <a:gd name="T86" fmla="*/ 241 w 285"/>
                <a:gd name="T87" fmla="*/ 255 h 267"/>
                <a:gd name="T88" fmla="*/ 258 w 285"/>
                <a:gd name="T89" fmla="*/ 263 h 267"/>
                <a:gd name="T90" fmla="*/ 268 w 285"/>
                <a:gd name="T91" fmla="*/ 265 h 267"/>
                <a:gd name="T92" fmla="*/ 274 w 285"/>
                <a:gd name="T93" fmla="*/ 23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5" h="267">
                  <a:moveTo>
                    <a:pt x="274" y="237"/>
                  </a:moveTo>
                  <a:cubicBezTo>
                    <a:pt x="280" y="233"/>
                    <a:pt x="285" y="229"/>
                    <a:pt x="284" y="221"/>
                  </a:cubicBezTo>
                  <a:cubicBezTo>
                    <a:pt x="283" y="215"/>
                    <a:pt x="277" y="210"/>
                    <a:pt x="275" y="204"/>
                  </a:cubicBezTo>
                  <a:cubicBezTo>
                    <a:pt x="273" y="199"/>
                    <a:pt x="273" y="194"/>
                    <a:pt x="273" y="189"/>
                  </a:cubicBezTo>
                  <a:cubicBezTo>
                    <a:pt x="272" y="190"/>
                    <a:pt x="271" y="191"/>
                    <a:pt x="269" y="192"/>
                  </a:cubicBezTo>
                  <a:cubicBezTo>
                    <a:pt x="267" y="188"/>
                    <a:pt x="266" y="184"/>
                    <a:pt x="265" y="180"/>
                  </a:cubicBezTo>
                  <a:cubicBezTo>
                    <a:pt x="264" y="175"/>
                    <a:pt x="264" y="173"/>
                    <a:pt x="260" y="170"/>
                  </a:cubicBezTo>
                  <a:cubicBezTo>
                    <a:pt x="254" y="163"/>
                    <a:pt x="256" y="155"/>
                    <a:pt x="247" y="153"/>
                  </a:cubicBezTo>
                  <a:cubicBezTo>
                    <a:pt x="242" y="151"/>
                    <a:pt x="240" y="152"/>
                    <a:pt x="237" y="147"/>
                  </a:cubicBezTo>
                  <a:cubicBezTo>
                    <a:pt x="235" y="142"/>
                    <a:pt x="238" y="138"/>
                    <a:pt x="236" y="134"/>
                  </a:cubicBezTo>
                  <a:cubicBezTo>
                    <a:pt x="235" y="129"/>
                    <a:pt x="231" y="129"/>
                    <a:pt x="232" y="123"/>
                  </a:cubicBezTo>
                  <a:cubicBezTo>
                    <a:pt x="233" y="119"/>
                    <a:pt x="236" y="115"/>
                    <a:pt x="236" y="112"/>
                  </a:cubicBezTo>
                  <a:cubicBezTo>
                    <a:pt x="236" y="104"/>
                    <a:pt x="228" y="98"/>
                    <a:pt x="229" y="91"/>
                  </a:cubicBezTo>
                  <a:cubicBezTo>
                    <a:pt x="229" y="88"/>
                    <a:pt x="230" y="89"/>
                    <a:pt x="230" y="85"/>
                  </a:cubicBezTo>
                  <a:cubicBezTo>
                    <a:pt x="230" y="83"/>
                    <a:pt x="228" y="82"/>
                    <a:pt x="228" y="80"/>
                  </a:cubicBezTo>
                  <a:cubicBezTo>
                    <a:pt x="229" y="76"/>
                    <a:pt x="233" y="72"/>
                    <a:pt x="234" y="69"/>
                  </a:cubicBezTo>
                  <a:cubicBezTo>
                    <a:pt x="234" y="67"/>
                    <a:pt x="233" y="66"/>
                    <a:pt x="233" y="66"/>
                  </a:cubicBezTo>
                  <a:cubicBezTo>
                    <a:pt x="232" y="67"/>
                    <a:pt x="230" y="68"/>
                    <a:pt x="228" y="68"/>
                  </a:cubicBezTo>
                  <a:cubicBezTo>
                    <a:pt x="224" y="69"/>
                    <a:pt x="219" y="68"/>
                    <a:pt x="215" y="70"/>
                  </a:cubicBezTo>
                  <a:cubicBezTo>
                    <a:pt x="211" y="71"/>
                    <a:pt x="208" y="74"/>
                    <a:pt x="204" y="75"/>
                  </a:cubicBezTo>
                  <a:cubicBezTo>
                    <a:pt x="196" y="78"/>
                    <a:pt x="191" y="84"/>
                    <a:pt x="183" y="85"/>
                  </a:cubicBezTo>
                  <a:cubicBezTo>
                    <a:pt x="174" y="87"/>
                    <a:pt x="168" y="82"/>
                    <a:pt x="161" y="78"/>
                  </a:cubicBezTo>
                  <a:cubicBezTo>
                    <a:pt x="156" y="75"/>
                    <a:pt x="151" y="72"/>
                    <a:pt x="145" y="71"/>
                  </a:cubicBezTo>
                  <a:cubicBezTo>
                    <a:pt x="142" y="70"/>
                    <a:pt x="140" y="72"/>
                    <a:pt x="137" y="72"/>
                  </a:cubicBezTo>
                  <a:cubicBezTo>
                    <a:pt x="134" y="72"/>
                    <a:pt x="131" y="71"/>
                    <a:pt x="128" y="70"/>
                  </a:cubicBezTo>
                  <a:cubicBezTo>
                    <a:pt x="120" y="68"/>
                    <a:pt x="113" y="65"/>
                    <a:pt x="105" y="62"/>
                  </a:cubicBezTo>
                  <a:cubicBezTo>
                    <a:pt x="101" y="61"/>
                    <a:pt x="97" y="61"/>
                    <a:pt x="93" y="61"/>
                  </a:cubicBezTo>
                  <a:cubicBezTo>
                    <a:pt x="86" y="62"/>
                    <a:pt x="87" y="64"/>
                    <a:pt x="83" y="68"/>
                  </a:cubicBezTo>
                  <a:cubicBezTo>
                    <a:pt x="75" y="78"/>
                    <a:pt x="78" y="57"/>
                    <a:pt x="76" y="53"/>
                  </a:cubicBezTo>
                  <a:cubicBezTo>
                    <a:pt x="74" y="48"/>
                    <a:pt x="65" y="36"/>
                    <a:pt x="67" y="31"/>
                  </a:cubicBezTo>
                  <a:cubicBezTo>
                    <a:pt x="69" y="28"/>
                    <a:pt x="75" y="28"/>
                    <a:pt x="76" y="24"/>
                  </a:cubicBezTo>
                  <a:cubicBezTo>
                    <a:pt x="78" y="21"/>
                    <a:pt x="76" y="15"/>
                    <a:pt x="74" y="13"/>
                  </a:cubicBezTo>
                  <a:cubicBezTo>
                    <a:pt x="72" y="11"/>
                    <a:pt x="67" y="9"/>
                    <a:pt x="65" y="8"/>
                  </a:cubicBezTo>
                  <a:cubicBezTo>
                    <a:pt x="59" y="6"/>
                    <a:pt x="59" y="8"/>
                    <a:pt x="54" y="10"/>
                  </a:cubicBezTo>
                  <a:cubicBezTo>
                    <a:pt x="51" y="12"/>
                    <a:pt x="46" y="14"/>
                    <a:pt x="42" y="15"/>
                  </a:cubicBezTo>
                  <a:cubicBezTo>
                    <a:pt x="37" y="17"/>
                    <a:pt x="37" y="14"/>
                    <a:pt x="32" y="13"/>
                  </a:cubicBezTo>
                  <a:cubicBezTo>
                    <a:pt x="28" y="11"/>
                    <a:pt x="25" y="12"/>
                    <a:pt x="21" y="10"/>
                  </a:cubicBezTo>
                  <a:cubicBezTo>
                    <a:pt x="18" y="8"/>
                    <a:pt x="17" y="5"/>
                    <a:pt x="14" y="4"/>
                  </a:cubicBezTo>
                  <a:cubicBezTo>
                    <a:pt x="12" y="3"/>
                    <a:pt x="4" y="0"/>
                    <a:pt x="3" y="1"/>
                  </a:cubicBezTo>
                  <a:cubicBezTo>
                    <a:pt x="0" y="4"/>
                    <a:pt x="4" y="9"/>
                    <a:pt x="5" y="11"/>
                  </a:cubicBezTo>
                  <a:cubicBezTo>
                    <a:pt x="8" y="14"/>
                    <a:pt x="10" y="15"/>
                    <a:pt x="10" y="20"/>
                  </a:cubicBezTo>
                  <a:cubicBezTo>
                    <a:pt x="10" y="25"/>
                    <a:pt x="7" y="28"/>
                    <a:pt x="7" y="32"/>
                  </a:cubicBezTo>
                  <a:cubicBezTo>
                    <a:pt x="6" y="36"/>
                    <a:pt x="9" y="41"/>
                    <a:pt x="9" y="44"/>
                  </a:cubicBezTo>
                  <a:cubicBezTo>
                    <a:pt x="10" y="47"/>
                    <a:pt x="10" y="52"/>
                    <a:pt x="11" y="55"/>
                  </a:cubicBezTo>
                  <a:cubicBezTo>
                    <a:pt x="12" y="58"/>
                    <a:pt x="15" y="62"/>
                    <a:pt x="16" y="65"/>
                  </a:cubicBezTo>
                  <a:cubicBezTo>
                    <a:pt x="17" y="66"/>
                    <a:pt x="19" y="66"/>
                    <a:pt x="19" y="67"/>
                  </a:cubicBezTo>
                  <a:cubicBezTo>
                    <a:pt x="20" y="68"/>
                    <a:pt x="18" y="68"/>
                    <a:pt x="18" y="69"/>
                  </a:cubicBezTo>
                  <a:cubicBezTo>
                    <a:pt x="19" y="71"/>
                    <a:pt x="21" y="73"/>
                    <a:pt x="22" y="75"/>
                  </a:cubicBezTo>
                  <a:cubicBezTo>
                    <a:pt x="24" y="79"/>
                    <a:pt x="28" y="87"/>
                    <a:pt x="28" y="92"/>
                  </a:cubicBezTo>
                  <a:cubicBezTo>
                    <a:pt x="28" y="96"/>
                    <a:pt x="25" y="99"/>
                    <a:pt x="25" y="103"/>
                  </a:cubicBezTo>
                  <a:cubicBezTo>
                    <a:pt x="24" y="108"/>
                    <a:pt x="26" y="111"/>
                    <a:pt x="26" y="116"/>
                  </a:cubicBezTo>
                  <a:cubicBezTo>
                    <a:pt x="29" y="117"/>
                    <a:pt x="29" y="121"/>
                    <a:pt x="29" y="123"/>
                  </a:cubicBezTo>
                  <a:cubicBezTo>
                    <a:pt x="30" y="128"/>
                    <a:pt x="29" y="127"/>
                    <a:pt x="27" y="131"/>
                  </a:cubicBezTo>
                  <a:cubicBezTo>
                    <a:pt x="26" y="133"/>
                    <a:pt x="25" y="138"/>
                    <a:pt x="24" y="140"/>
                  </a:cubicBezTo>
                  <a:cubicBezTo>
                    <a:pt x="24" y="144"/>
                    <a:pt x="25" y="145"/>
                    <a:pt x="26" y="149"/>
                  </a:cubicBezTo>
                  <a:cubicBezTo>
                    <a:pt x="27" y="154"/>
                    <a:pt x="25" y="159"/>
                    <a:pt x="30" y="164"/>
                  </a:cubicBezTo>
                  <a:cubicBezTo>
                    <a:pt x="31" y="165"/>
                    <a:pt x="33" y="166"/>
                    <a:pt x="33" y="167"/>
                  </a:cubicBezTo>
                  <a:cubicBezTo>
                    <a:pt x="34" y="168"/>
                    <a:pt x="34" y="169"/>
                    <a:pt x="35" y="170"/>
                  </a:cubicBezTo>
                  <a:cubicBezTo>
                    <a:pt x="37" y="173"/>
                    <a:pt x="37" y="173"/>
                    <a:pt x="42" y="173"/>
                  </a:cubicBezTo>
                  <a:cubicBezTo>
                    <a:pt x="42" y="177"/>
                    <a:pt x="34" y="179"/>
                    <a:pt x="26" y="179"/>
                  </a:cubicBezTo>
                  <a:cubicBezTo>
                    <a:pt x="27" y="182"/>
                    <a:pt x="26" y="185"/>
                    <a:pt x="27" y="188"/>
                  </a:cubicBezTo>
                  <a:cubicBezTo>
                    <a:pt x="29" y="196"/>
                    <a:pt x="35" y="203"/>
                    <a:pt x="43" y="199"/>
                  </a:cubicBezTo>
                  <a:cubicBezTo>
                    <a:pt x="47" y="197"/>
                    <a:pt x="49" y="193"/>
                    <a:pt x="54" y="195"/>
                  </a:cubicBezTo>
                  <a:cubicBezTo>
                    <a:pt x="56" y="196"/>
                    <a:pt x="57" y="198"/>
                    <a:pt x="58" y="199"/>
                  </a:cubicBezTo>
                  <a:cubicBezTo>
                    <a:pt x="61" y="200"/>
                    <a:pt x="61" y="200"/>
                    <a:pt x="64" y="201"/>
                  </a:cubicBezTo>
                  <a:cubicBezTo>
                    <a:pt x="68" y="202"/>
                    <a:pt x="69" y="203"/>
                    <a:pt x="70" y="205"/>
                  </a:cubicBezTo>
                  <a:cubicBezTo>
                    <a:pt x="74" y="204"/>
                    <a:pt x="79" y="204"/>
                    <a:pt x="84" y="204"/>
                  </a:cubicBezTo>
                  <a:cubicBezTo>
                    <a:pt x="88" y="203"/>
                    <a:pt x="91" y="203"/>
                    <a:pt x="95" y="206"/>
                  </a:cubicBezTo>
                  <a:cubicBezTo>
                    <a:pt x="96" y="208"/>
                    <a:pt x="96" y="210"/>
                    <a:pt x="97" y="211"/>
                  </a:cubicBezTo>
                  <a:cubicBezTo>
                    <a:pt x="99" y="213"/>
                    <a:pt x="99" y="212"/>
                    <a:pt x="102" y="214"/>
                  </a:cubicBezTo>
                  <a:cubicBezTo>
                    <a:pt x="105" y="217"/>
                    <a:pt x="106" y="219"/>
                    <a:pt x="111" y="216"/>
                  </a:cubicBezTo>
                  <a:cubicBezTo>
                    <a:pt x="112" y="215"/>
                    <a:pt x="112" y="212"/>
                    <a:pt x="114" y="212"/>
                  </a:cubicBezTo>
                  <a:cubicBezTo>
                    <a:pt x="117" y="212"/>
                    <a:pt x="117" y="215"/>
                    <a:pt x="118" y="216"/>
                  </a:cubicBezTo>
                  <a:cubicBezTo>
                    <a:pt x="125" y="222"/>
                    <a:pt x="129" y="213"/>
                    <a:pt x="136" y="211"/>
                  </a:cubicBezTo>
                  <a:cubicBezTo>
                    <a:pt x="145" y="208"/>
                    <a:pt x="152" y="212"/>
                    <a:pt x="160" y="206"/>
                  </a:cubicBezTo>
                  <a:cubicBezTo>
                    <a:pt x="163" y="204"/>
                    <a:pt x="164" y="200"/>
                    <a:pt x="168" y="201"/>
                  </a:cubicBezTo>
                  <a:cubicBezTo>
                    <a:pt x="173" y="201"/>
                    <a:pt x="174" y="206"/>
                    <a:pt x="173" y="210"/>
                  </a:cubicBezTo>
                  <a:cubicBezTo>
                    <a:pt x="173" y="212"/>
                    <a:pt x="171" y="214"/>
                    <a:pt x="172" y="216"/>
                  </a:cubicBezTo>
                  <a:cubicBezTo>
                    <a:pt x="173" y="219"/>
                    <a:pt x="174" y="217"/>
                    <a:pt x="177" y="219"/>
                  </a:cubicBezTo>
                  <a:cubicBezTo>
                    <a:pt x="179" y="221"/>
                    <a:pt x="178" y="220"/>
                    <a:pt x="180" y="223"/>
                  </a:cubicBezTo>
                  <a:cubicBezTo>
                    <a:pt x="180" y="225"/>
                    <a:pt x="181" y="228"/>
                    <a:pt x="182" y="229"/>
                  </a:cubicBezTo>
                  <a:cubicBezTo>
                    <a:pt x="186" y="231"/>
                    <a:pt x="190" y="227"/>
                    <a:pt x="193" y="226"/>
                  </a:cubicBezTo>
                  <a:cubicBezTo>
                    <a:pt x="194" y="225"/>
                    <a:pt x="196" y="225"/>
                    <a:pt x="198" y="224"/>
                  </a:cubicBezTo>
                  <a:cubicBezTo>
                    <a:pt x="200" y="223"/>
                    <a:pt x="201" y="222"/>
                    <a:pt x="204" y="222"/>
                  </a:cubicBezTo>
                  <a:cubicBezTo>
                    <a:pt x="207" y="221"/>
                    <a:pt x="213" y="221"/>
                    <a:pt x="215" y="223"/>
                  </a:cubicBezTo>
                  <a:cubicBezTo>
                    <a:pt x="220" y="227"/>
                    <a:pt x="216" y="231"/>
                    <a:pt x="218" y="235"/>
                  </a:cubicBezTo>
                  <a:cubicBezTo>
                    <a:pt x="220" y="240"/>
                    <a:pt x="230" y="244"/>
                    <a:pt x="234" y="247"/>
                  </a:cubicBezTo>
                  <a:cubicBezTo>
                    <a:pt x="237" y="249"/>
                    <a:pt x="239" y="253"/>
                    <a:pt x="241" y="255"/>
                  </a:cubicBezTo>
                  <a:cubicBezTo>
                    <a:pt x="245" y="257"/>
                    <a:pt x="248" y="255"/>
                    <a:pt x="251" y="256"/>
                  </a:cubicBezTo>
                  <a:cubicBezTo>
                    <a:pt x="255" y="257"/>
                    <a:pt x="256" y="260"/>
                    <a:pt x="258" y="263"/>
                  </a:cubicBezTo>
                  <a:cubicBezTo>
                    <a:pt x="262" y="267"/>
                    <a:pt x="262" y="266"/>
                    <a:pt x="267" y="265"/>
                  </a:cubicBezTo>
                  <a:cubicBezTo>
                    <a:pt x="267" y="265"/>
                    <a:pt x="268" y="265"/>
                    <a:pt x="268" y="265"/>
                  </a:cubicBezTo>
                  <a:cubicBezTo>
                    <a:pt x="266" y="261"/>
                    <a:pt x="264" y="256"/>
                    <a:pt x="264" y="253"/>
                  </a:cubicBezTo>
                  <a:cubicBezTo>
                    <a:pt x="262" y="245"/>
                    <a:pt x="269" y="241"/>
                    <a:pt x="274" y="2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37"/>
            <p:cNvSpPr>
              <a:spLocks/>
            </p:cNvSpPr>
            <p:nvPr/>
          </p:nvSpPr>
          <p:spPr bwMode="auto">
            <a:xfrm>
              <a:off x="4224338" y="1871663"/>
              <a:ext cx="479425" cy="411163"/>
            </a:xfrm>
            <a:custGeom>
              <a:avLst/>
              <a:gdLst>
                <a:gd name="T0" fmla="*/ 31 w 289"/>
                <a:gd name="T1" fmla="*/ 186 h 248"/>
                <a:gd name="T2" fmla="*/ 65 w 289"/>
                <a:gd name="T3" fmla="*/ 186 h 248"/>
                <a:gd name="T4" fmla="*/ 102 w 289"/>
                <a:gd name="T5" fmla="*/ 192 h 248"/>
                <a:gd name="T6" fmla="*/ 121 w 289"/>
                <a:gd name="T7" fmla="*/ 197 h 248"/>
                <a:gd name="T8" fmla="*/ 139 w 289"/>
                <a:gd name="T9" fmla="*/ 202 h 248"/>
                <a:gd name="T10" fmla="*/ 159 w 289"/>
                <a:gd name="T11" fmla="*/ 205 h 248"/>
                <a:gd name="T12" fmla="*/ 179 w 289"/>
                <a:gd name="T13" fmla="*/ 214 h 248"/>
                <a:gd name="T14" fmla="*/ 188 w 289"/>
                <a:gd name="T15" fmla="*/ 233 h 248"/>
                <a:gd name="T16" fmla="*/ 209 w 289"/>
                <a:gd name="T17" fmla="*/ 248 h 248"/>
                <a:gd name="T18" fmla="*/ 218 w 289"/>
                <a:gd name="T19" fmla="*/ 235 h 248"/>
                <a:gd name="T20" fmla="*/ 227 w 289"/>
                <a:gd name="T21" fmla="*/ 212 h 248"/>
                <a:gd name="T22" fmla="*/ 231 w 289"/>
                <a:gd name="T23" fmla="*/ 195 h 248"/>
                <a:gd name="T24" fmla="*/ 231 w 289"/>
                <a:gd name="T25" fmla="*/ 170 h 248"/>
                <a:gd name="T26" fmla="*/ 262 w 289"/>
                <a:gd name="T27" fmla="*/ 153 h 248"/>
                <a:gd name="T28" fmla="*/ 267 w 289"/>
                <a:gd name="T29" fmla="*/ 125 h 248"/>
                <a:gd name="T30" fmla="*/ 286 w 289"/>
                <a:gd name="T31" fmla="*/ 105 h 248"/>
                <a:gd name="T32" fmla="*/ 288 w 289"/>
                <a:gd name="T33" fmla="*/ 70 h 248"/>
                <a:gd name="T34" fmla="*/ 284 w 289"/>
                <a:gd name="T35" fmla="*/ 65 h 248"/>
                <a:gd name="T36" fmla="*/ 266 w 289"/>
                <a:gd name="T37" fmla="*/ 63 h 248"/>
                <a:gd name="T38" fmla="*/ 256 w 289"/>
                <a:gd name="T39" fmla="*/ 57 h 248"/>
                <a:gd name="T40" fmla="*/ 231 w 289"/>
                <a:gd name="T41" fmla="*/ 57 h 248"/>
                <a:gd name="T42" fmla="*/ 205 w 289"/>
                <a:gd name="T43" fmla="*/ 56 h 248"/>
                <a:gd name="T44" fmla="*/ 182 w 289"/>
                <a:gd name="T45" fmla="*/ 52 h 248"/>
                <a:gd name="T46" fmla="*/ 150 w 289"/>
                <a:gd name="T47" fmla="*/ 53 h 248"/>
                <a:gd name="T48" fmla="*/ 129 w 289"/>
                <a:gd name="T49" fmla="*/ 40 h 248"/>
                <a:gd name="T50" fmla="*/ 117 w 289"/>
                <a:gd name="T51" fmla="*/ 40 h 248"/>
                <a:gd name="T52" fmla="*/ 102 w 289"/>
                <a:gd name="T53" fmla="*/ 39 h 248"/>
                <a:gd name="T54" fmla="*/ 97 w 289"/>
                <a:gd name="T55" fmla="*/ 20 h 248"/>
                <a:gd name="T56" fmla="*/ 79 w 289"/>
                <a:gd name="T57" fmla="*/ 26 h 248"/>
                <a:gd name="T58" fmla="*/ 65 w 289"/>
                <a:gd name="T59" fmla="*/ 17 h 248"/>
                <a:gd name="T60" fmla="*/ 58 w 289"/>
                <a:gd name="T61" fmla="*/ 5 h 248"/>
                <a:gd name="T62" fmla="*/ 47 w 289"/>
                <a:gd name="T63" fmla="*/ 7 h 248"/>
                <a:gd name="T64" fmla="*/ 19 w 289"/>
                <a:gd name="T65" fmla="*/ 0 h 248"/>
                <a:gd name="T66" fmla="*/ 21 w 289"/>
                <a:gd name="T67" fmla="*/ 27 h 248"/>
                <a:gd name="T68" fmla="*/ 6 w 289"/>
                <a:gd name="T69" fmla="*/ 34 h 248"/>
                <a:gd name="T70" fmla="*/ 0 w 289"/>
                <a:gd name="T71" fmla="*/ 43 h 248"/>
                <a:gd name="T72" fmla="*/ 27 w 289"/>
                <a:gd name="T73" fmla="*/ 70 h 248"/>
                <a:gd name="T74" fmla="*/ 29 w 289"/>
                <a:gd name="T75" fmla="*/ 90 h 248"/>
                <a:gd name="T76" fmla="*/ 28 w 289"/>
                <a:gd name="T77" fmla="*/ 105 h 248"/>
                <a:gd name="T78" fmla="*/ 24 w 289"/>
                <a:gd name="T79" fmla="*/ 124 h 248"/>
                <a:gd name="T80" fmla="*/ 24 w 289"/>
                <a:gd name="T81" fmla="*/ 137 h 248"/>
                <a:gd name="T82" fmla="*/ 27 w 289"/>
                <a:gd name="T83" fmla="*/ 154 h 248"/>
                <a:gd name="T84" fmla="*/ 29 w 289"/>
                <a:gd name="T85" fmla="*/ 17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48">
                  <a:moveTo>
                    <a:pt x="29" y="176"/>
                  </a:moveTo>
                  <a:cubicBezTo>
                    <a:pt x="27" y="181"/>
                    <a:pt x="23" y="184"/>
                    <a:pt x="31" y="186"/>
                  </a:cubicBezTo>
                  <a:cubicBezTo>
                    <a:pt x="35" y="187"/>
                    <a:pt x="39" y="188"/>
                    <a:pt x="43" y="188"/>
                  </a:cubicBezTo>
                  <a:cubicBezTo>
                    <a:pt x="51" y="189"/>
                    <a:pt x="57" y="182"/>
                    <a:pt x="65" y="186"/>
                  </a:cubicBezTo>
                  <a:cubicBezTo>
                    <a:pt x="74" y="190"/>
                    <a:pt x="82" y="190"/>
                    <a:pt x="91" y="189"/>
                  </a:cubicBezTo>
                  <a:cubicBezTo>
                    <a:pt x="96" y="188"/>
                    <a:pt x="99" y="187"/>
                    <a:pt x="102" y="192"/>
                  </a:cubicBezTo>
                  <a:cubicBezTo>
                    <a:pt x="105" y="196"/>
                    <a:pt x="104" y="199"/>
                    <a:pt x="111" y="199"/>
                  </a:cubicBezTo>
                  <a:cubicBezTo>
                    <a:pt x="115" y="199"/>
                    <a:pt x="117" y="195"/>
                    <a:pt x="121" y="197"/>
                  </a:cubicBezTo>
                  <a:cubicBezTo>
                    <a:pt x="124" y="199"/>
                    <a:pt x="125" y="204"/>
                    <a:pt x="128" y="205"/>
                  </a:cubicBezTo>
                  <a:cubicBezTo>
                    <a:pt x="132" y="207"/>
                    <a:pt x="135" y="203"/>
                    <a:pt x="139" y="202"/>
                  </a:cubicBezTo>
                  <a:cubicBezTo>
                    <a:pt x="144" y="201"/>
                    <a:pt x="145" y="202"/>
                    <a:pt x="148" y="205"/>
                  </a:cubicBezTo>
                  <a:cubicBezTo>
                    <a:pt x="153" y="208"/>
                    <a:pt x="154" y="207"/>
                    <a:pt x="159" y="205"/>
                  </a:cubicBezTo>
                  <a:cubicBezTo>
                    <a:pt x="162" y="204"/>
                    <a:pt x="167" y="203"/>
                    <a:pt x="170" y="205"/>
                  </a:cubicBezTo>
                  <a:cubicBezTo>
                    <a:pt x="173" y="207"/>
                    <a:pt x="176" y="211"/>
                    <a:pt x="179" y="214"/>
                  </a:cubicBezTo>
                  <a:cubicBezTo>
                    <a:pt x="181" y="216"/>
                    <a:pt x="184" y="218"/>
                    <a:pt x="185" y="221"/>
                  </a:cubicBezTo>
                  <a:cubicBezTo>
                    <a:pt x="187" y="225"/>
                    <a:pt x="186" y="229"/>
                    <a:pt x="188" y="233"/>
                  </a:cubicBezTo>
                  <a:cubicBezTo>
                    <a:pt x="190" y="236"/>
                    <a:pt x="193" y="236"/>
                    <a:pt x="196" y="237"/>
                  </a:cubicBezTo>
                  <a:cubicBezTo>
                    <a:pt x="201" y="240"/>
                    <a:pt x="204" y="245"/>
                    <a:pt x="209" y="248"/>
                  </a:cubicBezTo>
                  <a:cubicBezTo>
                    <a:pt x="210" y="245"/>
                    <a:pt x="210" y="243"/>
                    <a:pt x="212" y="240"/>
                  </a:cubicBezTo>
                  <a:cubicBezTo>
                    <a:pt x="213" y="238"/>
                    <a:pt x="216" y="237"/>
                    <a:pt x="218" y="235"/>
                  </a:cubicBezTo>
                  <a:cubicBezTo>
                    <a:pt x="219" y="233"/>
                    <a:pt x="220" y="230"/>
                    <a:pt x="222" y="228"/>
                  </a:cubicBezTo>
                  <a:cubicBezTo>
                    <a:pt x="224" y="223"/>
                    <a:pt x="229" y="218"/>
                    <a:pt x="227" y="212"/>
                  </a:cubicBezTo>
                  <a:cubicBezTo>
                    <a:pt x="225" y="207"/>
                    <a:pt x="215" y="202"/>
                    <a:pt x="222" y="196"/>
                  </a:cubicBezTo>
                  <a:cubicBezTo>
                    <a:pt x="225" y="194"/>
                    <a:pt x="228" y="197"/>
                    <a:pt x="231" y="195"/>
                  </a:cubicBezTo>
                  <a:cubicBezTo>
                    <a:pt x="234" y="192"/>
                    <a:pt x="231" y="189"/>
                    <a:pt x="230" y="186"/>
                  </a:cubicBezTo>
                  <a:cubicBezTo>
                    <a:pt x="227" y="181"/>
                    <a:pt x="224" y="173"/>
                    <a:pt x="231" y="170"/>
                  </a:cubicBezTo>
                  <a:cubicBezTo>
                    <a:pt x="237" y="167"/>
                    <a:pt x="245" y="171"/>
                    <a:pt x="250" y="168"/>
                  </a:cubicBezTo>
                  <a:cubicBezTo>
                    <a:pt x="255" y="164"/>
                    <a:pt x="261" y="160"/>
                    <a:pt x="262" y="153"/>
                  </a:cubicBezTo>
                  <a:cubicBezTo>
                    <a:pt x="263" y="146"/>
                    <a:pt x="263" y="140"/>
                    <a:pt x="264" y="133"/>
                  </a:cubicBezTo>
                  <a:cubicBezTo>
                    <a:pt x="265" y="130"/>
                    <a:pt x="265" y="128"/>
                    <a:pt x="267" y="125"/>
                  </a:cubicBezTo>
                  <a:cubicBezTo>
                    <a:pt x="269" y="123"/>
                    <a:pt x="272" y="122"/>
                    <a:pt x="274" y="120"/>
                  </a:cubicBezTo>
                  <a:cubicBezTo>
                    <a:pt x="279" y="116"/>
                    <a:pt x="283" y="111"/>
                    <a:pt x="286" y="105"/>
                  </a:cubicBezTo>
                  <a:cubicBezTo>
                    <a:pt x="289" y="99"/>
                    <a:pt x="288" y="92"/>
                    <a:pt x="289" y="85"/>
                  </a:cubicBezTo>
                  <a:cubicBezTo>
                    <a:pt x="289" y="81"/>
                    <a:pt x="287" y="74"/>
                    <a:pt x="288" y="70"/>
                  </a:cubicBezTo>
                  <a:cubicBezTo>
                    <a:pt x="287" y="70"/>
                    <a:pt x="286" y="70"/>
                    <a:pt x="285" y="69"/>
                  </a:cubicBezTo>
                  <a:cubicBezTo>
                    <a:pt x="284" y="68"/>
                    <a:pt x="285" y="67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79" y="65"/>
                    <a:pt x="269" y="66"/>
                    <a:pt x="266" y="63"/>
                  </a:cubicBezTo>
                  <a:cubicBezTo>
                    <a:pt x="265" y="62"/>
                    <a:pt x="266" y="57"/>
                    <a:pt x="263" y="56"/>
                  </a:cubicBezTo>
                  <a:cubicBezTo>
                    <a:pt x="261" y="55"/>
                    <a:pt x="258" y="58"/>
                    <a:pt x="256" y="57"/>
                  </a:cubicBezTo>
                  <a:cubicBezTo>
                    <a:pt x="251" y="57"/>
                    <a:pt x="247" y="53"/>
                    <a:pt x="241" y="54"/>
                  </a:cubicBezTo>
                  <a:cubicBezTo>
                    <a:pt x="237" y="55"/>
                    <a:pt x="235" y="57"/>
                    <a:pt x="231" y="57"/>
                  </a:cubicBezTo>
                  <a:cubicBezTo>
                    <a:pt x="226" y="57"/>
                    <a:pt x="222" y="57"/>
                    <a:pt x="217" y="57"/>
                  </a:cubicBezTo>
                  <a:cubicBezTo>
                    <a:pt x="213" y="58"/>
                    <a:pt x="209" y="57"/>
                    <a:pt x="205" y="56"/>
                  </a:cubicBezTo>
                  <a:cubicBezTo>
                    <a:pt x="200" y="54"/>
                    <a:pt x="197" y="56"/>
                    <a:pt x="192" y="56"/>
                  </a:cubicBezTo>
                  <a:cubicBezTo>
                    <a:pt x="189" y="56"/>
                    <a:pt x="186" y="53"/>
                    <a:pt x="182" y="52"/>
                  </a:cubicBezTo>
                  <a:cubicBezTo>
                    <a:pt x="179" y="52"/>
                    <a:pt x="174" y="52"/>
                    <a:pt x="170" y="52"/>
                  </a:cubicBezTo>
                  <a:cubicBezTo>
                    <a:pt x="164" y="51"/>
                    <a:pt x="156" y="58"/>
                    <a:pt x="150" y="53"/>
                  </a:cubicBezTo>
                  <a:cubicBezTo>
                    <a:pt x="146" y="50"/>
                    <a:pt x="145" y="44"/>
                    <a:pt x="139" y="41"/>
                  </a:cubicBezTo>
                  <a:cubicBezTo>
                    <a:pt x="135" y="39"/>
                    <a:pt x="131" y="42"/>
                    <a:pt x="129" y="40"/>
                  </a:cubicBezTo>
                  <a:cubicBezTo>
                    <a:pt x="127" y="38"/>
                    <a:pt x="128" y="34"/>
                    <a:pt x="125" y="32"/>
                  </a:cubicBezTo>
                  <a:cubicBezTo>
                    <a:pt x="119" y="28"/>
                    <a:pt x="121" y="38"/>
                    <a:pt x="117" y="40"/>
                  </a:cubicBezTo>
                  <a:cubicBezTo>
                    <a:pt x="115" y="38"/>
                    <a:pt x="114" y="37"/>
                    <a:pt x="111" y="37"/>
                  </a:cubicBezTo>
                  <a:cubicBezTo>
                    <a:pt x="107" y="38"/>
                    <a:pt x="106" y="41"/>
                    <a:pt x="102" y="39"/>
                  </a:cubicBezTo>
                  <a:cubicBezTo>
                    <a:pt x="94" y="34"/>
                    <a:pt x="108" y="31"/>
                    <a:pt x="111" y="29"/>
                  </a:cubicBezTo>
                  <a:cubicBezTo>
                    <a:pt x="121" y="21"/>
                    <a:pt x="101" y="14"/>
                    <a:pt x="97" y="20"/>
                  </a:cubicBezTo>
                  <a:cubicBezTo>
                    <a:pt x="94" y="25"/>
                    <a:pt x="99" y="29"/>
                    <a:pt x="92" y="27"/>
                  </a:cubicBezTo>
                  <a:cubicBezTo>
                    <a:pt x="87" y="26"/>
                    <a:pt x="84" y="26"/>
                    <a:pt x="79" y="26"/>
                  </a:cubicBezTo>
                  <a:cubicBezTo>
                    <a:pt x="73" y="27"/>
                    <a:pt x="74" y="25"/>
                    <a:pt x="70" y="21"/>
                  </a:cubicBezTo>
                  <a:cubicBezTo>
                    <a:pt x="69" y="19"/>
                    <a:pt x="67" y="19"/>
                    <a:pt x="65" y="17"/>
                  </a:cubicBezTo>
                  <a:cubicBezTo>
                    <a:pt x="62" y="14"/>
                    <a:pt x="64" y="16"/>
                    <a:pt x="63" y="12"/>
                  </a:cubicBezTo>
                  <a:cubicBezTo>
                    <a:pt x="63" y="8"/>
                    <a:pt x="65" y="4"/>
                    <a:pt x="58" y="5"/>
                  </a:cubicBezTo>
                  <a:cubicBezTo>
                    <a:pt x="55" y="5"/>
                    <a:pt x="55" y="7"/>
                    <a:pt x="52" y="8"/>
                  </a:cubicBezTo>
                  <a:cubicBezTo>
                    <a:pt x="50" y="9"/>
                    <a:pt x="49" y="8"/>
                    <a:pt x="47" y="7"/>
                  </a:cubicBezTo>
                  <a:cubicBezTo>
                    <a:pt x="39" y="5"/>
                    <a:pt x="32" y="3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8" y="6"/>
                    <a:pt x="15" y="9"/>
                    <a:pt x="17" y="14"/>
                  </a:cubicBezTo>
                  <a:cubicBezTo>
                    <a:pt x="19" y="18"/>
                    <a:pt x="23" y="22"/>
                    <a:pt x="21" y="27"/>
                  </a:cubicBezTo>
                  <a:cubicBezTo>
                    <a:pt x="17" y="28"/>
                    <a:pt x="18" y="21"/>
                    <a:pt x="13" y="24"/>
                  </a:cubicBezTo>
                  <a:cubicBezTo>
                    <a:pt x="11" y="26"/>
                    <a:pt x="7" y="32"/>
                    <a:pt x="6" y="34"/>
                  </a:cubicBezTo>
                  <a:cubicBezTo>
                    <a:pt x="4" y="37"/>
                    <a:pt x="4" y="40"/>
                    <a:pt x="1" y="42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5" y="45"/>
                    <a:pt x="9" y="48"/>
                    <a:pt x="14" y="51"/>
                  </a:cubicBezTo>
                  <a:cubicBezTo>
                    <a:pt x="21" y="56"/>
                    <a:pt x="22" y="63"/>
                    <a:pt x="27" y="70"/>
                  </a:cubicBezTo>
                  <a:cubicBezTo>
                    <a:pt x="29" y="73"/>
                    <a:pt x="30" y="76"/>
                    <a:pt x="31" y="80"/>
                  </a:cubicBezTo>
                  <a:cubicBezTo>
                    <a:pt x="32" y="85"/>
                    <a:pt x="32" y="86"/>
                    <a:pt x="29" y="90"/>
                  </a:cubicBezTo>
                  <a:cubicBezTo>
                    <a:pt x="27" y="93"/>
                    <a:pt x="19" y="99"/>
                    <a:pt x="21" y="103"/>
                  </a:cubicBezTo>
                  <a:cubicBezTo>
                    <a:pt x="23" y="106"/>
                    <a:pt x="26" y="102"/>
                    <a:pt x="28" y="105"/>
                  </a:cubicBezTo>
                  <a:cubicBezTo>
                    <a:pt x="29" y="107"/>
                    <a:pt x="27" y="110"/>
                    <a:pt x="26" y="111"/>
                  </a:cubicBezTo>
                  <a:cubicBezTo>
                    <a:pt x="22" y="116"/>
                    <a:pt x="21" y="118"/>
                    <a:pt x="24" y="124"/>
                  </a:cubicBezTo>
                  <a:cubicBezTo>
                    <a:pt x="26" y="127"/>
                    <a:pt x="27" y="126"/>
                    <a:pt x="27" y="129"/>
                  </a:cubicBezTo>
                  <a:cubicBezTo>
                    <a:pt x="26" y="132"/>
                    <a:pt x="23" y="134"/>
                    <a:pt x="24" y="137"/>
                  </a:cubicBezTo>
                  <a:cubicBezTo>
                    <a:pt x="29" y="135"/>
                    <a:pt x="29" y="141"/>
                    <a:pt x="28" y="144"/>
                  </a:cubicBezTo>
                  <a:cubicBezTo>
                    <a:pt x="27" y="148"/>
                    <a:pt x="25" y="149"/>
                    <a:pt x="27" y="154"/>
                  </a:cubicBezTo>
                  <a:cubicBezTo>
                    <a:pt x="30" y="160"/>
                    <a:pt x="37" y="168"/>
                    <a:pt x="30" y="171"/>
                  </a:cubicBezTo>
                  <a:cubicBezTo>
                    <a:pt x="30" y="172"/>
                    <a:pt x="30" y="174"/>
                    <a:pt x="29" y="1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38"/>
            <p:cNvSpPr>
              <a:spLocks/>
            </p:cNvSpPr>
            <p:nvPr/>
          </p:nvSpPr>
          <p:spPr bwMode="auto">
            <a:xfrm>
              <a:off x="4006851" y="2906713"/>
              <a:ext cx="374650" cy="409575"/>
            </a:xfrm>
            <a:custGeom>
              <a:avLst/>
              <a:gdLst>
                <a:gd name="T0" fmla="*/ 157 w 226"/>
                <a:gd name="T1" fmla="*/ 222 h 247"/>
                <a:gd name="T2" fmla="*/ 169 w 226"/>
                <a:gd name="T3" fmla="*/ 199 h 247"/>
                <a:gd name="T4" fmla="*/ 192 w 226"/>
                <a:gd name="T5" fmla="*/ 178 h 247"/>
                <a:gd name="T6" fmla="*/ 212 w 226"/>
                <a:gd name="T7" fmla="*/ 159 h 247"/>
                <a:gd name="T8" fmla="*/ 210 w 226"/>
                <a:gd name="T9" fmla="*/ 128 h 247"/>
                <a:gd name="T10" fmla="*/ 201 w 226"/>
                <a:gd name="T11" fmla="*/ 97 h 247"/>
                <a:gd name="T12" fmla="*/ 218 w 226"/>
                <a:gd name="T13" fmla="*/ 63 h 247"/>
                <a:gd name="T14" fmla="*/ 217 w 226"/>
                <a:gd name="T15" fmla="*/ 44 h 247"/>
                <a:gd name="T16" fmla="*/ 195 w 226"/>
                <a:gd name="T17" fmla="*/ 20 h 247"/>
                <a:gd name="T18" fmla="*/ 184 w 226"/>
                <a:gd name="T19" fmla="*/ 2 h 247"/>
                <a:gd name="T20" fmla="*/ 174 w 226"/>
                <a:gd name="T21" fmla="*/ 3 h 247"/>
                <a:gd name="T22" fmla="*/ 157 w 226"/>
                <a:gd name="T23" fmla="*/ 1 h 247"/>
                <a:gd name="T24" fmla="*/ 137 w 226"/>
                <a:gd name="T25" fmla="*/ 1 h 247"/>
                <a:gd name="T26" fmla="*/ 121 w 226"/>
                <a:gd name="T27" fmla="*/ 6 h 247"/>
                <a:gd name="T28" fmla="*/ 103 w 226"/>
                <a:gd name="T29" fmla="*/ 3 h 247"/>
                <a:gd name="T30" fmla="*/ 78 w 226"/>
                <a:gd name="T31" fmla="*/ 6 h 247"/>
                <a:gd name="T32" fmla="*/ 66 w 226"/>
                <a:gd name="T33" fmla="*/ 3 h 247"/>
                <a:gd name="T34" fmla="*/ 52 w 226"/>
                <a:gd name="T35" fmla="*/ 14 h 247"/>
                <a:gd name="T36" fmla="*/ 33 w 226"/>
                <a:gd name="T37" fmla="*/ 26 h 247"/>
                <a:gd name="T38" fmla="*/ 24 w 226"/>
                <a:gd name="T39" fmla="*/ 46 h 247"/>
                <a:gd name="T40" fmla="*/ 31 w 226"/>
                <a:gd name="T41" fmla="*/ 78 h 247"/>
                <a:gd name="T42" fmla="*/ 21 w 226"/>
                <a:gd name="T43" fmla="*/ 85 h 247"/>
                <a:gd name="T44" fmla="*/ 6 w 226"/>
                <a:gd name="T45" fmla="*/ 101 h 247"/>
                <a:gd name="T46" fmla="*/ 0 w 226"/>
                <a:gd name="T47" fmla="*/ 112 h 247"/>
                <a:gd name="T48" fmla="*/ 14 w 226"/>
                <a:gd name="T49" fmla="*/ 118 h 247"/>
                <a:gd name="T50" fmla="*/ 25 w 226"/>
                <a:gd name="T51" fmla="*/ 129 h 247"/>
                <a:gd name="T52" fmla="*/ 35 w 226"/>
                <a:gd name="T53" fmla="*/ 126 h 247"/>
                <a:gd name="T54" fmla="*/ 47 w 226"/>
                <a:gd name="T55" fmla="*/ 132 h 247"/>
                <a:gd name="T56" fmla="*/ 58 w 226"/>
                <a:gd name="T57" fmla="*/ 142 h 247"/>
                <a:gd name="T58" fmla="*/ 65 w 226"/>
                <a:gd name="T59" fmla="*/ 158 h 247"/>
                <a:gd name="T60" fmla="*/ 71 w 226"/>
                <a:gd name="T61" fmla="*/ 175 h 247"/>
                <a:gd name="T62" fmla="*/ 65 w 226"/>
                <a:gd name="T63" fmla="*/ 188 h 247"/>
                <a:gd name="T64" fmla="*/ 66 w 226"/>
                <a:gd name="T65" fmla="*/ 206 h 247"/>
                <a:gd name="T66" fmla="*/ 79 w 226"/>
                <a:gd name="T67" fmla="*/ 219 h 247"/>
                <a:gd name="T68" fmla="*/ 88 w 226"/>
                <a:gd name="T69" fmla="*/ 226 h 247"/>
                <a:gd name="T70" fmla="*/ 127 w 226"/>
                <a:gd name="T71" fmla="*/ 247 h 247"/>
                <a:gd name="T72" fmla="*/ 145 w 226"/>
                <a:gd name="T73" fmla="*/ 239 h 247"/>
                <a:gd name="T74" fmla="*/ 152 w 226"/>
                <a:gd name="T7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247">
                  <a:moveTo>
                    <a:pt x="157" y="231"/>
                  </a:moveTo>
                  <a:cubicBezTo>
                    <a:pt x="158" y="228"/>
                    <a:pt x="157" y="225"/>
                    <a:pt x="157" y="222"/>
                  </a:cubicBezTo>
                  <a:cubicBezTo>
                    <a:pt x="161" y="221"/>
                    <a:pt x="171" y="212"/>
                    <a:pt x="172" y="208"/>
                  </a:cubicBezTo>
                  <a:cubicBezTo>
                    <a:pt x="172" y="204"/>
                    <a:pt x="168" y="203"/>
                    <a:pt x="169" y="199"/>
                  </a:cubicBezTo>
                  <a:cubicBezTo>
                    <a:pt x="170" y="195"/>
                    <a:pt x="176" y="194"/>
                    <a:pt x="179" y="193"/>
                  </a:cubicBezTo>
                  <a:cubicBezTo>
                    <a:pt x="185" y="190"/>
                    <a:pt x="189" y="184"/>
                    <a:pt x="192" y="178"/>
                  </a:cubicBezTo>
                  <a:cubicBezTo>
                    <a:pt x="196" y="170"/>
                    <a:pt x="198" y="170"/>
                    <a:pt x="204" y="175"/>
                  </a:cubicBezTo>
                  <a:cubicBezTo>
                    <a:pt x="208" y="171"/>
                    <a:pt x="212" y="164"/>
                    <a:pt x="212" y="159"/>
                  </a:cubicBezTo>
                  <a:cubicBezTo>
                    <a:pt x="212" y="152"/>
                    <a:pt x="213" y="146"/>
                    <a:pt x="213" y="140"/>
                  </a:cubicBezTo>
                  <a:cubicBezTo>
                    <a:pt x="213" y="135"/>
                    <a:pt x="211" y="132"/>
                    <a:pt x="210" y="128"/>
                  </a:cubicBezTo>
                  <a:cubicBezTo>
                    <a:pt x="209" y="123"/>
                    <a:pt x="210" y="120"/>
                    <a:pt x="208" y="115"/>
                  </a:cubicBezTo>
                  <a:cubicBezTo>
                    <a:pt x="204" y="108"/>
                    <a:pt x="192" y="108"/>
                    <a:pt x="201" y="97"/>
                  </a:cubicBezTo>
                  <a:cubicBezTo>
                    <a:pt x="206" y="91"/>
                    <a:pt x="214" y="88"/>
                    <a:pt x="219" y="82"/>
                  </a:cubicBezTo>
                  <a:cubicBezTo>
                    <a:pt x="226" y="73"/>
                    <a:pt x="225" y="70"/>
                    <a:pt x="218" y="63"/>
                  </a:cubicBezTo>
                  <a:cubicBezTo>
                    <a:pt x="214" y="58"/>
                    <a:pt x="217" y="60"/>
                    <a:pt x="219" y="55"/>
                  </a:cubicBezTo>
                  <a:cubicBezTo>
                    <a:pt x="221" y="51"/>
                    <a:pt x="219" y="47"/>
                    <a:pt x="217" y="44"/>
                  </a:cubicBezTo>
                  <a:cubicBezTo>
                    <a:pt x="214" y="38"/>
                    <a:pt x="210" y="28"/>
                    <a:pt x="203" y="25"/>
                  </a:cubicBezTo>
                  <a:cubicBezTo>
                    <a:pt x="200" y="23"/>
                    <a:pt x="197" y="24"/>
                    <a:pt x="195" y="20"/>
                  </a:cubicBezTo>
                  <a:cubicBezTo>
                    <a:pt x="193" y="16"/>
                    <a:pt x="192" y="12"/>
                    <a:pt x="189" y="9"/>
                  </a:cubicBezTo>
                  <a:cubicBezTo>
                    <a:pt x="187" y="6"/>
                    <a:pt x="186" y="5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0" y="3"/>
                    <a:pt x="177" y="2"/>
                    <a:pt x="174" y="3"/>
                  </a:cubicBezTo>
                  <a:cubicBezTo>
                    <a:pt x="171" y="3"/>
                    <a:pt x="167" y="6"/>
                    <a:pt x="164" y="5"/>
                  </a:cubicBezTo>
                  <a:cubicBezTo>
                    <a:pt x="161" y="5"/>
                    <a:pt x="160" y="2"/>
                    <a:pt x="157" y="1"/>
                  </a:cubicBezTo>
                  <a:cubicBezTo>
                    <a:pt x="154" y="1"/>
                    <a:pt x="150" y="1"/>
                    <a:pt x="147" y="1"/>
                  </a:cubicBezTo>
                  <a:cubicBezTo>
                    <a:pt x="143" y="1"/>
                    <a:pt x="141" y="2"/>
                    <a:pt x="137" y="1"/>
                  </a:cubicBezTo>
                  <a:cubicBezTo>
                    <a:pt x="134" y="1"/>
                    <a:pt x="132" y="1"/>
                    <a:pt x="129" y="3"/>
                  </a:cubicBezTo>
                  <a:cubicBezTo>
                    <a:pt x="126" y="6"/>
                    <a:pt x="126" y="6"/>
                    <a:pt x="121" y="6"/>
                  </a:cubicBezTo>
                  <a:cubicBezTo>
                    <a:pt x="118" y="5"/>
                    <a:pt x="114" y="6"/>
                    <a:pt x="111" y="5"/>
                  </a:cubicBezTo>
                  <a:cubicBezTo>
                    <a:pt x="108" y="4"/>
                    <a:pt x="107" y="0"/>
                    <a:pt x="103" y="3"/>
                  </a:cubicBezTo>
                  <a:cubicBezTo>
                    <a:pt x="100" y="5"/>
                    <a:pt x="100" y="17"/>
                    <a:pt x="93" y="14"/>
                  </a:cubicBezTo>
                  <a:cubicBezTo>
                    <a:pt x="87" y="12"/>
                    <a:pt x="86" y="5"/>
                    <a:pt x="78" y="6"/>
                  </a:cubicBezTo>
                  <a:cubicBezTo>
                    <a:pt x="74" y="7"/>
                    <a:pt x="74" y="7"/>
                    <a:pt x="70" y="5"/>
                  </a:cubicBezTo>
                  <a:cubicBezTo>
                    <a:pt x="69" y="4"/>
                    <a:pt x="67" y="3"/>
                    <a:pt x="66" y="3"/>
                  </a:cubicBezTo>
                  <a:cubicBezTo>
                    <a:pt x="66" y="5"/>
                    <a:pt x="64" y="7"/>
                    <a:pt x="63" y="9"/>
                  </a:cubicBezTo>
                  <a:cubicBezTo>
                    <a:pt x="59" y="11"/>
                    <a:pt x="54" y="11"/>
                    <a:pt x="52" y="14"/>
                  </a:cubicBezTo>
                  <a:cubicBezTo>
                    <a:pt x="48" y="18"/>
                    <a:pt x="49" y="19"/>
                    <a:pt x="43" y="20"/>
                  </a:cubicBezTo>
                  <a:cubicBezTo>
                    <a:pt x="38" y="20"/>
                    <a:pt x="36" y="21"/>
                    <a:pt x="33" y="26"/>
                  </a:cubicBezTo>
                  <a:cubicBezTo>
                    <a:pt x="31" y="30"/>
                    <a:pt x="33" y="33"/>
                    <a:pt x="31" y="38"/>
                  </a:cubicBezTo>
                  <a:cubicBezTo>
                    <a:pt x="30" y="42"/>
                    <a:pt x="24" y="41"/>
                    <a:pt x="24" y="46"/>
                  </a:cubicBezTo>
                  <a:cubicBezTo>
                    <a:pt x="23" y="49"/>
                    <a:pt x="27" y="55"/>
                    <a:pt x="28" y="57"/>
                  </a:cubicBezTo>
                  <a:cubicBezTo>
                    <a:pt x="31" y="62"/>
                    <a:pt x="40" y="73"/>
                    <a:pt x="31" y="78"/>
                  </a:cubicBezTo>
                  <a:cubicBezTo>
                    <a:pt x="30" y="79"/>
                    <a:pt x="27" y="78"/>
                    <a:pt x="25" y="79"/>
                  </a:cubicBezTo>
                  <a:cubicBezTo>
                    <a:pt x="24" y="80"/>
                    <a:pt x="22" y="83"/>
                    <a:pt x="21" y="85"/>
                  </a:cubicBezTo>
                  <a:cubicBezTo>
                    <a:pt x="19" y="89"/>
                    <a:pt x="20" y="90"/>
                    <a:pt x="16" y="94"/>
                  </a:cubicBezTo>
                  <a:cubicBezTo>
                    <a:pt x="12" y="97"/>
                    <a:pt x="9" y="99"/>
                    <a:pt x="6" y="101"/>
                  </a:cubicBezTo>
                  <a:cubicBezTo>
                    <a:pt x="3" y="104"/>
                    <a:pt x="2" y="108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10" y="113"/>
                    <a:pt x="12" y="115"/>
                    <a:pt x="14" y="118"/>
                  </a:cubicBezTo>
                  <a:cubicBezTo>
                    <a:pt x="16" y="121"/>
                    <a:pt x="14" y="126"/>
                    <a:pt x="16" y="128"/>
                  </a:cubicBezTo>
                  <a:cubicBezTo>
                    <a:pt x="17" y="129"/>
                    <a:pt x="24" y="129"/>
                    <a:pt x="25" y="129"/>
                  </a:cubicBezTo>
                  <a:cubicBezTo>
                    <a:pt x="28" y="128"/>
                    <a:pt x="27" y="124"/>
                    <a:pt x="32" y="124"/>
                  </a:cubicBezTo>
                  <a:cubicBezTo>
                    <a:pt x="33" y="125"/>
                    <a:pt x="34" y="126"/>
                    <a:pt x="35" y="126"/>
                  </a:cubicBezTo>
                  <a:cubicBezTo>
                    <a:pt x="37" y="126"/>
                    <a:pt x="38" y="124"/>
                    <a:pt x="40" y="125"/>
                  </a:cubicBezTo>
                  <a:cubicBezTo>
                    <a:pt x="43" y="125"/>
                    <a:pt x="46" y="130"/>
                    <a:pt x="47" y="132"/>
                  </a:cubicBezTo>
                  <a:cubicBezTo>
                    <a:pt x="48" y="135"/>
                    <a:pt x="47" y="139"/>
                    <a:pt x="51" y="141"/>
                  </a:cubicBezTo>
                  <a:cubicBezTo>
                    <a:pt x="54" y="142"/>
                    <a:pt x="57" y="138"/>
                    <a:pt x="58" y="142"/>
                  </a:cubicBezTo>
                  <a:cubicBezTo>
                    <a:pt x="59" y="145"/>
                    <a:pt x="55" y="150"/>
                    <a:pt x="56" y="153"/>
                  </a:cubicBezTo>
                  <a:cubicBezTo>
                    <a:pt x="56" y="153"/>
                    <a:pt x="64" y="158"/>
                    <a:pt x="65" y="158"/>
                  </a:cubicBezTo>
                  <a:cubicBezTo>
                    <a:pt x="68" y="160"/>
                    <a:pt x="72" y="163"/>
                    <a:pt x="69" y="167"/>
                  </a:cubicBezTo>
                  <a:cubicBezTo>
                    <a:pt x="72" y="170"/>
                    <a:pt x="73" y="171"/>
                    <a:pt x="71" y="175"/>
                  </a:cubicBezTo>
                  <a:cubicBezTo>
                    <a:pt x="70" y="178"/>
                    <a:pt x="68" y="179"/>
                    <a:pt x="66" y="181"/>
                  </a:cubicBezTo>
                  <a:cubicBezTo>
                    <a:pt x="63" y="185"/>
                    <a:pt x="64" y="185"/>
                    <a:pt x="65" y="188"/>
                  </a:cubicBezTo>
                  <a:cubicBezTo>
                    <a:pt x="66" y="192"/>
                    <a:pt x="65" y="195"/>
                    <a:pt x="65" y="198"/>
                  </a:cubicBezTo>
                  <a:cubicBezTo>
                    <a:pt x="65" y="201"/>
                    <a:pt x="64" y="204"/>
                    <a:pt x="66" y="206"/>
                  </a:cubicBezTo>
                  <a:cubicBezTo>
                    <a:pt x="69" y="208"/>
                    <a:pt x="72" y="208"/>
                    <a:pt x="74" y="211"/>
                  </a:cubicBezTo>
                  <a:cubicBezTo>
                    <a:pt x="76" y="213"/>
                    <a:pt x="77" y="216"/>
                    <a:pt x="79" y="219"/>
                  </a:cubicBezTo>
                  <a:cubicBezTo>
                    <a:pt x="80" y="221"/>
                    <a:pt x="83" y="223"/>
                    <a:pt x="86" y="225"/>
                  </a:cubicBezTo>
                  <a:cubicBezTo>
                    <a:pt x="86" y="225"/>
                    <a:pt x="87" y="226"/>
                    <a:pt x="88" y="226"/>
                  </a:cubicBezTo>
                  <a:cubicBezTo>
                    <a:pt x="96" y="224"/>
                    <a:pt x="104" y="225"/>
                    <a:pt x="110" y="232"/>
                  </a:cubicBezTo>
                  <a:cubicBezTo>
                    <a:pt x="113" y="236"/>
                    <a:pt x="121" y="247"/>
                    <a:pt x="127" y="247"/>
                  </a:cubicBezTo>
                  <a:cubicBezTo>
                    <a:pt x="132" y="247"/>
                    <a:pt x="131" y="241"/>
                    <a:pt x="135" y="238"/>
                  </a:cubicBezTo>
                  <a:cubicBezTo>
                    <a:pt x="139" y="235"/>
                    <a:pt x="141" y="239"/>
                    <a:pt x="145" y="239"/>
                  </a:cubicBezTo>
                  <a:cubicBezTo>
                    <a:pt x="147" y="240"/>
                    <a:pt x="149" y="240"/>
                    <a:pt x="150" y="240"/>
                  </a:cubicBezTo>
                  <a:cubicBezTo>
                    <a:pt x="151" y="239"/>
                    <a:pt x="151" y="239"/>
                    <a:pt x="152" y="238"/>
                  </a:cubicBezTo>
                  <a:cubicBezTo>
                    <a:pt x="155" y="235"/>
                    <a:pt x="156" y="236"/>
                    <a:pt x="157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39"/>
            <p:cNvSpPr>
              <a:spLocks/>
            </p:cNvSpPr>
            <p:nvPr/>
          </p:nvSpPr>
          <p:spPr bwMode="auto">
            <a:xfrm>
              <a:off x="4206876" y="2155825"/>
              <a:ext cx="373063" cy="307975"/>
            </a:xfrm>
            <a:custGeom>
              <a:avLst/>
              <a:gdLst>
                <a:gd name="T0" fmla="*/ 188 w 225"/>
                <a:gd name="T1" fmla="*/ 154 h 186"/>
                <a:gd name="T2" fmla="*/ 205 w 225"/>
                <a:gd name="T3" fmla="*/ 146 h 186"/>
                <a:gd name="T4" fmla="*/ 206 w 225"/>
                <a:gd name="T5" fmla="*/ 135 h 186"/>
                <a:gd name="T6" fmla="*/ 222 w 225"/>
                <a:gd name="T7" fmla="*/ 110 h 186"/>
                <a:gd name="T8" fmla="*/ 211 w 225"/>
                <a:gd name="T9" fmla="*/ 99 h 186"/>
                <a:gd name="T10" fmla="*/ 216 w 225"/>
                <a:gd name="T11" fmla="*/ 85 h 186"/>
                <a:gd name="T12" fmla="*/ 206 w 225"/>
                <a:gd name="T13" fmla="*/ 66 h 186"/>
                <a:gd name="T14" fmla="*/ 195 w 225"/>
                <a:gd name="T15" fmla="*/ 50 h 186"/>
                <a:gd name="T16" fmla="*/ 180 w 225"/>
                <a:gd name="T17" fmla="*/ 34 h 186"/>
                <a:gd name="T18" fmla="*/ 158 w 225"/>
                <a:gd name="T19" fmla="*/ 34 h 186"/>
                <a:gd name="T20" fmla="*/ 138 w 225"/>
                <a:gd name="T21" fmla="*/ 34 h 186"/>
                <a:gd name="T22" fmla="*/ 121 w 225"/>
                <a:gd name="T23" fmla="*/ 28 h 186"/>
                <a:gd name="T24" fmla="*/ 101 w 225"/>
                <a:gd name="T25" fmla="*/ 18 h 186"/>
                <a:gd name="T26" fmla="*/ 53 w 225"/>
                <a:gd name="T27" fmla="*/ 17 h 186"/>
                <a:gd name="T28" fmla="*/ 39 w 225"/>
                <a:gd name="T29" fmla="*/ 5 h 186"/>
                <a:gd name="T30" fmla="*/ 37 w 225"/>
                <a:gd name="T31" fmla="*/ 1 h 186"/>
                <a:gd name="T32" fmla="*/ 14 w 225"/>
                <a:gd name="T33" fmla="*/ 26 h 186"/>
                <a:gd name="T34" fmla="*/ 5 w 225"/>
                <a:gd name="T35" fmla="*/ 42 h 186"/>
                <a:gd name="T36" fmla="*/ 10 w 225"/>
                <a:gd name="T37" fmla="*/ 51 h 186"/>
                <a:gd name="T38" fmla="*/ 16 w 225"/>
                <a:gd name="T39" fmla="*/ 63 h 186"/>
                <a:gd name="T40" fmla="*/ 15 w 225"/>
                <a:gd name="T41" fmla="*/ 83 h 186"/>
                <a:gd name="T42" fmla="*/ 23 w 225"/>
                <a:gd name="T43" fmla="*/ 100 h 186"/>
                <a:gd name="T44" fmla="*/ 34 w 225"/>
                <a:gd name="T45" fmla="*/ 116 h 186"/>
                <a:gd name="T46" fmla="*/ 44 w 225"/>
                <a:gd name="T47" fmla="*/ 132 h 186"/>
                <a:gd name="T48" fmla="*/ 54 w 225"/>
                <a:gd name="T49" fmla="*/ 146 h 186"/>
                <a:gd name="T50" fmla="*/ 64 w 225"/>
                <a:gd name="T51" fmla="*/ 154 h 186"/>
                <a:gd name="T52" fmla="*/ 82 w 225"/>
                <a:gd name="T53" fmla="*/ 153 h 186"/>
                <a:gd name="T54" fmla="*/ 99 w 225"/>
                <a:gd name="T55" fmla="*/ 157 h 186"/>
                <a:gd name="T56" fmla="*/ 110 w 225"/>
                <a:gd name="T57" fmla="*/ 175 h 186"/>
                <a:gd name="T58" fmla="*/ 118 w 225"/>
                <a:gd name="T59" fmla="*/ 184 h 186"/>
                <a:gd name="T60" fmla="*/ 135 w 225"/>
                <a:gd name="T61" fmla="*/ 183 h 186"/>
                <a:gd name="T62" fmla="*/ 153 w 225"/>
                <a:gd name="T63" fmla="*/ 183 h 186"/>
                <a:gd name="T64" fmla="*/ 169 w 225"/>
                <a:gd name="T65" fmla="*/ 16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5" h="186">
                  <a:moveTo>
                    <a:pt x="175" y="153"/>
                  </a:moveTo>
                  <a:cubicBezTo>
                    <a:pt x="179" y="154"/>
                    <a:pt x="183" y="154"/>
                    <a:pt x="188" y="154"/>
                  </a:cubicBezTo>
                  <a:cubicBezTo>
                    <a:pt x="194" y="154"/>
                    <a:pt x="194" y="153"/>
                    <a:pt x="199" y="150"/>
                  </a:cubicBezTo>
                  <a:cubicBezTo>
                    <a:pt x="201" y="148"/>
                    <a:pt x="203" y="147"/>
                    <a:pt x="205" y="146"/>
                  </a:cubicBezTo>
                  <a:cubicBezTo>
                    <a:pt x="204" y="146"/>
                    <a:pt x="204" y="145"/>
                    <a:pt x="204" y="144"/>
                  </a:cubicBezTo>
                  <a:cubicBezTo>
                    <a:pt x="205" y="141"/>
                    <a:pt x="206" y="138"/>
                    <a:pt x="206" y="135"/>
                  </a:cubicBezTo>
                  <a:cubicBezTo>
                    <a:pt x="206" y="133"/>
                    <a:pt x="207" y="128"/>
                    <a:pt x="208" y="126"/>
                  </a:cubicBezTo>
                  <a:cubicBezTo>
                    <a:pt x="212" y="121"/>
                    <a:pt x="225" y="119"/>
                    <a:pt x="222" y="110"/>
                  </a:cubicBezTo>
                  <a:cubicBezTo>
                    <a:pt x="220" y="106"/>
                    <a:pt x="217" y="110"/>
                    <a:pt x="214" y="107"/>
                  </a:cubicBezTo>
                  <a:cubicBezTo>
                    <a:pt x="212" y="105"/>
                    <a:pt x="214" y="101"/>
                    <a:pt x="211" y="99"/>
                  </a:cubicBezTo>
                  <a:cubicBezTo>
                    <a:pt x="212" y="97"/>
                    <a:pt x="212" y="94"/>
                    <a:pt x="213" y="91"/>
                  </a:cubicBezTo>
                  <a:cubicBezTo>
                    <a:pt x="214" y="89"/>
                    <a:pt x="215" y="87"/>
                    <a:pt x="216" y="85"/>
                  </a:cubicBezTo>
                  <a:cubicBezTo>
                    <a:pt x="217" y="83"/>
                    <a:pt x="218" y="80"/>
                    <a:pt x="219" y="77"/>
                  </a:cubicBezTo>
                  <a:cubicBezTo>
                    <a:pt x="214" y="74"/>
                    <a:pt x="211" y="69"/>
                    <a:pt x="206" y="66"/>
                  </a:cubicBezTo>
                  <a:cubicBezTo>
                    <a:pt x="203" y="65"/>
                    <a:pt x="200" y="65"/>
                    <a:pt x="198" y="62"/>
                  </a:cubicBezTo>
                  <a:cubicBezTo>
                    <a:pt x="196" y="58"/>
                    <a:pt x="197" y="54"/>
                    <a:pt x="195" y="50"/>
                  </a:cubicBezTo>
                  <a:cubicBezTo>
                    <a:pt x="194" y="47"/>
                    <a:pt x="191" y="45"/>
                    <a:pt x="189" y="43"/>
                  </a:cubicBezTo>
                  <a:cubicBezTo>
                    <a:pt x="186" y="40"/>
                    <a:pt x="183" y="36"/>
                    <a:pt x="180" y="34"/>
                  </a:cubicBezTo>
                  <a:cubicBezTo>
                    <a:pt x="177" y="32"/>
                    <a:pt x="172" y="33"/>
                    <a:pt x="169" y="34"/>
                  </a:cubicBezTo>
                  <a:cubicBezTo>
                    <a:pt x="164" y="36"/>
                    <a:pt x="163" y="37"/>
                    <a:pt x="158" y="34"/>
                  </a:cubicBezTo>
                  <a:cubicBezTo>
                    <a:pt x="155" y="31"/>
                    <a:pt x="154" y="30"/>
                    <a:pt x="149" y="31"/>
                  </a:cubicBezTo>
                  <a:cubicBezTo>
                    <a:pt x="145" y="32"/>
                    <a:pt x="142" y="36"/>
                    <a:pt x="138" y="34"/>
                  </a:cubicBezTo>
                  <a:cubicBezTo>
                    <a:pt x="135" y="33"/>
                    <a:pt x="134" y="28"/>
                    <a:pt x="131" y="26"/>
                  </a:cubicBezTo>
                  <a:cubicBezTo>
                    <a:pt x="127" y="24"/>
                    <a:pt x="125" y="28"/>
                    <a:pt x="121" y="28"/>
                  </a:cubicBezTo>
                  <a:cubicBezTo>
                    <a:pt x="114" y="28"/>
                    <a:pt x="115" y="25"/>
                    <a:pt x="112" y="21"/>
                  </a:cubicBezTo>
                  <a:cubicBezTo>
                    <a:pt x="109" y="16"/>
                    <a:pt x="106" y="17"/>
                    <a:pt x="101" y="18"/>
                  </a:cubicBezTo>
                  <a:cubicBezTo>
                    <a:pt x="92" y="19"/>
                    <a:pt x="84" y="19"/>
                    <a:pt x="75" y="15"/>
                  </a:cubicBezTo>
                  <a:cubicBezTo>
                    <a:pt x="67" y="11"/>
                    <a:pt x="61" y="18"/>
                    <a:pt x="53" y="17"/>
                  </a:cubicBezTo>
                  <a:cubicBezTo>
                    <a:pt x="49" y="17"/>
                    <a:pt x="45" y="16"/>
                    <a:pt x="41" y="15"/>
                  </a:cubicBezTo>
                  <a:cubicBezTo>
                    <a:pt x="33" y="13"/>
                    <a:pt x="37" y="10"/>
                    <a:pt x="39" y="5"/>
                  </a:cubicBezTo>
                  <a:cubicBezTo>
                    <a:pt x="40" y="3"/>
                    <a:pt x="40" y="1"/>
                    <a:pt x="40" y="0"/>
                  </a:cubicBezTo>
                  <a:cubicBezTo>
                    <a:pt x="39" y="0"/>
                    <a:pt x="38" y="0"/>
                    <a:pt x="37" y="1"/>
                  </a:cubicBezTo>
                  <a:cubicBezTo>
                    <a:pt x="26" y="3"/>
                    <a:pt x="31" y="11"/>
                    <a:pt x="24" y="18"/>
                  </a:cubicBezTo>
                  <a:cubicBezTo>
                    <a:pt x="21" y="21"/>
                    <a:pt x="17" y="23"/>
                    <a:pt x="14" y="26"/>
                  </a:cubicBezTo>
                  <a:cubicBezTo>
                    <a:pt x="11" y="29"/>
                    <a:pt x="9" y="29"/>
                    <a:pt x="5" y="31"/>
                  </a:cubicBezTo>
                  <a:cubicBezTo>
                    <a:pt x="0" y="34"/>
                    <a:pt x="1" y="38"/>
                    <a:pt x="5" y="42"/>
                  </a:cubicBezTo>
                  <a:cubicBezTo>
                    <a:pt x="8" y="44"/>
                    <a:pt x="10" y="44"/>
                    <a:pt x="10" y="48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11" y="53"/>
                    <a:pt x="12" y="55"/>
                    <a:pt x="13" y="57"/>
                  </a:cubicBezTo>
                  <a:cubicBezTo>
                    <a:pt x="14" y="59"/>
                    <a:pt x="16" y="62"/>
                    <a:pt x="16" y="63"/>
                  </a:cubicBezTo>
                  <a:cubicBezTo>
                    <a:pt x="16" y="67"/>
                    <a:pt x="14" y="67"/>
                    <a:pt x="13" y="69"/>
                  </a:cubicBezTo>
                  <a:cubicBezTo>
                    <a:pt x="10" y="74"/>
                    <a:pt x="15" y="79"/>
                    <a:pt x="15" y="83"/>
                  </a:cubicBezTo>
                  <a:cubicBezTo>
                    <a:pt x="16" y="86"/>
                    <a:pt x="15" y="90"/>
                    <a:pt x="16" y="93"/>
                  </a:cubicBezTo>
                  <a:cubicBezTo>
                    <a:pt x="17" y="96"/>
                    <a:pt x="21" y="97"/>
                    <a:pt x="23" y="100"/>
                  </a:cubicBezTo>
                  <a:cubicBezTo>
                    <a:pt x="25" y="103"/>
                    <a:pt x="25" y="106"/>
                    <a:pt x="28" y="109"/>
                  </a:cubicBezTo>
                  <a:cubicBezTo>
                    <a:pt x="29" y="111"/>
                    <a:pt x="33" y="114"/>
                    <a:pt x="34" y="116"/>
                  </a:cubicBezTo>
                  <a:cubicBezTo>
                    <a:pt x="36" y="119"/>
                    <a:pt x="34" y="121"/>
                    <a:pt x="36" y="125"/>
                  </a:cubicBezTo>
                  <a:cubicBezTo>
                    <a:pt x="37" y="127"/>
                    <a:pt x="41" y="131"/>
                    <a:pt x="44" y="132"/>
                  </a:cubicBezTo>
                  <a:cubicBezTo>
                    <a:pt x="47" y="134"/>
                    <a:pt x="49" y="134"/>
                    <a:pt x="51" y="138"/>
                  </a:cubicBezTo>
                  <a:cubicBezTo>
                    <a:pt x="53" y="141"/>
                    <a:pt x="53" y="143"/>
                    <a:pt x="54" y="146"/>
                  </a:cubicBezTo>
                  <a:cubicBezTo>
                    <a:pt x="54" y="148"/>
                    <a:pt x="53" y="154"/>
                    <a:pt x="55" y="156"/>
                  </a:cubicBezTo>
                  <a:cubicBezTo>
                    <a:pt x="57" y="157"/>
                    <a:pt x="62" y="155"/>
                    <a:pt x="64" y="154"/>
                  </a:cubicBezTo>
                  <a:cubicBezTo>
                    <a:pt x="67" y="153"/>
                    <a:pt x="71" y="151"/>
                    <a:pt x="74" y="151"/>
                  </a:cubicBezTo>
                  <a:cubicBezTo>
                    <a:pt x="77" y="152"/>
                    <a:pt x="79" y="154"/>
                    <a:pt x="82" y="153"/>
                  </a:cubicBezTo>
                  <a:cubicBezTo>
                    <a:pt x="85" y="153"/>
                    <a:pt x="87" y="150"/>
                    <a:pt x="91" y="152"/>
                  </a:cubicBezTo>
                  <a:cubicBezTo>
                    <a:pt x="93" y="152"/>
                    <a:pt x="97" y="155"/>
                    <a:pt x="99" y="157"/>
                  </a:cubicBezTo>
                  <a:cubicBezTo>
                    <a:pt x="101" y="159"/>
                    <a:pt x="101" y="162"/>
                    <a:pt x="103" y="164"/>
                  </a:cubicBezTo>
                  <a:cubicBezTo>
                    <a:pt x="106" y="167"/>
                    <a:pt x="111" y="171"/>
                    <a:pt x="110" y="175"/>
                  </a:cubicBezTo>
                  <a:cubicBezTo>
                    <a:pt x="109" y="179"/>
                    <a:pt x="104" y="181"/>
                    <a:pt x="102" y="184"/>
                  </a:cubicBezTo>
                  <a:cubicBezTo>
                    <a:pt x="106" y="186"/>
                    <a:pt x="113" y="184"/>
                    <a:pt x="118" y="184"/>
                  </a:cubicBezTo>
                  <a:cubicBezTo>
                    <a:pt x="121" y="184"/>
                    <a:pt x="124" y="185"/>
                    <a:pt x="127" y="186"/>
                  </a:cubicBezTo>
                  <a:cubicBezTo>
                    <a:pt x="131" y="186"/>
                    <a:pt x="132" y="185"/>
                    <a:pt x="135" y="183"/>
                  </a:cubicBezTo>
                  <a:cubicBezTo>
                    <a:pt x="138" y="182"/>
                    <a:pt x="141" y="181"/>
                    <a:pt x="144" y="181"/>
                  </a:cubicBezTo>
                  <a:cubicBezTo>
                    <a:pt x="148" y="180"/>
                    <a:pt x="149" y="181"/>
                    <a:pt x="153" y="183"/>
                  </a:cubicBezTo>
                  <a:cubicBezTo>
                    <a:pt x="154" y="183"/>
                    <a:pt x="155" y="183"/>
                    <a:pt x="156" y="184"/>
                  </a:cubicBezTo>
                  <a:cubicBezTo>
                    <a:pt x="162" y="178"/>
                    <a:pt x="168" y="171"/>
                    <a:pt x="169" y="164"/>
                  </a:cubicBezTo>
                  <a:cubicBezTo>
                    <a:pt x="157" y="164"/>
                    <a:pt x="167" y="153"/>
                    <a:pt x="175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40"/>
            <p:cNvSpPr>
              <a:spLocks/>
            </p:cNvSpPr>
            <p:nvPr/>
          </p:nvSpPr>
          <p:spPr bwMode="auto">
            <a:xfrm>
              <a:off x="4154488" y="3319463"/>
              <a:ext cx="623888" cy="695325"/>
            </a:xfrm>
            <a:custGeom>
              <a:avLst/>
              <a:gdLst>
                <a:gd name="T0" fmla="*/ 253 w 376"/>
                <a:gd name="T1" fmla="*/ 22 h 420"/>
                <a:gd name="T2" fmla="*/ 241 w 376"/>
                <a:gd name="T3" fmla="*/ 16 h 420"/>
                <a:gd name="T4" fmla="*/ 222 w 376"/>
                <a:gd name="T5" fmla="*/ 24 h 420"/>
                <a:gd name="T6" fmla="*/ 192 w 376"/>
                <a:gd name="T7" fmla="*/ 13 h 420"/>
                <a:gd name="T8" fmla="*/ 176 w 376"/>
                <a:gd name="T9" fmla="*/ 23 h 420"/>
                <a:gd name="T10" fmla="*/ 169 w 376"/>
                <a:gd name="T11" fmla="*/ 45 h 420"/>
                <a:gd name="T12" fmla="*/ 170 w 376"/>
                <a:gd name="T13" fmla="*/ 51 h 420"/>
                <a:gd name="T14" fmla="*/ 182 w 376"/>
                <a:gd name="T15" fmla="*/ 90 h 420"/>
                <a:gd name="T16" fmla="*/ 191 w 376"/>
                <a:gd name="T17" fmla="*/ 127 h 420"/>
                <a:gd name="T18" fmla="*/ 195 w 376"/>
                <a:gd name="T19" fmla="*/ 143 h 420"/>
                <a:gd name="T20" fmla="*/ 205 w 376"/>
                <a:gd name="T21" fmla="*/ 167 h 420"/>
                <a:gd name="T22" fmla="*/ 187 w 376"/>
                <a:gd name="T23" fmla="*/ 181 h 420"/>
                <a:gd name="T24" fmla="*/ 166 w 376"/>
                <a:gd name="T25" fmla="*/ 186 h 420"/>
                <a:gd name="T26" fmla="*/ 142 w 376"/>
                <a:gd name="T27" fmla="*/ 207 h 420"/>
                <a:gd name="T28" fmla="*/ 116 w 376"/>
                <a:gd name="T29" fmla="*/ 212 h 420"/>
                <a:gd name="T30" fmla="*/ 114 w 376"/>
                <a:gd name="T31" fmla="*/ 239 h 420"/>
                <a:gd name="T32" fmla="*/ 71 w 376"/>
                <a:gd name="T33" fmla="*/ 240 h 420"/>
                <a:gd name="T34" fmla="*/ 51 w 376"/>
                <a:gd name="T35" fmla="*/ 239 h 420"/>
                <a:gd name="T36" fmla="*/ 27 w 376"/>
                <a:gd name="T37" fmla="*/ 239 h 420"/>
                <a:gd name="T38" fmla="*/ 11 w 376"/>
                <a:gd name="T39" fmla="*/ 256 h 420"/>
                <a:gd name="T40" fmla="*/ 14 w 376"/>
                <a:gd name="T41" fmla="*/ 281 h 420"/>
                <a:gd name="T42" fmla="*/ 31 w 376"/>
                <a:gd name="T43" fmla="*/ 295 h 420"/>
                <a:gd name="T44" fmla="*/ 39 w 376"/>
                <a:gd name="T45" fmla="*/ 313 h 420"/>
                <a:gd name="T46" fmla="*/ 35 w 376"/>
                <a:gd name="T47" fmla="*/ 322 h 420"/>
                <a:gd name="T48" fmla="*/ 59 w 376"/>
                <a:gd name="T49" fmla="*/ 362 h 420"/>
                <a:gd name="T50" fmla="*/ 37 w 376"/>
                <a:gd name="T51" fmla="*/ 365 h 420"/>
                <a:gd name="T52" fmla="*/ 1 w 376"/>
                <a:gd name="T53" fmla="*/ 377 h 420"/>
                <a:gd name="T54" fmla="*/ 12 w 376"/>
                <a:gd name="T55" fmla="*/ 389 h 420"/>
                <a:gd name="T56" fmla="*/ 27 w 376"/>
                <a:gd name="T57" fmla="*/ 404 h 420"/>
                <a:gd name="T58" fmla="*/ 61 w 376"/>
                <a:gd name="T59" fmla="*/ 402 h 420"/>
                <a:gd name="T60" fmla="*/ 110 w 376"/>
                <a:gd name="T61" fmla="*/ 417 h 420"/>
                <a:gd name="T62" fmla="*/ 129 w 376"/>
                <a:gd name="T63" fmla="*/ 405 h 420"/>
                <a:gd name="T64" fmla="*/ 163 w 376"/>
                <a:gd name="T65" fmla="*/ 406 h 420"/>
                <a:gd name="T66" fmla="*/ 165 w 376"/>
                <a:gd name="T67" fmla="*/ 387 h 420"/>
                <a:gd name="T68" fmla="*/ 166 w 376"/>
                <a:gd name="T69" fmla="*/ 319 h 420"/>
                <a:gd name="T70" fmla="*/ 201 w 376"/>
                <a:gd name="T71" fmla="*/ 275 h 420"/>
                <a:gd name="T72" fmla="*/ 221 w 376"/>
                <a:gd name="T73" fmla="*/ 272 h 420"/>
                <a:gd name="T74" fmla="*/ 247 w 376"/>
                <a:gd name="T75" fmla="*/ 249 h 420"/>
                <a:gd name="T76" fmla="*/ 289 w 376"/>
                <a:gd name="T77" fmla="*/ 233 h 420"/>
                <a:gd name="T78" fmla="*/ 294 w 376"/>
                <a:gd name="T79" fmla="*/ 243 h 420"/>
                <a:gd name="T80" fmla="*/ 303 w 376"/>
                <a:gd name="T81" fmla="*/ 244 h 420"/>
                <a:gd name="T82" fmla="*/ 325 w 376"/>
                <a:gd name="T83" fmla="*/ 230 h 420"/>
                <a:gd name="T84" fmla="*/ 346 w 376"/>
                <a:gd name="T85" fmla="*/ 208 h 420"/>
                <a:gd name="T86" fmla="*/ 351 w 376"/>
                <a:gd name="T87" fmla="*/ 198 h 420"/>
                <a:gd name="T88" fmla="*/ 369 w 376"/>
                <a:gd name="T89" fmla="*/ 169 h 420"/>
                <a:gd name="T90" fmla="*/ 361 w 376"/>
                <a:gd name="T91" fmla="*/ 128 h 420"/>
                <a:gd name="T92" fmla="*/ 349 w 376"/>
                <a:gd name="T93" fmla="*/ 114 h 420"/>
                <a:gd name="T94" fmla="*/ 330 w 376"/>
                <a:gd name="T95" fmla="*/ 111 h 420"/>
                <a:gd name="T96" fmla="*/ 306 w 376"/>
                <a:gd name="T97" fmla="*/ 110 h 420"/>
                <a:gd name="T98" fmla="*/ 288 w 376"/>
                <a:gd name="T99" fmla="*/ 104 h 420"/>
                <a:gd name="T100" fmla="*/ 283 w 376"/>
                <a:gd name="T101" fmla="*/ 86 h 420"/>
                <a:gd name="T102" fmla="*/ 270 w 376"/>
                <a:gd name="T103" fmla="*/ 61 h 420"/>
                <a:gd name="T104" fmla="*/ 267 w 376"/>
                <a:gd name="T105" fmla="*/ 42 h 420"/>
                <a:gd name="T106" fmla="*/ 257 w 376"/>
                <a:gd name="T107" fmla="*/ 27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6" h="420">
                  <a:moveTo>
                    <a:pt x="257" y="27"/>
                  </a:moveTo>
                  <a:cubicBezTo>
                    <a:pt x="256" y="26"/>
                    <a:pt x="255" y="23"/>
                    <a:pt x="253" y="22"/>
                  </a:cubicBezTo>
                  <a:cubicBezTo>
                    <a:pt x="251" y="20"/>
                    <a:pt x="249" y="22"/>
                    <a:pt x="246" y="20"/>
                  </a:cubicBezTo>
                  <a:cubicBezTo>
                    <a:pt x="244" y="19"/>
                    <a:pt x="244" y="17"/>
                    <a:pt x="241" y="16"/>
                  </a:cubicBezTo>
                  <a:cubicBezTo>
                    <a:pt x="239" y="15"/>
                    <a:pt x="236" y="15"/>
                    <a:pt x="233" y="15"/>
                  </a:cubicBezTo>
                  <a:cubicBezTo>
                    <a:pt x="232" y="19"/>
                    <a:pt x="227" y="24"/>
                    <a:pt x="222" y="24"/>
                  </a:cubicBezTo>
                  <a:cubicBezTo>
                    <a:pt x="217" y="17"/>
                    <a:pt x="224" y="1"/>
                    <a:pt x="210" y="0"/>
                  </a:cubicBezTo>
                  <a:cubicBezTo>
                    <a:pt x="200" y="0"/>
                    <a:pt x="200" y="17"/>
                    <a:pt x="192" y="13"/>
                  </a:cubicBezTo>
                  <a:cubicBezTo>
                    <a:pt x="188" y="12"/>
                    <a:pt x="186" y="8"/>
                    <a:pt x="181" y="12"/>
                  </a:cubicBezTo>
                  <a:cubicBezTo>
                    <a:pt x="178" y="15"/>
                    <a:pt x="178" y="19"/>
                    <a:pt x="176" y="23"/>
                  </a:cubicBezTo>
                  <a:cubicBezTo>
                    <a:pt x="175" y="26"/>
                    <a:pt x="173" y="30"/>
                    <a:pt x="172" y="33"/>
                  </a:cubicBezTo>
                  <a:cubicBezTo>
                    <a:pt x="171" y="37"/>
                    <a:pt x="171" y="41"/>
                    <a:pt x="169" y="45"/>
                  </a:cubicBezTo>
                  <a:cubicBezTo>
                    <a:pt x="169" y="46"/>
                    <a:pt x="169" y="47"/>
                    <a:pt x="168" y="49"/>
                  </a:cubicBezTo>
                  <a:cubicBezTo>
                    <a:pt x="169" y="49"/>
                    <a:pt x="169" y="50"/>
                    <a:pt x="170" y="51"/>
                  </a:cubicBezTo>
                  <a:cubicBezTo>
                    <a:pt x="174" y="57"/>
                    <a:pt x="172" y="67"/>
                    <a:pt x="175" y="74"/>
                  </a:cubicBezTo>
                  <a:cubicBezTo>
                    <a:pt x="178" y="81"/>
                    <a:pt x="183" y="81"/>
                    <a:pt x="182" y="90"/>
                  </a:cubicBezTo>
                  <a:cubicBezTo>
                    <a:pt x="182" y="98"/>
                    <a:pt x="182" y="105"/>
                    <a:pt x="183" y="112"/>
                  </a:cubicBezTo>
                  <a:cubicBezTo>
                    <a:pt x="193" y="112"/>
                    <a:pt x="190" y="121"/>
                    <a:pt x="191" y="127"/>
                  </a:cubicBezTo>
                  <a:cubicBezTo>
                    <a:pt x="195" y="128"/>
                    <a:pt x="199" y="126"/>
                    <a:pt x="203" y="127"/>
                  </a:cubicBezTo>
                  <a:cubicBezTo>
                    <a:pt x="204" y="134"/>
                    <a:pt x="193" y="134"/>
                    <a:pt x="195" y="143"/>
                  </a:cubicBezTo>
                  <a:cubicBezTo>
                    <a:pt x="202" y="143"/>
                    <a:pt x="215" y="146"/>
                    <a:pt x="212" y="156"/>
                  </a:cubicBezTo>
                  <a:cubicBezTo>
                    <a:pt x="211" y="160"/>
                    <a:pt x="207" y="163"/>
                    <a:pt x="205" y="167"/>
                  </a:cubicBezTo>
                  <a:cubicBezTo>
                    <a:pt x="202" y="172"/>
                    <a:pt x="201" y="172"/>
                    <a:pt x="195" y="173"/>
                  </a:cubicBezTo>
                  <a:cubicBezTo>
                    <a:pt x="190" y="175"/>
                    <a:pt x="190" y="177"/>
                    <a:pt x="187" y="181"/>
                  </a:cubicBezTo>
                  <a:cubicBezTo>
                    <a:pt x="183" y="185"/>
                    <a:pt x="181" y="184"/>
                    <a:pt x="176" y="183"/>
                  </a:cubicBezTo>
                  <a:cubicBezTo>
                    <a:pt x="170" y="181"/>
                    <a:pt x="168" y="179"/>
                    <a:pt x="166" y="186"/>
                  </a:cubicBezTo>
                  <a:cubicBezTo>
                    <a:pt x="165" y="190"/>
                    <a:pt x="166" y="194"/>
                    <a:pt x="165" y="199"/>
                  </a:cubicBezTo>
                  <a:cubicBezTo>
                    <a:pt x="164" y="211"/>
                    <a:pt x="150" y="205"/>
                    <a:pt x="142" y="207"/>
                  </a:cubicBezTo>
                  <a:cubicBezTo>
                    <a:pt x="137" y="208"/>
                    <a:pt x="133" y="211"/>
                    <a:pt x="129" y="210"/>
                  </a:cubicBezTo>
                  <a:cubicBezTo>
                    <a:pt x="125" y="209"/>
                    <a:pt x="120" y="207"/>
                    <a:pt x="116" y="212"/>
                  </a:cubicBezTo>
                  <a:cubicBezTo>
                    <a:pt x="114" y="217"/>
                    <a:pt x="123" y="227"/>
                    <a:pt x="122" y="233"/>
                  </a:cubicBezTo>
                  <a:cubicBezTo>
                    <a:pt x="122" y="238"/>
                    <a:pt x="118" y="238"/>
                    <a:pt x="114" y="239"/>
                  </a:cubicBezTo>
                  <a:cubicBezTo>
                    <a:pt x="108" y="241"/>
                    <a:pt x="102" y="244"/>
                    <a:pt x="95" y="243"/>
                  </a:cubicBezTo>
                  <a:cubicBezTo>
                    <a:pt x="87" y="243"/>
                    <a:pt x="80" y="239"/>
                    <a:pt x="71" y="240"/>
                  </a:cubicBezTo>
                  <a:cubicBezTo>
                    <a:pt x="68" y="241"/>
                    <a:pt x="64" y="245"/>
                    <a:pt x="61" y="244"/>
                  </a:cubicBezTo>
                  <a:cubicBezTo>
                    <a:pt x="56" y="244"/>
                    <a:pt x="56" y="239"/>
                    <a:pt x="51" y="239"/>
                  </a:cubicBezTo>
                  <a:cubicBezTo>
                    <a:pt x="46" y="239"/>
                    <a:pt x="43" y="241"/>
                    <a:pt x="38" y="241"/>
                  </a:cubicBezTo>
                  <a:cubicBezTo>
                    <a:pt x="34" y="241"/>
                    <a:pt x="31" y="238"/>
                    <a:pt x="27" y="239"/>
                  </a:cubicBezTo>
                  <a:cubicBezTo>
                    <a:pt x="21" y="241"/>
                    <a:pt x="24" y="245"/>
                    <a:pt x="22" y="249"/>
                  </a:cubicBezTo>
                  <a:cubicBezTo>
                    <a:pt x="20" y="255"/>
                    <a:pt x="15" y="252"/>
                    <a:pt x="11" y="256"/>
                  </a:cubicBezTo>
                  <a:cubicBezTo>
                    <a:pt x="8" y="259"/>
                    <a:pt x="5" y="267"/>
                    <a:pt x="4" y="272"/>
                  </a:cubicBezTo>
                  <a:cubicBezTo>
                    <a:pt x="8" y="274"/>
                    <a:pt x="10" y="279"/>
                    <a:pt x="14" y="281"/>
                  </a:cubicBezTo>
                  <a:cubicBezTo>
                    <a:pt x="17" y="283"/>
                    <a:pt x="21" y="283"/>
                    <a:pt x="24" y="285"/>
                  </a:cubicBezTo>
                  <a:cubicBezTo>
                    <a:pt x="29" y="288"/>
                    <a:pt x="30" y="290"/>
                    <a:pt x="31" y="295"/>
                  </a:cubicBezTo>
                  <a:cubicBezTo>
                    <a:pt x="33" y="300"/>
                    <a:pt x="34" y="299"/>
                    <a:pt x="37" y="303"/>
                  </a:cubicBezTo>
                  <a:cubicBezTo>
                    <a:pt x="40" y="306"/>
                    <a:pt x="42" y="311"/>
                    <a:pt x="39" y="313"/>
                  </a:cubicBezTo>
                  <a:cubicBezTo>
                    <a:pt x="37" y="315"/>
                    <a:pt x="34" y="314"/>
                    <a:pt x="33" y="315"/>
                  </a:cubicBezTo>
                  <a:cubicBezTo>
                    <a:pt x="32" y="317"/>
                    <a:pt x="35" y="320"/>
                    <a:pt x="35" y="322"/>
                  </a:cubicBezTo>
                  <a:cubicBezTo>
                    <a:pt x="37" y="333"/>
                    <a:pt x="24" y="329"/>
                    <a:pt x="24" y="339"/>
                  </a:cubicBezTo>
                  <a:cubicBezTo>
                    <a:pt x="22" y="364"/>
                    <a:pt x="60" y="339"/>
                    <a:pt x="59" y="362"/>
                  </a:cubicBezTo>
                  <a:cubicBezTo>
                    <a:pt x="59" y="368"/>
                    <a:pt x="55" y="365"/>
                    <a:pt x="50" y="364"/>
                  </a:cubicBezTo>
                  <a:cubicBezTo>
                    <a:pt x="46" y="364"/>
                    <a:pt x="41" y="364"/>
                    <a:pt x="37" y="365"/>
                  </a:cubicBezTo>
                  <a:cubicBezTo>
                    <a:pt x="28" y="369"/>
                    <a:pt x="27" y="377"/>
                    <a:pt x="16" y="376"/>
                  </a:cubicBezTo>
                  <a:cubicBezTo>
                    <a:pt x="11" y="376"/>
                    <a:pt x="6" y="376"/>
                    <a:pt x="1" y="377"/>
                  </a:cubicBezTo>
                  <a:cubicBezTo>
                    <a:pt x="0" y="378"/>
                    <a:pt x="0" y="379"/>
                    <a:pt x="0" y="381"/>
                  </a:cubicBezTo>
                  <a:cubicBezTo>
                    <a:pt x="1" y="387"/>
                    <a:pt x="7" y="386"/>
                    <a:pt x="12" y="389"/>
                  </a:cubicBezTo>
                  <a:cubicBezTo>
                    <a:pt x="15" y="391"/>
                    <a:pt x="19" y="393"/>
                    <a:pt x="22" y="395"/>
                  </a:cubicBezTo>
                  <a:cubicBezTo>
                    <a:pt x="25" y="397"/>
                    <a:pt x="26" y="400"/>
                    <a:pt x="27" y="404"/>
                  </a:cubicBezTo>
                  <a:cubicBezTo>
                    <a:pt x="32" y="414"/>
                    <a:pt x="39" y="411"/>
                    <a:pt x="48" y="406"/>
                  </a:cubicBezTo>
                  <a:cubicBezTo>
                    <a:pt x="52" y="404"/>
                    <a:pt x="57" y="401"/>
                    <a:pt x="61" y="402"/>
                  </a:cubicBezTo>
                  <a:cubicBezTo>
                    <a:pt x="65" y="402"/>
                    <a:pt x="67" y="405"/>
                    <a:pt x="71" y="406"/>
                  </a:cubicBezTo>
                  <a:cubicBezTo>
                    <a:pt x="84" y="410"/>
                    <a:pt x="95" y="420"/>
                    <a:pt x="110" y="417"/>
                  </a:cubicBezTo>
                  <a:cubicBezTo>
                    <a:pt x="114" y="416"/>
                    <a:pt x="115" y="412"/>
                    <a:pt x="119" y="410"/>
                  </a:cubicBezTo>
                  <a:cubicBezTo>
                    <a:pt x="122" y="408"/>
                    <a:pt x="126" y="407"/>
                    <a:pt x="129" y="405"/>
                  </a:cubicBezTo>
                  <a:cubicBezTo>
                    <a:pt x="136" y="401"/>
                    <a:pt x="145" y="397"/>
                    <a:pt x="153" y="399"/>
                  </a:cubicBezTo>
                  <a:cubicBezTo>
                    <a:pt x="158" y="400"/>
                    <a:pt x="159" y="403"/>
                    <a:pt x="163" y="406"/>
                  </a:cubicBezTo>
                  <a:cubicBezTo>
                    <a:pt x="167" y="408"/>
                    <a:pt x="171" y="406"/>
                    <a:pt x="175" y="406"/>
                  </a:cubicBezTo>
                  <a:cubicBezTo>
                    <a:pt x="176" y="396"/>
                    <a:pt x="171" y="394"/>
                    <a:pt x="165" y="387"/>
                  </a:cubicBezTo>
                  <a:cubicBezTo>
                    <a:pt x="160" y="382"/>
                    <a:pt x="160" y="373"/>
                    <a:pt x="161" y="366"/>
                  </a:cubicBezTo>
                  <a:cubicBezTo>
                    <a:pt x="163" y="350"/>
                    <a:pt x="164" y="335"/>
                    <a:pt x="166" y="319"/>
                  </a:cubicBezTo>
                  <a:cubicBezTo>
                    <a:pt x="167" y="302"/>
                    <a:pt x="177" y="290"/>
                    <a:pt x="190" y="279"/>
                  </a:cubicBezTo>
                  <a:cubicBezTo>
                    <a:pt x="194" y="276"/>
                    <a:pt x="197" y="276"/>
                    <a:pt x="201" y="275"/>
                  </a:cubicBezTo>
                  <a:cubicBezTo>
                    <a:pt x="205" y="274"/>
                    <a:pt x="208" y="270"/>
                    <a:pt x="212" y="271"/>
                  </a:cubicBezTo>
                  <a:cubicBezTo>
                    <a:pt x="217" y="273"/>
                    <a:pt x="216" y="277"/>
                    <a:pt x="221" y="272"/>
                  </a:cubicBezTo>
                  <a:cubicBezTo>
                    <a:pt x="224" y="269"/>
                    <a:pt x="226" y="266"/>
                    <a:pt x="228" y="263"/>
                  </a:cubicBezTo>
                  <a:cubicBezTo>
                    <a:pt x="235" y="256"/>
                    <a:pt x="238" y="251"/>
                    <a:pt x="247" y="249"/>
                  </a:cubicBezTo>
                  <a:cubicBezTo>
                    <a:pt x="256" y="248"/>
                    <a:pt x="261" y="243"/>
                    <a:pt x="269" y="239"/>
                  </a:cubicBezTo>
                  <a:cubicBezTo>
                    <a:pt x="274" y="237"/>
                    <a:pt x="285" y="226"/>
                    <a:pt x="289" y="233"/>
                  </a:cubicBezTo>
                  <a:cubicBezTo>
                    <a:pt x="290" y="234"/>
                    <a:pt x="290" y="237"/>
                    <a:pt x="291" y="239"/>
                  </a:cubicBezTo>
                  <a:cubicBezTo>
                    <a:pt x="291" y="240"/>
                    <a:pt x="293" y="242"/>
                    <a:pt x="294" y="243"/>
                  </a:cubicBezTo>
                  <a:cubicBezTo>
                    <a:pt x="296" y="245"/>
                    <a:pt x="298" y="245"/>
                    <a:pt x="301" y="245"/>
                  </a:cubicBezTo>
                  <a:cubicBezTo>
                    <a:pt x="301" y="245"/>
                    <a:pt x="302" y="244"/>
                    <a:pt x="303" y="244"/>
                  </a:cubicBezTo>
                  <a:cubicBezTo>
                    <a:pt x="307" y="241"/>
                    <a:pt x="309" y="237"/>
                    <a:pt x="313" y="234"/>
                  </a:cubicBezTo>
                  <a:cubicBezTo>
                    <a:pt x="317" y="232"/>
                    <a:pt x="322" y="233"/>
                    <a:pt x="325" y="230"/>
                  </a:cubicBezTo>
                  <a:cubicBezTo>
                    <a:pt x="329" y="228"/>
                    <a:pt x="327" y="224"/>
                    <a:pt x="329" y="219"/>
                  </a:cubicBezTo>
                  <a:cubicBezTo>
                    <a:pt x="332" y="212"/>
                    <a:pt x="338" y="207"/>
                    <a:pt x="346" y="208"/>
                  </a:cubicBezTo>
                  <a:cubicBezTo>
                    <a:pt x="347" y="205"/>
                    <a:pt x="349" y="206"/>
                    <a:pt x="350" y="204"/>
                  </a:cubicBezTo>
                  <a:cubicBezTo>
                    <a:pt x="351" y="202"/>
                    <a:pt x="351" y="200"/>
                    <a:pt x="351" y="198"/>
                  </a:cubicBezTo>
                  <a:cubicBezTo>
                    <a:pt x="352" y="193"/>
                    <a:pt x="352" y="191"/>
                    <a:pt x="355" y="187"/>
                  </a:cubicBezTo>
                  <a:cubicBezTo>
                    <a:pt x="359" y="181"/>
                    <a:pt x="364" y="175"/>
                    <a:pt x="369" y="169"/>
                  </a:cubicBezTo>
                  <a:cubicBezTo>
                    <a:pt x="376" y="161"/>
                    <a:pt x="374" y="156"/>
                    <a:pt x="369" y="148"/>
                  </a:cubicBezTo>
                  <a:cubicBezTo>
                    <a:pt x="364" y="141"/>
                    <a:pt x="362" y="136"/>
                    <a:pt x="361" y="128"/>
                  </a:cubicBezTo>
                  <a:cubicBezTo>
                    <a:pt x="361" y="127"/>
                    <a:pt x="361" y="125"/>
                    <a:pt x="360" y="124"/>
                  </a:cubicBezTo>
                  <a:cubicBezTo>
                    <a:pt x="356" y="121"/>
                    <a:pt x="353" y="117"/>
                    <a:pt x="349" y="114"/>
                  </a:cubicBezTo>
                  <a:cubicBezTo>
                    <a:pt x="346" y="111"/>
                    <a:pt x="340" y="102"/>
                    <a:pt x="335" y="107"/>
                  </a:cubicBezTo>
                  <a:cubicBezTo>
                    <a:pt x="332" y="110"/>
                    <a:pt x="336" y="112"/>
                    <a:pt x="330" y="111"/>
                  </a:cubicBezTo>
                  <a:cubicBezTo>
                    <a:pt x="326" y="110"/>
                    <a:pt x="325" y="109"/>
                    <a:pt x="322" y="107"/>
                  </a:cubicBezTo>
                  <a:cubicBezTo>
                    <a:pt x="314" y="103"/>
                    <a:pt x="313" y="110"/>
                    <a:pt x="306" y="110"/>
                  </a:cubicBezTo>
                  <a:cubicBezTo>
                    <a:pt x="302" y="111"/>
                    <a:pt x="301" y="107"/>
                    <a:pt x="298" y="107"/>
                  </a:cubicBezTo>
                  <a:cubicBezTo>
                    <a:pt x="293" y="106"/>
                    <a:pt x="288" y="111"/>
                    <a:pt x="288" y="104"/>
                  </a:cubicBezTo>
                  <a:cubicBezTo>
                    <a:pt x="288" y="100"/>
                    <a:pt x="289" y="96"/>
                    <a:pt x="288" y="93"/>
                  </a:cubicBezTo>
                  <a:cubicBezTo>
                    <a:pt x="288" y="88"/>
                    <a:pt x="286" y="88"/>
                    <a:pt x="283" y="86"/>
                  </a:cubicBezTo>
                  <a:cubicBezTo>
                    <a:pt x="277" y="81"/>
                    <a:pt x="282" y="73"/>
                    <a:pt x="278" y="67"/>
                  </a:cubicBezTo>
                  <a:cubicBezTo>
                    <a:pt x="276" y="64"/>
                    <a:pt x="272" y="65"/>
                    <a:pt x="270" y="61"/>
                  </a:cubicBezTo>
                  <a:cubicBezTo>
                    <a:pt x="269" y="59"/>
                    <a:pt x="269" y="54"/>
                    <a:pt x="269" y="51"/>
                  </a:cubicBezTo>
                  <a:cubicBezTo>
                    <a:pt x="268" y="48"/>
                    <a:pt x="267" y="45"/>
                    <a:pt x="267" y="42"/>
                  </a:cubicBezTo>
                  <a:cubicBezTo>
                    <a:pt x="266" y="40"/>
                    <a:pt x="265" y="37"/>
                    <a:pt x="265" y="35"/>
                  </a:cubicBezTo>
                  <a:cubicBezTo>
                    <a:pt x="262" y="33"/>
                    <a:pt x="259" y="30"/>
                    <a:pt x="257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41"/>
            <p:cNvSpPr>
              <a:spLocks/>
            </p:cNvSpPr>
            <p:nvPr/>
          </p:nvSpPr>
          <p:spPr bwMode="auto">
            <a:xfrm>
              <a:off x="4430713" y="2398713"/>
              <a:ext cx="477838" cy="606425"/>
            </a:xfrm>
            <a:custGeom>
              <a:avLst/>
              <a:gdLst>
                <a:gd name="T0" fmla="*/ 287 w 288"/>
                <a:gd name="T1" fmla="*/ 141 h 366"/>
                <a:gd name="T2" fmla="*/ 283 w 288"/>
                <a:gd name="T3" fmla="*/ 131 h 366"/>
                <a:gd name="T4" fmla="*/ 272 w 288"/>
                <a:gd name="T5" fmla="*/ 140 h 366"/>
                <a:gd name="T6" fmla="*/ 249 w 288"/>
                <a:gd name="T7" fmla="*/ 127 h 366"/>
                <a:gd name="T8" fmla="*/ 234 w 288"/>
                <a:gd name="T9" fmla="*/ 115 h 366"/>
                <a:gd name="T10" fmla="*/ 235 w 288"/>
                <a:gd name="T11" fmla="*/ 94 h 366"/>
                <a:gd name="T12" fmla="*/ 232 w 288"/>
                <a:gd name="T13" fmla="*/ 84 h 366"/>
                <a:gd name="T14" fmla="*/ 224 w 288"/>
                <a:gd name="T15" fmla="*/ 77 h 366"/>
                <a:gd name="T16" fmla="*/ 205 w 288"/>
                <a:gd name="T17" fmla="*/ 67 h 366"/>
                <a:gd name="T18" fmla="*/ 181 w 288"/>
                <a:gd name="T19" fmla="*/ 73 h 366"/>
                <a:gd name="T20" fmla="*/ 162 w 288"/>
                <a:gd name="T21" fmla="*/ 77 h 366"/>
                <a:gd name="T22" fmla="*/ 153 w 288"/>
                <a:gd name="T23" fmla="*/ 75 h 366"/>
                <a:gd name="T24" fmla="*/ 126 w 288"/>
                <a:gd name="T25" fmla="*/ 76 h 366"/>
                <a:gd name="T26" fmla="*/ 108 w 288"/>
                <a:gd name="T27" fmla="*/ 43 h 366"/>
                <a:gd name="T28" fmla="*/ 99 w 288"/>
                <a:gd name="T29" fmla="*/ 40 h 366"/>
                <a:gd name="T30" fmla="*/ 88 w 288"/>
                <a:gd name="T31" fmla="*/ 36 h 366"/>
                <a:gd name="T32" fmla="*/ 89 w 288"/>
                <a:gd name="T33" fmla="*/ 21 h 366"/>
                <a:gd name="T34" fmla="*/ 79 w 288"/>
                <a:gd name="T35" fmla="*/ 7 h 366"/>
                <a:gd name="T36" fmla="*/ 70 w 288"/>
                <a:gd name="T37" fmla="*/ 0 h 366"/>
                <a:gd name="T38" fmla="*/ 53 w 288"/>
                <a:gd name="T39" fmla="*/ 8 h 366"/>
                <a:gd name="T40" fmla="*/ 34 w 288"/>
                <a:gd name="T41" fmla="*/ 18 h 366"/>
                <a:gd name="T42" fmla="*/ 31 w 288"/>
                <a:gd name="T43" fmla="*/ 47 h 366"/>
                <a:gd name="T44" fmla="*/ 25 w 288"/>
                <a:gd name="T45" fmla="*/ 86 h 366"/>
                <a:gd name="T46" fmla="*/ 3 w 288"/>
                <a:gd name="T47" fmla="*/ 104 h 366"/>
                <a:gd name="T48" fmla="*/ 18 w 288"/>
                <a:gd name="T49" fmla="*/ 117 h 366"/>
                <a:gd name="T50" fmla="*/ 21 w 288"/>
                <a:gd name="T51" fmla="*/ 154 h 366"/>
                <a:gd name="T52" fmla="*/ 26 w 288"/>
                <a:gd name="T53" fmla="*/ 190 h 366"/>
                <a:gd name="T54" fmla="*/ 30 w 288"/>
                <a:gd name="T55" fmla="*/ 230 h 366"/>
                <a:gd name="T56" fmla="*/ 28 w 288"/>
                <a:gd name="T57" fmla="*/ 238 h 366"/>
                <a:gd name="T58" fmla="*/ 22 w 288"/>
                <a:gd name="T59" fmla="*/ 253 h 366"/>
                <a:gd name="T60" fmla="*/ 24 w 288"/>
                <a:gd name="T61" fmla="*/ 258 h 366"/>
                <a:gd name="T62" fmla="*/ 41 w 288"/>
                <a:gd name="T63" fmla="*/ 272 h 366"/>
                <a:gd name="T64" fmla="*/ 52 w 288"/>
                <a:gd name="T65" fmla="*/ 272 h 366"/>
                <a:gd name="T66" fmla="*/ 63 w 288"/>
                <a:gd name="T67" fmla="*/ 279 h 366"/>
                <a:gd name="T68" fmla="*/ 79 w 288"/>
                <a:gd name="T69" fmla="*/ 274 h 366"/>
                <a:gd name="T70" fmla="*/ 89 w 288"/>
                <a:gd name="T71" fmla="*/ 274 h 366"/>
                <a:gd name="T72" fmla="*/ 99 w 288"/>
                <a:gd name="T73" fmla="*/ 294 h 366"/>
                <a:gd name="T74" fmla="*/ 113 w 288"/>
                <a:gd name="T75" fmla="*/ 308 h 366"/>
                <a:gd name="T76" fmla="*/ 125 w 288"/>
                <a:gd name="T77" fmla="*/ 319 h 366"/>
                <a:gd name="T78" fmla="*/ 114 w 288"/>
                <a:gd name="T79" fmla="*/ 338 h 366"/>
                <a:gd name="T80" fmla="*/ 107 w 288"/>
                <a:gd name="T81" fmla="*/ 348 h 366"/>
                <a:gd name="T82" fmla="*/ 120 w 288"/>
                <a:gd name="T83" fmla="*/ 357 h 366"/>
                <a:gd name="T84" fmla="*/ 142 w 288"/>
                <a:gd name="T85" fmla="*/ 359 h 366"/>
                <a:gd name="T86" fmla="*/ 153 w 288"/>
                <a:gd name="T87" fmla="*/ 361 h 366"/>
                <a:gd name="T88" fmla="*/ 162 w 288"/>
                <a:gd name="T89" fmla="*/ 357 h 366"/>
                <a:gd name="T90" fmla="*/ 171 w 288"/>
                <a:gd name="T91" fmla="*/ 346 h 366"/>
                <a:gd name="T92" fmla="*/ 190 w 288"/>
                <a:gd name="T93" fmla="*/ 345 h 366"/>
                <a:gd name="T94" fmla="*/ 197 w 288"/>
                <a:gd name="T95" fmla="*/ 352 h 366"/>
                <a:gd name="T96" fmla="*/ 207 w 288"/>
                <a:gd name="T97" fmla="*/ 356 h 366"/>
                <a:gd name="T98" fmla="*/ 215 w 288"/>
                <a:gd name="T99" fmla="*/ 338 h 366"/>
                <a:gd name="T100" fmla="*/ 233 w 288"/>
                <a:gd name="T101" fmla="*/ 311 h 366"/>
                <a:gd name="T102" fmla="*/ 251 w 288"/>
                <a:gd name="T103" fmla="*/ 312 h 366"/>
                <a:gd name="T104" fmla="*/ 271 w 288"/>
                <a:gd name="T105" fmla="*/ 317 h 366"/>
                <a:gd name="T106" fmla="*/ 274 w 288"/>
                <a:gd name="T107" fmla="*/ 300 h 366"/>
                <a:gd name="T108" fmla="*/ 273 w 288"/>
                <a:gd name="T109" fmla="*/ 267 h 366"/>
                <a:gd name="T110" fmla="*/ 281 w 288"/>
                <a:gd name="T111" fmla="*/ 252 h 366"/>
                <a:gd name="T112" fmla="*/ 258 w 288"/>
                <a:gd name="T113" fmla="*/ 235 h 366"/>
                <a:gd name="T114" fmla="*/ 274 w 288"/>
                <a:gd name="T115" fmla="*/ 222 h 366"/>
                <a:gd name="T116" fmla="*/ 281 w 288"/>
                <a:gd name="T117" fmla="*/ 205 h 366"/>
                <a:gd name="T118" fmla="*/ 282 w 288"/>
                <a:gd name="T119" fmla="*/ 1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366">
                  <a:moveTo>
                    <a:pt x="284" y="154"/>
                  </a:moveTo>
                  <a:cubicBezTo>
                    <a:pt x="287" y="150"/>
                    <a:pt x="287" y="145"/>
                    <a:pt x="287" y="141"/>
                  </a:cubicBezTo>
                  <a:cubicBezTo>
                    <a:pt x="287" y="139"/>
                    <a:pt x="287" y="136"/>
                    <a:pt x="286" y="134"/>
                  </a:cubicBezTo>
                  <a:cubicBezTo>
                    <a:pt x="285" y="131"/>
                    <a:pt x="285" y="132"/>
                    <a:pt x="283" y="131"/>
                  </a:cubicBezTo>
                  <a:cubicBezTo>
                    <a:pt x="282" y="130"/>
                    <a:pt x="281" y="130"/>
                    <a:pt x="280" y="129"/>
                  </a:cubicBezTo>
                  <a:cubicBezTo>
                    <a:pt x="276" y="132"/>
                    <a:pt x="278" y="138"/>
                    <a:pt x="272" y="140"/>
                  </a:cubicBezTo>
                  <a:cubicBezTo>
                    <a:pt x="266" y="143"/>
                    <a:pt x="259" y="137"/>
                    <a:pt x="256" y="133"/>
                  </a:cubicBezTo>
                  <a:cubicBezTo>
                    <a:pt x="254" y="131"/>
                    <a:pt x="252" y="129"/>
                    <a:pt x="249" y="127"/>
                  </a:cubicBezTo>
                  <a:cubicBezTo>
                    <a:pt x="247" y="125"/>
                    <a:pt x="243" y="124"/>
                    <a:pt x="241" y="122"/>
                  </a:cubicBezTo>
                  <a:cubicBezTo>
                    <a:pt x="238" y="119"/>
                    <a:pt x="238" y="117"/>
                    <a:pt x="234" y="115"/>
                  </a:cubicBezTo>
                  <a:cubicBezTo>
                    <a:pt x="232" y="114"/>
                    <a:pt x="230" y="111"/>
                    <a:pt x="227" y="111"/>
                  </a:cubicBezTo>
                  <a:cubicBezTo>
                    <a:pt x="226" y="104"/>
                    <a:pt x="240" y="99"/>
                    <a:pt x="235" y="94"/>
                  </a:cubicBezTo>
                  <a:cubicBezTo>
                    <a:pt x="233" y="92"/>
                    <a:pt x="231" y="92"/>
                    <a:pt x="231" y="90"/>
                  </a:cubicBezTo>
                  <a:cubicBezTo>
                    <a:pt x="231" y="88"/>
                    <a:pt x="233" y="86"/>
                    <a:pt x="232" y="84"/>
                  </a:cubicBezTo>
                  <a:cubicBezTo>
                    <a:pt x="230" y="82"/>
                    <a:pt x="223" y="86"/>
                    <a:pt x="220" y="85"/>
                  </a:cubicBezTo>
                  <a:cubicBezTo>
                    <a:pt x="221" y="82"/>
                    <a:pt x="224" y="79"/>
                    <a:pt x="224" y="77"/>
                  </a:cubicBezTo>
                  <a:cubicBezTo>
                    <a:pt x="224" y="75"/>
                    <a:pt x="221" y="73"/>
                    <a:pt x="219" y="72"/>
                  </a:cubicBezTo>
                  <a:cubicBezTo>
                    <a:pt x="215" y="68"/>
                    <a:pt x="211" y="69"/>
                    <a:pt x="205" y="67"/>
                  </a:cubicBezTo>
                  <a:cubicBezTo>
                    <a:pt x="201" y="65"/>
                    <a:pt x="197" y="61"/>
                    <a:pt x="192" y="66"/>
                  </a:cubicBezTo>
                  <a:cubicBezTo>
                    <a:pt x="188" y="70"/>
                    <a:pt x="188" y="73"/>
                    <a:pt x="181" y="73"/>
                  </a:cubicBezTo>
                  <a:cubicBezTo>
                    <a:pt x="177" y="74"/>
                    <a:pt x="174" y="73"/>
                    <a:pt x="171" y="73"/>
                  </a:cubicBezTo>
                  <a:cubicBezTo>
                    <a:pt x="168" y="73"/>
                    <a:pt x="165" y="77"/>
                    <a:pt x="162" y="77"/>
                  </a:cubicBezTo>
                  <a:cubicBezTo>
                    <a:pt x="161" y="77"/>
                    <a:pt x="159" y="76"/>
                    <a:pt x="158" y="75"/>
                  </a:cubicBezTo>
                  <a:cubicBezTo>
                    <a:pt x="156" y="75"/>
                    <a:pt x="154" y="75"/>
                    <a:pt x="153" y="75"/>
                  </a:cubicBezTo>
                  <a:cubicBezTo>
                    <a:pt x="150" y="75"/>
                    <a:pt x="147" y="73"/>
                    <a:pt x="144" y="73"/>
                  </a:cubicBezTo>
                  <a:cubicBezTo>
                    <a:pt x="137" y="74"/>
                    <a:pt x="131" y="83"/>
                    <a:pt x="126" y="76"/>
                  </a:cubicBezTo>
                  <a:cubicBezTo>
                    <a:pt x="123" y="70"/>
                    <a:pt x="121" y="64"/>
                    <a:pt x="114" y="63"/>
                  </a:cubicBezTo>
                  <a:cubicBezTo>
                    <a:pt x="110" y="58"/>
                    <a:pt x="113" y="47"/>
                    <a:pt x="108" y="43"/>
                  </a:cubicBezTo>
                  <a:cubicBezTo>
                    <a:pt x="105" y="41"/>
                    <a:pt x="103" y="44"/>
                    <a:pt x="100" y="43"/>
                  </a:cubicBezTo>
                  <a:cubicBezTo>
                    <a:pt x="99" y="43"/>
                    <a:pt x="100" y="41"/>
                    <a:pt x="99" y="40"/>
                  </a:cubicBezTo>
                  <a:cubicBezTo>
                    <a:pt x="98" y="39"/>
                    <a:pt x="97" y="38"/>
                    <a:pt x="95" y="37"/>
                  </a:cubicBezTo>
                  <a:cubicBezTo>
                    <a:pt x="92" y="36"/>
                    <a:pt x="90" y="39"/>
                    <a:pt x="88" y="36"/>
                  </a:cubicBezTo>
                  <a:cubicBezTo>
                    <a:pt x="85" y="33"/>
                    <a:pt x="89" y="32"/>
                    <a:pt x="90" y="30"/>
                  </a:cubicBezTo>
                  <a:cubicBezTo>
                    <a:pt x="91" y="28"/>
                    <a:pt x="90" y="23"/>
                    <a:pt x="89" y="21"/>
                  </a:cubicBezTo>
                  <a:cubicBezTo>
                    <a:pt x="87" y="19"/>
                    <a:pt x="86" y="17"/>
                    <a:pt x="84" y="14"/>
                  </a:cubicBezTo>
                  <a:cubicBezTo>
                    <a:pt x="83" y="12"/>
                    <a:pt x="82" y="8"/>
                    <a:pt x="79" y="7"/>
                  </a:cubicBezTo>
                  <a:cubicBezTo>
                    <a:pt x="75" y="6"/>
                    <a:pt x="75" y="11"/>
                    <a:pt x="72" y="7"/>
                  </a:cubicBezTo>
                  <a:cubicBezTo>
                    <a:pt x="71" y="5"/>
                    <a:pt x="70" y="3"/>
                    <a:pt x="70" y="0"/>
                  </a:cubicBezTo>
                  <a:cubicBezTo>
                    <a:pt x="68" y="1"/>
                    <a:pt x="66" y="2"/>
                    <a:pt x="64" y="4"/>
                  </a:cubicBezTo>
                  <a:cubicBezTo>
                    <a:pt x="59" y="7"/>
                    <a:pt x="59" y="8"/>
                    <a:pt x="53" y="8"/>
                  </a:cubicBezTo>
                  <a:cubicBezTo>
                    <a:pt x="48" y="8"/>
                    <a:pt x="44" y="8"/>
                    <a:pt x="40" y="7"/>
                  </a:cubicBezTo>
                  <a:cubicBezTo>
                    <a:pt x="32" y="7"/>
                    <a:pt x="22" y="18"/>
                    <a:pt x="34" y="18"/>
                  </a:cubicBezTo>
                  <a:cubicBezTo>
                    <a:pt x="33" y="25"/>
                    <a:pt x="27" y="32"/>
                    <a:pt x="21" y="38"/>
                  </a:cubicBezTo>
                  <a:cubicBezTo>
                    <a:pt x="26" y="39"/>
                    <a:pt x="29" y="41"/>
                    <a:pt x="31" y="47"/>
                  </a:cubicBezTo>
                  <a:cubicBezTo>
                    <a:pt x="34" y="55"/>
                    <a:pt x="44" y="70"/>
                    <a:pt x="34" y="77"/>
                  </a:cubicBezTo>
                  <a:cubicBezTo>
                    <a:pt x="28" y="81"/>
                    <a:pt x="22" y="77"/>
                    <a:pt x="25" y="86"/>
                  </a:cubicBezTo>
                  <a:cubicBezTo>
                    <a:pt x="27" y="92"/>
                    <a:pt x="25" y="99"/>
                    <a:pt x="18" y="100"/>
                  </a:cubicBezTo>
                  <a:cubicBezTo>
                    <a:pt x="14" y="100"/>
                    <a:pt x="0" y="94"/>
                    <a:pt x="3" y="104"/>
                  </a:cubicBezTo>
                  <a:cubicBezTo>
                    <a:pt x="4" y="106"/>
                    <a:pt x="7" y="110"/>
                    <a:pt x="9" y="112"/>
                  </a:cubicBezTo>
                  <a:cubicBezTo>
                    <a:pt x="12" y="115"/>
                    <a:pt x="15" y="115"/>
                    <a:pt x="18" y="117"/>
                  </a:cubicBezTo>
                  <a:cubicBezTo>
                    <a:pt x="22" y="121"/>
                    <a:pt x="19" y="130"/>
                    <a:pt x="17" y="135"/>
                  </a:cubicBezTo>
                  <a:cubicBezTo>
                    <a:pt x="15" y="142"/>
                    <a:pt x="21" y="147"/>
                    <a:pt x="21" y="154"/>
                  </a:cubicBezTo>
                  <a:cubicBezTo>
                    <a:pt x="21" y="160"/>
                    <a:pt x="14" y="166"/>
                    <a:pt x="16" y="173"/>
                  </a:cubicBezTo>
                  <a:cubicBezTo>
                    <a:pt x="17" y="179"/>
                    <a:pt x="23" y="184"/>
                    <a:pt x="26" y="190"/>
                  </a:cubicBezTo>
                  <a:cubicBezTo>
                    <a:pt x="29" y="197"/>
                    <a:pt x="23" y="205"/>
                    <a:pt x="25" y="213"/>
                  </a:cubicBezTo>
                  <a:cubicBezTo>
                    <a:pt x="26" y="218"/>
                    <a:pt x="32" y="225"/>
                    <a:pt x="30" y="230"/>
                  </a:cubicBezTo>
                  <a:cubicBezTo>
                    <a:pt x="30" y="232"/>
                    <a:pt x="28" y="232"/>
                    <a:pt x="28" y="234"/>
                  </a:cubicBezTo>
                  <a:cubicBezTo>
                    <a:pt x="27" y="236"/>
                    <a:pt x="28" y="236"/>
                    <a:pt x="28" y="238"/>
                  </a:cubicBezTo>
                  <a:cubicBezTo>
                    <a:pt x="28" y="242"/>
                    <a:pt x="28" y="244"/>
                    <a:pt x="26" y="247"/>
                  </a:cubicBezTo>
                  <a:cubicBezTo>
                    <a:pt x="25" y="251"/>
                    <a:pt x="26" y="252"/>
                    <a:pt x="22" y="253"/>
                  </a:cubicBezTo>
                  <a:cubicBezTo>
                    <a:pt x="22" y="253"/>
                    <a:pt x="21" y="253"/>
                    <a:pt x="20" y="253"/>
                  </a:cubicBezTo>
                  <a:cubicBezTo>
                    <a:pt x="21" y="255"/>
                    <a:pt x="22" y="257"/>
                    <a:pt x="24" y="258"/>
                  </a:cubicBezTo>
                  <a:cubicBezTo>
                    <a:pt x="27" y="261"/>
                    <a:pt x="31" y="261"/>
                    <a:pt x="33" y="265"/>
                  </a:cubicBezTo>
                  <a:cubicBezTo>
                    <a:pt x="36" y="268"/>
                    <a:pt x="35" y="272"/>
                    <a:pt x="41" y="272"/>
                  </a:cubicBezTo>
                  <a:cubicBezTo>
                    <a:pt x="42" y="272"/>
                    <a:pt x="44" y="270"/>
                    <a:pt x="46" y="270"/>
                  </a:cubicBezTo>
                  <a:cubicBezTo>
                    <a:pt x="48" y="270"/>
                    <a:pt x="50" y="272"/>
                    <a:pt x="52" y="272"/>
                  </a:cubicBezTo>
                  <a:cubicBezTo>
                    <a:pt x="56" y="274"/>
                    <a:pt x="58" y="275"/>
                    <a:pt x="62" y="277"/>
                  </a:cubicBezTo>
                  <a:cubicBezTo>
                    <a:pt x="63" y="277"/>
                    <a:pt x="63" y="279"/>
                    <a:pt x="63" y="279"/>
                  </a:cubicBezTo>
                  <a:cubicBezTo>
                    <a:pt x="69" y="280"/>
                    <a:pt x="69" y="275"/>
                    <a:pt x="73" y="274"/>
                  </a:cubicBezTo>
                  <a:cubicBezTo>
                    <a:pt x="75" y="273"/>
                    <a:pt x="77" y="275"/>
                    <a:pt x="79" y="274"/>
                  </a:cubicBezTo>
                  <a:cubicBezTo>
                    <a:pt x="80" y="273"/>
                    <a:pt x="80" y="270"/>
                    <a:pt x="82" y="270"/>
                  </a:cubicBezTo>
                  <a:cubicBezTo>
                    <a:pt x="86" y="266"/>
                    <a:pt x="87" y="270"/>
                    <a:pt x="89" y="274"/>
                  </a:cubicBezTo>
                  <a:cubicBezTo>
                    <a:pt x="91" y="279"/>
                    <a:pt x="92" y="280"/>
                    <a:pt x="95" y="284"/>
                  </a:cubicBezTo>
                  <a:cubicBezTo>
                    <a:pt x="98" y="287"/>
                    <a:pt x="99" y="289"/>
                    <a:pt x="99" y="294"/>
                  </a:cubicBezTo>
                  <a:cubicBezTo>
                    <a:pt x="99" y="301"/>
                    <a:pt x="99" y="300"/>
                    <a:pt x="105" y="302"/>
                  </a:cubicBezTo>
                  <a:cubicBezTo>
                    <a:pt x="108" y="304"/>
                    <a:pt x="110" y="307"/>
                    <a:pt x="113" y="308"/>
                  </a:cubicBezTo>
                  <a:cubicBezTo>
                    <a:pt x="116" y="310"/>
                    <a:pt x="122" y="309"/>
                    <a:pt x="124" y="312"/>
                  </a:cubicBezTo>
                  <a:cubicBezTo>
                    <a:pt x="127" y="314"/>
                    <a:pt x="125" y="317"/>
                    <a:pt x="125" y="319"/>
                  </a:cubicBezTo>
                  <a:cubicBezTo>
                    <a:pt x="125" y="323"/>
                    <a:pt x="125" y="324"/>
                    <a:pt x="125" y="328"/>
                  </a:cubicBezTo>
                  <a:cubicBezTo>
                    <a:pt x="126" y="336"/>
                    <a:pt x="120" y="335"/>
                    <a:pt x="114" y="338"/>
                  </a:cubicBezTo>
                  <a:cubicBezTo>
                    <a:pt x="110" y="339"/>
                    <a:pt x="107" y="343"/>
                    <a:pt x="105" y="347"/>
                  </a:cubicBezTo>
                  <a:cubicBezTo>
                    <a:pt x="106" y="347"/>
                    <a:pt x="107" y="348"/>
                    <a:pt x="107" y="348"/>
                  </a:cubicBezTo>
                  <a:cubicBezTo>
                    <a:pt x="110" y="350"/>
                    <a:pt x="110" y="353"/>
                    <a:pt x="111" y="355"/>
                  </a:cubicBezTo>
                  <a:cubicBezTo>
                    <a:pt x="114" y="359"/>
                    <a:pt x="115" y="356"/>
                    <a:pt x="120" y="357"/>
                  </a:cubicBezTo>
                  <a:cubicBezTo>
                    <a:pt x="123" y="357"/>
                    <a:pt x="125" y="360"/>
                    <a:pt x="128" y="360"/>
                  </a:cubicBezTo>
                  <a:cubicBezTo>
                    <a:pt x="132" y="361"/>
                    <a:pt x="138" y="357"/>
                    <a:pt x="142" y="359"/>
                  </a:cubicBezTo>
                  <a:cubicBezTo>
                    <a:pt x="145" y="360"/>
                    <a:pt x="144" y="362"/>
                    <a:pt x="146" y="364"/>
                  </a:cubicBezTo>
                  <a:cubicBezTo>
                    <a:pt x="148" y="366"/>
                    <a:pt x="151" y="363"/>
                    <a:pt x="153" y="361"/>
                  </a:cubicBezTo>
                  <a:cubicBezTo>
                    <a:pt x="157" y="359"/>
                    <a:pt x="157" y="359"/>
                    <a:pt x="162" y="359"/>
                  </a:cubicBezTo>
                  <a:cubicBezTo>
                    <a:pt x="162" y="359"/>
                    <a:pt x="162" y="358"/>
                    <a:pt x="162" y="357"/>
                  </a:cubicBezTo>
                  <a:cubicBezTo>
                    <a:pt x="162" y="355"/>
                    <a:pt x="158" y="351"/>
                    <a:pt x="161" y="348"/>
                  </a:cubicBezTo>
                  <a:cubicBezTo>
                    <a:pt x="162" y="347"/>
                    <a:pt x="169" y="346"/>
                    <a:pt x="171" y="346"/>
                  </a:cubicBezTo>
                  <a:cubicBezTo>
                    <a:pt x="175" y="345"/>
                    <a:pt x="179" y="345"/>
                    <a:pt x="182" y="346"/>
                  </a:cubicBezTo>
                  <a:cubicBezTo>
                    <a:pt x="187" y="348"/>
                    <a:pt x="185" y="348"/>
                    <a:pt x="190" y="345"/>
                  </a:cubicBezTo>
                  <a:cubicBezTo>
                    <a:pt x="191" y="344"/>
                    <a:pt x="196" y="342"/>
                    <a:pt x="198" y="344"/>
                  </a:cubicBezTo>
                  <a:cubicBezTo>
                    <a:pt x="201" y="347"/>
                    <a:pt x="197" y="350"/>
                    <a:pt x="197" y="352"/>
                  </a:cubicBezTo>
                  <a:cubicBezTo>
                    <a:pt x="197" y="355"/>
                    <a:pt x="198" y="359"/>
                    <a:pt x="201" y="361"/>
                  </a:cubicBezTo>
                  <a:cubicBezTo>
                    <a:pt x="204" y="362"/>
                    <a:pt x="206" y="359"/>
                    <a:pt x="207" y="356"/>
                  </a:cubicBezTo>
                  <a:cubicBezTo>
                    <a:pt x="208" y="353"/>
                    <a:pt x="209" y="349"/>
                    <a:pt x="210" y="346"/>
                  </a:cubicBezTo>
                  <a:cubicBezTo>
                    <a:pt x="212" y="343"/>
                    <a:pt x="214" y="341"/>
                    <a:pt x="215" y="338"/>
                  </a:cubicBezTo>
                  <a:cubicBezTo>
                    <a:pt x="217" y="331"/>
                    <a:pt x="217" y="324"/>
                    <a:pt x="219" y="318"/>
                  </a:cubicBezTo>
                  <a:cubicBezTo>
                    <a:pt x="221" y="310"/>
                    <a:pt x="226" y="309"/>
                    <a:pt x="233" y="311"/>
                  </a:cubicBezTo>
                  <a:cubicBezTo>
                    <a:pt x="237" y="312"/>
                    <a:pt x="238" y="312"/>
                    <a:pt x="242" y="312"/>
                  </a:cubicBezTo>
                  <a:cubicBezTo>
                    <a:pt x="246" y="311"/>
                    <a:pt x="248" y="310"/>
                    <a:pt x="251" y="312"/>
                  </a:cubicBezTo>
                  <a:cubicBezTo>
                    <a:pt x="257" y="316"/>
                    <a:pt x="260" y="319"/>
                    <a:pt x="267" y="318"/>
                  </a:cubicBezTo>
                  <a:cubicBezTo>
                    <a:pt x="269" y="317"/>
                    <a:pt x="270" y="317"/>
                    <a:pt x="271" y="317"/>
                  </a:cubicBezTo>
                  <a:cubicBezTo>
                    <a:pt x="272" y="316"/>
                    <a:pt x="272" y="314"/>
                    <a:pt x="272" y="312"/>
                  </a:cubicBezTo>
                  <a:cubicBezTo>
                    <a:pt x="272" y="308"/>
                    <a:pt x="271" y="305"/>
                    <a:pt x="274" y="300"/>
                  </a:cubicBezTo>
                  <a:cubicBezTo>
                    <a:pt x="277" y="296"/>
                    <a:pt x="279" y="296"/>
                    <a:pt x="279" y="289"/>
                  </a:cubicBezTo>
                  <a:cubicBezTo>
                    <a:pt x="278" y="281"/>
                    <a:pt x="278" y="274"/>
                    <a:pt x="273" y="267"/>
                  </a:cubicBezTo>
                  <a:cubicBezTo>
                    <a:pt x="262" y="254"/>
                    <a:pt x="280" y="263"/>
                    <a:pt x="286" y="260"/>
                  </a:cubicBezTo>
                  <a:cubicBezTo>
                    <a:pt x="284" y="257"/>
                    <a:pt x="284" y="254"/>
                    <a:pt x="281" y="252"/>
                  </a:cubicBezTo>
                  <a:cubicBezTo>
                    <a:pt x="278" y="251"/>
                    <a:pt x="275" y="252"/>
                    <a:pt x="272" y="249"/>
                  </a:cubicBezTo>
                  <a:cubicBezTo>
                    <a:pt x="269" y="247"/>
                    <a:pt x="257" y="239"/>
                    <a:pt x="258" y="235"/>
                  </a:cubicBezTo>
                  <a:cubicBezTo>
                    <a:pt x="261" y="234"/>
                    <a:pt x="262" y="230"/>
                    <a:pt x="264" y="227"/>
                  </a:cubicBezTo>
                  <a:cubicBezTo>
                    <a:pt x="268" y="223"/>
                    <a:pt x="269" y="223"/>
                    <a:pt x="274" y="222"/>
                  </a:cubicBezTo>
                  <a:cubicBezTo>
                    <a:pt x="276" y="219"/>
                    <a:pt x="278" y="217"/>
                    <a:pt x="279" y="213"/>
                  </a:cubicBezTo>
                  <a:cubicBezTo>
                    <a:pt x="279" y="210"/>
                    <a:pt x="279" y="208"/>
                    <a:pt x="281" y="205"/>
                  </a:cubicBezTo>
                  <a:cubicBezTo>
                    <a:pt x="283" y="198"/>
                    <a:pt x="284" y="191"/>
                    <a:pt x="286" y="185"/>
                  </a:cubicBezTo>
                  <a:cubicBezTo>
                    <a:pt x="288" y="176"/>
                    <a:pt x="288" y="172"/>
                    <a:pt x="282" y="166"/>
                  </a:cubicBezTo>
                  <a:cubicBezTo>
                    <a:pt x="276" y="159"/>
                    <a:pt x="281" y="159"/>
                    <a:pt x="284" y="15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42"/>
            <p:cNvSpPr>
              <a:spLocks/>
            </p:cNvSpPr>
            <p:nvPr/>
          </p:nvSpPr>
          <p:spPr bwMode="auto">
            <a:xfrm>
              <a:off x="4254501" y="2816225"/>
              <a:ext cx="460375" cy="585788"/>
            </a:xfrm>
            <a:custGeom>
              <a:avLst/>
              <a:gdLst>
                <a:gd name="T0" fmla="*/ 231 w 277"/>
                <a:gd name="T1" fmla="*/ 76 h 353"/>
                <a:gd name="T2" fmla="*/ 230 w 277"/>
                <a:gd name="T3" fmla="*/ 60 h 353"/>
                <a:gd name="T4" fmla="*/ 211 w 277"/>
                <a:gd name="T5" fmla="*/ 50 h 353"/>
                <a:gd name="T6" fmla="*/ 201 w 277"/>
                <a:gd name="T7" fmla="*/ 32 h 353"/>
                <a:gd name="T8" fmla="*/ 188 w 277"/>
                <a:gd name="T9" fmla="*/ 18 h 353"/>
                <a:gd name="T10" fmla="*/ 179 w 277"/>
                <a:gd name="T11" fmla="*/ 22 h 353"/>
                <a:gd name="T12" fmla="*/ 168 w 277"/>
                <a:gd name="T13" fmla="*/ 25 h 353"/>
                <a:gd name="T14" fmla="*/ 152 w 277"/>
                <a:gd name="T15" fmla="*/ 18 h 353"/>
                <a:gd name="T16" fmla="*/ 139 w 277"/>
                <a:gd name="T17" fmla="*/ 13 h 353"/>
                <a:gd name="T18" fmla="*/ 126 w 277"/>
                <a:gd name="T19" fmla="*/ 1 h 353"/>
                <a:gd name="T20" fmla="*/ 109 w 277"/>
                <a:gd name="T21" fmla="*/ 5 h 353"/>
                <a:gd name="T22" fmla="*/ 94 w 277"/>
                <a:gd name="T23" fmla="*/ 10 h 353"/>
                <a:gd name="T24" fmla="*/ 80 w 277"/>
                <a:gd name="T25" fmla="*/ 32 h 353"/>
                <a:gd name="T26" fmla="*/ 47 w 277"/>
                <a:gd name="T27" fmla="*/ 46 h 353"/>
                <a:gd name="T28" fmla="*/ 39 w 277"/>
                <a:gd name="T29" fmla="*/ 64 h 353"/>
                <a:gd name="T30" fmla="*/ 53 w 277"/>
                <a:gd name="T31" fmla="*/ 80 h 353"/>
                <a:gd name="T32" fmla="*/ 69 w 277"/>
                <a:gd name="T33" fmla="*/ 110 h 353"/>
                <a:gd name="T34" fmla="*/ 69 w 277"/>
                <a:gd name="T35" fmla="*/ 137 h 353"/>
                <a:gd name="T36" fmla="*/ 58 w 277"/>
                <a:gd name="T37" fmla="*/ 170 h 353"/>
                <a:gd name="T38" fmla="*/ 63 w 277"/>
                <a:gd name="T39" fmla="*/ 195 h 353"/>
                <a:gd name="T40" fmla="*/ 54 w 277"/>
                <a:gd name="T41" fmla="*/ 230 h 353"/>
                <a:gd name="T42" fmla="*/ 29 w 277"/>
                <a:gd name="T43" fmla="*/ 248 h 353"/>
                <a:gd name="T44" fmla="*/ 22 w 277"/>
                <a:gd name="T45" fmla="*/ 263 h 353"/>
                <a:gd name="T46" fmla="*/ 7 w 277"/>
                <a:gd name="T47" fmla="*/ 286 h 353"/>
                <a:gd name="T48" fmla="*/ 0 w 277"/>
                <a:gd name="T49" fmla="*/ 295 h 353"/>
                <a:gd name="T50" fmla="*/ 11 w 277"/>
                <a:gd name="T51" fmla="*/ 308 h 353"/>
                <a:gd name="T52" fmla="*/ 16 w 277"/>
                <a:gd name="T53" fmla="*/ 345 h 353"/>
                <a:gd name="T54" fmla="*/ 51 w 277"/>
                <a:gd name="T55" fmla="*/ 348 h 353"/>
                <a:gd name="T56" fmla="*/ 59 w 277"/>
                <a:gd name="T57" fmla="*/ 329 h 353"/>
                <a:gd name="T58" fmla="*/ 87 w 277"/>
                <a:gd name="T59" fmla="*/ 315 h 353"/>
                <a:gd name="T60" fmla="*/ 95 w 277"/>
                <a:gd name="T61" fmla="*/ 323 h 353"/>
                <a:gd name="T62" fmla="*/ 107 w 277"/>
                <a:gd name="T63" fmla="*/ 352 h 353"/>
                <a:gd name="T64" fmla="*/ 111 w 277"/>
                <a:gd name="T65" fmla="*/ 336 h 353"/>
                <a:gd name="T66" fmla="*/ 120 w 277"/>
                <a:gd name="T67" fmla="*/ 315 h 353"/>
                <a:gd name="T68" fmla="*/ 149 w 277"/>
                <a:gd name="T69" fmla="*/ 303 h 353"/>
                <a:gd name="T70" fmla="*/ 172 w 277"/>
                <a:gd name="T71" fmla="*/ 318 h 353"/>
                <a:gd name="T72" fmla="*/ 185 w 277"/>
                <a:gd name="T73" fmla="*/ 323 h 353"/>
                <a:gd name="T74" fmla="*/ 196 w 277"/>
                <a:gd name="T75" fmla="*/ 330 h 353"/>
                <a:gd name="T76" fmla="*/ 205 w 277"/>
                <a:gd name="T77" fmla="*/ 336 h 353"/>
                <a:gd name="T78" fmla="*/ 218 w 277"/>
                <a:gd name="T79" fmla="*/ 326 h 353"/>
                <a:gd name="T80" fmla="*/ 239 w 277"/>
                <a:gd name="T81" fmla="*/ 312 h 353"/>
                <a:gd name="T82" fmla="*/ 255 w 277"/>
                <a:gd name="T83" fmla="*/ 303 h 353"/>
                <a:gd name="T84" fmla="*/ 260 w 277"/>
                <a:gd name="T85" fmla="*/ 292 h 353"/>
                <a:gd name="T86" fmla="*/ 273 w 277"/>
                <a:gd name="T87" fmla="*/ 280 h 353"/>
                <a:gd name="T88" fmla="*/ 276 w 277"/>
                <a:gd name="T89" fmla="*/ 266 h 353"/>
                <a:gd name="T90" fmla="*/ 256 w 277"/>
                <a:gd name="T91" fmla="*/ 247 h 353"/>
                <a:gd name="T92" fmla="*/ 247 w 277"/>
                <a:gd name="T93" fmla="*/ 235 h 353"/>
                <a:gd name="T94" fmla="*/ 224 w 277"/>
                <a:gd name="T95" fmla="*/ 242 h 353"/>
                <a:gd name="T96" fmla="*/ 214 w 277"/>
                <a:gd name="T97" fmla="*/ 242 h 353"/>
                <a:gd name="T98" fmla="*/ 216 w 277"/>
                <a:gd name="T99" fmla="*/ 227 h 353"/>
                <a:gd name="T100" fmla="*/ 214 w 277"/>
                <a:gd name="T101" fmla="*/ 200 h 353"/>
                <a:gd name="T102" fmla="*/ 202 w 277"/>
                <a:gd name="T103" fmla="*/ 186 h 353"/>
                <a:gd name="T104" fmla="*/ 195 w 277"/>
                <a:gd name="T105" fmla="*/ 151 h 353"/>
                <a:gd name="T106" fmla="*/ 200 w 277"/>
                <a:gd name="T107" fmla="*/ 138 h 353"/>
                <a:gd name="T108" fmla="*/ 200 w 277"/>
                <a:gd name="T109" fmla="*/ 104 h 353"/>
                <a:gd name="T110" fmla="*/ 220 w 277"/>
                <a:gd name="T111" fmla="*/ 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353">
                  <a:moveTo>
                    <a:pt x="220" y="86"/>
                  </a:moveTo>
                  <a:cubicBezTo>
                    <a:pt x="226" y="83"/>
                    <a:pt x="232" y="84"/>
                    <a:pt x="231" y="76"/>
                  </a:cubicBezTo>
                  <a:cubicBezTo>
                    <a:pt x="231" y="72"/>
                    <a:pt x="231" y="71"/>
                    <a:pt x="231" y="67"/>
                  </a:cubicBezTo>
                  <a:cubicBezTo>
                    <a:pt x="231" y="65"/>
                    <a:pt x="233" y="62"/>
                    <a:pt x="230" y="60"/>
                  </a:cubicBezTo>
                  <a:cubicBezTo>
                    <a:pt x="228" y="57"/>
                    <a:pt x="222" y="58"/>
                    <a:pt x="219" y="56"/>
                  </a:cubicBezTo>
                  <a:cubicBezTo>
                    <a:pt x="216" y="55"/>
                    <a:pt x="214" y="52"/>
                    <a:pt x="211" y="50"/>
                  </a:cubicBezTo>
                  <a:cubicBezTo>
                    <a:pt x="205" y="48"/>
                    <a:pt x="205" y="49"/>
                    <a:pt x="205" y="42"/>
                  </a:cubicBezTo>
                  <a:cubicBezTo>
                    <a:pt x="205" y="37"/>
                    <a:pt x="204" y="35"/>
                    <a:pt x="201" y="32"/>
                  </a:cubicBezTo>
                  <a:cubicBezTo>
                    <a:pt x="198" y="28"/>
                    <a:pt x="197" y="27"/>
                    <a:pt x="195" y="22"/>
                  </a:cubicBezTo>
                  <a:cubicBezTo>
                    <a:pt x="193" y="18"/>
                    <a:pt x="192" y="14"/>
                    <a:pt x="188" y="18"/>
                  </a:cubicBezTo>
                  <a:cubicBezTo>
                    <a:pt x="186" y="18"/>
                    <a:pt x="186" y="21"/>
                    <a:pt x="185" y="22"/>
                  </a:cubicBezTo>
                  <a:cubicBezTo>
                    <a:pt x="183" y="23"/>
                    <a:pt x="181" y="21"/>
                    <a:pt x="179" y="22"/>
                  </a:cubicBezTo>
                  <a:cubicBezTo>
                    <a:pt x="175" y="23"/>
                    <a:pt x="175" y="28"/>
                    <a:pt x="169" y="27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4" y="23"/>
                    <a:pt x="162" y="22"/>
                    <a:pt x="158" y="20"/>
                  </a:cubicBezTo>
                  <a:cubicBezTo>
                    <a:pt x="156" y="20"/>
                    <a:pt x="154" y="18"/>
                    <a:pt x="152" y="18"/>
                  </a:cubicBezTo>
                  <a:cubicBezTo>
                    <a:pt x="150" y="18"/>
                    <a:pt x="148" y="20"/>
                    <a:pt x="147" y="20"/>
                  </a:cubicBezTo>
                  <a:cubicBezTo>
                    <a:pt x="141" y="20"/>
                    <a:pt x="142" y="16"/>
                    <a:pt x="139" y="13"/>
                  </a:cubicBezTo>
                  <a:cubicBezTo>
                    <a:pt x="137" y="9"/>
                    <a:pt x="133" y="9"/>
                    <a:pt x="130" y="6"/>
                  </a:cubicBezTo>
                  <a:cubicBezTo>
                    <a:pt x="128" y="5"/>
                    <a:pt x="127" y="3"/>
                    <a:pt x="126" y="1"/>
                  </a:cubicBezTo>
                  <a:cubicBezTo>
                    <a:pt x="123" y="1"/>
                    <a:pt x="121" y="0"/>
                    <a:pt x="118" y="1"/>
                  </a:cubicBezTo>
                  <a:cubicBezTo>
                    <a:pt x="115" y="1"/>
                    <a:pt x="111" y="2"/>
                    <a:pt x="109" y="5"/>
                  </a:cubicBezTo>
                  <a:cubicBezTo>
                    <a:pt x="107" y="7"/>
                    <a:pt x="108" y="9"/>
                    <a:pt x="104" y="10"/>
                  </a:cubicBezTo>
                  <a:cubicBezTo>
                    <a:pt x="101" y="11"/>
                    <a:pt x="97" y="10"/>
                    <a:pt x="94" y="10"/>
                  </a:cubicBezTo>
                  <a:cubicBezTo>
                    <a:pt x="90" y="9"/>
                    <a:pt x="88" y="11"/>
                    <a:pt x="85" y="13"/>
                  </a:cubicBezTo>
                  <a:cubicBezTo>
                    <a:pt x="78" y="18"/>
                    <a:pt x="80" y="25"/>
                    <a:pt x="80" y="32"/>
                  </a:cubicBezTo>
                  <a:cubicBezTo>
                    <a:pt x="80" y="40"/>
                    <a:pt x="80" y="43"/>
                    <a:pt x="71" y="44"/>
                  </a:cubicBezTo>
                  <a:cubicBezTo>
                    <a:pt x="63" y="44"/>
                    <a:pt x="55" y="44"/>
                    <a:pt x="47" y="46"/>
                  </a:cubicBezTo>
                  <a:cubicBezTo>
                    <a:pt x="41" y="48"/>
                    <a:pt x="40" y="55"/>
                    <a:pt x="34" y="57"/>
                  </a:cubicBezTo>
                  <a:cubicBezTo>
                    <a:pt x="36" y="60"/>
                    <a:pt x="37" y="61"/>
                    <a:pt x="39" y="64"/>
                  </a:cubicBezTo>
                  <a:cubicBezTo>
                    <a:pt x="42" y="67"/>
                    <a:pt x="43" y="71"/>
                    <a:pt x="45" y="75"/>
                  </a:cubicBezTo>
                  <a:cubicBezTo>
                    <a:pt x="47" y="79"/>
                    <a:pt x="50" y="78"/>
                    <a:pt x="53" y="80"/>
                  </a:cubicBezTo>
                  <a:cubicBezTo>
                    <a:pt x="60" y="83"/>
                    <a:pt x="64" y="93"/>
                    <a:pt x="67" y="99"/>
                  </a:cubicBezTo>
                  <a:cubicBezTo>
                    <a:pt x="69" y="102"/>
                    <a:pt x="71" y="106"/>
                    <a:pt x="69" y="110"/>
                  </a:cubicBezTo>
                  <a:cubicBezTo>
                    <a:pt x="67" y="115"/>
                    <a:pt x="64" y="113"/>
                    <a:pt x="68" y="118"/>
                  </a:cubicBezTo>
                  <a:cubicBezTo>
                    <a:pt x="75" y="125"/>
                    <a:pt x="76" y="128"/>
                    <a:pt x="69" y="137"/>
                  </a:cubicBezTo>
                  <a:cubicBezTo>
                    <a:pt x="64" y="143"/>
                    <a:pt x="56" y="146"/>
                    <a:pt x="51" y="152"/>
                  </a:cubicBezTo>
                  <a:cubicBezTo>
                    <a:pt x="42" y="163"/>
                    <a:pt x="54" y="163"/>
                    <a:pt x="58" y="170"/>
                  </a:cubicBezTo>
                  <a:cubicBezTo>
                    <a:pt x="60" y="175"/>
                    <a:pt x="59" y="178"/>
                    <a:pt x="60" y="183"/>
                  </a:cubicBezTo>
                  <a:cubicBezTo>
                    <a:pt x="61" y="187"/>
                    <a:pt x="63" y="190"/>
                    <a:pt x="63" y="195"/>
                  </a:cubicBezTo>
                  <a:cubicBezTo>
                    <a:pt x="63" y="201"/>
                    <a:pt x="62" y="207"/>
                    <a:pt x="62" y="214"/>
                  </a:cubicBezTo>
                  <a:cubicBezTo>
                    <a:pt x="62" y="219"/>
                    <a:pt x="58" y="226"/>
                    <a:pt x="54" y="230"/>
                  </a:cubicBezTo>
                  <a:cubicBezTo>
                    <a:pt x="48" y="225"/>
                    <a:pt x="46" y="225"/>
                    <a:pt x="42" y="233"/>
                  </a:cubicBezTo>
                  <a:cubicBezTo>
                    <a:pt x="39" y="239"/>
                    <a:pt x="35" y="245"/>
                    <a:pt x="29" y="248"/>
                  </a:cubicBezTo>
                  <a:cubicBezTo>
                    <a:pt x="26" y="249"/>
                    <a:pt x="20" y="250"/>
                    <a:pt x="19" y="254"/>
                  </a:cubicBezTo>
                  <a:cubicBezTo>
                    <a:pt x="18" y="258"/>
                    <a:pt x="22" y="259"/>
                    <a:pt x="22" y="263"/>
                  </a:cubicBezTo>
                  <a:cubicBezTo>
                    <a:pt x="21" y="267"/>
                    <a:pt x="11" y="276"/>
                    <a:pt x="7" y="277"/>
                  </a:cubicBezTo>
                  <a:cubicBezTo>
                    <a:pt x="7" y="280"/>
                    <a:pt x="8" y="283"/>
                    <a:pt x="7" y="286"/>
                  </a:cubicBezTo>
                  <a:cubicBezTo>
                    <a:pt x="6" y="291"/>
                    <a:pt x="5" y="290"/>
                    <a:pt x="2" y="293"/>
                  </a:cubicBezTo>
                  <a:cubicBezTo>
                    <a:pt x="1" y="294"/>
                    <a:pt x="1" y="294"/>
                    <a:pt x="0" y="295"/>
                  </a:cubicBezTo>
                  <a:cubicBezTo>
                    <a:pt x="2" y="295"/>
                    <a:pt x="4" y="296"/>
                    <a:pt x="6" y="297"/>
                  </a:cubicBezTo>
                  <a:cubicBezTo>
                    <a:pt x="10" y="299"/>
                    <a:pt x="11" y="304"/>
                    <a:pt x="11" y="308"/>
                  </a:cubicBezTo>
                  <a:cubicBezTo>
                    <a:pt x="13" y="317"/>
                    <a:pt x="15" y="326"/>
                    <a:pt x="13" y="335"/>
                  </a:cubicBezTo>
                  <a:cubicBezTo>
                    <a:pt x="11" y="340"/>
                    <a:pt x="10" y="343"/>
                    <a:pt x="16" y="345"/>
                  </a:cubicBezTo>
                  <a:cubicBezTo>
                    <a:pt x="20" y="346"/>
                    <a:pt x="22" y="343"/>
                    <a:pt x="27" y="344"/>
                  </a:cubicBezTo>
                  <a:cubicBezTo>
                    <a:pt x="35" y="344"/>
                    <a:pt x="42" y="353"/>
                    <a:pt x="51" y="348"/>
                  </a:cubicBezTo>
                  <a:cubicBezTo>
                    <a:pt x="54" y="345"/>
                    <a:pt x="53" y="342"/>
                    <a:pt x="54" y="338"/>
                  </a:cubicBezTo>
                  <a:cubicBezTo>
                    <a:pt x="55" y="334"/>
                    <a:pt x="58" y="332"/>
                    <a:pt x="59" y="329"/>
                  </a:cubicBezTo>
                  <a:cubicBezTo>
                    <a:pt x="62" y="324"/>
                    <a:pt x="75" y="294"/>
                    <a:pt x="85" y="303"/>
                  </a:cubicBezTo>
                  <a:cubicBezTo>
                    <a:pt x="88" y="305"/>
                    <a:pt x="85" y="312"/>
                    <a:pt x="87" y="315"/>
                  </a:cubicBezTo>
                  <a:cubicBezTo>
                    <a:pt x="88" y="316"/>
                    <a:pt x="91" y="316"/>
                    <a:pt x="93" y="318"/>
                  </a:cubicBezTo>
                  <a:cubicBezTo>
                    <a:pt x="95" y="319"/>
                    <a:pt x="94" y="320"/>
                    <a:pt x="95" y="323"/>
                  </a:cubicBezTo>
                  <a:cubicBezTo>
                    <a:pt x="96" y="326"/>
                    <a:pt x="97" y="330"/>
                    <a:pt x="97" y="334"/>
                  </a:cubicBezTo>
                  <a:cubicBezTo>
                    <a:pt x="99" y="343"/>
                    <a:pt x="102" y="345"/>
                    <a:pt x="107" y="352"/>
                  </a:cubicBezTo>
                  <a:cubicBezTo>
                    <a:pt x="108" y="350"/>
                    <a:pt x="108" y="349"/>
                    <a:pt x="108" y="348"/>
                  </a:cubicBezTo>
                  <a:cubicBezTo>
                    <a:pt x="110" y="344"/>
                    <a:pt x="110" y="340"/>
                    <a:pt x="111" y="336"/>
                  </a:cubicBezTo>
                  <a:cubicBezTo>
                    <a:pt x="112" y="333"/>
                    <a:pt x="114" y="329"/>
                    <a:pt x="115" y="326"/>
                  </a:cubicBezTo>
                  <a:cubicBezTo>
                    <a:pt x="117" y="322"/>
                    <a:pt x="117" y="318"/>
                    <a:pt x="120" y="315"/>
                  </a:cubicBezTo>
                  <a:cubicBezTo>
                    <a:pt x="125" y="311"/>
                    <a:pt x="127" y="315"/>
                    <a:pt x="131" y="316"/>
                  </a:cubicBezTo>
                  <a:cubicBezTo>
                    <a:pt x="139" y="320"/>
                    <a:pt x="139" y="303"/>
                    <a:pt x="149" y="303"/>
                  </a:cubicBezTo>
                  <a:cubicBezTo>
                    <a:pt x="163" y="304"/>
                    <a:pt x="156" y="320"/>
                    <a:pt x="161" y="327"/>
                  </a:cubicBezTo>
                  <a:cubicBezTo>
                    <a:pt x="166" y="327"/>
                    <a:pt x="171" y="322"/>
                    <a:pt x="172" y="318"/>
                  </a:cubicBezTo>
                  <a:cubicBezTo>
                    <a:pt x="175" y="318"/>
                    <a:pt x="178" y="318"/>
                    <a:pt x="180" y="319"/>
                  </a:cubicBezTo>
                  <a:cubicBezTo>
                    <a:pt x="183" y="320"/>
                    <a:pt x="183" y="322"/>
                    <a:pt x="185" y="323"/>
                  </a:cubicBezTo>
                  <a:cubicBezTo>
                    <a:pt x="188" y="325"/>
                    <a:pt x="190" y="323"/>
                    <a:pt x="192" y="325"/>
                  </a:cubicBezTo>
                  <a:cubicBezTo>
                    <a:pt x="194" y="326"/>
                    <a:pt x="195" y="329"/>
                    <a:pt x="196" y="330"/>
                  </a:cubicBezTo>
                  <a:cubicBezTo>
                    <a:pt x="198" y="333"/>
                    <a:pt x="201" y="336"/>
                    <a:pt x="204" y="338"/>
                  </a:cubicBezTo>
                  <a:cubicBezTo>
                    <a:pt x="205" y="337"/>
                    <a:pt x="205" y="337"/>
                    <a:pt x="205" y="336"/>
                  </a:cubicBezTo>
                  <a:cubicBezTo>
                    <a:pt x="206" y="335"/>
                    <a:pt x="210" y="331"/>
                    <a:pt x="211" y="330"/>
                  </a:cubicBezTo>
                  <a:cubicBezTo>
                    <a:pt x="213" y="328"/>
                    <a:pt x="216" y="327"/>
                    <a:pt x="218" y="326"/>
                  </a:cubicBezTo>
                  <a:cubicBezTo>
                    <a:pt x="223" y="322"/>
                    <a:pt x="224" y="318"/>
                    <a:pt x="231" y="316"/>
                  </a:cubicBezTo>
                  <a:cubicBezTo>
                    <a:pt x="235" y="315"/>
                    <a:pt x="236" y="315"/>
                    <a:pt x="239" y="312"/>
                  </a:cubicBezTo>
                  <a:cubicBezTo>
                    <a:pt x="241" y="311"/>
                    <a:pt x="243" y="307"/>
                    <a:pt x="245" y="306"/>
                  </a:cubicBezTo>
                  <a:cubicBezTo>
                    <a:pt x="248" y="305"/>
                    <a:pt x="253" y="306"/>
                    <a:pt x="255" y="303"/>
                  </a:cubicBezTo>
                  <a:cubicBezTo>
                    <a:pt x="256" y="301"/>
                    <a:pt x="253" y="297"/>
                    <a:pt x="253" y="294"/>
                  </a:cubicBezTo>
                  <a:cubicBezTo>
                    <a:pt x="254" y="288"/>
                    <a:pt x="257" y="294"/>
                    <a:pt x="260" y="292"/>
                  </a:cubicBezTo>
                  <a:cubicBezTo>
                    <a:pt x="262" y="291"/>
                    <a:pt x="260" y="285"/>
                    <a:pt x="260" y="283"/>
                  </a:cubicBezTo>
                  <a:cubicBezTo>
                    <a:pt x="263" y="274"/>
                    <a:pt x="269" y="288"/>
                    <a:pt x="273" y="280"/>
                  </a:cubicBezTo>
                  <a:cubicBezTo>
                    <a:pt x="274" y="277"/>
                    <a:pt x="272" y="273"/>
                    <a:pt x="274" y="270"/>
                  </a:cubicBezTo>
                  <a:cubicBezTo>
                    <a:pt x="275" y="268"/>
                    <a:pt x="276" y="269"/>
                    <a:pt x="276" y="266"/>
                  </a:cubicBezTo>
                  <a:cubicBezTo>
                    <a:pt x="277" y="260"/>
                    <a:pt x="267" y="254"/>
                    <a:pt x="263" y="251"/>
                  </a:cubicBezTo>
                  <a:cubicBezTo>
                    <a:pt x="261" y="249"/>
                    <a:pt x="258" y="248"/>
                    <a:pt x="256" y="247"/>
                  </a:cubicBezTo>
                  <a:cubicBezTo>
                    <a:pt x="254" y="245"/>
                    <a:pt x="256" y="241"/>
                    <a:pt x="255" y="239"/>
                  </a:cubicBezTo>
                  <a:cubicBezTo>
                    <a:pt x="254" y="237"/>
                    <a:pt x="249" y="235"/>
                    <a:pt x="247" y="235"/>
                  </a:cubicBezTo>
                  <a:cubicBezTo>
                    <a:pt x="243" y="233"/>
                    <a:pt x="241" y="234"/>
                    <a:pt x="239" y="236"/>
                  </a:cubicBezTo>
                  <a:cubicBezTo>
                    <a:pt x="233" y="240"/>
                    <a:pt x="231" y="243"/>
                    <a:pt x="224" y="242"/>
                  </a:cubicBezTo>
                  <a:cubicBezTo>
                    <a:pt x="222" y="241"/>
                    <a:pt x="221" y="240"/>
                    <a:pt x="219" y="240"/>
                  </a:cubicBezTo>
                  <a:cubicBezTo>
                    <a:pt x="218" y="240"/>
                    <a:pt x="215" y="242"/>
                    <a:pt x="214" y="242"/>
                  </a:cubicBezTo>
                  <a:cubicBezTo>
                    <a:pt x="211" y="242"/>
                    <a:pt x="212" y="238"/>
                    <a:pt x="212" y="234"/>
                  </a:cubicBezTo>
                  <a:cubicBezTo>
                    <a:pt x="213" y="230"/>
                    <a:pt x="213" y="229"/>
                    <a:pt x="216" y="227"/>
                  </a:cubicBezTo>
                  <a:cubicBezTo>
                    <a:pt x="219" y="224"/>
                    <a:pt x="220" y="222"/>
                    <a:pt x="221" y="219"/>
                  </a:cubicBezTo>
                  <a:cubicBezTo>
                    <a:pt x="221" y="211"/>
                    <a:pt x="218" y="206"/>
                    <a:pt x="214" y="200"/>
                  </a:cubicBezTo>
                  <a:cubicBezTo>
                    <a:pt x="212" y="197"/>
                    <a:pt x="211" y="194"/>
                    <a:pt x="208" y="192"/>
                  </a:cubicBezTo>
                  <a:cubicBezTo>
                    <a:pt x="206" y="190"/>
                    <a:pt x="203" y="189"/>
                    <a:pt x="202" y="186"/>
                  </a:cubicBezTo>
                  <a:cubicBezTo>
                    <a:pt x="198" y="182"/>
                    <a:pt x="195" y="173"/>
                    <a:pt x="193" y="168"/>
                  </a:cubicBezTo>
                  <a:cubicBezTo>
                    <a:pt x="191" y="161"/>
                    <a:pt x="198" y="158"/>
                    <a:pt x="195" y="151"/>
                  </a:cubicBezTo>
                  <a:cubicBezTo>
                    <a:pt x="194" y="148"/>
                    <a:pt x="192" y="147"/>
                    <a:pt x="193" y="143"/>
                  </a:cubicBezTo>
                  <a:cubicBezTo>
                    <a:pt x="194" y="138"/>
                    <a:pt x="196" y="139"/>
                    <a:pt x="200" y="138"/>
                  </a:cubicBezTo>
                  <a:cubicBezTo>
                    <a:pt x="207" y="135"/>
                    <a:pt x="207" y="128"/>
                    <a:pt x="205" y="122"/>
                  </a:cubicBezTo>
                  <a:cubicBezTo>
                    <a:pt x="204" y="117"/>
                    <a:pt x="199" y="110"/>
                    <a:pt x="200" y="104"/>
                  </a:cubicBezTo>
                  <a:cubicBezTo>
                    <a:pt x="201" y="100"/>
                    <a:pt x="206" y="94"/>
                    <a:pt x="211" y="95"/>
                  </a:cubicBezTo>
                  <a:cubicBezTo>
                    <a:pt x="213" y="91"/>
                    <a:pt x="216" y="87"/>
                    <a:pt x="220" y="8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419302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205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2630053" y="2173749"/>
            <a:ext cx="1593766" cy="2342758"/>
            <a:chOff x="3040063" y="1792288"/>
            <a:chExt cx="1901825" cy="2795588"/>
          </a:xfrm>
          <a:solidFill>
            <a:schemeClr val="accent2"/>
          </a:solidFill>
        </p:grpSpPr>
        <p:sp>
          <p:nvSpPr>
            <p:cNvPr id="146" name="Freeform 46"/>
            <p:cNvSpPr>
              <a:spLocks/>
            </p:cNvSpPr>
            <p:nvPr/>
          </p:nvSpPr>
          <p:spPr bwMode="auto">
            <a:xfrm>
              <a:off x="3768725" y="3548063"/>
              <a:ext cx="20638" cy="19050"/>
            </a:xfrm>
            <a:custGeom>
              <a:avLst/>
              <a:gdLst>
                <a:gd name="T0" fmla="*/ 11 w 12"/>
                <a:gd name="T1" fmla="*/ 3 h 11"/>
                <a:gd name="T2" fmla="*/ 8 w 12"/>
                <a:gd name="T3" fmla="*/ 0 h 11"/>
                <a:gd name="T4" fmla="*/ 1 w 12"/>
                <a:gd name="T5" fmla="*/ 7 h 11"/>
                <a:gd name="T6" fmla="*/ 4 w 12"/>
                <a:gd name="T7" fmla="*/ 10 h 11"/>
                <a:gd name="T8" fmla="*/ 11 w 12"/>
                <a:gd name="T9" fmla="*/ 10 h 11"/>
                <a:gd name="T10" fmla="*/ 11 w 12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1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5" y="0"/>
                    <a:pt x="2" y="4"/>
                    <a:pt x="1" y="7"/>
                  </a:cubicBezTo>
                  <a:cubicBezTo>
                    <a:pt x="0" y="10"/>
                    <a:pt x="1" y="10"/>
                    <a:pt x="4" y="10"/>
                  </a:cubicBezTo>
                  <a:cubicBezTo>
                    <a:pt x="5" y="10"/>
                    <a:pt x="9" y="11"/>
                    <a:pt x="11" y="10"/>
                  </a:cubicBezTo>
                  <a:cubicBezTo>
                    <a:pt x="12" y="8"/>
                    <a:pt x="12" y="5"/>
                    <a:pt x="1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7"/>
            <p:cNvSpPr>
              <a:spLocks/>
            </p:cNvSpPr>
            <p:nvPr/>
          </p:nvSpPr>
          <p:spPr bwMode="auto">
            <a:xfrm>
              <a:off x="3779838" y="3522663"/>
              <a:ext cx="9525" cy="22225"/>
            </a:xfrm>
            <a:custGeom>
              <a:avLst/>
              <a:gdLst>
                <a:gd name="T0" fmla="*/ 4 w 6"/>
                <a:gd name="T1" fmla="*/ 10 h 13"/>
                <a:gd name="T2" fmla="*/ 6 w 6"/>
                <a:gd name="T3" fmla="*/ 1 h 13"/>
                <a:gd name="T4" fmla="*/ 3 w 6"/>
                <a:gd name="T5" fmla="*/ 3 h 13"/>
                <a:gd name="T6" fmla="*/ 4 w 6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0"/>
                  </a:moveTo>
                  <a:cubicBezTo>
                    <a:pt x="5" y="9"/>
                    <a:pt x="6" y="3"/>
                    <a:pt x="6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3" y="4"/>
                    <a:pt x="0" y="13"/>
                    <a:pt x="4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8"/>
            <p:cNvSpPr>
              <a:spLocks/>
            </p:cNvSpPr>
            <p:nvPr/>
          </p:nvSpPr>
          <p:spPr bwMode="auto">
            <a:xfrm>
              <a:off x="3581400" y="3267075"/>
              <a:ext cx="11113" cy="15875"/>
            </a:xfrm>
            <a:custGeom>
              <a:avLst/>
              <a:gdLst>
                <a:gd name="T0" fmla="*/ 3 w 6"/>
                <a:gd name="T1" fmla="*/ 5 h 9"/>
                <a:gd name="T2" fmla="*/ 4 w 6"/>
                <a:gd name="T3" fmla="*/ 2 h 9"/>
                <a:gd name="T4" fmla="*/ 0 w 6"/>
                <a:gd name="T5" fmla="*/ 5 h 9"/>
                <a:gd name="T6" fmla="*/ 3 w 6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5"/>
                  </a:moveTo>
                  <a:cubicBezTo>
                    <a:pt x="4" y="4"/>
                    <a:pt x="6" y="3"/>
                    <a:pt x="4" y="2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9"/>
                    <a:pt x="2" y="7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9"/>
            <p:cNvSpPr>
              <a:spLocks/>
            </p:cNvSpPr>
            <p:nvPr/>
          </p:nvSpPr>
          <p:spPr bwMode="auto">
            <a:xfrm>
              <a:off x="3633788" y="2289175"/>
              <a:ext cx="55563" cy="19050"/>
            </a:xfrm>
            <a:custGeom>
              <a:avLst/>
              <a:gdLst>
                <a:gd name="T0" fmla="*/ 1 w 32"/>
                <a:gd name="T1" fmla="*/ 1 h 11"/>
                <a:gd name="T2" fmla="*/ 1 w 32"/>
                <a:gd name="T3" fmla="*/ 2 h 11"/>
                <a:gd name="T4" fmla="*/ 0 w 32"/>
                <a:gd name="T5" fmla="*/ 2 h 11"/>
                <a:gd name="T6" fmla="*/ 0 w 32"/>
                <a:gd name="T7" fmla="*/ 3 h 11"/>
                <a:gd name="T8" fmla="*/ 1 w 32"/>
                <a:gd name="T9" fmla="*/ 4 h 11"/>
                <a:gd name="T10" fmla="*/ 1 w 32"/>
                <a:gd name="T11" fmla="*/ 5 h 11"/>
                <a:gd name="T12" fmla="*/ 2 w 32"/>
                <a:gd name="T13" fmla="*/ 5 h 11"/>
                <a:gd name="T14" fmla="*/ 2 w 32"/>
                <a:gd name="T15" fmla="*/ 6 h 11"/>
                <a:gd name="T16" fmla="*/ 3 w 32"/>
                <a:gd name="T17" fmla="*/ 6 h 11"/>
                <a:gd name="T18" fmla="*/ 4 w 32"/>
                <a:gd name="T19" fmla="*/ 7 h 11"/>
                <a:gd name="T20" fmla="*/ 6 w 32"/>
                <a:gd name="T21" fmla="*/ 9 h 11"/>
                <a:gd name="T22" fmla="*/ 8 w 32"/>
                <a:gd name="T23" fmla="*/ 9 h 11"/>
                <a:gd name="T24" fmla="*/ 9 w 32"/>
                <a:gd name="T25" fmla="*/ 9 h 11"/>
                <a:gd name="T26" fmla="*/ 10 w 32"/>
                <a:gd name="T27" fmla="*/ 9 h 11"/>
                <a:gd name="T28" fmla="*/ 11 w 32"/>
                <a:gd name="T29" fmla="*/ 9 h 11"/>
                <a:gd name="T30" fmla="*/ 13 w 32"/>
                <a:gd name="T31" fmla="*/ 9 h 11"/>
                <a:gd name="T32" fmla="*/ 15 w 32"/>
                <a:gd name="T33" fmla="*/ 11 h 11"/>
                <a:gd name="T34" fmla="*/ 17 w 32"/>
                <a:gd name="T35" fmla="*/ 11 h 11"/>
                <a:gd name="T36" fmla="*/ 18 w 32"/>
                <a:gd name="T37" fmla="*/ 11 h 11"/>
                <a:gd name="T38" fmla="*/ 20 w 32"/>
                <a:gd name="T39" fmla="*/ 11 h 11"/>
                <a:gd name="T40" fmla="*/ 21 w 32"/>
                <a:gd name="T41" fmla="*/ 11 h 11"/>
                <a:gd name="T42" fmla="*/ 22 w 32"/>
                <a:gd name="T43" fmla="*/ 11 h 11"/>
                <a:gd name="T44" fmla="*/ 25 w 32"/>
                <a:gd name="T45" fmla="*/ 10 h 11"/>
                <a:gd name="T46" fmla="*/ 26 w 32"/>
                <a:gd name="T47" fmla="*/ 9 h 11"/>
                <a:gd name="T48" fmla="*/ 27 w 32"/>
                <a:gd name="T49" fmla="*/ 9 h 11"/>
                <a:gd name="T50" fmla="*/ 30 w 32"/>
                <a:gd name="T51" fmla="*/ 9 h 11"/>
                <a:gd name="T52" fmla="*/ 31 w 32"/>
                <a:gd name="T53" fmla="*/ 8 h 11"/>
                <a:gd name="T54" fmla="*/ 32 w 32"/>
                <a:gd name="T55" fmla="*/ 7 h 11"/>
                <a:gd name="T56" fmla="*/ 32 w 32"/>
                <a:gd name="T57" fmla="*/ 6 h 11"/>
                <a:gd name="T58" fmla="*/ 31 w 32"/>
                <a:gd name="T59" fmla="*/ 3 h 11"/>
                <a:gd name="T60" fmla="*/ 29 w 32"/>
                <a:gd name="T61" fmla="*/ 2 h 11"/>
                <a:gd name="T62" fmla="*/ 27 w 32"/>
                <a:gd name="T63" fmla="*/ 3 h 11"/>
                <a:gd name="T64" fmla="*/ 26 w 32"/>
                <a:gd name="T65" fmla="*/ 2 h 11"/>
                <a:gd name="T66" fmla="*/ 25 w 32"/>
                <a:gd name="T67" fmla="*/ 3 h 11"/>
                <a:gd name="T68" fmla="*/ 23 w 32"/>
                <a:gd name="T69" fmla="*/ 3 h 11"/>
                <a:gd name="T70" fmla="*/ 22 w 32"/>
                <a:gd name="T71" fmla="*/ 3 h 11"/>
                <a:gd name="T72" fmla="*/ 21 w 32"/>
                <a:gd name="T73" fmla="*/ 4 h 11"/>
                <a:gd name="T74" fmla="*/ 19 w 32"/>
                <a:gd name="T75" fmla="*/ 5 h 11"/>
                <a:gd name="T76" fmla="*/ 18 w 32"/>
                <a:gd name="T77" fmla="*/ 4 h 11"/>
                <a:gd name="T78" fmla="*/ 17 w 32"/>
                <a:gd name="T79" fmla="*/ 5 h 11"/>
                <a:gd name="T80" fmla="*/ 16 w 32"/>
                <a:gd name="T81" fmla="*/ 3 h 11"/>
                <a:gd name="T82" fmla="*/ 14 w 32"/>
                <a:gd name="T83" fmla="*/ 5 h 11"/>
                <a:gd name="T84" fmla="*/ 12 w 32"/>
                <a:gd name="T85" fmla="*/ 5 h 11"/>
                <a:gd name="T86" fmla="*/ 10 w 32"/>
                <a:gd name="T87" fmla="*/ 4 h 11"/>
                <a:gd name="T88" fmla="*/ 8 w 32"/>
                <a:gd name="T89" fmla="*/ 4 h 11"/>
                <a:gd name="T90" fmla="*/ 7 w 32"/>
                <a:gd name="T91" fmla="*/ 3 h 11"/>
                <a:gd name="T92" fmla="*/ 5 w 32"/>
                <a:gd name="T93" fmla="*/ 1 h 11"/>
                <a:gd name="T94" fmla="*/ 3 w 32"/>
                <a:gd name="T95" fmla="*/ 0 h 11"/>
                <a:gd name="T96" fmla="*/ 2 w 32"/>
                <a:gd name="T97" fmla="*/ 0 h 11"/>
                <a:gd name="T98" fmla="*/ 2 w 32"/>
                <a:gd name="T99" fmla="*/ 0 h 11"/>
                <a:gd name="T100" fmla="*/ 1 w 32"/>
                <a:gd name="T10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1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4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9"/>
                    <a:pt x="29" y="10"/>
                    <a:pt x="30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50"/>
            <p:cNvSpPr>
              <a:spLocks/>
            </p:cNvSpPr>
            <p:nvPr/>
          </p:nvSpPr>
          <p:spPr bwMode="auto">
            <a:xfrm>
              <a:off x="3040063" y="2903538"/>
              <a:ext cx="230188" cy="117475"/>
            </a:xfrm>
            <a:custGeom>
              <a:avLst/>
              <a:gdLst>
                <a:gd name="T0" fmla="*/ 29 w 135"/>
                <a:gd name="T1" fmla="*/ 4 h 69"/>
                <a:gd name="T2" fmla="*/ 17 w 135"/>
                <a:gd name="T3" fmla="*/ 5 h 69"/>
                <a:gd name="T4" fmla="*/ 5 w 135"/>
                <a:gd name="T5" fmla="*/ 23 h 69"/>
                <a:gd name="T6" fmla="*/ 8 w 135"/>
                <a:gd name="T7" fmla="*/ 28 h 69"/>
                <a:gd name="T8" fmla="*/ 11 w 135"/>
                <a:gd name="T9" fmla="*/ 32 h 69"/>
                <a:gd name="T10" fmla="*/ 18 w 135"/>
                <a:gd name="T11" fmla="*/ 42 h 69"/>
                <a:gd name="T12" fmla="*/ 28 w 135"/>
                <a:gd name="T13" fmla="*/ 47 h 69"/>
                <a:gd name="T14" fmla="*/ 38 w 135"/>
                <a:gd name="T15" fmla="*/ 55 h 69"/>
                <a:gd name="T16" fmla="*/ 51 w 135"/>
                <a:gd name="T17" fmla="*/ 58 h 69"/>
                <a:gd name="T18" fmla="*/ 55 w 135"/>
                <a:gd name="T19" fmla="*/ 61 h 69"/>
                <a:gd name="T20" fmla="*/ 62 w 135"/>
                <a:gd name="T21" fmla="*/ 63 h 69"/>
                <a:gd name="T22" fmla="*/ 74 w 135"/>
                <a:gd name="T23" fmla="*/ 67 h 69"/>
                <a:gd name="T24" fmla="*/ 85 w 135"/>
                <a:gd name="T25" fmla="*/ 65 h 69"/>
                <a:gd name="T26" fmla="*/ 98 w 135"/>
                <a:gd name="T27" fmla="*/ 66 h 69"/>
                <a:gd name="T28" fmla="*/ 109 w 135"/>
                <a:gd name="T29" fmla="*/ 59 h 69"/>
                <a:gd name="T30" fmla="*/ 110 w 135"/>
                <a:gd name="T31" fmla="*/ 54 h 69"/>
                <a:gd name="T32" fmla="*/ 116 w 135"/>
                <a:gd name="T33" fmla="*/ 51 h 69"/>
                <a:gd name="T34" fmla="*/ 124 w 135"/>
                <a:gd name="T35" fmla="*/ 41 h 69"/>
                <a:gd name="T36" fmla="*/ 135 w 135"/>
                <a:gd name="T37" fmla="*/ 38 h 69"/>
                <a:gd name="T38" fmla="*/ 124 w 135"/>
                <a:gd name="T39" fmla="*/ 35 h 69"/>
                <a:gd name="T40" fmla="*/ 112 w 135"/>
                <a:gd name="T41" fmla="*/ 32 h 69"/>
                <a:gd name="T42" fmla="*/ 100 w 135"/>
                <a:gd name="T43" fmla="*/ 25 h 69"/>
                <a:gd name="T44" fmla="*/ 96 w 135"/>
                <a:gd name="T45" fmla="*/ 21 h 69"/>
                <a:gd name="T46" fmla="*/ 91 w 135"/>
                <a:gd name="T47" fmla="*/ 17 h 69"/>
                <a:gd name="T48" fmla="*/ 86 w 135"/>
                <a:gd name="T49" fmla="*/ 12 h 69"/>
                <a:gd name="T50" fmla="*/ 79 w 135"/>
                <a:gd name="T51" fmla="*/ 12 h 69"/>
                <a:gd name="T52" fmla="*/ 72 w 135"/>
                <a:gd name="T53" fmla="*/ 13 h 69"/>
                <a:gd name="T54" fmla="*/ 66 w 135"/>
                <a:gd name="T55" fmla="*/ 13 h 69"/>
                <a:gd name="T56" fmla="*/ 55 w 135"/>
                <a:gd name="T57" fmla="*/ 19 h 69"/>
                <a:gd name="T58" fmla="*/ 41 w 135"/>
                <a:gd name="T59" fmla="*/ 17 h 69"/>
                <a:gd name="T60" fmla="*/ 37 w 135"/>
                <a:gd name="T61" fmla="*/ 14 h 69"/>
                <a:gd name="T62" fmla="*/ 31 w 135"/>
                <a:gd name="T63" fmla="*/ 11 h 69"/>
                <a:gd name="T64" fmla="*/ 29 w 135"/>
                <a:gd name="T6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69">
                  <a:moveTo>
                    <a:pt x="29" y="4"/>
                  </a:moveTo>
                  <a:cubicBezTo>
                    <a:pt x="26" y="0"/>
                    <a:pt x="21" y="1"/>
                    <a:pt x="17" y="5"/>
                  </a:cubicBezTo>
                  <a:cubicBezTo>
                    <a:pt x="14" y="8"/>
                    <a:pt x="0" y="17"/>
                    <a:pt x="5" y="23"/>
                  </a:cubicBezTo>
                  <a:cubicBezTo>
                    <a:pt x="7" y="25"/>
                    <a:pt x="7" y="25"/>
                    <a:pt x="8" y="28"/>
                  </a:cubicBezTo>
                  <a:cubicBezTo>
                    <a:pt x="8" y="30"/>
                    <a:pt x="10" y="31"/>
                    <a:pt x="11" y="32"/>
                  </a:cubicBezTo>
                  <a:cubicBezTo>
                    <a:pt x="13" y="35"/>
                    <a:pt x="15" y="39"/>
                    <a:pt x="18" y="42"/>
                  </a:cubicBezTo>
                  <a:cubicBezTo>
                    <a:pt x="20" y="45"/>
                    <a:pt x="24" y="45"/>
                    <a:pt x="28" y="47"/>
                  </a:cubicBezTo>
                  <a:cubicBezTo>
                    <a:pt x="31" y="49"/>
                    <a:pt x="34" y="53"/>
                    <a:pt x="38" y="55"/>
                  </a:cubicBezTo>
                  <a:cubicBezTo>
                    <a:pt x="42" y="56"/>
                    <a:pt x="47" y="55"/>
                    <a:pt x="51" y="58"/>
                  </a:cubicBezTo>
                  <a:cubicBezTo>
                    <a:pt x="52" y="59"/>
                    <a:pt x="53" y="61"/>
                    <a:pt x="55" y="61"/>
                  </a:cubicBezTo>
                  <a:cubicBezTo>
                    <a:pt x="58" y="62"/>
                    <a:pt x="60" y="61"/>
                    <a:pt x="62" y="63"/>
                  </a:cubicBezTo>
                  <a:cubicBezTo>
                    <a:pt x="66" y="64"/>
                    <a:pt x="70" y="65"/>
                    <a:pt x="74" y="67"/>
                  </a:cubicBezTo>
                  <a:cubicBezTo>
                    <a:pt x="78" y="69"/>
                    <a:pt x="81" y="66"/>
                    <a:pt x="85" y="65"/>
                  </a:cubicBezTo>
                  <a:cubicBezTo>
                    <a:pt x="90" y="64"/>
                    <a:pt x="94" y="65"/>
                    <a:pt x="98" y="66"/>
                  </a:cubicBezTo>
                  <a:cubicBezTo>
                    <a:pt x="102" y="66"/>
                    <a:pt x="108" y="63"/>
                    <a:pt x="109" y="59"/>
                  </a:cubicBezTo>
                  <a:cubicBezTo>
                    <a:pt x="109" y="57"/>
                    <a:pt x="108" y="55"/>
                    <a:pt x="110" y="54"/>
                  </a:cubicBezTo>
                  <a:cubicBezTo>
                    <a:pt x="112" y="53"/>
                    <a:pt x="114" y="52"/>
                    <a:pt x="116" y="51"/>
                  </a:cubicBezTo>
                  <a:cubicBezTo>
                    <a:pt x="119" y="48"/>
                    <a:pt x="120" y="43"/>
                    <a:pt x="124" y="41"/>
                  </a:cubicBezTo>
                  <a:cubicBezTo>
                    <a:pt x="127" y="39"/>
                    <a:pt x="131" y="38"/>
                    <a:pt x="135" y="38"/>
                  </a:cubicBezTo>
                  <a:cubicBezTo>
                    <a:pt x="135" y="35"/>
                    <a:pt x="127" y="36"/>
                    <a:pt x="124" y="35"/>
                  </a:cubicBezTo>
                  <a:cubicBezTo>
                    <a:pt x="120" y="34"/>
                    <a:pt x="116" y="33"/>
                    <a:pt x="112" y="32"/>
                  </a:cubicBezTo>
                  <a:cubicBezTo>
                    <a:pt x="107" y="30"/>
                    <a:pt x="103" y="29"/>
                    <a:pt x="100" y="25"/>
                  </a:cubicBezTo>
                  <a:cubicBezTo>
                    <a:pt x="99" y="24"/>
                    <a:pt x="97" y="22"/>
                    <a:pt x="96" y="21"/>
                  </a:cubicBezTo>
                  <a:cubicBezTo>
                    <a:pt x="94" y="19"/>
                    <a:pt x="92" y="18"/>
                    <a:pt x="91" y="17"/>
                  </a:cubicBezTo>
                  <a:cubicBezTo>
                    <a:pt x="89" y="15"/>
                    <a:pt x="89" y="13"/>
                    <a:pt x="86" y="12"/>
                  </a:cubicBezTo>
                  <a:cubicBezTo>
                    <a:pt x="83" y="12"/>
                    <a:pt x="81" y="12"/>
                    <a:pt x="79" y="12"/>
                  </a:cubicBezTo>
                  <a:cubicBezTo>
                    <a:pt x="76" y="13"/>
                    <a:pt x="75" y="13"/>
                    <a:pt x="72" y="13"/>
                  </a:cubicBezTo>
                  <a:cubicBezTo>
                    <a:pt x="70" y="13"/>
                    <a:pt x="68" y="13"/>
                    <a:pt x="66" y="13"/>
                  </a:cubicBezTo>
                  <a:cubicBezTo>
                    <a:pt x="61" y="14"/>
                    <a:pt x="59" y="18"/>
                    <a:pt x="55" y="19"/>
                  </a:cubicBezTo>
                  <a:cubicBezTo>
                    <a:pt x="50" y="20"/>
                    <a:pt x="45" y="19"/>
                    <a:pt x="41" y="17"/>
                  </a:cubicBezTo>
                  <a:cubicBezTo>
                    <a:pt x="39" y="16"/>
                    <a:pt x="39" y="15"/>
                    <a:pt x="37" y="14"/>
                  </a:cubicBezTo>
                  <a:cubicBezTo>
                    <a:pt x="36" y="12"/>
                    <a:pt x="33" y="12"/>
                    <a:pt x="31" y="11"/>
                  </a:cubicBezTo>
                  <a:cubicBezTo>
                    <a:pt x="30" y="9"/>
                    <a:pt x="30" y="6"/>
                    <a:pt x="2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51"/>
            <p:cNvSpPr>
              <a:spLocks/>
            </p:cNvSpPr>
            <p:nvPr/>
          </p:nvSpPr>
          <p:spPr bwMode="auto">
            <a:xfrm>
              <a:off x="3321050" y="3048000"/>
              <a:ext cx="26988" cy="47625"/>
            </a:xfrm>
            <a:custGeom>
              <a:avLst/>
              <a:gdLst>
                <a:gd name="T0" fmla="*/ 7 w 16"/>
                <a:gd name="T1" fmla="*/ 11 h 28"/>
                <a:gd name="T2" fmla="*/ 11 w 16"/>
                <a:gd name="T3" fmla="*/ 22 h 28"/>
                <a:gd name="T4" fmla="*/ 14 w 16"/>
                <a:gd name="T5" fmla="*/ 27 h 28"/>
                <a:gd name="T6" fmla="*/ 15 w 16"/>
                <a:gd name="T7" fmla="*/ 22 h 28"/>
                <a:gd name="T8" fmla="*/ 10 w 16"/>
                <a:gd name="T9" fmla="*/ 11 h 28"/>
                <a:gd name="T10" fmla="*/ 7 w 16"/>
                <a:gd name="T11" fmla="*/ 5 h 28"/>
                <a:gd name="T12" fmla="*/ 4 w 16"/>
                <a:gd name="T13" fmla="*/ 0 h 28"/>
                <a:gd name="T14" fmla="*/ 3 w 16"/>
                <a:gd name="T15" fmla="*/ 6 h 28"/>
                <a:gd name="T16" fmla="*/ 7 w 16"/>
                <a:gd name="T1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7" y="11"/>
                  </a:moveTo>
                  <a:cubicBezTo>
                    <a:pt x="10" y="14"/>
                    <a:pt x="10" y="19"/>
                    <a:pt x="11" y="22"/>
                  </a:cubicBezTo>
                  <a:cubicBezTo>
                    <a:pt x="11" y="23"/>
                    <a:pt x="13" y="27"/>
                    <a:pt x="14" y="27"/>
                  </a:cubicBezTo>
                  <a:cubicBezTo>
                    <a:pt x="16" y="28"/>
                    <a:pt x="15" y="23"/>
                    <a:pt x="15" y="22"/>
                  </a:cubicBezTo>
                  <a:cubicBezTo>
                    <a:pt x="15" y="18"/>
                    <a:pt x="11" y="15"/>
                    <a:pt x="10" y="11"/>
                  </a:cubicBezTo>
                  <a:cubicBezTo>
                    <a:pt x="9" y="9"/>
                    <a:pt x="8" y="7"/>
                    <a:pt x="7" y="5"/>
                  </a:cubicBezTo>
                  <a:cubicBezTo>
                    <a:pt x="6" y="4"/>
                    <a:pt x="5" y="1"/>
                    <a:pt x="4" y="0"/>
                  </a:cubicBezTo>
                  <a:cubicBezTo>
                    <a:pt x="0" y="0"/>
                    <a:pt x="3" y="5"/>
                    <a:pt x="3" y="6"/>
                  </a:cubicBezTo>
                  <a:cubicBezTo>
                    <a:pt x="4" y="8"/>
                    <a:pt x="4" y="13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2"/>
            <p:cNvSpPr>
              <a:spLocks/>
            </p:cNvSpPr>
            <p:nvPr/>
          </p:nvSpPr>
          <p:spPr bwMode="auto">
            <a:xfrm>
              <a:off x="3343275" y="3094038"/>
              <a:ext cx="14288" cy="36513"/>
            </a:xfrm>
            <a:custGeom>
              <a:avLst/>
              <a:gdLst>
                <a:gd name="T0" fmla="*/ 1 w 9"/>
                <a:gd name="T1" fmla="*/ 10 h 22"/>
                <a:gd name="T2" fmla="*/ 2 w 9"/>
                <a:gd name="T3" fmla="*/ 14 h 22"/>
                <a:gd name="T4" fmla="*/ 7 w 9"/>
                <a:gd name="T5" fmla="*/ 20 h 22"/>
                <a:gd name="T6" fmla="*/ 3 w 9"/>
                <a:gd name="T7" fmla="*/ 11 h 22"/>
                <a:gd name="T8" fmla="*/ 3 w 9"/>
                <a:gd name="T9" fmla="*/ 5 h 22"/>
                <a:gd name="T10" fmla="*/ 1 w 9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1" y="10"/>
                  </a:moveTo>
                  <a:cubicBezTo>
                    <a:pt x="1" y="12"/>
                    <a:pt x="1" y="12"/>
                    <a:pt x="2" y="14"/>
                  </a:cubicBezTo>
                  <a:cubicBezTo>
                    <a:pt x="3" y="16"/>
                    <a:pt x="5" y="22"/>
                    <a:pt x="7" y="20"/>
                  </a:cubicBezTo>
                  <a:cubicBezTo>
                    <a:pt x="9" y="18"/>
                    <a:pt x="4" y="13"/>
                    <a:pt x="3" y="11"/>
                  </a:cubicBezTo>
                  <a:cubicBezTo>
                    <a:pt x="3" y="9"/>
                    <a:pt x="4" y="6"/>
                    <a:pt x="3" y="5"/>
                  </a:cubicBezTo>
                  <a:cubicBezTo>
                    <a:pt x="0" y="0"/>
                    <a:pt x="1" y="9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3"/>
            <p:cNvSpPr>
              <a:spLocks/>
            </p:cNvSpPr>
            <p:nvPr/>
          </p:nvSpPr>
          <p:spPr bwMode="auto">
            <a:xfrm>
              <a:off x="3616325" y="2505075"/>
              <a:ext cx="52388" cy="44450"/>
            </a:xfrm>
            <a:custGeom>
              <a:avLst/>
              <a:gdLst>
                <a:gd name="T0" fmla="*/ 19 w 31"/>
                <a:gd name="T1" fmla="*/ 2 h 26"/>
                <a:gd name="T2" fmla="*/ 15 w 31"/>
                <a:gd name="T3" fmla="*/ 5 h 26"/>
                <a:gd name="T4" fmla="*/ 8 w 31"/>
                <a:gd name="T5" fmla="*/ 9 h 26"/>
                <a:gd name="T6" fmla="*/ 6 w 31"/>
                <a:gd name="T7" fmla="*/ 15 h 26"/>
                <a:gd name="T8" fmla="*/ 2 w 31"/>
                <a:gd name="T9" fmla="*/ 18 h 26"/>
                <a:gd name="T10" fmla="*/ 4 w 31"/>
                <a:gd name="T11" fmla="*/ 21 h 26"/>
                <a:gd name="T12" fmla="*/ 6 w 31"/>
                <a:gd name="T13" fmla="*/ 22 h 26"/>
                <a:gd name="T14" fmla="*/ 7 w 31"/>
                <a:gd name="T15" fmla="*/ 25 h 26"/>
                <a:gd name="T16" fmla="*/ 12 w 31"/>
                <a:gd name="T17" fmla="*/ 22 h 26"/>
                <a:gd name="T18" fmla="*/ 20 w 31"/>
                <a:gd name="T19" fmla="*/ 15 h 26"/>
                <a:gd name="T20" fmla="*/ 27 w 31"/>
                <a:gd name="T21" fmla="*/ 15 h 26"/>
                <a:gd name="T22" fmla="*/ 30 w 31"/>
                <a:gd name="T23" fmla="*/ 15 h 26"/>
                <a:gd name="T24" fmla="*/ 27 w 31"/>
                <a:gd name="T25" fmla="*/ 14 h 26"/>
                <a:gd name="T26" fmla="*/ 28 w 31"/>
                <a:gd name="T27" fmla="*/ 11 h 26"/>
                <a:gd name="T28" fmla="*/ 29 w 31"/>
                <a:gd name="T29" fmla="*/ 8 h 26"/>
                <a:gd name="T30" fmla="*/ 28 w 31"/>
                <a:gd name="T31" fmla="*/ 4 h 26"/>
                <a:gd name="T32" fmla="*/ 29 w 31"/>
                <a:gd name="T33" fmla="*/ 1 h 26"/>
                <a:gd name="T34" fmla="*/ 24 w 31"/>
                <a:gd name="T35" fmla="*/ 3 h 26"/>
                <a:gd name="T36" fmla="*/ 22 w 31"/>
                <a:gd name="T37" fmla="*/ 1 h 26"/>
                <a:gd name="T38" fmla="*/ 19 w 31"/>
                <a:gd name="T3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6">
                  <a:moveTo>
                    <a:pt x="19" y="2"/>
                  </a:moveTo>
                  <a:cubicBezTo>
                    <a:pt x="17" y="3"/>
                    <a:pt x="16" y="4"/>
                    <a:pt x="15" y="5"/>
                  </a:cubicBezTo>
                  <a:cubicBezTo>
                    <a:pt x="12" y="7"/>
                    <a:pt x="10" y="7"/>
                    <a:pt x="8" y="9"/>
                  </a:cubicBezTo>
                  <a:cubicBezTo>
                    <a:pt x="5" y="11"/>
                    <a:pt x="8" y="13"/>
                    <a:pt x="6" y="15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9" y="26"/>
                    <a:pt x="11" y="23"/>
                    <a:pt x="12" y="22"/>
                  </a:cubicBezTo>
                  <a:cubicBezTo>
                    <a:pt x="14" y="19"/>
                    <a:pt x="17" y="16"/>
                    <a:pt x="20" y="15"/>
                  </a:cubicBezTo>
                  <a:cubicBezTo>
                    <a:pt x="23" y="13"/>
                    <a:pt x="25" y="14"/>
                    <a:pt x="27" y="15"/>
                  </a:cubicBezTo>
                  <a:cubicBezTo>
                    <a:pt x="27" y="16"/>
                    <a:pt x="31" y="17"/>
                    <a:pt x="30" y="15"/>
                  </a:cubicBezTo>
                  <a:cubicBezTo>
                    <a:pt x="29" y="14"/>
                    <a:pt x="28" y="16"/>
                    <a:pt x="27" y="14"/>
                  </a:cubicBezTo>
                  <a:cubicBezTo>
                    <a:pt x="26" y="13"/>
                    <a:pt x="28" y="12"/>
                    <a:pt x="28" y="11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8" y="6"/>
                    <a:pt x="27" y="6"/>
                    <a:pt x="28" y="4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6" y="0"/>
                    <a:pt x="26" y="4"/>
                    <a:pt x="24" y="3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4"/>
            <p:cNvSpPr>
              <a:spLocks/>
            </p:cNvSpPr>
            <p:nvPr/>
          </p:nvSpPr>
          <p:spPr bwMode="auto">
            <a:xfrm>
              <a:off x="3622675" y="2549525"/>
              <a:ext cx="7938" cy="7938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5" y="5"/>
                    <a:pt x="4" y="2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5"/>
            <p:cNvSpPr>
              <a:spLocks/>
            </p:cNvSpPr>
            <p:nvPr/>
          </p:nvSpPr>
          <p:spPr bwMode="auto">
            <a:xfrm>
              <a:off x="3516313" y="2208213"/>
              <a:ext cx="34925" cy="20638"/>
            </a:xfrm>
            <a:custGeom>
              <a:avLst/>
              <a:gdLst>
                <a:gd name="T0" fmla="*/ 10 w 20"/>
                <a:gd name="T1" fmla="*/ 10 h 12"/>
                <a:gd name="T2" fmla="*/ 19 w 20"/>
                <a:gd name="T3" fmla="*/ 7 h 12"/>
                <a:gd name="T4" fmla="*/ 12 w 20"/>
                <a:gd name="T5" fmla="*/ 0 h 12"/>
                <a:gd name="T6" fmla="*/ 5 w 20"/>
                <a:gd name="T7" fmla="*/ 1 h 12"/>
                <a:gd name="T8" fmla="*/ 10 w 2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0" y="10"/>
                  </a:moveTo>
                  <a:cubicBezTo>
                    <a:pt x="13" y="12"/>
                    <a:pt x="17" y="11"/>
                    <a:pt x="19" y="7"/>
                  </a:cubicBezTo>
                  <a:cubicBezTo>
                    <a:pt x="20" y="3"/>
                    <a:pt x="15" y="1"/>
                    <a:pt x="12" y="0"/>
                  </a:cubicBezTo>
                  <a:cubicBezTo>
                    <a:pt x="10" y="0"/>
                    <a:pt x="6" y="0"/>
                    <a:pt x="5" y="1"/>
                  </a:cubicBezTo>
                  <a:cubicBezTo>
                    <a:pt x="0" y="4"/>
                    <a:pt x="7" y="9"/>
                    <a:pt x="1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6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7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8"/>
            <p:cNvSpPr>
              <a:spLocks/>
            </p:cNvSpPr>
            <p:nvPr/>
          </p:nvSpPr>
          <p:spPr bwMode="auto">
            <a:xfrm>
              <a:off x="3436938" y="2227263"/>
              <a:ext cx="39688" cy="23813"/>
            </a:xfrm>
            <a:custGeom>
              <a:avLst/>
              <a:gdLst>
                <a:gd name="T0" fmla="*/ 11 w 23"/>
                <a:gd name="T1" fmla="*/ 5 h 14"/>
                <a:gd name="T2" fmla="*/ 1 w 23"/>
                <a:gd name="T3" fmla="*/ 4 h 14"/>
                <a:gd name="T4" fmla="*/ 6 w 23"/>
                <a:gd name="T5" fmla="*/ 10 h 14"/>
                <a:gd name="T6" fmla="*/ 15 w 23"/>
                <a:gd name="T7" fmla="*/ 13 h 14"/>
                <a:gd name="T8" fmla="*/ 23 w 23"/>
                <a:gd name="T9" fmla="*/ 10 h 14"/>
                <a:gd name="T10" fmla="*/ 16 w 23"/>
                <a:gd name="T11" fmla="*/ 9 h 14"/>
                <a:gd name="T12" fmla="*/ 11 w 23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11" y="5"/>
                  </a:moveTo>
                  <a:cubicBezTo>
                    <a:pt x="9" y="4"/>
                    <a:pt x="3" y="0"/>
                    <a:pt x="1" y="4"/>
                  </a:cubicBezTo>
                  <a:cubicBezTo>
                    <a:pt x="0" y="6"/>
                    <a:pt x="3" y="10"/>
                    <a:pt x="6" y="10"/>
                  </a:cubicBezTo>
                  <a:cubicBezTo>
                    <a:pt x="9" y="11"/>
                    <a:pt x="13" y="11"/>
                    <a:pt x="15" y="13"/>
                  </a:cubicBezTo>
                  <a:cubicBezTo>
                    <a:pt x="14" y="9"/>
                    <a:pt x="23" y="14"/>
                    <a:pt x="23" y="10"/>
                  </a:cubicBezTo>
                  <a:cubicBezTo>
                    <a:pt x="21" y="9"/>
                    <a:pt x="18" y="9"/>
                    <a:pt x="16" y="9"/>
                  </a:cubicBezTo>
                  <a:cubicBezTo>
                    <a:pt x="15" y="8"/>
                    <a:pt x="13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9"/>
            <p:cNvSpPr>
              <a:spLocks/>
            </p:cNvSpPr>
            <p:nvPr/>
          </p:nvSpPr>
          <p:spPr bwMode="auto">
            <a:xfrm>
              <a:off x="3416300" y="2222500"/>
              <a:ext cx="22225" cy="14288"/>
            </a:xfrm>
            <a:custGeom>
              <a:avLst/>
              <a:gdLst>
                <a:gd name="T0" fmla="*/ 4 w 13"/>
                <a:gd name="T1" fmla="*/ 3 h 8"/>
                <a:gd name="T2" fmla="*/ 1 w 13"/>
                <a:gd name="T3" fmla="*/ 4 h 8"/>
                <a:gd name="T4" fmla="*/ 3 w 13"/>
                <a:gd name="T5" fmla="*/ 6 h 8"/>
                <a:gd name="T6" fmla="*/ 6 w 13"/>
                <a:gd name="T7" fmla="*/ 8 h 8"/>
                <a:gd name="T8" fmla="*/ 10 w 13"/>
                <a:gd name="T9" fmla="*/ 7 h 8"/>
                <a:gd name="T10" fmla="*/ 12 w 13"/>
                <a:gd name="T11" fmla="*/ 3 h 8"/>
                <a:gd name="T12" fmla="*/ 9 w 13"/>
                <a:gd name="T13" fmla="*/ 2 h 8"/>
                <a:gd name="T14" fmla="*/ 6 w 13"/>
                <a:gd name="T15" fmla="*/ 1 h 8"/>
                <a:gd name="T16" fmla="*/ 4 w 1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4" y="3"/>
                  </a:moveTo>
                  <a:cubicBezTo>
                    <a:pt x="3" y="4"/>
                    <a:pt x="1" y="3"/>
                    <a:pt x="1" y="4"/>
                  </a:cubicBezTo>
                  <a:cubicBezTo>
                    <a:pt x="0" y="6"/>
                    <a:pt x="3" y="6"/>
                    <a:pt x="3" y="6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60"/>
            <p:cNvSpPr>
              <a:spLocks/>
            </p:cNvSpPr>
            <p:nvPr/>
          </p:nvSpPr>
          <p:spPr bwMode="auto">
            <a:xfrm>
              <a:off x="3470275" y="2179638"/>
              <a:ext cx="15875" cy="14288"/>
            </a:xfrm>
            <a:custGeom>
              <a:avLst/>
              <a:gdLst>
                <a:gd name="T0" fmla="*/ 7 w 9"/>
                <a:gd name="T1" fmla="*/ 4 h 8"/>
                <a:gd name="T2" fmla="*/ 4 w 9"/>
                <a:gd name="T3" fmla="*/ 1 h 8"/>
                <a:gd name="T4" fmla="*/ 3 w 9"/>
                <a:gd name="T5" fmla="*/ 6 h 8"/>
                <a:gd name="T6" fmla="*/ 7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7" y="4"/>
                  </a:moveTo>
                  <a:cubicBezTo>
                    <a:pt x="7" y="4"/>
                    <a:pt x="4" y="2"/>
                    <a:pt x="4" y="1"/>
                  </a:cubicBezTo>
                  <a:cubicBezTo>
                    <a:pt x="0" y="0"/>
                    <a:pt x="1" y="5"/>
                    <a:pt x="3" y="6"/>
                  </a:cubicBezTo>
                  <a:cubicBezTo>
                    <a:pt x="4" y="7"/>
                    <a:pt x="9" y="8"/>
                    <a:pt x="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61"/>
            <p:cNvSpPr>
              <a:spLocks/>
            </p:cNvSpPr>
            <p:nvPr/>
          </p:nvSpPr>
          <p:spPr bwMode="auto">
            <a:xfrm>
              <a:off x="3684588" y="2370138"/>
              <a:ext cx="15875" cy="11113"/>
            </a:xfrm>
            <a:custGeom>
              <a:avLst/>
              <a:gdLst>
                <a:gd name="T0" fmla="*/ 6 w 10"/>
                <a:gd name="T1" fmla="*/ 5 h 6"/>
                <a:gd name="T2" fmla="*/ 9 w 10"/>
                <a:gd name="T3" fmla="*/ 2 h 6"/>
                <a:gd name="T4" fmla="*/ 1 w 10"/>
                <a:gd name="T5" fmla="*/ 2 h 6"/>
                <a:gd name="T6" fmla="*/ 6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cubicBezTo>
                    <a:pt x="9" y="6"/>
                    <a:pt x="10" y="4"/>
                    <a:pt x="9" y="2"/>
                  </a:cubicBez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5" y="5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2"/>
            <p:cNvSpPr>
              <a:spLocks/>
            </p:cNvSpPr>
            <p:nvPr/>
          </p:nvSpPr>
          <p:spPr bwMode="auto">
            <a:xfrm>
              <a:off x="3240088" y="2136775"/>
              <a:ext cx="14288" cy="22225"/>
            </a:xfrm>
            <a:custGeom>
              <a:avLst/>
              <a:gdLst>
                <a:gd name="T0" fmla="*/ 4 w 8"/>
                <a:gd name="T1" fmla="*/ 11 h 13"/>
                <a:gd name="T2" fmla="*/ 7 w 8"/>
                <a:gd name="T3" fmla="*/ 7 h 13"/>
                <a:gd name="T4" fmla="*/ 7 w 8"/>
                <a:gd name="T5" fmla="*/ 4 h 13"/>
                <a:gd name="T6" fmla="*/ 5 w 8"/>
                <a:gd name="T7" fmla="*/ 2 h 13"/>
                <a:gd name="T8" fmla="*/ 4 w 8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11"/>
                  </a:moveTo>
                  <a:cubicBezTo>
                    <a:pt x="8" y="13"/>
                    <a:pt x="7" y="9"/>
                    <a:pt x="7" y="7"/>
                  </a:cubicBezTo>
                  <a:cubicBezTo>
                    <a:pt x="7" y="6"/>
                    <a:pt x="8" y="5"/>
                    <a:pt x="7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1" y="0"/>
                    <a:pt x="0" y="9"/>
                    <a:pt x="4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3"/>
            <p:cNvSpPr>
              <a:spLocks/>
            </p:cNvSpPr>
            <p:nvPr/>
          </p:nvSpPr>
          <p:spPr bwMode="auto">
            <a:xfrm>
              <a:off x="3252788" y="2117725"/>
              <a:ext cx="6350" cy="12700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5 h 7"/>
                <a:gd name="T4" fmla="*/ 3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cubicBezTo>
                    <a:pt x="4" y="0"/>
                    <a:pt x="0" y="3"/>
                    <a:pt x="1" y="5"/>
                  </a:cubicBezTo>
                  <a:cubicBezTo>
                    <a:pt x="1" y="7"/>
                    <a:pt x="3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4"/>
            <p:cNvSpPr>
              <a:spLocks/>
            </p:cNvSpPr>
            <p:nvPr/>
          </p:nvSpPr>
          <p:spPr bwMode="auto">
            <a:xfrm>
              <a:off x="3857625" y="1792288"/>
              <a:ext cx="315913" cy="285750"/>
            </a:xfrm>
            <a:custGeom>
              <a:avLst/>
              <a:gdLst>
                <a:gd name="T0" fmla="*/ 28 w 185"/>
                <a:gd name="T1" fmla="*/ 164 h 167"/>
                <a:gd name="T2" fmla="*/ 39 w 185"/>
                <a:gd name="T3" fmla="*/ 160 h 167"/>
                <a:gd name="T4" fmla="*/ 61 w 185"/>
                <a:gd name="T5" fmla="*/ 157 h 167"/>
                <a:gd name="T6" fmla="*/ 70 w 185"/>
                <a:gd name="T7" fmla="*/ 161 h 167"/>
                <a:gd name="T8" fmla="*/ 80 w 185"/>
                <a:gd name="T9" fmla="*/ 151 h 167"/>
                <a:gd name="T10" fmla="*/ 81 w 185"/>
                <a:gd name="T11" fmla="*/ 143 h 167"/>
                <a:gd name="T12" fmla="*/ 83 w 185"/>
                <a:gd name="T13" fmla="*/ 136 h 167"/>
                <a:gd name="T14" fmla="*/ 87 w 185"/>
                <a:gd name="T15" fmla="*/ 130 h 167"/>
                <a:gd name="T16" fmla="*/ 101 w 185"/>
                <a:gd name="T17" fmla="*/ 126 h 167"/>
                <a:gd name="T18" fmla="*/ 111 w 185"/>
                <a:gd name="T19" fmla="*/ 121 h 167"/>
                <a:gd name="T20" fmla="*/ 129 w 185"/>
                <a:gd name="T21" fmla="*/ 118 h 167"/>
                <a:gd name="T22" fmla="*/ 139 w 185"/>
                <a:gd name="T23" fmla="*/ 120 h 167"/>
                <a:gd name="T24" fmla="*/ 164 w 185"/>
                <a:gd name="T25" fmla="*/ 105 h 167"/>
                <a:gd name="T26" fmla="*/ 168 w 185"/>
                <a:gd name="T27" fmla="*/ 97 h 167"/>
                <a:gd name="T28" fmla="*/ 162 w 185"/>
                <a:gd name="T29" fmla="*/ 81 h 167"/>
                <a:gd name="T30" fmla="*/ 157 w 185"/>
                <a:gd name="T31" fmla="*/ 65 h 167"/>
                <a:gd name="T32" fmla="*/ 169 w 185"/>
                <a:gd name="T33" fmla="*/ 46 h 167"/>
                <a:gd name="T34" fmla="*/ 176 w 185"/>
                <a:gd name="T35" fmla="*/ 20 h 167"/>
                <a:gd name="T36" fmla="*/ 162 w 185"/>
                <a:gd name="T37" fmla="*/ 14 h 167"/>
                <a:gd name="T38" fmla="*/ 150 w 185"/>
                <a:gd name="T39" fmla="*/ 5 h 167"/>
                <a:gd name="T40" fmla="*/ 129 w 185"/>
                <a:gd name="T41" fmla="*/ 20 h 167"/>
                <a:gd name="T42" fmla="*/ 113 w 185"/>
                <a:gd name="T43" fmla="*/ 24 h 167"/>
                <a:gd name="T44" fmla="*/ 90 w 185"/>
                <a:gd name="T45" fmla="*/ 23 h 167"/>
                <a:gd name="T46" fmla="*/ 73 w 185"/>
                <a:gd name="T47" fmla="*/ 32 h 167"/>
                <a:gd name="T48" fmla="*/ 61 w 185"/>
                <a:gd name="T49" fmla="*/ 33 h 167"/>
                <a:gd name="T50" fmla="*/ 52 w 185"/>
                <a:gd name="T51" fmla="*/ 48 h 167"/>
                <a:gd name="T52" fmla="*/ 39 w 185"/>
                <a:gd name="T53" fmla="*/ 59 h 167"/>
                <a:gd name="T54" fmla="*/ 17 w 185"/>
                <a:gd name="T55" fmla="*/ 78 h 167"/>
                <a:gd name="T56" fmla="*/ 3 w 185"/>
                <a:gd name="T57" fmla="*/ 94 h 167"/>
                <a:gd name="T58" fmla="*/ 3 w 185"/>
                <a:gd name="T59" fmla="*/ 110 h 167"/>
                <a:gd name="T60" fmla="*/ 2 w 185"/>
                <a:gd name="T61" fmla="*/ 120 h 167"/>
                <a:gd name="T62" fmla="*/ 6 w 185"/>
                <a:gd name="T63" fmla="*/ 135 h 167"/>
                <a:gd name="T64" fmla="*/ 12 w 185"/>
                <a:gd name="T65" fmla="*/ 143 h 167"/>
                <a:gd name="T66" fmla="*/ 15 w 185"/>
                <a:gd name="T67" fmla="*/ 152 h 167"/>
                <a:gd name="T68" fmla="*/ 16 w 185"/>
                <a:gd name="T69" fmla="*/ 166 h 167"/>
                <a:gd name="T70" fmla="*/ 25 w 185"/>
                <a:gd name="T71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67">
                  <a:moveTo>
                    <a:pt x="25" y="165"/>
                  </a:moveTo>
                  <a:cubicBezTo>
                    <a:pt x="26" y="165"/>
                    <a:pt x="27" y="164"/>
                    <a:pt x="28" y="164"/>
                  </a:cubicBezTo>
                  <a:cubicBezTo>
                    <a:pt x="29" y="165"/>
                    <a:pt x="29" y="166"/>
                    <a:pt x="30" y="166"/>
                  </a:cubicBezTo>
                  <a:cubicBezTo>
                    <a:pt x="34" y="167"/>
                    <a:pt x="37" y="162"/>
                    <a:pt x="39" y="160"/>
                  </a:cubicBezTo>
                  <a:cubicBezTo>
                    <a:pt x="42" y="156"/>
                    <a:pt x="46" y="156"/>
                    <a:pt x="50" y="154"/>
                  </a:cubicBezTo>
                  <a:cubicBezTo>
                    <a:pt x="54" y="153"/>
                    <a:pt x="58" y="155"/>
                    <a:pt x="61" y="157"/>
                  </a:cubicBezTo>
                  <a:cubicBezTo>
                    <a:pt x="63" y="158"/>
                    <a:pt x="64" y="159"/>
                    <a:pt x="66" y="159"/>
                  </a:cubicBezTo>
                  <a:cubicBezTo>
                    <a:pt x="68" y="160"/>
                    <a:pt x="69" y="161"/>
                    <a:pt x="70" y="161"/>
                  </a:cubicBezTo>
                  <a:cubicBezTo>
                    <a:pt x="74" y="162"/>
                    <a:pt x="79" y="159"/>
                    <a:pt x="81" y="156"/>
                  </a:cubicBezTo>
                  <a:cubicBezTo>
                    <a:pt x="82" y="153"/>
                    <a:pt x="81" y="153"/>
                    <a:pt x="80" y="151"/>
                  </a:cubicBezTo>
                  <a:cubicBezTo>
                    <a:pt x="78" y="149"/>
                    <a:pt x="80" y="149"/>
                    <a:pt x="81" y="147"/>
                  </a:cubicBezTo>
                  <a:cubicBezTo>
                    <a:pt x="81" y="146"/>
                    <a:pt x="80" y="144"/>
                    <a:pt x="81" y="143"/>
                  </a:cubicBezTo>
                  <a:cubicBezTo>
                    <a:pt x="82" y="141"/>
                    <a:pt x="85" y="140"/>
                    <a:pt x="85" y="138"/>
                  </a:cubicBezTo>
                  <a:cubicBezTo>
                    <a:pt x="85" y="138"/>
                    <a:pt x="84" y="136"/>
                    <a:pt x="83" y="136"/>
                  </a:cubicBezTo>
                  <a:cubicBezTo>
                    <a:pt x="83" y="135"/>
                    <a:pt x="83" y="134"/>
                    <a:pt x="83" y="133"/>
                  </a:cubicBezTo>
                  <a:cubicBezTo>
                    <a:pt x="83" y="131"/>
                    <a:pt x="85" y="131"/>
                    <a:pt x="87" y="130"/>
                  </a:cubicBezTo>
                  <a:cubicBezTo>
                    <a:pt x="89" y="128"/>
                    <a:pt x="91" y="127"/>
                    <a:pt x="94" y="127"/>
                  </a:cubicBezTo>
                  <a:cubicBezTo>
                    <a:pt x="96" y="126"/>
                    <a:pt x="98" y="126"/>
                    <a:pt x="101" y="126"/>
                  </a:cubicBezTo>
                  <a:cubicBezTo>
                    <a:pt x="103" y="126"/>
                    <a:pt x="105" y="126"/>
                    <a:pt x="106" y="125"/>
                  </a:cubicBezTo>
                  <a:cubicBezTo>
                    <a:pt x="108" y="124"/>
                    <a:pt x="109" y="122"/>
                    <a:pt x="111" y="121"/>
                  </a:cubicBezTo>
                  <a:cubicBezTo>
                    <a:pt x="115" y="119"/>
                    <a:pt x="119" y="116"/>
                    <a:pt x="123" y="116"/>
                  </a:cubicBezTo>
                  <a:cubicBezTo>
                    <a:pt x="125" y="117"/>
                    <a:pt x="127" y="118"/>
                    <a:pt x="129" y="118"/>
                  </a:cubicBezTo>
                  <a:cubicBezTo>
                    <a:pt x="130" y="118"/>
                    <a:pt x="133" y="118"/>
                    <a:pt x="134" y="118"/>
                  </a:cubicBezTo>
                  <a:cubicBezTo>
                    <a:pt x="136" y="119"/>
                    <a:pt x="137" y="120"/>
                    <a:pt x="139" y="120"/>
                  </a:cubicBezTo>
                  <a:cubicBezTo>
                    <a:pt x="141" y="119"/>
                    <a:pt x="141" y="118"/>
                    <a:pt x="142" y="117"/>
                  </a:cubicBezTo>
                  <a:cubicBezTo>
                    <a:pt x="149" y="111"/>
                    <a:pt x="157" y="109"/>
                    <a:pt x="164" y="105"/>
                  </a:cubicBezTo>
                  <a:cubicBezTo>
                    <a:pt x="167" y="105"/>
                    <a:pt x="169" y="103"/>
                    <a:pt x="170" y="101"/>
                  </a:cubicBezTo>
                  <a:cubicBezTo>
                    <a:pt x="169" y="100"/>
                    <a:pt x="169" y="99"/>
                    <a:pt x="168" y="97"/>
                  </a:cubicBezTo>
                  <a:cubicBezTo>
                    <a:pt x="167" y="93"/>
                    <a:pt x="168" y="89"/>
                    <a:pt x="167" y="85"/>
                  </a:cubicBezTo>
                  <a:cubicBezTo>
                    <a:pt x="167" y="82"/>
                    <a:pt x="165" y="82"/>
                    <a:pt x="162" y="81"/>
                  </a:cubicBezTo>
                  <a:cubicBezTo>
                    <a:pt x="159" y="81"/>
                    <a:pt x="159" y="79"/>
                    <a:pt x="158" y="76"/>
                  </a:cubicBezTo>
                  <a:cubicBezTo>
                    <a:pt x="155" y="73"/>
                    <a:pt x="153" y="69"/>
                    <a:pt x="157" y="65"/>
                  </a:cubicBezTo>
                  <a:cubicBezTo>
                    <a:pt x="159" y="62"/>
                    <a:pt x="164" y="60"/>
                    <a:pt x="166" y="57"/>
                  </a:cubicBezTo>
                  <a:cubicBezTo>
                    <a:pt x="167" y="53"/>
                    <a:pt x="166" y="49"/>
                    <a:pt x="169" y="46"/>
                  </a:cubicBezTo>
                  <a:cubicBezTo>
                    <a:pt x="172" y="43"/>
                    <a:pt x="177" y="43"/>
                    <a:pt x="180" y="40"/>
                  </a:cubicBezTo>
                  <a:cubicBezTo>
                    <a:pt x="185" y="35"/>
                    <a:pt x="183" y="24"/>
                    <a:pt x="176" y="20"/>
                  </a:cubicBezTo>
                  <a:cubicBezTo>
                    <a:pt x="171" y="17"/>
                    <a:pt x="170" y="24"/>
                    <a:pt x="165" y="23"/>
                  </a:cubicBezTo>
                  <a:cubicBezTo>
                    <a:pt x="159" y="23"/>
                    <a:pt x="162" y="18"/>
                    <a:pt x="162" y="14"/>
                  </a:cubicBezTo>
                  <a:cubicBezTo>
                    <a:pt x="163" y="11"/>
                    <a:pt x="164" y="4"/>
                    <a:pt x="161" y="2"/>
                  </a:cubicBezTo>
                  <a:cubicBezTo>
                    <a:pt x="158" y="0"/>
                    <a:pt x="153" y="4"/>
                    <a:pt x="150" y="5"/>
                  </a:cubicBezTo>
                  <a:cubicBezTo>
                    <a:pt x="146" y="6"/>
                    <a:pt x="141" y="8"/>
                    <a:pt x="137" y="11"/>
                  </a:cubicBezTo>
                  <a:cubicBezTo>
                    <a:pt x="134" y="14"/>
                    <a:pt x="133" y="18"/>
                    <a:pt x="129" y="20"/>
                  </a:cubicBezTo>
                  <a:cubicBezTo>
                    <a:pt x="126" y="22"/>
                    <a:pt x="122" y="21"/>
                    <a:pt x="119" y="22"/>
                  </a:cubicBezTo>
                  <a:cubicBezTo>
                    <a:pt x="117" y="23"/>
                    <a:pt x="115" y="24"/>
                    <a:pt x="113" y="24"/>
                  </a:cubicBezTo>
                  <a:cubicBezTo>
                    <a:pt x="109" y="25"/>
                    <a:pt x="104" y="25"/>
                    <a:pt x="101" y="24"/>
                  </a:cubicBezTo>
                  <a:cubicBezTo>
                    <a:pt x="97" y="22"/>
                    <a:pt x="95" y="21"/>
                    <a:pt x="90" y="23"/>
                  </a:cubicBezTo>
                  <a:cubicBezTo>
                    <a:pt x="86" y="25"/>
                    <a:pt x="82" y="27"/>
                    <a:pt x="78" y="30"/>
                  </a:cubicBezTo>
                  <a:cubicBezTo>
                    <a:pt x="76" y="31"/>
                    <a:pt x="75" y="32"/>
                    <a:pt x="73" y="32"/>
                  </a:cubicBezTo>
                  <a:cubicBezTo>
                    <a:pt x="71" y="33"/>
                    <a:pt x="69" y="32"/>
                    <a:pt x="67" y="32"/>
                  </a:cubicBezTo>
                  <a:cubicBezTo>
                    <a:pt x="65" y="33"/>
                    <a:pt x="62" y="32"/>
                    <a:pt x="61" y="33"/>
                  </a:cubicBezTo>
                  <a:cubicBezTo>
                    <a:pt x="59" y="35"/>
                    <a:pt x="60" y="38"/>
                    <a:pt x="60" y="40"/>
                  </a:cubicBezTo>
                  <a:cubicBezTo>
                    <a:pt x="59" y="45"/>
                    <a:pt x="56" y="47"/>
                    <a:pt x="52" y="48"/>
                  </a:cubicBezTo>
                  <a:cubicBezTo>
                    <a:pt x="49" y="49"/>
                    <a:pt x="44" y="50"/>
                    <a:pt x="42" y="51"/>
                  </a:cubicBezTo>
                  <a:cubicBezTo>
                    <a:pt x="39" y="53"/>
                    <a:pt x="39" y="56"/>
                    <a:pt x="39" y="59"/>
                  </a:cubicBezTo>
                  <a:cubicBezTo>
                    <a:pt x="38" y="66"/>
                    <a:pt x="30" y="68"/>
                    <a:pt x="27" y="73"/>
                  </a:cubicBezTo>
                  <a:cubicBezTo>
                    <a:pt x="24" y="78"/>
                    <a:pt x="21" y="76"/>
                    <a:pt x="17" y="78"/>
                  </a:cubicBezTo>
                  <a:cubicBezTo>
                    <a:pt x="13" y="80"/>
                    <a:pt x="14" y="84"/>
                    <a:pt x="11" y="87"/>
                  </a:cubicBezTo>
                  <a:cubicBezTo>
                    <a:pt x="8" y="89"/>
                    <a:pt x="4" y="90"/>
                    <a:pt x="3" y="94"/>
                  </a:cubicBezTo>
                  <a:cubicBezTo>
                    <a:pt x="2" y="97"/>
                    <a:pt x="0" y="102"/>
                    <a:pt x="2" y="105"/>
                  </a:cubicBezTo>
                  <a:cubicBezTo>
                    <a:pt x="3" y="107"/>
                    <a:pt x="4" y="107"/>
                    <a:pt x="3" y="110"/>
                  </a:cubicBezTo>
                  <a:cubicBezTo>
                    <a:pt x="3" y="112"/>
                    <a:pt x="3" y="114"/>
                    <a:pt x="2" y="115"/>
                  </a:cubicBezTo>
                  <a:cubicBezTo>
                    <a:pt x="2" y="117"/>
                    <a:pt x="1" y="118"/>
                    <a:pt x="2" y="120"/>
                  </a:cubicBezTo>
                  <a:cubicBezTo>
                    <a:pt x="2" y="122"/>
                    <a:pt x="3" y="123"/>
                    <a:pt x="4" y="125"/>
                  </a:cubicBezTo>
                  <a:cubicBezTo>
                    <a:pt x="5" y="128"/>
                    <a:pt x="4" y="132"/>
                    <a:pt x="6" y="135"/>
                  </a:cubicBezTo>
                  <a:cubicBezTo>
                    <a:pt x="7" y="137"/>
                    <a:pt x="8" y="138"/>
                    <a:pt x="9" y="140"/>
                  </a:cubicBezTo>
                  <a:cubicBezTo>
                    <a:pt x="10" y="141"/>
                    <a:pt x="12" y="141"/>
                    <a:pt x="12" y="143"/>
                  </a:cubicBezTo>
                  <a:cubicBezTo>
                    <a:pt x="9" y="143"/>
                    <a:pt x="12" y="147"/>
                    <a:pt x="13" y="149"/>
                  </a:cubicBezTo>
                  <a:cubicBezTo>
                    <a:pt x="13" y="150"/>
                    <a:pt x="15" y="151"/>
                    <a:pt x="15" y="152"/>
                  </a:cubicBezTo>
                  <a:cubicBezTo>
                    <a:pt x="15" y="154"/>
                    <a:pt x="14" y="155"/>
                    <a:pt x="14" y="156"/>
                  </a:cubicBezTo>
                  <a:cubicBezTo>
                    <a:pt x="13" y="159"/>
                    <a:pt x="15" y="162"/>
                    <a:pt x="16" y="166"/>
                  </a:cubicBezTo>
                  <a:cubicBezTo>
                    <a:pt x="17" y="166"/>
                    <a:pt x="17" y="166"/>
                    <a:pt x="18" y="166"/>
                  </a:cubicBezTo>
                  <a:cubicBezTo>
                    <a:pt x="20" y="166"/>
                    <a:pt x="23" y="165"/>
                    <a:pt x="25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5"/>
            <p:cNvSpPr>
              <a:spLocks/>
            </p:cNvSpPr>
            <p:nvPr/>
          </p:nvSpPr>
          <p:spPr bwMode="auto">
            <a:xfrm>
              <a:off x="3762375" y="4284663"/>
              <a:ext cx="692150" cy="303213"/>
            </a:xfrm>
            <a:custGeom>
              <a:avLst/>
              <a:gdLst>
                <a:gd name="T0" fmla="*/ 362 w 406"/>
                <a:gd name="T1" fmla="*/ 3 h 178"/>
                <a:gd name="T2" fmla="*/ 320 w 406"/>
                <a:gd name="T3" fmla="*/ 17 h 178"/>
                <a:gd name="T4" fmla="*/ 286 w 406"/>
                <a:gd name="T5" fmla="*/ 28 h 178"/>
                <a:gd name="T6" fmla="*/ 258 w 406"/>
                <a:gd name="T7" fmla="*/ 40 h 178"/>
                <a:gd name="T8" fmla="*/ 240 w 406"/>
                <a:gd name="T9" fmla="*/ 62 h 178"/>
                <a:gd name="T10" fmla="*/ 180 w 406"/>
                <a:gd name="T11" fmla="*/ 25 h 178"/>
                <a:gd name="T12" fmla="*/ 143 w 406"/>
                <a:gd name="T13" fmla="*/ 42 h 178"/>
                <a:gd name="T14" fmla="*/ 67 w 406"/>
                <a:gd name="T15" fmla="*/ 37 h 178"/>
                <a:gd name="T16" fmla="*/ 49 w 406"/>
                <a:gd name="T17" fmla="*/ 26 h 178"/>
                <a:gd name="T18" fmla="*/ 38 w 406"/>
                <a:gd name="T19" fmla="*/ 53 h 178"/>
                <a:gd name="T20" fmla="*/ 35 w 406"/>
                <a:gd name="T21" fmla="*/ 67 h 178"/>
                <a:gd name="T22" fmla="*/ 36 w 406"/>
                <a:gd name="T23" fmla="*/ 79 h 178"/>
                <a:gd name="T24" fmla="*/ 21 w 406"/>
                <a:gd name="T25" fmla="*/ 102 h 178"/>
                <a:gd name="T26" fmla="*/ 25 w 406"/>
                <a:gd name="T27" fmla="*/ 116 h 178"/>
                <a:gd name="T28" fmla="*/ 13 w 406"/>
                <a:gd name="T29" fmla="*/ 128 h 178"/>
                <a:gd name="T30" fmla="*/ 6 w 406"/>
                <a:gd name="T31" fmla="*/ 143 h 178"/>
                <a:gd name="T32" fmla="*/ 9 w 406"/>
                <a:gd name="T33" fmla="*/ 154 h 178"/>
                <a:gd name="T34" fmla="*/ 18 w 406"/>
                <a:gd name="T35" fmla="*/ 158 h 178"/>
                <a:gd name="T36" fmla="*/ 27 w 406"/>
                <a:gd name="T37" fmla="*/ 149 h 178"/>
                <a:gd name="T38" fmla="*/ 48 w 406"/>
                <a:gd name="T39" fmla="*/ 142 h 178"/>
                <a:gd name="T40" fmla="*/ 64 w 406"/>
                <a:gd name="T41" fmla="*/ 139 h 178"/>
                <a:gd name="T42" fmla="*/ 80 w 406"/>
                <a:gd name="T43" fmla="*/ 138 h 178"/>
                <a:gd name="T44" fmla="*/ 83 w 406"/>
                <a:gd name="T45" fmla="*/ 131 h 178"/>
                <a:gd name="T46" fmla="*/ 97 w 406"/>
                <a:gd name="T47" fmla="*/ 127 h 178"/>
                <a:gd name="T48" fmla="*/ 112 w 406"/>
                <a:gd name="T49" fmla="*/ 129 h 178"/>
                <a:gd name="T50" fmla="*/ 124 w 406"/>
                <a:gd name="T51" fmla="*/ 131 h 178"/>
                <a:gd name="T52" fmla="*/ 148 w 406"/>
                <a:gd name="T53" fmla="*/ 136 h 178"/>
                <a:gd name="T54" fmla="*/ 172 w 406"/>
                <a:gd name="T55" fmla="*/ 139 h 178"/>
                <a:gd name="T56" fmla="*/ 194 w 406"/>
                <a:gd name="T57" fmla="*/ 140 h 178"/>
                <a:gd name="T58" fmla="*/ 216 w 406"/>
                <a:gd name="T59" fmla="*/ 143 h 178"/>
                <a:gd name="T60" fmla="*/ 241 w 406"/>
                <a:gd name="T61" fmla="*/ 156 h 178"/>
                <a:gd name="T62" fmla="*/ 269 w 406"/>
                <a:gd name="T63" fmla="*/ 172 h 178"/>
                <a:gd name="T64" fmla="*/ 304 w 406"/>
                <a:gd name="T65" fmla="*/ 166 h 178"/>
                <a:gd name="T66" fmla="*/ 317 w 406"/>
                <a:gd name="T67" fmla="*/ 156 h 178"/>
                <a:gd name="T68" fmla="*/ 303 w 406"/>
                <a:gd name="T69" fmla="*/ 160 h 178"/>
                <a:gd name="T70" fmla="*/ 295 w 406"/>
                <a:gd name="T71" fmla="*/ 166 h 178"/>
                <a:gd name="T72" fmla="*/ 289 w 406"/>
                <a:gd name="T73" fmla="*/ 173 h 178"/>
                <a:gd name="T74" fmla="*/ 277 w 406"/>
                <a:gd name="T75" fmla="*/ 174 h 178"/>
                <a:gd name="T76" fmla="*/ 283 w 406"/>
                <a:gd name="T77" fmla="*/ 170 h 178"/>
                <a:gd name="T78" fmla="*/ 300 w 406"/>
                <a:gd name="T79" fmla="*/ 159 h 178"/>
                <a:gd name="T80" fmla="*/ 323 w 406"/>
                <a:gd name="T81" fmla="*/ 147 h 178"/>
                <a:gd name="T82" fmla="*/ 330 w 406"/>
                <a:gd name="T83" fmla="*/ 152 h 178"/>
                <a:gd name="T84" fmla="*/ 357 w 406"/>
                <a:gd name="T85" fmla="*/ 129 h 178"/>
                <a:gd name="T86" fmla="*/ 359 w 406"/>
                <a:gd name="T87" fmla="*/ 124 h 178"/>
                <a:gd name="T88" fmla="*/ 369 w 406"/>
                <a:gd name="T89" fmla="*/ 114 h 178"/>
                <a:gd name="T90" fmla="*/ 401 w 406"/>
                <a:gd name="T91" fmla="*/ 111 h 178"/>
                <a:gd name="T92" fmla="*/ 401 w 406"/>
                <a:gd name="T93" fmla="*/ 97 h 178"/>
                <a:gd name="T94" fmla="*/ 397 w 406"/>
                <a:gd name="T95" fmla="*/ 69 h 178"/>
                <a:gd name="T96" fmla="*/ 393 w 406"/>
                <a:gd name="T97" fmla="*/ 22 h 178"/>
                <a:gd name="T98" fmla="*/ 382 w 406"/>
                <a:gd name="T9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6" h="178">
                  <a:moveTo>
                    <a:pt x="373" y="3"/>
                  </a:moveTo>
                  <a:cubicBezTo>
                    <a:pt x="372" y="4"/>
                    <a:pt x="371" y="5"/>
                    <a:pt x="367" y="4"/>
                  </a:cubicBezTo>
                  <a:cubicBezTo>
                    <a:pt x="364" y="3"/>
                    <a:pt x="362" y="3"/>
                    <a:pt x="362" y="3"/>
                  </a:cubicBezTo>
                  <a:cubicBezTo>
                    <a:pt x="362" y="3"/>
                    <a:pt x="353" y="13"/>
                    <a:pt x="351" y="12"/>
                  </a:cubicBezTo>
                  <a:cubicBezTo>
                    <a:pt x="349" y="12"/>
                    <a:pt x="334" y="7"/>
                    <a:pt x="334" y="7"/>
                  </a:cubicBezTo>
                  <a:cubicBezTo>
                    <a:pt x="334" y="7"/>
                    <a:pt x="324" y="17"/>
                    <a:pt x="320" y="17"/>
                  </a:cubicBezTo>
                  <a:cubicBezTo>
                    <a:pt x="315" y="18"/>
                    <a:pt x="298" y="22"/>
                    <a:pt x="297" y="23"/>
                  </a:cubicBezTo>
                  <a:cubicBezTo>
                    <a:pt x="296" y="24"/>
                    <a:pt x="293" y="29"/>
                    <a:pt x="293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4" y="41"/>
                    <a:pt x="284" y="41"/>
                    <a:pt x="284" y="41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8" y="40"/>
                    <a:pt x="254" y="47"/>
                    <a:pt x="255" y="48"/>
                  </a:cubicBezTo>
                  <a:cubicBezTo>
                    <a:pt x="257" y="48"/>
                    <a:pt x="261" y="51"/>
                    <a:pt x="261" y="51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45"/>
                    <a:pt x="189" y="36"/>
                    <a:pt x="187" y="34"/>
                  </a:cubicBezTo>
                  <a:cubicBezTo>
                    <a:pt x="185" y="33"/>
                    <a:pt x="180" y="25"/>
                    <a:pt x="180" y="25"/>
                  </a:cubicBezTo>
                  <a:cubicBezTo>
                    <a:pt x="180" y="25"/>
                    <a:pt x="172" y="30"/>
                    <a:pt x="170" y="30"/>
                  </a:cubicBezTo>
                  <a:cubicBezTo>
                    <a:pt x="168" y="30"/>
                    <a:pt x="154" y="30"/>
                    <a:pt x="154" y="30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3"/>
                    <a:pt x="49" y="24"/>
                    <a:pt x="49" y="26"/>
                  </a:cubicBezTo>
                  <a:cubicBezTo>
                    <a:pt x="49" y="29"/>
                    <a:pt x="48" y="34"/>
                    <a:pt x="46" y="37"/>
                  </a:cubicBezTo>
                  <a:cubicBezTo>
                    <a:pt x="44" y="41"/>
                    <a:pt x="40" y="44"/>
                    <a:pt x="40" y="48"/>
                  </a:cubicBezTo>
                  <a:cubicBezTo>
                    <a:pt x="39" y="50"/>
                    <a:pt x="39" y="52"/>
                    <a:pt x="38" y="53"/>
                  </a:cubicBezTo>
                  <a:cubicBezTo>
                    <a:pt x="38" y="53"/>
                    <a:pt x="34" y="56"/>
                    <a:pt x="34" y="55"/>
                  </a:cubicBezTo>
                  <a:cubicBezTo>
                    <a:pt x="34" y="58"/>
                    <a:pt x="35" y="60"/>
                    <a:pt x="33" y="62"/>
                  </a:cubicBezTo>
                  <a:cubicBezTo>
                    <a:pt x="32" y="65"/>
                    <a:pt x="32" y="67"/>
                    <a:pt x="35" y="67"/>
                  </a:cubicBezTo>
                  <a:cubicBezTo>
                    <a:pt x="35" y="69"/>
                    <a:pt x="34" y="69"/>
                    <a:pt x="34" y="70"/>
                  </a:cubicBezTo>
                  <a:cubicBezTo>
                    <a:pt x="33" y="71"/>
                    <a:pt x="34" y="73"/>
                    <a:pt x="34" y="73"/>
                  </a:cubicBezTo>
                  <a:cubicBezTo>
                    <a:pt x="34" y="76"/>
                    <a:pt x="36" y="76"/>
                    <a:pt x="36" y="79"/>
                  </a:cubicBezTo>
                  <a:cubicBezTo>
                    <a:pt x="36" y="84"/>
                    <a:pt x="34" y="87"/>
                    <a:pt x="32" y="91"/>
                  </a:cubicBezTo>
                  <a:cubicBezTo>
                    <a:pt x="30" y="95"/>
                    <a:pt x="29" y="98"/>
                    <a:pt x="24" y="99"/>
                  </a:cubicBezTo>
                  <a:cubicBezTo>
                    <a:pt x="21" y="99"/>
                    <a:pt x="21" y="99"/>
                    <a:pt x="21" y="102"/>
                  </a:cubicBezTo>
                  <a:cubicBezTo>
                    <a:pt x="21" y="104"/>
                    <a:pt x="21" y="105"/>
                    <a:pt x="22" y="107"/>
                  </a:cubicBezTo>
                  <a:cubicBezTo>
                    <a:pt x="24" y="109"/>
                    <a:pt x="24" y="108"/>
                    <a:pt x="24" y="111"/>
                  </a:cubicBezTo>
                  <a:cubicBezTo>
                    <a:pt x="25" y="113"/>
                    <a:pt x="25" y="114"/>
                    <a:pt x="25" y="116"/>
                  </a:cubicBezTo>
                  <a:cubicBezTo>
                    <a:pt x="23" y="118"/>
                    <a:pt x="22" y="117"/>
                    <a:pt x="20" y="118"/>
                  </a:cubicBezTo>
                  <a:cubicBezTo>
                    <a:pt x="19" y="119"/>
                    <a:pt x="18" y="121"/>
                    <a:pt x="17" y="123"/>
                  </a:cubicBezTo>
                  <a:cubicBezTo>
                    <a:pt x="16" y="125"/>
                    <a:pt x="14" y="126"/>
                    <a:pt x="13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1" y="135"/>
                    <a:pt x="11" y="138"/>
                    <a:pt x="10" y="139"/>
                  </a:cubicBezTo>
                  <a:cubicBezTo>
                    <a:pt x="9" y="140"/>
                    <a:pt x="7" y="141"/>
                    <a:pt x="6" y="143"/>
                  </a:cubicBezTo>
                  <a:cubicBezTo>
                    <a:pt x="5" y="145"/>
                    <a:pt x="4" y="146"/>
                    <a:pt x="3" y="148"/>
                  </a:cubicBezTo>
                  <a:cubicBezTo>
                    <a:pt x="2" y="150"/>
                    <a:pt x="0" y="152"/>
                    <a:pt x="3" y="153"/>
                  </a:cubicBezTo>
                  <a:cubicBezTo>
                    <a:pt x="4" y="149"/>
                    <a:pt x="8" y="152"/>
                    <a:pt x="9" y="154"/>
                  </a:cubicBezTo>
                  <a:cubicBezTo>
                    <a:pt x="11" y="156"/>
                    <a:pt x="10" y="161"/>
                    <a:pt x="12" y="162"/>
                  </a:cubicBezTo>
                  <a:cubicBezTo>
                    <a:pt x="14" y="163"/>
                    <a:pt x="14" y="161"/>
                    <a:pt x="15" y="160"/>
                  </a:cubicBezTo>
                  <a:cubicBezTo>
                    <a:pt x="17" y="159"/>
                    <a:pt x="18" y="160"/>
                    <a:pt x="18" y="158"/>
                  </a:cubicBezTo>
                  <a:cubicBezTo>
                    <a:pt x="19" y="156"/>
                    <a:pt x="19" y="152"/>
                    <a:pt x="22" y="152"/>
                  </a:cubicBezTo>
                  <a:cubicBezTo>
                    <a:pt x="23" y="151"/>
                    <a:pt x="25" y="153"/>
                    <a:pt x="26" y="152"/>
                  </a:cubicBezTo>
                  <a:cubicBezTo>
                    <a:pt x="27" y="151"/>
                    <a:pt x="27" y="150"/>
                    <a:pt x="27" y="149"/>
                  </a:cubicBezTo>
                  <a:cubicBezTo>
                    <a:pt x="28" y="147"/>
                    <a:pt x="31" y="147"/>
                    <a:pt x="32" y="147"/>
                  </a:cubicBezTo>
                  <a:cubicBezTo>
                    <a:pt x="37" y="147"/>
                    <a:pt x="40" y="149"/>
                    <a:pt x="43" y="145"/>
                  </a:cubicBezTo>
                  <a:cubicBezTo>
                    <a:pt x="45" y="143"/>
                    <a:pt x="46" y="142"/>
                    <a:pt x="48" y="142"/>
                  </a:cubicBezTo>
                  <a:cubicBezTo>
                    <a:pt x="50" y="141"/>
                    <a:pt x="52" y="143"/>
                    <a:pt x="54" y="143"/>
                  </a:cubicBezTo>
                  <a:cubicBezTo>
                    <a:pt x="55" y="143"/>
                    <a:pt x="58" y="143"/>
                    <a:pt x="60" y="143"/>
                  </a:cubicBezTo>
                  <a:cubicBezTo>
                    <a:pt x="62" y="142"/>
                    <a:pt x="62" y="140"/>
                    <a:pt x="64" y="139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71" y="138"/>
                    <a:pt x="73" y="137"/>
                    <a:pt x="75" y="137"/>
                  </a:cubicBezTo>
                  <a:cubicBezTo>
                    <a:pt x="77" y="137"/>
                    <a:pt x="79" y="136"/>
                    <a:pt x="80" y="138"/>
                  </a:cubicBezTo>
                  <a:cubicBezTo>
                    <a:pt x="81" y="139"/>
                    <a:pt x="80" y="143"/>
                    <a:pt x="83" y="140"/>
                  </a:cubicBezTo>
                  <a:cubicBezTo>
                    <a:pt x="84" y="140"/>
                    <a:pt x="84" y="136"/>
                    <a:pt x="84" y="135"/>
                  </a:cubicBezTo>
                  <a:cubicBezTo>
                    <a:pt x="84" y="133"/>
                    <a:pt x="81" y="133"/>
                    <a:pt x="83" y="131"/>
                  </a:cubicBezTo>
                  <a:cubicBezTo>
                    <a:pt x="84" y="128"/>
                    <a:pt x="93" y="131"/>
                    <a:pt x="93" y="129"/>
                  </a:cubicBezTo>
                  <a:cubicBezTo>
                    <a:pt x="92" y="129"/>
                    <a:pt x="92" y="128"/>
                    <a:pt x="91" y="128"/>
                  </a:cubicBezTo>
                  <a:cubicBezTo>
                    <a:pt x="92" y="126"/>
                    <a:pt x="95" y="125"/>
                    <a:pt x="97" y="127"/>
                  </a:cubicBezTo>
                  <a:cubicBezTo>
                    <a:pt x="97" y="128"/>
                    <a:pt x="96" y="130"/>
                    <a:pt x="97" y="131"/>
                  </a:cubicBezTo>
                  <a:cubicBezTo>
                    <a:pt x="98" y="132"/>
                    <a:pt x="99" y="132"/>
                    <a:pt x="101" y="131"/>
                  </a:cubicBezTo>
                  <a:cubicBezTo>
                    <a:pt x="104" y="131"/>
                    <a:pt x="108" y="128"/>
                    <a:pt x="112" y="129"/>
                  </a:cubicBezTo>
                  <a:cubicBezTo>
                    <a:pt x="114" y="129"/>
                    <a:pt x="116" y="131"/>
                    <a:pt x="117" y="131"/>
                  </a:cubicBezTo>
                  <a:cubicBezTo>
                    <a:pt x="119" y="130"/>
                    <a:pt x="119" y="127"/>
                    <a:pt x="122" y="128"/>
                  </a:cubicBezTo>
                  <a:cubicBezTo>
                    <a:pt x="123" y="128"/>
                    <a:pt x="123" y="130"/>
                    <a:pt x="124" y="131"/>
                  </a:cubicBezTo>
                  <a:cubicBezTo>
                    <a:pt x="126" y="134"/>
                    <a:pt x="130" y="136"/>
                    <a:pt x="133" y="136"/>
                  </a:cubicBezTo>
                  <a:cubicBezTo>
                    <a:pt x="137" y="136"/>
                    <a:pt x="140" y="135"/>
                    <a:pt x="144" y="135"/>
                  </a:cubicBezTo>
                  <a:cubicBezTo>
                    <a:pt x="146" y="135"/>
                    <a:pt x="147" y="135"/>
                    <a:pt x="148" y="136"/>
                  </a:cubicBezTo>
                  <a:cubicBezTo>
                    <a:pt x="150" y="136"/>
                    <a:pt x="151" y="136"/>
                    <a:pt x="153" y="136"/>
                  </a:cubicBezTo>
                  <a:cubicBezTo>
                    <a:pt x="157" y="135"/>
                    <a:pt x="160" y="133"/>
                    <a:pt x="164" y="133"/>
                  </a:cubicBezTo>
                  <a:cubicBezTo>
                    <a:pt x="168" y="133"/>
                    <a:pt x="169" y="137"/>
                    <a:pt x="172" y="139"/>
                  </a:cubicBezTo>
                  <a:cubicBezTo>
                    <a:pt x="174" y="141"/>
                    <a:pt x="179" y="145"/>
                    <a:pt x="182" y="143"/>
                  </a:cubicBezTo>
                  <a:cubicBezTo>
                    <a:pt x="183" y="142"/>
                    <a:pt x="184" y="138"/>
                    <a:pt x="187" y="138"/>
                  </a:cubicBezTo>
                  <a:cubicBezTo>
                    <a:pt x="189" y="137"/>
                    <a:pt x="191" y="141"/>
                    <a:pt x="194" y="140"/>
                  </a:cubicBezTo>
                  <a:cubicBezTo>
                    <a:pt x="197" y="140"/>
                    <a:pt x="200" y="138"/>
                    <a:pt x="203" y="137"/>
                  </a:cubicBezTo>
                  <a:cubicBezTo>
                    <a:pt x="206" y="137"/>
                    <a:pt x="210" y="135"/>
                    <a:pt x="212" y="138"/>
                  </a:cubicBezTo>
                  <a:cubicBezTo>
                    <a:pt x="214" y="139"/>
                    <a:pt x="214" y="142"/>
                    <a:pt x="216" y="143"/>
                  </a:cubicBezTo>
                  <a:cubicBezTo>
                    <a:pt x="218" y="144"/>
                    <a:pt x="220" y="144"/>
                    <a:pt x="222" y="144"/>
                  </a:cubicBezTo>
                  <a:cubicBezTo>
                    <a:pt x="224" y="145"/>
                    <a:pt x="226" y="146"/>
                    <a:pt x="229" y="147"/>
                  </a:cubicBezTo>
                  <a:cubicBezTo>
                    <a:pt x="233" y="150"/>
                    <a:pt x="237" y="153"/>
                    <a:pt x="241" y="156"/>
                  </a:cubicBezTo>
                  <a:cubicBezTo>
                    <a:pt x="244" y="158"/>
                    <a:pt x="249" y="160"/>
                    <a:pt x="253" y="162"/>
                  </a:cubicBezTo>
                  <a:cubicBezTo>
                    <a:pt x="255" y="164"/>
                    <a:pt x="257" y="167"/>
                    <a:pt x="260" y="168"/>
                  </a:cubicBezTo>
                  <a:cubicBezTo>
                    <a:pt x="264" y="169"/>
                    <a:pt x="266" y="170"/>
                    <a:pt x="269" y="172"/>
                  </a:cubicBezTo>
                  <a:cubicBezTo>
                    <a:pt x="274" y="175"/>
                    <a:pt x="278" y="178"/>
                    <a:pt x="285" y="177"/>
                  </a:cubicBezTo>
                  <a:cubicBezTo>
                    <a:pt x="289" y="176"/>
                    <a:pt x="292" y="176"/>
                    <a:pt x="296" y="173"/>
                  </a:cubicBezTo>
                  <a:cubicBezTo>
                    <a:pt x="299" y="171"/>
                    <a:pt x="301" y="168"/>
                    <a:pt x="304" y="166"/>
                  </a:cubicBezTo>
                  <a:cubicBezTo>
                    <a:pt x="307" y="164"/>
                    <a:pt x="310" y="162"/>
                    <a:pt x="313" y="160"/>
                  </a:cubicBezTo>
                  <a:cubicBezTo>
                    <a:pt x="315" y="159"/>
                    <a:pt x="322" y="155"/>
                    <a:pt x="320" y="153"/>
                  </a:cubicBezTo>
                  <a:cubicBezTo>
                    <a:pt x="319" y="153"/>
                    <a:pt x="318" y="155"/>
                    <a:pt x="317" y="156"/>
                  </a:cubicBezTo>
                  <a:cubicBezTo>
                    <a:pt x="315" y="156"/>
                    <a:pt x="314" y="156"/>
                    <a:pt x="312" y="157"/>
                  </a:cubicBezTo>
                  <a:cubicBezTo>
                    <a:pt x="311" y="158"/>
                    <a:pt x="309" y="159"/>
                    <a:pt x="308" y="159"/>
                  </a:cubicBezTo>
                  <a:cubicBezTo>
                    <a:pt x="306" y="160"/>
                    <a:pt x="304" y="160"/>
                    <a:pt x="303" y="160"/>
                  </a:cubicBezTo>
                  <a:cubicBezTo>
                    <a:pt x="301" y="161"/>
                    <a:pt x="300" y="162"/>
                    <a:pt x="300" y="164"/>
                  </a:cubicBezTo>
                  <a:cubicBezTo>
                    <a:pt x="300" y="165"/>
                    <a:pt x="301" y="167"/>
                    <a:pt x="299" y="168"/>
                  </a:cubicBezTo>
                  <a:cubicBezTo>
                    <a:pt x="297" y="168"/>
                    <a:pt x="298" y="166"/>
                    <a:pt x="295" y="166"/>
                  </a:cubicBezTo>
                  <a:cubicBezTo>
                    <a:pt x="294" y="166"/>
                    <a:pt x="292" y="167"/>
                    <a:pt x="292" y="168"/>
                  </a:cubicBezTo>
                  <a:cubicBezTo>
                    <a:pt x="292" y="168"/>
                    <a:pt x="293" y="169"/>
                    <a:pt x="294" y="169"/>
                  </a:cubicBezTo>
                  <a:cubicBezTo>
                    <a:pt x="293" y="171"/>
                    <a:pt x="291" y="172"/>
                    <a:pt x="289" y="173"/>
                  </a:cubicBezTo>
                  <a:cubicBezTo>
                    <a:pt x="288" y="174"/>
                    <a:pt x="287" y="175"/>
                    <a:pt x="286" y="175"/>
                  </a:cubicBezTo>
                  <a:cubicBezTo>
                    <a:pt x="284" y="175"/>
                    <a:pt x="284" y="174"/>
                    <a:pt x="283" y="174"/>
                  </a:cubicBezTo>
                  <a:cubicBezTo>
                    <a:pt x="280" y="174"/>
                    <a:pt x="280" y="175"/>
                    <a:pt x="277" y="174"/>
                  </a:cubicBezTo>
                  <a:cubicBezTo>
                    <a:pt x="275" y="173"/>
                    <a:pt x="273" y="172"/>
                    <a:pt x="271" y="171"/>
                  </a:cubicBezTo>
                  <a:cubicBezTo>
                    <a:pt x="271" y="171"/>
                    <a:pt x="271" y="171"/>
                    <a:pt x="271" y="171"/>
                  </a:cubicBezTo>
                  <a:cubicBezTo>
                    <a:pt x="275" y="172"/>
                    <a:pt x="279" y="172"/>
                    <a:pt x="283" y="170"/>
                  </a:cubicBezTo>
                  <a:cubicBezTo>
                    <a:pt x="287" y="169"/>
                    <a:pt x="290" y="169"/>
                    <a:pt x="292" y="166"/>
                  </a:cubicBezTo>
                  <a:cubicBezTo>
                    <a:pt x="294" y="164"/>
                    <a:pt x="295" y="164"/>
                    <a:pt x="297" y="163"/>
                  </a:cubicBezTo>
                  <a:cubicBezTo>
                    <a:pt x="299" y="162"/>
                    <a:pt x="299" y="160"/>
                    <a:pt x="300" y="159"/>
                  </a:cubicBezTo>
                  <a:cubicBezTo>
                    <a:pt x="302" y="155"/>
                    <a:pt x="306" y="156"/>
                    <a:pt x="310" y="155"/>
                  </a:cubicBezTo>
                  <a:cubicBezTo>
                    <a:pt x="314" y="155"/>
                    <a:pt x="316" y="153"/>
                    <a:pt x="318" y="150"/>
                  </a:cubicBezTo>
                  <a:cubicBezTo>
                    <a:pt x="319" y="149"/>
                    <a:pt x="321" y="148"/>
                    <a:pt x="323" y="147"/>
                  </a:cubicBezTo>
                  <a:cubicBezTo>
                    <a:pt x="326" y="147"/>
                    <a:pt x="325" y="148"/>
                    <a:pt x="325" y="149"/>
                  </a:cubicBezTo>
                  <a:cubicBezTo>
                    <a:pt x="325" y="152"/>
                    <a:pt x="324" y="153"/>
                    <a:pt x="328" y="153"/>
                  </a:cubicBezTo>
                  <a:cubicBezTo>
                    <a:pt x="328" y="153"/>
                    <a:pt x="330" y="152"/>
                    <a:pt x="330" y="152"/>
                  </a:cubicBezTo>
                  <a:cubicBezTo>
                    <a:pt x="332" y="151"/>
                    <a:pt x="333" y="151"/>
                    <a:pt x="335" y="150"/>
                  </a:cubicBezTo>
                  <a:cubicBezTo>
                    <a:pt x="340" y="149"/>
                    <a:pt x="342" y="143"/>
                    <a:pt x="346" y="140"/>
                  </a:cubicBezTo>
                  <a:cubicBezTo>
                    <a:pt x="350" y="136"/>
                    <a:pt x="354" y="134"/>
                    <a:pt x="357" y="129"/>
                  </a:cubicBezTo>
                  <a:cubicBezTo>
                    <a:pt x="358" y="127"/>
                    <a:pt x="360" y="125"/>
                    <a:pt x="362" y="124"/>
                  </a:cubicBezTo>
                  <a:cubicBezTo>
                    <a:pt x="363" y="123"/>
                    <a:pt x="367" y="122"/>
                    <a:pt x="367" y="120"/>
                  </a:cubicBezTo>
                  <a:cubicBezTo>
                    <a:pt x="363" y="119"/>
                    <a:pt x="362" y="122"/>
                    <a:pt x="359" y="124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9" y="122"/>
                    <a:pt x="363" y="118"/>
                    <a:pt x="363" y="117"/>
                  </a:cubicBezTo>
                  <a:cubicBezTo>
                    <a:pt x="365" y="116"/>
                    <a:pt x="367" y="115"/>
                    <a:pt x="369" y="114"/>
                  </a:cubicBezTo>
                  <a:cubicBezTo>
                    <a:pt x="373" y="113"/>
                    <a:pt x="378" y="112"/>
                    <a:pt x="382" y="112"/>
                  </a:cubicBezTo>
                  <a:cubicBezTo>
                    <a:pt x="386" y="111"/>
                    <a:pt x="390" y="110"/>
                    <a:pt x="394" y="110"/>
                  </a:cubicBezTo>
                  <a:cubicBezTo>
                    <a:pt x="396" y="110"/>
                    <a:pt x="399" y="110"/>
                    <a:pt x="401" y="111"/>
                  </a:cubicBezTo>
                  <a:cubicBezTo>
                    <a:pt x="403" y="111"/>
                    <a:pt x="403" y="113"/>
                    <a:pt x="404" y="116"/>
                  </a:cubicBezTo>
                  <a:cubicBezTo>
                    <a:pt x="406" y="113"/>
                    <a:pt x="403" y="110"/>
                    <a:pt x="402" y="107"/>
                  </a:cubicBezTo>
                  <a:cubicBezTo>
                    <a:pt x="401" y="104"/>
                    <a:pt x="403" y="101"/>
                    <a:pt x="401" y="97"/>
                  </a:cubicBezTo>
                  <a:cubicBezTo>
                    <a:pt x="400" y="94"/>
                    <a:pt x="399" y="91"/>
                    <a:pt x="399" y="87"/>
                  </a:cubicBezTo>
                  <a:cubicBezTo>
                    <a:pt x="399" y="83"/>
                    <a:pt x="400" y="80"/>
                    <a:pt x="399" y="76"/>
                  </a:cubicBezTo>
                  <a:cubicBezTo>
                    <a:pt x="399" y="73"/>
                    <a:pt x="398" y="71"/>
                    <a:pt x="397" y="69"/>
                  </a:cubicBezTo>
                  <a:cubicBezTo>
                    <a:pt x="395" y="67"/>
                    <a:pt x="395" y="64"/>
                    <a:pt x="394" y="61"/>
                  </a:cubicBezTo>
                  <a:cubicBezTo>
                    <a:pt x="393" y="55"/>
                    <a:pt x="395" y="47"/>
                    <a:pt x="396" y="41"/>
                  </a:cubicBezTo>
                  <a:cubicBezTo>
                    <a:pt x="397" y="34"/>
                    <a:pt x="396" y="28"/>
                    <a:pt x="393" y="22"/>
                  </a:cubicBezTo>
                  <a:cubicBezTo>
                    <a:pt x="392" y="19"/>
                    <a:pt x="391" y="15"/>
                    <a:pt x="390" y="13"/>
                  </a:cubicBezTo>
                  <a:cubicBezTo>
                    <a:pt x="388" y="10"/>
                    <a:pt x="386" y="8"/>
                    <a:pt x="384" y="6"/>
                  </a:cubicBezTo>
                  <a:cubicBezTo>
                    <a:pt x="383" y="4"/>
                    <a:pt x="383" y="2"/>
                    <a:pt x="382" y="0"/>
                  </a:cubicBezTo>
                  <a:cubicBezTo>
                    <a:pt x="379" y="1"/>
                    <a:pt x="379" y="1"/>
                    <a:pt x="379" y="1"/>
                  </a:cubicBezTo>
                  <a:cubicBezTo>
                    <a:pt x="379" y="1"/>
                    <a:pt x="374" y="2"/>
                    <a:pt x="37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6"/>
            <p:cNvSpPr>
              <a:spLocks/>
            </p:cNvSpPr>
            <p:nvPr/>
          </p:nvSpPr>
          <p:spPr bwMode="auto">
            <a:xfrm>
              <a:off x="4167188" y="1906588"/>
              <a:ext cx="382588" cy="434975"/>
            </a:xfrm>
            <a:custGeom>
              <a:avLst/>
              <a:gdLst>
                <a:gd name="T0" fmla="*/ 17 w 224"/>
                <a:gd name="T1" fmla="*/ 50 h 255"/>
                <a:gd name="T2" fmla="*/ 2 w 224"/>
                <a:gd name="T3" fmla="*/ 70 h 255"/>
                <a:gd name="T4" fmla="*/ 13 w 224"/>
                <a:gd name="T5" fmla="*/ 75 h 255"/>
                <a:gd name="T6" fmla="*/ 26 w 224"/>
                <a:gd name="T7" fmla="*/ 88 h 255"/>
                <a:gd name="T8" fmla="*/ 39 w 224"/>
                <a:gd name="T9" fmla="*/ 103 h 255"/>
                <a:gd name="T10" fmla="*/ 56 w 224"/>
                <a:gd name="T11" fmla="*/ 106 h 255"/>
                <a:gd name="T12" fmla="*/ 68 w 224"/>
                <a:gd name="T13" fmla="*/ 99 h 255"/>
                <a:gd name="T14" fmla="*/ 74 w 224"/>
                <a:gd name="T15" fmla="*/ 119 h 255"/>
                <a:gd name="T16" fmla="*/ 53 w 224"/>
                <a:gd name="T17" fmla="*/ 134 h 255"/>
                <a:gd name="T18" fmla="*/ 40 w 224"/>
                <a:gd name="T19" fmla="*/ 154 h 255"/>
                <a:gd name="T20" fmla="*/ 33 w 224"/>
                <a:gd name="T21" fmla="*/ 173 h 255"/>
                <a:gd name="T22" fmla="*/ 37 w 224"/>
                <a:gd name="T23" fmla="*/ 182 h 255"/>
                <a:gd name="T24" fmla="*/ 41 w 224"/>
                <a:gd name="T25" fmla="*/ 189 h 255"/>
                <a:gd name="T26" fmla="*/ 50 w 224"/>
                <a:gd name="T27" fmla="*/ 211 h 255"/>
                <a:gd name="T28" fmla="*/ 51 w 224"/>
                <a:gd name="T29" fmla="*/ 222 h 255"/>
                <a:gd name="T30" fmla="*/ 47 w 224"/>
                <a:gd name="T31" fmla="*/ 239 h 255"/>
                <a:gd name="T32" fmla="*/ 48 w 224"/>
                <a:gd name="T33" fmla="*/ 254 h 255"/>
                <a:gd name="T34" fmla="*/ 59 w 224"/>
                <a:gd name="T35" fmla="*/ 245 h 255"/>
                <a:gd name="T36" fmla="*/ 81 w 224"/>
                <a:gd name="T37" fmla="*/ 244 h 255"/>
                <a:gd name="T38" fmla="*/ 100 w 224"/>
                <a:gd name="T39" fmla="*/ 248 h 255"/>
                <a:gd name="T40" fmla="*/ 120 w 224"/>
                <a:gd name="T41" fmla="*/ 246 h 255"/>
                <a:gd name="T42" fmla="*/ 134 w 224"/>
                <a:gd name="T43" fmla="*/ 239 h 255"/>
                <a:gd name="T44" fmla="*/ 145 w 224"/>
                <a:gd name="T45" fmla="*/ 229 h 255"/>
                <a:gd name="T46" fmla="*/ 166 w 224"/>
                <a:gd name="T47" fmla="*/ 227 h 255"/>
                <a:gd name="T48" fmla="*/ 169 w 224"/>
                <a:gd name="T49" fmla="*/ 216 h 255"/>
                <a:gd name="T50" fmla="*/ 173 w 224"/>
                <a:gd name="T51" fmla="*/ 200 h 255"/>
                <a:gd name="T52" fmla="*/ 185 w 224"/>
                <a:gd name="T53" fmla="*/ 191 h 255"/>
                <a:gd name="T54" fmla="*/ 182 w 224"/>
                <a:gd name="T55" fmla="*/ 180 h 255"/>
                <a:gd name="T56" fmla="*/ 177 w 224"/>
                <a:gd name="T57" fmla="*/ 155 h 255"/>
                <a:gd name="T58" fmla="*/ 188 w 224"/>
                <a:gd name="T59" fmla="*/ 145 h 255"/>
                <a:gd name="T60" fmla="*/ 199 w 224"/>
                <a:gd name="T61" fmla="*/ 129 h 255"/>
                <a:gd name="T62" fmla="*/ 206 w 224"/>
                <a:gd name="T63" fmla="*/ 117 h 255"/>
                <a:gd name="T64" fmla="*/ 211 w 224"/>
                <a:gd name="T65" fmla="*/ 90 h 255"/>
                <a:gd name="T66" fmla="*/ 218 w 224"/>
                <a:gd name="T67" fmla="*/ 67 h 255"/>
                <a:gd name="T68" fmla="*/ 222 w 224"/>
                <a:gd name="T69" fmla="*/ 56 h 255"/>
                <a:gd name="T70" fmla="*/ 215 w 224"/>
                <a:gd name="T71" fmla="*/ 38 h 255"/>
                <a:gd name="T72" fmla="*/ 211 w 224"/>
                <a:gd name="T73" fmla="*/ 14 h 255"/>
                <a:gd name="T74" fmla="*/ 205 w 224"/>
                <a:gd name="T75" fmla="*/ 19 h 255"/>
                <a:gd name="T76" fmla="*/ 184 w 224"/>
                <a:gd name="T77" fmla="*/ 30 h 255"/>
                <a:gd name="T78" fmla="*/ 168 w 224"/>
                <a:gd name="T79" fmla="*/ 33 h 255"/>
                <a:gd name="T80" fmla="*/ 152 w 224"/>
                <a:gd name="T81" fmla="*/ 34 h 255"/>
                <a:gd name="T82" fmla="*/ 140 w 224"/>
                <a:gd name="T83" fmla="*/ 23 h 255"/>
                <a:gd name="T84" fmla="*/ 137 w 224"/>
                <a:gd name="T85" fmla="*/ 30 h 255"/>
                <a:gd name="T86" fmla="*/ 129 w 224"/>
                <a:gd name="T87" fmla="*/ 32 h 255"/>
                <a:gd name="T88" fmla="*/ 117 w 224"/>
                <a:gd name="T89" fmla="*/ 37 h 255"/>
                <a:gd name="T90" fmla="*/ 119 w 224"/>
                <a:gd name="T91" fmla="*/ 24 h 255"/>
                <a:gd name="T92" fmla="*/ 101 w 224"/>
                <a:gd name="T93" fmla="*/ 18 h 255"/>
                <a:gd name="T94" fmla="*/ 84 w 224"/>
                <a:gd name="T95" fmla="*/ 16 h 255"/>
                <a:gd name="T96" fmla="*/ 61 w 224"/>
                <a:gd name="T97" fmla="*/ 20 h 255"/>
                <a:gd name="T98" fmla="*/ 49 w 224"/>
                <a:gd name="T99" fmla="*/ 14 h 255"/>
                <a:gd name="T100" fmla="*/ 40 w 224"/>
                <a:gd name="T101" fmla="*/ 9 h 255"/>
                <a:gd name="T102" fmla="*/ 32 w 224"/>
                <a:gd name="T103" fmla="*/ 16 h 255"/>
                <a:gd name="T104" fmla="*/ 11 w 224"/>
                <a:gd name="T105" fmla="*/ 37 h 255"/>
                <a:gd name="T106" fmla="*/ 15 w 224"/>
                <a:gd name="T107" fmla="*/ 4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" h="255">
                  <a:moveTo>
                    <a:pt x="15" y="40"/>
                  </a:moveTo>
                  <a:cubicBezTo>
                    <a:pt x="18" y="42"/>
                    <a:pt x="17" y="47"/>
                    <a:pt x="17" y="50"/>
                  </a:cubicBezTo>
                  <a:cubicBezTo>
                    <a:pt x="16" y="54"/>
                    <a:pt x="12" y="57"/>
                    <a:pt x="9" y="60"/>
                  </a:cubicBezTo>
                  <a:cubicBezTo>
                    <a:pt x="7" y="63"/>
                    <a:pt x="4" y="67"/>
                    <a:pt x="2" y="70"/>
                  </a:cubicBezTo>
                  <a:cubicBezTo>
                    <a:pt x="0" y="73"/>
                    <a:pt x="0" y="76"/>
                    <a:pt x="4" y="79"/>
                  </a:cubicBezTo>
                  <a:cubicBezTo>
                    <a:pt x="7" y="82"/>
                    <a:pt x="10" y="77"/>
                    <a:pt x="13" y="75"/>
                  </a:cubicBezTo>
                  <a:cubicBezTo>
                    <a:pt x="17" y="73"/>
                    <a:pt x="21" y="73"/>
                    <a:pt x="23" y="77"/>
                  </a:cubicBezTo>
                  <a:cubicBezTo>
                    <a:pt x="26" y="80"/>
                    <a:pt x="25" y="84"/>
                    <a:pt x="26" y="88"/>
                  </a:cubicBezTo>
                  <a:cubicBezTo>
                    <a:pt x="26" y="91"/>
                    <a:pt x="27" y="97"/>
                    <a:pt x="29" y="99"/>
                  </a:cubicBezTo>
                  <a:cubicBezTo>
                    <a:pt x="32" y="101"/>
                    <a:pt x="36" y="102"/>
                    <a:pt x="39" y="103"/>
                  </a:cubicBezTo>
                  <a:cubicBezTo>
                    <a:pt x="43" y="104"/>
                    <a:pt x="46" y="106"/>
                    <a:pt x="50" y="107"/>
                  </a:cubicBezTo>
                  <a:cubicBezTo>
                    <a:pt x="52" y="107"/>
                    <a:pt x="54" y="107"/>
                    <a:pt x="56" y="106"/>
                  </a:cubicBezTo>
                  <a:cubicBezTo>
                    <a:pt x="57" y="104"/>
                    <a:pt x="57" y="102"/>
                    <a:pt x="59" y="101"/>
                  </a:cubicBezTo>
                  <a:cubicBezTo>
                    <a:pt x="61" y="99"/>
                    <a:pt x="65" y="96"/>
                    <a:pt x="68" y="99"/>
                  </a:cubicBezTo>
                  <a:cubicBezTo>
                    <a:pt x="70" y="102"/>
                    <a:pt x="72" y="106"/>
                    <a:pt x="73" y="109"/>
                  </a:cubicBezTo>
                  <a:cubicBezTo>
                    <a:pt x="74" y="112"/>
                    <a:pt x="77" y="116"/>
                    <a:pt x="74" y="119"/>
                  </a:cubicBezTo>
                  <a:cubicBezTo>
                    <a:pt x="71" y="122"/>
                    <a:pt x="68" y="124"/>
                    <a:pt x="64" y="127"/>
                  </a:cubicBezTo>
                  <a:cubicBezTo>
                    <a:pt x="61" y="129"/>
                    <a:pt x="57" y="132"/>
                    <a:pt x="53" y="134"/>
                  </a:cubicBezTo>
                  <a:cubicBezTo>
                    <a:pt x="49" y="136"/>
                    <a:pt x="49" y="141"/>
                    <a:pt x="48" y="145"/>
                  </a:cubicBezTo>
                  <a:cubicBezTo>
                    <a:pt x="47" y="149"/>
                    <a:pt x="44" y="151"/>
                    <a:pt x="40" y="154"/>
                  </a:cubicBezTo>
                  <a:cubicBezTo>
                    <a:pt x="37" y="156"/>
                    <a:pt x="34" y="158"/>
                    <a:pt x="33" y="162"/>
                  </a:cubicBezTo>
                  <a:cubicBezTo>
                    <a:pt x="32" y="165"/>
                    <a:pt x="32" y="170"/>
                    <a:pt x="33" y="173"/>
                  </a:cubicBezTo>
                  <a:cubicBezTo>
                    <a:pt x="33" y="175"/>
                    <a:pt x="34" y="177"/>
                    <a:pt x="35" y="178"/>
                  </a:cubicBezTo>
                  <a:cubicBezTo>
                    <a:pt x="36" y="179"/>
                    <a:pt x="37" y="180"/>
                    <a:pt x="37" y="182"/>
                  </a:cubicBezTo>
                  <a:cubicBezTo>
                    <a:pt x="37" y="184"/>
                    <a:pt x="36" y="185"/>
                    <a:pt x="37" y="187"/>
                  </a:cubicBezTo>
                  <a:cubicBezTo>
                    <a:pt x="38" y="189"/>
                    <a:pt x="40" y="188"/>
                    <a:pt x="41" y="189"/>
                  </a:cubicBezTo>
                  <a:cubicBezTo>
                    <a:pt x="48" y="192"/>
                    <a:pt x="44" y="199"/>
                    <a:pt x="47" y="204"/>
                  </a:cubicBezTo>
                  <a:cubicBezTo>
                    <a:pt x="48" y="206"/>
                    <a:pt x="49" y="209"/>
                    <a:pt x="50" y="211"/>
                  </a:cubicBezTo>
                  <a:cubicBezTo>
                    <a:pt x="51" y="212"/>
                    <a:pt x="52" y="213"/>
                    <a:pt x="52" y="215"/>
                  </a:cubicBezTo>
                  <a:cubicBezTo>
                    <a:pt x="52" y="217"/>
                    <a:pt x="51" y="220"/>
                    <a:pt x="51" y="222"/>
                  </a:cubicBezTo>
                  <a:cubicBezTo>
                    <a:pt x="50" y="224"/>
                    <a:pt x="50" y="226"/>
                    <a:pt x="50" y="228"/>
                  </a:cubicBezTo>
                  <a:cubicBezTo>
                    <a:pt x="50" y="231"/>
                    <a:pt x="48" y="235"/>
                    <a:pt x="47" y="239"/>
                  </a:cubicBezTo>
                  <a:cubicBezTo>
                    <a:pt x="46" y="243"/>
                    <a:pt x="46" y="246"/>
                    <a:pt x="46" y="250"/>
                  </a:cubicBezTo>
                  <a:cubicBezTo>
                    <a:pt x="46" y="252"/>
                    <a:pt x="46" y="255"/>
                    <a:pt x="48" y="254"/>
                  </a:cubicBezTo>
                  <a:cubicBezTo>
                    <a:pt x="50" y="253"/>
                    <a:pt x="50" y="250"/>
                    <a:pt x="50" y="249"/>
                  </a:cubicBezTo>
                  <a:cubicBezTo>
                    <a:pt x="53" y="245"/>
                    <a:pt x="55" y="245"/>
                    <a:pt x="59" y="245"/>
                  </a:cubicBezTo>
                  <a:cubicBezTo>
                    <a:pt x="63" y="245"/>
                    <a:pt x="66" y="245"/>
                    <a:pt x="70" y="244"/>
                  </a:cubicBezTo>
                  <a:cubicBezTo>
                    <a:pt x="73" y="243"/>
                    <a:pt x="78" y="243"/>
                    <a:pt x="81" y="244"/>
                  </a:cubicBezTo>
                  <a:cubicBezTo>
                    <a:pt x="84" y="245"/>
                    <a:pt x="87" y="247"/>
                    <a:pt x="90" y="248"/>
                  </a:cubicBezTo>
                  <a:cubicBezTo>
                    <a:pt x="94" y="250"/>
                    <a:pt x="96" y="251"/>
                    <a:pt x="100" y="248"/>
                  </a:cubicBezTo>
                  <a:cubicBezTo>
                    <a:pt x="103" y="245"/>
                    <a:pt x="105" y="243"/>
                    <a:pt x="109" y="244"/>
                  </a:cubicBezTo>
                  <a:cubicBezTo>
                    <a:pt x="113" y="244"/>
                    <a:pt x="116" y="246"/>
                    <a:pt x="120" y="246"/>
                  </a:cubicBezTo>
                  <a:cubicBezTo>
                    <a:pt x="125" y="245"/>
                    <a:pt x="126" y="242"/>
                    <a:pt x="130" y="241"/>
                  </a:cubicBezTo>
                  <a:cubicBezTo>
                    <a:pt x="131" y="240"/>
                    <a:pt x="132" y="240"/>
                    <a:pt x="134" y="239"/>
                  </a:cubicBezTo>
                  <a:cubicBezTo>
                    <a:pt x="135" y="238"/>
                    <a:pt x="135" y="236"/>
                    <a:pt x="137" y="235"/>
                  </a:cubicBezTo>
                  <a:cubicBezTo>
                    <a:pt x="139" y="233"/>
                    <a:pt x="142" y="230"/>
                    <a:pt x="145" y="229"/>
                  </a:cubicBezTo>
                  <a:cubicBezTo>
                    <a:pt x="148" y="228"/>
                    <a:pt x="152" y="229"/>
                    <a:pt x="156" y="229"/>
                  </a:cubicBezTo>
                  <a:cubicBezTo>
                    <a:pt x="160" y="229"/>
                    <a:pt x="164" y="231"/>
                    <a:pt x="166" y="227"/>
                  </a:cubicBezTo>
                  <a:cubicBezTo>
                    <a:pt x="166" y="225"/>
                    <a:pt x="166" y="223"/>
                    <a:pt x="167" y="222"/>
                  </a:cubicBezTo>
                  <a:cubicBezTo>
                    <a:pt x="168" y="220"/>
                    <a:pt x="168" y="218"/>
                    <a:pt x="169" y="216"/>
                  </a:cubicBezTo>
                  <a:cubicBezTo>
                    <a:pt x="169" y="213"/>
                    <a:pt x="171" y="209"/>
                    <a:pt x="172" y="205"/>
                  </a:cubicBezTo>
                  <a:cubicBezTo>
                    <a:pt x="172" y="204"/>
                    <a:pt x="172" y="201"/>
                    <a:pt x="173" y="200"/>
                  </a:cubicBezTo>
                  <a:cubicBezTo>
                    <a:pt x="174" y="198"/>
                    <a:pt x="175" y="198"/>
                    <a:pt x="176" y="197"/>
                  </a:cubicBezTo>
                  <a:cubicBezTo>
                    <a:pt x="179" y="194"/>
                    <a:pt x="182" y="193"/>
                    <a:pt x="185" y="191"/>
                  </a:cubicBezTo>
                  <a:cubicBezTo>
                    <a:pt x="187" y="189"/>
                    <a:pt x="187" y="188"/>
                    <a:pt x="187" y="185"/>
                  </a:cubicBezTo>
                  <a:cubicBezTo>
                    <a:pt x="186" y="182"/>
                    <a:pt x="184" y="182"/>
                    <a:pt x="182" y="180"/>
                  </a:cubicBezTo>
                  <a:cubicBezTo>
                    <a:pt x="176" y="176"/>
                    <a:pt x="178" y="166"/>
                    <a:pt x="177" y="160"/>
                  </a:cubicBezTo>
                  <a:cubicBezTo>
                    <a:pt x="177" y="158"/>
                    <a:pt x="177" y="157"/>
                    <a:pt x="177" y="155"/>
                  </a:cubicBezTo>
                  <a:cubicBezTo>
                    <a:pt x="177" y="152"/>
                    <a:pt x="177" y="151"/>
                    <a:pt x="180" y="150"/>
                  </a:cubicBezTo>
                  <a:cubicBezTo>
                    <a:pt x="182" y="149"/>
                    <a:pt x="187" y="148"/>
                    <a:pt x="188" y="145"/>
                  </a:cubicBezTo>
                  <a:cubicBezTo>
                    <a:pt x="189" y="141"/>
                    <a:pt x="188" y="137"/>
                    <a:pt x="190" y="134"/>
                  </a:cubicBezTo>
                  <a:cubicBezTo>
                    <a:pt x="192" y="130"/>
                    <a:pt x="196" y="130"/>
                    <a:pt x="199" y="129"/>
                  </a:cubicBezTo>
                  <a:cubicBezTo>
                    <a:pt x="202" y="129"/>
                    <a:pt x="207" y="129"/>
                    <a:pt x="209" y="126"/>
                  </a:cubicBezTo>
                  <a:cubicBezTo>
                    <a:pt x="210" y="122"/>
                    <a:pt x="208" y="120"/>
                    <a:pt x="206" y="117"/>
                  </a:cubicBezTo>
                  <a:cubicBezTo>
                    <a:pt x="203" y="113"/>
                    <a:pt x="203" y="107"/>
                    <a:pt x="205" y="103"/>
                  </a:cubicBezTo>
                  <a:cubicBezTo>
                    <a:pt x="206" y="98"/>
                    <a:pt x="209" y="94"/>
                    <a:pt x="211" y="90"/>
                  </a:cubicBezTo>
                  <a:cubicBezTo>
                    <a:pt x="212" y="86"/>
                    <a:pt x="214" y="82"/>
                    <a:pt x="215" y="78"/>
                  </a:cubicBezTo>
                  <a:cubicBezTo>
                    <a:pt x="216" y="74"/>
                    <a:pt x="217" y="70"/>
                    <a:pt x="218" y="67"/>
                  </a:cubicBezTo>
                  <a:cubicBezTo>
                    <a:pt x="218" y="64"/>
                    <a:pt x="220" y="63"/>
                    <a:pt x="220" y="61"/>
                  </a:cubicBezTo>
                  <a:cubicBezTo>
                    <a:pt x="221" y="60"/>
                    <a:pt x="222" y="58"/>
                    <a:pt x="222" y="56"/>
                  </a:cubicBezTo>
                  <a:cubicBezTo>
                    <a:pt x="224" y="53"/>
                    <a:pt x="224" y="49"/>
                    <a:pt x="222" y="46"/>
                  </a:cubicBezTo>
                  <a:cubicBezTo>
                    <a:pt x="220" y="42"/>
                    <a:pt x="217" y="40"/>
                    <a:pt x="215" y="38"/>
                  </a:cubicBezTo>
                  <a:cubicBezTo>
                    <a:pt x="211" y="34"/>
                    <a:pt x="213" y="31"/>
                    <a:pt x="213" y="27"/>
                  </a:cubicBezTo>
                  <a:cubicBezTo>
                    <a:pt x="214" y="22"/>
                    <a:pt x="214" y="18"/>
                    <a:pt x="211" y="14"/>
                  </a:cubicBezTo>
                  <a:cubicBezTo>
                    <a:pt x="211" y="14"/>
                    <a:pt x="211" y="13"/>
                    <a:pt x="211" y="13"/>
                  </a:cubicBezTo>
                  <a:cubicBezTo>
                    <a:pt x="210" y="16"/>
                    <a:pt x="208" y="17"/>
                    <a:pt x="205" y="19"/>
                  </a:cubicBezTo>
                  <a:cubicBezTo>
                    <a:pt x="201" y="21"/>
                    <a:pt x="197" y="25"/>
                    <a:pt x="193" y="27"/>
                  </a:cubicBezTo>
                  <a:cubicBezTo>
                    <a:pt x="191" y="29"/>
                    <a:pt x="187" y="29"/>
                    <a:pt x="184" y="30"/>
                  </a:cubicBezTo>
                  <a:cubicBezTo>
                    <a:pt x="181" y="31"/>
                    <a:pt x="179" y="33"/>
                    <a:pt x="176" y="33"/>
                  </a:cubicBezTo>
                  <a:cubicBezTo>
                    <a:pt x="172" y="33"/>
                    <a:pt x="171" y="30"/>
                    <a:pt x="168" y="33"/>
                  </a:cubicBezTo>
                  <a:cubicBezTo>
                    <a:pt x="165" y="35"/>
                    <a:pt x="165" y="40"/>
                    <a:pt x="161" y="40"/>
                  </a:cubicBezTo>
                  <a:cubicBezTo>
                    <a:pt x="157" y="41"/>
                    <a:pt x="154" y="37"/>
                    <a:pt x="152" y="34"/>
                  </a:cubicBezTo>
                  <a:cubicBezTo>
                    <a:pt x="149" y="31"/>
                    <a:pt x="148" y="27"/>
                    <a:pt x="145" y="25"/>
                  </a:cubicBezTo>
                  <a:cubicBezTo>
                    <a:pt x="143" y="24"/>
                    <a:pt x="142" y="23"/>
                    <a:pt x="140" y="23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8" y="29"/>
                    <a:pt x="138" y="28"/>
                    <a:pt x="137" y="30"/>
                  </a:cubicBezTo>
                  <a:cubicBezTo>
                    <a:pt x="137" y="31"/>
                    <a:pt x="136" y="31"/>
                    <a:pt x="135" y="31"/>
                  </a:cubicBezTo>
                  <a:cubicBezTo>
                    <a:pt x="133" y="32"/>
                    <a:pt x="131" y="32"/>
                    <a:pt x="129" y="32"/>
                  </a:cubicBezTo>
                  <a:cubicBezTo>
                    <a:pt x="127" y="32"/>
                    <a:pt x="125" y="33"/>
                    <a:pt x="123" y="34"/>
                  </a:cubicBezTo>
                  <a:cubicBezTo>
                    <a:pt x="121" y="35"/>
                    <a:pt x="119" y="36"/>
                    <a:pt x="117" y="37"/>
                  </a:cubicBezTo>
                  <a:cubicBezTo>
                    <a:pt x="112" y="38"/>
                    <a:pt x="112" y="31"/>
                    <a:pt x="116" y="29"/>
                  </a:cubicBezTo>
                  <a:cubicBezTo>
                    <a:pt x="117" y="27"/>
                    <a:pt x="119" y="26"/>
                    <a:pt x="119" y="24"/>
                  </a:cubicBezTo>
                  <a:cubicBezTo>
                    <a:pt x="119" y="22"/>
                    <a:pt x="116" y="21"/>
                    <a:pt x="114" y="20"/>
                  </a:cubicBezTo>
                  <a:cubicBezTo>
                    <a:pt x="110" y="19"/>
                    <a:pt x="106" y="20"/>
                    <a:pt x="101" y="18"/>
                  </a:cubicBezTo>
                  <a:cubicBezTo>
                    <a:pt x="98" y="17"/>
                    <a:pt x="95" y="13"/>
                    <a:pt x="91" y="14"/>
                  </a:cubicBezTo>
                  <a:cubicBezTo>
                    <a:pt x="88" y="14"/>
                    <a:pt x="86" y="15"/>
                    <a:pt x="84" y="16"/>
                  </a:cubicBezTo>
                  <a:cubicBezTo>
                    <a:pt x="81" y="16"/>
                    <a:pt x="78" y="17"/>
                    <a:pt x="75" y="17"/>
                  </a:cubicBezTo>
                  <a:cubicBezTo>
                    <a:pt x="71" y="18"/>
                    <a:pt x="65" y="18"/>
                    <a:pt x="61" y="20"/>
                  </a:cubicBezTo>
                  <a:cubicBezTo>
                    <a:pt x="59" y="21"/>
                    <a:pt x="55" y="29"/>
                    <a:pt x="52" y="26"/>
                  </a:cubicBezTo>
                  <a:cubicBezTo>
                    <a:pt x="50" y="24"/>
                    <a:pt x="49" y="17"/>
                    <a:pt x="49" y="14"/>
                  </a:cubicBezTo>
                  <a:cubicBezTo>
                    <a:pt x="48" y="11"/>
                    <a:pt x="49" y="5"/>
                    <a:pt x="46" y="3"/>
                  </a:cubicBezTo>
                  <a:cubicBezTo>
                    <a:pt x="41" y="0"/>
                    <a:pt x="40" y="6"/>
                    <a:pt x="40" y="9"/>
                  </a:cubicBezTo>
                  <a:cubicBezTo>
                    <a:pt x="39" y="12"/>
                    <a:pt x="39" y="13"/>
                    <a:pt x="37" y="14"/>
                  </a:cubicBezTo>
                  <a:cubicBezTo>
                    <a:pt x="36" y="15"/>
                    <a:pt x="34" y="16"/>
                    <a:pt x="32" y="16"/>
                  </a:cubicBezTo>
                  <a:cubicBezTo>
                    <a:pt x="26" y="18"/>
                    <a:pt x="27" y="21"/>
                    <a:pt x="25" y="26"/>
                  </a:cubicBezTo>
                  <a:cubicBezTo>
                    <a:pt x="24" y="31"/>
                    <a:pt x="17" y="35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4" y="39"/>
                    <a:pt x="15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7"/>
            <p:cNvSpPr>
              <a:spLocks/>
            </p:cNvSpPr>
            <p:nvPr/>
          </p:nvSpPr>
          <p:spPr bwMode="auto">
            <a:xfrm>
              <a:off x="3841750" y="3856038"/>
              <a:ext cx="815975" cy="533400"/>
            </a:xfrm>
            <a:custGeom>
              <a:avLst/>
              <a:gdLst>
                <a:gd name="T0" fmla="*/ 417 w 478"/>
                <a:gd name="T1" fmla="*/ 47 h 313"/>
                <a:gd name="T2" fmla="*/ 406 w 478"/>
                <a:gd name="T3" fmla="*/ 29 h 313"/>
                <a:gd name="T4" fmla="*/ 389 w 478"/>
                <a:gd name="T5" fmla="*/ 11 h 313"/>
                <a:gd name="T6" fmla="*/ 379 w 478"/>
                <a:gd name="T7" fmla="*/ 5 h 313"/>
                <a:gd name="T8" fmla="*/ 355 w 478"/>
                <a:gd name="T9" fmla="*/ 22 h 313"/>
                <a:gd name="T10" fmla="*/ 338 w 478"/>
                <a:gd name="T11" fmla="*/ 36 h 313"/>
                <a:gd name="T12" fmla="*/ 308 w 478"/>
                <a:gd name="T13" fmla="*/ 44 h 313"/>
                <a:gd name="T14" fmla="*/ 275 w 478"/>
                <a:gd name="T15" fmla="*/ 35 h 313"/>
                <a:gd name="T16" fmla="*/ 250 w 478"/>
                <a:gd name="T17" fmla="*/ 26 h 313"/>
                <a:gd name="T18" fmla="*/ 219 w 478"/>
                <a:gd name="T19" fmla="*/ 8 h 313"/>
                <a:gd name="T20" fmla="*/ 192 w 478"/>
                <a:gd name="T21" fmla="*/ 0 h 313"/>
                <a:gd name="T22" fmla="*/ 136 w 478"/>
                <a:gd name="T23" fmla="*/ 49 h 313"/>
                <a:gd name="T24" fmla="*/ 125 w 478"/>
                <a:gd name="T25" fmla="*/ 85 h 313"/>
                <a:gd name="T26" fmla="*/ 129 w 478"/>
                <a:gd name="T27" fmla="*/ 103 h 313"/>
                <a:gd name="T28" fmla="*/ 132 w 478"/>
                <a:gd name="T29" fmla="*/ 124 h 313"/>
                <a:gd name="T30" fmla="*/ 132 w 478"/>
                <a:gd name="T31" fmla="*/ 147 h 313"/>
                <a:gd name="T32" fmla="*/ 109 w 478"/>
                <a:gd name="T33" fmla="*/ 146 h 313"/>
                <a:gd name="T34" fmla="*/ 70 w 478"/>
                <a:gd name="T35" fmla="*/ 150 h 313"/>
                <a:gd name="T36" fmla="*/ 65 w 478"/>
                <a:gd name="T37" fmla="*/ 163 h 313"/>
                <a:gd name="T38" fmla="*/ 48 w 478"/>
                <a:gd name="T39" fmla="*/ 180 h 313"/>
                <a:gd name="T40" fmla="*/ 31 w 478"/>
                <a:gd name="T41" fmla="*/ 171 h 313"/>
                <a:gd name="T42" fmla="*/ 17 w 478"/>
                <a:gd name="T43" fmla="*/ 161 h 313"/>
                <a:gd name="T44" fmla="*/ 4 w 478"/>
                <a:gd name="T45" fmla="*/ 162 h 313"/>
                <a:gd name="T46" fmla="*/ 5 w 478"/>
                <a:gd name="T47" fmla="*/ 186 h 313"/>
                <a:gd name="T48" fmla="*/ 4 w 478"/>
                <a:gd name="T49" fmla="*/ 205 h 313"/>
                <a:gd name="T50" fmla="*/ 1 w 478"/>
                <a:gd name="T51" fmla="*/ 234 h 313"/>
                <a:gd name="T52" fmla="*/ 4 w 478"/>
                <a:gd name="T53" fmla="*/ 264 h 313"/>
                <a:gd name="T54" fmla="*/ 13 w 478"/>
                <a:gd name="T55" fmla="*/ 274 h 313"/>
                <a:gd name="T56" fmla="*/ 61 w 478"/>
                <a:gd name="T57" fmla="*/ 286 h 313"/>
                <a:gd name="T58" fmla="*/ 123 w 478"/>
                <a:gd name="T59" fmla="*/ 281 h 313"/>
                <a:gd name="T60" fmla="*/ 140 w 478"/>
                <a:gd name="T61" fmla="*/ 296 h 313"/>
                <a:gd name="T62" fmla="*/ 208 w 478"/>
                <a:gd name="T63" fmla="*/ 299 h 313"/>
                <a:gd name="T64" fmla="*/ 235 w 478"/>
                <a:gd name="T65" fmla="*/ 287 h 313"/>
                <a:gd name="T66" fmla="*/ 250 w 478"/>
                <a:gd name="T67" fmla="*/ 274 h 313"/>
                <a:gd name="T68" fmla="*/ 304 w 478"/>
                <a:gd name="T69" fmla="*/ 263 h 313"/>
                <a:gd name="T70" fmla="*/ 326 w 478"/>
                <a:gd name="T71" fmla="*/ 254 h 313"/>
                <a:gd name="T72" fmla="*/ 334 w 478"/>
                <a:gd name="T73" fmla="*/ 249 h 313"/>
                <a:gd name="T74" fmla="*/ 351 w 478"/>
                <a:gd name="T75" fmla="*/ 197 h 313"/>
                <a:gd name="T76" fmla="*/ 380 w 478"/>
                <a:gd name="T77" fmla="*/ 159 h 313"/>
                <a:gd name="T78" fmla="*/ 400 w 478"/>
                <a:gd name="T79" fmla="*/ 110 h 313"/>
                <a:gd name="T80" fmla="*/ 427 w 478"/>
                <a:gd name="T81" fmla="*/ 102 h 313"/>
                <a:gd name="T82" fmla="*/ 457 w 478"/>
                <a:gd name="T83" fmla="*/ 96 h 313"/>
                <a:gd name="T84" fmla="*/ 463 w 478"/>
                <a:gd name="T85" fmla="*/ 74 h 313"/>
                <a:gd name="T86" fmla="*/ 459 w 478"/>
                <a:gd name="T87" fmla="*/ 43 h 313"/>
                <a:gd name="T88" fmla="*/ 421 w 478"/>
                <a:gd name="T89" fmla="*/ 5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8" h="313">
                  <a:moveTo>
                    <a:pt x="421" y="51"/>
                  </a:moveTo>
                  <a:cubicBezTo>
                    <a:pt x="420" y="53"/>
                    <a:pt x="420" y="56"/>
                    <a:pt x="419" y="53"/>
                  </a:cubicBezTo>
                  <a:cubicBezTo>
                    <a:pt x="418" y="51"/>
                    <a:pt x="418" y="49"/>
                    <a:pt x="417" y="47"/>
                  </a:cubicBezTo>
                  <a:cubicBezTo>
                    <a:pt x="415" y="44"/>
                    <a:pt x="413" y="40"/>
                    <a:pt x="413" y="36"/>
                  </a:cubicBezTo>
                  <a:cubicBezTo>
                    <a:pt x="413" y="33"/>
                    <a:pt x="413" y="33"/>
                    <a:pt x="411" y="31"/>
                  </a:cubicBezTo>
                  <a:cubicBezTo>
                    <a:pt x="409" y="30"/>
                    <a:pt x="407" y="30"/>
                    <a:pt x="406" y="29"/>
                  </a:cubicBezTo>
                  <a:cubicBezTo>
                    <a:pt x="402" y="27"/>
                    <a:pt x="398" y="25"/>
                    <a:pt x="394" y="24"/>
                  </a:cubicBezTo>
                  <a:cubicBezTo>
                    <a:pt x="391" y="23"/>
                    <a:pt x="389" y="21"/>
                    <a:pt x="389" y="19"/>
                  </a:cubicBezTo>
                  <a:cubicBezTo>
                    <a:pt x="389" y="16"/>
                    <a:pt x="391" y="13"/>
                    <a:pt x="389" y="11"/>
                  </a:cubicBezTo>
                  <a:cubicBezTo>
                    <a:pt x="389" y="9"/>
                    <a:pt x="386" y="8"/>
                    <a:pt x="385" y="7"/>
                  </a:cubicBezTo>
                  <a:cubicBezTo>
                    <a:pt x="384" y="6"/>
                    <a:pt x="383" y="5"/>
                    <a:pt x="382" y="4"/>
                  </a:cubicBezTo>
                  <a:cubicBezTo>
                    <a:pt x="381" y="3"/>
                    <a:pt x="380" y="4"/>
                    <a:pt x="379" y="5"/>
                  </a:cubicBezTo>
                  <a:cubicBezTo>
                    <a:pt x="375" y="6"/>
                    <a:pt x="372" y="7"/>
                    <a:pt x="369" y="8"/>
                  </a:cubicBezTo>
                  <a:cubicBezTo>
                    <a:pt x="366" y="9"/>
                    <a:pt x="363" y="10"/>
                    <a:pt x="361" y="13"/>
                  </a:cubicBezTo>
                  <a:cubicBezTo>
                    <a:pt x="358" y="16"/>
                    <a:pt x="357" y="19"/>
                    <a:pt x="355" y="22"/>
                  </a:cubicBezTo>
                  <a:cubicBezTo>
                    <a:pt x="354" y="24"/>
                    <a:pt x="353" y="26"/>
                    <a:pt x="352" y="27"/>
                  </a:cubicBezTo>
                  <a:cubicBezTo>
                    <a:pt x="350" y="29"/>
                    <a:pt x="348" y="29"/>
                    <a:pt x="346" y="31"/>
                  </a:cubicBezTo>
                  <a:cubicBezTo>
                    <a:pt x="343" y="33"/>
                    <a:pt x="341" y="34"/>
                    <a:pt x="338" y="36"/>
                  </a:cubicBezTo>
                  <a:cubicBezTo>
                    <a:pt x="334" y="39"/>
                    <a:pt x="330" y="43"/>
                    <a:pt x="324" y="43"/>
                  </a:cubicBezTo>
                  <a:cubicBezTo>
                    <a:pt x="323" y="43"/>
                    <a:pt x="323" y="43"/>
                    <a:pt x="322" y="43"/>
                  </a:cubicBezTo>
                  <a:cubicBezTo>
                    <a:pt x="317" y="43"/>
                    <a:pt x="313" y="43"/>
                    <a:pt x="308" y="44"/>
                  </a:cubicBezTo>
                  <a:cubicBezTo>
                    <a:pt x="304" y="45"/>
                    <a:pt x="301" y="43"/>
                    <a:pt x="297" y="42"/>
                  </a:cubicBezTo>
                  <a:cubicBezTo>
                    <a:pt x="293" y="41"/>
                    <a:pt x="289" y="40"/>
                    <a:pt x="285" y="39"/>
                  </a:cubicBezTo>
                  <a:cubicBezTo>
                    <a:pt x="282" y="38"/>
                    <a:pt x="278" y="37"/>
                    <a:pt x="275" y="35"/>
                  </a:cubicBezTo>
                  <a:cubicBezTo>
                    <a:pt x="271" y="33"/>
                    <a:pt x="267" y="31"/>
                    <a:pt x="264" y="29"/>
                  </a:cubicBezTo>
                  <a:cubicBezTo>
                    <a:pt x="261" y="27"/>
                    <a:pt x="258" y="23"/>
                    <a:pt x="255" y="24"/>
                  </a:cubicBezTo>
                  <a:cubicBezTo>
                    <a:pt x="253" y="24"/>
                    <a:pt x="252" y="26"/>
                    <a:pt x="250" y="26"/>
                  </a:cubicBezTo>
                  <a:cubicBezTo>
                    <a:pt x="247" y="26"/>
                    <a:pt x="244" y="23"/>
                    <a:pt x="241" y="22"/>
                  </a:cubicBezTo>
                  <a:cubicBezTo>
                    <a:pt x="238" y="20"/>
                    <a:pt x="234" y="18"/>
                    <a:pt x="231" y="16"/>
                  </a:cubicBezTo>
                  <a:cubicBezTo>
                    <a:pt x="227" y="13"/>
                    <a:pt x="223" y="10"/>
                    <a:pt x="219" y="8"/>
                  </a:cubicBezTo>
                  <a:cubicBezTo>
                    <a:pt x="217" y="7"/>
                    <a:pt x="212" y="3"/>
                    <a:pt x="211" y="3"/>
                  </a:cubicBezTo>
                  <a:cubicBezTo>
                    <a:pt x="208" y="1"/>
                    <a:pt x="202" y="7"/>
                    <a:pt x="202" y="7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0"/>
                    <a:pt x="176" y="29"/>
                    <a:pt x="175" y="30"/>
                  </a:cubicBezTo>
                  <a:cubicBezTo>
                    <a:pt x="174" y="30"/>
                    <a:pt x="136" y="48"/>
                    <a:pt x="136" y="49"/>
                  </a:cubicBezTo>
                  <a:cubicBezTo>
                    <a:pt x="136" y="51"/>
                    <a:pt x="136" y="60"/>
                    <a:pt x="135" y="62"/>
                  </a:cubicBezTo>
                  <a:cubicBezTo>
                    <a:pt x="134" y="64"/>
                    <a:pt x="124" y="79"/>
                    <a:pt x="124" y="80"/>
                  </a:cubicBezTo>
                  <a:cubicBezTo>
                    <a:pt x="124" y="82"/>
                    <a:pt x="126" y="83"/>
                    <a:pt x="125" y="85"/>
                  </a:cubicBezTo>
                  <a:cubicBezTo>
                    <a:pt x="125" y="87"/>
                    <a:pt x="123" y="88"/>
                    <a:pt x="122" y="90"/>
                  </a:cubicBezTo>
                  <a:cubicBezTo>
                    <a:pt x="121" y="91"/>
                    <a:pt x="122" y="94"/>
                    <a:pt x="122" y="95"/>
                  </a:cubicBezTo>
                  <a:cubicBezTo>
                    <a:pt x="124" y="98"/>
                    <a:pt x="128" y="100"/>
                    <a:pt x="129" y="103"/>
                  </a:cubicBezTo>
                  <a:cubicBezTo>
                    <a:pt x="132" y="107"/>
                    <a:pt x="131" y="109"/>
                    <a:pt x="132" y="113"/>
                  </a:cubicBezTo>
                  <a:cubicBezTo>
                    <a:pt x="132" y="115"/>
                    <a:pt x="133" y="117"/>
                    <a:pt x="133" y="119"/>
                  </a:cubicBezTo>
                  <a:cubicBezTo>
                    <a:pt x="133" y="121"/>
                    <a:pt x="132" y="123"/>
                    <a:pt x="132" y="124"/>
                  </a:cubicBezTo>
                  <a:cubicBezTo>
                    <a:pt x="132" y="128"/>
                    <a:pt x="132" y="131"/>
                    <a:pt x="134" y="133"/>
                  </a:cubicBezTo>
                  <a:cubicBezTo>
                    <a:pt x="135" y="137"/>
                    <a:pt x="133" y="140"/>
                    <a:pt x="133" y="143"/>
                  </a:cubicBezTo>
                  <a:cubicBezTo>
                    <a:pt x="133" y="144"/>
                    <a:pt x="133" y="147"/>
                    <a:pt x="132" y="147"/>
                  </a:cubicBezTo>
                  <a:cubicBezTo>
                    <a:pt x="131" y="148"/>
                    <a:pt x="128" y="148"/>
                    <a:pt x="127" y="148"/>
                  </a:cubicBezTo>
                  <a:cubicBezTo>
                    <a:pt x="122" y="148"/>
                    <a:pt x="119" y="150"/>
                    <a:pt x="114" y="148"/>
                  </a:cubicBezTo>
                  <a:cubicBezTo>
                    <a:pt x="112" y="148"/>
                    <a:pt x="111" y="147"/>
                    <a:pt x="109" y="146"/>
                  </a:cubicBezTo>
                  <a:cubicBezTo>
                    <a:pt x="105" y="144"/>
                    <a:pt x="101" y="147"/>
                    <a:pt x="96" y="147"/>
                  </a:cubicBezTo>
                  <a:cubicBezTo>
                    <a:pt x="92" y="147"/>
                    <a:pt x="87" y="146"/>
                    <a:pt x="83" y="146"/>
                  </a:cubicBezTo>
                  <a:cubicBezTo>
                    <a:pt x="79" y="147"/>
                    <a:pt x="74" y="148"/>
                    <a:pt x="70" y="150"/>
                  </a:cubicBezTo>
                  <a:cubicBezTo>
                    <a:pt x="69" y="151"/>
                    <a:pt x="66" y="151"/>
                    <a:pt x="66" y="153"/>
                  </a:cubicBezTo>
                  <a:cubicBezTo>
                    <a:pt x="66" y="155"/>
                    <a:pt x="69" y="156"/>
                    <a:pt x="68" y="159"/>
                  </a:cubicBezTo>
                  <a:cubicBezTo>
                    <a:pt x="68" y="160"/>
                    <a:pt x="66" y="162"/>
                    <a:pt x="65" y="163"/>
                  </a:cubicBezTo>
                  <a:cubicBezTo>
                    <a:pt x="64" y="165"/>
                    <a:pt x="64" y="166"/>
                    <a:pt x="63" y="168"/>
                  </a:cubicBezTo>
                  <a:cubicBezTo>
                    <a:pt x="62" y="171"/>
                    <a:pt x="61" y="176"/>
                    <a:pt x="59" y="178"/>
                  </a:cubicBezTo>
                  <a:cubicBezTo>
                    <a:pt x="56" y="182"/>
                    <a:pt x="52" y="179"/>
                    <a:pt x="48" y="180"/>
                  </a:cubicBezTo>
                  <a:cubicBezTo>
                    <a:pt x="45" y="181"/>
                    <a:pt x="45" y="180"/>
                    <a:pt x="42" y="178"/>
                  </a:cubicBezTo>
                  <a:cubicBezTo>
                    <a:pt x="40" y="177"/>
                    <a:pt x="39" y="177"/>
                    <a:pt x="36" y="178"/>
                  </a:cubicBezTo>
                  <a:cubicBezTo>
                    <a:pt x="34" y="177"/>
                    <a:pt x="33" y="174"/>
                    <a:pt x="31" y="171"/>
                  </a:cubicBezTo>
                  <a:cubicBezTo>
                    <a:pt x="29" y="168"/>
                    <a:pt x="27" y="166"/>
                    <a:pt x="25" y="163"/>
                  </a:cubicBezTo>
                  <a:cubicBezTo>
                    <a:pt x="24" y="162"/>
                    <a:pt x="23" y="160"/>
                    <a:pt x="21" y="159"/>
                  </a:cubicBezTo>
                  <a:cubicBezTo>
                    <a:pt x="20" y="158"/>
                    <a:pt x="19" y="160"/>
                    <a:pt x="17" y="161"/>
                  </a:cubicBezTo>
                  <a:cubicBezTo>
                    <a:pt x="15" y="161"/>
                    <a:pt x="12" y="160"/>
                    <a:pt x="11" y="160"/>
                  </a:cubicBezTo>
                  <a:cubicBezTo>
                    <a:pt x="9" y="159"/>
                    <a:pt x="8" y="158"/>
                    <a:pt x="6" y="157"/>
                  </a:cubicBezTo>
                  <a:cubicBezTo>
                    <a:pt x="6" y="159"/>
                    <a:pt x="6" y="160"/>
                    <a:pt x="4" y="162"/>
                  </a:cubicBezTo>
                  <a:cubicBezTo>
                    <a:pt x="3" y="164"/>
                    <a:pt x="2" y="166"/>
                    <a:pt x="2" y="169"/>
                  </a:cubicBezTo>
                  <a:cubicBezTo>
                    <a:pt x="2" y="171"/>
                    <a:pt x="2" y="173"/>
                    <a:pt x="2" y="176"/>
                  </a:cubicBezTo>
                  <a:cubicBezTo>
                    <a:pt x="3" y="180"/>
                    <a:pt x="6" y="182"/>
                    <a:pt x="5" y="186"/>
                  </a:cubicBezTo>
                  <a:cubicBezTo>
                    <a:pt x="6" y="185"/>
                    <a:pt x="10" y="185"/>
                    <a:pt x="11" y="187"/>
                  </a:cubicBezTo>
                  <a:cubicBezTo>
                    <a:pt x="6" y="187"/>
                    <a:pt x="7" y="192"/>
                    <a:pt x="7" y="195"/>
                  </a:cubicBezTo>
                  <a:cubicBezTo>
                    <a:pt x="8" y="199"/>
                    <a:pt x="5" y="201"/>
                    <a:pt x="4" y="205"/>
                  </a:cubicBezTo>
                  <a:cubicBezTo>
                    <a:pt x="4" y="209"/>
                    <a:pt x="3" y="213"/>
                    <a:pt x="3" y="217"/>
                  </a:cubicBezTo>
                  <a:cubicBezTo>
                    <a:pt x="2" y="221"/>
                    <a:pt x="0" y="224"/>
                    <a:pt x="1" y="229"/>
                  </a:cubicBezTo>
                  <a:cubicBezTo>
                    <a:pt x="1" y="230"/>
                    <a:pt x="1" y="233"/>
                    <a:pt x="1" y="234"/>
                  </a:cubicBezTo>
                  <a:cubicBezTo>
                    <a:pt x="2" y="236"/>
                    <a:pt x="3" y="238"/>
                    <a:pt x="4" y="240"/>
                  </a:cubicBezTo>
                  <a:cubicBezTo>
                    <a:pt x="6" y="244"/>
                    <a:pt x="7" y="247"/>
                    <a:pt x="7" y="252"/>
                  </a:cubicBezTo>
                  <a:cubicBezTo>
                    <a:pt x="7" y="256"/>
                    <a:pt x="6" y="260"/>
                    <a:pt x="4" y="264"/>
                  </a:cubicBezTo>
                  <a:cubicBezTo>
                    <a:pt x="3" y="266"/>
                    <a:pt x="2" y="268"/>
                    <a:pt x="2" y="270"/>
                  </a:cubicBezTo>
                  <a:cubicBezTo>
                    <a:pt x="2" y="271"/>
                    <a:pt x="2" y="271"/>
                    <a:pt x="2" y="272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61" y="286"/>
                    <a:pt x="61" y="286"/>
                    <a:pt x="61" y="286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107" y="281"/>
                    <a:pt x="107" y="281"/>
                    <a:pt x="107" y="281"/>
                  </a:cubicBezTo>
                  <a:cubicBezTo>
                    <a:pt x="107" y="281"/>
                    <a:pt x="121" y="281"/>
                    <a:pt x="123" y="281"/>
                  </a:cubicBezTo>
                  <a:cubicBezTo>
                    <a:pt x="125" y="281"/>
                    <a:pt x="133" y="276"/>
                    <a:pt x="133" y="276"/>
                  </a:cubicBezTo>
                  <a:cubicBezTo>
                    <a:pt x="133" y="276"/>
                    <a:pt x="138" y="284"/>
                    <a:pt x="140" y="285"/>
                  </a:cubicBezTo>
                  <a:cubicBezTo>
                    <a:pt x="142" y="287"/>
                    <a:pt x="140" y="296"/>
                    <a:pt x="140" y="296"/>
                  </a:cubicBezTo>
                  <a:cubicBezTo>
                    <a:pt x="193" y="313"/>
                    <a:pt x="193" y="313"/>
                    <a:pt x="193" y="313"/>
                  </a:cubicBezTo>
                  <a:cubicBezTo>
                    <a:pt x="214" y="302"/>
                    <a:pt x="214" y="302"/>
                    <a:pt x="214" y="302"/>
                  </a:cubicBezTo>
                  <a:cubicBezTo>
                    <a:pt x="214" y="302"/>
                    <a:pt x="210" y="299"/>
                    <a:pt x="208" y="299"/>
                  </a:cubicBezTo>
                  <a:cubicBezTo>
                    <a:pt x="207" y="298"/>
                    <a:pt x="211" y="291"/>
                    <a:pt x="211" y="291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9" y="279"/>
                    <a:pt x="239" y="279"/>
                    <a:pt x="239" y="279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6" y="280"/>
                    <a:pt x="249" y="275"/>
                    <a:pt x="250" y="274"/>
                  </a:cubicBezTo>
                  <a:cubicBezTo>
                    <a:pt x="251" y="273"/>
                    <a:pt x="268" y="269"/>
                    <a:pt x="273" y="268"/>
                  </a:cubicBezTo>
                  <a:cubicBezTo>
                    <a:pt x="277" y="268"/>
                    <a:pt x="287" y="258"/>
                    <a:pt x="287" y="258"/>
                  </a:cubicBezTo>
                  <a:cubicBezTo>
                    <a:pt x="287" y="258"/>
                    <a:pt x="302" y="263"/>
                    <a:pt x="304" y="263"/>
                  </a:cubicBezTo>
                  <a:cubicBezTo>
                    <a:pt x="306" y="264"/>
                    <a:pt x="315" y="254"/>
                    <a:pt x="315" y="254"/>
                  </a:cubicBezTo>
                  <a:cubicBezTo>
                    <a:pt x="315" y="254"/>
                    <a:pt x="317" y="254"/>
                    <a:pt x="320" y="255"/>
                  </a:cubicBezTo>
                  <a:cubicBezTo>
                    <a:pt x="324" y="256"/>
                    <a:pt x="325" y="255"/>
                    <a:pt x="326" y="254"/>
                  </a:cubicBezTo>
                  <a:cubicBezTo>
                    <a:pt x="327" y="253"/>
                    <a:pt x="332" y="252"/>
                    <a:pt x="332" y="252"/>
                  </a:cubicBezTo>
                  <a:cubicBezTo>
                    <a:pt x="335" y="251"/>
                    <a:pt x="335" y="251"/>
                    <a:pt x="335" y="251"/>
                  </a:cubicBezTo>
                  <a:cubicBezTo>
                    <a:pt x="335" y="250"/>
                    <a:pt x="334" y="249"/>
                    <a:pt x="334" y="249"/>
                  </a:cubicBezTo>
                  <a:cubicBezTo>
                    <a:pt x="331" y="243"/>
                    <a:pt x="332" y="239"/>
                    <a:pt x="334" y="233"/>
                  </a:cubicBezTo>
                  <a:cubicBezTo>
                    <a:pt x="335" y="227"/>
                    <a:pt x="339" y="221"/>
                    <a:pt x="342" y="215"/>
                  </a:cubicBezTo>
                  <a:cubicBezTo>
                    <a:pt x="345" y="209"/>
                    <a:pt x="348" y="203"/>
                    <a:pt x="351" y="197"/>
                  </a:cubicBezTo>
                  <a:cubicBezTo>
                    <a:pt x="352" y="193"/>
                    <a:pt x="351" y="188"/>
                    <a:pt x="353" y="184"/>
                  </a:cubicBezTo>
                  <a:cubicBezTo>
                    <a:pt x="356" y="178"/>
                    <a:pt x="362" y="175"/>
                    <a:pt x="367" y="171"/>
                  </a:cubicBezTo>
                  <a:cubicBezTo>
                    <a:pt x="371" y="167"/>
                    <a:pt x="376" y="163"/>
                    <a:pt x="380" y="159"/>
                  </a:cubicBezTo>
                  <a:cubicBezTo>
                    <a:pt x="383" y="155"/>
                    <a:pt x="385" y="150"/>
                    <a:pt x="387" y="144"/>
                  </a:cubicBezTo>
                  <a:cubicBezTo>
                    <a:pt x="389" y="140"/>
                    <a:pt x="392" y="135"/>
                    <a:pt x="393" y="130"/>
                  </a:cubicBezTo>
                  <a:cubicBezTo>
                    <a:pt x="394" y="124"/>
                    <a:pt x="394" y="114"/>
                    <a:pt x="400" y="110"/>
                  </a:cubicBezTo>
                  <a:cubicBezTo>
                    <a:pt x="402" y="108"/>
                    <a:pt x="405" y="107"/>
                    <a:pt x="408" y="106"/>
                  </a:cubicBezTo>
                  <a:cubicBezTo>
                    <a:pt x="412" y="105"/>
                    <a:pt x="416" y="105"/>
                    <a:pt x="420" y="104"/>
                  </a:cubicBezTo>
                  <a:cubicBezTo>
                    <a:pt x="422" y="104"/>
                    <a:pt x="425" y="103"/>
                    <a:pt x="427" y="102"/>
                  </a:cubicBezTo>
                  <a:cubicBezTo>
                    <a:pt x="429" y="101"/>
                    <a:pt x="430" y="98"/>
                    <a:pt x="432" y="97"/>
                  </a:cubicBezTo>
                  <a:cubicBezTo>
                    <a:pt x="437" y="93"/>
                    <a:pt x="440" y="98"/>
                    <a:pt x="445" y="98"/>
                  </a:cubicBezTo>
                  <a:cubicBezTo>
                    <a:pt x="449" y="99"/>
                    <a:pt x="453" y="97"/>
                    <a:pt x="457" y="96"/>
                  </a:cubicBezTo>
                  <a:cubicBezTo>
                    <a:pt x="459" y="96"/>
                    <a:pt x="461" y="95"/>
                    <a:pt x="461" y="93"/>
                  </a:cubicBezTo>
                  <a:cubicBezTo>
                    <a:pt x="461" y="91"/>
                    <a:pt x="461" y="89"/>
                    <a:pt x="461" y="87"/>
                  </a:cubicBezTo>
                  <a:cubicBezTo>
                    <a:pt x="461" y="82"/>
                    <a:pt x="463" y="78"/>
                    <a:pt x="463" y="74"/>
                  </a:cubicBezTo>
                  <a:cubicBezTo>
                    <a:pt x="464" y="69"/>
                    <a:pt x="466" y="64"/>
                    <a:pt x="468" y="59"/>
                  </a:cubicBezTo>
                  <a:cubicBezTo>
                    <a:pt x="468" y="56"/>
                    <a:pt x="478" y="40"/>
                    <a:pt x="469" y="40"/>
                  </a:cubicBezTo>
                  <a:cubicBezTo>
                    <a:pt x="466" y="40"/>
                    <a:pt x="462" y="42"/>
                    <a:pt x="459" y="43"/>
                  </a:cubicBezTo>
                  <a:cubicBezTo>
                    <a:pt x="455" y="45"/>
                    <a:pt x="450" y="46"/>
                    <a:pt x="446" y="47"/>
                  </a:cubicBezTo>
                  <a:cubicBezTo>
                    <a:pt x="441" y="48"/>
                    <a:pt x="439" y="49"/>
                    <a:pt x="436" y="45"/>
                  </a:cubicBezTo>
                  <a:cubicBezTo>
                    <a:pt x="431" y="47"/>
                    <a:pt x="424" y="47"/>
                    <a:pt x="421" y="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8"/>
            <p:cNvSpPr>
              <a:spLocks/>
            </p:cNvSpPr>
            <p:nvPr/>
          </p:nvSpPr>
          <p:spPr bwMode="auto">
            <a:xfrm>
              <a:off x="4273550" y="2320925"/>
              <a:ext cx="433388" cy="492125"/>
            </a:xfrm>
            <a:custGeom>
              <a:avLst/>
              <a:gdLst>
                <a:gd name="T0" fmla="*/ 193 w 254"/>
                <a:gd name="T1" fmla="*/ 28 h 289"/>
                <a:gd name="T2" fmla="*/ 182 w 254"/>
                <a:gd name="T3" fmla="*/ 27 h 289"/>
                <a:gd name="T4" fmla="*/ 178 w 254"/>
                <a:gd name="T5" fmla="*/ 4 h 289"/>
                <a:gd name="T6" fmla="*/ 160 w 254"/>
                <a:gd name="T7" fmla="*/ 5 h 289"/>
                <a:gd name="T8" fmla="*/ 140 w 254"/>
                <a:gd name="T9" fmla="*/ 3 h 289"/>
                <a:gd name="T10" fmla="*/ 131 w 254"/>
                <a:gd name="T11" fmla="*/ 8 h 289"/>
                <a:gd name="T12" fmla="*/ 126 w 254"/>
                <a:gd name="T13" fmla="*/ 23 h 289"/>
                <a:gd name="T14" fmla="*/ 119 w 254"/>
                <a:gd name="T15" fmla="*/ 43 h 289"/>
                <a:gd name="T16" fmla="*/ 112 w 254"/>
                <a:gd name="T17" fmla="*/ 55 h 289"/>
                <a:gd name="T18" fmla="*/ 114 w 254"/>
                <a:gd name="T19" fmla="*/ 74 h 289"/>
                <a:gd name="T20" fmla="*/ 92 w 254"/>
                <a:gd name="T21" fmla="*/ 86 h 289"/>
                <a:gd name="T22" fmla="*/ 95 w 254"/>
                <a:gd name="T23" fmla="*/ 105 h 289"/>
                <a:gd name="T24" fmla="*/ 78 w 254"/>
                <a:gd name="T25" fmla="*/ 103 h 289"/>
                <a:gd name="T26" fmla="*/ 67 w 254"/>
                <a:gd name="T27" fmla="*/ 89 h 289"/>
                <a:gd name="T28" fmla="*/ 52 w 254"/>
                <a:gd name="T29" fmla="*/ 117 h 289"/>
                <a:gd name="T30" fmla="*/ 64 w 254"/>
                <a:gd name="T31" fmla="*/ 128 h 289"/>
                <a:gd name="T32" fmla="*/ 60 w 254"/>
                <a:gd name="T33" fmla="*/ 145 h 289"/>
                <a:gd name="T34" fmla="*/ 72 w 254"/>
                <a:gd name="T35" fmla="*/ 152 h 289"/>
                <a:gd name="T36" fmla="*/ 69 w 254"/>
                <a:gd name="T37" fmla="*/ 172 h 289"/>
                <a:gd name="T38" fmla="*/ 64 w 254"/>
                <a:gd name="T39" fmla="*/ 189 h 289"/>
                <a:gd name="T40" fmla="*/ 54 w 254"/>
                <a:gd name="T41" fmla="*/ 194 h 289"/>
                <a:gd name="T42" fmla="*/ 38 w 254"/>
                <a:gd name="T43" fmla="*/ 198 h 289"/>
                <a:gd name="T44" fmla="*/ 28 w 254"/>
                <a:gd name="T45" fmla="*/ 205 h 289"/>
                <a:gd name="T46" fmla="*/ 4 w 254"/>
                <a:gd name="T47" fmla="*/ 208 h 289"/>
                <a:gd name="T48" fmla="*/ 6 w 254"/>
                <a:gd name="T49" fmla="*/ 224 h 289"/>
                <a:gd name="T50" fmla="*/ 0 w 254"/>
                <a:gd name="T51" fmla="*/ 231 h 289"/>
                <a:gd name="T52" fmla="*/ 12 w 254"/>
                <a:gd name="T53" fmla="*/ 241 h 289"/>
                <a:gd name="T54" fmla="*/ 14 w 254"/>
                <a:gd name="T55" fmla="*/ 263 h 289"/>
                <a:gd name="T56" fmla="*/ 7 w 254"/>
                <a:gd name="T57" fmla="*/ 274 h 289"/>
                <a:gd name="T58" fmla="*/ 7 w 254"/>
                <a:gd name="T59" fmla="*/ 283 h 289"/>
                <a:gd name="T60" fmla="*/ 15 w 254"/>
                <a:gd name="T61" fmla="*/ 288 h 289"/>
                <a:gd name="T62" fmla="*/ 41 w 254"/>
                <a:gd name="T63" fmla="*/ 274 h 289"/>
                <a:gd name="T64" fmla="*/ 52 w 254"/>
                <a:gd name="T65" fmla="*/ 266 h 289"/>
                <a:gd name="T66" fmla="*/ 75 w 254"/>
                <a:gd name="T67" fmla="*/ 261 h 289"/>
                <a:gd name="T68" fmla="*/ 95 w 254"/>
                <a:gd name="T69" fmla="*/ 237 h 289"/>
                <a:gd name="T70" fmla="*/ 119 w 254"/>
                <a:gd name="T71" fmla="*/ 242 h 289"/>
                <a:gd name="T72" fmla="*/ 122 w 254"/>
                <a:gd name="T73" fmla="*/ 234 h 289"/>
                <a:gd name="T74" fmla="*/ 136 w 254"/>
                <a:gd name="T75" fmla="*/ 247 h 289"/>
                <a:gd name="T76" fmla="*/ 130 w 254"/>
                <a:gd name="T77" fmla="*/ 270 h 289"/>
                <a:gd name="T78" fmla="*/ 140 w 254"/>
                <a:gd name="T79" fmla="*/ 279 h 289"/>
                <a:gd name="T80" fmla="*/ 166 w 254"/>
                <a:gd name="T81" fmla="*/ 278 h 289"/>
                <a:gd name="T82" fmla="*/ 173 w 254"/>
                <a:gd name="T83" fmla="*/ 271 h 289"/>
                <a:gd name="T84" fmla="*/ 187 w 254"/>
                <a:gd name="T85" fmla="*/ 275 h 289"/>
                <a:gd name="T86" fmla="*/ 206 w 254"/>
                <a:gd name="T87" fmla="*/ 276 h 289"/>
                <a:gd name="T88" fmla="*/ 224 w 254"/>
                <a:gd name="T89" fmla="*/ 289 h 289"/>
                <a:gd name="T90" fmla="*/ 240 w 254"/>
                <a:gd name="T91" fmla="*/ 281 h 289"/>
                <a:gd name="T92" fmla="*/ 248 w 254"/>
                <a:gd name="T93" fmla="*/ 269 h 289"/>
                <a:gd name="T94" fmla="*/ 253 w 254"/>
                <a:gd name="T95" fmla="*/ 259 h 289"/>
                <a:gd name="T96" fmla="*/ 239 w 254"/>
                <a:gd name="T97" fmla="*/ 236 h 289"/>
                <a:gd name="T98" fmla="*/ 248 w 254"/>
                <a:gd name="T99" fmla="*/ 207 h 289"/>
                <a:gd name="T100" fmla="*/ 243 w 254"/>
                <a:gd name="T101" fmla="*/ 195 h 289"/>
                <a:gd name="T102" fmla="*/ 248 w 254"/>
                <a:gd name="T103" fmla="*/ 174 h 289"/>
                <a:gd name="T104" fmla="*/ 245 w 254"/>
                <a:gd name="T105" fmla="*/ 151 h 289"/>
                <a:gd name="T106" fmla="*/ 243 w 254"/>
                <a:gd name="T107" fmla="*/ 126 h 289"/>
                <a:gd name="T108" fmla="*/ 241 w 254"/>
                <a:gd name="T109" fmla="*/ 106 h 289"/>
                <a:gd name="T110" fmla="*/ 243 w 254"/>
                <a:gd name="T111" fmla="*/ 97 h 289"/>
                <a:gd name="T112" fmla="*/ 231 w 254"/>
                <a:gd name="T113" fmla="*/ 73 h 289"/>
                <a:gd name="T114" fmla="*/ 217 w 254"/>
                <a:gd name="T115" fmla="*/ 52 h 289"/>
                <a:gd name="T116" fmla="*/ 216 w 254"/>
                <a:gd name="T117" fmla="*/ 46 h 289"/>
                <a:gd name="T118" fmla="*/ 197 w 254"/>
                <a:gd name="T119" fmla="*/ 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289">
                  <a:moveTo>
                    <a:pt x="197" y="38"/>
                  </a:moveTo>
                  <a:cubicBezTo>
                    <a:pt x="194" y="35"/>
                    <a:pt x="195" y="30"/>
                    <a:pt x="193" y="28"/>
                  </a:cubicBezTo>
                  <a:cubicBezTo>
                    <a:pt x="192" y="26"/>
                    <a:pt x="190" y="25"/>
                    <a:pt x="188" y="25"/>
                  </a:cubicBezTo>
                  <a:cubicBezTo>
                    <a:pt x="186" y="25"/>
                    <a:pt x="184" y="27"/>
                    <a:pt x="182" y="27"/>
                  </a:cubicBezTo>
                  <a:cubicBezTo>
                    <a:pt x="177" y="27"/>
                    <a:pt x="179" y="18"/>
                    <a:pt x="179" y="15"/>
                  </a:cubicBezTo>
                  <a:cubicBezTo>
                    <a:pt x="180" y="12"/>
                    <a:pt x="180" y="6"/>
                    <a:pt x="178" y="4"/>
                  </a:cubicBezTo>
                  <a:cubicBezTo>
                    <a:pt x="175" y="1"/>
                    <a:pt x="171" y="2"/>
                    <a:pt x="168" y="1"/>
                  </a:cubicBezTo>
                  <a:cubicBezTo>
                    <a:pt x="163" y="0"/>
                    <a:pt x="162" y="1"/>
                    <a:pt x="160" y="5"/>
                  </a:cubicBezTo>
                  <a:cubicBezTo>
                    <a:pt x="158" y="10"/>
                    <a:pt x="155" y="9"/>
                    <a:pt x="151" y="7"/>
                  </a:cubicBezTo>
                  <a:cubicBezTo>
                    <a:pt x="147" y="5"/>
                    <a:pt x="144" y="4"/>
                    <a:pt x="140" y="3"/>
                  </a:cubicBezTo>
                  <a:cubicBezTo>
                    <a:pt x="138" y="2"/>
                    <a:pt x="131" y="0"/>
                    <a:pt x="130" y="3"/>
                  </a:cubicBezTo>
                  <a:cubicBezTo>
                    <a:pt x="130" y="4"/>
                    <a:pt x="131" y="6"/>
                    <a:pt x="131" y="8"/>
                  </a:cubicBezTo>
                  <a:cubicBezTo>
                    <a:pt x="131" y="9"/>
                    <a:pt x="130" y="11"/>
                    <a:pt x="130" y="13"/>
                  </a:cubicBezTo>
                  <a:cubicBezTo>
                    <a:pt x="128" y="16"/>
                    <a:pt x="128" y="20"/>
                    <a:pt x="126" y="23"/>
                  </a:cubicBezTo>
                  <a:cubicBezTo>
                    <a:pt x="125" y="26"/>
                    <a:pt x="124" y="29"/>
                    <a:pt x="123" y="33"/>
                  </a:cubicBezTo>
                  <a:cubicBezTo>
                    <a:pt x="122" y="36"/>
                    <a:pt x="121" y="40"/>
                    <a:pt x="119" y="43"/>
                  </a:cubicBezTo>
                  <a:cubicBezTo>
                    <a:pt x="117" y="46"/>
                    <a:pt x="114" y="48"/>
                    <a:pt x="112" y="51"/>
                  </a:cubicBezTo>
                  <a:cubicBezTo>
                    <a:pt x="112" y="52"/>
                    <a:pt x="111" y="54"/>
                    <a:pt x="112" y="55"/>
                  </a:cubicBezTo>
                  <a:cubicBezTo>
                    <a:pt x="113" y="57"/>
                    <a:pt x="114" y="57"/>
                    <a:pt x="115" y="58"/>
                  </a:cubicBezTo>
                  <a:cubicBezTo>
                    <a:pt x="118" y="63"/>
                    <a:pt x="120" y="71"/>
                    <a:pt x="114" y="74"/>
                  </a:cubicBezTo>
                  <a:cubicBezTo>
                    <a:pt x="112" y="76"/>
                    <a:pt x="110" y="77"/>
                    <a:pt x="108" y="79"/>
                  </a:cubicBezTo>
                  <a:cubicBezTo>
                    <a:pt x="103" y="83"/>
                    <a:pt x="95" y="80"/>
                    <a:pt x="92" y="86"/>
                  </a:cubicBezTo>
                  <a:cubicBezTo>
                    <a:pt x="90" y="89"/>
                    <a:pt x="98" y="93"/>
                    <a:pt x="98" y="96"/>
                  </a:cubicBezTo>
                  <a:cubicBezTo>
                    <a:pt x="99" y="99"/>
                    <a:pt x="96" y="103"/>
                    <a:pt x="95" y="105"/>
                  </a:cubicBezTo>
                  <a:cubicBezTo>
                    <a:pt x="93" y="108"/>
                    <a:pt x="92" y="113"/>
                    <a:pt x="89" y="111"/>
                  </a:cubicBezTo>
                  <a:cubicBezTo>
                    <a:pt x="86" y="109"/>
                    <a:pt x="81" y="107"/>
                    <a:pt x="78" y="103"/>
                  </a:cubicBezTo>
                  <a:cubicBezTo>
                    <a:pt x="76" y="101"/>
                    <a:pt x="74" y="99"/>
                    <a:pt x="72" y="96"/>
                  </a:cubicBezTo>
                  <a:cubicBezTo>
                    <a:pt x="70" y="94"/>
                    <a:pt x="69" y="91"/>
                    <a:pt x="67" y="89"/>
                  </a:cubicBezTo>
                  <a:cubicBezTo>
                    <a:pt x="66" y="89"/>
                    <a:pt x="57" y="107"/>
                    <a:pt x="56" y="109"/>
                  </a:cubicBezTo>
                  <a:cubicBezTo>
                    <a:pt x="55" y="111"/>
                    <a:pt x="52" y="114"/>
                    <a:pt x="52" y="117"/>
                  </a:cubicBezTo>
                  <a:cubicBezTo>
                    <a:pt x="52" y="119"/>
                    <a:pt x="56" y="121"/>
                    <a:pt x="58" y="123"/>
                  </a:cubicBezTo>
                  <a:cubicBezTo>
                    <a:pt x="60" y="125"/>
                    <a:pt x="62" y="126"/>
                    <a:pt x="64" y="128"/>
                  </a:cubicBezTo>
                  <a:cubicBezTo>
                    <a:pt x="64" y="128"/>
                    <a:pt x="62" y="137"/>
                    <a:pt x="62" y="138"/>
                  </a:cubicBezTo>
                  <a:cubicBezTo>
                    <a:pt x="61" y="140"/>
                    <a:pt x="60" y="142"/>
                    <a:pt x="60" y="145"/>
                  </a:cubicBezTo>
                  <a:cubicBezTo>
                    <a:pt x="60" y="148"/>
                    <a:pt x="67" y="148"/>
                    <a:pt x="70" y="148"/>
                  </a:cubicBezTo>
                  <a:cubicBezTo>
                    <a:pt x="73" y="149"/>
                    <a:pt x="72" y="150"/>
                    <a:pt x="72" y="152"/>
                  </a:cubicBezTo>
                  <a:cubicBezTo>
                    <a:pt x="71" y="154"/>
                    <a:pt x="71" y="156"/>
                    <a:pt x="71" y="158"/>
                  </a:cubicBezTo>
                  <a:cubicBezTo>
                    <a:pt x="71" y="163"/>
                    <a:pt x="70" y="168"/>
                    <a:pt x="69" y="172"/>
                  </a:cubicBezTo>
                  <a:cubicBezTo>
                    <a:pt x="68" y="174"/>
                    <a:pt x="67" y="175"/>
                    <a:pt x="66" y="177"/>
                  </a:cubicBezTo>
                  <a:cubicBezTo>
                    <a:pt x="63" y="181"/>
                    <a:pt x="65" y="185"/>
                    <a:pt x="64" y="189"/>
                  </a:cubicBezTo>
                  <a:cubicBezTo>
                    <a:pt x="63" y="191"/>
                    <a:pt x="62" y="191"/>
                    <a:pt x="60" y="191"/>
                  </a:cubicBezTo>
                  <a:cubicBezTo>
                    <a:pt x="58" y="192"/>
                    <a:pt x="56" y="193"/>
                    <a:pt x="54" y="194"/>
                  </a:cubicBezTo>
                  <a:cubicBezTo>
                    <a:pt x="53" y="195"/>
                    <a:pt x="51" y="195"/>
                    <a:pt x="49" y="195"/>
                  </a:cubicBezTo>
                  <a:cubicBezTo>
                    <a:pt x="45" y="196"/>
                    <a:pt x="42" y="196"/>
                    <a:pt x="38" y="198"/>
                  </a:cubicBezTo>
                  <a:cubicBezTo>
                    <a:pt x="37" y="199"/>
                    <a:pt x="35" y="201"/>
                    <a:pt x="34" y="202"/>
                  </a:cubicBezTo>
                  <a:cubicBezTo>
                    <a:pt x="32" y="204"/>
                    <a:pt x="30" y="204"/>
                    <a:pt x="28" y="205"/>
                  </a:cubicBezTo>
                  <a:cubicBezTo>
                    <a:pt x="24" y="206"/>
                    <a:pt x="22" y="205"/>
                    <a:pt x="17" y="205"/>
                  </a:cubicBezTo>
                  <a:cubicBezTo>
                    <a:pt x="14" y="205"/>
                    <a:pt x="7" y="204"/>
                    <a:pt x="4" y="208"/>
                  </a:cubicBezTo>
                  <a:cubicBezTo>
                    <a:pt x="1" y="213"/>
                    <a:pt x="9" y="216"/>
                    <a:pt x="9" y="220"/>
                  </a:cubicBezTo>
                  <a:cubicBezTo>
                    <a:pt x="9" y="222"/>
                    <a:pt x="8" y="224"/>
                    <a:pt x="6" y="224"/>
                  </a:cubicBezTo>
                  <a:cubicBezTo>
                    <a:pt x="5" y="225"/>
                    <a:pt x="2" y="224"/>
                    <a:pt x="1" y="225"/>
                  </a:cubicBezTo>
                  <a:cubicBezTo>
                    <a:pt x="0" y="226"/>
                    <a:pt x="0" y="229"/>
                    <a:pt x="0" y="231"/>
                  </a:cubicBezTo>
                  <a:cubicBezTo>
                    <a:pt x="0" y="233"/>
                    <a:pt x="1" y="233"/>
                    <a:pt x="3" y="234"/>
                  </a:cubicBezTo>
                  <a:cubicBezTo>
                    <a:pt x="6" y="236"/>
                    <a:pt x="10" y="239"/>
                    <a:pt x="12" y="241"/>
                  </a:cubicBezTo>
                  <a:cubicBezTo>
                    <a:pt x="13" y="244"/>
                    <a:pt x="14" y="249"/>
                    <a:pt x="14" y="252"/>
                  </a:cubicBezTo>
                  <a:cubicBezTo>
                    <a:pt x="15" y="256"/>
                    <a:pt x="16" y="259"/>
                    <a:pt x="14" y="263"/>
                  </a:cubicBezTo>
                  <a:cubicBezTo>
                    <a:pt x="13" y="265"/>
                    <a:pt x="11" y="266"/>
                    <a:pt x="10" y="268"/>
                  </a:cubicBezTo>
                  <a:cubicBezTo>
                    <a:pt x="9" y="270"/>
                    <a:pt x="9" y="272"/>
                    <a:pt x="7" y="274"/>
                  </a:cubicBezTo>
                  <a:cubicBezTo>
                    <a:pt x="7" y="275"/>
                    <a:pt x="5" y="277"/>
                    <a:pt x="5" y="278"/>
                  </a:cubicBezTo>
                  <a:cubicBezTo>
                    <a:pt x="4" y="280"/>
                    <a:pt x="6" y="282"/>
                    <a:pt x="7" y="283"/>
                  </a:cubicBezTo>
                  <a:cubicBezTo>
                    <a:pt x="8" y="284"/>
                    <a:pt x="9" y="287"/>
                    <a:pt x="10" y="288"/>
                  </a:cubicBezTo>
                  <a:cubicBezTo>
                    <a:pt x="11" y="289"/>
                    <a:pt x="14" y="288"/>
                    <a:pt x="15" y="288"/>
                  </a:cubicBezTo>
                  <a:cubicBezTo>
                    <a:pt x="19" y="288"/>
                    <a:pt x="22" y="289"/>
                    <a:pt x="26" y="288"/>
                  </a:cubicBezTo>
                  <a:cubicBezTo>
                    <a:pt x="32" y="287"/>
                    <a:pt x="36" y="279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cubicBezTo>
                    <a:pt x="48" y="267"/>
                    <a:pt x="49" y="266"/>
                    <a:pt x="52" y="266"/>
                  </a:cubicBezTo>
                  <a:cubicBezTo>
                    <a:pt x="56" y="266"/>
                    <a:pt x="60" y="266"/>
                    <a:pt x="65" y="265"/>
                  </a:cubicBezTo>
                  <a:cubicBezTo>
                    <a:pt x="68" y="265"/>
                    <a:pt x="73" y="264"/>
                    <a:pt x="75" y="261"/>
                  </a:cubicBezTo>
                  <a:cubicBezTo>
                    <a:pt x="80" y="255"/>
                    <a:pt x="80" y="246"/>
                    <a:pt x="85" y="240"/>
                  </a:cubicBezTo>
                  <a:cubicBezTo>
                    <a:pt x="87" y="237"/>
                    <a:pt x="92" y="237"/>
                    <a:pt x="95" y="237"/>
                  </a:cubicBezTo>
                  <a:cubicBezTo>
                    <a:pt x="99" y="236"/>
                    <a:pt x="105" y="236"/>
                    <a:pt x="109" y="237"/>
                  </a:cubicBezTo>
                  <a:cubicBezTo>
                    <a:pt x="112" y="238"/>
                    <a:pt x="115" y="242"/>
                    <a:pt x="119" y="242"/>
                  </a:cubicBezTo>
                  <a:cubicBezTo>
                    <a:pt x="121" y="242"/>
                    <a:pt x="121" y="240"/>
                    <a:pt x="121" y="238"/>
                  </a:cubicBezTo>
                  <a:cubicBezTo>
                    <a:pt x="121" y="236"/>
                    <a:pt x="119" y="235"/>
                    <a:pt x="122" y="234"/>
                  </a:cubicBezTo>
                  <a:cubicBezTo>
                    <a:pt x="125" y="233"/>
                    <a:pt x="131" y="234"/>
                    <a:pt x="134" y="236"/>
                  </a:cubicBezTo>
                  <a:cubicBezTo>
                    <a:pt x="137" y="238"/>
                    <a:pt x="136" y="243"/>
                    <a:pt x="136" y="247"/>
                  </a:cubicBezTo>
                  <a:cubicBezTo>
                    <a:pt x="136" y="251"/>
                    <a:pt x="138" y="255"/>
                    <a:pt x="137" y="258"/>
                  </a:cubicBezTo>
                  <a:cubicBezTo>
                    <a:pt x="135" y="262"/>
                    <a:pt x="132" y="266"/>
                    <a:pt x="130" y="270"/>
                  </a:cubicBezTo>
                  <a:cubicBezTo>
                    <a:pt x="128" y="272"/>
                    <a:pt x="123" y="276"/>
                    <a:pt x="123" y="278"/>
                  </a:cubicBezTo>
                  <a:cubicBezTo>
                    <a:pt x="129" y="279"/>
                    <a:pt x="135" y="279"/>
                    <a:pt x="140" y="279"/>
                  </a:cubicBezTo>
                  <a:cubicBezTo>
                    <a:pt x="145" y="280"/>
                    <a:pt x="150" y="280"/>
                    <a:pt x="154" y="279"/>
                  </a:cubicBezTo>
                  <a:cubicBezTo>
                    <a:pt x="158" y="278"/>
                    <a:pt x="162" y="279"/>
                    <a:pt x="166" y="278"/>
                  </a:cubicBezTo>
                  <a:cubicBezTo>
                    <a:pt x="169" y="277"/>
                    <a:pt x="169" y="278"/>
                    <a:pt x="170" y="275"/>
                  </a:cubicBezTo>
                  <a:cubicBezTo>
                    <a:pt x="171" y="273"/>
                    <a:pt x="171" y="272"/>
                    <a:pt x="173" y="271"/>
                  </a:cubicBezTo>
                  <a:cubicBezTo>
                    <a:pt x="175" y="270"/>
                    <a:pt x="178" y="269"/>
                    <a:pt x="181" y="270"/>
                  </a:cubicBezTo>
                  <a:cubicBezTo>
                    <a:pt x="183" y="271"/>
                    <a:pt x="184" y="273"/>
                    <a:pt x="187" y="275"/>
                  </a:cubicBezTo>
                  <a:cubicBezTo>
                    <a:pt x="189" y="277"/>
                    <a:pt x="194" y="276"/>
                    <a:pt x="197" y="276"/>
                  </a:cubicBezTo>
                  <a:cubicBezTo>
                    <a:pt x="200" y="276"/>
                    <a:pt x="203" y="276"/>
                    <a:pt x="206" y="276"/>
                  </a:cubicBezTo>
                  <a:cubicBezTo>
                    <a:pt x="211" y="276"/>
                    <a:pt x="214" y="281"/>
                    <a:pt x="217" y="284"/>
                  </a:cubicBezTo>
                  <a:cubicBezTo>
                    <a:pt x="219" y="286"/>
                    <a:pt x="221" y="287"/>
                    <a:pt x="224" y="289"/>
                  </a:cubicBezTo>
                  <a:cubicBezTo>
                    <a:pt x="227" y="289"/>
                    <a:pt x="229" y="289"/>
                    <a:pt x="232" y="289"/>
                  </a:cubicBezTo>
                  <a:cubicBezTo>
                    <a:pt x="238" y="288"/>
                    <a:pt x="239" y="286"/>
                    <a:pt x="240" y="281"/>
                  </a:cubicBezTo>
                  <a:cubicBezTo>
                    <a:pt x="241" y="278"/>
                    <a:pt x="241" y="276"/>
                    <a:pt x="242" y="274"/>
                  </a:cubicBezTo>
                  <a:cubicBezTo>
                    <a:pt x="243" y="271"/>
                    <a:pt x="246" y="270"/>
                    <a:pt x="248" y="269"/>
                  </a:cubicBezTo>
                  <a:cubicBezTo>
                    <a:pt x="249" y="268"/>
                    <a:pt x="252" y="267"/>
                    <a:pt x="253" y="266"/>
                  </a:cubicBezTo>
                  <a:cubicBezTo>
                    <a:pt x="254" y="264"/>
                    <a:pt x="254" y="261"/>
                    <a:pt x="253" y="259"/>
                  </a:cubicBezTo>
                  <a:cubicBezTo>
                    <a:pt x="253" y="255"/>
                    <a:pt x="249" y="251"/>
                    <a:pt x="247" y="248"/>
                  </a:cubicBezTo>
                  <a:cubicBezTo>
                    <a:pt x="244" y="245"/>
                    <a:pt x="240" y="241"/>
                    <a:pt x="239" y="236"/>
                  </a:cubicBezTo>
                  <a:cubicBezTo>
                    <a:pt x="238" y="229"/>
                    <a:pt x="239" y="224"/>
                    <a:pt x="243" y="219"/>
                  </a:cubicBezTo>
                  <a:cubicBezTo>
                    <a:pt x="246" y="216"/>
                    <a:pt x="248" y="212"/>
                    <a:pt x="248" y="207"/>
                  </a:cubicBezTo>
                  <a:cubicBezTo>
                    <a:pt x="248" y="205"/>
                    <a:pt x="248" y="202"/>
                    <a:pt x="248" y="200"/>
                  </a:cubicBezTo>
                  <a:cubicBezTo>
                    <a:pt x="247" y="197"/>
                    <a:pt x="246" y="197"/>
                    <a:pt x="243" y="195"/>
                  </a:cubicBezTo>
                  <a:cubicBezTo>
                    <a:pt x="239" y="193"/>
                    <a:pt x="242" y="186"/>
                    <a:pt x="244" y="182"/>
                  </a:cubicBezTo>
                  <a:cubicBezTo>
                    <a:pt x="246" y="179"/>
                    <a:pt x="247" y="178"/>
                    <a:pt x="248" y="174"/>
                  </a:cubicBezTo>
                  <a:cubicBezTo>
                    <a:pt x="248" y="171"/>
                    <a:pt x="248" y="168"/>
                    <a:pt x="248" y="165"/>
                  </a:cubicBezTo>
                  <a:cubicBezTo>
                    <a:pt x="248" y="160"/>
                    <a:pt x="247" y="156"/>
                    <a:pt x="245" y="151"/>
                  </a:cubicBezTo>
                  <a:cubicBezTo>
                    <a:pt x="243" y="146"/>
                    <a:pt x="244" y="140"/>
                    <a:pt x="244" y="135"/>
                  </a:cubicBezTo>
                  <a:cubicBezTo>
                    <a:pt x="244" y="132"/>
                    <a:pt x="244" y="129"/>
                    <a:pt x="243" y="126"/>
                  </a:cubicBezTo>
                  <a:cubicBezTo>
                    <a:pt x="243" y="122"/>
                    <a:pt x="243" y="118"/>
                    <a:pt x="242" y="115"/>
                  </a:cubicBezTo>
                  <a:cubicBezTo>
                    <a:pt x="241" y="112"/>
                    <a:pt x="239" y="108"/>
                    <a:pt x="241" y="106"/>
                  </a:cubicBezTo>
                  <a:cubicBezTo>
                    <a:pt x="241" y="104"/>
                    <a:pt x="243" y="103"/>
                    <a:pt x="244" y="102"/>
                  </a:cubicBezTo>
                  <a:cubicBezTo>
                    <a:pt x="244" y="100"/>
                    <a:pt x="244" y="99"/>
                    <a:pt x="243" y="97"/>
                  </a:cubicBezTo>
                  <a:cubicBezTo>
                    <a:pt x="242" y="93"/>
                    <a:pt x="239" y="90"/>
                    <a:pt x="237" y="86"/>
                  </a:cubicBezTo>
                  <a:cubicBezTo>
                    <a:pt x="234" y="81"/>
                    <a:pt x="233" y="78"/>
                    <a:pt x="231" y="73"/>
                  </a:cubicBezTo>
                  <a:cubicBezTo>
                    <a:pt x="230" y="68"/>
                    <a:pt x="227" y="65"/>
                    <a:pt x="224" y="62"/>
                  </a:cubicBezTo>
                  <a:cubicBezTo>
                    <a:pt x="221" y="59"/>
                    <a:pt x="219" y="55"/>
                    <a:pt x="217" y="52"/>
                  </a:cubicBezTo>
                  <a:cubicBezTo>
                    <a:pt x="215" y="50"/>
                    <a:pt x="214" y="49"/>
                    <a:pt x="216" y="47"/>
                  </a:cubicBezTo>
                  <a:cubicBezTo>
                    <a:pt x="216" y="47"/>
                    <a:pt x="216" y="46"/>
                    <a:pt x="216" y="46"/>
                  </a:cubicBezTo>
                  <a:cubicBezTo>
                    <a:pt x="212" y="44"/>
                    <a:pt x="208" y="43"/>
                    <a:pt x="204" y="41"/>
                  </a:cubicBezTo>
                  <a:cubicBezTo>
                    <a:pt x="202" y="40"/>
                    <a:pt x="199" y="40"/>
                    <a:pt x="197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9"/>
            <p:cNvSpPr>
              <a:spLocks/>
            </p:cNvSpPr>
            <p:nvPr/>
          </p:nvSpPr>
          <p:spPr bwMode="auto">
            <a:xfrm>
              <a:off x="4059238" y="3130550"/>
              <a:ext cx="588963" cy="503238"/>
            </a:xfrm>
            <a:custGeom>
              <a:avLst/>
              <a:gdLst>
                <a:gd name="T0" fmla="*/ 170 w 346"/>
                <a:gd name="T1" fmla="*/ 10 h 295"/>
                <a:gd name="T2" fmla="*/ 156 w 346"/>
                <a:gd name="T3" fmla="*/ 17 h 295"/>
                <a:gd name="T4" fmla="*/ 133 w 346"/>
                <a:gd name="T5" fmla="*/ 36 h 295"/>
                <a:gd name="T6" fmla="*/ 122 w 346"/>
                <a:gd name="T7" fmla="*/ 44 h 295"/>
                <a:gd name="T8" fmla="*/ 114 w 346"/>
                <a:gd name="T9" fmla="*/ 36 h 295"/>
                <a:gd name="T10" fmla="*/ 101 w 346"/>
                <a:gd name="T11" fmla="*/ 30 h 295"/>
                <a:gd name="T12" fmla="*/ 88 w 346"/>
                <a:gd name="T13" fmla="*/ 48 h 295"/>
                <a:gd name="T14" fmla="*/ 90 w 346"/>
                <a:gd name="T15" fmla="*/ 67 h 295"/>
                <a:gd name="T16" fmla="*/ 94 w 346"/>
                <a:gd name="T17" fmla="*/ 82 h 295"/>
                <a:gd name="T18" fmla="*/ 81 w 346"/>
                <a:gd name="T19" fmla="*/ 90 h 295"/>
                <a:gd name="T20" fmla="*/ 77 w 346"/>
                <a:gd name="T21" fmla="*/ 98 h 295"/>
                <a:gd name="T22" fmla="*/ 68 w 346"/>
                <a:gd name="T23" fmla="*/ 112 h 295"/>
                <a:gd name="T24" fmla="*/ 49 w 346"/>
                <a:gd name="T25" fmla="*/ 120 h 295"/>
                <a:gd name="T26" fmla="*/ 33 w 346"/>
                <a:gd name="T27" fmla="*/ 142 h 295"/>
                <a:gd name="T28" fmla="*/ 19 w 346"/>
                <a:gd name="T29" fmla="*/ 145 h 295"/>
                <a:gd name="T30" fmla="*/ 5 w 346"/>
                <a:gd name="T31" fmla="*/ 160 h 295"/>
                <a:gd name="T32" fmla="*/ 6 w 346"/>
                <a:gd name="T33" fmla="*/ 175 h 295"/>
                <a:gd name="T34" fmla="*/ 26 w 346"/>
                <a:gd name="T35" fmla="*/ 201 h 295"/>
                <a:gd name="T36" fmla="*/ 40 w 346"/>
                <a:gd name="T37" fmla="*/ 199 h 295"/>
                <a:gd name="T38" fmla="*/ 55 w 346"/>
                <a:gd name="T39" fmla="*/ 199 h 295"/>
                <a:gd name="T40" fmla="*/ 59 w 346"/>
                <a:gd name="T41" fmla="*/ 213 h 295"/>
                <a:gd name="T42" fmla="*/ 68 w 346"/>
                <a:gd name="T43" fmla="*/ 201 h 295"/>
                <a:gd name="T44" fmla="*/ 86 w 346"/>
                <a:gd name="T45" fmla="*/ 213 h 295"/>
                <a:gd name="T46" fmla="*/ 91 w 346"/>
                <a:gd name="T47" fmla="*/ 222 h 295"/>
                <a:gd name="T48" fmla="*/ 110 w 346"/>
                <a:gd name="T49" fmla="*/ 228 h 295"/>
                <a:gd name="T50" fmla="*/ 140 w 346"/>
                <a:gd name="T51" fmla="*/ 237 h 295"/>
                <a:gd name="T52" fmla="*/ 149 w 346"/>
                <a:gd name="T53" fmla="*/ 230 h 295"/>
                <a:gd name="T54" fmla="*/ 158 w 346"/>
                <a:gd name="T55" fmla="*/ 233 h 295"/>
                <a:gd name="T56" fmla="*/ 165 w 346"/>
                <a:gd name="T57" fmla="*/ 233 h 295"/>
                <a:gd name="T58" fmla="*/ 177 w 346"/>
                <a:gd name="T59" fmla="*/ 225 h 295"/>
                <a:gd name="T60" fmla="*/ 193 w 346"/>
                <a:gd name="T61" fmla="*/ 220 h 295"/>
                <a:gd name="T62" fmla="*/ 194 w 346"/>
                <a:gd name="T63" fmla="*/ 214 h 295"/>
                <a:gd name="T64" fmla="*/ 190 w 346"/>
                <a:gd name="T65" fmla="*/ 207 h 295"/>
                <a:gd name="T66" fmla="*/ 199 w 346"/>
                <a:gd name="T67" fmla="*/ 205 h 295"/>
                <a:gd name="T68" fmla="*/ 207 w 346"/>
                <a:gd name="T69" fmla="*/ 209 h 295"/>
                <a:gd name="T70" fmla="*/ 212 w 346"/>
                <a:gd name="T71" fmla="*/ 219 h 295"/>
                <a:gd name="T72" fmla="*/ 222 w 346"/>
                <a:gd name="T73" fmla="*/ 237 h 295"/>
                <a:gd name="T74" fmla="*/ 225 w 346"/>
                <a:gd name="T75" fmla="*/ 264 h 295"/>
                <a:gd name="T76" fmla="*/ 242 w 346"/>
                <a:gd name="T77" fmla="*/ 275 h 295"/>
                <a:gd name="T78" fmla="*/ 262 w 346"/>
                <a:gd name="T79" fmla="*/ 270 h 295"/>
                <a:gd name="T80" fmla="*/ 273 w 346"/>
                <a:gd name="T81" fmla="*/ 279 h 295"/>
                <a:gd name="T82" fmla="*/ 277 w 346"/>
                <a:gd name="T83" fmla="*/ 295 h 295"/>
                <a:gd name="T84" fmla="*/ 297 w 346"/>
                <a:gd name="T85" fmla="*/ 277 h 295"/>
                <a:gd name="T86" fmla="*/ 317 w 346"/>
                <a:gd name="T87" fmla="*/ 270 h 295"/>
                <a:gd name="T88" fmla="*/ 324 w 346"/>
                <a:gd name="T89" fmla="*/ 262 h 295"/>
                <a:gd name="T90" fmla="*/ 326 w 346"/>
                <a:gd name="T91" fmla="*/ 256 h 295"/>
                <a:gd name="T92" fmla="*/ 328 w 346"/>
                <a:gd name="T93" fmla="*/ 246 h 295"/>
                <a:gd name="T94" fmla="*/ 336 w 346"/>
                <a:gd name="T95" fmla="*/ 227 h 295"/>
                <a:gd name="T96" fmla="*/ 345 w 346"/>
                <a:gd name="T97" fmla="*/ 217 h 295"/>
                <a:gd name="T98" fmla="*/ 339 w 346"/>
                <a:gd name="T99" fmla="*/ 194 h 295"/>
                <a:gd name="T100" fmla="*/ 321 w 346"/>
                <a:gd name="T101" fmla="*/ 180 h 295"/>
                <a:gd name="T102" fmla="*/ 298 w 346"/>
                <a:gd name="T103" fmla="*/ 160 h 295"/>
                <a:gd name="T104" fmla="*/ 287 w 346"/>
                <a:gd name="T105" fmla="*/ 154 h 295"/>
                <a:gd name="T106" fmla="*/ 278 w 346"/>
                <a:gd name="T107" fmla="*/ 132 h 295"/>
                <a:gd name="T108" fmla="*/ 262 w 346"/>
                <a:gd name="T109" fmla="*/ 108 h 295"/>
                <a:gd name="T110" fmla="*/ 261 w 346"/>
                <a:gd name="T111" fmla="*/ 93 h 295"/>
                <a:gd name="T112" fmla="*/ 258 w 346"/>
                <a:gd name="T113" fmla="*/ 67 h 295"/>
                <a:gd name="T114" fmla="*/ 235 w 346"/>
                <a:gd name="T115" fmla="*/ 45 h 295"/>
                <a:gd name="T116" fmla="*/ 215 w 346"/>
                <a:gd name="T117" fmla="*/ 18 h 295"/>
                <a:gd name="T118" fmla="*/ 205 w 346"/>
                <a:gd name="T119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295">
                  <a:moveTo>
                    <a:pt x="178" y="10"/>
                  </a:moveTo>
                  <a:cubicBezTo>
                    <a:pt x="175" y="10"/>
                    <a:pt x="173" y="10"/>
                    <a:pt x="170" y="10"/>
                  </a:cubicBezTo>
                  <a:cubicBezTo>
                    <a:pt x="167" y="9"/>
                    <a:pt x="166" y="9"/>
                    <a:pt x="163" y="11"/>
                  </a:cubicBezTo>
                  <a:cubicBezTo>
                    <a:pt x="160" y="13"/>
                    <a:pt x="159" y="15"/>
                    <a:pt x="156" y="17"/>
                  </a:cubicBezTo>
                  <a:cubicBezTo>
                    <a:pt x="154" y="20"/>
                    <a:pt x="150" y="21"/>
                    <a:pt x="148" y="24"/>
                  </a:cubicBezTo>
                  <a:cubicBezTo>
                    <a:pt x="144" y="29"/>
                    <a:pt x="138" y="32"/>
                    <a:pt x="133" y="36"/>
                  </a:cubicBezTo>
                  <a:cubicBezTo>
                    <a:pt x="132" y="38"/>
                    <a:pt x="129" y="39"/>
                    <a:pt x="127" y="41"/>
                  </a:cubicBezTo>
                  <a:cubicBezTo>
                    <a:pt x="126" y="42"/>
                    <a:pt x="123" y="44"/>
                    <a:pt x="122" y="44"/>
                  </a:cubicBezTo>
                  <a:cubicBezTo>
                    <a:pt x="122" y="44"/>
                    <a:pt x="119" y="41"/>
                    <a:pt x="118" y="41"/>
                  </a:cubicBezTo>
                  <a:cubicBezTo>
                    <a:pt x="117" y="39"/>
                    <a:pt x="115" y="38"/>
                    <a:pt x="114" y="36"/>
                  </a:cubicBezTo>
                  <a:cubicBezTo>
                    <a:pt x="112" y="34"/>
                    <a:pt x="109" y="31"/>
                    <a:pt x="105" y="30"/>
                  </a:cubicBezTo>
                  <a:cubicBezTo>
                    <a:pt x="104" y="29"/>
                    <a:pt x="103" y="30"/>
                    <a:pt x="101" y="30"/>
                  </a:cubicBezTo>
                  <a:cubicBezTo>
                    <a:pt x="100" y="27"/>
                    <a:pt x="95" y="36"/>
                    <a:pt x="95" y="37"/>
                  </a:cubicBezTo>
                  <a:cubicBezTo>
                    <a:pt x="92" y="40"/>
                    <a:pt x="90" y="44"/>
                    <a:pt x="88" y="48"/>
                  </a:cubicBezTo>
                  <a:cubicBezTo>
                    <a:pt x="87" y="51"/>
                    <a:pt x="85" y="54"/>
                    <a:pt x="84" y="57"/>
                  </a:cubicBezTo>
                  <a:cubicBezTo>
                    <a:pt x="84" y="61"/>
                    <a:pt x="88" y="64"/>
                    <a:pt x="90" y="67"/>
                  </a:cubicBezTo>
                  <a:cubicBezTo>
                    <a:pt x="92" y="70"/>
                    <a:pt x="96" y="73"/>
                    <a:pt x="95" y="77"/>
                  </a:cubicBezTo>
                  <a:cubicBezTo>
                    <a:pt x="95" y="79"/>
                    <a:pt x="94" y="81"/>
                    <a:pt x="94" y="82"/>
                  </a:cubicBezTo>
                  <a:cubicBezTo>
                    <a:pt x="94" y="85"/>
                    <a:pt x="93" y="85"/>
                    <a:pt x="91" y="86"/>
                  </a:cubicBezTo>
                  <a:cubicBezTo>
                    <a:pt x="88" y="87"/>
                    <a:pt x="84" y="89"/>
                    <a:pt x="81" y="90"/>
                  </a:cubicBezTo>
                  <a:cubicBezTo>
                    <a:pt x="78" y="90"/>
                    <a:pt x="78" y="90"/>
                    <a:pt x="78" y="93"/>
                  </a:cubicBezTo>
                  <a:cubicBezTo>
                    <a:pt x="78" y="95"/>
                    <a:pt x="78" y="97"/>
                    <a:pt x="77" y="98"/>
                  </a:cubicBezTo>
                  <a:cubicBezTo>
                    <a:pt x="77" y="101"/>
                    <a:pt x="75" y="108"/>
                    <a:pt x="73" y="110"/>
                  </a:cubicBezTo>
                  <a:cubicBezTo>
                    <a:pt x="72" y="111"/>
                    <a:pt x="69" y="111"/>
                    <a:pt x="68" y="112"/>
                  </a:cubicBezTo>
                  <a:cubicBezTo>
                    <a:pt x="66" y="113"/>
                    <a:pt x="64" y="114"/>
                    <a:pt x="62" y="115"/>
                  </a:cubicBezTo>
                  <a:cubicBezTo>
                    <a:pt x="57" y="116"/>
                    <a:pt x="52" y="117"/>
                    <a:pt x="49" y="120"/>
                  </a:cubicBezTo>
                  <a:cubicBezTo>
                    <a:pt x="46" y="124"/>
                    <a:pt x="44" y="128"/>
                    <a:pt x="41" y="132"/>
                  </a:cubicBezTo>
                  <a:cubicBezTo>
                    <a:pt x="38" y="135"/>
                    <a:pt x="36" y="139"/>
                    <a:pt x="33" y="142"/>
                  </a:cubicBezTo>
                  <a:cubicBezTo>
                    <a:pt x="32" y="143"/>
                    <a:pt x="31" y="144"/>
                    <a:pt x="29" y="144"/>
                  </a:cubicBezTo>
                  <a:cubicBezTo>
                    <a:pt x="26" y="145"/>
                    <a:pt x="22" y="143"/>
                    <a:pt x="19" y="145"/>
                  </a:cubicBezTo>
                  <a:cubicBezTo>
                    <a:pt x="16" y="146"/>
                    <a:pt x="13" y="150"/>
                    <a:pt x="11" y="152"/>
                  </a:cubicBezTo>
                  <a:cubicBezTo>
                    <a:pt x="9" y="154"/>
                    <a:pt x="7" y="157"/>
                    <a:pt x="5" y="160"/>
                  </a:cubicBezTo>
                  <a:cubicBezTo>
                    <a:pt x="3" y="161"/>
                    <a:pt x="0" y="163"/>
                    <a:pt x="0" y="166"/>
                  </a:cubicBezTo>
                  <a:cubicBezTo>
                    <a:pt x="1" y="169"/>
                    <a:pt x="4" y="172"/>
                    <a:pt x="6" y="175"/>
                  </a:cubicBezTo>
                  <a:cubicBezTo>
                    <a:pt x="8" y="177"/>
                    <a:pt x="10" y="180"/>
                    <a:pt x="12" y="183"/>
                  </a:cubicBezTo>
                  <a:cubicBezTo>
                    <a:pt x="16" y="189"/>
                    <a:pt x="21" y="195"/>
                    <a:pt x="26" y="201"/>
                  </a:cubicBezTo>
                  <a:cubicBezTo>
                    <a:pt x="28" y="203"/>
                    <a:pt x="30" y="206"/>
                    <a:pt x="33" y="204"/>
                  </a:cubicBezTo>
                  <a:cubicBezTo>
                    <a:pt x="36" y="203"/>
                    <a:pt x="38" y="201"/>
                    <a:pt x="40" y="199"/>
                  </a:cubicBezTo>
                  <a:cubicBezTo>
                    <a:pt x="43" y="196"/>
                    <a:pt x="47" y="197"/>
                    <a:pt x="51" y="197"/>
                  </a:cubicBezTo>
                  <a:cubicBezTo>
                    <a:pt x="52" y="198"/>
                    <a:pt x="54" y="197"/>
                    <a:pt x="55" y="199"/>
                  </a:cubicBezTo>
                  <a:cubicBezTo>
                    <a:pt x="56" y="200"/>
                    <a:pt x="55" y="203"/>
                    <a:pt x="55" y="204"/>
                  </a:cubicBezTo>
                  <a:cubicBezTo>
                    <a:pt x="55" y="209"/>
                    <a:pt x="56" y="210"/>
                    <a:pt x="59" y="213"/>
                  </a:cubicBezTo>
                  <a:cubicBezTo>
                    <a:pt x="60" y="214"/>
                    <a:pt x="60" y="215"/>
                    <a:pt x="60" y="215"/>
                  </a:cubicBezTo>
                  <a:cubicBezTo>
                    <a:pt x="63" y="211"/>
                    <a:pt x="65" y="205"/>
                    <a:pt x="68" y="201"/>
                  </a:cubicBezTo>
                  <a:cubicBezTo>
                    <a:pt x="70" y="205"/>
                    <a:pt x="77" y="207"/>
                    <a:pt x="81" y="210"/>
                  </a:cubicBezTo>
                  <a:cubicBezTo>
                    <a:pt x="83" y="211"/>
                    <a:pt x="84" y="212"/>
                    <a:pt x="86" y="213"/>
                  </a:cubicBezTo>
                  <a:cubicBezTo>
                    <a:pt x="90" y="216"/>
                    <a:pt x="83" y="219"/>
                    <a:pt x="86" y="222"/>
                  </a:cubicBezTo>
                  <a:cubicBezTo>
                    <a:pt x="88" y="224"/>
                    <a:pt x="89" y="223"/>
                    <a:pt x="91" y="222"/>
                  </a:cubicBezTo>
                  <a:cubicBezTo>
                    <a:pt x="94" y="220"/>
                    <a:pt x="99" y="219"/>
                    <a:pt x="102" y="220"/>
                  </a:cubicBezTo>
                  <a:cubicBezTo>
                    <a:pt x="106" y="221"/>
                    <a:pt x="108" y="224"/>
                    <a:pt x="110" y="228"/>
                  </a:cubicBezTo>
                  <a:cubicBezTo>
                    <a:pt x="112" y="231"/>
                    <a:pt x="114" y="233"/>
                    <a:pt x="118" y="234"/>
                  </a:cubicBezTo>
                  <a:cubicBezTo>
                    <a:pt x="124" y="237"/>
                    <a:pt x="134" y="241"/>
                    <a:pt x="140" y="237"/>
                  </a:cubicBezTo>
                  <a:cubicBezTo>
                    <a:pt x="142" y="236"/>
                    <a:pt x="144" y="235"/>
                    <a:pt x="145" y="233"/>
                  </a:cubicBezTo>
                  <a:cubicBezTo>
                    <a:pt x="146" y="232"/>
                    <a:pt x="148" y="229"/>
                    <a:pt x="149" y="230"/>
                  </a:cubicBezTo>
                  <a:cubicBezTo>
                    <a:pt x="151" y="230"/>
                    <a:pt x="151" y="233"/>
                    <a:pt x="153" y="234"/>
                  </a:cubicBezTo>
                  <a:cubicBezTo>
                    <a:pt x="155" y="235"/>
                    <a:pt x="156" y="235"/>
                    <a:pt x="158" y="233"/>
                  </a:cubicBezTo>
                  <a:cubicBezTo>
                    <a:pt x="159" y="232"/>
                    <a:pt x="159" y="229"/>
                    <a:pt x="161" y="229"/>
                  </a:cubicBezTo>
                  <a:cubicBezTo>
                    <a:pt x="163" y="230"/>
                    <a:pt x="163" y="232"/>
                    <a:pt x="165" y="233"/>
                  </a:cubicBezTo>
                  <a:cubicBezTo>
                    <a:pt x="168" y="235"/>
                    <a:pt x="172" y="234"/>
                    <a:pt x="174" y="230"/>
                  </a:cubicBezTo>
                  <a:cubicBezTo>
                    <a:pt x="175" y="228"/>
                    <a:pt x="175" y="226"/>
                    <a:pt x="177" y="225"/>
                  </a:cubicBezTo>
                  <a:cubicBezTo>
                    <a:pt x="178" y="224"/>
                    <a:pt x="180" y="225"/>
                    <a:pt x="182" y="225"/>
                  </a:cubicBezTo>
                  <a:cubicBezTo>
                    <a:pt x="185" y="224"/>
                    <a:pt x="191" y="222"/>
                    <a:pt x="193" y="220"/>
                  </a:cubicBezTo>
                  <a:cubicBezTo>
                    <a:pt x="193" y="219"/>
                    <a:pt x="194" y="218"/>
                    <a:pt x="195" y="217"/>
                  </a:cubicBezTo>
                  <a:cubicBezTo>
                    <a:pt x="196" y="215"/>
                    <a:pt x="195" y="215"/>
                    <a:pt x="194" y="214"/>
                  </a:cubicBezTo>
                  <a:cubicBezTo>
                    <a:pt x="194" y="213"/>
                    <a:pt x="192" y="212"/>
                    <a:pt x="192" y="210"/>
                  </a:cubicBezTo>
                  <a:cubicBezTo>
                    <a:pt x="191" y="209"/>
                    <a:pt x="191" y="208"/>
                    <a:pt x="190" y="207"/>
                  </a:cubicBezTo>
                  <a:cubicBezTo>
                    <a:pt x="193" y="207"/>
                    <a:pt x="194" y="206"/>
                    <a:pt x="197" y="206"/>
                  </a:cubicBezTo>
                  <a:cubicBezTo>
                    <a:pt x="198" y="205"/>
                    <a:pt x="198" y="205"/>
                    <a:pt x="199" y="205"/>
                  </a:cubicBezTo>
                  <a:cubicBezTo>
                    <a:pt x="200" y="205"/>
                    <a:pt x="201" y="207"/>
                    <a:pt x="202" y="207"/>
                  </a:cubicBezTo>
                  <a:cubicBezTo>
                    <a:pt x="203" y="208"/>
                    <a:pt x="206" y="208"/>
                    <a:pt x="207" y="209"/>
                  </a:cubicBezTo>
                  <a:cubicBezTo>
                    <a:pt x="209" y="210"/>
                    <a:pt x="209" y="212"/>
                    <a:pt x="210" y="213"/>
                  </a:cubicBezTo>
                  <a:cubicBezTo>
                    <a:pt x="210" y="215"/>
                    <a:pt x="211" y="217"/>
                    <a:pt x="212" y="219"/>
                  </a:cubicBezTo>
                  <a:cubicBezTo>
                    <a:pt x="212" y="221"/>
                    <a:pt x="213" y="223"/>
                    <a:pt x="214" y="225"/>
                  </a:cubicBezTo>
                  <a:cubicBezTo>
                    <a:pt x="216" y="229"/>
                    <a:pt x="219" y="233"/>
                    <a:pt x="222" y="237"/>
                  </a:cubicBezTo>
                  <a:cubicBezTo>
                    <a:pt x="226" y="241"/>
                    <a:pt x="225" y="249"/>
                    <a:pt x="226" y="254"/>
                  </a:cubicBezTo>
                  <a:cubicBezTo>
                    <a:pt x="226" y="257"/>
                    <a:pt x="224" y="261"/>
                    <a:pt x="225" y="264"/>
                  </a:cubicBezTo>
                  <a:cubicBezTo>
                    <a:pt x="227" y="267"/>
                    <a:pt x="232" y="266"/>
                    <a:pt x="234" y="267"/>
                  </a:cubicBezTo>
                  <a:cubicBezTo>
                    <a:pt x="237" y="269"/>
                    <a:pt x="240" y="272"/>
                    <a:pt x="242" y="275"/>
                  </a:cubicBezTo>
                  <a:cubicBezTo>
                    <a:pt x="245" y="278"/>
                    <a:pt x="249" y="275"/>
                    <a:pt x="252" y="274"/>
                  </a:cubicBezTo>
                  <a:cubicBezTo>
                    <a:pt x="256" y="274"/>
                    <a:pt x="259" y="272"/>
                    <a:pt x="262" y="270"/>
                  </a:cubicBezTo>
                  <a:cubicBezTo>
                    <a:pt x="267" y="267"/>
                    <a:pt x="276" y="265"/>
                    <a:pt x="277" y="273"/>
                  </a:cubicBezTo>
                  <a:cubicBezTo>
                    <a:pt x="278" y="276"/>
                    <a:pt x="275" y="277"/>
                    <a:pt x="273" y="279"/>
                  </a:cubicBezTo>
                  <a:cubicBezTo>
                    <a:pt x="271" y="282"/>
                    <a:pt x="269" y="285"/>
                    <a:pt x="266" y="287"/>
                  </a:cubicBezTo>
                  <a:cubicBezTo>
                    <a:pt x="269" y="289"/>
                    <a:pt x="273" y="292"/>
                    <a:pt x="277" y="295"/>
                  </a:cubicBezTo>
                  <a:cubicBezTo>
                    <a:pt x="281" y="293"/>
                    <a:pt x="286" y="294"/>
                    <a:pt x="289" y="291"/>
                  </a:cubicBezTo>
                  <a:cubicBezTo>
                    <a:pt x="293" y="287"/>
                    <a:pt x="294" y="281"/>
                    <a:pt x="297" y="277"/>
                  </a:cubicBezTo>
                  <a:cubicBezTo>
                    <a:pt x="301" y="271"/>
                    <a:pt x="306" y="270"/>
                    <a:pt x="312" y="270"/>
                  </a:cubicBezTo>
                  <a:cubicBezTo>
                    <a:pt x="314" y="270"/>
                    <a:pt x="316" y="271"/>
                    <a:pt x="317" y="270"/>
                  </a:cubicBezTo>
                  <a:cubicBezTo>
                    <a:pt x="318" y="269"/>
                    <a:pt x="319" y="267"/>
                    <a:pt x="320" y="266"/>
                  </a:cubicBezTo>
                  <a:cubicBezTo>
                    <a:pt x="321" y="264"/>
                    <a:pt x="322" y="263"/>
                    <a:pt x="324" y="262"/>
                  </a:cubicBezTo>
                  <a:cubicBezTo>
                    <a:pt x="325" y="262"/>
                    <a:pt x="327" y="261"/>
                    <a:pt x="328" y="260"/>
                  </a:cubicBezTo>
                  <a:cubicBezTo>
                    <a:pt x="328" y="259"/>
                    <a:pt x="326" y="257"/>
                    <a:pt x="326" y="256"/>
                  </a:cubicBezTo>
                  <a:cubicBezTo>
                    <a:pt x="325" y="254"/>
                    <a:pt x="325" y="252"/>
                    <a:pt x="326" y="251"/>
                  </a:cubicBezTo>
                  <a:cubicBezTo>
                    <a:pt x="326" y="249"/>
                    <a:pt x="328" y="248"/>
                    <a:pt x="328" y="246"/>
                  </a:cubicBezTo>
                  <a:cubicBezTo>
                    <a:pt x="328" y="243"/>
                    <a:pt x="327" y="242"/>
                    <a:pt x="328" y="240"/>
                  </a:cubicBezTo>
                  <a:cubicBezTo>
                    <a:pt x="330" y="235"/>
                    <a:pt x="333" y="231"/>
                    <a:pt x="336" y="227"/>
                  </a:cubicBezTo>
                  <a:cubicBezTo>
                    <a:pt x="337" y="225"/>
                    <a:pt x="339" y="223"/>
                    <a:pt x="340" y="222"/>
                  </a:cubicBezTo>
                  <a:cubicBezTo>
                    <a:pt x="342" y="220"/>
                    <a:pt x="344" y="219"/>
                    <a:pt x="345" y="217"/>
                  </a:cubicBezTo>
                  <a:cubicBezTo>
                    <a:pt x="345" y="213"/>
                    <a:pt x="346" y="208"/>
                    <a:pt x="345" y="204"/>
                  </a:cubicBezTo>
                  <a:cubicBezTo>
                    <a:pt x="344" y="200"/>
                    <a:pt x="340" y="198"/>
                    <a:pt x="339" y="194"/>
                  </a:cubicBezTo>
                  <a:cubicBezTo>
                    <a:pt x="338" y="190"/>
                    <a:pt x="338" y="186"/>
                    <a:pt x="333" y="184"/>
                  </a:cubicBezTo>
                  <a:cubicBezTo>
                    <a:pt x="329" y="182"/>
                    <a:pt x="325" y="180"/>
                    <a:pt x="321" y="180"/>
                  </a:cubicBezTo>
                  <a:cubicBezTo>
                    <a:pt x="317" y="180"/>
                    <a:pt x="313" y="183"/>
                    <a:pt x="309" y="182"/>
                  </a:cubicBezTo>
                  <a:cubicBezTo>
                    <a:pt x="300" y="179"/>
                    <a:pt x="306" y="164"/>
                    <a:pt x="298" y="160"/>
                  </a:cubicBezTo>
                  <a:cubicBezTo>
                    <a:pt x="296" y="159"/>
                    <a:pt x="294" y="159"/>
                    <a:pt x="292" y="158"/>
                  </a:cubicBezTo>
                  <a:cubicBezTo>
                    <a:pt x="290" y="156"/>
                    <a:pt x="289" y="155"/>
                    <a:pt x="287" y="154"/>
                  </a:cubicBezTo>
                  <a:cubicBezTo>
                    <a:pt x="282" y="152"/>
                    <a:pt x="281" y="150"/>
                    <a:pt x="279" y="145"/>
                  </a:cubicBezTo>
                  <a:cubicBezTo>
                    <a:pt x="278" y="141"/>
                    <a:pt x="278" y="137"/>
                    <a:pt x="278" y="132"/>
                  </a:cubicBezTo>
                  <a:cubicBezTo>
                    <a:pt x="277" y="126"/>
                    <a:pt x="273" y="123"/>
                    <a:pt x="270" y="119"/>
                  </a:cubicBezTo>
                  <a:cubicBezTo>
                    <a:pt x="267" y="116"/>
                    <a:pt x="265" y="112"/>
                    <a:pt x="262" y="108"/>
                  </a:cubicBezTo>
                  <a:cubicBezTo>
                    <a:pt x="260" y="106"/>
                    <a:pt x="259" y="103"/>
                    <a:pt x="258" y="101"/>
                  </a:cubicBezTo>
                  <a:cubicBezTo>
                    <a:pt x="257" y="97"/>
                    <a:pt x="260" y="96"/>
                    <a:pt x="261" y="93"/>
                  </a:cubicBezTo>
                  <a:cubicBezTo>
                    <a:pt x="262" y="88"/>
                    <a:pt x="260" y="82"/>
                    <a:pt x="261" y="78"/>
                  </a:cubicBezTo>
                  <a:cubicBezTo>
                    <a:pt x="262" y="72"/>
                    <a:pt x="262" y="70"/>
                    <a:pt x="258" y="67"/>
                  </a:cubicBezTo>
                  <a:cubicBezTo>
                    <a:pt x="254" y="63"/>
                    <a:pt x="249" y="60"/>
                    <a:pt x="245" y="57"/>
                  </a:cubicBezTo>
                  <a:cubicBezTo>
                    <a:pt x="242" y="53"/>
                    <a:pt x="239" y="48"/>
                    <a:pt x="235" y="45"/>
                  </a:cubicBezTo>
                  <a:cubicBezTo>
                    <a:pt x="231" y="41"/>
                    <a:pt x="225" y="38"/>
                    <a:pt x="223" y="34"/>
                  </a:cubicBezTo>
                  <a:cubicBezTo>
                    <a:pt x="220" y="29"/>
                    <a:pt x="218" y="23"/>
                    <a:pt x="215" y="18"/>
                  </a:cubicBezTo>
                  <a:cubicBezTo>
                    <a:pt x="214" y="17"/>
                    <a:pt x="209" y="10"/>
                    <a:pt x="209" y="7"/>
                  </a:cubicBezTo>
                  <a:cubicBezTo>
                    <a:pt x="208" y="6"/>
                    <a:pt x="206" y="6"/>
                    <a:pt x="205" y="5"/>
                  </a:cubicBezTo>
                  <a:cubicBezTo>
                    <a:pt x="196" y="0"/>
                    <a:pt x="187" y="8"/>
                    <a:pt x="17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70"/>
            <p:cNvSpPr>
              <a:spLocks/>
            </p:cNvSpPr>
            <p:nvPr/>
          </p:nvSpPr>
          <p:spPr bwMode="auto">
            <a:xfrm>
              <a:off x="3895725" y="2654300"/>
              <a:ext cx="6350" cy="15875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1 h 10"/>
                <a:gd name="T4" fmla="*/ 3 w 4"/>
                <a:gd name="T5" fmla="*/ 0 h 10"/>
                <a:gd name="T6" fmla="*/ 2 w 4"/>
                <a:gd name="T7" fmla="*/ 7 h 10"/>
                <a:gd name="T8" fmla="*/ 1 w 4"/>
                <a:gd name="T9" fmla="*/ 6 h 10"/>
                <a:gd name="T10" fmla="*/ 0 w 4"/>
                <a:gd name="T11" fmla="*/ 10 h 10"/>
                <a:gd name="T12" fmla="*/ 3 w 4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4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9"/>
                    <a:pt x="3" y="6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71"/>
            <p:cNvSpPr>
              <a:spLocks/>
            </p:cNvSpPr>
            <p:nvPr/>
          </p:nvSpPr>
          <p:spPr bwMode="auto">
            <a:xfrm>
              <a:off x="3898900" y="2146300"/>
              <a:ext cx="357188" cy="254000"/>
            </a:xfrm>
            <a:custGeom>
              <a:avLst/>
              <a:gdLst>
                <a:gd name="T0" fmla="*/ 52 w 210"/>
                <a:gd name="T1" fmla="*/ 138 h 149"/>
                <a:gd name="T2" fmla="*/ 71 w 210"/>
                <a:gd name="T3" fmla="*/ 138 h 149"/>
                <a:gd name="T4" fmla="*/ 86 w 210"/>
                <a:gd name="T5" fmla="*/ 146 h 149"/>
                <a:gd name="T6" fmla="*/ 92 w 210"/>
                <a:gd name="T7" fmla="*/ 137 h 149"/>
                <a:gd name="T8" fmla="*/ 106 w 210"/>
                <a:gd name="T9" fmla="*/ 133 h 149"/>
                <a:gd name="T10" fmla="*/ 123 w 210"/>
                <a:gd name="T11" fmla="*/ 133 h 149"/>
                <a:gd name="T12" fmla="*/ 138 w 210"/>
                <a:gd name="T13" fmla="*/ 122 h 149"/>
                <a:gd name="T14" fmla="*/ 163 w 210"/>
                <a:gd name="T15" fmla="*/ 119 h 149"/>
                <a:gd name="T16" fmla="*/ 181 w 210"/>
                <a:gd name="T17" fmla="*/ 120 h 149"/>
                <a:gd name="T18" fmla="*/ 199 w 210"/>
                <a:gd name="T19" fmla="*/ 115 h 149"/>
                <a:gd name="T20" fmla="*/ 204 w 210"/>
                <a:gd name="T21" fmla="*/ 110 h 149"/>
                <a:gd name="T22" fmla="*/ 208 w 210"/>
                <a:gd name="T23" fmla="*/ 88 h 149"/>
                <a:gd name="T24" fmla="*/ 210 w 210"/>
                <a:gd name="T25" fmla="*/ 75 h 149"/>
                <a:gd name="T26" fmla="*/ 205 w 210"/>
                <a:gd name="T27" fmla="*/ 64 h 149"/>
                <a:gd name="T28" fmla="*/ 195 w 210"/>
                <a:gd name="T29" fmla="*/ 47 h 149"/>
                <a:gd name="T30" fmla="*/ 193 w 210"/>
                <a:gd name="T31" fmla="*/ 38 h 149"/>
                <a:gd name="T32" fmla="*/ 189 w 210"/>
                <a:gd name="T33" fmla="*/ 39 h 149"/>
                <a:gd name="T34" fmla="*/ 174 w 210"/>
                <a:gd name="T35" fmla="*/ 49 h 149"/>
                <a:gd name="T36" fmla="*/ 150 w 210"/>
                <a:gd name="T37" fmla="*/ 35 h 149"/>
                <a:gd name="T38" fmla="*/ 121 w 210"/>
                <a:gd name="T39" fmla="*/ 33 h 149"/>
                <a:gd name="T40" fmla="*/ 104 w 210"/>
                <a:gd name="T41" fmla="*/ 36 h 149"/>
                <a:gd name="T42" fmla="*/ 86 w 210"/>
                <a:gd name="T43" fmla="*/ 31 h 149"/>
                <a:gd name="T44" fmla="*/ 67 w 210"/>
                <a:gd name="T45" fmla="*/ 34 h 149"/>
                <a:gd name="T46" fmla="*/ 49 w 210"/>
                <a:gd name="T47" fmla="*/ 38 h 149"/>
                <a:gd name="T48" fmla="*/ 43 w 210"/>
                <a:gd name="T49" fmla="*/ 25 h 149"/>
                <a:gd name="T50" fmla="*/ 17 w 210"/>
                <a:gd name="T51" fmla="*/ 7 h 149"/>
                <a:gd name="T52" fmla="*/ 0 w 210"/>
                <a:gd name="T53" fmla="*/ 0 h 149"/>
                <a:gd name="T54" fmla="*/ 2 w 210"/>
                <a:gd name="T55" fmla="*/ 17 h 149"/>
                <a:gd name="T56" fmla="*/ 3 w 210"/>
                <a:gd name="T57" fmla="*/ 29 h 149"/>
                <a:gd name="T58" fmla="*/ 11 w 210"/>
                <a:gd name="T59" fmla="*/ 58 h 149"/>
                <a:gd name="T60" fmla="*/ 20 w 210"/>
                <a:gd name="T61" fmla="*/ 99 h 149"/>
                <a:gd name="T62" fmla="*/ 27 w 210"/>
                <a:gd name="T63" fmla="*/ 106 h 149"/>
                <a:gd name="T64" fmla="*/ 26 w 210"/>
                <a:gd name="T65" fmla="*/ 119 h 149"/>
                <a:gd name="T66" fmla="*/ 28 w 210"/>
                <a:gd name="T67" fmla="*/ 1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149">
                  <a:moveTo>
                    <a:pt x="40" y="145"/>
                  </a:moveTo>
                  <a:cubicBezTo>
                    <a:pt x="46" y="148"/>
                    <a:pt x="47" y="142"/>
                    <a:pt x="52" y="138"/>
                  </a:cubicBezTo>
                  <a:cubicBezTo>
                    <a:pt x="56" y="135"/>
                    <a:pt x="60" y="139"/>
                    <a:pt x="63" y="142"/>
                  </a:cubicBezTo>
                  <a:cubicBezTo>
                    <a:pt x="68" y="147"/>
                    <a:pt x="68" y="141"/>
                    <a:pt x="71" y="138"/>
                  </a:cubicBezTo>
                  <a:cubicBezTo>
                    <a:pt x="74" y="134"/>
                    <a:pt x="80" y="137"/>
                    <a:pt x="82" y="141"/>
                  </a:cubicBezTo>
                  <a:cubicBezTo>
                    <a:pt x="83" y="144"/>
                    <a:pt x="83" y="145"/>
                    <a:pt x="86" y="146"/>
                  </a:cubicBezTo>
                  <a:cubicBezTo>
                    <a:pt x="88" y="147"/>
                    <a:pt x="91" y="149"/>
                    <a:pt x="93" y="148"/>
                  </a:cubicBezTo>
                  <a:cubicBezTo>
                    <a:pt x="96" y="146"/>
                    <a:pt x="89" y="139"/>
                    <a:pt x="92" y="137"/>
                  </a:cubicBezTo>
                  <a:cubicBezTo>
                    <a:pt x="94" y="136"/>
                    <a:pt x="97" y="136"/>
                    <a:pt x="99" y="135"/>
                  </a:cubicBezTo>
                  <a:cubicBezTo>
                    <a:pt x="101" y="135"/>
                    <a:pt x="104" y="134"/>
                    <a:pt x="106" y="133"/>
                  </a:cubicBezTo>
                  <a:cubicBezTo>
                    <a:pt x="110" y="132"/>
                    <a:pt x="113" y="128"/>
                    <a:pt x="118" y="129"/>
                  </a:cubicBezTo>
                  <a:cubicBezTo>
                    <a:pt x="121" y="130"/>
                    <a:pt x="121" y="132"/>
                    <a:pt x="123" y="133"/>
                  </a:cubicBezTo>
                  <a:cubicBezTo>
                    <a:pt x="125" y="134"/>
                    <a:pt x="128" y="132"/>
                    <a:pt x="129" y="130"/>
                  </a:cubicBezTo>
                  <a:cubicBezTo>
                    <a:pt x="132" y="128"/>
                    <a:pt x="134" y="124"/>
                    <a:pt x="138" y="122"/>
                  </a:cubicBezTo>
                  <a:cubicBezTo>
                    <a:pt x="142" y="120"/>
                    <a:pt x="147" y="123"/>
                    <a:pt x="152" y="123"/>
                  </a:cubicBezTo>
                  <a:cubicBezTo>
                    <a:pt x="156" y="123"/>
                    <a:pt x="158" y="119"/>
                    <a:pt x="163" y="119"/>
                  </a:cubicBezTo>
                  <a:cubicBezTo>
                    <a:pt x="168" y="119"/>
                    <a:pt x="171" y="123"/>
                    <a:pt x="175" y="122"/>
                  </a:cubicBezTo>
                  <a:cubicBezTo>
                    <a:pt x="177" y="122"/>
                    <a:pt x="180" y="121"/>
                    <a:pt x="181" y="120"/>
                  </a:cubicBezTo>
                  <a:cubicBezTo>
                    <a:pt x="182" y="118"/>
                    <a:pt x="182" y="116"/>
                    <a:pt x="185" y="115"/>
                  </a:cubicBezTo>
                  <a:cubicBezTo>
                    <a:pt x="188" y="114"/>
                    <a:pt x="195" y="115"/>
                    <a:pt x="199" y="115"/>
                  </a:cubicBezTo>
                  <a:cubicBezTo>
                    <a:pt x="202" y="115"/>
                    <a:pt x="203" y="115"/>
                    <a:pt x="204" y="114"/>
                  </a:cubicBezTo>
                  <a:cubicBezTo>
                    <a:pt x="204" y="113"/>
                    <a:pt x="204" y="111"/>
                    <a:pt x="204" y="110"/>
                  </a:cubicBezTo>
                  <a:cubicBezTo>
                    <a:pt x="204" y="106"/>
                    <a:pt x="204" y="103"/>
                    <a:pt x="205" y="99"/>
                  </a:cubicBezTo>
                  <a:cubicBezTo>
                    <a:pt x="206" y="95"/>
                    <a:pt x="208" y="91"/>
                    <a:pt x="208" y="88"/>
                  </a:cubicBezTo>
                  <a:cubicBezTo>
                    <a:pt x="208" y="86"/>
                    <a:pt x="208" y="84"/>
                    <a:pt x="209" y="82"/>
                  </a:cubicBezTo>
                  <a:cubicBezTo>
                    <a:pt x="209" y="80"/>
                    <a:pt x="210" y="77"/>
                    <a:pt x="210" y="75"/>
                  </a:cubicBezTo>
                  <a:cubicBezTo>
                    <a:pt x="210" y="73"/>
                    <a:pt x="209" y="72"/>
                    <a:pt x="208" y="71"/>
                  </a:cubicBezTo>
                  <a:cubicBezTo>
                    <a:pt x="207" y="69"/>
                    <a:pt x="206" y="66"/>
                    <a:pt x="205" y="64"/>
                  </a:cubicBezTo>
                  <a:cubicBezTo>
                    <a:pt x="202" y="59"/>
                    <a:pt x="206" y="52"/>
                    <a:pt x="199" y="49"/>
                  </a:cubicBezTo>
                  <a:cubicBezTo>
                    <a:pt x="198" y="48"/>
                    <a:pt x="196" y="49"/>
                    <a:pt x="195" y="47"/>
                  </a:cubicBezTo>
                  <a:cubicBezTo>
                    <a:pt x="194" y="45"/>
                    <a:pt x="195" y="44"/>
                    <a:pt x="195" y="42"/>
                  </a:cubicBezTo>
                  <a:cubicBezTo>
                    <a:pt x="195" y="40"/>
                    <a:pt x="194" y="39"/>
                    <a:pt x="193" y="38"/>
                  </a:cubicBezTo>
                  <a:cubicBezTo>
                    <a:pt x="192" y="37"/>
                    <a:pt x="192" y="37"/>
                    <a:pt x="192" y="36"/>
                  </a:cubicBezTo>
                  <a:cubicBezTo>
                    <a:pt x="191" y="37"/>
                    <a:pt x="190" y="38"/>
                    <a:pt x="189" y="39"/>
                  </a:cubicBezTo>
                  <a:cubicBezTo>
                    <a:pt x="187" y="41"/>
                    <a:pt x="185" y="42"/>
                    <a:pt x="183" y="44"/>
                  </a:cubicBezTo>
                  <a:cubicBezTo>
                    <a:pt x="180" y="48"/>
                    <a:pt x="179" y="53"/>
                    <a:pt x="174" y="49"/>
                  </a:cubicBezTo>
                  <a:cubicBezTo>
                    <a:pt x="170" y="46"/>
                    <a:pt x="168" y="42"/>
                    <a:pt x="163" y="40"/>
                  </a:cubicBezTo>
                  <a:cubicBezTo>
                    <a:pt x="157" y="39"/>
                    <a:pt x="154" y="39"/>
                    <a:pt x="150" y="35"/>
                  </a:cubicBezTo>
                  <a:cubicBezTo>
                    <a:pt x="147" y="32"/>
                    <a:pt x="141" y="28"/>
                    <a:pt x="141" y="25"/>
                  </a:cubicBezTo>
                  <a:cubicBezTo>
                    <a:pt x="132" y="18"/>
                    <a:pt x="127" y="28"/>
                    <a:pt x="121" y="33"/>
                  </a:cubicBezTo>
                  <a:cubicBezTo>
                    <a:pt x="117" y="36"/>
                    <a:pt x="115" y="37"/>
                    <a:pt x="110" y="37"/>
                  </a:cubicBezTo>
                  <a:cubicBezTo>
                    <a:pt x="108" y="36"/>
                    <a:pt x="106" y="36"/>
                    <a:pt x="104" y="36"/>
                  </a:cubicBezTo>
                  <a:cubicBezTo>
                    <a:pt x="101" y="36"/>
                    <a:pt x="98" y="35"/>
                    <a:pt x="95" y="34"/>
                  </a:cubicBezTo>
                  <a:cubicBezTo>
                    <a:pt x="92" y="33"/>
                    <a:pt x="89" y="30"/>
                    <a:pt x="86" y="31"/>
                  </a:cubicBezTo>
                  <a:cubicBezTo>
                    <a:pt x="83" y="31"/>
                    <a:pt x="80" y="36"/>
                    <a:pt x="76" y="36"/>
                  </a:cubicBezTo>
                  <a:cubicBezTo>
                    <a:pt x="73" y="36"/>
                    <a:pt x="70" y="35"/>
                    <a:pt x="67" y="34"/>
                  </a:cubicBezTo>
                  <a:cubicBezTo>
                    <a:pt x="65" y="34"/>
                    <a:pt x="63" y="34"/>
                    <a:pt x="61" y="35"/>
                  </a:cubicBezTo>
                  <a:cubicBezTo>
                    <a:pt x="57" y="36"/>
                    <a:pt x="53" y="40"/>
                    <a:pt x="49" y="38"/>
                  </a:cubicBezTo>
                  <a:cubicBezTo>
                    <a:pt x="47" y="37"/>
                    <a:pt x="40" y="32"/>
                    <a:pt x="40" y="30"/>
                  </a:cubicBezTo>
                  <a:cubicBezTo>
                    <a:pt x="39" y="27"/>
                    <a:pt x="42" y="28"/>
                    <a:pt x="43" y="25"/>
                  </a:cubicBezTo>
                  <a:cubicBezTo>
                    <a:pt x="43" y="23"/>
                    <a:pt x="42" y="22"/>
                    <a:pt x="40" y="21"/>
                  </a:cubicBezTo>
                  <a:cubicBezTo>
                    <a:pt x="33" y="15"/>
                    <a:pt x="24" y="12"/>
                    <a:pt x="17" y="7"/>
                  </a:cubicBezTo>
                  <a:cubicBezTo>
                    <a:pt x="13" y="4"/>
                    <a:pt x="9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3" y="11"/>
                    <a:pt x="2" y="14"/>
                    <a:pt x="2" y="17"/>
                  </a:cubicBezTo>
                  <a:cubicBezTo>
                    <a:pt x="1" y="20"/>
                    <a:pt x="1" y="22"/>
                    <a:pt x="2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8" y="43"/>
                    <a:pt x="10" y="50"/>
                    <a:pt x="11" y="58"/>
                  </a:cubicBezTo>
                  <a:cubicBezTo>
                    <a:pt x="13" y="67"/>
                    <a:pt x="14" y="77"/>
                    <a:pt x="16" y="86"/>
                  </a:cubicBezTo>
                  <a:cubicBezTo>
                    <a:pt x="17" y="91"/>
                    <a:pt x="19" y="94"/>
                    <a:pt x="20" y="99"/>
                  </a:cubicBezTo>
                  <a:cubicBezTo>
                    <a:pt x="20" y="101"/>
                    <a:pt x="20" y="103"/>
                    <a:pt x="22" y="104"/>
                  </a:cubicBezTo>
                  <a:cubicBezTo>
                    <a:pt x="23" y="105"/>
                    <a:pt x="26" y="105"/>
                    <a:pt x="27" y="106"/>
                  </a:cubicBezTo>
                  <a:cubicBezTo>
                    <a:pt x="26" y="107"/>
                    <a:pt x="26" y="107"/>
                    <a:pt x="25" y="108"/>
                  </a:cubicBezTo>
                  <a:cubicBezTo>
                    <a:pt x="24" y="111"/>
                    <a:pt x="25" y="116"/>
                    <a:pt x="26" y="119"/>
                  </a:cubicBezTo>
                  <a:cubicBezTo>
                    <a:pt x="27" y="124"/>
                    <a:pt x="28" y="128"/>
                    <a:pt x="28" y="132"/>
                  </a:cubicBezTo>
                  <a:cubicBezTo>
                    <a:pt x="28" y="136"/>
                    <a:pt x="28" y="140"/>
                    <a:pt x="28" y="145"/>
                  </a:cubicBezTo>
                  <a:cubicBezTo>
                    <a:pt x="33" y="142"/>
                    <a:pt x="35" y="143"/>
                    <a:pt x="40" y="14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72"/>
            <p:cNvSpPr>
              <a:spLocks/>
            </p:cNvSpPr>
            <p:nvPr/>
          </p:nvSpPr>
          <p:spPr bwMode="auto">
            <a:xfrm>
              <a:off x="3570288" y="3305175"/>
              <a:ext cx="304800" cy="352425"/>
            </a:xfrm>
            <a:custGeom>
              <a:avLst/>
              <a:gdLst>
                <a:gd name="T0" fmla="*/ 154 w 179"/>
                <a:gd name="T1" fmla="*/ 128 h 207"/>
                <a:gd name="T2" fmla="*/ 161 w 179"/>
                <a:gd name="T3" fmla="*/ 108 h 207"/>
                <a:gd name="T4" fmla="*/ 179 w 179"/>
                <a:gd name="T5" fmla="*/ 81 h 207"/>
                <a:gd name="T6" fmla="*/ 147 w 179"/>
                <a:gd name="T7" fmla="*/ 42 h 207"/>
                <a:gd name="T8" fmla="*/ 171 w 179"/>
                <a:gd name="T9" fmla="*/ 33 h 207"/>
                <a:gd name="T10" fmla="*/ 132 w 179"/>
                <a:gd name="T11" fmla="*/ 22 h 207"/>
                <a:gd name="T12" fmla="*/ 113 w 179"/>
                <a:gd name="T13" fmla="*/ 0 h 207"/>
                <a:gd name="T14" fmla="*/ 91 w 179"/>
                <a:gd name="T15" fmla="*/ 29 h 207"/>
                <a:gd name="T16" fmla="*/ 81 w 179"/>
                <a:gd name="T17" fmla="*/ 25 h 207"/>
                <a:gd name="T18" fmla="*/ 65 w 179"/>
                <a:gd name="T19" fmla="*/ 1 h 207"/>
                <a:gd name="T20" fmla="*/ 48 w 179"/>
                <a:gd name="T21" fmla="*/ 5 h 207"/>
                <a:gd name="T22" fmla="*/ 43 w 179"/>
                <a:gd name="T23" fmla="*/ 11 h 207"/>
                <a:gd name="T24" fmla="*/ 41 w 179"/>
                <a:gd name="T25" fmla="*/ 30 h 207"/>
                <a:gd name="T26" fmla="*/ 35 w 179"/>
                <a:gd name="T27" fmla="*/ 54 h 207"/>
                <a:gd name="T28" fmla="*/ 24 w 179"/>
                <a:gd name="T29" fmla="*/ 71 h 207"/>
                <a:gd name="T30" fmla="*/ 20 w 179"/>
                <a:gd name="T31" fmla="*/ 89 h 207"/>
                <a:gd name="T32" fmla="*/ 19 w 179"/>
                <a:gd name="T33" fmla="*/ 103 h 207"/>
                <a:gd name="T34" fmla="*/ 17 w 179"/>
                <a:gd name="T35" fmla="*/ 124 h 207"/>
                <a:gd name="T36" fmla="*/ 14 w 179"/>
                <a:gd name="T37" fmla="*/ 141 h 207"/>
                <a:gd name="T38" fmla="*/ 13 w 179"/>
                <a:gd name="T39" fmla="*/ 153 h 207"/>
                <a:gd name="T40" fmla="*/ 1 w 179"/>
                <a:gd name="T41" fmla="*/ 168 h 207"/>
                <a:gd name="T42" fmla="*/ 6 w 179"/>
                <a:gd name="T43" fmla="*/ 183 h 207"/>
                <a:gd name="T44" fmla="*/ 6 w 179"/>
                <a:gd name="T45" fmla="*/ 194 h 207"/>
                <a:gd name="T46" fmla="*/ 21 w 179"/>
                <a:gd name="T47" fmla="*/ 198 h 207"/>
                <a:gd name="T48" fmla="*/ 30 w 179"/>
                <a:gd name="T49" fmla="*/ 200 h 207"/>
                <a:gd name="T50" fmla="*/ 42 w 179"/>
                <a:gd name="T51" fmla="*/ 205 h 207"/>
                <a:gd name="T52" fmla="*/ 57 w 179"/>
                <a:gd name="T53" fmla="*/ 200 h 207"/>
                <a:gd name="T54" fmla="*/ 91 w 179"/>
                <a:gd name="T55" fmla="*/ 193 h 207"/>
                <a:gd name="T56" fmla="*/ 104 w 179"/>
                <a:gd name="T57" fmla="*/ 166 h 207"/>
                <a:gd name="T58" fmla="*/ 112 w 179"/>
                <a:gd name="T59" fmla="*/ 156 h 207"/>
                <a:gd name="T60" fmla="*/ 118 w 179"/>
                <a:gd name="T61" fmla="*/ 142 h 207"/>
                <a:gd name="T62" fmla="*/ 125 w 179"/>
                <a:gd name="T63" fmla="*/ 127 h 207"/>
                <a:gd name="T64" fmla="*/ 132 w 179"/>
                <a:gd name="T65" fmla="*/ 129 h 207"/>
                <a:gd name="T66" fmla="*/ 131 w 179"/>
                <a:gd name="T67" fmla="*/ 144 h 207"/>
                <a:gd name="T68" fmla="*/ 133 w 179"/>
                <a:gd name="T69" fmla="*/ 151 h 207"/>
                <a:gd name="T70" fmla="*/ 134 w 179"/>
                <a:gd name="T71" fmla="*/ 158 h 207"/>
                <a:gd name="T72" fmla="*/ 150 w 179"/>
                <a:gd name="T73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9" h="207">
                  <a:moveTo>
                    <a:pt x="150" y="139"/>
                  </a:moveTo>
                  <a:cubicBezTo>
                    <a:pt x="153" y="136"/>
                    <a:pt x="151" y="129"/>
                    <a:pt x="154" y="128"/>
                  </a:cubicBezTo>
                  <a:cubicBezTo>
                    <a:pt x="158" y="128"/>
                    <a:pt x="159" y="123"/>
                    <a:pt x="159" y="118"/>
                  </a:cubicBezTo>
                  <a:cubicBezTo>
                    <a:pt x="159" y="114"/>
                    <a:pt x="162" y="112"/>
                    <a:pt x="161" y="108"/>
                  </a:cubicBezTo>
                  <a:cubicBezTo>
                    <a:pt x="161" y="104"/>
                    <a:pt x="163" y="103"/>
                    <a:pt x="165" y="99"/>
                  </a:cubicBezTo>
                  <a:cubicBezTo>
                    <a:pt x="167" y="94"/>
                    <a:pt x="179" y="81"/>
                    <a:pt x="179" y="81"/>
                  </a:cubicBezTo>
                  <a:cubicBezTo>
                    <a:pt x="179" y="81"/>
                    <a:pt x="157" y="58"/>
                    <a:pt x="157" y="55"/>
                  </a:cubicBezTo>
                  <a:cubicBezTo>
                    <a:pt x="158" y="52"/>
                    <a:pt x="147" y="42"/>
                    <a:pt x="147" y="42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2" y="24"/>
                    <a:pt x="91" y="29"/>
                  </a:cubicBezTo>
                  <a:cubicBezTo>
                    <a:pt x="89" y="33"/>
                    <a:pt x="84" y="31"/>
                    <a:pt x="84" y="31"/>
                  </a:cubicBezTo>
                  <a:cubicBezTo>
                    <a:pt x="84" y="31"/>
                    <a:pt x="82" y="29"/>
                    <a:pt x="81" y="25"/>
                  </a:cubicBezTo>
                  <a:cubicBezTo>
                    <a:pt x="79" y="21"/>
                    <a:pt x="79" y="3"/>
                    <a:pt x="79" y="3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3"/>
                    <a:pt x="42" y="15"/>
                    <a:pt x="42" y="17"/>
                  </a:cubicBezTo>
                  <a:cubicBezTo>
                    <a:pt x="41" y="21"/>
                    <a:pt x="42" y="26"/>
                    <a:pt x="41" y="30"/>
                  </a:cubicBezTo>
                  <a:cubicBezTo>
                    <a:pt x="40" y="37"/>
                    <a:pt x="39" y="42"/>
                    <a:pt x="37" y="48"/>
                  </a:cubicBezTo>
                  <a:cubicBezTo>
                    <a:pt x="36" y="50"/>
                    <a:pt x="36" y="53"/>
                    <a:pt x="35" y="54"/>
                  </a:cubicBezTo>
                  <a:cubicBezTo>
                    <a:pt x="33" y="58"/>
                    <a:pt x="29" y="57"/>
                    <a:pt x="27" y="60"/>
                  </a:cubicBezTo>
                  <a:cubicBezTo>
                    <a:pt x="24" y="62"/>
                    <a:pt x="25" y="68"/>
                    <a:pt x="24" y="71"/>
                  </a:cubicBezTo>
                  <a:cubicBezTo>
                    <a:pt x="23" y="74"/>
                    <a:pt x="21" y="76"/>
                    <a:pt x="20" y="79"/>
                  </a:cubicBezTo>
                  <a:cubicBezTo>
                    <a:pt x="19" y="82"/>
                    <a:pt x="20" y="86"/>
                    <a:pt x="20" y="89"/>
                  </a:cubicBezTo>
                  <a:cubicBezTo>
                    <a:pt x="20" y="92"/>
                    <a:pt x="20" y="94"/>
                    <a:pt x="20" y="97"/>
                  </a:cubicBezTo>
                  <a:cubicBezTo>
                    <a:pt x="20" y="99"/>
                    <a:pt x="19" y="101"/>
                    <a:pt x="19" y="103"/>
                  </a:cubicBezTo>
                  <a:cubicBezTo>
                    <a:pt x="18" y="107"/>
                    <a:pt x="17" y="112"/>
                    <a:pt x="17" y="117"/>
                  </a:cubicBezTo>
                  <a:cubicBezTo>
                    <a:pt x="17" y="119"/>
                    <a:pt x="18" y="121"/>
                    <a:pt x="17" y="124"/>
                  </a:cubicBezTo>
                  <a:cubicBezTo>
                    <a:pt x="17" y="126"/>
                    <a:pt x="16" y="128"/>
                    <a:pt x="15" y="130"/>
                  </a:cubicBezTo>
                  <a:cubicBezTo>
                    <a:pt x="13" y="134"/>
                    <a:pt x="16" y="138"/>
                    <a:pt x="14" y="141"/>
                  </a:cubicBezTo>
                  <a:cubicBezTo>
                    <a:pt x="13" y="144"/>
                    <a:pt x="12" y="145"/>
                    <a:pt x="12" y="147"/>
                  </a:cubicBezTo>
                  <a:cubicBezTo>
                    <a:pt x="12" y="149"/>
                    <a:pt x="13" y="151"/>
                    <a:pt x="13" y="153"/>
                  </a:cubicBezTo>
                  <a:cubicBezTo>
                    <a:pt x="12" y="157"/>
                    <a:pt x="8" y="161"/>
                    <a:pt x="6" y="164"/>
                  </a:cubicBezTo>
                  <a:cubicBezTo>
                    <a:pt x="4" y="165"/>
                    <a:pt x="2" y="165"/>
                    <a:pt x="1" y="168"/>
                  </a:cubicBezTo>
                  <a:cubicBezTo>
                    <a:pt x="0" y="169"/>
                    <a:pt x="0" y="172"/>
                    <a:pt x="0" y="174"/>
                  </a:cubicBezTo>
                  <a:cubicBezTo>
                    <a:pt x="2" y="177"/>
                    <a:pt x="6" y="180"/>
                    <a:pt x="6" y="183"/>
                  </a:cubicBezTo>
                  <a:cubicBezTo>
                    <a:pt x="7" y="186"/>
                    <a:pt x="5" y="187"/>
                    <a:pt x="4" y="189"/>
                  </a:cubicBezTo>
                  <a:cubicBezTo>
                    <a:pt x="3" y="191"/>
                    <a:pt x="5" y="193"/>
                    <a:pt x="6" y="194"/>
                  </a:cubicBezTo>
                  <a:cubicBezTo>
                    <a:pt x="9" y="197"/>
                    <a:pt x="15" y="201"/>
                    <a:pt x="18" y="199"/>
                  </a:cubicBezTo>
                  <a:cubicBezTo>
                    <a:pt x="20" y="199"/>
                    <a:pt x="19" y="198"/>
                    <a:pt x="21" y="198"/>
                  </a:cubicBezTo>
                  <a:cubicBezTo>
                    <a:pt x="22" y="198"/>
                    <a:pt x="23" y="198"/>
                    <a:pt x="24" y="198"/>
                  </a:cubicBezTo>
                  <a:cubicBezTo>
                    <a:pt x="26" y="199"/>
                    <a:pt x="28" y="200"/>
                    <a:pt x="30" y="200"/>
                  </a:cubicBezTo>
                  <a:cubicBezTo>
                    <a:pt x="32" y="202"/>
                    <a:pt x="34" y="203"/>
                    <a:pt x="36" y="204"/>
                  </a:cubicBezTo>
                  <a:cubicBezTo>
                    <a:pt x="39" y="207"/>
                    <a:pt x="38" y="207"/>
                    <a:pt x="42" y="205"/>
                  </a:cubicBezTo>
                  <a:cubicBezTo>
                    <a:pt x="44" y="204"/>
                    <a:pt x="46" y="204"/>
                    <a:pt x="49" y="203"/>
                  </a:cubicBezTo>
                  <a:cubicBezTo>
                    <a:pt x="51" y="202"/>
                    <a:pt x="54" y="200"/>
                    <a:pt x="57" y="200"/>
                  </a:cubicBezTo>
                  <a:cubicBezTo>
                    <a:pt x="65" y="200"/>
                    <a:pt x="75" y="203"/>
                    <a:pt x="82" y="200"/>
                  </a:cubicBezTo>
                  <a:cubicBezTo>
                    <a:pt x="86" y="199"/>
                    <a:pt x="89" y="196"/>
                    <a:pt x="91" y="193"/>
                  </a:cubicBezTo>
                  <a:cubicBezTo>
                    <a:pt x="94" y="188"/>
                    <a:pt x="102" y="183"/>
                    <a:pt x="103" y="176"/>
                  </a:cubicBezTo>
                  <a:cubicBezTo>
                    <a:pt x="104" y="173"/>
                    <a:pt x="102" y="168"/>
                    <a:pt x="104" y="166"/>
                  </a:cubicBezTo>
                  <a:cubicBezTo>
                    <a:pt x="105" y="164"/>
                    <a:pt x="107" y="163"/>
                    <a:pt x="108" y="161"/>
                  </a:cubicBezTo>
                  <a:cubicBezTo>
                    <a:pt x="110" y="159"/>
                    <a:pt x="111" y="158"/>
                    <a:pt x="112" y="156"/>
                  </a:cubicBezTo>
                  <a:cubicBezTo>
                    <a:pt x="114" y="153"/>
                    <a:pt x="115" y="151"/>
                    <a:pt x="116" y="149"/>
                  </a:cubicBezTo>
                  <a:cubicBezTo>
                    <a:pt x="116" y="147"/>
                    <a:pt x="117" y="144"/>
                    <a:pt x="118" y="142"/>
                  </a:cubicBezTo>
                  <a:cubicBezTo>
                    <a:pt x="119" y="140"/>
                    <a:pt x="121" y="138"/>
                    <a:pt x="122" y="135"/>
                  </a:cubicBezTo>
                  <a:cubicBezTo>
                    <a:pt x="123" y="133"/>
                    <a:pt x="124" y="130"/>
                    <a:pt x="125" y="127"/>
                  </a:cubicBezTo>
                  <a:cubicBezTo>
                    <a:pt x="128" y="123"/>
                    <a:pt x="131" y="116"/>
                    <a:pt x="137" y="116"/>
                  </a:cubicBezTo>
                  <a:cubicBezTo>
                    <a:pt x="137" y="120"/>
                    <a:pt x="133" y="124"/>
                    <a:pt x="132" y="129"/>
                  </a:cubicBezTo>
                  <a:cubicBezTo>
                    <a:pt x="131" y="132"/>
                    <a:pt x="131" y="137"/>
                    <a:pt x="131" y="140"/>
                  </a:cubicBezTo>
                  <a:cubicBezTo>
                    <a:pt x="131" y="141"/>
                    <a:pt x="131" y="143"/>
                    <a:pt x="131" y="144"/>
                  </a:cubicBezTo>
                  <a:cubicBezTo>
                    <a:pt x="132" y="144"/>
                    <a:pt x="133" y="145"/>
                    <a:pt x="133" y="145"/>
                  </a:cubicBezTo>
                  <a:cubicBezTo>
                    <a:pt x="134" y="147"/>
                    <a:pt x="134" y="149"/>
                    <a:pt x="133" y="151"/>
                  </a:cubicBezTo>
                  <a:cubicBezTo>
                    <a:pt x="132" y="152"/>
                    <a:pt x="131" y="156"/>
                    <a:pt x="131" y="157"/>
                  </a:cubicBezTo>
                  <a:cubicBezTo>
                    <a:pt x="132" y="158"/>
                    <a:pt x="133" y="158"/>
                    <a:pt x="134" y="158"/>
                  </a:cubicBezTo>
                  <a:cubicBezTo>
                    <a:pt x="136" y="155"/>
                    <a:pt x="138" y="152"/>
                    <a:pt x="138" y="151"/>
                  </a:cubicBezTo>
                  <a:cubicBezTo>
                    <a:pt x="140" y="148"/>
                    <a:pt x="148" y="143"/>
                    <a:pt x="150" y="13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73"/>
            <p:cNvSpPr>
              <a:spLocks/>
            </p:cNvSpPr>
            <p:nvPr/>
          </p:nvSpPr>
          <p:spPr bwMode="auto">
            <a:xfrm>
              <a:off x="3889375" y="2598738"/>
              <a:ext cx="22225" cy="65088"/>
            </a:xfrm>
            <a:custGeom>
              <a:avLst/>
              <a:gdLst>
                <a:gd name="T0" fmla="*/ 4 w 13"/>
                <a:gd name="T1" fmla="*/ 35 h 38"/>
                <a:gd name="T2" fmla="*/ 6 w 13"/>
                <a:gd name="T3" fmla="*/ 24 h 38"/>
                <a:gd name="T4" fmla="*/ 9 w 13"/>
                <a:gd name="T5" fmla="*/ 13 h 38"/>
                <a:gd name="T6" fmla="*/ 10 w 13"/>
                <a:gd name="T7" fmla="*/ 8 h 38"/>
                <a:gd name="T8" fmla="*/ 12 w 13"/>
                <a:gd name="T9" fmla="*/ 3 h 38"/>
                <a:gd name="T10" fmla="*/ 7 w 13"/>
                <a:gd name="T11" fmla="*/ 10 h 38"/>
                <a:gd name="T12" fmla="*/ 0 w 13"/>
                <a:gd name="T13" fmla="*/ 34 h 38"/>
                <a:gd name="T14" fmla="*/ 4 w 13"/>
                <a:gd name="T15" fmla="*/ 38 h 38"/>
                <a:gd name="T16" fmla="*/ 4 w 13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8">
                  <a:moveTo>
                    <a:pt x="4" y="35"/>
                  </a:moveTo>
                  <a:cubicBezTo>
                    <a:pt x="2" y="35"/>
                    <a:pt x="5" y="26"/>
                    <a:pt x="6" y="24"/>
                  </a:cubicBezTo>
                  <a:cubicBezTo>
                    <a:pt x="8" y="20"/>
                    <a:pt x="9" y="18"/>
                    <a:pt x="9" y="13"/>
                  </a:cubicBezTo>
                  <a:cubicBezTo>
                    <a:pt x="9" y="12"/>
                    <a:pt x="9" y="9"/>
                    <a:pt x="10" y="8"/>
                  </a:cubicBezTo>
                  <a:cubicBezTo>
                    <a:pt x="11" y="7"/>
                    <a:pt x="13" y="5"/>
                    <a:pt x="12" y="3"/>
                  </a:cubicBezTo>
                  <a:cubicBezTo>
                    <a:pt x="11" y="0"/>
                    <a:pt x="7" y="8"/>
                    <a:pt x="7" y="10"/>
                  </a:cubicBezTo>
                  <a:cubicBezTo>
                    <a:pt x="4" y="18"/>
                    <a:pt x="1" y="26"/>
                    <a:pt x="0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74"/>
            <p:cNvSpPr>
              <a:spLocks/>
            </p:cNvSpPr>
            <p:nvPr/>
          </p:nvSpPr>
          <p:spPr bwMode="auto">
            <a:xfrm>
              <a:off x="3884613" y="1965325"/>
              <a:ext cx="414338" cy="271463"/>
            </a:xfrm>
            <a:custGeom>
              <a:avLst/>
              <a:gdLst>
                <a:gd name="T0" fmla="*/ 48 w 243"/>
                <a:gd name="T1" fmla="*/ 127 h 159"/>
                <a:gd name="T2" fmla="*/ 48 w 243"/>
                <a:gd name="T3" fmla="*/ 136 h 159"/>
                <a:gd name="T4" fmla="*/ 69 w 243"/>
                <a:gd name="T5" fmla="*/ 141 h 159"/>
                <a:gd name="T6" fmla="*/ 84 w 243"/>
                <a:gd name="T7" fmla="*/ 142 h 159"/>
                <a:gd name="T8" fmla="*/ 103 w 243"/>
                <a:gd name="T9" fmla="*/ 140 h 159"/>
                <a:gd name="T10" fmla="*/ 118 w 243"/>
                <a:gd name="T11" fmla="*/ 143 h 159"/>
                <a:gd name="T12" fmla="*/ 149 w 243"/>
                <a:gd name="T13" fmla="*/ 131 h 159"/>
                <a:gd name="T14" fmla="*/ 171 w 243"/>
                <a:gd name="T15" fmla="*/ 146 h 159"/>
                <a:gd name="T16" fmla="*/ 191 w 243"/>
                <a:gd name="T17" fmla="*/ 150 h 159"/>
                <a:gd name="T18" fmla="*/ 200 w 243"/>
                <a:gd name="T19" fmla="*/ 142 h 159"/>
                <a:gd name="T20" fmla="*/ 199 w 243"/>
                <a:gd name="T21" fmla="*/ 128 h 159"/>
                <a:gd name="T22" fmla="*/ 214 w 243"/>
                <a:gd name="T23" fmla="*/ 111 h 159"/>
                <a:gd name="T24" fmla="*/ 230 w 243"/>
                <a:gd name="T25" fmla="*/ 93 h 159"/>
                <a:gd name="T26" fmla="*/ 239 w 243"/>
                <a:gd name="T27" fmla="*/ 75 h 159"/>
                <a:gd name="T28" fmla="*/ 225 w 243"/>
                <a:gd name="T29" fmla="*/ 67 h 159"/>
                <a:gd name="T30" fmla="*/ 216 w 243"/>
                <a:gd name="T31" fmla="*/ 73 h 159"/>
                <a:gd name="T32" fmla="*/ 195 w 243"/>
                <a:gd name="T33" fmla="*/ 65 h 159"/>
                <a:gd name="T34" fmla="*/ 189 w 243"/>
                <a:gd name="T35" fmla="*/ 43 h 159"/>
                <a:gd name="T36" fmla="*/ 170 w 243"/>
                <a:gd name="T37" fmla="*/ 45 h 159"/>
                <a:gd name="T38" fmla="*/ 175 w 243"/>
                <a:gd name="T39" fmla="*/ 26 h 159"/>
                <a:gd name="T40" fmla="*/ 181 w 243"/>
                <a:gd name="T41" fmla="*/ 6 h 159"/>
                <a:gd name="T42" fmla="*/ 177 w 243"/>
                <a:gd name="T43" fmla="*/ 3 h 159"/>
                <a:gd name="T44" fmla="*/ 159 w 243"/>
                <a:gd name="T45" fmla="*/ 4 h 159"/>
                <a:gd name="T46" fmla="*/ 148 w 243"/>
                <a:gd name="T47" fmla="*/ 4 h 159"/>
                <a:gd name="T48" fmla="*/ 123 w 243"/>
                <a:gd name="T49" fmla="*/ 19 h 159"/>
                <a:gd name="T50" fmla="*/ 113 w 243"/>
                <a:gd name="T51" fmla="*/ 17 h 159"/>
                <a:gd name="T52" fmla="*/ 95 w 243"/>
                <a:gd name="T53" fmla="*/ 20 h 159"/>
                <a:gd name="T54" fmla="*/ 85 w 243"/>
                <a:gd name="T55" fmla="*/ 25 h 159"/>
                <a:gd name="T56" fmla="*/ 71 w 243"/>
                <a:gd name="T57" fmla="*/ 29 h 159"/>
                <a:gd name="T58" fmla="*/ 67 w 243"/>
                <a:gd name="T59" fmla="*/ 35 h 159"/>
                <a:gd name="T60" fmla="*/ 65 w 243"/>
                <a:gd name="T61" fmla="*/ 42 h 159"/>
                <a:gd name="T62" fmla="*/ 64 w 243"/>
                <a:gd name="T63" fmla="*/ 50 h 159"/>
                <a:gd name="T64" fmla="*/ 54 w 243"/>
                <a:gd name="T65" fmla="*/ 60 h 159"/>
                <a:gd name="T66" fmla="*/ 45 w 243"/>
                <a:gd name="T67" fmla="*/ 56 h 159"/>
                <a:gd name="T68" fmla="*/ 23 w 243"/>
                <a:gd name="T69" fmla="*/ 59 h 159"/>
                <a:gd name="T70" fmla="*/ 12 w 243"/>
                <a:gd name="T71" fmla="*/ 63 h 159"/>
                <a:gd name="T72" fmla="*/ 2 w 243"/>
                <a:gd name="T73" fmla="*/ 65 h 159"/>
                <a:gd name="T74" fmla="*/ 1 w 243"/>
                <a:gd name="T75" fmla="*/ 69 h 159"/>
                <a:gd name="T76" fmla="*/ 7 w 243"/>
                <a:gd name="T77" fmla="*/ 90 h 159"/>
                <a:gd name="T78" fmla="*/ 2 w 243"/>
                <a:gd name="T79" fmla="*/ 94 h 159"/>
                <a:gd name="T80" fmla="*/ 8 w 243"/>
                <a:gd name="T81" fmla="*/ 106 h 159"/>
                <a:gd name="T82" fmla="*/ 25 w 243"/>
                <a:gd name="T83" fmla="*/ 11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159">
                  <a:moveTo>
                    <a:pt x="25" y="113"/>
                  </a:moveTo>
                  <a:cubicBezTo>
                    <a:pt x="32" y="118"/>
                    <a:pt x="41" y="121"/>
                    <a:pt x="48" y="127"/>
                  </a:cubicBezTo>
                  <a:cubicBezTo>
                    <a:pt x="50" y="128"/>
                    <a:pt x="51" y="129"/>
                    <a:pt x="51" y="131"/>
                  </a:cubicBezTo>
                  <a:cubicBezTo>
                    <a:pt x="50" y="134"/>
                    <a:pt x="47" y="133"/>
                    <a:pt x="48" y="136"/>
                  </a:cubicBezTo>
                  <a:cubicBezTo>
                    <a:pt x="48" y="138"/>
                    <a:pt x="55" y="143"/>
                    <a:pt x="57" y="144"/>
                  </a:cubicBezTo>
                  <a:cubicBezTo>
                    <a:pt x="61" y="146"/>
                    <a:pt x="65" y="142"/>
                    <a:pt x="69" y="141"/>
                  </a:cubicBezTo>
                  <a:cubicBezTo>
                    <a:pt x="71" y="140"/>
                    <a:pt x="73" y="140"/>
                    <a:pt x="75" y="140"/>
                  </a:cubicBezTo>
                  <a:cubicBezTo>
                    <a:pt x="78" y="141"/>
                    <a:pt x="81" y="142"/>
                    <a:pt x="84" y="142"/>
                  </a:cubicBezTo>
                  <a:cubicBezTo>
                    <a:pt x="88" y="142"/>
                    <a:pt x="91" y="137"/>
                    <a:pt x="94" y="137"/>
                  </a:cubicBezTo>
                  <a:cubicBezTo>
                    <a:pt x="97" y="136"/>
                    <a:pt x="100" y="139"/>
                    <a:pt x="103" y="140"/>
                  </a:cubicBezTo>
                  <a:cubicBezTo>
                    <a:pt x="106" y="141"/>
                    <a:pt x="109" y="142"/>
                    <a:pt x="112" y="142"/>
                  </a:cubicBezTo>
                  <a:cubicBezTo>
                    <a:pt x="114" y="142"/>
                    <a:pt x="116" y="142"/>
                    <a:pt x="118" y="143"/>
                  </a:cubicBezTo>
                  <a:cubicBezTo>
                    <a:pt x="123" y="143"/>
                    <a:pt x="125" y="142"/>
                    <a:pt x="129" y="139"/>
                  </a:cubicBezTo>
                  <a:cubicBezTo>
                    <a:pt x="135" y="134"/>
                    <a:pt x="140" y="124"/>
                    <a:pt x="149" y="131"/>
                  </a:cubicBezTo>
                  <a:cubicBezTo>
                    <a:pt x="149" y="134"/>
                    <a:pt x="155" y="138"/>
                    <a:pt x="158" y="141"/>
                  </a:cubicBezTo>
                  <a:cubicBezTo>
                    <a:pt x="162" y="145"/>
                    <a:pt x="165" y="145"/>
                    <a:pt x="171" y="146"/>
                  </a:cubicBezTo>
                  <a:cubicBezTo>
                    <a:pt x="176" y="148"/>
                    <a:pt x="178" y="152"/>
                    <a:pt x="182" y="155"/>
                  </a:cubicBezTo>
                  <a:cubicBezTo>
                    <a:pt x="187" y="159"/>
                    <a:pt x="188" y="154"/>
                    <a:pt x="191" y="150"/>
                  </a:cubicBezTo>
                  <a:cubicBezTo>
                    <a:pt x="193" y="148"/>
                    <a:pt x="195" y="147"/>
                    <a:pt x="197" y="145"/>
                  </a:cubicBezTo>
                  <a:cubicBezTo>
                    <a:pt x="198" y="144"/>
                    <a:pt x="199" y="143"/>
                    <a:pt x="200" y="142"/>
                  </a:cubicBezTo>
                  <a:cubicBezTo>
                    <a:pt x="199" y="141"/>
                    <a:pt x="199" y="140"/>
                    <a:pt x="199" y="139"/>
                  </a:cubicBezTo>
                  <a:cubicBezTo>
                    <a:pt x="198" y="136"/>
                    <a:pt x="198" y="131"/>
                    <a:pt x="199" y="128"/>
                  </a:cubicBezTo>
                  <a:cubicBezTo>
                    <a:pt x="200" y="124"/>
                    <a:pt x="203" y="122"/>
                    <a:pt x="206" y="120"/>
                  </a:cubicBezTo>
                  <a:cubicBezTo>
                    <a:pt x="210" y="117"/>
                    <a:pt x="213" y="115"/>
                    <a:pt x="214" y="111"/>
                  </a:cubicBezTo>
                  <a:cubicBezTo>
                    <a:pt x="215" y="107"/>
                    <a:pt x="215" y="102"/>
                    <a:pt x="219" y="100"/>
                  </a:cubicBezTo>
                  <a:cubicBezTo>
                    <a:pt x="223" y="98"/>
                    <a:pt x="227" y="95"/>
                    <a:pt x="230" y="93"/>
                  </a:cubicBezTo>
                  <a:cubicBezTo>
                    <a:pt x="234" y="90"/>
                    <a:pt x="237" y="88"/>
                    <a:pt x="240" y="85"/>
                  </a:cubicBezTo>
                  <a:cubicBezTo>
                    <a:pt x="243" y="82"/>
                    <a:pt x="240" y="78"/>
                    <a:pt x="239" y="75"/>
                  </a:cubicBezTo>
                  <a:cubicBezTo>
                    <a:pt x="238" y="72"/>
                    <a:pt x="236" y="68"/>
                    <a:pt x="234" y="65"/>
                  </a:cubicBezTo>
                  <a:cubicBezTo>
                    <a:pt x="231" y="62"/>
                    <a:pt x="227" y="65"/>
                    <a:pt x="225" y="67"/>
                  </a:cubicBezTo>
                  <a:cubicBezTo>
                    <a:pt x="223" y="68"/>
                    <a:pt x="223" y="70"/>
                    <a:pt x="222" y="72"/>
                  </a:cubicBezTo>
                  <a:cubicBezTo>
                    <a:pt x="220" y="73"/>
                    <a:pt x="218" y="73"/>
                    <a:pt x="216" y="73"/>
                  </a:cubicBezTo>
                  <a:cubicBezTo>
                    <a:pt x="212" y="72"/>
                    <a:pt x="209" y="70"/>
                    <a:pt x="205" y="69"/>
                  </a:cubicBezTo>
                  <a:cubicBezTo>
                    <a:pt x="202" y="68"/>
                    <a:pt x="198" y="67"/>
                    <a:pt x="195" y="65"/>
                  </a:cubicBezTo>
                  <a:cubicBezTo>
                    <a:pt x="193" y="63"/>
                    <a:pt x="192" y="57"/>
                    <a:pt x="192" y="54"/>
                  </a:cubicBezTo>
                  <a:cubicBezTo>
                    <a:pt x="191" y="50"/>
                    <a:pt x="192" y="46"/>
                    <a:pt x="189" y="43"/>
                  </a:cubicBezTo>
                  <a:cubicBezTo>
                    <a:pt x="187" y="39"/>
                    <a:pt x="183" y="39"/>
                    <a:pt x="179" y="41"/>
                  </a:cubicBezTo>
                  <a:cubicBezTo>
                    <a:pt x="176" y="43"/>
                    <a:pt x="173" y="48"/>
                    <a:pt x="170" y="45"/>
                  </a:cubicBezTo>
                  <a:cubicBezTo>
                    <a:pt x="166" y="42"/>
                    <a:pt x="166" y="39"/>
                    <a:pt x="168" y="36"/>
                  </a:cubicBezTo>
                  <a:cubicBezTo>
                    <a:pt x="170" y="33"/>
                    <a:pt x="173" y="29"/>
                    <a:pt x="175" y="26"/>
                  </a:cubicBezTo>
                  <a:cubicBezTo>
                    <a:pt x="178" y="23"/>
                    <a:pt x="182" y="20"/>
                    <a:pt x="183" y="16"/>
                  </a:cubicBezTo>
                  <a:cubicBezTo>
                    <a:pt x="183" y="13"/>
                    <a:pt x="184" y="8"/>
                    <a:pt x="181" y="6"/>
                  </a:cubicBezTo>
                  <a:cubicBezTo>
                    <a:pt x="180" y="5"/>
                    <a:pt x="178" y="5"/>
                    <a:pt x="177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3" y="4"/>
                    <a:pt x="172" y="4"/>
                  </a:cubicBezTo>
                  <a:cubicBezTo>
                    <a:pt x="168" y="5"/>
                    <a:pt x="163" y="5"/>
                    <a:pt x="159" y="4"/>
                  </a:cubicBezTo>
                  <a:cubicBezTo>
                    <a:pt x="157" y="3"/>
                    <a:pt x="155" y="2"/>
                    <a:pt x="154" y="0"/>
                  </a:cubicBezTo>
                  <a:cubicBezTo>
                    <a:pt x="153" y="2"/>
                    <a:pt x="151" y="4"/>
                    <a:pt x="148" y="4"/>
                  </a:cubicBezTo>
                  <a:cubicBezTo>
                    <a:pt x="141" y="8"/>
                    <a:pt x="133" y="10"/>
                    <a:pt x="126" y="16"/>
                  </a:cubicBezTo>
                  <a:cubicBezTo>
                    <a:pt x="125" y="17"/>
                    <a:pt x="125" y="18"/>
                    <a:pt x="123" y="19"/>
                  </a:cubicBezTo>
                  <a:cubicBezTo>
                    <a:pt x="121" y="19"/>
                    <a:pt x="120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9" y="16"/>
                    <a:pt x="107" y="15"/>
                  </a:cubicBezTo>
                  <a:cubicBezTo>
                    <a:pt x="103" y="15"/>
                    <a:pt x="99" y="18"/>
                    <a:pt x="95" y="20"/>
                  </a:cubicBezTo>
                  <a:cubicBezTo>
                    <a:pt x="93" y="21"/>
                    <a:pt x="92" y="23"/>
                    <a:pt x="90" y="24"/>
                  </a:cubicBezTo>
                  <a:cubicBezTo>
                    <a:pt x="89" y="25"/>
                    <a:pt x="87" y="25"/>
                    <a:pt x="85" y="25"/>
                  </a:cubicBezTo>
                  <a:cubicBezTo>
                    <a:pt x="82" y="25"/>
                    <a:pt x="80" y="25"/>
                    <a:pt x="78" y="26"/>
                  </a:cubicBezTo>
                  <a:cubicBezTo>
                    <a:pt x="75" y="26"/>
                    <a:pt x="73" y="27"/>
                    <a:pt x="71" y="29"/>
                  </a:cubicBezTo>
                  <a:cubicBezTo>
                    <a:pt x="69" y="30"/>
                    <a:pt x="67" y="30"/>
                    <a:pt x="67" y="32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8" y="35"/>
                    <a:pt x="69" y="37"/>
                    <a:pt x="69" y="37"/>
                  </a:cubicBezTo>
                  <a:cubicBezTo>
                    <a:pt x="69" y="39"/>
                    <a:pt x="66" y="40"/>
                    <a:pt x="65" y="42"/>
                  </a:cubicBezTo>
                  <a:cubicBezTo>
                    <a:pt x="64" y="43"/>
                    <a:pt x="65" y="45"/>
                    <a:pt x="65" y="46"/>
                  </a:cubicBezTo>
                  <a:cubicBezTo>
                    <a:pt x="64" y="48"/>
                    <a:pt x="62" y="48"/>
                    <a:pt x="64" y="50"/>
                  </a:cubicBezTo>
                  <a:cubicBezTo>
                    <a:pt x="65" y="52"/>
                    <a:pt x="66" y="52"/>
                    <a:pt x="65" y="55"/>
                  </a:cubicBezTo>
                  <a:cubicBezTo>
                    <a:pt x="63" y="58"/>
                    <a:pt x="58" y="61"/>
                    <a:pt x="54" y="60"/>
                  </a:cubicBezTo>
                  <a:cubicBezTo>
                    <a:pt x="53" y="60"/>
                    <a:pt x="52" y="59"/>
                    <a:pt x="50" y="58"/>
                  </a:cubicBezTo>
                  <a:cubicBezTo>
                    <a:pt x="48" y="58"/>
                    <a:pt x="47" y="57"/>
                    <a:pt x="45" y="56"/>
                  </a:cubicBezTo>
                  <a:cubicBezTo>
                    <a:pt x="42" y="54"/>
                    <a:pt x="38" y="52"/>
                    <a:pt x="34" y="53"/>
                  </a:cubicBezTo>
                  <a:cubicBezTo>
                    <a:pt x="30" y="55"/>
                    <a:pt x="26" y="55"/>
                    <a:pt x="23" y="59"/>
                  </a:cubicBezTo>
                  <a:cubicBezTo>
                    <a:pt x="21" y="61"/>
                    <a:pt x="18" y="66"/>
                    <a:pt x="14" y="65"/>
                  </a:cubicBezTo>
                  <a:cubicBezTo>
                    <a:pt x="13" y="65"/>
                    <a:pt x="13" y="64"/>
                    <a:pt x="12" y="63"/>
                  </a:cubicBezTo>
                  <a:cubicBezTo>
                    <a:pt x="11" y="63"/>
                    <a:pt x="10" y="64"/>
                    <a:pt x="9" y="64"/>
                  </a:cubicBezTo>
                  <a:cubicBezTo>
                    <a:pt x="7" y="64"/>
                    <a:pt x="4" y="65"/>
                    <a:pt x="2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0" y="66"/>
                    <a:pt x="1" y="68"/>
                    <a:pt x="1" y="69"/>
                  </a:cubicBezTo>
                  <a:cubicBezTo>
                    <a:pt x="1" y="73"/>
                    <a:pt x="0" y="78"/>
                    <a:pt x="2" y="82"/>
                  </a:cubicBezTo>
                  <a:cubicBezTo>
                    <a:pt x="4" y="85"/>
                    <a:pt x="9" y="86"/>
                    <a:pt x="7" y="90"/>
                  </a:cubicBezTo>
                  <a:cubicBezTo>
                    <a:pt x="6" y="89"/>
                    <a:pt x="5" y="84"/>
                    <a:pt x="2" y="86"/>
                  </a:cubicBezTo>
                  <a:cubicBezTo>
                    <a:pt x="0" y="87"/>
                    <a:pt x="2" y="92"/>
                    <a:pt x="2" y="94"/>
                  </a:cubicBezTo>
                  <a:cubicBezTo>
                    <a:pt x="3" y="97"/>
                    <a:pt x="4" y="100"/>
                    <a:pt x="5" y="102"/>
                  </a:cubicBezTo>
                  <a:cubicBezTo>
                    <a:pt x="6" y="104"/>
                    <a:pt x="7" y="105"/>
                    <a:pt x="8" y="106"/>
                  </a:cubicBezTo>
                  <a:cubicBezTo>
                    <a:pt x="10" y="106"/>
                    <a:pt x="12" y="106"/>
                    <a:pt x="13" y="107"/>
                  </a:cubicBezTo>
                  <a:cubicBezTo>
                    <a:pt x="17" y="107"/>
                    <a:pt x="21" y="110"/>
                    <a:pt x="25" y="1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75"/>
            <p:cNvSpPr>
              <a:spLocks/>
            </p:cNvSpPr>
            <p:nvPr/>
          </p:nvSpPr>
          <p:spPr bwMode="auto">
            <a:xfrm>
              <a:off x="3649663" y="3563938"/>
              <a:ext cx="492125" cy="603250"/>
            </a:xfrm>
            <a:custGeom>
              <a:avLst/>
              <a:gdLst>
                <a:gd name="T0" fmla="*/ 249 w 289"/>
                <a:gd name="T1" fmla="*/ 140 h 354"/>
                <a:gd name="T2" fmla="*/ 224 w 289"/>
                <a:gd name="T3" fmla="*/ 93 h 354"/>
                <a:gd name="T4" fmla="*/ 189 w 289"/>
                <a:gd name="T5" fmla="*/ 98 h 354"/>
                <a:gd name="T6" fmla="*/ 161 w 289"/>
                <a:gd name="T7" fmla="*/ 75 h 354"/>
                <a:gd name="T8" fmla="*/ 200 w 289"/>
                <a:gd name="T9" fmla="*/ 29 h 354"/>
                <a:gd name="T10" fmla="*/ 177 w 289"/>
                <a:gd name="T11" fmla="*/ 19 h 354"/>
                <a:gd name="T12" fmla="*/ 173 w 289"/>
                <a:gd name="T13" fmla="*/ 4 h 354"/>
                <a:gd name="T14" fmla="*/ 140 w 289"/>
                <a:gd name="T15" fmla="*/ 8 h 354"/>
                <a:gd name="T16" fmla="*/ 119 w 289"/>
                <a:gd name="T17" fmla="*/ 25 h 354"/>
                <a:gd name="T18" fmla="*/ 83 w 289"/>
                <a:gd name="T19" fmla="*/ 28 h 354"/>
                <a:gd name="T20" fmla="*/ 62 w 289"/>
                <a:gd name="T21" fmla="*/ 41 h 354"/>
                <a:gd name="T22" fmla="*/ 72 w 289"/>
                <a:gd name="T23" fmla="*/ 45 h 354"/>
                <a:gd name="T24" fmla="*/ 75 w 289"/>
                <a:gd name="T25" fmla="*/ 48 h 354"/>
                <a:gd name="T26" fmla="*/ 68 w 289"/>
                <a:gd name="T27" fmla="*/ 57 h 354"/>
                <a:gd name="T28" fmla="*/ 56 w 289"/>
                <a:gd name="T29" fmla="*/ 63 h 354"/>
                <a:gd name="T30" fmla="*/ 49 w 289"/>
                <a:gd name="T31" fmla="*/ 68 h 354"/>
                <a:gd name="T32" fmla="*/ 40 w 289"/>
                <a:gd name="T33" fmla="*/ 58 h 354"/>
                <a:gd name="T34" fmla="*/ 26 w 289"/>
                <a:gd name="T35" fmla="*/ 56 h 354"/>
                <a:gd name="T36" fmla="*/ 4 w 289"/>
                <a:gd name="T37" fmla="*/ 61 h 354"/>
                <a:gd name="T38" fmla="*/ 21 w 289"/>
                <a:gd name="T39" fmla="*/ 80 h 354"/>
                <a:gd name="T40" fmla="*/ 27 w 289"/>
                <a:gd name="T41" fmla="*/ 106 h 354"/>
                <a:gd name="T42" fmla="*/ 17 w 289"/>
                <a:gd name="T43" fmla="*/ 136 h 354"/>
                <a:gd name="T44" fmla="*/ 22 w 289"/>
                <a:gd name="T45" fmla="*/ 140 h 354"/>
                <a:gd name="T46" fmla="*/ 39 w 289"/>
                <a:gd name="T47" fmla="*/ 135 h 354"/>
                <a:gd name="T48" fmla="*/ 60 w 289"/>
                <a:gd name="T49" fmla="*/ 130 h 354"/>
                <a:gd name="T50" fmla="*/ 86 w 289"/>
                <a:gd name="T51" fmla="*/ 120 h 354"/>
                <a:gd name="T52" fmla="*/ 103 w 289"/>
                <a:gd name="T53" fmla="*/ 106 h 354"/>
                <a:gd name="T54" fmla="*/ 124 w 289"/>
                <a:gd name="T55" fmla="*/ 119 h 354"/>
                <a:gd name="T56" fmla="*/ 137 w 289"/>
                <a:gd name="T57" fmla="*/ 106 h 354"/>
                <a:gd name="T58" fmla="*/ 138 w 289"/>
                <a:gd name="T59" fmla="*/ 100 h 354"/>
                <a:gd name="T60" fmla="*/ 143 w 289"/>
                <a:gd name="T61" fmla="*/ 100 h 354"/>
                <a:gd name="T62" fmla="*/ 144 w 289"/>
                <a:gd name="T63" fmla="*/ 120 h 354"/>
                <a:gd name="T64" fmla="*/ 154 w 289"/>
                <a:gd name="T65" fmla="*/ 134 h 354"/>
                <a:gd name="T66" fmla="*/ 149 w 289"/>
                <a:gd name="T67" fmla="*/ 141 h 354"/>
                <a:gd name="T68" fmla="*/ 133 w 289"/>
                <a:gd name="T69" fmla="*/ 135 h 354"/>
                <a:gd name="T70" fmla="*/ 125 w 289"/>
                <a:gd name="T71" fmla="*/ 130 h 354"/>
                <a:gd name="T72" fmla="*/ 119 w 289"/>
                <a:gd name="T73" fmla="*/ 132 h 354"/>
                <a:gd name="T74" fmla="*/ 106 w 289"/>
                <a:gd name="T75" fmla="*/ 116 h 354"/>
                <a:gd name="T76" fmla="*/ 109 w 289"/>
                <a:gd name="T77" fmla="*/ 130 h 354"/>
                <a:gd name="T78" fmla="*/ 124 w 289"/>
                <a:gd name="T79" fmla="*/ 149 h 354"/>
                <a:gd name="T80" fmla="*/ 130 w 289"/>
                <a:gd name="T81" fmla="*/ 192 h 354"/>
                <a:gd name="T82" fmla="*/ 120 w 289"/>
                <a:gd name="T83" fmla="*/ 236 h 354"/>
                <a:gd name="T84" fmla="*/ 105 w 289"/>
                <a:gd name="T85" fmla="*/ 275 h 354"/>
                <a:gd name="T86" fmla="*/ 109 w 289"/>
                <a:gd name="T87" fmla="*/ 292 h 354"/>
                <a:gd name="T88" fmla="*/ 119 w 289"/>
                <a:gd name="T89" fmla="*/ 309 h 354"/>
                <a:gd name="T90" fmla="*/ 119 w 289"/>
                <a:gd name="T91" fmla="*/ 329 h 354"/>
                <a:gd name="T92" fmla="*/ 134 w 289"/>
                <a:gd name="T93" fmla="*/ 331 h 354"/>
                <a:gd name="T94" fmla="*/ 149 w 289"/>
                <a:gd name="T95" fmla="*/ 350 h 354"/>
                <a:gd name="T96" fmla="*/ 172 w 289"/>
                <a:gd name="T97" fmla="*/ 350 h 354"/>
                <a:gd name="T98" fmla="*/ 181 w 289"/>
                <a:gd name="T99" fmla="*/ 331 h 354"/>
                <a:gd name="T100" fmla="*/ 196 w 289"/>
                <a:gd name="T101" fmla="*/ 318 h 354"/>
                <a:gd name="T102" fmla="*/ 227 w 289"/>
                <a:gd name="T103" fmla="*/ 320 h 354"/>
                <a:gd name="T104" fmla="*/ 246 w 289"/>
                <a:gd name="T105" fmla="*/ 315 h 354"/>
                <a:gd name="T106" fmla="*/ 246 w 289"/>
                <a:gd name="T107" fmla="*/ 291 h 354"/>
                <a:gd name="T108" fmla="*/ 235 w 289"/>
                <a:gd name="T109" fmla="*/ 267 h 354"/>
                <a:gd name="T110" fmla="*/ 237 w 289"/>
                <a:gd name="T111" fmla="*/ 252 h 354"/>
                <a:gd name="T112" fmla="*/ 288 w 289"/>
                <a:gd name="T113" fmla="*/ 202 h 354"/>
                <a:gd name="T114" fmla="*/ 278 w 289"/>
                <a:gd name="T115" fmla="*/ 16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4">
                  <a:moveTo>
                    <a:pt x="261" y="167"/>
                  </a:moveTo>
                  <a:cubicBezTo>
                    <a:pt x="238" y="155"/>
                    <a:pt x="238" y="155"/>
                    <a:pt x="238" y="155"/>
                  </a:cubicBezTo>
                  <a:cubicBezTo>
                    <a:pt x="238" y="155"/>
                    <a:pt x="249" y="141"/>
                    <a:pt x="249" y="140"/>
                  </a:cubicBezTo>
                  <a:cubicBezTo>
                    <a:pt x="249" y="138"/>
                    <a:pt x="243" y="116"/>
                    <a:pt x="241" y="112"/>
                  </a:cubicBezTo>
                  <a:cubicBezTo>
                    <a:pt x="239" y="107"/>
                    <a:pt x="232" y="93"/>
                    <a:pt x="231" y="93"/>
                  </a:cubicBezTo>
                  <a:cubicBezTo>
                    <a:pt x="229" y="93"/>
                    <a:pt x="224" y="93"/>
                    <a:pt x="224" y="93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8"/>
                    <a:pt x="173" y="95"/>
                    <a:pt x="171" y="94"/>
                  </a:cubicBezTo>
                  <a:cubicBezTo>
                    <a:pt x="169" y="94"/>
                    <a:pt x="163" y="95"/>
                    <a:pt x="163" y="93"/>
                  </a:cubicBezTo>
                  <a:cubicBezTo>
                    <a:pt x="162" y="92"/>
                    <a:pt x="161" y="78"/>
                    <a:pt x="161" y="75"/>
                  </a:cubicBezTo>
                  <a:cubicBezTo>
                    <a:pt x="161" y="73"/>
                    <a:pt x="167" y="59"/>
                    <a:pt x="169" y="57"/>
                  </a:cubicBezTo>
                  <a:cubicBezTo>
                    <a:pt x="171" y="55"/>
                    <a:pt x="192" y="46"/>
                    <a:pt x="193" y="45"/>
                  </a:cubicBezTo>
                  <a:cubicBezTo>
                    <a:pt x="193" y="44"/>
                    <a:pt x="199" y="30"/>
                    <a:pt x="200" y="29"/>
                  </a:cubicBezTo>
                  <a:cubicBezTo>
                    <a:pt x="200" y="27"/>
                    <a:pt x="197" y="19"/>
                    <a:pt x="197" y="19"/>
                  </a:cubicBezTo>
                  <a:cubicBezTo>
                    <a:pt x="197" y="19"/>
                    <a:pt x="187" y="20"/>
                    <a:pt x="183" y="20"/>
                  </a:cubicBezTo>
                  <a:cubicBezTo>
                    <a:pt x="178" y="20"/>
                    <a:pt x="177" y="19"/>
                    <a:pt x="177" y="19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0" y="6"/>
                    <a:pt x="140" y="8"/>
                  </a:cubicBezTo>
                  <a:cubicBezTo>
                    <a:pt x="140" y="10"/>
                    <a:pt x="137" y="29"/>
                    <a:pt x="137" y="29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98" y="27"/>
                    <a:pt x="90" y="24"/>
                  </a:cubicBezTo>
                  <a:cubicBezTo>
                    <a:pt x="88" y="26"/>
                    <a:pt x="85" y="28"/>
                    <a:pt x="83" y="28"/>
                  </a:cubicBezTo>
                  <a:cubicBezTo>
                    <a:pt x="80" y="28"/>
                    <a:pt x="80" y="27"/>
                    <a:pt x="77" y="28"/>
                  </a:cubicBezTo>
                  <a:cubicBezTo>
                    <a:pt x="75" y="29"/>
                    <a:pt x="73" y="29"/>
                    <a:pt x="72" y="31"/>
                  </a:cubicBezTo>
                  <a:cubicBezTo>
                    <a:pt x="69" y="34"/>
                    <a:pt x="62" y="37"/>
                    <a:pt x="62" y="41"/>
                  </a:cubicBezTo>
                  <a:cubicBezTo>
                    <a:pt x="62" y="41"/>
                    <a:pt x="62" y="44"/>
                    <a:pt x="63" y="45"/>
                  </a:cubicBezTo>
                  <a:cubicBezTo>
                    <a:pt x="63" y="45"/>
                    <a:pt x="65" y="44"/>
                    <a:pt x="66" y="44"/>
                  </a:cubicBezTo>
                  <a:cubicBezTo>
                    <a:pt x="68" y="44"/>
                    <a:pt x="70" y="46"/>
                    <a:pt x="72" y="45"/>
                  </a:cubicBezTo>
                  <a:cubicBezTo>
                    <a:pt x="74" y="44"/>
                    <a:pt x="74" y="42"/>
                    <a:pt x="77" y="43"/>
                  </a:cubicBezTo>
                  <a:cubicBezTo>
                    <a:pt x="78" y="43"/>
                    <a:pt x="82" y="45"/>
                    <a:pt x="82" y="46"/>
                  </a:cubicBezTo>
                  <a:cubicBezTo>
                    <a:pt x="80" y="46"/>
                    <a:pt x="77" y="45"/>
                    <a:pt x="75" y="48"/>
                  </a:cubicBezTo>
                  <a:cubicBezTo>
                    <a:pt x="73" y="50"/>
                    <a:pt x="76" y="52"/>
                    <a:pt x="76" y="54"/>
                  </a:cubicBezTo>
                  <a:cubicBezTo>
                    <a:pt x="75" y="53"/>
                    <a:pt x="71" y="53"/>
                    <a:pt x="70" y="53"/>
                  </a:cubicBezTo>
                  <a:cubicBezTo>
                    <a:pt x="67" y="54"/>
                    <a:pt x="68" y="55"/>
                    <a:pt x="68" y="57"/>
                  </a:cubicBezTo>
                  <a:cubicBezTo>
                    <a:pt x="65" y="56"/>
                    <a:pt x="63" y="54"/>
                    <a:pt x="60" y="55"/>
                  </a:cubicBezTo>
                  <a:cubicBezTo>
                    <a:pt x="57" y="56"/>
                    <a:pt x="52" y="59"/>
                    <a:pt x="53" y="62"/>
                  </a:cubicBezTo>
                  <a:cubicBezTo>
                    <a:pt x="54" y="63"/>
                    <a:pt x="55" y="63"/>
                    <a:pt x="56" y="63"/>
                  </a:cubicBezTo>
                  <a:cubicBezTo>
                    <a:pt x="57" y="64"/>
                    <a:pt x="57" y="66"/>
                    <a:pt x="58" y="67"/>
                  </a:cubicBezTo>
                  <a:cubicBezTo>
                    <a:pt x="60" y="70"/>
                    <a:pt x="60" y="72"/>
                    <a:pt x="60" y="76"/>
                  </a:cubicBezTo>
                  <a:cubicBezTo>
                    <a:pt x="56" y="75"/>
                    <a:pt x="55" y="66"/>
                    <a:pt x="49" y="68"/>
                  </a:cubicBezTo>
                  <a:cubicBezTo>
                    <a:pt x="47" y="68"/>
                    <a:pt x="44" y="69"/>
                    <a:pt x="45" y="65"/>
                  </a:cubicBezTo>
                  <a:cubicBezTo>
                    <a:pt x="45" y="64"/>
                    <a:pt x="49" y="60"/>
                    <a:pt x="45" y="61"/>
                  </a:cubicBezTo>
                  <a:cubicBezTo>
                    <a:pt x="45" y="58"/>
                    <a:pt x="42" y="59"/>
                    <a:pt x="40" y="58"/>
                  </a:cubicBezTo>
                  <a:cubicBezTo>
                    <a:pt x="38" y="57"/>
                    <a:pt x="40" y="56"/>
                    <a:pt x="40" y="53"/>
                  </a:cubicBezTo>
                  <a:cubicBezTo>
                    <a:pt x="40" y="51"/>
                    <a:pt x="39" y="49"/>
                    <a:pt x="36" y="50"/>
                  </a:cubicBezTo>
                  <a:cubicBezTo>
                    <a:pt x="32" y="51"/>
                    <a:pt x="30" y="56"/>
                    <a:pt x="26" y="56"/>
                  </a:cubicBezTo>
                  <a:cubicBezTo>
                    <a:pt x="22" y="56"/>
                    <a:pt x="18" y="55"/>
                    <a:pt x="14" y="56"/>
                  </a:cubicBezTo>
                  <a:cubicBezTo>
                    <a:pt x="11" y="56"/>
                    <a:pt x="2" y="54"/>
                    <a:pt x="0" y="57"/>
                  </a:cubicBezTo>
                  <a:cubicBezTo>
                    <a:pt x="1" y="59"/>
                    <a:pt x="3" y="61"/>
                    <a:pt x="4" y="61"/>
                  </a:cubicBezTo>
                  <a:cubicBezTo>
                    <a:pt x="6" y="61"/>
                    <a:pt x="7" y="59"/>
                    <a:pt x="9" y="60"/>
                  </a:cubicBezTo>
                  <a:cubicBezTo>
                    <a:pt x="12" y="62"/>
                    <a:pt x="16" y="66"/>
                    <a:pt x="18" y="69"/>
                  </a:cubicBezTo>
                  <a:cubicBezTo>
                    <a:pt x="21" y="72"/>
                    <a:pt x="20" y="77"/>
                    <a:pt x="21" y="80"/>
                  </a:cubicBezTo>
                  <a:cubicBezTo>
                    <a:pt x="22" y="84"/>
                    <a:pt x="25" y="87"/>
                    <a:pt x="27" y="91"/>
                  </a:cubicBezTo>
                  <a:cubicBezTo>
                    <a:pt x="28" y="93"/>
                    <a:pt x="29" y="95"/>
                    <a:pt x="28" y="97"/>
                  </a:cubicBezTo>
                  <a:cubicBezTo>
                    <a:pt x="28" y="100"/>
                    <a:pt x="26" y="103"/>
                    <a:pt x="27" y="106"/>
                  </a:cubicBezTo>
                  <a:cubicBezTo>
                    <a:pt x="28" y="112"/>
                    <a:pt x="27" y="118"/>
                    <a:pt x="25" y="123"/>
                  </a:cubicBezTo>
                  <a:cubicBezTo>
                    <a:pt x="24" y="125"/>
                    <a:pt x="23" y="128"/>
                    <a:pt x="22" y="130"/>
                  </a:cubicBezTo>
                  <a:cubicBezTo>
                    <a:pt x="21" y="132"/>
                    <a:pt x="18" y="134"/>
                    <a:pt x="17" y="136"/>
                  </a:cubicBezTo>
                  <a:cubicBezTo>
                    <a:pt x="17" y="137"/>
                    <a:pt x="15" y="138"/>
                    <a:pt x="16" y="139"/>
                  </a:cubicBezTo>
                  <a:cubicBezTo>
                    <a:pt x="17" y="140"/>
                    <a:pt x="18" y="139"/>
                    <a:pt x="20" y="139"/>
                  </a:cubicBezTo>
                  <a:cubicBezTo>
                    <a:pt x="21" y="139"/>
                    <a:pt x="21" y="140"/>
                    <a:pt x="22" y="140"/>
                  </a:cubicBezTo>
                  <a:cubicBezTo>
                    <a:pt x="24" y="142"/>
                    <a:pt x="25" y="141"/>
                    <a:pt x="27" y="139"/>
                  </a:cubicBezTo>
                  <a:cubicBezTo>
                    <a:pt x="29" y="137"/>
                    <a:pt x="30" y="136"/>
                    <a:pt x="33" y="135"/>
                  </a:cubicBezTo>
                  <a:cubicBezTo>
                    <a:pt x="35" y="135"/>
                    <a:pt x="37" y="134"/>
                    <a:pt x="39" y="135"/>
                  </a:cubicBezTo>
                  <a:cubicBezTo>
                    <a:pt x="42" y="135"/>
                    <a:pt x="43" y="136"/>
                    <a:pt x="45" y="135"/>
                  </a:cubicBezTo>
                  <a:cubicBezTo>
                    <a:pt x="47" y="134"/>
                    <a:pt x="49" y="132"/>
                    <a:pt x="52" y="131"/>
                  </a:cubicBezTo>
                  <a:cubicBezTo>
                    <a:pt x="55" y="131"/>
                    <a:pt x="57" y="131"/>
                    <a:pt x="60" y="130"/>
                  </a:cubicBezTo>
                  <a:cubicBezTo>
                    <a:pt x="63" y="130"/>
                    <a:pt x="65" y="130"/>
                    <a:pt x="68" y="130"/>
                  </a:cubicBezTo>
                  <a:cubicBezTo>
                    <a:pt x="71" y="129"/>
                    <a:pt x="75" y="126"/>
                    <a:pt x="77" y="125"/>
                  </a:cubicBezTo>
                  <a:cubicBezTo>
                    <a:pt x="80" y="123"/>
                    <a:pt x="84" y="122"/>
                    <a:pt x="86" y="120"/>
                  </a:cubicBezTo>
                  <a:cubicBezTo>
                    <a:pt x="88" y="119"/>
                    <a:pt x="91" y="117"/>
                    <a:pt x="93" y="116"/>
                  </a:cubicBezTo>
                  <a:cubicBezTo>
                    <a:pt x="95" y="114"/>
                    <a:pt x="94" y="112"/>
                    <a:pt x="95" y="110"/>
                  </a:cubicBezTo>
                  <a:cubicBezTo>
                    <a:pt x="96" y="108"/>
                    <a:pt x="100" y="106"/>
                    <a:pt x="103" y="106"/>
                  </a:cubicBezTo>
                  <a:cubicBezTo>
                    <a:pt x="105" y="106"/>
                    <a:pt x="107" y="107"/>
                    <a:pt x="109" y="108"/>
                  </a:cubicBezTo>
                  <a:cubicBezTo>
                    <a:pt x="113" y="111"/>
                    <a:pt x="116" y="113"/>
                    <a:pt x="118" y="117"/>
                  </a:cubicBezTo>
                  <a:cubicBezTo>
                    <a:pt x="120" y="120"/>
                    <a:pt x="121" y="119"/>
                    <a:pt x="124" y="119"/>
                  </a:cubicBezTo>
                  <a:cubicBezTo>
                    <a:pt x="127" y="120"/>
                    <a:pt x="128" y="121"/>
                    <a:pt x="131" y="120"/>
                  </a:cubicBezTo>
                  <a:cubicBezTo>
                    <a:pt x="136" y="120"/>
                    <a:pt x="137" y="116"/>
                    <a:pt x="138" y="111"/>
                  </a:cubicBezTo>
                  <a:cubicBezTo>
                    <a:pt x="138" y="109"/>
                    <a:pt x="138" y="108"/>
                    <a:pt x="137" y="106"/>
                  </a:cubicBezTo>
                  <a:cubicBezTo>
                    <a:pt x="136" y="105"/>
                    <a:pt x="136" y="106"/>
                    <a:pt x="135" y="104"/>
                  </a:cubicBezTo>
                  <a:cubicBezTo>
                    <a:pt x="135" y="103"/>
                    <a:pt x="136" y="103"/>
                    <a:pt x="137" y="102"/>
                  </a:cubicBezTo>
                  <a:cubicBezTo>
                    <a:pt x="137" y="101"/>
                    <a:pt x="138" y="102"/>
                    <a:pt x="138" y="100"/>
                  </a:cubicBezTo>
                  <a:cubicBezTo>
                    <a:pt x="138" y="100"/>
                    <a:pt x="138" y="99"/>
                    <a:pt x="138" y="98"/>
                  </a:cubicBezTo>
                  <a:cubicBezTo>
                    <a:pt x="138" y="96"/>
                    <a:pt x="140" y="93"/>
                    <a:pt x="142" y="93"/>
                  </a:cubicBezTo>
                  <a:cubicBezTo>
                    <a:pt x="141" y="95"/>
                    <a:pt x="140" y="98"/>
                    <a:pt x="143" y="100"/>
                  </a:cubicBezTo>
                  <a:cubicBezTo>
                    <a:pt x="142" y="102"/>
                    <a:pt x="141" y="104"/>
                    <a:pt x="143" y="106"/>
                  </a:cubicBezTo>
                  <a:cubicBezTo>
                    <a:pt x="144" y="107"/>
                    <a:pt x="147" y="107"/>
                    <a:pt x="146" y="110"/>
                  </a:cubicBezTo>
                  <a:cubicBezTo>
                    <a:pt x="143" y="112"/>
                    <a:pt x="144" y="117"/>
                    <a:pt x="144" y="120"/>
                  </a:cubicBezTo>
                  <a:cubicBezTo>
                    <a:pt x="144" y="122"/>
                    <a:pt x="143" y="125"/>
                    <a:pt x="143" y="127"/>
                  </a:cubicBezTo>
                  <a:cubicBezTo>
                    <a:pt x="143" y="128"/>
                    <a:pt x="144" y="131"/>
                    <a:pt x="145" y="132"/>
                  </a:cubicBezTo>
                  <a:cubicBezTo>
                    <a:pt x="147" y="135"/>
                    <a:pt x="152" y="129"/>
                    <a:pt x="154" y="134"/>
                  </a:cubicBezTo>
                  <a:cubicBezTo>
                    <a:pt x="155" y="136"/>
                    <a:pt x="155" y="138"/>
                    <a:pt x="156" y="139"/>
                  </a:cubicBezTo>
                  <a:cubicBezTo>
                    <a:pt x="157" y="140"/>
                    <a:pt x="159" y="142"/>
                    <a:pt x="161" y="142"/>
                  </a:cubicBezTo>
                  <a:cubicBezTo>
                    <a:pt x="157" y="142"/>
                    <a:pt x="152" y="143"/>
                    <a:pt x="149" y="141"/>
                  </a:cubicBezTo>
                  <a:cubicBezTo>
                    <a:pt x="147" y="140"/>
                    <a:pt x="143" y="138"/>
                    <a:pt x="141" y="136"/>
                  </a:cubicBezTo>
                  <a:cubicBezTo>
                    <a:pt x="140" y="135"/>
                    <a:pt x="138" y="131"/>
                    <a:pt x="136" y="132"/>
                  </a:cubicBezTo>
                  <a:cubicBezTo>
                    <a:pt x="135" y="132"/>
                    <a:pt x="135" y="137"/>
                    <a:pt x="133" y="135"/>
                  </a:cubicBezTo>
                  <a:cubicBezTo>
                    <a:pt x="132" y="134"/>
                    <a:pt x="134" y="131"/>
                    <a:pt x="133" y="130"/>
                  </a:cubicBezTo>
                  <a:cubicBezTo>
                    <a:pt x="132" y="128"/>
                    <a:pt x="130" y="130"/>
                    <a:pt x="130" y="131"/>
                  </a:cubicBezTo>
                  <a:cubicBezTo>
                    <a:pt x="129" y="130"/>
                    <a:pt x="126" y="131"/>
                    <a:pt x="125" y="130"/>
                  </a:cubicBezTo>
                  <a:cubicBezTo>
                    <a:pt x="123" y="129"/>
                    <a:pt x="123" y="127"/>
                    <a:pt x="121" y="128"/>
                  </a:cubicBezTo>
                  <a:cubicBezTo>
                    <a:pt x="123" y="130"/>
                    <a:pt x="124" y="133"/>
                    <a:pt x="123" y="137"/>
                  </a:cubicBezTo>
                  <a:cubicBezTo>
                    <a:pt x="120" y="137"/>
                    <a:pt x="120" y="134"/>
                    <a:pt x="119" y="132"/>
                  </a:cubicBezTo>
                  <a:cubicBezTo>
                    <a:pt x="118" y="129"/>
                    <a:pt x="116" y="128"/>
                    <a:pt x="114" y="126"/>
                  </a:cubicBezTo>
                  <a:cubicBezTo>
                    <a:pt x="111" y="125"/>
                    <a:pt x="109" y="125"/>
                    <a:pt x="109" y="122"/>
                  </a:cubicBezTo>
                  <a:cubicBezTo>
                    <a:pt x="108" y="119"/>
                    <a:pt x="109" y="118"/>
                    <a:pt x="106" y="116"/>
                  </a:cubicBezTo>
                  <a:cubicBezTo>
                    <a:pt x="105" y="115"/>
                    <a:pt x="99" y="113"/>
                    <a:pt x="98" y="115"/>
                  </a:cubicBezTo>
                  <a:cubicBezTo>
                    <a:pt x="96" y="117"/>
                    <a:pt x="101" y="119"/>
                    <a:pt x="101" y="121"/>
                  </a:cubicBezTo>
                  <a:cubicBezTo>
                    <a:pt x="104" y="125"/>
                    <a:pt x="105" y="127"/>
                    <a:pt x="109" y="130"/>
                  </a:cubicBezTo>
                  <a:cubicBezTo>
                    <a:pt x="113" y="131"/>
                    <a:pt x="114" y="134"/>
                    <a:pt x="117" y="138"/>
                  </a:cubicBezTo>
                  <a:cubicBezTo>
                    <a:pt x="118" y="140"/>
                    <a:pt x="119" y="142"/>
                    <a:pt x="120" y="143"/>
                  </a:cubicBezTo>
                  <a:cubicBezTo>
                    <a:pt x="122" y="145"/>
                    <a:pt x="123" y="146"/>
                    <a:pt x="124" y="149"/>
                  </a:cubicBezTo>
                  <a:cubicBezTo>
                    <a:pt x="124" y="151"/>
                    <a:pt x="125" y="153"/>
                    <a:pt x="125" y="155"/>
                  </a:cubicBezTo>
                  <a:cubicBezTo>
                    <a:pt x="127" y="161"/>
                    <a:pt x="129" y="166"/>
                    <a:pt x="129" y="173"/>
                  </a:cubicBezTo>
                  <a:cubicBezTo>
                    <a:pt x="129" y="179"/>
                    <a:pt x="130" y="186"/>
                    <a:pt x="130" y="192"/>
                  </a:cubicBezTo>
                  <a:cubicBezTo>
                    <a:pt x="130" y="198"/>
                    <a:pt x="129" y="203"/>
                    <a:pt x="128" y="209"/>
                  </a:cubicBezTo>
                  <a:cubicBezTo>
                    <a:pt x="127" y="214"/>
                    <a:pt x="125" y="219"/>
                    <a:pt x="123" y="224"/>
                  </a:cubicBezTo>
                  <a:cubicBezTo>
                    <a:pt x="122" y="228"/>
                    <a:pt x="122" y="232"/>
                    <a:pt x="120" y="236"/>
                  </a:cubicBezTo>
                  <a:cubicBezTo>
                    <a:pt x="118" y="240"/>
                    <a:pt x="118" y="245"/>
                    <a:pt x="117" y="249"/>
                  </a:cubicBezTo>
                  <a:cubicBezTo>
                    <a:pt x="115" y="254"/>
                    <a:pt x="113" y="260"/>
                    <a:pt x="111" y="265"/>
                  </a:cubicBezTo>
                  <a:cubicBezTo>
                    <a:pt x="110" y="269"/>
                    <a:pt x="110" y="273"/>
                    <a:pt x="105" y="275"/>
                  </a:cubicBezTo>
                  <a:cubicBezTo>
                    <a:pt x="102" y="277"/>
                    <a:pt x="93" y="282"/>
                    <a:pt x="98" y="287"/>
                  </a:cubicBezTo>
                  <a:cubicBezTo>
                    <a:pt x="100" y="286"/>
                    <a:pt x="102" y="285"/>
                    <a:pt x="105" y="286"/>
                  </a:cubicBezTo>
                  <a:cubicBezTo>
                    <a:pt x="106" y="288"/>
                    <a:pt x="106" y="291"/>
                    <a:pt x="109" y="292"/>
                  </a:cubicBezTo>
                  <a:cubicBezTo>
                    <a:pt x="111" y="294"/>
                    <a:pt x="114" y="292"/>
                    <a:pt x="116" y="294"/>
                  </a:cubicBezTo>
                  <a:cubicBezTo>
                    <a:pt x="118" y="295"/>
                    <a:pt x="118" y="299"/>
                    <a:pt x="118" y="301"/>
                  </a:cubicBezTo>
                  <a:cubicBezTo>
                    <a:pt x="119" y="304"/>
                    <a:pt x="119" y="306"/>
                    <a:pt x="119" y="309"/>
                  </a:cubicBezTo>
                  <a:cubicBezTo>
                    <a:pt x="118" y="311"/>
                    <a:pt x="117" y="313"/>
                    <a:pt x="118" y="316"/>
                  </a:cubicBezTo>
                  <a:cubicBezTo>
                    <a:pt x="118" y="318"/>
                    <a:pt x="119" y="320"/>
                    <a:pt x="119" y="322"/>
                  </a:cubicBezTo>
                  <a:cubicBezTo>
                    <a:pt x="119" y="325"/>
                    <a:pt x="119" y="327"/>
                    <a:pt x="119" y="329"/>
                  </a:cubicBezTo>
                  <a:cubicBezTo>
                    <a:pt x="121" y="330"/>
                    <a:pt x="122" y="331"/>
                    <a:pt x="124" y="332"/>
                  </a:cubicBezTo>
                  <a:cubicBezTo>
                    <a:pt x="125" y="332"/>
                    <a:pt x="128" y="333"/>
                    <a:pt x="130" y="333"/>
                  </a:cubicBezTo>
                  <a:cubicBezTo>
                    <a:pt x="132" y="332"/>
                    <a:pt x="133" y="330"/>
                    <a:pt x="134" y="331"/>
                  </a:cubicBezTo>
                  <a:cubicBezTo>
                    <a:pt x="136" y="332"/>
                    <a:pt x="137" y="334"/>
                    <a:pt x="138" y="335"/>
                  </a:cubicBezTo>
                  <a:cubicBezTo>
                    <a:pt x="140" y="338"/>
                    <a:pt x="142" y="340"/>
                    <a:pt x="144" y="343"/>
                  </a:cubicBezTo>
                  <a:cubicBezTo>
                    <a:pt x="146" y="346"/>
                    <a:pt x="147" y="349"/>
                    <a:pt x="149" y="350"/>
                  </a:cubicBezTo>
                  <a:cubicBezTo>
                    <a:pt x="152" y="349"/>
                    <a:pt x="153" y="349"/>
                    <a:pt x="155" y="350"/>
                  </a:cubicBezTo>
                  <a:cubicBezTo>
                    <a:pt x="158" y="352"/>
                    <a:pt x="158" y="353"/>
                    <a:pt x="161" y="352"/>
                  </a:cubicBezTo>
                  <a:cubicBezTo>
                    <a:pt x="165" y="351"/>
                    <a:pt x="169" y="354"/>
                    <a:pt x="172" y="350"/>
                  </a:cubicBezTo>
                  <a:cubicBezTo>
                    <a:pt x="174" y="348"/>
                    <a:pt x="175" y="343"/>
                    <a:pt x="176" y="340"/>
                  </a:cubicBezTo>
                  <a:cubicBezTo>
                    <a:pt x="177" y="338"/>
                    <a:pt x="177" y="337"/>
                    <a:pt x="178" y="335"/>
                  </a:cubicBezTo>
                  <a:cubicBezTo>
                    <a:pt x="179" y="334"/>
                    <a:pt x="181" y="332"/>
                    <a:pt x="181" y="331"/>
                  </a:cubicBezTo>
                  <a:cubicBezTo>
                    <a:pt x="182" y="328"/>
                    <a:pt x="179" y="327"/>
                    <a:pt x="179" y="325"/>
                  </a:cubicBezTo>
                  <a:cubicBezTo>
                    <a:pt x="179" y="323"/>
                    <a:pt x="182" y="323"/>
                    <a:pt x="183" y="322"/>
                  </a:cubicBezTo>
                  <a:cubicBezTo>
                    <a:pt x="187" y="320"/>
                    <a:pt x="192" y="319"/>
                    <a:pt x="196" y="318"/>
                  </a:cubicBezTo>
                  <a:cubicBezTo>
                    <a:pt x="200" y="318"/>
                    <a:pt x="205" y="319"/>
                    <a:pt x="209" y="319"/>
                  </a:cubicBezTo>
                  <a:cubicBezTo>
                    <a:pt x="214" y="319"/>
                    <a:pt x="218" y="316"/>
                    <a:pt x="222" y="318"/>
                  </a:cubicBezTo>
                  <a:cubicBezTo>
                    <a:pt x="224" y="319"/>
                    <a:pt x="225" y="320"/>
                    <a:pt x="227" y="320"/>
                  </a:cubicBezTo>
                  <a:cubicBezTo>
                    <a:pt x="232" y="322"/>
                    <a:pt x="235" y="320"/>
                    <a:pt x="240" y="320"/>
                  </a:cubicBezTo>
                  <a:cubicBezTo>
                    <a:pt x="241" y="320"/>
                    <a:pt x="244" y="320"/>
                    <a:pt x="245" y="319"/>
                  </a:cubicBezTo>
                  <a:cubicBezTo>
                    <a:pt x="246" y="319"/>
                    <a:pt x="246" y="316"/>
                    <a:pt x="246" y="315"/>
                  </a:cubicBezTo>
                  <a:cubicBezTo>
                    <a:pt x="246" y="312"/>
                    <a:pt x="248" y="309"/>
                    <a:pt x="247" y="305"/>
                  </a:cubicBezTo>
                  <a:cubicBezTo>
                    <a:pt x="245" y="303"/>
                    <a:pt x="245" y="300"/>
                    <a:pt x="245" y="296"/>
                  </a:cubicBezTo>
                  <a:cubicBezTo>
                    <a:pt x="245" y="295"/>
                    <a:pt x="246" y="293"/>
                    <a:pt x="246" y="291"/>
                  </a:cubicBezTo>
                  <a:cubicBezTo>
                    <a:pt x="246" y="289"/>
                    <a:pt x="245" y="287"/>
                    <a:pt x="245" y="285"/>
                  </a:cubicBezTo>
                  <a:cubicBezTo>
                    <a:pt x="244" y="281"/>
                    <a:pt x="245" y="279"/>
                    <a:pt x="242" y="275"/>
                  </a:cubicBezTo>
                  <a:cubicBezTo>
                    <a:pt x="241" y="272"/>
                    <a:pt x="237" y="270"/>
                    <a:pt x="235" y="267"/>
                  </a:cubicBezTo>
                  <a:cubicBezTo>
                    <a:pt x="235" y="266"/>
                    <a:pt x="234" y="263"/>
                    <a:pt x="235" y="262"/>
                  </a:cubicBezTo>
                  <a:cubicBezTo>
                    <a:pt x="236" y="260"/>
                    <a:pt x="238" y="259"/>
                    <a:pt x="238" y="257"/>
                  </a:cubicBezTo>
                  <a:cubicBezTo>
                    <a:pt x="239" y="255"/>
                    <a:pt x="237" y="254"/>
                    <a:pt x="237" y="252"/>
                  </a:cubicBezTo>
                  <a:cubicBezTo>
                    <a:pt x="237" y="251"/>
                    <a:pt x="247" y="236"/>
                    <a:pt x="248" y="234"/>
                  </a:cubicBezTo>
                  <a:cubicBezTo>
                    <a:pt x="249" y="232"/>
                    <a:pt x="249" y="223"/>
                    <a:pt x="249" y="221"/>
                  </a:cubicBezTo>
                  <a:cubicBezTo>
                    <a:pt x="249" y="220"/>
                    <a:pt x="287" y="202"/>
                    <a:pt x="288" y="202"/>
                  </a:cubicBezTo>
                  <a:cubicBezTo>
                    <a:pt x="289" y="201"/>
                    <a:pt x="284" y="172"/>
                    <a:pt x="284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78" y="167"/>
                    <a:pt x="278" y="167"/>
                    <a:pt x="278" y="167"/>
                  </a:cubicBezTo>
                  <a:lnTo>
                    <a:pt x="261" y="167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76"/>
            <p:cNvSpPr>
              <a:spLocks/>
            </p:cNvSpPr>
            <p:nvPr/>
          </p:nvSpPr>
          <p:spPr bwMode="auto">
            <a:xfrm>
              <a:off x="4443413" y="1876425"/>
              <a:ext cx="498475" cy="523875"/>
            </a:xfrm>
            <a:custGeom>
              <a:avLst/>
              <a:gdLst>
                <a:gd name="T0" fmla="*/ 281 w 292"/>
                <a:gd name="T1" fmla="*/ 122 h 307"/>
                <a:gd name="T2" fmla="*/ 264 w 292"/>
                <a:gd name="T3" fmla="*/ 107 h 307"/>
                <a:gd name="T4" fmla="*/ 237 w 292"/>
                <a:gd name="T5" fmla="*/ 100 h 307"/>
                <a:gd name="T6" fmla="*/ 214 w 292"/>
                <a:gd name="T7" fmla="*/ 103 h 307"/>
                <a:gd name="T8" fmla="*/ 199 w 292"/>
                <a:gd name="T9" fmla="*/ 80 h 307"/>
                <a:gd name="T10" fmla="*/ 204 w 292"/>
                <a:gd name="T11" fmla="*/ 55 h 307"/>
                <a:gd name="T12" fmla="*/ 201 w 292"/>
                <a:gd name="T13" fmla="*/ 36 h 307"/>
                <a:gd name="T14" fmla="*/ 199 w 292"/>
                <a:gd name="T15" fmla="*/ 14 h 307"/>
                <a:gd name="T16" fmla="*/ 182 w 292"/>
                <a:gd name="T17" fmla="*/ 14 h 307"/>
                <a:gd name="T18" fmla="*/ 150 w 292"/>
                <a:gd name="T19" fmla="*/ 11 h 307"/>
                <a:gd name="T20" fmla="*/ 138 w 292"/>
                <a:gd name="T21" fmla="*/ 1 h 307"/>
                <a:gd name="T22" fmla="*/ 131 w 292"/>
                <a:gd name="T23" fmla="*/ 16 h 307"/>
                <a:gd name="T24" fmla="*/ 113 w 292"/>
                <a:gd name="T25" fmla="*/ 16 h 307"/>
                <a:gd name="T26" fmla="*/ 104 w 292"/>
                <a:gd name="T27" fmla="*/ 7 h 307"/>
                <a:gd name="T28" fmla="*/ 82 w 292"/>
                <a:gd name="T29" fmla="*/ 14 h 307"/>
                <a:gd name="T30" fmla="*/ 65 w 292"/>
                <a:gd name="T31" fmla="*/ 3 h 307"/>
                <a:gd name="T32" fmla="*/ 50 w 292"/>
                <a:gd name="T33" fmla="*/ 27 h 307"/>
                <a:gd name="T34" fmla="*/ 49 w 292"/>
                <a:gd name="T35" fmla="*/ 32 h 307"/>
                <a:gd name="T36" fmla="*/ 53 w 292"/>
                <a:gd name="T37" fmla="*/ 56 h 307"/>
                <a:gd name="T38" fmla="*/ 60 w 292"/>
                <a:gd name="T39" fmla="*/ 74 h 307"/>
                <a:gd name="T40" fmla="*/ 56 w 292"/>
                <a:gd name="T41" fmla="*/ 85 h 307"/>
                <a:gd name="T42" fmla="*/ 49 w 292"/>
                <a:gd name="T43" fmla="*/ 108 h 307"/>
                <a:gd name="T44" fmla="*/ 44 w 292"/>
                <a:gd name="T45" fmla="*/ 135 h 307"/>
                <a:gd name="T46" fmla="*/ 37 w 292"/>
                <a:gd name="T47" fmla="*/ 147 h 307"/>
                <a:gd name="T48" fmla="*/ 26 w 292"/>
                <a:gd name="T49" fmla="*/ 163 h 307"/>
                <a:gd name="T50" fmla="*/ 15 w 292"/>
                <a:gd name="T51" fmla="*/ 173 h 307"/>
                <a:gd name="T52" fmla="*/ 20 w 292"/>
                <a:gd name="T53" fmla="*/ 198 h 307"/>
                <a:gd name="T54" fmla="*/ 23 w 292"/>
                <a:gd name="T55" fmla="*/ 209 h 307"/>
                <a:gd name="T56" fmla="*/ 11 w 292"/>
                <a:gd name="T57" fmla="*/ 218 h 307"/>
                <a:gd name="T58" fmla="*/ 7 w 292"/>
                <a:gd name="T59" fmla="*/ 234 h 307"/>
                <a:gd name="T60" fmla="*/ 4 w 292"/>
                <a:gd name="T61" fmla="*/ 245 h 307"/>
                <a:gd name="T62" fmla="*/ 10 w 292"/>
                <a:gd name="T63" fmla="*/ 252 h 307"/>
                <a:gd name="T64" fmla="*/ 29 w 292"/>
                <a:gd name="T65" fmla="*/ 263 h 307"/>
                <a:gd name="T66" fmla="*/ 40 w 292"/>
                <a:gd name="T67" fmla="*/ 264 h 307"/>
                <a:gd name="T68" fmla="*/ 60 w 292"/>
                <a:gd name="T69" fmla="*/ 266 h 307"/>
                <a:gd name="T70" fmla="*/ 78 w 292"/>
                <a:gd name="T71" fmla="*/ 265 h 307"/>
                <a:gd name="T72" fmla="*/ 82 w 292"/>
                <a:gd name="T73" fmla="*/ 288 h 307"/>
                <a:gd name="T74" fmla="*/ 93 w 292"/>
                <a:gd name="T75" fmla="*/ 289 h 307"/>
                <a:gd name="T76" fmla="*/ 104 w 292"/>
                <a:gd name="T77" fmla="*/ 302 h 307"/>
                <a:gd name="T78" fmla="*/ 121 w 292"/>
                <a:gd name="T79" fmla="*/ 305 h 307"/>
                <a:gd name="T80" fmla="*/ 146 w 292"/>
                <a:gd name="T81" fmla="*/ 295 h 307"/>
                <a:gd name="T82" fmla="*/ 159 w 292"/>
                <a:gd name="T83" fmla="*/ 274 h 307"/>
                <a:gd name="T84" fmla="*/ 166 w 292"/>
                <a:gd name="T85" fmla="*/ 257 h 307"/>
                <a:gd name="T86" fmla="*/ 180 w 292"/>
                <a:gd name="T87" fmla="*/ 236 h 307"/>
                <a:gd name="T88" fmla="*/ 192 w 292"/>
                <a:gd name="T89" fmla="*/ 232 h 307"/>
                <a:gd name="T90" fmla="*/ 209 w 292"/>
                <a:gd name="T91" fmla="*/ 224 h 307"/>
                <a:gd name="T92" fmla="*/ 224 w 292"/>
                <a:gd name="T93" fmla="*/ 218 h 307"/>
                <a:gd name="T94" fmla="*/ 233 w 292"/>
                <a:gd name="T95" fmla="*/ 210 h 307"/>
                <a:gd name="T96" fmla="*/ 244 w 292"/>
                <a:gd name="T97" fmla="*/ 199 h 307"/>
                <a:gd name="T98" fmla="*/ 259 w 292"/>
                <a:gd name="T99" fmla="*/ 183 h 307"/>
                <a:gd name="T100" fmla="*/ 272 w 292"/>
                <a:gd name="T101" fmla="*/ 161 h 307"/>
                <a:gd name="T102" fmla="*/ 290 w 292"/>
                <a:gd name="T103" fmla="*/ 1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2" h="307">
                  <a:moveTo>
                    <a:pt x="290" y="130"/>
                  </a:moveTo>
                  <a:cubicBezTo>
                    <a:pt x="289" y="127"/>
                    <a:pt x="284" y="125"/>
                    <a:pt x="281" y="122"/>
                  </a:cubicBezTo>
                  <a:cubicBezTo>
                    <a:pt x="278" y="119"/>
                    <a:pt x="276" y="116"/>
                    <a:pt x="274" y="113"/>
                  </a:cubicBezTo>
                  <a:cubicBezTo>
                    <a:pt x="271" y="110"/>
                    <a:pt x="268" y="109"/>
                    <a:pt x="264" y="107"/>
                  </a:cubicBezTo>
                  <a:cubicBezTo>
                    <a:pt x="259" y="106"/>
                    <a:pt x="256" y="103"/>
                    <a:pt x="252" y="101"/>
                  </a:cubicBezTo>
                  <a:cubicBezTo>
                    <a:pt x="247" y="100"/>
                    <a:pt x="242" y="100"/>
                    <a:pt x="237" y="100"/>
                  </a:cubicBezTo>
                  <a:cubicBezTo>
                    <a:pt x="233" y="100"/>
                    <a:pt x="228" y="100"/>
                    <a:pt x="224" y="100"/>
                  </a:cubicBezTo>
                  <a:cubicBezTo>
                    <a:pt x="220" y="101"/>
                    <a:pt x="219" y="106"/>
                    <a:pt x="214" y="103"/>
                  </a:cubicBezTo>
                  <a:cubicBezTo>
                    <a:pt x="211" y="100"/>
                    <a:pt x="209" y="94"/>
                    <a:pt x="207" y="91"/>
                  </a:cubicBezTo>
                  <a:cubicBezTo>
                    <a:pt x="205" y="87"/>
                    <a:pt x="201" y="84"/>
                    <a:pt x="199" y="80"/>
                  </a:cubicBezTo>
                  <a:cubicBezTo>
                    <a:pt x="197" y="75"/>
                    <a:pt x="200" y="72"/>
                    <a:pt x="202" y="68"/>
                  </a:cubicBezTo>
                  <a:cubicBezTo>
                    <a:pt x="205" y="64"/>
                    <a:pt x="203" y="60"/>
                    <a:pt x="204" y="55"/>
                  </a:cubicBezTo>
                  <a:cubicBezTo>
                    <a:pt x="204" y="51"/>
                    <a:pt x="204" y="47"/>
                    <a:pt x="206" y="44"/>
                  </a:cubicBezTo>
                  <a:cubicBezTo>
                    <a:pt x="207" y="38"/>
                    <a:pt x="206" y="38"/>
                    <a:pt x="201" y="36"/>
                  </a:cubicBezTo>
                  <a:cubicBezTo>
                    <a:pt x="197" y="34"/>
                    <a:pt x="197" y="30"/>
                    <a:pt x="197" y="26"/>
                  </a:cubicBezTo>
                  <a:cubicBezTo>
                    <a:pt x="198" y="22"/>
                    <a:pt x="200" y="18"/>
                    <a:pt x="199" y="14"/>
                  </a:cubicBezTo>
                  <a:cubicBezTo>
                    <a:pt x="198" y="9"/>
                    <a:pt x="191" y="9"/>
                    <a:pt x="188" y="11"/>
                  </a:cubicBezTo>
                  <a:cubicBezTo>
                    <a:pt x="186" y="12"/>
                    <a:pt x="185" y="13"/>
                    <a:pt x="182" y="14"/>
                  </a:cubicBezTo>
                  <a:cubicBezTo>
                    <a:pt x="180" y="15"/>
                    <a:pt x="178" y="16"/>
                    <a:pt x="176" y="16"/>
                  </a:cubicBezTo>
                  <a:cubicBezTo>
                    <a:pt x="170" y="18"/>
                    <a:pt x="153" y="19"/>
                    <a:pt x="150" y="11"/>
                  </a:cubicBezTo>
                  <a:cubicBezTo>
                    <a:pt x="149" y="7"/>
                    <a:pt x="150" y="3"/>
                    <a:pt x="144" y="1"/>
                  </a:cubicBezTo>
                  <a:cubicBezTo>
                    <a:pt x="143" y="1"/>
                    <a:pt x="140" y="0"/>
                    <a:pt x="138" y="1"/>
                  </a:cubicBezTo>
                  <a:cubicBezTo>
                    <a:pt x="136" y="2"/>
                    <a:pt x="137" y="4"/>
                    <a:pt x="136" y="6"/>
                  </a:cubicBezTo>
                  <a:cubicBezTo>
                    <a:pt x="136" y="11"/>
                    <a:pt x="135" y="14"/>
                    <a:pt x="131" y="16"/>
                  </a:cubicBezTo>
                  <a:cubicBezTo>
                    <a:pt x="127" y="17"/>
                    <a:pt x="123" y="17"/>
                    <a:pt x="120" y="16"/>
                  </a:cubicBezTo>
                  <a:cubicBezTo>
                    <a:pt x="118" y="16"/>
                    <a:pt x="116" y="15"/>
                    <a:pt x="113" y="16"/>
                  </a:cubicBezTo>
                  <a:cubicBezTo>
                    <a:pt x="111" y="17"/>
                    <a:pt x="111" y="18"/>
                    <a:pt x="109" y="17"/>
                  </a:cubicBezTo>
                  <a:cubicBezTo>
                    <a:pt x="105" y="16"/>
                    <a:pt x="106" y="10"/>
                    <a:pt x="104" y="7"/>
                  </a:cubicBezTo>
                  <a:cubicBezTo>
                    <a:pt x="101" y="3"/>
                    <a:pt x="95" y="6"/>
                    <a:pt x="92" y="9"/>
                  </a:cubicBezTo>
                  <a:cubicBezTo>
                    <a:pt x="89" y="11"/>
                    <a:pt x="87" y="14"/>
                    <a:pt x="82" y="14"/>
                  </a:cubicBezTo>
                  <a:cubicBezTo>
                    <a:pt x="77" y="14"/>
                    <a:pt x="74" y="15"/>
                    <a:pt x="72" y="10"/>
                  </a:cubicBezTo>
                  <a:cubicBezTo>
                    <a:pt x="71" y="6"/>
                    <a:pt x="69" y="4"/>
                    <a:pt x="65" y="3"/>
                  </a:cubicBezTo>
                  <a:cubicBezTo>
                    <a:pt x="57" y="2"/>
                    <a:pt x="43" y="4"/>
                    <a:pt x="47" y="15"/>
                  </a:cubicBezTo>
                  <a:cubicBezTo>
                    <a:pt x="48" y="19"/>
                    <a:pt x="51" y="23"/>
                    <a:pt x="50" y="27"/>
                  </a:cubicBezTo>
                  <a:cubicBezTo>
                    <a:pt x="50" y="29"/>
                    <a:pt x="50" y="30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52" y="36"/>
                    <a:pt x="52" y="40"/>
                    <a:pt x="51" y="45"/>
                  </a:cubicBezTo>
                  <a:cubicBezTo>
                    <a:pt x="51" y="49"/>
                    <a:pt x="49" y="52"/>
                    <a:pt x="53" y="56"/>
                  </a:cubicBezTo>
                  <a:cubicBezTo>
                    <a:pt x="55" y="58"/>
                    <a:pt x="58" y="60"/>
                    <a:pt x="60" y="64"/>
                  </a:cubicBezTo>
                  <a:cubicBezTo>
                    <a:pt x="62" y="67"/>
                    <a:pt x="62" y="71"/>
                    <a:pt x="60" y="74"/>
                  </a:cubicBezTo>
                  <a:cubicBezTo>
                    <a:pt x="60" y="76"/>
                    <a:pt x="59" y="78"/>
                    <a:pt x="58" y="79"/>
                  </a:cubicBezTo>
                  <a:cubicBezTo>
                    <a:pt x="58" y="81"/>
                    <a:pt x="56" y="82"/>
                    <a:pt x="56" y="85"/>
                  </a:cubicBezTo>
                  <a:cubicBezTo>
                    <a:pt x="55" y="88"/>
                    <a:pt x="54" y="92"/>
                    <a:pt x="53" y="96"/>
                  </a:cubicBezTo>
                  <a:cubicBezTo>
                    <a:pt x="52" y="100"/>
                    <a:pt x="50" y="104"/>
                    <a:pt x="49" y="108"/>
                  </a:cubicBezTo>
                  <a:cubicBezTo>
                    <a:pt x="47" y="112"/>
                    <a:pt x="44" y="116"/>
                    <a:pt x="43" y="121"/>
                  </a:cubicBezTo>
                  <a:cubicBezTo>
                    <a:pt x="41" y="125"/>
                    <a:pt x="41" y="131"/>
                    <a:pt x="44" y="135"/>
                  </a:cubicBezTo>
                  <a:cubicBezTo>
                    <a:pt x="46" y="138"/>
                    <a:pt x="48" y="140"/>
                    <a:pt x="47" y="144"/>
                  </a:cubicBezTo>
                  <a:cubicBezTo>
                    <a:pt x="45" y="147"/>
                    <a:pt x="40" y="147"/>
                    <a:pt x="37" y="147"/>
                  </a:cubicBezTo>
                  <a:cubicBezTo>
                    <a:pt x="34" y="148"/>
                    <a:pt x="30" y="148"/>
                    <a:pt x="28" y="152"/>
                  </a:cubicBezTo>
                  <a:cubicBezTo>
                    <a:pt x="26" y="155"/>
                    <a:pt x="27" y="159"/>
                    <a:pt x="26" y="163"/>
                  </a:cubicBezTo>
                  <a:cubicBezTo>
                    <a:pt x="25" y="166"/>
                    <a:pt x="20" y="167"/>
                    <a:pt x="18" y="168"/>
                  </a:cubicBezTo>
                  <a:cubicBezTo>
                    <a:pt x="15" y="169"/>
                    <a:pt x="15" y="170"/>
                    <a:pt x="15" y="173"/>
                  </a:cubicBezTo>
                  <a:cubicBezTo>
                    <a:pt x="15" y="175"/>
                    <a:pt x="15" y="176"/>
                    <a:pt x="15" y="178"/>
                  </a:cubicBezTo>
                  <a:cubicBezTo>
                    <a:pt x="16" y="184"/>
                    <a:pt x="14" y="194"/>
                    <a:pt x="20" y="198"/>
                  </a:cubicBezTo>
                  <a:cubicBezTo>
                    <a:pt x="22" y="200"/>
                    <a:pt x="24" y="200"/>
                    <a:pt x="25" y="203"/>
                  </a:cubicBezTo>
                  <a:cubicBezTo>
                    <a:pt x="25" y="206"/>
                    <a:pt x="25" y="207"/>
                    <a:pt x="23" y="209"/>
                  </a:cubicBezTo>
                  <a:cubicBezTo>
                    <a:pt x="20" y="211"/>
                    <a:pt x="17" y="212"/>
                    <a:pt x="14" y="215"/>
                  </a:cubicBezTo>
                  <a:cubicBezTo>
                    <a:pt x="13" y="216"/>
                    <a:pt x="12" y="216"/>
                    <a:pt x="11" y="218"/>
                  </a:cubicBezTo>
                  <a:cubicBezTo>
                    <a:pt x="10" y="219"/>
                    <a:pt x="10" y="222"/>
                    <a:pt x="10" y="223"/>
                  </a:cubicBezTo>
                  <a:cubicBezTo>
                    <a:pt x="9" y="227"/>
                    <a:pt x="7" y="231"/>
                    <a:pt x="7" y="234"/>
                  </a:cubicBezTo>
                  <a:cubicBezTo>
                    <a:pt x="6" y="236"/>
                    <a:pt x="6" y="238"/>
                    <a:pt x="5" y="240"/>
                  </a:cubicBezTo>
                  <a:cubicBezTo>
                    <a:pt x="4" y="241"/>
                    <a:pt x="4" y="243"/>
                    <a:pt x="4" y="245"/>
                  </a:cubicBezTo>
                  <a:cubicBezTo>
                    <a:pt x="3" y="247"/>
                    <a:pt x="2" y="247"/>
                    <a:pt x="0" y="247"/>
                  </a:cubicBezTo>
                  <a:cubicBezTo>
                    <a:pt x="3" y="249"/>
                    <a:pt x="7" y="251"/>
                    <a:pt x="10" y="252"/>
                  </a:cubicBezTo>
                  <a:cubicBezTo>
                    <a:pt x="14" y="254"/>
                    <a:pt x="14" y="258"/>
                    <a:pt x="17" y="260"/>
                  </a:cubicBezTo>
                  <a:cubicBezTo>
                    <a:pt x="21" y="264"/>
                    <a:pt x="24" y="263"/>
                    <a:pt x="29" y="263"/>
                  </a:cubicBezTo>
                  <a:cubicBezTo>
                    <a:pt x="29" y="263"/>
                    <a:pt x="30" y="263"/>
                    <a:pt x="31" y="263"/>
                  </a:cubicBezTo>
                  <a:cubicBezTo>
                    <a:pt x="32" y="261"/>
                    <a:pt x="38" y="263"/>
                    <a:pt x="40" y="264"/>
                  </a:cubicBezTo>
                  <a:cubicBezTo>
                    <a:pt x="44" y="265"/>
                    <a:pt x="47" y="266"/>
                    <a:pt x="51" y="268"/>
                  </a:cubicBezTo>
                  <a:cubicBezTo>
                    <a:pt x="55" y="270"/>
                    <a:pt x="58" y="271"/>
                    <a:pt x="60" y="266"/>
                  </a:cubicBezTo>
                  <a:cubicBezTo>
                    <a:pt x="62" y="262"/>
                    <a:pt x="63" y="261"/>
                    <a:pt x="68" y="262"/>
                  </a:cubicBezTo>
                  <a:cubicBezTo>
                    <a:pt x="71" y="263"/>
                    <a:pt x="75" y="262"/>
                    <a:pt x="78" y="265"/>
                  </a:cubicBezTo>
                  <a:cubicBezTo>
                    <a:pt x="80" y="267"/>
                    <a:pt x="80" y="273"/>
                    <a:pt x="79" y="276"/>
                  </a:cubicBezTo>
                  <a:cubicBezTo>
                    <a:pt x="79" y="279"/>
                    <a:pt x="77" y="288"/>
                    <a:pt x="82" y="288"/>
                  </a:cubicBezTo>
                  <a:cubicBezTo>
                    <a:pt x="84" y="288"/>
                    <a:pt x="86" y="286"/>
                    <a:pt x="88" y="286"/>
                  </a:cubicBezTo>
                  <a:cubicBezTo>
                    <a:pt x="90" y="286"/>
                    <a:pt x="92" y="287"/>
                    <a:pt x="93" y="289"/>
                  </a:cubicBezTo>
                  <a:cubicBezTo>
                    <a:pt x="95" y="291"/>
                    <a:pt x="94" y="296"/>
                    <a:pt x="97" y="299"/>
                  </a:cubicBezTo>
                  <a:cubicBezTo>
                    <a:pt x="99" y="301"/>
                    <a:pt x="102" y="301"/>
                    <a:pt x="104" y="302"/>
                  </a:cubicBezTo>
                  <a:cubicBezTo>
                    <a:pt x="108" y="304"/>
                    <a:pt x="112" y="305"/>
                    <a:pt x="116" y="307"/>
                  </a:cubicBezTo>
                  <a:cubicBezTo>
                    <a:pt x="117" y="305"/>
                    <a:pt x="119" y="306"/>
                    <a:pt x="121" y="305"/>
                  </a:cubicBezTo>
                  <a:cubicBezTo>
                    <a:pt x="126" y="305"/>
                    <a:pt x="131" y="305"/>
                    <a:pt x="136" y="304"/>
                  </a:cubicBezTo>
                  <a:cubicBezTo>
                    <a:pt x="141" y="303"/>
                    <a:pt x="144" y="299"/>
                    <a:pt x="146" y="295"/>
                  </a:cubicBezTo>
                  <a:cubicBezTo>
                    <a:pt x="150" y="290"/>
                    <a:pt x="154" y="287"/>
                    <a:pt x="156" y="281"/>
                  </a:cubicBezTo>
                  <a:cubicBezTo>
                    <a:pt x="157" y="279"/>
                    <a:pt x="158" y="277"/>
                    <a:pt x="159" y="274"/>
                  </a:cubicBezTo>
                  <a:cubicBezTo>
                    <a:pt x="159" y="272"/>
                    <a:pt x="158" y="270"/>
                    <a:pt x="159" y="268"/>
                  </a:cubicBezTo>
                  <a:cubicBezTo>
                    <a:pt x="160" y="264"/>
                    <a:pt x="164" y="261"/>
                    <a:pt x="166" y="257"/>
                  </a:cubicBezTo>
                  <a:cubicBezTo>
                    <a:pt x="169" y="254"/>
                    <a:pt x="172" y="251"/>
                    <a:pt x="174" y="248"/>
                  </a:cubicBezTo>
                  <a:cubicBezTo>
                    <a:pt x="177" y="244"/>
                    <a:pt x="177" y="240"/>
                    <a:pt x="180" y="236"/>
                  </a:cubicBezTo>
                  <a:cubicBezTo>
                    <a:pt x="182" y="235"/>
                    <a:pt x="184" y="234"/>
                    <a:pt x="186" y="233"/>
                  </a:cubicBezTo>
                  <a:cubicBezTo>
                    <a:pt x="188" y="231"/>
                    <a:pt x="189" y="232"/>
                    <a:pt x="192" y="232"/>
                  </a:cubicBezTo>
                  <a:cubicBezTo>
                    <a:pt x="197" y="231"/>
                    <a:pt x="200" y="230"/>
                    <a:pt x="204" y="227"/>
                  </a:cubicBezTo>
                  <a:cubicBezTo>
                    <a:pt x="206" y="226"/>
                    <a:pt x="207" y="225"/>
                    <a:pt x="209" y="224"/>
                  </a:cubicBezTo>
                  <a:cubicBezTo>
                    <a:pt x="210" y="223"/>
                    <a:pt x="212" y="223"/>
                    <a:pt x="214" y="223"/>
                  </a:cubicBezTo>
                  <a:cubicBezTo>
                    <a:pt x="218" y="221"/>
                    <a:pt x="221" y="219"/>
                    <a:pt x="224" y="218"/>
                  </a:cubicBezTo>
                  <a:cubicBezTo>
                    <a:pt x="227" y="217"/>
                    <a:pt x="230" y="217"/>
                    <a:pt x="231" y="215"/>
                  </a:cubicBezTo>
                  <a:cubicBezTo>
                    <a:pt x="232" y="213"/>
                    <a:pt x="232" y="211"/>
                    <a:pt x="233" y="210"/>
                  </a:cubicBezTo>
                  <a:cubicBezTo>
                    <a:pt x="233" y="208"/>
                    <a:pt x="234" y="208"/>
                    <a:pt x="236" y="207"/>
                  </a:cubicBezTo>
                  <a:cubicBezTo>
                    <a:pt x="239" y="205"/>
                    <a:pt x="241" y="202"/>
                    <a:pt x="244" y="199"/>
                  </a:cubicBezTo>
                  <a:cubicBezTo>
                    <a:pt x="246" y="196"/>
                    <a:pt x="246" y="192"/>
                    <a:pt x="249" y="189"/>
                  </a:cubicBezTo>
                  <a:cubicBezTo>
                    <a:pt x="252" y="186"/>
                    <a:pt x="256" y="186"/>
                    <a:pt x="259" y="183"/>
                  </a:cubicBezTo>
                  <a:cubicBezTo>
                    <a:pt x="262" y="181"/>
                    <a:pt x="265" y="177"/>
                    <a:pt x="266" y="173"/>
                  </a:cubicBezTo>
                  <a:cubicBezTo>
                    <a:pt x="269" y="169"/>
                    <a:pt x="270" y="165"/>
                    <a:pt x="272" y="161"/>
                  </a:cubicBezTo>
                  <a:cubicBezTo>
                    <a:pt x="274" y="158"/>
                    <a:pt x="276" y="155"/>
                    <a:pt x="278" y="151"/>
                  </a:cubicBezTo>
                  <a:cubicBezTo>
                    <a:pt x="282" y="146"/>
                    <a:pt x="292" y="138"/>
                    <a:pt x="290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77"/>
            <p:cNvSpPr>
              <a:spLocks/>
            </p:cNvSpPr>
            <p:nvPr/>
          </p:nvSpPr>
          <p:spPr bwMode="auto">
            <a:xfrm>
              <a:off x="4097338" y="2717800"/>
              <a:ext cx="574675" cy="466725"/>
            </a:xfrm>
            <a:custGeom>
              <a:avLst/>
              <a:gdLst>
                <a:gd name="T0" fmla="*/ 124 w 337"/>
                <a:gd name="T1" fmla="*/ 106 h 274"/>
                <a:gd name="T2" fmla="*/ 112 w 337"/>
                <a:gd name="T3" fmla="*/ 107 h 274"/>
                <a:gd name="T4" fmla="*/ 98 w 337"/>
                <a:gd name="T5" fmla="*/ 117 h 274"/>
                <a:gd name="T6" fmla="*/ 87 w 337"/>
                <a:gd name="T7" fmla="*/ 134 h 274"/>
                <a:gd name="T8" fmla="*/ 56 w 337"/>
                <a:gd name="T9" fmla="*/ 147 h 274"/>
                <a:gd name="T10" fmla="*/ 42 w 337"/>
                <a:gd name="T11" fmla="*/ 146 h 274"/>
                <a:gd name="T12" fmla="*/ 33 w 337"/>
                <a:gd name="T13" fmla="*/ 171 h 274"/>
                <a:gd name="T14" fmla="*/ 16 w 337"/>
                <a:gd name="T15" fmla="*/ 183 h 274"/>
                <a:gd name="T16" fmla="*/ 2 w 337"/>
                <a:gd name="T17" fmla="*/ 201 h 274"/>
                <a:gd name="T18" fmla="*/ 12 w 337"/>
                <a:gd name="T19" fmla="*/ 212 h 274"/>
                <a:gd name="T20" fmla="*/ 17 w 337"/>
                <a:gd name="T21" fmla="*/ 225 h 274"/>
                <a:gd name="T22" fmla="*/ 14 w 337"/>
                <a:gd name="T23" fmla="*/ 246 h 274"/>
                <a:gd name="T24" fmla="*/ 27 w 337"/>
                <a:gd name="T25" fmla="*/ 252 h 274"/>
                <a:gd name="T26" fmla="*/ 44 w 337"/>
                <a:gd name="T27" fmla="*/ 251 h 274"/>
                <a:gd name="T28" fmla="*/ 49 w 337"/>
                <a:gd name="T29" fmla="*/ 218 h 274"/>
                <a:gd name="T30" fmla="*/ 76 w 337"/>
                <a:gd name="T31" fmla="*/ 224 h 274"/>
                <a:gd name="T32" fmla="*/ 89 w 337"/>
                <a:gd name="T33" fmla="*/ 239 h 274"/>
                <a:gd name="T34" fmla="*/ 125 w 337"/>
                <a:gd name="T35" fmla="*/ 266 h 274"/>
                <a:gd name="T36" fmla="*/ 140 w 337"/>
                <a:gd name="T37" fmla="*/ 253 h 274"/>
                <a:gd name="T38" fmla="*/ 155 w 337"/>
                <a:gd name="T39" fmla="*/ 252 h 274"/>
                <a:gd name="T40" fmla="*/ 186 w 337"/>
                <a:gd name="T41" fmla="*/ 249 h 274"/>
                <a:gd name="T42" fmla="*/ 196 w 337"/>
                <a:gd name="T43" fmla="*/ 250 h 274"/>
                <a:gd name="T44" fmla="*/ 223 w 337"/>
                <a:gd name="T45" fmla="*/ 252 h 274"/>
                <a:gd name="T46" fmla="*/ 249 w 337"/>
                <a:gd name="T47" fmla="*/ 250 h 274"/>
                <a:gd name="T48" fmla="*/ 280 w 337"/>
                <a:gd name="T49" fmla="*/ 250 h 274"/>
                <a:gd name="T50" fmla="*/ 317 w 337"/>
                <a:gd name="T51" fmla="*/ 225 h 274"/>
                <a:gd name="T52" fmla="*/ 327 w 337"/>
                <a:gd name="T53" fmla="*/ 186 h 274"/>
                <a:gd name="T54" fmla="*/ 330 w 337"/>
                <a:gd name="T55" fmla="*/ 160 h 274"/>
                <a:gd name="T56" fmla="*/ 336 w 337"/>
                <a:gd name="T57" fmla="*/ 133 h 274"/>
                <a:gd name="T58" fmla="*/ 321 w 337"/>
                <a:gd name="T59" fmla="*/ 111 h 274"/>
                <a:gd name="T60" fmla="*/ 312 w 337"/>
                <a:gd name="T61" fmla="*/ 104 h 274"/>
                <a:gd name="T62" fmla="*/ 314 w 337"/>
                <a:gd name="T63" fmla="*/ 63 h 274"/>
                <a:gd name="T64" fmla="*/ 327 w 337"/>
                <a:gd name="T65" fmla="*/ 56 h 274"/>
                <a:gd name="T66" fmla="*/ 309 w 337"/>
                <a:gd name="T67" fmla="*/ 43 h 274"/>
                <a:gd name="T68" fmla="*/ 290 w 337"/>
                <a:gd name="T69" fmla="*/ 42 h 274"/>
                <a:gd name="T70" fmla="*/ 276 w 337"/>
                <a:gd name="T71" fmla="*/ 38 h 274"/>
                <a:gd name="T72" fmla="*/ 269 w 337"/>
                <a:gd name="T73" fmla="*/ 45 h 274"/>
                <a:gd name="T74" fmla="*/ 243 w 337"/>
                <a:gd name="T75" fmla="*/ 46 h 274"/>
                <a:gd name="T76" fmla="*/ 233 w 337"/>
                <a:gd name="T77" fmla="*/ 37 h 274"/>
                <a:gd name="T78" fmla="*/ 239 w 337"/>
                <a:gd name="T79" fmla="*/ 14 h 274"/>
                <a:gd name="T80" fmla="*/ 225 w 337"/>
                <a:gd name="T81" fmla="*/ 1 h 274"/>
                <a:gd name="T82" fmla="*/ 222 w 337"/>
                <a:gd name="T83" fmla="*/ 9 h 274"/>
                <a:gd name="T84" fmla="*/ 198 w 337"/>
                <a:gd name="T85" fmla="*/ 4 h 274"/>
                <a:gd name="T86" fmla="*/ 178 w 337"/>
                <a:gd name="T87" fmla="*/ 28 h 274"/>
                <a:gd name="T88" fmla="*/ 155 w 337"/>
                <a:gd name="T89" fmla="*/ 33 h 274"/>
                <a:gd name="T90" fmla="*/ 144 w 337"/>
                <a:gd name="T91" fmla="*/ 41 h 274"/>
                <a:gd name="T92" fmla="*/ 118 w 337"/>
                <a:gd name="T93" fmla="*/ 55 h 274"/>
                <a:gd name="T94" fmla="*/ 106 w 337"/>
                <a:gd name="T95" fmla="*/ 6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" h="274">
                  <a:moveTo>
                    <a:pt x="134" y="98"/>
                  </a:moveTo>
                  <a:cubicBezTo>
                    <a:pt x="134" y="98"/>
                    <a:pt x="127" y="102"/>
                    <a:pt x="124" y="106"/>
                  </a:cubicBezTo>
                  <a:cubicBezTo>
                    <a:pt x="121" y="109"/>
                    <a:pt x="117" y="110"/>
                    <a:pt x="117" y="110"/>
                  </a:cubicBezTo>
                  <a:cubicBezTo>
                    <a:pt x="115" y="110"/>
                    <a:pt x="115" y="107"/>
                    <a:pt x="112" y="107"/>
                  </a:cubicBezTo>
                  <a:cubicBezTo>
                    <a:pt x="112" y="111"/>
                    <a:pt x="114" y="116"/>
                    <a:pt x="110" y="118"/>
                  </a:cubicBezTo>
                  <a:cubicBezTo>
                    <a:pt x="107" y="120"/>
                    <a:pt x="102" y="117"/>
                    <a:pt x="98" y="117"/>
                  </a:cubicBezTo>
                  <a:cubicBezTo>
                    <a:pt x="95" y="117"/>
                    <a:pt x="88" y="118"/>
                    <a:pt x="86" y="122"/>
                  </a:cubicBezTo>
                  <a:cubicBezTo>
                    <a:pt x="84" y="125"/>
                    <a:pt x="92" y="129"/>
                    <a:pt x="87" y="134"/>
                  </a:cubicBezTo>
                  <a:cubicBezTo>
                    <a:pt x="83" y="137"/>
                    <a:pt x="76" y="139"/>
                    <a:pt x="72" y="141"/>
                  </a:cubicBezTo>
                  <a:cubicBezTo>
                    <a:pt x="66" y="143"/>
                    <a:pt x="61" y="145"/>
                    <a:pt x="56" y="147"/>
                  </a:cubicBezTo>
                  <a:cubicBezTo>
                    <a:pt x="53" y="148"/>
                    <a:pt x="51" y="148"/>
                    <a:pt x="48" y="148"/>
                  </a:cubicBezTo>
                  <a:cubicBezTo>
                    <a:pt x="46" y="147"/>
                    <a:pt x="44" y="145"/>
                    <a:pt x="42" y="146"/>
                  </a:cubicBezTo>
                  <a:cubicBezTo>
                    <a:pt x="38" y="148"/>
                    <a:pt x="41" y="155"/>
                    <a:pt x="41" y="159"/>
                  </a:cubicBezTo>
                  <a:cubicBezTo>
                    <a:pt x="41" y="164"/>
                    <a:pt x="38" y="168"/>
                    <a:pt x="33" y="171"/>
                  </a:cubicBezTo>
                  <a:cubicBezTo>
                    <a:pt x="29" y="174"/>
                    <a:pt x="24" y="175"/>
                    <a:pt x="21" y="179"/>
                  </a:cubicBezTo>
                  <a:cubicBezTo>
                    <a:pt x="19" y="180"/>
                    <a:pt x="18" y="182"/>
                    <a:pt x="16" y="183"/>
                  </a:cubicBezTo>
                  <a:cubicBezTo>
                    <a:pt x="13" y="184"/>
                    <a:pt x="11" y="183"/>
                    <a:pt x="8" y="184"/>
                  </a:cubicBezTo>
                  <a:cubicBezTo>
                    <a:pt x="0" y="185"/>
                    <a:pt x="1" y="195"/>
                    <a:pt x="2" y="201"/>
                  </a:cubicBezTo>
                  <a:cubicBezTo>
                    <a:pt x="2" y="204"/>
                    <a:pt x="3" y="207"/>
                    <a:pt x="5" y="209"/>
                  </a:cubicBezTo>
                  <a:cubicBezTo>
                    <a:pt x="7" y="211"/>
                    <a:pt x="10" y="210"/>
                    <a:pt x="12" y="212"/>
                  </a:cubicBezTo>
                  <a:cubicBezTo>
                    <a:pt x="13" y="214"/>
                    <a:pt x="13" y="217"/>
                    <a:pt x="14" y="220"/>
                  </a:cubicBezTo>
                  <a:cubicBezTo>
                    <a:pt x="15" y="221"/>
                    <a:pt x="16" y="223"/>
                    <a:pt x="17" y="225"/>
                  </a:cubicBezTo>
                  <a:cubicBezTo>
                    <a:pt x="17" y="229"/>
                    <a:pt x="15" y="234"/>
                    <a:pt x="14" y="239"/>
                  </a:cubicBezTo>
                  <a:cubicBezTo>
                    <a:pt x="14" y="241"/>
                    <a:pt x="13" y="244"/>
                    <a:pt x="14" y="246"/>
                  </a:cubicBezTo>
                  <a:cubicBezTo>
                    <a:pt x="15" y="249"/>
                    <a:pt x="17" y="248"/>
                    <a:pt x="19" y="249"/>
                  </a:cubicBezTo>
                  <a:cubicBezTo>
                    <a:pt x="22" y="249"/>
                    <a:pt x="24" y="250"/>
                    <a:pt x="27" y="252"/>
                  </a:cubicBezTo>
                  <a:cubicBezTo>
                    <a:pt x="30" y="253"/>
                    <a:pt x="33" y="254"/>
                    <a:pt x="36" y="256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89" y="239"/>
                    <a:pt x="89" y="239"/>
                    <a:pt x="89" y="239"/>
                  </a:cubicBezTo>
                  <a:cubicBezTo>
                    <a:pt x="116" y="274"/>
                    <a:pt x="116" y="274"/>
                    <a:pt x="116" y="274"/>
                  </a:cubicBezTo>
                  <a:cubicBezTo>
                    <a:pt x="119" y="272"/>
                    <a:pt x="123" y="269"/>
                    <a:pt x="125" y="266"/>
                  </a:cubicBezTo>
                  <a:cubicBezTo>
                    <a:pt x="127" y="263"/>
                    <a:pt x="131" y="262"/>
                    <a:pt x="133" y="259"/>
                  </a:cubicBezTo>
                  <a:cubicBezTo>
                    <a:pt x="136" y="257"/>
                    <a:pt x="137" y="255"/>
                    <a:pt x="140" y="253"/>
                  </a:cubicBezTo>
                  <a:cubicBezTo>
                    <a:pt x="143" y="251"/>
                    <a:pt x="144" y="251"/>
                    <a:pt x="147" y="252"/>
                  </a:cubicBezTo>
                  <a:cubicBezTo>
                    <a:pt x="150" y="252"/>
                    <a:pt x="152" y="252"/>
                    <a:pt x="155" y="252"/>
                  </a:cubicBezTo>
                  <a:cubicBezTo>
                    <a:pt x="164" y="250"/>
                    <a:pt x="173" y="242"/>
                    <a:pt x="182" y="247"/>
                  </a:cubicBezTo>
                  <a:cubicBezTo>
                    <a:pt x="183" y="248"/>
                    <a:pt x="185" y="248"/>
                    <a:pt x="186" y="249"/>
                  </a:cubicBezTo>
                  <a:cubicBezTo>
                    <a:pt x="185" y="249"/>
                    <a:pt x="185" y="248"/>
                    <a:pt x="186" y="248"/>
                  </a:cubicBezTo>
                  <a:cubicBezTo>
                    <a:pt x="189" y="249"/>
                    <a:pt x="192" y="249"/>
                    <a:pt x="196" y="250"/>
                  </a:cubicBezTo>
                  <a:cubicBezTo>
                    <a:pt x="201" y="250"/>
                    <a:pt x="204" y="250"/>
                    <a:pt x="209" y="251"/>
                  </a:cubicBezTo>
                  <a:cubicBezTo>
                    <a:pt x="213" y="252"/>
                    <a:pt x="218" y="251"/>
                    <a:pt x="223" y="252"/>
                  </a:cubicBezTo>
                  <a:cubicBezTo>
                    <a:pt x="226" y="252"/>
                    <a:pt x="230" y="254"/>
                    <a:pt x="233" y="254"/>
                  </a:cubicBezTo>
                  <a:cubicBezTo>
                    <a:pt x="239" y="253"/>
                    <a:pt x="243" y="250"/>
                    <a:pt x="249" y="250"/>
                  </a:cubicBezTo>
                  <a:cubicBezTo>
                    <a:pt x="254" y="251"/>
                    <a:pt x="259" y="251"/>
                    <a:pt x="264" y="250"/>
                  </a:cubicBezTo>
                  <a:cubicBezTo>
                    <a:pt x="269" y="250"/>
                    <a:pt x="275" y="251"/>
                    <a:pt x="280" y="250"/>
                  </a:cubicBezTo>
                  <a:cubicBezTo>
                    <a:pt x="290" y="250"/>
                    <a:pt x="302" y="252"/>
                    <a:pt x="308" y="244"/>
                  </a:cubicBezTo>
                  <a:cubicBezTo>
                    <a:pt x="313" y="238"/>
                    <a:pt x="315" y="232"/>
                    <a:pt x="317" y="225"/>
                  </a:cubicBezTo>
                  <a:cubicBezTo>
                    <a:pt x="319" y="220"/>
                    <a:pt x="322" y="213"/>
                    <a:pt x="322" y="207"/>
                  </a:cubicBezTo>
                  <a:cubicBezTo>
                    <a:pt x="323" y="200"/>
                    <a:pt x="323" y="192"/>
                    <a:pt x="327" y="186"/>
                  </a:cubicBezTo>
                  <a:cubicBezTo>
                    <a:pt x="329" y="183"/>
                    <a:pt x="334" y="179"/>
                    <a:pt x="333" y="174"/>
                  </a:cubicBezTo>
                  <a:cubicBezTo>
                    <a:pt x="332" y="169"/>
                    <a:pt x="329" y="166"/>
                    <a:pt x="330" y="160"/>
                  </a:cubicBezTo>
                  <a:cubicBezTo>
                    <a:pt x="331" y="156"/>
                    <a:pt x="336" y="153"/>
                    <a:pt x="336" y="149"/>
                  </a:cubicBezTo>
                  <a:cubicBezTo>
                    <a:pt x="336" y="144"/>
                    <a:pt x="337" y="138"/>
                    <a:pt x="336" y="133"/>
                  </a:cubicBezTo>
                  <a:cubicBezTo>
                    <a:pt x="334" y="129"/>
                    <a:pt x="331" y="126"/>
                    <a:pt x="328" y="123"/>
                  </a:cubicBezTo>
                  <a:cubicBezTo>
                    <a:pt x="325" y="119"/>
                    <a:pt x="323" y="116"/>
                    <a:pt x="321" y="111"/>
                  </a:cubicBezTo>
                  <a:cubicBezTo>
                    <a:pt x="320" y="109"/>
                    <a:pt x="320" y="108"/>
                    <a:pt x="318" y="106"/>
                  </a:cubicBezTo>
                  <a:cubicBezTo>
                    <a:pt x="316" y="105"/>
                    <a:pt x="314" y="105"/>
                    <a:pt x="312" y="104"/>
                  </a:cubicBezTo>
                  <a:cubicBezTo>
                    <a:pt x="304" y="101"/>
                    <a:pt x="304" y="85"/>
                    <a:pt x="306" y="77"/>
                  </a:cubicBezTo>
                  <a:cubicBezTo>
                    <a:pt x="307" y="72"/>
                    <a:pt x="311" y="67"/>
                    <a:pt x="314" y="63"/>
                  </a:cubicBezTo>
                  <a:cubicBezTo>
                    <a:pt x="317" y="60"/>
                    <a:pt x="321" y="58"/>
                    <a:pt x="324" y="57"/>
                  </a:cubicBezTo>
                  <a:cubicBezTo>
                    <a:pt x="325" y="56"/>
                    <a:pt x="326" y="56"/>
                    <a:pt x="327" y="56"/>
                  </a:cubicBezTo>
                  <a:cubicBezTo>
                    <a:pt x="324" y="54"/>
                    <a:pt x="322" y="53"/>
                    <a:pt x="320" y="51"/>
                  </a:cubicBezTo>
                  <a:cubicBezTo>
                    <a:pt x="317" y="48"/>
                    <a:pt x="314" y="43"/>
                    <a:pt x="309" y="43"/>
                  </a:cubicBezTo>
                  <a:cubicBezTo>
                    <a:pt x="306" y="43"/>
                    <a:pt x="303" y="43"/>
                    <a:pt x="300" y="43"/>
                  </a:cubicBezTo>
                  <a:cubicBezTo>
                    <a:pt x="297" y="43"/>
                    <a:pt x="292" y="44"/>
                    <a:pt x="290" y="42"/>
                  </a:cubicBezTo>
                  <a:cubicBezTo>
                    <a:pt x="287" y="40"/>
                    <a:pt x="286" y="38"/>
                    <a:pt x="284" y="37"/>
                  </a:cubicBezTo>
                  <a:cubicBezTo>
                    <a:pt x="281" y="36"/>
                    <a:pt x="278" y="37"/>
                    <a:pt x="276" y="38"/>
                  </a:cubicBezTo>
                  <a:cubicBezTo>
                    <a:pt x="274" y="39"/>
                    <a:pt x="274" y="40"/>
                    <a:pt x="273" y="42"/>
                  </a:cubicBezTo>
                  <a:cubicBezTo>
                    <a:pt x="272" y="45"/>
                    <a:pt x="272" y="44"/>
                    <a:pt x="269" y="45"/>
                  </a:cubicBezTo>
                  <a:cubicBezTo>
                    <a:pt x="265" y="46"/>
                    <a:pt x="261" y="45"/>
                    <a:pt x="257" y="46"/>
                  </a:cubicBezTo>
                  <a:cubicBezTo>
                    <a:pt x="253" y="47"/>
                    <a:pt x="248" y="47"/>
                    <a:pt x="243" y="46"/>
                  </a:cubicBezTo>
                  <a:cubicBezTo>
                    <a:pt x="238" y="46"/>
                    <a:pt x="232" y="46"/>
                    <a:pt x="226" y="45"/>
                  </a:cubicBezTo>
                  <a:cubicBezTo>
                    <a:pt x="226" y="43"/>
                    <a:pt x="231" y="39"/>
                    <a:pt x="233" y="37"/>
                  </a:cubicBezTo>
                  <a:cubicBezTo>
                    <a:pt x="235" y="33"/>
                    <a:pt x="238" y="29"/>
                    <a:pt x="240" y="25"/>
                  </a:cubicBezTo>
                  <a:cubicBezTo>
                    <a:pt x="241" y="22"/>
                    <a:pt x="239" y="18"/>
                    <a:pt x="239" y="14"/>
                  </a:cubicBezTo>
                  <a:cubicBezTo>
                    <a:pt x="239" y="10"/>
                    <a:pt x="240" y="5"/>
                    <a:pt x="237" y="3"/>
                  </a:cubicBezTo>
                  <a:cubicBezTo>
                    <a:pt x="234" y="1"/>
                    <a:pt x="228" y="0"/>
                    <a:pt x="225" y="1"/>
                  </a:cubicBezTo>
                  <a:cubicBezTo>
                    <a:pt x="222" y="2"/>
                    <a:pt x="224" y="3"/>
                    <a:pt x="224" y="5"/>
                  </a:cubicBezTo>
                  <a:cubicBezTo>
                    <a:pt x="224" y="7"/>
                    <a:pt x="224" y="9"/>
                    <a:pt x="222" y="9"/>
                  </a:cubicBezTo>
                  <a:cubicBezTo>
                    <a:pt x="218" y="9"/>
                    <a:pt x="215" y="5"/>
                    <a:pt x="212" y="4"/>
                  </a:cubicBezTo>
                  <a:cubicBezTo>
                    <a:pt x="208" y="3"/>
                    <a:pt x="202" y="3"/>
                    <a:pt x="198" y="4"/>
                  </a:cubicBezTo>
                  <a:cubicBezTo>
                    <a:pt x="195" y="4"/>
                    <a:pt x="190" y="4"/>
                    <a:pt x="188" y="7"/>
                  </a:cubicBezTo>
                  <a:cubicBezTo>
                    <a:pt x="183" y="13"/>
                    <a:pt x="183" y="22"/>
                    <a:pt x="178" y="28"/>
                  </a:cubicBezTo>
                  <a:cubicBezTo>
                    <a:pt x="176" y="31"/>
                    <a:pt x="171" y="32"/>
                    <a:pt x="168" y="32"/>
                  </a:cubicBezTo>
                  <a:cubicBezTo>
                    <a:pt x="163" y="33"/>
                    <a:pt x="159" y="33"/>
                    <a:pt x="155" y="33"/>
                  </a:cubicBezTo>
                  <a:cubicBezTo>
                    <a:pt x="152" y="33"/>
                    <a:pt x="151" y="34"/>
                    <a:pt x="150" y="36"/>
                  </a:cubicBezTo>
                  <a:cubicBezTo>
                    <a:pt x="148" y="38"/>
                    <a:pt x="146" y="40"/>
                    <a:pt x="144" y="41"/>
                  </a:cubicBezTo>
                  <a:cubicBezTo>
                    <a:pt x="139" y="46"/>
                    <a:pt x="135" y="54"/>
                    <a:pt x="129" y="55"/>
                  </a:cubicBezTo>
                  <a:cubicBezTo>
                    <a:pt x="125" y="56"/>
                    <a:pt x="122" y="55"/>
                    <a:pt x="118" y="55"/>
                  </a:cubicBezTo>
                  <a:cubicBezTo>
                    <a:pt x="117" y="55"/>
                    <a:pt x="115" y="55"/>
                    <a:pt x="114" y="55"/>
                  </a:cubicBezTo>
                  <a:cubicBezTo>
                    <a:pt x="111" y="63"/>
                    <a:pt x="106" y="69"/>
                    <a:pt x="106" y="69"/>
                  </a:cubicBezTo>
                  <a:lnTo>
                    <a:pt x="134" y="98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78"/>
            <p:cNvSpPr>
              <a:spLocks/>
            </p:cNvSpPr>
            <p:nvPr/>
          </p:nvSpPr>
          <p:spPr bwMode="auto">
            <a:xfrm>
              <a:off x="3900488" y="2363788"/>
              <a:ext cx="277813" cy="420688"/>
            </a:xfrm>
            <a:custGeom>
              <a:avLst/>
              <a:gdLst>
                <a:gd name="T0" fmla="*/ 104 w 163"/>
                <a:gd name="T1" fmla="*/ 193 h 247"/>
                <a:gd name="T2" fmla="*/ 111 w 163"/>
                <a:gd name="T3" fmla="*/ 178 h 247"/>
                <a:gd name="T4" fmla="*/ 112 w 163"/>
                <a:gd name="T5" fmla="*/ 167 h 247"/>
                <a:gd name="T6" fmla="*/ 107 w 163"/>
                <a:gd name="T7" fmla="*/ 148 h 247"/>
                <a:gd name="T8" fmla="*/ 111 w 163"/>
                <a:gd name="T9" fmla="*/ 131 h 247"/>
                <a:gd name="T10" fmla="*/ 113 w 163"/>
                <a:gd name="T11" fmla="*/ 96 h 247"/>
                <a:gd name="T12" fmla="*/ 122 w 163"/>
                <a:gd name="T13" fmla="*/ 72 h 247"/>
                <a:gd name="T14" fmla="*/ 134 w 163"/>
                <a:gd name="T15" fmla="*/ 73 h 247"/>
                <a:gd name="T16" fmla="*/ 151 w 163"/>
                <a:gd name="T17" fmla="*/ 80 h 247"/>
                <a:gd name="T18" fmla="*/ 156 w 163"/>
                <a:gd name="T19" fmla="*/ 60 h 247"/>
                <a:gd name="T20" fmla="*/ 163 w 163"/>
                <a:gd name="T21" fmla="*/ 29 h 247"/>
                <a:gd name="T22" fmla="*/ 146 w 163"/>
                <a:gd name="T23" fmla="*/ 27 h 247"/>
                <a:gd name="T24" fmla="*/ 125 w 163"/>
                <a:gd name="T25" fmla="*/ 14 h 247"/>
                <a:gd name="T26" fmla="*/ 129 w 163"/>
                <a:gd name="T27" fmla="*/ 2 h 247"/>
                <a:gd name="T28" fmla="*/ 122 w 163"/>
                <a:gd name="T29" fmla="*/ 5 h 247"/>
                <a:gd name="T30" fmla="*/ 105 w 163"/>
                <a:gd name="T31" fmla="*/ 5 h 247"/>
                <a:gd name="T32" fmla="*/ 91 w 163"/>
                <a:gd name="T33" fmla="*/ 9 h 247"/>
                <a:gd name="T34" fmla="*/ 85 w 163"/>
                <a:gd name="T35" fmla="*/ 18 h 247"/>
                <a:gd name="T36" fmla="*/ 70 w 163"/>
                <a:gd name="T37" fmla="*/ 10 h 247"/>
                <a:gd name="T38" fmla="*/ 51 w 163"/>
                <a:gd name="T39" fmla="*/ 10 h 247"/>
                <a:gd name="T40" fmla="*/ 27 w 163"/>
                <a:gd name="T41" fmla="*/ 17 h 247"/>
                <a:gd name="T42" fmla="*/ 15 w 163"/>
                <a:gd name="T43" fmla="*/ 93 h 247"/>
                <a:gd name="T44" fmla="*/ 8 w 163"/>
                <a:gd name="T45" fmla="*/ 110 h 247"/>
                <a:gd name="T46" fmla="*/ 4 w 163"/>
                <a:gd name="T47" fmla="*/ 128 h 247"/>
                <a:gd name="T48" fmla="*/ 12 w 163"/>
                <a:gd name="T49" fmla="*/ 137 h 247"/>
                <a:gd name="T50" fmla="*/ 7 w 163"/>
                <a:gd name="T51" fmla="*/ 134 h 247"/>
                <a:gd name="T52" fmla="*/ 14 w 163"/>
                <a:gd name="T53" fmla="*/ 118 h 247"/>
                <a:gd name="T54" fmla="*/ 21 w 163"/>
                <a:gd name="T55" fmla="*/ 96 h 247"/>
                <a:gd name="T56" fmla="*/ 20 w 163"/>
                <a:gd name="T57" fmla="*/ 85 h 247"/>
                <a:gd name="T58" fmla="*/ 22 w 163"/>
                <a:gd name="T59" fmla="*/ 84 h 247"/>
                <a:gd name="T60" fmla="*/ 30 w 163"/>
                <a:gd name="T61" fmla="*/ 86 h 247"/>
                <a:gd name="T62" fmla="*/ 26 w 163"/>
                <a:gd name="T63" fmla="*/ 93 h 247"/>
                <a:gd name="T64" fmla="*/ 21 w 163"/>
                <a:gd name="T65" fmla="*/ 111 h 247"/>
                <a:gd name="T66" fmla="*/ 26 w 163"/>
                <a:gd name="T67" fmla="*/ 111 h 247"/>
                <a:gd name="T68" fmla="*/ 37 w 163"/>
                <a:gd name="T69" fmla="*/ 113 h 247"/>
                <a:gd name="T70" fmla="*/ 18 w 163"/>
                <a:gd name="T71" fmla="*/ 120 h 247"/>
                <a:gd name="T72" fmla="*/ 13 w 163"/>
                <a:gd name="T73" fmla="*/ 127 h 247"/>
                <a:gd name="T74" fmla="*/ 22 w 163"/>
                <a:gd name="T75" fmla="*/ 122 h 247"/>
                <a:gd name="T76" fmla="*/ 32 w 163"/>
                <a:gd name="T77" fmla="*/ 126 h 247"/>
                <a:gd name="T78" fmla="*/ 32 w 163"/>
                <a:gd name="T79" fmla="*/ 129 h 247"/>
                <a:gd name="T80" fmla="*/ 27 w 163"/>
                <a:gd name="T81" fmla="*/ 134 h 247"/>
                <a:gd name="T82" fmla="*/ 16 w 163"/>
                <a:gd name="T83" fmla="*/ 140 h 247"/>
                <a:gd name="T84" fmla="*/ 9 w 163"/>
                <a:gd name="T85" fmla="*/ 147 h 247"/>
                <a:gd name="T86" fmla="*/ 1 w 163"/>
                <a:gd name="T87" fmla="*/ 169 h 247"/>
                <a:gd name="T88" fmla="*/ 10 w 163"/>
                <a:gd name="T89" fmla="*/ 179 h 247"/>
                <a:gd name="T90" fmla="*/ 24 w 163"/>
                <a:gd name="T91" fmla="*/ 198 h 247"/>
                <a:gd name="T92" fmla="*/ 46 w 163"/>
                <a:gd name="T93" fmla="*/ 190 h 247"/>
                <a:gd name="T94" fmla="*/ 49 w 163"/>
                <a:gd name="T95" fmla="*/ 205 h 247"/>
                <a:gd name="T96" fmla="*/ 60 w 163"/>
                <a:gd name="T97" fmla="*/ 210 h 247"/>
                <a:gd name="T98" fmla="*/ 63 w 163"/>
                <a:gd name="T99" fmla="*/ 223 h 247"/>
                <a:gd name="T100" fmla="*/ 56 w 163"/>
                <a:gd name="T101" fmla="*/ 236 h 247"/>
                <a:gd name="T102" fmla="*/ 55 w 163"/>
                <a:gd name="T103" fmla="*/ 244 h 247"/>
                <a:gd name="T104" fmla="*/ 75 w 163"/>
                <a:gd name="T105" fmla="*/ 245 h 247"/>
                <a:gd name="T106" fmla="*/ 81 w 163"/>
                <a:gd name="T107" fmla="*/ 234 h 247"/>
                <a:gd name="T108" fmla="*/ 86 w 163"/>
                <a:gd name="T109" fmla="*/ 222 h 247"/>
                <a:gd name="T110" fmla="*/ 98 w 163"/>
                <a:gd name="T111" fmla="*/ 20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47">
                  <a:moveTo>
                    <a:pt x="98" y="200"/>
                  </a:moveTo>
                  <a:cubicBezTo>
                    <a:pt x="99" y="199"/>
                    <a:pt x="103" y="195"/>
                    <a:pt x="104" y="193"/>
                  </a:cubicBezTo>
                  <a:cubicBezTo>
                    <a:pt x="104" y="188"/>
                    <a:pt x="93" y="187"/>
                    <a:pt x="99" y="181"/>
                  </a:cubicBezTo>
                  <a:cubicBezTo>
                    <a:pt x="102" y="178"/>
                    <a:pt x="108" y="179"/>
                    <a:pt x="111" y="178"/>
                  </a:cubicBezTo>
                  <a:cubicBezTo>
                    <a:pt x="114" y="177"/>
                    <a:pt x="119" y="176"/>
                    <a:pt x="118" y="172"/>
                  </a:cubicBezTo>
                  <a:cubicBezTo>
                    <a:pt x="117" y="170"/>
                    <a:pt x="114" y="169"/>
                    <a:pt x="112" y="167"/>
                  </a:cubicBezTo>
                  <a:cubicBezTo>
                    <a:pt x="111" y="164"/>
                    <a:pt x="111" y="160"/>
                    <a:pt x="110" y="157"/>
                  </a:cubicBezTo>
                  <a:cubicBezTo>
                    <a:pt x="109" y="154"/>
                    <a:pt x="107" y="151"/>
                    <a:pt x="107" y="148"/>
                  </a:cubicBezTo>
                  <a:cubicBezTo>
                    <a:pt x="109" y="146"/>
                    <a:pt x="112" y="147"/>
                    <a:pt x="114" y="145"/>
                  </a:cubicBezTo>
                  <a:cubicBezTo>
                    <a:pt x="121" y="142"/>
                    <a:pt x="113" y="135"/>
                    <a:pt x="111" y="131"/>
                  </a:cubicBezTo>
                  <a:cubicBezTo>
                    <a:pt x="108" y="125"/>
                    <a:pt x="102" y="116"/>
                    <a:pt x="103" y="109"/>
                  </a:cubicBezTo>
                  <a:cubicBezTo>
                    <a:pt x="105" y="104"/>
                    <a:pt x="110" y="100"/>
                    <a:pt x="113" y="96"/>
                  </a:cubicBezTo>
                  <a:cubicBezTo>
                    <a:pt x="117" y="92"/>
                    <a:pt x="120" y="82"/>
                    <a:pt x="126" y="80"/>
                  </a:cubicBezTo>
                  <a:cubicBezTo>
                    <a:pt x="126" y="77"/>
                    <a:pt x="122" y="75"/>
                    <a:pt x="122" y="72"/>
                  </a:cubicBezTo>
                  <a:cubicBezTo>
                    <a:pt x="121" y="69"/>
                    <a:pt x="124" y="66"/>
                    <a:pt x="127" y="66"/>
                  </a:cubicBezTo>
                  <a:cubicBezTo>
                    <a:pt x="129" y="67"/>
                    <a:pt x="132" y="72"/>
                    <a:pt x="134" y="73"/>
                  </a:cubicBezTo>
                  <a:cubicBezTo>
                    <a:pt x="137" y="74"/>
                    <a:pt x="139" y="73"/>
                    <a:pt x="142" y="71"/>
                  </a:cubicBezTo>
                  <a:cubicBezTo>
                    <a:pt x="145" y="73"/>
                    <a:pt x="148" y="79"/>
                    <a:pt x="151" y="80"/>
                  </a:cubicBezTo>
                  <a:cubicBezTo>
                    <a:pt x="156" y="80"/>
                    <a:pt x="156" y="70"/>
                    <a:pt x="157" y="67"/>
                  </a:cubicBezTo>
                  <a:cubicBezTo>
                    <a:pt x="158" y="63"/>
                    <a:pt x="158" y="64"/>
                    <a:pt x="156" y="60"/>
                  </a:cubicBezTo>
                  <a:cubicBezTo>
                    <a:pt x="155" y="58"/>
                    <a:pt x="153" y="56"/>
                    <a:pt x="152" y="54"/>
                  </a:cubicBezTo>
                  <a:cubicBezTo>
                    <a:pt x="146" y="42"/>
                    <a:pt x="154" y="36"/>
                    <a:pt x="163" y="2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48" y="27"/>
                    <a:pt x="146" y="27"/>
                  </a:cubicBezTo>
                  <a:cubicBezTo>
                    <a:pt x="144" y="27"/>
                    <a:pt x="129" y="21"/>
                    <a:pt x="129" y="21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7" y="10"/>
                    <a:pt x="127" y="7"/>
                  </a:cubicBezTo>
                  <a:cubicBezTo>
                    <a:pt x="128" y="6"/>
                    <a:pt x="128" y="4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4"/>
                    <a:pt x="124" y="6"/>
                    <a:pt x="122" y="5"/>
                  </a:cubicBezTo>
                  <a:cubicBezTo>
                    <a:pt x="120" y="4"/>
                    <a:pt x="120" y="2"/>
                    <a:pt x="117" y="1"/>
                  </a:cubicBezTo>
                  <a:cubicBezTo>
                    <a:pt x="112" y="0"/>
                    <a:pt x="109" y="4"/>
                    <a:pt x="105" y="5"/>
                  </a:cubicBezTo>
                  <a:cubicBezTo>
                    <a:pt x="103" y="6"/>
                    <a:pt x="100" y="7"/>
                    <a:pt x="98" y="7"/>
                  </a:cubicBezTo>
                  <a:cubicBezTo>
                    <a:pt x="96" y="8"/>
                    <a:pt x="93" y="8"/>
                    <a:pt x="91" y="9"/>
                  </a:cubicBezTo>
                  <a:cubicBezTo>
                    <a:pt x="88" y="11"/>
                    <a:pt x="95" y="18"/>
                    <a:pt x="92" y="20"/>
                  </a:cubicBezTo>
                  <a:cubicBezTo>
                    <a:pt x="90" y="21"/>
                    <a:pt x="87" y="19"/>
                    <a:pt x="85" y="18"/>
                  </a:cubicBezTo>
                  <a:cubicBezTo>
                    <a:pt x="82" y="17"/>
                    <a:pt x="82" y="16"/>
                    <a:pt x="81" y="13"/>
                  </a:cubicBezTo>
                  <a:cubicBezTo>
                    <a:pt x="79" y="9"/>
                    <a:pt x="73" y="6"/>
                    <a:pt x="70" y="10"/>
                  </a:cubicBezTo>
                  <a:cubicBezTo>
                    <a:pt x="67" y="13"/>
                    <a:pt x="67" y="19"/>
                    <a:pt x="62" y="14"/>
                  </a:cubicBezTo>
                  <a:cubicBezTo>
                    <a:pt x="59" y="11"/>
                    <a:pt x="55" y="7"/>
                    <a:pt x="51" y="10"/>
                  </a:cubicBezTo>
                  <a:cubicBezTo>
                    <a:pt x="46" y="14"/>
                    <a:pt x="45" y="20"/>
                    <a:pt x="39" y="17"/>
                  </a:cubicBezTo>
                  <a:cubicBezTo>
                    <a:pt x="34" y="15"/>
                    <a:pt x="32" y="14"/>
                    <a:pt x="27" y="17"/>
                  </a:cubicBezTo>
                  <a:cubicBezTo>
                    <a:pt x="26" y="38"/>
                    <a:pt x="21" y="59"/>
                    <a:pt x="17" y="80"/>
                  </a:cubicBezTo>
                  <a:cubicBezTo>
                    <a:pt x="16" y="84"/>
                    <a:pt x="15" y="89"/>
                    <a:pt x="15" y="93"/>
                  </a:cubicBezTo>
                  <a:cubicBezTo>
                    <a:pt x="14" y="97"/>
                    <a:pt x="12" y="100"/>
                    <a:pt x="11" y="104"/>
                  </a:cubicBezTo>
                  <a:cubicBezTo>
                    <a:pt x="10" y="106"/>
                    <a:pt x="9" y="108"/>
                    <a:pt x="8" y="110"/>
                  </a:cubicBezTo>
                  <a:cubicBezTo>
                    <a:pt x="8" y="112"/>
                    <a:pt x="8" y="115"/>
                    <a:pt x="7" y="117"/>
                  </a:cubicBezTo>
                  <a:cubicBezTo>
                    <a:pt x="7" y="121"/>
                    <a:pt x="5" y="124"/>
                    <a:pt x="4" y="128"/>
                  </a:cubicBezTo>
                  <a:cubicBezTo>
                    <a:pt x="4" y="131"/>
                    <a:pt x="2" y="139"/>
                    <a:pt x="7" y="139"/>
                  </a:cubicBezTo>
                  <a:cubicBezTo>
                    <a:pt x="8" y="139"/>
                    <a:pt x="11" y="138"/>
                    <a:pt x="12" y="137"/>
                  </a:cubicBezTo>
                  <a:cubicBezTo>
                    <a:pt x="14" y="136"/>
                    <a:pt x="14" y="134"/>
                    <a:pt x="12" y="134"/>
                  </a:cubicBezTo>
                  <a:cubicBezTo>
                    <a:pt x="11" y="134"/>
                    <a:pt x="9" y="136"/>
                    <a:pt x="7" y="134"/>
                  </a:cubicBezTo>
                  <a:cubicBezTo>
                    <a:pt x="7" y="133"/>
                    <a:pt x="8" y="129"/>
                    <a:pt x="8" y="128"/>
                  </a:cubicBezTo>
                  <a:cubicBezTo>
                    <a:pt x="9" y="123"/>
                    <a:pt x="12" y="122"/>
                    <a:pt x="14" y="118"/>
                  </a:cubicBezTo>
                  <a:cubicBezTo>
                    <a:pt x="15" y="114"/>
                    <a:pt x="13" y="110"/>
                    <a:pt x="14" y="106"/>
                  </a:cubicBezTo>
                  <a:cubicBezTo>
                    <a:pt x="16" y="102"/>
                    <a:pt x="19" y="99"/>
                    <a:pt x="21" y="96"/>
                  </a:cubicBezTo>
                  <a:cubicBezTo>
                    <a:pt x="22" y="93"/>
                    <a:pt x="21" y="93"/>
                    <a:pt x="20" y="90"/>
                  </a:cubicBezTo>
                  <a:cubicBezTo>
                    <a:pt x="19" y="89"/>
                    <a:pt x="20" y="87"/>
                    <a:pt x="20" y="85"/>
                  </a:cubicBezTo>
                  <a:cubicBezTo>
                    <a:pt x="21" y="83"/>
                    <a:pt x="21" y="70"/>
                    <a:pt x="25" y="73"/>
                  </a:cubicBezTo>
                  <a:cubicBezTo>
                    <a:pt x="28" y="74"/>
                    <a:pt x="22" y="82"/>
                    <a:pt x="22" y="84"/>
                  </a:cubicBezTo>
                  <a:cubicBezTo>
                    <a:pt x="22" y="85"/>
                    <a:pt x="22" y="89"/>
                    <a:pt x="24" y="90"/>
                  </a:cubicBezTo>
                  <a:cubicBezTo>
                    <a:pt x="26" y="91"/>
                    <a:pt x="28" y="87"/>
                    <a:pt x="30" y="86"/>
                  </a:cubicBezTo>
                  <a:cubicBezTo>
                    <a:pt x="33" y="85"/>
                    <a:pt x="32" y="88"/>
                    <a:pt x="30" y="89"/>
                  </a:cubicBezTo>
                  <a:cubicBezTo>
                    <a:pt x="29" y="91"/>
                    <a:pt x="28" y="92"/>
                    <a:pt x="26" y="93"/>
                  </a:cubicBezTo>
                  <a:cubicBezTo>
                    <a:pt x="23" y="94"/>
                    <a:pt x="21" y="97"/>
                    <a:pt x="20" y="100"/>
                  </a:cubicBezTo>
                  <a:cubicBezTo>
                    <a:pt x="20" y="101"/>
                    <a:pt x="19" y="112"/>
                    <a:pt x="21" y="111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6" y="111"/>
                  </a:cubicBezTo>
                  <a:cubicBezTo>
                    <a:pt x="27" y="111"/>
                    <a:pt x="29" y="110"/>
                    <a:pt x="31" y="110"/>
                  </a:cubicBezTo>
                  <a:cubicBezTo>
                    <a:pt x="31" y="114"/>
                    <a:pt x="41" y="107"/>
                    <a:pt x="37" y="113"/>
                  </a:cubicBezTo>
                  <a:cubicBezTo>
                    <a:pt x="35" y="116"/>
                    <a:pt x="30" y="117"/>
                    <a:pt x="28" y="116"/>
                  </a:cubicBezTo>
                  <a:cubicBezTo>
                    <a:pt x="24" y="115"/>
                    <a:pt x="21" y="118"/>
                    <a:pt x="18" y="120"/>
                  </a:cubicBezTo>
                  <a:cubicBezTo>
                    <a:pt x="15" y="122"/>
                    <a:pt x="10" y="125"/>
                    <a:pt x="10" y="129"/>
                  </a:cubicBezTo>
                  <a:cubicBezTo>
                    <a:pt x="11" y="128"/>
                    <a:pt x="12" y="128"/>
                    <a:pt x="13" y="127"/>
                  </a:cubicBezTo>
                  <a:cubicBezTo>
                    <a:pt x="15" y="126"/>
                    <a:pt x="15" y="126"/>
                    <a:pt x="16" y="124"/>
                  </a:cubicBezTo>
                  <a:cubicBezTo>
                    <a:pt x="18" y="122"/>
                    <a:pt x="20" y="121"/>
                    <a:pt x="22" y="122"/>
                  </a:cubicBezTo>
                  <a:cubicBezTo>
                    <a:pt x="23" y="124"/>
                    <a:pt x="28" y="121"/>
                    <a:pt x="30" y="123"/>
                  </a:cubicBezTo>
                  <a:cubicBezTo>
                    <a:pt x="31" y="124"/>
                    <a:pt x="31" y="125"/>
                    <a:pt x="32" y="126"/>
                  </a:cubicBezTo>
                  <a:cubicBezTo>
                    <a:pt x="33" y="127"/>
                    <a:pt x="35" y="127"/>
                    <a:pt x="35" y="129"/>
                  </a:cubicBezTo>
                  <a:cubicBezTo>
                    <a:pt x="34" y="129"/>
                    <a:pt x="33" y="129"/>
                    <a:pt x="32" y="129"/>
                  </a:cubicBezTo>
                  <a:cubicBezTo>
                    <a:pt x="31" y="129"/>
                    <a:pt x="30" y="128"/>
                    <a:pt x="29" y="128"/>
                  </a:cubicBezTo>
                  <a:cubicBezTo>
                    <a:pt x="27" y="129"/>
                    <a:pt x="28" y="133"/>
                    <a:pt x="27" y="134"/>
                  </a:cubicBezTo>
                  <a:cubicBezTo>
                    <a:pt x="25" y="136"/>
                    <a:pt x="23" y="136"/>
                    <a:pt x="21" y="137"/>
                  </a:cubicBezTo>
                  <a:cubicBezTo>
                    <a:pt x="20" y="139"/>
                    <a:pt x="18" y="140"/>
                    <a:pt x="16" y="140"/>
                  </a:cubicBezTo>
                  <a:cubicBezTo>
                    <a:pt x="14" y="140"/>
                    <a:pt x="13" y="140"/>
                    <a:pt x="11" y="142"/>
                  </a:cubicBezTo>
                  <a:cubicBezTo>
                    <a:pt x="9" y="144"/>
                    <a:pt x="9" y="145"/>
                    <a:pt x="9" y="147"/>
                  </a:cubicBezTo>
                  <a:cubicBezTo>
                    <a:pt x="9" y="151"/>
                    <a:pt x="8" y="155"/>
                    <a:pt x="7" y="159"/>
                  </a:cubicBezTo>
                  <a:cubicBezTo>
                    <a:pt x="5" y="163"/>
                    <a:pt x="3" y="166"/>
                    <a:pt x="1" y="169"/>
                  </a:cubicBezTo>
                  <a:cubicBezTo>
                    <a:pt x="1" y="170"/>
                    <a:pt x="0" y="170"/>
                    <a:pt x="0" y="171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2" y="189"/>
                    <a:pt x="17" y="193"/>
                  </a:cubicBezTo>
                  <a:cubicBezTo>
                    <a:pt x="23" y="196"/>
                    <a:pt x="24" y="198"/>
                    <a:pt x="24" y="198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4" y="192"/>
                    <a:pt x="41" y="196"/>
                    <a:pt x="41" y="199"/>
                  </a:cubicBezTo>
                  <a:cubicBezTo>
                    <a:pt x="42" y="203"/>
                    <a:pt x="45" y="207"/>
                    <a:pt x="49" y="205"/>
                  </a:cubicBezTo>
                  <a:cubicBezTo>
                    <a:pt x="52" y="204"/>
                    <a:pt x="53" y="203"/>
                    <a:pt x="56" y="205"/>
                  </a:cubicBezTo>
                  <a:cubicBezTo>
                    <a:pt x="58" y="207"/>
                    <a:pt x="59" y="208"/>
                    <a:pt x="60" y="210"/>
                  </a:cubicBezTo>
                  <a:cubicBezTo>
                    <a:pt x="61" y="212"/>
                    <a:pt x="63" y="214"/>
                    <a:pt x="64" y="216"/>
                  </a:cubicBezTo>
                  <a:cubicBezTo>
                    <a:pt x="64" y="218"/>
                    <a:pt x="63" y="221"/>
                    <a:pt x="63" y="223"/>
                  </a:cubicBezTo>
                  <a:cubicBezTo>
                    <a:pt x="64" y="228"/>
                    <a:pt x="68" y="232"/>
                    <a:pt x="63" y="235"/>
                  </a:cubicBezTo>
                  <a:cubicBezTo>
                    <a:pt x="61" y="236"/>
                    <a:pt x="59" y="236"/>
                    <a:pt x="56" y="236"/>
                  </a:cubicBezTo>
                  <a:cubicBezTo>
                    <a:pt x="54" y="236"/>
                    <a:pt x="51" y="236"/>
                    <a:pt x="51" y="239"/>
                  </a:cubicBezTo>
                  <a:cubicBezTo>
                    <a:pt x="51" y="240"/>
                    <a:pt x="54" y="243"/>
                    <a:pt x="55" y="244"/>
                  </a:cubicBezTo>
                  <a:cubicBezTo>
                    <a:pt x="56" y="245"/>
                    <a:pt x="59" y="245"/>
                    <a:pt x="61" y="246"/>
                  </a:cubicBezTo>
                  <a:cubicBezTo>
                    <a:pt x="65" y="247"/>
                    <a:pt x="71" y="246"/>
                    <a:pt x="75" y="245"/>
                  </a:cubicBezTo>
                  <a:cubicBezTo>
                    <a:pt x="77" y="244"/>
                    <a:pt x="79" y="245"/>
                    <a:pt x="80" y="242"/>
                  </a:cubicBezTo>
                  <a:cubicBezTo>
                    <a:pt x="81" y="239"/>
                    <a:pt x="81" y="237"/>
                    <a:pt x="81" y="234"/>
                  </a:cubicBezTo>
                  <a:cubicBezTo>
                    <a:pt x="81" y="232"/>
                    <a:pt x="80" y="228"/>
                    <a:pt x="81" y="226"/>
                  </a:cubicBezTo>
                  <a:cubicBezTo>
                    <a:pt x="82" y="224"/>
                    <a:pt x="84" y="224"/>
                    <a:pt x="86" y="222"/>
                  </a:cubicBezTo>
                  <a:cubicBezTo>
                    <a:pt x="89" y="221"/>
                    <a:pt x="91" y="218"/>
                    <a:pt x="94" y="217"/>
                  </a:cubicBezTo>
                  <a:cubicBezTo>
                    <a:pt x="93" y="211"/>
                    <a:pt x="93" y="206"/>
                    <a:pt x="98" y="2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79"/>
            <p:cNvSpPr>
              <a:spLocks/>
            </p:cNvSpPr>
            <p:nvPr/>
          </p:nvSpPr>
          <p:spPr bwMode="auto">
            <a:xfrm>
              <a:off x="4059238" y="2295525"/>
              <a:ext cx="438150" cy="471488"/>
            </a:xfrm>
            <a:custGeom>
              <a:avLst/>
              <a:gdLst>
                <a:gd name="T0" fmla="*/ 257 w 257"/>
                <a:gd name="T1" fmla="*/ 17 h 277"/>
                <a:gd name="T2" fmla="*/ 243 w 257"/>
                <a:gd name="T3" fmla="*/ 14 h 277"/>
                <a:gd name="T4" fmla="*/ 226 w 257"/>
                <a:gd name="T5" fmla="*/ 1 h 277"/>
                <a:gd name="T6" fmla="*/ 209 w 257"/>
                <a:gd name="T7" fmla="*/ 1 h 277"/>
                <a:gd name="T8" fmla="*/ 198 w 257"/>
                <a:gd name="T9" fmla="*/ 11 h 277"/>
                <a:gd name="T10" fmla="*/ 184 w 257"/>
                <a:gd name="T11" fmla="*/ 18 h 277"/>
                <a:gd name="T12" fmla="*/ 164 w 257"/>
                <a:gd name="T13" fmla="*/ 20 h 277"/>
                <a:gd name="T14" fmla="*/ 145 w 257"/>
                <a:gd name="T15" fmla="*/ 16 h 277"/>
                <a:gd name="T16" fmla="*/ 123 w 257"/>
                <a:gd name="T17" fmla="*/ 17 h 277"/>
                <a:gd name="T18" fmla="*/ 112 w 257"/>
                <a:gd name="T19" fmla="*/ 26 h 277"/>
                <a:gd name="T20" fmla="*/ 105 w 257"/>
                <a:gd name="T21" fmla="*/ 27 h 277"/>
                <a:gd name="T22" fmla="*/ 87 w 257"/>
                <a:gd name="T23" fmla="*/ 32 h 277"/>
                <a:gd name="T24" fmla="*/ 69 w 257"/>
                <a:gd name="T25" fmla="*/ 31 h 277"/>
                <a:gd name="T26" fmla="*/ 44 w 257"/>
                <a:gd name="T27" fmla="*/ 34 h 277"/>
                <a:gd name="T28" fmla="*/ 34 w 257"/>
                <a:gd name="T29" fmla="*/ 47 h 277"/>
                <a:gd name="T30" fmla="*/ 36 w 257"/>
                <a:gd name="T31" fmla="*/ 61 h 277"/>
                <a:gd name="T32" fmla="*/ 63 w 257"/>
                <a:gd name="T33" fmla="*/ 59 h 277"/>
                <a:gd name="T34" fmla="*/ 59 w 257"/>
                <a:gd name="T35" fmla="*/ 94 h 277"/>
                <a:gd name="T36" fmla="*/ 64 w 257"/>
                <a:gd name="T37" fmla="*/ 107 h 277"/>
                <a:gd name="T38" fmla="*/ 49 w 257"/>
                <a:gd name="T39" fmla="*/ 111 h 277"/>
                <a:gd name="T40" fmla="*/ 34 w 257"/>
                <a:gd name="T41" fmla="*/ 106 h 277"/>
                <a:gd name="T42" fmla="*/ 33 w 257"/>
                <a:gd name="T43" fmla="*/ 120 h 277"/>
                <a:gd name="T44" fmla="*/ 10 w 257"/>
                <a:gd name="T45" fmla="*/ 149 h 277"/>
                <a:gd name="T46" fmla="*/ 21 w 257"/>
                <a:gd name="T47" fmla="*/ 185 h 277"/>
                <a:gd name="T48" fmla="*/ 17 w 257"/>
                <a:gd name="T49" fmla="*/ 197 h 277"/>
                <a:gd name="T50" fmla="*/ 25 w 257"/>
                <a:gd name="T51" fmla="*/ 212 h 277"/>
                <a:gd name="T52" fmla="*/ 6 w 257"/>
                <a:gd name="T53" fmla="*/ 221 h 277"/>
                <a:gd name="T54" fmla="*/ 5 w 257"/>
                <a:gd name="T55" fmla="*/ 240 h 277"/>
                <a:gd name="T56" fmla="*/ 6 w 257"/>
                <a:gd name="T57" fmla="*/ 257 h 277"/>
                <a:gd name="T58" fmla="*/ 14 w 257"/>
                <a:gd name="T59" fmla="*/ 267 h 277"/>
                <a:gd name="T60" fmla="*/ 38 w 257"/>
                <a:gd name="T61" fmla="*/ 277 h 277"/>
                <a:gd name="T62" fmla="*/ 53 w 257"/>
                <a:gd name="T63" fmla="*/ 274 h 277"/>
                <a:gd name="T64" fmla="*/ 78 w 257"/>
                <a:gd name="T65" fmla="*/ 266 h 277"/>
                <a:gd name="T66" fmla="*/ 125 w 257"/>
                <a:gd name="T67" fmla="*/ 231 h 277"/>
                <a:gd name="T68" fmla="*/ 130 w 257"/>
                <a:gd name="T69" fmla="*/ 223 h 277"/>
                <a:gd name="T70" fmla="*/ 154 w 257"/>
                <a:gd name="T71" fmla="*/ 220 h 277"/>
                <a:gd name="T72" fmla="*/ 164 w 257"/>
                <a:gd name="T73" fmla="*/ 213 h 277"/>
                <a:gd name="T74" fmla="*/ 180 w 257"/>
                <a:gd name="T75" fmla="*/ 209 h 277"/>
                <a:gd name="T76" fmla="*/ 190 w 257"/>
                <a:gd name="T77" fmla="*/ 204 h 277"/>
                <a:gd name="T78" fmla="*/ 195 w 257"/>
                <a:gd name="T79" fmla="*/ 187 h 277"/>
                <a:gd name="T80" fmla="*/ 198 w 257"/>
                <a:gd name="T81" fmla="*/ 167 h 277"/>
                <a:gd name="T82" fmla="*/ 186 w 257"/>
                <a:gd name="T83" fmla="*/ 160 h 277"/>
                <a:gd name="T84" fmla="*/ 190 w 257"/>
                <a:gd name="T85" fmla="*/ 143 h 277"/>
                <a:gd name="T86" fmla="*/ 178 w 257"/>
                <a:gd name="T87" fmla="*/ 132 h 277"/>
                <a:gd name="T88" fmla="*/ 193 w 257"/>
                <a:gd name="T89" fmla="*/ 104 h 277"/>
                <a:gd name="T90" fmla="*/ 204 w 257"/>
                <a:gd name="T91" fmla="*/ 118 h 277"/>
                <a:gd name="T92" fmla="*/ 221 w 257"/>
                <a:gd name="T93" fmla="*/ 120 h 277"/>
                <a:gd name="T94" fmla="*/ 218 w 257"/>
                <a:gd name="T95" fmla="*/ 101 h 277"/>
                <a:gd name="T96" fmla="*/ 240 w 257"/>
                <a:gd name="T97" fmla="*/ 89 h 277"/>
                <a:gd name="T98" fmla="*/ 238 w 257"/>
                <a:gd name="T99" fmla="*/ 70 h 277"/>
                <a:gd name="T100" fmla="*/ 245 w 257"/>
                <a:gd name="T101" fmla="*/ 58 h 277"/>
                <a:gd name="T102" fmla="*/ 252 w 257"/>
                <a:gd name="T103" fmla="*/ 38 h 277"/>
                <a:gd name="T104" fmla="*/ 257 w 257"/>
                <a:gd name="T105" fmla="*/ 2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277">
                  <a:moveTo>
                    <a:pt x="256" y="18"/>
                  </a:moveTo>
                  <a:cubicBezTo>
                    <a:pt x="256" y="17"/>
                    <a:pt x="256" y="17"/>
                    <a:pt x="257" y="17"/>
                  </a:cubicBezTo>
                  <a:cubicBezTo>
                    <a:pt x="256" y="17"/>
                    <a:pt x="255" y="17"/>
                    <a:pt x="255" y="17"/>
                  </a:cubicBezTo>
                  <a:cubicBezTo>
                    <a:pt x="250" y="17"/>
                    <a:pt x="247" y="18"/>
                    <a:pt x="243" y="14"/>
                  </a:cubicBezTo>
                  <a:cubicBezTo>
                    <a:pt x="240" y="12"/>
                    <a:pt x="240" y="8"/>
                    <a:pt x="236" y="6"/>
                  </a:cubicBezTo>
                  <a:cubicBezTo>
                    <a:pt x="233" y="5"/>
                    <a:pt x="229" y="3"/>
                    <a:pt x="226" y="1"/>
                  </a:cubicBezTo>
                  <a:cubicBezTo>
                    <a:pt x="224" y="2"/>
                    <a:pt x="222" y="1"/>
                    <a:pt x="220" y="1"/>
                  </a:cubicBezTo>
                  <a:cubicBezTo>
                    <a:pt x="216" y="1"/>
                    <a:pt x="212" y="0"/>
                    <a:pt x="209" y="1"/>
                  </a:cubicBezTo>
                  <a:cubicBezTo>
                    <a:pt x="206" y="2"/>
                    <a:pt x="203" y="5"/>
                    <a:pt x="201" y="7"/>
                  </a:cubicBezTo>
                  <a:cubicBezTo>
                    <a:pt x="199" y="8"/>
                    <a:pt x="199" y="10"/>
                    <a:pt x="198" y="11"/>
                  </a:cubicBezTo>
                  <a:cubicBezTo>
                    <a:pt x="196" y="12"/>
                    <a:pt x="195" y="12"/>
                    <a:pt x="194" y="13"/>
                  </a:cubicBezTo>
                  <a:cubicBezTo>
                    <a:pt x="190" y="14"/>
                    <a:pt x="189" y="17"/>
                    <a:pt x="184" y="18"/>
                  </a:cubicBezTo>
                  <a:cubicBezTo>
                    <a:pt x="180" y="18"/>
                    <a:pt x="177" y="16"/>
                    <a:pt x="173" y="16"/>
                  </a:cubicBezTo>
                  <a:cubicBezTo>
                    <a:pt x="169" y="15"/>
                    <a:pt x="167" y="17"/>
                    <a:pt x="164" y="20"/>
                  </a:cubicBezTo>
                  <a:cubicBezTo>
                    <a:pt x="160" y="23"/>
                    <a:pt x="158" y="22"/>
                    <a:pt x="154" y="20"/>
                  </a:cubicBezTo>
                  <a:cubicBezTo>
                    <a:pt x="151" y="19"/>
                    <a:pt x="148" y="17"/>
                    <a:pt x="145" y="16"/>
                  </a:cubicBezTo>
                  <a:cubicBezTo>
                    <a:pt x="142" y="15"/>
                    <a:pt x="137" y="15"/>
                    <a:pt x="134" y="16"/>
                  </a:cubicBezTo>
                  <a:cubicBezTo>
                    <a:pt x="130" y="17"/>
                    <a:pt x="127" y="17"/>
                    <a:pt x="123" y="17"/>
                  </a:cubicBezTo>
                  <a:cubicBezTo>
                    <a:pt x="119" y="17"/>
                    <a:pt x="117" y="17"/>
                    <a:pt x="114" y="21"/>
                  </a:cubicBezTo>
                  <a:cubicBezTo>
                    <a:pt x="114" y="22"/>
                    <a:pt x="114" y="25"/>
                    <a:pt x="112" y="26"/>
                  </a:cubicBezTo>
                  <a:cubicBezTo>
                    <a:pt x="111" y="26"/>
                    <a:pt x="111" y="26"/>
                    <a:pt x="110" y="26"/>
                  </a:cubicBezTo>
                  <a:cubicBezTo>
                    <a:pt x="109" y="27"/>
                    <a:pt x="108" y="27"/>
                    <a:pt x="105" y="27"/>
                  </a:cubicBezTo>
                  <a:cubicBezTo>
                    <a:pt x="101" y="27"/>
                    <a:pt x="94" y="26"/>
                    <a:pt x="91" y="27"/>
                  </a:cubicBezTo>
                  <a:cubicBezTo>
                    <a:pt x="88" y="28"/>
                    <a:pt x="88" y="30"/>
                    <a:pt x="87" y="32"/>
                  </a:cubicBezTo>
                  <a:cubicBezTo>
                    <a:pt x="86" y="33"/>
                    <a:pt x="83" y="34"/>
                    <a:pt x="81" y="34"/>
                  </a:cubicBezTo>
                  <a:cubicBezTo>
                    <a:pt x="77" y="35"/>
                    <a:pt x="74" y="31"/>
                    <a:pt x="69" y="31"/>
                  </a:cubicBezTo>
                  <a:cubicBezTo>
                    <a:pt x="64" y="31"/>
                    <a:pt x="62" y="35"/>
                    <a:pt x="58" y="35"/>
                  </a:cubicBezTo>
                  <a:cubicBezTo>
                    <a:pt x="53" y="35"/>
                    <a:pt x="48" y="32"/>
                    <a:pt x="44" y="34"/>
                  </a:cubicBezTo>
                  <a:cubicBezTo>
                    <a:pt x="40" y="36"/>
                    <a:pt x="38" y="39"/>
                    <a:pt x="36" y="42"/>
                  </a:cubicBezTo>
                  <a:cubicBezTo>
                    <a:pt x="35" y="44"/>
                    <a:pt x="35" y="46"/>
                    <a:pt x="34" y="47"/>
                  </a:cubicBezTo>
                  <a:cubicBezTo>
                    <a:pt x="34" y="50"/>
                    <a:pt x="32" y="54"/>
                    <a:pt x="32" y="54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51" y="67"/>
                    <a:pt x="53" y="67"/>
                  </a:cubicBezTo>
                  <a:cubicBezTo>
                    <a:pt x="55" y="67"/>
                    <a:pt x="63" y="59"/>
                    <a:pt x="63" y="5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1" y="76"/>
                    <a:pt x="53" y="82"/>
                    <a:pt x="59" y="94"/>
                  </a:cubicBezTo>
                  <a:cubicBezTo>
                    <a:pt x="60" y="96"/>
                    <a:pt x="62" y="98"/>
                    <a:pt x="63" y="100"/>
                  </a:cubicBezTo>
                  <a:cubicBezTo>
                    <a:pt x="65" y="104"/>
                    <a:pt x="65" y="103"/>
                    <a:pt x="64" y="107"/>
                  </a:cubicBezTo>
                  <a:cubicBezTo>
                    <a:pt x="63" y="110"/>
                    <a:pt x="63" y="120"/>
                    <a:pt x="58" y="120"/>
                  </a:cubicBezTo>
                  <a:cubicBezTo>
                    <a:pt x="55" y="119"/>
                    <a:pt x="52" y="113"/>
                    <a:pt x="49" y="111"/>
                  </a:cubicBezTo>
                  <a:cubicBezTo>
                    <a:pt x="46" y="113"/>
                    <a:pt x="44" y="114"/>
                    <a:pt x="41" y="113"/>
                  </a:cubicBezTo>
                  <a:cubicBezTo>
                    <a:pt x="39" y="112"/>
                    <a:pt x="36" y="107"/>
                    <a:pt x="34" y="106"/>
                  </a:cubicBezTo>
                  <a:cubicBezTo>
                    <a:pt x="31" y="106"/>
                    <a:pt x="28" y="109"/>
                    <a:pt x="29" y="112"/>
                  </a:cubicBezTo>
                  <a:cubicBezTo>
                    <a:pt x="29" y="115"/>
                    <a:pt x="33" y="117"/>
                    <a:pt x="33" y="120"/>
                  </a:cubicBezTo>
                  <a:cubicBezTo>
                    <a:pt x="27" y="122"/>
                    <a:pt x="24" y="132"/>
                    <a:pt x="20" y="136"/>
                  </a:cubicBezTo>
                  <a:cubicBezTo>
                    <a:pt x="17" y="140"/>
                    <a:pt x="12" y="144"/>
                    <a:pt x="10" y="149"/>
                  </a:cubicBezTo>
                  <a:cubicBezTo>
                    <a:pt x="9" y="156"/>
                    <a:pt x="15" y="165"/>
                    <a:pt x="18" y="171"/>
                  </a:cubicBezTo>
                  <a:cubicBezTo>
                    <a:pt x="20" y="175"/>
                    <a:pt x="28" y="182"/>
                    <a:pt x="21" y="185"/>
                  </a:cubicBezTo>
                  <a:cubicBezTo>
                    <a:pt x="19" y="187"/>
                    <a:pt x="16" y="186"/>
                    <a:pt x="14" y="188"/>
                  </a:cubicBezTo>
                  <a:cubicBezTo>
                    <a:pt x="14" y="191"/>
                    <a:pt x="16" y="194"/>
                    <a:pt x="17" y="197"/>
                  </a:cubicBezTo>
                  <a:cubicBezTo>
                    <a:pt x="18" y="200"/>
                    <a:pt x="18" y="204"/>
                    <a:pt x="19" y="207"/>
                  </a:cubicBezTo>
                  <a:cubicBezTo>
                    <a:pt x="21" y="209"/>
                    <a:pt x="24" y="210"/>
                    <a:pt x="25" y="212"/>
                  </a:cubicBezTo>
                  <a:cubicBezTo>
                    <a:pt x="26" y="216"/>
                    <a:pt x="21" y="217"/>
                    <a:pt x="18" y="218"/>
                  </a:cubicBezTo>
                  <a:cubicBezTo>
                    <a:pt x="15" y="219"/>
                    <a:pt x="9" y="218"/>
                    <a:pt x="6" y="221"/>
                  </a:cubicBezTo>
                  <a:cubicBezTo>
                    <a:pt x="0" y="227"/>
                    <a:pt x="11" y="228"/>
                    <a:pt x="11" y="233"/>
                  </a:cubicBezTo>
                  <a:cubicBezTo>
                    <a:pt x="10" y="235"/>
                    <a:pt x="6" y="239"/>
                    <a:pt x="5" y="240"/>
                  </a:cubicBezTo>
                  <a:cubicBezTo>
                    <a:pt x="0" y="246"/>
                    <a:pt x="0" y="251"/>
                    <a:pt x="1" y="257"/>
                  </a:cubicBezTo>
                  <a:cubicBezTo>
                    <a:pt x="3" y="257"/>
                    <a:pt x="4" y="256"/>
                    <a:pt x="6" y="257"/>
                  </a:cubicBezTo>
                  <a:cubicBezTo>
                    <a:pt x="7" y="258"/>
                    <a:pt x="8" y="260"/>
                    <a:pt x="9" y="262"/>
                  </a:cubicBezTo>
                  <a:cubicBezTo>
                    <a:pt x="11" y="264"/>
                    <a:pt x="12" y="265"/>
                    <a:pt x="14" y="267"/>
                  </a:cubicBezTo>
                  <a:cubicBezTo>
                    <a:pt x="18" y="269"/>
                    <a:pt x="22" y="272"/>
                    <a:pt x="26" y="273"/>
                  </a:cubicBezTo>
                  <a:cubicBezTo>
                    <a:pt x="30" y="275"/>
                    <a:pt x="34" y="277"/>
                    <a:pt x="38" y="277"/>
                  </a:cubicBezTo>
                  <a:cubicBezTo>
                    <a:pt x="41" y="277"/>
                    <a:pt x="43" y="275"/>
                    <a:pt x="45" y="274"/>
                  </a:cubicBezTo>
                  <a:cubicBezTo>
                    <a:pt x="47" y="273"/>
                    <a:pt x="50" y="274"/>
                    <a:pt x="53" y="274"/>
                  </a:cubicBezTo>
                  <a:cubicBezTo>
                    <a:pt x="57" y="274"/>
                    <a:pt x="61" y="276"/>
                    <a:pt x="66" y="276"/>
                  </a:cubicBezTo>
                  <a:cubicBezTo>
                    <a:pt x="72" y="275"/>
                    <a:pt x="74" y="270"/>
                    <a:pt x="78" y="266"/>
                  </a:cubicBezTo>
                  <a:cubicBezTo>
                    <a:pt x="85" y="259"/>
                    <a:pt x="94" y="253"/>
                    <a:pt x="103" y="248"/>
                  </a:cubicBezTo>
                  <a:cubicBezTo>
                    <a:pt x="111" y="244"/>
                    <a:pt x="119" y="238"/>
                    <a:pt x="125" y="231"/>
                  </a:cubicBezTo>
                  <a:cubicBezTo>
                    <a:pt x="126" y="230"/>
                    <a:pt x="128" y="227"/>
                    <a:pt x="130" y="226"/>
                  </a:cubicBezTo>
                  <a:cubicBezTo>
                    <a:pt x="129" y="225"/>
                    <a:pt x="130" y="224"/>
                    <a:pt x="130" y="223"/>
                  </a:cubicBezTo>
                  <a:cubicBezTo>
                    <a:pt x="133" y="219"/>
                    <a:pt x="140" y="220"/>
                    <a:pt x="143" y="220"/>
                  </a:cubicBezTo>
                  <a:cubicBezTo>
                    <a:pt x="148" y="220"/>
                    <a:pt x="150" y="221"/>
                    <a:pt x="154" y="220"/>
                  </a:cubicBezTo>
                  <a:cubicBezTo>
                    <a:pt x="156" y="219"/>
                    <a:pt x="158" y="219"/>
                    <a:pt x="160" y="217"/>
                  </a:cubicBezTo>
                  <a:cubicBezTo>
                    <a:pt x="161" y="216"/>
                    <a:pt x="163" y="214"/>
                    <a:pt x="164" y="213"/>
                  </a:cubicBezTo>
                  <a:cubicBezTo>
                    <a:pt x="168" y="211"/>
                    <a:pt x="171" y="211"/>
                    <a:pt x="175" y="210"/>
                  </a:cubicBezTo>
                  <a:cubicBezTo>
                    <a:pt x="177" y="210"/>
                    <a:pt x="179" y="210"/>
                    <a:pt x="180" y="209"/>
                  </a:cubicBezTo>
                  <a:cubicBezTo>
                    <a:pt x="182" y="208"/>
                    <a:pt x="184" y="207"/>
                    <a:pt x="186" y="206"/>
                  </a:cubicBezTo>
                  <a:cubicBezTo>
                    <a:pt x="188" y="206"/>
                    <a:pt x="189" y="206"/>
                    <a:pt x="190" y="204"/>
                  </a:cubicBezTo>
                  <a:cubicBezTo>
                    <a:pt x="191" y="200"/>
                    <a:pt x="189" y="196"/>
                    <a:pt x="192" y="192"/>
                  </a:cubicBezTo>
                  <a:cubicBezTo>
                    <a:pt x="193" y="190"/>
                    <a:pt x="194" y="189"/>
                    <a:pt x="195" y="187"/>
                  </a:cubicBezTo>
                  <a:cubicBezTo>
                    <a:pt x="196" y="183"/>
                    <a:pt x="197" y="178"/>
                    <a:pt x="197" y="173"/>
                  </a:cubicBezTo>
                  <a:cubicBezTo>
                    <a:pt x="197" y="171"/>
                    <a:pt x="197" y="169"/>
                    <a:pt x="198" y="167"/>
                  </a:cubicBezTo>
                  <a:cubicBezTo>
                    <a:pt x="198" y="165"/>
                    <a:pt x="199" y="164"/>
                    <a:pt x="196" y="163"/>
                  </a:cubicBezTo>
                  <a:cubicBezTo>
                    <a:pt x="193" y="163"/>
                    <a:pt x="186" y="163"/>
                    <a:pt x="186" y="160"/>
                  </a:cubicBezTo>
                  <a:cubicBezTo>
                    <a:pt x="186" y="157"/>
                    <a:pt x="187" y="155"/>
                    <a:pt x="188" y="153"/>
                  </a:cubicBezTo>
                  <a:cubicBezTo>
                    <a:pt x="188" y="152"/>
                    <a:pt x="190" y="143"/>
                    <a:pt x="190" y="143"/>
                  </a:cubicBezTo>
                  <a:cubicBezTo>
                    <a:pt x="188" y="141"/>
                    <a:pt x="186" y="140"/>
                    <a:pt x="184" y="138"/>
                  </a:cubicBezTo>
                  <a:cubicBezTo>
                    <a:pt x="182" y="136"/>
                    <a:pt x="178" y="134"/>
                    <a:pt x="178" y="132"/>
                  </a:cubicBezTo>
                  <a:cubicBezTo>
                    <a:pt x="178" y="129"/>
                    <a:pt x="181" y="126"/>
                    <a:pt x="182" y="124"/>
                  </a:cubicBezTo>
                  <a:cubicBezTo>
                    <a:pt x="183" y="122"/>
                    <a:pt x="192" y="104"/>
                    <a:pt x="193" y="104"/>
                  </a:cubicBezTo>
                  <a:cubicBezTo>
                    <a:pt x="195" y="106"/>
                    <a:pt x="196" y="109"/>
                    <a:pt x="198" y="111"/>
                  </a:cubicBezTo>
                  <a:cubicBezTo>
                    <a:pt x="200" y="114"/>
                    <a:pt x="202" y="116"/>
                    <a:pt x="204" y="118"/>
                  </a:cubicBezTo>
                  <a:cubicBezTo>
                    <a:pt x="207" y="122"/>
                    <a:pt x="212" y="124"/>
                    <a:pt x="215" y="126"/>
                  </a:cubicBezTo>
                  <a:cubicBezTo>
                    <a:pt x="218" y="128"/>
                    <a:pt x="219" y="123"/>
                    <a:pt x="221" y="120"/>
                  </a:cubicBezTo>
                  <a:cubicBezTo>
                    <a:pt x="222" y="118"/>
                    <a:pt x="225" y="114"/>
                    <a:pt x="224" y="111"/>
                  </a:cubicBezTo>
                  <a:cubicBezTo>
                    <a:pt x="224" y="108"/>
                    <a:pt x="216" y="104"/>
                    <a:pt x="218" y="101"/>
                  </a:cubicBezTo>
                  <a:cubicBezTo>
                    <a:pt x="221" y="95"/>
                    <a:pt x="229" y="98"/>
                    <a:pt x="234" y="94"/>
                  </a:cubicBezTo>
                  <a:cubicBezTo>
                    <a:pt x="236" y="92"/>
                    <a:pt x="238" y="91"/>
                    <a:pt x="240" y="89"/>
                  </a:cubicBezTo>
                  <a:cubicBezTo>
                    <a:pt x="246" y="86"/>
                    <a:pt x="244" y="78"/>
                    <a:pt x="241" y="73"/>
                  </a:cubicBezTo>
                  <a:cubicBezTo>
                    <a:pt x="240" y="72"/>
                    <a:pt x="239" y="72"/>
                    <a:pt x="238" y="70"/>
                  </a:cubicBezTo>
                  <a:cubicBezTo>
                    <a:pt x="237" y="69"/>
                    <a:pt x="238" y="67"/>
                    <a:pt x="238" y="66"/>
                  </a:cubicBezTo>
                  <a:cubicBezTo>
                    <a:pt x="240" y="63"/>
                    <a:pt x="243" y="61"/>
                    <a:pt x="245" y="58"/>
                  </a:cubicBezTo>
                  <a:cubicBezTo>
                    <a:pt x="247" y="55"/>
                    <a:pt x="248" y="51"/>
                    <a:pt x="249" y="48"/>
                  </a:cubicBezTo>
                  <a:cubicBezTo>
                    <a:pt x="250" y="44"/>
                    <a:pt x="251" y="41"/>
                    <a:pt x="252" y="38"/>
                  </a:cubicBezTo>
                  <a:cubicBezTo>
                    <a:pt x="254" y="35"/>
                    <a:pt x="254" y="31"/>
                    <a:pt x="256" y="28"/>
                  </a:cubicBezTo>
                  <a:cubicBezTo>
                    <a:pt x="256" y="26"/>
                    <a:pt x="257" y="24"/>
                    <a:pt x="257" y="23"/>
                  </a:cubicBezTo>
                  <a:cubicBezTo>
                    <a:pt x="257" y="21"/>
                    <a:pt x="256" y="19"/>
                    <a:pt x="256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Line 80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Line 81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82"/>
            <p:cNvSpPr>
              <a:spLocks/>
            </p:cNvSpPr>
            <p:nvPr/>
          </p:nvSpPr>
          <p:spPr bwMode="auto">
            <a:xfrm>
              <a:off x="3833813" y="2655888"/>
              <a:ext cx="492125" cy="325438"/>
            </a:xfrm>
            <a:custGeom>
              <a:avLst/>
              <a:gdLst>
                <a:gd name="T0" fmla="*/ 22 w 289"/>
                <a:gd name="T1" fmla="*/ 164 h 191"/>
                <a:gd name="T2" fmla="*/ 55 w 289"/>
                <a:gd name="T3" fmla="*/ 160 h 191"/>
                <a:gd name="T4" fmla="*/ 86 w 289"/>
                <a:gd name="T5" fmla="*/ 163 h 191"/>
                <a:gd name="T6" fmla="*/ 93 w 289"/>
                <a:gd name="T7" fmla="*/ 186 h 191"/>
                <a:gd name="T8" fmla="*/ 122 w 289"/>
                <a:gd name="T9" fmla="*/ 165 h 191"/>
                <a:gd name="T10" fmla="*/ 137 w 289"/>
                <a:gd name="T11" fmla="*/ 187 h 191"/>
                <a:gd name="T12" fmla="*/ 151 w 289"/>
                <a:gd name="T13" fmla="*/ 178 h 191"/>
                <a:gd name="T14" fmla="*/ 150 w 289"/>
                <a:gd name="T15" fmla="*/ 161 h 191"/>
                <a:gd name="T16" fmla="*/ 182 w 289"/>
                <a:gd name="T17" fmla="*/ 152 h 191"/>
                <a:gd name="T18" fmla="*/ 195 w 289"/>
                <a:gd name="T19" fmla="*/ 188 h 191"/>
                <a:gd name="T20" fmla="*/ 203 w 289"/>
                <a:gd name="T21" fmla="*/ 185 h 191"/>
                <a:gd name="T22" fmla="*/ 227 w 289"/>
                <a:gd name="T23" fmla="*/ 178 h 191"/>
                <a:gd name="T24" fmla="*/ 241 w 289"/>
                <a:gd name="T25" fmla="*/ 159 h 191"/>
                <a:gd name="T26" fmla="*/ 265 w 289"/>
                <a:gd name="T27" fmla="*/ 155 h 191"/>
                <a:gd name="T28" fmla="*/ 272 w 289"/>
                <a:gd name="T29" fmla="*/ 147 h 191"/>
                <a:gd name="T30" fmla="*/ 289 w 289"/>
                <a:gd name="T31" fmla="*/ 135 h 191"/>
                <a:gd name="T32" fmla="*/ 269 w 289"/>
                <a:gd name="T33" fmla="*/ 92 h 191"/>
                <a:gd name="T34" fmla="*/ 265 w 289"/>
                <a:gd name="T35" fmla="*/ 87 h 191"/>
                <a:gd name="T36" fmla="*/ 265 w 289"/>
                <a:gd name="T37" fmla="*/ 78 h 191"/>
                <a:gd name="T38" fmla="*/ 272 w 289"/>
                <a:gd name="T39" fmla="*/ 67 h 191"/>
                <a:gd name="T40" fmla="*/ 270 w 289"/>
                <a:gd name="T41" fmla="*/ 45 h 191"/>
                <a:gd name="T42" fmla="*/ 258 w 289"/>
                <a:gd name="T43" fmla="*/ 35 h 191"/>
                <a:gd name="T44" fmla="*/ 264 w 289"/>
                <a:gd name="T45" fmla="*/ 28 h 191"/>
                <a:gd name="T46" fmla="*/ 262 w 289"/>
                <a:gd name="T47" fmla="*/ 15 h 191"/>
                <a:gd name="T48" fmla="*/ 235 w 289"/>
                <a:gd name="T49" fmla="*/ 37 h 191"/>
                <a:gd name="T50" fmla="*/ 198 w 289"/>
                <a:gd name="T51" fmla="*/ 65 h 191"/>
                <a:gd name="T52" fmla="*/ 177 w 289"/>
                <a:gd name="T53" fmla="*/ 63 h 191"/>
                <a:gd name="T54" fmla="*/ 158 w 289"/>
                <a:gd name="T55" fmla="*/ 62 h 191"/>
                <a:gd name="T56" fmla="*/ 141 w 289"/>
                <a:gd name="T57" fmla="*/ 51 h 191"/>
                <a:gd name="T58" fmla="*/ 125 w 289"/>
                <a:gd name="T59" fmla="*/ 51 h 191"/>
                <a:gd name="T60" fmla="*/ 120 w 289"/>
                <a:gd name="T61" fmla="*/ 63 h 191"/>
                <a:gd name="T62" fmla="*/ 114 w 289"/>
                <a:gd name="T63" fmla="*/ 74 h 191"/>
                <a:gd name="T64" fmla="*/ 94 w 289"/>
                <a:gd name="T65" fmla="*/ 73 h 191"/>
                <a:gd name="T66" fmla="*/ 95 w 289"/>
                <a:gd name="T67" fmla="*/ 65 h 191"/>
                <a:gd name="T68" fmla="*/ 102 w 289"/>
                <a:gd name="T69" fmla="*/ 52 h 191"/>
                <a:gd name="T70" fmla="*/ 99 w 289"/>
                <a:gd name="T71" fmla="*/ 39 h 191"/>
                <a:gd name="T72" fmla="*/ 88 w 289"/>
                <a:gd name="T73" fmla="*/ 34 h 191"/>
                <a:gd name="T74" fmla="*/ 85 w 289"/>
                <a:gd name="T75" fmla="*/ 19 h 191"/>
                <a:gd name="T76" fmla="*/ 63 w 289"/>
                <a:gd name="T77" fmla="*/ 27 h 191"/>
                <a:gd name="T78" fmla="*/ 49 w 289"/>
                <a:gd name="T79" fmla="*/ 8 h 191"/>
                <a:gd name="T80" fmla="*/ 39 w 289"/>
                <a:gd name="T81" fmla="*/ 4 h 191"/>
                <a:gd name="T82" fmla="*/ 37 w 289"/>
                <a:gd name="T83" fmla="*/ 5 h 191"/>
                <a:gd name="T84" fmla="*/ 33 w 289"/>
                <a:gd name="T85" fmla="*/ 2 h 191"/>
                <a:gd name="T86" fmla="*/ 29 w 289"/>
                <a:gd name="T87" fmla="*/ 23 h 191"/>
                <a:gd name="T88" fmla="*/ 25 w 289"/>
                <a:gd name="T89" fmla="*/ 48 h 191"/>
                <a:gd name="T90" fmla="*/ 9 w 289"/>
                <a:gd name="T91" fmla="*/ 91 h 191"/>
                <a:gd name="T92" fmla="*/ 0 w 289"/>
                <a:gd name="T93" fmla="*/ 111 h 191"/>
                <a:gd name="T94" fmla="*/ 5 w 289"/>
                <a:gd name="T95" fmla="*/ 118 h 191"/>
                <a:gd name="T96" fmla="*/ 13 w 289"/>
                <a:gd name="T97" fmla="*/ 125 h 191"/>
                <a:gd name="T98" fmla="*/ 9 w 289"/>
                <a:gd name="T99" fmla="*/ 136 h 191"/>
                <a:gd name="T100" fmla="*/ 3 w 289"/>
                <a:gd name="T101" fmla="*/ 1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9" h="191">
                  <a:moveTo>
                    <a:pt x="14" y="162"/>
                  </a:moveTo>
                  <a:cubicBezTo>
                    <a:pt x="15" y="165"/>
                    <a:pt x="22" y="164"/>
                    <a:pt x="22" y="164"/>
                  </a:cubicBezTo>
                  <a:cubicBezTo>
                    <a:pt x="22" y="164"/>
                    <a:pt x="27" y="158"/>
                    <a:pt x="29" y="157"/>
                  </a:cubicBezTo>
                  <a:cubicBezTo>
                    <a:pt x="32" y="157"/>
                    <a:pt x="53" y="157"/>
                    <a:pt x="55" y="160"/>
                  </a:cubicBezTo>
                  <a:cubicBezTo>
                    <a:pt x="57" y="164"/>
                    <a:pt x="65" y="168"/>
                    <a:pt x="69" y="167"/>
                  </a:cubicBezTo>
                  <a:cubicBezTo>
                    <a:pt x="73" y="165"/>
                    <a:pt x="86" y="163"/>
                    <a:pt x="86" y="163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5"/>
                    <a:pt x="127" y="190"/>
                    <a:pt x="129" y="189"/>
                  </a:cubicBezTo>
                  <a:cubicBezTo>
                    <a:pt x="131" y="189"/>
                    <a:pt x="135" y="191"/>
                    <a:pt x="137" y="187"/>
                  </a:cubicBezTo>
                  <a:cubicBezTo>
                    <a:pt x="139" y="182"/>
                    <a:pt x="142" y="177"/>
                    <a:pt x="142" y="177"/>
                  </a:cubicBezTo>
                  <a:cubicBezTo>
                    <a:pt x="142" y="177"/>
                    <a:pt x="149" y="179"/>
                    <a:pt x="151" y="178"/>
                  </a:cubicBezTo>
                  <a:cubicBezTo>
                    <a:pt x="153" y="178"/>
                    <a:pt x="154" y="175"/>
                    <a:pt x="154" y="173"/>
                  </a:cubicBezTo>
                  <a:cubicBezTo>
                    <a:pt x="153" y="170"/>
                    <a:pt x="150" y="164"/>
                    <a:pt x="150" y="161"/>
                  </a:cubicBezTo>
                  <a:cubicBezTo>
                    <a:pt x="151" y="157"/>
                    <a:pt x="171" y="148"/>
                    <a:pt x="171" y="148"/>
                  </a:cubicBezTo>
                  <a:cubicBezTo>
                    <a:pt x="182" y="152"/>
                    <a:pt x="182" y="152"/>
                    <a:pt x="182" y="152"/>
                  </a:cubicBezTo>
                  <a:cubicBezTo>
                    <a:pt x="182" y="152"/>
                    <a:pt x="179" y="159"/>
                    <a:pt x="181" y="162"/>
                  </a:cubicBezTo>
                  <a:cubicBezTo>
                    <a:pt x="182" y="166"/>
                    <a:pt x="187" y="169"/>
                    <a:pt x="195" y="188"/>
                  </a:cubicBezTo>
                  <a:cubicBezTo>
                    <a:pt x="195" y="186"/>
                    <a:pt x="195" y="184"/>
                    <a:pt x="197" y="183"/>
                  </a:cubicBezTo>
                  <a:cubicBezTo>
                    <a:pt x="199" y="182"/>
                    <a:pt x="201" y="184"/>
                    <a:pt x="203" y="185"/>
                  </a:cubicBezTo>
                  <a:cubicBezTo>
                    <a:pt x="206" y="185"/>
                    <a:pt x="208" y="185"/>
                    <a:pt x="211" y="184"/>
                  </a:cubicBezTo>
                  <a:cubicBezTo>
                    <a:pt x="216" y="182"/>
                    <a:pt x="221" y="180"/>
                    <a:pt x="227" y="178"/>
                  </a:cubicBezTo>
                  <a:cubicBezTo>
                    <a:pt x="231" y="176"/>
                    <a:pt x="238" y="174"/>
                    <a:pt x="242" y="171"/>
                  </a:cubicBezTo>
                  <a:cubicBezTo>
                    <a:pt x="247" y="166"/>
                    <a:pt x="239" y="162"/>
                    <a:pt x="241" y="159"/>
                  </a:cubicBezTo>
                  <a:cubicBezTo>
                    <a:pt x="243" y="155"/>
                    <a:pt x="250" y="154"/>
                    <a:pt x="253" y="154"/>
                  </a:cubicBezTo>
                  <a:cubicBezTo>
                    <a:pt x="257" y="154"/>
                    <a:pt x="262" y="157"/>
                    <a:pt x="265" y="155"/>
                  </a:cubicBezTo>
                  <a:cubicBezTo>
                    <a:pt x="269" y="153"/>
                    <a:pt x="267" y="148"/>
                    <a:pt x="267" y="144"/>
                  </a:cubicBezTo>
                  <a:cubicBezTo>
                    <a:pt x="270" y="144"/>
                    <a:pt x="270" y="147"/>
                    <a:pt x="272" y="147"/>
                  </a:cubicBezTo>
                  <a:cubicBezTo>
                    <a:pt x="272" y="147"/>
                    <a:pt x="276" y="146"/>
                    <a:pt x="279" y="143"/>
                  </a:cubicBezTo>
                  <a:cubicBezTo>
                    <a:pt x="282" y="139"/>
                    <a:pt x="289" y="135"/>
                    <a:pt x="289" y="135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06"/>
                    <a:pt x="266" y="100"/>
                    <a:pt x="269" y="92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7" y="91"/>
                    <a:pt x="266" y="88"/>
                    <a:pt x="265" y="87"/>
                  </a:cubicBezTo>
                  <a:cubicBezTo>
                    <a:pt x="264" y="86"/>
                    <a:pt x="262" y="84"/>
                    <a:pt x="263" y="82"/>
                  </a:cubicBezTo>
                  <a:cubicBezTo>
                    <a:pt x="263" y="81"/>
                    <a:pt x="265" y="79"/>
                    <a:pt x="265" y="78"/>
                  </a:cubicBezTo>
                  <a:cubicBezTo>
                    <a:pt x="267" y="76"/>
                    <a:pt x="267" y="74"/>
                    <a:pt x="268" y="72"/>
                  </a:cubicBezTo>
                  <a:cubicBezTo>
                    <a:pt x="269" y="70"/>
                    <a:pt x="271" y="69"/>
                    <a:pt x="272" y="67"/>
                  </a:cubicBezTo>
                  <a:cubicBezTo>
                    <a:pt x="274" y="63"/>
                    <a:pt x="273" y="60"/>
                    <a:pt x="272" y="56"/>
                  </a:cubicBezTo>
                  <a:cubicBezTo>
                    <a:pt x="272" y="53"/>
                    <a:pt x="271" y="48"/>
                    <a:pt x="270" y="45"/>
                  </a:cubicBezTo>
                  <a:cubicBezTo>
                    <a:pt x="268" y="43"/>
                    <a:pt x="264" y="40"/>
                    <a:pt x="261" y="38"/>
                  </a:cubicBezTo>
                  <a:cubicBezTo>
                    <a:pt x="259" y="37"/>
                    <a:pt x="258" y="37"/>
                    <a:pt x="258" y="35"/>
                  </a:cubicBezTo>
                  <a:cubicBezTo>
                    <a:pt x="258" y="33"/>
                    <a:pt x="258" y="30"/>
                    <a:pt x="259" y="29"/>
                  </a:cubicBezTo>
                  <a:cubicBezTo>
                    <a:pt x="260" y="28"/>
                    <a:pt x="263" y="29"/>
                    <a:pt x="264" y="28"/>
                  </a:cubicBezTo>
                  <a:cubicBezTo>
                    <a:pt x="266" y="28"/>
                    <a:pt x="267" y="26"/>
                    <a:pt x="267" y="24"/>
                  </a:cubicBezTo>
                  <a:cubicBezTo>
                    <a:pt x="267" y="21"/>
                    <a:pt x="262" y="18"/>
                    <a:pt x="262" y="15"/>
                  </a:cubicBezTo>
                  <a:cubicBezTo>
                    <a:pt x="260" y="16"/>
                    <a:pt x="258" y="19"/>
                    <a:pt x="257" y="20"/>
                  </a:cubicBezTo>
                  <a:cubicBezTo>
                    <a:pt x="251" y="27"/>
                    <a:pt x="243" y="33"/>
                    <a:pt x="235" y="37"/>
                  </a:cubicBezTo>
                  <a:cubicBezTo>
                    <a:pt x="226" y="42"/>
                    <a:pt x="217" y="48"/>
                    <a:pt x="210" y="55"/>
                  </a:cubicBezTo>
                  <a:cubicBezTo>
                    <a:pt x="206" y="59"/>
                    <a:pt x="204" y="64"/>
                    <a:pt x="198" y="65"/>
                  </a:cubicBezTo>
                  <a:cubicBezTo>
                    <a:pt x="193" y="65"/>
                    <a:pt x="189" y="63"/>
                    <a:pt x="185" y="63"/>
                  </a:cubicBezTo>
                  <a:cubicBezTo>
                    <a:pt x="182" y="63"/>
                    <a:pt x="179" y="62"/>
                    <a:pt x="177" y="63"/>
                  </a:cubicBezTo>
                  <a:cubicBezTo>
                    <a:pt x="175" y="64"/>
                    <a:pt x="173" y="66"/>
                    <a:pt x="170" y="66"/>
                  </a:cubicBezTo>
                  <a:cubicBezTo>
                    <a:pt x="166" y="66"/>
                    <a:pt x="162" y="64"/>
                    <a:pt x="158" y="62"/>
                  </a:cubicBezTo>
                  <a:cubicBezTo>
                    <a:pt x="154" y="61"/>
                    <a:pt x="150" y="58"/>
                    <a:pt x="146" y="56"/>
                  </a:cubicBezTo>
                  <a:cubicBezTo>
                    <a:pt x="144" y="54"/>
                    <a:pt x="143" y="53"/>
                    <a:pt x="141" y="51"/>
                  </a:cubicBezTo>
                  <a:cubicBezTo>
                    <a:pt x="140" y="49"/>
                    <a:pt x="139" y="47"/>
                    <a:pt x="138" y="46"/>
                  </a:cubicBezTo>
                  <a:cubicBezTo>
                    <a:pt x="133" y="44"/>
                    <a:pt x="129" y="49"/>
                    <a:pt x="125" y="51"/>
                  </a:cubicBezTo>
                  <a:cubicBezTo>
                    <a:pt x="123" y="53"/>
                    <a:pt x="121" y="53"/>
                    <a:pt x="120" y="55"/>
                  </a:cubicBezTo>
                  <a:cubicBezTo>
                    <a:pt x="119" y="57"/>
                    <a:pt x="120" y="61"/>
                    <a:pt x="120" y="63"/>
                  </a:cubicBezTo>
                  <a:cubicBezTo>
                    <a:pt x="120" y="66"/>
                    <a:pt x="120" y="68"/>
                    <a:pt x="119" y="71"/>
                  </a:cubicBezTo>
                  <a:cubicBezTo>
                    <a:pt x="118" y="74"/>
                    <a:pt x="116" y="73"/>
                    <a:pt x="114" y="74"/>
                  </a:cubicBezTo>
                  <a:cubicBezTo>
                    <a:pt x="110" y="75"/>
                    <a:pt x="104" y="76"/>
                    <a:pt x="100" y="75"/>
                  </a:cubicBezTo>
                  <a:cubicBezTo>
                    <a:pt x="98" y="74"/>
                    <a:pt x="95" y="74"/>
                    <a:pt x="94" y="73"/>
                  </a:cubicBezTo>
                  <a:cubicBezTo>
                    <a:pt x="93" y="72"/>
                    <a:pt x="90" y="69"/>
                    <a:pt x="90" y="68"/>
                  </a:cubicBezTo>
                  <a:cubicBezTo>
                    <a:pt x="90" y="65"/>
                    <a:pt x="93" y="65"/>
                    <a:pt x="95" y="65"/>
                  </a:cubicBezTo>
                  <a:cubicBezTo>
                    <a:pt x="98" y="65"/>
                    <a:pt x="100" y="65"/>
                    <a:pt x="102" y="64"/>
                  </a:cubicBezTo>
                  <a:cubicBezTo>
                    <a:pt x="107" y="61"/>
                    <a:pt x="103" y="57"/>
                    <a:pt x="102" y="52"/>
                  </a:cubicBezTo>
                  <a:cubicBezTo>
                    <a:pt x="102" y="50"/>
                    <a:pt x="103" y="47"/>
                    <a:pt x="103" y="45"/>
                  </a:cubicBezTo>
                  <a:cubicBezTo>
                    <a:pt x="102" y="43"/>
                    <a:pt x="100" y="41"/>
                    <a:pt x="99" y="39"/>
                  </a:cubicBezTo>
                  <a:cubicBezTo>
                    <a:pt x="98" y="37"/>
                    <a:pt x="97" y="36"/>
                    <a:pt x="95" y="34"/>
                  </a:cubicBezTo>
                  <a:cubicBezTo>
                    <a:pt x="92" y="32"/>
                    <a:pt x="91" y="33"/>
                    <a:pt x="88" y="34"/>
                  </a:cubicBezTo>
                  <a:cubicBezTo>
                    <a:pt x="84" y="36"/>
                    <a:pt x="81" y="32"/>
                    <a:pt x="80" y="28"/>
                  </a:cubicBezTo>
                  <a:cubicBezTo>
                    <a:pt x="80" y="25"/>
                    <a:pt x="83" y="21"/>
                    <a:pt x="85" y="1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2" y="25"/>
                    <a:pt x="56" y="22"/>
                  </a:cubicBezTo>
                  <a:cubicBezTo>
                    <a:pt x="51" y="18"/>
                    <a:pt x="49" y="8"/>
                    <a:pt x="4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39" y="4"/>
                  </a:cubicBezTo>
                  <a:cubicBezTo>
                    <a:pt x="39" y="5"/>
                    <a:pt x="37" y="8"/>
                    <a:pt x="36" y="9"/>
                  </a:cubicBezTo>
                  <a:cubicBezTo>
                    <a:pt x="36" y="7"/>
                    <a:pt x="36" y="6"/>
                    <a:pt x="37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1" y="10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9" y="26"/>
                    <a:pt x="29" y="28"/>
                    <a:pt x="29" y="30"/>
                  </a:cubicBezTo>
                  <a:cubicBezTo>
                    <a:pt x="29" y="36"/>
                    <a:pt x="26" y="42"/>
                    <a:pt x="25" y="48"/>
                  </a:cubicBezTo>
                  <a:cubicBezTo>
                    <a:pt x="22" y="58"/>
                    <a:pt x="19" y="69"/>
                    <a:pt x="15" y="78"/>
                  </a:cubicBezTo>
                  <a:cubicBezTo>
                    <a:pt x="14" y="83"/>
                    <a:pt x="11" y="87"/>
                    <a:pt x="9" y="91"/>
                  </a:cubicBezTo>
                  <a:cubicBezTo>
                    <a:pt x="7" y="94"/>
                    <a:pt x="6" y="99"/>
                    <a:pt x="4" y="102"/>
                  </a:cubicBezTo>
                  <a:cubicBezTo>
                    <a:pt x="3" y="105"/>
                    <a:pt x="0" y="108"/>
                    <a:pt x="0" y="111"/>
                  </a:cubicBezTo>
                  <a:cubicBezTo>
                    <a:pt x="0" y="113"/>
                    <a:pt x="0" y="115"/>
                    <a:pt x="1" y="116"/>
                  </a:cubicBezTo>
                  <a:cubicBezTo>
                    <a:pt x="2" y="117"/>
                    <a:pt x="4" y="116"/>
                    <a:pt x="5" y="118"/>
                  </a:cubicBezTo>
                  <a:cubicBezTo>
                    <a:pt x="6" y="119"/>
                    <a:pt x="5" y="122"/>
                    <a:pt x="7" y="123"/>
                  </a:cubicBezTo>
                  <a:cubicBezTo>
                    <a:pt x="8" y="124"/>
                    <a:pt x="12" y="124"/>
                    <a:pt x="13" y="125"/>
                  </a:cubicBezTo>
                  <a:cubicBezTo>
                    <a:pt x="14" y="127"/>
                    <a:pt x="10" y="129"/>
                    <a:pt x="10" y="130"/>
                  </a:cubicBezTo>
                  <a:cubicBezTo>
                    <a:pt x="9" y="132"/>
                    <a:pt x="9" y="134"/>
                    <a:pt x="9" y="136"/>
                  </a:cubicBezTo>
                  <a:cubicBezTo>
                    <a:pt x="8" y="138"/>
                    <a:pt x="7" y="140"/>
                    <a:pt x="7" y="142"/>
                  </a:cubicBezTo>
                  <a:cubicBezTo>
                    <a:pt x="6" y="147"/>
                    <a:pt x="4" y="151"/>
                    <a:pt x="3" y="155"/>
                  </a:cubicBezTo>
                  <a:cubicBezTo>
                    <a:pt x="8" y="157"/>
                    <a:pt x="13" y="160"/>
                    <a:pt x="14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83"/>
            <p:cNvSpPr>
              <a:spLocks/>
            </p:cNvSpPr>
            <p:nvPr/>
          </p:nvSpPr>
          <p:spPr bwMode="auto">
            <a:xfrm>
              <a:off x="3613150" y="2906713"/>
              <a:ext cx="554038" cy="454025"/>
            </a:xfrm>
            <a:custGeom>
              <a:avLst/>
              <a:gdLst>
                <a:gd name="T0" fmla="*/ 115 w 325"/>
                <a:gd name="T1" fmla="*/ 207 h 266"/>
                <a:gd name="T2" fmla="*/ 138 w 325"/>
                <a:gd name="T3" fmla="*/ 184 h 266"/>
                <a:gd name="T4" fmla="*/ 169 w 325"/>
                <a:gd name="T5" fmla="*/ 168 h 266"/>
                <a:gd name="T6" fmla="*/ 176 w 325"/>
                <a:gd name="T7" fmla="*/ 145 h 266"/>
                <a:gd name="T8" fmla="*/ 189 w 325"/>
                <a:gd name="T9" fmla="*/ 118 h 266"/>
                <a:gd name="T10" fmla="*/ 184 w 325"/>
                <a:gd name="T11" fmla="*/ 92 h 266"/>
                <a:gd name="T12" fmla="*/ 210 w 325"/>
                <a:gd name="T13" fmla="*/ 83 h 266"/>
                <a:gd name="T14" fmla="*/ 235 w 325"/>
                <a:gd name="T15" fmla="*/ 82 h 266"/>
                <a:gd name="T16" fmla="*/ 250 w 325"/>
                <a:gd name="T17" fmla="*/ 96 h 266"/>
                <a:gd name="T18" fmla="*/ 275 w 325"/>
                <a:gd name="T19" fmla="*/ 86 h 266"/>
                <a:gd name="T20" fmla="*/ 292 w 325"/>
                <a:gd name="T21" fmla="*/ 73 h 266"/>
                <a:gd name="T22" fmla="*/ 305 w 325"/>
                <a:gd name="T23" fmla="*/ 68 h 266"/>
                <a:gd name="T24" fmla="*/ 325 w 325"/>
                <a:gd name="T25" fmla="*/ 48 h 266"/>
                <a:gd name="T26" fmla="*/ 310 w 325"/>
                <a:gd name="T27" fmla="*/ 14 h 266"/>
                <a:gd name="T28" fmla="*/ 300 w 325"/>
                <a:gd name="T29" fmla="*/ 0 h 266"/>
                <a:gd name="T30" fmla="*/ 283 w 325"/>
                <a:gd name="T31" fmla="*/ 25 h 266"/>
                <a:gd name="T32" fmla="*/ 271 w 325"/>
                <a:gd name="T33" fmla="*/ 29 h 266"/>
                <a:gd name="T34" fmla="*/ 258 w 325"/>
                <a:gd name="T35" fmla="*/ 41 h 266"/>
                <a:gd name="T36" fmla="*/ 226 w 325"/>
                <a:gd name="T37" fmla="*/ 26 h 266"/>
                <a:gd name="T38" fmla="*/ 216 w 325"/>
                <a:gd name="T39" fmla="*/ 37 h 266"/>
                <a:gd name="T40" fmla="*/ 198 w 325"/>
                <a:gd name="T41" fmla="*/ 19 h 266"/>
                <a:gd name="T42" fmla="*/ 158 w 325"/>
                <a:gd name="T43" fmla="*/ 9 h 266"/>
                <a:gd name="T44" fmla="*/ 143 w 325"/>
                <a:gd name="T45" fmla="*/ 14 h 266"/>
                <a:gd name="T46" fmla="*/ 131 w 325"/>
                <a:gd name="T47" fmla="*/ 9 h 266"/>
                <a:gd name="T48" fmla="*/ 117 w 325"/>
                <a:gd name="T49" fmla="*/ 52 h 266"/>
                <a:gd name="T50" fmla="*/ 105 w 325"/>
                <a:gd name="T51" fmla="*/ 81 h 266"/>
                <a:gd name="T52" fmla="*/ 92 w 325"/>
                <a:gd name="T53" fmla="*/ 108 h 266"/>
                <a:gd name="T54" fmla="*/ 86 w 325"/>
                <a:gd name="T55" fmla="*/ 133 h 266"/>
                <a:gd name="T56" fmla="*/ 79 w 325"/>
                <a:gd name="T57" fmla="*/ 150 h 266"/>
                <a:gd name="T58" fmla="*/ 77 w 325"/>
                <a:gd name="T59" fmla="*/ 158 h 266"/>
                <a:gd name="T60" fmla="*/ 67 w 325"/>
                <a:gd name="T61" fmla="*/ 172 h 266"/>
                <a:gd name="T62" fmla="*/ 63 w 325"/>
                <a:gd name="T63" fmla="*/ 180 h 266"/>
                <a:gd name="T64" fmla="*/ 59 w 325"/>
                <a:gd name="T65" fmla="*/ 181 h 266"/>
                <a:gd name="T66" fmla="*/ 53 w 325"/>
                <a:gd name="T67" fmla="*/ 189 h 266"/>
                <a:gd name="T68" fmla="*/ 44 w 325"/>
                <a:gd name="T69" fmla="*/ 199 h 266"/>
                <a:gd name="T70" fmla="*/ 50 w 325"/>
                <a:gd name="T71" fmla="*/ 205 h 266"/>
                <a:gd name="T72" fmla="*/ 57 w 325"/>
                <a:gd name="T73" fmla="*/ 211 h 266"/>
                <a:gd name="T74" fmla="*/ 53 w 325"/>
                <a:gd name="T75" fmla="*/ 214 h 266"/>
                <a:gd name="T76" fmla="*/ 49 w 325"/>
                <a:gd name="T77" fmla="*/ 216 h 266"/>
                <a:gd name="T78" fmla="*/ 46 w 325"/>
                <a:gd name="T79" fmla="*/ 215 h 266"/>
                <a:gd name="T80" fmla="*/ 47 w 325"/>
                <a:gd name="T81" fmla="*/ 207 h 266"/>
                <a:gd name="T82" fmla="*/ 43 w 325"/>
                <a:gd name="T83" fmla="*/ 204 h 266"/>
                <a:gd name="T84" fmla="*/ 34 w 325"/>
                <a:gd name="T85" fmla="*/ 207 h 266"/>
                <a:gd name="T86" fmla="*/ 24 w 325"/>
                <a:gd name="T87" fmla="*/ 218 h 266"/>
                <a:gd name="T88" fmla="*/ 14 w 325"/>
                <a:gd name="T89" fmla="*/ 219 h 266"/>
                <a:gd name="T90" fmla="*/ 9 w 325"/>
                <a:gd name="T91" fmla="*/ 220 h 266"/>
                <a:gd name="T92" fmla="*/ 0 w 325"/>
                <a:gd name="T93" fmla="*/ 226 h 266"/>
                <a:gd name="T94" fmla="*/ 10 w 325"/>
                <a:gd name="T95" fmla="*/ 231 h 266"/>
                <a:gd name="T96" fmla="*/ 17 w 325"/>
                <a:gd name="T97" fmla="*/ 244 h 266"/>
                <a:gd name="T98" fmla="*/ 31 w 325"/>
                <a:gd name="T99" fmla="*/ 241 h 266"/>
                <a:gd name="T100" fmla="*/ 53 w 325"/>
                <a:gd name="T101" fmla="*/ 236 h 266"/>
                <a:gd name="T102" fmla="*/ 58 w 325"/>
                <a:gd name="T103" fmla="*/ 264 h 266"/>
                <a:gd name="T104" fmla="*/ 68 w 325"/>
                <a:gd name="T105" fmla="*/ 250 h 266"/>
                <a:gd name="T106" fmla="*/ 102 w 325"/>
                <a:gd name="T107" fmla="*/ 24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5" h="266">
                  <a:moveTo>
                    <a:pt x="102" y="216"/>
                  </a:moveTo>
                  <a:cubicBezTo>
                    <a:pt x="102" y="216"/>
                    <a:pt x="110" y="210"/>
                    <a:pt x="115" y="207"/>
                  </a:cubicBezTo>
                  <a:cubicBezTo>
                    <a:pt x="120" y="205"/>
                    <a:pt x="124" y="195"/>
                    <a:pt x="126" y="191"/>
                  </a:cubicBezTo>
                  <a:cubicBezTo>
                    <a:pt x="128" y="187"/>
                    <a:pt x="133" y="185"/>
                    <a:pt x="138" y="184"/>
                  </a:cubicBezTo>
                  <a:cubicBezTo>
                    <a:pt x="142" y="183"/>
                    <a:pt x="161" y="181"/>
                    <a:pt x="164" y="181"/>
                  </a:cubicBezTo>
                  <a:cubicBezTo>
                    <a:pt x="167" y="181"/>
                    <a:pt x="169" y="168"/>
                    <a:pt x="169" y="168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9"/>
                    <a:pt x="179" y="153"/>
                    <a:pt x="176" y="145"/>
                  </a:cubicBezTo>
                  <a:cubicBezTo>
                    <a:pt x="173" y="137"/>
                    <a:pt x="178" y="132"/>
                    <a:pt x="182" y="129"/>
                  </a:cubicBezTo>
                  <a:cubicBezTo>
                    <a:pt x="187" y="127"/>
                    <a:pt x="189" y="121"/>
                    <a:pt x="189" y="118"/>
                  </a:cubicBezTo>
                  <a:cubicBezTo>
                    <a:pt x="190" y="115"/>
                    <a:pt x="185" y="107"/>
                    <a:pt x="183" y="104"/>
                  </a:cubicBezTo>
                  <a:cubicBezTo>
                    <a:pt x="181" y="101"/>
                    <a:pt x="184" y="92"/>
                    <a:pt x="184" y="92"/>
                  </a:cubicBezTo>
                  <a:cubicBezTo>
                    <a:pt x="184" y="92"/>
                    <a:pt x="184" y="92"/>
                    <a:pt x="203" y="86"/>
                  </a:cubicBezTo>
                  <a:cubicBezTo>
                    <a:pt x="207" y="86"/>
                    <a:pt x="209" y="85"/>
                    <a:pt x="210" y="83"/>
                  </a:cubicBezTo>
                  <a:cubicBezTo>
                    <a:pt x="211" y="81"/>
                    <a:pt x="230" y="73"/>
                    <a:pt x="230" y="73"/>
                  </a:cubicBezTo>
                  <a:cubicBezTo>
                    <a:pt x="230" y="73"/>
                    <a:pt x="233" y="78"/>
                    <a:pt x="235" y="82"/>
                  </a:cubicBezTo>
                  <a:cubicBezTo>
                    <a:pt x="236" y="86"/>
                    <a:pt x="238" y="98"/>
                    <a:pt x="238" y="98"/>
                  </a:cubicBezTo>
                  <a:cubicBezTo>
                    <a:pt x="238" y="98"/>
                    <a:pt x="244" y="97"/>
                    <a:pt x="250" y="96"/>
                  </a:cubicBezTo>
                  <a:cubicBezTo>
                    <a:pt x="256" y="94"/>
                    <a:pt x="271" y="93"/>
                    <a:pt x="271" y="93"/>
                  </a:cubicBezTo>
                  <a:cubicBezTo>
                    <a:pt x="271" y="93"/>
                    <a:pt x="273" y="88"/>
                    <a:pt x="275" y="86"/>
                  </a:cubicBezTo>
                  <a:cubicBezTo>
                    <a:pt x="275" y="85"/>
                    <a:pt x="279" y="85"/>
                    <a:pt x="285" y="85"/>
                  </a:cubicBezTo>
                  <a:cubicBezTo>
                    <a:pt x="285" y="80"/>
                    <a:pt x="286" y="74"/>
                    <a:pt x="292" y="73"/>
                  </a:cubicBezTo>
                  <a:cubicBezTo>
                    <a:pt x="295" y="72"/>
                    <a:pt x="297" y="73"/>
                    <a:pt x="300" y="72"/>
                  </a:cubicBezTo>
                  <a:cubicBezTo>
                    <a:pt x="302" y="71"/>
                    <a:pt x="303" y="69"/>
                    <a:pt x="305" y="68"/>
                  </a:cubicBezTo>
                  <a:cubicBezTo>
                    <a:pt x="308" y="64"/>
                    <a:pt x="313" y="63"/>
                    <a:pt x="317" y="60"/>
                  </a:cubicBezTo>
                  <a:cubicBezTo>
                    <a:pt x="322" y="57"/>
                    <a:pt x="325" y="53"/>
                    <a:pt x="325" y="48"/>
                  </a:cubicBezTo>
                  <a:cubicBezTo>
                    <a:pt x="325" y="46"/>
                    <a:pt x="324" y="43"/>
                    <a:pt x="324" y="40"/>
                  </a:cubicBezTo>
                  <a:cubicBezTo>
                    <a:pt x="316" y="21"/>
                    <a:pt x="311" y="18"/>
                    <a:pt x="310" y="14"/>
                  </a:cubicBezTo>
                  <a:cubicBezTo>
                    <a:pt x="308" y="11"/>
                    <a:pt x="311" y="4"/>
                    <a:pt x="311" y="4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280" y="9"/>
                    <a:pt x="279" y="13"/>
                  </a:cubicBezTo>
                  <a:cubicBezTo>
                    <a:pt x="279" y="16"/>
                    <a:pt x="282" y="22"/>
                    <a:pt x="283" y="25"/>
                  </a:cubicBezTo>
                  <a:cubicBezTo>
                    <a:pt x="283" y="27"/>
                    <a:pt x="282" y="30"/>
                    <a:pt x="280" y="30"/>
                  </a:cubicBezTo>
                  <a:cubicBezTo>
                    <a:pt x="278" y="31"/>
                    <a:pt x="271" y="29"/>
                    <a:pt x="271" y="29"/>
                  </a:cubicBezTo>
                  <a:cubicBezTo>
                    <a:pt x="271" y="29"/>
                    <a:pt x="268" y="34"/>
                    <a:pt x="266" y="39"/>
                  </a:cubicBezTo>
                  <a:cubicBezTo>
                    <a:pt x="264" y="43"/>
                    <a:pt x="260" y="41"/>
                    <a:pt x="258" y="41"/>
                  </a:cubicBezTo>
                  <a:cubicBezTo>
                    <a:pt x="256" y="42"/>
                    <a:pt x="251" y="17"/>
                    <a:pt x="251" y="17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02" y="17"/>
                    <a:pt x="198" y="19"/>
                  </a:cubicBezTo>
                  <a:cubicBezTo>
                    <a:pt x="194" y="20"/>
                    <a:pt x="186" y="16"/>
                    <a:pt x="184" y="12"/>
                  </a:cubicBezTo>
                  <a:cubicBezTo>
                    <a:pt x="182" y="9"/>
                    <a:pt x="161" y="9"/>
                    <a:pt x="158" y="9"/>
                  </a:cubicBezTo>
                  <a:cubicBezTo>
                    <a:pt x="156" y="10"/>
                    <a:pt x="151" y="16"/>
                    <a:pt x="151" y="16"/>
                  </a:cubicBezTo>
                  <a:cubicBezTo>
                    <a:pt x="151" y="16"/>
                    <a:pt x="144" y="17"/>
                    <a:pt x="143" y="14"/>
                  </a:cubicBezTo>
                  <a:cubicBezTo>
                    <a:pt x="142" y="12"/>
                    <a:pt x="137" y="9"/>
                    <a:pt x="132" y="7"/>
                  </a:cubicBezTo>
                  <a:cubicBezTo>
                    <a:pt x="132" y="7"/>
                    <a:pt x="132" y="8"/>
                    <a:pt x="131" y="9"/>
                  </a:cubicBezTo>
                  <a:cubicBezTo>
                    <a:pt x="129" y="19"/>
                    <a:pt x="126" y="29"/>
                    <a:pt x="123" y="38"/>
                  </a:cubicBezTo>
                  <a:cubicBezTo>
                    <a:pt x="121" y="43"/>
                    <a:pt x="119" y="47"/>
                    <a:pt x="117" y="52"/>
                  </a:cubicBezTo>
                  <a:cubicBezTo>
                    <a:pt x="116" y="56"/>
                    <a:pt x="115" y="61"/>
                    <a:pt x="113" y="66"/>
                  </a:cubicBezTo>
                  <a:cubicBezTo>
                    <a:pt x="110" y="71"/>
                    <a:pt x="107" y="76"/>
                    <a:pt x="105" y="81"/>
                  </a:cubicBezTo>
                  <a:cubicBezTo>
                    <a:pt x="103" y="86"/>
                    <a:pt x="99" y="89"/>
                    <a:pt x="98" y="94"/>
                  </a:cubicBezTo>
                  <a:cubicBezTo>
                    <a:pt x="96" y="99"/>
                    <a:pt x="94" y="104"/>
                    <a:pt x="92" y="108"/>
                  </a:cubicBezTo>
                  <a:cubicBezTo>
                    <a:pt x="90" y="113"/>
                    <a:pt x="91" y="118"/>
                    <a:pt x="90" y="122"/>
                  </a:cubicBezTo>
                  <a:cubicBezTo>
                    <a:pt x="89" y="126"/>
                    <a:pt x="87" y="130"/>
                    <a:pt x="86" y="133"/>
                  </a:cubicBezTo>
                  <a:cubicBezTo>
                    <a:pt x="85" y="135"/>
                    <a:pt x="84" y="138"/>
                    <a:pt x="83" y="140"/>
                  </a:cubicBezTo>
                  <a:cubicBezTo>
                    <a:pt x="81" y="142"/>
                    <a:pt x="77" y="147"/>
                    <a:pt x="79" y="150"/>
                  </a:cubicBezTo>
                  <a:cubicBezTo>
                    <a:pt x="81" y="151"/>
                    <a:pt x="83" y="151"/>
                    <a:pt x="82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76" y="160"/>
                    <a:pt x="75" y="161"/>
                    <a:pt x="74" y="163"/>
                  </a:cubicBezTo>
                  <a:cubicBezTo>
                    <a:pt x="72" y="166"/>
                    <a:pt x="70" y="169"/>
                    <a:pt x="67" y="172"/>
                  </a:cubicBezTo>
                  <a:cubicBezTo>
                    <a:pt x="66" y="173"/>
                    <a:pt x="65" y="175"/>
                    <a:pt x="64" y="177"/>
                  </a:cubicBezTo>
                  <a:cubicBezTo>
                    <a:pt x="64" y="178"/>
                    <a:pt x="64" y="179"/>
                    <a:pt x="63" y="180"/>
                  </a:cubicBezTo>
                  <a:cubicBezTo>
                    <a:pt x="62" y="182"/>
                    <a:pt x="63" y="180"/>
                    <a:pt x="62" y="181"/>
                  </a:cubicBezTo>
                  <a:cubicBezTo>
                    <a:pt x="60" y="181"/>
                    <a:pt x="60" y="181"/>
                    <a:pt x="59" y="181"/>
                  </a:cubicBezTo>
                  <a:cubicBezTo>
                    <a:pt x="58" y="182"/>
                    <a:pt x="57" y="183"/>
                    <a:pt x="57" y="183"/>
                  </a:cubicBezTo>
                  <a:cubicBezTo>
                    <a:pt x="54" y="185"/>
                    <a:pt x="54" y="187"/>
                    <a:pt x="53" y="189"/>
                  </a:cubicBezTo>
                  <a:cubicBezTo>
                    <a:pt x="51" y="193"/>
                    <a:pt x="47" y="193"/>
                    <a:pt x="45" y="196"/>
                  </a:cubicBezTo>
                  <a:cubicBezTo>
                    <a:pt x="44" y="197"/>
                    <a:pt x="44" y="198"/>
                    <a:pt x="44" y="199"/>
                  </a:cubicBezTo>
                  <a:cubicBezTo>
                    <a:pt x="45" y="200"/>
                    <a:pt x="46" y="200"/>
                    <a:pt x="47" y="200"/>
                  </a:cubicBezTo>
                  <a:cubicBezTo>
                    <a:pt x="48" y="201"/>
                    <a:pt x="49" y="203"/>
                    <a:pt x="50" y="205"/>
                  </a:cubicBezTo>
                  <a:cubicBezTo>
                    <a:pt x="50" y="206"/>
                    <a:pt x="51" y="209"/>
                    <a:pt x="51" y="210"/>
                  </a:cubicBezTo>
                  <a:cubicBezTo>
                    <a:pt x="53" y="212"/>
                    <a:pt x="55" y="211"/>
                    <a:pt x="57" y="211"/>
                  </a:cubicBezTo>
                  <a:cubicBezTo>
                    <a:pt x="57" y="213"/>
                    <a:pt x="56" y="213"/>
                    <a:pt x="55" y="213"/>
                  </a:cubicBezTo>
                  <a:cubicBezTo>
                    <a:pt x="54" y="214"/>
                    <a:pt x="53" y="213"/>
                    <a:pt x="53" y="214"/>
                  </a:cubicBezTo>
                  <a:cubicBezTo>
                    <a:pt x="52" y="214"/>
                    <a:pt x="53" y="215"/>
                    <a:pt x="53" y="216"/>
                  </a:cubicBezTo>
                  <a:cubicBezTo>
                    <a:pt x="52" y="216"/>
                    <a:pt x="51" y="215"/>
                    <a:pt x="49" y="216"/>
                  </a:cubicBezTo>
                  <a:cubicBezTo>
                    <a:pt x="48" y="216"/>
                    <a:pt x="47" y="219"/>
                    <a:pt x="46" y="218"/>
                  </a:cubicBezTo>
                  <a:cubicBezTo>
                    <a:pt x="44" y="218"/>
                    <a:pt x="46" y="216"/>
                    <a:pt x="46" y="215"/>
                  </a:cubicBezTo>
                  <a:cubicBezTo>
                    <a:pt x="46" y="214"/>
                    <a:pt x="45" y="212"/>
                    <a:pt x="45" y="211"/>
                  </a:cubicBezTo>
                  <a:cubicBezTo>
                    <a:pt x="46" y="211"/>
                    <a:pt x="51" y="207"/>
                    <a:pt x="47" y="207"/>
                  </a:cubicBezTo>
                  <a:cubicBezTo>
                    <a:pt x="48" y="206"/>
                    <a:pt x="49" y="202"/>
                    <a:pt x="46" y="202"/>
                  </a:cubicBezTo>
                  <a:cubicBezTo>
                    <a:pt x="48" y="204"/>
                    <a:pt x="44" y="204"/>
                    <a:pt x="43" y="204"/>
                  </a:cubicBezTo>
                  <a:cubicBezTo>
                    <a:pt x="41" y="204"/>
                    <a:pt x="39" y="203"/>
                    <a:pt x="39" y="201"/>
                  </a:cubicBezTo>
                  <a:cubicBezTo>
                    <a:pt x="36" y="202"/>
                    <a:pt x="36" y="205"/>
                    <a:pt x="34" y="207"/>
                  </a:cubicBezTo>
                  <a:cubicBezTo>
                    <a:pt x="32" y="210"/>
                    <a:pt x="30" y="213"/>
                    <a:pt x="27" y="215"/>
                  </a:cubicBezTo>
                  <a:cubicBezTo>
                    <a:pt x="26" y="216"/>
                    <a:pt x="25" y="217"/>
                    <a:pt x="24" y="218"/>
                  </a:cubicBezTo>
                  <a:cubicBezTo>
                    <a:pt x="23" y="219"/>
                    <a:pt x="22" y="222"/>
                    <a:pt x="21" y="222"/>
                  </a:cubicBezTo>
                  <a:cubicBezTo>
                    <a:pt x="18" y="223"/>
                    <a:pt x="17" y="216"/>
                    <a:pt x="14" y="219"/>
                  </a:cubicBezTo>
                  <a:cubicBezTo>
                    <a:pt x="13" y="220"/>
                    <a:pt x="15" y="223"/>
                    <a:pt x="12" y="223"/>
                  </a:cubicBezTo>
                  <a:cubicBezTo>
                    <a:pt x="10" y="224"/>
                    <a:pt x="10" y="221"/>
                    <a:pt x="9" y="220"/>
                  </a:cubicBezTo>
                  <a:cubicBezTo>
                    <a:pt x="8" y="219"/>
                    <a:pt x="5" y="222"/>
                    <a:pt x="4" y="222"/>
                  </a:cubicBezTo>
                  <a:cubicBezTo>
                    <a:pt x="2" y="223"/>
                    <a:pt x="0" y="223"/>
                    <a:pt x="0" y="226"/>
                  </a:cubicBezTo>
                  <a:cubicBezTo>
                    <a:pt x="1" y="229"/>
                    <a:pt x="2" y="229"/>
                    <a:pt x="5" y="229"/>
                  </a:cubicBezTo>
                  <a:cubicBezTo>
                    <a:pt x="6" y="229"/>
                    <a:pt x="8" y="229"/>
                    <a:pt x="10" y="231"/>
                  </a:cubicBezTo>
                  <a:cubicBezTo>
                    <a:pt x="12" y="233"/>
                    <a:pt x="9" y="238"/>
                    <a:pt x="13" y="240"/>
                  </a:cubicBezTo>
                  <a:cubicBezTo>
                    <a:pt x="15" y="242"/>
                    <a:pt x="16" y="242"/>
                    <a:pt x="17" y="244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3" y="236"/>
                    <a:pt x="53" y="254"/>
                    <a:pt x="55" y="258"/>
                  </a:cubicBezTo>
                  <a:cubicBezTo>
                    <a:pt x="56" y="262"/>
                    <a:pt x="58" y="264"/>
                    <a:pt x="58" y="264"/>
                  </a:cubicBezTo>
                  <a:cubicBezTo>
                    <a:pt x="58" y="264"/>
                    <a:pt x="63" y="266"/>
                    <a:pt x="65" y="262"/>
                  </a:cubicBezTo>
                  <a:cubicBezTo>
                    <a:pt x="66" y="257"/>
                    <a:pt x="68" y="250"/>
                    <a:pt x="68" y="250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3" y="229"/>
                    <a:pt x="102" y="216"/>
                    <a:pt x="102" y="2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84"/>
            <p:cNvSpPr>
              <a:spLocks/>
            </p:cNvSpPr>
            <p:nvPr/>
          </p:nvSpPr>
          <p:spPr bwMode="auto">
            <a:xfrm>
              <a:off x="3924300" y="3465513"/>
              <a:ext cx="661988" cy="487363"/>
            </a:xfrm>
            <a:custGeom>
              <a:avLst/>
              <a:gdLst>
                <a:gd name="T0" fmla="*/ 377 w 388"/>
                <a:gd name="T1" fmla="*/ 252 h 286"/>
                <a:gd name="T2" fmla="*/ 341 w 388"/>
                <a:gd name="T3" fmla="*/ 204 h 286"/>
                <a:gd name="T4" fmla="*/ 332 w 388"/>
                <a:gd name="T5" fmla="*/ 186 h 286"/>
                <a:gd name="T6" fmla="*/ 340 w 388"/>
                <a:gd name="T7" fmla="*/ 149 h 286"/>
                <a:gd name="T8" fmla="*/ 355 w 388"/>
                <a:gd name="T9" fmla="*/ 99 h 286"/>
                <a:gd name="T10" fmla="*/ 352 w 388"/>
                <a:gd name="T11" fmla="*/ 83 h 286"/>
                <a:gd name="T12" fmla="*/ 331 w 388"/>
                <a:gd name="T13" fmla="*/ 78 h 286"/>
                <a:gd name="T14" fmla="*/ 304 w 388"/>
                <a:gd name="T15" fmla="*/ 68 h 286"/>
                <a:gd name="T16" fmla="*/ 293 w 388"/>
                <a:gd name="T17" fmla="*/ 29 h 286"/>
                <a:gd name="T18" fmla="*/ 286 w 388"/>
                <a:gd name="T19" fmla="*/ 13 h 286"/>
                <a:gd name="T20" fmla="*/ 276 w 388"/>
                <a:gd name="T21" fmla="*/ 10 h 286"/>
                <a:gd name="T22" fmla="*/ 273 w 388"/>
                <a:gd name="T23" fmla="*/ 18 h 286"/>
                <a:gd name="T24" fmla="*/ 261 w 388"/>
                <a:gd name="T25" fmla="*/ 29 h 286"/>
                <a:gd name="T26" fmla="*/ 244 w 388"/>
                <a:gd name="T27" fmla="*/ 37 h 286"/>
                <a:gd name="T28" fmla="*/ 232 w 388"/>
                <a:gd name="T29" fmla="*/ 38 h 286"/>
                <a:gd name="T30" fmla="*/ 219 w 388"/>
                <a:gd name="T31" fmla="*/ 41 h 286"/>
                <a:gd name="T32" fmla="*/ 181 w 388"/>
                <a:gd name="T33" fmla="*/ 24 h 286"/>
                <a:gd name="T34" fmla="*/ 165 w 388"/>
                <a:gd name="T35" fmla="*/ 17 h 286"/>
                <a:gd name="T36" fmla="*/ 139 w 388"/>
                <a:gd name="T37" fmla="*/ 19 h 286"/>
                <a:gd name="T38" fmla="*/ 134 w 388"/>
                <a:gd name="T39" fmla="*/ 3 h 286"/>
                <a:gd name="T40" fmla="*/ 112 w 388"/>
                <a:gd name="T41" fmla="*/ 8 h 286"/>
                <a:gd name="T42" fmla="*/ 96 w 388"/>
                <a:gd name="T43" fmla="*/ 39 h 286"/>
                <a:gd name="T44" fmla="*/ 130 w 388"/>
                <a:gd name="T45" fmla="*/ 76 h 286"/>
                <a:gd name="T46" fmla="*/ 84 w 388"/>
                <a:gd name="T47" fmla="*/ 54 h 286"/>
                <a:gd name="T48" fmla="*/ 55 w 388"/>
                <a:gd name="T49" fmla="*/ 68 h 286"/>
                <a:gd name="T50" fmla="*/ 36 w 388"/>
                <a:gd name="T51" fmla="*/ 77 h 286"/>
                <a:gd name="T52" fmla="*/ 32 w 388"/>
                <a:gd name="T53" fmla="*/ 103 h 286"/>
                <a:gd name="T54" fmla="*/ 2 w 388"/>
                <a:gd name="T55" fmla="*/ 151 h 286"/>
                <a:gd name="T56" fmla="*/ 36 w 388"/>
                <a:gd name="T57" fmla="*/ 152 h 286"/>
                <a:gd name="T58" fmla="*/ 70 w 388"/>
                <a:gd name="T59" fmla="*/ 151 h 286"/>
                <a:gd name="T60" fmla="*/ 77 w 388"/>
                <a:gd name="T61" fmla="*/ 213 h 286"/>
                <a:gd name="T62" fmla="*/ 123 w 388"/>
                <a:gd name="T63" fmla="*/ 230 h 286"/>
                <a:gd name="T64" fmla="*/ 163 w 388"/>
                <a:gd name="T65" fmla="*/ 233 h 286"/>
                <a:gd name="T66" fmla="*/ 193 w 388"/>
                <a:gd name="T67" fmla="*/ 252 h 286"/>
                <a:gd name="T68" fmla="*/ 216 w 388"/>
                <a:gd name="T69" fmla="*/ 259 h 286"/>
                <a:gd name="T70" fmla="*/ 249 w 388"/>
                <a:gd name="T71" fmla="*/ 272 h 286"/>
                <a:gd name="T72" fmla="*/ 276 w 388"/>
                <a:gd name="T73" fmla="*/ 273 h 286"/>
                <a:gd name="T74" fmla="*/ 304 w 388"/>
                <a:gd name="T75" fmla="*/ 257 h 286"/>
                <a:gd name="T76" fmla="*/ 321 w 388"/>
                <a:gd name="T77" fmla="*/ 238 h 286"/>
                <a:gd name="T78" fmla="*/ 337 w 388"/>
                <a:gd name="T79" fmla="*/ 237 h 286"/>
                <a:gd name="T80" fmla="*/ 346 w 388"/>
                <a:gd name="T81" fmla="*/ 254 h 286"/>
                <a:gd name="T82" fmla="*/ 365 w 388"/>
                <a:gd name="T83" fmla="*/ 266 h 286"/>
                <a:gd name="T84" fmla="*/ 373 w 388"/>
                <a:gd name="T85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286">
                  <a:moveTo>
                    <a:pt x="387" y="274"/>
                  </a:moveTo>
                  <a:cubicBezTo>
                    <a:pt x="385" y="270"/>
                    <a:pt x="384" y="267"/>
                    <a:pt x="383" y="263"/>
                  </a:cubicBezTo>
                  <a:cubicBezTo>
                    <a:pt x="382" y="259"/>
                    <a:pt x="380" y="254"/>
                    <a:pt x="377" y="252"/>
                  </a:cubicBezTo>
                  <a:cubicBezTo>
                    <a:pt x="369" y="247"/>
                    <a:pt x="365" y="238"/>
                    <a:pt x="361" y="230"/>
                  </a:cubicBezTo>
                  <a:cubicBezTo>
                    <a:pt x="358" y="225"/>
                    <a:pt x="352" y="221"/>
                    <a:pt x="348" y="217"/>
                  </a:cubicBezTo>
                  <a:cubicBezTo>
                    <a:pt x="346" y="213"/>
                    <a:pt x="343" y="209"/>
                    <a:pt x="341" y="204"/>
                  </a:cubicBezTo>
                  <a:cubicBezTo>
                    <a:pt x="340" y="202"/>
                    <a:pt x="340" y="200"/>
                    <a:pt x="338" y="198"/>
                  </a:cubicBezTo>
                  <a:cubicBezTo>
                    <a:pt x="337" y="196"/>
                    <a:pt x="335" y="197"/>
                    <a:pt x="333" y="196"/>
                  </a:cubicBezTo>
                  <a:cubicBezTo>
                    <a:pt x="329" y="194"/>
                    <a:pt x="330" y="189"/>
                    <a:pt x="332" y="186"/>
                  </a:cubicBezTo>
                  <a:cubicBezTo>
                    <a:pt x="335" y="182"/>
                    <a:pt x="335" y="179"/>
                    <a:pt x="336" y="175"/>
                  </a:cubicBezTo>
                  <a:cubicBezTo>
                    <a:pt x="336" y="170"/>
                    <a:pt x="336" y="166"/>
                    <a:pt x="336" y="161"/>
                  </a:cubicBezTo>
                  <a:cubicBezTo>
                    <a:pt x="336" y="156"/>
                    <a:pt x="336" y="153"/>
                    <a:pt x="340" y="149"/>
                  </a:cubicBezTo>
                  <a:cubicBezTo>
                    <a:pt x="343" y="146"/>
                    <a:pt x="347" y="143"/>
                    <a:pt x="347" y="138"/>
                  </a:cubicBezTo>
                  <a:cubicBezTo>
                    <a:pt x="347" y="128"/>
                    <a:pt x="345" y="118"/>
                    <a:pt x="347" y="109"/>
                  </a:cubicBezTo>
                  <a:cubicBezTo>
                    <a:pt x="349" y="104"/>
                    <a:pt x="350" y="101"/>
                    <a:pt x="355" y="99"/>
                  </a:cubicBezTo>
                  <a:cubicBezTo>
                    <a:pt x="355" y="99"/>
                    <a:pt x="355" y="99"/>
                    <a:pt x="356" y="99"/>
                  </a:cubicBezTo>
                  <a:cubicBezTo>
                    <a:pt x="352" y="96"/>
                    <a:pt x="348" y="93"/>
                    <a:pt x="345" y="91"/>
                  </a:cubicBezTo>
                  <a:cubicBezTo>
                    <a:pt x="348" y="89"/>
                    <a:pt x="350" y="86"/>
                    <a:pt x="352" y="83"/>
                  </a:cubicBezTo>
                  <a:cubicBezTo>
                    <a:pt x="354" y="81"/>
                    <a:pt x="357" y="80"/>
                    <a:pt x="356" y="77"/>
                  </a:cubicBezTo>
                  <a:cubicBezTo>
                    <a:pt x="355" y="69"/>
                    <a:pt x="346" y="71"/>
                    <a:pt x="341" y="74"/>
                  </a:cubicBezTo>
                  <a:cubicBezTo>
                    <a:pt x="338" y="76"/>
                    <a:pt x="335" y="78"/>
                    <a:pt x="331" y="78"/>
                  </a:cubicBezTo>
                  <a:cubicBezTo>
                    <a:pt x="328" y="79"/>
                    <a:pt x="324" y="82"/>
                    <a:pt x="321" y="79"/>
                  </a:cubicBezTo>
                  <a:cubicBezTo>
                    <a:pt x="319" y="76"/>
                    <a:pt x="316" y="73"/>
                    <a:pt x="313" y="71"/>
                  </a:cubicBezTo>
                  <a:cubicBezTo>
                    <a:pt x="311" y="70"/>
                    <a:pt x="306" y="71"/>
                    <a:pt x="304" y="68"/>
                  </a:cubicBezTo>
                  <a:cubicBezTo>
                    <a:pt x="303" y="65"/>
                    <a:pt x="305" y="61"/>
                    <a:pt x="305" y="58"/>
                  </a:cubicBezTo>
                  <a:cubicBezTo>
                    <a:pt x="304" y="53"/>
                    <a:pt x="305" y="45"/>
                    <a:pt x="301" y="41"/>
                  </a:cubicBezTo>
                  <a:cubicBezTo>
                    <a:pt x="298" y="37"/>
                    <a:pt x="295" y="33"/>
                    <a:pt x="293" y="29"/>
                  </a:cubicBezTo>
                  <a:cubicBezTo>
                    <a:pt x="292" y="27"/>
                    <a:pt x="291" y="25"/>
                    <a:pt x="291" y="23"/>
                  </a:cubicBezTo>
                  <a:cubicBezTo>
                    <a:pt x="290" y="21"/>
                    <a:pt x="289" y="19"/>
                    <a:pt x="289" y="17"/>
                  </a:cubicBezTo>
                  <a:cubicBezTo>
                    <a:pt x="288" y="16"/>
                    <a:pt x="288" y="14"/>
                    <a:pt x="286" y="13"/>
                  </a:cubicBezTo>
                  <a:cubicBezTo>
                    <a:pt x="285" y="12"/>
                    <a:pt x="282" y="12"/>
                    <a:pt x="281" y="11"/>
                  </a:cubicBezTo>
                  <a:cubicBezTo>
                    <a:pt x="280" y="11"/>
                    <a:pt x="279" y="9"/>
                    <a:pt x="278" y="9"/>
                  </a:cubicBezTo>
                  <a:cubicBezTo>
                    <a:pt x="277" y="9"/>
                    <a:pt x="277" y="9"/>
                    <a:pt x="276" y="10"/>
                  </a:cubicBezTo>
                  <a:cubicBezTo>
                    <a:pt x="273" y="10"/>
                    <a:pt x="272" y="11"/>
                    <a:pt x="269" y="11"/>
                  </a:cubicBezTo>
                  <a:cubicBezTo>
                    <a:pt x="270" y="12"/>
                    <a:pt x="270" y="13"/>
                    <a:pt x="271" y="14"/>
                  </a:cubicBezTo>
                  <a:cubicBezTo>
                    <a:pt x="271" y="16"/>
                    <a:pt x="273" y="17"/>
                    <a:pt x="273" y="18"/>
                  </a:cubicBezTo>
                  <a:cubicBezTo>
                    <a:pt x="274" y="19"/>
                    <a:pt x="275" y="19"/>
                    <a:pt x="274" y="21"/>
                  </a:cubicBezTo>
                  <a:cubicBezTo>
                    <a:pt x="273" y="22"/>
                    <a:pt x="272" y="23"/>
                    <a:pt x="272" y="24"/>
                  </a:cubicBezTo>
                  <a:cubicBezTo>
                    <a:pt x="270" y="26"/>
                    <a:pt x="264" y="28"/>
                    <a:pt x="261" y="29"/>
                  </a:cubicBezTo>
                  <a:cubicBezTo>
                    <a:pt x="259" y="29"/>
                    <a:pt x="257" y="28"/>
                    <a:pt x="256" y="29"/>
                  </a:cubicBezTo>
                  <a:cubicBezTo>
                    <a:pt x="254" y="30"/>
                    <a:pt x="254" y="32"/>
                    <a:pt x="253" y="34"/>
                  </a:cubicBezTo>
                  <a:cubicBezTo>
                    <a:pt x="251" y="38"/>
                    <a:pt x="247" y="39"/>
                    <a:pt x="244" y="37"/>
                  </a:cubicBezTo>
                  <a:cubicBezTo>
                    <a:pt x="242" y="36"/>
                    <a:pt x="242" y="34"/>
                    <a:pt x="240" y="33"/>
                  </a:cubicBezTo>
                  <a:cubicBezTo>
                    <a:pt x="238" y="33"/>
                    <a:pt x="238" y="36"/>
                    <a:pt x="237" y="37"/>
                  </a:cubicBezTo>
                  <a:cubicBezTo>
                    <a:pt x="235" y="39"/>
                    <a:pt x="234" y="39"/>
                    <a:pt x="232" y="38"/>
                  </a:cubicBezTo>
                  <a:cubicBezTo>
                    <a:pt x="230" y="37"/>
                    <a:pt x="230" y="34"/>
                    <a:pt x="228" y="34"/>
                  </a:cubicBezTo>
                  <a:cubicBezTo>
                    <a:pt x="227" y="33"/>
                    <a:pt x="225" y="36"/>
                    <a:pt x="224" y="37"/>
                  </a:cubicBezTo>
                  <a:cubicBezTo>
                    <a:pt x="223" y="39"/>
                    <a:pt x="221" y="40"/>
                    <a:pt x="219" y="41"/>
                  </a:cubicBezTo>
                  <a:cubicBezTo>
                    <a:pt x="213" y="45"/>
                    <a:pt x="203" y="41"/>
                    <a:pt x="197" y="38"/>
                  </a:cubicBezTo>
                  <a:cubicBezTo>
                    <a:pt x="193" y="37"/>
                    <a:pt x="191" y="35"/>
                    <a:pt x="189" y="32"/>
                  </a:cubicBezTo>
                  <a:cubicBezTo>
                    <a:pt x="187" y="28"/>
                    <a:pt x="185" y="25"/>
                    <a:pt x="181" y="24"/>
                  </a:cubicBezTo>
                  <a:cubicBezTo>
                    <a:pt x="178" y="23"/>
                    <a:pt x="173" y="24"/>
                    <a:pt x="170" y="26"/>
                  </a:cubicBezTo>
                  <a:cubicBezTo>
                    <a:pt x="168" y="27"/>
                    <a:pt x="167" y="28"/>
                    <a:pt x="165" y="26"/>
                  </a:cubicBezTo>
                  <a:cubicBezTo>
                    <a:pt x="162" y="23"/>
                    <a:pt x="169" y="20"/>
                    <a:pt x="165" y="17"/>
                  </a:cubicBezTo>
                  <a:cubicBezTo>
                    <a:pt x="163" y="16"/>
                    <a:pt x="162" y="15"/>
                    <a:pt x="160" y="14"/>
                  </a:cubicBezTo>
                  <a:cubicBezTo>
                    <a:pt x="156" y="11"/>
                    <a:pt x="149" y="9"/>
                    <a:pt x="147" y="5"/>
                  </a:cubicBezTo>
                  <a:cubicBezTo>
                    <a:pt x="144" y="9"/>
                    <a:pt x="142" y="15"/>
                    <a:pt x="139" y="19"/>
                  </a:cubicBezTo>
                  <a:cubicBezTo>
                    <a:pt x="139" y="19"/>
                    <a:pt x="139" y="18"/>
                    <a:pt x="138" y="17"/>
                  </a:cubicBezTo>
                  <a:cubicBezTo>
                    <a:pt x="135" y="14"/>
                    <a:pt x="134" y="13"/>
                    <a:pt x="134" y="8"/>
                  </a:cubicBezTo>
                  <a:cubicBezTo>
                    <a:pt x="134" y="7"/>
                    <a:pt x="135" y="4"/>
                    <a:pt x="134" y="3"/>
                  </a:cubicBezTo>
                  <a:cubicBezTo>
                    <a:pt x="133" y="1"/>
                    <a:pt x="131" y="2"/>
                    <a:pt x="130" y="1"/>
                  </a:cubicBezTo>
                  <a:cubicBezTo>
                    <a:pt x="126" y="1"/>
                    <a:pt x="122" y="0"/>
                    <a:pt x="119" y="3"/>
                  </a:cubicBezTo>
                  <a:cubicBezTo>
                    <a:pt x="117" y="5"/>
                    <a:pt x="115" y="7"/>
                    <a:pt x="112" y="8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12"/>
                    <a:pt x="106" y="16"/>
                    <a:pt x="103" y="23"/>
                  </a:cubicBezTo>
                  <a:cubicBezTo>
                    <a:pt x="96" y="37"/>
                    <a:pt x="96" y="39"/>
                    <a:pt x="96" y="39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13" y="67"/>
                    <a:pt x="106" y="62"/>
                  </a:cubicBezTo>
                  <a:cubicBezTo>
                    <a:pt x="99" y="58"/>
                    <a:pt x="89" y="54"/>
                    <a:pt x="84" y="54"/>
                  </a:cubicBezTo>
                  <a:cubicBezTo>
                    <a:pt x="79" y="54"/>
                    <a:pt x="60" y="57"/>
                    <a:pt x="58" y="59"/>
                  </a:cubicBezTo>
                  <a:cubicBezTo>
                    <a:pt x="56" y="60"/>
                    <a:pt x="54" y="60"/>
                    <a:pt x="54" y="6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9" y="85"/>
                    <a:pt x="39" y="87"/>
                  </a:cubicBezTo>
                  <a:cubicBezTo>
                    <a:pt x="38" y="88"/>
                    <a:pt x="32" y="102"/>
                    <a:pt x="32" y="103"/>
                  </a:cubicBezTo>
                  <a:cubicBezTo>
                    <a:pt x="31" y="104"/>
                    <a:pt x="10" y="113"/>
                    <a:pt x="8" y="115"/>
                  </a:cubicBezTo>
                  <a:cubicBezTo>
                    <a:pt x="6" y="117"/>
                    <a:pt x="0" y="131"/>
                    <a:pt x="0" y="133"/>
                  </a:cubicBezTo>
                  <a:cubicBezTo>
                    <a:pt x="0" y="136"/>
                    <a:pt x="1" y="150"/>
                    <a:pt x="2" y="151"/>
                  </a:cubicBezTo>
                  <a:cubicBezTo>
                    <a:pt x="2" y="153"/>
                    <a:pt x="8" y="152"/>
                    <a:pt x="10" y="152"/>
                  </a:cubicBezTo>
                  <a:cubicBezTo>
                    <a:pt x="12" y="153"/>
                    <a:pt x="28" y="156"/>
                    <a:pt x="28" y="156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63" y="151"/>
                    <a:pt x="63" y="151"/>
                    <a:pt x="63" y="151"/>
                  </a:cubicBezTo>
                  <a:cubicBezTo>
                    <a:pt x="63" y="151"/>
                    <a:pt x="68" y="151"/>
                    <a:pt x="70" y="151"/>
                  </a:cubicBezTo>
                  <a:cubicBezTo>
                    <a:pt x="71" y="151"/>
                    <a:pt x="78" y="165"/>
                    <a:pt x="80" y="170"/>
                  </a:cubicBezTo>
                  <a:cubicBezTo>
                    <a:pt x="82" y="174"/>
                    <a:pt x="88" y="196"/>
                    <a:pt x="88" y="198"/>
                  </a:cubicBezTo>
                  <a:cubicBezTo>
                    <a:pt x="88" y="199"/>
                    <a:pt x="77" y="213"/>
                    <a:pt x="77" y="213"/>
                  </a:cubicBezTo>
                  <a:cubicBezTo>
                    <a:pt x="100" y="225"/>
                    <a:pt x="100" y="225"/>
                    <a:pt x="100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44" y="230"/>
                    <a:pt x="144" y="230"/>
                    <a:pt x="144" y="230"/>
                  </a:cubicBezTo>
                  <a:cubicBezTo>
                    <a:pt x="154" y="237"/>
                    <a:pt x="154" y="237"/>
                    <a:pt x="154" y="237"/>
                  </a:cubicBezTo>
                  <a:cubicBezTo>
                    <a:pt x="154" y="237"/>
                    <a:pt x="160" y="231"/>
                    <a:pt x="163" y="233"/>
                  </a:cubicBezTo>
                  <a:cubicBezTo>
                    <a:pt x="164" y="233"/>
                    <a:pt x="169" y="237"/>
                    <a:pt x="171" y="238"/>
                  </a:cubicBezTo>
                  <a:cubicBezTo>
                    <a:pt x="175" y="240"/>
                    <a:pt x="179" y="243"/>
                    <a:pt x="183" y="246"/>
                  </a:cubicBezTo>
                  <a:cubicBezTo>
                    <a:pt x="186" y="248"/>
                    <a:pt x="190" y="250"/>
                    <a:pt x="193" y="252"/>
                  </a:cubicBezTo>
                  <a:cubicBezTo>
                    <a:pt x="196" y="253"/>
                    <a:pt x="199" y="256"/>
                    <a:pt x="202" y="256"/>
                  </a:cubicBezTo>
                  <a:cubicBezTo>
                    <a:pt x="204" y="256"/>
                    <a:pt x="205" y="254"/>
                    <a:pt x="207" y="254"/>
                  </a:cubicBezTo>
                  <a:cubicBezTo>
                    <a:pt x="210" y="253"/>
                    <a:pt x="213" y="257"/>
                    <a:pt x="216" y="259"/>
                  </a:cubicBezTo>
                  <a:cubicBezTo>
                    <a:pt x="219" y="261"/>
                    <a:pt x="223" y="263"/>
                    <a:pt x="227" y="265"/>
                  </a:cubicBezTo>
                  <a:cubicBezTo>
                    <a:pt x="230" y="267"/>
                    <a:pt x="234" y="268"/>
                    <a:pt x="237" y="269"/>
                  </a:cubicBezTo>
                  <a:cubicBezTo>
                    <a:pt x="241" y="270"/>
                    <a:pt x="245" y="271"/>
                    <a:pt x="249" y="272"/>
                  </a:cubicBezTo>
                  <a:cubicBezTo>
                    <a:pt x="253" y="273"/>
                    <a:pt x="256" y="275"/>
                    <a:pt x="260" y="274"/>
                  </a:cubicBezTo>
                  <a:cubicBezTo>
                    <a:pt x="265" y="273"/>
                    <a:pt x="269" y="273"/>
                    <a:pt x="274" y="273"/>
                  </a:cubicBezTo>
                  <a:cubicBezTo>
                    <a:pt x="275" y="273"/>
                    <a:pt x="275" y="273"/>
                    <a:pt x="276" y="273"/>
                  </a:cubicBezTo>
                  <a:cubicBezTo>
                    <a:pt x="282" y="273"/>
                    <a:pt x="286" y="269"/>
                    <a:pt x="290" y="266"/>
                  </a:cubicBezTo>
                  <a:cubicBezTo>
                    <a:pt x="293" y="264"/>
                    <a:pt x="295" y="263"/>
                    <a:pt x="298" y="261"/>
                  </a:cubicBezTo>
                  <a:cubicBezTo>
                    <a:pt x="300" y="259"/>
                    <a:pt x="302" y="259"/>
                    <a:pt x="304" y="257"/>
                  </a:cubicBezTo>
                  <a:cubicBezTo>
                    <a:pt x="305" y="256"/>
                    <a:pt x="306" y="254"/>
                    <a:pt x="307" y="252"/>
                  </a:cubicBezTo>
                  <a:cubicBezTo>
                    <a:pt x="309" y="249"/>
                    <a:pt x="310" y="246"/>
                    <a:pt x="313" y="243"/>
                  </a:cubicBezTo>
                  <a:cubicBezTo>
                    <a:pt x="315" y="240"/>
                    <a:pt x="318" y="239"/>
                    <a:pt x="321" y="238"/>
                  </a:cubicBezTo>
                  <a:cubicBezTo>
                    <a:pt x="324" y="237"/>
                    <a:pt x="327" y="236"/>
                    <a:pt x="331" y="235"/>
                  </a:cubicBezTo>
                  <a:cubicBezTo>
                    <a:pt x="332" y="234"/>
                    <a:pt x="333" y="233"/>
                    <a:pt x="334" y="234"/>
                  </a:cubicBezTo>
                  <a:cubicBezTo>
                    <a:pt x="335" y="235"/>
                    <a:pt x="336" y="236"/>
                    <a:pt x="337" y="237"/>
                  </a:cubicBezTo>
                  <a:cubicBezTo>
                    <a:pt x="338" y="238"/>
                    <a:pt x="341" y="239"/>
                    <a:pt x="341" y="241"/>
                  </a:cubicBezTo>
                  <a:cubicBezTo>
                    <a:pt x="343" y="243"/>
                    <a:pt x="341" y="246"/>
                    <a:pt x="341" y="249"/>
                  </a:cubicBezTo>
                  <a:cubicBezTo>
                    <a:pt x="341" y="251"/>
                    <a:pt x="343" y="253"/>
                    <a:pt x="346" y="254"/>
                  </a:cubicBezTo>
                  <a:cubicBezTo>
                    <a:pt x="350" y="255"/>
                    <a:pt x="354" y="257"/>
                    <a:pt x="358" y="259"/>
                  </a:cubicBezTo>
                  <a:cubicBezTo>
                    <a:pt x="359" y="260"/>
                    <a:pt x="361" y="260"/>
                    <a:pt x="363" y="261"/>
                  </a:cubicBezTo>
                  <a:cubicBezTo>
                    <a:pt x="365" y="263"/>
                    <a:pt x="365" y="263"/>
                    <a:pt x="365" y="266"/>
                  </a:cubicBezTo>
                  <a:cubicBezTo>
                    <a:pt x="365" y="270"/>
                    <a:pt x="367" y="274"/>
                    <a:pt x="369" y="277"/>
                  </a:cubicBezTo>
                  <a:cubicBezTo>
                    <a:pt x="370" y="279"/>
                    <a:pt x="370" y="281"/>
                    <a:pt x="371" y="283"/>
                  </a:cubicBezTo>
                  <a:cubicBezTo>
                    <a:pt x="372" y="286"/>
                    <a:pt x="372" y="283"/>
                    <a:pt x="373" y="281"/>
                  </a:cubicBezTo>
                  <a:cubicBezTo>
                    <a:pt x="376" y="277"/>
                    <a:pt x="383" y="277"/>
                    <a:pt x="388" y="275"/>
                  </a:cubicBezTo>
                  <a:cubicBezTo>
                    <a:pt x="388" y="275"/>
                    <a:pt x="388" y="275"/>
                    <a:pt x="387" y="27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85"/>
            <p:cNvSpPr>
              <a:spLocks/>
            </p:cNvSpPr>
            <p:nvPr/>
          </p:nvSpPr>
          <p:spPr bwMode="auto">
            <a:xfrm>
              <a:off x="3787775" y="3032125"/>
              <a:ext cx="508000" cy="587375"/>
            </a:xfrm>
            <a:custGeom>
              <a:avLst/>
              <a:gdLst>
                <a:gd name="T0" fmla="*/ 135 w 298"/>
                <a:gd name="T1" fmla="*/ 322 h 345"/>
                <a:gd name="T2" fmla="*/ 138 w 298"/>
                <a:gd name="T3" fmla="*/ 313 h 345"/>
                <a:gd name="T4" fmla="*/ 186 w 298"/>
                <a:gd name="T5" fmla="*/ 316 h 345"/>
                <a:gd name="T6" fmla="*/ 210 w 298"/>
                <a:gd name="T7" fmla="*/ 330 h 345"/>
                <a:gd name="T8" fmla="*/ 201 w 298"/>
                <a:gd name="T9" fmla="*/ 304 h 345"/>
                <a:gd name="T10" fmla="*/ 183 w 298"/>
                <a:gd name="T11" fmla="*/ 277 h 345"/>
                <a:gd name="T12" fmla="*/ 185 w 298"/>
                <a:gd name="T13" fmla="*/ 259 h 345"/>
                <a:gd name="T14" fmla="*/ 165 w 298"/>
                <a:gd name="T15" fmla="*/ 233 h 345"/>
                <a:gd name="T16" fmla="*/ 164 w 298"/>
                <a:gd name="T17" fmla="*/ 218 h 345"/>
                <a:gd name="T18" fmla="*/ 178 w 298"/>
                <a:gd name="T19" fmla="*/ 203 h 345"/>
                <a:gd name="T20" fmla="*/ 192 w 298"/>
                <a:gd name="T21" fmla="*/ 200 h 345"/>
                <a:gd name="T22" fmla="*/ 208 w 298"/>
                <a:gd name="T23" fmla="*/ 178 h 345"/>
                <a:gd name="T24" fmla="*/ 227 w 298"/>
                <a:gd name="T25" fmla="*/ 170 h 345"/>
                <a:gd name="T26" fmla="*/ 236 w 298"/>
                <a:gd name="T27" fmla="*/ 156 h 345"/>
                <a:gd name="T28" fmla="*/ 240 w 298"/>
                <a:gd name="T29" fmla="*/ 148 h 345"/>
                <a:gd name="T30" fmla="*/ 253 w 298"/>
                <a:gd name="T31" fmla="*/ 140 h 345"/>
                <a:gd name="T32" fmla="*/ 249 w 298"/>
                <a:gd name="T33" fmla="*/ 125 h 345"/>
                <a:gd name="T34" fmla="*/ 247 w 298"/>
                <a:gd name="T35" fmla="*/ 106 h 345"/>
                <a:gd name="T36" fmla="*/ 260 w 298"/>
                <a:gd name="T37" fmla="*/ 88 h 345"/>
                <a:gd name="T38" fmla="*/ 273 w 298"/>
                <a:gd name="T39" fmla="*/ 94 h 345"/>
                <a:gd name="T40" fmla="*/ 281 w 298"/>
                <a:gd name="T41" fmla="*/ 102 h 345"/>
                <a:gd name="T42" fmla="*/ 292 w 298"/>
                <a:gd name="T43" fmla="*/ 94 h 345"/>
                <a:gd name="T44" fmla="*/ 271 w 298"/>
                <a:gd name="T45" fmla="*/ 55 h 345"/>
                <a:gd name="T46" fmla="*/ 258 w 298"/>
                <a:gd name="T47" fmla="*/ 40 h 345"/>
                <a:gd name="T48" fmla="*/ 231 w 298"/>
                <a:gd name="T49" fmla="*/ 34 h 345"/>
                <a:gd name="T50" fmla="*/ 226 w 298"/>
                <a:gd name="T51" fmla="*/ 67 h 345"/>
                <a:gd name="T52" fmla="*/ 209 w 298"/>
                <a:gd name="T53" fmla="*/ 68 h 345"/>
                <a:gd name="T54" fmla="*/ 196 w 298"/>
                <a:gd name="T55" fmla="*/ 62 h 345"/>
                <a:gd name="T56" fmla="*/ 199 w 298"/>
                <a:gd name="T57" fmla="*/ 41 h 345"/>
                <a:gd name="T58" fmla="*/ 194 w 298"/>
                <a:gd name="T59" fmla="*/ 28 h 345"/>
                <a:gd name="T60" fmla="*/ 184 w 298"/>
                <a:gd name="T61" fmla="*/ 17 h 345"/>
                <a:gd name="T62" fmla="*/ 173 w 298"/>
                <a:gd name="T63" fmla="*/ 13 h 345"/>
                <a:gd name="T64" fmla="*/ 148 w 298"/>
                <a:gd name="T65" fmla="*/ 23 h 345"/>
                <a:gd name="T66" fmla="*/ 133 w 298"/>
                <a:gd name="T67" fmla="*/ 9 h 345"/>
                <a:gd name="T68" fmla="*/ 108 w 298"/>
                <a:gd name="T69" fmla="*/ 10 h 345"/>
                <a:gd name="T70" fmla="*/ 82 w 298"/>
                <a:gd name="T71" fmla="*/ 19 h 345"/>
                <a:gd name="T72" fmla="*/ 87 w 298"/>
                <a:gd name="T73" fmla="*/ 45 h 345"/>
                <a:gd name="T74" fmla="*/ 74 w 298"/>
                <a:gd name="T75" fmla="*/ 72 h 345"/>
                <a:gd name="T76" fmla="*/ 67 w 298"/>
                <a:gd name="T77" fmla="*/ 95 h 345"/>
                <a:gd name="T78" fmla="*/ 36 w 298"/>
                <a:gd name="T79" fmla="*/ 111 h 345"/>
                <a:gd name="T80" fmla="*/ 13 w 298"/>
                <a:gd name="T81" fmla="*/ 134 h 345"/>
                <a:gd name="T82" fmla="*/ 0 w 298"/>
                <a:gd name="T83" fmla="*/ 168 h 345"/>
                <a:gd name="T84" fmla="*/ 4 w 298"/>
                <a:gd name="T85" fmla="*/ 182 h 345"/>
                <a:gd name="T86" fmla="*/ 43 w 298"/>
                <a:gd name="T87" fmla="*/ 193 h 345"/>
                <a:gd name="T88" fmla="*/ 19 w 298"/>
                <a:gd name="T89" fmla="*/ 202 h 345"/>
                <a:gd name="T90" fmla="*/ 51 w 298"/>
                <a:gd name="T91" fmla="*/ 241 h 345"/>
                <a:gd name="T92" fmla="*/ 33 w 298"/>
                <a:gd name="T93" fmla="*/ 268 h 345"/>
                <a:gd name="T94" fmla="*/ 26 w 298"/>
                <a:gd name="T95" fmla="*/ 288 h 345"/>
                <a:gd name="T96" fmla="*/ 10 w 298"/>
                <a:gd name="T97" fmla="*/ 311 h 345"/>
                <a:gd name="T98" fmla="*/ 8 w 298"/>
                <a:gd name="T99" fmla="*/ 319 h 345"/>
                <a:gd name="T100" fmla="*/ 8 w 298"/>
                <a:gd name="T101" fmla="*/ 330 h 345"/>
                <a:gd name="T102" fmla="*/ 9 w 298"/>
                <a:gd name="T103" fmla="*/ 336 h 345"/>
                <a:gd name="T104" fmla="*/ 38 w 298"/>
                <a:gd name="T105" fmla="*/ 337 h 345"/>
                <a:gd name="T106" fmla="*/ 56 w 298"/>
                <a:gd name="T107" fmla="*/ 341 h 345"/>
                <a:gd name="T108" fmla="*/ 69 w 298"/>
                <a:gd name="T109" fmla="*/ 312 h 345"/>
                <a:gd name="T110" fmla="*/ 92 w 298"/>
                <a:gd name="T111" fmla="*/ 316 h 345"/>
                <a:gd name="T112" fmla="*/ 101 w 298"/>
                <a:gd name="T113" fmla="*/ 317 h 345"/>
                <a:gd name="T114" fmla="*/ 102 w 298"/>
                <a:gd name="T115" fmla="*/ 332 h 345"/>
                <a:gd name="T116" fmla="*/ 118 w 298"/>
                <a:gd name="T117" fmla="*/ 32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345">
                  <a:moveTo>
                    <a:pt x="131" y="329"/>
                  </a:moveTo>
                  <a:cubicBezTo>
                    <a:pt x="135" y="322"/>
                    <a:pt x="135" y="322"/>
                    <a:pt x="135" y="322"/>
                  </a:cubicBezTo>
                  <a:cubicBezTo>
                    <a:pt x="134" y="314"/>
                    <a:pt x="134" y="314"/>
                    <a:pt x="134" y="314"/>
                  </a:cubicBezTo>
                  <a:cubicBezTo>
                    <a:pt x="134" y="314"/>
                    <a:pt x="136" y="314"/>
                    <a:pt x="138" y="313"/>
                  </a:cubicBezTo>
                  <a:cubicBezTo>
                    <a:pt x="140" y="311"/>
                    <a:pt x="159" y="308"/>
                    <a:pt x="164" y="308"/>
                  </a:cubicBezTo>
                  <a:cubicBezTo>
                    <a:pt x="169" y="308"/>
                    <a:pt x="179" y="312"/>
                    <a:pt x="186" y="316"/>
                  </a:cubicBezTo>
                  <a:cubicBezTo>
                    <a:pt x="193" y="321"/>
                    <a:pt x="201" y="335"/>
                    <a:pt x="201" y="335"/>
                  </a:cubicBezTo>
                  <a:cubicBezTo>
                    <a:pt x="210" y="330"/>
                    <a:pt x="210" y="330"/>
                    <a:pt x="210" y="330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201" y="304"/>
                    <a:pt x="201" y="304"/>
                    <a:pt x="201" y="304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3"/>
                    <a:pt x="176" y="291"/>
                    <a:pt x="183" y="277"/>
                  </a:cubicBezTo>
                  <a:cubicBezTo>
                    <a:pt x="186" y="270"/>
                    <a:pt x="188" y="266"/>
                    <a:pt x="189" y="262"/>
                  </a:cubicBezTo>
                  <a:cubicBezTo>
                    <a:pt x="188" y="262"/>
                    <a:pt x="187" y="260"/>
                    <a:pt x="185" y="259"/>
                  </a:cubicBezTo>
                  <a:cubicBezTo>
                    <a:pt x="180" y="253"/>
                    <a:pt x="175" y="247"/>
                    <a:pt x="171" y="241"/>
                  </a:cubicBezTo>
                  <a:cubicBezTo>
                    <a:pt x="169" y="238"/>
                    <a:pt x="167" y="235"/>
                    <a:pt x="165" y="233"/>
                  </a:cubicBezTo>
                  <a:cubicBezTo>
                    <a:pt x="163" y="230"/>
                    <a:pt x="160" y="227"/>
                    <a:pt x="159" y="224"/>
                  </a:cubicBezTo>
                  <a:cubicBezTo>
                    <a:pt x="159" y="221"/>
                    <a:pt x="162" y="219"/>
                    <a:pt x="164" y="218"/>
                  </a:cubicBezTo>
                  <a:cubicBezTo>
                    <a:pt x="166" y="215"/>
                    <a:pt x="168" y="212"/>
                    <a:pt x="170" y="210"/>
                  </a:cubicBezTo>
                  <a:cubicBezTo>
                    <a:pt x="172" y="208"/>
                    <a:pt x="175" y="204"/>
                    <a:pt x="178" y="203"/>
                  </a:cubicBezTo>
                  <a:cubicBezTo>
                    <a:pt x="181" y="201"/>
                    <a:pt x="185" y="203"/>
                    <a:pt x="188" y="202"/>
                  </a:cubicBezTo>
                  <a:cubicBezTo>
                    <a:pt x="190" y="202"/>
                    <a:pt x="191" y="201"/>
                    <a:pt x="192" y="200"/>
                  </a:cubicBezTo>
                  <a:cubicBezTo>
                    <a:pt x="195" y="197"/>
                    <a:pt x="197" y="193"/>
                    <a:pt x="200" y="190"/>
                  </a:cubicBezTo>
                  <a:cubicBezTo>
                    <a:pt x="203" y="186"/>
                    <a:pt x="205" y="182"/>
                    <a:pt x="208" y="178"/>
                  </a:cubicBezTo>
                  <a:cubicBezTo>
                    <a:pt x="211" y="175"/>
                    <a:pt x="216" y="174"/>
                    <a:pt x="221" y="173"/>
                  </a:cubicBezTo>
                  <a:cubicBezTo>
                    <a:pt x="223" y="172"/>
                    <a:pt x="225" y="171"/>
                    <a:pt x="227" y="170"/>
                  </a:cubicBezTo>
                  <a:cubicBezTo>
                    <a:pt x="228" y="169"/>
                    <a:pt x="231" y="169"/>
                    <a:pt x="232" y="168"/>
                  </a:cubicBezTo>
                  <a:cubicBezTo>
                    <a:pt x="234" y="166"/>
                    <a:pt x="236" y="159"/>
                    <a:pt x="236" y="156"/>
                  </a:cubicBezTo>
                  <a:cubicBezTo>
                    <a:pt x="237" y="155"/>
                    <a:pt x="237" y="153"/>
                    <a:pt x="237" y="151"/>
                  </a:cubicBezTo>
                  <a:cubicBezTo>
                    <a:pt x="237" y="148"/>
                    <a:pt x="237" y="148"/>
                    <a:pt x="240" y="148"/>
                  </a:cubicBezTo>
                  <a:cubicBezTo>
                    <a:pt x="243" y="147"/>
                    <a:pt x="247" y="145"/>
                    <a:pt x="250" y="144"/>
                  </a:cubicBezTo>
                  <a:cubicBezTo>
                    <a:pt x="252" y="143"/>
                    <a:pt x="253" y="143"/>
                    <a:pt x="253" y="140"/>
                  </a:cubicBezTo>
                  <a:cubicBezTo>
                    <a:pt x="253" y="139"/>
                    <a:pt x="254" y="137"/>
                    <a:pt x="254" y="135"/>
                  </a:cubicBezTo>
                  <a:cubicBezTo>
                    <a:pt x="255" y="131"/>
                    <a:pt x="251" y="128"/>
                    <a:pt x="249" y="125"/>
                  </a:cubicBezTo>
                  <a:cubicBezTo>
                    <a:pt x="247" y="122"/>
                    <a:pt x="243" y="119"/>
                    <a:pt x="243" y="115"/>
                  </a:cubicBezTo>
                  <a:cubicBezTo>
                    <a:pt x="244" y="112"/>
                    <a:pt x="246" y="109"/>
                    <a:pt x="247" y="106"/>
                  </a:cubicBezTo>
                  <a:cubicBezTo>
                    <a:pt x="249" y="102"/>
                    <a:pt x="251" y="98"/>
                    <a:pt x="254" y="95"/>
                  </a:cubicBezTo>
                  <a:cubicBezTo>
                    <a:pt x="254" y="94"/>
                    <a:pt x="259" y="85"/>
                    <a:pt x="260" y="88"/>
                  </a:cubicBezTo>
                  <a:cubicBezTo>
                    <a:pt x="262" y="88"/>
                    <a:pt x="263" y="87"/>
                    <a:pt x="264" y="88"/>
                  </a:cubicBezTo>
                  <a:cubicBezTo>
                    <a:pt x="268" y="89"/>
                    <a:pt x="271" y="92"/>
                    <a:pt x="273" y="94"/>
                  </a:cubicBezTo>
                  <a:cubicBezTo>
                    <a:pt x="274" y="96"/>
                    <a:pt x="276" y="97"/>
                    <a:pt x="277" y="99"/>
                  </a:cubicBezTo>
                  <a:cubicBezTo>
                    <a:pt x="278" y="99"/>
                    <a:pt x="281" y="102"/>
                    <a:pt x="281" y="102"/>
                  </a:cubicBezTo>
                  <a:cubicBezTo>
                    <a:pt x="282" y="102"/>
                    <a:pt x="285" y="100"/>
                    <a:pt x="286" y="99"/>
                  </a:cubicBezTo>
                  <a:cubicBezTo>
                    <a:pt x="288" y="97"/>
                    <a:pt x="291" y="96"/>
                    <a:pt x="292" y="94"/>
                  </a:cubicBezTo>
                  <a:cubicBezTo>
                    <a:pt x="294" y="93"/>
                    <a:pt x="296" y="91"/>
                    <a:pt x="298" y="90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5" y="70"/>
                    <a:pt x="212" y="69"/>
                    <a:pt x="209" y="68"/>
                  </a:cubicBezTo>
                  <a:cubicBezTo>
                    <a:pt x="206" y="66"/>
                    <a:pt x="204" y="65"/>
                    <a:pt x="201" y="65"/>
                  </a:cubicBezTo>
                  <a:cubicBezTo>
                    <a:pt x="199" y="64"/>
                    <a:pt x="197" y="65"/>
                    <a:pt x="196" y="62"/>
                  </a:cubicBezTo>
                  <a:cubicBezTo>
                    <a:pt x="195" y="60"/>
                    <a:pt x="196" y="57"/>
                    <a:pt x="196" y="55"/>
                  </a:cubicBezTo>
                  <a:cubicBezTo>
                    <a:pt x="197" y="50"/>
                    <a:pt x="199" y="45"/>
                    <a:pt x="199" y="41"/>
                  </a:cubicBezTo>
                  <a:cubicBezTo>
                    <a:pt x="198" y="39"/>
                    <a:pt x="197" y="37"/>
                    <a:pt x="196" y="36"/>
                  </a:cubicBezTo>
                  <a:cubicBezTo>
                    <a:pt x="195" y="33"/>
                    <a:pt x="195" y="30"/>
                    <a:pt x="194" y="28"/>
                  </a:cubicBezTo>
                  <a:cubicBezTo>
                    <a:pt x="192" y="26"/>
                    <a:pt x="189" y="27"/>
                    <a:pt x="187" y="25"/>
                  </a:cubicBezTo>
                  <a:cubicBezTo>
                    <a:pt x="185" y="23"/>
                    <a:pt x="184" y="20"/>
                    <a:pt x="184" y="17"/>
                  </a:cubicBezTo>
                  <a:cubicBezTo>
                    <a:pt x="184" y="16"/>
                    <a:pt x="183" y="14"/>
                    <a:pt x="183" y="12"/>
                  </a:cubicBezTo>
                  <a:cubicBezTo>
                    <a:pt x="177" y="12"/>
                    <a:pt x="173" y="12"/>
                    <a:pt x="173" y="13"/>
                  </a:cubicBezTo>
                  <a:cubicBezTo>
                    <a:pt x="171" y="15"/>
                    <a:pt x="169" y="20"/>
                    <a:pt x="169" y="20"/>
                  </a:cubicBezTo>
                  <a:cubicBezTo>
                    <a:pt x="169" y="20"/>
                    <a:pt x="154" y="21"/>
                    <a:pt x="148" y="23"/>
                  </a:cubicBezTo>
                  <a:cubicBezTo>
                    <a:pt x="142" y="24"/>
                    <a:pt x="136" y="25"/>
                    <a:pt x="136" y="25"/>
                  </a:cubicBezTo>
                  <a:cubicBezTo>
                    <a:pt x="136" y="25"/>
                    <a:pt x="134" y="13"/>
                    <a:pt x="133" y="9"/>
                  </a:cubicBezTo>
                  <a:cubicBezTo>
                    <a:pt x="131" y="5"/>
                    <a:pt x="128" y="0"/>
                    <a:pt x="128" y="0"/>
                  </a:cubicBezTo>
                  <a:cubicBezTo>
                    <a:pt x="128" y="0"/>
                    <a:pt x="109" y="8"/>
                    <a:pt x="108" y="10"/>
                  </a:cubicBezTo>
                  <a:cubicBezTo>
                    <a:pt x="107" y="12"/>
                    <a:pt x="105" y="13"/>
                    <a:pt x="101" y="1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79" y="28"/>
                    <a:pt x="81" y="31"/>
                  </a:cubicBezTo>
                  <a:cubicBezTo>
                    <a:pt x="83" y="34"/>
                    <a:pt x="88" y="42"/>
                    <a:pt x="87" y="45"/>
                  </a:cubicBezTo>
                  <a:cubicBezTo>
                    <a:pt x="87" y="48"/>
                    <a:pt x="85" y="54"/>
                    <a:pt x="80" y="56"/>
                  </a:cubicBezTo>
                  <a:cubicBezTo>
                    <a:pt x="76" y="59"/>
                    <a:pt x="71" y="64"/>
                    <a:pt x="74" y="72"/>
                  </a:cubicBezTo>
                  <a:cubicBezTo>
                    <a:pt x="77" y="80"/>
                    <a:pt x="76" y="96"/>
                    <a:pt x="76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5"/>
                    <a:pt x="65" y="108"/>
                    <a:pt x="62" y="108"/>
                  </a:cubicBezTo>
                  <a:cubicBezTo>
                    <a:pt x="59" y="108"/>
                    <a:pt x="40" y="110"/>
                    <a:pt x="36" y="111"/>
                  </a:cubicBezTo>
                  <a:cubicBezTo>
                    <a:pt x="31" y="112"/>
                    <a:pt x="26" y="114"/>
                    <a:pt x="24" y="118"/>
                  </a:cubicBezTo>
                  <a:cubicBezTo>
                    <a:pt x="22" y="122"/>
                    <a:pt x="18" y="132"/>
                    <a:pt x="13" y="134"/>
                  </a:cubicBezTo>
                  <a:cubicBezTo>
                    <a:pt x="8" y="137"/>
                    <a:pt x="0" y="143"/>
                    <a:pt x="0" y="143"/>
                  </a:cubicBezTo>
                  <a:cubicBezTo>
                    <a:pt x="0" y="143"/>
                    <a:pt x="1" y="156"/>
                    <a:pt x="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30" y="212"/>
                    <a:pt x="29" y="215"/>
                  </a:cubicBezTo>
                  <a:cubicBezTo>
                    <a:pt x="29" y="218"/>
                    <a:pt x="51" y="241"/>
                    <a:pt x="51" y="241"/>
                  </a:cubicBezTo>
                  <a:cubicBezTo>
                    <a:pt x="51" y="241"/>
                    <a:pt x="39" y="254"/>
                    <a:pt x="37" y="259"/>
                  </a:cubicBezTo>
                  <a:cubicBezTo>
                    <a:pt x="35" y="263"/>
                    <a:pt x="33" y="264"/>
                    <a:pt x="33" y="268"/>
                  </a:cubicBezTo>
                  <a:cubicBezTo>
                    <a:pt x="34" y="272"/>
                    <a:pt x="31" y="274"/>
                    <a:pt x="31" y="278"/>
                  </a:cubicBezTo>
                  <a:cubicBezTo>
                    <a:pt x="31" y="283"/>
                    <a:pt x="30" y="288"/>
                    <a:pt x="26" y="288"/>
                  </a:cubicBezTo>
                  <a:cubicBezTo>
                    <a:pt x="23" y="289"/>
                    <a:pt x="25" y="296"/>
                    <a:pt x="22" y="299"/>
                  </a:cubicBezTo>
                  <a:cubicBezTo>
                    <a:pt x="20" y="303"/>
                    <a:pt x="12" y="308"/>
                    <a:pt x="10" y="311"/>
                  </a:cubicBezTo>
                  <a:cubicBezTo>
                    <a:pt x="10" y="312"/>
                    <a:pt x="8" y="315"/>
                    <a:pt x="6" y="318"/>
                  </a:cubicBezTo>
                  <a:cubicBezTo>
                    <a:pt x="7" y="319"/>
                    <a:pt x="8" y="319"/>
                    <a:pt x="8" y="319"/>
                  </a:cubicBezTo>
                  <a:cubicBezTo>
                    <a:pt x="9" y="321"/>
                    <a:pt x="6" y="323"/>
                    <a:pt x="6" y="325"/>
                  </a:cubicBezTo>
                  <a:cubicBezTo>
                    <a:pt x="5" y="327"/>
                    <a:pt x="7" y="328"/>
                    <a:pt x="8" y="330"/>
                  </a:cubicBezTo>
                  <a:cubicBezTo>
                    <a:pt x="9" y="331"/>
                    <a:pt x="11" y="333"/>
                    <a:pt x="10" y="335"/>
                  </a:cubicBezTo>
                  <a:cubicBezTo>
                    <a:pt x="10" y="335"/>
                    <a:pt x="9" y="336"/>
                    <a:pt x="9" y="336"/>
                  </a:cubicBezTo>
                  <a:cubicBezTo>
                    <a:pt x="17" y="339"/>
                    <a:pt x="23" y="342"/>
                    <a:pt x="23" y="342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56" y="341"/>
                    <a:pt x="56" y="341"/>
                    <a:pt x="56" y="341"/>
                  </a:cubicBezTo>
                  <a:cubicBezTo>
                    <a:pt x="56" y="341"/>
                    <a:pt x="59" y="322"/>
                    <a:pt x="59" y="320"/>
                  </a:cubicBezTo>
                  <a:cubicBezTo>
                    <a:pt x="59" y="318"/>
                    <a:pt x="69" y="312"/>
                    <a:pt x="69" y="312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8" y="315"/>
                    <a:pt x="98" y="315"/>
                    <a:pt x="98" y="315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6" y="331"/>
                    <a:pt x="97" y="332"/>
                    <a:pt x="102" y="332"/>
                  </a:cubicBezTo>
                  <a:cubicBezTo>
                    <a:pt x="106" y="332"/>
                    <a:pt x="114" y="331"/>
                    <a:pt x="116" y="331"/>
                  </a:cubicBezTo>
                  <a:cubicBezTo>
                    <a:pt x="118" y="324"/>
                    <a:pt x="118" y="324"/>
                    <a:pt x="118" y="324"/>
                  </a:cubicBezTo>
                  <a:lnTo>
                    <a:pt x="131" y="329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890146" y="2268855"/>
            <a:ext cx="1877402" cy="2152546"/>
            <a:chOff x="3017838" y="1497013"/>
            <a:chExt cx="2697163" cy="3092450"/>
          </a:xfrm>
          <a:solidFill>
            <a:schemeClr val="accent3"/>
          </a:solidFill>
        </p:grpSpPr>
        <p:sp>
          <p:nvSpPr>
            <p:cNvPr id="245" name="Freeform 106"/>
            <p:cNvSpPr>
              <a:spLocks/>
            </p:cNvSpPr>
            <p:nvPr/>
          </p:nvSpPr>
          <p:spPr bwMode="auto">
            <a:xfrm>
              <a:off x="4357688" y="4056063"/>
              <a:ext cx="766763" cy="506413"/>
            </a:xfrm>
            <a:custGeom>
              <a:avLst/>
              <a:gdLst>
                <a:gd name="T0" fmla="*/ 377 w 435"/>
                <a:gd name="T1" fmla="*/ 93 h 288"/>
                <a:gd name="T2" fmla="*/ 370 w 435"/>
                <a:gd name="T3" fmla="*/ 127 h 288"/>
                <a:gd name="T4" fmla="*/ 364 w 435"/>
                <a:gd name="T5" fmla="*/ 159 h 288"/>
                <a:gd name="T6" fmla="*/ 386 w 435"/>
                <a:gd name="T7" fmla="*/ 181 h 288"/>
                <a:gd name="T8" fmla="*/ 379 w 435"/>
                <a:gd name="T9" fmla="*/ 195 h 288"/>
                <a:gd name="T10" fmla="*/ 400 w 435"/>
                <a:gd name="T11" fmla="*/ 208 h 288"/>
                <a:gd name="T12" fmla="*/ 396 w 435"/>
                <a:gd name="T13" fmla="*/ 222 h 288"/>
                <a:gd name="T14" fmla="*/ 379 w 435"/>
                <a:gd name="T15" fmla="*/ 241 h 288"/>
                <a:gd name="T16" fmla="*/ 380 w 435"/>
                <a:gd name="T17" fmla="*/ 275 h 288"/>
                <a:gd name="T18" fmla="*/ 376 w 435"/>
                <a:gd name="T19" fmla="*/ 286 h 288"/>
                <a:gd name="T20" fmla="*/ 357 w 435"/>
                <a:gd name="T21" fmla="*/ 278 h 288"/>
                <a:gd name="T22" fmla="*/ 336 w 435"/>
                <a:gd name="T23" fmla="*/ 279 h 288"/>
                <a:gd name="T24" fmla="*/ 315 w 435"/>
                <a:gd name="T25" fmla="*/ 273 h 288"/>
                <a:gd name="T26" fmla="*/ 284 w 435"/>
                <a:gd name="T27" fmla="*/ 257 h 288"/>
                <a:gd name="T28" fmla="*/ 253 w 435"/>
                <a:gd name="T29" fmla="*/ 223 h 288"/>
                <a:gd name="T30" fmla="*/ 181 w 435"/>
                <a:gd name="T31" fmla="*/ 214 h 288"/>
                <a:gd name="T32" fmla="*/ 153 w 435"/>
                <a:gd name="T33" fmla="*/ 196 h 288"/>
                <a:gd name="T34" fmla="*/ 130 w 435"/>
                <a:gd name="T35" fmla="*/ 187 h 288"/>
                <a:gd name="T36" fmla="*/ 113 w 435"/>
                <a:gd name="T37" fmla="*/ 177 h 288"/>
                <a:gd name="T38" fmla="*/ 93 w 435"/>
                <a:gd name="T39" fmla="*/ 166 h 288"/>
                <a:gd name="T40" fmla="*/ 79 w 435"/>
                <a:gd name="T41" fmla="*/ 160 h 288"/>
                <a:gd name="T42" fmla="*/ 32 w 435"/>
                <a:gd name="T43" fmla="*/ 158 h 288"/>
                <a:gd name="T44" fmla="*/ 15 w 435"/>
                <a:gd name="T45" fmla="*/ 143 h 288"/>
                <a:gd name="T46" fmla="*/ 3 w 435"/>
                <a:gd name="T47" fmla="*/ 121 h 288"/>
                <a:gd name="T48" fmla="*/ 2 w 435"/>
                <a:gd name="T49" fmla="*/ 98 h 288"/>
                <a:gd name="T50" fmla="*/ 13 w 435"/>
                <a:gd name="T51" fmla="*/ 75 h 288"/>
                <a:gd name="T52" fmla="*/ 26 w 435"/>
                <a:gd name="T53" fmla="*/ 65 h 288"/>
                <a:gd name="T54" fmla="*/ 35 w 435"/>
                <a:gd name="T55" fmla="*/ 50 h 288"/>
                <a:gd name="T56" fmla="*/ 44 w 435"/>
                <a:gd name="T57" fmla="*/ 49 h 288"/>
                <a:gd name="T58" fmla="*/ 56 w 435"/>
                <a:gd name="T59" fmla="*/ 71 h 288"/>
                <a:gd name="T60" fmla="*/ 87 w 435"/>
                <a:gd name="T61" fmla="*/ 43 h 288"/>
                <a:gd name="T62" fmla="*/ 111 w 435"/>
                <a:gd name="T63" fmla="*/ 44 h 288"/>
                <a:gd name="T64" fmla="*/ 126 w 435"/>
                <a:gd name="T65" fmla="*/ 49 h 288"/>
                <a:gd name="T66" fmla="*/ 150 w 435"/>
                <a:gd name="T67" fmla="*/ 56 h 288"/>
                <a:gd name="T68" fmla="*/ 174 w 435"/>
                <a:gd name="T69" fmla="*/ 74 h 288"/>
                <a:gd name="T70" fmla="*/ 217 w 435"/>
                <a:gd name="T71" fmla="*/ 64 h 288"/>
                <a:gd name="T72" fmla="*/ 258 w 435"/>
                <a:gd name="T73" fmla="*/ 62 h 288"/>
                <a:gd name="T74" fmla="*/ 292 w 435"/>
                <a:gd name="T75" fmla="*/ 49 h 288"/>
                <a:gd name="T76" fmla="*/ 320 w 435"/>
                <a:gd name="T77" fmla="*/ 30 h 288"/>
                <a:gd name="T78" fmla="*/ 344 w 435"/>
                <a:gd name="T79" fmla="*/ 32 h 288"/>
                <a:gd name="T80" fmla="*/ 371 w 435"/>
                <a:gd name="T81" fmla="*/ 9 h 288"/>
                <a:gd name="T82" fmla="*/ 392 w 435"/>
                <a:gd name="T83" fmla="*/ 12 h 288"/>
                <a:gd name="T84" fmla="*/ 425 w 435"/>
                <a:gd name="T85" fmla="*/ 9 h 288"/>
                <a:gd name="T86" fmla="*/ 415 w 435"/>
                <a:gd name="T87" fmla="*/ 30 h 288"/>
                <a:gd name="T88" fmla="*/ 400 w 435"/>
                <a:gd name="T89" fmla="*/ 5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5" h="288">
                  <a:moveTo>
                    <a:pt x="400" y="58"/>
                  </a:moveTo>
                  <a:cubicBezTo>
                    <a:pt x="396" y="65"/>
                    <a:pt x="391" y="70"/>
                    <a:pt x="387" y="76"/>
                  </a:cubicBezTo>
                  <a:cubicBezTo>
                    <a:pt x="383" y="81"/>
                    <a:pt x="380" y="87"/>
                    <a:pt x="377" y="93"/>
                  </a:cubicBezTo>
                  <a:cubicBezTo>
                    <a:pt x="375" y="99"/>
                    <a:pt x="376" y="105"/>
                    <a:pt x="374" y="110"/>
                  </a:cubicBezTo>
                  <a:cubicBezTo>
                    <a:pt x="373" y="113"/>
                    <a:pt x="373" y="115"/>
                    <a:pt x="372" y="118"/>
                  </a:cubicBezTo>
                  <a:cubicBezTo>
                    <a:pt x="372" y="121"/>
                    <a:pt x="370" y="123"/>
                    <a:pt x="370" y="127"/>
                  </a:cubicBezTo>
                  <a:cubicBezTo>
                    <a:pt x="370" y="130"/>
                    <a:pt x="370" y="132"/>
                    <a:pt x="369" y="134"/>
                  </a:cubicBezTo>
                  <a:cubicBezTo>
                    <a:pt x="367" y="137"/>
                    <a:pt x="364" y="138"/>
                    <a:pt x="363" y="141"/>
                  </a:cubicBezTo>
                  <a:cubicBezTo>
                    <a:pt x="362" y="147"/>
                    <a:pt x="363" y="154"/>
                    <a:pt x="364" y="159"/>
                  </a:cubicBezTo>
                  <a:cubicBezTo>
                    <a:pt x="365" y="162"/>
                    <a:pt x="364" y="166"/>
                    <a:pt x="366" y="168"/>
                  </a:cubicBezTo>
                  <a:cubicBezTo>
                    <a:pt x="368" y="170"/>
                    <a:pt x="371" y="169"/>
                    <a:pt x="374" y="170"/>
                  </a:cubicBezTo>
                  <a:cubicBezTo>
                    <a:pt x="379" y="172"/>
                    <a:pt x="383" y="177"/>
                    <a:pt x="386" y="181"/>
                  </a:cubicBezTo>
                  <a:cubicBezTo>
                    <a:pt x="389" y="183"/>
                    <a:pt x="390" y="184"/>
                    <a:pt x="388" y="186"/>
                  </a:cubicBezTo>
                  <a:cubicBezTo>
                    <a:pt x="385" y="189"/>
                    <a:pt x="384" y="186"/>
                    <a:pt x="381" y="187"/>
                  </a:cubicBezTo>
                  <a:cubicBezTo>
                    <a:pt x="379" y="188"/>
                    <a:pt x="379" y="193"/>
                    <a:pt x="379" y="195"/>
                  </a:cubicBezTo>
                  <a:cubicBezTo>
                    <a:pt x="380" y="198"/>
                    <a:pt x="382" y="198"/>
                    <a:pt x="385" y="200"/>
                  </a:cubicBezTo>
                  <a:cubicBezTo>
                    <a:pt x="388" y="202"/>
                    <a:pt x="389" y="204"/>
                    <a:pt x="393" y="204"/>
                  </a:cubicBezTo>
                  <a:cubicBezTo>
                    <a:pt x="397" y="204"/>
                    <a:pt x="399" y="204"/>
                    <a:pt x="400" y="208"/>
                  </a:cubicBezTo>
                  <a:cubicBezTo>
                    <a:pt x="401" y="210"/>
                    <a:pt x="400" y="213"/>
                    <a:pt x="401" y="216"/>
                  </a:cubicBezTo>
                  <a:cubicBezTo>
                    <a:pt x="402" y="218"/>
                    <a:pt x="405" y="219"/>
                    <a:pt x="403" y="222"/>
                  </a:cubicBezTo>
                  <a:cubicBezTo>
                    <a:pt x="400" y="223"/>
                    <a:pt x="399" y="219"/>
                    <a:pt x="396" y="222"/>
                  </a:cubicBezTo>
                  <a:cubicBezTo>
                    <a:pt x="395" y="223"/>
                    <a:pt x="395" y="225"/>
                    <a:pt x="395" y="226"/>
                  </a:cubicBezTo>
                  <a:cubicBezTo>
                    <a:pt x="393" y="228"/>
                    <a:pt x="394" y="226"/>
                    <a:pt x="391" y="228"/>
                  </a:cubicBezTo>
                  <a:cubicBezTo>
                    <a:pt x="386" y="230"/>
                    <a:pt x="381" y="236"/>
                    <a:pt x="379" y="241"/>
                  </a:cubicBezTo>
                  <a:cubicBezTo>
                    <a:pt x="377" y="246"/>
                    <a:pt x="376" y="254"/>
                    <a:pt x="376" y="259"/>
                  </a:cubicBezTo>
                  <a:cubicBezTo>
                    <a:pt x="377" y="263"/>
                    <a:pt x="378" y="264"/>
                    <a:pt x="379" y="266"/>
                  </a:cubicBezTo>
                  <a:cubicBezTo>
                    <a:pt x="380" y="269"/>
                    <a:pt x="379" y="273"/>
                    <a:pt x="380" y="275"/>
                  </a:cubicBezTo>
                  <a:cubicBezTo>
                    <a:pt x="380" y="279"/>
                    <a:pt x="383" y="281"/>
                    <a:pt x="380" y="284"/>
                  </a:cubicBezTo>
                  <a:cubicBezTo>
                    <a:pt x="379" y="284"/>
                    <a:pt x="378" y="284"/>
                    <a:pt x="377" y="284"/>
                  </a:cubicBezTo>
                  <a:cubicBezTo>
                    <a:pt x="376" y="285"/>
                    <a:pt x="376" y="286"/>
                    <a:pt x="376" y="286"/>
                  </a:cubicBezTo>
                  <a:cubicBezTo>
                    <a:pt x="373" y="287"/>
                    <a:pt x="374" y="288"/>
                    <a:pt x="372" y="287"/>
                  </a:cubicBezTo>
                  <a:cubicBezTo>
                    <a:pt x="368" y="285"/>
                    <a:pt x="369" y="281"/>
                    <a:pt x="366" y="279"/>
                  </a:cubicBezTo>
                  <a:cubicBezTo>
                    <a:pt x="363" y="277"/>
                    <a:pt x="360" y="279"/>
                    <a:pt x="357" y="278"/>
                  </a:cubicBezTo>
                  <a:cubicBezTo>
                    <a:pt x="354" y="277"/>
                    <a:pt x="353" y="275"/>
                    <a:pt x="350" y="275"/>
                  </a:cubicBezTo>
                  <a:cubicBezTo>
                    <a:pt x="348" y="275"/>
                    <a:pt x="343" y="274"/>
                    <a:pt x="341" y="275"/>
                  </a:cubicBezTo>
                  <a:cubicBezTo>
                    <a:pt x="339" y="276"/>
                    <a:pt x="339" y="278"/>
                    <a:pt x="336" y="279"/>
                  </a:cubicBezTo>
                  <a:cubicBezTo>
                    <a:pt x="333" y="280"/>
                    <a:pt x="331" y="280"/>
                    <a:pt x="328" y="279"/>
                  </a:cubicBezTo>
                  <a:cubicBezTo>
                    <a:pt x="326" y="278"/>
                    <a:pt x="322" y="279"/>
                    <a:pt x="320" y="278"/>
                  </a:cubicBezTo>
                  <a:cubicBezTo>
                    <a:pt x="318" y="277"/>
                    <a:pt x="317" y="274"/>
                    <a:pt x="315" y="273"/>
                  </a:cubicBezTo>
                  <a:cubicBezTo>
                    <a:pt x="312" y="271"/>
                    <a:pt x="309" y="272"/>
                    <a:pt x="307" y="271"/>
                  </a:cubicBezTo>
                  <a:cubicBezTo>
                    <a:pt x="301" y="270"/>
                    <a:pt x="291" y="270"/>
                    <a:pt x="287" y="265"/>
                  </a:cubicBezTo>
                  <a:cubicBezTo>
                    <a:pt x="286" y="263"/>
                    <a:pt x="285" y="259"/>
                    <a:pt x="284" y="257"/>
                  </a:cubicBezTo>
                  <a:cubicBezTo>
                    <a:pt x="282" y="252"/>
                    <a:pt x="278" y="248"/>
                    <a:pt x="275" y="242"/>
                  </a:cubicBezTo>
                  <a:cubicBezTo>
                    <a:pt x="273" y="237"/>
                    <a:pt x="269" y="236"/>
                    <a:pt x="265" y="233"/>
                  </a:cubicBezTo>
                  <a:cubicBezTo>
                    <a:pt x="261" y="229"/>
                    <a:pt x="258" y="225"/>
                    <a:pt x="253" y="223"/>
                  </a:cubicBezTo>
                  <a:cubicBezTo>
                    <a:pt x="242" y="220"/>
                    <a:pt x="231" y="222"/>
                    <a:pt x="221" y="223"/>
                  </a:cubicBezTo>
                  <a:cubicBezTo>
                    <a:pt x="212" y="224"/>
                    <a:pt x="206" y="223"/>
                    <a:pt x="199" y="218"/>
                  </a:cubicBezTo>
                  <a:cubicBezTo>
                    <a:pt x="193" y="214"/>
                    <a:pt x="186" y="217"/>
                    <a:pt x="181" y="214"/>
                  </a:cubicBezTo>
                  <a:cubicBezTo>
                    <a:pt x="176" y="211"/>
                    <a:pt x="170" y="208"/>
                    <a:pt x="166" y="204"/>
                  </a:cubicBezTo>
                  <a:cubicBezTo>
                    <a:pt x="164" y="203"/>
                    <a:pt x="163" y="200"/>
                    <a:pt x="161" y="198"/>
                  </a:cubicBezTo>
                  <a:cubicBezTo>
                    <a:pt x="158" y="196"/>
                    <a:pt x="157" y="196"/>
                    <a:pt x="153" y="196"/>
                  </a:cubicBezTo>
                  <a:cubicBezTo>
                    <a:pt x="150" y="196"/>
                    <a:pt x="145" y="197"/>
                    <a:pt x="142" y="196"/>
                  </a:cubicBezTo>
                  <a:cubicBezTo>
                    <a:pt x="139" y="195"/>
                    <a:pt x="137" y="192"/>
                    <a:pt x="135" y="190"/>
                  </a:cubicBezTo>
                  <a:cubicBezTo>
                    <a:pt x="133" y="189"/>
                    <a:pt x="131" y="188"/>
                    <a:pt x="130" y="187"/>
                  </a:cubicBezTo>
                  <a:cubicBezTo>
                    <a:pt x="128" y="186"/>
                    <a:pt x="127" y="184"/>
                    <a:pt x="126" y="182"/>
                  </a:cubicBezTo>
                  <a:cubicBezTo>
                    <a:pt x="123" y="181"/>
                    <a:pt x="121" y="182"/>
                    <a:pt x="118" y="182"/>
                  </a:cubicBezTo>
                  <a:cubicBezTo>
                    <a:pt x="116" y="181"/>
                    <a:pt x="115" y="178"/>
                    <a:pt x="113" y="177"/>
                  </a:cubicBezTo>
                  <a:cubicBezTo>
                    <a:pt x="111" y="175"/>
                    <a:pt x="109" y="174"/>
                    <a:pt x="107" y="172"/>
                  </a:cubicBezTo>
                  <a:cubicBezTo>
                    <a:pt x="105" y="170"/>
                    <a:pt x="103" y="169"/>
                    <a:pt x="101" y="168"/>
                  </a:cubicBezTo>
                  <a:cubicBezTo>
                    <a:pt x="98" y="166"/>
                    <a:pt x="96" y="167"/>
                    <a:pt x="93" y="166"/>
                  </a:cubicBezTo>
                  <a:cubicBezTo>
                    <a:pt x="92" y="166"/>
                    <a:pt x="91" y="164"/>
                    <a:pt x="90" y="164"/>
                  </a:cubicBezTo>
                  <a:cubicBezTo>
                    <a:pt x="88" y="164"/>
                    <a:pt x="87" y="165"/>
                    <a:pt x="86" y="165"/>
                  </a:cubicBezTo>
                  <a:cubicBezTo>
                    <a:pt x="82" y="165"/>
                    <a:pt x="81" y="163"/>
                    <a:pt x="79" y="160"/>
                  </a:cubicBezTo>
                  <a:cubicBezTo>
                    <a:pt x="74" y="156"/>
                    <a:pt x="71" y="154"/>
                    <a:pt x="65" y="154"/>
                  </a:cubicBezTo>
                  <a:cubicBezTo>
                    <a:pt x="58" y="153"/>
                    <a:pt x="49" y="153"/>
                    <a:pt x="43" y="155"/>
                  </a:cubicBezTo>
                  <a:cubicBezTo>
                    <a:pt x="39" y="157"/>
                    <a:pt x="36" y="160"/>
                    <a:pt x="32" y="158"/>
                  </a:cubicBezTo>
                  <a:cubicBezTo>
                    <a:pt x="28" y="155"/>
                    <a:pt x="28" y="149"/>
                    <a:pt x="23" y="147"/>
                  </a:cubicBezTo>
                  <a:cubicBezTo>
                    <a:pt x="21" y="146"/>
                    <a:pt x="19" y="147"/>
                    <a:pt x="18" y="146"/>
                  </a:cubicBezTo>
                  <a:cubicBezTo>
                    <a:pt x="17" y="145"/>
                    <a:pt x="16" y="144"/>
                    <a:pt x="15" y="143"/>
                  </a:cubicBezTo>
                  <a:cubicBezTo>
                    <a:pt x="12" y="142"/>
                    <a:pt x="11" y="143"/>
                    <a:pt x="9" y="139"/>
                  </a:cubicBezTo>
                  <a:cubicBezTo>
                    <a:pt x="7" y="136"/>
                    <a:pt x="5" y="133"/>
                    <a:pt x="4" y="130"/>
                  </a:cubicBezTo>
                  <a:cubicBezTo>
                    <a:pt x="3" y="127"/>
                    <a:pt x="3" y="124"/>
                    <a:pt x="3" y="121"/>
                  </a:cubicBezTo>
                  <a:cubicBezTo>
                    <a:pt x="3" y="118"/>
                    <a:pt x="0" y="116"/>
                    <a:pt x="1" y="113"/>
                  </a:cubicBezTo>
                  <a:cubicBezTo>
                    <a:pt x="3" y="109"/>
                    <a:pt x="5" y="110"/>
                    <a:pt x="3" y="106"/>
                  </a:cubicBezTo>
                  <a:cubicBezTo>
                    <a:pt x="2" y="103"/>
                    <a:pt x="1" y="101"/>
                    <a:pt x="2" y="98"/>
                  </a:cubicBezTo>
                  <a:cubicBezTo>
                    <a:pt x="3" y="95"/>
                    <a:pt x="5" y="93"/>
                    <a:pt x="6" y="91"/>
                  </a:cubicBezTo>
                  <a:cubicBezTo>
                    <a:pt x="7" y="88"/>
                    <a:pt x="7" y="85"/>
                    <a:pt x="8" y="82"/>
                  </a:cubicBezTo>
                  <a:cubicBezTo>
                    <a:pt x="9" y="80"/>
                    <a:pt x="11" y="77"/>
                    <a:pt x="13" y="75"/>
                  </a:cubicBezTo>
                  <a:cubicBezTo>
                    <a:pt x="13" y="74"/>
                    <a:pt x="15" y="71"/>
                    <a:pt x="16" y="71"/>
                  </a:cubicBezTo>
                  <a:cubicBezTo>
                    <a:pt x="18" y="71"/>
                    <a:pt x="20" y="72"/>
                    <a:pt x="21" y="71"/>
                  </a:cubicBezTo>
                  <a:cubicBezTo>
                    <a:pt x="24" y="71"/>
                    <a:pt x="24" y="67"/>
                    <a:pt x="26" y="65"/>
                  </a:cubicBezTo>
                  <a:cubicBezTo>
                    <a:pt x="28" y="62"/>
                    <a:pt x="28" y="62"/>
                    <a:pt x="32" y="61"/>
                  </a:cubicBezTo>
                  <a:cubicBezTo>
                    <a:pt x="35" y="61"/>
                    <a:pt x="38" y="61"/>
                    <a:pt x="38" y="57"/>
                  </a:cubicBezTo>
                  <a:cubicBezTo>
                    <a:pt x="39" y="54"/>
                    <a:pt x="36" y="53"/>
                    <a:pt x="35" y="50"/>
                  </a:cubicBezTo>
                  <a:cubicBezTo>
                    <a:pt x="35" y="46"/>
                    <a:pt x="37" y="46"/>
                    <a:pt x="39" y="48"/>
                  </a:cubicBezTo>
                  <a:cubicBezTo>
                    <a:pt x="40" y="48"/>
                    <a:pt x="40" y="50"/>
                    <a:pt x="41" y="50"/>
                  </a:cubicBezTo>
                  <a:cubicBezTo>
                    <a:pt x="42" y="51"/>
                    <a:pt x="42" y="49"/>
                    <a:pt x="44" y="49"/>
                  </a:cubicBezTo>
                  <a:cubicBezTo>
                    <a:pt x="46" y="51"/>
                    <a:pt x="45" y="53"/>
                    <a:pt x="45" y="55"/>
                  </a:cubicBezTo>
                  <a:cubicBezTo>
                    <a:pt x="46" y="57"/>
                    <a:pt x="47" y="59"/>
                    <a:pt x="48" y="62"/>
                  </a:cubicBezTo>
                  <a:cubicBezTo>
                    <a:pt x="49" y="68"/>
                    <a:pt x="52" y="68"/>
                    <a:pt x="56" y="71"/>
                  </a:cubicBezTo>
                  <a:cubicBezTo>
                    <a:pt x="64" y="76"/>
                    <a:pt x="70" y="74"/>
                    <a:pt x="75" y="66"/>
                  </a:cubicBezTo>
                  <a:cubicBezTo>
                    <a:pt x="76" y="64"/>
                    <a:pt x="77" y="61"/>
                    <a:pt x="78" y="59"/>
                  </a:cubicBezTo>
                  <a:cubicBezTo>
                    <a:pt x="82" y="54"/>
                    <a:pt x="82" y="47"/>
                    <a:pt x="87" y="43"/>
                  </a:cubicBezTo>
                  <a:cubicBezTo>
                    <a:pt x="94" y="37"/>
                    <a:pt x="97" y="48"/>
                    <a:pt x="103" y="45"/>
                  </a:cubicBezTo>
                  <a:cubicBezTo>
                    <a:pt x="105" y="45"/>
                    <a:pt x="105" y="43"/>
                    <a:pt x="106" y="43"/>
                  </a:cubicBezTo>
                  <a:cubicBezTo>
                    <a:pt x="108" y="42"/>
                    <a:pt x="110" y="44"/>
                    <a:pt x="111" y="44"/>
                  </a:cubicBezTo>
                  <a:cubicBezTo>
                    <a:pt x="114" y="43"/>
                    <a:pt x="114" y="37"/>
                    <a:pt x="118" y="40"/>
                  </a:cubicBezTo>
                  <a:cubicBezTo>
                    <a:pt x="121" y="41"/>
                    <a:pt x="120" y="44"/>
                    <a:pt x="122" y="46"/>
                  </a:cubicBezTo>
                  <a:cubicBezTo>
                    <a:pt x="123" y="47"/>
                    <a:pt x="125" y="48"/>
                    <a:pt x="126" y="49"/>
                  </a:cubicBezTo>
                  <a:cubicBezTo>
                    <a:pt x="127" y="50"/>
                    <a:pt x="128" y="51"/>
                    <a:pt x="129" y="53"/>
                  </a:cubicBezTo>
                  <a:cubicBezTo>
                    <a:pt x="130" y="55"/>
                    <a:pt x="133" y="57"/>
                    <a:pt x="135" y="57"/>
                  </a:cubicBezTo>
                  <a:cubicBezTo>
                    <a:pt x="140" y="57"/>
                    <a:pt x="145" y="51"/>
                    <a:pt x="150" y="56"/>
                  </a:cubicBezTo>
                  <a:cubicBezTo>
                    <a:pt x="152" y="58"/>
                    <a:pt x="151" y="61"/>
                    <a:pt x="153" y="63"/>
                  </a:cubicBezTo>
                  <a:cubicBezTo>
                    <a:pt x="155" y="66"/>
                    <a:pt x="161" y="70"/>
                    <a:pt x="165" y="72"/>
                  </a:cubicBezTo>
                  <a:cubicBezTo>
                    <a:pt x="168" y="74"/>
                    <a:pt x="170" y="73"/>
                    <a:pt x="174" y="74"/>
                  </a:cubicBezTo>
                  <a:cubicBezTo>
                    <a:pt x="177" y="74"/>
                    <a:pt x="178" y="76"/>
                    <a:pt x="182" y="76"/>
                  </a:cubicBezTo>
                  <a:cubicBezTo>
                    <a:pt x="189" y="75"/>
                    <a:pt x="192" y="71"/>
                    <a:pt x="198" y="68"/>
                  </a:cubicBezTo>
                  <a:cubicBezTo>
                    <a:pt x="202" y="65"/>
                    <a:pt x="212" y="63"/>
                    <a:pt x="217" y="64"/>
                  </a:cubicBezTo>
                  <a:cubicBezTo>
                    <a:pt x="220" y="64"/>
                    <a:pt x="223" y="65"/>
                    <a:pt x="226" y="66"/>
                  </a:cubicBezTo>
                  <a:cubicBezTo>
                    <a:pt x="230" y="66"/>
                    <a:pt x="233" y="66"/>
                    <a:pt x="237" y="65"/>
                  </a:cubicBezTo>
                  <a:cubicBezTo>
                    <a:pt x="243" y="64"/>
                    <a:pt x="252" y="65"/>
                    <a:pt x="258" y="62"/>
                  </a:cubicBezTo>
                  <a:cubicBezTo>
                    <a:pt x="264" y="59"/>
                    <a:pt x="271" y="58"/>
                    <a:pt x="278" y="55"/>
                  </a:cubicBezTo>
                  <a:cubicBezTo>
                    <a:pt x="280" y="55"/>
                    <a:pt x="282" y="53"/>
                    <a:pt x="285" y="52"/>
                  </a:cubicBezTo>
                  <a:cubicBezTo>
                    <a:pt x="287" y="51"/>
                    <a:pt x="290" y="51"/>
                    <a:pt x="292" y="49"/>
                  </a:cubicBezTo>
                  <a:cubicBezTo>
                    <a:pt x="297" y="45"/>
                    <a:pt x="300" y="39"/>
                    <a:pt x="305" y="35"/>
                  </a:cubicBezTo>
                  <a:cubicBezTo>
                    <a:pt x="308" y="33"/>
                    <a:pt x="309" y="35"/>
                    <a:pt x="313" y="34"/>
                  </a:cubicBezTo>
                  <a:cubicBezTo>
                    <a:pt x="316" y="34"/>
                    <a:pt x="317" y="32"/>
                    <a:pt x="320" y="30"/>
                  </a:cubicBezTo>
                  <a:cubicBezTo>
                    <a:pt x="323" y="29"/>
                    <a:pt x="325" y="29"/>
                    <a:pt x="328" y="28"/>
                  </a:cubicBezTo>
                  <a:cubicBezTo>
                    <a:pt x="332" y="26"/>
                    <a:pt x="331" y="25"/>
                    <a:pt x="334" y="28"/>
                  </a:cubicBezTo>
                  <a:cubicBezTo>
                    <a:pt x="337" y="31"/>
                    <a:pt x="341" y="31"/>
                    <a:pt x="344" y="32"/>
                  </a:cubicBezTo>
                  <a:cubicBezTo>
                    <a:pt x="353" y="35"/>
                    <a:pt x="359" y="29"/>
                    <a:pt x="366" y="24"/>
                  </a:cubicBezTo>
                  <a:cubicBezTo>
                    <a:pt x="369" y="23"/>
                    <a:pt x="370" y="20"/>
                    <a:pt x="371" y="17"/>
                  </a:cubicBezTo>
                  <a:cubicBezTo>
                    <a:pt x="371" y="16"/>
                    <a:pt x="370" y="10"/>
                    <a:pt x="371" y="9"/>
                  </a:cubicBezTo>
                  <a:cubicBezTo>
                    <a:pt x="375" y="6"/>
                    <a:pt x="376" y="13"/>
                    <a:pt x="376" y="14"/>
                  </a:cubicBezTo>
                  <a:cubicBezTo>
                    <a:pt x="377" y="18"/>
                    <a:pt x="379" y="20"/>
                    <a:pt x="383" y="18"/>
                  </a:cubicBezTo>
                  <a:cubicBezTo>
                    <a:pt x="387" y="17"/>
                    <a:pt x="389" y="14"/>
                    <a:pt x="392" y="12"/>
                  </a:cubicBezTo>
                  <a:cubicBezTo>
                    <a:pt x="395" y="10"/>
                    <a:pt x="398" y="10"/>
                    <a:pt x="401" y="7"/>
                  </a:cubicBezTo>
                  <a:cubicBezTo>
                    <a:pt x="406" y="3"/>
                    <a:pt x="410" y="0"/>
                    <a:pt x="417" y="1"/>
                  </a:cubicBezTo>
                  <a:cubicBezTo>
                    <a:pt x="422" y="2"/>
                    <a:pt x="435" y="4"/>
                    <a:pt x="425" y="9"/>
                  </a:cubicBezTo>
                  <a:cubicBezTo>
                    <a:pt x="423" y="10"/>
                    <a:pt x="420" y="10"/>
                    <a:pt x="419" y="13"/>
                  </a:cubicBezTo>
                  <a:cubicBezTo>
                    <a:pt x="418" y="16"/>
                    <a:pt x="419" y="19"/>
                    <a:pt x="418" y="22"/>
                  </a:cubicBezTo>
                  <a:cubicBezTo>
                    <a:pt x="417" y="25"/>
                    <a:pt x="416" y="26"/>
                    <a:pt x="415" y="30"/>
                  </a:cubicBezTo>
                  <a:cubicBezTo>
                    <a:pt x="415" y="33"/>
                    <a:pt x="414" y="35"/>
                    <a:pt x="413" y="38"/>
                  </a:cubicBezTo>
                  <a:cubicBezTo>
                    <a:pt x="411" y="41"/>
                    <a:pt x="409" y="44"/>
                    <a:pt x="407" y="47"/>
                  </a:cubicBezTo>
                  <a:cubicBezTo>
                    <a:pt x="404" y="50"/>
                    <a:pt x="402" y="54"/>
                    <a:pt x="40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07"/>
            <p:cNvSpPr>
              <a:spLocks/>
            </p:cNvSpPr>
            <p:nvPr/>
          </p:nvSpPr>
          <p:spPr bwMode="auto">
            <a:xfrm>
              <a:off x="4314825" y="4219575"/>
              <a:ext cx="31750" cy="12700"/>
            </a:xfrm>
            <a:custGeom>
              <a:avLst/>
              <a:gdLst>
                <a:gd name="T0" fmla="*/ 15 w 18"/>
                <a:gd name="T1" fmla="*/ 3 h 7"/>
                <a:gd name="T2" fmla="*/ 10 w 18"/>
                <a:gd name="T3" fmla="*/ 2 h 7"/>
                <a:gd name="T4" fmla="*/ 6 w 18"/>
                <a:gd name="T5" fmla="*/ 0 h 7"/>
                <a:gd name="T6" fmla="*/ 1 w 18"/>
                <a:gd name="T7" fmla="*/ 2 h 7"/>
                <a:gd name="T8" fmla="*/ 5 w 18"/>
                <a:gd name="T9" fmla="*/ 7 h 7"/>
                <a:gd name="T10" fmla="*/ 9 w 18"/>
                <a:gd name="T11" fmla="*/ 4 h 7"/>
                <a:gd name="T12" fmla="*/ 13 w 18"/>
                <a:gd name="T13" fmla="*/ 5 h 7"/>
                <a:gd name="T14" fmla="*/ 16 w 18"/>
                <a:gd name="T15" fmla="*/ 5 h 7"/>
                <a:gd name="T16" fmla="*/ 15 w 1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5" y="3"/>
                  </a:moveTo>
                  <a:cubicBezTo>
                    <a:pt x="13" y="1"/>
                    <a:pt x="11" y="2"/>
                    <a:pt x="10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1" y="2"/>
                    <a:pt x="1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7" y="6"/>
                    <a:pt x="7" y="4"/>
                    <a:pt x="9" y="4"/>
                  </a:cubicBezTo>
                  <a:cubicBezTo>
                    <a:pt x="10" y="4"/>
                    <a:pt x="12" y="4"/>
                    <a:pt x="13" y="5"/>
                  </a:cubicBezTo>
                  <a:cubicBezTo>
                    <a:pt x="14" y="5"/>
                    <a:pt x="15" y="7"/>
                    <a:pt x="16" y="5"/>
                  </a:cubicBezTo>
                  <a:cubicBezTo>
                    <a:pt x="18" y="4"/>
                    <a:pt x="16" y="3"/>
                    <a:pt x="1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08"/>
            <p:cNvSpPr>
              <a:spLocks/>
            </p:cNvSpPr>
            <p:nvPr/>
          </p:nvSpPr>
          <p:spPr bwMode="auto">
            <a:xfrm>
              <a:off x="4270375" y="4210050"/>
              <a:ext cx="12700" cy="22225"/>
            </a:xfrm>
            <a:custGeom>
              <a:avLst/>
              <a:gdLst>
                <a:gd name="T0" fmla="*/ 6 w 8"/>
                <a:gd name="T1" fmla="*/ 8 h 12"/>
                <a:gd name="T2" fmla="*/ 1 w 8"/>
                <a:gd name="T3" fmla="*/ 4 h 12"/>
                <a:gd name="T4" fmla="*/ 6 w 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6" y="8"/>
                  </a:moveTo>
                  <a:cubicBezTo>
                    <a:pt x="8" y="5"/>
                    <a:pt x="2" y="0"/>
                    <a:pt x="1" y="4"/>
                  </a:cubicBezTo>
                  <a:cubicBezTo>
                    <a:pt x="0" y="7"/>
                    <a:pt x="4" y="12"/>
                    <a:pt x="6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09"/>
            <p:cNvSpPr>
              <a:spLocks/>
            </p:cNvSpPr>
            <p:nvPr/>
          </p:nvSpPr>
          <p:spPr bwMode="auto">
            <a:xfrm>
              <a:off x="4327525" y="4200525"/>
              <a:ext cx="12700" cy="14288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6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7" y="0"/>
                    <a:pt x="0" y="3"/>
                    <a:pt x="2" y="6"/>
                  </a:cubicBezTo>
                  <a:cubicBezTo>
                    <a:pt x="3" y="8"/>
                    <a:pt x="6" y="7"/>
                    <a:pt x="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10"/>
            <p:cNvSpPr>
              <a:spLocks/>
            </p:cNvSpPr>
            <p:nvPr/>
          </p:nvSpPr>
          <p:spPr bwMode="auto">
            <a:xfrm>
              <a:off x="4260850" y="4556125"/>
              <a:ext cx="38100" cy="33338"/>
            </a:xfrm>
            <a:custGeom>
              <a:avLst/>
              <a:gdLst>
                <a:gd name="T0" fmla="*/ 0 w 22"/>
                <a:gd name="T1" fmla="*/ 7 h 19"/>
                <a:gd name="T2" fmla="*/ 1 w 22"/>
                <a:gd name="T3" fmla="*/ 8 h 19"/>
                <a:gd name="T4" fmla="*/ 9 w 22"/>
                <a:gd name="T5" fmla="*/ 13 h 19"/>
                <a:gd name="T6" fmla="*/ 17 w 22"/>
                <a:gd name="T7" fmla="*/ 17 h 19"/>
                <a:gd name="T8" fmla="*/ 20 w 22"/>
                <a:gd name="T9" fmla="*/ 6 h 19"/>
                <a:gd name="T10" fmla="*/ 11 w 22"/>
                <a:gd name="T11" fmla="*/ 3 h 19"/>
                <a:gd name="T12" fmla="*/ 5 w 22"/>
                <a:gd name="T13" fmla="*/ 0 h 19"/>
                <a:gd name="T14" fmla="*/ 0 w 22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0" y="7"/>
                  </a:moveTo>
                  <a:cubicBezTo>
                    <a:pt x="1" y="7"/>
                    <a:pt x="1" y="7"/>
                    <a:pt x="1" y="8"/>
                  </a:cubicBezTo>
                  <a:cubicBezTo>
                    <a:pt x="2" y="10"/>
                    <a:pt x="7" y="12"/>
                    <a:pt x="9" y="13"/>
                  </a:cubicBezTo>
                  <a:cubicBezTo>
                    <a:pt x="12" y="15"/>
                    <a:pt x="14" y="19"/>
                    <a:pt x="17" y="17"/>
                  </a:cubicBezTo>
                  <a:cubicBezTo>
                    <a:pt x="21" y="16"/>
                    <a:pt x="22" y="9"/>
                    <a:pt x="20" y="6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11"/>
            <p:cNvSpPr>
              <a:spLocks/>
            </p:cNvSpPr>
            <p:nvPr/>
          </p:nvSpPr>
          <p:spPr bwMode="auto">
            <a:xfrm>
              <a:off x="4505325" y="3975100"/>
              <a:ext cx="25400" cy="17463"/>
            </a:xfrm>
            <a:custGeom>
              <a:avLst/>
              <a:gdLst>
                <a:gd name="T0" fmla="*/ 6 w 14"/>
                <a:gd name="T1" fmla="*/ 10 h 10"/>
                <a:gd name="T2" fmla="*/ 12 w 14"/>
                <a:gd name="T3" fmla="*/ 3 h 10"/>
                <a:gd name="T4" fmla="*/ 6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5"/>
                    <a:pt x="12" y="3"/>
                  </a:cubicBezTo>
                  <a:cubicBezTo>
                    <a:pt x="9" y="0"/>
                    <a:pt x="0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12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13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14"/>
            <p:cNvSpPr>
              <a:spLocks/>
            </p:cNvSpPr>
            <p:nvPr/>
          </p:nvSpPr>
          <p:spPr bwMode="auto">
            <a:xfrm>
              <a:off x="4892675" y="3981450"/>
              <a:ext cx="34925" cy="19050"/>
            </a:xfrm>
            <a:custGeom>
              <a:avLst/>
              <a:gdLst>
                <a:gd name="T0" fmla="*/ 13 w 20"/>
                <a:gd name="T1" fmla="*/ 11 h 11"/>
                <a:gd name="T2" fmla="*/ 7 w 20"/>
                <a:gd name="T3" fmla="*/ 10 h 11"/>
                <a:gd name="T4" fmla="*/ 13 w 2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1">
                  <a:moveTo>
                    <a:pt x="13" y="11"/>
                  </a:moveTo>
                  <a:cubicBezTo>
                    <a:pt x="20" y="0"/>
                    <a:pt x="0" y="6"/>
                    <a:pt x="7" y="10"/>
                  </a:cubicBezTo>
                  <a:cubicBezTo>
                    <a:pt x="9" y="11"/>
                    <a:pt x="11" y="11"/>
                    <a:pt x="1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15"/>
            <p:cNvSpPr>
              <a:spLocks/>
            </p:cNvSpPr>
            <p:nvPr/>
          </p:nvSpPr>
          <p:spPr bwMode="auto">
            <a:xfrm>
              <a:off x="4978400" y="3910013"/>
              <a:ext cx="26988" cy="17463"/>
            </a:xfrm>
            <a:custGeom>
              <a:avLst/>
              <a:gdLst>
                <a:gd name="T0" fmla="*/ 14 w 15"/>
                <a:gd name="T1" fmla="*/ 2 h 10"/>
                <a:gd name="T2" fmla="*/ 9 w 15"/>
                <a:gd name="T3" fmla="*/ 10 h 10"/>
                <a:gd name="T4" fmla="*/ 14 w 15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4" y="0"/>
                    <a:pt x="0" y="10"/>
                    <a:pt x="9" y="10"/>
                  </a:cubicBezTo>
                  <a:cubicBezTo>
                    <a:pt x="12" y="10"/>
                    <a:pt x="15" y="5"/>
                    <a:pt x="1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16"/>
            <p:cNvSpPr>
              <a:spLocks/>
            </p:cNvSpPr>
            <p:nvPr/>
          </p:nvSpPr>
          <p:spPr bwMode="auto">
            <a:xfrm>
              <a:off x="4827588" y="3992563"/>
              <a:ext cx="22225" cy="11113"/>
            </a:xfrm>
            <a:custGeom>
              <a:avLst/>
              <a:gdLst>
                <a:gd name="T0" fmla="*/ 13 w 13"/>
                <a:gd name="T1" fmla="*/ 6 h 7"/>
                <a:gd name="T2" fmla="*/ 12 w 13"/>
                <a:gd name="T3" fmla="*/ 2 h 7"/>
                <a:gd name="T4" fmla="*/ 9 w 13"/>
                <a:gd name="T5" fmla="*/ 1 h 7"/>
                <a:gd name="T6" fmla="*/ 13 w 1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13" y="5"/>
                    <a:pt x="13" y="3"/>
                    <a:pt x="12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0" y="1"/>
                    <a:pt x="13" y="7"/>
                    <a:pt x="13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17"/>
            <p:cNvSpPr>
              <a:spLocks/>
            </p:cNvSpPr>
            <p:nvPr/>
          </p:nvSpPr>
          <p:spPr bwMode="auto">
            <a:xfrm>
              <a:off x="4700588" y="3417888"/>
              <a:ext cx="19050" cy="14288"/>
            </a:xfrm>
            <a:custGeom>
              <a:avLst/>
              <a:gdLst>
                <a:gd name="T0" fmla="*/ 10 w 11"/>
                <a:gd name="T1" fmla="*/ 2 h 8"/>
                <a:gd name="T2" fmla="*/ 3 w 11"/>
                <a:gd name="T3" fmla="*/ 6 h 8"/>
                <a:gd name="T4" fmla="*/ 10 w 11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7" y="0"/>
                    <a:pt x="0" y="3"/>
                    <a:pt x="3" y="6"/>
                  </a:cubicBezTo>
                  <a:cubicBezTo>
                    <a:pt x="6" y="8"/>
                    <a:pt x="11" y="2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18"/>
            <p:cNvSpPr>
              <a:spLocks/>
            </p:cNvSpPr>
            <p:nvPr/>
          </p:nvSpPr>
          <p:spPr bwMode="auto">
            <a:xfrm>
              <a:off x="4624388" y="3370263"/>
              <a:ext cx="30163" cy="14288"/>
            </a:xfrm>
            <a:custGeom>
              <a:avLst/>
              <a:gdLst>
                <a:gd name="T0" fmla="*/ 9 w 17"/>
                <a:gd name="T1" fmla="*/ 8 h 8"/>
                <a:gd name="T2" fmla="*/ 5 w 17"/>
                <a:gd name="T3" fmla="*/ 1 h 8"/>
                <a:gd name="T4" fmla="*/ 2 w 17"/>
                <a:gd name="T5" fmla="*/ 7 h 8"/>
                <a:gd name="T6" fmla="*/ 9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8"/>
                  </a:moveTo>
                  <a:cubicBezTo>
                    <a:pt x="17" y="7"/>
                    <a:pt x="10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ubicBezTo>
                    <a:pt x="3" y="8"/>
                    <a:pt x="7" y="8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19"/>
            <p:cNvSpPr>
              <a:spLocks/>
            </p:cNvSpPr>
            <p:nvPr/>
          </p:nvSpPr>
          <p:spPr bwMode="auto">
            <a:xfrm>
              <a:off x="4652963" y="3355975"/>
              <a:ext cx="12700" cy="22225"/>
            </a:xfrm>
            <a:custGeom>
              <a:avLst/>
              <a:gdLst>
                <a:gd name="T0" fmla="*/ 8 w 8"/>
                <a:gd name="T1" fmla="*/ 3 h 13"/>
                <a:gd name="T2" fmla="*/ 6 w 8"/>
                <a:gd name="T3" fmla="*/ 10 h 13"/>
                <a:gd name="T4" fmla="*/ 8 w 8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8" y="0"/>
                    <a:pt x="0" y="13"/>
                    <a:pt x="6" y="10"/>
                  </a:cubicBezTo>
                  <a:cubicBezTo>
                    <a:pt x="8" y="9"/>
                    <a:pt x="8" y="5"/>
                    <a:pt x="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20"/>
            <p:cNvSpPr>
              <a:spLocks/>
            </p:cNvSpPr>
            <p:nvPr/>
          </p:nvSpPr>
          <p:spPr bwMode="auto">
            <a:xfrm>
              <a:off x="4418013" y="3328988"/>
              <a:ext cx="14288" cy="19050"/>
            </a:xfrm>
            <a:custGeom>
              <a:avLst/>
              <a:gdLst>
                <a:gd name="T0" fmla="*/ 6 w 8"/>
                <a:gd name="T1" fmla="*/ 7 h 11"/>
                <a:gd name="T2" fmla="*/ 8 w 8"/>
                <a:gd name="T3" fmla="*/ 0 h 11"/>
                <a:gd name="T4" fmla="*/ 1 w 8"/>
                <a:gd name="T5" fmla="*/ 5 h 11"/>
                <a:gd name="T6" fmla="*/ 4 w 8"/>
                <a:gd name="T7" fmla="*/ 10 h 11"/>
                <a:gd name="T8" fmla="*/ 6 w 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7"/>
                  </a:moveTo>
                  <a:cubicBezTo>
                    <a:pt x="7" y="4"/>
                    <a:pt x="8" y="1"/>
                    <a:pt x="8" y="0"/>
                  </a:cubicBezTo>
                  <a:cubicBezTo>
                    <a:pt x="5" y="0"/>
                    <a:pt x="2" y="3"/>
                    <a:pt x="1" y="5"/>
                  </a:cubicBezTo>
                  <a:cubicBezTo>
                    <a:pt x="0" y="7"/>
                    <a:pt x="1" y="11"/>
                    <a:pt x="4" y="10"/>
                  </a:cubicBezTo>
                  <a:cubicBezTo>
                    <a:pt x="4" y="10"/>
                    <a:pt x="5" y="8"/>
                    <a:pt x="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21"/>
            <p:cNvSpPr>
              <a:spLocks/>
            </p:cNvSpPr>
            <p:nvPr/>
          </p:nvSpPr>
          <p:spPr bwMode="auto">
            <a:xfrm>
              <a:off x="4514850" y="3357563"/>
              <a:ext cx="14288" cy="12700"/>
            </a:xfrm>
            <a:custGeom>
              <a:avLst/>
              <a:gdLst>
                <a:gd name="T0" fmla="*/ 2 w 8"/>
                <a:gd name="T1" fmla="*/ 5 h 7"/>
                <a:gd name="T2" fmla="*/ 8 w 8"/>
                <a:gd name="T3" fmla="*/ 1 h 7"/>
                <a:gd name="T4" fmla="*/ 2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4" y="7"/>
                    <a:pt x="7" y="3"/>
                    <a:pt x="8" y="1"/>
                  </a:cubicBezTo>
                  <a:cubicBezTo>
                    <a:pt x="6" y="0"/>
                    <a:pt x="0" y="2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22"/>
            <p:cNvSpPr>
              <a:spLocks/>
            </p:cNvSpPr>
            <p:nvPr/>
          </p:nvSpPr>
          <p:spPr bwMode="auto">
            <a:xfrm>
              <a:off x="3760788" y="2781300"/>
              <a:ext cx="76200" cy="57150"/>
            </a:xfrm>
            <a:custGeom>
              <a:avLst/>
              <a:gdLst>
                <a:gd name="T0" fmla="*/ 38 w 44"/>
                <a:gd name="T1" fmla="*/ 14 h 33"/>
                <a:gd name="T2" fmla="*/ 38 w 44"/>
                <a:gd name="T3" fmla="*/ 15 h 33"/>
                <a:gd name="T4" fmla="*/ 38 w 44"/>
                <a:gd name="T5" fmla="*/ 22 h 33"/>
                <a:gd name="T6" fmla="*/ 42 w 44"/>
                <a:gd name="T7" fmla="*/ 29 h 33"/>
                <a:gd name="T8" fmla="*/ 32 w 44"/>
                <a:gd name="T9" fmla="*/ 28 h 33"/>
                <a:gd name="T10" fmla="*/ 25 w 44"/>
                <a:gd name="T11" fmla="*/ 25 h 33"/>
                <a:gd name="T12" fmla="*/ 22 w 44"/>
                <a:gd name="T13" fmla="*/ 23 h 33"/>
                <a:gd name="T14" fmla="*/ 19 w 44"/>
                <a:gd name="T15" fmla="*/ 24 h 33"/>
                <a:gd name="T16" fmla="*/ 11 w 44"/>
                <a:gd name="T17" fmla="*/ 26 h 33"/>
                <a:gd name="T18" fmla="*/ 3 w 44"/>
                <a:gd name="T19" fmla="*/ 16 h 33"/>
                <a:gd name="T20" fmla="*/ 18 w 44"/>
                <a:gd name="T21" fmla="*/ 13 h 33"/>
                <a:gd name="T22" fmla="*/ 20 w 44"/>
                <a:gd name="T23" fmla="*/ 10 h 33"/>
                <a:gd name="T24" fmla="*/ 25 w 44"/>
                <a:gd name="T25" fmla="*/ 10 h 33"/>
                <a:gd name="T26" fmla="*/ 31 w 44"/>
                <a:gd name="T27" fmla="*/ 11 h 33"/>
                <a:gd name="T28" fmla="*/ 39 w 44"/>
                <a:gd name="T29" fmla="*/ 3 h 33"/>
                <a:gd name="T30" fmla="*/ 38 w 44"/>
                <a:gd name="T3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3">
                  <a:moveTo>
                    <a:pt x="38" y="14"/>
                  </a:moveTo>
                  <a:cubicBezTo>
                    <a:pt x="38" y="14"/>
                    <a:pt x="38" y="15"/>
                    <a:pt x="38" y="15"/>
                  </a:cubicBezTo>
                  <a:cubicBezTo>
                    <a:pt x="37" y="18"/>
                    <a:pt x="36" y="20"/>
                    <a:pt x="38" y="22"/>
                  </a:cubicBezTo>
                  <a:cubicBezTo>
                    <a:pt x="39" y="24"/>
                    <a:pt x="43" y="25"/>
                    <a:pt x="42" y="29"/>
                  </a:cubicBezTo>
                  <a:cubicBezTo>
                    <a:pt x="41" y="33"/>
                    <a:pt x="35" y="30"/>
                    <a:pt x="32" y="28"/>
                  </a:cubicBezTo>
                  <a:cubicBezTo>
                    <a:pt x="29" y="25"/>
                    <a:pt x="27" y="16"/>
                    <a:pt x="25" y="25"/>
                  </a:cubicBezTo>
                  <a:cubicBezTo>
                    <a:pt x="24" y="25"/>
                    <a:pt x="23" y="23"/>
                    <a:pt x="22" y="23"/>
                  </a:cubicBezTo>
                  <a:cubicBezTo>
                    <a:pt x="20" y="23"/>
                    <a:pt x="21" y="24"/>
                    <a:pt x="19" y="24"/>
                  </a:cubicBezTo>
                  <a:cubicBezTo>
                    <a:pt x="17" y="26"/>
                    <a:pt x="15" y="26"/>
                    <a:pt x="11" y="26"/>
                  </a:cubicBezTo>
                  <a:cubicBezTo>
                    <a:pt x="5" y="26"/>
                    <a:pt x="0" y="23"/>
                    <a:pt x="3" y="16"/>
                  </a:cubicBezTo>
                  <a:cubicBezTo>
                    <a:pt x="6" y="8"/>
                    <a:pt x="13" y="17"/>
                    <a:pt x="18" y="13"/>
                  </a:cubicBezTo>
                  <a:cubicBezTo>
                    <a:pt x="19" y="13"/>
                    <a:pt x="18" y="11"/>
                    <a:pt x="20" y="10"/>
                  </a:cubicBezTo>
                  <a:cubicBezTo>
                    <a:pt x="21" y="9"/>
                    <a:pt x="23" y="10"/>
                    <a:pt x="25" y="10"/>
                  </a:cubicBezTo>
                  <a:cubicBezTo>
                    <a:pt x="28" y="11"/>
                    <a:pt x="29" y="13"/>
                    <a:pt x="31" y="11"/>
                  </a:cubicBezTo>
                  <a:cubicBezTo>
                    <a:pt x="34" y="9"/>
                    <a:pt x="34" y="0"/>
                    <a:pt x="39" y="3"/>
                  </a:cubicBezTo>
                  <a:cubicBezTo>
                    <a:pt x="44" y="5"/>
                    <a:pt x="40" y="11"/>
                    <a:pt x="38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23"/>
            <p:cNvSpPr>
              <a:spLocks/>
            </p:cNvSpPr>
            <p:nvPr/>
          </p:nvSpPr>
          <p:spPr bwMode="auto">
            <a:xfrm>
              <a:off x="3692525" y="2722563"/>
              <a:ext cx="14288" cy="28575"/>
            </a:xfrm>
            <a:custGeom>
              <a:avLst/>
              <a:gdLst>
                <a:gd name="T0" fmla="*/ 5 w 8"/>
                <a:gd name="T1" fmla="*/ 5 h 16"/>
                <a:gd name="T2" fmla="*/ 1 w 8"/>
                <a:gd name="T3" fmla="*/ 16 h 16"/>
                <a:gd name="T4" fmla="*/ 5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5" y="5"/>
                  </a:moveTo>
                  <a:cubicBezTo>
                    <a:pt x="2" y="0"/>
                    <a:pt x="0" y="13"/>
                    <a:pt x="1" y="16"/>
                  </a:cubicBezTo>
                  <a:cubicBezTo>
                    <a:pt x="4" y="15"/>
                    <a:pt x="8" y="8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24"/>
            <p:cNvSpPr>
              <a:spLocks/>
            </p:cNvSpPr>
            <p:nvPr/>
          </p:nvSpPr>
          <p:spPr bwMode="auto">
            <a:xfrm>
              <a:off x="3929063" y="2924175"/>
              <a:ext cx="19050" cy="22225"/>
            </a:xfrm>
            <a:custGeom>
              <a:avLst/>
              <a:gdLst>
                <a:gd name="T0" fmla="*/ 7 w 11"/>
                <a:gd name="T1" fmla="*/ 12 h 13"/>
                <a:gd name="T2" fmla="*/ 5 w 11"/>
                <a:gd name="T3" fmla="*/ 2 h 13"/>
                <a:gd name="T4" fmla="*/ 1 w 11"/>
                <a:gd name="T5" fmla="*/ 8 h 13"/>
                <a:gd name="T6" fmla="*/ 7 w 1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cubicBezTo>
                    <a:pt x="11" y="11"/>
                    <a:pt x="8" y="3"/>
                    <a:pt x="5" y="2"/>
                  </a:cubicBezTo>
                  <a:cubicBezTo>
                    <a:pt x="2" y="0"/>
                    <a:pt x="0" y="6"/>
                    <a:pt x="1" y="8"/>
                  </a:cubicBezTo>
                  <a:cubicBezTo>
                    <a:pt x="2" y="10"/>
                    <a:pt x="5" y="13"/>
                    <a:pt x="7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25"/>
            <p:cNvSpPr>
              <a:spLocks/>
            </p:cNvSpPr>
            <p:nvPr/>
          </p:nvSpPr>
          <p:spPr bwMode="auto">
            <a:xfrm>
              <a:off x="3803650" y="2933700"/>
              <a:ext cx="14288" cy="19050"/>
            </a:xfrm>
            <a:custGeom>
              <a:avLst/>
              <a:gdLst>
                <a:gd name="T0" fmla="*/ 5 w 8"/>
                <a:gd name="T1" fmla="*/ 7 h 10"/>
                <a:gd name="T2" fmla="*/ 2 w 8"/>
                <a:gd name="T3" fmla="*/ 3 h 10"/>
                <a:gd name="T4" fmla="*/ 5 w 8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5" y="7"/>
                  </a:moveTo>
                  <a:cubicBezTo>
                    <a:pt x="8" y="4"/>
                    <a:pt x="5" y="0"/>
                    <a:pt x="2" y="3"/>
                  </a:cubicBezTo>
                  <a:cubicBezTo>
                    <a:pt x="0" y="5"/>
                    <a:pt x="1" y="10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26"/>
            <p:cNvSpPr>
              <a:spLocks/>
            </p:cNvSpPr>
            <p:nvPr/>
          </p:nvSpPr>
          <p:spPr bwMode="auto">
            <a:xfrm>
              <a:off x="3751263" y="2860675"/>
              <a:ext cx="11113" cy="14288"/>
            </a:xfrm>
            <a:custGeom>
              <a:avLst/>
              <a:gdLst>
                <a:gd name="T0" fmla="*/ 1 w 6"/>
                <a:gd name="T1" fmla="*/ 8 h 8"/>
                <a:gd name="T2" fmla="*/ 4 w 6"/>
                <a:gd name="T3" fmla="*/ 4 h 8"/>
                <a:gd name="T4" fmla="*/ 1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8"/>
                    <a:pt x="6" y="6"/>
                    <a:pt x="4" y="4"/>
                  </a:cubicBezTo>
                  <a:cubicBezTo>
                    <a:pt x="2" y="0"/>
                    <a:pt x="0" y="7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27"/>
            <p:cNvSpPr>
              <a:spLocks/>
            </p:cNvSpPr>
            <p:nvPr/>
          </p:nvSpPr>
          <p:spPr bwMode="auto">
            <a:xfrm>
              <a:off x="3976688" y="2954338"/>
              <a:ext cx="11113" cy="9525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5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0"/>
                    <a:pt x="0" y="2"/>
                    <a:pt x="2" y="5"/>
                  </a:cubicBezTo>
                  <a:cubicBezTo>
                    <a:pt x="4" y="6"/>
                    <a:pt x="6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128"/>
            <p:cNvSpPr>
              <a:spLocks/>
            </p:cNvSpPr>
            <p:nvPr/>
          </p:nvSpPr>
          <p:spPr bwMode="auto">
            <a:xfrm>
              <a:off x="3336925" y="3271838"/>
              <a:ext cx="387350" cy="712788"/>
            </a:xfrm>
            <a:custGeom>
              <a:avLst/>
              <a:gdLst>
                <a:gd name="T0" fmla="*/ 22 w 220"/>
                <a:gd name="T1" fmla="*/ 74 h 405"/>
                <a:gd name="T2" fmla="*/ 11 w 220"/>
                <a:gd name="T3" fmla="*/ 57 h 405"/>
                <a:gd name="T4" fmla="*/ 15 w 220"/>
                <a:gd name="T5" fmla="*/ 44 h 405"/>
                <a:gd name="T6" fmla="*/ 27 w 220"/>
                <a:gd name="T7" fmla="*/ 31 h 405"/>
                <a:gd name="T8" fmla="*/ 16 w 220"/>
                <a:gd name="T9" fmla="*/ 31 h 405"/>
                <a:gd name="T10" fmla="*/ 8 w 220"/>
                <a:gd name="T11" fmla="*/ 48 h 405"/>
                <a:gd name="T12" fmla="*/ 8 w 220"/>
                <a:gd name="T13" fmla="*/ 70 h 405"/>
                <a:gd name="T14" fmla="*/ 7 w 220"/>
                <a:gd name="T15" fmla="*/ 107 h 405"/>
                <a:gd name="T16" fmla="*/ 9 w 220"/>
                <a:gd name="T17" fmla="*/ 117 h 405"/>
                <a:gd name="T18" fmla="*/ 22 w 220"/>
                <a:gd name="T19" fmla="*/ 122 h 405"/>
                <a:gd name="T20" fmla="*/ 37 w 220"/>
                <a:gd name="T21" fmla="*/ 161 h 405"/>
                <a:gd name="T22" fmla="*/ 42 w 220"/>
                <a:gd name="T23" fmla="*/ 204 h 405"/>
                <a:gd name="T24" fmla="*/ 38 w 220"/>
                <a:gd name="T25" fmla="*/ 236 h 405"/>
                <a:gd name="T26" fmla="*/ 53 w 220"/>
                <a:gd name="T27" fmla="*/ 255 h 405"/>
                <a:gd name="T28" fmla="*/ 41 w 220"/>
                <a:gd name="T29" fmla="*/ 293 h 405"/>
                <a:gd name="T30" fmla="*/ 36 w 220"/>
                <a:gd name="T31" fmla="*/ 313 h 405"/>
                <a:gd name="T32" fmla="*/ 35 w 220"/>
                <a:gd name="T33" fmla="*/ 349 h 405"/>
                <a:gd name="T34" fmla="*/ 33 w 220"/>
                <a:gd name="T35" fmla="*/ 375 h 405"/>
                <a:gd name="T36" fmla="*/ 58 w 220"/>
                <a:gd name="T37" fmla="*/ 375 h 405"/>
                <a:gd name="T38" fmla="*/ 70 w 220"/>
                <a:gd name="T39" fmla="*/ 404 h 405"/>
                <a:gd name="T40" fmla="*/ 87 w 220"/>
                <a:gd name="T41" fmla="*/ 395 h 405"/>
                <a:gd name="T42" fmla="*/ 115 w 220"/>
                <a:gd name="T43" fmla="*/ 387 h 405"/>
                <a:gd name="T44" fmla="*/ 122 w 220"/>
                <a:gd name="T45" fmla="*/ 373 h 405"/>
                <a:gd name="T46" fmla="*/ 125 w 220"/>
                <a:gd name="T47" fmla="*/ 349 h 405"/>
                <a:gd name="T48" fmla="*/ 140 w 220"/>
                <a:gd name="T49" fmla="*/ 344 h 405"/>
                <a:gd name="T50" fmla="*/ 158 w 220"/>
                <a:gd name="T51" fmla="*/ 344 h 405"/>
                <a:gd name="T52" fmla="*/ 180 w 220"/>
                <a:gd name="T53" fmla="*/ 355 h 405"/>
                <a:gd name="T54" fmla="*/ 195 w 220"/>
                <a:gd name="T55" fmla="*/ 344 h 405"/>
                <a:gd name="T56" fmla="*/ 197 w 220"/>
                <a:gd name="T57" fmla="*/ 316 h 405"/>
                <a:gd name="T58" fmla="*/ 200 w 220"/>
                <a:gd name="T59" fmla="*/ 290 h 405"/>
                <a:gd name="T60" fmla="*/ 201 w 220"/>
                <a:gd name="T61" fmla="*/ 258 h 405"/>
                <a:gd name="T62" fmla="*/ 204 w 220"/>
                <a:gd name="T63" fmla="*/ 228 h 405"/>
                <a:gd name="T64" fmla="*/ 207 w 220"/>
                <a:gd name="T65" fmla="*/ 203 h 405"/>
                <a:gd name="T66" fmla="*/ 206 w 220"/>
                <a:gd name="T67" fmla="*/ 150 h 405"/>
                <a:gd name="T68" fmla="*/ 214 w 220"/>
                <a:gd name="T69" fmla="*/ 114 h 405"/>
                <a:gd name="T70" fmla="*/ 203 w 220"/>
                <a:gd name="T71" fmla="*/ 86 h 405"/>
                <a:gd name="T72" fmla="*/ 195 w 220"/>
                <a:gd name="T73" fmla="*/ 65 h 405"/>
                <a:gd name="T74" fmla="*/ 194 w 220"/>
                <a:gd name="T75" fmla="*/ 44 h 405"/>
                <a:gd name="T76" fmla="*/ 181 w 220"/>
                <a:gd name="T77" fmla="*/ 38 h 405"/>
                <a:gd name="T78" fmla="*/ 174 w 220"/>
                <a:gd name="T79" fmla="*/ 21 h 405"/>
                <a:gd name="T80" fmla="*/ 168 w 220"/>
                <a:gd name="T81" fmla="*/ 15 h 405"/>
                <a:gd name="T82" fmla="*/ 165 w 220"/>
                <a:gd name="T83" fmla="*/ 7 h 405"/>
                <a:gd name="T84" fmla="*/ 155 w 220"/>
                <a:gd name="T85" fmla="*/ 10 h 405"/>
                <a:gd name="T86" fmla="*/ 150 w 220"/>
                <a:gd name="T87" fmla="*/ 12 h 405"/>
                <a:gd name="T88" fmla="*/ 128 w 220"/>
                <a:gd name="T89" fmla="*/ 13 h 405"/>
                <a:gd name="T90" fmla="*/ 105 w 220"/>
                <a:gd name="T91" fmla="*/ 34 h 405"/>
                <a:gd name="T92" fmla="*/ 80 w 220"/>
                <a:gd name="T93" fmla="*/ 60 h 405"/>
                <a:gd name="T94" fmla="*/ 53 w 220"/>
                <a:gd name="T95" fmla="*/ 76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405">
                  <a:moveTo>
                    <a:pt x="38" y="76"/>
                  </a:moveTo>
                  <a:cubicBezTo>
                    <a:pt x="35" y="75"/>
                    <a:pt x="34" y="73"/>
                    <a:pt x="30" y="73"/>
                  </a:cubicBezTo>
                  <a:cubicBezTo>
                    <a:pt x="28" y="72"/>
                    <a:pt x="24" y="75"/>
                    <a:pt x="22" y="74"/>
                  </a:cubicBezTo>
                  <a:cubicBezTo>
                    <a:pt x="20" y="73"/>
                    <a:pt x="19" y="69"/>
                    <a:pt x="17" y="67"/>
                  </a:cubicBezTo>
                  <a:cubicBezTo>
                    <a:pt x="16" y="65"/>
                    <a:pt x="12" y="64"/>
                    <a:pt x="11" y="61"/>
                  </a:cubicBezTo>
                  <a:cubicBezTo>
                    <a:pt x="10" y="60"/>
                    <a:pt x="11" y="58"/>
                    <a:pt x="11" y="57"/>
                  </a:cubicBezTo>
                  <a:cubicBezTo>
                    <a:pt x="11" y="56"/>
                    <a:pt x="10" y="55"/>
                    <a:pt x="10" y="53"/>
                  </a:cubicBezTo>
                  <a:cubicBezTo>
                    <a:pt x="9" y="47"/>
                    <a:pt x="13" y="52"/>
                    <a:pt x="16" y="50"/>
                  </a:cubicBezTo>
                  <a:cubicBezTo>
                    <a:pt x="18" y="48"/>
                    <a:pt x="15" y="46"/>
                    <a:pt x="15" y="44"/>
                  </a:cubicBezTo>
                  <a:cubicBezTo>
                    <a:pt x="15" y="42"/>
                    <a:pt x="17" y="41"/>
                    <a:pt x="19" y="40"/>
                  </a:cubicBezTo>
                  <a:cubicBezTo>
                    <a:pt x="24" y="37"/>
                    <a:pt x="25" y="44"/>
                    <a:pt x="27" y="36"/>
                  </a:cubicBezTo>
                  <a:cubicBezTo>
                    <a:pt x="27" y="34"/>
                    <a:pt x="28" y="33"/>
                    <a:pt x="27" y="31"/>
                  </a:cubicBezTo>
                  <a:cubicBezTo>
                    <a:pt x="27" y="30"/>
                    <a:pt x="25" y="31"/>
                    <a:pt x="25" y="30"/>
                  </a:cubicBezTo>
                  <a:cubicBezTo>
                    <a:pt x="24" y="29"/>
                    <a:pt x="25" y="28"/>
                    <a:pt x="24" y="27"/>
                  </a:cubicBezTo>
                  <a:cubicBezTo>
                    <a:pt x="19" y="23"/>
                    <a:pt x="21" y="35"/>
                    <a:pt x="16" y="31"/>
                  </a:cubicBezTo>
                  <a:cubicBezTo>
                    <a:pt x="13" y="32"/>
                    <a:pt x="15" y="35"/>
                    <a:pt x="14" y="38"/>
                  </a:cubicBezTo>
                  <a:cubicBezTo>
                    <a:pt x="12" y="41"/>
                    <a:pt x="10" y="38"/>
                    <a:pt x="9" y="41"/>
                  </a:cubicBezTo>
                  <a:cubicBezTo>
                    <a:pt x="8" y="43"/>
                    <a:pt x="8" y="46"/>
                    <a:pt x="8" y="48"/>
                  </a:cubicBezTo>
                  <a:cubicBezTo>
                    <a:pt x="7" y="51"/>
                    <a:pt x="7" y="53"/>
                    <a:pt x="6" y="56"/>
                  </a:cubicBezTo>
                  <a:cubicBezTo>
                    <a:pt x="5" y="59"/>
                    <a:pt x="4" y="59"/>
                    <a:pt x="6" y="63"/>
                  </a:cubicBezTo>
                  <a:cubicBezTo>
                    <a:pt x="7" y="65"/>
                    <a:pt x="8" y="67"/>
                    <a:pt x="8" y="70"/>
                  </a:cubicBezTo>
                  <a:cubicBezTo>
                    <a:pt x="9" y="74"/>
                    <a:pt x="6" y="80"/>
                    <a:pt x="4" y="84"/>
                  </a:cubicBezTo>
                  <a:cubicBezTo>
                    <a:pt x="0" y="85"/>
                    <a:pt x="2" y="97"/>
                    <a:pt x="3" y="99"/>
                  </a:cubicBezTo>
                  <a:cubicBezTo>
                    <a:pt x="5" y="102"/>
                    <a:pt x="7" y="104"/>
                    <a:pt x="7" y="107"/>
                  </a:cubicBezTo>
                  <a:cubicBezTo>
                    <a:pt x="6" y="111"/>
                    <a:pt x="3" y="110"/>
                    <a:pt x="2" y="113"/>
                  </a:cubicBezTo>
                  <a:cubicBezTo>
                    <a:pt x="1" y="115"/>
                    <a:pt x="2" y="119"/>
                    <a:pt x="4" y="120"/>
                  </a:cubicBezTo>
                  <a:cubicBezTo>
                    <a:pt x="7" y="123"/>
                    <a:pt x="4" y="117"/>
                    <a:pt x="9" y="117"/>
                  </a:cubicBezTo>
                  <a:cubicBezTo>
                    <a:pt x="10" y="117"/>
                    <a:pt x="10" y="119"/>
                    <a:pt x="12" y="119"/>
                  </a:cubicBezTo>
                  <a:cubicBezTo>
                    <a:pt x="13" y="120"/>
                    <a:pt x="14" y="119"/>
                    <a:pt x="15" y="119"/>
                  </a:cubicBezTo>
                  <a:cubicBezTo>
                    <a:pt x="19" y="119"/>
                    <a:pt x="20" y="119"/>
                    <a:pt x="22" y="122"/>
                  </a:cubicBezTo>
                  <a:cubicBezTo>
                    <a:pt x="24" y="127"/>
                    <a:pt x="29" y="131"/>
                    <a:pt x="31" y="136"/>
                  </a:cubicBezTo>
                  <a:cubicBezTo>
                    <a:pt x="34" y="140"/>
                    <a:pt x="34" y="148"/>
                    <a:pt x="35" y="153"/>
                  </a:cubicBezTo>
                  <a:cubicBezTo>
                    <a:pt x="35" y="157"/>
                    <a:pt x="34" y="158"/>
                    <a:pt x="37" y="161"/>
                  </a:cubicBezTo>
                  <a:cubicBezTo>
                    <a:pt x="39" y="163"/>
                    <a:pt x="40" y="164"/>
                    <a:pt x="41" y="167"/>
                  </a:cubicBezTo>
                  <a:cubicBezTo>
                    <a:pt x="44" y="172"/>
                    <a:pt x="43" y="179"/>
                    <a:pt x="43" y="185"/>
                  </a:cubicBezTo>
                  <a:cubicBezTo>
                    <a:pt x="43" y="190"/>
                    <a:pt x="46" y="200"/>
                    <a:pt x="42" y="204"/>
                  </a:cubicBezTo>
                  <a:cubicBezTo>
                    <a:pt x="40" y="207"/>
                    <a:pt x="32" y="206"/>
                    <a:pt x="32" y="211"/>
                  </a:cubicBezTo>
                  <a:cubicBezTo>
                    <a:pt x="38" y="211"/>
                    <a:pt x="36" y="223"/>
                    <a:pt x="36" y="227"/>
                  </a:cubicBezTo>
                  <a:cubicBezTo>
                    <a:pt x="36" y="230"/>
                    <a:pt x="36" y="233"/>
                    <a:pt x="38" y="236"/>
                  </a:cubicBezTo>
                  <a:cubicBezTo>
                    <a:pt x="40" y="240"/>
                    <a:pt x="41" y="239"/>
                    <a:pt x="43" y="236"/>
                  </a:cubicBezTo>
                  <a:cubicBezTo>
                    <a:pt x="46" y="230"/>
                    <a:pt x="52" y="229"/>
                    <a:pt x="54" y="236"/>
                  </a:cubicBezTo>
                  <a:cubicBezTo>
                    <a:pt x="56" y="243"/>
                    <a:pt x="56" y="248"/>
                    <a:pt x="53" y="255"/>
                  </a:cubicBezTo>
                  <a:cubicBezTo>
                    <a:pt x="48" y="267"/>
                    <a:pt x="50" y="250"/>
                    <a:pt x="43" y="253"/>
                  </a:cubicBezTo>
                  <a:cubicBezTo>
                    <a:pt x="39" y="255"/>
                    <a:pt x="42" y="269"/>
                    <a:pt x="42" y="272"/>
                  </a:cubicBezTo>
                  <a:cubicBezTo>
                    <a:pt x="42" y="279"/>
                    <a:pt x="42" y="287"/>
                    <a:pt x="41" y="293"/>
                  </a:cubicBezTo>
                  <a:cubicBezTo>
                    <a:pt x="40" y="297"/>
                    <a:pt x="39" y="299"/>
                    <a:pt x="36" y="302"/>
                  </a:cubicBezTo>
                  <a:cubicBezTo>
                    <a:pt x="34" y="305"/>
                    <a:pt x="33" y="306"/>
                    <a:pt x="36" y="309"/>
                  </a:cubicBezTo>
                  <a:cubicBezTo>
                    <a:pt x="37" y="312"/>
                    <a:pt x="38" y="310"/>
                    <a:pt x="36" y="313"/>
                  </a:cubicBezTo>
                  <a:cubicBezTo>
                    <a:pt x="34" y="316"/>
                    <a:pt x="33" y="318"/>
                    <a:pt x="34" y="320"/>
                  </a:cubicBezTo>
                  <a:cubicBezTo>
                    <a:pt x="36" y="325"/>
                    <a:pt x="41" y="329"/>
                    <a:pt x="38" y="335"/>
                  </a:cubicBezTo>
                  <a:cubicBezTo>
                    <a:pt x="36" y="341"/>
                    <a:pt x="32" y="342"/>
                    <a:pt x="35" y="349"/>
                  </a:cubicBezTo>
                  <a:cubicBezTo>
                    <a:pt x="37" y="354"/>
                    <a:pt x="42" y="358"/>
                    <a:pt x="42" y="364"/>
                  </a:cubicBezTo>
                  <a:cubicBezTo>
                    <a:pt x="39" y="365"/>
                    <a:pt x="35" y="365"/>
                    <a:pt x="32" y="364"/>
                  </a:cubicBezTo>
                  <a:cubicBezTo>
                    <a:pt x="30" y="369"/>
                    <a:pt x="31" y="371"/>
                    <a:pt x="33" y="375"/>
                  </a:cubicBezTo>
                  <a:cubicBezTo>
                    <a:pt x="35" y="378"/>
                    <a:pt x="42" y="396"/>
                    <a:pt x="45" y="388"/>
                  </a:cubicBezTo>
                  <a:cubicBezTo>
                    <a:pt x="47" y="383"/>
                    <a:pt x="44" y="377"/>
                    <a:pt x="47" y="372"/>
                  </a:cubicBezTo>
                  <a:cubicBezTo>
                    <a:pt x="51" y="367"/>
                    <a:pt x="55" y="371"/>
                    <a:pt x="58" y="375"/>
                  </a:cubicBezTo>
                  <a:cubicBezTo>
                    <a:pt x="60" y="378"/>
                    <a:pt x="61" y="379"/>
                    <a:pt x="61" y="383"/>
                  </a:cubicBezTo>
                  <a:cubicBezTo>
                    <a:pt x="62" y="388"/>
                    <a:pt x="66" y="389"/>
                    <a:pt x="67" y="394"/>
                  </a:cubicBezTo>
                  <a:cubicBezTo>
                    <a:pt x="67" y="397"/>
                    <a:pt x="66" y="403"/>
                    <a:pt x="70" y="404"/>
                  </a:cubicBezTo>
                  <a:cubicBezTo>
                    <a:pt x="74" y="405"/>
                    <a:pt x="72" y="401"/>
                    <a:pt x="74" y="399"/>
                  </a:cubicBezTo>
                  <a:cubicBezTo>
                    <a:pt x="75" y="397"/>
                    <a:pt x="78" y="396"/>
                    <a:pt x="80" y="394"/>
                  </a:cubicBezTo>
                  <a:cubicBezTo>
                    <a:pt x="83" y="392"/>
                    <a:pt x="84" y="391"/>
                    <a:pt x="87" y="395"/>
                  </a:cubicBezTo>
                  <a:cubicBezTo>
                    <a:pt x="89" y="397"/>
                    <a:pt x="90" y="399"/>
                    <a:pt x="93" y="400"/>
                  </a:cubicBezTo>
                  <a:cubicBezTo>
                    <a:pt x="99" y="402"/>
                    <a:pt x="104" y="398"/>
                    <a:pt x="108" y="394"/>
                  </a:cubicBezTo>
                  <a:cubicBezTo>
                    <a:pt x="110" y="392"/>
                    <a:pt x="112" y="389"/>
                    <a:pt x="115" y="387"/>
                  </a:cubicBezTo>
                  <a:cubicBezTo>
                    <a:pt x="116" y="386"/>
                    <a:pt x="116" y="384"/>
                    <a:pt x="118" y="383"/>
                  </a:cubicBezTo>
                  <a:cubicBezTo>
                    <a:pt x="118" y="382"/>
                    <a:pt x="121" y="381"/>
                    <a:pt x="121" y="381"/>
                  </a:cubicBezTo>
                  <a:cubicBezTo>
                    <a:pt x="123" y="379"/>
                    <a:pt x="121" y="376"/>
                    <a:pt x="122" y="373"/>
                  </a:cubicBezTo>
                  <a:cubicBezTo>
                    <a:pt x="123" y="370"/>
                    <a:pt x="124" y="368"/>
                    <a:pt x="124" y="365"/>
                  </a:cubicBezTo>
                  <a:cubicBezTo>
                    <a:pt x="123" y="362"/>
                    <a:pt x="121" y="361"/>
                    <a:pt x="121" y="357"/>
                  </a:cubicBezTo>
                  <a:cubicBezTo>
                    <a:pt x="122" y="354"/>
                    <a:pt x="123" y="351"/>
                    <a:pt x="125" y="349"/>
                  </a:cubicBezTo>
                  <a:cubicBezTo>
                    <a:pt x="127" y="347"/>
                    <a:pt x="130" y="346"/>
                    <a:pt x="133" y="346"/>
                  </a:cubicBezTo>
                  <a:cubicBezTo>
                    <a:pt x="135" y="346"/>
                    <a:pt x="134" y="348"/>
                    <a:pt x="137" y="347"/>
                  </a:cubicBezTo>
                  <a:cubicBezTo>
                    <a:pt x="138" y="347"/>
                    <a:pt x="138" y="345"/>
                    <a:pt x="140" y="344"/>
                  </a:cubicBezTo>
                  <a:cubicBezTo>
                    <a:pt x="143" y="342"/>
                    <a:pt x="146" y="343"/>
                    <a:pt x="151" y="343"/>
                  </a:cubicBezTo>
                  <a:cubicBezTo>
                    <a:pt x="150" y="344"/>
                    <a:pt x="150" y="345"/>
                    <a:pt x="149" y="345"/>
                  </a:cubicBezTo>
                  <a:cubicBezTo>
                    <a:pt x="152" y="345"/>
                    <a:pt x="155" y="344"/>
                    <a:pt x="158" y="344"/>
                  </a:cubicBezTo>
                  <a:cubicBezTo>
                    <a:pt x="160" y="345"/>
                    <a:pt x="163" y="348"/>
                    <a:pt x="164" y="350"/>
                  </a:cubicBezTo>
                  <a:cubicBezTo>
                    <a:pt x="167" y="353"/>
                    <a:pt x="167" y="355"/>
                    <a:pt x="171" y="355"/>
                  </a:cubicBezTo>
                  <a:cubicBezTo>
                    <a:pt x="174" y="355"/>
                    <a:pt x="178" y="355"/>
                    <a:pt x="180" y="355"/>
                  </a:cubicBezTo>
                  <a:cubicBezTo>
                    <a:pt x="184" y="357"/>
                    <a:pt x="183" y="359"/>
                    <a:pt x="185" y="361"/>
                  </a:cubicBezTo>
                  <a:cubicBezTo>
                    <a:pt x="189" y="364"/>
                    <a:pt x="187" y="359"/>
                    <a:pt x="188" y="357"/>
                  </a:cubicBezTo>
                  <a:cubicBezTo>
                    <a:pt x="188" y="353"/>
                    <a:pt x="194" y="350"/>
                    <a:pt x="195" y="344"/>
                  </a:cubicBezTo>
                  <a:cubicBezTo>
                    <a:pt x="197" y="339"/>
                    <a:pt x="194" y="333"/>
                    <a:pt x="199" y="329"/>
                  </a:cubicBezTo>
                  <a:cubicBezTo>
                    <a:pt x="202" y="327"/>
                    <a:pt x="204" y="328"/>
                    <a:pt x="200" y="324"/>
                  </a:cubicBezTo>
                  <a:cubicBezTo>
                    <a:pt x="198" y="321"/>
                    <a:pt x="197" y="320"/>
                    <a:pt x="197" y="316"/>
                  </a:cubicBezTo>
                  <a:cubicBezTo>
                    <a:pt x="197" y="313"/>
                    <a:pt x="197" y="309"/>
                    <a:pt x="198" y="307"/>
                  </a:cubicBezTo>
                  <a:cubicBezTo>
                    <a:pt x="199" y="304"/>
                    <a:pt x="201" y="303"/>
                    <a:pt x="202" y="300"/>
                  </a:cubicBezTo>
                  <a:cubicBezTo>
                    <a:pt x="202" y="296"/>
                    <a:pt x="200" y="293"/>
                    <a:pt x="200" y="290"/>
                  </a:cubicBezTo>
                  <a:cubicBezTo>
                    <a:pt x="200" y="286"/>
                    <a:pt x="201" y="284"/>
                    <a:pt x="201" y="281"/>
                  </a:cubicBezTo>
                  <a:cubicBezTo>
                    <a:pt x="203" y="276"/>
                    <a:pt x="201" y="272"/>
                    <a:pt x="201" y="267"/>
                  </a:cubicBezTo>
                  <a:cubicBezTo>
                    <a:pt x="201" y="265"/>
                    <a:pt x="200" y="260"/>
                    <a:pt x="201" y="258"/>
                  </a:cubicBezTo>
                  <a:cubicBezTo>
                    <a:pt x="202" y="254"/>
                    <a:pt x="204" y="253"/>
                    <a:pt x="204" y="249"/>
                  </a:cubicBezTo>
                  <a:cubicBezTo>
                    <a:pt x="204" y="245"/>
                    <a:pt x="203" y="241"/>
                    <a:pt x="203" y="237"/>
                  </a:cubicBezTo>
                  <a:cubicBezTo>
                    <a:pt x="204" y="234"/>
                    <a:pt x="204" y="231"/>
                    <a:pt x="204" y="228"/>
                  </a:cubicBezTo>
                  <a:cubicBezTo>
                    <a:pt x="205" y="225"/>
                    <a:pt x="207" y="223"/>
                    <a:pt x="206" y="220"/>
                  </a:cubicBezTo>
                  <a:cubicBezTo>
                    <a:pt x="205" y="217"/>
                    <a:pt x="204" y="215"/>
                    <a:pt x="204" y="212"/>
                  </a:cubicBezTo>
                  <a:cubicBezTo>
                    <a:pt x="204" y="208"/>
                    <a:pt x="206" y="206"/>
                    <a:pt x="207" y="203"/>
                  </a:cubicBezTo>
                  <a:cubicBezTo>
                    <a:pt x="210" y="195"/>
                    <a:pt x="204" y="191"/>
                    <a:pt x="200" y="186"/>
                  </a:cubicBezTo>
                  <a:cubicBezTo>
                    <a:pt x="195" y="179"/>
                    <a:pt x="196" y="175"/>
                    <a:pt x="198" y="168"/>
                  </a:cubicBezTo>
                  <a:cubicBezTo>
                    <a:pt x="199" y="162"/>
                    <a:pt x="202" y="155"/>
                    <a:pt x="206" y="150"/>
                  </a:cubicBezTo>
                  <a:cubicBezTo>
                    <a:pt x="208" y="148"/>
                    <a:pt x="211" y="146"/>
                    <a:pt x="212" y="142"/>
                  </a:cubicBezTo>
                  <a:cubicBezTo>
                    <a:pt x="214" y="139"/>
                    <a:pt x="214" y="135"/>
                    <a:pt x="215" y="131"/>
                  </a:cubicBezTo>
                  <a:cubicBezTo>
                    <a:pt x="218" y="124"/>
                    <a:pt x="220" y="120"/>
                    <a:pt x="214" y="114"/>
                  </a:cubicBezTo>
                  <a:cubicBezTo>
                    <a:pt x="212" y="112"/>
                    <a:pt x="210" y="110"/>
                    <a:pt x="208" y="108"/>
                  </a:cubicBezTo>
                  <a:cubicBezTo>
                    <a:pt x="207" y="106"/>
                    <a:pt x="207" y="103"/>
                    <a:pt x="207" y="100"/>
                  </a:cubicBezTo>
                  <a:cubicBezTo>
                    <a:pt x="207" y="95"/>
                    <a:pt x="205" y="91"/>
                    <a:pt x="203" y="86"/>
                  </a:cubicBezTo>
                  <a:cubicBezTo>
                    <a:pt x="202" y="84"/>
                    <a:pt x="200" y="82"/>
                    <a:pt x="199" y="80"/>
                  </a:cubicBezTo>
                  <a:cubicBezTo>
                    <a:pt x="198" y="75"/>
                    <a:pt x="201" y="77"/>
                    <a:pt x="203" y="74"/>
                  </a:cubicBezTo>
                  <a:cubicBezTo>
                    <a:pt x="206" y="68"/>
                    <a:pt x="198" y="68"/>
                    <a:pt x="195" y="65"/>
                  </a:cubicBezTo>
                  <a:cubicBezTo>
                    <a:pt x="194" y="63"/>
                    <a:pt x="193" y="60"/>
                    <a:pt x="191" y="58"/>
                  </a:cubicBezTo>
                  <a:cubicBezTo>
                    <a:pt x="189" y="56"/>
                    <a:pt x="185" y="56"/>
                    <a:pt x="182" y="55"/>
                  </a:cubicBezTo>
                  <a:cubicBezTo>
                    <a:pt x="181" y="48"/>
                    <a:pt x="195" y="50"/>
                    <a:pt x="194" y="44"/>
                  </a:cubicBezTo>
                  <a:cubicBezTo>
                    <a:pt x="194" y="42"/>
                    <a:pt x="191" y="40"/>
                    <a:pt x="189" y="40"/>
                  </a:cubicBezTo>
                  <a:cubicBezTo>
                    <a:pt x="185" y="38"/>
                    <a:pt x="185" y="39"/>
                    <a:pt x="182" y="41"/>
                  </a:cubicBezTo>
                  <a:cubicBezTo>
                    <a:pt x="182" y="40"/>
                    <a:pt x="181" y="39"/>
                    <a:pt x="181" y="38"/>
                  </a:cubicBezTo>
                  <a:cubicBezTo>
                    <a:pt x="179" y="37"/>
                    <a:pt x="177" y="39"/>
                    <a:pt x="176" y="41"/>
                  </a:cubicBezTo>
                  <a:cubicBezTo>
                    <a:pt x="175" y="37"/>
                    <a:pt x="177" y="29"/>
                    <a:pt x="181" y="28"/>
                  </a:cubicBezTo>
                  <a:cubicBezTo>
                    <a:pt x="182" y="24"/>
                    <a:pt x="176" y="22"/>
                    <a:pt x="174" y="21"/>
                  </a:cubicBezTo>
                  <a:cubicBezTo>
                    <a:pt x="169" y="20"/>
                    <a:pt x="168" y="23"/>
                    <a:pt x="167" y="27"/>
                  </a:cubicBezTo>
                  <a:cubicBezTo>
                    <a:pt x="165" y="27"/>
                    <a:pt x="160" y="17"/>
                    <a:pt x="162" y="15"/>
                  </a:cubicBezTo>
                  <a:cubicBezTo>
                    <a:pt x="163" y="12"/>
                    <a:pt x="166" y="16"/>
                    <a:pt x="168" y="15"/>
                  </a:cubicBezTo>
                  <a:cubicBezTo>
                    <a:pt x="170" y="14"/>
                    <a:pt x="170" y="10"/>
                    <a:pt x="170" y="9"/>
                  </a:cubicBezTo>
                  <a:cubicBezTo>
                    <a:pt x="170" y="6"/>
                    <a:pt x="170" y="5"/>
                    <a:pt x="167" y="5"/>
                  </a:cubicBezTo>
                  <a:cubicBezTo>
                    <a:pt x="166" y="5"/>
                    <a:pt x="166" y="8"/>
                    <a:pt x="165" y="7"/>
                  </a:cubicBezTo>
                  <a:cubicBezTo>
                    <a:pt x="164" y="6"/>
                    <a:pt x="164" y="4"/>
                    <a:pt x="164" y="3"/>
                  </a:cubicBezTo>
                  <a:cubicBezTo>
                    <a:pt x="163" y="0"/>
                    <a:pt x="162" y="0"/>
                    <a:pt x="160" y="3"/>
                  </a:cubicBezTo>
                  <a:cubicBezTo>
                    <a:pt x="158" y="5"/>
                    <a:pt x="156" y="8"/>
                    <a:pt x="155" y="10"/>
                  </a:cubicBezTo>
                  <a:cubicBezTo>
                    <a:pt x="157" y="11"/>
                    <a:pt x="159" y="11"/>
                    <a:pt x="161" y="11"/>
                  </a:cubicBezTo>
                  <a:cubicBezTo>
                    <a:pt x="161" y="15"/>
                    <a:pt x="159" y="17"/>
                    <a:pt x="156" y="15"/>
                  </a:cubicBezTo>
                  <a:cubicBezTo>
                    <a:pt x="155" y="13"/>
                    <a:pt x="153" y="8"/>
                    <a:pt x="150" y="12"/>
                  </a:cubicBezTo>
                  <a:cubicBezTo>
                    <a:pt x="147" y="7"/>
                    <a:pt x="145" y="5"/>
                    <a:pt x="139" y="4"/>
                  </a:cubicBezTo>
                  <a:cubicBezTo>
                    <a:pt x="134" y="3"/>
                    <a:pt x="130" y="5"/>
                    <a:pt x="125" y="6"/>
                  </a:cubicBezTo>
                  <a:cubicBezTo>
                    <a:pt x="126" y="6"/>
                    <a:pt x="128" y="12"/>
                    <a:pt x="128" y="13"/>
                  </a:cubicBezTo>
                  <a:cubicBezTo>
                    <a:pt x="129" y="16"/>
                    <a:pt x="129" y="20"/>
                    <a:pt x="127" y="22"/>
                  </a:cubicBezTo>
                  <a:cubicBezTo>
                    <a:pt x="125" y="23"/>
                    <a:pt x="119" y="22"/>
                    <a:pt x="117" y="23"/>
                  </a:cubicBezTo>
                  <a:cubicBezTo>
                    <a:pt x="111" y="24"/>
                    <a:pt x="108" y="29"/>
                    <a:pt x="105" y="34"/>
                  </a:cubicBezTo>
                  <a:cubicBezTo>
                    <a:pt x="101" y="39"/>
                    <a:pt x="97" y="43"/>
                    <a:pt x="92" y="47"/>
                  </a:cubicBezTo>
                  <a:cubicBezTo>
                    <a:pt x="90" y="50"/>
                    <a:pt x="90" y="53"/>
                    <a:pt x="88" y="57"/>
                  </a:cubicBezTo>
                  <a:cubicBezTo>
                    <a:pt x="85" y="60"/>
                    <a:pt x="83" y="59"/>
                    <a:pt x="80" y="60"/>
                  </a:cubicBezTo>
                  <a:cubicBezTo>
                    <a:pt x="77" y="61"/>
                    <a:pt x="74" y="61"/>
                    <a:pt x="71" y="61"/>
                  </a:cubicBezTo>
                  <a:cubicBezTo>
                    <a:pt x="68" y="61"/>
                    <a:pt x="66" y="64"/>
                    <a:pt x="64" y="66"/>
                  </a:cubicBezTo>
                  <a:cubicBezTo>
                    <a:pt x="60" y="69"/>
                    <a:pt x="57" y="74"/>
                    <a:pt x="53" y="76"/>
                  </a:cubicBezTo>
                  <a:cubicBezTo>
                    <a:pt x="49" y="78"/>
                    <a:pt x="42" y="78"/>
                    <a:pt x="38" y="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129"/>
            <p:cNvSpPr>
              <a:spLocks/>
            </p:cNvSpPr>
            <p:nvPr/>
          </p:nvSpPr>
          <p:spPr bwMode="auto">
            <a:xfrm>
              <a:off x="3363913" y="3887788"/>
              <a:ext cx="17463" cy="30163"/>
            </a:xfrm>
            <a:custGeom>
              <a:avLst/>
              <a:gdLst>
                <a:gd name="T0" fmla="*/ 6 w 10"/>
                <a:gd name="T1" fmla="*/ 16 h 17"/>
                <a:gd name="T2" fmla="*/ 8 w 10"/>
                <a:gd name="T3" fmla="*/ 15 h 17"/>
                <a:gd name="T4" fmla="*/ 9 w 10"/>
                <a:gd name="T5" fmla="*/ 5 h 17"/>
                <a:gd name="T6" fmla="*/ 5 w 10"/>
                <a:gd name="T7" fmla="*/ 3 h 17"/>
                <a:gd name="T8" fmla="*/ 1 w 10"/>
                <a:gd name="T9" fmla="*/ 8 h 17"/>
                <a:gd name="T10" fmla="*/ 6 w 10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6" y="16"/>
                  </a:moveTo>
                  <a:cubicBezTo>
                    <a:pt x="7" y="16"/>
                    <a:pt x="7" y="15"/>
                    <a:pt x="8" y="15"/>
                  </a:cubicBezTo>
                  <a:cubicBezTo>
                    <a:pt x="10" y="13"/>
                    <a:pt x="9" y="8"/>
                    <a:pt x="9" y="5"/>
                  </a:cubicBezTo>
                  <a:cubicBezTo>
                    <a:pt x="10" y="0"/>
                    <a:pt x="7" y="2"/>
                    <a:pt x="5" y="3"/>
                  </a:cubicBezTo>
                  <a:cubicBezTo>
                    <a:pt x="2" y="4"/>
                    <a:pt x="0" y="3"/>
                    <a:pt x="1" y="8"/>
                  </a:cubicBezTo>
                  <a:cubicBezTo>
                    <a:pt x="2" y="10"/>
                    <a:pt x="3" y="17"/>
                    <a:pt x="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130"/>
            <p:cNvSpPr>
              <a:spLocks/>
            </p:cNvSpPr>
            <p:nvPr/>
          </p:nvSpPr>
          <p:spPr bwMode="auto">
            <a:xfrm>
              <a:off x="3683000" y="3370263"/>
              <a:ext cx="17463" cy="7938"/>
            </a:xfrm>
            <a:custGeom>
              <a:avLst/>
              <a:gdLst>
                <a:gd name="T0" fmla="*/ 4 w 10"/>
                <a:gd name="T1" fmla="*/ 5 h 5"/>
                <a:gd name="T2" fmla="*/ 6 w 10"/>
                <a:gd name="T3" fmla="*/ 0 h 5"/>
                <a:gd name="T4" fmla="*/ 4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4" y="5"/>
                  </a:moveTo>
                  <a:cubicBezTo>
                    <a:pt x="6" y="5"/>
                    <a:pt x="10" y="1"/>
                    <a:pt x="6" y="0"/>
                  </a:cubicBezTo>
                  <a:cubicBezTo>
                    <a:pt x="4" y="0"/>
                    <a:pt x="0" y="5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131"/>
            <p:cNvSpPr>
              <a:spLocks/>
            </p:cNvSpPr>
            <p:nvPr/>
          </p:nvSpPr>
          <p:spPr bwMode="auto">
            <a:xfrm>
              <a:off x="3684588" y="2601913"/>
              <a:ext cx="12700" cy="9525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4 h 6"/>
                <a:gd name="T4" fmla="*/ 7 w 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0"/>
                    <a:pt x="0" y="1"/>
                    <a:pt x="3" y="4"/>
                  </a:cubicBezTo>
                  <a:cubicBezTo>
                    <a:pt x="5" y="6"/>
                    <a:pt x="7" y="6"/>
                    <a:pt x="7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132"/>
            <p:cNvSpPr>
              <a:spLocks/>
            </p:cNvSpPr>
            <p:nvPr/>
          </p:nvSpPr>
          <p:spPr bwMode="auto">
            <a:xfrm>
              <a:off x="3046413" y="1857375"/>
              <a:ext cx="236538" cy="174625"/>
            </a:xfrm>
            <a:custGeom>
              <a:avLst/>
              <a:gdLst>
                <a:gd name="T0" fmla="*/ 51 w 134"/>
                <a:gd name="T1" fmla="*/ 94 h 99"/>
                <a:gd name="T2" fmla="*/ 55 w 134"/>
                <a:gd name="T3" fmla="*/ 89 h 99"/>
                <a:gd name="T4" fmla="*/ 62 w 134"/>
                <a:gd name="T5" fmla="*/ 86 h 99"/>
                <a:gd name="T6" fmla="*/ 69 w 134"/>
                <a:gd name="T7" fmla="*/ 86 h 99"/>
                <a:gd name="T8" fmla="*/ 73 w 134"/>
                <a:gd name="T9" fmla="*/ 83 h 99"/>
                <a:gd name="T10" fmla="*/ 78 w 134"/>
                <a:gd name="T11" fmla="*/ 77 h 99"/>
                <a:gd name="T12" fmla="*/ 83 w 134"/>
                <a:gd name="T13" fmla="*/ 79 h 99"/>
                <a:gd name="T14" fmla="*/ 90 w 134"/>
                <a:gd name="T15" fmla="*/ 77 h 99"/>
                <a:gd name="T16" fmla="*/ 98 w 134"/>
                <a:gd name="T17" fmla="*/ 80 h 99"/>
                <a:gd name="T18" fmla="*/ 107 w 134"/>
                <a:gd name="T19" fmla="*/ 82 h 99"/>
                <a:gd name="T20" fmla="*/ 116 w 134"/>
                <a:gd name="T21" fmla="*/ 78 h 99"/>
                <a:gd name="T22" fmla="*/ 131 w 134"/>
                <a:gd name="T23" fmla="*/ 71 h 99"/>
                <a:gd name="T24" fmla="*/ 133 w 134"/>
                <a:gd name="T25" fmla="*/ 62 h 99"/>
                <a:gd name="T26" fmla="*/ 133 w 134"/>
                <a:gd name="T27" fmla="*/ 54 h 99"/>
                <a:gd name="T28" fmla="*/ 126 w 134"/>
                <a:gd name="T29" fmla="*/ 38 h 99"/>
                <a:gd name="T30" fmla="*/ 128 w 134"/>
                <a:gd name="T31" fmla="*/ 20 h 99"/>
                <a:gd name="T32" fmla="*/ 120 w 134"/>
                <a:gd name="T33" fmla="*/ 14 h 99"/>
                <a:gd name="T34" fmla="*/ 117 w 134"/>
                <a:gd name="T35" fmla="*/ 11 h 99"/>
                <a:gd name="T36" fmla="*/ 117 w 134"/>
                <a:gd name="T37" fmla="*/ 13 h 99"/>
                <a:gd name="T38" fmla="*/ 98 w 134"/>
                <a:gd name="T39" fmla="*/ 8 h 99"/>
                <a:gd name="T40" fmla="*/ 90 w 134"/>
                <a:gd name="T41" fmla="*/ 1 h 99"/>
                <a:gd name="T42" fmla="*/ 81 w 134"/>
                <a:gd name="T43" fmla="*/ 7 h 99"/>
                <a:gd name="T44" fmla="*/ 72 w 134"/>
                <a:gd name="T45" fmla="*/ 8 h 99"/>
                <a:gd name="T46" fmla="*/ 66 w 134"/>
                <a:gd name="T47" fmla="*/ 15 h 99"/>
                <a:gd name="T48" fmla="*/ 56 w 134"/>
                <a:gd name="T49" fmla="*/ 13 h 99"/>
                <a:gd name="T50" fmla="*/ 47 w 134"/>
                <a:gd name="T51" fmla="*/ 17 h 99"/>
                <a:gd name="T52" fmla="*/ 29 w 134"/>
                <a:gd name="T53" fmla="*/ 22 h 99"/>
                <a:gd name="T54" fmla="*/ 19 w 134"/>
                <a:gd name="T55" fmla="*/ 28 h 99"/>
                <a:gd name="T56" fmla="*/ 11 w 134"/>
                <a:gd name="T57" fmla="*/ 30 h 99"/>
                <a:gd name="T58" fmla="*/ 16 w 134"/>
                <a:gd name="T59" fmla="*/ 60 h 99"/>
                <a:gd name="T60" fmla="*/ 24 w 134"/>
                <a:gd name="T61" fmla="*/ 63 h 99"/>
                <a:gd name="T62" fmla="*/ 24 w 134"/>
                <a:gd name="T63" fmla="*/ 71 h 99"/>
                <a:gd name="T64" fmla="*/ 32 w 134"/>
                <a:gd name="T65" fmla="*/ 87 h 99"/>
                <a:gd name="T66" fmla="*/ 45 w 134"/>
                <a:gd name="T67" fmla="*/ 99 h 99"/>
                <a:gd name="T68" fmla="*/ 51 w 134"/>
                <a:gd name="T69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99">
                  <a:moveTo>
                    <a:pt x="51" y="94"/>
                  </a:moveTo>
                  <a:cubicBezTo>
                    <a:pt x="52" y="91"/>
                    <a:pt x="53" y="91"/>
                    <a:pt x="55" y="89"/>
                  </a:cubicBezTo>
                  <a:cubicBezTo>
                    <a:pt x="57" y="88"/>
                    <a:pt x="60" y="86"/>
                    <a:pt x="62" y="86"/>
                  </a:cubicBezTo>
                  <a:cubicBezTo>
                    <a:pt x="64" y="85"/>
                    <a:pt x="66" y="87"/>
                    <a:pt x="69" y="86"/>
                  </a:cubicBezTo>
                  <a:cubicBezTo>
                    <a:pt x="72" y="86"/>
                    <a:pt x="72" y="85"/>
                    <a:pt x="73" y="83"/>
                  </a:cubicBezTo>
                  <a:cubicBezTo>
                    <a:pt x="74" y="81"/>
                    <a:pt x="77" y="78"/>
                    <a:pt x="78" y="77"/>
                  </a:cubicBezTo>
                  <a:cubicBezTo>
                    <a:pt x="81" y="76"/>
                    <a:pt x="81" y="78"/>
                    <a:pt x="83" y="79"/>
                  </a:cubicBezTo>
                  <a:cubicBezTo>
                    <a:pt x="87" y="81"/>
                    <a:pt x="86" y="77"/>
                    <a:pt x="90" y="77"/>
                  </a:cubicBezTo>
                  <a:cubicBezTo>
                    <a:pt x="93" y="77"/>
                    <a:pt x="96" y="79"/>
                    <a:pt x="98" y="80"/>
                  </a:cubicBezTo>
                  <a:cubicBezTo>
                    <a:pt x="101" y="81"/>
                    <a:pt x="104" y="82"/>
                    <a:pt x="107" y="82"/>
                  </a:cubicBezTo>
                  <a:cubicBezTo>
                    <a:pt x="111" y="81"/>
                    <a:pt x="112" y="80"/>
                    <a:pt x="116" y="78"/>
                  </a:cubicBezTo>
                  <a:cubicBezTo>
                    <a:pt x="121" y="76"/>
                    <a:pt x="127" y="78"/>
                    <a:pt x="131" y="71"/>
                  </a:cubicBezTo>
                  <a:cubicBezTo>
                    <a:pt x="133" y="68"/>
                    <a:pt x="132" y="66"/>
                    <a:pt x="133" y="62"/>
                  </a:cubicBezTo>
                  <a:cubicBezTo>
                    <a:pt x="133" y="59"/>
                    <a:pt x="134" y="57"/>
                    <a:pt x="133" y="54"/>
                  </a:cubicBezTo>
                  <a:cubicBezTo>
                    <a:pt x="132" y="48"/>
                    <a:pt x="126" y="44"/>
                    <a:pt x="126" y="38"/>
                  </a:cubicBezTo>
                  <a:cubicBezTo>
                    <a:pt x="127" y="32"/>
                    <a:pt x="130" y="25"/>
                    <a:pt x="128" y="20"/>
                  </a:cubicBezTo>
                  <a:cubicBezTo>
                    <a:pt x="126" y="16"/>
                    <a:pt x="123" y="16"/>
                    <a:pt x="120" y="14"/>
                  </a:cubicBezTo>
                  <a:cubicBezTo>
                    <a:pt x="119" y="13"/>
                    <a:pt x="118" y="12"/>
                    <a:pt x="117" y="11"/>
                  </a:cubicBezTo>
                  <a:cubicBezTo>
                    <a:pt x="117" y="11"/>
                    <a:pt x="117" y="12"/>
                    <a:pt x="117" y="13"/>
                  </a:cubicBezTo>
                  <a:cubicBezTo>
                    <a:pt x="110" y="13"/>
                    <a:pt x="103" y="13"/>
                    <a:pt x="98" y="8"/>
                  </a:cubicBezTo>
                  <a:cubicBezTo>
                    <a:pt x="95" y="5"/>
                    <a:pt x="95" y="2"/>
                    <a:pt x="90" y="1"/>
                  </a:cubicBezTo>
                  <a:cubicBezTo>
                    <a:pt x="84" y="0"/>
                    <a:pt x="85" y="6"/>
                    <a:pt x="81" y="7"/>
                  </a:cubicBezTo>
                  <a:cubicBezTo>
                    <a:pt x="78" y="8"/>
                    <a:pt x="74" y="6"/>
                    <a:pt x="72" y="8"/>
                  </a:cubicBezTo>
                  <a:cubicBezTo>
                    <a:pt x="69" y="10"/>
                    <a:pt x="70" y="14"/>
                    <a:pt x="66" y="15"/>
                  </a:cubicBezTo>
                  <a:cubicBezTo>
                    <a:pt x="63" y="15"/>
                    <a:pt x="60" y="13"/>
                    <a:pt x="56" y="13"/>
                  </a:cubicBezTo>
                  <a:cubicBezTo>
                    <a:pt x="52" y="13"/>
                    <a:pt x="50" y="14"/>
                    <a:pt x="47" y="17"/>
                  </a:cubicBezTo>
                  <a:cubicBezTo>
                    <a:pt x="41" y="21"/>
                    <a:pt x="35" y="19"/>
                    <a:pt x="29" y="22"/>
                  </a:cubicBezTo>
                  <a:cubicBezTo>
                    <a:pt x="25" y="24"/>
                    <a:pt x="23" y="27"/>
                    <a:pt x="19" y="28"/>
                  </a:cubicBezTo>
                  <a:cubicBezTo>
                    <a:pt x="17" y="29"/>
                    <a:pt x="14" y="29"/>
                    <a:pt x="11" y="30"/>
                  </a:cubicBezTo>
                  <a:cubicBezTo>
                    <a:pt x="0" y="38"/>
                    <a:pt x="4" y="56"/>
                    <a:pt x="16" y="60"/>
                  </a:cubicBezTo>
                  <a:cubicBezTo>
                    <a:pt x="18" y="61"/>
                    <a:pt x="22" y="61"/>
                    <a:pt x="24" y="63"/>
                  </a:cubicBezTo>
                  <a:cubicBezTo>
                    <a:pt x="25" y="65"/>
                    <a:pt x="24" y="69"/>
                    <a:pt x="24" y="71"/>
                  </a:cubicBezTo>
                  <a:cubicBezTo>
                    <a:pt x="25" y="77"/>
                    <a:pt x="28" y="83"/>
                    <a:pt x="32" y="87"/>
                  </a:cubicBezTo>
                  <a:cubicBezTo>
                    <a:pt x="37" y="91"/>
                    <a:pt x="43" y="93"/>
                    <a:pt x="45" y="99"/>
                  </a:cubicBezTo>
                  <a:cubicBezTo>
                    <a:pt x="48" y="98"/>
                    <a:pt x="49" y="96"/>
                    <a:pt x="51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133"/>
            <p:cNvSpPr>
              <a:spLocks/>
            </p:cNvSpPr>
            <p:nvPr/>
          </p:nvSpPr>
          <p:spPr bwMode="auto">
            <a:xfrm>
              <a:off x="3765550" y="1497013"/>
              <a:ext cx="433388" cy="287338"/>
            </a:xfrm>
            <a:custGeom>
              <a:avLst/>
              <a:gdLst>
                <a:gd name="T0" fmla="*/ 44 w 246"/>
                <a:gd name="T1" fmla="*/ 127 h 163"/>
                <a:gd name="T2" fmla="*/ 58 w 246"/>
                <a:gd name="T3" fmla="*/ 127 h 163"/>
                <a:gd name="T4" fmla="*/ 75 w 246"/>
                <a:gd name="T5" fmla="*/ 127 h 163"/>
                <a:gd name="T6" fmla="*/ 82 w 246"/>
                <a:gd name="T7" fmla="*/ 127 h 163"/>
                <a:gd name="T8" fmla="*/ 87 w 246"/>
                <a:gd name="T9" fmla="*/ 116 h 163"/>
                <a:gd name="T10" fmla="*/ 95 w 246"/>
                <a:gd name="T11" fmla="*/ 118 h 163"/>
                <a:gd name="T12" fmla="*/ 103 w 246"/>
                <a:gd name="T13" fmla="*/ 123 h 163"/>
                <a:gd name="T14" fmla="*/ 106 w 246"/>
                <a:gd name="T15" fmla="*/ 145 h 163"/>
                <a:gd name="T16" fmla="*/ 104 w 246"/>
                <a:gd name="T17" fmla="*/ 161 h 163"/>
                <a:gd name="T18" fmla="*/ 116 w 246"/>
                <a:gd name="T19" fmla="*/ 158 h 163"/>
                <a:gd name="T20" fmla="*/ 128 w 246"/>
                <a:gd name="T21" fmla="*/ 148 h 163"/>
                <a:gd name="T22" fmla="*/ 136 w 246"/>
                <a:gd name="T23" fmla="*/ 136 h 163"/>
                <a:gd name="T24" fmla="*/ 144 w 246"/>
                <a:gd name="T25" fmla="*/ 132 h 163"/>
                <a:gd name="T26" fmla="*/ 150 w 246"/>
                <a:gd name="T27" fmla="*/ 122 h 163"/>
                <a:gd name="T28" fmla="*/ 161 w 246"/>
                <a:gd name="T29" fmla="*/ 113 h 163"/>
                <a:gd name="T30" fmla="*/ 185 w 246"/>
                <a:gd name="T31" fmla="*/ 110 h 163"/>
                <a:gd name="T32" fmla="*/ 195 w 246"/>
                <a:gd name="T33" fmla="*/ 106 h 163"/>
                <a:gd name="T34" fmla="*/ 202 w 246"/>
                <a:gd name="T35" fmla="*/ 96 h 163"/>
                <a:gd name="T36" fmla="*/ 225 w 246"/>
                <a:gd name="T37" fmla="*/ 88 h 163"/>
                <a:gd name="T38" fmla="*/ 238 w 246"/>
                <a:gd name="T39" fmla="*/ 82 h 163"/>
                <a:gd name="T40" fmla="*/ 244 w 246"/>
                <a:gd name="T41" fmla="*/ 78 h 163"/>
                <a:gd name="T42" fmla="*/ 235 w 246"/>
                <a:gd name="T43" fmla="*/ 68 h 163"/>
                <a:gd name="T44" fmla="*/ 217 w 246"/>
                <a:gd name="T45" fmla="*/ 49 h 163"/>
                <a:gd name="T46" fmla="*/ 200 w 246"/>
                <a:gd name="T47" fmla="*/ 30 h 163"/>
                <a:gd name="T48" fmla="*/ 204 w 246"/>
                <a:gd name="T49" fmla="*/ 10 h 163"/>
                <a:gd name="T50" fmla="*/ 179 w 246"/>
                <a:gd name="T51" fmla="*/ 14 h 163"/>
                <a:gd name="T52" fmla="*/ 159 w 246"/>
                <a:gd name="T53" fmla="*/ 24 h 163"/>
                <a:gd name="T54" fmla="*/ 126 w 246"/>
                <a:gd name="T55" fmla="*/ 22 h 163"/>
                <a:gd name="T56" fmla="*/ 105 w 246"/>
                <a:gd name="T57" fmla="*/ 25 h 163"/>
                <a:gd name="T58" fmla="*/ 82 w 246"/>
                <a:gd name="T59" fmla="*/ 38 h 163"/>
                <a:gd name="T60" fmla="*/ 41 w 246"/>
                <a:gd name="T61" fmla="*/ 63 h 163"/>
                <a:gd name="T62" fmla="*/ 4 w 246"/>
                <a:gd name="T63" fmla="*/ 75 h 163"/>
                <a:gd name="T64" fmla="*/ 10 w 246"/>
                <a:gd name="T65" fmla="*/ 93 h 163"/>
                <a:gd name="T66" fmla="*/ 7 w 246"/>
                <a:gd name="T67" fmla="*/ 10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6" h="163">
                  <a:moveTo>
                    <a:pt x="36" y="126"/>
                  </a:moveTo>
                  <a:cubicBezTo>
                    <a:pt x="39" y="127"/>
                    <a:pt x="41" y="128"/>
                    <a:pt x="44" y="127"/>
                  </a:cubicBezTo>
                  <a:cubicBezTo>
                    <a:pt x="47" y="125"/>
                    <a:pt x="49" y="122"/>
                    <a:pt x="52" y="122"/>
                  </a:cubicBezTo>
                  <a:cubicBezTo>
                    <a:pt x="56" y="122"/>
                    <a:pt x="55" y="125"/>
                    <a:pt x="58" y="127"/>
                  </a:cubicBezTo>
                  <a:cubicBezTo>
                    <a:pt x="61" y="129"/>
                    <a:pt x="63" y="128"/>
                    <a:pt x="66" y="127"/>
                  </a:cubicBezTo>
                  <a:cubicBezTo>
                    <a:pt x="69" y="126"/>
                    <a:pt x="72" y="128"/>
                    <a:pt x="75" y="127"/>
                  </a:cubicBezTo>
                  <a:cubicBezTo>
                    <a:pt x="77" y="126"/>
                    <a:pt x="77" y="120"/>
                    <a:pt x="81" y="124"/>
                  </a:cubicBezTo>
                  <a:cubicBezTo>
                    <a:pt x="82" y="124"/>
                    <a:pt x="81" y="126"/>
                    <a:pt x="82" y="127"/>
                  </a:cubicBezTo>
                  <a:cubicBezTo>
                    <a:pt x="84" y="128"/>
                    <a:pt x="84" y="126"/>
                    <a:pt x="85" y="125"/>
                  </a:cubicBezTo>
                  <a:cubicBezTo>
                    <a:pt x="86" y="122"/>
                    <a:pt x="86" y="119"/>
                    <a:pt x="87" y="116"/>
                  </a:cubicBezTo>
                  <a:cubicBezTo>
                    <a:pt x="88" y="114"/>
                    <a:pt x="91" y="111"/>
                    <a:pt x="94" y="114"/>
                  </a:cubicBezTo>
                  <a:cubicBezTo>
                    <a:pt x="95" y="115"/>
                    <a:pt x="94" y="117"/>
                    <a:pt x="95" y="118"/>
                  </a:cubicBezTo>
                  <a:cubicBezTo>
                    <a:pt x="95" y="120"/>
                    <a:pt x="96" y="121"/>
                    <a:pt x="97" y="122"/>
                  </a:cubicBezTo>
                  <a:cubicBezTo>
                    <a:pt x="101" y="126"/>
                    <a:pt x="100" y="124"/>
                    <a:pt x="103" y="123"/>
                  </a:cubicBezTo>
                  <a:cubicBezTo>
                    <a:pt x="107" y="121"/>
                    <a:pt x="108" y="124"/>
                    <a:pt x="110" y="127"/>
                  </a:cubicBezTo>
                  <a:cubicBezTo>
                    <a:pt x="115" y="133"/>
                    <a:pt x="109" y="139"/>
                    <a:pt x="106" y="145"/>
                  </a:cubicBezTo>
                  <a:cubicBezTo>
                    <a:pt x="104" y="148"/>
                    <a:pt x="91" y="160"/>
                    <a:pt x="99" y="162"/>
                  </a:cubicBezTo>
                  <a:cubicBezTo>
                    <a:pt x="100" y="162"/>
                    <a:pt x="102" y="161"/>
                    <a:pt x="104" y="161"/>
                  </a:cubicBezTo>
                  <a:cubicBezTo>
                    <a:pt x="106" y="161"/>
                    <a:pt x="106" y="161"/>
                    <a:pt x="108" y="162"/>
                  </a:cubicBezTo>
                  <a:cubicBezTo>
                    <a:pt x="113" y="163"/>
                    <a:pt x="112" y="161"/>
                    <a:pt x="116" y="158"/>
                  </a:cubicBezTo>
                  <a:cubicBezTo>
                    <a:pt x="119" y="155"/>
                    <a:pt x="122" y="157"/>
                    <a:pt x="125" y="155"/>
                  </a:cubicBezTo>
                  <a:cubicBezTo>
                    <a:pt x="128" y="154"/>
                    <a:pt x="127" y="151"/>
                    <a:pt x="128" y="148"/>
                  </a:cubicBezTo>
                  <a:cubicBezTo>
                    <a:pt x="128" y="144"/>
                    <a:pt x="130" y="140"/>
                    <a:pt x="133" y="138"/>
                  </a:cubicBezTo>
                  <a:cubicBezTo>
                    <a:pt x="134" y="137"/>
                    <a:pt x="134" y="136"/>
                    <a:pt x="136" y="136"/>
                  </a:cubicBezTo>
                  <a:cubicBezTo>
                    <a:pt x="138" y="135"/>
                    <a:pt x="138" y="137"/>
                    <a:pt x="139" y="138"/>
                  </a:cubicBezTo>
                  <a:cubicBezTo>
                    <a:pt x="144" y="138"/>
                    <a:pt x="143" y="135"/>
                    <a:pt x="144" y="132"/>
                  </a:cubicBezTo>
                  <a:cubicBezTo>
                    <a:pt x="146" y="130"/>
                    <a:pt x="150" y="130"/>
                    <a:pt x="151" y="126"/>
                  </a:cubicBezTo>
                  <a:cubicBezTo>
                    <a:pt x="151" y="125"/>
                    <a:pt x="150" y="124"/>
                    <a:pt x="150" y="122"/>
                  </a:cubicBezTo>
                  <a:cubicBezTo>
                    <a:pt x="150" y="120"/>
                    <a:pt x="151" y="119"/>
                    <a:pt x="152" y="117"/>
                  </a:cubicBezTo>
                  <a:cubicBezTo>
                    <a:pt x="154" y="115"/>
                    <a:pt x="158" y="114"/>
                    <a:pt x="161" y="113"/>
                  </a:cubicBezTo>
                  <a:cubicBezTo>
                    <a:pt x="164" y="112"/>
                    <a:pt x="166" y="111"/>
                    <a:pt x="170" y="111"/>
                  </a:cubicBezTo>
                  <a:cubicBezTo>
                    <a:pt x="176" y="112"/>
                    <a:pt x="179" y="113"/>
                    <a:pt x="185" y="110"/>
                  </a:cubicBezTo>
                  <a:cubicBezTo>
                    <a:pt x="187" y="109"/>
                    <a:pt x="190" y="108"/>
                    <a:pt x="192" y="108"/>
                  </a:cubicBezTo>
                  <a:cubicBezTo>
                    <a:pt x="193" y="107"/>
                    <a:pt x="194" y="107"/>
                    <a:pt x="195" y="106"/>
                  </a:cubicBezTo>
                  <a:cubicBezTo>
                    <a:pt x="196" y="106"/>
                    <a:pt x="199" y="105"/>
                    <a:pt x="199" y="105"/>
                  </a:cubicBezTo>
                  <a:cubicBezTo>
                    <a:pt x="201" y="103"/>
                    <a:pt x="200" y="99"/>
                    <a:pt x="202" y="96"/>
                  </a:cubicBezTo>
                  <a:cubicBezTo>
                    <a:pt x="206" y="90"/>
                    <a:pt x="213" y="92"/>
                    <a:pt x="219" y="92"/>
                  </a:cubicBezTo>
                  <a:cubicBezTo>
                    <a:pt x="222" y="91"/>
                    <a:pt x="222" y="89"/>
                    <a:pt x="225" y="88"/>
                  </a:cubicBezTo>
                  <a:cubicBezTo>
                    <a:pt x="229" y="87"/>
                    <a:pt x="231" y="88"/>
                    <a:pt x="234" y="86"/>
                  </a:cubicBezTo>
                  <a:cubicBezTo>
                    <a:pt x="236" y="85"/>
                    <a:pt x="237" y="83"/>
                    <a:pt x="238" y="82"/>
                  </a:cubicBezTo>
                  <a:cubicBezTo>
                    <a:pt x="239" y="81"/>
                    <a:pt x="239" y="80"/>
                    <a:pt x="240" y="79"/>
                  </a:cubicBezTo>
                  <a:cubicBezTo>
                    <a:pt x="241" y="78"/>
                    <a:pt x="243" y="79"/>
                    <a:pt x="244" y="78"/>
                  </a:cubicBezTo>
                  <a:cubicBezTo>
                    <a:pt x="246" y="76"/>
                    <a:pt x="245" y="73"/>
                    <a:pt x="245" y="70"/>
                  </a:cubicBezTo>
                  <a:cubicBezTo>
                    <a:pt x="242" y="70"/>
                    <a:pt x="238" y="69"/>
                    <a:pt x="235" y="68"/>
                  </a:cubicBezTo>
                  <a:cubicBezTo>
                    <a:pt x="231" y="66"/>
                    <a:pt x="229" y="62"/>
                    <a:pt x="226" y="60"/>
                  </a:cubicBezTo>
                  <a:cubicBezTo>
                    <a:pt x="221" y="57"/>
                    <a:pt x="219" y="55"/>
                    <a:pt x="217" y="49"/>
                  </a:cubicBezTo>
                  <a:cubicBezTo>
                    <a:pt x="216" y="45"/>
                    <a:pt x="214" y="41"/>
                    <a:pt x="211" y="38"/>
                  </a:cubicBezTo>
                  <a:cubicBezTo>
                    <a:pt x="207" y="34"/>
                    <a:pt x="202" y="36"/>
                    <a:pt x="200" y="30"/>
                  </a:cubicBezTo>
                  <a:cubicBezTo>
                    <a:pt x="198" y="27"/>
                    <a:pt x="199" y="23"/>
                    <a:pt x="199" y="20"/>
                  </a:cubicBezTo>
                  <a:cubicBezTo>
                    <a:pt x="200" y="16"/>
                    <a:pt x="202" y="14"/>
                    <a:pt x="204" y="10"/>
                  </a:cubicBezTo>
                  <a:cubicBezTo>
                    <a:pt x="208" y="0"/>
                    <a:pt x="195" y="3"/>
                    <a:pt x="190" y="6"/>
                  </a:cubicBezTo>
                  <a:cubicBezTo>
                    <a:pt x="186" y="8"/>
                    <a:pt x="183" y="11"/>
                    <a:pt x="179" y="14"/>
                  </a:cubicBezTo>
                  <a:cubicBezTo>
                    <a:pt x="176" y="17"/>
                    <a:pt x="172" y="18"/>
                    <a:pt x="169" y="21"/>
                  </a:cubicBezTo>
                  <a:cubicBezTo>
                    <a:pt x="165" y="24"/>
                    <a:pt x="164" y="24"/>
                    <a:pt x="159" y="24"/>
                  </a:cubicBezTo>
                  <a:cubicBezTo>
                    <a:pt x="155" y="23"/>
                    <a:pt x="151" y="23"/>
                    <a:pt x="146" y="23"/>
                  </a:cubicBezTo>
                  <a:cubicBezTo>
                    <a:pt x="139" y="23"/>
                    <a:pt x="133" y="22"/>
                    <a:pt x="126" y="22"/>
                  </a:cubicBezTo>
                  <a:cubicBezTo>
                    <a:pt x="121" y="21"/>
                    <a:pt x="120" y="24"/>
                    <a:pt x="116" y="25"/>
                  </a:cubicBezTo>
                  <a:cubicBezTo>
                    <a:pt x="112" y="26"/>
                    <a:pt x="108" y="25"/>
                    <a:pt x="105" y="25"/>
                  </a:cubicBezTo>
                  <a:cubicBezTo>
                    <a:pt x="100" y="26"/>
                    <a:pt x="95" y="26"/>
                    <a:pt x="91" y="28"/>
                  </a:cubicBezTo>
                  <a:cubicBezTo>
                    <a:pt x="87" y="30"/>
                    <a:pt x="85" y="34"/>
                    <a:pt x="82" y="38"/>
                  </a:cubicBezTo>
                  <a:cubicBezTo>
                    <a:pt x="79" y="42"/>
                    <a:pt x="76" y="46"/>
                    <a:pt x="74" y="51"/>
                  </a:cubicBezTo>
                  <a:cubicBezTo>
                    <a:pt x="69" y="62"/>
                    <a:pt x="52" y="72"/>
                    <a:pt x="41" y="63"/>
                  </a:cubicBezTo>
                  <a:cubicBezTo>
                    <a:pt x="37" y="60"/>
                    <a:pt x="36" y="55"/>
                    <a:pt x="32" y="52"/>
                  </a:cubicBezTo>
                  <a:cubicBezTo>
                    <a:pt x="17" y="41"/>
                    <a:pt x="8" y="64"/>
                    <a:pt x="4" y="75"/>
                  </a:cubicBezTo>
                  <a:cubicBezTo>
                    <a:pt x="2" y="78"/>
                    <a:pt x="0" y="83"/>
                    <a:pt x="3" y="86"/>
                  </a:cubicBezTo>
                  <a:cubicBezTo>
                    <a:pt x="5" y="89"/>
                    <a:pt x="8" y="88"/>
                    <a:pt x="10" y="93"/>
                  </a:cubicBezTo>
                  <a:cubicBezTo>
                    <a:pt x="11" y="96"/>
                    <a:pt x="10" y="102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12" y="116"/>
                    <a:pt x="25" y="121"/>
                    <a:pt x="36" y="1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134"/>
            <p:cNvSpPr>
              <a:spLocks/>
            </p:cNvSpPr>
            <p:nvPr/>
          </p:nvSpPr>
          <p:spPr bwMode="auto">
            <a:xfrm>
              <a:off x="4171950" y="2427288"/>
              <a:ext cx="420688" cy="371475"/>
            </a:xfrm>
            <a:custGeom>
              <a:avLst/>
              <a:gdLst>
                <a:gd name="T0" fmla="*/ 74 w 238"/>
                <a:gd name="T1" fmla="*/ 19 h 211"/>
                <a:gd name="T2" fmla="*/ 66 w 238"/>
                <a:gd name="T3" fmla="*/ 26 h 211"/>
                <a:gd name="T4" fmla="*/ 55 w 238"/>
                <a:gd name="T5" fmla="*/ 15 h 211"/>
                <a:gd name="T6" fmla="*/ 46 w 238"/>
                <a:gd name="T7" fmla="*/ 16 h 211"/>
                <a:gd name="T8" fmla="*/ 34 w 238"/>
                <a:gd name="T9" fmla="*/ 9 h 211"/>
                <a:gd name="T10" fmla="*/ 23 w 238"/>
                <a:gd name="T11" fmla="*/ 13 h 211"/>
                <a:gd name="T12" fmla="*/ 4 w 238"/>
                <a:gd name="T13" fmla="*/ 33 h 211"/>
                <a:gd name="T14" fmla="*/ 7 w 238"/>
                <a:gd name="T15" fmla="*/ 40 h 211"/>
                <a:gd name="T16" fmla="*/ 13 w 238"/>
                <a:gd name="T17" fmla="*/ 43 h 211"/>
                <a:gd name="T18" fmla="*/ 25 w 238"/>
                <a:gd name="T19" fmla="*/ 39 h 211"/>
                <a:gd name="T20" fmla="*/ 31 w 238"/>
                <a:gd name="T21" fmla="*/ 50 h 211"/>
                <a:gd name="T22" fmla="*/ 18 w 238"/>
                <a:gd name="T23" fmla="*/ 55 h 211"/>
                <a:gd name="T24" fmla="*/ 21 w 238"/>
                <a:gd name="T25" fmla="*/ 68 h 211"/>
                <a:gd name="T26" fmla="*/ 32 w 238"/>
                <a:gd name="T27" fmla="*/ 78 h 211"/>
                <a:gd name="T28" fmla="*/ 59 w 238"/>
                <a:gd name="T29" fmla="*/ 81 h 211"/>
                <a:gd name="T30" fmla="*/ 69 w 238"/>
                <a:gd name="T31" fmla="*/ 91 h 211"/>
                <a:gd name="T32" fmla="*/ 84 w 238"/>
                <a:gd name="T33" fmla="*/ 86 h 211"/>
                <a:gd name="T34" fmla="*/ 92 w 238"/>
                <a:gd name="T35" fmla="*/ 107 h 211"/>
                <a:gd name="T36" fmla="*/ 97 w 238"/>
                <a:gd name="T37" fmla="*/ 126 h 211"/>
                <a:gd name="T38" fmla="*/ 98 w 238"/>
                <a:gd name="T39" fmla="*/ 137 h 211"/>
                <a:gd name="T40" fmla="*/ 107 w 238"/>
                <a:gd name="T41" fmla="*/ 147 h 211"/>
                <a:gd name="T42" fmla="*/ 116 w 238"/>
                <a:gd name="T43" fmla="*/ 173 h 211"/>
                <a:gd name="T44" fmla="*/ 138 w 238"/>
                <a:gd name="T45" fmla="*/ 183 h 211"/>
                <a:gd name="T46" fmla="*/ 162 w 238"/>
                <a:gd name="T47" fmla="*/ 204 h 211"/>
                <a:gd name="T48" fmla="*/ 181 w 238"/>
                <a:gd name="T49" fmla="*/ 208 h 211"/>
                <a:gd name="T50" fmla="*/ 186 w 238"/>
                <a:gd name="T51" fmla="*/ 202 h 211"/>
                <a:gd name="T52" fmla="*/ 191 w 238"/>
                <a:gd name="T53" fmla="*/ 193 h 211"/>
                <a:gd name="T54" fmla="*/ 212 w 238"/>
                <a:gd name="T55" fmla="*/ 186 h 211"/>
                <a:gd name="T56" fmla="*/ 225 w 238"/>
                <a:gd name="T57" fmla="*/ 182 h 211"/>
                <a:gd name="T58" fmla="*/ 238 w 238"/>
                <a:gd name="T59" fmla="*/ 171 h 211"/>
                <a:gd name="T60" fmla="*/ 227 w 238"/>
                <a:gd name="T61" fmla="*/ 136 h 211"/>
                <a:gd name="T62" fmla="*/ 216 w 238"/>
                <a:gd name="T63" fmla="*/ 115 h 211"/>
                <a:gd name="T64" fmla="*/ 196 w 238"/>
                <a:gd name="T65" fmla="*/ 78 h 211"/>
                <a:gd name="T66" fmla="*/ 191 w 238"/>
                <a:gd name="T67" fmla="*/ 63 h 211"/>
                <a:gd name="T68" fmla="*/ 175 w 238"/>
                <a:gd name="T69" fmla="*/ 57 h 211"/>
                <a:gd name="T70" fmla="*/ 151 w 238"/>
                <a:gd name="T71" fmla="*/ 46 h 211"/>
                <a:gd name="T72" fmla="*/ 125 w 238"/>
                <a:gd name="T73" fmla="*/ 28 h 211"/>
                <a:gd name="T74" fmla="*/ 106 w 238"/>
                <a:gd name="T75" fmla="*/ 13 h 211"/>
                <a:gd name="T76" fmla="*/ 75 w 238"/>
                <a:gd name="T77" fmla="*/ 0 h 211"/>
                <a:gd name="T78" fmla="*/ 77 w 238"/>
                <a:gd name="T7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" h="211">
                  <a:moveTo>
                    <a:pt x="77" y="11"/>
                  </a:moveTo>
                  <a:cubicBezTo>
                    <a:pt x="77" y="15"/>
                    <a:pt x="77" y="17"/>
                    <a:pt x="74" y="19"/>
                  </a:cubicBezTo>
                  <a:cubicBezTo>
                    <a:pt x="73" y="20"/>
                    <a:pt x="71" y="20"/>
                    <a:pt x="70" y="22"/>
                  </a:cubicBezTo>
                  <a:cubicBezTo>
                    <a:pt x="69" y="22"/>
                    <a:pt x="67" y="25"/>
                    <a:pt x="66" y="26"/>
                  </a:cubicBezTo>
                  <a:cubicBezTo>
                    <a:pt x="65" y="26"/>
                    <a:pt x="61" y="22"/>
                    <a:pt x="60" y="21"/>
                  </a:cubicBezTo>
                  <a:cubicBezTo>
                    <a:pt x="59" y="19"/>
                    <a:pt x="58" y="15"/>
                    <a:pt x="55" y="15"/>
                  </a:cubicBezTo>
                  <a:cubicBezTo>
                    <a:pt x="53" y="15"/>
                    <a:pt x="52" y="17"/>
                    <a:pt x="50" y="17"/>
                  </a:cubicBezTo>
                  <a:cubicBezTo>
                    <a:pt x="49" y="17"/>
                    <a:pt x="47" y="16"/>
                    <a:pt x="46" y="16"/>
                  </a:cubicBezTo>
                  <a:cubicBezTo>
                    <a:pt x="42" y="17"/>
                    <a:pt x="41" y="18"/>
                    <a:pt x="37" y="16"/>
                  </a:cubicBezTo>
                  <a:cubicBezTo>
                    <a:pt x="34" y="14"/>
                    <a:pt x="35" y="13"/>
                    <a:pt x="34" y="9"/>
                  </a:cubicBezTo>
                  <a:cubicBezTo>
                    <a:pt x="33" y="6"/>
                    <a:pt x="30" y="4"/>
                    <a:pt x="27" y="6"/>
                  </a:cubicBezTo>
                  <a:cubicBezTo>
                    <a:pt x="24" y="7"/>
                    <a:pt x="24" y="10"/>
                    <a:pt x="23" y="13"/>
                  </a:cubicBezTo>
                  <a:cubicBezTo>
                    <a:pt x="18" y="14"/>
                    <a:pt x="11" y="13"/>
                    <a:pt x="7" y="18"/>
                  </a:cubicBezTo>
                  <a:cubicBezTo>
                    <a:pt x="3" y="22"/>
                    <a:pt x="7" y="28"/>
                    <a:pt x="4" y="33"/>
                  </a:cubicBezTo>
                  <a:cubicBezTo>
                    <a:pt x="3" y="35"/>
                    <a:pt x="0" y="40"/>
                    <a:pt x="3" y="41"/>
                  </a:cubicBezTo>
                  <a:cubicBezTo>
                    <a:pt x="5" y="42"/>
                    <a:pt x="6" y="41"/>
                    <a:pt x="7" y="40"/>
                  </a:cubicBezTo>
                  <a:cubicBezTo>
                    <a:pt x="10" y="39"/>
                    <a:pt x="8" y="39"/>
                    <a:pt x="10" y="41"/>
                  </a:cubicBezTo>
                  <a:cubicBezTo>
                    <a:pt x="12" y="42"/>
                    <a:pt x="10" y="43"/>
                    <a:pt x="13" y="43"/>
                  </a:cubicBezTo>
                  <a:cubicBezTo>
                    <a:pt x="15" y="44"/>
                    <a:pt x="15" y="41"/>
                    <a:pt x="17" y="40"/>
                  </a:cubicBezTo>
                  <a:cubicBezTo>
                    <a:pt x="19" y="39"/>
                    <a:pt x="22" y="39"/>
                    <a:pt x="25" y="39"/>
                  </a:cubicBezTo>
                  <a:cubicBezTo>
                    <a:pt x="28" y="38"/>
                    <a:pt x="31" y="39"/>
                    <a:pt x="32" y="43"/>
                  </a:cubicBezTo>
                  <a:cubicBezTo>
                    <a:pt x="33" y="44"/>
                    <a:pt x="33" y="48"/>
                    <a:pt x="31" y="50"/>
                  </a:cubicBezTo>
                  <a:cubicBezTo>
                    <a:pt x="28" y="52"/>
                    <a:pt x="27" y="49"/>
                    <a:pt x="24" y="51"/>
                  </a:cubicBezTo>
                  <a:cubicBezTo>
                    <a:pt x="22" y="51"/>
                    <a:pt x="19" y="54"/>
                    <a:pt x="18" y="55"/>
                  </a:cubicBezTo>
                  <a:cubicBezTo>
                    <a:pt x="15" y="57"/>
                    <a:pt x="14" y="61"/>
                    <a:pt x="14" y="64"/>
                  </a:cubicBezTo>
                  <a:cubicBezTo>
                    <a:pt x="15" y="68"/>
                    <a:pt x="17" y="69"/>
                    <a:pt x="21" y="68"/>
                  </a:cubicBezTo>
                  <a:cubicBezTo>
                    <a:pt x="25" y="67"/>
                    <a:pt x="36" y="62"/>
                    <a:pt x="34" y="70"/>
                  </a:cubicBezTo>
                  <a:cubicBezTo>
                    <a:pt x="33" y="72"/>
                    <a:pt x="30" y="76"/>
                    <a:pt x="32" y="78"/>
                  </a:cubicBezTo>
                  <a:cubicBezTo>
                    <a:pt x="34" y="80"/>
                    <a:pt x="39" y="79"/>
                    <a:pt x="41" y="78"/>
                  </a:cubicBezTo>
                  <a:cubicBezTo>
                    <a:pt x="46" y="77"/>
                    <a:pt x="55" y="74"/>
                    <a:pt x="59" y="81"/>
                  </a:cubicBezTo>
                  <a:cubicBezTo>
                    <a:pt x="60" y="83"/>
                    <a:pt x="59" y="87"/>
                    <a:pt x="61" y="89"/>
                  </a:cubicBezTo>
                  <a:cubicBezTo>
                    <a:pt x="62" y="90"/>
                    <a:pt x="67" y="91"/>
                    <a:pt x="69" y="91"/>
                  </a:cubicBezTo>
                  <a:cubicBezTo>
                    <a:pt x="72" y="92"/>
                    <a:pt x="75" y="91"/>
                    <a:pt x="78" y="90"/>
                  </a:cubicBezTo>
                  <a:cubicBezTo>
                    <a:pt x="80" y="89"/>
                    <a:pt x="82" y="86"/>
                    <a:pt x="84" y="86"/>
                  </a:cubicBezTo>
                  <a:cubicBezTo>
                    <a:pt x="92" y="87"/>
                    <a:pt x="84" y="99"/>
                    <a:pt x="86" y="102"/>
                  </a:cubicBezTo>
                  <a:cubicBezTo>
                    <a:pt x="87" y="104"/>
                    <a:pt x="90" y="105"/>
                    <a:pt x="92" y="107"/>
                  </a:cubicBezTo>
                  <a:cubicBezTo>
                    <a:pt x="93" y="109"/>
                    <a:pt x="93" y="114"/>
                    <a:pt x="94" y="117"/>
                  </a:cubicBezTo>
                  <a:cubicBezTo>
                    <a:pt x="94" y="121"/>
                    <a:pt x="94" y="123"/>
                    <a:pt x="97" y="126"/>
                  </a:cubicBezTo>
                  <a:cubicBezTo>
                    <a:pt x="99" y="128"/>
                    <a:pt x="100" y="130"/>
                    <a:pt x="99" y="133"/>
                  </a:cubicBezTo>
                  <a:cubicBezTo>
                    <a:pt x="99" y="134"/>
                    <a:pt x="98" y="136"/>
                    <a:pt x="98" y="137"/>
                  </a:cubicBezTo>
                  <a:cubicBezTo>
                    <a:pt x="98" y="140"/>
                    <a:pt x="99" y="139"/>
                    <a:pt x="100" y="140"/>
                  </a:cubicBezTo>
                  <a:cubicBezTo>
                    <a:pt x="102" y="142"/>
                    <a:pt x="105" y="144"/>
                    <a:pt x="107" y="147"/>
                  </a:cubicBezTo>
                  <a:cubicBezTo>
                    <a:pt x="111" y="153"/>
                    <a:pt x="106" y="161"/>
                    <a:pt x="109" y="168"/>
                  </a:cubicBezTo>
                  <a:cubicBezTo>
                    <a:pt x="110" y="171"/>
                    <a:pt x="113" y="170"/>
                    <a:pt x="116" y="173"/>
                  </a:cubicBezTo>
                  <a:cubicBezTo>
                    <a:pt x="118" y="175"/>
                    <a:pt x="119" y="178"/>
                    <a:pt x="122" y="179"/>
                  </a:cubicBezTo>
                  <a:cubicBezTo>
                    <a:pt x="128" y="181"/>
                    <a:pt x="136" y="175"/>
                    <a:pt x="138" y="183"/>
                  </a:cubicBezTo>
                  <a:cubicBezTo>
                    <a:pt x="139" y="190"/>
                    <a:pt x="139" y="196"/>
                    <a:pt x="145" y="201"/>
                  </a:cubicBezTo>
                  <a:cubicBezTo>
                    <a:pt x="149" y="205"/>
                    <a:pt x="157" y="204"/>
                    <a:pt x="162" y="204"/>
                  </a:cubicBezTo>
                  <a:cubicBezTo>
                    <a:pt x="168" y="204"/>
                    <a:pt x="171" y="211"/>
                    <a:pt x="178" y="210"/>
                  </a:cubicBezTo>
                  <a:cubicBezTo>
                    <a:pt x="178" y="210"/>
                    <a:pt x="180" y="208"/>
                    <a:pt x="181" y="208"/>
                  </a:cubicBezTo>
                  <a:cubicBezTo>
                    <a:pt x="183" y="207"/>
                    <a:pt x="182" y="208"/>
                    <a:pt x="184" y="205"/>
                  </a:cubicBezTo>
                  <a:cubicBezTo>
                    <a:pt x="185" y="203"/>
                    <a:pt x="184" y="203"/>
                    <a:pt x="186" y="202"/>
                  </a:cubicBezTo>
                  <a:cubicBezTo>
                    <a:pt x="187" y="202"/>
                    <a:pt x="189" y="202"/>
                    <a:pt x="190" y="201"/>
                  </a:cubicBezTo>
                  <a:cubicBezTo>
                    <a:pt x="191" y="199"/>
                    <a:pt x="190" y="195"/>
                    <a:pt x="191" y="193"/>
                  </a:cubicBezTo>
                  <a:cubicBezTo>
                    <a:pt x="192" y="191"/>
                    <a:pt x="195" y="190"/>
                    <a:pt x="197" y="188"/>
                  </a:cubicBezTo>
                  <a:cubicBezTo>
                    <a:pt x="202" y="186"/>
                    <a:pt x="208" y="189"/>
                    <a:pt x="212" y="186"/>
                  </a:cubicBezTo>
                  <a:cubicBezTo>
                    <a:pt x="215" y="185"/>
                    <a:pt x="214" y="183"/>
                    <a:pt x="217" y="182"/>
                  </a:cubicBezTo>
                  <a:cubicBezTo>
                    <a:pt x="220" y="181"/>
                    <a:pt x="223" y="183"/>
                    <a:pt x="225" y="182"/>
                  </a:cubicBezTo>
                  <a:cubicBezTo>
                    <a:pt x="229" y="181"/>
                    <a:pt x="231" y="175"/>
                    <a:pt x="234" y="173"/>
                  </a:cubicBezTo>
                  <a:cubicBezTo>
                    <a:pt x="235" y="172"/>
                    <a:pt x="236" y="171"/>
                    <a:pt x="238" y="171"/>
                  </a:cubicBezTo>
                  <a:cubicBezTo>
                    <a:pt x="236" y="165"/>
                    <a:pt x="234" y="159"/>
                    <a:pt x="232" y="153"/>
                  </a:cubicBezTo>
                  <a:cubicBezTo>
                    <a:pt x="230" y="147"/>
                    <a:pt x="228" y="142"/>
                    <a:pt x="227" y="136"/>
                  </a:cubicBezTo>
                  <a:cubicBezTo>
                    <a:pt x="226" y="132"/>
                    <a:pt x="223" y="129"/>
                    <a:pt x="220" y="126"/>
                  </a:cubicBezTo>
                  <a:cubicBezTo>
                    <a:pt x="218" y="122"/>
                    <a:pt x="218" y="119"/>
                    <a:pt x="216" y="115"/>
                  </a:cubicBezTo>
                  <a:cubicBezTo>
                    <a:pt x="215" y="112"/>
                    <a:pt x="214" y="110"/>
                    <a:pt x="212" y="108"/>
                  </a:cubicBezTo>
                  <a:cubicBezTo>
                    <a:pt x="207" y="98"/>
                    <a:pt x="198" y="89"/>
                    <a:pt x="196" y="78"/>
                  </a:cubicBezTo>
                  <a:cubicBezTo>
                    <a:pt x="195" y="74"/>
                    <a:pt x="197" y="71"/>
                    <a:pt x="196" y="68"/>
                  </a:cubicBezTo>
                  <a:cubicBezTo>
                    <a:pt x="195" y="65"/>
                    <a:pt x="193" y="65"/>
                    <a:pt x="191" y="63"/>
                  </a:cubicBezTo>
                  <a:cubicBezTo>
                    <a:pt x="188" y="61"/>
                    <a:pt x="184" y="48"/>
                    <a:pt x="179" y="50"/>
                  </a:cubicBezTo>
                  <a:cubicBezTo>
                    <a:pt x="177" y="51"/>
                    <a:pt x="178" y="55"/>
                    <a:pt x="175" y="57"/>
                  </a:cubicBezTo>
                  <a:cubicBezTo>
                    <a:pt x="172" y="58"/>
                    <a:pt x="169" y="57"/>
                    <a:pt x="167" y="56"/>
                  </a:cubicBezTo>
                  <a:cubicBezTo>
                    <a:pt x="161" y="54"/>
                    <a:pt x="156" y="49"/>
                    <a:pt x="151" y="46"/>
                  </a:cubicBezTo>
                  <a:cubicBezTo>
                    <a:pt x="146" y="43"/>
                    <a:pt x="141" y="41"/>
                    <a:pt x="138" y="37"/>
                  </a:cubicBezTo>
                  <a:cubicBezTo>
                    <a:pt x="133" y="32"/>
                    <a:pt x="131" y="29"/>
                    <a:pt x="125" y="28"/>
                  </a:cubicBezTo>
                  <a:cubicBezTo>
                    <a:pt x="118" y="26"/>
                    <a:pt x="116" y="23"/>
                    <a:pt x="112" y="18"/>
                  </a:cubicBezTo>
                  <a:cubicBezTo>
                    <a:pt x="110" y="16"/>
                    <a:pt x="108" y="14"/>
                    <a:pt x="106" y="13"/>
                  </a:cubicBezTo>
                  <a:cubicBezTo>
                    <a:pt x="99" y="10"/>
                    <a:pt x="94" y="7"/>
                    <a:pt x="87" y="5"/>
                  </a:cubicBezTo>
                  <a:cubicBezTo>
                    <a:pt x="83" y="3"/>
                    <a:pt x="79" y="2"/>
                    <a:pt x="75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5"/>
                    <a:pt x="77" y="8"/>
                    <a:pt x="7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135"/>
            <p:cNvSpPr>
              <a:spLocks/>
            </p:cNvSpPr>
            <p:nvPr/>
          </p:nvSpPr>
          <p:spPr bwMode="auto">
            <a:xfrm>
              <a:off x="4627563" y="2962275"/>
              <a:ext cx="266700" cy="204788"/>
            </a:xfrm>
            <a:custGeom>
              <a:avLst/>
              <a:gdLst>
                <a:gd name="T0" fmla="*/ 89 w 151"/>
                <a:gd name="T1" fmla="*/ 14 h 116"/>
                <a:gd name="T2" fmla="*/ 84 w 151"/>
                <a:gd name="T3" fmla="*/ 31 h 116"/>
                <a:gd name="T4" fmla="*/ 79 w 151"/>
                <a:gd name="T5" fmla="*/ 35 h 116"/>
                <a:gd name="T6" fmla="*/ 75 w 151"/>
                <a:gd name="T7" fmla="*/ 42 h 116"/>
                <a:gd name="T8" fmla="*/ 65 w 151"/>
                <a:gd name="T9" fmla="*/ 52 h 116"/>
                <a:gd name="T10" fmla="*/ 63 w 151"/>
                <a:gd name="T11" fmla="*/ 46 h 116"/>
                <a:gd name="T12" fmla="*/ 59 w 151"/>
                <a:gd name="T13" fmla="*/ 41 h 116"/>
                <a:gd name="T14" fmla="*/ 50 w 151"/>
                <a:gd name="T15" fmla="*/ 37 h 116"/>
                <a:gd name="T16" fmla="*/ 36 w 151"/>
                <a:gd name="T17" fmla="*/ 32 h 116"/>
                <a:gd name="T18" fmla="*/ 31 w 151"/>
                <a:gd name="T19" fmla="*/ 38 h 116"/>
                <a:gd name="T20" fmla="*/ 25 w 151"/>
                <a:gd name="T21" fmla="*/ 44 h 116"/>
                <a:gd name="T22" fmla="*/ 26 w 151"/>
                <a:gd name="T23" fmla="*/ 52 h 116"/>
                <a:gd name="T24" fmla="*/ 30 w 151"/>
                <a:gd name="T25" fmla="*/ 58 h 116"/>
                <a:gd name="T26" fmla="*/ 22 w 151"/>
                <a:gd name="T27" fmla="*/ 60 h 116"/>
                <a:gd name="T28" fmla="*/ 18 w 151"/>
                <a:gd name="T29" fmla="*/ 62 h 116"/>
                <a:gd name="T30" fmla="*/ 16 w 151"/>
                <a:gd name="T31" fmla="*/ 65 h 116"/>
                <a:gd name="T32" fmla="*/ 16 w 151"/>
                <a:gd name="T33" fmla="*/ 65 h 116"/>
                <a:gd name="T34" fmla="*/ 8 w 151"/>
                <a:gd name="T35" fmla="*/ 68 h 116"/>
                <a:gd name="T36" fmla="*/ 0 w 151"/>
                <a:gd name="T37" fmla="*/ 69 h 116"/>
                <a:gd name="T38" fmla="*/ 6 w 151"/>
                <a:gd name="T39" fmla="*/ 74 h 116"/>
                <a:gd name="T40" fmla="*/ 9 w 151"/>
                <a:gd name="T41" fmla="*/ 81 h 116"/>
                <a:gd name="T42" fmla="*/ 12 w 151"/>
                <a:gd name="T43" fmla="*/ 96 h 116"/>
                <a:gd name="T44" fmla="*/ 8 w 151"/>
                <a:gd name="T45" fmla="*/ 102 h 116"/>
                <a:gd name="T46" fmla="*/ 9 w 151"/>
                <a:gd name="T47" fmla="*/ 108 h 116"/>
                <a:gd name="T48" fmla="*/ 22 w 151"/>
                <a:gd name="T49" fmla="*/ 116 h 116"/>
                <a:gd name="T50" fmla="*/ 21 w 151"/>
                <a:gd name="T51" fmla="*/ 107 h 116"/>
                <a:gd name="T52" fmla="*/ 27 w 151"/>
                <a:gd name="T53" fmla="*/ 101 h 116"/>
                <a:gd name="T54" fmla="*/ 45 w 151"/>
                <a:gd name="T55" fmla="*/ 101 h 116"/>
                <a:gd name="T56" fmla="*/ 53 w 151"/>
                <a:gd name="T57" fmla="*/ 105 h 116"/>
                <a:gd name="T58" fmla="*/ 62 w 151"/>
                <a:gd name="T59" fmla="*/ 106 h 116"/>
                <a:gd name="T60" fmla="*/ 79 w 151"/>
                <a:gd name="T61" fmla="*/ 114 h 116"/>
                <a:gd name="T62" fmla="*/ 88 w 151"/>
                <a:gd name="T63" fmla="*/ 114 h 116"/>
                <a:gd name="T64" fmla="*/ 94 w 151"/>
                <a:gd name="T65" fmla="*/ 111 h 116"/>
                <a:gd name="T66" fmla="*/ 102 w 151"/>
                <a:gd name="T67" fmla="*/ 108 h 116"/>
                <a:gd name="T68" fmla="*/ 108 w 151"/>
                <a:gd name="T69" fmla="*/ 103 h 116"/>
                <a:gd name="T70" fmla="*/ 117 w 151"/>
                <a:gd name="T71" fmla="*/ 104 h 116"/>
                <a:gd name="T72" fmla="*/ 123 w 151"/>
                <a:gd name="T73" fmla="*/ 99 h 116"/>
                <a:gd name="T74" fmla="*/ 136 w 151"/>
                <a:gd name="T75" fmla="*/ 91 h 116"/>
                <a:gd name="T76" fmla="*/ 130 w 151"/>
                <a:gd name="T77" fmla="*/ 87 h 116"/>
                <a:gd name="T78" fmla="*/ 126 w 151"/>
                <a:gd name="T79" fmla="*/ 79 h 116"/>
                <a:gd name="T80" fmla="*/ 126 w 151"/>
                <a:gd name="T81" fmla="*/ 70 h 116"/>
                <a:gd name="T82" fmla="*/ 134 w 151"/>
                <a:gd name="T83" fmla="*/ 71 h 116"/>
                <a:gd name="T84" fmla="*/ 138 w 151"/>
                <a:gd name="T85" fmla="*/ 71 h 116"/>
                <a:gd name="T86" fmla="*/ 136 w 151"/>
                <a:gd name="T87" fmla="*/ 68 h 116"/>
                <a:gd name="T88" fmla="*/ 142 w 151"/>
                <a:gd name="T89" fmla="*/ 64 h 116"/>
                <a:gd name="T90" fmla="*/ 148 w 151"/>
                <a:gd name="T91" fmla="*/ 58 h 116"/>
                <a:gd name="T92" fmla="*/ 148 w 151"/>
                <a:gd name="T93" fmla="*/ 50 h 116"/>
                <a:gd name="T94" fmla="*/ 144 w 151"/>
                <a:gd name="T95" fmla="*/ 41 h 116"/>
                <a:gd name="T96" fmla="*/ 147 w 151"/>
                <a:gd name="T97" fmla="*/ 38 h 116"/>
                <a:gd name="T98" fmla="*/ 146 w 151"/>
                <a:gd name="T99" fmla="*/ 33 h 116"/>
                <a:gd name="T100" fmla="*/ 143 w 151"/>
                <a:gd name="T101" fmla="*/ 23 h 116"/>
                <a:gd name="T102" fmla="*/ 144 w 151"/>
                <a:gd name="T103" fmla="*/ 16 h 116"/>
                <a:gd name="T104" fmla="*/ 126 w 151"/>
                <a:gd name="T105" fmla="*/ 8 h 116"/>
                <a:gd name="T106" fmla="*/ 108 w 151"/>
                <a:gd name="T107" fmla="*/ 2 h 116"/>
                <a:gd name="T108" fmla="*/ 101 w 151"/>
                <a:gd name="T109" fmla="*/ 0 h 116"/>
                <a:gd name="T110" fmla="*/ 100 w 151"/>
                <a:gd name="T111" fmla="*/ 2 h 116"/>
                <a:gd name="T112" fmla="*/ 89 w 151"/>
                <a:gd name="T113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116">
                  <a:moveTo>
                    <a:pt x="89" y="14"/>
                  </a:moveTo>
                  <a:cubicBezTo>
                    <a:pt x="86" y="19"/>
                    <a:pt x="88" y="26"/>
                    <a:pt x="84" y="31"/>
                  </a:cubicBezTo>
                  <a:cubicBezTo>
                    <a:pt x="83" y="33"/>
                    <a:pt x="80" y="33"/>
                    <a:pt x="79" y="35"/>
                  </a:cubicBezTo>
                  <a:cubicBezTo>
                    <a:pt x="77" y="37"/>
                    <a:pt x="76" y="40"/>
                    <a:pt x="75" y="42"/>
                  </a:cubicBezTo>
                  <a:cubicBezTo>
                    <a:pt x="74" y="45"/>
                    <a:pt x="69" y="55"/>
                    <a:pt x="65" y="52"/>
                  </a:cubicBezTo>
                  <a:cubicBezTo>
                    <a:pt x="64" y="51"/>
                    <a:pt x="64" y="47"/>
                    <a:pt x="63" y="46"/>
                  </a:cubicBezTo>
                  <a:cubicBezTo>
                    <a:pt x="62" y="44"/>
                    <a:pt x="61" y="42"/>
                    <a:pt x="59" y="41"/>
                  </a:cubicBezTo>
                  <a:cubicBezTo>
                    <a:pt x="57" y="38"/>
                    <a:pt x="51" y="30"/>
                    <a:pt x="50" y="37"/>
                  </a:cubicBezTo>
                  <a:cubicBezTo>
                    <a:pt x="45" y="36"/>
                    <a:pt x="41" y="27"/>
                    <a:pt x="36" y="32"/>
                  </a:cubicBezTo>
                  <a:cubicBezTo>
                    <a:pt x="34" y="34"/>
                    <a:pt x="33" y="36"/>
                    <a:pt x="31" y="38"/>
                  </a:cubicBezTo>
                  <a:cubicBezTo>
                    <a:pt x="28" y="40"/>
                    <a:pt x="26" y="41"/>
                    <a:pt x="25" y="44"/>
                  </a:cubicBezTo>
                  <a:cubicBezTo>
                    <a:pt x="24" y="47"/>
                    <a:pt x="24" y="49"/>
                    <a:pt x="26" y="52"/>
                  </a:cubicBezTo>
                  <a:cubicBezTo>
                    <a:pt x="28" y="53"/>
                    <a:pt x="33" y="55"/>
                    <a:pt x="30" y="58"/>
                  </a:cubicBezTo>
                  <a:cubicBezTo>
                    <a:pt x="29" y="59"/>
                    <a:pt x="24" y="59"/>
                    <a:pt x="22" y="60"/>
                  </a:cubicBezTo>
                  <a:cubicBezTo>
                    <a:pt x="21" y="60"/>
                    <a:pt x="19" y="61"/>
                    <a:pt x="18" y="62"/>
                  </a:cubicBezTo>
                  <a:cubicBezTo>
                    <a:pt x="17" y="63"/>
                    <a:pt x="17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2" y="65"/>
                    <a:pt x="11" y="67"/>
                    <a:pt x="8" y="68"/>
                  </a:cubicBezTo>
                  <a:cubicBezTo>
                    <a:pt x="5" y="69"/>
                    <a:pt x="2" y="67"/>
                    <a:pt x="0" y="69"/>
                  </a:cubicBezTo>
                  <a:cubicBezTo>
                    <a:pt x="1" y="71"/>
                    <a:pt x="4" y="72"/>
                    <a:pt x="6" y="74"/>
                  </a:cubicBezTo>
                  <a:cubicBezTo>
                    <a:pt x="8" y="76"/>
                    <a:pt x="9" y="78"/>
                    <a:pt x="9" y="81"/>
                  </a:cubicBezTo>
                  <a:cubicBezTo>
                    <a:pt x="10" y="86"/>
                    <a:pt x="12" y="91"/>
                    <a:pt x="12" y="96"/>
                  </a:cubicBezTo>
                  <a:cubicBezTo>
                    <a:pt x="11" y="100"/>
                    <a:pt x="10" y="99"/>
                    <a:pt x="8" y="102"/>
                  </a:cubicBezTo>
                  <a:cubicBezTo>
                    <a:pt x="6" y="105"/>
                    <a:pt x="7" y="106"/>
                    <a:pt x="9" y="108"/>
                  </a:cubicBezTo>
                  <a:cubicBezTo>
                    <a:pt x="13" y="113"/>
                    <a:pt x="17" y="113"/>
                    <a:pt x="22" y="116"/>
                  </a:cubicBezTo>
                  <a:cubicBezTo>
                    <a:pt x="22" y="113"/>
                    <a:pt x="21" y="109"/>
                    <a:pt x="21" y="107"/>
                  </a:cubicBezTo>
                  <a:cubicBezTo>
                    <a:pt x="22" y="103"/>
                    <a:pt x="24" y="102"/>
                    <a:pt x="27" y="101"/>
                  </a:cubicBezTo>
                  <a:cubicBezTo>
                    <a:pt x="33" y="99"/>
                    <a:pt x="39" y="98"/>
                    <a:pt x="45" y="101"/>
                  </a:cubicBezTo>
                  <a:cubicBezTo>
                    <a:pt x="48" y="102"/>
                    <a:pt x="50" y="104"/>
                    <a:pt x="53" y="105"/>
                  </a:cubicBezTo>
                  <a:cubicBezTo>
                    <a:pt x="56" y="106"/>
                    <a:pt x="59" y="105"/>
                    <a:pt x="62" y="106"/>
                  </a:cubicBezTo>
                  <a:cubicBezTo>
                    <a:pt x="68" y="109"/>
                    <a:pt x="73" y="115"/>
                    <a:pt x="79" y="114"/>
                  </a:cubicBezTo>
                  <a:cubicBezTo>
                    <a:pt x="82" y="114"/>
                    <a:pt x="85" y="114"/>
                    <a:pt x="88" y="114"/>
                  </a:cubicBezTo>
                  <a:cubicBezTo>
                    <a:pt x="91" y="114"/>
                    <a:pt x="92" y="112"/>
                    <a:pt x="94" y="111"/>
                  </a:cubicBezTo>
                  <a:cubicBezTo>
                    <a:pt x="97" y="109"/>
                    <a:pt x="100" y="110"/>
                    <a:pt x="102" y="108"/>
                  </a:cubicBezTo>
                  <a:cubicBezTo>
                    <a:pt x="105" y="107"/>
                    <a:pt x="106" y="104"/>
                    <a:pt x="108" y="103"/>
                  </a:cubicBezTo>
                  <a:cubicBezTo>
                    <a:pt x="111" y="102"/>
                    <a:pt x="114" y="105"/>
                    <a:pt x="117" y="104"/>
                  </a:cubicBezTo>
                  <a:cubicBezTo>
                    <a:pt x="119" y="103"/>
                    <a:pt x="121" y="100"/>
                    <a:pt x="123" y="99"/>
                  </a:cubicBezTo>
                  <a:cubicBezTo>
                    <a:pt x="126" y="98"/>
                    <a:pt x="140" y="98"/>
                    <a:pt x="136" y="91"/>
                  </a:cubicBezTo>
                  <a:cubicBezTo>
                    <a:pt x="135" y="89"/>
                    <a:pt x="132" y="88"/>
                    <a:pt x="130" y="87"/>
                  </a:cubicBezTo>
                  <a:cubicBezTo>
                    <a:pt x="128" y="85"/>
                    <a:pt x="126" y="82"/>
                    <a:pt x="126" y="79"/>
                  </a:cubicBezTo>
                  <a:cubicBezTo>
                    <a:pt x="125" y="77"/>
                    <a:pt x="124" y="72"/>
                    <a:pt x="126" y="70"/>
                  </a:cubicBezTo>
                  <a:cubicBezTo>
                    <a:pt x="129" y="67"/>
                    <a:pt x="131" y="70"/>
                    <a:pt x="134" y="71"/>
                  </a:cubicBezTo>
                  <a:cubicBezTo>
                    <a:pt x="135" y="72"/>
                    <a:pt x="137" y="72"/>
                    <a:pt x="138" y="71"/>
                  </a:cubicBezTo>
                  <a:cubicBezTo>
                    <a:pt x="140" y="69"/>
                    <a:pt x="137" y="69"/>
                    <a:pt x="136" y="68"/>
                  </a:cubicBezTo>
                  <a:cubicBezTo>
                    <a:pt x="135" y="63"/>
                    <a:pt x="139" y="65"/>
                    <a:pt x="142" y="64"/>
                  </a:cubicBezTo>
                  <a:cubicBezTo>
                    <a:pt x="144" y="63"/>
                    <a:pt x="146" y="60"/>
                    <a:pt x="148" y="58"/>
                  </a:cubicBezTo>
                  <a:cubicBezTo>
                    <a:pt x="151" y="54"/>
                    <a:pt x="150" y="54"/>
                    <a:pt x="148" y="50"/>
                  </a:cubicBezTo>
                  <a:cubicBezTo>
                    <a:pt x="146" y="48"/>
                    <a:pt x="142" y="44"/>
                    <a:pt x="144" y="41"/>
                  </a:cubicBezTo>
                  <a:cubicBezTo>
                    <a:pt x="145" y="39"/>
                    <a:pt x="147" y="39"/>
                    <a:pt x="147" y="38"/>
                  </a:cubicBezTo>
                  <a:cubicBezTo>
                    <a:pt x="148" y="36"/>
                    <a:pt x="146" y="35"/>
                    <a:pt x="146" y="33"/>
                  </a:cubicBezTo>
                  <a:cubicBezTo>
                    <a:pt x="144" y="30"/>
                    <a:pt x="143" y="27"/>
                    <a:pt x="143" y="23"/>
                  </a:cubicBezTo>
                  <a:cubicBezTo>
                    <a:pt x="142" y="21"/>
                    <a:pt x="143" y="18"/>
                    <a:pt x="144" y="16"/>
                  </a:cubicBezTo>
                  <a:cubicBezTo>
                    <a:pt x="138" y="13"/>
                    <a:pt x="132" y="10"/>
                    <a:pt x="126" y="8"/>
                  </a:cubicBezTo>
                  <a:cubicBezTo>
                    <a:pt x="120" y="6"/>
                    <a:pt x="114" y="4"/>
                    <a:pt x="108" y="2"/>
                  </a:cubicBezTo>
                  <a:cubicBezTo>
                    <a:pt x="106" y="1"/>
                    <a:pt x="103" y="1"/>
                    <a:pt x="101" y="0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97" y="7"/>
                    <a:pt x="92" y="10"/>
                    <a:pt x="89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36"/>
            <p:cNvSpPr>
              <a:spLocks/>
            </p:cNvSpPr>
            <p:nvPr/>
          </p:nvSpPr>
          <p:spPr bwMode="auto">
            <a:xfrm>
              <a:off x="4181475" y="1630363"/>
              <a:ext cx="277813" cy="296863"/>
            </a:xfrm>
            <a:custGeom>
              <a:avLst/>
              <a:gdLst>
                <a:gd name="T0" fmla="*/ 34 w 158"/>
                <a:gd name="T1" fmla="*/ 32 h 169"/>
                <a:gd name="T2" fmla="*/ 27 w 158"/>
                <a:gd name="T3" fmla="*/ 41 h 169"/>
                <a:gd name="T4" fmla="*/ 11 w 158"/>
                <a:gd name="T5" fmla="*/ 56 h 169"/>
                <a:gd name="T6" fmla="*/ 4 w 158"/>
                <a:gd name="T7" fmla="*/ 65 h 169"/>
                <a:gd name="T8" fmla="*/ 2 w 158"/>
                <a:gd name="T9" fmla="*/ 73 h 169"/>
                <a:gd name="T10" fmla="*/ 7 w 158"/>
                <a:gd name="T11" fmla="*/ 79 h 169"/>
                <a:gd name="T12" fmla="*/ 20 w 158"/>
                <a:gd name="T13" fmla="*/ 90 h 169"/>
                <a:gd name="T14" fmla="*/ 12 w 158"/>
                <a:gd name="T15" fmla="*/ 115 h 169"/>
                <a:gd name="T16" fmla="*/ 24 w 158"/>
                <a:gd name="T17" fmla="*/ 130 h 169"/>
                <a:gd name="T18" fmla="*/ 36 w 158"/>
                <a:gd name="T19" fmla="*/ 144 h 169"/>
                <a:gd name="T20" fmla="*/ 44 w 158"/>
                <a:gd name="T21" fmla="*/ 145 h 169"/>
                <a:gd name="T22" fmla="*/ 64 w 158"/>
                <a:gd name="T23" fmla="*/ 145 h 169"/>
                <a:gd name="T24" fmla="*/ 80 w 158"/>
                <a:gd name="T25" fmla="*/ 145 h 169"/>
                <a:gd name="T26" fmla="*/ 88 w 158"/>
                <a:gd name="T27" fmla="*/ 160 h 169"/>
                <a:gd name="T28" fmla="*/ 98 w 158"/>
                <a:gd name="T29" fmla="*/ 167 h 169"/>
                <a:gd name="T30" fmla="*/ 105 w 158"/>
                <a:gd name="T31" fmla="*/ 158 h 169"/>
                <a:gd name="T32" fmla="*/ 97 w 158"/>
                <a:gd name="T33" fmla="*/ 157 h 169"/>
                <a:gd name="T34" fmla="*/ 115 w 158"/>
                <a:gd name="T35" fmla="*/ 149 h 169"/>
                <a:gd name="T36" fmla="*/ 122 w 158"/>
                <a:gd name="T37" fmla="*/ 149 h 169"/>
                <a:gd name="T38" fmla="*/ 134 w 158"/>
                <a:gd name="T39" fmla="*/ 156 h 169"/>
                <a:gd name="T40" fmla="*/ 147 w 158"/>
                <a:gd name="T41" fmla="*/ 152 h 169"/>
                <a:gd name="T42" fmla="*/ 146 w 158"/>
                <a:gd name="T43" fmla="*/ 144 h 169"/>
                <a:gd name="T44" fmla="*/ 145 w 158"/>
                <a:gd name="T45" fmla="*/ 137 h 169"/>
                <a:gd name="T46" fmla="*/ 148 w 158"/>
                <a:gd name="T47" fmla="*/ 129 h 169"/>
                <a:gd name="T48" fmla="*/ 151 w 158"/>
                <a:gd name="T49" fmla="*/ 104 h 169"/>
                <a:gd name="T50" fmla="*/ 135 w 158"/>
                <a:gd name="T51" fmla="*/ 100 h 169"/>
                <a:gd name="T52" fmla="*/ 144 w 158"/>
                <a:gd name="T53" fmla="*/ 80 h 169"/>
                <a:gd name="T54" fmla="*/ 145 w 158"/>
                <a:gd name="T55" fmla="*/ 70 h 169"/>
                <a:gd name="T56" fmla="*/ 123 w 158"/>
                <a:gd name="T57" fmla="*/ 60 h 169"/>
                <a:gd name="T58" fmla="*/ 116 w 158"/>
                <a:gd name="T59" fmla="*/ 47 h 169"/>
                <a:gd name="T60" fmla="*/ 133 w 158"/>
                <a:gd name="T61" fmla="*/ 32 h 169"/>
                <a:gd name="T62" fmla="*/ 126 w 158"/>
                <a:gd name="T63" fmla="*/ 8 h 169"/>
                <a:gd name="T64" fmla="*/ 73 w 158"/>
                <a:gd name="T65" fmla="*/ 5 h 169"/>
                <a:gd name="T66" fmla="*/ 42 w 158"/>
                <a:gd name="T67" fmla="*/ 0 h 169"/>
                <a:gd name="T68" fmla="*/ 48 w 158"/>
                <a:gd name="T69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" h="169">
                  <a:moveTo>
                    <a:pt x="48" y="24"/>
                  </a:moveTo>
                  <a:cubicBezTo>
                    <a:pt x="42" y="24"/>
                    <a:pt x="35" y="26"/>
                    <a:pt x="34" y="32"/>
                  </a:cubicBezTo>
                  <a:cubicBezTo>
                    <a:pt x="33" y="35"/>
                    <a:pt x="36" y="38"/>
                    <a:pt x="35" y="41"/>
                  </a:cubicBezTo>
                  <a:cubicBezTo>
                    <a:pt x="33" y="45"/>
                    <a:pt x="30" y="42"/>
                    <a:pt x="27" y="41"/>
                  </a:cubicBezTo>
                  <a:cubicBezTo>
                    <a:pt x="20" y="39"/>
                    <a:pt x="19" y="47"/>
                    <a:pt x="17" y="52"/>
                  </a:cubicBezTo>
                  <a:cubicBezTo>
                    <a:pt x="15" y="56"/>
                    <a:pt x="13" y="54"/>
                    <a:pt x="11" y="56"/>
                  </a:cubicBezTo>
                  <a:cubicBezTo>
                    <a:pt x="9" y="58"/>
                    <a:pt x="11" y="63"/>
                    <a:pt x="9" y="65"/>
                  </a:cubicBezTo>
                  <a:cubicBezTo>
                    <a:pt x="8" y="66"/>
                    <a:pt x="5" y="64"/>
                    <a:pt x="4" y="65"/>
                  </a:cubicBezTo>
                  <a:cubicBezTo>
                    <a:pt x="3" y="66"/>
                    <a:pt x="3" y="68"/>
                    <a:pt x="3" y="69"/>
                  </a:cubicBezTo>
                  <a:cubicBezTo>
                    <a:pt x="3" y="71"/>
                    <a:pt x="3" y="72"/>
                    <a:pt x="2" y="73"/>
                  </a:cubicBezTo>
                  <a:cubicBezTo>
                    <a:pt x="2" y="75"/>
                    <a:pt x="0" y="75"/>
                    <a:pt x="1" y="77"/>
                  </a:cubicBezTo>
                  <a:cubicBezTo>
                    <a:pt x="1" y="81"/>
                    <a:pt x="5" y="79"/>
                    <a:pt x="7" y="79"/>
                  </a:cubicBezTo>
                  <a:cubicBezTo>
                    <a:pt x="11" y="80"/>
                    <a:pt x="11" y="83"/>
                    <a:pt x="14" y="85"/>
                  </a:cubicBezTo>
                  <a:cubicBezTo>
                    <a:pt x="16" y="87"/>
                    <a:pt x="18" y="87"/>
                    <a:pt x="20" y="90"/>
                  </a:cubicBezTo>
                  <a:cubicBezTo>
                    <a:pt x="21" y="94"/>
                    <a:pt x="20" y="96"/>
                    <a:pt x="18" y="99"/>
                  </a:cubicBezTo>
                  <a:cubicBezTo>
                    <a:pt x="15" y="103"/>
                    <a:pt x="11" y="109"/>
                    <a:pt x="12" y="115"/>
                  </a:cubicBezTo>
                  <a:cubicBezTo>
                    <a:pt x="13" y="120"/>
                    <a:pt x="17" y="118"/>
                    <a:pt x="20" y="121"/>
                  </a:cubicBezTo>
                  <a:cubicBezTo>
                    <a:pt x="24" y="123"/>
                    <a:pt x="24" y="126"/>
                    <a:pt x="24" y="130"/>
                  </a:cubicBezTo>
                  <a:cubicBezTo>
                    <a:pt x="25" y="133"/>
                    <a:pt x="26" y="137"/>
                    <a:pt x="28" y="139"/>
                  </a:cubicBezTo>
                  <a:cubicBezTo>
                    <a:pt x="31" y="141"/>
                    <a:pt x="35" y="139"/>
                    <a:pt x="36" y="144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41" y="143"/>
                    <a:pt x="42" y="145"/>
                    <a:pt x="44" y="145"/>
                  </a:cubicBezTo>
                  <a:cubicBezTo>
                    <a:pt x="47" y="146"/>
                    <a:pt x="47" y="143"/>
                    <a:pt x="49" y="140"/>
                  </a:cubicBezTo>
                  <a:cubicBezTo>
                    <a:pt x="55" y="135"/>
                    <a:pt x="59" y="143"/>
                    <a:pt x="64" y="145"/>
                  </a:cubicBezTo>
                  <a:cubicBezTo>
                    <a:pt x="67" y="145"/>
                    <a:pt x="69" y="143"/>
                    <a:pt x="73" y="142"/>
                  </a:cubicBezTo>
                  <a:cubicBezTo>
                    <a:pt x="75" y="142"/>
                    <a:pt x="78" y="143"/>
                    <a:pt x="80" y="145"/>
                  </a:cubicBezTo>
                  <a:cubicBezTo>
                    <a:pt x="82" y="148"/>
                    <a:pt x="82" y="150"/>
                    <a:pt x="84" y="153"/>
                  </a:cubicBezTo>
                  <a:cubicBezTo>
                    <a:pt x="85" y="156"/>
                    <a:pt x="87" y="158"/>
                    <a:pt x="88" y="160"/>
                  </a:cubicBezTo>
                  <a:cubicBezTo>
                    <a:pt x="90" y="163"/>
                    <a:pt x="90" y="165"/>
                    <a:pt x="91" y="168"/>
                  </a:cubicBezTo>
                  <a:cubicBezTo>
                    <a:pt x="93" y="168"/>
                    <a:pt x="96" y="169"/>
                    <a:pt x="98" y="167"/>
                  </a:cubicBezTo>
                  <a:cubicBezTo>
                    <a:pt x="100" y="166"/>
                    <a:pt x="99" y="164"/>
                    <a:pt x="100" y="162"/>
                  </a:cubicBezTo>
                  <a:cubicBezTo>
                    <a:pt x="102" y="160"/>
                    <a:pt x="103" y="160"/>
                    <a:pt x="105" y="158"/>
                  </a:cubicBezTo>
                  <a:cubicBezTo>
                    <a:pt x="109" y="156"/>
                    <a:pt x="113" y="155"/>
                    <a:pt x="117" y="154"/>
                  </a:cubicBezTo>
                  <a:cubicBezTo>
                    <a:pt x="110" y="152"/>
                    <a:pt x="103" y="158"/>
                    <a:pt x="97" y="157"/>
                  </a:cubicBezTo>
                  <a:cubicBezTo>
                    <a:pt x="97" y="154"/>
                    <a:pt x="102" y="150"/>
                    <a:pt x="104" y="149"/>
                  </a:cubicBezTo>
                  <a:cubicBezTo>
                    <a:pt x="108" y="148"/>
                    <a:pt x="112" y="147"/>
                    <a:pt x="115" y="149"/>
                  </a:cubicBezTo>
                  <a:cubicBezTo>
                    <a:pt x="118" y="151"/>
                    <a:pt x="119" y="155"/>
                    <a:pt x="123" y="155"/>
                  </a:cubicBezTo>
                  <a:cubicBezTo>
                    <a:pt x="129" y="155"/>
                    <a:pt x="122" y="152"/>
                    <a:pt x="122" y="149"/>
                  </a:cubicBezTo>
                  <a:cubicBezTo>
                    <a:pt x="124" y="149"/>
                    <a:pt x="130" y="148"/>
                    <a:pt x="132" y="148"/>
                  </a:cubicBezTo>
                  <a:cubicBezTo>
                    <a:pt x="137" y="151"/>
                    <a:pt x="132" y="153"/>
                    <a:pt x="134" y="156"/>
                  </a:cubicBezTo>
                  <a:cubicBezTo>
                    <a:pt x="136" y="161"/>
                    <a:pt x="138" y="157"/>
                    <a:pt x="140" y="155"/>
                  </a:cubicBezTo>
                  <a:cubicBezTo>
                    <a:pt x="143" y="153"/>
                    <a:pt x="142" y="151"/>
                    <a:pt x="147" y="152"/>
                  </a:cubicBezTo>
                  <a:cubicBezTo>
                    <a:pt x="147" y="150"/>
                    <a:pt x="146" y="148"/>
                    <a:pt x="146" y="148"/>
                  </a:cubicBezTo>
                  <a:cubicBezTo>
                    <a:pt x="146" y="148"/>
                    <a:pt x="146" y="144"/>
                    <a:pt x="146" y="144"/>
                  </a:cubicBezTo>
                  <a:cubicBezTo>
                    <a:pt x="146" y="145"/>
                    <a:pt x="146" y="141"/>
                    <a:pt x="146" y="141"/>
                  </a:cubicBezTo>
                  <a:cubicBezTo>
                    <a:pt x="146" y="140"/>
                    <a:pt x="144" y="139"/>
                    <a:pt x="145" y="137"/>
                  </a:cubicBezTo>
                  <a:cubicBezTo>
                    <a:pt x="145" y="136"/>
                    <a:pt x="147" y="135"/>
                    <a:pt x="147" y="133"/>
                  </a:cubicBezTo>
                  <a:cubicBezTo>
                    <a:pt x="148" y="132"/>
                    <a:pt x="147" y="130"/>
                    <a:pt x="148" y="129"/>
                  </a:cubicBezTo>
                  <a:cubicBezTo>
                    <a:pt x="149" y="126"/>
                    <a:pt x="149" y="124"/>
                    <a:pt x="150" y="120"/>
                  </a:cubicBezTo>
                  <a:cubicBezTo>
                    <a:pt x="151" y="115"/>
                    <a:pt x="158" y="109"/>
                    <a:pt x="151" y="104"/>
                  </a:cubicBezTo>
                  <a:cubicBezTo>
                    <a:pt x="148" y="102"/>
                    <a:pt x="149" y="104"/>
                    <a:pt x="145" y="105"/>
                  </a:cubicBezTo>
                  <a:cubicBezTo>
                    <a:pt x="141" y="105"/>
                    <a:pt x="136" y="105"/>
                    <a:pt x="135" y="100"/>
                  </a:cubicBezTo>
                  <a:cubicBezTo>
                    <a:pt x="134" y="96"/>
                    <a:pt x="138" y="94"/>
                    <a:pt x="140" y="91"/>
                  </a:cubicBezTo>
                  <a:cubicBezTo>
                    <a:pt x="142" y="88"/>
                    <a:pt x="142" y="84"/>
                    <a:pt x="144" y="80"/>
                  </a:cubicBezTo>
                  <a:cubicBezTo>
                    <a:pt x="145" y="77"/>
                    <a:pt x="149" y="74"/>
                    <a:pt x="147" y="70"/>
                  </a:cubicBezTo>
                  <a:cubicBezTo>
                    <a:pt x="146" y="70"/>
                    <a:pt x="145" y="70"/>
                    <a:pt x="145" y="70"/>
                  </a:cubicBezTo>
                  <a:cubicBezTo>
                    <a:pt x="140" y="68"/>
                    <a:pt x="138" y="69"/>
                    <a:pt x="134" y="66"/>
                  </a:cubicBezTo>
                  <a:cubicBezTo>
                    <a:pt x="131" y="63"/>
                    <a:pt x="128" y="60"/>
                    <a:pt x="123" y="60"/>
                  </a:cubicBezTo>
                  <a:cubicBezTo>
                    <a:pt x="119" y="60"/>
                    <a:pt x="114" y="63"/>
                    <a:pt x="112" y="57"/>
                  </a:cubicBezTo>
                  <a:cubicBezTo>
                    <a:pt x="111" y="52"/>
                    <a:pt x="115" y="51"/>
                    <a:pt x="116" y="47"/>
                  </a:cubicBezTo>
                  <a:cubicBezTo>
                    <a:pt x="119" y="43"/>
                    <a:pt x="117" y="40"/>
                    <a:pt x="122" y="38"/>
                  </a:cubicBezTo>
                  <a:cubicBezTo>
                    <a:pt x="129" y="36"/>
                    <a:pt x="128" y="38"/>
                    <a:pt x="133" y="32"/>
                  </a:cubicBezTo>
                  <a:cubicBezTo>
                    <a:pt x="136" y="28"/>
                    <a:pt x="149" y="20"/>
                    <a:pt x="147" y="15"/>
                  </a:cubicBezTo>
                  <a:cubicBezTo>
                    <a:pt x="140" y="11"/>
                    <a:pt x="133" y="11"/>
                    <a:pt x="126" y="8"/>
                  </a:cubicBezTo>
                  <a:cubicBezTo>
                    <a:pt x="117" y="4"/>
                    <a:pt x="109" y="4"/>
                    <a:pt x="100" y="5"/>
                  </a:cubicBezTo>
                  <a:cubicBezTo>
                    <a:pt x="90" y="6"/>
                    <a:pt x="83" y="9"/>
                    <a:pt x="73" y="5"/>
                  </a:cubicBezTo>
                  <a:cubicBezTo>
                    <a:pt x="64" y="2"/>
                    <a:pt x="56" y="3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3"/>
                    <a:pt x="41" y="5"/>
                    <a:pt x="41" y="7"/>
                  </a:cubicBezTo>
                  <a:cubicBezTo>
                    <a:pt x="41" y="13"/>
                    <a:pt x="48" y="17"/>
                    <a:pt x="48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37"/>
            <p:cNvSpPr>
              <a:spLocks/>
            </p:cNvSpPr>
            <p:nvPr/>
          </p:nvSpPr>
          <p:spPr bwMode="auto">
            <a:xfrm>
              <a:off x="3205163" y="2255838"/>
              <a:ext cx="520700" cy="273050"/>
            </a:xfrm>
            <a:custGeom>
              <a:avLst/>
              <a:gdLst>
                <a:gd name="T0" fmla="*/ 283 w 296"/>
                <a:gd name="T1" fmla="*/ 84 h 155"/>
                <a:gd name="T2" fmla="*/ 277 w 296"/>
                <a:gd name="T3" fmla="*/ 69 h 155"/>
                <a:gd name="T4" fmla="*/ 262 w 296"/>
                <a:gd name="T5" fmla="*/ 60 h 155"/>
                <a:gd name="T6" fmla="*/ 252 w 296"/>
                <a:gd name="T7" fmla="*/ 50 h 155"/>
                <a:gd name="T8" fmla="*/ 239 w 296"/>
                <a:gd name="T9" fmla="*/ 39 h 155"/>
                <a:gd name="T10" fmla="*/ 227 w 296"/>
                <a:gd name="T11" fmla="*/ 36 h 155"/>
                <a:gd name="T12" fmla="*/ 219 w 296"/>
                <a:gd name="T13" fmla="*/ 16 h 155"/>
                <a:gd name="T14" fmla="*/ 203 w 296"/>
                <a:gd name="T15" fmla="*/ 13 h 155"/>
                <a:gd name="T16" fmla="*/ 192 w 296"/>
                <a:gd name="T17" fmla="*/ 19 h 155"/>
                <a:gd name="T18" fmla="*/ 185 w 296"/>
                <a:gd name="T19" fmla="*/ 18 h 155"/>
                <a:gd name="T20" fmla="*/ 176 w 296"/>
                <a:gd name="T21" fmla="*/ 7 h 155"/>
                <a:gd name="T22" fmla="*/ 163 w 296"/>
                <a:gd name="T23" fmla="*/ 5 h 155"/>
                <a:gd name="T24" fmla="*/ 154 w 296"/>
                <a:gd name="T25" fmla="*/ 24 h 155"/>
                <a:gd name="T26" fmla="*/ 141 w 296"/>
                <a:gd name="T27" fmla="*/ 24 h 155"/>
                <a:gd name="T28" fmla="*/ 128 w 296"/>
                <a:gd name="T29" fmla="*/ 21 h 155"/>
                <a:gd name="T30" fmla="*/ 122 w 296"/>
                <a:gd name="T31" fmla="*/ 33 h 155"/>
                <a:gd name="T32" fmla="*/ 109 w 296"/>
                <a:gd name="T33" fmla="*/ 33 h 155"/>
                <a:gd name="T34" fmla="*/ 89 w 296"/>
                <a:gd name="T35" fmla="*/ 34 h 155"/>
                <a:gd name="T36" fmla="*/ 79 w 296"/>
                <a:gd name="T37" fmla="*/ 41 h 155"/>
                <a:gd name="T38" fmla="*/ 71 w 296"/>
                <a:gd name="T39" fmla="*/ 55 h 155"/>
                <a:gd name="T40" fmla="*/ 64 w 296"/>
                <a:gd name="T41" fmla="*/ 67 h 155"/>
                <a:gd name="T42" fmla="*/ 63 w 296"/>
                <a:gd name="T43" fmla="*/ 83 h 155"/>
                <a:gd name="T44" fmla="*/ 52 w 296"/>
                <a:gd name="T45" fmla="*/ 93 h 155"/>
                <a:gd name="T46" fmla="*/ 45 w 296"/>
                <a:gd name="T47" fmla="*/ 101 h 155"/>
                <a:gd name="T48" fmla="*/ 19 w 296"/>
                <a:gd name="T49" fmla="*/ 100 h 155"/>
                <a:gd name="T50" fmla="*/ 14 w 296"/>
                <a:gd name="T51" fmla="*/ 107 h 155"/>
                <a:gd name="T52" fmla="*/ 5 w 296"/>
                <a:gd name="T53" fmla="*/ 126 h 155"/>
                <a:gd name="T54" fmla="*/ 3 w 296"/>
                <a:gd name="T55" fmla="*/ 140 h 155"/>
                <a:gd name="T56" fmla="*/ 27 w 296"/>
                <a:gd name="T57" fmla="*/ 150 h 155"/>
                <a:gd name="T58" fmla="*/ 57 w 296"/>
                <a:gd name="T59" fmla="*/ 139 h 155"/>
                <a:gd name="T60" fmla="*/ 72 w 296"/>
                <a:gd name="T61" fmla="*/ 121 h 155"/>
                <a:gd name="T62" fmla="*/ 92 w 296"/>
                <a:gd name="T63" fmla="*/ 93 h 155"/>
                <a:gd name="T64" fmla="*/ 138 w 296"/>
                <a:gd name="T65" fmla="*/ 48 h 155"/>
                <a:gd name="T66" fmla="*/ 170 w 296"/>
                <a:gd name="T67" fmla="*/ 54 h 155"/>
                <a:gd name="T68" fmla="*/ 194 w 296"/>
                <a:gd name="T69" fmla="*/ 62 h 155"/>
                <a:gd name="T70" fmla="*/ 201 w 296"/>
                <a:gd name="T71" fmla="*/ 65 h 155"/>
                <a:gd name="T72" fmla="*/ 231 w 296"/>
                <a:gd name="T73" fmla="*/ 77 h 155"/>
                <a:gd name="T74" fmla="*/ 252 w 296"/>
                <a:gd name="T75" fmla="*/ 91 h 155"/>
                <a:gd name="T76" fmla="*/ 269 w 296"/>
                <a:gd name="T77" fmla="*/ 101 h 155"/>
                <a:gd name="T78" fmla="*/ 274 w 296"/>
                <a:gd name="T79" fmla="*/ 97 h 155"/>
                <a:gd name="T80" fmla="*/ 294 w 296"/>
                <a:gd name="T81" fmla="*/ 105 h 155"/>
                <a:gd name="T82" fmla="*/ 294 w 296"/>
                <a:gd name="T83" fmla="*/ 9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155">
                  <a:moveTo>
                    <a:pt x="294" y="93"/>
                  </a:moveTo>
                  <a:cubicBezTo>
                    <a:pt x="292" y="87"/>
                    <a:pt x="287" y="87"/>
                    <a:pt x="283" y="84"/>
                  </a:cubicBezTo>
                  <a:cubicBezTo>
                    <a:pt x="280" y="82"/>
                    <a:pt x="280" y="80"/>
                    <a:pt x="280" y="77"/>
                  </a:cubicBezTo>
                  <a:cubicBezTo>
                    <a:pt x="279" y="73"/>
                    <a:pt x="279" y="72"/>
                    <a:pt x="277" y="69"/>
                  </a:cubicBezTo>
                  <a:cubicBezTo>
                    <a:pt x="274" y="66"/>
                    <a:pt x="270" y="63"/>
                    <a:pt x="266" y="62"/>
                  </a:cubicBezTo>
                  <a:cubicBezTo>
                    <a:pt x="265" y="61"/>
                    <a:pt x="263" y="61"/>
                    <a:pt x="262" y="60"/>
                  </a:cubicBezTo>
                  <a:cubicBezTo>
                    <a:pt x="260" y="59"/>
                    <a:pt x="260" y="57"/>
                    <a:pt x="258" y="55"/>
                  </a:cubicBezTo>
                  <a:cubicBezTo>
                    <a:pt x="256" y="53"/>
                    <a:pt x="253" y="53"/>
                    <a:pt x="252" y="50"/>
                  </a:cubicBezTo>
                  <a:cubicBezTo>
                    <a:pt x="250" y="48"/>
                    <a:pt x="250" y="44"/>
                    <a:pt x="247" y="42"/>
                  </a:cubicBezTo>
                  <a:cubicBezTo>
                    <a:pt x="246" y="41"/>
                    <a:pt x="241" y="39"/>
                    <a:pt x="239" y="39"/>
                  </a:cubicBezTo>
                  <a:cubicBezTo>
                    <a:pt x="235" y="40"/>
                    <a:pt x="234" y="44"/>
                    <a:pt x="230" y="43"/>
                  </a:cubicBezTo>
                  <a:cubicBezTo>
                    <a:pt x="226" y="42"/>
                    <a:pt x="227" y="39"/>
                    <a:pt x="227" y="36"/>
                  </a:cubicBezTo>
                  <a:cubicBezTo>
                    <a:pt x="228" y="29"/>
                    <a:pt x="234" y="25"/>
                    <a:pt x="227" y="20"/>
                  </a:cubicBezTo>
                  <a:cubicBezTo>
                    <a:pt x="224" y="18"/>
                    <a:pt x="222" y="16"/>
                    <a:pt x="219" y="16"/>
                  </a:cubicBezTo>
                  <a:cubicBezTo>
                    <a:pt x="216" y="15"/>
                    <a:pt x="214" y="17"/>
                    <a:pt x="211" y="17"/>
                  </a:cubicBezTo>
                  <a:cubicBezTo>
                    <a:pt x="207" y="18"/>
                    <a:pt x="206" y="14"/>
                    <a:pt x="203" y="13"/>
                  </a:cubicBezTo>
                  <a:cubicBezTo>
                    <a:pt x="201" y="12"/>
                    <a:pt x="198" y="15"/>
                    <a:pt x="196" y="16"/>
                  </a:cubicBezTo>
                  <a:cubicBezTo>
                    <a:pt x="195" y="17"/>
                    <a:pt x="193" y="18"/>
                    <a:pt x="192" y="19"/>
                  </a:cubicBezTo>
                  <a:cubicBezTo>
                    <a:pt x="192" y="20"/>
                    <a:pt x="192" y="22"/>
                    <a:pt x="191" y="23"/>
                  </a:cubicBezTo>
                  <a:cubicBezTo>
                    <a:pt x="188" y="25"/>
                    <a:pt x="187" y="20"/>
                    <a:pt x="185" y="18"/>
                  </a:cubicBezTo>
                  <a:cubicBezTo>
                    <a:pt x="183" y="16"/>
                    <a:pt x="179" y="16"/>
                    <a:pt x="178" y="15"/>
                  </a:cubicBezTo>
                  <a:cubicBezTo>
                    <a:pt x="176" y="13"/>
                    <a:pt x="177" y="9"/>
                    <a:pt x="176" y="7"/>
                  </a:cubicBezTo>
                  <a:cubicBezTo>
                    <a:pt x="175" y="4"/>
                    <a:pt x="172" y="1"/>
                    <a:pt x="168" y="1"/>
                  </a:cubicBezTo>
                  <a:cubicBezTo>
                    <a:pt x="164" y="0"/>
                    <a:pt x="163" y="2"/>
                    <a:pt x="163" y="5"/>
                  </a:cubicBezTo>
                  <a:cubicBezTo>
                    <a:pt x="163" y="9"/>
                    <a:pt x="164" y="20"/>
                    <a:pt x="161" y="23"/>
                  </a:cubicBezTo>
                  <a:cubicBezTo>
                    <a:pt x="159" y="25"/>
                    <a:pt x="156" y="22"/>
                    <a:pt x="154" y="24"/>
                  </a:cubicBezTo>
                  <a:cubicBezTo>
                    <a:pt x="150" y="25"/>
                    <a:pt x="152" y="28"/>
                    <a:pt x="151" y="31"/>
                  </a:cubicBezTo>
                  <a:cubicBezTo>
                    <a:pt x="148" y="39"/>
                    <a:pt x="143" y="26"/>
                    <a:pt x="141" y="24"/>
                  </a:cubicBezTo>
                  <a:cubicBezTo>
                    <a:pt x="138" y="20"/>
                    <a:pt x="133" y="13"/>
                    <a:pt x="128" y="16"/>
                  </a:cubicBezTo>
                  <a:cubicBezTo>
                    <a:pt x="128" y="17"/>
                    <a:pt x="128" y="19"/>
                    <a:pt x="128" y="21"/>
                  </a:cubicBezTo>
                  <a:cubicBezTo>
                    <a:pt x="127" y="23"/>
                    <a:pt x="126" y="22"/>
                    <a:pt x="125" y="24"/>
                  </a:cubicBezTo>
                  <a:cubicBezTo>
                    <a:pt x="124" y="26"/>
                    <a:pt x="125" y="31"/>
                    <a:pt x="122" y="33"/>
                  </a:cubicBezTo>
                  <a:cubicBezTo>
                    <a:pt x="119" y="35"/>
                    <a:pt x="116" y="30"/>
                    <a:pt x="114" y="29"/>
                  </a:cubicBezTo>
                  <a:cubicBezTo>
                    <a:pt x="110" y="27"/>
                    <a:pt x="110" y="29"/>
                    <a:pt x="109" y="33"/>
                  </a:cubicBezTo>
                  <a:cubicBezTo>
                    <a:pt x="103" y="29"/>
                    <a:pt x="101" y="38"/>
                    <a:pt x="95" y="37"/>
                  </a:cubicBezTo>
                  <a:cubicBezTo>
                    <a:pt x="93" y="36"/>
                    <a:pt x="92" y="35"/>
                    <a:pt x="89" y="34"/>
                  </a:cubicBezTo>
                  <a:cubicBezTo>
                    <a:pt x="87" y="34"/>
                    <a:pt x="84" y="35"/>
                    <a:pt x="81" y="36"/>
                  </a:cubicBezTo>
                  <a:cubicBezTo>
                    <a:pt x="78" y="37"/>
                    <a:pt x="79" y="37"/>
                    <a:pt x="79" y="41"/>
                  </a:cubicBezTo>
                  <a:cubicBezTo>
                    <a:pt x="80" y="46"/>
                    <a:pt x="79" y="46"/>
                    <a:pt x="76" y="48"/>
                  </a:cubicBezTo>
                  <a:cubicBezTo>
                    <a:pt x="74" y="50"/>
                    <a:pt x="73" y="53"/>
                    <a:pt x="71" y="55"/>
                  </a:cubicBezTo>
                  <a:cubicBezTo>
                    <a:pt x="68" y="57"/>
                    <a:pt x="66" y="55"/>
                    <a:pt x="65" y="58"/>
                  </a:cubicBezTo>
                  <a:cubicBezTo>
                    <a:pt x="64" y="60"/>
                    <a:pt x="64" y="65"/>
                    <a:pt x="64" y="67"/>
                  </a:cubicBezTo>
                  <a:cubicBezTo>
                    <a:pt x="64" y="70"/>
                    <a:pt x="62" y="72"/>
                    <a:pt x="62" y="74"/>
                  </a:cubicBezTo>
                  <a:cubicBezTo>
                    <a:pt x="61" y="78"/>
                    <a:pt x="62" y="81"/>
                    <a:pt x="63" y="83"/>
                  </a:cubicBezTo>
                  <a:cubicBezTo>
                    <a:pt x="63" y="86"/>
                    <a:pt x="64" y="90"/>
                    <a:pt x="60" y="92"/>
                  </a:cubicBezTo>
                  <a:cubicBezTo>
                    <a:pt x="58" y="93"/>
                    <a:pt x="55" y="92"/>
                    <a:pt x="52" y="93"/>
                  </a:cubicBezTo>
                  <a:cubicBezTo>
                    <a:pt x="52" y="95"/>
                    <a:pt x="54" y="98"/>
                    <a:pt x="52" y="100"/>
                  </a:cubicBezTo>
                  <a:cubicBezTo>
                    <a:pt x="51" y="102"/>
                    <a:pt x="47" y="102"/>
                    <a:pt x="45" y="101"/>
                  </a:cubicBezTo>
                  <a:cubicBezTo>
                    <a:pt x="38" y="99"/>
                    <a:pt x="34" y="94"/>
                    <a:pt x="26" y="97"/>
                  </a:cubicBezTo>
                  <a:cubicBezTo>
                    <a:pt x="24" y="97"/>
                    <a:pt x="22" y="99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1" y="106"/>
                    <a:pt x="17" y="104"/>
                    <a:pt x="14" y="107"/>
                  </a:cubicBezTo>
                  <a:cubicBezTo>
                    <a:pt x="13" y="109"/>
                    <a:pt x="13" y="116"/>
                    <a:pt x="12" y="118"/>
                  </a:cubicBezTo>
                  <a:cubicBezTo>
                    <a:pt x="11" y="123"/>
                    <a:pt x="9" y="124"/>
                    <a:pt x="5" y="126"/>
                  </a:cubicBezTo>
                  <a:cubicBezTo>
                    <a:pt x="1" y="127"/>
                    <a:pt x="0" y="128"/>
                    <a:pt x="1" y="132"/>
                  </a:cubicBezTo>
                  <a:cubicBezTo>
                    <a:pt x="1" y="135"/>
                    <a:pt x="3" y="137"/>
                    <a:pt x="3" y="140"/>
                  </a:cubicBezTo>
                  <a:cubicBezTo>
                    <a:pt x="4" y="145"/>
                    <a:pt x="0" y="154"/>
                    <a:pt x="7" y="155"/>
                  </a:cubicBezTo>
                  <a:cubicBezTo>
                    <a:pt x="14" y="155"/>
                    <a:pt x="20" y="152"/>
                    <a:pt x="27" y="150"/>
                  </a:cubicBezTo>
                  <a:cubicBezTo>
                    <a:pt x="34" y="148"/>
                    <a:pt x="40" y="145"/>
                    <a:pt x="48" y="143"/>
                  </a:cubicBezTo>
                  <a:cubicBezTo>
                    <a:pt x="51" y="143"/>
                    <a:pt x="54" y="141"/>
                    <a:pt x="57" y="139"/>
                  </a:cubicBezTo>
                  <a:cubicBezTo>
                    <a:pt x="60" y="136"/>
                    <a:pt x="66" y="133"/>
                    <a:pt x="69" y="130"/>
                  </a:cubicBezTo>
                  <a:cubicBezTo>
                    <a:pt x="71" y="127"/>
                    <a:pt x="71" y="124"/>
                    <a:pt x="72" y="121"/>
                  </a:cubicBezTo>
                  <a:cubicBezTo>
                    <a:pt x="73" y="117"/>
                    <a:pt x="76" y="114"/>
                    <a:pt x="77" y="110"/>
                  </a:cubicBezTo>
                  <a:cubicBezTo>
                    <a:pt x="78" y="102"/>
                    <a:pt x="85" y="96"/>
                    <a:pt x="92" y="93"/>
                  </a:cubicBezTo>
                  <a:cubicBezTo>
                    <a:pt x="99" y="90"/>
                    <a:pt x="102" y="85"/>
                    <a:pt x="104" y="77"/>
                  </a:cubicBezTo>
                  <a:cubicBezTo>
                    <a:pt x="109" y="62"/>
                    <a:pt x="125" y="56"/>
                    <a:pt x="138" y="48"/>
                  </a:cubicBezTo>
                  <a:cubicBezTo>
                    <a:pt x="142" y="45"/>
                    <a:pt x="151" y="46"/>
                    <a:pt x="156" y="48"/>
                  </a:cubicBezTo>
                  <a:cubicBezTo>
                    <a:pt x="161" y="50"/>
                    <a:pt x="165" y="53"/>
                    <a:pt x="170" y="54"/>
                  </a:cubicBezTo>
                  <a:cubicBezTo>
                    <a:pt x="174" y="56"/>
                    <a:pt x="179" y="55"/>
                    <a:pt x="183" y="57"/>
                  </a:cubicBezTo>
                  <a:cubicBezTo>
                    <a:pt x="186" y="58"/>
                    <a:pt x="191" y="60"/>
                    <a:pt x="194" y="62"/>
                  </a:cubicBezTo>
                  <a:cubicBezTo>
                    <a:pt x="196" y="64"/>
                    <a:pt x="196" y="71"/>
                    <a:pt x="201" y="68"/>
                  </a:cubicBezTo>
                  <a:cubicBezTo>
                    <a:pt x="201" y="67"/>
                    <a:pt x="201" y="66"/>
                    <a:pt x="201" y="65"/>
                  </a:cubicBezTo>
                  <a:cubicBezTo>
                    <a:pt x="205" y="58"/>
                    <a:pt x="212" y="65"/>
                    <a:pt x="216" y="68"/>
                  </a:cubicBezTo>
                  <a:cubicBezTo>
                    <a:pt x="221" y="72"/>
                    <a:pt x="226" y="73"/>
                    <a:pt x="231" y="77"/>
                  </a:cubicBezTo>
                  <a:cubicBezTo>
                    <a:pt x="236" y="80"/>
                    <a:pt x="241" y="83"/>
                    <a:pt x="245" y="87"/>
                  </a:cubicBezTo>
                  <a:cubicBezTo>
                    <a:pt x="247" y="90"/>
                    <a:pt x="248" y="90"/>
                    <a:pt x="252" y="91"/>
                  </a:cubicBezTo>
                  <a:cubicBezTo>
                    <a:pt x="256" y="91"/>
                    <a:pt x="256" y="93"/>
                    <a:pt x="259" y="95"/>
                  </a:cubicBezTo>
                  <a:cubicBezTo>
                    <a:pt x="262" y="98"/>
                    <a:pt x="266" y="98"/>
                    <a:pt x="269" y="101"/>
                  </a:cubicBezTo>
                  <a:cubicBezTo>
                    <a:pt x="270" y="102"/>
                    <a:pt x="273" y="107"/>
                    <a:pt x="275" y="104"/>
                  </a:cubicBezTo>
                  <a:cubicBezTo>
                    <a:pt x="276" y="103"/>
                    <a:pt x="274" y="99"/>
                    <a:pt x="274" y="97"/>
                  </a:cubicBezTo>
                  <a:cubicBezTo>
                    <a:pt x="277" y="99"/>
                    <a:pt x="280" y="98"/>
                    <a:pt x="284" y="100"/>
                  </a:cubicBezTo>
                  <a:cubicBezTo>
                    <a:pt x="287" y="102"/>
                    <a:pt x="290" y="104"/>
                    <a:pt x="294" y="105"/>
                  </a:cubicBezTo>
                  <a:cubicBezTo>
                    <a:pt x="294" y="104"/>
                    <a:pt x="294" y="102"/>
                    <a:pt x="295" y="100"/>
                  </a:cubicBezTo>
                  <a:cubicBezTo>
                    <a:pt x="295" y="97"/>
                    <a:pt x="296" y="96"/>
                    <a:pt x="294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38"/>
            <p:cNvSpPr>
              <a:spLocks/>
            </p:cNvSpPr>
            <p:nvPr/>
          </p:nvSpPr>
          <p:spPr bwMode="auto">
            <a:xfrm>
              <a:off x="5073650" y="3498850"/>
              <a:ext cx="379413" cy="677863"/>
            </a:xfrm>
            <a:custGeom>
              <a:avLst/>
              <a:gdLst>
                <a:gd name="T0" fmla="*/ 87 w 215"/>
                <a:gd name="T1" fmla="*/ 7 h 385"/>
                <a:gd name="T2" fmla="*/ 83 w 215"/>
                <a:gd name="T3" fmla="*/ 30 h 385"/>
                <a:gd name="T4" fmla="*/ 69 w 215"/>
                <a:gd name="T5" fmla="*/ 33 h 385"/>
                <a:gd name="T6" fmla="*/ 63 w 215"/>
                <a:gd name="T7" fmla="*/ 37 h 385"/>
                <a:gd name="T8" fmla="*/ 48 w 215"/>
                <a:gd name="T9" fmla="*/ 39 h 385"/>
                <a:gd name="T10" fmla="*/ 39 w 215"/>
                <a:gd name="T11" fmla="*/ 31 h 385"/>
                <a:gd name="T12" fmla="*/ 24 w 215"/>
                <a:gd name="T13" fmla="*/ 27 h 385"/>
                <a:gd name="T14" fmla="*/ 1 w 215"/>
                <a:gd name="T15" fmla="*/ 43 h 385"/>
                <a:gd name="T16" fmla="*/ 1 w 215"/>
                <a:gd name="T17" fmla="*/ 46 h 385"/>
                <a:gd name="T18" fmla="*/ 7 w 215"/>
                <a:gd name="T19" fmla="*/ 59 h 385"/>
                <a:gd name="T20" fmla="*/ 12 w 215"/>
                <a:gd name="T21" fmla="*/ 71 h 385"/>
                <a:gd name="T22" fmla="*/ 22 w 215"/>
                <a:gd name="T23" fmla="*/ 97 h 385"/>
                <a:gd name="T24" fmla="*/ 42 w 215"/>
                <a:gd name="T25" fmla="*/ 122 h 385"/>
                <a:gd name="T26" fmla="*/ 52 w 215"/>
                <a:gd name="T27" fmla="*/ 142 h 385"/>
                <a:gd name="T28" fmla="*/ 55 w 215"/>
                <a:gd name="T29" fmla="*/ 161 h 385"/>
                <a:gd name="T30" fmla="*/ 60 w 215"/>
                <a:gd name="T31" fmla="*/ 178 h 385"/>
                <a:gd name="T32" fmla="*/ 81 w 215"/>
                <a:gd name="T33" fmla="*/ 206 h 385"/>
                <a:gd name="T34" fmla="*/ 78 w 215"/>
                <a:gd name="T35" fmla="*/ 234 h 385"/>
                <a:gd name="T36" fmla="*/ 60 w 215"/>
                <a:gd name="T37" fmla="*/ 241 h 385"/>
                <a:gd name="T38" fmla="*/ 37 w 215"/>
                <a:gd name="T39" fmla="*/ 260 h 385"/>
                <a:gd name="T40" fmla="*/ 51 w 215"/>
                <a:gd name="T41" fmla="*/ 272 h 385"/>
                <a:gd name="T42" fmla="*/ 45 w 215"/>
                <a:gd name="T43" fmla="*/ 298 h 385"/>
                <a:gd name="T44" fmla="*/ 42 w 215"/>
                <a:gd name="T45" fmla="*/ 308 h 385"/>
                <a:gd name="T46" fmla="*/ 28 w 215"/>
                <a:gd name="T47" fmla="*/ 325 h 385"/>
                <a:gd name="T48" fmla="*/ 19 w 215"/>
                <a:gd name="T49" fmla="*/ 344 h 385"/>
                <a:gd name="T50" fmla="*/ 22 w 215"/>
                <a:gd name="T51" fmla="*/ 371 h 385"/>
                <a:gd name="T52" fmla="*/ 43 w 215"/>
                <a:gd name="T53" fmla="*/ 383 h 385"/>
                <a:gd name="T54" fmla="*/ 80 w 215"/>
                <a:gd name="T55" fmla="*/ 379 h 385"/>
                <a:gd name="T56" fmla="*/ 91 w 215"/>
                <a:gd name="T57" fmla="*/ 344 h 385"/>
                <a:gd name="T58" fmla="*/ 104 w 215"/>
                <a:gd name="T59" fmla="*/ 321 h 385"/>
                <a:gd name="T60" fmla="*/ 123 w 215"/>
                <a:gd name="T61" fmla="*/ 305 h 385"/>
                <a:gd name="T62" fmla="*/ 141 w 215"/>
                <a:gd name="T63" fmla="*/ 275 h 385"/>
                <a:gd name="T64" fmla="*/ 139 w 215"/>
                <a:gd name="T65" fmla="*/ 258 h 385"/>
                <a:gd name="T66" fmla="*/ 134 w 215"/>
                <a:gd name="T67" fmla="*/ 243 h 385"/>
                <a:gd name="T68" fmla="*/ 133 w 215"/>
                <a:gd name="T69" fmla="*/ 227 h 385"/>
                <a:gd name="T70" fmla="*/ 172 w 215"/>
                <a:gd name="T71" fmla="*/ 198 h 385"/>
                <a:gd name="T72" fmla="*/ 188 w 215"/>
                <a:gd name="T73" fmla="*/ 198 h 385"/>
                <a:gd name="T74" fmla="*/ 200 w 215"/>
                <a:gd name="T75" fmla="*/ 199 h 385"/>
                <a:gd name="T76" fmla="*/ 207 w 215"/>
                <a:gd name="T77" fmla="*/ 190 h 385"/>
                <a:gd name="T78" fmla="*/ 214 w 215"/>
                <a:gd name="T79" fmla="*/ 176 h 385"/>
                <a:gd name="T80" fmla="*/ 204 w 215"/>
                <a:gd name="T81" fmla="*/ 170 h 385"/>
                <a:gd name="T82" fmla="*/ 201 w 215"/>
                <a:gd name="T83" fmla="*/ 148 h 385"/>
                <a:gd name="T84" fmla="*/ 193 w 215"/>
                <a:gd name="T85" fmla="*/ 132 h 385"/>
                <a:gd name="T86" fmla="*/ 200 w 215"/>
                <a:gd name="T87" fmla="*/ 115 h 385"/>
                <a:gd name="T88" fmla="*/ 187 w 215"/>
                <a:gd name="T89" fmla="*/ 108 h 385"/>
                <a:gd name="T90" fmla="*/ 175 w 215"/>
                <a:gd name="T91" fmla="*/ 99 h 385"/>
                <a:gd name="T92" fmla="*/ 147 w 215"/>
                <a:gd name="T93" fmla="*/ 82 h 385"/>
                <a:gd name="T94" fmla="*/ 114 w 215"/>
                <a:gd name="T95" fmla="*/ 77 h 385"/>
                <a:gd name="T96" fmla="*/ 105 w 215"/>
                <a:gd name="T97" fmla="*/ 63 h 385"/>
                <a:gd name="T98" fmla="*/ 113 w 215"/>
                <a:gd name="T99" fmla="*/ 37 h 385"/>
                <a:gd name="T100" fmla="*/ 116 w 215"/>
                <a:gd name="T101" fmla="*/ 3 h 385"/>
                <a:gd name="T102" fmla="*/ 99 w 215"/>
                <a:gd name="T10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5" h="385">
                  <a:moveTo>
                    <a:pt x="99" y="0"/>
                  </a:moveTo>
                  <a:cubicBezTo>
                    <a:pt x="94" y="0"/>
                    <a:pt x="86" y="0"/>
                    <a:pt x="87" y="7"/>
                  </a:cubicBezTo>
                  <a:cubicBezTo>
                    <a:pt x="87" y="12"/>
                    <a:pt x="89" y="19"/>
                    <a:pt x="87" y="23"/>
                  </a:cubicBezTo>
                  <a:cubicBezTo>
                    <a:pt x="86" y="26"/>
                    <a:pt x="84" y="27"/>
                    <a:pt x="83" y="30"/>
                  </a:cubicBezTo>
                  <a:cubicBezTo>
                    <a:pt x="83" y="33"/>
                    <a:pt x="85" y="35"/>
                    <a:pt x="85" y="38"/>
                  </a:cubicBezTo>
                  <a:cubicBezTo>
                    <a:pt x="79" y="39"/>
                    <a:pt x="75" y="29"/>
                    <a:pt x="69" y="33"/>
                  </a:cubicBezTo>
                  <a:cubicBezTo>
                    <a:pt x="68" y="34"/>
                    <a:pt x="68" y="36"/>
                    <a:pt x="67" y="37"/>
                  </a:cubicBezTo>
                  <a:cubicBezTo>
                    <a:pt x="66" y="37"/>
                    <a:pt x="64" y="36"/>
                    <a:pt x="63" y="37"/>
                  </a:cubicBezTo>
                  <a:cubicBezTo>
                    <a:pt x="60" y="37"/>
                    <a:pt x="59" y="39"/>
                    <a:pt x="56" y="39"/>
                  </a:cubicBezTo>
                  <a:cubicBezTo>
                    <a:pt x="53" y="39"/>
                    <a:pt x="51" y="39"/>
                    <a:pt x="48" y="39"/>
                  </a:cubicBezTo>
                  <a:cubicBezTo>
                    <a:pt x="45" y="39"/>
                    <a:pt x="43" y="40"/>
                    <a:pt x="41" y="41"/>
                  </a:cubicBezTo>
                  <a:cubicBezTo>
                    <a:pt x="30" y="43"/>
                    <a:pt x="38" y="35"/>
                    <a:pt x="39" y="31"/>
                  </a:cubicBezTo>
                  <a:cubicBezTo>
                    <a:pt x="39" y="26"/>
                    <a:pt x="35" y="27"/>
                    <a:pt x="32" y="27"/>
                  </a:cubicBezTo>
                  <a:cubicBezTo>
                    <a:pt x="28" y="28"/>
                    <a:pt x="28" y="28"/>
                    <a:pt x="24" y="27"/>
                  </a:cubicBezTo>
                  <a:cubicBezTo>
                    <a:pt x="17" y="23"/>
                    <a:pt x="14" y="25"/>
                    <a:pt x="12" y="32"/>
                  </a:cubicBezTo>
                  <a:cubicBezTo>
                    <a:pt x="10" y="40"/>
                    <a:pt x="3" y="36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5"/>
                    <a:pt x="1" y="45"/>
                    <a:pt x="1" y="46"/>
                  </a:cubicBezTo>
                  <a:cubicBezTo>
                    <a:pt x="3" y="49"/>
                    <a:pt x="6" y="50"/>
                    <a:pt x="8" y="52"/>
                  </a:cubicBezTo>
                  <a:cubicBezTo>
                    <a:pt x="12" y="56"/>
                    <a:pt x="8" y="55"/>
                    <a:pt x="7" y="59"/>
                  </a:cubicBezTo>
                  <a:cubicBezTo>
                    <a:pt x="7" y="61"/>
                    <a:pt x="9" y="63"/>
                    <a:pt x="10" y="64"/>
                  </a:cubicBezTo>
                  <a:cubicBezTo>
                    <a:pt x="12" y="66"/>
                    <a:pt x="12" y="68"/>
                    <a:pt x="12" y="71"/>
                  </a:cubicBezTo>
                  <a:cubicBezTo>
                    <a:pt x="12" y="75"/>
                    <a:pt x="15" y="80"/>
                    <a:pt x="17" y="84"/>
                  </a:cubicBezTo>
                  <a:cubicBezTo>
                    <a:pt x="18" y="89"/>
                    <a:pt x="20" y="93"/>
                    <a:pt x="22" y="97"/>
                  </a:cubicBezTo>
                  <a:cubicBezTo>
                    <a:pt x="24" y="102"/>
                    <a:pt x="27" y="105"/>
                    <a:pt x="31" y="108"/>
                  </a:cubicBezTo>
                  <a:cubicBezTo>
                    <a:pt x="36" y="112"/>
                    <a:pt x="39" y="117"/>
                    <a:pt x="42" y="122"/>
                  </a:cubicBezTo>
                  <a:cubicBezTo>
                    <a:pt x="44" y="126"/>
                    <a:pt x="48" y="129"/>
                    <a:pt x="49" y="132"/>
                  </a:cubicBezTo>
                  <a:cubicBezTo>
                    <a:pt x="50" y="135"/>
                    <a:pt x="51" y="138"/>
                    <a:pt x="52" y="142"/>
                  </a:cubicBezTo>
                  <a:cubicBezTo>
                    <a:pt x="53" y="145"/>
                    <a:pt x="53" y="148"/>
                    <a:pt x="54" y="151"/>
                  </a:cubicBezTo>
                  <a:cubicBezTo>
                    <a:pt x="55" y="155"/>
                    <a:pt x="55" y="157"/>
                    <a:pt x="55" y="161"/>
                  </a:cubicBezTo>
                  <a:cubicBezTo>
                    <a:pt x="55" y="163"/>
                    <a:pt x="57" y="166"/>
                    <a:pt x="58" y="169"/>
                  </a:cubicBezTo>
                  <a:cubicBezTo>
                    <a:pt x="59" y="172"/>
                    <a:pt x="59" y="175"/>
                    <a:pt x="60" y="178"/>
                  </a:cubicBezTo>
                  <a:cubicBezTo>
                    <a:pt x="61" y="182"/>
                    <a:pt x="65" y="189"/>
                    <a:pt x="68" y="193"/>
                  </a:cubicBezTo>
                  <a:cubicBezTo>
                    <a:pt x="71" y="199"/>
                    <a:pt x="76" y="202"/>
                    <a:pt x="81" y="206"/>
                  </a:cubicBezTo>
                  <a:cubicBezTo>
                    <a:pt x="85" y="211"/>
                    <a:pt x="85" y="218"/>
                    <a:pt x="85" y="224"/>
                  </a:cubicBezTo>
                  <a:cubicBezTo>
                    <a:pt x="84" y="228"/>
                    <a:pt x="80" y="230"/>
                    <a:pt x="78" y="234"/>
                  </a:cubicBezTo>
                  <a:cubicBezTo>
                    <a:pt x="75" y="238"/>
                    <a:pt x="73" y="241"/>
                    <a:pt x="68" y="242"/>
                  </a:cubicBezTo>
                  <a:cubicBezTo>
                    <a:pt x="65" y="242"/>
                    <a:pt x="63" y="241"/>
                    <a:pt x="60" y="241"/>
                  </a:cubicBezTo>
                  <a:cubicBezTo>
                    <a:pt x="55" y="241"/>
                    <a:pt x="52" y="245"/>
                    <a:pt x="48" y="248"/>
                  </a:cubicBezTo>
                  <a:cubicBezTo>
                    <a:pt x="43" y="251"/>
                    <a:pt x="34" y="251"/>
                    <a:pt x="37" y="260"/>
                  </a:cubicBezTo>
                  <a:cubicBezTo>
                    <a:pt x="38" y="262"/>
                    <a:pt x="41" y="265"/>
                    <a:pt x="43" y="267"/>
                  </a:cubicBezTo>
                  <a:cubicBezTo>
                    <a:pt x="46" y="269"/>
                    <a:pt x="50" y="269"/>
                    <a:pt x="51" y="272"/>
                  </a:cubicBezTo>
                  <a:cubicBezTo>
                    <a:pt x="54" y="276"/>
                    <a:pt x="49" y="284"/>
                    <a:pt x="48" y="289"/>
                  </a:cubicBezTo>
                  <a:cubicBezTo>
                    <a:pt x="47" y="292"/>
                    <a:pt x="47" y="295"/>
                    <a:pt x="45" y="298"/>
                  </a:cubicBezTo>
                  <a:cubicBezTo>
                    <a:pt x="44" y="300"/>
                    <a:pt x="43" y="302"/>
                    <a:pt x="42" y="304"/>
                  </a:cubicBezTo>
                  <a:cubicBezTo>
                    <a:pt x="42" y="305"/>
                    <a:pt x="42" y="307"/>
                    <a:pt x="42" y="308"/>
                  </a:cubicBezTo>
                  <a:cubicBezTo>
                    <a:pt x="41" y="313"/>
                    <a:pt x="38" y="317"/>
                    <a:pt x="36" y="320"/>
                  </a:cubicBezTo>
                  <a:cubicBezTo>
                    <a:pt x="34" y="322"/>
                    <a:pt x="31" y="324"/>
                    <a:pt x="28" y="325"/>
                  </a:cubicBezTo>
                  <a:cubicBezTo>
                    <a:pt x="25" y="326"/>
                    <a:pt x="22" y="325"/>
                    <a:pt x="20" y="327"/>
                  </a:cubicBezTo>
                  <a:cubicBezTo>
                    <a:pt x="16" y="331"/>
                    <a:pt x="18" y="340"/>
                    <a:pt x="19" y="344"/>
                  </a:cubicBezTo>
                  <a:cubicBezTo>
                    <a:pt x="21" y="350"/>
                    <a:pt x="22" y="355"/>
                    <a:pt x="21" y="362"/>
                  </a:cubicBezTo>
                  <a:cubicBezTo>
                    <a:pt x="21" y="365"/>
                    <a:pt x="21" y="368"/>
                    <a:pt x="22" y="371"/>
                  </a:cubicBezTo>
                  <a:cubicBezTo>
                    <a:pt x="23" y="375"/>
                    <a:pt x="25" y="374"/>
                    <a:pt x="28" y="375"/>
                  </a:cubicBezTo>
                  <a:cubicBezTo>
                    <a:pt x="34" y="377"/>
                    <a:pt x="38" y="382"/>
                    <a:pt x="43" y="383"/>
                  </a:cubicBezTo>
                  <a:cubicBezTo>
                    <a:pt x="49" y="385"/>
                    <a:pt x="55" y="381"/>
                    <a:pt x="62" y="380"/>
                  </a:cubicBezTo>
                  <a:cubicBezTo>
                    <a:pt x="68" y="380"/>
                    <a:pt x="75" y="382"/>
                    <a:pt x="80" y="379"/>
                  </a:cubicBezTo>
                  <a:cubicBezTo>
                    <a:pt x="85" y="375"/>
                    <a:pt x="88" y="368"/>
                    <a:pt x="90" y="362"/>
                  </a:cubicBezTo>
                  <a:cubicBezTo>
                    <a:pt x="91" y="356"/>
                    <a:pt x="90" y="350"/>
                    <a:pt x="91" y="344"/>
                  </a:cubicBezTo>
                  <a:cubicBezTo>
                    <a:pt x="91" y="338"/>
                    <a:pt x="96" y="334"/>
                    <a:pt x="99" y="329"/>
                  </a:cubicBezTo>
                  <a:cubicBezTo>
                    <a:pt x="101" y="327"/>
                    <a:pt x="102" y="324"/>
                    <a:pt x="104" y="321"/>
                  </a:cubicBezTo>
                  <a:cubicBezTo>
                    <a:pt x="106" y="317"/>
                    <a:pt x="111" y="309"/>
                    <a:pt x="115" y="307"/>
                  </a:cubicBezTo>
                  <a:cubicBezTo>
                    <a:pt x="118" y="306"/>
                    <a:pt x="120" y="306"/>
                    <a:pt x="123" y="305"/>
                  </a:cubicBezTo>
                  <a:cubicBezTo>
                    <a:pt x="128" y="301"/>
                    <a:pt x="133" y="297"/>
                    <a:pt x="137" y="292"/>
                  </a:cubicBezTo>
                  <a:cubicBezTo>
                    <a:pt x="141" y="287"/>
                    <a:pt x="142" y="281"/>
                    <a:pt x="141" y="275"/>
                  </a:cubicBezTo>
                  <a:cubicBezTo>
                    <a:pt x="141" y="273"/>
                    <a:pt x="140" y="270"/>
                    <a:pt x="139" y="267"/>
                  </a:cubicBezTo>
                  <a:cubicBezTo>
                    <a:pt x="139" y="264"/>
                    <a:pt x="140" y="261"/>
                    <a:pt x="139" y="258"/>
                  </a:cubicBezTo>
                  <a:cubicBezTo>
                    <a:pt x="138" y="255"/>
                    <a:pt x="136" y="253"/>
                    <a:pt x="135" y="249"/>
                  </a:cubicBezTo>
                  <a:cubicBezTo>
                    <a:pt x="135" y="248"/>
                    <a:pt x="135" y="245"/>
                    <a:pt x="134" y="243"/>
                  </a:cubicBezTo>
                  <a:cubicBezTo>
                    <a:pt x="133" y="241"/>
                    <a:pt x="131" y="241"/>
                    <a:pt x="130" y="239"/>
                  </a:cubicBezTo>
                  <a:cubicBezTo>
                    <a:pt x="130" y="236"/>
                    <a:pt x="131" y="229"/>
                    <a:pt x="133" y="227"/>
                  </a:cubicBezTo>
                  <a:cubicBezTo>
                    <a:pt x="135" y="223"/>
                    <a:pt x="139" y="220"/>
                    <a:pt x="142" y="218"/>
                  </a:cubicBezTo>
                  <a:cubicBezTo>
                    <a:pt x="152" y="210"/>
                    <a:pt x="159" y="201"/>
                    <a:pt x="172" y="198"/>
                  </a:cubicBezTo>
                  <a:cubicBezTo>
                    <a:pt x="174" y="197"/>
                    <a:pt x="178" y="195"/>
                    <a:pt x="180" y="195"/>
                  </a:cubicBezTo>
                  <a:cubicBezTo>
                    <a:pt x="183" y="195"/>
                    <a:pt x="185" y="199"/>
                    <a:pt x="188" y="198"/>
                  </a:cubicBezTo>
                  <a:cubicBezTo>
                    <a:pt x="191" y="197"/>
                    <a:pt x="192" y="194"/>
                    <a:pt x="195" y="194"/>
                  </a:cubicBezTo>
                  <a:cubicBezTo>
                    <a:pt x="199" y="194"/>
                    <a:pt x="197" y="198"/>
                    <a:pt x="200" y="199"/>
                  </a:cubicBezTo>
                  <a:cubicBezTo>
                    <a:pt x="201" y="198"/>
                    <a:pt x="201" y="195"/>
                    <a:pt x="203" y="194"/>
                  </a:cubicBezTo>
                  <a:cubicBezTo>
                    <a:pt x="204" y="192"/>
                    <a:pt x="206" y="191"/>
                    <a:pt x="207" y="190"/>
                  </a:cubicBezTo>
                  <a:cubicBezTo>
                    <a:pt x="209" y="187"/>
                    <a:pt x="206" y="182"/>
                    <a:pt x="209" y="179"/>
                  </a:cubicBezTo>
                  <a:cubicBezTo>
                    <a:pt x="210" y="177"/>
                    <a:pt x="213" y="178"/>
                    <a:pt x="214" y="176"/>
                  </a:cubicBezTo>
                  <a:cubicBezTo>
                    <a:pt x="215" y="172"/>
                    <a:pt x="212" y="173"/>
                    <a:pt x="210" y="172"/>
                  </a:cubicBezTo>
                  <a:cubicBezTo>
                    <a:pt x="209" y="172"/>
                    <a:pt x="205" y="172"/>
                    <a:pt x="204" y="170"/>
                  </a:cubicBezTo>
                  <a:cubicBezTo>
                    <a:pt x="204" y="169"/>
                    <a:pt x="205" y="166"/>
                    <a:pt x="205" y="164"/>
                  </a:cubicBezTo>
                  <a:cubicBezTo>
                    <a:pt x="196" y="165"/>
                    <a:pt x="200" y="152"/>
                    <a:pt x="201" y="148"/>
                  </a:cubicBezTo>
                  <a:cubicBezTo>
                    <a:pt x="201" y="143"/>
                    <a:pt x="199" y="143"/>
                    <a:pt x="196" y="141"/>
                  </a:cubicBezTo>
                  <a:cubicBezTo>
                    <a:pt x="193" y="139"/>
                    <a:pt x="193" y="136"/>
                    <a:pt x="193" y="132"/>
                  </a:cubicBezTo>
                  <a:cubicBezTo>
                    <a:pt x="193" y="129"/>
                    <a:pt x="194" y="126"/>
                    <a:pt x="195" y="123"/>
                  </a:cubicBezTo>
                  <a:cubicBezTo>
                    <a:pt x="196" y="120"/>
                    <a:pt x="199" y="118"/>
                    <a:pt x="200" y="115"/>
                  </a:cubicBezTo>
                  <a:cubicBezTo>
                    <a:pt x="202" y="110"/>
                    <a:pt x="198" y="113"/>
                    <a:pt x="195" y="113"/>
                  </a:cubicBezTo>
                  <a:cubicBezTo>
                    <a:pt x="192" y="112"/>
                    <a:pt x="189" y="110"/>
                    <a:pt x="187" y="108"/>
                  </a:cubicBezTo>
                  <a:cubicBezTo>
                    <a:pt x="185" y="106"/>
                    <a:pt x="185" y="103"/>
                    <a:pt x="184" y="101"/>
                  </a:cubicBezTo>
                  <a:cubicBezTo>
                    <a:pt x="181" y="98"/>
                    <a:pt x="178" y="99"/>
                    <a:pt x="175" y="99"/>
                  </a:cubicBezTo>
                  <a:cubicBezTo>
                    <a:pt x="169" y="98"/>
                    <a:pt x="164" y="95"/>
                    <a:pt x="159" y="92"/>
                  </a:cubicBezTo>
                  <a:cubicBezTo>
                    <a:pt x="154" y="88"/>
                    <a:pt x="152" y="84"/>
                    <a:pt x="147" y="82"/>
                  </a:cubicBezTo>
                  <a:cubicBezTo>
                    <a:pt x="140" y="79"/>
                    <a:pt x="136" y="83"/>
                    <a:pt x="129" y="83"/>
                  </a:cubicBezTo>
                  <a:cubicBezTo>
                    <a:pt x="123" y="83"/>
                    <a:pt x="117" y="82"/>
                    <a:pt x="114" y="77"/>
                  </a:cubicBezTo>
                  <a:cubicBezTo>
                    <a:pt x="113" y="74"/>
                    <a:pt x="113" y="71"/>
                    <a:pt x="112" y="69"/>
                  </a:cubicBezTo>
                  <a:cubicBezTo>
                    <a:pt x="110" y="66"/>
                    <a:pt x="107" y="66"/>
                    <a:pt x="105" y="63"/>
                  </a:cubicBezTo>
                  <a:cubicBezTo>
                    <a:pt x="104" y="61"/>
                    <a:pt x="105" y="57"/>
                    <a:pt x="106" y="54"/>
                  </a:cubicBezTo>
                  <a:cubicBezTo>
                    <a:pt x="107" y="48"/>
                    <a:pt x="110" y="43"/>
                    <a:pt x="113" y="37"/>
                  </a:cubicBezTo>
                  <a:cubicBezTo>
                    <a:pt x="117" y="31"/>
                    <a:pt x="118" y="27"/>
                    <a:pt x="115" y="20"/>
                  </a:cubicBezTo>
                  <a:cubicBezTo>
                    <a:pt x="113" y="13"/>
                    <a:pt x="114" y="8"/>
                    <a:pt x="116" y="3"/>
                  </a:cubicBezTo>
                  <a:cubicBezTo>
                    <a:pt x="115" y="2"/>
                    <a:pt x="114" y="2"/>
                    <a:pt x="113" y="1"/>
                  </a:cubicBezTo>
                  <a:cubicBezTo>
                    <a:pt x="109" y="0"/>
                    <a:pt x="104" y="0"/>
                    <a:pt x="9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39"/>
            <p:cNvSpPr>
              <a:spLocks/>
            </p:cNvSpPr>
            <p:nvPr/>
          </p:nvSpPr>
          <p:spPr bwMode="auto">
            <a:xfrm>
              <a:off x="4968875" y="3205163"/>
              <a:ext cx="354013" cy="371475"/>
            </a:xfrm>
            <a:custGeom>
              <a:avLst/>
              <a:gdLst>
                <a:gd name="T0" fmla="*/ 187 w 200"/>
                <a:gd name="T1" fmla="*/ 102 h 210"/>
                <a:gd name="T2" fmla="*/ 180 w 200"/>
                <a:gd name="T3" fmla="*/ 88 h 210"/>
                <a:gd name="T4" fmla="*/ 179 w 200"/>
                <a:gd name="T5" fmla="*/ 69 h 210"/>
                <a:gd name="T6" fmla="*/ 159 w 200"/>
                <a:gd name="T7" fmla="*/ 56 h 210"/>
                <a:gd name="T8" fmla="*/ 141 w 200"/>
                <a:gd name="T9" fmla="*/ 67 h 210"/>
                <a:gd name="T10" fmla="*/ 128 w 200"/>
                <a:gd name="T11" fmla="*/ 59 h 210"/>
                <a:gd name="T12" fmla="*/ 115 w 200"/>
                <a:gd name="T13" fmla="*/ 45 h 210"/>
                <a:gd name="T14" fmla="*/ 88 w 200"/>
                <a:gd name="T15" fmla="*/ 34 h 210"/>
                <a:gd name="T16" fmla="*/ 72 w 200"/>
                <a:gd name="T17" fmla="*/ 6 h 210"/>
                <a:gd name="T18" fmla="*/ 49 w 200"/>
                <a:gd name="T19" fmla="*/ 11 h 210"/>
                <a:gd name="T20" fmla="*/ 32 w 200"/>
                <a:gd name="T21" fmla="*/ 13 h 210"/>
                <a:gd name="T22" fmla="*/ 23 w 200"/>
                <a:gd name="T23" fmla="*/ 28 h 210"/>
                <a:gd name="T24" fmla="*/ 5 w 200"/>
                <a:gd name="T25" fmla="*/ 52 h 210"/>
                <a:gd name="T26" fmla="*/ 2 w 200"/>
                <a:gd name="T27" fmla="*/ 59 h 210"/>
                <a:gd name="T28" fmla="*/ 2 w 200"/>
                <a:gd name="T29" fmla="*/ 67 h 210"/>
                <a:gd name="T30" fmla="*/ 5 w 200"/>
                <a:gd name="T31" fmla="*/ 74 h 210"/>
                <a:gd name="T32" fmla="*/ 24 w 200"/>
                <a:gd name="T33" fmla="*/ 83 h 210"/>
                <a:gd name="T34" fmla="*/ 32 w 200"/>
                <a:gd name="T35" fmla="*/ 106 h 210"/>
                <a:gd name="T36" fmla="*/ 39 w 200"/>
                <a:gd name="T37" fmla="*/ 122 h 210"/>
                <a:gd name="T38" fmla="*/ 50 w 200"/>
                <a:gd name="T39" fmla="*/ 132 h 210"/>
                <a:gd name="T40" fmla="*/ 59 w 200"/>
                <a:gd name="T41" fmla="*/ 145 h 210"/>
                <a:gd name="T42" fmla="*/ 62 w 200"/>
                <a:gd name="T43" fmla="*/ 165 h 210"/>
                <a:gd name="T44" fmla="*/ 57 w 200"/>
                <a:gd name="T45" fmla="*/ 177 h 210"/>
                <a:gd name="T46" fmla="*/ 50 w 200"/>
                <a:gd name="T47" fmla="*/ 198 h 210"/>
                <a:gd name="T48" fmla="*/ 57 w 200"/>
                <a:gd name="T49" fmla="*/ 205 h 210"/>
                <a:gd name="T50" fmla="*/ 60 w 200"/>
                <a:gd name="T51" fmla="*/ 209 h 210"/>
                <a:gd name="T52" fmla="*/ 83 w 200"/>
                <a:gd name="T53" fmla="*/ 193 h 210"/>
                <a:gd name="T54" fmla="*/ 98 w 200"/>
                <a:gd name="T55" fmla="*/ 197 h 210"/>
                <a:gd name="T56" fmla="*/ 107 w 200"/>
                <a:gd name="T57" fmla="*/ 205 h 210"/>
                <a:gd name="T58" fmla="*/ 122 w 200"/>
                <a:gd name="T59" fmla="*/ 203 h 210"/>
                <a:gd name="T60" fmla="*/ 128 w 200"/>
                <a:gd name="T61" fmla="*/ 199 h 210"/>
                <a:gd name="T62" fmla="*/ 142 w 200"/>
                <a:gd name="T63" fmla="*/ 196 h 210"/>
                <a:gd name="T64" fmla="*/ 146 w 200"/>
                <a:gd name="T65" fmla="*/ 173 h 210"/>
                <a:gd name="T66" fmla="*/ 172 w 200"/>
                <a:gd name="T67" fmla="*/ 167 h 210"/>
                <a:gd name="T68" fmla="*/ 178 w 200"/>
                <a:gd name="T69" fmla="*/ 162 h 210"/>
                <a:gd name="T70" fmla="*/ 186 w 200"/>
                <a:gd name="T71" fmla="*/ 141 h 210"/>
                <a:gd name="T72" fmla="*/ 198 w 200"/>
                <a:gd name="T73" fmla="*/ 117 h 210"/>
                <a:gd name="T74" fmla="*/ 194 w 200"/>
                <a:gd name="T75" fmla="*/ 10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210">
                  <a:moveTo>
                    <a:pt x="194" y="106"/>
                  </a:moveTo>
                  <a:cubicBezTo>
                    <a:pt x="192" y="103"/>
                    <a:pt x="191" y="103"/>
                    <a:pt x="187" y="102"/>
                  </a:cubicBezTo>
                  <a:cubicBezTo>
                    <a:pt x="184" y="101"/>
                    <a:pt x="182" y="101"/>
                    <a:pt x="181" y="97"/>
                  </a:cubicBezTo>
                  <a:cubicBezTo>
                    <a:pt x="180" y="94"/>
                    <a:pt x="182" y="91"/>
                    <a:pt x="180" y="88"/>
                  </a:cubicBezTo>
                  <a:cubicBezTo>
                    <a:pt x="179" y="85"/>
                    <a:pt x="178" y="84"/>
                    <a:pt x="178" y="80"/>
                  </a:cubicBezTo>
                  <a:cubicBezTo>
                    <a:pt x="178" y="76"/>
                    <a:pt x="180" y="72"/>
                    <a:pt x="179" y="69"/>
                  </a:cubicBezTo>
                  <a:cubicBezTo>
                    <a:pt x="179" y="66"/>
                    <a:pt x="174" y="63"/>
                    <a:pt x="173" y="61"/>
                  </a:cubicBezTo>
                  <a:cubicBezTo>
                    <a:pt x="169" y="58"/>
                    <a:pt x="164" y="56"/>
                    <a:pt x="159" y="56"/>
                  </a:cubicBezTo>
                  <a:cubicBezTo>
                    <a:pt x="155" y="57"/>
                    <a:pt x="147" y="56"/>
                    <a:pt x="145" y="60"/>
                  </a:cubicBezTo>
                  <a:cubicBezTo>
                    <a:pt x="144" y="62"/>
                    <a:pt x="143" y="66"/>
                    <a:pt x="141" y="67"/>
                  </a:cubicBezTo>
                  <a:cubicBezTo>
                    <a:pt x="139" y="67"/>
                    <a:pt x="137" y="65"/>
                    <a:pt x="135" y="64"/>
                  </a:cubicBezTo>
                  <a:cubicBezTo>
                    <a:pt x="132" y="62"/>
                    <a:pt x="130" y="62"/>
                    <a:pt x="128" y="59"/>
                  </a:cubicBezTo>
                  <a:cubicBezTo>
                    <a:pt x="126" y="58"/>
                    <a:pt x="125" y="55"/>
                    <a:pt x="123" y="54"/>
                  </a:cubicBezTo>
                  <a:cubicBezTo>
                    <a:pt x="118" y="51"/>
                    <a:pt x="116" y="50"/>
                    <a:pt x="115" y="45"/>
                  </a:cubicBezTo>
                  <a:cubicBezTo>
                    <a:pt x="113" y="39"/>
                    <a:pt x="110" y="35"/>
                    <a:pt x="104" y="34"/>
                  </a:cubicBezTo>
                  <a:cubicBezTo>
                    <a:pt x="97" y="34"/>
                    <a:pt x="94" y="39"/>
                    <a:pt x="88" y="34"/>
                  </a:cubicBezTo>
                  <a:cubicBezTo>
                    <a:pt x="83" y="31"/>
                    <a:pt x="77" y="28"/>
                    <a:pt x="78" y="22"/>
                  </a:cubicBezTo>
                  <a:cubicBezTo>
                    <a:pt x="78" y="17"/>
                    <a:pt x="76" y="11"/>
                    <a:pt x="72" y="6"/>
                  </a:cubicBezTo>
                  <a:cubicBezTo>
                    <a:pt x="68" y="2"/>
                    <a:pt x="60" y="0"/>
                    <a:pt x="55" y="4"/>
                  </a:cubicBezTo>
                  <a:cubicBezTo>
                    <a:pt x="52" y="6"/>
                    <a:pt x="51" y="8"/>
                    <a:pt x="49" y="11"/>
                  </a:cubicBezTo>
                  <a:cubicBezTo>
                    <a:pt x="45" y="14"/>
                    <a:pt x="46" y="13"/>
                    <a:pt x="42" y="12"/>
                  </a:cubicBezTo>
                  <a:cubicBezTo>
                    <a:pt x="38" y="11"/>
                    <a:pt x="35" y="13"/>
                    <a:pt x="32" y="13"/>
                  </a:cubicBezTo>
                  <a:cubicBezTo>
                    <a:pt x="29" y="13"/>
                    <a:pt x="25" y="11"/>
                    <a:pt x="22" y="12"/>
                  </a:cubicBezTo>
                  <a:cubicBezTo>
                    <a:pt x="16" y="15"/>
                    <a:pt x="21" y="24"/>
                    <a:pt x="23" y="28"/>
                  </a:cubicBezTo>
                  <a:cubicBezTo>
                    <a:pt x="24" y="33"/>
                    <a:pt x="22" y="40"/>
                    <a:pt x="19" y="44"/>
                  </a:cubicBezTo>
                  <a:cubicBezTo>
                    <a:pt x="15" y="49"/>
                    <a:pt x="9" y="49"/>
                    <a:pt x="5" y="52"/>
                  </a:cubicBezTo>
                  <a:cubicBezTo>
                    <a:pt x="3" y="53"/>
                    <a:pt x="2" y="54"/>
                    <a:pt x="1" y="55"/>
                  </a:cubicBezTo>
                  <a:cubicBezTo>
                    <a:pt x="0" y="58"/>
                    <a:pt x="2" y="57"/>
                    <a:pt x="2" y="59"/>
                  </a:cubicBezTo>
                  <a:cubicBezTo>
                    <a:pt x="2" y="61"/>
                    <a:pt x="2" y="61"/>
                    <a:pt x="2" y="63"/>
                  </a:cubicBezTo>
                  <a:cubicBezTo>
                    <a:pt x="2" y="64"/>
                    <a:pt x="2" y="65"/>
                    <a:pt x="2" y="67"/>
                  </a:cubicBezTo>
                  <a:cubicBezTo>
                    <a:pt x="3" y="68"/>
                    <a:pt x="4" y="68"/>
                    <a:pt x="5" y="69"/>
                  </a:cubicBezTo>
                  <a:cubicBezTo>
                    <a:pt x="5" y="71"/>
                    <a:pt x="5" y="72"/>
                    <a:pt x="5" y="74"/>
                  </a:cubicBezTo>
                  <a:cubicBezTo>
                    <a:pt x="5" y="76"/>
                    <a:pt x="6" y="79"/>
                    <a:pt x="8" y="81"/>
                  </a:cubicBezTo>
                  <a:cubicBezTo>
                    <a:pt x="13" y="86"/>
                    <a:pt x="19" y="81"/>
                    <a:pt x="24" y="83"/>
                  </a:cubicBezTo>
                  <a:cubicBezTo>
                    <a:pt x="30" y="86"/>
                    <a:pt x="29" y="93"/>
                    <a:pt x="29" y="99"/>
                  </a:cubicBezTo>
                  <a:cubicBezTo>
                    <a:pt x="30" y="102"/>
                    <a:pt x="31" y="104"/>
                    <a:pt x="32" y="106"/>
                  </a:cubicBezTo>
                  <a:cubicBezTo>
                    <a:pt x="32" y="109"/>
                    <a:pt x="31" y="112"/>
                    <a:pt x="32" y="115"/>
                  </a:cubicBezTo>
                  <a:cubicBezTo>
                    <a:pt x="33" y="119"/>
                    <a:pt x="37" y="119"/>
                    <a:pt x="39" y="122"/>
                  </a:cubicBezTo>
                  <a:cubicBezTo>
                    <a:pt x="40" y="124"/>
                    <a:pt x="39" y="127"/>
                    <a:pt x="42" y="129"/>
                  </a:cubicBezTo>
                  <a:cubicBezTo>
                    <a:pt x="45" y="130"/>
                    <a:pt x="48" y="129"/>
                    <a:pt x="50" y="132"/>
                  </a:cubicBezTo>
                  <a:cubicBezTo>
                    <a:pt x="53" y="134"/>
                    <a:pt x="53" y="137"/>
                    <a:pt x="54" y="139"/>
                  </a:cubicBezTo>
                  <a:cubicBezTo>
                    <a:pt x="55" y="144"/>
                    <a:pt x="55" y="144"/>
                    <a:pt x="59" y="145"/>
                  </a:cubicBezTo>
                  <a:cubicBezTo>
                    <a:pt x="62" y="146"/>
                    <a:pt x="65" y="148"/>
                    <a:pt x="67" y="151"/>
                  </a:cubicBezTo>
                  <a:cubicBezTo>
                    <a:pt x="71" y="156"/>
                    <a:pt x="69" y="163"/>
                    <a:pt x="62" y="165"/>
                  </a:cubicBezTo>
                  <a:cubicBezTo>
                    <a:pt x="59" y="166"/>
                    <a:pt x="58" y="165"/>
                    <a:pt x="57" y="168"/>
                  </a:cubicBezTo>
                  <a:cubicBezTo>
                    <a:pt x="56" y="171"/>
                    <a:pt x="57" y="175"/>
                    <a:pt x="57" y="177"/>
                  </a:cubicBezTo>
                  <a:cubicBezTo>
                    <a:pt x="57" y="181"/>
                    <a:pt x="54" y="188"/>
                    <a:pt x="52" y="192"/>
                  </a:cubicBezTo>
                  <a:cubicBezTo>
                    <a:pt x="51" y="194"/>
                    <a:pt x="50" y="195"/>
                    <a:pt x="50" y="198"/>
                  </a:cubicBezTo>
                  <a:cubicBezTo>
                    <a:pt x="50" y="198"/>
                    <a:pt x="50" y="198"/>
                    <a:pt x="50" y="198"/>
                  </a:cubicBezTo>
                  <a:cubicBezTo>
                    <a:pt x="53" y="200"/>
                    <a:pt x="55" y="202"/>
                    <a:pt x="57" y="205"/>
                  </a:cubicBezTo>
                  <a:cubicBezTo>
                    <a:pt x="58" y="207"/>
                    <a:pt x="58" y="209"/>
                    <a:pt x="59" y="210"/>
                  </a:cubicBezTo>
                  <a:cubicBezTo>
                    <a:pt x="59" y="210"/>
                    <a:pt x="60" y="209"/>
                    <a:pt x="60" y="209"/>
                  </a:cubicBezTo>
                  <a:cubicBezTo>
                    <a:pt x="62" y="202"/>
                    <a:pt x="69" y="206"/>
                    <a:pt x="71" y="198"/>
                  </a:cubicBezTo>
                  <a:cubicBezTo>
                    <a:pt x="73" y="191"/>
                    <a:pt x="76" y="189"/>
                    <a:pt x="83" y="193"/>
                  </a:cubicBezTo>
                  <a:cubicBezTo>
                    <a:pt x="87" y="194"/>
                    <a:pt x="87" y="194"/>
                    <a:pt x="91" y="193"/>
                  </a:cubicBezTo>
                  <a:cubicBezTo>
                    <a:pt x="94" y="193"/>
                    <a:pt x="98" y="192"/>
                    <a:pt x="98" y="197"/>
                  </a:cubicBezTo>
                  <a:cubicBezTo>
                    <a:pt x="97" y="201"/>
                    <a:pt x="89" y="209"/>
                    <a:pt x="100" y="207"/>
                  </a:cubicBezTo>
                  <a:cubicBezTo>
                    <a:pt x="102" y="206"/>
                    <a:pt x="104" y="205"/>
                    <a:pt x="107" y="205"/>
                  </a:cubicBezTo>
                  <a:cubicBezTo>
                    <a:pt x="110" y="205"/>
                    <a:pt x="112" y="205"/>
                    <a:pt x="115" y="205"/>
                  </a:cubicBezTo>
                  <a:cubicBezTo>
                    <a:pt x="118" y="205"/>
                    <a:pt x="119" y="203"/>
                    <a:pt x="122" y="203"/>
                  </a:cubicBezTo>
                  <a:cubicBezTo>
                    <a:pt x="123" y="202"/>
                    <a:pt x="125" y="203"/>
                    <a:pt x="126" y="203"/>
                  </a:cubicBezTo>
                  <a:cubicBezTo>
                    <a:pt x="127" y="202"/>
                    <a:pt x="127" y="200"/>
                    <a:pt x="128" y="199"/>
                  </a:cubicBezTo>
                  <a:cubicBezTo>
                    <a:pt x="134" y="195"/>
                    <a:pt x="138" y="205"/>
                    <a:pt x="144" y="204"/>
                  </a:cubicBezTo>
                  <a:cubicBezTo>
                    <a:pt x="144" y="201"/>
                    <a:pt x="142" y="199"/>
                    <a:pt x="142" y="196"/>
                  </a:cubicBezTo>
                  <a:cubicBezTo>
                    <a:pt x="143" y="193"/>
                    <a:pt x="145" y="192"/>
                    <a:pt x="146" y="189"/>
                  </a:cubicBezTo>
                  <a:cubicBezTo>
                    <a:pt x="148" y="185"/>
                    <a:pt x="146" y="178"/>
                    <a:pt x="146" y="173"/>
                  </a:cubicBezTo>
                  <a:cubicBezTo>
                    <a:pt x="145" y="166"/>
                    <a:pt x="153" y="166"/>
                    <a:pt x="158" y="166"/>
                  </a:cubicBezTo>
                  <a:cubicBezTo>
                    <a:pt x="163" y="166"/>
                    <a:pt x="168" y="166"/>
                    <a:pt x="172" y="167"/>
                  </a:cubicBezTo>
                  <a:cubicBezTo>
                    <a:pt x="173" y="168"/>
                    <a:pt x="174" y="168"/>
                    <a:pt x="175" y="169"/>
                  </a:cubicBezTo>
                  <a:cubicBezTo>
                    <a:pt x="176" y="167"/>
                    <a:pt x="177" y="164"/>
                    <a:pt x="178" y="162"/>
                  </a:cubicBezTo>
                  <a:cubicBezTo>
                    <a:pt x="179" y="158"/>
                    <a:pt x="183" y="153"/>
                    <a:pt x="184" y="148"/>
                  </a:cubicBezTo>
                  <a:cubicBezTo>
                    <a:pt x="185" y="145"/>
                    <a:pt x="185" y="144"/>
                    <a:pt x="186" y="141"/>
                  </a:cubicBezTo>
                  <a:cubicBezTo>
                    <a:pt x="187" y="138"/>
                    <a:pt x="188" y="136"/>
                    <a:pt x="189" y="133"/>
                  </a:cubicBezTo>
                  <a:cubicBezTo>
                    <a:pt x="192" y="128"/>
                    <a:pt x="196" y="123"/>
                    <a:pt x="198" y="117"/>
                  </a:cubicBezTo>
                  <a:cubicBezTo>
                    <a:pt x="198" y="115"/>
                    <a:pt x="199" y="113"/>
                    <a:pt x="200" y="111"/>
                  </a:cubicBezTo>
                  <a:cubicBezTo>
                    <a:pt x="198" y="110"/>
                    <a:pt x="196" y="109"/>
                    <a:pt x="194" y="1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40"/>
            <p:cNvSpPr>
              <a:spLocks/>
            </p:cNvSpPr>
            <p:nvPr/>
          </p:nvSpPr>
          <p:spPr bwMode="auto">
            <a:xfrm>
              <a:off x="3883025" y="188912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41"/>
            <p:cNvSpPr>
              <a:spLocks/>
            </p:cNvSpPr>
            <p:nvPr/>
          </p:nvSpPr>
          <p:spPr bwMode="auto">
            <a:xfrm>
              <a:off x="3867150" y="19177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42"/>
            <p:cNvSpPr>
              <a:spLocks/>
            </p:cNvSpPr>
            <p:nvPr/>
          </p:nvSpPr>
          <p:spPr bwMode="auto">
            <a:xfrm>
              <a:off x="3851275" y="1620838"/>
              <a:ext cx="490538" cy="574675"/>
            </a:xfrm>
            <a:custGeom>
              <a:avLst/>
              <a:gdLst>
                <a:gd name="T0" fmla="*/ 129 w 278"/>
                <a:gd name="T1" fmla="*/ 66 h 326"/>
                <a:gd name="T2" fmla="*/ 137 w 278"/>
                <a:gd name="T3" fmla="*/ 83 h 326"/>
                <a:gd name="T4" fmla="*/ 138 w 278"/>
                <a:gd name="T5" fmla="*/ 108 h 326"/>
                <a:gd name="T6" fmla="*/ 105 w 278"/>
                <a:gd name="T7" fmla="*/ 133 h 326"/>
                <a:gd name="T8" fmla="*/ 86 w 278"/>
                <a:gd name="T9" fmla="*/ 135 h 326"/>
                <a:gd name="T10" fmla="*/ 67 w 278"/>
                <a:gd name="T11" fmla="*/ 147 h 326"/>
                <a:gd name="T12" fmla="*/ 52 w 278"/>
                <a:gd name="T13" fmla="*/ 183 h 326"/>
                <a:gd name="T14" fmla="*/ 16 w 278"/>
                <a:gd name="T15" fmla="*/ 165 h 326"/>
                <a:gd name="T16" fmla="*/ 3 w 278"/>
                <a:gd name="T17" fmla="*/ 205 h 326"/>
                <a:gd name="T18" fmla="*/ 6 w 278"/>
                <a:gd name="T19" fmla="*/ 225 h 326"/>
                <a:gd name="T20" fmla="*/ 16 w 278"/>
                <a:gd name="T21" fmla="*/ 246 h 326"/>
                <a:gd name="T22" fmla="*/ 47 w 278"/>
                <a:gd name="T23" fmla="*/ 278 h 326"/>
                <a:gd name="T24" fmla="*/ 72 w 278"/>
                <a:gd name="T25" fmla="*/ 288 h 326"/>
                <a:gd name="T26" fmla="*/ 99 w 278"/>
                <a:gd name="T27" fmla="*/ 305 h 326"/>
                <a:gd name="T28" fmla="*/ 127 w 278"/>
                <a:gd name="T29" fmla="*/ 302 h 326"/>
                <a:gd name="T30" fmla="*/ 173 w 278"/>
                <a:gd name="T31" fmla="*/ 300 h 326"/>
                <a:gd name="T32" fmla="*/ 199 w 278"/>
                <a:gd name="T33" fmla="*/ 314 h 326"/>
                <a:gd name="T34" fmla="*/ 210 w 278"/>
                <a:gd name="T35" fmla="*/ 319 h 326"/>
                <a:gd name="T36" fmla="*/ 217 w 278"/>
                <a:gd name="T37" fmla="*/ 284 h 326"/>
                <a:gd name="T38" fmla="*/ 197 w 278"/>
                <a:gd name="T39" fmla="*/ 260 h 326"/>
                <a:gd name="T40" fmla="*/ 205 w 278"/>
                <a:gd name="T41" fmla="*/ 221 h 326"/>
                <a:gd name="T42" fmla="*/ 193 w 278"/>
                <a:gd name="T43" fmla="*/ 239 h 326"/>
                <a:gd name="T44" fmla="*/ 189 w 278"/>
                <a:gd name="T45" fmla="*/ 221 h 326"/>
                <a:gd name="T46" fmla="*/ 199 w 278"/>
                <a:gd name="T47" fmla="*/ 207 h 326"/>
                <a:gd name="T48" fmla="*/ 220 w 278"/>
                <a:gd name="T49" fmla="*/ 198 h 326"/>
                <a:gd name="T50" fmla="*/ 228 w 278"/>
                <a:gd name="T51" fmla="*/ 209 h 326"/>
                <a:gd name="T52" fmla="*/ 256 w 278"/>
                <a:gd name="T53" fmla="*/ 186 h 326"/>
                <a:gd name="T54" fmla="*/ 273 w 278"/>
                <a:gd name="T55" fmla="*/ 173 h 326"/>
                <a:gd name="T56" fmla="*/ 271 w 278"/>
                <a:gd name="T57" fmla="*/ 158 h 326"/>
                <a:gd name="T58" fmla="*/ 251 w 278"/>
                <a:gd name="T59" fmla="*/ 150 h 326"/>
                <a:gd name="T60" fmla="*/ 226 w 278"/>
                <a:gd name="T61" fmla="*/ 148 h 326"/>
                <a:gd name="T62" fmla="*/ 211 w 278"/>
                <a:gd name="T63" fmla="*/ 135 h 326"/>
                <a:gd name="T64" fmla="*/ 205 w 278"/>
                <a:gd name="T65" fmla="*/ 104 h 326"/>
                <a:gd name="T66" fmla="*/ 194 w 278"/>
                <a:gd name="T67" fmla="*/ 84 h 326"/>
                <a:gd name="T68" fmla="*/ 190 w 278"/>
                <a:gd name="T69" fmla="*/ 74 h 326"/>
                <a:gd name="T70" fmla="*/ 198 w 278"/>
                <a:gd name="T71" fmla="*/ 61 h 326"/>
                <a:gd name="T72" fmla="*/ 222 w 278"/>
                <a:gd name="T73" fmla="*/ 46 h 326"/>
                <a:gd name="T74" fmla="*/ 228 w 278"/>
                <a:gd name="T75" fmla="*/ 12 h 326"/>
                <a:gd name="T76" fmla="*/ 210 w 278"/>
                <a:gd name="T77" fmla="*/ 1 h 326"/>
                <a:gd name="T78" fmla="*/ 195 w 278"/>
                <a:gd name="T79" fmla="*/ 8 h 326"/>
                <a:gd name="T80" fmla="*/ 185 w 278"/>
                <a:gd name="T81" fmla="*/ 16 h 326"/>
                <a:gd name="T82" fmla="*/ 153 w 278"/>
                <a:gd name="T83" fmla="*/ 26 h 326"/>
                <a:gd name="T84" fmla="*/ 143 w 278"/>
                <a:gd name="T85" fmla="*/ 38 h 326"/>
                <a:gd name="T86" fmla="*/ 130 w 278"/>
                <a:gd name="T87" fmla="*/ 4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326">
                  <a:moveTo>
                    <a:pt x="133" y="56"/>
                  </a:moveTo>
                  <a:cubicBezTo>
                    <a:pt x="132" y="58"/>
                    <a:pt x="130" y="59"/>
                    <a:pt x="130" y="60"/>
                  </a:cubicBezTo>
                  <a:cubicBezTo>
                    <a:pt x="129" y="63"/>
                    <a:pt x="131" y="64"/>
                    <a:pt x="129" y="66"/>
                  </a:cubicBezTo>
                  <a:cubicBezTo>
                    <a:pt x="126" y="70"/>
                    <a:pt x="120" y="65"/>
                    <a:pt x="124" y="72"/>
                  </a:cubicBezTo>
                  <a:cubicBezTo>
                    <a:pt x="126" y="75"/>
                    <a:pt x="129" y="79"/>
                    <a:pt x="131" y="81"/>
                  </a:cubicBezTo>
                  <a:cubicBezTo>
                    <a:pt x="133" y="82"/>
                    <a:pt x="135" y="81"/>
                    <a:pt x="137" y="83"/>
                  </a:cubicBezTo>
                  <a:cubicBezTo>
                    <a:pt x="137" y="83"/>
                    <a:pt x="137" y="85"/>
                    <a:pt x="138" y="86"/>
                  </a:cubicBezTo>
                  <a:cubicBezTo>
                    <a:pt x="138" y="87"/>
                    <a:pt x="140" y="86"/>
                    <a:pt x="141" y="87"/>
                  </a:cubicBezTo>
                  <a:cubicBezTo>
                    <a:pt x="145" y="93"/>
                    <a:pt x="144" y="103"/>
                    <a:pt x="138" y="108"/>
                  </a:cubicBezTo>
                  <a:cubicBezTo>
                    <a:pt x="132" y="114"/>
                    <a:pt x="118" y="107"/>
                    <a:pt x="115" y="117"/>
                  </a:cubicBezTo>
                  <a:cubicBezTo>
                    <a:pt x="113" y="121"/>
                    <a:pt x="116" y="127"/>
                    <a:pt x="115" y="131"/>
                  </a:cubicBezTo>
                  <a:cubicBezTo>
                    <a:pt x="112" y="138"/>
                    <a:pt x="109" y="134"/>
                    <a:pt x="105" y="133"/>
                  </a:cubicBezTo>
                  <a:cubicBezTo>
                    <a:pt x="103" y="133"/>
                    <a:pt x="102" y="136"/>
                    <a:pt x="99" y="134"/>
                  </a:cubicBezTo>
                  <a:cubicBezTo>
                    <a:pt x="97" y="133"/>
                    <a:pt x="98" y="130"/>
                    <a:pt x="97" y="129"/>
                  </a:cubicBezTo>
                  <a:cubicBezTo>
                    <a:pt x="91" y="125"/>
                    <a:pt x="89" y="134"/>
                    <a:pt x="86" y="135"/>
                  </a:cubicBezTo>
                  <a:cubicBezTo>
                    <a:pt x="83" y="137"/>
                    <a:pt x="82" y="133"/>
                    <a:pt x="79" y="139"/>
                  </a:cubicBezTo>
                  <a:cubicBezTo>
                    <a:pt x="77" y="143"/>
                    <a:pt x="80" y="144"/>
                    <a:pt x="75" y="145"/>
                  </a:cubicBezTo>
                  <a:cubicBezTo>
                    <a:pt x="72" y="146"/>
                    <a:pt x="70" y="144"/>
                    <a:pt x="67" y="147"/>
                  </a:cubicBezTo>
                  <a:cubicBezTo>
                    <a:pt x="65" y="150"/>
                    <a:pt x="65" y="153"/>
                    <a:pt x="65" y="156"/>
                  </a:cubicBezTo>
                  <a:cubicBezTo>
                    <a:pt x="61" y="159"/>
                    <a:pt x="61" y="164"/>
                    <a:pt x="59" y="169"/>
                  </a:cubicBezTo>
                  <a:cubicBezTo>
                    <a:pt x="58" y="173"/>
                    <a:pt x="55" y="181"/>
                    <a:pt x="52" y="183"/>
                  </a:cubicBezTo>
                  <a:cubicBezTo>
                    <a:pt x="43" y="177"/>
                    <a:pt x="34" y="188"/>
                    <a:pt x="26" y="181"/>
                  </a:cubicBezTo>
                  <a:cubicBezTo>
                    <a:pt x="22" y="177"/>
                    <a:pt x="24" y="172"/>
                    <a:pt x="21" y="168"/>
                  </a:cubicBezTo>
                  <a:cubicBezTo>
                    <a:pt x="19" y="165"/>
                    <a:pt x="18" y="165"/>
                    <a:pt x="16" y="165"/>
                  </a:cubicBezTo>
                  <a:cubicBezTo>
                    <a:pt x="16" y="166"/>
                    <a:pt x="16" y="166"/>
                    <a:pt x="15" y="167"/>
                  </a:cubicBezTo>
                  <a:cubicBezTo>
                    <a:pt x="12" y="173"/>
                    <a:pt x="8" y="178"/>
                    <a:pt x="5" y="184"/>
                  </a:cubicBezTo>
                  <a:cubicBezTo>
                    <a:pt x="2" y="191"/>
                    <a:pt x="0" y="198"/>
                    <a:pt x="3" y="205"/>
                  </a:cubicBezTo>
                  <a:cubicBezTo>
                    <a:pt x="5" y="210"/>
                    <a:pt x="9" y="217"/>
                    <a:pt x="5" y="222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5" y="224"/>
                    <a:pt x="6" y="225"/>
                    <a:pt x="6" y="225"/>
                  </a:cubicBezTo>
                  <a:cubicBezTo>
                    <a:pt x="8" y="230"/>
                    <a:pt x="3" y="233"/>
                    <a:pt x="3" y="237"/>
                  </a:cubicBezTo>
                  <a:cubicBezTo>
                    <a:pt x="2" y="240"/>
                    <a:pt x="3" y="249"/>
                    <a:pt x="5" y="250"/>
                  </a:cubicBezTo>
                  <a:cubicBezTo>
                    <a:pt x="9" y="254"/>
                    <a:pt x="10" y="246"/>
                    <a:pt x="16" y="246"/>
                  </a:cubicBezTo>
                  <a:cubicBezTo>
                    <a:pt x="22" y="247"/>
                    <a:pt x="26" y="260"/>
                    <a:pt x="32" y="263"/>
                  </a:cubicBezTo>
                  <a:cubicBezTo>
                    <a:pt x="37" y="265"/>
                    <a:pt x="39" y="263"/>
                    <a:pt x="43" y="267"/>
                  </a:cubicBezTo>
                  <a:cubicBezTo>
                    <a:pt x="46" y="271"/>
                    <a:pt x="45" y="275"/>
                    <a:pt x="47" y="278"/>
                  </a:cubicBezTo>
                  <a:cubicBezTo>
                    <a:pt x="50" y="283"/>
                    <a:pt x="57" y="283"/>
                    <a:pt x="55" y="275"/>
                  </a:cubicBezTo>
                  <a:cubicBezTo>
                    <a:pt x="62" y="274"/>
                    <a:pt x="62" y="279"/>
                    <a:pt x="64" y="283"/>
                  </a:cubicBezTo>
                  <a:cubicBezTo>
                    <a:pt x="65" y="289"/>
                    <a:pt x="65" y="287"/>
                    <a:pt x="72" y="288"/>
                  </a:cubicBezTo>
                  <a:cubicBezTo>
                    <a:pt x="78" y="288"/>
                    <a:pt x="77" y="290"/>
                    <a:pt x="80" y="293"/>
                  </a:cubicBezTo>
                  <a:cubicBezTo>
                    <a:pt x="84" y="296"/>
                    <a:pt x="88" y="295"/>
                    <a:pt x="91" y="298"/>
                  </a:cubicBezTo>
                  <a:cubicBezTo>
                    <a:pt x="93" y="300"/>
                    <a:pt x="95" y="304"/>
                    <a:pt x="99" y="305"/>
                  </a:cubicBezTo>
                  <a:cubicBezTo>
                    <a:pt x="103" y="306"/>
                    <a:pt x="107" y="303"/>
                    <a:pt x="111" y="306"/>
                  </a:cubicBezTo>
                  <a:cubicBezTo>
                    <a:pt x="114" y="308"/>
                    <a:pt x="114" y="315"/>
                    <a:pt x="119" y="313"/>
                  </a:cubicBezTo>
                  <a:cubicBezTo>
                    <a:pt x="122" y="312"/>
                    <a:pt x="125" y="305"/>
                    <a:pt x="127" y="302"/>
                  </a:cubicBezTo>
                  <a:cubicBezTo>
                    <a:pt x="133" y="295"/>
                    <a:pt x="143" y="297"/>
                    <a:pt x="151" y="296"/>
                  </a:cubicBezTo>
                  <a:cubicBezTo>
                    <a:pt x="156" y="296"/>
                    <a:pt x="160" y="293"/>
                    <a:pt x="164" y="294"/>
                  </a:cubicBezTo>
                  <a:cubicBezTo>
                    <a:pt x="170" y="294"/>
                    <a:pt x="168" y="298"/>
                    <a:pt x="173" y="300"/>
                  </a:cubicBezTo>
                  <a:cubicBezTo>
                    <a:pt x="179" y="303"/>
                    <a:pt x="193" y="295"/>
                    <a:pt x="195" y="305"/>
                  </a:cubicBezTo>
                  <a:cubicBezTo>
                    <a:pt x="195" y="307"/>
                    <a:pt x="193" y="310"/>
                    <a:pt x="194" y="312"/>
                  </a:cubicBezTo>
                  <a:cubicBezTo>
                    <a:pt x="195" y="314"/>
                    <a:pt x="197" y="313"/>
                    <a:pt x="199" y="314"/>
                  </a:cubicBezTo>
                  <a:cubicBezTo>
                    <a:pt x="203" y="318"/>
                    <a:pt x="202" y="320"/>
                    <a:pt x="203" y="324"/>
                  </a:cubicBezTo>
                  <a:cubicBezTo>
                    <a:pt x="203" y="325"/>
                    <a:pt x="204" y="326"/>
                    <a:pt x="206" y="325"/>
                  </a:cubicBezTo>
                  <a:cubicBezTo>
                    <a:pt x="209" y="325"/>
                    <a:pt x="209" y="321"/>
                    <a:pt x="210" y="319"/>
                  </a:cubicBezTo>
                  <a:cubicBezTo>
                    <a:pt x="215" y="322"/>
                    <a:pt x="221" y="308"/>
                    <a:pt x="221" y="305"/>
                  </a:cubicBezTo>
                  <a:cubicBezTo>
                    <a:pt x="221" y="299"/>
                    <a:pt x="225" y="294"/>
                    <a:pt x="221" y="289"/>
                  </a:cubicBezTo>
                  <a:cubicBezTo>
                    <a:pt x="220" y="287"/>
                    <a:pt x="218" y="285"/>
                    <a:pt x="217" y="284"/>
                  </a:cubicBezTo>
                  <a:cubicBezTo>
                    <a:pt x="214" y="282"/>
                    <a:pt x="212" y="282"/>
                    <a:pt x="210" y="280"/>
                  </a:cubicBezTo>
                  <a:cubicBezTo>
                    <a:pt x="204" y="277"/>
                    <a:pt x="199" y="277"/>
                    <a:pt x="199" y="269"/>
                  </a:cubicBezTo>
                  <a:cubicBezTo>
                    <a:pt x="200" y="265"/>
                    <a:pt x="198" y="263"/>
                    <a:pt x="197" y="260"/>
                  </a:cubicBezTo>
                  <a:cubicBezTo>
                    <a:pt x="196" y="256"/>
                    <a:pt x="197" y="253"/>
                    <a:pt x="197" y="249"/>
                  </a:cubicBezTo>
                  <a:cubicBezTo>
                    <a:pt x="197" y="246"/>
                    <a:pt x="197" y="242"/>
                    <a:pt x="197" y="239"/>
                  </a:cubicBezTo>
                  <a:cubicBezTo>
                    <a:pt x="198" y="232"/>
                    <a:pt x="199" y="225"/>
                    <a:pt x="205" y="221"/>
                  </a:cubicBezTo>
                  <a:cubicBezTo>
                    <a:pt x="206" y="220"/>
                    <a:pt x="211" y="217"/>
                    <a:pt x="206" y="215"/>
                  </a:cubicBezTo>
                  <a:cubicBezTo>
                    <a:pt x="203" y="214"/>
                    <a:pt x="202" y="218"/>
                    <a:pt x="201" y="220"/>
                  </a:cubicBezTo>
                  <a:cubicBezTo>
                    <a:pt x="198" y="227"/>
                    <a:pt x="195" y="232"/>
                    <a:pt x="193" y="239"/>
                  </a:cubicBezTo>
                  <a:cubicBezTo>
                    <a:pt x="193" y="241"/>
                    <a:pt x="192" y="253"/>
                    <a:pt x="189" y="251"/>
                  </a:cubicBezTo>
                  <a:cubicBezTo>
                    <a:pt x="185" y="250"/>
                    <a:pt x="187" y="243"/>
                    <a:pt x="187" y="240"/>
                  </a:cubicBezTo>
                  <a:cubicBezTo>
                    <a:pt x="188" y="233"/>
                    <a:pt x="187" y="227"/>
                    <a:pt x="189" y="221"/>
                  </a:cubicBezTo>
                  <a:cubicBezTo>
                    <a:pt x="190" y="217"/>
                    <a:pt x="190" y="215"/>
                    <a:pt x="193" y="213"/>
                  </a:cubicBezTo>
                  <a:cubicBezTo>
                    <a:pt x="194" y="212"/>
                    <a:pt x="195" y="212"/>
                    <a:pt x="196" y="211"/>
                  </a:cubicBezTo>
                  <a:cubicBezTo>
                    <a:pt x="197" y="210"/>
                    <a:pt x="198" y="208"/>
                    <a:pt x="199" y="207"/>
                  </a:cubicBezTo>
                  <a:cubicBezTo>
                    <a:pt x="204" y="203"/>
                    <a:pt x="209" y="211"/>
                    <a:pt x="209" y="216"/>
                  </a:cubicBezTo>
                  <a:cubicBezTo>
                    <a:pt x="211" y="211"/>
                    <a:pt x="207" y="197"/>
                    <a:pt x="215" y="196"/>
                  </a:cubicBezTo>
                  <a:cubicBezTo>
                    <a:pt x="216" y="196"/>
                    <a:pt x="219" y="197"/>
                    <a:pt x="220" y="198"/>
                  </a:cubicBezTo>
                  <a:cubicBezTo>
                    <a:pt x="221" y="200"/>
                    <a:pt x="219" y="201"/>
                    <a:pt x="217" y="202"/>
                  </a:cubicBezTo>
                  <a:cubicBezTo>
                    <a:pt x="214" y="205"/>
                    <a:pt x="212" y="211"/>
                    <a:pt x="217" y="212"/>
                  </a:cubicBezTo>
                  <a:cubicBezTo>
                    <a:pt x="220" y="212"/>
                    <a:pt x="225" y="211"/>
                    <a:pt x="228" y="209"/>
                  </a:cubicBezTo>
                  <a:cubicBezTo>
                    <a:pt x="232" y="207"/>
                    <a:pt x="235" y="204"/>
                    <a:pt x="239" y="201"/>
                  </a:cubicBezTo>
                  <a:cubicBezTo>
                    <a:pt x="243" y="199"/>
                    <a:pt x="243" y="195"/>
                    <a:pt x="246" y="193"/>
                  </a:cubicBezTo>
                  <a:cubicBezTo>
                    <a:pt x="249" y="190"/>
                    <a:pt x="253" y="189"/>
                    <a:pt x="256" y="186"/>
                  </a:cubicBezTo>
                  <a:cubicBezTo>
                    <a:pt x="259" y="184"/>
                    <a:pt x="260" y="179"/>
                    <a:pt x="263" y="177"/>
                  </a:cubicBezTo>
                  <a:cubicBezTo>
                    <a:pt x="264" y="176"/>
                    <a:pt x="267" y="177"/>
                    <a:pt x="269" y="176"/>
                  </a:cubicBezTo>
                  <a:cubicBezTo>
                    <a:pt x="270" y="175"/>
                    <a:pt x="271" y="174"/>
                    <a:pt x="273" y="173"/>
                  </a:cubicBezTo>
                  <a:cubicBezTo>
                    <a:pt x="274" y="173"/>
                    <a:pt x="276" y="173"/>
                    <a:pt x="278" y="173"/>
                  </a:cubicBezTo>
                  <a:cubicBezTo>
                    <a:pt x="277" y="170"/>
                    <a:pt x="277" y="168"/>
                    <a:pt x="275" y="165"/>
                  </a:cubicBezTo>
                  <a:cubicBezTo>
                    <a:pt x="274" y="163"/>
                    <a:pt x="272" y="161"/>
                    <a:pt x="271" y="158"/>
                  </a:cubicBezTo>
                  <a:cubicBezTo>
                    <a:pt x="269" y="155"/>
                    <a:pt x="269" y="153"/>
                    <a:pt x="267" y="150"/>
                  </a:cubicBezTo>
                  <a:cubicBezTo>
                    <a:pt x="265" y="148"/>
                    <a:pt x="262" y="147"/>
                    <a:pt x="260" y="147"/>
                  </a:cubicBezTo>
                  <a:cubicBezTo>
                    <a:pt x="256" y="148"/>
                    <a:pt x="254" y="150"/>
                    <a:pt x="251" y="150"/>
                  </a:cubicBezTo>
                  <a:cubicBezTo>
                    <a:pt x="246" y="148"/>
                    <a:pt x="242" y="140"/>
                    <a:pt x="236" y="145"/>
                  </a:cubicBezTo>
                  <a:cubicBezTo>
                    <a:pt x="234" y="148"/>
                    <a:pt x="234" y="151"/>
                    <a:pt x="231" y="150"/>
                  </a:cubicBezTo>
                  <a:cubicBezTo>
                    <a:pt x="229" y="150"/>
                    <a:pt x="228" y="148"/>
                    <a:pt x="226" y="148"/>
                  </a:cubicBezTo>
                  <a:cubicBezTo>
                    <a:pt x="225" y="148"/>
                    <a:pt x="224" y="149"/>
                    <a:pt x="223" y="149"/>
                  </a:cubicBezTo>
                  <a:cubicBezTo>
                    <a:pt x="222" y="144"/>
                    <a:pt x="218" y="146"/>
                    <a:pt x="215" y="144"/>
                  </a:cubicBezTo>
                  <a:cubicBezTo>
                    <a:pt x="213" y="142"/>
                    <a:pt x="212" y="138"/>
                    <a:pt x="211" y="135"/>
                  </a:cubicBezTo>
                  <a:cubicBezTo>
                    <a:pt x="211" y="131"/>
                    <a:pt x="211" y="128"/>
                    <a:pt x="207" y="126"/>
                  </a:cubicBezTo>
                  <a:cubicBezTo>
                    <a:pt x="204" y="123"/>
                    <a:pt x="200" y="125"/>
                    <a:pt x="199" y="120"/>
                  </a:cubicBezTo>
                  <a:cubicBezTo>
                    <a:pt x="198" y="114"/>
                    <a:pt x="202" y="108"/>
                    <a:pt x="205" y="104"/>
                  </a:cubicBezTo>
                  <a:cubicBezTo>
                    <a:pt x="207" y="101"/>
                    <a:pt x="208" y="99"/>
                    <a:pt x="207" y="95"/>
                  </a:cubicBezTo>
                  <a:cubicBezTo>
                    <a:pt x="205" y="92"/>
                    <a:pt x="203" y="92"/>
                    <a:pt x="201" y="90"/>
                  </a:cubicBezTo>
                  <a:cubicBezTo>
                    <a:pt x="198" y="88"/>
                    <a:pt x="198" y="85"/>
                    <a:pt x="194" y="84"/>
                  </a:cubicBezTo>
                  <a:cubicBezTo>
                    <a:pt x="192" y="84"/>
                    <a:pt x="188" y="86"/>
                    <a:pt x="188" y="82"/>
                  </a:cubicBezTo>
                  <a:cubicBezTo>
                    <a:pt x="187" y="80"/>
                    <a:pt x="189" y="80"/>
                    <a:pt x="189" y="78"/>
                  </a:cubicBezTo>
                  <a:cubicBezTo>
                    <a:pt x="190" y="77"/>
                    <a:pt x="190" y="76"/>
                    <a:pt x="190" y="74"/>
                  </a:cubicBezTo>
                  <a:cubicBezTo>
                    <a:pt x="190" y="73"/>
                    <a:pt x="190" y="71"/>
                    <a:pt x="191" y="70"/>
                  </a:cubicBezTo>
                  <a:cubicBezTo>
                    <a:pt x="192" y="69"/>
                    <a:pt x="195" y="71"/>
                    <a:pt x="196" y="70"/>
                  </a:cubicBezTo>
                  <a:cubicBezTo>
                    <a:pt x="198" y="68"/>
                    <a:pt x="196" y="63"/>
                    <a:pt x="198" y="61"/>
                  </a:cubicBezTo>
                  <a:cubicBezTo>
                    <a:pt x="200" y="59"/>
                    <a:pt x="202" y="61"/>
                    <a:pt x="204" y="57"/>
                  </a:cubicBezTo>
                  <a:cubicBezTo>
                    <a:pt x="206" y="52"/>
                    <a:pt x="207" y="44"/>
                    <a:pt x="214" y="46"/>
                  </a:cubicBezTo>
                  <a:cubicBezTo>
                    <a:pt x="217" y="47"/>
                    <a:pt x="220" y="50"/>
                    <a:pt x="222" y="46"/>
                  </a:cubicBezTo>
                  <a:cubicBezTo>
                    <a:pt x="223" y="43"/>
                    <a:pt x="220" y="40"/>
                    <a:pt x="221" y="37"/>
                  </a:cubicBezTo>
                  <a:cubicBezTo>
                    <a:pt x="222" y="31"/>
                    <a:pt x="229" y="29"/>
                    <a:pt x="235" y="29"/>
                  </a:cubicBezTo>
                  <a:cubicBezTo>
                    <a:pt x="235" y="22"/>
                    <a:pt x="228" y="18"/>
                    <a:pt x="228" y="12"/>
                  </a:cubicBezTo>
                  <a:cubicBezTo>
                    <a:pt x="228" y="10"/>
                    <a:pt x="228" y="8"/>
                    <a:pt x="229" y="5"/>
                  </a:cubicBezTo>
                  <a:cubicBezTo>
                    <a:pt x="227" y="4"/>
                    <a:pt x="225" y="3"/>
                    <a:pt x="223" y="2"/>
                  </a:cubicBezTo>
                  <a:cubicBezTo>
                    <a:pt x="219" y="1"/>
                    <a:pt x="214" y="2"/>
                    <a:pt x="210" y="1"/>
                  </a:cubicBezTo>
                  <a:cubicBezTo>
                    <a:pt x="205" y="1"/>
                    <a:pt x="201" y="1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3"/>
                    <a:pt x="197" y="6"/>
                    <a:pt x="195" y="8"/>
                  </a:cubicBezTo>
                  <a:cubicBezTo>
                    <a:pt x="194" y="9"/>
                    <a:pt x="192" y="8"/>
                    <a:pt x="191" y="9"/>
                  </a:cubicBezTo>
                  <a:cubicBezTo>
                    <a:pt x="190" y="10"/>
                    <a:pt x="190" y="11"/>
                    <a:pt x="189" y="12"/>
                  </a:cubicBezTo>
                  <a:cubicBezTo>
                    <a:pt x="188" y="13"/>
                    <a:pt x="187" y="15"/>
                    <a:pt x="185" y="16"/>
                  </a:cubicBezTo>
                  <a:cubicBezTo>
                    <a:pt x="182" y="18"/>
                    <a:pt x="180" y="17"/>
                    <a:pt x="176" y="18"/>
                  </a:cubicBezTo>
                  <a:cubicBezTo>
                    <a:pt x="173" y="19"/>
                    <a:pt x="173" y="21"/>
                    <a:pt x="170" y="22"/>
                  </a:cubicBezTo>
                  <a:cubicBezTo>
                    <a:pt x="164" y="22"/>
                    <a:pt x="157" y="20"/>
                    <a:pt x="153" y="26"/>
                  </a:cubicBezTo>
                  <a:cubicBezTo>
                    <a:pt x="151" y="29"/>
                    <a:pt x="152" y="33"/>
                    <a:pt x="150" y="35"/>
                  </a:cubicBezTo>
                  <a:cubicBezTo>
                    <a:pt x="150" y="35"/>
                    <a:pt x="147" y="36"/>
                    <a:pt x="146" y="36"/>
                  </a:cubicBezTo>
                  <a:cubicBezTo>
                    <a:pt x="145" y="37"/>
                    <a:pt x="144" y="37"/>
                    <a:pt x="143" y="38"/>
                  </a:cubicBezTo>
                  <a:cubicBezTo>
                    <a:pt x="141" y="38"/>
                    <a:pt x="138" y="39"/>
                    <a:pt x="136" y="40"/>
                  </a:cubicBezTo>
                  <a:cubicBezTo>
                    <a:pt x="132" y="42"/>
                    <a:pt x="129" y="42"/>
                    <a:pt x="126" y="42"/>
                  </a:cubicBezTo>
                  <a:cubicBezTo>
                    <a:pt x="126" y="44"/>
                    <a:pt x="127" y="46"/>
                    <a:pt x="130" y="48"/>
                  </a:cubicBezTo>
                  <a:cubicBezTo>
                    <a:pt x="134" y="52"/>
                    <a:pt x="135" y="51"/>
                    <a:pt x="13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43"/>
            <p:cNvSpPr>
              <a:spLocks/>
            </p:cNvSpPr>
            <p:nvPr/>
          </p:nvSpPr>
          <p:spPr bwMode="auto">
            <a:xfrm>
              <a:off x="3800475" y="1693863"/>
              <a:ext cx="306388" cy="258763"/>
            </a:xfrm>
            <a:custGeom>
              <a:avLst/>
              <a:gdLst>
                <a:gd name="T0" fmla="*/ 7 w 174"/>
                <a:gd name="T1" fmla="*/ 33 h 147"/>
                <a:gd name="T2" fmla="*/ 13 w 174"/>
                <a:gd name="T3" fmla="*/ 51 h 147"/>
                <a:gd name="T4" fmla="*/ 13 w 174"/>
                <a:gd name="T5" fmla="*/ 69 h 147"/>
                <a:gd name="T6" fmla="*/ 7 w 174"/>
                <a:gd name="T7" fmla="*/ 83 h 147"/>
                <a:gd name="T8" fmla="*/ 3 w 174"/>
                <a:gd name="T9" fmla="*/ 89 h 147"/>
                <a:gd name="T10" fmla="*/ 3 w 174"/>
                <a:gd name="T11" fmla="*/ 96 h 147"/>
                <a:gd name="T12" fmla="*/ 7 w 174"/>
                <a:gd name="T13" fmla="*/ 108 h 147"/>
                <a:gd name="T14" fmla="*/ 6 w 174"/>
                <a:gd name="T15" fmla="*/ 116 h 147"/>
                <a:gd name="T16" fmla="*/ 12 w 174"/>
                <a:gd name="T17" fmla="*/ 126 h 147"/>
                <a:gd name="T18" fmla="*/ 29 w 174"/>
                <a:gd name="T19" fmla="*/ 118 h 147"/>
                <a:gd name="T20" fmla="*/ 48 w 174"/>
                <a:gd name="T21" fmla="*/ 110 h 147"/>
                <a:gd name="T22" fmla="*/ 48 w 174"/>
                <a:gd name="T23" fmla="*/ 111 h 147"/>
                <a:gd name="T24" fmla="*/ 50 w 174"/>
                <a:gd name="T25" fmla="*/ 127 h 147"/>
                <a:gd name="T26" fmla="*/ 81 w 174"/>
                <a:gd name="T27" fmla="*/ 142 h 147"/>
                <a:gd name="T28" fmla="*/ 94 w 174"/>
                <a:gd name="T29" fmla="*/ 115 h 147"/>
                <a:gd name="T30" fmla="*/ 104 w 174"/>
                <a:gd name="T31" fmla="*/ 104 h 147"/>
                <a:gd name="T32" fmla="*/ 115 w 174"/>
                <a:gd name="T33" fmla="*/ 94 h 147"/>
                <a:gd name="T34" fmla="*/ 128 w 174"/>
                <a:gd name="T35" fmla="*/ 93 h 147"/>
                <a:gd name="T36" fmla="*/ 144 w 174"/>
                <a:gd name="T37" fmla="*/ 90 h 147"/>
                <a:gd name="T38" fmla="*/ 167 w 174"/>
                <a:gd name="T39" fmla="*/ 67 h 147"/>
                <a:gd name="T40" fmla="*/ 167 w 174"/>
                <a:gd name="T41" fmla="*/ 45 h 147"/>
                <a:gd name="T42" fmla="*/ 160 w 174"/>
                <a:gd name="T43" fmla="*/ 40 h 147"/>
                <a:gd name="T44" fmla="*/ 158 w 174"/>
                <a:gd name="T45" fmla="*/ 25 h 147"/>
                <a:gd name="T46" fmla="*/ 162 w 174"/>
                <a:gd name="T47" fmla="*/ 15 h 147"/>
                <a:gd name="T48" fmla="*/ 155 w 174"/>
                <a:gd name="T49" fmla="*/ 1 h 147"/>
                <a:gd name="T50" fmla="*/ 141 w 174"/>
                <a:gd name="T51" fmla="*/ 2 h 147"/>
                <a:gd name="T52" fmla="*/ 130 w 174"/>
                <a:gd name="T53" fmla="*/ 11 h 147"/>
                <a:gd name="T54" fmla="*/ 124 w 174"/>
                <a:gd name="T55" fmla="*/ 21 h 147"/>
                <a:gd name="T56" fmla="*/ 116 w 174"/>
                <a:gd name="T57" fmla="*/ 25 h 147"/>
                <a:gd name="T58" fmla="*/ 108 w 174"/>
                <a:gd name="T59" fmla="*/ 37 h 147"/>
                <a:gd name="T60" fmla="*/ 96 w 174"/>
                <a:gd name="T61" fmla="*/ 47 h 147"/>
                <a:gd name="T62" fmla="*/ 84 w 174"/>
                <a:gd name="T63" fmla="*/ 50 h 147"/>
                <a:gd name="T64" fmla="*/ 86 w 174"/>
                <a:gd name="T65" fmla="*/ 34 h 147"/>
                <a:gd name="T66" fmla="*/ 83 w 174"/>
                <a:gd name="T67" fmla="*/ 12 h 147"/>
                <a:gd name="T68" fmla="*/ 75 w 174"/>
                <a:gd name="T69" fmla="*/ 7 h 147"/>
                <a:gd name="T70" fmla="*/ 67 w 174"/>
                <a:gd name="T71" fmla="*/ 5 h 147"/>
                <a:gd name="T72" fmla="*/ 62 w 174"/>
                <a:gd name="T73" fmla="*/ 16 h 147"/>
                <a:gd name="T74" fmla="*/ 55 w 174"/>
                <a:gd name="T75" fmla="*/ 16 h 147"/>
                <a:gd name="T76" fmla="*/ 38 w 174"/>
                <a:gd name="T77" fmla="*/ 16 h 147"/>
                <a:gd name="T78" fmla="*/ 24 w 174"/>
                <a:gd name="T79" fmla="*/ 16 h 147"/>
                <a:gd name="T80" fmla="*/ 17 w 174"/>
                <a:gd name="T81" fmla="*/ 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47">
                  <a:moveTo>
                    <a:pt x="16" y="27"/>
                  </a:moveTo>
                  <a:cubicBezTo>
                    <a:pt x="14" y="29"/>
                    <a:pt x="8" y="29"/>
                    <a:pt x="7" y="33"/>
                  </a:cubicBezTo>
                  <a:cubicBezTo>
                    <a:pt x="5" y="36"/>
                    <a:pt x="9" y="41"/>
                    <a:pt x="10" y="43"/>
                  </a:cubicBezTo>
                  <a:cubicBezTo>
                    <a:pt x="11" y="46"/>
                    <a:pt x="13" y="49"/>
                    <a:pt x="13" y="51"/>
                  </a:cubicBezTo>
                  <a:cubicBezTo>
                    <a:pt x="14" y="54"/>
                    <a:pt x="11" y="57"/>
                    <a:pt x="11" y="60"/>
                  </a:cubicBezTo>
                  <a:cubicBezTo>
                    <a:pt x="11" y="64"/>
                    <a:pt x="13" y="66"/>
                    <a:pt x="13" y="69"/>
                  </a:cubicBezTo>
                  <a:cubicBezTo>
                    <a:pt x="13" y="72"/>
                    <a:pt x="11" y="74"/>
                    <a:pt x="10" y="77"/>
                  </a:cubicBezTo>
                  <a:cubicBezTo>
                    <a:pt x="9" y="80"/>
                    <a:pt x="9" y="81"/>
                    <a:pt x="7" y="83"/>
                  </a:cubicBezTo>
                  <a:cubicBezTo>
                    <a:pt x="5" y="84"/>
                    <a:pt x="4" y="83"/>
                    <a:pt x="3" y="85"/>
                  </a:cubicBezTo>
                  <a:cubicBezTo>
                    <a:pt x="2" y="86"/>
                    <a:pt x="4" y="87"/>
                    <a:pt x="3" y="89"/>
                  </a:cubicBezTo>
                  <a:cubicBezTo>
                    <a:pt x="3" y="91"/>
                    <a:pt x="0" y="92"/>
                    <a:pt x="0" y="94"/>
                  </a:cubicBezTo>
                  <a:cubicBezTo>
                    <a:pt x="1" y="96"/>
                    <a:pt x="3" y="96"/>
                    <a:pt x="3" y="96"/>
                  </a:cubicBezTo>
                  <a:cubicBezTo>
                    <a:pt x="4" y="98"/>
                    <a:pt x="4" y="99"/>
                    <a:pt x="4" y="100"/>
                  </a:cubicBezTo>
                  <a:cubicBezTo>
                    <a:pt x="6" y="104"/>
                    <a:pt x="7" y="104"/>
                    <a:pt x="7" y="108"/>
                  </a:cubicBezTo>
                  <a:cubicBezTo>
                    <a:pt x="7" y="110"/>
                    <a:pt x="8" y="111"/>
                    <a:pt x="7" y="113"/>
                  </a:cubicBezTo>
                  <a:cubicBezTo>
                    <a:pt x="7" y="114"/>
                    <a:pt x="6" y="115"/>
                    <a:pt x="6" y="116"/>
                  </a:cubicBezTo>
                  <a:cubicBezTo>
                    <a:pt x="7" y="119"/>
                    <a:pt x="10" y="119"/>
                    <a:pt x="11" y="121"/>
                  </a:cubicBezTo>
                  <a:cubicBezTo>
                    <a:pt x="12" y="123"/>
                    <a:pt x="10" y="124"/>
                    <a:pt x="12" y="126"/>
                  </a:cubicBezTo>
                  <a:cubicBezTo>
                    <a:pt x="13" y="127"/>
                    <a:pt x="15" y="127"/>
                    <a:pt x="16" y="126"/>
                  </a:cubicBezTo>
                  <a:cubicBezTo>
                    <a:pt x="23" y="126"/>
                    <a:pt x="24" y="119"/>
                    <a:pt x="29" y="118"/>
                  </a:cubicBezTo>
                  <a:cubicBezTo>
                    <a:pt x="32" y="117"/>
                    <a:pt x="37" y="117"/>
                    <a:pt x="40" y="119"/>
                  </a:cubicBezTo>
                  <a:cubicBezTo>
                    <a:pt x="43" y="115"/>
                    <a:pt x="45" y="110"/>
                    <a:pt x="48" y="110"/>
                  </a:cubicBezTo>
                  <a:cubicBezTo>
                    <a:pt x="48" y="110"/>
                    <a:pt x="48" y="111"/>
                    <a:pt x="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5"/>
                    <a:pt x="47" y="120"/>
                    <a:pt x="45" y="124"/>
                  </a:cubicBezTo>
                  <a:cubicBezTo>
                    <a:pt x="47" y="124"/>
                    <a:pt x="48" y="124"/>
                    <a:pt x="50" y="127"/>
                  </a:cubicBezTo>
                  <a:cubicBezTo>
                    <a:pt x="53" y="131"/>
                    <a:pt x="51" y="136"/>
                    <a:pt x="55" y="140"/>
                  </a:cubicBezTo>
                  <a:cubicBezTo>
                    <a:pt x="63" y="147"/>
                    <a:pt x="72" y="136"/>
                    <a:pt x="81" y="142"/>
                  </a:cubicBezTo>
                  <a:cubicBezTo>
                    <a:pt x="84" y="140"/>
                    <a:pt x="87" y="132"/>
                    <a:pt x="88" y="128"/>
                  </a:cubicBezTo>
                  <a:cubicBezTo>
                    <a:pt x="90" y="123"/>
                    <a:pt x="90" y="118"/>
                    <a:pt x="94" y="115"/>
                  </a:cubicBezTo>
                  <a:cubicBezTo>
                    <a:pt x="94" y="112"/>
                    <a:pt x="94" y="109"/>
                    <a:pt x="96" y="106"/>
                  </a:cubicBezTo>
                  <a:cubicBezTo>
                    <a:pt x="99" y="103"/>
                    <a:pt x="101" y="105"/>
                    <a:pt x="104" y="104"/>
                  </a:cubicBezTo>
                  <a:cubicBezTo>
                    <a:pt x="109" y="103"/>
                    <a:pt x="106" y="102"/>
                    <a:pt x="108" y="98"/>
                  </a:cubicBezTo>
                  <a:cubicBezTo>
                    <a:pt x="111" y="92"/>
                    <a:pt x="112" y="96"/>
                    <a:pt x="115" y="94"/>
                  </a:cubicBezTo>
                  <a:cubicBezTo>
                    <a:pt x="118" y="93"/>
                    <a:pt x="120" y="84"/>
                    <a:pt x="126" y="88"/>
                  </a:cubicBezTo>
                  <a:cubicBezTo>
                    <a:pt x="127" y="89"/>
                    <a:pt x="126" y="92"/>
                    <a:pt x="128" y="93"/>
                  </a:cubicBezTo>
                  <a:cubicBezTo>
                    <a:pt x="131" y="95"/>
                    <a:pt x="132" y="92"/>
                    <a:pt x="134" y="92"/>
                  </a:cubicBezTo>
                  <a:cubicBezTo>
                    <a:pt x="138" y="93"/>
                    <a:pt x="141" y="97"/>
                    <a:pt x="144" y="90"/>
                  </a:cubicBezTo>
                  <a:cubicBezTo>
                    <a:pt x="145" y="86"/>
                    <a:pt x="142" y="80"/>
                    <a:pt x="144" y="76"/>
                  </a:cubicBezTo>
                  <a:cubicBezTo>
                    <a:pt x="147" y="66"/>
                    <a:pt x="161" y="73"/>
                    <a:pt x="167" y="67"/>
                  </a:cubicBezTo>
                  <a:cubicBezTo>
                    <a:pt x="173" y="62"/>
                    <a:pt x="174" y="52"/>
                    <a:pt x="170" y="46"/>
                  </a:cubicBezTo>
                  <a:cubicBezTo>
                    <a:pt x="169" y="45"/>
                    <a:pt x="167" y="46"/>
                    <a:pt x="167" y="45"/>
                  </a:cubicBezTo>
                  <a:cubicBezTo>
                    <a:pt x="166" y="44"/>
                    <a:pt x="166" y="42"/>
                    <a:pt x="166" y="42"/>
                  </a:cubicBezTo>
                  <a:cubicBezTo>
                    <a:pt x="164" y="40"/>
                    <a:pt x="162" y="41"/>
                    <a:pt x="160" y="40"/>
                  </a:cubicBezTo>
                  <a:cubicBezTo>
                    <a:pt x="158" y="38"/>
                    <a:pt x="155" y="34"/>
                    <a:pt x="153" y="31"/>
                  </a:cubicBezTo>
                  <a:cubicBezTo>
                    <a:pt x="149" y="24"/>
                    <a:pt x="155" y="29"/>
                    <a:pt x="158" y="25"/>
                  </a:cubicBezTo>
                  <a:cubicBezTo>
                    <a:pt x="160" y="23"/>
                    <a:pt x="158" y="22"/>
                    <a:pt x="159" y="19"/>
                  </a:cubicBezTo>
                  <a:cubicBezTo>
                    <a:pt x="159" y="18"/>
                    <a:pt x="161" y="17"/>
                    <a:pt x="162" y="15"/>
                  </a:cubicBezTo>
                  <a:cubicBezTo>
                    <a:pt x="164" y="10"/>
                    <a:pt x="163" y="11"/>
                    <a:pt x="159" y="7"/>
                  </a:cubicBezTo>
                  <a:cubicBezTo>
                    <a:pt x="156" y="5"/>
                    <a:pt x="155" y="3"/>
                    <a:pt x="155" y="1"/>
                  </a:cubicBezTo>
                  <a:cubicBezTo>
                    <a:pt x="154" y="1"/>
                    <a:pt x="152" y="0"/>
                    <a:pt x="150" y="0"/>
                  </a:cubicBezTo>
                  <a:cubicBezTo>
                    <a:pt x="146" y="0"/>
                    <a:pt x="144" y="1"/>
                    <a:pt x="141" y="2"/>
                  </a:cubicBezTo>
                  <a:cubicBezTo>
                    <a:pt x="138" y="3"/>
                    <a:pt x="134" y="4"/>
                    <a:pt x="132" y="6"/>
                  </a:cubicBezTo>
                  <a:cubicBezTo>
                    <a:pt x="131" y="8"/>
                    <a:pt x="130" y="9"/>
                    <a:pt x="130" y="11"/>
                  </a:cubicBezTo>
                  <a:cubicBezTo>
                    <a:pt x="130" y="13"/>
                    <a:pt x="131" y="14"/>
                    <a:pt x="131" y="15"/>
                  </a:cubicBezTo>
                  <a:cubicBezTo>
                    <a:pt x="130" y="19"/>
                    <a:pt x="126" y="19"/>
                    <a:pt x="124" y="21"/>
                  </a:cubicBezTo>
                  <a:cubicBezTo>
                    <a:pt x="123" y="24"/>
                    <a:pt x="124" y="27"/>
                    <a:pt x="119" y="27"/>
                  </a:cubicBezTo>
                  <a:cubicBezTo>
                    <a:pt x="118" y="26"/>
                    <a:pt x="118" y="24"/>
                    <a:pt x="116" y="25"/>
                  </a:cubicBezTo>
                  <a:cubicBezTo>
                    <a:pt x="114" y="25"/>
                    <a:pt x="114" y="26"/>
                    <a:pt x="113" y="27"/>
                  </a:cubicBezTo>
                  <a:cubicBezTo>
                    <a:pt x="110" y="29"/>
                    <a:pt x="108" y="33"/>
                    <a:pt x="108" y="37"/>
                  </a:cubicBezTo>
                  <a:cubicBezTo>
                    <a:pt x="107" y="40"/>
                    <a:pt x="108" y="43"/>
                    <a:pt x="105" y="44"/>
                  </a:cubicBezTo>
                  <a:cubicBezTo>
                    <a:pt x="102" y="46"/>
                    <a:pt x="99" y="44"/>
                    <a:pt x="96" y="47"/>
                  </a:cubicBezTo>
                  <a:cubicBezTo>
                    <a:pt x="92" y="50"/>
                    <a:pt x="93" y="52"/>
                    <a:pt x="88" y="51"/>
                  </a:cubicBezTo>
                  <a:cubicBezTo>
                    <a:pt x="86" y="50"/>
                    <a:pt x="86" y="50"/>
                    <a:pt x="84" y="50"/>
                  </a:cubicBezTo>
                  <a:cubicBezTo>
                    <a:pt x="82" y="50"/>
                    <a:pt x="80" y="51"/>
                    <a:pt x="79" y="51"/>
                  </a:cubicBezTo>
                  <a:cubicBezTo>
                    <a:pt x="71" y="49"/>
                    <a:pt x="84" y="37"/>
                    <a:pt x="86" y="34"/>
                  </a:cubicBezTo>
                  <a:cubicBezTo>
                    <a:pt x="89" y="28"/>
                    <a:pt x="95" y="22"/>
                    <a:pt x="90" y="16"/>
                  </a:cubicBezTo>
                  <a:cubicBezTo>
                    <a:pt x="88" y="13"/>
                    <a:pt x="87" y="10"/>
                    <a:pt x="83" y="12"/>
                  </a:cubicBezTo>
                  <a:cubicBezTo>
                    <a:pt x="80" y="13"/>
                    <a:pt x="81" y="15"/>
                    <a:pt x="77" y="11"/>
                  </a:cubicBezTo>
                  <a:cubicBezTo>
                    <a:pt x="76" y="10"/>
                    <a:pt x="75" y="9"/>
                    <a:pt x="75" y="7"/>
                  </a:cubicBezTo>
                  <a:cubicBezTo>
                    <a:pt x="74" y="6"/>
                    <a:pt x="75" y="4"/>
                    <a:pt x="74" y="3"/>
                  </a:cubicBezTo>
                  <a:cubicBezTo>
                    <a:pt x="71" y="0"/>
                    <a:pt x="68" y="3"/>
                    <a:pt x="67" y="5"/>
                  </a:cubicBezTo>
                  <a:cubicBezTo>
                    <a:pt x="66" y="8"/>
                    <a:pt x="66" y="11"/>
                    <a:pt x="65" y="14"/>
                  </a:cubicBezTo>
                  <a:cubicBezTo>
                    <a:pt x="64" y="15"/>
                    <a:pt x="64" y="17"/>
                    <a:pt x="62" y="16"/>
                  </a:cubicBezTo>
                  <a:cubicBezTo>
                    <a:pt x="61" y="15"/>
                    <a:pt x="62" y="13"/>
                    <a:pt x="61" y="13"/>
                  </a:cubicBezTo>
                  <a:cubicBezTo>
                    <a:pt x="57" y="9"/>
                    <a:pt x="57" y="15"/>
                    <a:pt x="55" y="16"/>
                  </a:cubicBezTo>
                  <a:cubicBezTo>
                    <a:pt x="52" y="17"/>
                    <a:pt x="49" y="15"/>
                    <a:pt x="46" y="16"/>
                  </a:cubicBezTo>
                  <a:cubicBezTo>
                    <a:pt x="43" y="17"/>
                    <a:pt x="41" y="18"/>
                    <a:pt x="38" y="16"/>
                  </a:cubicBezTo>
                  <a:cubicBezTo>
                    <a:pt x="35" y="14"/>
                    <a:pt x="36" y="11"/>
                    <a:pt x="32" y="11"/>
                  </a:cubicBezTo>
                  <a:cubicBezTo>
                    <a:pt x="29" y="11"/>
                    <a:pt x="27" y="14"/>
                    <a:pt x="24" y="16"/>
                  </a:cubicBezTo>
                  <a:cubicBezTo>
                    <a:pt x="21" y="17"/>
                    <a:pt x="20" y="17"/>
                    <a:pt x="17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8" y="20"/>
                    <a:pt x="19" y="25"/>
                    <a:pt x="1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44"/>
            <p:cNvSpPr>
              <a:spLocks/>
            </p:cNvSpPr>
            <p:nvPr/>
          </p:nvSpPr>
          <p:spPr bwMode="auto">
            <a:xfrm>
              <a:off x="4846638" y="2965450"/>
              <a:ext cx="868363" cy="582613"/>
            </a:xfrm>
            <a:custGeom>
              <a:avLst/>
              <a:gdLst>
                <a:gd name="T0" fmla="*/ 473 w 493"/>
                <a:gd name="T1" fmla="*/ 244 h 330"/>
                <a:gd name="T2" fmla="*/ 428 w 493"/>
                <a:gd name="T3" fmla="*/ 210 h 330"/>
                <a:gd name="T4" fmla="*/ 417 w 493"/>
                <a:gd name="T5" fmla="*/ 198 h 330"/>
                <a:gd name="T6" fmla="*/ 404 w 493"/>
                <a:gd name="T7" fmla="*/ 191 h 330"/>
                <a:gd name="T8" fmla="*/ 362 w 493"/>
                <a:gd name="T9" fmla="*/ 175 h 330"/>
                <a:gd name="T10" fmla="*/ 329 w 493"/>
                <a:gd name="T11" fmla="*/ 163 h 330"/>
                <a:gd name="T12" fmla="*/ 280 w 493"/>
                <a:gd name="T13" fmla="*/ 134 h 330"/>
                <a:gd name="T14" fmla="*/ 242 w 493"/>
                <a:gd name="T15" fmla="*/ 124 h 330"/>
                <a:gd name="T16" fmla="*/ 204 w 493"/>
                <a:gd name="T17" fmla="*/ 112 h 330"/>
                <a:gd name="T18" fmla="*/ 169 w 493"/>
                <a:gd name="T19" fmla="*/ 98 h 330"/>
                <a:gd name="T20" fmla="*/ 144 w 493"/>
                <a:gd name="T21" fmla="*/ 90 h 330"/>
                <a:gd name="T22" fmla="*/ 129 w 493"/>
                <a:gd name="T23" fmla="*/ 80 h 330"/>
                <a:gd name="T24" fmla="*/ 126 w 493"/>
                <a:gd name="T25" fmla="*/ 56 h 330"/>
                <a:gd name="T26" fmla="*/ 147 w 493"/>
                <a:gd name="T27" fmla="*/ 43 h 330"/>
                <a:gd name="T28" fmla="*/ 152 w 493"/>
                <a:gd name="T29" fmla="*/ 13 h 330"/>
                <a:gd name="T30" fmla="*/ 141 w 493"/>
                <a:gd name="T31" fmla="*/ 2 h 330"/>
                <a:gd name="T32" fmla="*/ 105 w 493"/>
                <a:gd name="T33" fmla="*/ 10 h 330"/>
                <a:gd name="T34" fmla="*/ 67 w 493"/>
                <a:gd name="T35" fmla="*/ 15 h 330"/>
                <a:gd name="T36" fmla="*/ 35 w 493"/>
                <a:gd name="T37" fmla="*/ 18 h 330"/>
                <a:gd name="T38" fmla="*/ 19 w 493"/>
                <a:gd name="T39" fmla="*/ 21 h 330"/>
                <a:gd name="T40" fmla="*/ 23 w 493"/>
                <a:gd name="T41" fmla="*/ 36 h 330"/>
                <a:gd name="T42" fmla="*/ 24 w 493"/>
                <a:gd name="T43" fmla="*/ 48 h 330"/>
                <a:gd name="T44" fmla="*/ 18 w 493"/>
                <a:gd name="T45" fmla="*/ 62 h 330"/>
                <a:gd name="T46" fmla="*/ 14 w 493"/>
                <a:gd name="T47" fmla="*/ 69 h 330"/>
                <a:gd name="T48" fmla="*/ 2 w 493"/>
                <a:gd name="T49" fmla="*/ 68 h 330"/>
                <a:gd name="T50" fmla="*/ 6 w 493"/>
                <a:gd name="T51" fmla="*/ 85 h 330"/>
                <a:gd name="T52" fmla="*/ 12 w 493"/>
                <a:gd name="T53" fmla="*/ 93 h 330"/>
                <a:gd name="T54" fmla="*/ 22 w 493"/>
                <a:gd name="T55" fmla="*/ 107 h 330"/>
                <a:gd name="T56" fmla="*/ 30 w 493"/>
                <a:gd name="T57" fmla="*/ 118 h 330"/>
                <a:gd name="T58" fmla="*/ 44 w 493"/>
                <a:gd name="T59" fmla="*/ 124 h 330"/>
                <a:gd name="T60" fmla="*/ 61 w 493"/>
                <a:gd name="T61" fmla="*/ 150 h 330"/>
                <a:gd name="T62" fmla="*/ 90 w 493"/>
                <a:gd name="T63" fmla="*/ 159 h 330"/>
                <a:gd name="T64" fmla="*/ 102 w 493"/>
                <a:gd name="T65" fmla="*/ 149 h 330"/>
                <a:gd name="T66" fmla="*/ 119 w 493"/>
                <a:gd name="T67" fmla="*/ 147 h 330"/>
                <a:gd name="T68" fmla="*/ 142 w 493"/>
                <a:gd name="T69" fmla="*/ 142 h 330"/>
                <a:gd name="T70" fmla="*/ 158 w 493"/>
                <a:gd name="T71" fmla="*/ 170 h 330"/>
                <a:gd name="T72" fmla="*/ 185 w 493"/>
                <a:gd name="T73" fmla="*/ 181 h 330"/>
                <a:gd name="T74" fmla="*/ 198 w 493"/>
                <a:gd name="T75" fmla="*/ 195 h 330"/>
                <a:gd name="T76" fmla="*/ 211 w 493"/>
                <a:gd name="T77" fmla="*/ 203 h 330"/>
                <a:gd name="T78" fmla="*/ 229 w 493"/>
                <a:gd name="T79" fmla="*/ 192 h 330"/>
                <a:gd name="T80" fmla="*/ 249 w 493"/>
                <a:gd name="T81" fmla="*/ 205 h 330"/>
                <a:gd name="T82" fmla="*/ 250 w 493"/>
                <a:gd name="T83" fmla="*/ 224 h 330"/>
                <a:gd name="T84" fmla="*/ 257 w 493"/>
                <a:gd name="T85" fmla="*/ 238 h 330"/>
                <a:gd name="T86" fmla="*/ 270 w 493"/>
                <a:gd name="T87" fmla="*/ 247 h 330"/>
                <a:gd name="T88" fmla="*/ 291 w 493"/>
                <a:gd name="T89" fmla="*/ 227 h 330"/>
                <a:gd name="T90" fmla="*/ 305 w 493"/>
                <a:gd name="T91" fmla="*/ 232 h 330"/>
                <a:gd name="T92" fmla="*/ 317 w 493"/>
                <a:gd name="T93" fmla="*/ 238 h 330"/>
                <a:gd name="T94" fmla="*/ 314 w 493"/>
                <a:gd name="T95" fmla="*/ 244 h 330"/>
                <a:gd name="T96" fmla="*/ 334 w 493"/>
                <a:gd name="T97" fmla="*/ 251 h 330"/>
                <a:gd name="T98" fmla="*/ 360 w 493"/>
                <a:gd name="T99" fmla="*/ 258 h 330"/>
                <a:gd name="T100" fmla="*/ 390 w 493"/>
                <a:gd name="T101" fmla="*/ 255 h 330"/>
                <a:gd name="T102" fmla="*/ 408 w 493"/>
                <a:gd name="T103" fmla="*/ 268 h 330"/>
                <a:gd name="T104" fmla="*/ 423 w 493"/>
                <a:gd name="T105" fmla="*/ 285 h 330"/>
                <a:gd name="T106" fmla="*/ 422 w 493"/>
                <a:gd name="T107" fmla="*/ 296 h 330"/>
                <a:gd name="T108" fmla="*/ 427 w 493"/>
                <a:gd name="T109" fmla="*/ 306 h 330"/>
                <a:gd name="T110" fmla="*/ 455 w 493"/>
                <a:gd name="T111" fmla="*/ 322 h 330"/>
                <a:gd name="T112" fmla="*/ 470 w 493"/>
                <a:gd name="T113" fmla="*/ 324 h 330"/>
                <a:gd name="T114" fmla="*/ 478 w 493"/>
                <a:gd name="T115" fmla="*/ 314 h 330"/>
                <a:gd name="T116" fmla="*/ 481 w 493"/>
                <a:gd name="T117" fmla="*/ 298 h 330"/>
                <a:gd name="T118" fmla="*/ 484 w 493"/>
                <a:gd name="T119" fmla="*/ 281 h 330"/>
                <a:gd name="T120" fmla="*/ 482 w 493"/>
                <a:gd name="T121" fmla="*/ 26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330">
                  <a:moveTo>
                    <a:pt x="482" y="261"/>
                  </a:moveTo>
                  <a:cubicBezTo>
                    <a:pt x="479" y="255"/>
                    <a:pt x="478" y="249"/>
                    <a:pt x="473" y="244"/>
                  </a:cubicBezTo>
                  <a:cubicBezTo>
                    <a:pt x="470" y="240"/>
                    <a:pt x="466" y="236"/>
                    <a:pt x="462" y="231"/>
                  </a:cubicBezTo>
                  <a:cubicBezTo>
                    <a:pt x="453" y="222"/>
                    <a:pt x="439" y="216"/>
                    <a:pt x="428" y="210"/>
                  </a:cubicBezTo>
                  <a:cubicBezTo>
                    <a:pt x="425" y="209"/>
                    <a:pt x="423" y="207"/>
                    <a:pt x="421" y="205"/>
                  </a:cubicBezTo>
                  <a:cubicBezTo>
                    <a:pt x="419" y="203"/>
                    <a:pt x="418" y="201"/>
                    <a:pt x="417" y="198"/>
                  </a:cubicBezTo>
                  <a:cubicBezTo>
                    <a:pt x="416" y="196"/>
                    <a:pt x="414" y="194"/>
                    <a:pt x="412" y="192"/>
                  </a:cubicBezTo>
                  <a:cubicBezTo>
                    <a:pt x="410" y="190"/>
                    <a:pt x="408" y="191"/>
                    <a:pt x="404" y="191"/>
                  </a:cubicBezTo>
                  <a:cubicBezTo>
                    <a:pt x="404" y="183"/>
                    <a:pt x="384" y="180"/>
                    <a:pt x="379" y="178"/>
                  </a:cubicBezTo>
                  <a:cubicBezTo>
                    <a:pt x="373" y="177"/>
                    <a:pt x="367" y="178"/>
                    <a:pt x="362" y="175"/>
                  </a:cubicBezTo>
                  <a:cubicBezTo>
                    <a:pt x="353" y="171"/>
                    <a:pt x="346" y="170"/>
                    <a:pt x="337" y="168"/>
                  </a:cubicBezTo>
                  <a:cubicBezTo>
                    <a:pt x="335" y="167"/>
                    <a:pt x="332" y="164"/>
                    <a:pt x="329" y="163"/>
                  </a:cubicBezTo>
                  <a:cubicBezTo>
                    <a:pt x="325" y="159"/>
                    <a:pt x="320" y="155"/>
                    <a:pt x="316" y="151"/>
                  </a:cubicBezTo>
                  <a:cubicBezTo>
                    <a:pt x="306" y="141"/>
                    <a:pt x="292" y="140"/>
                    <a:pt x="280" y="134"/>
                  </a:cubicBezTo>
                  <a:cubicBezTo>
                    <a:pt x="274" y="132"/>
                    <a:pt x="270" y="128"/>
                    <a:pt x="264" y="127"/>
                  </a:cubicBezTo>
                  <a:cubicBezTo>
                    <a:pt x="256" y="126"/>
                    <a:pt x="250" y="124"/>
                    <a:pt x="242" y="124"/>
                  </a:cubicBezTo>
                  <a:cubicBezTo>
                    <a:pt x="235" y="123"/>
                    <a:pt x="228" y="120"/>
                    <a:pt x="221" y="119"/>
                  </a:cubicBezTo>
                  <a:cubicBezTo>
                    <a:pt x="215" y="117"/>
                    <a:pt x="209" y="114"/>
                    <a:pt x="204" y="112"/>
                  </a:cubicBezTo>
                  <a:cubicBezTo>
                    <a:pt x="198" y="109"/>
                    <a:pt x="192" y="106"/>
                    <a:pt x="185" y="104"/>
                  </a:cubicBezTo>
                  <a:cubicBezTo>
                    <a:pt x="180" y="102"/>
                    <a:pt x="175" y="100"/>
                    <a:pt x="169" y="98"/>
                  </a:cubicBezTo>
                  <a:cubicBezTo>
                    <a:pt x="163" y="97"/>
                    <a:pt x="157" y="94"/>
                    <a:pt x="151" y="93"/>
                  </a:cubicBezTo>
                  <a:cubicBezTo>
                    <a:pt x="148" y="93"/>
                    <a:pt x="147" y="91"/>
                    <a:pt x="144" y="90"/>
                  </a:cubicBezTo>
                  <a:cubicBezTo>
                    <a:pt x="141" y="89"/>
                    <a:pt x="138" y="89"/>
                    <a:pt x="135" y="87"/>
                  </a:cubicBezTo>
                  <a:cubicBezTo>
                    <a:pt x="133" y="85"/>
                    <a:pt x="131" y="82"/>
                    <a:pt x="129" y="80"/>
                  </a:cubicBezTo>
                  <a:cubicBezTo>
                    <a:pt x="125" y="76"/>
                    <a:pt x="124" y="71"/>
                    <a:pt x="124" y="65"/>
                  </a:cubicBezTo>
                  <a:cubicBezTo>
                    <a:pt x="124" y="62"/>
                    <a:pt x="124" y="59"/>
                    <a:pt x="126" y="56"/>
                  </a:cubicBezTo>
                  <a:cubicBezTo>
                    <a:pt x="127" y="55"/>
                    <a:pt x="130" y="53"/>
                    <a:pt x="132" y="52"/>
                  </a:cubicBezTo>
                  <a:cubicBezTo>
                    <a:pt x="136" y="48"/>
                    <a:pt x="142" y="47"/>
                    <a:pt x="147" y="43"/>
                  </a:cubicBezTo>
                  <a:cubicBezTo>
                    <a:pt x="151" y="40"/>
                    <a:pt x="155" y="35"/>
                    <a:pt x="156" y="30"/>
                  </a:cubicBezTo>
                  <a:cubicBezTo>
                    <a:pt x="158" y="23"/>
                    <a:pt x="154" y="19"/>
                    <a:pt x="152" y="13"/>
                  </a:cubicBezTo>
                  <a:cubicBezTo>
                    <a:pt x="150" y="10"/>
                    <a:pt x="151" y="9"/>
                    <a:pt x="148" y="7"/>
                  </a:cubicBezTo>
                  <a:cubicBezTo>
                    <a:pt x="146" y="5"/>
                    <a:pt x="143" y="3"/>
                    <a:pt x="141" y="2"/>
                  </a:cubicBezTo>
                  <a:cubicBezTo>
                    <a:pt x="136" y="0"/>
                    <a:pt x="127" y="2"/>
                    <a:pt x="122" y="3"/>
                  </a:cubicBezTo>
                  <a:cubicBezTo>
                    <a:pt x="117" y="6"/>
                    <a:pt x="111" y="7"/>
                    <a:pt x="105" y="10"/>
                  </a:cubicBezTo>
                  <a:cubicBezTo>
                    <a:pt x="99" y="12"/>
                    <a:pt x="94" y="12"/>
                    <a:pt x="87" y="12"/>
                  </a:cubicBezTo>
                  <a:cubicBezTo>
                    <a:pt x="81" y="12"/>
                    <a:pt x="74" y="14"/>
                    <a:pt x="67" y="15"/>
                  </a:cubicBezTo>
                  <a:cubicBezTo>
                    <a:pt x="61" y="16"/>
                    <a:pt x="55" y="18"/>
                    <a:pt x="49" y="19"/>
                  </a:cubicBezTo>
                  <a:cubicBezTo>
                    <a:pt x="44" y="19"/>
                    <a:pt x="40" y="18"/>
                    <a:pt x="35" y="18"/>
                  </a:cubicBezTo>
                  <a:cubicBezTo>
                    <a:pt x="29" y="18"/>
                    <a:pt x="25" y="16"/>
                    <a:pt x="20" y="14"/>
                  </a:cubicBezTo>
                  <a:cubicBezTo>
                    <a:pt x="19" y="16"/>
                    <a:pt x="18" y="19"/>
                    <a:pt x="19" y="21"/>
                  </a:cubicBezTo>
                  <a:cubicBezTo>
                    <a:pt x="19" y="25"/>
                    <a:pt x="20" y="28"/>
                    <a:pt x="22" y="31"/>
                  </a:cubicBezTo>
                  <a:cubicBezTo>
                    <a:pt x="22" y="33"/>
                    <a:pt x="24" y="34"/>
                    <a:pt x="23" y="36"/>
                  </a:cubicBezTo>
                  <a:cubicBezTo>
                    <a:pt x="23" y="37"/>
                    <a:pt x="21" y="37"/>
                    <a:pt x="20" y="39"/>
                  </a:cubicBezTo>
                  <a:cubicBezTo>
                    <a:pt x="18" y="42"/>
                    <a:pt x="22" y="46"/>
                    <a:pt x="24" y="48"/>
                  </a:cubicBezTo>
                  <a:cubicBezTo>
                    <a:pt x="26" y="52"/>
                    <a:pt x="27" y="52"/>
                    <a:pt x="24" y="56"/>
                  </a:cubicBezTo>
                  <a:cubicBezTo>
                    <a:pt x="22" y="58"/>
                    <a:pt x="20" y="61"/>
                    <a:pt x="18" y="62"/>
                  </a:cubicBezTo>
                  <a:cubicBezTo>
                    <a:pt x="15" y="63"/>
                    <a:pt x="11" y="61"/>
                    <a:pt x="12" y="66"/>
                  </a:cubicBezTo>
                  <a:cubicBezTo>
                    <a:pt x="13" y="67"/>
                    <a:pt x="16" y="67"/>
                    <a:pt x="14" y="69"/>
                  </a:cubicBezTo>
                  <a:cubicBezTo>
                    <a:pt x="13" y="70"/>
                    <a:pt x="11" y="70"/>
                    <a:pt x="10" y="69"/>
                  </a:cubicBezTo>
                  <a:cubicBezTo>
                    <a:pt x="7" y="68"/>
                    <a:pt x="5" y="65"/>
                    <a:pt x="2" y="68"/>
                  </a:cubicBezTo>
                  <a:cubicBezTo>
                    <a:pt x="0" y="70"/>
                    <a:pt x="1" y="75"/>
                    <a:pt x="2" y="77"/>
                  </a:cubicBezTo>
                  <a:cubicBezTo>
                    <a:pt x="2" y="80"/>
                    <a:pt x="4" y="83"/>
                    <a:pt x="6" y="85"/>
                  </a:cubicBezTo>
                  <a:cubicBezTo>
                    <a:pt x="8" y="86"/>
                    <a:pt x="11" y="87"/>
                    <a:pt x="12" y="89"/>
                  </a:cubicBezTo>
                  <a:cubicBezTo>
                    <a:pt x="13" y="91"/>
                    <a:pt x="13" y="92"/>
                    <a:pt x="12" y="93"/>
                  </a:cubicBezTo>
                  <a:cubicBezTo>
                    <a:pt x="16" y="95"/>
                    <a:pt x="19" y="95"/>
                    <a:pt x="23" y="97"/>
                  </a:cubicBezTo>
                  <a:cubicBezTo>
                    <a:pt x="28" y="101"/>
                    <a:pt x="25" y="103"/>
                    <a:pt x="22" y="107"/>
                  </a:cubicBezTo>
                  <a:cubicBezTo>
                    <a:pt x="18" y="114"/>
                    <a:pt x="20" y="113"/>
                    <a:pt x="25" y="115"/>
                  </a:cubicBezTo>
                  <a:cubicBezTo>
                    <a:pt x="28" y="116"/>
                    <a:pt x="28" y="115"/>
                    <a:pt x="30" y="118"/>
                  </a:cubicBezTo>
                  <a:cubicBezTo>
                    <a:pt x="31" y="120"/>
                    <a:pt x="28" y="122"/>
                    <a:pt x="31" y="123"/>
                  </a:cubicBezTo>
                  <a:cubicBezTo>
                    <a:pt x="34" y="125"/>
                    <a:pt x="40" y="122"/>
                    <a:pt x="44" y="124"/>
                  </a:cubicBezTo>
                  <a:cubicBezTo>
                    <a:pt x="50" y="129"/>
                    <a:pt x="48" y="135"/>
                    <a:pt x="47" y="142"/>
                  </a:cubicBezTo>
                  <a:cubicBezTo>
                    <a:pt x="44" y="153"/>
                    <a:pt x="54" y="151"/>
                    <a:pt x="61" y="150"/>
                  </a:cubicBezTo>
                  <a:cubicBezTo>
                    <a:pt x="70" y="148"/>
                    <a:pt x="72" y="153"/>
                    <a:pt x="80" y="156"/>
                  </a:cubicBezTo>
                  <a:cubicBezTo>
                    <a:pt x="83" y="158"/>
                    <a:pt x="87" y="158"/>
                    <a:pt x="90" y="159"/>
                  </a:cubicBezTo>
                  <a:cubicBezTo>
                    <a:pt x="89" y="155"/>
                    <a:pt x="88" y="150"/>
                    <a:pt x="92" y="148"/>
                  </a:cubicBezTo>
                  <a:cubicBezTo>
                    <a:pt x="95" y="147"/>
                    <a:pt x="99" y="149"/>
                    <a:pt x="102" y="149"/>
                  </a:cubicBezTo>
                  <a:cubicBezTo>
                    <a:pt x="105" y="149"/>
                    <a:pt x="108" y="147"/>
                    <a:pt x="112" y="148"/>
                  </a:cubicBezTo>
                  <a:cubicBezTo>
                    <a:pt x="116" y="149"/>
                    <a:pt x="115" y="150"/>
                    <a:pt x="119" y="147"/>
                  </a:cubicBezTo>
                  <a:cubicBezTo>
                    <a:pt x="121" y="144"/>
                    <a:pt x="122" y="142"/>
                    <a:pt x="125" y="140"/>
                  </a:cubicBezTo>
                  <a:cubicBezTo>
                    <a:pt x="130" y="136"/>
                    <a:pt x="138" y="138"/>
                    <a:pt x="142" y="142"/>
                  </a:cubicBezTo>
                  <a:cubicBezTo>
                    <a:pt x="146" y="147"/>
                    <a:pt x="148" y="153"/>
                    <a:pt x="148" y="158"/>
                  </a:cubicBezTo>
                  <a:cubicBezTo>
                    <a:pt x="147" y="164"/>
                    <a:pt x="153" y="167"/>
                    <a:pt x="158" y="170"/>
                  </a:cubicBezTo>
                  <a:cubicBezTo>
                    <a:pt x="164" y="175"/>
                    <a:pt x="167" y="170"/>
                    <a:pt x="174" y="170"/>
                  </a:cubicBezTo>
                  <a:cubicBezTo>
                    <a:pt x="180" y="171"/>
                    <a:pt x="183" y="175"/>
                    <a:pt x="185" y="181"/>
                  </a:cubicBezTo>
                  <a:cubicBezTo>
                    <a:pt x="186" y="186"/>
                    <a:pt x="188" y="187"/>
                    <a:pt x="193" y="190"/>
                  </a:cubicBezTo>
                  <a:cubicBezTo>
                    <a:pt x="195" y="191"/>
                    <a:pt x="196" y="194"/>
                    <a:pt x="198" y="195"/>
                  </a:cubicBezTo>
                  <a:cubicBezTo>
                    <a:pt x="200" y="198"/>
                    <a:pt x="202" y="198"/>
                    <a:pt x="205" y="200"/>
                  </a:cubicBezTo>
                  <a:cubicBezTo>
                    <a:pt x="207" y="201"/>
                    <a:pt x="209" y="203"/>
                    <a:pt x="211" y="203"/>
                  </a:cubicBezTo>
                  <a:cubicBezTo>
                    <a:pt x="213" y="202"/>
                    <a:pt x="214" y="198"/>
                    <a:pt x="215" y="196"/>
                  </a:cubicBezTo>
                  <a:cubicBezTo>
                    <a:pt x="217" y="192"/>
                    <a:pt x="225" y="193"/>
                    <a:pt x="229" y="192"/>
                  </a:cubicBezTo>
                  <a:cubicBezTo>
                    <a:pt x="234" y="192"/>
                    <a:pt x="239" y="194"/>
                    <a:pt x="243" y="197"/>
                  </a:cubicBezTo>
                  <a:cubicBezTo>
                    <a:pt x="244" y="199"/>
                    <a:pt x="249" y="202"/>
                    <a:pt x="249" y="205"/>
                  </a:cubicBezTo>
                  <a:cubicBezTo>
                    <a:pt x="250" y="208"/>
                    <a:pt x="248" y="212"/>
                    <a:pt x="248" y="216"/>
                  </a:cubicBezTo>
                  <a:cubicBezTo>
                    <a:pt x="248" y="220"/>
                    <a:pt x="249" y="221"/>
                    <a:pt x="250" y="224"/>
                  </a:cubicBezTo>
                  <a:cubicBezTo>
                    <a:pt x="252" y="227"/>
                    <a:pt x="250" y="230"/>
                    <a:pt x="251" y="233"/>
                  </a:cubicBezTo>
                  <a:cubicBezTo>
                    <a:pt x="252" y="237"/>
                    <a:pt x="254" y="237"/>
                    <a:pt x="257" y="238"/>
                  </a:cubicBezTo>
                  <a:cubicBezTo>
                    <a:pt x="261" y="239"/>
                    <a:pt x="262" y="239"/>
                    <a:pt x="264" y="242"/>
                  </a:cubicBezTo>
                  <a:cubicBezTo>
                    <a:pt x="266" y="245"/>
                    <a:pt x="268" y="246"/>
                    <a:pt x="270" y="247"/>
                  </a:cubicBezTo>
                  <a:cubicBezTo>
                    <a:pt x="272" y="244"/>
                    <a:pt x="275" y="242"/>
                    <a:pt x="277" y="239"/>
                  </a:cubicBezTo>
                  <a:cubicBezTo>
                    <a:pt x="281" y="234"/>
                    <a:pt x="285" y="229"/>
                    <a:pt x="291" y="227"/>
                  </a:cubicBezTo>
                  <a:cubicBezTo>
                    <a:pt x="293" y="227"/>
                    <a:pt x="297" y="227"/>
                    <a:pt x="300" y="228"/>
                  </a:cubicBezTo>
                  <a:cubicBezTo>
                    <a:pt x="303" y="229"/>
                    <a:pt x="303" y="231"/>
                    <a:pt x="305" y="232"/>
                  </a:cubicBezTo>
                  <a:cubicBezTo>
                    <a:pt x="308" y="231"/>
                    <a:pt x="313" y="230"/>
                    <a:pt x="316" y="232"/>
                  </a:cubicBezTo>
                  <a:cubicBezTo>
                    <a:pt x="317" y="233"/>
                    <a:pt x="318" y="236"/>
                    <a:pt x="317" y="238"/>
                  </a:cubicBezTo>
                  <a:cubicBezTo>
                    <a:pt x="315" y="240"/>
                    <a:pt x="313" y="239"/>
                    <a:pt x="311" y="240"/>
                  </a:cubicBezTo>
                  <a:cubicBezTo>
                    <a:pt x="312" y="242"/>
                    <a:pt x="313" y="243"/>
                    <a:pt x="314" y="244"/>
                  </a:cubicBezTo>
                  <a:cubicBezTo>
                    <a:pt x="316" y="245"/>
                    <a:pt x="319" y="246"/>
                    <a:pt x="322" y="247"/>
                  </a:cubicBezTo>
                  <a:cubicBezTo>
                    <a:pt x="326" y="248"/>
                    <a:pt x="329" y="250"/>
                    <a:pt x="334" y="251"/>
                  </a:cubicBezTo>
                  <a:cubicBezTo>
                    <a:pt x="338" y="252"/>
                    <a:pt x="343" y="252"/>
                    <a:pt x="347" y="254"/>
                  </a:cubicBezTo>
                  <a:cubicBezTo>
                    <a:pt x="351" y="257"/>
                    <a:pt x="354" y="259"/>
                    <a:pt x="360" y="258"/>
                  </a:cubicBezTo>
                  <a:cubicBezTo>
                    <a:pt x="367" y="257"/>
                    <a:pt x="373" y="254"/>
                    <a:pt x="381" y="254"/>
                  </a:cubicBezTo>
                  <a:cubicBezTo>
                    <a:pt x="384" y="254"/>
                    <a:pt x="387" y="254"/>
                    <a:pt x="390" y="255"/>
                  </a:cubicBezTo>
                  <a:cubicBezTo>
                    <a:pt x="394" y="256"/>
                    <a:pt x="396" y="255"/>
                    <a:pt x="399" y="255"/>
                  </a:cubicBezTo>
                  <a:cubicBezTo>
                    <a:pt x="407" y="256"/>
                    <a:pt x="405" y="263"/>
                    <a:pt x="408" y="268"/>
                  </a:cubicBezTo>
                  <a:cubicBezTo>
                    <a:pt x="412" y="273"/>
                    <a:pt x="417" y="275"/>
                    <a:pt x="422" y="279"/>
                  </a:cubicBezTo>
                  <a:cubicBezTo>
                    <a:pt x="424" y="281"/>
                    <a:pt x="424" y="282"/>
                    <a:pt x="423" y="285"/>
                  </a:cubicBezTo>
                  <a:cubicBezTo>
                    <a:pt x="422" y="288"/>
                    <a:pt x="421" y="288"/>
                    <a:pt x="421" y="292"/>
                  </a:cubicBezTo>
                  <a:cubicBezTo>
                    <a:pt x="422" y="294"/>
                    <a:pt x="422" y="294"/>
                    <a:pt x="422" y="296"/>
                  </a:cubicBezTo>
                  <a:cubicBezTo>
                    <a:pt x="421" y="297"/>
                    <a:pt x="421" y="297"/>
                    <a:pt x="421" y="299"/>
                  </a:cubicBezTo>
                  <a:cubicBezTo>
                    <a:pt x="422" y="302"/>
                    <a:pt x="425" y="304"/>
                    <a:pt x="427" y="306"/>
                  </a:cubicBezTo>
                  <a:cubicBezTo>
                    <a:pt x="431" y="309"/>
                    <a:pt x="435" y="312"/>
                    <a:pt x="439" y="316"/>
                  </a:cubicBezTo>
                  <a:cubicBezTo>
                    <a:pt x="445" y="321"/>
                    <a:pt x="448" y="323"/>
                    <a:pt x="455" y="322"/>
                  </a:cubicBezTo>
                  <a:cubicBezTo>
                    <a:pt x="458" y="322"/>
                    <a:pt x="460" y="320"/>
                    <a:pt x="464" y="320"/>
                  </a:cubicBezTo>
                  <a:cubicBezTo>
                    <a:pt x="468" y="320"/>
                    <a:pt x="468" y="321"/>
                    <a:pt x="470" y="324"/>
                  </a:cubicBezTo>
                  <a:cubicBezTo>
                    <a:pt x="473" y="328"/>
                    <a:pt x="479" y="330"/>
                    <a:pt x="480" y="323"/>
                  </a:cubicBezTo>
                  <a:cubicBezTo>
                    <a:pt x="481" y="319"/>
                    <a:pt x="479" y="317"/>
                    <a:pt x="478" y="314"/>
                  </a:cubicBezTo>
                  <a:cubicBezTo>
                    <a:pt x="477" y="311"/>
                    <a:pt x="477" y="309"/>
                    <a:pt x="477" y="306"/>
                  </a:cubicBezTo>
                  <a:cubicBezTo>
                    <a:pt x="478" y="301"/>
                    <a:pt x="480" y="301"/>
                    <a:pt x="481" y="298"/>
                  </a:cubicBezTo>
                  <a:cubicBezTo>
                    <a:pt x="482" y="295"/>
                    <a:pt x="481" y="292"/>
                    <a:pt x="482" y="289"/>
                  </a:cubicBezTo>
                  <a:cubicBezTo>
                    <a:pt x="483" y="286"/>
                    <a:pt x="483" y="284"/>
                    <a:pt x="484" y="281"/>
                  </a:cubicBezTo>
                  <a:cubicBezTo>
                    <a:pt x="485" y="277"/>
                    <a:pt x="487" y="278"/>
                    <a:pt x="489" y="276"/>
                  </a:cubicBezTo>
                  <a:cubicBezTo>
                    <a:pt x="493" y="270"/>
                    <a:pt x="484" y="265"/>
                    <a:pt x="482" y="2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45"/>
            <p:cNvSpPr>
              <a:spLocks/>
            </p:cNvSpPr>
            <p:nvPr/>
          </p:nvSpPr>
          <p:spPr bwMode="auto">
            <a:xfrm>
              <a:off x="3017838" y="1719263"/>
              <a:ext cx="541338" cy="715963"/>
            </a:xfrm>
            <a:custGeom>
              <a:avLst/>
              <a:gdLst>
                <a:gd name="T0" fmla="*/ 301 w 307"/>
                <a:gd name="T1" fmla="*/ 285 h 406"/>
                <a:gd name="T2" fmla="*/ 285 w 307"/>
                <a:gd name="T3" fmla="*/ 272 h 406"/>
                <a:gd name="T4" fmla="*/ 263 w 307"/>
                <a:gd name="T5" fmla="*/ 243 h 406"/>
                <a:gd name="T6" fmla="*/ 239 w 307"/>
                <a:gd name="T7" fmla="*/ 243 h 406"/>
                <a:gd name="T8" fmla="*/ 226 w 307"/>
                <a:gd name="T9" fmla="*/ 221 h 406"/>
                <a:gd name="T10" fmla="*/ 222 w 307"/>
                <a:gd name="T11" fmla="*/ 196 h 406"/>
                <a:gd name="T12" fmla="*/ 259 w 307"/>
                <a:gd name="T13" fmla="*/ 188 h 406"/>
                <a:gd name="T14" fmla="*/ 248 w 307"/>
                <a:gd name="T15" fmla="*/ 161 h 406"/>
                <a:gd name="T16" fmla="*/ 238 w 307"/>
                <a:gd name="T17" fmla="*/ 136 h 406"/>
                <a:gd name="T18" fmla="*/ 226 w 307"/>
                <a:gd name="T19" fmla="*/ 113 h 406"/>
                <a:gd name="T20" fmla="*/ 242 w 307"/>
                <a:gd name="T21" fmla="*/ 77 h 406"/>
                <a:gd name="T22" fmla="*/ 242 w 307"/>
                <a:gd name="T23" fmla="*/ 71 h 406"/>
                <a:gd name="T24" fmla="*/ 230 w 307"/>
                <a:gd name="T25" fmla="*/ 64 h 406"/>
                <a:gd name="T26" fmla="*/ 218 w 307"/>
                <a:gd name="T27" fmla="*/ 45 h 406"/>
                <a:gd name="T28" fmla="*/ 205 w 307"/>
                <a:gd name="T29" fmla="*/ 31 h 406"/>
                <a:gd name="T30" fmla="*/ 210 w 307"/>
                <a:gd name="T31" fmla="*/ 9 h 406"/>
                <a:gd name="T32" fmla="*/ 189 w 307"/>
                <a:gd name="T33" fmla="*/ 15 h 406"/>
                <a:gd name="T34" fmla="*/ 177 w 307"/>
                <a:gd name="T35" fmla="*/ 31 h 406"/>
                <a:gd name="T36" fmla="*/ 164 w 307"/>
                <a:gd name="T37" fmla="*/ 45 h 406"/>
                <a:gd name="T38" fmla="*/ 155 w 307"/>
                <a:gd name="T39" fmla="*/ 68 h 406"/>
                <a:gd name="T40" fmla="*/ 133 w 307"/>
                <a:gd name="T41" fmla="*/ 89 h 406"/>
                <a:gd name="T42" fmla="*/ 144 w 307"/>
                <a:gd name="T43" fmla="*/ 98 h 406"/>
                <a:gd name="T44" fmla="*/ 149 w 307"/>
                <a:gd name="T45" fmla="*/ 132 h 406"/>
                <a:gd name="T46" fmla="*/ 147 w 307"/>
                <a:gd name="T47" fmla="*/ 149 h 406"/>
                <a:gd name="T48" fmla="*/ 123 w 307"/>
                <a:gd name="T49" fmla="*/ 160 h 406"/>
                <a:gd name="T50" fmla="*/ 106 w 307"/>
                <a:gd name="T51" fmla="*/ 155 h 406"/>
                <a:gd name="T52" fmla="*/ 94 w 307"/>
                <a:gd name="T53" fmla="*/ 155 h 406"/>
                <a:gd name="T54" fmla="*/ 85 w 307"/>
                <a:gd name="T55" fmla="*/ 164 h 406"/>
                <a:gd name="T56" fmla="*/ 71 w 307"/>
                <a:gd name="T57" fmla="*/ 167 h 406"/>
                <a:gd name="T58" fmla="*/ 61 w 307"/>
                <a:gd name="T59" fmla="*/ 177 h 406"/>
                <a:gd name="T60" fmla="*/ 56 w 307"/>
                <a:gd name="T61" fmla="*/ 189 h 406"/>
                <a:gd name="T62" fmla="*/ 49 w 307"/>
                <a:gd name="T63" fmla="*/ 215 h 406"/>
                <a:gd name="T64" fmla="*/ 22 w 307"/>
                <a:gd name="T65" fmla="*/ 226 h 406"/>
                <a:gd name="T66" fmla="*/ 2 w 307"/>
                <a:gd name="T67" fmla="*/ 230 h 406"/>
                <a:gd name="T68" fmla="*/ 14 w 307"/>
                <a:gd name="T69" fmla="*/ 247 h 406"/>
                <a:gd name="T70" fmla="*/ 15 w 307"/>
                <a:gd name="T71" fmla="*/ 268 h 406"/>
                <a:gd name="T72" fmla="*/ 45 w 307"/>
                <a:gd name="T73" fmla="*/ 290 h 406"/>
                <a:gd name="T74" fmla="*/ 28 w 307"/>
                <a:gd name="T75" fmla="*/ 330 h 406"/>
                <a:gd name="T76" fmla="*/ 36 w 307"/>
                <a:gd name="T77" fmla="*/ 365 h 406"/>
                <a:gd name="T78" fmla="*/ 66 w 307"/>
                <a:gd name="T79" fmla="*/ 393 h 406"/>
                <a:gd name="T80" fmla="*/ 93 w 307"/>
                <a:gd name="T81" fmla="*/ 397 h 406"/>
                <a:gd name="T82" fmla="*/ 107 w 307"/>
                <a:gd name="T83" fmla="*/ 394 h 406"/>
                <a:gd name="T84" fmla="*/ 122 w 307"/>
                <a:gd name="T85" fmla="*/ 394 h 406"/>
                <a:gd name="T86" fmla="*/ 132 w 307"/>
                <a:gd name="T87" fmla="*/ 401 h 406"/>
                <a:gd name="T88" fmla="*/ 158 w 307"/>
                <a:gd name="T89" fmla="*/ 404 h 406"/>
                <a:gd name="T90" fmla="*/ 166 w 307"/>
                <a:gd name="T91" fmla="*/ 396 h 406"/>
                <a:gd name="T92" fmla="*/ 168 w 307"/>
                <a:gd name="T93" fmla="*/ 378 h 406"/>
                <a:gd name="T94" fmla="*/ 171 w 307"/>
                <a:gd name="T95" fmla="*/ 362 h 406"/>
                <a:gd name="T96" fmla="*/ 182 w 307"/>
                <a:gd name="T97" fmla="*/ 352 h 406"/>
                <a:gd name="T98" fmla="*/ 187 w 307"/>
                <a:gd name="T99" fmla="*/ 340 h 406"/>
                <a:gd name="T100" fmla="*/ 201 w 307"/>
                <a:gd name="T101" fmla="*/ 341 h 406"/>
                <a:gd name="T102" fmla="*/ 220 w 307"/>
                <a:gd name="T103" fmla="*/ 333 h 406"/>
                <a:gd name="T104" fmla="*/ 231 w 307"/>
                <a:gd name="T105" fmla="*/ 328 h 406"/>
                <a:gd name="T106" fmla="*/ 234 w 307"/>
                <a:gd name="T107" fmla="*/ 320 h 406"/>
                <a:gd name="T108" fmla="*/ 257 w 307"/>
                <a:gd name="T109" fmla="*/ 335 h 406"/>
                <a:gd name="T110" fmla="*/ 267 w 307"/>
                <a:gd name="T111" fmla="*/ 327 h 406"/>
                <a:gd name="T112" fmla="*/ 274 w 307"/>
                <a:gd name="T113" fmla="*/ 305 h 406"/>
                <a:gd name="T114" fmla="*/ 284 w 307"/>
                <a:gd name="T115" fmla="*/ 319 h 406"/>
                <a:gd name="T116" fmla="*/ 297 w 307"/>
                <a:gd name="T117" fmla="*/ 327 h 406"/>
                <a:gd name="T118" fmla="*/ 302 w 307"/>
                <a:gd name="T119" fmla="*/ 320 h 406"/>
                <a:gd name="T120" fmla="*/ 301 w 307"/>
                <a:gd name="T121" fmla="*/ 31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" h="406">
                  <a:moveTo>
                    <a:pt x="305" y="296"/>
                  </a:moveTo>
                  <a:cubicBezTo>
                    <a:pt x="304" y="293"/>
                    <a:pt x="302" y="287"/>
                    <a:pt x="301" y="285"/>
                  </a:cubicBezTo>
                  <a:cubicBezTo>
                    <a:pt x="297" y="281"/>
                    <a:pt x="294" y="285"/>
                    <a:pt x="290" y="283"/>
                  </a:cubicBezTo>
                  <a:cubicBezTo>
                    <a:pt x="287" y="281"/>
                    <a:pt x="288" y="275"/>
                    <a:pt x="285" y="272"/>
                  </a:cubicBezTo>
                  <a:cubicBezTo>
                    <a:pt x="283" y="269"/>
                    <a:pt x="279" y="267"/>
                    <a:pt x="277" y="264"/>
                  </a:cubicBezTo>
                  <a:cubicBezTo>
                    <a:pt x="273" y="258"/>
                    <a:pt x="272" y="246"/>
                    <a:pt x="263" y="243"/>
                  </a:cubicBezTo>
                  <a:cubicBezTo>
                    <a:pt x="258" y="242"/>
                    <a:pt x="255" y="246"/>
                    <a:pt x="251" y="247"/>
                  </a:cubicBezTo>
                  <a:cubicBezTo>
                    <a:pt x="246" y="247"/>
                    <a:pt x="241" y="246"/>
                    <a:pt x="239" y="243"/>
                  </a:cubicBezTo>
                  <a:cubicBezTo>
                    <a:pt x="236" y="240"/>
                    <a:pt x="235" y="235"/>
                    <a:pt x="232" y="231"/>
                  </a:cubicBezTo>
                  <a:cubicBezTo>
                    <a:pt x="230" y="228"/>
                    <a:pt x="227" y="226"/>
                    <a:pt x="226" y="221"/>
                  </a:cubicBezTo>
                  <a:cubicBezTo>
                    <a:pt x="226" y="216"/>
                    <a:pt x="226" y="214"/>
                    <a:pt x="224" y="209"/>
                  </a:cubicBezTo>
                  <a:cubicBezTo>
                    <a:pt x="222" y="206"/>
                    <a:pt x="220" y="199"/>
                    <a:pt x="222" y="196"/>
                  </a:cubicBezTo>
                  <a:cubicBezTo>
                    <a:pt x="229" y="186"/>
                    <a:pt x="235" y="204"/>
                    <a:pt x="241" y="203"/>
                  </a:cubicBezTo>
                  <a:cubicBezTo>
                    <a:pt x="250" y="201"/>
                    <a:pt x="247" y="187"/>
                    <a:pt x="259" y="188"/>
                  </a:cubicBezTo>
                  <a:cubicBezTo>
                    <a:pt x="259" y="179"/>
                    <a:pt x="256" y="178"/>
                    <a:pt x="252" y="171"/>
                  </a:cubicBezTo>
                  <a:cubicBezTo>
                    <a:pt x="250" y="168"/>
                    <a:pt x="250" y="164"/>
                    <a:pt x="248" y="161"/>
                  </a:cubicBezTo>
                  <a:cubicBezTo>
                    <a:pt x="247" y="159"/>
                    <a:pt x="244" y="158"/>
                    <a:pt x="242" y="155"/>
                  </a:cubicBezTo>
                  <a:cubicBezTo>
                    <a:pt x="237" y="149"/>
                    <a:pt x="241" y="142"/>
                    <a:pt x="238" y="136"/>
                  </a:cubicBezTo>
                  <a:cubicBezTo>
                    <a:pt x="235" y="129"/>
                    <a:pt x="227" y="132"/>
                    <a:pt x="224" y="125"/>
                  </a:cubicBezTo>
                  <a:cubicBezTo>
                    <a:pt x="223" y="121"/>
                    <a:pt x="225" y="116"/>
                    <a:pt x="226" y="113"/>
                  </a:cubicBezTo>
                  <a:cubicBezTo>
                    <a:pt x="227" y="108"/>
                    <a:pt x="227" y="103"/>
                    <a:pt x="228" y="99"/>
                  </a:cubicBezTo>
                  <a:cubicBezTo>
                    <a:pt x="232" y="90"/>
                    <a:pt x="242" y="86"/>
                    <a:pt x="242" y="77"/>
                  </a:cubicBezTo>
                  <a:cubicBezTo>
                    <a:pt x="242" y="75"/>
                    <a:pt x="242" y="72"/>
                    <a:pt x="242" y="70"/>
                  </a:cubicBezTo>
                  <a:cubicBezTo>
                    <a:pt x="242" y="70"/>
                    <a:pt x="242" y="71"/>
                    <a:pt x="242" y="71"/>
                  </a:cubicBezTo>
                  <a:cubicBezTo>
                    <a:pt x="240" y="73"/>
                    <a:pt x="238" y="78"/>
                    <a:pt x="234" y="77"/>
                  </a:cubicBezTo>
                  <a:cubicBezTo>
                    <a:pt x="235" y="73"/>
                    <a:pt x="231" y="68"/>
                    <a:pt x="230" y="64"/>
                  </a:cubicBezTo>
                  <a:cubicBezTo>
                    <a:pt x="229" y="59"/>
                    <a:pt x="227" y="56"/>
                    <a:pt x="223" y="52"/>
                  </a:cubicBezTo>
                  <a:cubicBezTo>
                    <a:pt x="221" y="50"/>
                    <a:pt x="220" y="48"/>
                    <a:pt x="218" y="45"/>
                  </a:cubicBezTo>
                  <a:cubicBezTo>
                    <a:pt x="217" y="43"/>
                    <a:pt x="216" y="41"/>
                    <a:pt x="214" y="40"/>
                  </a:cubicBezTo>
                  <a:cubicBezTo>
                    <a:pt x="210" y="37"/>
                    <a:pt x="202" y="39"/>
                    <a:pt x="205" y="31"/>
                  </a:cubicBezTo>
                  <a:cubicBezTo>
                    <a:pt x="207" y="28"/>
                    <a:pt x="209" y="24"/>
                    <a:pt x="210" y="21"/>
                  </a:cubicBezTo>
                  <a:cubicBezTo>
                    <a:pt x="210" y="17"/>
                    <a:pt x="210" y="12"/>
                    <a:pt x="210" y="9"/>
                  </a:cubicBezTo>
                  <a:cubicBezTo>
                    <a:pt x="208" y="1"/>
                    <a:pt x="195" y="0"/>
                    <a:pt x="191" y="6"/>
                  </a:cubicBezTo>
                  <a:cubicBezTo>
                    <a:pt x="189" y="9"/>
                    <a:pt x="191" y="12"/>
                    <a:pt x="189" y="15"/>
                  </a:cubicBezTo>
                  <a:cubicBezTo>
                    <a:pt x="187" y="18"/>
                    <a:pt x="185" y="20"/>
                    <a:pt x="183" y="22"/>
                  </a:cubicBezTo>
                  <a:cubicBezTo>
                    <a:pt x="181" y="25"/>
                    <a:pt x="179" y="29"/>
                    <a:pt x="177" y="31"/>
                  </a:cubicBezTo>
                  <a:cubicBezTo>
                    <a:pt x="174" y="33"/>
                    <a:pt x="170" y="32"/>
                    <a:pt x="166" y="34"/>
                  </a:cubicBezTo>
                  <a:cubicBezTo>
                    <a:pt x="163" y="36"/>
                    <a:pt x="163" y="41"/>
                    <a:pt x="164" y="45"/>
                  </a:cubicBezTo>
                  <a:cubicBezTo>
                    <a:pt x="165" y="48"/>
                    <a:pt x="168" y="51"/>
                    <a:pt x="167" y="54"/>
                  </a:cubicBezTo>
                  <a:cubicBezTo>
                    <a:pt x="166" y="60"/>
                    <a:pt x="158" y="63"/>
                    <a:pt x="155" y="68"/>
                  </a:cubicBezTo>
                  <a:cubicBezTo>
                    <a:pt x="152" y="73"/>
                    <a:pt x="153" y="83"/>
                    <a:pt x="147" y="84"/>
                  </a:cubicBezTo>
                  <a:cubicBezTo>
                    <a:pt x="141" y="84"/>
                    <a:pt x="135" y="83"/>
                    <a:pt x="133" y="89"/>
                  </a:cubicBezTo>
                  <a:cubicBezTo>
                    <a:pt x="134" y="90"/>
                    <a:pt x="135" y="91"/>
                    <a:pt x="136" y="92"/>
                  </a:cubicBezTo>
                  <a:cubicBezTo>
                    <a:pt x="139" y="94"/>
                    <a:pt x="142" y="94"/>
                    <a:pt x="144" y="98"/>
                  </a:cubicBezTo>
                  <a:cubicBezTo>
                    <a:pt x="146" y="103"/>
                    <a:pt x="143" y="110"/>
                    <a:pt x="142" y="116"/>
                  </a:cubicBezTo>
                  <a:cubicBezTo>
                    <a:pt x="142" y="122"/>
                    <a:pt x="148" y="126"/>
                    <a:pt x="149" y="132"/>
                  </a:cubicBezTo>
                  <a:cubicBezTo>
                    <a:pt x="150" y="135"/>
                    <a:pt x="149" y="137"/>
                    <a:pt x="149" y="140"/>
                  </a:cubicBezTo>
                  <a:cubicBezTo>
                    <a:pt x="148" y="144"/>
                    <a:pt x="149" y="146"/>
                    <a:pt x="147" y="149"/>
                  </a:cubicBezTo>
                  <a:cubicBezTo>
                    <a:pt x="143" y="156"/>
                    <a:pt x="137" y="154"/>
                    <a:pt x="132" y="156"/>
                  </a:cubicBezTo>
                  <a:cubicBezTo>
                    <a:pt x="128" y="158"/>
                    <a:pt x="127" y="159"/>
                    <a:pt x="123" y="160"/>
                  </a:cubicBezTo>
                  <a:cubicBezTo>
                    <a:pt x="120" y="160"/>
                    <a:pt x="117" y="159"/>
                    <a:pt x="114" y="158"/>
                  </a:cubicBezTo>
                  <a:cubicBezTo>
                    <a:pt x="112" y="157"/>
                    <a:pt x="109" y="155"/>
                    <a:pt x="106" y="155"/>
                  </a:cubicBezTo>
                  <a:cubicBezTo>
                    <a:pt x="102" y="155"/>
                    <a:pt x="103" y="159"/>
                    <a:pt x="99" y="157"/>
                  </a:cubicBezTo>
                  <a:cubicBezTo>
                    <a:pt x="97" y="156"/>
                    <a:pt x="97" y="154"/>
                    <a:pt x="94" y="155"/>
                  </a:cubicBezTo>
                  <a:cubicBezTo>
                    <a:pt x="93" y="156"/>
                    <a:pt x="90" y="159"/>
                    <a:pt x="89" y="161"/>
                  </a:cubicBezTo>
                  <a:cubicBezTo>
                    <a:pt x="88" y="163"/>
                    <a:pt x="88" y="164"/>
                    <a:pt x="85" y="164"/>
                  </a:cubicBezTo>
                  <a:cubicBezTo>
                    <a:pt x="82" y="165"/>
                    <a:pt x="80" y="163"/>
                    <a:pt x="78" y="164"/>
                  </a:cubicBezTo>
                  <a:cubicBezTo>
                    <a:pt x="76" y="164"/>
                    <a:pt x="73" y="166"/>
                    <a:pt x="71" y="167"/>
                  </a:cubicBezTo>
                  <a:cubicBezTo>
                    <a:pt x="69" y="169"/>
                    <a:pt x="68" y="169"/>
                    <a:pt x="67" y="172"/>
                  </a:cubicBezTo>
                  <a:cubicBezTo>
                    <a:pt x="65" y="174"/>
                    <a:pt x="64" y="176"/>
                    <a:pt x="61" y="177"/>
                  </a:cubicBezTo>
                  <a:cubicBezTo>
                    <a:pt x="61" y="178"/>
                    <a:pt x="62" y="179"/>
                    <a:pt x="62" y="180"/>
                  </a:cubicBezTo>
                  <a:cubicBezTo>
                    <a:pt x="62" y="185"/>
                    <a:pt x="59" y="186"/>
                    <a:pt x="56" y="189"/>
                  </a:cubicBezTo>
                  <a:cubicBezTo>
                    <a:pt x="53" y="193"/>
                    <a:pt x="54" y="195"/>
                    <a:pt x="55" y="199"/>
                  </a:cubicBezTo>
                  <a:cubicBezTo>
                    <a:pt x="57" y="206"/>
                    <a:pt x="58" y="214"/>
                    <a:pt x="49" y="215"/>
                  </a:cubicBezTo>
                  <a:cubicBezTo>
                    <a:pt x="41" y="216"/>
                    <a:pt x="31" y="214"/>
                    <a:pt x="28" y="223"/>
                  </a:cubicBezTo>
                  <a:cubicBezTo>
                    <a:pt x="26" y="226"/>
                    <a:pt x="26" y="228"/>
                    <a:pt x="22" y="226"/>
                  </a:cubicBezTo>
                  <a:cubicBezTo>
                    <a:pt x="18" y="224"/>
                    <a:pt x="17" y="223"/>
                    <a:pt x="13" y="223"/>
                  </a:cubicBezTo>
                  <a:cubicBezTo>
                    <a:pt x="7" y="224"/>
                    <a:pt x="3" y="225"/>
                    <a:pt x="2" y="230"/>
                  </a:cubicBezTo>
                  <a:cubicBezTo>
                    <a:pt x="0" y="234"/>
                    <a:pt x="2" y="238"/>
                    <a:pt x="5" y="241"/>
                  </a:cubicBezTo>
                  <a:cubicBezTo>
                    <a:pt x="7" y="244"/>
                    <a:pt x="13" y="244"/>
                    <a:pt x="14" y="247"/>
                  </a:cubicBezTo>
                  <a:cubicBezTo>
                    <a:pt x="16" y="252"/>
                    <a:pt x="10" y="251"/>
                    <a:pt x="8" y="253"/>
                  </a:cubicBezTo>
                  <a:cubicBezTo>
                    <a:pt x="2" y="259"/>
                    <a:pt x="10" y="265"/>
                    <a:pt x="15" y="268"/>
                  </a:cubicBezTo>
                  <a:cubicBezTo>
                    <a:pt x="21" y="272"/>
                    <a:pt x="28" y="271"/>
                    <a:pt x="35" y="274"/>
                  </a:cubicBezTo>
                  <a:cubicBezTo>
                    <a:pt x="41" y="276"/>
                    <a:pt x="43" y="285"/>
                    <a:pt x="45" y="290"/>
                  </a:cubicBezTo>
                  <a:cubicBezTo>
                    <a:pt x="49" y="298"/>
                    <a:pt x="43" y="304"/>
                    <a:pt x="38" y="310"/>
                  </a:cubicBezTo>
                  <a:cubicBezTo>
                    <a:pt x="33" y="317"/>
                    <a:pt x="25" y="320"/>
                    <a:pt x="28" y="330"/>
                  </a:cubicBezTo>
                  <a:cubicBezTo>
                    <a:pt x="31" y="337"/>
                    <a:pt x="37" y="342"/>
                    <a:pt x="30" y="349"/>
                  </a:cubicBezTo>
                  <a:cubicBezTo>
                    <a:pt x="25" y="355"/>
                    <a:pt x="33" y="359"/>
                    <a:pt x="36" y="365"/>
                  </a:cubicBezTo>
                  <a:cubicBezTo>
                    <a:pt x="39" y="372"/>
                    <a:pt x="44" y="377"/>
                    <a:pt x="49" y="383"/>
                  </a:cubicBezTo>
                  <a:cubicBezTo>
                    <a:pt x="54" y="389"/>
                    <a:pt x="59" y="391"/>
                    <a:pt x="66" y="393"/>
                  </a:cubicBezTo>
                  <a:cubicBezTo>
                    <a:pt x="73" y="395"/>
                    <a:pt x="77" y="399"/>
                    <a:pt x="85" y="399"/>
                  </a:cubicBezTo>
                  <a:cubicBezTo>
                    <a:pt x="88" y="399"/>
                    <a:pt x="90" y="398"/>
                    <a:pt x="93" y="397"/>
                  </a:cubicBezTo>
                  <a:cubicBezTo>
                    <a:pt x="96" y="396"/>
                    <a:pt x="98" y="396"/>
                    <a:pt x="101" y="396"/>
                  </a:cubicBezTo>
                  <a:cubicBezTo>
                    <a:pt x="103" y="396"/>
                    <a:pt x="105" y="395"/>
                    <a:pt x="107" y="394"/>
                  </a:cubicBezTo>
                  <a:cubicBezTo>
                    <a:pt x="109" y="394"/>
                    <a:pt x="110" y="394"/>
                    <a:pt x="112" y="394"/>
                  </a:cubicBezTo>
                  <a:cubicBezTo>
                    <a:pt x="116" y="393"/>
                    <a:pt x="118" y="393"/>
                    <a:pt x="122" y="394"/>
                  </a:cubicBezTo>
                  <a:cubicBezTo>
                    <a:pt x="121" y="399"/>
                    <a:pt x="123" y="400"/>
                    <a:pt x="125" y="404"/>
                  </a:cubicBezTo>
                  <a:cubicBezTo>
                    <a:pt x="128" y="403"/>
                    <a:pt x="130" y="401"/>
                    <a:pt x="132" y="401"/>
                  </a:cubicBezTo>
                  <a:cubicBezTo>
                    <a:pt x="140" y="398"/>
                    <a:pt x="144" y="403"/>
                    <a:pt x="151" y="405"/>
                  </a:cubicBezTo>
                  <a:cubicBezTo>
                    <a:pt x="153" y="406"/>
                    <a:pt x="157" y="406"/>
                    <a:pt x="158" y="404"/>
                  </a:cubicBezTo>
                  <a:cubicBezTo>
                    <a:pt x="160" y="402"/>
                    <a:pt x="158" y="399"/>
                    <a:pt x="158" y="397"/>
                  </a:cubicBezTo>
                  <a:cubicBezTo>
                    <a:pt x="161" y="396"/>
                    <a:pt x="164" y="397"/>
                    <a:pt x="166" y="396"/>
                  </a:cubicBezTo>
                  <a:cubicBezTo>
                    <a:pt x="170" y="394"/>
                    <a:pt x="169" y="390"/>
                    <a:pt x="169" y="387"/>
                  </a:cubicBezTo>
                  <a:cubicBezTo>
                    <a:pt x="168" y="385"/>
                    <a:pt x="167" y="382"/>
                    <a:pt x="168" y="378"/>
                  </a:cubicBezTo>
                  <a:cubicBezTo>
                    <a:pt x="168" y="376"/>
                    <a:pt x="170" y="374"/>
                    <a:pt x="170" y="371"/>
                  </a:cubicBezTo>
                  <a:cubicBezTo>
                    <a:pt x="170" y="369"/>
                    <a:pt x="170" y="364"/>
                    <a:pt x="171" y="362"/>
                  </a:cubicBezTo>
                  <a:cubicBezTo>
                    <a:pt x="172" y="359"/>
                    <a:pt x="174" y="361"/>
                    <a:pt x="177" y="359"/>
                  </a:cubicBezTo>
                  <a:cubicBezTo>
                    <a:pt x="179" y="357"/>
                    <a:pt x="180" y="354"/>
                    <a:pt x="182" y="352"/>
                  </a:cubicBezTo>
                  <a:cubicBezTo>
                    <a:pt x="185" y="350"/>
                    <a:pt x="186" y="350"/>
                    <a:pt x="185" y="345"/>
                  </a:cubicBezTo>
                  <a:cubicBezTo>
                    <a:pt x="185" y="341"/>
                    <a:pt x="184" y="341"/>
                    <a:pt x="187" y="340"/>
                  </a:cubicBezTo>
                  <a:cubicBezTo>
                    <a:pt x="190" y="339"/>
                    <a:pt x="193" y="338"/>
                    <a:pt x="195" y="338"/>
                  </a:cubicBezTo>
                  <a:cubicBezTo>
                    <a:pt x="198" y="339"/>
                    <a:pt x="199" y="340"/>
                    <a:pt x="201" y="341"/>
                  </a:cubicBezTo>
                  <a:cubicBezTo>
                    <a:pt x="207" y="342"/>
                    <a:pt x="209" y="333"/>
                    <a:pt x="215" y="337"/>
                  </a:cubicBezTo>
                  <a:cubicBezTo>
                    <a:pt x="216" y="333"/>
                    <a:pt x="216" y="331"/>
                    <a:pt x="220" y="333"/>
                  </a:cubicBezTo>
                  <a:cubicBezTo>
                    <a:pt x="222" y="334"/>
                    <a:pt x="225" y="339"/>
                    <a:pt x="228" y="337"/>
                  </a:cubicBezTo>
                  <a:cubicBezTo>
                    <a:pt x="231" y="335"/>
                    <a:pt x="230" y="330"/>
                    <a:pt x="231" y="328"/>
                  </a:cubicBezTo>
                  <a:cubicBezTo>
                    <a:pt x="232" y="326"/>
                    <a:pt x="233" y="327"/>
                    <a:pt x="234" y="325"/>
                  </a:cubicBezTo>
                  <a:cubicBezTo>
                    <a:pt x="234" y="323"/>
                    <a:pt x="234" y="321"/>
                    <a:pt x="234" y="320"/>
                  </a:cubicBezTo>
                  <a:cubicBezTo>
                    <a:pt x="239" y="317"/>
                    <a:pt x="244" y="324"/>
                    <a:pt x="247" y="328"/>
                  </a:cubicBezTo>
                  <a:cubicBezTo>
                    <a:pt x="249" y="330"/>
                    <a:pt x="254" y="343"/>
                    <a:pt x="257" y="335"/>
                  </a:cubicBezTo>
                  <a:cubicBezTo>
                    <a:pt x="258" y="332"/>
                    <a:pt x="256" y="329"/>
                    <a:pt x="260" y="328"/>
                  </a:cubicBezTo>
                  <a:cubicBezTo>
                    <a:pt x="262" y="326"/>
                    <a:pt x="265" y="329"/>
                    <a:pt x="267" y="327"/>
                  </a:cubicBezTo>
                  <a:cubicBezTo>
                    <a:pt x="270" y="324"/>
                    <a:pt x="269" y="313"/>
                    <a:pt x="269" y="309"/>
                  </a:cubicBezTo>
                  <a:cubicBezTo>
                    <a:pt x="269" y="306"/>
                    <a:pt x="270" y="304"/>
                    <a:pt x="274" y="305"/>
                  </a:cubicBezTo>
                  <a:cubicBezTo>
                    <a:pt x="278" y="305"/>
                    <a:pt x="281" y="308"/>
                    <a:pt x="282" y="311"/>
                  </a:cubicBezTo>
                  <a:cubicBezTo>
                    <a:pt x="283" y="313"/>
                    <a:pt x="282" y="317"/>
                    <a:pt x="284" y="319"/>
                  </a:cubicBezTo>
                  <a:cubicBezTo>
                    <a:pt x="285" y="320"/>
                    <a:pt x="289" y="320"/>
                    <a:pt x="291" y="322"/>
                  </a:cubicBezTo>
                  <a:cubicBezTo>
                    <a:pt x="293" y="324"/>
                    <a:pt x="294" y="329"/>
                    <a:pt x="297" y="327"/>
                  </a:cubicBezTo>
                  <a:cubicBezTo>
                    <a:pt x="298" y="326"/>
                    <a:pt x="298" y="324"/>
                    <a:pt x="298" y="323"/>
                  </a:cubicBezTo>
                  <a:cubicBezTo>
                    <a:pt x="299" y="322"/>
                    <a:pt x="301" y="321"/>
                    <a:pt x="302" y="320"/>
                  </a:cubicBezTo>
                  <a:cubicBezTo>
                    <a:pt x="302" y="320"/>
                    <a:pt x="303" y="319"/>
                    <a:pt x="303" y="319"/>
                  </a:cubicBezTo>
                  <a:cubicBezTo>
                    <a:pt x="303" y="318"/>
                    <a:pt x="302" y="316"/>
                    <a:pt x="301" y="315"/>
                  </a:cubicBezTo>
                  <a:cubicBezTo>
                    <a:pt x="299" y="308"/>
                    <a:pt x="307" y="303"/>
                    <a:pt x="305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46"/>
            <p:cNvSpPr>
              <a:spLocks/>
            </p:cNvSpPr>
            <p:nvPr/>
          </p:nvSpPr>
          <p:spPr bwMode="auto">
            <a:xfrm>
              <a:off x="4591050" y="3130550"/>
              <a:ext cx="503238" cy="434975"/>
            </a:xfrm>
            <a:custGeom>
              <a:avLst/>
              <a:gdLst>
                <a:gd name="T0" fmla="*/ 192 w 286"/>
                <a:gd name="T1" fmla="*/ 49 h 247"/>
                <a:gd name="T2" fmla="*/ 176 w 286"/>
                <a:gd name="T3" fmla="*/ 30 h 247"/>
                <a:gd name="T4" fmla="*/ 170 w 286"/>
                <a:gd name="T5" fmla="*/ 22 h 247"/>
                <a:gd name="T6" fmla="*/ 168 w 286"/>
                <a:gd name="T7" fmla="*/ 4 h 247"/>
                <a:gd name="T8" fmla="*/ 144 w 286"/>
                <a:gd name="T9" fmla="*/ 4 h 247"/>
                <a:gd name="T10" fmla="*/ 129 w 286"/>
                <a:gd name="T11" fmla="*/ 8 h 247"/>
                <a:gd name="T12" fmla="*/ 115 w 286"/>
                <a:gd name="T13" fmla="*/ 16 h 247"/>
                <a:gd name="T14" fmla="*/ 100 w 286"/>
                <a:gd name="T15" fmla="*/ 19 h 247"/>
                <a:gd name="T16" fmla="*/ 74 w 286"/>
                <a:gd name="T17" fmla="*/ 10 h 247"/>
                <a:gd name="T18" fmla="*/ 48 w 286"/>
                <a:gd name="T19" fmla="*/ 6 h 247"/>
                <a:gd name="T20" fmla="*/ 43 w 286"/>
                <a:gd name="T21" fmla="*/ 21 h 247"/>
                <a:gd name="T22" fmla="*/ 22 w 286"/>
                <a:gd name="T23" fmla="*/ 18 h 247"/>
                <a:gd name="T24" fmla="*/ 15 w 286"/>
                <a:gd name="T25" fmla="*/ 31 h 247"/>
                <a:gd name="T26" fmla="*/ 15 w 286"/>
                <a:gd name="T27" fmla="*/ 46 h 247"/>
                <a:gd name="T28" fmla="*/ 0 w 286"/>
                <a:gd name="T29" fmla="*/ 57 h 247"/>
                <a:gd name="T30" fmla="*/ 15 w 286"/>
                <a:gd name="T31" fmla="*/ 73 h 247"/>
                <a:gd name="T32" fmla="*/ 24 w 286"/>
                <a:gd name="T33" fmla="*/ 91 h 247"/>
                <a:gd name="T34" fmla="*/ 40 w 286"/>
                <a:gd name="T35" fmla="*/ 110 h 247"/>
                <a:gd name="T36" fmla="*/ 43 w 286"/>
                <a:gd name="T37" fmla="*/ 126 h 247"/>
                <a:gd name="T38" fmla="*/ 52 w 286"/>
                <a:gd name="T39" fmla="*/ 122 h 247"/>
                <a:gd name="T40" fmla="*/ 66 w 286"/>
                <a:gd name="T41" fmla="*/ 121 h 247"/>
                <a:gd name="T42" fmla="*/ 79 w 286"/>
                <a:gd name="T43" fmla="*/ 122 h 247"/>
                <a:gd name="T44" fmla="*/ 93 w 286"/>
                <a:gd name="T45" fmla="*/ 130 h 247"/>
                <a:gd name="T46" fmla="*/ 94 w 286"/>
                <a:gd name="T47" fmla="*/ 139 h 247"/>
                <a:gd name="T48" fmla="*/ 80 w 286"/>
                <a:gd name="T49" fmla="*/ 159 h 247"/>
                <a:gd name="T50" fmla="*/ 89 w 286"/>
                <a:gd name="T51" fmla="*/ 157 h 247"/>
                <a:gd name="T52" fmla="*/ 128 w 286"/>
                <a:gd name="T53" fmla="*/ 147 h 247"/>
                <a:gd name="T54" fmla="*/ 144 w 286"/>
                <a:gd name="T55" fmla="*/ 143 h 247"/>
                <a:gd name="T56" fmla="*/ 158 w 286"/>
                <a:gd name="T57" fmla="*/ 161 h 247"/>
                <a:gd name="T58" fmla="*/ 171 w 286"/>
                <a:gd name="T59" fmla="*/ 184 h 247"/>
                <a:gd name="T60" fmla="*/ 165 w 286"/>
                <a:gd name="T61" fmla="*/ 199 h 247"/>
                <a:gd name="T62" fmla="*/ 162 w 286"/>
                <a:gd name="T63" fmla="*/ 206 h 247"/>
                <a:gd name="T64" fmla="*/ 173 w 286"/>
                <a:gd name="T65" fmla="*/ 215 h 247"/>
                <a:gd name="T66" fmla="*/ 191 w 286"/>
                <a:gd name="T67" fmla="*/ 222 h 247"/>
                <a:gd name="T68" fmla="*/ 207 w 286"/>
                <a:gd name="T69" fmla="*/ 230 h 247"/>
                <a:gd name="T70" fmla="*/ 213 w 286"/>
                <a:gd name="T71" fmla="*/ 241 h 247"/>
                <a:gd name="T72" fmla="*/ 235 w 286"/>
                <a:gd name="T73" fmla="*/ 246 h 247"/>
                <a:gd name="T74" fmla="*/ 255 w 286"/>
                <a:gd name="T75" fmla="*/ 231 h 247"/>
                <a:gd name="T76" fmla="*/ 265 w 286"/>
                <a:gd name="T77" fmla="*/ 241 h 247"/>
                <a:gd name="T78" fmla="*/ 267 w 286"/>
                <a:gd name="T79" fmla="*/ 235 h 247"/>
                <a:gd name="T80" fmla="*/ 272 w 286"/>
                <a:gd name="T81" fmla="*/ 211 h 247"/>
                <a:gd name="T82" fmla="*/ 282 w 286"/>
                <a:gd name="T83" fmla="*/ 194 h 247"/>
                <a:gd name="T84" fmla="*/ 269 w 286"/>
                <a:gd name="T85" fmla="*/ 182 h 247"/>
                <a:gd name="T86" fmla="*/ 257 w 286"/>
                <a:gd name="T87" fmla="*/ 172 h 247"/>
                <a:gd name="T88" fmla="*/ 247 w 286"/>
                <a:gd name="T89" fmla="*/ 158 h 247"/>
                <a:gd name="T90" fmla="*/ 244 w 286"/>
                <a:gd name="T91" fmla="*/ 142 h 247"/>
                <a:gd name="T92" fmla="*/ 223 w 286"/>
                <a:gd name="T93" fmla="*/ 124 h 247"/>
                <a:gd name="T94" fmla="*/ 220 w 286"/>
                <a:gd name="T95" fmla="*/ 112 h 247"/>
                <a:gd name="T96" fmla="*/ 217 w 286"/>
                <a:gd name="T97" fmla="*/ 106 h 247"/>
                <a:gd name="T98" fmla="*/ 216 w 286"/>
                <a:gd name="T99" fmla="*/ 98 h 247"/>
                <a:gd name="T100" fmla="*/ 234 w 286"/>
                <a:gd name="T101" fmla="*/ 87 h 247"/>
                <a:gd name="T102" fmla="*/ 235 w 286"/>
                <a:gd name="T103" fmla="*/ 66 h 247"/>
                <a:gd name="T104" fmla="*/ 206 w 286"/>
                <a:gd name="T105" fmla="*/ 5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247">
                  <a:moveTo>
                    <a:pt x="206" y="57"/>
                  </a:moveTo>
                  <a:cubicBezTo>
                    <a:pt x="199" y="58"/>
                    <a:pt x="189" y="60"/>
                    <a:pt x="192" y="49"/>
                  </a:cubicBezTo>
                  <a:cubicBezTo>
                    <a:pt x="193" y="42"/>
                    <a:pt x="195" y="36"/>
                    <a:pt x="189" y="31"/>
                  </a:cubicBezTo>
                  <a:cubicBezTo>
                    <a:pt x="185" y="29"/>
                    <a:pt x="179" y="32"/>
                    <a:pt x="176" y="30"/>
                  </a:cubicBezTo>
                  <a:cubicBezTo>
                    <a:pt x="173" y="29"/>
                    <a:pt x="176" y="27"/>
                    <a:pt x="175" y="25"/>
                  </a:cubicBezTo>
                  <a:cubicBezTo>
                    <a:pt x="173" y="22"/>
                    <a:pt x="173" y="23"/>
                    <a:pt x="170" y="22"/>
                  </a:cubicBezTo>
                  <a:cubicBezTo>
                    <a:pt x="165" y="20"/>
                    <a:pt x="163" y="21"/>
                    <a:pt x="167" y="14"/>
                  </a:cubicBezTo>
                  <a:cubicBezTo>
                    <a:pt x="170" y="10"/>
                    <a:pt x="173" y="8"/>
                    <a:pt x="168" y="4"/>
                  </a:cubicBezTo>
                  <a:cubicBezTo>
                    <a:pt x="164" y="2"/>
                    <a:pt x="161" y="2"/>
                    <a:pt x="157" y="0"/>
                  </a:cubicBezTo>
                  <a:cubicBezTo>
                    <a:pt x="155" y="3"/>
                    <a:pt x="146" y="3"/>
                    <a:pt x="144" y="4"/>
                  </a:cubicBezTo>
                  <a:cubicBezTo>
                    <a:pt x="142" y="5"/>
                    <a:pt x="140" y="8"/>
                    <a:pt x="138" y="9"/>
                  </a:cubicBezTo>
                  <a:cubicBezTo>
                    <a:pt x="135" y="10"/>
                    <a:pt x="132" y="7"/>
                    <a:pt x="129" y="8"/>
                  </a:cubicBezTo>
                  <a:cubicBezTo>
                    <a:pt x="127" y="9"/>
                    <a:pt x="126" y="12"/>
                    <a:pt x="123" y="13"/>
                  </a:cubicBezTo>
                  <a:cubicBezTo>
                    <a:pt x="121" y="15"/>
                    <a:pt x="118" y="14"/>
                    <a:pt x="115" y="16"/>
                  </a:cubicBezTo>
                  <a:cubicBezTo>
                    <a:pt x="113" y="17"/>
                    <a:pt x="112" y="19"/>
                    <a:pt x="109" y="19"/>
                  </a:cubicBezTo>
                  <a:cubicBezTo>
                    <a:pt x="106" y="19"/>
                    <a:pt x="103" y="19"/>
                    <a:pt x="100" y="19"/>
                  </a:cubicBezTo>
                  <a:cubicBezTo>
                    <a:pt x="94" y="20"/>
                    <a:pt x="89" y="14"/>
                    <a:pt x="83" y="11"/>
                  </a:cubicBezTo>
                  <a:cubicBezTo>
                    <a:pt x="80" y="10"/>
                    <a:pt x="77" y="11"/>
                    <a:pt x="74" y="10"/>
                  </a:cubicBezTo>
                  <a:cubicBezTo>
                    <a:pt x="71" y="9"/>
                    <a:pt x="69" y="7"/>
                    <a:pt x="66" y="6"/>
                  </a:cubicBezTo>
                  <a:cubicBezTo>
                    <a:pt x="60" y="3"/>
                    <a:pt x="54" y="4"/>
                    <a:pt x="48" y="6"/>
                  </a:cubicBezTo>
                  <a:cubicBezTo>
                    <a:pt x="45" y="7"/>
                    <a:pt x="43" y="8"/>
                    <a:pt x="42" y="12"/>
                  </a:cubicBezTo>
                  <a:cubicBezTo>
                    <a:pt x="42" y="14"/>
                    <a:pt x="43" y="18"/>
                    <a:pt x="43" y="21"/>
                  </a:cubicBezTo>
                  <a:cubicBezTo>
                    <a:pt x="38" y="18"/>
                    <a:pt x="34" y="18"/>
                    <a:pt x="30" y="13"/>
                  </a:cubicBezTo>
                  <a:cubicBezTo>
                    <a:pt x="28" y="15"/>
                    <a:pt x="26" y="17"/>
                    <a:pt x="22" y="18"/>
                  </a:cubicBezTo>
                  <a:cubicBezTo>
                    <a:pt x="17" y="19"/>
                    <a:pt x="13" y="20"/>
                    <a:pt x="13" y="26"/>
                  </a:cubicBezTo>
                  <a:cubicBezTo>
                    <a:pt x="13" y="27"/>
                    <a:pt x="15" y="29"/>
                    <a:pt x="15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3" y="40"/>
                    <a:pt x="16" y="42"/>
                    <a:pt x="15" y="46"/>
                  </a:cubicBezTo>
                  <a:cubicBezTo>
                    <a:pt x="13" y="50"/>
                    <a:pt x="10" y="53"/>
                    <a:pt x="7" y="54"/>
                  </a:cubicBezTo>
                  <a:cubicBezTo>
                    <a:pt x="5" y="55"/>
                    <a:pt x="2" y="56"/>
                    <a:pt x="0" y="57"/>
                  </a:cubicBezTo>
                  <a:cubicBezTo>
                    <a:pt x="1" y="58"/>
                    <a:pt x="2" y="59"/>
                    <a:pt x="3" y="60"/>
                  </a:cubicBezTo>
                  <a:cubicBezTo>
                    <a:pt x="6" y="65"/>
                    <a:pt x="11" y="69"/>
                    <a:pt x="15" y="73"/>
                  </a:cubicBezTo>
                  <a:cubicBezTo>
                    <a:pt x="17" y="76"/>
                    <a:pt x="19" y="78"/>
                    <a:pt x="21" y="81"/>
                  </a:cubicBezTo>
                  <a:cubicBezTo>
                    <a:pt x="23" y="84"/>
                    <a:pt x="22" y="88"/>
                    <a:pt x="24" y="91"/>
                  </a:cubicBezTo>
                  <a:cubicBezTo>
                    <a:pt x="26" y="94"/>
                    <a:pt x="30" y="95"/>
                    <a:pt x="32" y="98"/>
                  </a:cubicBezTo>
                  <a:cubicBezTo>
                    <a:pt x="35" y="101"/>
                    <a:pt x="36" y="106"/>
                    <a:pt x="40" y="110"/>
                  </a:cubicBezTo>
                  <a:cubicBezTo>
                    <a:pt x="44" y="114"/>
                    <a:pt x="42" y="116"/>
                    <a:pt x="41" y="121"/>
                  </a:cubicBezTo>
                  <a:cubicBezTo>
                    <a:pt x="41" y="124"/>
                    <a:pt x="41" y="124"/>
                    <a:pt x="43" y="126"/>
                  </a:cubicBezTo>
                  <a:cubicBezTo>
                    <a:pt x="44" y="127"/>
                    <a:pt x="45" y="129"/>
                    <a:pt x="47" y="128"/>
                  </a:cubicBezTo>
                  <a:cubicBezTo>
                    <a:pt x="49" y="126"/>
                    <a:pt x="46" y="120"/>
                    <a:pt x="52" y="122"/>
                  </a:cubicBezTo>
                  <a:cubicBezTo>
                    <a:pt x="55" y="124"/>
                    <a:pt x="55" y="127"/>
                    <a:pt x="60" y="126"/>
                  </a:cubicBezTo>
                  <a:cubicBezTo>
                    <a:pt x="62" y="125"/>
                    <a:pt x="64" y="123"/>
                    <a:pt x="66" y="121"/>
                  </a:cubicBezTo>
                  <a:cubicBezTo>
                    <a:pt x="68" y="119"/>
                    <a:pt x="70" y="116"/>
                    <a:pt x="73" y="117"/>
                  </a:cubicBezTo>
                  <a:cubicBezTo>
                    <a:pt x="75" y="118"/>
                    <a:pt x="77" y="121"/>
                    <a:pt x="79" y="122"/>
                  </a:cubicBezTo>
                  <a:cubicBezTo>
                    <a:pt x="81" y="124"/>
                    <a:pt x="83" y="125"/>
                    <a:pt x="85" y="127"/>
                  </a:cubicBezTo>
                  <a:cubicBezTo>
                    <a:pt x="88" y="131"/>
                    <a:pt x="89" y="130"/>
                    <a:pt x="93" y="130"/>
                  </a:cubicBezTo>
                  <a:cubicBezTo>
                    <a:pt x="95" y="130"/>
                    <a:pt x="99" y="131"/>
                    <a:pt x="98" y="135"/>
                  </a:cubicBezTo>
                  <a:cubicBezTo>
                    <a:pt x="97" y="137"/>
                    <a:pt x="95" y="137"/>
                    <a:pt x="94" y="139"/>
                  </a:cubicBezTo>
                  <a:cubicBezTo>
                    <a:pt x="93" y="140"/>
                    <a:pt x="92" y="142"/>
                    <a:pt x="91" y="144"/>
                  </a:cubicBezTo>
                  <a:cubicBezTo>
                    <a:pt x="87" y="148"/>
                    <a:pt x="82" y="153"/>
                    <a:pt x="80" y="159"/>
                  </a:cubicBezTo>
                  <a:cubicBezTo>
                    <a:pt x="79" y="162"/>
                    <a:pt x="80" y="165"/>
                    <a:pt x="83" y="163"/>
                  </a:cubicBezTo>
                  <a:cubicBezTo>
                    <a:pt x="86" y="162"/>
                    <a:pt x="87" y="159"/>
                    <a:pt x="89" y="157"/>
                  </a:cubicBezTo>
                  <a:cubicBezTo>
                    <a:pt x="98" y="150"/>
                    <a:pt x="114" y="157"/>
                    <a:pt x="120" y="146"/>
                  </a:cubicBezTo>
                  <a:cubicBezTo>
                    <a:pt x="123" y="146"/>
                    <a:pt x="125" y="147"/>
                    <a:pt x="128" y="147"/>
                  </a:cubicBezTo>
                  <a:cubicBezTo>
                    <a:pt x="130" y="148"/>
                    <a:pt x="131" y="146"/>
                    <a:pt x="132" y="144"/>
                  </a:cubicBezTo>
                  <a:cubicBezTo>
                    <a:pt x="136" y="139"/>
                    <a:pt x="139" y="138"/>
                    <a:pt x="144" y="143"/>
                  </a:cubicBezTo>
                  <a:cubicBezTo>
                    <a:pt x="147" y="146"/>
                    <a:pt x="148" y="151"/>
                    <a:pt x="152" y="154"/>
                  </a:cubicBezTo>
                  <a:cubicBezTo>
                    <a:pt x="154" y="157"/>
                    <a:pt x="156" y="158"/>
                    <a:pt x="158" y="161"/>
                  </a:cubicBezTo>
                  <a:cubicBezTo>
                    <a:pt x="160" y="165"/>
                    <a:pt x="162" y="168"/>
                    <a:pt x="165" y="172"/>
                  </a:cubicBezTo>
                  <a:cubicBezTo>
                    <a:pt x="167" y="176"/>
                    <a:pt x="170" y="179"/>
                    <a:pt x="171" y="184"/>
                  </a:cubicBezTo>
                  <a:cubicBezTo>
                    <a:pt x="172" y="189"/>
                    <a:pt x="169" y="188"/>
                    <a:pt x="166" y="191"/>
                  </a:cubicBezTo>
                  <a:cubicBezTo>
                    <a:pt x="164" y="193"/>
                    <a:pt x="165" y="196"/>
                    <a:pt x="165" y="199"/>
                  </a:cubicBezTo>
                  <a:cubicBezTo>
                    <a:pt x="166" y="201"/>
                    <a:pt x="167" y="203"/>
                    <a:pt x="166" y="204"/>
                  </a:cubicBezTo>
                  <a:cubicBezTo>
                    <a:pt x="165" y="206"/>
                    <a:pt x="163" y="205"/>
                    <a:pt x="162" y="206"/>
                  </a:cubicBezTo>
                  <a:cubicBezTo>
                    <a:pt x="159" y="208"/>
                    <a:pt x="160" y="211"/>
                    <a:pt x="164" y="212"/>
                  </a:cubicBezTo>
                  <a:cubicBezTo>
                    <a:pt x="167" y="214"/>
                    <a:pt x="170" y="213"/>
                    <a:pt x="173" y="215"/>
                  </a:cubicBezTo>
                  <a:cubicBezTo>
                    <a:pt x="176" y="216"/>
                    <a:pt x="177" y="219"/>
                    <a:pt x="179" y="221"/>
                  </a:cubicBezTo>
                  <a:cubicBezTo>
                    <a:pt x="183" y="224"/>
                    <a:pt x="187" y="222"/>
                    <a:pt x="191" y="222"/>
                  </a:cubicBezTo>
                  <a:cubicBezTo>
                    <a:pt x="195" y="222"/>
                    <a:pt x="197" y="223"/>
                    <a:pt x="201" y="225"/>
                  </a:cubicBezTo>
                  <a:cubicBezTo>
                    <a:pt x="203" y="227"/>
                    <a:pt x="205" y="228"/>
                    <a:pt x="207" y="230"/>
                  </a:cubicBezTo>
                  <a:cubicBezTo>
                    <a:pt x="208" y="231"/>
                    <a:pt x="212" y="232"/>
                    <a:pt x="213" y="234"/>
                  </a:cubicBezTo>
                  <a:cubicBezTo>
                    <a:pt x="214" y="236"/>
                    <a:pt x="212" y="239"/>
                    <a:pt x="213" y="241"/>
                  </a:cubicBezTo>
                  <a:cubicBezTo>
                    <a:pt x="215" y="242"/>
                    <a:pt x="219" y="241"/>
                    <a:pt x="220" y="242"/>
                  </a:cubicBezTo>
                  <a:cubicBezTo>
                    <a:pt x="225" y="244"/>
                    <a:pt x="230" y="247"/>
                    <a:pt x="235" y="246"/>
                  </a:cubicBezTo>
                  <a:cubicBezTo>
                    <a:pt x="234" y="239"/>
                    <a:pt x="241" y="234"/>
                    <a:pt x="247" y="231"/>
                  </a:cubicBezTo>
                  <a:cubicBezTo>
                    <a:pt x="249" y="230"/>
                    <a:pt x="253" y="229"/>
                    <a:pt x="255" y="231"/>
                  </a:cubicBezTo>
                  <a:cubicBezTo>
                    <a:pt x="257" y="232"/>
                    <a:pt x="258" y="235"/>
                    <a:pt x="260" y="237"/>
                  </a:cubicBezTo>
                  <a:cubicBezTo>
                    <a:pt x="262" y="239"/>
                    <a:pt x="264" y="240"/>
                    <a:pt x="265" y="241"/>
                  </a:cubicBezTo>
                  <a:cubicBezTo>
                    <a:pt x="265" y="241"/>
                    <a:pt x="265" y="241"/>
                    <a:pt x="265" y="241"/>
                  </a:cubicBezTo>
                  <a:cubicBezTo>
                    <a:pt x="265" y="238"/>
                    <a:pt x="266" y="237"/>
                    <a:pt x="267" y="235"/>
                  </a:cubicBezTo>
                  <a:cubicBezTo>
                    <a:pt x="269" y="231"/>
                    <a:pt x="272" y="224"/>
                    <a:pt x="272" y="220"/>
                  </a:cubicBezTo>
                  <a:cubicBezTo>
                    <a:pt x="272" y="218"/>
                    <a:pt x="271" y="214"/>
                    <a:pt x="272" y="211"/>
                  </a:cubicBezTo>
                  <a:cubicBezTo>
                    <a:pt x="273" y="208"/>
                    <a:pt x="274" y="209"/>
                    <a:pt x="277" y="208"/>
                  </a:cubicBezTo>
                  <a:cubicBezTo>
                    <a:pt x="284" y="206"/>
                    <a:pt x="286" y="199"/>
                    <a:pt x="282" y="194"/>
                  </a:cubicBezTo>
                  <a:cubicBezTo>
                    <a:pt x="280" y="191"/>
                    <a:pt x="277" y="189"/>
                    <a:pt x="274" y="188"/>
                  </a:cubicBezTo>
                  <a:cubicBezTo>
                    <a:pt x="270" y="187"/>
                    <a:pt x="270" y="187"/>
                    <a:pt x="269" y="182"/>
                  </a:cubicBezTo>
                  <a:cubicBezTo>
                    <a:pt x="268" y="180"/>
                    <a:pt x="268" y="177"/>
                    <a:pt x="265" y="175"/>
                  </a:cubicBezTo>
                  <a:cubicBezTo>
                    <a:pt x="263" y="172"/>
                    <a:pt x="260" y="173"/>
                    <a:pt x="257" y="172"/>
                  </a:cubicBezTo>
                  <a:cubicBezTo>
                    <a:pt x="254" y="170"/>
                    <a:pt x="255" y="167"/>
                    <a:pt x="254" y="165"/>
                  </a:cubicBezTo>
                  <a:cubicBezTo>
                    <a:pt x="252" y="162"/>
                    <a:pt x="248" y="162"/>
                    <a:pt x="247" y="158"/>
                  </a:cubicBezTo>
                  <a:cubicBezTo>
                    <a:pt x="246" y="155"/>
                    <a:pt x="247" y="152"/>
                    <a:pt x="247" y="149"/>
                  </a:cubicBezTo>
                  <a:cubicBezTo>
                    <a:pt x="246" y="147"/>
                    <a:pt x="245" y="145"/>
                    <a:pt x="244" y="142"/>
                  </a:cubicBezTo>
                  <a:cubicBezTo>
                    <a:pt x="244" y="136"/>
                    <a:pt x="245" y="129"/>
                    <a:pt x="239" y="126"/>
                  </a:cubicBezTo>
                  <a:cubicBezTo>
                    <a:pt x="234" y="124"/>
                    <a:pt x="228" y="129"/>
                    <a:pt x="223" y="124"/>
                  </a:cubicBezTo>
                  <a:cubicBezTo>
                    <a:pt x="221" y="122"/>
                    <a:pt x="220" y="119"/>
                    <a:pt x="220" y="117"/>
                  </a:cubicBezTo>
                  <a:cubicBezTo>
                    <a:pt x="220" y="115"/>
                    <a:pt x="220" y="114"/>
                    <a:pt x="220" y="112"/>
                  </a:cubicBezTo>
                  <a:cubicBezTo>
                    <a:pt x="219" y="111"/>
                    <a:pt x="218" y="111"/>
                    <a:pt x="217" y="110"/>
                  </a:cubicBezTo>
                  <a:cubicBezTo>
                    <a:pt x="217" y="108"/>
                    <a:pt x="217" y="107"/>
                    <a:pt x="217" y="106"/>
                  </a:cubicBezTo>
                  <a:cubicBezTo>
                    <a:pt x="217" y="104"/>
                    <a:pt x="217" y="104"/>
                    <a:pt x="217" y="102"/>
                  </a:cubicBezTo>
                  <a:cubicBezTo>
                    <a:pt x="217" y="100"/>
                    <a:pt x="215" y="101"/>
                    <a:pt x="216" y="98"/>
                  </a:cubicBezTo>
                  <a:cubicBezTo>
                    <a:pt x="217" y="97"/>
                    <a:pt x="218" y="96"/>
                    <a:pt x="220" y="95"/>
                  </a:cubicBezTo>
                  <a:cubicBezTo>
                    <a:pt x="224" y="92"/>
                    <a:pt x="230" y="92"/>
                    <a:pt x="234" y="87"/>
                  </a:cubicBezTo>
                  <a:cubicBezTo>
                    <a:pt x="237" y="83"/>
                    <a:pt x="239" y="76"/>
                    <a:pt x="238" y="71"/>
                  </a:cubicBezTo>
                  <a:cubicBezTo>
                    <a:pt x="237" y="70"/>
                    <a:pt x="236" y="68"/>
                    <a:pt x="235" y="66"/>
                  </a:cubicBezTo>
                  <a:cubicBezTo>
                    <a:pt x="232" y="65"/>
                    <a:pt x="228" y="65"/>
                    <a:pt x="225" y="63"/>
                  </a:cubicBezTo>
                  <a:cubicBezTo>
                    <a:pt x="217" y="60"/>
                    <a:pt x="215" y="55"/>
                    <a:pt x="206" y="5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47"/>
            <p:cNvSpPr>
              <a:spLocks/>
            </p:cNvSpPr>
            <p:nvPr/>
          </p:nvSpPr>
          <p:spPr bwMode="auto">
            <a:xfrm>
              <a:off x="3546475" y="2116138"/>
              <a:ext cx="762000" cy="385763"/>
            </a:xfrm>
            <a:custGeom>
              <a:avLst/>
              <a:gdLst>
                <a:gd name="T0" fmla="*/ 92 w 432"/>
                <a:gd name="T1" fmla="*/ 117 h 219"/>
                <a:gd name="T2" fmla="*/ 126 w 432"/>
                <a:gd name="T3" fmla="*/ 144 h 219"/>
                <a:gd name="T4" fmla="*/ 150 w 432"/>
                <a:gd name="T5" fmla="*/ 146 h 219"/>
                <a:gd name="T6" fmla="*/ 166 w 432"/>
                <a:gd name="T7" fmla="*/ 165 h 219"/>
                <a:gd name="T8" fmla="*/ 211 w 432"/>
                <a:gd name="T9" fmla="*/ 172 h 219"/>
                <a:gd name="T10" fmla="*/ 242 w 432"/>
                <a:gd name="T11" fmla="*/ 164 h 219"/>
                <a:gd name="T12" fmla="*/ 262 w 432"/>
                <a:gd name="T13" fmla="*/ 149 h 219"/>
                <a:gd name="T14" fmla="*/ 279 w 432"/>
                <a:gd name="T15" fmla="*/ 152 h 219"/>
                <a:gd name="T16" fmla="*/ 306 w 432"/>
                <a:gd name="T17" fmla="*/ 160 h 219"/>
                <a:gd name="T18" fmla="*/ 306 w 432"/>
                <a:gd name="T19" fmla="*/ 186 h 219"/>
                <a:gd name="T20" fmla="*/ 309 w 432"/>
                <a:gd name="T21" fmla="*/ 198 h 219"/>
                <a:gd name="T22" fmla="*/ 336 w 432"/>
                <a:gd name="T23" fmla="*/ 212 h 219"/>
                <a:gd name="T24" fmla="*/ 359 w 432"/>
                <a:gd name="T25" fmla="*/ 217 h 219"/>
                <a:gd name="T26" fmla="*/ 362 w 432"/>
                <a:gd name="T27" fmla="*/ 194 h 219"/>
                <a:gd name="T28" fmla="*/ 389 w 432"/>
                <a:gd name="T29" fmla="*/ 185 h 219"/>
                <a:gd name="T30" fmla="*/ 405 w 432"/>
                <a:gd name="T31" fmla="*/ 193 h 219"/>
                <a:gd name="T32" fmla="*/ 421 w 432"/>
                <a:gd name="T33" fmla="*/ 202 h 219"/>
                <a:gd name="T34" fmla="*/ 432 w 432"/>
                <a:gd name="T35" fmla="*/ 187 h 219"/>
                <a:gd name="T36" fmla="*/ 428 w 432"/>
                <a:gd name="T37" fmla="*/ 176 h 219"/>
                <a:gd name="T38" fmla="*/ 400 w 432"/>
                <a:gd name="T39" fmla="*/ 149 h 219"/>
                <a:gd name="T40" fmla="*/ 379 w 432"/>
                <a:gd name="T41" fmla="*/ 111 h 219"/>
                <a:gd name="T42" fmla="*/ 372 w 432"/>
                <a:gd name="T43" fmla="*/ 90 h 219"/>
                <a:gd name="T44" fmla="*/ 373 w 432"/>
                <a:gd name="T45" fmla="*/ 40 h 219"/>
                <a:gd name="T46" fmla="*/ 367 w 432"/>
                <a:gd name="T47" fmla="*/ 31 h 219"/>
                <a:gd name="T48" fmla="*/ 337 w 432"/>
                <a:gd name="T49" fmla="*/ 13 h 219"/>
                <a:gd name="T50" fmla="*/ 292 w 432"/>
                <a:gd name="T51" fmla="*/ 32 h 219"/>
                <a:gd name="T52" fmla="*/ 268 w 432"/>
                <a:gd name="T53" fmla="*/ 22 h 219"/>
                <a:gd name="T54" fmla="*/ 242 w 432"/>
                <a:gd name="T55" fmla="*/ 25 h 219"/>
                <a:gd name="T56" fmla="*/ 216 w 432"/>
                <a:gd name="T57" fmla="*/ 29 h 219"/>
                <a:gd name="T58" fmla="*/ 180 w 432"/>
                <a:gd name="T59" fmla="*/ 23 h 219"/>
                <a:gd name="T60" fmla="*/ 153 w 432"/>
                <a:gd name="T61" fmla="*/ 36 h 219"/>
                <a:gd name="T62" fmla="*/ 131 w 432"/>
                <a:gd name="T63" fmla="*/ 25 h 219"/>
                <a:gd name="T64" fmla="*/ 98 w 432"/>
                <a:gd name="T65" fmla="*/ 15 h 219"/>
                <a:gd name="T66" fmla="*/ 76 w 432"/>
                <a:gd name="T67" fmla="*/ 4 h 219"/>
                <a:gd name="T68" fmla="*/ 60 w 432"/>
                <a:gd name="T69" fmla="*/ 15 h 219"/>
                <a:gd name="T70" fmla="*/ 46 w 432"/>
                <a:gd name="T71" fmla="*/ 11 h 219"/>
                <a:gd name="T72" fmla="*/ 36 w 432"/>
                <a:gd name="T73" fmla="*/ 5 h 219"/>
                <a:gd name="T74" fmla="*/ 19 w 432"/>
                <a:gd name="T75" fmla="*/ 23 h 219"/>
                <a:gd name="T76" fmla="*/ 13 w 432"/>
                <a:gd name="T77" fmla="*/ 60 h 219"/>
                <a:gd name="T78" fmla="*/ 4 w 432"/>
                <a:gd name="T79" fmla="*/ 77 h 219"/>
                <a:gd name="T80" fmla="*/ 9 w 432"/>
                <a:gd name="T81" fmla="*/ 92 h 219"/>
                <a:gd name="T82" fmla="*/ 33 w 432"/>
                <a:gd name="T83" fmla="*/ 99 h 219"/>
                <a:gd name="T84" fmla="*/ 45 w 432"/>
                <a:gd name="T85" fmla="*/ 118 h 219"/>
                <a:gd name="T86" fmla="*/ 63 w 432"/>
                <a:gd name="T8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" h="219">
                  <a:moveTo>
                    <a:pt x="64" y="132"/>
                  </a:moveTo>
                  <a:cubicBezTo>
                    <a:pt x="68" y="128"/>
                    <a:pt x="70" y="124"/>
                    <a:pt x="75" y="121"/>
                  </a:cubicBezTo>
                  <a:cubicBezTo>
                    <a:pt x="79" y="117"/>
                    <a:pt x="87" y="115"/>
                    <a:pt x="92" y="117"/>
                  </a:cubicBezTo>
                  <a:cubicBezTo>
                    <a:pt x="97" y="119"/>
                    <a:pt x="100" y="126"/>
                    <a:pt x="105" y="128"/>
                  </a:cubicBezTo>
                  <a:cubicBezTo>
                    <a:pt x="110" y="130"/>
                    <a:pt x="116" y="130"/>
                    <a:pt x="120" y="134"/>
                  </a:cubicBezTo>
                  <a:cubicBezTo>
                    <a:pt x="123" y="136"/>
                    <a:pt x="123" y="142"/>
                    <a:pt x="126" y="144"/>
                  </a:cubicBezTo>
                  <a:cubicBezTo>
                    <a:pt x="130" y="147"/>
                    <a:pt x="131" y="143"/>
                    <a:pt x="134" y="141"/>
                  </a:cubicBezTo>
                  <a:cubicBezTo>
                    <a:pt x="137" y="139"/>
                    <a:pt x="140" y="141"/>
                    <a:pt x="143" y="141"/>
                  </a:cubicBezTo>
                  <a:cubicBezTo>
                    <a:pt x="148" y="142"/>
                    <a:pt x="147" y="143"/>
                    <a:pt x="150" y="146"/>
                  </a:cubicBezTo>
                  <a:cubicBezTo>
                    <a:pt x="153" y="149"/>
                    <a:pt x="156" y="148"/>
                    <a:pt x="158" y="150"/>
                  </a:cubicBezTo>
                  <a:cubicBezTo>
                    <a:pt x="160" y="152"/>
                    <a:pt x="160" y="156"/>
                    <a:pt x="161" y="158"/>
                  </a:cubicBezTo>
                  <a:cubicBezTo>
                    <a:pt x="162" y="160"/>
                    <a:pt x="165" y="164"/>
                    <a:pt x="166" y="165"/>
                  </a:cubicBezTo>
                  <a:cubicBezTo>
                    <a:pt x="172" y="169"/>
                    <a:pt x="178" y="166"/>
                    <a:pt x="182" y="162"/>
                  </a:cubicBezTo>
                  <a:cubicBezTo>
                    <a:pt x="190" y="156"/>
                    <a:pt x="194" y="164"/>
                    <a:pt x="202" y="167"/>
                  </a:cubicBezTo>
                  <a:cubicBezTo>
                    <a:pt x="205" y="168"/>
                    <a:pt x="208" y="172"/>
                    <a:pt x="211" y="172"/>
                  </a:cubicBezTo>
                  <a:cubicBezTo>
                    <a:pt x="214" y="173"/>
                    <a:pt x="215" y="171"/>
                    <a:pt x="217" y="169"/>
                  </a:cubicBezTo>
                  <a:cubicBezTo>
                    <a:pt x="221" y="167"/>
                    <a:pt x="224" y="168"/>
                    <a:pt x="228" y="167"/>
                  </a:cubicBezTo>
                  <a:cubicBezTo>
                    <a:pt x="233" y="167"/>
                    <a:pt x="237" y="165"/>
                    <a:pt x="242" y="164"/>
                  </a:cubicBezTo>
                  <a:cubicBezTo>
                    <a:pt x="245" y="163"/>
                    <a:pt x="247" y="164"/>
                    <a:pt x="249" y="162"/>
                  </a:cubicBezTo>
                  <a:cubicBezTo>
                    <a:pt x="252" y="160"/>
                    <a:pt x="253" y="157"/>
                    <a:pt x="255" y="155"/>
                  </a:cubicBezTo>
                  <a:cubicBezTo>
                    <a:pt x="256" y="153"/>
                    <a:pt x="260" y="149"/>
                    <a:pt x="262" y="149"/>
                  </a:cubicBezTo>
                  <a:cubicBezTo>
                    <a:pt x="266" y="147"/>
                    <a:pt x="267" y="150"/>
                    <a:pt x="269" y="146"/>
                  </a:cubicBezTo>
                  <a:cubicBezTo>
                    <a:pt x="271" y="143"/>
                    <a:pt x="272" y="140"/>
                    <a:pt x="275" y="144"/>
                  </a:cubicBezTo>
                  <a:cubicBezTo>
                    <a:pt x="278" y="147"/>
                    <a:pt x="277" y="150"/>
                    <a:pt x="279" y="152"/>
                  </a:cubicBezTo>
                  <a:cubicBezTo>
                    <a:pt x="283" y="156"/>
                    <a:pt x="292" y="150"/>
                    <a:pt x="293" y="156"/>
                  </a:cubicBezTo>
                  <a:cubicBezTo>
                    <a:pt x="294" y="160"/>
                    <a:pt x="290" y="163"/>
                    <a:pt x="296" y="163"/>
                  </a:cubicBezTo>
                  <a:cubicBezTo>
                    <a:pt x="299" y="162"/>
                    <a:pt x="302" y="159"/>
                    <a:pt x="306" y="160"/>
                  </a:cubicBezTo>
                  <a:cubicBezTo>
                    <a:pt x="312" y="162"/>
                    <a:pt x="304" y="170"/>
                    <a:pt x="302" y="173"/>
                  </a:cubicBezTo>
                  <a:cubicBezTo>
                    <a:pt x="301" y="175"/>
                    <a:pt x="298" y="180"/>
                    <a:pt x="299" y="182"/>
                  </a:cubicBezTo>
                  <a:cubicBezTo>
                    <a:pt x="301" y="186"/>
                    <a:pt x="306" y="181"/>
                    <a:pt x="306" y="186"/>
                  </a:cubicBezTo>
                  <a:cubicBezTo>
                    <a:pt x="306" y="188"/>
                    <a:pt x="304" y="190"/>
                    <a:pt x="304" y="192"/>
                  </a:cubicBezTo>
                  <a:cubicBezTo>
                    <a:pt x="305" y="195"/>
                    <a:pt x="305" y="194"/>
                    <a:pt x="307" y="195"/>
                  </a:cubicBezTo>
                  <a:cubicBezTo>
                    <a:pt x="308" y="197"/>
                    <a:pt x="308" y="197"/>
                    <a:pt x="309" y="198"/>
                  </a:cubicBezTo>
                  <a:cubicBezTo>
                    <a:pt x="310" y="202"/>
                    <a:pt x="312" y="201"/>
                    <a:pt x="315" y="203"/>
                  </a:cubicBezTo>
                  <a:cubicBezTo>
                    <a:pt x="317" y="205"/>
                    <a:pt x="318" y="207"/>
                    <a:pt x="321" y="209"/>
                  </a:cubicBezTo>
                  <a:cubicBezTo>
                    <a:pt x="325" y="211"/>
                    <a:pt x="334" y="207"/>
                    <a:pt x="336" y="212"/>
                  </a:cubicBezTo>
                  <a:cubicBezTo>
                    <a:pt x="338" y="215"/>
                    <a:pt x="337" y="217"/>
                    <a:pt x="342" y="217"/>
                  </a:cubicBezTo>
                  <a:cubicBezTo>
                    <a:pt x="345" y="218"/>
                    <a:pt x="347" y="218"/>
                    <a:pt x="351" y="218"/>
                  </a:cubicBezTo>
                  <a:cubicBezTo>
                    <a:pt x="354" y="219"/>
                    <a:pt x="356" y="219"/>
                    <a:pt x="359" y="217"/>
                  </a:cubicBezTo>
                  <a:cubicBezTo>
                    <a:pt x="359" y="217"/>
                    <a:pt x="359" y="217"/>
                    <a:pt x="358" y="217"/>
                  </a:cubicBezTo>
                  <a:cubicBezTo>
                    <a:pt x="355" y="216"/>
                    <a:pt x="358" y="211"/>
                    <a:pt x="359" y="209"/>
                  </a:cubicBezTo>
                  <a:cubicBezTo>
                    <a:pt x="362" y="204"/>
                    <a:pt x="358" y="198"/>
                    <a:pt x="362" y="194"/>
                  </a:cubicBezTo>
                  <a:cubicBezTo>
                    <a:pt x="366" y="189"/>
                    <a:pt x="373" y="190"/>
                    <a:pt x="378" y="189"/>
                  </a:cubicBezTo>
                  <a:cubicBezTo>
                    <a:pt x="379" y="186"/>
                    <a:pt x="379" y="183"/>
                    <a:pt x="382" y="182"/>
                  </a:cubicBezTo>
                  <a:cubicBezTo>
                    <a:pt x="385" y="180"/>
                    <a:pt x="388" y="182"/>
                    <a:pt x="389" y="185"/>
                  </a:cubicBezTo>
                  <a:cubicBezTo>
                    <a:pt x="390" y="189"/>
                    <a:pt x="389" y="190"/>
                    <a:pt x="392" y="192"/>
                  </a:cubicBezTo>
                  <a:cubicBezTo>
                    <a:pt x="396" y="194"/>
                    <a:pt x="397" y="193"/>
                    <a:pt x="401" y="192"/>
                  </a:cubicBezTo>
                  <a:cubicBezTo>
                    <a:pt x="402" y="192"/>
                    <a:pt x="404" y="193"/>
                    <a:pt x="405" y="193"/>
                  </a:cubicBezTo>
                  <a:cubicBezTo>
                    <a:pt x="407" y="193"/>
                    <a:pt x="408" y="191"/>
                    <a:pt x="410" y="191"/>
                  </a:cubicBezTo>
                  <a:cubicBezTo>
                    <a:pt x="413" y="191"/>
                    <a:pt x="414" y="195"/>
                    <a:pt x="415" y="197"/>
                  </a:cubicBezTo>
                  <a:cubicBezTo>
                    <a:pt x="416" y="198"/>
                    <a:pt x="420" y="202"/>
                    <a:pt x="421" y="202"/>
                  </a:cubicBezTo>
                  <a:cubicBezTo>
                    <a:pt x="422" y="201"/>
                    <a:pt x="424" y="198"/>
                    <a:pt x="425" y="198"/>
                  </a:cubicBezTo>
                  <a:cubicBezTo>
                    <a:pt x="426" y="196"/>
                    <a:pt x="428" y="196"/>
                    <a:pt x="429" y="195"/>
                  </a:cubicBezTo>
                  <a:cubicBezTo>
                    <a:pt x="432" y="193"/>
                    <a:pt x="432" y="191"/>
                    <a:pt x="432" y="187"/>
                  </a:cubicBezTo>
                  <a:cubicBezTo>
                    <a:pt x="432" y="184"/>
                    <a:pt x="430" y="181"/>
                    <a:pt x="430" y="177"/>
                  </a:cubicBezTo>
                  <a:cubicBezTo>
                    <a:pt x="430" y="177"/>
                    <a:pt x="430" y="177"/>
                    <a:pt x="430" y="176"/>
                  </a:cubicBezTo>
                  <a:cubicBezTo>
                    <a:pt x="430" y="176"/>
                    <a:pt x="429" y="176"/>
                    <a:pt x="428" y="176"/>
                  </a:cubicBezTo>
                  <a:cubicBezTo>
                    <a:pt x="423" y="173"/>
                    <a:pt x="421" y="169"/>
                    <a:pt x="417" y="166"/>
                  </a:cubicBezTo>
                  <a:cubicBezTo>
                    <a:pt x="413" y="163"/>
                    <a:pt x="409" y="159"/>
                    <a:pt x="405" y="156"/>
                  </a:cubicBezTo>
                  <a:cubicBezTo>
                    <a:pt x="403" y="154"/>
                    <a:pt x="402" y="151"/>
                    <a:pt x="400" y="149"/>
                  </a:cubicBezTo>
                  <a:cubicBezTo>
                    <a:pt x="398" y="146"/>
                    <a:pt x="396" y="144"/>
                    <a:pt x="393" y="142"/>
                  </a:cubicBezTo>
                  <a:cubicBezTo>
                    <a:pt x="389" y="138"/>
                    <a:pt x="385" y="134"/>
                    <a:pt x="383" y="128"/>
                  </a:cubicBezTo>
                  <a:cubicBezTo>
                    <a:pt x="381" y="122"/>
                    <a:pt x="382" y="116"/>
                    <a:pt x="379" y="111"/>
                  </a:cubicBezTo>
                  <a:cubicBezTo>
                    <a:pt x="378" y="108"/>
                    <a:pt x="377" y="106"/>
                    <a:pt x="376" y="103"/>
                  </a:cubicBezTo>
                  <a:cubicBezTo>
                    <a:pt x="375" y="100"/>
                    <a:pt x="374" y="98"/>
                    <a:pt x="373" y="96"/>
                  </a:cubicBezTo>
                  <a:cubicBezTo>
                    <a:pt x="373" y="94"/>
                    <a:pt x="373" y="92"/>
                    <a:pt x="372" y="90"/>
                  </a:cubicBezTo>
                  <a:cubicBezTo>
                    <a:pt x="371" y="87"/>
                    <a:pt x="370" y="86"/>
                    <a:pt x="369" y="83"/>
                  </a:cubicBezTo>
                  <a:cubicBezTo>
                    <a:pt x="369" y="71"/>
                    <a:pt x="362" y="60"/>
                    <a:pt x="365" y="50"/>
                  </a:cubicBezTo>
                  <a:cubicBezTo>
                    <a:pt x="367" y="46"/>
                    <a:pt x="367" y="35"/>
                    <a:pt x="373" y="40"/>
                  </a:cubicBezTo>
                  <a:cubicBezTo>
                    <a:pt x="375" y="41"/>
                    <a:pt x="375" y="42"/>
                    <a:pt x="376" y="43"/>
                  </a:cubicBezTo>
                  <a:cubicBezTo>
                    <a:pt x="375" y="39"/>
                    <a:pt x="376" y="37"/>
                    <a:pt x="372" y="33"/>
                  </a:cubicBezTo>
                  <a:cubicBezTo>
                    <a:pt x="370" y="32"/>
                    <a:pt x="368" y="33"/>
                    <a:pt x="367" y="31"/>
                  </a:cubicBezTo>
                  <a:cubicBezTo>
                    <a:pt x="366" y="29"/>
                    <a:pt x="368" y="26"/>
                    <a:pt x="368" y="24"/>
                  </a:cubicBezTo>
                  <a:cubicBezTo>
                    <a:pt x="366" y="14"/>
                    <a:pt x="352" y="22"/>
                    <a:pt x="346" y="19"/>
                  </a:cubicBezTo>
                  <a:cubicBezTo>
                    <a:pt x="341" y="17"/>
                    <a:pt x="343" y="13"/>
                    <a:pt x="337" y="13"/>
                  </a:cubicBezTo>
                  <a:cubicBezTo>
                    <a:pt x="333" y="12"/>
                    <a:pt x="329" y="15"/>
                    <a:pt x="324" y="15"/>
                  </a:cubicBezTo>
                  <a:cubicBezTo>
                    <a:pt x="316" y="16"/>
                    <a:pt x="306" y="14"/>
                    <a:pt x="300" y="21"/>
                  </a:cubicBezTo>
                  <a:cubicBezTo>
                    <a:pt x="298" y="24"/>
                    <a:pt x="295" y="31"/>
                    <a:pt x="292" y="32"/>
                  </a:cubicBezTo>
                  <a:cubicBezTo>
                    <a:pt x="287" y="34"/>
                    <a:pt x="287" y="27"/>
                    <a:pt x="284" y="25"/>
                  </a:cubicBezTo>
                  <a:cubicBezTo>
                    <a:pt x="280" y="22"/>
                    <a:pt x="276" y="25"/>
                    <a:pt x="272" y="24"/>
                  </a:cubicBezTo>
                  <a:cubicBezTo>
                    <a:pt x="270" y="23"/>
                    <a:pt x="269" y="23"/>
                    <a:pt x="268" y="22"/>
                  </a:cubicBezTo>
                  <a:cubicBezTo>
                    <a:pt x="266" y="22"/>
                    <a:pt x="265" y="21"/>
                    <a:pt x="263" y="21"/>
                  </a:cubicBezTo>
                  <a:cubicBezTo>
                    <a:pt x="259" y="21"/>
                    <a:pt x="255" y="21"/>
                    <a:pt x="251" y="23"/>
                  </a:cubicBezTo>
                  <a:cubicBezTo>
                    <a:pt x="247" y="25"/>
                    <a:pt x="246" y="24"/>
                    <a:pt x="242" y="25"/>
                  </a:cubicBezTo>
                  <a:cubicBezTo>
                    <a:pt x="239" y="26"/>
                    <a:pt x="237" y="29"/>
                    <a:pt x="234" y="29"/>
                  </a:cubicBezTo>
                  <a:cubicBezTo>
                    <a:pt x="232" y="29"/>
                    <a:pt x="230" y="27"/>
                    <a:pt x="227" y="26"/>
                  </a:cubicBezTo>
                  <a:cubicBezTo>
                    <a:pt x="222" y="26"/>
                    <a:pt x="220" y="29"/>
                    <a:pt x="216" y="29"/>
                  </a:cubicBezTo>
                  <a:cubicBezTo>
                    <a:pt x="213" y="30"/>
                    <a:pt x="211" y="28"/>
                    <a:pt x="208" y="26"/>
                  </a:cubicBezTo>
                  <a:cubicBezTo>
                    <a:pt x="204" y="24"/>
                    <a:pt x="201" y="25"/>
                    <a:pt x="198" y="25"/>
                  </a:cubicBezTo>
                  <a:cubicBezTo>
                    <a:pt x="192" y="24"/>
                    <a:pt x="186" y="23"/>
                    <a:pt x="180" y="23"/>
                  </a:cubicBezTo>
                  <a:cubicBezTo>
                    <a:pt x="175" y="24"/>
                    <a:pt x="173" y="24"/>
                    <a:pt x="171" y="30"/>
                  </a:cubicBezTo>
                  <a:cubicBezTo>
                    <a:pt x="169" y="33"/>
                    <a:pt x="167" y="34"/>
                    <a:pt x="163" y="35"/>
                  </a:cubicBezTo>
                  <a:cubicBezTo>
                    <a:pt x="160" y="35"/>
                    <a:pt x="157" y="35"/>
                    <a:pt x="153" y="36"/>
                  </a:cubicBezTo>
                  <a:cubicBezTo>
                    <a:pt x="148" y="36"/>
                    <a:pt x="149" y="35"/>
                    <a:pt x="146" y="31"/>
                  </a:cubicBezTo>
                  <a:cubicBezTo>
                    <a:pt x="144" y="28"/>
                    <a:pt x="142" y="30"/>
                    <a:pt x="139" y="30"/>
                  </a:cubicBezTo>
                  <a:cubicBezTo>
                    <a:pt x="136" y="29"/>
                    <a:pt x="134" y="26"/>
                    <a:pt x="131" y="25"/>
                  </a:cubicBezTo>
                  <a:cubicBezTo>
                    <a:pt x="128" y="24"/>
                    <a:pt x="125" y="26"/>
                    <a:pt x="122" y="24"/>
                  </a:cubicBezTo>
                  <a:cubicBezTo>
                    <a:pt x="120" y="23"/>
                    <a:pt x="118" y="20"/>
                    <a:pt x="115" y="19"/>
                  </a:cubicBezTo>
                  <a:cubicBezTo>
                    <a:pt x="110" y="17"/>
                    <a:pt x="102" y="19"/>
                    <a:pt x="98" y="15"/>
                  </a:cubicBezTo>
                  <a:cubicBezTo>
                    <a:pt x="93" y="12"/>
                    <a:pt x="90" y="0"/>
                    <a:pt x="84" y="3"/>
                  </a:cubicBezTo>
                  <a:cubicBezTo>
                    <a:pt x="82" y="4"/>
                    <a:pt x="82" y="6"/>
                    <a:pt x="79" y="6"/>
                  </a:cubicBezTo>
                  <a:cubicBezTo>
                    <a:pt x="78" y="6"/>
                    <a:pt x="78" y="4"/>
                    <a:pt x="76" y="4"/>
                  </a:cubicBezTo>
                  <a:cubicBezTo>
                    <a:pt x="73" y="4"/>
                    <a:pt x="73" y="9"/>
                    <a:pt x="70" y="11"/>
                  </a:cubicBezTo>
                  <a:cubicBezTo>
                    <a:pt x="68" y="12"/>
                    <a:pt x="66" y="11"/>
                    <a:pt x="64" y="12"/>
                  </a:cubicBezTo>
                  <a:cubicBezTo>
                    <a:pt x="63" y="12"/>
                    <a:pt x="62" y="14"/>
                    <a:pt x="60" y="15"/>
                  </a:cubicBezTo>
                  <a:cubicBezTo>
                    <a:pt x="56" y="17"/>
                    <a:pt x="55" y="13"/>
                    <a:pt x="51" y="14"/>
                  </a:cubicBezTo>
                  <a:cubicBezTo>
                    <a:pt x="49" y="14"/>
                    <a:pt x="49" y="16"/>
                    <a:pt x="47" y="15"/>
                  </a:cubicBezTo>
                  <a:cubicBezTo>
                    <a:pt x="46" y="14"/>
                    <a:pt x="46" y="12"/>
                    <a:pt x="46" y="11"/>
                  </a:cubicBezTo>
                  <a:cubicBezTo>
                    <a:pt x="46" y="9"/>
                    <a:pt x="47" y="3"/>
                    <a:pt x="44" y="2"/>
                  </a:cubicBezTo>
                  <a:cubicBezTo>
                    <a:pt x="42" y="2"/>
                    <a:pt x="42" y="5"/>
                    <a:pt x="41" y="5"/>
                  </a:cubicBezTo>
                  <a:cubicBezTo>
                    <a:pt x="39" y="6"/>
                    <a:pt x="38" y="6"/>
                    <a:pt x="36" y="5"/>
                  </a:cubicBezTo>
                  <a:cubicBezTo>
                    <a:pt x="35" y="4"/>
                    <a:pt x="36" y="3"/>
                    <a:pt x="33" y="4"/>
                  </a:cubicBezTo>
                  <a:cubicBezTo>
                    <a:pt x="32" y="4"/>
                    <a:pt x="30" y="7"/>
                    <a:pt x="29" y="8"/>
                  </a:cubicBezTo>
                  <a:cubicBezTo>
                    <a:pt x="23" y="12"/>
                    <a:pt x="20" y="16"/>
                    <a:pt x="19" y="23"/>
                  </a:cubicBezTo>
                  <a:cubicBezTo>
                    <a:pt x="18" y="28"/>
                    <a:pt x="13" y="33"/>
                    <a:pt x="12" y="38"/>
                  </a:cubicBezTo>
                  <a:cubicBezTo>
                    <a:pt x="11" y="45"/>
                    <a:pt x="20" y="47"/>
                    <a:pt x="17" y="54"/>
                  </a:cubicBezTo>
                  <a:cubicBezTo>
                    <a:pt x="16" y="56"/>
                    <a:pt x="13" y="57"/>
                    <a:pt x="13" y="60"/>
                  </a:cubicBezTo>
                  <a:cubicBezTo>
                    <a:pt x="12" y="62"/>
                    <a:pt x="15" y="65"/>
                    <a:pt x="15" y="68"/>
                  </a:cubicBezTo>
                  <a:cubicBezTo>
                    <a:pt x="15" y="71"/>
                    <a:pt x="14" y="74"/>
                    <a:pt x="11" y="75"/>
                  </a:cubicBezTo>
                  <a:cubicBezTo>
                    <a:pt x="8" y="76"/>
                    <a:pt x="6" y="76"/>
                    <a:pt x="4" y="77"/>
                  </a:cubicBezTo>
                  <a:cubicBezTo>
                    <a:pt x="3" y="81"/>
                    <a:pt x="0" y="85"/>
                    <a:pt x="1" y="90"/>
                  </a:cubicBezTo>
                  <a:cubicBezTo>
                    <a:pt x="2" y="91"/>
                    <a:pt x="3" y="93"/>
                    <a:pt x="3" y="94"/>
                  </a:cubicBezTo>
                  <a:cubicBezTo>
                    <a:pt x="5" y="93"/>
                    <a:pt x="7" y="92"/>
                    <a:pt x="9" y="92"/>
                  </a:cubicBezTo>
                  <a:cubicBezTo>
                    <a:pt x="12" y="93"/>
                    <a:pt x="13" y="97"/>
                    <a:pt x="17" y="96"/>
                  </a:cubicBezTo>
                  <a:cubicBezTo>
                    <a:pt x="20" y="96"/>
                    <a:pt x="22" y="94"/>
                    <a:pt x="25" y="95"/>
                  </a:cubicBezTo>
                  <a:cubicBezTo>
                    <a:pt x="28" y="95"/>
                    <a:pt x="30" y="97"/>
                    <a:pt x="33" y="99"/>
                  </a:cubicBezTo>
                  <a:cubicBezTo>
                    <a:pt x="40" y="104"/>
                    <a:pt x="34" y="108"/>
                    <a:pt x="33" y="115"/>
                  </a:cubicBezTo>
                  <a:cubicBezTo>
                    <a:pt x="33" y="118"/>
                    <a:pt x="32" y="121"/>
                    <a:pt x="36" y="122"/>
                  </a:cubicBezTo>
                  <a:cubicBezTo>
                    <a:pt x="40" y="123"/>
                    <a:pt x="41" y="119"/>
                    <a:pt x="45" y="118"/>
                  </a:cubicBezTo>
                  <a:cubicBezTo>
                    <a:pt x="47" y="118"/>
                    <a:pt x="52" y="120"/>
                    <a:pt x="53" y="121"/>
                  </a:cubicBezTo>
                  <a:cubicBezTo>
                    <a:pt x="56" y="123"/>
                    <a:pt x="56" y="127"/>
                    <a:pt x="58" y="129"/>
                  </a:cubicBezTo>
                  <a:cubicBezTo>
                    <a:pt x="59" y="131"/>
                    <a:pt x="61" y="132"/>
                    <a:pt x="63" y="133"/>
                  </a:cubicBezTo>
                  <a:cubicBezTo>
                    <a:pt x="63" y="133"/>
                    <a:pt x="63" y="132"/>
                    <a:pt x="64" y="1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48"/>
            <p:cNvSpPr>
              <a:spLocks/>
            </p:cNvSpPr>
            <p:nvPr/>
          </p:nvSpPr>
          <p:spPr bwMode="auto">
            <a:xfrm>
              <a:off x="3405188" y="1665288"/>
              <a:ext cx="614363" cy="587375"/>
            </a:xfrm>
            <a:custGeom>
              <a:avLst/>
              <a:gdLst>
                <a:gd name="T0" fmla="*/ 97 w 348"/>
                <a:gd name="T1" fmla="*/ 310 h 333"/>
                <a:gd name="T2" fmla="*/ 109 w 348"/>
                <a:gd name="T3" fmla="*/ 264 h 333"/>
                <a:gd name="T4" fmla="*/ 121 w 348"/>
                <a:gd name="T5" fmla="*/ 261 h 333"/>
                <a:gd name="T6" fmla="*/ 127 w 348"/>
                <a:gd name="T7" fmla="*/ 271 h 333"/>
                <a:gd name="T8" fmla="*/ 144 w 348"/>
                <a:gd name="T9" fmla="*/ 268 h 333"/>
                <a:gd name="T10" fmla="*/ 159 w 348"/>
                <a:gd name="T11" fmla="*/ 262 h 333"/>
                <a:gd name="T12" fmla="*/ 195 w 348"/>
                <a:gd name="T13" fmla="*/ 275 h 333"/>
                <a:gd name="T14" fmla="*/ 219 w 348"/>
                <a:gd name="T15" fmla="*/ 286 h 333"/>
                <a:gd name="T16" fmla="*/ 243 w 348"/>
                <a:gd name="T17" fmla="*/ 291 h 333"/>
                <a:gd name="T18" fmla="*/ 278 w 348"/>
                <a:gd name="T19" fmla="*/ 281 h 333"/>
                <a:gd name="T20" fmla="*/ 307 w 348"/>
                <a:gd name="T21" fmla="*/ 282 h 333"/>
                <a:gd name="T22" fmla="*/ 331 w 348"/>
                <a:gd name="T23" fmla="*/ 279 h 333"/>
                <a:gd name="T24" fmla="*/ 344 w 348"/>
                <a:gd name="T25" fmla="*/ 273 h 333"/>
                <a:gd name="T26" fmla="*/ 317 w 348"/>
                <a:gd name="T27" fmla="*/ 258 h 333"/>
                <a:gd name="T28" fmla="*/ 296 w 348"/>
                <a:gd name="T29" fmla="*/ 242 h 333"/>
                <a:gd name="T30" fmla="*/ 258 w 348"/>
                <a:gd name="T31" fmla="*/ 225 h 333"/>
                <a:gd name="T32" fmla="*/ 258 w 348"/>
                <a:gd name="T33" fmla="*/ 198 h 333"/>
                <a:gd name="T34" fmla="*/ 236 w 348"/>
                <a:gd name="T35" fmla="*/ 191 h 333"/>
                <a:gd name="T36" fmla="*/ 237 w 348"/>
                <a:gd name="T37" fmla="*/ 173 h 333"/>
                <a:gd name="T38" fmla="*/ 250 w 348"/>
                <a:gd name="T39" fmla="*/ 156 h 333"/>
                <a:gd name="T40" fmla="*/ 253 w 348"/>
                <a:gd name="T41" fmla="*/ 134 h 333"/>
                <a:gd name="T42" fmla="*/ 235 w 348"/>
                <a:gd name="T43" fmla="*/ 137 h 333"/>
                <a:gd name="T44" fmla="*/ 231 w 348"/>
                <a:gd name="T45" fmla="*/ 124 h 333"/>
                <a:gd name="T46" fmla="*/ 224 w 348"/>
                <a:gd name="T47" fmla="*/ 110 h 333"/>
                <a:gd name="T48" fmla="*/ 231 w 348"/>
                <a:gd name="T49" fmla="*/ 99 h 333"/>
                <a:gd name="T50" fmla="*/ 235 w 348"/>
                <a:gd name="T51" fmla="*/ 76 h 333"/>
                <a:gd name="T52" fmla="*/ 231 w 348"/>
                <a:gd name="T53" fmla="*/ 49 h 333"/>
                <a:gd name="T54" fmla="*/ 241 w 348"/>
                <a:gd name="T55" fmla="*/ 31 h 333"/>
                <a:gd name="T56" fmla="*/ 203 w 348"/>
                <a:gd name="T57" fmla="*/ 12 h 333"/>
                <a:gd name="T58" fmla="*/ 176 w 348"/>
                <a:gd name="T59" fmla="*/ 4 h 333"/>
                <a:gd name="T60" fmla="*/ 175 w 348"/>
                <a:gd name="T61" fmla="*/ 32 h 333"/>
                <a:gd name="T62" fmla="*/ 184 w 348"/>
                <a:gd name="T63" fmla="*/ 62 h 333"/>
                <a:gd name="T64" fmla="*/ 155 w 348"/>
                <a:gd name="T65" fmla="*/ 45 h 333"/>
                <a:gd name="T66" fmla="*/ 128 w 348"/>
                <a:gd name="T67" fmla="*/ 58 h 333"/>
                <a:gd name="T68" fmla="*/ 104 w 348"/>
                <a:gd name="T69" fmla="*/ 32 h 333"/>
                <a:gd name="T70" fmla="*/ 98 w 348"/>
                <a:gd name="T71" fmla="*/ 28 h 333"/>
                <a:gd name="T72" fmla="*/ 85 w 348"/>
                <a:gd name="T73" fmla="*/ 55 h 333"/>
                <a:gd name="T74" fmla="*/ 63 w 348"/>
                <a:gd name="T75" fmla="*/ 106 h 333"/>
                <a:gd name="T76" fmla="*/ 45 w 348"/>
                <a:gd name="T77" fmla="*/ 138 h 333"/>
                <a:gd name="T78" fmla="*/ 32 w 348"/>
                <a:gd name="T79" fmla="*/ 108 h 333"/>
                <a:gd name="T80" fmla="*/ 22 w 348"/>
                <a:gd name="T81" fmla="*/ 101 h 333"/>
                <a:gd name="T82" fmla="*/ 6 w 348"/>
                <a:gd name="T83" fmla="*/ 144 h 333"/>
                <a:gd name="T84" fmla="*/ 22 w 348"/>
                <a:gd name="T85" fmla="*/ 186 h 333"/>
                <a:gd name="T86" fmla="*/ 39 w 348"/>
                <a:gd name="T87" fmla="*/ 219 h 333"/>
                <a:gd name="T88" fmla="*/ 4 w 348"/>
                <a:gd name="T89" fmla="*/ 240 h 333"/>
                <a:gd name="T90" fmla="*/ 19 w 348"/>
                <a:gd name="T91" fmla="*/ 274 h 333"/>
                <a:gd name="T92" fmla="*/ 57 w 348"/>
                <a:gd name="T93" fmla="*/ 295 h 333"/>
                <a:gd name="T94" fmla="*/ 81 w 348"/>
                <a:gd name="T95" fmla="*/ 316 h 333"/>
                <a:gd name="T96" fmla="*/ 91 w 348"/>
                <a:gd name="T97" fmla="*/ 3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333">
                  <a:moveTo>
                    <a:pt x="95" y="324"/>
                  </a:moveTo>
                  <a:cubicBezTo>
                    <a:pt x="95" y="321"/>
                    <a:pt x="92" y="318"/>
                    <a:pt x="93" y="316"/>
                  </a:cubicBezTo>
                  <a:cubicBezTo>
                    <a:pt x="93" y="313"/>
                    <a:pt x="96" y="312"/>
                    <a:pt x="97" y="310"/>
                  </a:cubicBezTo>
                  <a:cubicBezTo>
                    <a:pt x="100" y="303"/>
                    <a:pt x="91" y="301"/>
                    <a:pt x="92" y="294"/>
                  </a:cubicBezTo>
                  <a:cubicBezTo>
                    <a:pt x="93" y="289"/>
                    <a:pt x="98" y="284"/>
                    <a:pt x="99" y="279"/>
                  </a:cubicBezTo>
                  <a:cubicBezTo>
                    <a:pt x="100" y="272"/>
                    <a:pt x="103" y="268"/>
                    <a:pt x="109" y="264"/>
                  </a:cubicBezTo>
                  <a:cubicBezTo>
                    <a:pt x="110" y="263"/>
                    <a:pt x="112" y="260"/>
                    <a:pt x="113" y="260"/>
                  </a:cubicBezTo>
                  <a:cubicBezTo>
                    <a:pt x="116" y="259"/>
                    <a:pt x="115" y="260"/>
                    <a:pt x="116" y="261"/>
                  </a:cubicBezTo>
                  <a:cubicBezTo>
                    <a:pt x="118" y="262"/>
                    <a:pt x="119" y="262"/>
                    <a:pt x="121" y="261"/>
                  </a:cubicBezTo>
                  <a:cubicBezTo>
                    <a:pt x="122" y="261"/>
                    <a:pt x="122" y="258"/>
                    <a:pt x="124" y="258"/>
                  </a:cubicBezTo>
                  <a:cubicBezTo>
                    <a:pt x="127" y="259"/>
                    <a:pt x="126" y="265"/>
                    <a:pt x="126" y="267"/>
                  </a:cubicBezTo>
                  <a:cubicBezTo>
                    <a:pt x="126" y="268"/>
                    <a:pt x="126" y="270"/>
                    <a:pt x="127" y="271"/>
                  </a:cubicBezTo>
                  <a:cubicBezTo>
                    <a:pt x="129" y="272"/>
                    <a:pt x="129" y="270"/>
                    <a:pt x="131" y="270"/>
                  </a:cubicBezTo>
                  <a:cubicBezTo>
                    <a:pt x="135" y="269"/>
                    <a:pt x="136" y="273"/>
                    <a:pt x="140" y="271"/>
                  </a:cubicBezTo>
                  <a:cubicBezTo>
                    <a:pt x="142" y="270"/>
                    <a:pt x="143" y="268"/>
                    <a:pt x="144" y="268"/>
                  </a:cubicBezTo>
                  <a:cubicBezTo>
                    <a:pt x="146" y="267"/>
                    <a:pt x="148" y="268"/>
                    <a:pt x="150" y="267"/>
                  </a:cubicBezTo>
                  <a:cubicBezTo>
                    <a:pt x="153" y="265"/>
                    <a:pt x="153" y="260"/>
                    <a:pt x="156" y="260"/>
                  </a:cubicBezTo>
                  <a:cubicBezTo>
                    <a:pt x="158" y="260"/>
                    <a:pt x="158" y="262"/>
                    <a:pt x="159" y="262"/>
                  </a:cubicBezTo>
                  <a:cubicBezTo>
                    <a:pt x="162" y="262"/>
                    <a:pt x="162" y="260"/>
                    <a:pt x="164" y="259"/>
                  </a:cubicBezTo>
                  <a:cubicBezTo>
                    <a:pt x="170" y="256"/>
                    <a:pt x="173" y="268"/>
                    <a:pt x="178" y="271"/>
                  </a:cubicBezTo>
                  <a:cubicBezTo>
                    <a:pt x="182" y="275"/>
                    <a:pt x="190" y="273"/>
                    <a:pt x="195" y="275"/>
                  </a:cubicBezTo>
                  <a:cubicBezTo>
                    <a:pt x="198" y="276"/>
                    <a:pt x="200" y="279"/>
                    <a:pt x="202" y="280"/>
                  </a:cubicBezTo>
                  <a:cubicBezTo>
                    <a:pt x="205" y="282"/>
                    <a:pt x="208" y="280"/>
                    <a:pt x="211" y="281"/>
                  </a:cubicBezTo>
                  <a:cubicBezTo>
                    <a:pt x="214" y="282"/>
                    <a:pt x="216" y="285"/>
                    <a:pt x="219" y="286"/>
                  </a:cubicBezTo>
                  <a:cubicBezTo>
                    <a:pt x="222" y="286"/>
                    <a:pt x="224" y="284"/>
                    <a:pt x="226" y="287"/>
                  </a:cubicBezTo>
                  <a:cubicBezTo>
                    <a:pt x="229" y="291"/>
                    <a:pt x="228" y="292"/>
                    <a:pt x="233" y="292"/>
                  </a:cubicBezTo>
                  <a:cubicBezTo>
                    <a:pt x="237" y="291"/>
                    <a:pt x="240" y="291"/>
                    <a:pt x="243" y="291"/>
                  </a:cubicBezTo>
                  <a:cubicBezTo>
                    <a:pt x="247" y="290"/>
                    <a:pt x="249" y="289"/>
                    <a:pt x="251" y="286"/>
                  </a:cubicBezTo>
                  <a:cubicBezTo>
                    <a:pt x="253" y="280"/>
                    <a:pt x="255" y="280"/>
                    <a:pt x="260" y="279"/>
                  </a:cubicBezTo>
                  <a:cubicBezTo>
                    <a:pt x="266" y="279"/>
                    <a:pt x="272" y="280"/>
                    <a:pt x="278" y="281"/>
                  </a:cubicBezTo>
                  <a:cubicBezTo>
                    <a:pt x="281" y="281"/>
                    <a:pt x="284" y="280"/>
                    <a:pt x="288" y="282"/>
                  </a:cubicBezTo>
                  <a:cubicBezTo>
                    <a:pt x="291" y="284"/>
                    <a:pt x="293" y="286"/>
                    <a:pt x="296" y="285"/>
                  </a:cubicBezTo>
                  <a:cubicBezTo>
                    <a:pt x="300" y="285"/>
                    <a:pt x="302" y="282"/>
                    <a:pt x="307" y="282"/>
                  </a:cubicBezTo>
                  <a:cubicBezTo>
                    <a:pt x="310" y="283"/>
                    <a:pt x="312" y="285"/>
                    <a:pt x="314" y="285"/>
                  </a:cubicBezTo>
                  <a:cubicBezTo>
                    <a:pt x="317" y="285"/>
                    <a:pt x="319" y="282"/>
                    <a:pt x="322" y="281"/>
                  </a:cubicBezTo>
                  <a:cubicBezTo>
                    <a:pt x="326" y="280"/>
                    <a:pt x="327" y="281"/>
                    <a:pt x="331" y="279"/>
                  </a:cubicBezTo>
                  <a:cubicBezTo>
                    <a:pt x="335" y="277"/>
                    <a:pt x="339" y="277"/>
                    <a:pt x="343" y="277"/>
                  </a:cubicBezTo>
                  <a:cubicBezTo>
                    <a:pt x="345" y="277"/>
                    <a:pt x="346" y="278"/>
                    <a:pt x="348" y="278"/>
                  </a:cubicBezTo>
                  <a:cubicBezTo>
                    <a:pt x="347" y="276"/>
                    <a:pt x="345" y="274"/>
                    <a:pt x="344" y="273"/>
                  </a:cubicBezTo>
                  <a:cubicBezTo>
                    <a:pt x="341" y="270"/>
                    <a:pt x="337" y="271"/>
                    <a:pt x="333" y="268"/>
                  </a:cubicBezTo>
                  <a:cubicBezTo>
                    <a:pt x="330" y="265"/>
                    <a:pt x="331" y="263"/>
                    <a:pt x="325" y="263"/>
                  </a:cubicBezTo>
                  <a:cubicBezTo>
                    <a:pt x="318" y="262"/>
                    <a:pt x="318" y="264"/>
                    <a:pt x="317" y="258"/>
                  </a:cubicBezTo>
                  <a:cubicBezTo>
                    <a:pt x="315" y="254"/>
                    <a:pt x="315" y="249"/>
                    <a:pt x="308" y="250"/>
                  </a:cubicBezTo>
                  <a:cubicBezTo>
                    <a:pt x="310" y="258"/>
                    <a:pt x="303" y="258"/>
                    <a:pt x="300" y="253"/>
                  </a:cubicBezTo>
                  <a:cubicBezTo>
                    <a:pt x="298" y="250"/>
                    <a:pt x="299" y="246"/>
                    <a:pt x="296" y="242"/>
                  </a:cubicBezTo>
                  <a:cubicBezTo>
                    <a:pt x="292" y="238"/>
                    <a:pt x="290" y="240"/>
                    <a:pt x="285" y="238"/>
                  </a:cubicBezTo>
                  <a:cubicBezTo>
                    <a:pt x="279" y="235"/>
                    <a:pt x="275" y="222"/>
                    <a:pt x="269" y="221"/>
                  </a:cubicBezTo>
                  <a:cubicBezTo>
                    <a:pt x="263" y="221"/>
                    <a:pt x="262" y="229"/>
                    <a:pt x="258" y="225"/>
                  </a:cubicBezTo>
                  <a:cubicBezTo>
                    <a:pt x="256" y="224"/>
                    <a:pt x="255" y="215"/>
                    <a:pt x="256" y="212"/>
                  </a:cubicBezTo>
                  <a:cubicBezTo>
                    <a:pt x="256" y="208"/>
                    <a:pt x="261" y="205"/>
                    <a:pt x="259" y="200"/>
                  </a:cubicBezTo>
                  <a:cubicBezTo>
                    <a:pt x="259" y="200"/>
                    <a:pt x="258" y="199"/>
                    <a:pt x="258" y="198"/>
                  </a:cubicBezTo>
                  <a:cubicBezTo>
                    <a:pt x="256" y="200"/>
                    <a:pt x="254" y="199"/>
                    <a:pt x="251" y="198"/>
                  </a:cubicBezTo>
                  <a:cubicBezTo>
                    <a:pt x="248" y="198"/>
                    <a:pt x="244" y="199"/>
                    <a:pt x="241" y="197"/>
                  </a:cubicBezTo>
                  <a:cubicBezTo>
                    <a:pt x="239" y="196"/>
                    <a:pt x="237" y="192"/>
                    <a:pt x="236" y="191"/>
                  </a:cubicBezTo>
                  <a:cubicBezTo>
                    <a:pt x="234" y="187"/>
                    <a:pt x="235" y="188"/>
                    <a:pt x="236" y="184"/>
                  </a:cubicBezTo>
                  <a:cubicBezTo>
                    <a:pt x="237" y="181"/>
                    <a:pt x="237" y="177"/>
                    <a:pt x="236" y="175"/>
                  </a:cubicBezTo>
                  <a:cubicBezTo>
                    <a:pt x="236" y="175"/>
                    <a:pt x="237" y="174"/>
                    <a:pt x="237" y="173"/>
                  </a:cubicBezTo>
                  <a:cubicBezTo>
                    <a:pt x="237" y="173"/>
                    <a:pt x="235" y="172"/>
                    <a:pt x="235" y="171"/>
                  </a:cubicBezTo>
                  <a:cubicBezTo>
                    <a:pt x="235" y="169"/>
                    <a:pt x="237" y="169"/>
                    <a:pt x="238" y="168"/>
                  </a:cubicBezTo>
                  <a:cubicBezTo>
                    <a:pt x="244" y="165"/>
                    <a:pt x="247" y="161"/>
                    <a:pt x="250" y="156"/>
                  </a:cubicBezTo>
                  <a:cubicBezTo>
                    <a:pt x="254" y="150"/>
                    <a:pt x="258" y="145"/>
                    <a:pt x="262" y="139"/>
                  </a:cubicBezTo>
                  <a:cubicBezTo>
                    <a:pt x="262" y="138"/>
                    <a:pt x="263" y="137"/>
                    <a:pt x="264" y="135"/>
                  </a:cubicBezTo>
                  <a:cubicBezTo>
                    <a:pt x="261" y="133"/>
                    <a:pt x="256" y="133"/>
                    <a:pt x="253" y="134"/>
                  </a:cubicBezTo>
                  <a:cubicBezTo>
                    <a:pt x="248" y="135"/>
                    <a:pt x="247" y="142"/>
                    <a:pt x="240" y="142"/>
                  </a:cubicBezTo>
                  <a:cubicBezTo>
                    <a:pt x="239" y="143"/>
                    <a:pt x="237" y="143"/>
                    <a:pt x="236" y="142"/>
                  </a:cubicBezTo>
                  <a:cubicBezTo>
                    <a:pt x="234" y="140"/>
                    <a:pt x="236" y="139"/>
                    <a:pt x="235" y="137"/>
                  </a:cubicBezTo>
                  <a:cubicBezTo>
                    <a:pt x="234" y="135"/>
                    <a:pt x="231" y="135"/>
                    <a:pt x="230" y="132"/>
                  </a:cubicBezTo>
                  <a:cubicBezTo>
                    <a:pt x="230" y="131"/>
                    <a:pt x="231" y="130"/>
                    <a:pt x="231" y="129"/>
                  </a:cubicBezTo>
                  <a:cubicBezTo>
                    <a:pt x="232" y="127"/>
                    <a:pt x="231" y="126"/>
                    <a:pt x="231" y="124"/>
                  </a:cubicBezTo>
                  <a:cubicBezTo>
                    <a:pt x="231" y="120"/>
                    <a:pt x="230" y="120"/>
                    <a:pt x="228" y="116"/>
                  </a:cubicBezTo>
                  <a:cubicBezTo>
                    <a:pt x="228" y="115"/>
                    <a:pt x="228" y="114"/>
                    <a:pt x="227" y="112"/>
                  </a:cubicBezTo>
                  <a:cubicBezTo>
                    <a:pt x="227" y="112"/>
                    <a:pt x="225" y="112"/>
                    <a:pt x="224" y="110"/>
                  </a:cubicBezTo>
                  <a:cubicBezTo>
                    <a:pt x="224" y="108"/>
                    <a:pt x="227" y="107"/>
                    <a:pt x="227" y="105"/>
                  </a:cubicBezTo>
                  <a:cubicBezTo>
                    <a:pt x="228" y="103"/>
                    <a:pt x="226" y="102"/>
                    <a:pt x="227" y="101"/>
                  </a:cubicBezTo>
                  <a:cubicBezTo>
                    <a:pt x="228" y="99"/>
                    <a:pt x="229" y="100"/>
                    <a:pt x="231" y="99"/>
                  </a:cubicBezTo>
                  <a:cubicBezTo>
                    <a:pt x="233" y="97"/>
                    <a:pt x="233" y="96"/>
                    <a:pt x="234" y="93"/>
                  </a:cubicBezTo>
                  <a:cubicBezTo>
                    <a:pt x="235" y="90"/>
                    <a:pt x="237" y="88"/>
                    <a:pt x="237" y="85"/>
                  </a:cubicBezTo>
                  <a:cubicBezTo>
                    <a:pt x="237" y="82"/>
                    <a:pt x="235" y="80"/>
                    <a:pt x="235" y="76"/>
                  </a:cubicBezTo>
                  <a:cubicBezTo>
                    <a:pt x="235" y="73"/>
                    <a:pt x="238" y="70"/>
                    <a:pt x="237" y="67"/>
                  </a:cubicBezTo>
                  <a:cubicBezTo>
                    <a:pt x="237" y="65"/>
                    <a:pt x="235" y="62"/>
                    <a:pt x="234" y="59"/>
                  </a:cubicBezTo>
                  <a:cubicBezTo>
                    <a:pt x="233" y="57"/>
                    <a:pt x="229" y="52"/>
                    <a:pt x="231" y="49"/>
                  </a:cubicBezTo>
                  <a:cubicBezTo>
                    <a:pt x="232" y="45"/>
                    <a:pt x="238" y="45"/>
                    <a:pt x="240" y="43"/>
                  </a:cubicBezTo>
                  <a:cubicBezTo>
                    <a:pt x="243" y="41"/>
                    <a:pt x="242" y="36"/>
                    <a:pt x="241" y="33"/>
                  </a:cubicBezTo>
                  <a:cubicBezTo>
                    <a:pt x="241" y="32"/>
                    <a:pt x="241" y="32"/>
                    <a:pt x="241" y="31"/>
                  </a:cubicBezTo>
                  <a:cubicBezTo>
                    <a:pt x="241" y="31"/>
                    <a:pt x="240" y="31"/>
                    <a:pt x="240" y="31"/>
                  </a:cubicBezTo>
                  <a:cubicBezTo>
                    <a:pt x="229" y="26"/>
                    <a:pt x="216" y="21"/>
                    <a:pt x="211" y="10"/>
                  </a:cubicBezTo>
                  <a:cubicBezTo>
                    <a:pt x="209" y="11"/>
                    <a:pt x="205" y="11"/>
                    <a:pt x="203" y="12"/>
                  </a:cubicBezTo>
                  <a:cubicBezTo>
                    <a:pt x="200" y="12"/>
                    <a:pt x="196" y="12"/>
                    <a:pt x="194" y="9"/>
                  </a:cubicBezTo>
                  <a:cubicBezTo>
                    <a:pt x="192" y="7"/>
                    <a:pt x="193" y="3"/>
                    <a:pt x="189" y="1"/>
                  </a:cubicBezTo>
                  <a:cubicBezTo>
                    <a:pt x="186" y="0"/>
                    <a:pt x="178" y="3"/>
                    <a:pt x="176" y="4"/>
                  </a:cubicBezTo>
                  <a:cubicBezTo>
                    <a:pt x="172" y="6"/>
                    <a:pt x="170" y="10"/>
                    <a:pt x="169" y="14"/>
                  </a:cubicBezTo>
                  <a:cubicBezTo>
                    <a:pt x="168" y="17"/>
                    <a:pt x="167" y="22"/>
                    <a:pt x="169" y="25"/>
                  </a:cubicBezTo>
                  <a:cubicBezTo>
                    <a:pt x="170" y="28"/>
                    <a:pt x="173" y="29"/>
                    <a:pt x="175" y="32"/>
                  </a:cubicBezTo>
                  <a:cubicBezTo>
                    <a:pt x="178" y="34"/>
                    <a:pt x="181" y="37"/>
                    <a:pt x="179" y="40"/>
                  </a:cubicBezTo>
                  <a:cubicBezTo>
                    <a:pt x="177" y="44"/>
                    <a:pt x="174" y="43"/>
                    <a:pt x="176" y="47"/>
                  </a:cubicBezTo>
                  <a:cubicBezTo>
                    <a:pt x="178" y="53"/>
                    <a:pt x="189" y="54"/>
                    <a:pt x="184" y="62"/>
                  </a:cubicBezTo>
                  <a:cubicBezTo>
                    <a:pt x="178" y="72"/>
                    <a:pt x="171" y="69"/>
                    <a:pt x="163" y="63"/>
                  </a:cubicBezTo>
                  <a:cubicBezTo>
                    <a:pt x="159" y="60"/>
                    <a:pt x="159" y="59"/>
                    <a:pt x="159" y="54"/>
                  </a:cubicBezTo>
                  <a:cubicBezTo>
                    <a:pt x="159" y="51"/>
                    <a:pt x="159" y="46"/>
                    <a:pt x="155" y="45"/>
                  </a:cubicBezTo>
                  <a:cubicBezTo>
                    <a:pt x="153" y="44"/>
                    <a:pt x="147" y="46"/>
                    <a:pt x="144" y="46"/>
                  </a:cubicBezTo>
                  <a:cubicBezTo>
                    <a:pt x="139" y="47"/>
                    <a:pt x="137" y="48"/>
                    <a:pt x="135" y="51"/>
                  </a:cubicBezTo>
                  <a:cubicBezTo>
                    <a:pt x="133" y="55"/>
                    <a:pt x="132" y="58"/>
                    <a:pt x="128" y="58"/>
                  </a:cubicBezTo>
                  <a:cubicBezTo>
                    <a:pt x="125" y="58"/>
                    <a:pt x="121" y="57"/>
                    <a:pt x="119" y="57"/>
                  </a:cubicBezTo>
                  <a:cubicBezTo>
                    <a:pt x="112" y="55"/>
                    <a:pt x="107" y="51"/>
                    <a:pt x="106" y="43"/>
                  </a:cubicBezTo>
                  <a:cubicBezTo>
                    <a:pt x="105" y="40"/>
                    <a:pt x="106" y="36"/>
                    <a:pt x="104" y="32"/>
                  </a:cubicBezTo>
                  <a:cubicBezTo>
                    <a:pt x="103" y="30"/>
                    <a:pt x="103" y="30"/>
                    <a:pt x="101" y="30"/>
                  </a:cubicBezTo>
                  <a:cubicBezTo>
                    <a:pt x="101" y="29"/>
                    <a:pt x="100" y="30"/>
                    <a:pt x="99" y="30"/>
                  </a:cubicBezTo>
                  <a:cubicBezTo>
                    <a:pt x="99" y="29"/>
                    <a:pt x="99" y="28"/>
                    <a:pt x="98" y="28"/>
                  </a:cubicBezTo>
                  <a:cubicBezTo>
                    <a:pt x="95" y="25"/>
                    <a:pt x="93" y="24"/>
                    <a:pt x="89" y="26"/>
                  </a:cubicBezTo>
                  <a:cubicBezTo>
                    <a:pt x="86" y="27"/>
                    <a:pt x="84" y="30"/>
                    <a:pt x="83" y="34"/>
                  </a:cubicBezTo>
                  <a:cubicBezTo>
                    <a:pt x="81" y="41"/>
                    <a:pt x="86" y="48"/>
                    <a:pt x="85" y="55"/>
                  </a:cubicBezTo>
                  <a:cubicBezTo>
                    <a:pt x="83" y="64"/>
                    <a:pt x="76" y="71"/>
                    <a:pt x="71" y="78"/>
                  </a:cubicBezTo>
                  <a:cubicBezTo>
                    <a:pt x="66" y="84"/>
                    <a:pt x="62" y="87"/>
                    <a:pt x="63" y="96"/>
                  </a:cubicBezTo>
                  <a:cubicBezTo>
                    <a:pt x="63" y="100"/>
                    <a:pt x="64" y="102"/>
                    <a:pt x="63" y="106"/>
                  </a:cubicBezTo>
                  <a:cubicBezTo>
                    <a:pt x="63" y="109"/>
                    <a:pt x="62" y="111"/>
                    <a:pt x="60" y="113"/>
                  </a:cubicBezTo>
                  <a:cubicBezTo>
                    <a:pt x="57" y="119"/>
                    <a:pt x="61" y="125"/>
                    <a:pt x="60" y="131"/>
                  </a:cubicBezTo>
                  <a:cubicBezTo>
                    <a:pt x="58" y="136"/>
                    <a:pt x="51" y="142"/>
                    <a:pt x="45" y="138"/>
                  </a:cubicBezTo>
                  <a:cubicBezTo>
                    <a:pt x="40" y="135"/>
                    <a:pt x="41" y="128"/>
                    <a:pt x="37" y="124"/>
                  </a:cubicBezTo>
                  <a:cubicBezTo>
                    <a:pt x="34" y="122"/>
                    <a:pt x="32" y="121"/>
                    <a:pt x="31" y="117"/>
                  </a:cubicBezTo>
                  <a:cubicBezTo>
                    <a:pt x="31" y="115"/>
                    <a:pt x="31" y="110"/>
                    <a:pt x="32" y="108"/>
                  </a:cubicBezTo>
                  <a:cubicBezTo>
                    <a:pt x="33" y="106"/>
                    <a:pt x="37" y="102"/>
                    <a:pt x="36" y="99"/>
                  </a:cubicBezTo>
                  <a:cubicBezTo>
                    <a:pt x="35" y="97"/>
                    <a:pt x="30" y="97"/>
                    <a:pt x="28" y="97"/>
                  </a:cubicBezTo>
                  <a:cubicBezTo>
                    <a:pt x="25" y="97"/>
                    <a:pt x="24" y="99"/>
                    <a:pt x="22" y="101"/>
                  </a:cubicBezTo>
                  <a:cubicBezTo>
                    <a:pt x="22" y="103"/>
                    <a:pt x="22" y="106"/>
                    <a:pt x="22" y="108"/>
                  </a:cubicBezTo>
                  <a:cubicBezTo>
                    <a:pt x="22" y="117"/>
                    <a:pt x="12" y="121"/>
                    <a:pt x="8" y="130"/>
                  </a:cubicBezTo>
                  <a:cubicBezTo>
                    <a:pt x="7" y="134"/>
                    <a:pt x="7" y="139"/>
                    <a:pt x="6" y="144"/>
                  </a:cubicBezTo>
                  <a:cubicBezTo>
                    <a:pt x="5" y="147"/>
                    <a:pt x="3" y="152"/>
                    <a:pt x="4" y="156"/>
                  </a:cubicBezTo>
                  <a:cubicBezTo>
                    <a:pt x="7" y="163"/>
                    <a:pt x="15" y="160"/>
                    <a:pt x="18" y="167"/>
                  </a:cubicBezTo>
                  <a:cubicBezTo>
                    <a:pt x="21" y="173"/>
                    <a:pt x="17" y="180"/>
                    <a:pt x="22" y="186"/>
                  </a:cubicBezTo>
                  <a:cubicBezTo>
                    <a:pt x="24" y="189"/>
                    <a:pt x="27" y="190"/>
                    <a:pt x="28" y="192"/>
                  </a:cubicBezTo>
                  <a:cubicBezTo>
                    <a:pt x="30" y="195"/>
                    <a:pt x="30" y="199"/>
                    <a:pt x="32" y="202"/>
                  </a:cubicBezTo>
                  <a:cubicBezTo>
                    <a:pt x="36" y="209"/>
                    <a:pt x="39" y="210"/>
                    <a:pt x="39" y="219"/>
                  </a:cubicBezTo>
                  <a:cubicBezTo>
                    <a:pt x="27" y="218"/>
                    <a:pt x="30" y="232"/>
                    <a:pt x="21" y="234"/>
                  </a:cubicBezTo>
                  <a:cubicBezTo>
                    <a:pt x="15" y="235"/>
                    <a:pt x="9" y="217"/>
                    <a:pt x="2" y="227"/>
                  </a:cubicBezTo>
                  <a:cubicBezTo>
                    <a:pt x="0" y="230"/>
                    <a:pt x="2" y="237"/>
                    <a:pt x="4" y="240"/>
                  </a:cubicBezTo>
                  <a:cubicBezTo>
                    <a:pt x="6" y="245"/>
                    <a:pt x="6" y="247"/>
                    <a:pt x="6" y="252"/>
                  </a:cubicBezTo>
                  <a:cubicBezTo>
                    <a:pt x="7" y="257"/>
                    <a:pt x="10" y="259"/>
                    <a:pt x="12" y="262"/>
                  </a:cubicBezTo>
                  <a:cubicBezTo>
                    <a:pt x="15" y="266"/>
                    <a:pt x="16" y="271"/>
                    <a:pt x="19" y="274"/>
                  </a:cubicBezTo>
                  <a:cubicBezTo>
                    <a:pt x="21" y="277"/>
                    <a:pt x="26" y="278"/>
                    <a:pt x="31" y="278"/>
                  </a:cubicBezTo>
                  <a:cubicBezTo>
                    <a:pt x="35" y="277"/>
                    <a:pt x="38" y="273"/>
                    <a:pt x="43" y="274"/>
                  </a:cubicBezTo>
                  <a:cubicBezTo>
                    <a:pt x="52" y="277"/>
                    <a:pt x="53" y="289"/>
                    <a:pt x="57" y="295"/>
                  </a:cubicBezTo>
                  <a:cubicBezTo>
                    <a:pt x="59" y="298"/>
                    <a:pt x="63" y="300"/>
                    <a:pt x="65" y="303"/>
                  </a:cubicBezTo>
                  <a:cubicBezTo>
                    <a:pt x="68" y="306"/>
                    <a:pt x="67" y="312"/>
                    <a:pt x="70" y="314"/>
                  </a:cubicBezTo>
                  <a:cubicBezTo>
                    <a:pt x="74" y="316"/>
                    <a:pt x="77" y="312"/>
                    <a:pt x="81" y="316"/>
                  </a:cubicBezTo>
                  <a:cubicBezTo>
                    <a:pt x="82" y="318"/>
                    <a:pt x="84" y="324"/>
                    <a:pt x="85" y="327"/>
                  </a:cubicBezTo>
                  <a:cubicBezTo>
                    <a:pt x="85" y="329"/>
                    <a:pt x="85" y="331"/>
                    <a:pt x="84" y="333"/>
                  </a:cubicBezTo>
                  <a:cubicBezTo>
                    <a:pt x="86" y="332"/>
                    <a:pt x="88" y="332"/>
                    <a:pt x="91" y="331"/>
                  </a:cubicBezTo>
                  <a:cubicBezTo>
                    <a:pt x="94" y="330"/>
                    <a:pt x="95" y="327"/>
                    <a:pt x="95" y="3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49"/>
            <p:cNvSpPr>
              <a:spLocks/>
            </p:cNvSpPr>
            <p:nvPr/>
          </p:nvSpPr>
          <p:spPr bwMode="auto">
            <a:xfrm>
              <a:off x="3657600" y="2319338"/>
              <a:ext cx="573088" cy="608013"/>
            </a:xfrm>
            <a:custGeom>
              <a:avLst/>
              <a:gdLst>
                <a:gd name="T0" fmla="*/ 241 w 325"/>
                <a:gd name="T1" fmla="*/ 316 h 345"/>
                <a:gd name="T2" fmla="*/ 263 w 325"/>
                <a:gd name="T3" fmla="*/ 295 h 345"/>
                <a:gd name="T4" fmla="*/ 264 w 325"/>
                <a:gd name="T5" fmla="*/ 284 h 345"/>
                <a:gd name="T6" fmla="*/ 260 w 325"/>
                <a:gd name="T7" fmla="*/ 266 h 345"/>
                <a:gd name="T8" fmla="*/ 275 w 325"/>
                <a:gd name="T9" fmla="*/ 259 h 345"/>
                <a:gd name="T10" fmla="*/ 280 w 325"/>
                <a:gd name="T11" fmla="*/ 255 h 345"/>
                <a:gd name="T12" fmla="*/ 283 w 325"/>
                <a:gd name="T13" fmla="*/ 240 h 345"/>
                <a:gd name="T14" fmla="*/ 285 w 325"/>
                <a:gd name="T15" fmla="*/ 222 h 345"/>
                <a:gd name="T16" fmla="*/ 283 w 325"/>
                <a:gd name="T17" fmla="*/ 199 h 345"/>
                <a:gd name="T18" fmla="*/ 296 w 325"/>
                <a:gd name="T19" fmla="*/ 188 h 345"/>
                <a:gd name="T20" fmla="*/ 307 w 325"/>
                <a:gd name="T21" fmla="*/ 178 h 345"/>
                <a:gd name="T22" fmla="*/ 301 w 325"/>
                <a:gd name="T23" fmla="*/ 174 h 345"/>
                <a:gd name="T24" fmla="*/ 291 w 325"/>
                <a:gd name="T25" fmla="*/ 161 h 345"/>
                <a:gd name="T26" fmla="*/ 296 w 325"/>
                <a:gd name="T27" fmla="*/ 140 h 345"/>
                <a:gd name="T28" fmla="*/ 308 w 325"/>
                <a:gd name="T29" fmla="*/ 129 h 345"/>
                <a:gd name="T30" fmla="*/ 310 w 325"/>
                <a:gd name="T31" fmla="*/ 116 h 345"/>
                <a:gd name="T32" fmla="*/ 323 w 325"/>
                <a:gd name="T33" fmla="*/ 111 h 345"/>
                <a:gd name="T34" fmla="*/ 317 w 325"/>
                <a:gd name="T35" fmla="*/ 100 h 345"/>
                <a:gd name="T36" fmla="*/ 305 w 325"/>
                <a:gd name="T37" fmla="*/ 104 h 345"/>
                <a:gd name="T38" fmla="*/ 299 w 325"/>
                <a:gd name="T39" fmla="*/ 101 h 345"/>
                <a:gd name="T40" fmla="*/ 288 w 325"/>
                <a:gd name="T41" fmla="*/ 103 h 345"/>
                <a:gd name="T42" fmla="*/ 273 w 325"/>
                <a:gd name="T43" fmla="*/ 97 h 345"/>
                <a:gd name="T44" fmla="*/ 252 w 325"/>
                <a:gd name="T45" fmla="*/ 88 h 345"/>
                <a:gd name="T46" fmla="*/ 244 w 325"/>
                <a:gd name="T47" fmla="*/ 80 h 345"/>
                <a:gd name="T48" fmla="*/ 243 w 325"/>
                <a:gd name="T49" fmla="*/ 71 h 345"/>
                <a:gd name="T50" fmla="*/ 239 w 325"/>
                <a:gd name="T51" fmla="*/ 58 h 345"/>
                <a:gd name="T52" fmla="*/ 233 w 325"/>
                <a:gd name="T53" fmla="*/ 48 h 345"/>
                <a:gd name="T54" fmla="*/ 216 w 325"/>
                <a:gd name="T55" fmla="*/ 37 h 345"/>
                <a:gd name="T56" fmla="*/ 206 w 325"/>
                <a:gd name="T57" fmla="*/ 31 h 345"/>
                <a:gd name="T58" fmla="*/ 192 w 325"/>
                <a:gd name="T59" fmla="*/ 40 h 345"/>
                <a:gd name="T60" fmla="*/ 179 w 325"/>
                <a:gd name="T61" fmla="*/ 49 h 345"/>
                <a:gd name="T62" fmla="*/ 154 w 325"/>
                <a:gd name="T63" fmla="*/ 54 h 345"/>
                <a:gd name="T64" fmla="*/ 139 w 325"/>
                <a:gd name="T65" fmla="*/ 52 h 345"/>
                <a:gd name="T66" fmla="*/ 103 w 325"/>
                <a:gd name="T67" fmla="*/ 50 h 345"/>
                <a:gd name="T68" fmla="*/ 95 w 325"/>
                <a:gd name="T69" fmla="*/ 35 h 345"/>
                <a:gd name="T70" fmla="*/ 80 w 325"/>
                <a:gd name="T71" fmla="*/ 26 h 345"/>
                <a:gd name="T72" fmla="*/ 63 w 325"/>
                <a:gd name="T73" fmla="*/ 29 h 345"/>
                <a:gd name="T74" fmla="*/ 42 w 325"/>
                <a:gd name="T75" fmla="*/ 13 h 345"/>
                <a:gd name="T76" fmla="*/ 12 w 325"/>
                <a:gd name="T77" fmla="*/ 6 h 345"/>
                <a:gd name="T78" fmla="*/ 0 w 325"/>
                <a:gd name="T79" fmla="*/ 18 h 345"/>
                <a:gd name="T80" fmla="*/ 5 w 325"/>
                <a:gd name="T81" fmla="*/ 24 h 345"/>
                <a:gd name="T82" fmla="*/ 20 w 325"/>
                <a:gd name="T83" fmla="*/ 33 h 345"/>
                <a:gd name="T84" fmla="*/ 26 w 325"/>
                <a:gd name="T85" fmla="*/ 48 h 345"/>
                <a:gd name="T86" fmla="*/ 38 w 325"/>
                <a:gd name="T87" fmla="*/ 64 h 345"/>
                <a:gd name="T88" fmla="*/ 37 w 325"/>
                <a:gd name="T89" fmla="*/ 70 h 345"/>
                <a:gd name="T90" fmla="*/ 61 w 325"/>
                <a:gd name="T91" fmla="*/ 88 h 345"/>
                <a:gd name="T92" fmla="*/ 70 w 325"/>
                <a:gd name="T93" fmla="*/ 102 h 345"/>
                <a:gd name="T94" fmla="*/ 75 w 325"/>
                <a:gd name="T95" fmla="*/ 120 h 345"/>
                <a:gd name="T96" fmla="*/ 79 w 325"/>
                <a:gd name="T97" fmla="*/ 156 h 345"/>
                <a:gd name="T98" fmla="*/ 92 w 325"/>
                <a:gd name="T99" fmla="*/ 172 h 345"/>
                <a:gd name="T100" fmla="*/ 102 w 325"/>
                <a:gd name="T101" fmla="*/ 188 h 345"/>
                <a:gd name="T102" fmla="*/ 108 w 325"/>
                <a:gd name="T103" fmla="*/ 205 h 345"/>
                <a:gd name="T104" fmla="*/ 108 w 325"/>
                <a:gd name="T105" fmla="*/ 223 h 345"/>
                <a:gd name="T106" fmla="*/ 103 w 325"/>
                <a:gd name="T107" fmla="*/ 243 h 345"/>
                <a:gd name="T108" fmla="*/ 113 w 325"/>
                <a:gd name="T109" fmla="*/ 253 h 345"/>
                <a:gd name="T110" fmla="*/ 132 w 325"/>
                <a:gd name="T111" fmla="*/ 252 h 345"/>
                <a:gd name="T112" fmla="*/ 136 w 325"/>
                <a:gd name="T113" fmla="*/ 273 h 345"/>
                <a:gd name="T114" fmla="*/ 169 w 325"/>
                <a:gd name="T115" fmla="*/ 294 h 345"/>
                <a:gd name="T116" fmla="*/ 187 w 325"/>
                <a:gd name="T117" fmla="*/ 315 h 345"/>
                <a:gd name="T118" fmla="*/ 180 w 325"/>
                <a:gd name="T119" fmla="*/ 336 h 345"/>
                <a:gd name="T120" fmla="*/ 194 w 325"/>
                <a:gd name="T121" fmla="*/ 344 h 345"/>
                <a:gd name="T122" fmla="*/ 216 w 325"/>
                <a:gd name="T123" fmla="*/ 336 h 345"/>
                <a:gd name="T124" fmla="*/ 225 w 325"/>
                <a:gd name="T125" fmla="*/ 33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" h="345">
                  <a:moveTo>
                    <a:pt x="240" y="328"/>
                  </a:moveTo>
                  <a:cubicBezTo>
                    <a:pt x="250" y="327"/>
                    <a:pt x="243" y="321"/>
                    <a:pt x="241" y="316"/>
                  </a:cubicBezTo>
                  <a:cubicBezTo>
                    <a:pt x="237" y="307"/>
                    <a:pt x="247" y="310"/>
                    <a:pt x="251" y="305"/>
                  </a:cubicBezTo>
                  <a:cubicBezTo>
                    <a:pt x="255" y="302"/>
                    <a:pt x="259" y="299"/>
                    <a:pt x="263" y="295"/>
                  </a:cubicBezTo>
                  <a:cubicBezTo>
                    <a:pt x="265" y="292"/>
                    <a:pt x="266" y="292"/>
                    <a:pt x="265" y="288"/>
                  </a:cubicBezTo>
                  <a:cubicBezTo>
                    <a:pt x="265" y="287"/>
                    <a:pt x="264" y="286"/>
                    <a:pt x="264" y="284"/>
                  </a:cubicBezTo>
                  <a:cubicBezTo>
                    <a:pt x="264" y="281"/>
                    <a:pt x="265" y="283"/>
                    <a:pt x="266" y="282"/>
                  </a:cubicBezTo>
                  <a:cubicBezTo>
                    <a:pt x="271" y="274"/>
                    <a:pt x="257" y="273"/>
                    <a:pt x="260" y="266"/>
                  </a:cubicBezTo>
                  <a:cubicBezTo>
                    <a:pt x="262" y="262"/>
                    <a:pt x="266" y="265"/>
                    <a:pt x="268" y="263"/>
                  </a:cubicBezTo>
                  <a:cubicBezTo>
                    <a:pt x="271" y="261"/>
                    <a:pt x="270" y="259"/>
                    <a:pt x="275" y="259"/>
                  </a:cubicBezTo>
                  <a:cubicBezTo>
                    <a:pt x="276" y="259"/>
                    <a:pt x="278" y="260"/>
                    <a:pt x="279" y="259"/>
                  </a:cubicBezTo>
                  <a:cubicBezTo>
                    <a:pt x="280" y="258"/>
                    <a:pt x="279" y="256"/>
                    <a:pt x="280" y="255"/>
                  </a:cubicBezTo>
                  <a:cubicBezTo>
                    <a:pt x="282" y="252"/>
                    <a:pt x="284" y="253"/>
                    <a:pt x="285" y="248"/>
                  </a:cubicBezTo>
                  <a:cubicBezTo>
                    <a:pt x="285" y="245"/>
                    <a:pt x="284" y="243"/>
                    <a:pt x="283" y="240"/>
                  </a:cubicBezTo>
                  <a:cubicBezTo>
                    <a:pt x="283" y="236"/>
                    <a:pt x="284" y="234"/>
                    <a:pt x="285" y="231"/>
                  </a:cubicBezTo>
                  <a:cubicBezTo>
                    <a:pt x="285" y="229"/>
                    <a:pt x="285" y="224"/>
                    <a:pt x="285" y="222"/>
                  </a:cubicBezTo>
                  <a:cubicBezTo>
                    <a:pt x="283" y="220"/>
                    <a:pt x="281" y="219"/>
                    <a:pt x="280" y="216"/>
                  </a:cubicBezTo>
                  <a:cubicBezTo>
                    <a:pt x="278" y="210"/>
                    <a:pt x="278" y="203"/>
                    <a:pt x="283" y="199"/>
                  </a:cubicBezTo>
                  <a:cubicBezTo>
                    <a:pt x="287" y="196"/>
                    <a:pt x="287" y="196"/>
                    <a:pt x="289" y="193"/>
                  </a:cubicBezTo>
                  <a:cubicBezTo>
                    <a:pt x="291" y="189"/>
                    <a:pt x="293" y="188"/>
                    <a:pt x="296" y="188"/>
                  </a:cubicBezTo>
                  <a:cubicBezTo>
                    <a:pt x="300" y="188"/>
                    <a:pt x="313" y="185"/>
                    <a:pt x="311" y="180"/>
                  </a:cubicBezTo>
                  <a:cubicBezTo>
                    <a:pt x="310" y="179"/>
                    <a:pt x="308" y="177"/>
                    <a:pt x="307" y="178"/>
                  </a:cubicBezTo>
                  <a:cubicBezTo>
                    <a:pt x="305" y="178"/>
                    <a:pt x="305" y="180"/>
                    <a:pt x="304" y="180"/>
                  </a:cubicBezTo>
                  <a:cubicBezTo>
                    <a:pt x="300" y="181"/>
                    <a:pt x="302" y="176"/>
                    <a:pt x="301" y="174"/>
                  </a:cubicBezTo>
                  <a:cubicBezTo>
                    <a:pt x="301" y="171"/>
                    <a:pt x="300" y="169"/>
                    <a:pt x="298" y="167"/>
                  </a:cubicBezTo>
                  <a:cubicBezTo>
                    <a:pt x="296" y="165"/>
                    <a:pt x="292" y="163"/>
                    <a:pt x="291" y="161"/>
                  </a:cubicBezTo>
                  <a:cubicBezTo>
                    <a:pt x="290" y="160"/>
                    <a:pt x="290" y="157"/>
                    <a:pt x="291" y="156"/>
                  </a:cubicBezTo>
                  <a:cubicBezTo>
                    <a:pt x="299" y="153"/>
                    <a:pt x="298" y="148"/>
                    <a:pt x="296" y="140"/>
                  </a:cubicBezTo>
                  <a:cubicBezTo>
                    <a:pt x="296" y="135"/>
                    <a:pt x="299" y="135"/>
                    <a:pt x="303" y="134"/>
                  </a:cubicBezTo>
                  <a:cubicBezTo>
                    <a:pt x="307" y="133"/>
                    <a:pt x="307" y="131"/>
                    <a:pt x="308" y="129"/>
                  </a:cubicBezTo>
                  <a:cubicBezTo>
                    <a:pt x="307" y="129"/>
                    <a:pt x="307" y="127"/>
                    <a:pt x="306" y="125"/>
                  </a:cubicBezTo>
                  <a:cubicBezTo>
                    <a:pt x="306" y="122"/>
                    <a:pt x="307" y="118"/>
                    <a:pt x="310" y="116"/>
                  </a:cubicBezTo>
                  <a:cubicBezTo>
                    <a:pt x="311" y="115"/>
                    <a:pt x="314" y="112"/>
                    <a:pt x="316" y="112"/>
                  </a:cubicBezTo>
                  <a:cubicBezTo>
                    <a:pt x="319" y="110"/>
                    <a:pt x="320" y="113"/>
                    <a:pt x="323" y="111"/>
                  </a:cubicBezTo>
                  <a:cubicBezTo>
                    <a:pt x="325" y="109"/>
                    <a:pt x="325" y="105"/>
                    <a:pt x="324" y="104"/>
                  </a:cubicBezTo>
                  <a:cubicBezTo>
                    <a:pt x="323" y="100"/>
                    <a:pt x="320" y="99"/>
                    <a:pt x="317" y="100"/>
                  </a:cubicBezTo>
                  <a:cubicBezTo>
                    <a:pt x="314" y="100"/>
                    <a:pt x="311" y="100"/>
                    <a:pt x="309" y="101"/>
                  </a:cubicBezTo>
                  <a:cubicBezTo>
                    <a:pt x="307" y="102"/>
                    <a:pt x="307" y="105"/>
                    <a:pt x="305" y="104"/>
                  </a:cubicBezTo>
                  <a:cubicBezTo>
                    <a:pt x="302" y="104"/>
                    <a:pt x="304" y="103"/>
                    <a:pt x="302" y="102"/>
                  </a:cubicBezTo>
                  <a:cubicBezTo>
                    <a:pt x="300" y="100"/>
                    <a:pt x="302" y="100"/>
                    <a:pt x="299" y="101"/>
                  </a:cubicBezTo>
                  <a:cubicBezTo>
                    <a:pt x="298" y="101"/>
                    <a:pt x="297" y="102"/>
                    <a:pt x="296" y="102"/>
                  </a:cubicBezTo>
                  <a:cubicBezTo>
                    <a:pt x="293" y="104"/>
                    <a:pt x="291" y="104"/>
                    <a:pt x="288" y="103"/>
                  </a:cubicBezTo>
                  <a:cubicBezTo>
                    <a:pt x="284" y="103"/>
                    <a:pt x="282" y="103"/>
                    <a:pt x="279" y="102"/>
                  </a:cubicBezTo>
                  <a:cubicBezTo>
                    <a:pt x="274" y="102"/>
                    <a:pt x="275" y="100"/>
                    <a:pt x="273" y="97"/>
                  </a:cubicBezTo>
                  <a:cubicBezTo>
                    <a:pt x="271" y="92"/>
                    <a:pt x="262" y="96"/>
                    <a:pt x="258" y="94"/>
                  </a:cubicBezTo>
                  <a:cubicBezTo>
                    <a:pt x="255" y="92"/>
                    <a:pt x="254" y="90"/>
                    <a:pt x="252" y="88"/>
                  </a:cubicBezTo>
                  <a:cubicBezTo>
                    <a:pt x="249" y="86"/>
                    <a:pt x="247" y="87"/>
                    <a:pt x="246" y="83"/>
                  </a:cubicBezTo>
                  <a:cubicBezTo>
                    <a:pt x="245" y="82"/>
                    <a:pt x="245" y="82"/>
                    <a:pt x="244" y="80"/>
                  </a:cubicBezTo>
                  <a:cubicBezTo>
                    <a:pt x="242" y="79"/>
                    <a:pt x="242" y="80"/>
                    <a:pt x="241" y="77"/>
                  </a:cubicBezTo>
                  <a:cubicBezTo>
                    <a:pt x="241" y="75"/>
                    <a:pt x="243" y="73"/>
                    <a:pt x="243" y="71"/>
                  </a:cubicBezTo>
                  <a:cubicBezTo>
                    <a:pt x="243" y="66"/>
                    <a:pt x="238" y="71"/>
                    <a:pt x="236" y="67"/>
                  </a:cubicBezTo>
                  <a:cubicBezTo>
                    <a:pt x="235" y="65"/>
                    <a:pt x="238" y="60"/>
                    <a:pt x="239" y="58"/>
                  </a:cubicBezTo>
                  <a:cubicBezTo>
                    <a:pt x="241" y="55"/>
                    <a:pt x="249" y="47"/>
                    <a:pt x="243" y="45"/>
                  </a:cubicBezTo>
                  <a:cubicBezTo>
                    <a:pt x="239" y="44"/>
                    <a:pt x="236" y="47"/>
                    <a:pt x="233" y="48"/>
                  </a:cubicBezTo>
                  <a:cubicBezTo>
                    <a:pt x="227" y="48"/>
                    <a:pt x="231" y="45"/>
                    <a:pt x="230" y="41"/>
                  </a:cubicBezTo>
                  <a:cubicBezTo>
                    <a:pt x="229" y="35"/>
                    <a:pt x="220" y="41"/>
                    <a:pt x="216" y="37"/>
                  </a:cubicBezTo>
                  <a:cubicBezTo>
                    <a:pt x="214" y="35"/>
                    <a:pt x="215" y="32"/>
                    <a:pt x="212" y="29"/>
                  </a:cubicBezTo>
                  <a:cubicBezTo>
                    <a:pt x="209" y="25"/>
                    <a:pt x="208" y="28"/>
                    <a:pt x="206" y="31"/>
                  </a:cubicBezTo>
                  <a:cubicBezTo>
                    <a:pt x="204" y="35"/>
                    <a:pt x="203" y="32"/>
                    <a:pt x="199" y="34"/>
                  </a:cubicBezTo>
                  <a:cubicBezTo>
                    <a:pt x="197" y="34"/>
                    <a:pt x="193" y="38"/>
                    <a:pt x="192" y="40"/>
                  </a:cubicBezTo>
                  <a:cubicBezTo>
                    <a:pt x="190" y="42"/>
                    <a:pt x="189" y="45"/>
                    <a:pt x="186" y="47"/>
                  </a:cubicBezTo>
                  <a:cubicBezTo>
                    <a:pt x="184" y="49"/>
                    <a:pt x="182" y="48"/>
                    <a:pt x="179" y="49"/>
                  </a:cubicBezTo>
                  <a:cubicBezTo>
                    <a:pt x="174" y="50"/>
                    <a:pt x="170" y="52"/>
                    <a:pt x="165" y="52"/>
                  </a:cubicBezTo>
                  <a:cubicBezTo>
                    <a:pt x="161" y="53"/>
                    <a:pt x="158" y="52"/>
                    <a:pt x="154" y="54"/>
                  </a:cubicBezTo>
                  <a:cubicBezTo>
                    <a:pt x="152" y="56"/>
                    <a:pt x="151" y="58"/>
                    <a:pt x="148" y="57"/>
                  </a:cubicBezTo>
                  <a:cubicBezTo>
                    <a:pt x="145" y="57"/>
                    <a:pt x="142" y="53"/>
                    <a:pt x="139" y="52"/>
                  </a:cubicBezTo>
                  <a:cubicBezTo>
                    <a:pt x="131" y="49"/>
                    <a:pt x="127" y="41"/>
                    <a:pt x="119" y="47"/>
                  </a:cubicBezTo>
                  <a:cubicBezTo>
                    <a:pt x="115" y="51"/>
                    <a:pt x="109" y="54"/>
                    <a:pt x="103" y="50"/>
                  </a:cubicBezTo>
                  <a:cubicBezTo>
                    <a:pt x="102" y="49"/>
                    <a:pt x="99" y="45"/>
                    <a:pt x="98" y="43"/>
                  </a:cubicBezTo>
                  <a:cubicBezTo>
                    <a:pt x="97" y="41"/>
                    <a:pt x="97" y="37"/>
                    <a:pt x="95" y="35"/>
                  </a:cubicBezTo>
                  <a:cubicBezTo>
                    <a:pt x="93" y="33"/>
                    <a:pt x="90" y="34"/>
                    <a:pt x="87" y="31"/>
                  </a:cubicBezTo>
                  <a:cubicBezTo>
                    <a:pt x="84" y="28"/>
                    <a:pt x="85" y="27"/>
                    <a:pt x="80" y="26"/>
                  </a:cubicBezTo>
                  <a:cubicBezTo>
                    <a:pt x="77" y="26"/>
                    <a:pt x="74" y="24"/>
                    <a:pt x="71" y="26"/>
                  </a:cubicBezTo>
                  <a:cubicBezTo>
                    <a:pt x="68" y="28"/>
                    <a:pt x="67" y="32"/>
                    <a:pt x="63" y="29"/>
                  </a:cubicBezTo>
                  <a:cubicBezTo>
                    <a:pt x="60" y="27"/>
                    <a:pt x="60" y="21"/>
                    <a:pt x="57" y="19"/>
                  </a:cubicBezTo>
                  <a:cubicBezTo>
                    <a:pt x="53" y="15"/>
                    <a:pt x="47" y="15"/>
                    <a:pt x="42" y="13"/>
                  </a:cubicBezTo>
                  <a:cubicBezTo>
                    <a:pt x="37" y="11"/>
                    <a:pt x="34" y="4"/>
                    <a:pt x="29" y="2"/>
                  </a:cubicBezTo>
                  <a:cubicBezTo>
                    <a:pt x="24" y="0"/>
                    <a:pt x="16" y="2"/>
                    <a:pt x="12" y="6"/>
                  </a:cubicBezTo>
                  <a:cubicBezTo>
                    <a:pt x="7" y="9"/>
                    <a:pt x="5" y="13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21"/>
                    <a:pt x="3" y="23"/>
                    <a:pt x="5" y="24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3" y="27"/>
                    <a:pt x="17" y="30"/>
                    <a:pt x="20" y="33"/>
                  </a:cubicBezTo>
                  <a:cubicBezTo>
                    <a:pt x="22" y="36"/>
                    <a:pt x="22" y="37"/>
                    <a:pt x="23" y="41"/>
                  </a:cubicBezTo>
                  <a:cubicBezTo>
                    <a:pt x="23" y="44"/>
                    <a:pt x="23" y="46"/>
                    <a:pt x="26" y="48"/>
                  </a:cubicBezTo>
                  <a:cubicBezTo>
                    <a:pt x="30" y="51"/>
                    <a:pt x="35" y="51"/>
                    <a:pt x="37" y="57"/>
                  </a:cubicBezTo>
                  <a:cubicBezTo>
                    <a:pt x="39" y="60"/>
                    <a:pt x="38" y="61"/>
                    <a:pt x="38" y="64"/>
                  </a:cubicBezTo>
                  <a:cubicBezTo>
                    <a:pt x="37" y="66"/>
                    <a:pt x="37" y="6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43" y="73"/>
                    <a:pt x="49" y="77"/>
                    <a:pt x="54" y="81"/>
                  </a:cubicBezTo>
                  <a:cubicBezTo>
                    <a:pt x="57" y="83"/>
                    <a:pt x="60" y="86"/>
                    <a:pt x="61" y="88"/>
                  </a:cubicBezTo>
                  <a:cubicBezTo>
                    <a:pt x="63" y="90"/>
                    <a:pt x="63" y="93"/>
                    <a:pt x="65" y="95"/>
                  </a:cubicBezTo>
                  <a:cubicBezTo>
                    <a:pt x="66" y="98"/>
                    <a:pt x="68" y="100"/>
                    <a:pt x="70" y="102"/>
                  </a:cubicBezTo>
                  <a:cubicBezTo>
                    <a:pt x="72" y="105"/>
                    <a:pt x="73" y="108"/>
                    <a:pt x="74" y="111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24"/>
                    <a:pt x="77" y="127"/>
                    <a:pt x="77" y="130"/>
                  </a:cubicBezTo>
                  <a:cubicBezTo>
                    <a:pt x="77" y="138"/>
                    <a:pt x="75" y="149"/>
                    <a:pt x="79" y="156"/>
                  </a:cubicBezTo>
                  <a:cubicBezTo>
                    <a:pt x="80" y="158"/>
                    <a:pt x="81" y="160"/>
                    <a:pt x="83" y="162"/>
                  </a:cubicBezTo>
                  <a:cubicBezTo>
                    <a:pt x="86" y="165"/>
                    <a:pt x="89" y="169"/>
                    <a:pt x="92" y="172"/>
                  </a:cubicBezTo>
                  <a:cubicBezTo>
                    <a:pt x="95" y="175"/>
                    <a:pt x="96" y="177"/>
                    <a:pt x="97" y="180"/>
                  </a:cubicBezTo>
                  <a:cubicBezTo>
                    <a:pt x="99" y="183"/>
                    <a:pt x="100" y="185"/>
                    <a:pt x="102" y="188"/>
                  </a:cubicBezTo>
                  <a:cubicBezTo>
                    <a:pt x="104" y="190"/>
                    <a:pt x="104" y="193"/>
                    <a:pt x="105" y="196"/>
                  </a:cubicBezTo>
                  <a:cubicBezTo>
                    <a:pt x="105" y="199"/>
                    <a:pt x="107" y="202"/>
                    <a:pt x="108" y="205"/>
                  </a:cubicBezTo>
                  <a:cubicBezTo>
                    <a:pt x="108" y="207"/>
                    <a:pt x="107" y="211"/>
                    <a:pt x="107" y="214"/>
                  </a:cubicBezTo>
                  <a:cubicBezTo>
                    <a:pt x="107" y="217"/>
                    <a:pt x="107" y="220"/>
                    <a:pt x="108" y="223"/>
                  </a:cubicBezTo>
                  <a:cubicBezTo>
                    <a:pt x="109" y="225"/>
                    <a:pt x="110" y="228"/>
                    <a:pt x="110" y="231"/>
                  </a:cubicBezTo>
                  <a:cubicBezTo>
                    <a:pt x="110" y="236"/>
                    <a:pt x="105" y="239"/>
                    <a:pt x="103" y="243"/>
                  </a:cubicBezTo>
                  <a:cubicBezTo>
                    <a:pt x="102" y="245"/>
                    <a:pt x="101" y="248"/>
                    <a:pt x="102" y="250"/>
                  </a:cubicBezTo>
                  <a:cubicBezTo>
                    <a:pt x="103" y="253"/>
                    <a:pt x="113" y="259"/>
                    <a:pt x="113" y="253"/>
                  </a:cubicBezTo>
                  <a:cubicBezTo>
                    <a:pt x="116" y="251"/>
                    <a:pt x="118" y="250"/>
                    <a:pt x="123" y="250"/>
                  </a:cubicBezTo>
                  <a:cubicBezTo>
                    <a:pt x="127" y="249"/>
                    <a:pt x="128" y="250"/>
                    <a:pt x="132" y="252"/>
                  </a:cubicBezTo>
                  <a:cubicBezTo>
                    <a:pt x="137" y="255"/>
                    <a:pt x="142" y="260"/>
                    <a:pt x="139" y="266"/>
                  </a:cubicBezTo>
                  <a:cubicBezTo>
                    <a:pt x="138" y="269"/>
                    <a:pt x="134" y="270"/>
                    <a:pt x="136" y="273"/>
                  </a:cubicBezTo>
                  <a:cubicBezTo>
                    <a:pt x="137" y="275"/>
                    <a:pt x="142" y="277"/>
                    <a:pt x="144" y="278"/>
                  </a:cubicBezTo>
                  <a:cubicBezTo>
                    <a:pt x="155" y="282"/>
                    <a:pt x="164" y="283"/>
                    <a:pt x="169" y="294"/>
                  </a:cubicBezTo>
                  <a:cubicBezTo>
                    <a:pt x="171" y="299"/>
                    <a:pt x="176" y="298"/>
                    <a:pt x="179" y="302"/>
                  </a:cubicBezTo>
                  <a:cubicBezTo>
                    <a:pt x="183" y="306"/>
                    <a:pt x="185" y="311"/>
                    <a:pt x="187" y="315"/>
                  </a:cubicBezTo>
                  <a:cubicBezTo>
                    <a:pt x="189" y="322"/>
                    <a:pt x="195" y="329"/>
                    <a:pt x="186" y="330"/>
                  </a:cubicBezTo>
                  <a:cubicBezTo>
                    <a:pt x="182" y="331"/>
                    <a:pt x="180" y="331"/>
                    <a:pt x="180" y="336"/>
                  </a:cubicBezTo>
                  <a:cubicBezTo>
                    <a:pt x="181" y="340"/>
                    <a:pt x="184" y="339"/>
                    <a:pt x="187" y="341"/>
                  </a:cubicBezTo>
                  <a:cubicBezTo>
                    <a:pt x="189" y="342"/>
                    <a:pt x="192" y="345"/>
                    <a:pt x="194" y="344"/>
                  </a:cubicBezTo>
                  <a:cubicBezTo>
                    <a:pt x="200" y="344"/>
                    <a:pt x="197" y="335"/>
                    <a:pt x="203" y="334"/>
                  </a:cubicBezTo>
                  <a:cubicBezTo>
                    <a:pt x="207" y="333"/>
                    <a:pt x="212" y="336"/>
                    <a:pt x="216" y="336"/>
                  </a:cubicBezTo>
                  <a:cubicBezTo>
                    <a:pt x="219" y="337"/>
                    <a:pt x="222" y="337"/>
                    <a:pt x="225" y="338"/>
                  </a:cubicBezTo>
                  <a:cubicBezTo>
                    <a:pt x="225" y="337"/>
                    <a:pt x="225" y="335"/>
                    <a:pt x="225" y="334"/>
                  </a:cubicBezTo>
                  <a:cubicBezTo>
                    <a:pt x="228" y="328"/>
                    <a:pt x="234" y="329"/>
                    <a:pt x="240" y="3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50"/>
            <p:cNvSpPr>
              <a:spLocks/>
            </p:cNvSpPr>
            <p:nvPr/>
          </p:nvSpPr>
          <p:spPr bwMode="auto">
            <a:xfrm>
              <a:off x="4408488" y="2728913"/>
              <a:ext cx="396875" cy="355600"/>
            </a:xfrm>
            <a:custGeom>
              <a:avLst/>
              <a:gdLst>
                <a:gd name="T0" fmla="*/ 209 w 225"/>
                <a:gd name="T1" fmla="*/ 116 h 202"/>
                <a:gd name="T2" fmla="*/ 185 w 225"/>
                <a:gd name="T3" fmla="*/ 102 h 202"/>
                <a:gd name="T4" fmla="*/ 174 w 225"/>
                <a:gd name="T5" fmla="*/ 91 h 202"/>
                <a:gd name="T6" fmla="*/ 160 w 225"/>
                <a:gd name="T7" fmla="*/ 79 h 202"/>
                <a:gd name="T8" fmla="*/ 125 w 225"/>
                <a:gd name="T9" fmla="*/ 47 h 202"/>
                <a:gd name="T10" fmla="*/ 109 w 225"/>
                <a:gd name="T11" fmla="*/ 16 h 202"/>
                <a:gd name="T12" fmla="*/ 104 w 225"/>
                <a:gd name="T13" fmla="*/ 0 h 202"/>
                <a:gd name="T14" fmla="*/ 91 w 225"/>
                <a:gd name="T15" fmla="*/ 11 h 202"/>
                <a:gd name="T16" fmla="*/ 78 w 225"/>
                <a:gd name="T17" fmla="*/ 15 h 202"/>
                <a:gd name="T18" fmla="*/ 57 w 225"/>
                <a:gd name="T19" fmla="*/ 22 h 202"/>
                <a:gd name="T20" fmla="*/ 52 w 225"/>
                <a:gd name="T21" fmla="*/ 31 h 202"/>
                <a:gd name="T22" fmla="*/ 47 w 225"/>
                <a:gd name="T23" fmla="*/ 37 h 202"/>
                <a:gd name="T24" fmla="*/ 39 w 225"/>
                <a:gd name="T25" fmla="*/ 38 h 202"/>
                <a:gd name="T26" fmla="*/ 46 w 225"/>
                <a:gd name="T27" fmla="*/ 54 h 202"/>
                <a:gd name="T28" fmla="*/ 30 w 225"/>
                <a:gd name="T29" fmla="*/ 58 h 202"/>
                <a:gd name="T30" fmla="*/ 21 w 225"/>
                <a:gd name="T31" fmla="*/ 60 h 202"/>
                <a:gd name="T32" fmla="*/ 18 w 225"/>
                <a:gd name="T33" fmla="*/ 69 h 202"/>
                <a:gd name="T34" fmla="*/ 18 w 225"/>
                <a:gd name="T35" fmla="*/ 80 h 202"/>
                <a:gd name="T36" fmla="*/ 12 w 225"/>
                <a:gd name="T37" fmla="*/ 86 h 202"/>
                <a:gd name="T38" fmla="*/ 21 w 225"/>
                <a:gd name="T39" fmla="*/ 97 h 202"/>
                <a:gd name="T40" fmla="*/ 23 w 225"/>
                <a:gd name="T41" fmla="*/ 108 h 202"/>
                <a:gd name="T42" fmla="*/ 41 w 225"/>
                <a:gd name="T43" fmla="*/ 117 h 202"/>
                <a:gd name="T44" fmla="*/ 39 w 225"/>
                <a:gd name="T45" fmla="*/ 126 h 202"/>
                <a:gd name="T46" fmla="*/ 31 w 225"/>
                <a:gd name="T47" fmla="*/ 133 h 202"/>
                <a:gd name="T48" fmla="*/ 12 w 225"/>
                <a:gd name="T49" fmla="*/ 129 h 202"/>
                <a:gd name="T50" fmla="*/ 2 w 225"/>
                <a:gd name="T51" fmla="*/ 138 h 202"/>
                <a:gd name="T52" fmla="*/ 18 w 225"/>
                <a:gd name="T53" fmla="*/ 156 h 202"/>
                <a:gd name="T54" fmla="*/ 32 w 225"/>
                <a:gd name="T55" fmla="*/ 162 h 202"/>
                <a:gd name="T56" fmla="*/ 52 w 225"/>
                <a:gd name="T57" fmla="*/ 174 h 202"/>
                <a:gd name="T58" fmla="*/ 53 w 225"/>
                <a:gd name="T59" fmla="*/ 188 h 202"/>
                <a:gd name="T60" fmla="*/ 64 w 225"/>
                <a:gd name="T61" fmla="*/ 187 h 202"/>
                <a:gd name="T62" fmla="*/ 72 w 225"/>
                <a:gd name="T63" fmla="*/ 189 h 202"/>
                <a:gd name="T64" fmla="*/ 84 w 225"/>
                <a:gd name="T65" fmla="*/ 187 h 202"/>
                <a:gd name="T66" fmla="*/ 99 w 225"/>
                <a:gd name="T67" fmla="*/ 192 h 202"/>
                <a:gd name="T68" fmla="*/ 106 w 225"/>
                <a:gd name="T69" fmla="*/ 195 h 202"/>
                <a:gd name="T70" fmla="*/ 121 w 225"/>
                <a:gd name="T71" fmla="*/ 198 h 202"/>
                <a:gd name="T72" fmla="*/ 132 w 225"/>
                <a:gd name="T73" fmla="*/ 201 h 202"/>
                <a:gd name="T74" fmla="*/ 140 w 225"/>
                <a:gd name="T75" fmla="*/ 198 h 202"/>
                <a:gd name="T76" fmla="*/ 146 w 225"/>
                <a:gd name="T77" fmla="*/ 193 h 202"/>
                <a:gd name="T78" fmla="*/ 150 w 225"/>
                <a:gd name="T79" fmla="*/ 185 h 202"/>
                <a:gd name="T80" fmla="*/ 155 w 225"/>
                <a:gd name="T81" fmla="*/ 171 h 202"/>
                <a:gd name="T82" fmla="*/ 174 w 225"/>
                <a:gd name="T83" fmla="*/ 170 h 202"/>
                <a:gd name="T84" fmla="*/ 187 w 225"/>
                <a:gd name="T85" fmla="*/ 179 h 202"/>
                <a:gd name="T86" fmla="*/ 199 w 225"/>
                <a:gd name="T87" fmla="*/ 175 h 202"/>
                <a:gd name="T88" fmla="*/ 208 w 225"/>
                <a:gd name="T89" fmla="*/ 164 h 202"/>
                <a:gd name="T90" fmla="*/ 224 w 225"/>
                <a:gd name="T91" fmla="*/ 135 h 202"/>
                <a:gd name="T92" fmla="*/ 218 w 225"/>
                <a:gd name="T93" fmla="*/ 12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" h="202">
                  <a:moveTo>
                    <a:pt x="218" y="128"/>
                  </a:moveTo>
                  <a:cubicBezTo>
                    <a:pt x="215" y="124"/>
                    <a:pt x="215" y="118"/>
                    <a:pt x="209" y="116"/>
                  </a:cubicBezTo>
                  <a:cubicBezTo>
                    <a:pt x="203" y="114"/>
                    <a:pt x="197" y="112"/>
                    <a:pt x="192" y="108"/>
                  </a:cubicBezTo>
                  <a:cubicBezTo>
                    <a:pt x="189" y="107"/>
                    <a:pt x="187" y="105"/>
                    <a:pt x="185" y="102"/>
                  </a:cubicBezTo>
                  <a:cubicBezTo>
                    <a:pt x="183" y="101"/>
                    <a:pt x="180" y="99"/>
                    <a:pt x="178" y="97"/>
                  </a:cubicBezTo>
                  <a:cubicBezTo>
                    <a:pt x="176" y="95"/>
                    <a:pt x="175" y="93"/>
                    <a:pt x="174" y="91"/>
                  </a:cubicBezTo>
                  <a:cubicBezTo>
                    <a:pt x="171" y="87"/>
                    <a:pt x="169" y="88"/>
                    <a:pt x="166" y="86"/>
                  </a:cubicBezTo>
                  <a:cubicBezTo>
                    <a:pt x="163" y="85"/>
                    <a:pt x="162" y="82"/>
                    <a:pt x="160" y="79"/>
                  </a:cubicBezTo>
                  <a:cubicBezTo>
                    <a:pt x="158" y="77"/>
                    <a:pt x="155" y="75"/>
                    <a:pt x="152" y="74"/>
                  </a:cubicBezTo>
                  <a:cubicBezTo>
                    <a:pt x="141" y="67"/>
                    <a:pt x="134" y="57"/>
                    <a:pt x="125" y="47"/>
                  </a:cubicBezTo>
                  <a:cubicBezTo>
                    <a:pt x="121" y="42"/>
                    <a:pt x="117" y="39"/>
                    <a:pt x="115" y="33"/>
                  </a:cubicBezTo>
                  <a:cubicBezTo>
                    <a:pt x="113" y="28"/>
                    <a:pt x="111" y="22"/>
                    <a:pt x="109" y="16"/>
                  </a:cubicBezTo>
                  <a:cubicBezTo>
                    <a:pt x="108" y="11"/>
                    <a:pt x="106" y="5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2" y="0"/>
                    <a:pt x="101" y="1"/>
                    <a:pt x="100" y="2"/>
                  </a:cubicBezTo>
                  <a:cubicBezTo>
                    <a:pt x="97" y="4"/>
                    <a:pt x="95" y="10"/>
                    <a:pt x="91" y="11"/>
                  </a:cubicBezTo>
                  <a:cubicBezTo>
                    <a:pt x="89" y="12"/>
                    <a:pt x="86" y="10"/>
                    <a:pt x="83" y="11"/>
                  </a:cubicBezTo>
                  <a:cubicBezTo>
                    <a:pt x="80" y="12"/>
                    <a:pt x="81" y="14"/>
                    <a:pt x="78" y="15"/>
                  </a:cubicBezTo>
                  <a:cubicBezTo>
                    <a:pt x="74" y="18"/>
                    <a:pt x="68" y="15"/>
                    <a:pt x="63" y="17"/>
                  </a:cubicBezTo>
                  <a:cubicBezTo>
                    <a:pt x="61" y="19"/>
                    <a:pt x="58" y="20"/>
                    <a:pt x="57" y="22"/>
                  </a:cubicBezTo>
                  <a:cubicBezTo>
                    <a:pt x="56" y="24"/>
                    <a:pt x="57" y="28"/>
                    <a:pt x="56" y="30"/>
                  </a:cubicBezTo>
                  <a:cubicBezTo>
                    <a:pt x="55" y="31"/>
                    <a:pt x="53" y="31"/>
                    <a:pt x="52" y="31"/>
                  </a:cubicBezTo>
                  <a:cubicBezTo>
                    <a:pt x="50" y="32"/>
                    <a:pt x="51" y="32"/>
                    <a:pt x="50" y="34"/>
                  </a:cubicBezTo>
                  <a:cubicBezTo>
                    <a:pt x="48" y="37"/>
                    <a:pt x="49" y="36"/>
                    <a:pt x="47" y="37"/>
                  </a:cubicBezTo>
                  <a:cubicBezTo>
                    <a:pt x="46" y="37"/>
                    <a:pt x="44" y="39"/>
                    <a:pt x="44" y="39"/>
                  </a:cubicBezTo>
                  <a:cubicBezTo>
                    <a:pt x="42" y="39"/>
                    <a:pt x="40" y="39"/>
                    <a:pt x="39" y="38"/>
                  </a:cubicBezTo>
                  <a:cubicBezTo>
                    <a:pt x="38" y="40"/>
                    <a:pt x="37" y="41"/>
                    <a:pt x="38" y="43"/>
                  </a:cubicBezTo>
                  <a:cubicBezTo>
                    <a:pt x="41" y="47"/>
                    <a:pt x="49" y="48"/>
                    <a:pt x="46" y="54"/>
                  </a:cubicBezTo>
                  <a:cubicBezTo>
                    <a:pt x="44" y="56"/>
                    <a:pt x="41" y="59"/>
                    <a:pt x="38" y="59"/>
                  </a:cubicBezTo>
                  <a:cubicBezTo>
                    <a:pt x="35" y="60"/>
                    <a:pt x="32" y="58"/>
                    <a:pt x="30" y="58"/>
                  </a:cubicBezTo>
                  <a:cubicBezTo>
                    <a:pt x="28" y="58"/>
                    <a:pt x="27" y="60"/>
                    <a:pt x="26" y="60"/>
                  </a:cubicBezTo>
                  <a:cubicBezTo>
                    <a:pt x="24" y="60"/>
                    <a:pt x="22" y="60"/>
                    <a:pt x="21" y="60"/>
                  </a:cubicBezTo>
                  <a:cubicBezTo>
                    <a:pt x="16" y="60"/>
                    <a:pt x="17" y="61"/>
                    <a:pt x="18" y="65"/>
                  </a:cubicBezTo>
                  <a:cubicBezTo>
                    <a:pt x="18" y="67"/>
                    <a:pt x="18" y="67"/>
                    <a:pt x="18" y="69"/>
                  </a:cubicBezTo>
                  <a:cubicBezTo>
                    <a:pt x="18" y="70"/>
                    <a:pt x="17" y="71"/>
                    <a:pt x="18" y="73"/>
                  </a:cubicBezTo>
                  <a:cubicBezTo>
                    <a:pt x="18" y="75"/>
                    <a:pt x="21" y="77"/>
                    <a:pt x="18" y="80"/>
                  </a:cubicBezTo>
                  <a:cubicBezTo>
                    <a:pt x="15" y="81"/>
                    <a:pt x="11" y="80"/>
                    <a:pt x="9" y="82"/>
                  </a:cubicBezTo>
                  <a:cubicBezTo>
                    <a:pt x="6" y="85"/>
                    <a:pt x="10" y="86"/>
                    <a:pt x="12" y="86"/>
                  </a:cubicBezTo>
                  <a:cubicBezTo>
                    <a:pt x="15" y="87"/>
                    <a:pt x="18" y="88"/>
                    <a:pt x="20" y="89"/>
                  </a:cubicBezTo>
                  <a:cubicBezTo>
                    <a:pt x="22" y="92"/>
                    <a:pt x="20" y="94"/>
                    <a:pt x="21" y="97"/>
                  </a:cubicBezTo>
                  <a:cubicBezTo>
                    <a:pt x="21" y="99"/>
                    <a:pt x="22" y="100"/>
                    <a:pt x="23" y="102"/>
                  </a:cubicBezTo>
                  <a:cubicBezTo>
                    <a:pt x="23" y="104"/>
                    <a:pt x="22" y="106"/>
                    <a:pt x="23" y="108"/>
                  </a:cubicBezTo>
                  <a:cubicBezTo>
                    <a:pt x="24" y="111"/>
                    <a:pt x="28" y="113"/>
                    <a:pt x="31" y="114"/>
                  </a:cubicBezTo>
                  <a:cubicBezTo>
                    <a:pt x="34" y="116"/>
                    <a:pt x="38" y="115"/>
                    <a:pt x="41" y="117"/>
                  </a:cubicBezTo>
                  <a:cubicBezTo>
                    <a:pt x="43" y="118"/>
                    <a:pt x="48" y="124"/>
                    <a:pt x="46" y="127"/>
                  </a:cubicBezTo>
                  <a:cubicBezTo>
                    <a:pt x="44" y="125"/>
                    <a:pt x="41" y="124"/>
                    <a:pt x="39" y="126"/>
                  </a:cubicBezTo>
                  <a:cubicBezTo>
                    <a:pt x="36" y="129"/>
                    <a:pt x="40" y="130"/>
                    <a:pt x="41" y="132"/>
                  </a:cubicBezTo>
                  <a:cubicBezTo>
                    <a:pt x="38" y="134"/>
                    <a:pt x="34" y="133"/>
                    <a:pt x="31" y="133"/>
                  </a:cubicBezTo>
                  <a:cubicBezTo>
                    <a:pt x="27" y="133"/>
                    <a:pt x="25" y="132"/>
                    <a:pt x="21" y="131"/>
                  </a:cubicBezTo>
                  <a:cubicBezTo>
                    <a:pt x="18" y="130"/>
                    <a:pt x="15" y="129"/>
                    <a:pt x="12" y="129"/>
                  </a:cubicBezTo>
                  <a:cubicBezTo>
                    <a:pt x="7" y="130"/>
                    <a:pt x="8" y="132"/>
                    <a:pt x="8" y="137"/>
                  </a:cubicBezTo>
                  <a:cubicBezTo>
                    <a:pt x="5" y="137"/>
                    <a:pt x="4" y="134"/>
                    <a:pt x="2" y="138"/>
                  </a:cubicBezTo>
                  <a:cubicBezTo>
                    <a:pt x="0" y="140"/>
                    <a:pt x="1" y="144"/>
                    <a:pt x="2" y="146"/>
                  </a:cubicBezTo>
                  <a:cubicBezTo>
                    <a:pt x="5" y="156"/>
                    <a:pt x="10" y="155"/>
                    <a:pt x="18" y="156"/>
                  </a:cubicBezTo>
                  <a:cubicBezTo>
                    <a:pt x="20" y="157"/>
                    <a:pt x="24" y="157"/>
                    <a:pt x="27" y="158"/>
                  </a:cubicBezTo>
                  <a:cubicBezTo>
                    <a:pt x="29" y="159"/>
                    <a:pt x="30" y="161"/>
                    <a:pt x="32" y="162"/>
                  </a:cubicBezTo>
                  <a:cubicBezTo>
                    <a:pt x="38" y="165"/>
                    <a:pt x="43" y="164"/>
                    <a:pt x="47" y="168"/>
                  </a:cubicBezTo>
                  <a:cubicBezTo>
                    <a:pt x="50" y="170"/>
                    <a:pt x="51" y="171"/>
                    <a:pt x="52" y="174"/>
                  </a:cubicBezTo>
                  <a:cubicBezTo>
                    <a:pt x="52" y="177"/>
                    <a:pt x="52" y="180"/>
                    <a:pt x="52" y="183"/>
                  </a:cubicBezTo>
                  <a:cubicBezTo>
                    <a:pt x="52" y="185"/>
                    <a:pt x="51" y="187"/>
                    <a:pt x="53" y="188"/>
                  </a:cubicBezTo>
                  <a:cubicBezTo>
                    <a:pt x="55" y="187"/>
                    <a:pt x="55" y="182"/>
                    <a:pt x="58" y="182"/>
                  </a:cubicBezTo>
                  <a:cubicBezTo>
                    <a:pt x="60" y="183"/>
                    <a:pt x="63" y="186"/>
                    <a:pt x="64" y="187"/>
                  </a:cubicBezTo>
                  <a:cubicBezTo>
                    <a:pt x="66" y="187"/>
                    <a:pt x="67" y="187"/>
                    <a:pt x="68" y="188"/>
                  </a:cubicBezTo>
                  <a:cubicBezTo>
                    <a:pt x="70" y="188"/>
                    <a:pt x="71" y="189"/>
                    <a:pt x="72" y="189"/>
                  </a:cubicBezTo>
                  <a:cubicBezTo>
                    <a:pt x="75" y="191"/>
                    <a:pt x="77" y="191"/>
                    <a:pt x="79" y="193"/>
                  </a:cubicBezTo>
                  <a:cubicBezTo>
                    <a:pt x="81" y="192"/>
                    <a:pt x="82" y="189"/>
                    <a:pt x="84" y="187"/>
                  </a:cubicBezTo>
                  <a:cubicBezTo>
                    <a:pt x="88" y="185"/>
                    <a:pt x="87" y="188"/>
                    <a:pt x="91" y="189"/>
                  </a:cubicBezTo>
                  <a:cubicBezTo>
                    <a:pt x="94" y="190"/>
                    <a:pt x="96" y="189"/>
                    <a:pt x="99" y="192"/>
                  </a:cubicBezTo>
                  <a:cubicBezTo>
                    <a:pt x="100" y="193"/>
                    <a:pt x="100" y="195"/>
                    <a:pt x="101" y="195"/>
                  </a:cubicBezTo>
                  <a:cubicBezTo>
                    <a:pt x="102" y="196"/>
                    <a:pt x="105" y="195"/>
                    <a:pt x="106" y="195"/>
                  </a:cubicBezTo>
                  <a:cubicBezTo>
                    <a:pt x="109" y="195"/>
                    <a:pt x="111" y="197"/>
                    <a:pt x="114" y="197"/>
                  </a:cubicBezTo>
                  <a:cubicBezTo>
                    <a:pt x="117" y="196"/>
                    <a:pt x="118" y="194"/>
                    <a:pt x="121" y="198"/>
                  </a:cubicBezTo>
                  <a:cubicBezTo>
                    <a:pt x="123" y="199"/>
                    <a:pt x="123" y="201"/>
                    <a:pt x="124" y="202"/>
                  </a:cubicBezTo>
                  <a:cubicBezTo>
                    <a:pt x="126" y="200"/>
                    <a:pt x="130" y="202"/>
                    <a:pt x="132" y="201"/>
                  </a:cubicBezTo>
                  <a:cubicBezTo>
                    <a:pt x="135" y="200"/>
                    <a:pt x="136" y="198"/>
                    <a:pt x="140" y="198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1" y="198"/>
                    <a:pt x="141" y="196"/>
                    <a:pt x="142" y="195"/>
                  </a:cubicBezTo>
                  <a:cubicBezTo>
                    <a:pt x="143" y="194"/>
                    <a:pt x="145" y="193"/>
                    <a:pt x="146" y="193"/>
                  </a:cubicBezTo>
                  <a:cubicBezTo>
                    <a:pt x="148" y="192"/>
                    <a:pt x="153" y="192"/>
                    <a:pt x="154" y="191"/>
                  </a:cubicBezTo>
                  <a:cubicBezTo>
                    <a:pt x="157" y="188"/>
                    <a:pt x="152" y="186"/>
                    <a:pt x="150" y="185"/>
                  </a:cubicBezTo>
                  <a:cubicBezTo>
                    <a:pt x="148" y="182"/>
                    <a:pt x="148" y="180"/>
                    <a:pt x="149" y="177"/>
                  </a:cubicBezTo>
                  <a:cubicBezTo>
                    <a:pt x="150" y="174"/>
                    <a:pt x="152" y="173"/>
                    <a:pt x="155" y="171"/>
                  </a:cubicBezTo>
                  <a:cubicBezTo>
                    <a:pt x="157" y="169"/>
                    <a:pt x="158" y="167"/>
                    <a:pt x="160" y="165"/>
                  </a:cubicBezTo>
                  <a:cubicBezTo>
                    <a:pt x="165" y="160"/>
                    <a:pt x="169" y="169"/>
                    <a:pt x="174" y="170"/>
                  </a:cubicBezTo>
                  <a:cubicBezTo>
                    <a:pt x="175" y="163"/>
                    <a:pt x="181" y="171"/>
                    <a:pt x="183" y="174"/>
                  </a:cubicBezTo>
                  <a:cubicBezTo>
                    <a:pt x="185" y="175"/>
                    <a:pt x="186" y="177"/>
                    <a:pt x="187" y="179"/>
                  </a:cubicBezTo>
                  <a:cubicBezTo>
                    <a:pt x="188" y="180"/>
                    <a:pt x="188" y="184"/>
                    <a:pt x="189" y="185"/>
                  </a:cubicBezTo>
                  <a:cubicBezTo>
                    <a:pt x="193" y="188"/>
                    <a:pt x="198" y="178"/>
                    <a:pt x="199" y="175"/>
                  </a:cubicBezTo>
                  <a:cubicBezTo>
                    <a:pt x="200" y="173"/>
                    <a:pt x="201" y="170"/>
                    <a:pt x="203" y="168"/>
                  </a:cubicBezTo>
                  <a:cubicBezTo>
                    <a:pt x="204" y="166"/>
                    <a:pt x="207" y="166"/>
                    <a:pt x="208" y="164"/>
                  </a:cubicBezTo>
                  <a:cubicBezTo>
                    <a:pt x="212" y="159"/>
                    <a:pt x="210" y="152"/>
                    <a:pt x="213" y="147"/>
                  </a:cubicBezTo>
                  <a:cubicBezTo>
                    <a:pt x="216" y="143"/>
                    <a:pt x="221" y="140"/>
                    <a:pt x="224" y="135"/>
                  </a:cubicBezTo>
                  <a:cubicBezTo>
                    <a:pt x="224" y="134"/>
                    <a:pt x="224" y="134"/>
                    <a:pt x="225" y="133"/>
                  </a:cubicBezTo>
                  <a:cubicBezTo>
                    <a:pt x="222" y="132"/>
                    <a:pt x="220" y="131"/>
                    <a:pt x="218" y="1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51"/>
            <p:cNvSpPr>
              <a:spLocks/>
            </p:cNvSpPr>
            <p:nvPr/>
          </p:nvSpPr>
          <p:spPr bwMode="auto">
            <a:xfrm>
              <a:off x="4143375" y="2535238"/>
              <a:ext cx="296863" cy="374650"/>
            </a:xfrm>
            <a:custGeom>
              <a:avLst/>
              <a:gdLst>
                <a:gd name="T0" fmla="*/ 8 w 169"/>
                <a:gd name="T1" fmla="*/ 158 h 212"/>
                <a:gd name="T2" fmla="*/ 26 w 169"/>
                <a:gd name="T3" fmla="*/ 166 h 212"/>
                <a:gd name="T4" fmla="*/ 49 w 169"/>
                <a:gd name="T5" fmla="*/ 179 h 212"/>
                <a:gd name="T6" fmla="*/ 65 w 169"/>
                <a:gd name="T7" fmla="*/ 192 h 212"/>
                <a:gd name="T8" fmla="*/ 95 w 169"/>
                <a:gd name="T9" fmla="*/ 200 h 212"/>
                <a:gd name="T10" fmla="*/ 111 w 169"/>
                <a:gd name="T11" fmla="*/ 192 h 212"/>
                <a:gd name="T12" fmla="*/ 119 w 169"/>
                <a:gd name="T13" fmla="*/ 176 h 212"/>
                <a:gd name="T14" fmla="*/ 130 w 169"/>
                <a:gd name="T15" fmla="*/ 164 h 212"/>
                <a:gd name="T16" fmla="*/ 145 w 169"/>
                <a:gd name="T17" fmla="*/ 162 h 212"/>
                <a:gd name="T18" fmla="*/ 159 w 169"/>
                <a:gd name="T19" fmla="*/ 156 h 212"/>
                <a:gd name="T20" fmla="*/ 169 w 169"/>
                <a:gd name="T21" fmla="*/ 144 h 212"/>
                <a:gd name="T22" fmla="*/ 162 w 169"/>
                <a:gd name="T23" fmla="*/ 139 h 212"/>
                <a:gd name="T24" fmla="*/ 139 w 169"/>
                <a:gd name="T25" fmla="*/ 117 h 212"/>
                <a:gd name="T26" fmla="*/ 126 w 169"/>
                <a:gd name="T27" fmla="*/ 106 h 212"/>
                <a:gd name="T28" fmla="*/ 117 w 169"/>
                <a:gd name="T29" fmla="*/ 78 h 212"/>
                <a:gd name="T30" fmla="*/ 116 w 169"/>
                <a:gd name="T31" fmla="*/ 71 h 212"/>
                <a:gd name="T32" fmla="*/ 111 w 169"/>
                <a:gd name="T33" fmla="*/ 55 h 212"/>
                <a:gd name="T34" fmla="*/ 103 w 169"/>
                <a:gd name="T35" fmla="*/ 40 h 212"/>
                <a:gd name="T36" fmla="*/ 95 w 169"/>
                <a:gd name="T37" fmla="*/ 28 h 212"/>
                <a:gd name="T38" fmla="*/ 78 w 169"/>
                <a:gd name="T39" fmla="*/ 27 h 212"/>
                <a:gd name="T40" fmla="*/ 58 w 169"/>
                <a:gd name="T41" fmla="*/ 16 h 212"/>
                <a:gd name="T42" fmla="*/ 51 w 169"/>
                <a:gd name="T43" fmla="*/ 8 h 212"/>
                <a:gd name="T44" fmla="*/ 33 w 169"/>
                <a:gd name="T45" fmla="*/ 6 h 212"/>
                <a:gd name="T46" fmla="*/ 21 w 169"/>
                <a:gd name="T47" fmla="*/ 17 h 212"/>
                <a:gd name="T48" fmla="*/ 16 w 169"/>
                <a:gd name="T49" fmla="*/ 38 h 212"/>
                <a:gd name="T50" fmla="*/ 26 w 169"/>
                <a:gd name="T51" fmla="*/ 51 h 212"/>
                <a:gd name="T52" fmla="*/ 32 w 169"/>
                <a:gd name="T53" fmla="*/ 55 h 212"/>
                <a:gd name="T54" fmla="*/ 21 w 169"/>
                <a:gd name="T55" fmla="*/ 65 h 212"/>
                <a:gd name="T56" fmla="*/ 8 w 169"/>
                <a:gd name="T57" fmla="*/ 76 h 212"/>
                <a:gd name="T58" fmla="*/ 10 w 169"/>
                <a:gd name="T59" fmla="*/ 99 h 212"/>
                <a:gd name="T60" fmla="*/ 8 w 169"/>
                <a:gd name="T61" fmla="*/ 117 h 212"/>
                <a:gd name="T62" fmla="*/ 5 w 169"/>
                <a:gd name="T63" fmla="*/ 132 h 212"/>
                <a:gd name="T64" fmla="*/ 0 w 169"/>
                <a:gd name="T65" fmla="*/ 136 h 212"/>
                <a:gd name="T66" fmla="*/ 9 w 169"/>
                <a:gd name="T67" fmla="*/ 1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12">
                  <a:moveTo>
                    <a:pt x="9" y="147"/>
                  </a:moveTo>
                  <a:cubicBezTo>
                    <a:pt x="11" y="153"/>
                    <a:pt x="9" y="153"/>
                    <a:pt x="8" y="158"/>
                  </a:cubicBezTo>
                  <a:cubicBezTo>
                    <a:pt x="7" y="166"/>
                    <a:pt x="10" y="163"/>
                    <a:pt x="15" y="164"/>
                  </a:cubicBezTo>
                  <a:cubicBezTo>
                    <a:pt x="20" y="165"/>
                    <a:pt x="21" y="167"/>
                    <a:pt x="26" y="166"/>
                  </a:cubicBezTo>
                  <a:cubicBezTo>
                    <a:pt x="35" y="163"/>
                    <a:pt x="38" y="158"/>
                    <a:pt x="46" y="168"/>
                  </a:cubicBezTo>
                  <a:cubicBezTo>
                    <a:pt x="49" y="172"/>
                    <a:pt x="49" y="173"/>
                    <a:pt x="49" y="179"/>
                  </a:cubicBezTo>
                  <a:cubicBezTo>
                    <a:pt x="49" y="182"/>
                    <a:pt x="50" y="187"/>
                    <a:pt x="54" y="189"/>
                  </a:cubicBezTo>
                  <a:cubicBezTo>
                    <a:pt x="58" y="191"/>
                    <a:pt x="61" y="189"/>
                    <a:pt x="65" y="192"/>
                  </a:cubicBezTo>
                  <a:cubicBezTo>
                    <a:pt x="70" y="197"/>
                    <a:pt x="72" y="205"/>
                    <a:pt x="78" y="208"/>
                  </a:cubicBezTo>
                  <a:cubicBezTo>
                    <a:pt x="87" y="212"/>
                    <a:pt x="93" y="208"/>
                    <a:pt x="95" y="200"/>
                  </a:cubicBezTo>
                  <a:cubicBezTo>
                    <a:pt x="96" y="195"/>
                    <a:pt x="101" y="189"/>
                    <a:pt x="103" y="197"/>
                  </a:cubicBezTo>
                  <a:cubicBezTo>
                    <a:pt x="106" y="198"/>
                    <a:pt x="110" y="194"/>
                    <a:pt x="111" y="192"/>
                  </a:cubicBezTo>
                  <a:cubicBezTo>
                    <a:pt x="114" y="189"/>
                    <a:pt x="114" y="189"/>
                    <a:pt x="114" y="184"/>
                  </a:cubicBezTo>
                  <a:cubicBezTo>
                    <a:pt x="115" y="179"/>
                    <a:pt x="116" y="180"/>
                    <a:pt x="119" y="176"/>
                  </a:cubicBezTo>
                  <a:cubicBezTo>
                    <a:pt x="121" y="174"/>
                    <a:pt x="121" y="170"/>
                    <a:pt x="122" y="168"/>
                  </a:cubicBezTo>
                  <a:cubicBezTo>
                    <a:pt x="125" y="163"/>
                    <a:pt x="126" y="165"/>
                    <a:pt x="130" y="164"/>
                  </a:cubicBezTo>
                  <a:cubicBezTo>
                    <a:pt x="133" y="163"/>
                    <a:pt x="135" y="159"/>
                    <a:pt x="138" y="159"/>
                  </a:cubicBezTo>
                  <a:cubicBezTo>
                    <a:pt x="142" y="159"/>
                    <a:pt x="142" y="162"/>
                    <a:pt x="145" y="162"/>
                  </a:cubicBezTo>
                  <a:cubicBezTo>
                    <a:pt x="149" y="163"/>
                    <a:pt x="151" y="158"/>
                    <a:pt x="153" y="163"/>
                  </a:cubicBezTo>
                  <a:cubicBezTo>
                    <a:pt x="156" y="161"/>
                    <a:pt x="156" y="158"/>
                    <a:pt x="159" y="156"/>
                  </a:cubicBezTo>
                  <a:cubicBezTo>
                    <a:pt x="161" y="155"/>
                    <a:pt x="163" y="157"/>
                    <a:pt x="166" y="155"/>
                  </a:cubicBezTo>
                  <a:cubicBezTo>
                    <a:pt x="169" y="152"/>
                    <a:pt x="169" y="148"/>
                    <a:pt x="169" y="144"/>
                  </a:cubicBezTo>
                  <a:cubicBezTo>
                    <a:pt x="169" y="143"/>
                    <a:pt x="169" y="143"/>
                    <a:pt x="169" y="142"/>
                  </a:cubicBezTo>
                  <a:cubicBezTo>
                    <a:pt x="166" y="142"/>
                    <a:pt x="164" y="141"/>
                    <a:pt x="162" y="139"/>
                  </a:cubicBezTo>
                  <a:cubicBezTo>
                    <a:pt x="156" y="134"/>
                    <a:pt x="156" y="128"/>
                    <a:pt x="155" y="121"/>
                  </a:cubicBezTo>
                  <a:cubicBezTo>
                    <a:pt x="153" y="113"/>
                    <a:pt x="145" y="119"/>
                    <a:pt x="139" y="117"/>
                  </a:cubicBezTo>
                  <a:cubicBezTo>
                    <a:pt x="136" y="116"/>
                    <a:pt x="135" y="113"/>
                    <a:pt x="133" y="111"/>
                  </a:cubicBezTo>
                  <a:cubicBezTo>
                    <a:pt x="130" y="108"/>
                    <a:pt x="127" y="109"/>
                    <a:pt x="126" y="106"/>
                  </a:cubicBezTo>
                  <a:cubicBezTo>
                    <a:pt x="123" y="99"/>
                    <a:pt x="128" y="91"/>
                    <a:pt x="124" y="85"/>
                  </a:cubicBezTo>
                  <a:cubicBezTo>
                    <a:pt x="122" y="82"/>
                    <a:pt x="119" y="80"/>
                    <a:pt x="117" y="78"/>
                  </a:cubicBezTo>
                  <a:cubicBezTo>
                    <a:pt x="116" y="77"/>
                    <a:pt x="115" y="78"/>
                    <a:pt x="115" y="75"/>
                  </a:cubicBezTo>
                  <a:cubicBezTo>
                    <a:pt x="115" y="74"/>
                    <a:pt x="116" y="72"/>
                    <a:pt x="116" y="71"/>
                  </a:cubicBezTo>
                  <a:cubicBezTo>
                    <a:pt x="117" y="68"/>
                    <a:pt x="116" y="66"/>
                    <a:pt x="114" y="64"/>
                  </a:cubicBezTo>
                  <a:cubicBezTo>
                    <a:pt x="111" y="61"/>
                    <a:pt x="111" y="59"/>
                    <a:pt x="111" y="55"/>
                  </a:cubicBezTo>
                  <a:cubicBezTo>
                    <a:pt x="110" y="52"/>
                    <a:pt x="110" y="47"/>
                    <a:pt x="109" y="45"/>
                  </a:cubicBezTo>
                  <a:cubicBezTo>
                    <a:pt x="107" y="43"/>
                    <a:pt x="104" y="42"/>
                    <a:pt x="103" y="40"/>
                  </a:cubicBezTo>
                  <a:cubicBezTo>
                    <a:pt x="101" y="37"/>
                    <a:pt x="109" y="25"/>
                    <a:pt x="101" y="24"/>
                  </a:cubicBezTo>
                  <a:cubicBezTo>
                    <a:pt x="99" y="24"/>
                    <a:pt x="97" y="27"/>
                    <a:pt x="95" y="28"/>
                  </a:cubicBezTo>
                  <a:cubicBezTo>
                    <a:pt x="92" y="29"/>
                    <a:pt x="89" y="30"/>
                    <a:pt x="86" y="29"/>
                  </a:cubicBezTo>
                  <a:cubicBezTo>
                    <a:pt x="84" y="29"/>
                    <a:pt x="79" y="28"/>
                    <a:pt x="78" y="27"/>
                  </a:cubicBezTo>
                  <a:cubicBezTo>
                    <a:pt x="76" y="25"/>
                    <a:pt x="77" y="21"/>
                    <a:pt x="76" y="19"/>
                  </a:cubicBezTo>
                  <a:cubicBezTo>
                    <a:pt x="72" y="12"/>
                    <a:pt x="63" y="15"/>
                    <a:pt x="58" y="16"/>
                  </a:cubicBezTo>
                  <a:cubicBezTo>
                    <a:pt x="56" y="17"/>
                    <a:pt x="51" y="18"/>
                    <a:pt x="49" y="16"/>
                  </a:cubicBezTo>
                  <a:cubicBezTo>
                    <a:pt x="47" y="14"/>
                    <a:pt x="50" y="10"/>
                    <a:pt x="51" y="8"/>
                  </a:cubicBezTo>
                  <a:cubicBezTo>
                    <a:pt x="53" y="0"/>
                    <a:pt x="42" y="5"/>
                    <a:pt x="38" y="6"/>
                  </a:cubicBezTo>
                  <a:cubicBezTo>
                    <a:pt x="36" y="6"/>
                    <a:pt x="35" y="6"/>
                    <a:pt x="33" y="6"/>
                  </a:cubicBezTo>
                  <a:cubicBezTo>
                    <a:pt x="32" y="8"/>
                    <a:pt x="32" y="10"/>
                    <a:pt x="28" y="11"/>
                  </a:cubicBezTo>
                  <a:cubicBezTo>
                    <a:pt x="24" y="12"/>
                    <a:pt x="21" y="12"/>
                    <a:pt x="21" y="17"/>
                  </a:cubicBezTo>
                  <a:cubicBezTo>
                    <a:pt x="23" y="25"/>
                    <a:pt x="24" y="30"/>
                    <a:pt x="16" y="33"/>
                  </a:cubicBezTo>
                  <a:cubicBezTo>
                    <a:pt x="15" y="34"/>
                    <a:pt x="15" y="37"/>
                    <a:pt x="16" y="38"/>
                  </a:cubicBezTo>
                  <a:cubicBezTo>
                    <a:pt x="17" y="40"/>
                    <a:pt x="21" y="42"/>
                    <a:pt x="23" y="44"/>
                  </a:cubicBezTo>
                  <a:cubicBezTo>
                    <a:pt x="25" y="46"/>
                    <a:pt x="26" y="48"/>
                    <a:pt x="26" y="51"/>
                  </a:cubicBezTo>
                  <a:cubicBezTo>
                    <a:pt x="27" y="53"/>
                    <a:pt x="25" y="58"/>
                    <a:pt x="29" y="57"/>
                  </a:cubicBezTo>
                  <a:cubicBezTo>
                    <a:pt x="30" y="57"/>
                    <a:pt x="30" y="55"/>
                    <a:pt x="32" y="55"/>
                  </a:cubicBezTo>
                  <a:cubicBezTo>
                    <a:pt x="33" y="54"/>
                    <a:pt x="35" y="56"/>
                    <a:pt x="36" y="57"/>
                  </a:cubicBezTo>
                  <a:cubicBezTo>
                    <a:pt x="38" y="62"/>
                    <a:pt x="25" y="65"/>
                    <a:pt x="21" y="65"/>
                  </a:cubicBezTo>
                  <a:cubicBezTo>
                    <a:pt x="18" y="65"/>
                    <a:pt x="16" y="66"/>
                    <a:pt x="14" y="70"/>
                  </a:cubicBezTo>
                  <a:cubicBezTo>
                    <a:pt x="12" y="73"/>
                    <a:pt x="12" y="73"/>
                    <a:pt x="8" y="76"/>
                  </a:cubicBezTo>
                  <a:cubicBezTo>
                    <a:pt x="3" y="80"/>
                    <a:pt x="3" y="87"/>
                    <a:pt x="5" y="93"/>
                  </a:cubicBezTo>
                  <a:cubicBezTo>
                    <a:pt x="6" y="96"/>
                    <a:pt x="8" y="97"/>
                    <a:pt x="10" y="99"/>
                  </a:cubicBezTo>
                  <a:cubicBezTo>
                    <a:pt x="10" y="101"/>
                    <a:pt x="10" y="106"/>
                    <a:pt x="10" y="108"/>
                  </a:cubicBezTo>
                  <a:cubicBezTo>
                    <a:pt x="9" y="111"/>
                    <a:pt x="8" y="113"/>
                    <a:pt x="8" y="117"/>
                  </a:cubicBezTo>
                  <a:cubicBezTo>
                    <a:pt x="9" y="120"/>
                    <a:pt x="10" y="122"/>
                    <a:pt x="10" y="125"/>
                  </a:cubicBezTo>
                  <a:cubicBezTo>
                    <a:pt x="9" y="130"/>
                    <a:pt x="7" y="129"/>
                    <a:pt x="5" y="132"/>
                  </a:cubicBezTo>
                  <a:cubicBezTo>
                    <a:pt x="4" y="133"/>
                    <a:pt x="5" y="135"/>
                    <a:pt x="4" y="136"/>
                  </a:cubicBezTo>
                  <a:cubicBezTo>
                    <a:pt x="3" y="137"/>
                    <a:pt x="1" y="136"/>
                    <a:pt x="0" y="136"/>
                  </a:cubicBezTo>
                  <a:cubicBezTo>
                    <a:pt x="1" y="137"/>
                    <a:pt x="1" y="137"/>
                    <a:pt x="1" y="138"/>
                  </a:cubicBezTo>
                  <a:cubicBezTo>
                    <a:pt x="4" y="141"/>
                    <a:pt x="7" y="144"/>
                    <a:pt x="9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52"/>
            <p:cNvSpPr>
              <a:spLocks/>
            </p:cNvSpPr>
            <p:nvPr/>
          </p:nvSpPr>
          <p:spPr bwMode="auto">
            <a:xfrm>
              <a:off x="4054475" y="2776538"/>
              <a:ext cx="593725" cy="471488"/>
            </a:xfrm>
            <a:custGeom>
              <a:avLst/>
              <a:gdLst>
                <a:gd name="T0" fmla="*/ 325 w 337"/>
                <a:gd name="T1" fmla="*/ 175 h 268"/>
                <a:gd name="T2" fmla="*/ 315 w 337"/>
                <a:gd name="T3" fmla="*/ 170 h 268"/>
                <a:gd name="T4" fmla="*/ 300 w 337"/>
                <a:gd name="T5" fmla="*/ 165 h 268"/>
                <a:gd name="T6" fmla="*/ 280 w 337"/>
                <a:gd name="T7" fmla="*/ 166 h 268"/>
                <a:gd name="T8" fmla="*/ 265 w 337"/>
                <a:gd name="T9" fmla="*/ 160 h 268"/>
                <a:gd name="T10" fmla="*/ 253 w 337"/>
                <a:gd name="T11" fmla="*/ 156 h 268"/>
                <a:gd name="T12" fmla="*/ 233 w 337"/>
                <a:gd name="T13" fmla="*/ 135 h 268"/>
                <a:gd name="T14" fmla="*/ 203 w 337"/>
                <a:gd name="T15" fmla="*/ 119 h 268"/>
                <a:gd name="T16" fmla="*/ 213 w 337"/>
                <a:gd name="T17" fmla="*/ 102 h 268"/>
                <a:gd name="T18" fmla="*/ 242 w 337"/>
                <a:gd name="T19" fmla="*/ 105 h 268"/>
                <a:gd name="T20" fmla="*/ 242 w 337"/>
                <a:gd name="T21" fmla="*/ 90 h 268"/>
                <a:gd name="T22" fmla="*/ 224 w 337"/>
                <a:gd name="T23" fmla="*/ 75 h 268"/>
                <a:gd name="T24" fmla="*/ 213 w 337"/>
                <a:gd name="T25" fmla="*/ 59 h 268"/>
                <a:gd name="T26" fmla="*/ 219 w 337"/>
                <a:gd name="T27" fmla="*/ 46 h 268"/>
                <a:gd name="T28" fmla="*/ 222 w 337"/>
                <a:gd name="T29" fmla="*/ 33 h 268"/>
                <a:gd name="T30" fmla="*/ 239 w 337"/>
                <a:gd name="T31" fmla="*/ 32 h 268"/>
                <a:gd name="T32" fmla="*/ 240 w 337"/>
                <a:gd name="T33" fmla="*/ 11 h 268"/>
                <a:gd name="T34" fmla="*/ 219 w 337"/>
                <a:gd name="T35" fmla="*/ 8 h 268"/>
                <a:gd name="T36" fmla="*/ 203 w 337"/>
                <a:gd name="T37" fmla="*/ 27 h 268"/>
                <a:gd name="T38" fmla="*/ 180 w 337"/>
                <a:gd name="T39" fmla="*/ 28 h 268"/>
                <a:gd name="T40" fmla="*/ 164 w 337"/>
                <a:gd name="T41" fmla="*/ 48 h 268"/>
                <a:gd name="T42" fmla="*/ 145 w 337"/>
                <a:gd name="T43" fmla="*/ 64 h 268"/>
                <a:gd name="T44" fmla="*/ 104 w 337"/>
                <a:gd name="T45" fmla="*/ 53 h 268"/>
                <a:gd name="T46" fmla="*/ 76 w 337"/>
                <a:gd name="T47" fmla="*/ 30 h 268"/>
                <a:gd name="T48" fmla="*/ 59 w 337"/>
                <a:gd name="T49" fmla="*/ 11 h 268"/>
                <a:gd name="T50" fmla="*/ 50 w 337"/>
                <a:gd name="T51" fmla="*/ 0 h 268"/>
                <a:gd name="T52" fmla="*/ 41 w 337"/>
                <a:gd name="T53" fmla="*/ 23 h 268"/>
                <a:gd name="T54" fmla="*/ 38 w 337"/>
                <a:gd name="T55" fmla="*/ 36 h 268"/>
                <a:gd name="T56" fmla="*/ 15 w 337"/>
                <a:gd name="T57" fmla="*/ 69 h 268"/>
                <a:gd name="T58" fmla="*/ 21 w 337"/>
                <a:gd name="T59" fmla="*/ 88 h 268"/>
                <a:gd name="T60" fmla="*/ 55 w 337"/>
                <a:gd name="T61" fmla="*/ 136 h 268"/>
                <a:gd name="T62" fmla="*/ 86 w 337"/>
                <a:gd name="T63" fmla="*/ 153 h 268"/>
                <a:gd name="T64" fmla="*/ 106 w 337"/>
                <a:gd name="T65" fmla="*/ 181 h 268"/>
                <a:gd name="T66" fmla="*/ 139 w 337"/>
                <a:gd name="T67" fmla="*/ 208 h 268"/>
                <a:gd name="T68" fmla="*/ 156 w 337"/>
                <a:gd name="T69" fmla="*/ 233 h 268"/>
                <a:gd name="T70" fmla="*/ 175 w 337"/>
                <a:gd name="T71" fmla="*/ 236 h 268"/>
                <a:gd name="T72" fmla="*/ 216 w 337"/>
                <a:gd name="T73" fmla="*/ 266 h 268"/>
                <a:gd name="T74" fmla="*/ 245 w 337"/>
                <a:gd name="T75" fmla="*/ 256 h 268"/>
                <a:gd name="T76" fmla="*/ 274 w 337"/>
                <a:gd name="T77" fmla="*/ 261 h 268"/>
                <a:gd name="T78" fmla="*/ 294 w 337"/>
                <a:gd name="T79" fmla="*/ 255 h 268"/>
                <a:gd name="T80" fmla="*/ 319 w 337"/>
                <a:gd name="T81" fmla="*/ 247 h 268"/>
                <a:gd name="T82" fmla="*/ 317 w 337"/>
                <a:gd name="T83" fmla="*/ 227 h 268"/>
                <a:gd name="T84" fmla="*/ 334 w 337"/>
                <a:gd name="T85" fmla="*/ 214 h 268"/>
                <a:gd name="T86" fmla="*/ 334 w 337"/>
                <a:gd name="T87" fmla="*/ 18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7" h="268">
                  <a:moveTo>
                    <a:pt x="334" y="187"/>
                  </a:moveTo>
                  <a:cubicBezTo>
                    <a:pt x="334" y="184"/>
                    <a:pt x="333" y="182"/>
                    <a:pt x="331" y="180"/>
                  </a:cubicBezTo>
                  <a:cubicBezTo>
                    <a:pt x="329" y="178"/>
                    <a:pt x="326" y="177"/>
                    <a:pt x="325" y="175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4" y="174"/>
                    <a:pt x="324" y="172"/>
                    <a:pt x="322" y="171"/>
                  </a:cubicBezTo>
                  <a:cubicBezTo>
                    <a:pt x="319" y="167"/>
                    <a:pt x="318" y="169"/>
                    <a:pt x="315" y="170"/>
                  </a:cubicBezTo>
                  <a:cubicBezTo>
                    <a:pt x="312" y="170"/>
                    <a:pt x="310" y="168"/>
                    <a:pt x="307" y="168"/>
                  </a:cubicBezTo>
                  <a:cubicBezTo>
                    <a:pt x="306" y="168"/>
                    <a:pt x="303" y="169"/>
                    <a:pt x="302" y="168"/>
                  </a:cubicBezTo>
                  <a:cubicBezTo>
                    <a:pt x="301" y="168"/>
                    <a:pt x="301" y="166"/>
                    <a:pt x="300" y="165"/>
                  </a:cubicBezTo>
                  <a:cubicBezTo>
                    <a:pt x="297" y="162"/>
                    <a:pt x="295" y="163"/>
                    <a:pt x="292" y="162"/>
                  </a:cubicBezTo>
                  <a:cubicBezTo>
                    <a:pt x="288" y="161"/>
                    <a:pt x="289" y="158"/>
                    <a:pt x="285" y="160"/>
                  </a:cubicBezTo>
                  <a:cubicBezTo>
                    <a:pt x="283" y="162"/>
                    <a:pt x="282" y="165"/>
                    <a:pt x="280" y="166"/>
                  </a:cubicBezTo>
                  <a:cubicBezTo>
                    <a:pt x="278" y="164"/>
                    <a:pt x="276" y="164"/>
                    <a:pt x="273" y="162"/>
                  </a:cubicBezTo>
                  <a:cubicBezTo>
                    <a:pt x="272" y="162"/>
                    <a:pt x="271" y="161"/>
                    <a:pt x="269" y="161"/>
                  </a:cubicBezTo>
                  <a:cubicBezTo>
                    <a:pt x="268" y="160"/>
                    <a:pt x="267" y="160"/>
                    <a:pt x="265" y="160"/>
                  </a:cubicBezTo>
                  <a:cubicBezTo>
                    <a:pt x="264" y="159"/>
                    <a:pt x="261" y="156"/>
                    <a:pt x="259" y="155"/>
                  </a:cubicBezTo>
                  <a:cubicBezTo>
                    <a:pt x="256" y="155"/>
                    <a:pt x="256" y="160"/>
                    <a:pt x="254" y="161"/>
                  </a:cubicBezTo>
                  <a:cubicBezTo>
                    <a:pt x="252" y="160"/>
                    <a:pt x="253" y="158"/>
                    <a:pt x="253" y="156"/>
                  </a:cubicBezTo>
                  <a:cubicBezTo>
                    <a:pt x="253" y="153"/>
                    <a:pt x="253" y="150"/>
                    <a:pt x="253" y="147"/>
                  </a:cubicBezTo>
                  <a:cubicBezTo>
                    <a:pt x="252" y="144"/>
                    <a:pt x="251" y="143"/>
                    <a:pt x="248" y="141"/>
                  </a:cubicBezTo>
                  <a:cubicBezTo>
                    <a:pt x="244" y="137"/>
                    <a:pt x="239" y="138"/>
                    <a:pt x="233" y="135"/>
                  </a:cubicBezTo>
                  <a:cubicBezTo>
                    <a:pt x="231" y="134"/>
                    <a:pt x="230" y="132"/>
                    <a:pt x="228" y="131"/>
                  </a:cubicBezTo>
                  <a:cubicBezTo>
                    <a:pt x="225" y="130"/>
                    <a:pt x="221" y="130"/>
                    <a:pt x="219" y="129"/>
                  </a:cubicBezTo>
                  <a:cubicBezTo>
                    <a:pt x="211" y="128"/>
                    <a:pt x="206" y="129"/>
                    <a:pt x="203" y="119"/>
                  </a:cubicBezTo>
                  <a:cubicBezTo>
                    <a:pt x="202" y="117"/>
                    <a:pt x="201" y="113"/>
                    <a:pt x="203" y="111"/>
                  </a:cubicBezTo>
                  <a:cubicBezTo>
                    <a:pt x="205" y="107"/>
                    <a:pt x="206" y="110"/>
                    <a:pt x="209" y="110"/>
                  </a:cubicBezTo>
                  <a:cubicBezTo>
                    <a:pt x="209" y="105"/>
                    <a:pt x="208" y="103"/>
                    <a:pt x="213" y="102"/>
                  </a:cubicBezTo>
                  <a:cubicBezTo>
                    <a:pt x="216" y="102"/>
                    <a:pt x="219" y="103"/>
                    <a:pt x="222" y="104"/>
                  </a:cubicBezTo>
                  <a:cubicBezTo>
                    <a:pt x="226" y="105"/>
                    <a:pt x="228" y="106"/>
                    <a:pt x="232" y="106"/>
                  </a:cubicBezTo>
                  <a:cubicBezTo>
                    <a:pt x="235" y="106"/>
                    <a:pt x="239" y="107"/>
                    <a:pt x="242" y="105"/>
                  </a:cubicBezTo>
                  <a:cubicBezTo>
                    <a:pt x="241" y="103"/>
                    <a:pt x="237" y="102"/>
                    <a:pt x="240" y="99"/>
                  </a:cubicBezTo>
                  <a:cubicBezTo>
                    <a:pt x="242" y="97"/>
                    <a:pt x="245" y="98"/>
                    <a:pt x="247" y="100"/>
                  </a:cubicBezTo>
                  <a:cubicBezTo>
                    <a:pt x="249" y="97"/>
                    <a:pt x="244" y="91"/>
                    <a:pt x="242" y="90"/>
                  </a:cubicBezTo>
                  <a:cubicBezTo>
                    <a:pt x="239" y="88"/>
                    <a:pt x="235" y="89"/>
                    <a:pt x="232" y="87"/>
                  </a:cubicBezTo>
                  <a:cubicBezTo>
                    <a:pt x="229" y="86"/>
                    <a:pt x="225" y="84"/>
                    <a:pt x="224" y="81"/>
                  </a:cubicBezTo>
                  <a:cubicBezTo>
                    <a:pt x="223" y="79"/>
                    <a:pt x="224" y="77"/>
                    <a:pt x="224" y="75"/>
                  </a:cubicBezTo>
                  <a:cubicBezTo>
                    <a:pt x="223" y="73"/>
                    <a:pt x="222" y="72"/>
                    <a:pt x="222" y="70"/>
                  </a:cubicBezTo>
                  <a:cubicBezTo>
                    <a:pt x="221" y="67"/>
                    <a:pt x="223" y="65"/>
                    <a:pt x="221" y="62"/>
                  </a:cubicBezTo>
                  <a:cubicBezTo>
                    <a:pt x="219" y="61"/>
                    <a:pt x="216" y="60"/>
                    <a:pt x="213" y="59"/>
                  </a:cubicBezTo>
                  <a:cubicBezTo>
                    <a:pt x="211" y="59"/>
                    <a:pt x="207" y="58"/>
                    <a:pt x="210" y="55"/>
                  </a:cubicBezTo>
                  <a:cubicBezTo>
                    <a:pt x="212" y="53"/>
                    <a:pt x="216" y="54"/>
                    <a:pt x="219" y="53"/>
                  </a:cubicBezTo>
                  <a:cubicBezTo>
                    <a:pt x="222" y="50"/>
                    <a:pt x="219" y="48"/>
                    <a:pt x="219" y="46"/>
                  </a:cubicBezTo>
                  <a:cubicBezTo>
                    <a:pt x="218" y="44"/>
                    <a:pt x="219" y="43"/>
                    <a:pt x="219" y="42"/>
                  </a:cubicBezTo>
                  <a:cubicBezTo>
                    <a:pt x="219" y="40"/>
                    <a:pt x="219" y="40"/>
                    <a:pt x="219" y="38"/>
                  </a:cubicBezTo>
                  <a:cubicBezTo>
                    <a:pt x="218" y="34"/>
                    <a:pt x="217" y="33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8" y="33"/>
                    <a:pt x="229" y="31"/>
                    <a:pt x="231" y="31"/>
                  </a:cubicBezTo>
                  <a:cubicBezTo>
                    <a:pt x="233" y="31"/>
                    <a:pt x="236" y="33"/>
                    <a:pt x="239" y="32"/>
                  </a:cubicBezTo>
                  <a:cubicBezTo>
                    <a:pt x="242" y="32"/>
                    <a:pt x="245" y="29"/>
                    <a:pt x="247" y="27"/>
                  </a:cubicBezTo>
                  <a:cubicBezTo>
                    <a:pt x="250" y="21"/>
                    <a:pt x="242" y="20"/>
                    <a:pt x="239" y="16"/>
                  </a:cubicBezTo>
                  <a:cubicBezTo>
                    <a:pt x="238" y="14"/>
                    <a:pt x="239" y="13"/>
                    <a:pt x="240" y="11"/>
                  </a:cubicBezTo>
                  <a:cubicBezTo>
                    <a:pt x="236" y="9"/>
                    <a:pt x="233" y="6"/>
                    <a:pt x="229" y="6"/>
                  </a:cubicBezTo>
                  <a:cubicBezTo>
                    <a:pt x="226" y="6"/>
                    <a:pt x="222" y="6"/>
                    <a:pt x="219" y="6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12"/>
                    <a:pt x="219" y="16"/>
                    <a:pt x="216" y="19"/>
                  </a:cubicBezTo>
                  <a:cubicBezTo>
                    <a:pt x="213" y="21"/>
                    <a:pt x="211" y="19"/>
                    <a:pt x="209" y="20"/>
                  </a:cubicBezTo>
                  <a:cubicBezTo>
                    <a:pt x="206" y="22"/>
                    <a:pt x="206" y="25"/>
                    <a:pt x="203" y="27"/>
                  </a:cubicBezTo>
                  <a:cubicBezTo>
                    <a:pt x="201" y="22"/>
                    <a:pt x="199" y="27"/>
                    <a:pt x="195" y="26"/>
                  </a:cubicBezTo>
                  <a:cubicBezTo>
                    <a:pt x="192" y="26"/>
                    <a:pt x="192" y="23"/>
                    <a:pt x="188" y="23"/>
                  </a:cubicBezTo>
                  <a:cubicBezTo>
                    <a:pt x="185" y="23"/>
                    <a:pt x="183" y="27"/>
                    <a:pt x="180" y="28"/>
                  </a:cubicBezTo>
                  <a:cubicBezTo>
                    <a:pt x="176" y="29"/>
                    <a:pt x="175" y="27"/>
                    <a:pt x="172" y="32"/>
                  </a:cubicBezTo>
                  <a:cubicBezTo>
                    <a:pt x="171" y="34"/>
                    <a:pt x="171" y="38"/>
                    <a:pt x="169" y="40"/>
                  </a:cubicBezTo>
                  <a:cubicBezTo>
                    <a:pt x="166" y="44"/>
                    <a:pt x="165" y="43"/>
                    <a:pt x="164" y="48"/>
                  </a:cubicBezTo>
                  <a:cubicBezTo>
                    <a:pt x="164" y="53"/>
                    <a:pt x="164" y="53"/>
                    <a:pt x="161" y="56"/>
                  </a:cubicBezTo>
                  <a:cubicBezTo>
                    <a:pt x="160" y="58"/>
                    <a:pt x="156" y="62"/>
                    <a:pt x="153" y="61"/>
                  </a:cubicBezTo>
                  <a:cubicBezTo>
                    <a:pt x="151" y="53"/>
                    <a:pt x="146" y="59"/>
                    <a:pt x="145" y="64"/>
                  </a:cubicBezTo>
                  <a:cubicBezTo>
                    <a:pt x="143" y="72"/>
                    <a:pt x="137" y="76"/>
                    <a:pt x="128" y="72"/>
                  </a:cubicBezTo>
                  <a:cubicBezTo>
                    <a:pt x="122" y="69"/>
                    <a:pt x="120" y="61"/>
                    <a:pt x="115" y="56"/>
                  </a:cubicBezTo>
                  <a:cubicBezTo>
                    <a:pt x="111" y="53"/>
                    <a:pt x="108" y="55"/>
                    <a:pt x="104" y="53"/>
                  </a:cubicBezTo>
                  <a:cubicBezTo>
                    <a:pt x="100" y="51"/>
                    <a:pt x="99" y="46"/>
                    <a:pt x="99" y="43"/>
                  </a:cubicBezTo>
                  <a:cubicBezTo>
                    <a:pt x="99" y="37"/>
                    <a:pt x="99" y="36"/>
                    <a:pt x="96" y="32"/>
                  </a:cubicBezTo>
                  <a:cubicBezTo>
                    <a:pt x="88" y="22"/>
                    <a:pt x="85" y="27"/>
                    <a:pt x="76" y="30"/>
                  </a:cubicBezTo>
                  <a:cubicBezTo>
                    <a:pt x="71" y="31"/>
                    <a:pt x="70" y="29"/>
                    <a:pt x="65" y="28"/>
                  </a:cubicBezTo>
                  <a:cubicBezTo>
                    <a:pt x="60" y="27"/>
                    <a:pt x="57" y="30"/>
                    <a:pt x="58" y="22"/>
                  </a:cubicBezTo>
                  <a:cubicBezTo>
                    <a:pt x="59" y="17"/>
                    <a:pt x="61" y="17"/>
                    <a:pt x="59" y="11"/>
                  </a:cubicBezTo>
                  <a:cubicBezTo>
                    <a:pt x="57" y="8"/>
                    <a:pt x="54" y="5"/>
                    <a:pt x="51" y="2"/>
                  </a:cubicBezTo>
                  <a:cubicBezTo>
                    <a:pt x="51" y="1"/>
                    <a:pt x="51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0"/>
                    <a:pt x="46" y="2"/>
                    <a:pt x="43" y="4"/>
                  </a:cubicBezTo>
                  <a:cubicBezTo>
                    <a:pt x="41" y="6"/>
                    <a:pt x="37" y="3"/>
                    <a:pt x="35" y="7"/>
                  </a:cubicBezTo>
                  <a:cubicBezTo>
                    <a:pt x="32" y="14"/>
                    <a:pt x="46" y="15"/>
                    <a:pt x="41" y="23"/>
                  </a:cubicBezTo>
                  <a:cubicBezTo>
                    <a:pt x="40" y="24"/>
                    <a:pt x="39" y="22"/>
                    <a:pt x="39" y="25"/>
                  </a:cubicBezTo>
                  <a:cubicBezTo>
                    <a:pt x="39" y="27"/>
                    <a:pt x="40" y="28"/>
                    <a:pt x="40" y="29"/>
                  </a:cubicBezTo>
                  <a:cubicBezTo>
                    <a:pt x="41" y="33"/>
                    <a:pt x="40" y="33"/>
                    <a:pt x="38" y="36"/>
                  </a:cubicBezTo>
                  <a:cubicBezTo>
                    <a:pt x="34" y="40"/>
                    <a:pt x="30" y="43"/>
                    <a:pt x="26" y="46"/>
                  </a:cubicBezTo>
                  <a:cubicBezTo>
                    <a:pt x="22" y="51"/>
                    <a:pt x="12" y="48"/>
                    <a:pt x="16" y="57"/>
                  </a:cubicBezTo>
                  <a:cubicBezTo>
                    <a:pt x="18" y="62"/>
                    <a:pt x="25" y="68"/>
                    <a:pt x="15" y="69"/>
                  </a:cubicBezTo>
                  <a:cubicBezTo>
                    <a:pt x="9" y="70"/>
                    <a:pt x="3" y="69"/>
                    <a:pt x="0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7" y="80"/>
                    <a:pt x="14" y="83"/>
                    <a:pt x="21" y="88"/>
                  </a:cubicBezTo>
                  <a:cubicBezTo>
                    <a:pt x="30" y="96"/>
                    <a:pt x="36" y="103"/>
                    <a:pt x="38" y="115"/>
                  </a:cubicBezTo>
                  <a:cubicBezTo>
                    <a:pt x="40" y="120"/>
                    <a:pt x="44" y="121"/>
                    <a:pt x="48" y="124"/>
                  </a:cubicBezTo>
                  <a:cubicBezTo>
                    <a:pt x="51" y="128"/>
                    <a:pt x="50" y="134"/>
                    <a:pt x="55" y="136"/>
                  </a:cubicBezTo>
                  <a:cubicBezTo>
                    <a:pt x="58" y="138"/>
                    <a:pt x="62" y="136"/>
                    <a:pt x="66" y="138"/>
                  </a:cubicBezTo>
                  <a:cubicBezTo>
                    <a:pt x="68" y="139"/>
                    <a:pt x="70" y="141"/>
                    <a:pt x="72" y="142"/>
                  </a:cubicBezTo>
                  <a:cubicBezTo>
                    <a:pt x="77" y="146"/>
                    <a:pt x="82" y="149"/>
                    <a:pt x="86" y="153"/>
                  </a:cubicBezTo>
                  <a:cubicBezTo>
                    <a:pt x="88" y="155"/>
                    <a:pt x="91" y="156"/>
                    <a:pt x="93" y="157"/>
                  </a:cubicBezTo>
                  <a:cubicBezTo>
                    <a:pt x="98" y="161"/>
                    <a:pt x="98" y="166"/>
                    <a:pt x="101" y="171"/>
                  </a:cubicBezTo>
                  <a:cubicBezTo>
                    <a:pt x="103" y="175"/>
                    <a:pt x="105" y="177"/>
                    <a:pt x="106" y="181"/>
                  </a:cubicBezTo>
                  <a:cubicBezTo>
                    <a:pt x="107" y="186"/>
                    <a:pt x="108" y="184"/>
                    <a:pt x="112" y="184"/>
                  </a:cubicBezTo>
                  <a:cubicBezTo>
                    <a:pt x="118" y="184"/>
                    <a:pt x="122" y="191"/>
                    <a:pt x="126" y="196"/>
                  </a:cubicBezTo>
                  <a:cubicBezTo>
                    <a:pt x="130" y="200"/>
                    <a:pt x="135" y="203"/>
                    <a:pt x="139" y="208"/>
                  </a:cubicBezTo>
                  <a:cubicBezTo>
                    <a:pt x="141" y="211"/>
                    <a:pt x="142" y="213"/>
                    <a:pt x="145" y="215"/>
                  </a:cubicBezTo>
                  <a:cubicBezTo>
                    <a:pt x="147" y="218"/>
                    <a:pt x="151" y="220"/>
                    <a:pt x="152" y="223"/>
                  </a:cubicBezTo>
                  <a:cubicBezTo>
                    <a:pt x="154" y="226"/>
                    <a:pt x="153" y="231"/>
                    <a:pt x="156" y="233"/>
                  </a:cubicBezTo>
                  <a:cubicBezTo>
                    <a:pt x="160" y="235"/>
                    <a:pt x="160" y="230"/>
                    <a:pt x="163" y="230"/>
                  </a:cubicBezTo>
                  <a:cubicBezTo>
                    <a:pt x="164" y="229"/>
                    <a:pt x="166" y="230"/>
                    <a:pt x="167" y="231"/>
                  </a:cubicBezTo>
                  <a:cubicBezTo>
                    <a:pt x="170" y="232"/>
                    <a:pt x="172" y="234"/>
                    <a:pt x="175" y="236"/>
                  </a:cubicBezTo>
                  <a:cubicBezTo>
                    <a:pt x="178" y="237"/>
                    <a:pt x="180" y="236"/>
                    <a:pt x="183" y="236"/>
                  </a:cubicBezTo>
                  <a:cubicBezTo>
                    <a:pt x="197" y="237"/>
                    <a:pt x="205" y="245"/>
                    <a:pt x="211" y="257"/>
                  </a:cubicBezTo>
                  <a:cubicBezTo>
                    <a:pt x="213" y="260"/>
                    <a:pt x="213" y="264"/>
                    <a:pt x="216" y="266"/>
                  </a:cubicBezTo>
                  <a:cubicBezTo>
                    <a:pt x="219" y="268"/>
                    <a:pt x="220" y="265"/>
                    <a:pt x="222" y="263"/>
                  </a:cubicBezTo>
                  <a:cubicBezTo>
                    <a:pt x="225" y="260"/>
                    <a:pt x="228" y="256"/>
                    <a:pt x="232" y="255"/>
                  </a:cubicBezTo>
                  <a:cubicBezTo>
                    <a:pt x="233" y="255"/>
                    <a:pt x="245" y="255"/>
                    <a:pt x="245" y="256"/>
                  </a:cubicBezTo>
                  <a:cubicBezTo>
                    <a:pt x="246" y="251"/>
                    <a:pt x="251" y="252"/>
                    <a:pt x="255" y="252"/>
                  </a:cubicBezTo>
                  <a:cubicBezTo>
                    <a:pt x="259" y="253"/>
                    <a:pt x="260" y="256"/>
                    <a:pt x="263" y="258"/>
                  </a:cubicBezTo>
                  <a:cubicBezTo>
                    <a:pt x="266" y="260"/>
                    <a:pt x="271" y="260"/>
                    <a:pt x="274" y="261"/>
                  </a:cubicBezTo>
                  <a:cubicBezTo>
                    <a:pt x="277" y="261"/>
                    <a:pt x="282" y="266"/>
                    <a:pt x="285" y="263"/>
                  </a:cubicBezTo>
                  <a:cubicBezTo>
                    <a:pt x="283" y="261"/>
                    <a:pt x="279" y="260"/>
                    <a:pt x="279" y="258"/>
                  </a:cubicBezTo>
                  <a:cubicBezTo>
                    <a:pt x="278" y="250"/>
                    <a:pt x="291" y="255"/>
                    <a:pt x="294" y="255"/>
                  </a:cubicBezTo>
                  <a:cubicBezTo>
                    <a:pt x="299" y="256"/>
                    <a:pt x="302" y="256"/>
                    <a:pt x="304" y="258"/>
                  </a:cubicBezTo>
                  <a:cubicBezTo>
                    <a:pt x="306" y="257"/>
                    <a:pt x="309" y="256"/>
                    <a:pt x="311" y="255"/>
                  </a:cubicBezTo>
                  <a:cubicBezTo>
                    <a:pt x="314" y="254"/>
                    <a:pt x="317" y="251"/>
                    <a:pt x="319" y="247"/>
                  </a:cubicBezTo>
                  <a:cubicBezTo>
                    <a:pt x="320" y="243"/>
                    <a:pt x="317" y="241"/>
                    <a:pt x="317" y="237"/>
                  </a:cubicBezTo>
                  <a:cubicBezTo>
                    <a:pt x="318" y="235"/>
                    <a:pt x="319" y="234"/>
                    <a:pt x="319" y="232"/>
                  </a:cubicBezTo>
                  <a:cubicBezTo>
                    <a:pt x="319" y="230"/>
                    <a:pt x="317" y="228"/>
                    <a:pt x="317" y="227"/>
                  </a:cubicBezTo>
                  <a:cubicBezTo>
                    <a:pt x="317" y="221"/>
                    <a:pt x="321" y="220"/>
                    <a:pt x="326" y="219"/>
                  </a:cubicBezTo>
                  <a:cubicBezTo>
                    <a:pt x="330" y="218"/>
                    <a:pt x="332" y="216"/>
                    <a:pt x="334" y="214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2" y="212"/>
                    <a:pt x="331" y="211"/>
                    <a:pt x="333" y="208"/>
                  </a:cubicBezTo>
                  <a:cubicBezTo>
                    <a:pt x="335" y="205"/>
                    <a:pt x="336" y="206"/>
                    <a:pt x="337" y="202"/>
                  </a:cubicBezTo>
                  <a:cubicBezTo>
                    <a:pt x="337" y="197"/>
                    <a:pt x="335" y="192"/>
                    <a:pt x="334" y="1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776930" y="2306492"/>
            <a:ext cx="1641474" cy="2077272"/>
            <a:chOff x="3038476" y="1733550"/>
            <a:chExt cx="2254250" cy="2852738"/>
          </a:xfrm>
          <a:solidFill>
            <a:schemeClr val="accent1"/>
          </a:solidFill>
        </p:grpSpPr>
        <p:sp>
          <p:nvSpPr>
            <p:cNvPr id="294" name="Freeform 5"/>
            <p:cNvSpPr>
              <a:spLocks/>
            </p:cNvSpPr>
            <p:nvPr/>
          </p:nvSpPr>
          <p:spPr bwMode="auto">
            <a:xfrm>
              <a:off x="3078163" y="4303713"/>
              <a:ext cx="38100" cy="41275"/>
            </a:xfrm>
            <a:custGeom>
              <a:avLst/>
              <a:gdLst>
                <a:gd name="T0" fmla="*/ 17 w 23"/>
                <a:gd name="T1" fmla="*/ 5 h 25"/>
                <a:gd name="T2" fmla="*/ 16 w 23"/>
                <a:gd name="T3" fmla="*/ 11 h 25"/>
                <a:gd name="T4" fmla="*/ 9 w 23"/>
                <a:gd name="T5" fmla="*/ 10 h 25"/>
                <a:gd name="T6" fmla="*/ 0 w 23"/>
                <a:gd name="T7" fmla="*/ 9 h 25"/>
                <a:gd name="T8" fmla="*/ 5 w 23"/>
                <a:gd name="T9" fmla="*/ 12 h 25"/>
                <a:gd name="T10" fmla="*/ 13 w 23"/>
                <a:gd name="T11" fmla="*/ 18 h 25"/>
                <a:gd name="T12" fmla="*/ 10 w 23"/>
                <a:gd name="T13" fmla="*/ 16 h 25"/>
                <a:gd name="T14" fmla="*/ 16 w 23"/>
                <a:gd name="T15" fmla="*/ 15 h 25"/>
                <a:gd name="T16" fmla="*/ 18 w 23"/>
                <a:gd name="T17" fmla="*/ 11 h 25"/>
                <a:gd name="T18" fmla="*/ 23 w 23"/>
                <a:gd name="T19" fmla="*/ 4 h 25"/>
                <a:gd name="T20" fmla="*/ 17 w 23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17" y="5"/>
                  </a:moveTo>
                  <a:cubicBezTo>
                    <a:pt x="17" y="6"/>
                    <a:pt x="17" y="9"/>
                    <a:pt x="16" y="11"/>
                  </a:cubicBezTo>
                  <a:cubicBezTo>
                    <a:pt x="15" y="12"/>
                    <a:pt x="11" y="11"/>
                    <a:pt x="9" y="10"/>
                  </a:cubicBezTo>
                  <a:cubicBezTo>
                    <a:pt x="7" y="9"/>
                    <a:pt x="0" y="2"/>
                    <a:pt x="0" y="9"/>
                  </a:cubicBezTo>
                  <a:cubicBezTo>
                    <a:pt x="0" y="13"/>
                    <a:pt x="3" y="10"/>
                    <a:pt x="5" y="12"/>
                  </a:cubicBezTo>
                  <a:cubicBezTo>
                    <a:pt x="5" y="12"/>
                    <a:pt x="13" y="25"/>
                    <a:pt x="13" y="18"/>
                  </a:cubicBezTo>
                  <a:cubicBezTo>
                    <a:pt x="12" y="18"/>
                    <a:pt x="11" y="17"/>
                    <a:pt x="10" y="16"/>
                  </a:cubicBezTo>
                  <a:cubicBezTo>
                    <a:pt x="12" y="16"/>
                    <a:pt x="14" y="16"/>
                    <a:pt x="16" y="15"/>
                  </a:cubicBezTo>
                  <a:cubicBezTo>
                    <a:pt x="17" y="14"/>
                    <a:pt x="17" y="11"/>
                    <a:pt x="18" y="11"/>
                  </a:cubicBezTo>
                  <a:cubicBezTo>
                    <a:pt x="18" y="8"/>
                    <a:pt x="23" y="8"/>
                    <a:pt x="23" y="4"/>
                  </a:cubicBezTo>
                  <a:cubicBezTo>
                    <a:pt x="23" y="0"/>
                    <a:pt x="18" y="1"/>
                    <a:pt x="1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6"/>
            <p:cNvSpPr>
              <a:spLocks/>
            </p:cNvSpPr>
            <p:nvPr/>
          </p:nvSpPr>
          <p:spPr bwMode="auto">
            <a:xfrm>
              <a:off x="3063876" y="4287838"/>
              <a:ext cx="14288" cy="19050"/>
            </a:xfrm>
            <a:custGeom>
              <a:avLst/>
              <a:gdLst>
                <a:gd name="T0" fmla="*/ 5 w 8"/>
                <a:gd name="T1" fmla="*/ 5 h 11"/>
                <a:gd name="T2" fmla="*/ 8 w 8"/>
                <a:gd name="T3" fmla="*/ 3 h 11"/>
                <a:gd name="T4" fmla="*/ 5 w 8"/>
                <a:gd name="T5" fmla="*/ 1 h 11"/>
                <a:gd name="T6" fmla="*/ 1 w 8"/>
                <a:gd name="T7" fmla="*/ 8 h 11"/>
                <a:gd name="T8" fmla="*/ 4 w 8"/>
                <a:gd name="T9" fmla="*/ 8 h 11"/>
                <a:gd name="T10" fmla="*/ 5 w 8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5" y="5"/>
                  </a:moveTo>
                  <a:cubicBezTo>
                    <a:pt x="6" y="4"/>
                    <a:pt x="7" y="4"/>
                    <a:pt x="8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2" y="0"/>
                    <a:pt x="0" y="5"/>
                    <a:pt x="1" y="8"/>
                  </a:cubicBezTo>
                  <a:cubicBezTo>
                    <a:pt x="1" y="10"/>
                    <a:pt x="3" y="11"/>
                    <a:pt x="4" y="8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7"/>
            <p:cNvSpPr>
              <a:spLocks/>
            </p:cNvSpPr>
            <p:nvPr/>
          </p:nvSpPr>
          <p:spPr bwMode="auto">
            <a:xfrm>
              <a:off x="3106738" y="4286250"/>
              <a:ext cx="7938" cy="11113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3 h 6"/>
                <a:gd name="T4" fmla="*/ 4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5" y="3"/>
                    <a:pt x="2" y="0"/>
                    <a:pt x="1" y="3"/>
                  </a:cubicBezTo>
                  <a:cubicBezTo>
                    <a:pt x="0" y="5"/>
                    <a:pt x="2" y="6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3067051" y="4098925"/>
              <a:ext cx="19050" cy="28575"/>
            </a:xfrm>
            <a:custGeom>
              <a:avLst/>
              <a:gdLst>
                <a:gd name="T0" fmla="*/ 5 w 11"/>
                <a:gd name="T1" fmla="*/ 5 h 17"/>
                <a:gd name="T2" fmla="*/ 1 w 11"/>
                <a:gd name="T3" fmla="*/ 5 h 17"/>
                <a:gd name="T4" fmla="*/ 2 w 11"/>
                <a:gd name="T5" fmla="*/ 12 h 17"/>
                <a:gd name="T6" fmla="*/ 5 w 11"/>
                <a:gd name="T7" fmla="*/ 17 h 17"/>
                <a:gd name="T8" fmla="*/ 5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5"/>
                  </a:moveTo>
                  <a:cubicBezTo>
                    <a:pt x="7" y="0"/>
                    <a:pt x="2" y="3"/>
                    <a:pt x="1" y="5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8" y="14"/>
                    <a:pt x="11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3054351" y="4089400"/>
              <a:ext cx="15875" cy="20638"/>
            </a:xfrm>
            <a:custGeom>
              <a:avLst/>
              <a:gdLst>
                <a:gd name="T0" fmla="*/ 9 w 10"/>
                <a:gd name="T1" fmla="*/ 3 h 12"/>
                <a:gd name="T2" fmla="*/ 5 w 10"/>
                <a:gd name="T3" fmla="*/ 1 h 12"/>
                <a:gd name="T4" fmla="*/ 1 w 10"/>
                <a:gd name="T5" fmla="*/ 4 h 12"/>
                <a:gd name="T6" fmla="*/ 6 w 10"/>
                <a:gd name="T7" fmla="*/ 4 h 12"/>
                <a:gd name="T8" fmla="*/ 3 w 10"/>
                <a:gd name="T9" fmla="*/ 9 h 12"/>
                <a:gd name="T10" fmla="*/ 9 w 10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3"/>
                  </a:moveTo>
                  <a:cubicBezTo>
                    <a:pt x="9" y="3"/>
                    <a:pt x="5" y="1"/>
                    <a:pt x="5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4"/>
                    <a:pt x="5" y="2"/>
                    <a:pt x="6" y="4"/>
                  </a:cubicBezTo>
                  <a:cubicBezTo>
                    <a:pt x="8" y="7"/>
                    <a:pt x="3" y="7"/>
                    <a:pt x="3" y="9"/>
                  </a:cubicBezTo>
                  <a:cubicBezTo>
                    <a:pt x="4" y="12"/>
                    <a:pt x="10" y="6"/>
                    <a:pt x="9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3054351" y="4114800"/>
              <a:ext cx="14288" cy="20638"/>
            </a:xfrm>
            <a:custGeom>
              <a:avLst/>
              <a:gdLst>
                <a:gd name="T0" fmla="*/ 9 w 9"/>
                <a:gd name="T1" fmla="*/ 6 h 12"/>
                <a:gd name="T2" fmla="*/ 8 w 9"/>
                <a:gd name="T3" fmla="*/ 9 h 12"/>
                <a:gd name="T4" fmla="*/ 9 w 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7" y="0"/>
                    <a:pt x="0" y="12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3048001" y="4121150"/>
              <a:ext cx="11113" cy="7938"/>
            </a:xfrm>
            <a:custGeom>
              <a:avLst/>
              <a:gdLst>
                <a:gd name="T0" fmla="*/ 4 w 6"/>
                <a:gd name="T1" fmla="*/ 3 h 5"/>
                <a:gd name="T2" fmla="*/ 1 w 6"/>
                <a:gd name="T3" fmla="*/ 1 h 5"/>
                <a:gd name="T4" fmla="*/ 4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6" y="0"/>
                    <a:pt x="2" y="0"/>
                    <a:pt x="1" y="1"/>
                  </a:cubicBezTo>
                  <a:cubicBezTo>
                    <a:pt x="0" y="3"/>
                    <a:pt x="3" y="5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3040063" y="3975100"/>
              <a:ext cx="20638" cy="52388"/>
            </a:xfrm>
            <a:custGeom>
              <a:avLst/>
              <a:gdLst>
                <a:gd name="T0" fmla="*/ 6 w 12"/>
                <a:gd name="T1" fmla="*/ 10 h 31"/>
                <a:gd name="T2" fmla="*/ 8 w 12"/>
                <a:gd name="T3" fmla="*/ 18 h 31"/>
                <a:gd name="T4" fmla="*/ 11 w 12"/>
                <a:gd name="T5" fmla="*/ 25 h 31"/>
                <a:gd name="T6" fmla="*/ 9 w 12"/>
                <a:gd name="T7" fmla="*/ 27 h 31"/>
                <a:gd name="T8" fmla="*/ 7 w 12"/>
                <a:gd name="T9" fmla="*/ 21 h 31"/>
                <a:gd name="T10" fmla="*/ 3 w 12"/>
                <a:gd name="T11" fmla="*/ 15 h 31"/>
                <a:gd name="T12" fmla="*/ 2 w 12"/>
                <a:gd name="T13" fmla="*/ 3 h 31"/>
                <a:gd name="T14" fmla="*/ 6 w 12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1">
                  <a:moveTo>
                    <a:pt x="6" y="10"/>
                  </a:moveTo>
                  <a:cubicBezTo>
                    <a:pt x="6" y="13"/>
                    <a:pt x="7" y="16"/>
                    <a:pt x="8" y="18"/>
                  </a:cubicBezTo>
                  <a:cubicBezTo>
                    <a:pt x="8" y="21"/>
                    <a:pt x="10" y="23"/>
                    <a:pt x="11" y="25"/>
                  </a:cubicBezTo>
                  <a:cubicBezTo>
                    <a:pt x="12" y="27"/>
                    <a:pt x="10" y="31"/>
                    <a:pt x="9" y="27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2" y="12"/>
                    <a:pt x="0" y="6"/>
                    <a:pt x="2" y="3"/>
                  </a:cubicBezTo>
                  <a:cubicBezTo>
                    <a:pt x="5" y="0"/>
                    <a:pt x="6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3040063" y="3956050"/>
              <a:ext cx="4763" cy="3175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054351" y="3836988"/>
              <a:ext cx="9525" cy="12700"/>
            </a:xfrm>
            <a:custGeom>
              <a:avLst/>
              <a:gdLst>
                <a:gd name="T0" fmla="*/ 6 w 6"/>
                <a:gd name="T1" fmla="*/ 4 h 7"/>
                <a:gd name="T2" fmla="*/ 1 w 6"/>
                <a:gd name="T3" fmla="*/ 5 h 7"/>
                <a:gd name="T4" fmla="*/ 6 w 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0"/>
                    <a:pt x="0" y="1"/>
                    <a:pt x="1" y="5"/>
                  </a:cubicBezTo>
                  <a:cubicBezTo>
                    <a:pt x="2" y="7"/>
                    <a:pt x="6" y="7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082926" y="3797300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4 w 7"/>
                <a:gd name="T3" fmla="*/ 1 h 8"/>
                <a:gd name="T4" fmla="*/ 5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8"/>
                    <a:pt x="7" y="1"/>
                    <a:pt x="4" y="1"/>
                  </a:cubicBezTo>
                  <a:cubicBezTo>
                    <a:pt x="0" y="0"/>
                    <a:pt x="2" y="6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095626" y="3805238"/>
              <a:ext cx="9525" cy="793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5"/>
                    <a:pt x="2" y="5"/>
                    <a:pt x="1" y="4"/>
                  </a:cubicBezTo>
                  <a:cubicBezTo>
                    <a:pt x="0" y="1"/>
                    <a:pt x="5" y="0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081338" y="3759200"/>
              <a:ext cx="9525" cy="17463"/>
            </a:xfrm>
            <a:custGeom>
              <a:avLst/>
              <a:gdLst>
                <a:gd name="T0" fmla="*/ 4 w 6"/>
                <a:gd name="T1" fmla="*/ 8 h 10"/>
                <a:gd name="T2" fmla="*/ 2 w 6"/>
                <a:gd name="T3" fmla="*/ 2 h 10"/>
                <a:gd name="T4" fmla="*/ 4 w 6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4" y="8"/>
                  </a:moveTo>
                  <a:cubicBezTo>
                    <a:pt x="6" y="7"/>
                    <a:pt x="5" y="0"/>
                    <a:pt x="2" y="2"/>
                  </a:cubicBezTo>
                  <a:cubicBezTo>
                    <a:pt x="0" y="4"/>
                    <a:pt x="0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070226" y="3776663"/>
              <a:ext cx="20638" cy="15875"/>
            </a:xfrm>
            <a:custGeom>
              <a:avLst/>
              <a:gdLst>
                <a:gd name="T0" fmla="*/ 8 w 12"/>
                <a:gd name="T1" fmla="*/ 7 h 9"/>
                <a:gd name="T2" fmla="*/ 4 w 12"/>
                <a:gd name="T3" fmla="*/ 9 h 9"/>
                <a:gd name="T4" fmla="*/ 6 w 12"/>
                <a:gd name="T5" fmla="*/ 9 h 9"/>
                <a:gd name="T6" fmla="*/ 8 w 12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8" y="7"/>
                  </a:moveTo>
                  <a:cubicBezTo>
                    <a:pt x="12" y="0"/>
                    <a:pt x="0" y="5"/>
                    <a:pt x="4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9"/>
                    <a:pt x="7" y="8"/>
                    <a:pt x="8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3179763" y="3630613"/>
              <a:ext cx="15875" cy="15875"/>
            </a:xfrm>
            <a:custGeom>
              <a:avLst/>
              <a:gdLst>
                <a:gd name="T0" fmla="*/ 10 w 10"/>
                <a:gd name="T1" fmla="*/ 6 h 9"/>
                <a:gd name="T2" fmla="*/ 6 w 10"/>
                <a:gd name="T3" fmla="*/ 7 h 9"/>
                <a:gd name="T4" fmla="*/ 10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10" y="0"/>
                    <a:pt x="0" y="2"/>
                    <a:pt x="6" y="7"/>
                  </a:cubicBezTo>
                  <a:cubicBezTo>
                    <a:pt x="8" y="9"/>
                    <a:pt x="10" y="8"/>
                    <a:pt x="1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3165476" y="3627438"/>
              <a:ext cx="17463" cy="15875"/>
            </a:xfrm>
            <a:custGeom>
              <a:avLst/>
              <a:gdLst>
                <a:gd name="T0" fmla="*/ 9 w 10"/>
                <a:gd name="T1" fmla="*/ 4 h 9"/>
                <a:gd name="T2" fmla="*/ 4 w 10"/>
                <a:gd name="T3" fmla="*/ 8 h 9"/>
                <a:gd name="T4" fmla="*/ 9 w 10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8" y="0"/>
                    <a:pt x="0" y="5"/>
                    <a:pt x="4" y="8"/>
                  </a:cubicBezTo>
                  <a:cubicBezTo>
                    <a:pt x="5" y="9"/>
                    <a:pt x="10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3216276" y="3609975"/>
              <a:ext cx="14288" cy="12700"/>
            </a:xfrm>
            <a:custGeom>
              <a:avLst/>
              <a:gdLst>
                <a:gd name="T0" fmla="*/ 6 w 8"/>
                <a:gd name="T1" fmla="*/ 5 h 7"/>
                <a:gd name="T2" fmla="*/ 1 w 8"/>
                <a:gd name="T3" fmla="*/ 4 h 7"/>
                <a:gd name="T4" fmla="*/ 6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8" y="3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3225801" y="3594100"/>
              <a:ext cx="15875" cy="23813"/>
            </a:xfrm>
            <a:custGeom>
              <a:avLst/>
              <a:gdLst>
                <a:gd name="T0" fmla="*/ 8 w 9"/>
                <a:gd name="T1" fmla="*/ 11 h 14"/>
                <a:gd name="T2" fmla="*/ 7 w 9"/>
                <a:gd name="T3" fmla="*/ 7 h 14"/>
                <a:gd name="T4" fmla="*/ 8 w 9"/>
                <a:gd name="T5" fmla="*/ 3 h 14"/>
                <a:gd name="T6" fmla="*/ 1 w 9"/>
                <a:gd name="T7" fmla="*/ 5 h 14"/>
                <a:gd name="T8" fmla="*/ 4 w 9"/>
                <a:gd name="T9" fmla="*/ 8 h 14"/>
                <a:gd name="T10" fmla="*/ 8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8" y="11"/>
                  </a:moveTo>
                  <a:cubicBezTo>
                    <a:pt x="9" y="9"/>
                    <a:pt x="7" y="8"/>
                    <a:pt x="7" y="7"/>
                  </a:cubicBezTo>
                  <a:cubicBezTo>
                    <a:pt x="7" y="6"/>
                    <a:pt x="8" y="3"/>
                    <a:pt x="8" y="3"/>
                  </a:cubicBezTo>
                  <a:cubicBezTo>
                    <a:pt x="6" y="0"/>
                    <a:pt x="2" y="3"/>
                    <a:pt x="1" y="5"/>
                  </a:cubicBezTo>
                  <a:cubicBezTo>
                    <a:pt x="0" y="8"/>
                    <a:pt x="3" y="7"/>
                    <a:pt x="4" y="8"/>
                  </a:cubicBezTo>
                  <a:cubicBezTo>
                    <a:pt x="5" y="9"/>
                    <a:pt x="6" y="14"/>
                    <a:pt x="8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3257551" y="3562350"/>
              <a:ext cx="26988" cy="23813"/>
            </a:xfrm>
            <a:custGeom>
              <a:avLst/>
              <a:gdLst>
                <a:gd name="T0" fmla="*/ 9 w 16"/>
                <a:gd name="T1" fmla="*/ 7 h 14"/>
                <a:gd name="T2" fmla="*/ 13 w 16"/>
                <a:gd name="T3" fmla="*/ 2 h 14"/>
                <a:gd name="T4" fmla="*/ 9 w 16"/>
                <a:gd name="T5" fmla="*/ 6 h 14"/>
                <a:gd name="T6" fmla="*/ 11 w 16"/>
                <a:gd name="T7" fmla="*/ 7 h 14"/>
                <a:gd name="T8" fmla="*/ 4 w 16"/>
                <a:gd name="T9" fmla="*/ 8 h 14"/>
                <a:gd name="T10" fmla="*/ 3 w 16"/>
                <a:gd name="T11" fmla="*/ 13 h 14"/>
                <a:gd name="T12" fmla="*/ 1 w 16"/>
                <a:gd name="T13" fmla="*/ 8 h 14"/>
                <a:gd name="T14" fmla="*/ 9 w 16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9" y="7"/>
                  </a:moveTo>
                  <a:cubicBezTo>
                    <a:pt x="7" y="4"/>
                    <a:pt x="10" y="0"/>
                    <a:pt x="13" y="2"/>
                  </a:cubicBezTo>
                  <a:cubicBezTo>
                    <a:pt x="16" y="4"/>
                    <a:pt x="10" y="6"/>
                    <a:pt x="9" y="6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0" y="11"/>
                    <a:pt x="7" y="9"/>
                    <a:pt x="4" y="8"/>
                  </a:cubicBezTo>
                  <a:cubicBezTo>
                    <a:pt x="6" y="9"/>
                    <a:pt x="7" y="14"/>
                    <a:pt x="3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6"/>
                    <a:pt x="7" y="7"/>
                    <a:pt x="9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3243263" y="3587750"/>
              <a:ext cx="9525" cy="9525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1 h 5"/>
                <a:gd name="T4" fmla="*/ 3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1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3236913" y="3578225"/>
              <a:ext cx="25400" cy="12700"/>
            </a:xfrm>
            <a:custGeom>
              <a:avLst/>
              <a:gdLst>
                <a:gd name="T0" fmla="*/ 14 w 15"/>
                <a:gd name="T1" fmla="*/ 7 h 7"/>
                <a:gd name="T2" fmla="*/ 12 w 15"/>
                <a:gd name="T3" fmla="*/ 7 h 7"/>
                <a:gd name="T4" fmla="*/ 14 w 1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4" y="7"/>
                  </a:moveTo>
                  <a:cubicBezTo>
                    <a:pt x="14" y="7"/>
                    <a:pt x="13" y="7"/>
                    <a:pt x="12" y="7"/>
                  </a:cubicBezTo>
                  <a:cubicBezTo>
                    <a:pt x="0" y="2"/>
                    <a:pt x="15" y="0"/>
                    <a:pt x="14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3422651" y="3432175"/>
              <a:ext cx="39688" cy="41275"/>
            </a:xfrm>
            <a:custGeom>
              <a:avLst/>
              <a:gdLst>
                <a:gd name="T0" fmla="*/ 23 w 23"/>
                <a:gd name="T1" fmla="*/ 11 h 24"/>
                <a:gd name="T2" fmla="*/ 21 w 23"/>
                <a:gd name="T3" fmla="*/ 8 h 24"/>
                <a:gd name="T4" fmla="*/ 21 w 23"/>
                <a:gd name="T5" fmla="*/ 4 h 24"/>
                <a:gd name="T6" fmla="*/ 13 w 23"/>
                <a:gd name="T7" fmla="*/ 1 h 24"/>
                <a:gd name="T8" fmla="*/ 11 w 23"/>
                <a:gd name="T9" fmla="*/ 4 h 24"/>
                <a:gd name="T10" fmla="*/ 7 w 23"/>
                <a:gd name="T11" fmla="*/ 4 h 24"/>
                <a:gd name="T12" fmla="*/ 1 w 23"/>
                <a:gd name="T13" fmla="*/ 7 h 24"/>
                <a:gd name="T14" fmla="*/ 1 w 23"/>
                <a:gd name="T15" fmla="*/ 9 h 24"/>
                <a:gd name="T16" fmla="*/ 3 w 23"/>
                <a:gd name="T17" fmla="*/ 10 h 24"/>
                <a:gd name="T18" fmla="*/ 3 w 23"/>
                <a:gd name="T19" fmla="*/ 12 h 24"/>
                <a:gd name="T20" fmla="*/ 3 w 23"/>
                <a:gd name="T21" fmla="*/ 14 h 24"/>
                <a:gd name="T22" fmla="*/ 7 w 23"/>
                <a:gd name="T23" fmla="*/ 14 h 24"/>
                <a:gd name="T24" fmla="*/ 5 w 23"/>
                <a:gd name="T25" fmla="*/ 17 h 24"/>
                <a:gd name="T26" fmla="*/ 10 w 23"/>
                <a:gd name="T27" fmla="*/ 15 h 24"/>
                <a:gd name="T28" fmla="*/ 10 w 23"/>
                <a:gd name="T29" fmla="*/ 20 h 24"/>
                <a:gd name="T30" fmla="*/ 10 w 23"/>
                <a:gd name="T31" fmla="*/ 22 h 24"/>
                <a:gd name="T32" fmla="*/ 13 w 23"/>
                <a:gd name="T33" fmla="*/ 21 h 24"/>
                <a:gd name="T34" fmla="*/ 13 w 23"/>
                <a:gd name="T35" fmla="*/ 23 h 24"/>
                <a:gd name="T36" fmla="*/ 23 w 23"/>
                <a:gd name="T37" fmla="*/ 19 h 24"/>
                <a:gd name="T38" fmla="*/ 15 w 23"/>
                <a:gd name="T39" fmla="*/ 21 h 24"/>
                <a:gd name="T40" fmla="*/ 23 w 23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3" y="11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1" y="7"/>
                    <a:pt x="21" y="5"/>
                    <a:pt x="21" y="4"/>
                  </a:cubicBezTo>
                  <a:cubicBezTo>
                    <a:pt x="19" y="2"/>
                    <a:pt x="15" y="0"/>
                    <a:pt x="13" y="1"/>
                  </a:cubicBezTo>
                  <a:cubicBezTo>
                    <a:pt x="12" y="2"/>
                    <a:pt x="12" y="4"/>
                    <a:pt x="11" y="4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2" y="4"/>
                    <a:pt x="1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1" y="13"/>
                    <a:pt x="3" y="14"/>
                  </a:cubicBezTo>
                  <a:cubicBezTo>
                    <a:pt x="4" y="15"/>
                    <a:pt x="6" y="14"/>
                    <a:pt x="7" y="14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7" y="17"/>
                    <a:pt x="8" y="16"/>
                    <a:pt x="10" y="15"/>
                  </a:cubicBezTo>
                  <a:cubicBezTo>
                    <a:pt x="11" y="17"/>
                    <a:pt x="10" y="18"/>
                    <a:pt x="10" y="20"/>
                  </a:cubicBezTo>
                  <a:cubicBezTo>
                    <a:pt x="10" y="21"/>
                    <a:pt x="9" y="20"/>
                    <a:pt x="10" y="22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3" y="22"/>
                    <a:pt x="14" y="22"/>
                    <a:pt x="13" y="23"/>
                  </a:cubicBezTo>
                  <a:cubicBezTo>
                    <a:pt x="16" y="24"/>
                    <a:pt x="23" y="23"/>
                    <a:pt x="23" y="19"/>
                  </a:cubicBezTo>
                  <a:cubicBezTo>
                    <a:pt x="20" y="18"/>
                    <a:pt x="18" y="22"/>
                    <a:pt x="15" y="21"/>
                  </a:cubicBezTo>
                  <a:cubicBezTo>
                    <a:pt x="10" y="19"/>
                    <a:pt x="23" y="14"/>
                    <a:pt x="2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3482976" y="3367088"/>
              <a:ext cx="53975" cy="31750"/>
            </a:xfrm>
            <a:custGeom>
              <a:avLst/>
              <a:gdLst>
                <a:gd name="T0" fmla="*/ 12 w 32"/>
                <a:gd name="T1" fmla="*/ 13 h 19"/>
                <a:gd name="T2" fmla="*/ 12 w 32"/>
                <a:gd name="T3" fmla="*/ 13 h 19"/>
                <a:gd name="T4" fmla="*/ 1 w 32"/>
                <a:gd name="T5" fmla="*/ 17 h 19"/>
                <a:gd name="T6" fmla="*/ 6 w 32"/>
                <a:gd name="T7" fmla="*/ 16 h 19"/>
                <a:gd name="T8" fmla="*/ 10 w 32"/>
                <a:gd name="T9" fmla="*/ 18 h 19"/>
                <a:gd name="T10" fmla="*/ 20 w 32"/>
                <a:gd name="T11" fmla="*/ 16 h 19"/>
                <a:gd name="T12" fmla="*/ 29 w 32"/>
                <a:gd name="T13" fmla="*/ 16 h 19"/>
                <a:gd name="T14" fmla="*/ 28 w 32"/>
                <a:gd name="T15" fmla="*/ 7 h 19"/>
                <a:gd name="T16" fmla="*/ 32 w 32"/>
                <a:gd name="T17" fmla="*/ 6 h 19"/>
                <a:gd name="T18" fmla="*/ 29 w 32"/>
                <a:gd name="T19" fmla="*/ 4 h 19"/>
                <a:gd name="T20" fmla="*/ 26 w 32"/>
                <a:gd name="T21" fmla="*/ 2 h 19"/>
                <a:gd name="T22" fmla="*/ 24 w 32"/>
                <a:gd name="T23" fmla="*/ 6 h 19"/>
                <a:gd name="T24" fmla="*/ 18 w 32"/>
                <a:gd name="T25" fmla="*/ 5 h 19"/>
                <a:gd name="T26" fmla="*/ 17 w 32"/>
                <a:gd name="T27" fmla="*/ 11 h 19"/>
                <a:gd name="T28" fmla="*/ 12 w 32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9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0" y="12"/>
                    <a:pt x="1" y="17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9" y="17"/>
                    <a:pt x="9" y="18"/>
                    <a:pt x="10" y="18"/>
                  </a:cubicBezTo>
                  <a:cubicBezTo>
                    <a:pt x="14" y="19"/>
                    <a:pt x="17" y="17"/>
                    <a:pt x="20" y="16"/>
                  </a:cubicBezTo>
                  <a:cubicBezTo>
                    <a:pt x="23" y="16"/>
                    <a:pt x="27" y="19"/>
                    <a:pt x="29" y="16"/>
                  </a:cubicBezTo>
                  <a:cubicBezTo>
                    <a:pt x="31" y="13"/>
                    <a:pt x="28" y="10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7" y="3"/>
                    <a:pt x="28" y="0"/>
                    <a:pt x="26" y="2"/>
                  </a:cubicBezTo>
                  <a:cubicBezTo>
                    <a:pt x="24" y="2"/>
                    <a:pt x="24" y="5"/>
                    <a:pt x="24" y="6"/>
                  </a:cubicBezTo>
                  <a:cubicBezTo>
                    <a:pt x="24" y="4"/>
                    <a:pt x="18" y="0"/>
                    <a:pt x="18" y="5"/>
                  </a:cubicBezTo>
                  <a:cubicBezTo>
                    <a:pt x="18" y="8"/>
                    <a:pt x="20" y="9"/>
                    <a:pt x="17" y="11"/>
                  </a:cubicBezTo>
                  <a:cubicBezTo>
                    <a:pt x="15" y="12"/>
                    <a:pt x="15" y="13"/>
                    <a:pt x="12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3467101" y="3398838"/>
              <a:ext cx="93663" cy="55563"/>
            </a:xfrm>
            <a:custGeom>
              <a:avLst/>
              <a:gdLst>
                <a:gd name="T0" fmla="*/ 21 w 55"/>
                <a:gd name="T1" fmla="*/ 10 h 33"/>
                <a:gd name="T2" fmla="*/ 10 w 55"/>
                <a:gd name="T3" fmla="*/ 8 h 33"/>
                <a:gd name="T4" fmla="*/ 10 w 55"/>
                <a:gd name="T5" fmla="*/ 13 h 33"/>
                <a:gd name="T6" fmla="*/ 3 w 55"/>
                <a:gd name="T7" fmla="*/ 17 h 33"/>
                <a:gd name="T8" fmla="*/ 4 w 55"/>
                <a:gd name="T9" fmla="*/ 22 h 33"/>
                <a:gd name="T10" fmla="*/ 5 w 55"/>
                <a:gd name="T11" fmla="*/ 26 h 33"/>
                <a:gd name="T12" fmla="*/ 7 w 55"/>
                <a:gd name="T13" fmla="*/ 28 h 33"/>
                <a:gd name="T14" fmla="*/ 19 w 55"/>
                <a:gd name="T15" fmla="*/ 25 h 33"/>
                <a:gd name="T16" fmla="*/ 28 w 55"/>
                <a:gd name="T17" fmla="*/ 25 h 33"/>
                <a:gd name="T18" fmla="*/ 35 w 55"/>
                <a:gd name="T19" fmla="*/ 23 h 33"/>
                <a:gd name="T20" fmla="*/ 51 w 55"/>
                <a:gd name="T21" fmla="*/ 19 h 33"/>
                <a:gd name="T22" fmla="*/ 52 w 55"/>
                <a:gd name="T23" fmla="*/ 13 h 33"/>
                <a:gd name="T24" fmla="*/ 44 w 55"/>
                <a:gd name="T25" fmla="*/ 12 h 33"/>
                <a:gd name="T26" fmla="*/ 42 w 55"/>
                <a:gd name="T27" fmla="*/ 8 h 33"/>
                <a:gd name="T28" fmla="*/ 51 w 55"/>
                <a:gd name="T29" fmla="*/ 4 h 33"/>
                <a:gd name="T30" fmla="*/ 46 w 55"/>
                <a:gd name="T31" fmla="*/ 2 h 33"/>
                <a:gd name="T32" fmla="*/ 42 w 55"/>
                <a:gd name="T33" fmla="*/ 7 h 33"/>
                <a:gd name="T34" fmla="*/ 38 w 55"/>
                <a:gd name="T35" fmla="*/ 6 h 33"/>
                <a:gd name="T36" fmla="*/ 27 w 55"/>
                <a:gd name="T37" fmla="*/ 4 h 33"/>
                <a:gd name="T38" fmla="*/ 21 w 55"/>
                <a:gd name="T3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33">
                  <a:moveTo>
                    <a:pt x="21" y="10"/>
                  </a:moveTo>
                  <a:cubicBezTo>
                    <a:pt x="18" y="12"/>
                    <a:pt x="13" y="9"/>
                    <a:pt x="10" y="8"/>
                  </a:cubicBezTo>
                  <a:cubicBezTo>
                    <a:pt x="8" y="10"/>
                    <a:pt x="11" y="11"/>
                    <a:pt x="10" y="13"/>
                  </a:cubicBezTo>
                  <a:cubicBezTo>
                    <a:pt x="8" y="15"/>
                    <a:pt x="5" y="15"/>
                    <a:pt x="3" y="17"/>
                  </a:cubicBezTo>
                  <a:cubicBezTo>
                    <a:pt x="0" y="19"/>
                    <a:pt x="3" y="20"/>
                    <a:pt x="4" y="22"/>
                  </a:cubicBezTo>
                  <a:cubicBezTo>
                    <a:pt x="5" y="23"/>
                    <a:pt x="4" y="25"/>
                    <a:pt x="5" y="26"/>
                  </a:cubicBezTo>
                  <a:cubicBezTo>
                    <a:pt x="5" y="27"/>
                    <a:pt x="6" y="27"/>
                    <a:pt x="7" y="28"/>
                  </a:cubicBezTo>
                  <a:cubicBezTo>
                    <a:pt x="14" y="33"/>
                    <a:pt x="14" y="27"/>
                    <a:pt x="19" y="25"/>
                  </a:cubicBezTo>
                  <a:cubicBezTo>
                    <a:pt x="22" y="24"/>
                    <a:pt x="25" y="25"/>
                    <a:pt x="28" y="25"/>
                  </a:cubicBezTo>
                  <a:cubicBezTo>
                    <a:pt x="30" y="24"/>
                    <a:pt x="33" y="23"/>
                    <a:pt x="35" y="23"/>
                  </a:cubicBezTo>
                  <a:cubicBezTo>
                    <a:pt x="41" y="23"/>
                    <a:pt x="46" y="22"/>
                    <a:pt x="51" y="19"/>
                  </a:cubicBezTo>
                  <a:cubicBezTo>
                    <a:pt x="53" y="18"/>
                    <a:pt x="55" y="16"/>
                    <a:pt x="52" y="13"/>
                  </a:cubicBezTo>
                  <a:cubicBezTo>
                    <a:pt x="50" y="11"/>
                    <a:pt x="47" y="13"/>
                    <a:pt x="44" y="12"/>
                  </a:cubicBezTo>
                  <a:cubicBezTo>
                    <a:pt x="43" y="11"/>
                    <a:pt x="42" y="9"/>
                    <a:pt x="42" y="8"/>
                  </a:cubicBezTo>
                  <a:cubicBezTo>
                    <a:pt x="45" y="7"/>
                    <a:pt x="53" y="12"/>
                    <a:pt x="51" y="4"/>
                  </a:cubicBezTo>
                  <a:cubicBezTo>
                    <a:pt x="51" y="2"/>
                    <a:pt x="48" y="0"/>
                    <a:pt x="46" y="2"/>
                  </a:cubicBezTo>
                  <a:cubicBezTo>
                    <a:pt x="45" y="4"/>
                    <a:pt x="46" y="7"/>
                    <a:pt x="42" y="7"/>
                  </a:cubicBezTo>
                  <a:cubicBezTo>
                    <a:pt x="43" y="2"/>
                    <a:pt x="39" y="3"/>
                    <a:pt x="38" y="6"/>
                  </a:cubicBezTo>
                  <a:cubicBezTo>
                    <a:pt x="37" y="7"/>
                    <a:pt x="28" y="4"/>
                    <a:pt x="27" y="4"/>
                  </a:cubicBezTo>
                  <a:cubicBezTo>
                    <a:pt x="24" y="4"/>
                    <a:pt x="17" y="7"/>
                    <a:pt x="2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3575051" y="3371850"/>
              <a:ext cx="12700" cy="9525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0 h 6"/>
                <a:gd name="T4" fmla="*/ 2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4" y="5"/>
                    <a:pt x="7" y="0"/>
                    <a:pt x="3" y="0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3790951" y="3109913"/>
              <a:ext cx="25400" cy="20638"/>
            </a:xfrm>
            <a:custGeom>
              <a:avLst/>
              <a:gdLst>
                <a:gd name="T0" fmla="*/ 10 w 15"/>
                <a:gd name="T1" fmla="*/ 8 h 13"/>
                <a:gd name="T2" fmla="*/ 13 w 15"/>
                <a:gd name="T3" fmla="*/ 7 h 13"/>
                <a:gd name="T4" fmla="*/ 15 w 15"/>
                <a:gd name="T5" fmla="*/ 1 h 13"/>
                <a:gd name="T6" fmla="*/ 5 w 15"/>
                <a:gd name="T7" fmla="*/ 3 h 13"/>
                <a:gd name="T8" fmla="*/ 2 w 15"/>
                <a:gd name="T9" fmla="*/ 11 h 13"/>
                <a:gd name="T10" fmla="*/ 6 w 15"/>
                <a:gd name="T11" fmla="*/ 11 h 13"/>
                <a:gd name="T12" fmla="*/ 10 w 15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0" y="8"/>
                  </a:moveTo>
                  <a:cubicBezTo>
                    <a:pt x="10" y="12"/>
                    <a:pt x="13" y="9"/>
                    <a:pt x="13" y="7"/>
                  </a:cubicBezTo>
                  <a:cubicBezTo>
                    <a:pt x="9" y="6"/>
                    <a:pt x="15" y="3"/>
                    <a:pt x="15" y="1"/>
                  </a:cubicBezTo>
                  <a:cubicBezTo>
                    <a:pt x="15" y="0"/>
                    <a:pt x="6" y="3"/>
                    <a:pt x="5" y="3"/>
                  </a:cubicBezTo>
                  <a:cubicBezTo>
                    <a:pt x="3" y="5"/>
                    <a:pt x="0" y="9"/>
                    <a:pt x="2" y="11"/>
                  </a:cubicBezTo>
                  <a:cubicBezTo>
                    <a:pt x="3" y="13"/>
                    <a:pt x="5" y="12"/>
                    <a:pt x="6" y="11"/>
                  </a:cubicBezTo>
                  <a:cubicBezTo>
                    <a:pt x="6" y="11"/>
                    <a:pt x="10" y="8"/>
                    <a:pt x="1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3822701" y="2986088"/>
              <a:ext cx="30163" cy="28575"/>
            </a:xfrm>
            <a:custGeom>
              <a:avLst/>
              <a:gdLst>
                <a:gd name="T0" fmla="*/ 18 w 18"/>
                <a:gd name="T1" fmla="*/ 6 h 17"/>
                <a:gd name="T2" fmla="*/ 13 w 18"/>
                <a:gd name="T3" fmla="*/ 5 h 17"/>
                <a:gd name="T4" fmla="*/ 9 w 18"/>
                <a:gd name="T5" fmla="*/ 1 h 17"/>
                <a:gd name="T6" fmla="*/ 0 w 18"/>
                <a:gd name="T7" fmla="*/ 14 h 17"/>
                <a:gd name="T8" fmla="*/ 5 w 18"/>
                <a:gd name="T9" fmla="*/ 13 h 17"/>
                <a:gd name="T10" fmla="*/ 8 w 18"/>
                <a:gd name="T11" fmla="*/ 16 h 17"/>
                <a:gd name="T12" fmla="*/ 11 w 18"/>
                <a:gd name="T13" fmla="*/ 11 h 17"/>
                <a:gd name="T14" fmla="*/ 14 w 18"/>
                <a:gd name="T15" fmla="*/ 8 h 17"/>
                <a:gd name="T16" fmla="*/ 18 w 1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8" y="6"/>
                  </a:moveTo>
                  <a:cubicBezTo>
                    <a:pt x="18" y="2"/>
                    <a:pt x="14" y="5"/>
                    <a:pt x="13" y="5"/>
                  </a:cubicBezTo>
                  <a:cubicBezTo>
                    <a:pt x="11" y="4"/>
                    <a:pt x="10" y="1"/>
                    <a:pt x="9" y="1"/>
                  </a:cubicBezTo>
                  <a:cubicBezTo>
                    <a:pt x="2" y="0"/>
                    <a:pt x="1" y="10"/>
                    <a:pt x="0" y="14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7" y="14"/>
                    <a:pt x="6" y="17"/>
                    <a:pt x="8" y="16"/>
                  </a:cubicBezTo>
                  <a:cubicBezTo>
                    <a:pt x="10" y="16"/>
                    <a:pt x="10" y="12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8"/>
                    <a:pt x="18" y="8"/>
                    <a:pt x="1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67151" y="2882900"/>
              <a:ext cx="49213" cy="52388"/>
            </a:xfrm>
            <a:custGeom>
              <a:avLst/>
              <a:gdLst>
                <a:gd name="T0" fmla="*/ 10 w 29"/>
                <a:gd name="T1" fmla="*/ 7 h 31"/>
                <a:gd name="T2" fmla="*/ 4 w 29"/>
                <a:gd name="T3" fmla="*/ 10 h 31"/>
                <a:gd name="T4" fmla="*/ 9 w 29"/>
                <a:gd name="T5" fmla="*/ 10 h 31"/>
                <a:gd name="T6" fmla="*/ 12 w 29"/>
                <a:gd name="T7" fmla="*/ 14 h 31"/>
                <a:gd name="T8" fmla="*/ 5 w 29"/>
                <a:gd name="T9" fmla="*/ 17 h 31"/>
                <a:gd name="T10" fmla="*/ 7 w 29"/>
                <a:gd name="T11" fmla="*/ 22 h 31"/>
                <a:gd name="T12" fmla="*/ 1 w 29"/>
                <a:gd name="T13" fmla="*/ 27 h 31"/>
                <a:gd name="T14" fmla="*/ 1 w 29"/>
                <a:gd name="T15" fmla="*/ 27 h 31"/>
                <a:gd name="T16" fmla="*/ 2 w 29"/>
                <a:gd name="T17" fmla="*/ 31 h 31"/>
                <a:gd name="T18" fmla="*/ 7 w 29"/>
                <a:gd name="T19" fmla="*/ 26 h 31"/>
                <a:gd name="T20" fmla="*/ 13 w 29"/>
                <a:gd name="T21" fmla="*/ 22 h 31"/>
                <a:gd name="T22" fmla="*/ 17 w 29"/>
                <a:gd name="T23" fmla="*/ 20 h 31"/>
                <a:gd name="T24" fmla="*/ 18 w 29"/>
                <a:gd name="T25" fmla="*/ 19 h 31"/>
                <a:gd name="T26" fmla="*/ 20 w 29"/>
                <a:gd name="T27" fmla="*/ 19 h 31"/>
                <a:gd name="T28" fmla="*/ 23 w 29"/>
                <a:gd name="T29" fmla="*/ 17 h 31"/>
                <a:gd name="T30" fmla="*/ 21 w 29"/>
                <a:gd name="T31" fmla="*/ 14 h 31"/>
                <a:gd name="T32" fmla="*/ 19 w 29"/>
                <a:gd name="T33" fmla="*/ 12 h 31"/>
                <a:gd name="T34" fmla="*/ 21 w 29"/>
                <a:gd name="T35" fmla="*/ 9 h 31"/>
                <a:gd name="T36" fmla="*/ 27 w 29"/>
                <a:gd name="T37" fmla="*/ 12 h 31"/>
                <a:gd name="T38" fmla="*/ 26 w 29"/>
                <a:gd name="T39" fmla="*/ 6 h 31"/>
                <a:gd name="T40" fmla="*/ 21 w 29"/>
                <a:gd name="T41" fmla="*/ 8 h 31"/>
                <a:gd name="T42" fmla="*/ 21 w 29"/>
                <a:gd name="T43" fmla="*/ 9 h 31"/>
                <a:gd name="T44" fmla="*/ 19 w 29"/>
                <a:gd name="T45" fmla="*/ 2 h 31"/>
                <a:gd name="T46" fmla="*/ 10 w 29"/>
                <a:gd name="T47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1">
                  <a:moveTo>
                    <a:pt x="10" y="7"/>
                  </a:moveTo>
                  <a:cubicBezTo>
                    <a:pt x="7" y="7"/>
                    <a:pt x="4" y="6"/>
                    <a:pt x="4" y="10"/>
                  </a:cubicBezTo>
                  <a:cubicBezTo>
                    <a:pt x="5" y="16"/>
                    <a:pt x="7" y="10"/>
                    <a:pt x="9" y="10"/>
                  </a:cubicBezTo>
                  <a:cubicBezTo>
                    <a:pt x="10" y="9"/>
                    <a:pt x="13" y="12"/>
                    <a:pt x="12" y="14"/>
                  </a:cubicBezTo>
                  <a:cubicBezTo>
                    <a:pt x="11" y="17"/>
                    <a:pt x="7" y="15"/>
                    <a:pt x="5" y="17"/>
                  </a:cubicBezTo>
                  <a:cubicBezTo>
                    <a:pt x="3" y="20"/>
                    <a:pt x="8" y="19"/>
                    <a:pt x="7" y="22"/>
                  </a:cubicBezTo>
                  <a:cubicBezTo>
                    <a:pt x="6" y="24"/>
                    <a:pt x="0" y="24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4" y="29"/>
                    <a:pt x="2" y="31"/>
                  </a:cubicBezTo>
                  <a:cubicBezTo>
                    <a:pt x="5" y="31"/>
                    <a:pt x="6" y="28"/>
                    <a:pt x="7" y="26"/>
                  </a:cubicBezTo>
                  <a:cubicBezTo>
                    <a:pt x="9" y="24"/>
                    <a:pt x="11" y="24"/>
                    <a:pt x="13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8"/>
                    <a:pt x="19" y="19"/>
                    <a:pt x="20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4" y="15"/>
                    <a:pt x="22" y="15"/>
                    <a:pt x="21" y="14"/>
                  </a:cubicBezTo>
                  <a:cubicBezTo>
                    <a:pt x="20" y="13"/>
                    <a:pt x="19" y="14"/>
                    <a:pt x="19" y="12"/>
                  </a:cubicBezTo>
                  <a:cubicBezTo>
                    <a:pt x="19" y="11"/>
                    <a:pt x="20" y="9"/>
                    <a:pt x="21" y="9"/>
                  </a:cubicBezTo>
                  <a:cubicBezTo>
                    <a:pt x="24" y="8"/>
                    <a:pt x="23" y="14"/>
                    <a:pt x="27" y="12"/>
                  </a:cubicBezTo>
                  <a:cubicBezTo>
                    <a:pt x="29" y="11"/>
                    <a:pt x="28" y="7"/>
                    <a:pt x="26" y="6"/>
                  </a:cubicBezTo>
                  <a:cubicBezTo>
                    <a:pt x="23" y="3"/>
                    <a:pt x="23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0" y="3"/>
                    <a:pt x="19" y="2"/>
                  </a:cubicBezTo>
                  <a:cubicBezTo>
                    <a:pt x="17" y="0"/>
                    <a:pt x="13" y="6"/>
                    <a:pt x="1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911601" y="2862263"/>
              <a:ext cx="12700" cy="26988"/>
            </a:xfrm>
            <a:custGeom>
              <a:avLst/>
              <a:gdLst>
                <a:gd name="T0" fmla="*/ 7 w 8"/>
                <a:gd name="T1" fmla="*/ 8 h 16"/>
                <a:gd name="T2" fmla="*/ 0 w 8"/>
                <a:gd name="T3" fmla="*/ 11 h 16"/>
                <a:gd name="T4" fmla="*/ 3 w 8"/>
                <a:gd name="T5" fmla="*/ 16 h 16"/>
                <a:gd name="T6" fmla="*/ 7 w 8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8"/>
                  </a:moveTo>
                  <a:cubicBezTo>
                    <a:pt x="8" y="0"/>
                    <a:pt x="0" y="6"/>
                    <a:pt x="0" y="11"/>
                  </a:cubicBezTo>
                  <a:cubicBezTo>
                    <a:pt x="0" y="13"/>
                    <a:pt x="0" y="15"/>
                    <a:pt x="3" y="16"/>
                  </a:cubicBezTo>
                  <a:cubicBezTo>
                    <a:pt x="6" y="16"/>
                    <a:pt x="7" y="11"/>
                    <a:pt x="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914776" y="2809875"/>
              <a:ext cx="14288" cy="12700"/>
            </a:xfrm>
            <a:custGeom>
              <a:avLst/>
              <a:gdLst>
                <a:gd name="T0" fmla="*/ 7 w 9"/>
                <a:gd name="T1" fmla="*/ 2 h 8"/>
                <a:gd name="T2" fmla="*/ 4 w 9"/>
                <a:gd name="T3" fmla="*/ 7 h 8"/>
                <a:gd name="T4" fmla="*/ 7 w 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7" y="2"/>
                  </a:moveTo>
                  <a:cubicBezTo>
                    <a:pt x="3" y="0"/>
                    <a:pt x="0" y="8"/>
                    <a:pt x="4" y="7"/>
                  </a:cubicBezTo>
                  <a:cubicBezTo>
                    <a:pt x="5" y="7"/>
                    <a:pt x="9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3937001" y="2798763"/>
              <a:ext cx="7938" cy="14288"/>
            </a:xfrm>
            <a:custGeom>
              <a:avLst/>
              <a:gdLst>
                <a:gd name="T0" fmla="*/ 3 w 5"/>
                <a:gd name="T1" fmla="*/ 7 h 8"/>
                <a:gd name="T2" fmla="*/ 2 w 5"/>
                <a:gd name="T3" fmla="*/ 0 h 8"/>
                <a:gd name="T4" fmla="*/ 1 w 5"/>
                <a:gd name="T5" fmla="*/ 5 h 8"/>
                <a:gd name="T6" fmla="*/ 3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cubicBezTo>
                    <a:pt x="5" y="5"/>
                    <a:pt x="4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5"/>
                    <a:pt x="3" y="8"/>
                    <a:pt x="3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3941763" y="2782888"/>
              <a:ext cx="7938" cy="7938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3"/>
                    <a:pt x="2" y="0"/>
                    <a:pt x="1" y="2"/>
                  </a:cubicBezTo>
                  <a:cubicBezTo>
                    <a:pt x="0" y="3"/>
                    <a:pt x="1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3967163" y="2751138"/>
              <a:ext cx="17463" cy="7938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2 h 4"/>
                <a:gd name="T4" fmla="*/ 7 w 10"/>
                <a:gd name="T5" fmla="*/ 0 h 4"/>
                <a:gd name="T6" fmla="*/ 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2" y="4"/>
                    <a:pt x="7" y="3"/>
                    <a:pt x="9" y="2"/>
                  </a:cubicBezTo>
                  <a:cubicBezTo>
                    <a:pt x="10" y="2"/>
                    <a:pt x="7" y="0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011613" y="2690813"/>
              <a:ext cx="9525" cy="6350"/>
            </a:xfrm>
            <a:custGeom>
              <a:avLst/>
              <a:gdLst>
                <a:gd name="T0" fmla="*/ 0 w 6"/>
                <a:gd name="T1" fmla="*/ 2 h 4"/>
                <a:gd name="T2" fmla="*/ 4 w 6"/>
                <a:gd name="T3" fmla="*/ 3 h 4"/>
                <a:gd name="T4" fmla="*/ 6 w 6"/>
                <a:gd name="T5" fmla="*/ 0 h 4"/>
                <a:gd name="T6" fmla="*/ 0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4"/>
                    <a:pt x="2" y="4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1" y="2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39"/>
            <p:cNvSpPr>
              <a:spLocks/>
            </p:cNvSpPr>
            <p:nvPr/>
          </p:nvSpPr>
          <p:spPr bwMode="auto">
            <a:xfrm>
              <a:off x="4003676" y="2700338"/>
              <a:ext cx="11113" cy="9525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3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6" y="0"/>
                    <a:pt x="0" y="1"/>
                    <a:pt x="1" y="3"/>
                  </a:cubicBezTo>
                  <a:cubicBezTo>
                    <a:pt x="1" y="5"/>
                    <a:pt x="4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40"/>
            <p:cNvSpPr>
              <a:spLocks/>
            </p:cNvSpPr>
            <p:nvPr/>
          </p:nvSpPr>
          <p:spPr bwMode="auto">
            <a:xfrm>
              <a:off x="4043363" y="2624138"/>
              <a:ext cx="17463" cy="1746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9 h 10"/>
                <a:gd name="T4" fmla="*/ 9 w 10"/>
                <a:gd name="T5" fmla="*/ 1 h 10"/>
                <a:gd name="T6" fmla="*/ 5 w 10"/>
                <a:gd name="T7" fmla="*/ 4 h 10"/>
                <a:gd name="T8" fmla="*/ 0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5" y="10"/>
                    <a:pt x="10" y="6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ubicBezTo>
                    <a:pt x="4" y="5"/>
                    <a:pt x="0" y="6"/>
                    <a:pt x="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41"/>
            <p:cNvSpPr>
              <a:spLocks/>
            </p:cNvSpPr>
            <p:nvPr/>
          </p:nvSpPr>
          <p:spPr bwMode="auto">
            <a:xfrm>
              <a:off x="3898901" y="2559050"/>
              <a:ext cx="23813" cy="22225"/>
            </a:xfrm>
            <a:custGeom>
              <a:avLst/>
              <a:gdLst>
                <a:gd name="T0" fmla="*/ 14 w 14"/>
                <a:gd name="T1" fmla="*/ 8 h 13"/>
                <a:gd name="T2" fmla="*/ 8 w 14"/>
                <a:gd name="T3" fmla="*/ 13 h 13"/>
                <a:gd name="T4" fmla="*/ 14 w 14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4" y="0"/>
                    <a:pt x="0" y="13"/>
                    <a:pt x="8" y="13"/>
                  </a:cubicBezTo>
                  <a:cubicBezTo>
                    <a:pt x="10" y="13"/>
                    <a:pt x="14" y="10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42"/>
            <p:cNvSpPr>
              <a:spLocks/>
            </p:cNvSpPr>
            <p:nvPr/>
          </p:nvSpPr>
          <p:spPr bwMode="auto">
            <a:xfrm>
              <a:off x="3854451" y="2593975"/>
              <a:ext cx="20638" cy="22225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5 h 13"/>
                <a:gd name="T4" fmla="*/ 0 w 12"/>
                <a:gd name="T5" fmla="*/ 13 h 13"/>
                <a:gd name="T6" fmla="*/ 6 w 12"/>
                <a:gd name="T7" fmla="*/ 9 h 13"/>
                <a:gd name="T8" fmla="*/ 11 w 1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2" y="0"/>
                    <a:pt x="8" y="4"/>
                    <a:pt x="8" y="5"/>
                  </a:cubicBezTo>
                  <a:cubicBezTo>
                    <a:pt x="6" y="7"/>
                    <a:pt x="2" y="10"/>
                    <a:pt x="0" y="13"/>
                  </a:cubicBezTo>
                  <a:cubicBezTo>
                    <a:pt x="3" y="13"/>
                    <a:pt x="4" y="10"/>
                    <a:pt x="6" y="9"/>
                  </a:cubicBezTo>
                  <a:cubicBezTo>
                    <a:pt x="7" y="7"/>
                    <a:pt x="11" y="6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43"/>
            <p:cNvSpPr>
              <a:spLocks/>
            </p:cNvSpPr>
            <p:nvPr/>
          </p:nvSpPr>
          <p:spPr bwMode="auto">
            <a:xfrm>
              <a:off x="4321176" y="2095500"/>
              <a:ext cx="80963" cy="82550"/>
            </a:xfrm>
            <a:custGeom>
              <a:avLst/>
              <a:gdLst>
                <a:gd name="T0" fmla="*/ 41 w 48"/>
                <a:gd name="T1" fmla="*/ 21 h 48"/>
                <a:gd name="T2" fmla="*/ 35 w 48"/>
                <a:gd name="T3" fmla="*/ 30 h 48"/>
                <a:gd name="T4" fmla="*/ 38 w 48"/>
                <a:gd name="T5" fmla="*/ 33 h 48"/>
                <a:gd name="T6" fmla="*/ 38 w 48"/>
                <a:gd name="T7" fmla="*/ 37 h 48"/>
                <a:gd name="T8" fmla="*/ 32 w 48"/>
                <a:gd name="T9" fmla="*/ 40 h 48"/>
                <a:gd name="T10" fmla="*/ 26 w 48"/>
                <a:gd name="T11" fmla="*/ 43 h 48"/>
                <a:gd name="T12" fmla="*/ 19 w 48"/>
                <a:gd name="T13" fmla="*/ 46 h 48"/>
                <a:gd name="T14" fmla="*/ 10 w 48"/>
                <a:gd name="T15" fmla="*/ 47 h 48"/>
                <a:gd name="T16" fmla="*/ 5 w 48"/>
                <a:gd name="T17" fmla="*/ 41 h 48"/>
                <a:gd name="T18" fmla="*/ 2 w 48"/>
                <a:gd name="T19" fmla="*/ 36 h 48"/>
                <a:gd name="T20" fmla="*/ 9 w 48"/>
                <a:gd name="T21" fmla="*/ 33 h 48"/>
                <a:gd name="T22" fmla="*/ 15 w 48"/>
                <a:gd name="T23" fmla="*/ 34 h 48"/>
                <a:gd name="T24" fmla="*/ 7 w 48"/>
                <a:gd name="T25" fmla="*/ 30 h 48"/>
                <a:gd name="T26" fmla="*/ 8 w 48"/>
                <a:gd name="T27" fmla="*/ 24 h 48"/>
                <a:gd name="T28" fmla="*/ 16 w 48"/>
                <a:gd name="T29" fmla="*/ 24 h 48"/>
                <a:gd name="T30" fmla="*/ 7 w 48"/>
                <a:gd name="T31" fmla="*/ 17 h 48"/>
                <a:gd name="T32" fmla="*/ 11 w 48"/>
                <a:gd name="T33" fmla="*/ 17 h 48"/>
                <a:gd name="T34" fmla="*/ 14 w 48"/>
                <a:gd name="T35" fmla="*/ 13 h 48"/>
                <a:gd name="T36" fmla="*/ 23 w 48"/>
                <a:gd name="T37" fmla="*/ 14 h 48"/>
                <a:gd name="T38" fmla="*/ 24 w 48"/>
                <a:gd name="T39" fmla="*/ 17 h 48"/>
                <a:gd name="T40" fmla="*/ 29 w 48"/>
                <a:gd name="T41" fmla="*/ 12 h 48"/>
                <a:gd name="T42" fmla="*/ 31 w 48"/>
                <a:gd name="T43" fmla="*/ 22 h 48"/>
                <a:gd name="T44" fmla="*/ 33 w 48"/>
                <a:gd name="T45" fmla="*/ 11 h 48"/>
                <a:gd name="T46" fmla="*/ 28 w 48"/>
                <a:gd name="T47" fmla="*/ 5 h 48"/>
                <a:gd name="T48" fmla="*/ 29 w 48"/>
                <a:gd name="T49" fmla="*/ 1 h 48"/>
                <a:gd name="T50" fmla="*/ 32 w 48"/>
                <a:gd name="T51" fmla="*/ 0 h 48"/>
                <a:gd name="T52" fmla="*/ 38 w 48"/>
                <a:gd name="T53" fmla="*/ 5 h 48"/>
                <a:gd name="T54" fmla="*/ 47 w 48"/>
                <a:gd name="T55" fmla="*/ 13 h 48"/>
                <a:gd name="T56" fmla="*/ 41 w 48"/>
                <a:gd name="T5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48">
                  <a:moveTo>
                    <a:pt x="41" y="21"/>
                  </a:moveTo>
                  <a:cubicBezTo>
                    <a:pt x="39" y="23"/>
                    <a:pt x="33" y="27"/>
                    <a:pt x="35" y="30"/>
                  </a:cubicBezTo>
                  <a:cubicBezTo>
                    <a:pt x="36" y="32"/>
                    <a:pt x="37" y="31"/>
                    <a:pt x="38" y="33"/>
                  </a:cubicBezTo>
                  <a:cubicBezTo>
                    <a:pt x="38" y="34"/>
                    <a:pt x="38" y="36"/>
                    <a:pt x="38" y="37"/>
                  </a:cubicBezTo>
                  <a:cubicBezTo>
                    <a:pt x="37" y="40"/>
                    <a:pt x="36" y="40"/>
                    <a:pt x="32" y="40"/>
                  </a:cubicBezTo>
                  <a:cubicBezTo>
                    <a:pt x="29" y="40"/>
                    <a:pt x="29" y="41"/>
                    <a:pt x="26" y="43"/>
                  </a:cubicBezTo>
                  <a:cubicBezTo>
                    <a:pt x="24" y="44"/>
                    <a:pt x="21" y="45"/>
                    <a:pt x="19" y="46"/>
                  </a:cubicBezTo>
                  <a:cubicBezTo>
                    <a:pt x="17" y="47"/>
                    <a:pt x="13" y="48"/>
                    <a:pt x="10" y="47"/>
                  </a:cubicBezTo>
                  <a:cubicBezTo>
                    <a:pt x="8" y="46"/>
                    <a:pt x="8" y="43"/>
                    <a:pt x="5" y="41"/>
                  </a:cubicBezTo>
                  <a:cubicBezTo>
                    <a:pt x="3" y="40"/>
                    <a:pt x="0" y="40"/>
                    <a:pt x="2" y="36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11" y="33"/>
                    <a:pt x="16" y="37"/>
                    <a:pt x="15" y="34"/>
                  </a:cubicBezTo>
                  <a:cubicBezTo>
                    <a:pt x="14" y="29"/>
                    <a:pt x="9" y="32"/>
                    <a:pt x="7" y="30"/>
                  </a:cubicBezTo>
                  <a:cubicBezTo>
                    <a:pt x="3" y="28"/>
                    <a:pt x="5" y="24"/>
                    <a:pt x="8" y="24"/>
                  </a:cubicBezTo>
                  <a:cubicBezTo>
                    <a:pt x="11" y="23"/>
                    <a:pt x="13" y="24"/>
                    <a:pt x="16" y="24"/>
                  </a:cubicBezTo>
                  <a:cubicBezTo>
                    <a:pt x="17" y="18"/>
                    <a:pt x="7" y="22"/>
                    <a:pt x="7" y="17"/>
                  </a:cubicBezTo>
                  <a:cubicBezTo>
                    <a:pt x="7" y="13"/>
                    <a:pt x="10" y="16"/>
                    <a:pt x="11" y="17"/>
                  </a:cubicBezTo>
                  <a:cubicBezTo>
                    <a:pt x="14" y="17"/>
                    <a:pt x="15" y="15"/>
                    <a:pt x="14" y="13"/>
                  </a:cubicBezTo>
                  <a:cubicBezTo>
                    <a:pt x="17" y="12"/>
                    <a:pt x="20" y="18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6" y="15"/>
                    <a:pt x="25" y="8"/>
                    <a:pt x="29" y="12"/>
                  </a:cubicBezTo>
                  <a:cubicBezTo>
                    <a:pt x="31" y="14"/>
                    <a:pt x="30" y="20"/>
                    <a:pt x="31" y="22"/>
                  </a:cubicBezTo>
                  <a:cubicBezTo>
                    <a:pt x="32" y="20"/>
                    <a:pt x="34" y="13"/>
                    <a:pt x="33" y="11"/>
                  </a:cubicBezTo>
                  <a:cubicBezTo>
                    <a:pt x="32" y="9"/>
                    <a:pt x="28" y="8"/>
                    <a:pt x="28" y="5"/>
                  </a:cubicBezTo>
                  <a:cubicBezTo>
                    <a:pt x="28" y="4"/>
                    <a:pt x="28" y="2"/>
                    <a:pt x="29" y="1"/>
                  </a:cubicBezTo>
                  <a:cubicBezTo>
                    <a:pt x="29" y="2"/>
                    <a:pt x="33" y="0"/>
                    <a:pt x="32" y="0"/>
                  </a:cubicBezTo>
                  <a:cubicBezTo>
                    <a:pt x="36" y="0"/>
                    <a:pt x="36" y="2"/>
                    <a:pt x="38" y="5"/>
                  </a:cubicBezTo>
                  <a:cubicBezTo>
                    <a:pt x="41" y="8"/>
                    <a:pt x="48" y="6"/>
                    <a:pt x="47" y="13"/>
                  </a:cubicBezTo>
                  <a:cubicBezTo>
                    <a:pt x="46" y="17"/>
                    <a:pt x="44" y="19"/>
                    <a:pt x="41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44"/>
            <p:cNvSpPr>
              <a:spLocks/>
            </p:cNvSpPr>
            <p:nvPr/>
          </p:nvSpPr>
          <p:spPr bwMode="auto">
            <a:xfrm>
              <a:off x="4352926" y="2097088"/>
              <a:ext cx="12700" cy="12700"/>
            </a:xfrm>
            <a:custGeom>
              <a:avLst/>
              <a:gdLst>
                <a:gd name="T0" fmla="*/ 6 w 7"/>
                <a:gd name="T1" fmla="*/ 3 h 7"/>
                <a:gd name="T2" fmla="*/ 2 w 7"/>
                <a:gd name="T3" fmla="*/ 5 h 7"/>
                <a:gd name="T4" fmla="*/ 6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6" y="0"/>
                    <a:pt x="0" y="3"/>
                    <a:pt x="2" y="5"/>
                  </a:cubicBezTo>
                  <a:cubicBezTo>
                    <a:pt x="4" y="7"/>
                    <a:pt x="7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4" name="Freeform 45"/>
            <p:cNvSpPr>
              <a:spLocks/>
            </p:cNvSpPr>
            <p:nvPr/>
          </p:nvSpPr>
          <p:spPr bwMode="auto">
            <a:xfrm>
              <a:off x="4373563" y="2046288"/>
              <a:ext cx="82550" cy="68263"/>
            </a:xfrm>
            <a:custGeom>
              <a:avLst/>
              <a:gdLst>
                <a:gd name="T0" fmla="*/ 7 w 49"/>
                <a:gd name="T1" fmla="*/ 21 h 40"/>
                <a:gd name="T2" fmla="*/ 0 w 49"/>
                <a:gd name="T3" fmla="*/ 23 h 40"/>
                <a:gd name="T4" fmla="*/ 6 w 49"/>
                <a:gd name="T5" fmla="*/ 26 h 40"/>
                <a:gd name="T6" fmla="*/ 11 w 49"/>
                <a:gd name="T7" fmla="*/ 31 h 40"/>
                <a:gd name="T8" fmla="*/ 23 w 49"/>
                <a:gd name="T9" fmla="*/ 37 h 40"/>
                <a:gd name="T10" fmla="*/ 30 w 49"/>
                <a:gd name="T11" fmla="*/ 32 h 40"/>
                <a:gd name="T12" fmla="*/ 32 w 49"/>
                <a:gd name="T13" fmla="*/ 25 h 40"/>
                <a:gd name="T14" fmla="*/ 33 w 49"/>
                <a:gd name="T15" fmla="*/ 25 h 40"/>
                <a:gd name="T16" fmla="*/ 33 w 49"/>
                <a:gd name="T17" fmla="*/ 32 h 40"/>
                <a:gd name="T18" fmla="*/ 46 w 49"/>
                <a:gd name="T19" fmla="*/ 27 h 40"/>
                <a:gd name="T20" fmla="*/ 45 w 49"/>
                <a:gd name="T21" fmla="*/ 20 h 40"/>
                <a:gd name="T22" fmla="*/ 49 w 49"/>
                <a:gd name="T23" fmla="*/ 14 h 40"/>
                <a:gd name="T24" fmla="*/ 45 w 49"/>
                <a:gd name="T25" fmla="*/ 8 h 40"/>
                <a:gd name="T26" fmla="*/ 42 w 49"/>
                <a:gd name="T27" fmla="*/ 13 h 40"/>
                <a:gd name="T28" fmla="*/ 39 w 49"/>
                <a:gd name="T29" fmla="*/ 20 h 40"/>
                <a:gd name="T30" fmla="*/ 34 w 49"/>
                <a:gd name="T31" fmla="*/ 24 h 40"/>
                <a:gd name="T32" fmla="*/ 33 w 49"/>
                <a:gd name="T33" fmla="*/ 19 h 40"/>
                <a:gd name="T34" fmla="*/ 38 w 49"/>
                <a:gd name="T35" fmla="*/ 16 h 40"/>
                <a:gd name="T36" fmla="*/ 35 w 49"/>
                <a:gd name="T37" fmla="*/ 9 h 40"/>
                <a:gd name="T38" fmla="*/ 31 w 49"/>
                <a:gd name="T39" fmla="*/ 4 h 40"/>
                <a:gd name="T40" fmla="*/ 27 w 49"/>
                <a:gd name="T41" fmla="*/ 10 h 40"/>
                <a:gd name="T42" fmla="*/ 21 w 49"/>
                <a:gd name="T43" fmla="*/ 1 h 40"/>
                <a:gd name="T44" fmla="*/ 16 w 49"/>
                <a:gd name="T45" fmla="*/ 3 h 40"/>
                <a:gd name="T46" fmla="*/ 11 w 49"/>
                <a:gd name="T47" fmla="*/ 6 h 40"/>
                <a:gd name="T48" fmla="*/ 11 w 49"/>
                <a:gd name="T49" fmla="*/ 10 h 40"/>
                <a:gd name="T50" fmla="*/ 5 w 49"/>
                <a:gd name="T51" fmla="*/ 9 h 40"/>
                <a:gd name="T52" fmla="*/ 4 w 49"/>
                <a:gd name="T53" fmla="*/ 15 h 40"/>
                <a:gd name="T54" fmla="*/ 7 w 49"/>
                <a:gd name="T5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40">
                  <a:moveTo>
                    <a:pt x="7" y="21"/>
                  </a:moveTo>
                  <a:cubicBezTo>
                    <a:pt x="5" y="21"/>
                    <a:pt x="0" y="17"/>
                    <a:pt x="0" y="23"/>
                  </a:cubicBezTo>
                  <a:cubicBezTo>
                    <a:pt x="1" y="26"/>
                    <a:pt x="4" y="25"/>
                    <a:pt x="6" y="26"/>
                  </a:cubicBezTo>
                  <a:cubicBezTo>
                    <a:pt x="8" y="27"/>
                    <a:pt x="9" y="29"/>
                    <a:pt x="11" y="31"/>
                  </a:cubicBezTo>
                  <a:cubicBezTo>
                    <a:pt x="14" y="35"/>
                    <a:pt x="17" y="40"/>
                    <a:pt x="23" y="37"/>
                  </a:cubicBezTo>
                  <a:cubicBezTo>
                    <a:pt x="26" y="36"/>
                    <a:pt x="28" y="34"/>
                    <a:pt x="30" y="32"/>
                  </a:cubicBezTo>
                  <a:cubicBezTo>
                    <a:pt x="31" y="30"/>
                    <a:pt x="31" y="26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5" y="26"/>
                    <a:pt x="33" y="30"/>
                    <a:pt x="33" y="32"/>
                  </a:cubicBezTo>
                  <a:cubicBezTo>
                    <a:pt x="36" y="32"/>
                    <a:pt x="46" y="29"/>
                    <a:pt x="46" y="27"/>
                  </a:cubicBezTo>
                  <a:cubicBezTo>
                    <a:pt x="47" y="25"/>
                    <a:pt x="45" y="22"/>
                    <a:pt x="45" y="20"/>
                  </a:cubicBezTo>
                  <a:cubicBezTo>
                    <a:pt x="46" y="17"/>
                    <a:pt x="48" y="16"/>
                    <a:pt x="49" y="14"/>
                  </a:cubicBezTo>
                  <a:cubicBezTo>
                    <a:pt x="49" y="12"/>
                    <a:pt x="47" y="8"/>
                    <a:pt x="45" y="8"/>
                  </a:cubicBezTo>
                  <a:cubicBezTo>
                    <a:pt x="42" y="8"/>
                    <a:pt x="42" y="11"/>
                    <a:pt x="42" y="13"/>
                  </a:cubicBezTo>
                  <a:cubicBezTo>
                    <a:pt x="41" y="17"/>
                    <a:pt x="41" y="17"/>
                    <a:pt x="39" y="20"/>
                  </a:cubicBezTo>
                  <a:cubicBezTo>
                    <a:pt x="37" y="21"/>
                    <a:pt x="35" y="22"/>
                    <a:pt x="34" y="24"/>
                  </a:cubicBezTo>
                  <a:cubicBezTo>
                    <a:pt x="32" y="24"/>
                    <a:pt x="32" y="21"/>
                    <a:pt x="33" y="19"/>
                  </a:cubicBezTo>
                  <a:cubicBezTo>
                    <a:pt x="34" y="18"/>
                    <a:pt x="37" y="18"/>
                    <a:pt x="38" y="16"/>
                  </a:cubicBezTo>
                  <a:cubicBezTo>
                    <a:pt x="41" y="13"/>
                    <a:pt x="40" y="4"/>
                    <a:pt x="35" y="9"/>
                  </a:cubicBezTo>
                  <a:cubicBezTo>
                    <a:pt x="34" y="7"/>
                    <a:pt x="34" y="4"/>
                    <a:pt x="31" y="4"/>
                  </a:cubicBezTo>
                  <a:cubicBezTo>
                    <a:pt x="28" y="5"/>
                    <a:pt x="27" y="8"/>
                    <a:pt x="27" y="10"/>
                  </a:cubicBezTo>
                  <a:cubicBezTo>
                    <a:pt x="22" y="7"/>
                    <a:pt x="25" y="2"/>
                    <a:pt x="21" y="1"/>
                  </a:cubicBezTo>
                  <a:cubicBezTo>
                    <a:pt x="19" y="0"/>
                    <a:pt x="18" y="2"/>
                    <a:pt x="16" y="3"/>
                  </a:cubicBezTo>
                  <a:cubicBezTo>
                    <a:pt x="14" y="3"/>
                    <a:pt x="11" y="3"/>
                    <a:pt x="11" y="6"/>
                  </a:cubicBezTo>
                  <a:cubicBezTo>
                    <a:pt x="10" y="8"/>
                    <a:pt x="14" y="9"/>
                    <a:pt x="11" y="10"/>
                  </a:cubicBezTo>
                  <a:cubicBezTo>
                    <a:pt x="9" y="11"/>
                    <a:pt x="7" y="8"/>
                    <a:pt x="5" y="9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7"/>
                    <a:pt x="12" y="21"/>
                    <a:pt x="7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5" name="Freeform 46"/>
            <p:cNvSpPr>
              <a:spLocks/>
            </p:cNvSpPr>
            <p:nvPr/>
          </p:nvSpPr>
          <p:spPr bwMode="auto">
            <a:xfrm>
              <a:off x="4367213" y="2039938"/>
              <a:ext cx="26988" cy="36513"/>
            </a:xfrm>
            <a:custGeom>
              <a:avLst/>
              <a:gdLst>
                <a:gd name="T0" fmla="*/ 1 w 16"/>
                <a:gd name="T1" fmla="*/ 12 h 21"/>
                <a:gd name="T2" fmla="*/ 3 w 16"/>
                <a:gd name="T3" fmla="*/ 21 h 21"/>
                <a:gd name="T4" fmla="*/ 5 w 16"/>
                <a:gd name="T5" fmla="*/ 14 h 21"/>
                <a:gd name="T6" fmla="*/ 10 w 16"/>
                <a:gd name="T7" fmla="*/ 10 h 21"/>
                <a:gd name="T8" fmla="*/ 9 w 16"/>
                <a:gd name="T9" fmla="*/ 6 h 21"/>
                <a:gd name="T10" fmla="*/ 6 w 16"/>
                <a:gd name="T11" fmla="*/ 1 h 21"/>
                <a:gd name="T12" fmla="*/ 1 w 16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" y="12"/>
                  </a:moveTo>
                  <a:cubicBezTo>
                    <a:pt x="1" y="15"/>
                    <a:pt x="1" y="18"/>
                    <a:pt x="3" y="21"/>
                  </a:cubicBezTo>
                  <a:cubicBezTo>
                    <a:pt x="6" y="21"/>
                    <a:pt x="4" y="16"/>
                    <a:pt x="5" y="14"/>
                  </a:cubicBezTo>
                  <a:cubicBezTo>
                    <a:pt x="6" y="11"/>
                    <a:pt x="8" y="11"/>
                    <a:pt x="10" y="10"/>
                  </a:cubicBezTo>
                  <a:cubicBezTo>
                    <a:pt x="16" y="8"/>
                    <a:pt x="14" y="1"/>
                    <a:pt x="9" y="6"/>
                  </a:cubicBezTo>
                  <a:cubicBezTo>
                    <a:pt x="7" y="4"/>
                    <a:pt x="11" y="0"/>
                    <a:pt x="6" y="1"/>
                  </a:cubicBezTo>
                  <a:cubicBezTo>
                    <a:pt x="0" y="1"/>
                    <a:pt x="1" y="8"/>
                    <a:pt x="1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6" name="Freeform 47"/>
            <p:cNvSpPr>
              <a:spLocks/>
            </p:cNvSpPr>
            <p:nvPr/>
          </p:nvSpPr>
          <p:spPr bwMode="auto">
            <a:xfrm>
              <a:off x="4389438" y="2012950"/>
              <a:ext cx="25400" cy="31750"/>
            </a:xfrm>
            <a:custGeom>
              <a:avLst/>
              <a:gdLst>
                <a:gd name="T0" fmla="*/ 5 w 15"/>
                <a:gd name="T1" fmla="*/ 18 h 19"/>
                <a:gd name="T2" fmla="*/ 11 w 15"/>
                <a:gd name="T3" fmla="*/ 17 h 19"/>
                <a:gd name="T4" fmla="*/ 15 w 15"/>
                <a:gd name="T5" fmla="*/ 13 h 19"/>
                <a:gd name="T6" fmla="*/ 13 w 15"/>
                <a:gd name="T7" fmla="*/ 11 h 19"/>
                <a:gd name="T8" fmla="*/ 13 w 15"/>
                <a:gd name="T9" fmla="*/ 8 h 19"/>
                <a:gd name="T10" fmla="*/ 11 w 15"/>
                <a:gd name="T11" fmla="*/ 3 h 19"/>
                <a:gd name="T12" fmla="*/ 10 w 15"/>
                <a:gd name="T13" fmla="*/ 0 h 19"/>
                <a:gd name="T14" fmla="*/ 6 w 15"/>
                <a:gd name="T15" fmla="*/ 1 h 19"/>
                <a:gd name="T16" fmla="*/ 1 w 15"/>
                <a:gd name="T17" fmla="*/ 11 h 19"/>
                <a:gd name="T18" fmla="*/ 5 w 15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5" y="18"/>
                  </a:moveTo>
                  <a:cubicBezTo>
                    <a:pt x="7" y="19"/>
                    <a:pt x="9" y="17"/>
                    <a:pt x="11" y="17"/>
                  </a:cubicBezTo>
                  <a:cubicBezTo>
                    <a:pt x="13" y="16"/>
                    <a:pt x="15" y="16"/>
                    <a:pt x="15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2" y="6"/>
                    <a:pt x="11" y="5"/>
                    <a:pt x="11" y="3"/>
                  </a:cubicBezTo>
                  <a:cubicBezTo>
                    <a:pt x="10" y="1"/>
                    <a:pt x="11" y="1"/>
                    <a:pt x="10" y="0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1" y="4"/>
                    <a:pt x="10" y="12"/>
                    <a:pt x="1" y="11"/>
                  </a:cubicBezTo>
                  <a:cubicBezTo>
                    <a:pt x="0" y="13"/>
                    <a:pt x="3" y="16"/>
                    <a:pt x="5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7" name="Freeform 48"/>
            <p:cNvSpPr>
              <a:spLocks/>
            </p:cNvSpPr>
            <p:nvPr/>
          </p:nvSpPr>
          <p:spPr bwMode="auto">
            <a:xfrm>
              <a:off x="4416426" y="2028825"/>
              <a:ext cx="19050" cy="17463"/>
            </a:xfrm>
            <a:custGeom>
              <a:avLst/>
              <a:gdLst>
                <a:gd name="T0" fmla="*/ 7 w 11"/>
                <a:gd name="T1" fmla="*/ 10 h 11"/>
                <a:gd name="T2" fmla="*/ 2 w 11"/>
                <a:gd name="T3" fmla="*/ 4 h 11"/>
                <a:gd name="T4" fmla="*/ 7 w 11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7" y="10"/>
                  </a:moveTo>
                  <a:cubicBezTo>
                    <a:pt x="11" y="8"/>
                    <a:pt x="5" y="0"/>
                    <a:pt x="2" y="4"/>
                  </a:cubicBezTo>
                  <a:cubicBezTo>
                    <a:pt x="0" y="8"/>
                    <a:pt x="3" y="11"/>
                    <a:pt x="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8" name="Freeform 49"/>
            <p:cNvSpPr>
              <a:spLocks/>
            </p:cNvSpPr>
            <p:nvPr/>
          </p:nvSpPr>
          <p:spPr bwMode="auto">
            <a:xfrm>
              <a:off x="4422776" y="1997075"/>
              <a:ext cx="50800" cy="57150"/>
            </a:xfrm>
            <a:custGeom>
              <a:avLst/>
              <a:gdLst>
                <a:gd name="T0" fmla="*/ 8 w 30"/>
                <a:gd name="T1" fmla="*/ 17 h 33"/>
                <a:gd name="T2" fmla="*/ 9 w 30"/>
                <a:gd name="T3" fmla="*/ 23 h 33"/>
                <a:gd name="T4" fmla="*/ 11 w 30"/>
                <a:gd name="T5" fmla="*/ 27 h 33"/>
                <a:gd name="T6" fmla="*/ 12 w 30"/>
                <a:gd name="T7" fmla="*/ 32 h 33"/>
                <a:gd name="T8" fmla="*/ 18 w 30"/>
                <a:gd name="T9" fmla="*/ 32 h 33"/>
                <a:gd name="T10" fmla="*/ 23 w 30"/>
                <a:gd name="T11" fmla="*/ 32 h 33"/>
                <a:gd name="T12" fmla="*/ 24 w 30"/>
                <a:gd name="T13" fmla="*/ 26 h 33"/>
                <a:gd name="T14" fmla="*/ 29 w 30"/>
                <a:gd name="T15" fmla="*/ 26 h 33"/>
                <a:gd name="T16" fmla="*/ 23 w 30"/>
                <a:gd name="T17" fmla="*/ 21 h 33"/>
                <a:gd name="T18" fmla="*/ 24 w 30"/>
                <a:gd name="T19" fmla="*/ 16 h 33"/>
                <a:gd name="T20" fmla="*/ 20 w 30"/>
                <a:gd name="T21" fmla="*/ 18 h 33"/>
                <a:gd name="T22" fmla="*/ 18 w 30"/>
                <a:gd name="T23" fmla="*/ 15 h 33"/>
                <a:gd name="T24" fmla="*/ 13 w 30"/>
                <a:gd name="T25" fmla="*/ 13 h 33"/>
                <a:gd name="T26" fmla="*/ 4 w 30"/>
                <a:gd name="T27" fmla="*/ 8 h 33"/>
                <a:gd name="T28" fmla="*/ 8 w 30"/>
                <a:gd name="T2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3">
                  <a:moveTo>
                    <a:pt x="8" y="17"/>
                  </a:moveTo>
                  <a:cubicBezTo>
                    <a:pt x="9" y="19"/>
                    <a:pt x="8" y="21"/>
                    <a:pt x="9" y="23"/>
                  </a:cubicBezTo>
                  <a:cubicBezTo>
                    <a:pt x="9" y="24"/>
                    <a:pt x="11" y="25"/>
                    <a:pt x="11" y="27"/>
                  </a:cubicBezTo>
                  <a:cubicBezTo>
                    <a:pt x="12" y="28"/>
                    <a:pt x="11" y="31"/>
                    <a:pt x="12" y="32"/>
                  </a:cubicBezTo>
                  <a:cubicBezTo>
                    <a:pt x="14" y="33"/>
                    <a:pt x="16" y="32"/>
                    <a:pt x="18" y="32"/>
                  </a:cubicBezTo>
                  <a:cubicBezTo>
                    <a:pt x="20" y="32"/>
                    <a:pt x="21" y="33"/>
                    <a:pt x="23" y="32"/>
                  </a:cubicBezTo>
                  <a:cubicBezTo>
                    <a:pt x="25" y="30"/>
                    <a:pt x="25" y="28"/>
                    <a:pt x="24" y="26"/>
                  </a:cubicBezTo>
                  <a:cubicBezTo>
                    <a:pt x="25" y="25"/>
                    <a:pt x="27" y="26"/>
                    <a:pt x="29" y="26"/>
                  </a:cubicBezTo>
                  <a:cubicBezTo>
                    <a:pt x="30" y="22"/>
                    <a:pt x="26" y="21"/>
                    <a:pt x="23" y="21"/>
                  </a:cubicBezTo>
                  <a:cubicBezTo>
                    <a:pt x="22" y="19"/>
                    <a:pt x="26" y="18"/>
                    <a:pt x="24" y="16"/>
                  </a:cubicBezTo>
                  <a:cubicBezTo>
                    <a:pt x="21" y="13"/>
                    <a:pt x="20" y="17"/>
                    <a:pt x="20" y="18"/>
                  </a:cubicBezTo>
                  <a:cubicBezTo>
                    <a:pt x="17" y="20"/>
                    <a:pt x="18" y="18"/>
                    <a:pt x="18" y="15"/>
                  </a:cubicBezTo>
                  <a:cubicBezTo>
                    <a:pt x="17" y="13"/>
                    <a:pt x="16" y="12"/>
                    <a:pt x="13" y="13"/>
                  </a:cubicBezTo>
                  <a:cubicBezTo>
                    <a:pt x="12" y="8"/>
                    <a:pt x="8" y="0"/>
                    <a:pt x="4" y="8"/>
                  </a:cubicBezTo>
                  <a:cubicBezTo>
                    <a:pt x="0" y="14"/>
                    <a:pt x="4" y="13"/>
                    <a:pt x="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9" name="Freeform 50"/>
            <p:cNvSpPr>
              <a:spLocks/>
            </p:cNvSpPr>
            <p:nvPr/>
          </p:nvSpPr>
          <p:spPr bwMode="auto">
            <a:xfrm>
              <a:off x="4470401" y="2000250"/>
              <a:ext cx="11113" cy="12700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2 w 7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1"/>
                    <a:pt x="1" y="8"/>
                    <a:pt x="4" y="7"/>
                  </a:cubicBezTo>
                  <a:cubicBezTo>
                    <a:pt x="7" y="6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0" name="Freeform 51"/>
            <p:cNvSpPr>
              <a:spLocks/>
            </p:cNvSpPr>
            <p:nvPr/>
          </p:nvSpPr>
          <p:spPr bwMode="auto">
            <a:xfrm>
              <a:off x="4489451" y="2008188"/>
              <a:ext cx="38100" cy="47625"/>
            </a:xfrm>
            <a:custGeom>
              <a:avLst/>
              <a:gdLst>
                <a:gd name="T0" fmla="*/ 17 w 23"/>
                <a:gd name="T1" fmla="*/ 8 h 28"/>
                <a:gd name="T2" fmla="*/ 16 w 23"/>
                <a:gd name="T3" fmla="*/ 2 h 28"/>
                <a:gd name="T4" fmla="*/ 10 w 23"/>
                <a:gd name="T5" fmla="*/ 1 h 28"/>
                <a:gd name="T6" fmla="*/ 4 w 23"/>
                <a:gd name="T7" fmla="*/ 5 h 28"/>
                <a:gd name="T8" fmla="*/ 2 w 23"/>
                <a:gd name="T9" fmla="*/ 11 h 28"/>
                <a:gd name="T10" fmla="*/ 0 w 23"/>
                <a:gd name="T11" fmla="*/ 20 h 28"/>
                <a:gd name="T12" fmla="*/ 4 w 23"/>
                <a:gd name="T13" fmla="*/ 25 h 28"/>
                <a:gd name="T14" fmla="*/ 8 w 23"/>
                <a:gd name="T15" fmla="*/ 20 h 28"/>
                <a:gd name="T16" fmla="*/ 8 w 23"/>
                <a:gd name="T17" fmla="*/ 19 h 28"/>
                <a:gd name="T18" fmla="*/ 10 w 23"/>
                <a:gd name="T19" fmla="*/ 27 h 28"/>
                <a:gd name="T20" fmla="*/ 13 w 23"/>
                <a:gd name="T21" fmla="*/ 25 h 28"/>
                <a:gd name="T22" fmla="*/ 16 w 23"/>
                <a:gd name="T23" fmla="*/ 25 h 28"/>
                <a:gd name="T24" fmla="*/ 20 w 23"/>
                <a:gd name="T25" fmla="*/ 19 h 28"/>
                <a:gd name="T26" fmla="*/ 22 w 23"/>
                <a:gd name="T27" fmla="*/ 21 h 28"/>
                <a:gd name="T28" fmla="*/ 21 w 23"/>
                <a:gd name="T29" fmla="*/ 14 h 28"/>
                <a:gd name="T30" fmla="*/ 18 w 23"/>
                <a:gd name="T31" fmla="*/ 18 h 28"/>
                <a:gd name="T32" fmla="*/ 17 w 23"/>
                <a:gd name="T3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8">
                  <a:moveTo>
                    <a:pt x="17" y="8"/>
                  </a:moveTo>
                  <a:cubicBezTo>
                    <a:pt x="18" y="6"/>
                    <a:pt x="18" y="4"/>
                    <a:pt x="16" y="2"/>
                  </a:cubicBezTo>
                  <a:cubicBezTo>
                    <a:pt x="14" y="0"/>
                    <a:pt x="12" y="1"/>
                    <a:pt x="10" y="1"/>
                  </a:cubicBezTo>
                  <a:cubicBezTo>
                    <a:pt x="7" y="2"/>
                    <a:pt x="5" y="2"/>
                    <a:pt x="4" y="5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2"/>
                    <a:pt x="0" y="25"/>
                    <a:pt x="4" y="25"/>
                  </a:cubicBezTo>
                  <a:cubicBezTo>
                    <a:pt x="7" y="25"/>
                    <a:pt x="6" y="22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1" y="19"/>
                    <a:pt x="10" y="25"/>
                    <a:pt x="10" y="27"/>
                  </a:cubicBezTo>
                  <a:cubicBezTo>
                    <a:pt x="12" y="28"/>
                    <a:pt x="12" y="26"/>
                    <a:pt x="13" y="25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20" y="25"/>
                    <a:pt x="20" y="23"/>
                    <a:pt x="20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3" y="19"/>
                    <a:pt x="23" y="16"/>
                    <a:pt x="21" y="14"/>
                  </a:cubicBezTo>
                  <a:cubicBezTo>
                    <a:pt x="18" y="12"/>
                    <a:pt x="18" y="16"/>
                    <a:pt x="18" y="18"/>
                  </a:cubicBezTo>
                  <a:cubicBezTo>
                    <a:pt x="15" y="17"/>
                    <a:pt x="17" y="10"/>
                    <a:pt x="1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1" name="Freeform 52"/>
            <p:cNvSpPr>
              <a:spLocks/>
            </p:cNvSpPr>
            <p:nvPr/>
          </p:nvSpPr>
          <p:spPr bwMode="auto">
            <a:xfrm>
              <a:off x="4514851" y="2052638"/>
              <a:ext cx="26988" cy="23813"/>
            </a:xfrm>
            <a:custGeom>
              <a:avLst/>
              <a:gdLst>
                <a:gd name="T0" fmla="*/ 11 w 16"/>
                <a:gd name="T1" fmla="*/ 2 h 14"/>
                <a:gd name="T2" fmla="*/ 10 w 16"/>
                <a:gd name="T3" fmla="*/ 0 h 14"/>
                <a:gd name="T4" fmla="*/ 8 w 16"/>
                <a:gd name="T5" fmla="*/ 1 h 14"/>
                <a:gd name="T6" fmla="*/ 4 w 16"/>
                <a:gd name="T7" fmla="*/ 1 h 14"/>
                <a:gd name="T8" fmla="*/ 10 w 16"/>
                <a:gd name="T9" fmla="*/ 11 h 14"/>
                <a:gd name="T10" fmla="*/ 12 w 16"/>
                <a:gd name="T11" fmla="*/ 6 h 14"/>
                <a:gd name="T12" fmla="*/ 16 w 16"/>
                <a:gd name="T13" fmla="*/ 4 h 14"/>
                <a:gd name="T14" fmla="*/ 11 w 16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1" y="2"/>
                  </a:moveTo>
                  <a:cubicBezTo>
                    <a:pt x="12" y="2"/>
                    <a:pt x="11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0" y="4"/>
                    <a:pt x="6" y="14"/>
                    <a:pt x="10" y="11"/>
                  </a:cubicBezTo>
                  <a:cubicBezTo>
                    <a:pt x="11" y="10"/>
                    <a:pt x="13" y="8"/>
                    <a:pt x="12" y="6"/>
                  </a:cubicBezTo>
                  <a:cubicBezTo>
                    <a:pt x="13" y="6"/>
                    <a:pt x="16" y="6"/>
                    <a:pt x="16" y="4"/>
                  </a:cubicBezTo>
                  <a:cubicBezTo>
                    <a:pt x="15" y="2"/>
                    <a:pt x="13" y="2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2" name="Freeform 53"/>
            <p:cNvSpPr>
              <a:spLocks/>
            </p:cNvSpPr>
            <p:nvPr/>
          </p:nvSpPr>
          <p:spPr bwMode="auto">
            <a:xfrm>
              <a:off x="4575176" y="1970088"/>
              <a:ext cx="12700" cy="20638"/>
            </a:xfrm>
            <a:custGeom>
              <a:avLst/>
              <a:gdLst>
                <a:gd name="T0" fmla="*/ 4 w 7"/>
                <a:gd name="T1" fmla="*/ 12 h 12"/>
                <a:gd name="T2" fmla="*/ 4 w 7"/>
                <a:gd name="T3" fmla="*/ 2 h 12"/>
                <a:gd name="T4" fmla="*/ 4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6" y="11"/>
                    <a:pt x="7" y="3"/>
                    <a:pt x="4" y="2"/>
                  </a:cubicBezTo>
                  <a:cubicBezTo>
                    <a:pt x="0" y="0"/>
                    <a:pt x="3" y="11"/>
                    <a:pt x="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3" name="Freeform 54"/>
            <p:cNvSpPr>
              <a:spLocks/>
            </p:cNvSpPr>
            <p:nvPr/>
          </p:nvSpPr>
          <p:spPr bwMode="auto">
            <a:xfrm>
              <a:off x="4589463" y="1849438"/>
              <a:ext cx="109538" cy="106363"/>
            </a:xfrm>
            <a:custGeom>
              <a:avLst/>
              <a:gdLst>
                <a:gd name="T0" fmla="*/ 56 w 65"/>
                <a:gd name="T1" fmla="*/ 3 h 63"/>
                <a:gd name="T2" fmla="*/ 57 w 65"/>
                <a:gd name="T3" fmla="*/ 6 h 63"/>
                <a:gd name="T4" fmla="*/ 60 w 65"/>
                <a:gd name="T5" fmla="*/ 7 h 63"/>
                <a:gd name="T6" fmla="*/ 63 w 65"/>
                <a:gd name="T7" fmla="*/ 12 h 63"/>
                <a:gd name="T8" fmla="*/ 63 w 65"/>
                <a:gd name="T9" fmla="*/ 17 h 63"/>
                <a:gd name="T10" fmla="*/ 60 w 65"/>
                <a:gd name="T11" fmla="*/ 17 h 63"/>
                <a:gd name="T12" fmla="*/ 59 w 65"/>
                <a:gd name="T13" fmla="*/ 20 h 63"/>
                <a:gd name="T14" fmla="*/ 56 w 65"/>
                <a:gd name="T15" fmla="*/ 24 h 63"/>
                <a:gd name="T16" fmla="*/ 52 w 65"/>
                <a:gd name="T17" fmla="*/ 27 h 63"/>
                <a:gd name="T18" fmla="*/ 48 w 65"/>
                <a:gd name="T19" fmla="*/ 38 h 63"/>
                <a:gd name="T20" fmla="*/ 44 w 65"/>
                <a:gd name="T21" fmla="*/ 42 h 63"/>
                <a:gd name="T22" fmla="*/ 44 w 65"/>
                <a:gd name="T23" fmla="*/ 46 h 63"/>
                <a:gd name="T24" fmla="*/ 42 w 65"/>
                <a:gd name="T25" fmla="*/ 46 h 63"/>
                <a:gd name="T26" fmla="*/ 38 w 65"/>
                <a:gd name="T27" fmla="*/ 49 h 63"/>
                <a:gd name="T28" fmla="*/ 36 w 65"/>
                <a:gd name="T29" fmla="*/ 51 h 63"/>
                <a:gd name="T30" fmla="*/ 34 w 65"/>
                <a:gd name="T31" fmla="*/ 53 h 63"/>
                <a:gd name="T32" fmla="*/ 33 w 65"/>
                <a:gd name="T33" fmla="*/ 50 h 63"/>
                <a:gd name="T34" fmla="*/ 30 w 65"/>
                <a:gd name="T35" fmla="*/ 54 h 63"/>
                <a:gd name="T36" fmla="*/ 30 w 65"/>
                <a:gd name="T37" fmla="*/ 53 h 63"/>
                <a:gd name="T38" fmla="*/ 25 w 65"/>
                <a:gd name="T39" fmla="*/ 56 h 63"/>
                <a:gd name="T40" fmla="*/ 25 w 65"/>
                <a:gd name="T41" fmla="*/ 55 h 63"/>
                <a:gd name="T42" fmla="*/ 21 w 65"/>
                <a:gd name="T43" fmla="*/ 56 h 63"/>
                <a:gd name="T44" fmla="*/ 17 w 65"/>
                <a:gd name="T45" fmla="*/ 55 h 63"/>
                <a:gd name="T46" fmla="*/ 16 w 65"/>
                <a:gd name="T47" fmla="*/ 57 h 63"/>
                <a:gd name="T48" fmla="*/ 15 w 65"/>
                <a:gd name="T49" fmla="*/ 55 h 63"/>
                <a:gd name="T50" fmla="*/ 10 w 65"/>
                <a:gd name="T51" fmla="*/ 58 h 63"/>
                <a:gd name="T52" fmla="*/ 11 w 65"/>
                <a:gd name="T53" fmla="*/ 49 h 63"/>
                <a:gd name="T54" fmla="*/ 12 w 65"/>
                <a:gd name="T55" fmla="*/ 46 h 63"/>
                <a:gd name="T56" fmla="*/ 15 w 65"/>
                <a:gd name="T57" fmla="*/ 44 h 63"/>
                <a:gd name="T58" fmla="*/ 9 w 65"/>
                <a:gd name="T59" fmla="*/ 44 h 63"/>
                <a:gd name="T60" fmla="*/ 3 w 65"/>
                <a:gd name="T61" fmla="*/ 46 h 63"/>
                <a:gd name="T62" fmla="*/ 3 w 65"/>
                <a:gd name="T63" fmla="*/ 41 h 63"/>
                <a:gd name="T64" fmla="*/ 5 w 65"/>
                <a:gd name="T65" fmla="*/ 36 h 63"/>
                <a:gd name="T66" fmla="*/ 11 w 65"/>
                <a:gd name="T67" fmla="*/ 34 h 63"/>
                <a:gd name="T68" fmla="*/ 17 w 65"/>
                <a:gd name="T69" fmla="*/ 37 h 63"/>
                <a:gd name="T70" fmla="*/ 16 w 65"/>
                <a:gd name="T71" fmla="*/ 31 h 63"/>
                <a:gd name="T72" fmla="*/ 20 w 65"/>
                <a:gd name="T73" fmla="*/ 27 h 63"/>
                <a:gd name="T74" fmla="*/ 23 w 65"/>
                <a:gd name="T75" fmla="*/ 27 h 63"/>
                <a:gd name="T76" fmla="*/ 31 w 65"/>
                <a:gd name="T77" fmla="*/ 30 h 63"/>
                <a:gd name="T78" fmla="*/ 31 w 65"/>
                <a:gd name="T79" fmla="*/ 34 h 63"/>
                <a:gd name="T80" fmla="*/ 35 w 65"/>
                <a:gd name="T81" fmla="*/ 35 h 63"/>
                <a:gd name="T82" fmla="*/ 37 w 65"/>
                <a:gd name="T83" fmla="*/ 34 h 63"/>
                <a:gd name="T84" fmla="*/ 34 w 65"/>
                <a:gd name="T85" fmla="*/ 31 h 63"/>
                <a:gd name="T86" fmla="*/ 33 w 65"/>
                <a:gd name="T87" fmla="*/ 28 h 63"/>
                <a:gd name="T88" fmla="*/ 30 w 65"/>
                <a:gd name="T89" fmla="*/ 20 h 63"/>
                <a:gd name="T90" fmla="*/ 35 w 65"/>
                <a:gd name="T91" fmla="*/ 20 h 63"/>
                <a:gd name="T92" fmla="*/ 37 w 65"/>
                <a:gd name="T93" fmla="*/ 24 h 63"/>
                <a:gd name="T94" fmla="*/ 41 w 65"/>
                <a:gd name="T95" fmla="*/ 25 h 63"/>
                <a:gd name="T96" fmla="*/ 42 w 65"/>
                <a:gd name="T97" fmla="*/ 29 h 63"/>
                <a:gd name="T98" fmla="*/ 45 w 65"/>
                <a:gd name="T99" fmla="*/ 24 h 63"/>
                <a:gd name="T100" fmla="*/ 50 w 65"/>
                <a:gd name="T101" fmla="*/ 17 h 63"/>
                <a:gd name="T102" fmla="*/ 44 w 65"/>
                <a:gd name="T103" fmla="*/ 13 h 63"/>
                <a:gd name="T104" fmla="*/ 47 w 65"/>
                <a:gd name="T105" fmla="*/ 9 h 63"/>
                <a:gd name="T106" fmla="*/ 51 w 65"/>
                <a:gd name="T107" fmla="*/ 11 h 63"/>
                <a:gd name="T108" fmla="*/ 54 w 65"/>
                <a:gd name="T109" fmla="*/ 14 h 63"/>
                <a:gd name="T110" fmla="*/ 56 w 65"/>
                <a:gd name="T11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63">
                  <a:moveTo>
                    <a:pt x="56" y="3"/>
                  </a:moveTo>
                  <a:cubicBezTo>
                    <a:pt x="57" y="4"/>
                    <a:pt x="57" y="6"/>
                    <a:pt x="57" y="6"/>
                  </a:cubicBezTo>
                  <a:cubicBezTo>
                    <a:pt x="58" y="7"/>
                    <a:pt x="59" y="7"/>
                    <a:pt x="60" y="7"/>
                  </a:cubicBezTo>
                  <a:cubicBezTo>
                    <a:pt x="62" y="9"/>
                    <a:pt x="62" y="9"/>
                    <a:pt x="63" y="12"/>
                  </a:cubicBezTo>
                  <a:cubicBezTo>
                    <a:pt x="64" y="15"/>
                    <a:pt x="65" y="15"/>
                    <a:pt x="63" y="17"/>
                  </a:cubicBezTo>
                  <a:cubicBezTo>
                    <a:pt x="62" y="17"/>
                    <a:pt x="61" y="16"/>
                    <a:pt x="60" y="17"/>
                  </a:cubicBezTo>
                  <a:cubicBezTo>
                    <a:pt x="59" y="18"/>
                    <a:pt x="59" y="19"/>
                    <a:pt x="59" y="20"/>
                  </a:cubicBezTo>
                  <a:cubicBezTo>
                    <a:pt x="58" y="22"/>
                    <a:pt x="57" y="22"/>
                    <a:pt x="56" y="24"/>
                  </a:cubicBezTo>
                  <a:cubicBezTo>
                    <a:pt x="55" y="25"/>
                    <a:pt x="55" y="29"/>
                    <a:pt x="52" y="27"/>
                  </a:cubicBezTo>
                  <a:cubicBezTo>
                    <a:pt x="51" y="30"/>
                    <a:pt x="52" y="38"/>
                    <a:pt x="48" y="38"/>
                  </a:cubicBezTo>
                  <a:cubicBezTo>
                    <a:pt x="48" y="41"/>
                    <a:pt x="48" y="43"/>
                    <a:pt x="44" y="42"/>
                  </a:cubicBezTo>
                  <a:cubicBezTo>
                    <a:pt x="44" y="43"/>
                    <a:pt x="44" y="45"/>
                    <a:pt x="44" y="46"/>
                  </a:cubicBezTo>
                  <a:cubicBezTo>
                    <a:pt x="43" y="46"/>
                    <a:pt x="42" y="47"/>
                    <a:pt x="42" y="46"/>
                  </a:cubicBezTo>
                  <a:cubicBezTo>
                    <a:pt x="42" y="49"/>
                    <a:pt x="41" y="50"/>
                    <a:pt x="38" y="49"/>
                  </a:cubicBezTo>
                  <a:cubicBezTo>
                    <a:pt x="38" y="50"/>
                    <a:pt x="37" y="52"/>
                    <a:pt x="36" y="51"/>
                  </a:cubicBezTo>
                  <a:cubicBezTo>
                    <a:pt x="35" y="52"/>
                    <a:pt x="34" y="52"/>
                    <a:pt x="34" y="53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2" y="51"/>
                    <a:pt x="31" y="53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28" y="55"/>
                    <a:pt x="28" y="55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8"/>
                    <a:pt x="23" y="56"/>
                    <a:pt x="21" y="56"/>
                  </a:cubicBezTo>
                  <a:cubicBezTo>
                    <a:pt x="20" y="56"/>
                    <a:pt x="18" y="59"/>
                    <a:pt x="17" y="55"/>
                  </a:cubicBezTo>
                  <a:cubicBezTo>
                    <a:pt x="17" y="56"/>
                    <a:pt x="16" y="56"/>
                    <a:pt x="16" y="57"/>
                  </a:cubicBezTo>
                  <a:cubicBezTo>
                    <a:pt x="16" y="56"/>
                    <a:pt x="15" y="56"/>
                    <a:pt x="15" y="55"/>
                  </a:cubicBezTo>
                  <a:cubicBezTo>
                    <a:pt x="14" y="57"/>
                    <a:pt x="12" y="63"/>
                    <a:pt x="10" y="58"/>
                  </a:cubicBezTo>
                  <a:cubicBezTo>
                    <a:pt x="9" y="54"/>
                    <a:pt x="12" y="52"/>
                    <a:pt x="11" y="49"/>
                  </a:cubicBezTo>
                  <a:cubicBezTo>
                    <a:pt x="15" y="50"/>
                    <a:pt x="14" y="47"/>
                    <a:pt x="12" y="46"/>
                  </a:cubicBezTo>
                  <a:cubicBezTo>
                    <a:pt x="13" y="45"/>
                    <a:pt x="14" y="45"/>
                    <a:pt x="15" y="44"/>
                  </a:cubicBezTo>
                  <a:cubicBezTo>
                    <a:pt x="13" y="42"/>
                    <a:pt x="11" y="43"/>
                    <a:pt x="9" y="44"/>
                  </a:cubicBezTo>
                  <a:cubicBezTo>
                    <a:pt x="7" y="45"/>
                    <a:pt x="6" y="46"/>
                    <a:pt x="3" y="46"/>
                  </a:cubicBezTo>
                  <a:cubicBezTo>
                    <a:pt x="3" y="44"/>
                    <a:pt x="1" y="43"/>
                    <a:pt x="3" y="41"/>
                  </a:cubicBezTo>
                  <a:cubicBezTo>
                    <a:pt x="0" y="38"/>
                    <a:pt x="0" y="34"/>
                    <a:pt x="5" y="36"/>
                  </a:cubicBezTo>
                  <a:cubicBezTo>
                    <a:pt x="9" y="38"/>
                    <a:pt x="12" y="40"/>
                    <a:pt x="11" y="34"/>
                  </a:cubicBezTo>
                  <a:cubicBezTo>
                    <a:pt x="14" y="33"/>
                    <a:pt x="15" y="37"/>
                    <a:pt x="17" y="37"/>
                  </a:cubicBezTo>
                  <a:cubicBezTo>
                    <a:pt x="21" y="36"/>
                    <a:pt x="16" y="32"/>
                    <a:pt x="16" y="31"/>
                  </a:cubicBezTo>
                  <a:cubicBezTo>
                    <a:pt x="16" y="28"/>
                    <a:pt x="18" y="26"/>
                    <a:pt x="20" y="27"/>
                  </a:cubicBezTo>
                  <a:cubicBezTo>
                    <a:pt x="21" y="27"/>
                    <a:pt x="25" y="33"/>
                    <a:pt x="23" y="27"/>
                  </a:cubicBezTo>
                  <a:cubicBezTo>
                    <a:pt x="25" y="27"/>
                    <a:pt x="30" y="29"/>
                    <a:pt x="31" y="30"/>
                  </a:cubicBezTo>
                  <a:cubicBezTo>
                    <a:pt x="32" y="31"/>
                    <a:pt x="30" y="33"/>
                    <a:pt x="31" y="34"/>
                  </a:cubicBezTo>
                  <a:cubicBezTo>
                    <a:pt x="32" y="35"/>
                    <a:pt x="33" y="33"/>
                    <a:pt x="35" y="35"/>
                  </a:cubicBezTo>
                  <a:cubicBezTo>
                    <a:pt x="35" y="34"/>
                    <a:pt x="36" y="34"/>
                    <a:pt x="37" y="34"/>
                  </a:cubicBezTo>
                  <a:cubicBezTo>
                    <a:pt x="37" y="32"/>
                    <a:pt x="35" y="32"/>
                    <a:pt x="34" y="31"/>
                  </a:cubicBezTo>
                  <a:cubicBezTo>
                    <a:pt x="33" y="30"/>
                    <a:pt x="34" y="30"/>
                    <a:pt x="33" y="28"/>
                  </a:cubicBezTo>
                  <a:cubicBezTo>
                    <a:pt x="32" y="25"/>
                    <a:pt x="30" y="23"/>
                    <a:pt x="30" y="20"/>
                  </a:cubicBezTo>
                  <a:cubicBezTo>
                    <a:pt x="32" y="20"/>
                    <a:pt x="34" y="19"/>
                    <a:pt x="35" y="20"/>
                  </a:cubicBezTo>
                  <a:cubicBezTo>
                    <a:pt x="36" y="21"/>
                    <a:pt x="36" y="23"/>
                    <a:pt x="37" y="24"/>
                  </a:cubicBezTo>
                  <a:cubicBezTo>
                    <a:pt x="38" y="25"/>
                    <a:pt x="39" y="24"/>
                    <a:pt x="41" y="25"/>
                  </a:cubicBezTo>
                  <a:cubicBezTo>
                    <a:pt x="42" y="26"/>
                    <a:pt x="41" y="28"/>
                    <a:pt x="42" y="29"/>
                  </a:cubicBezTo>
                  <a:cubicBezTo>
                    <a:pt x="45" y="33"/>
                    <a:pt x="44" y="25"/>
                    <a:pt x="45" y="24"/>
                  </a:cubicBezTo>
                  <a:cubicBezTo>
                    <a:pt x="46" y="22"/>
                    <a:pt x="49" y="20"/>
                    <a:pt x="50" y="17"/>
                  </a:cubicBezTo>
                  <a:cubicBezTo>
                    <a:pt x="48" y="16"/>
                    <a:pt x="45" y="16"/>
                    <a:pt x="44" y="13"/>
                  </a:cubicBezTo>
                  <a:cubicBezTo>
                    <a:pt x="43" y="11"/>
                    <a:pt x="45" y="8"/>
                    <a:pt x="47" y="9"/>
                  </a:cubicBezTo>
                  <a:cubicBezTo>
                    <a:pt x="49" y="7"/>
                    <a:pt x="50" y="10"/>
                    <a:pt x="51" y="11"/>
                  </a:cubicBezTo>
                  <a:cubicBezTo>
                    <a:pt x="52" y="12"/>
                    <a:pt x="52" y="13"/>
                    <a:pt x="54" y="14"/>
                  </a:cubicBezTo>
                  <a:cubicBezTo>
                    <a:pt x="54" y="13"/>
                    <a:pt x="52" y="0"/>
                    <a:pt x="5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4" name="Freeform 55"/>
            <p:cNvSpPr>
              <a:spLocks/>
            </p:cNvSpPr>
            <p:nvPr/>
          </p:nvSpPr>
          <p:spPr bwMode="auto">
            <a:xfrm>
              <a:off x="4716463" y="1800225"/>
              <a:ext cx="26988" cy="34925"/>
            </a:xfrm>
            <a:custGeom>
              <a:avLst/>
              <a:gdLst>
                <a:gd name="T0" fmla="*/ 16 w 16"/>
                <a:gd name="T1" fmla="*/ 16 h 21"/>
                <a:gd name="T2" fmla="*/ 9 w 16"/>
                <a:gd name="T3" fmla="*/ 13 h 21"/>
                <a:gd name="T4" fmla="*/ 7 w 16"/>
                <a:gd name="T5" fmla="*/ 5 h 21"/>
                <a:gd name="T6" fmla="*/ 6 w 16"/>
                <a:gd name="T7" fmla="*/ 1 h 21"/>
                <a:gd name="T8" fmla="*/ 2 w 16"/>
                <a:gd name="T9" fmla="*/ 5 h 21"/>
                <a:gd name="T10" fmla="*/ 1 w 16"/>
                <a:gd name="T11" fmla="*/ 11 h 21"/>
                <a:gd name="T12" fmla="*/ 4 w 16"/>
                <a:gd name="T13" fmla="*/ 15 h 21"/>
                <a:gd name="T14" fmla="*/ 8 w 16"/>
                <a:gd name="T15" fmla="*/ 18 h 21"/>
                <a:gd name="T16" fmla="*/ 9 w 16"/>
                <a:gd name="T17" fmla="*/ 20 h 21"/>
                <a:gd name="T18" fmla="*/ 13 w 16"/>
                <a:gd name="T19" fmla="*/ 18 h 21"/>
                <a:gd name="T20" fmla="*/ 16 w 16"/>
                <a:gd name="T2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1">
                  <a:moveTo>
                    <a:pt x="16" y="16"/>
                  </a:moveTo>
                  <a:cubicBezTo>
                    <a:pt x="15" y="14"/>
                    <a:pt x="11" y="14"/>
                    <a:pt x="9" y="13"/>
                  </a:cubicBezTo>
                  <a:cubicBezTo>
                    <a:pt x="7" y="11"/>
                    <a:pt x="7" y="8"/>
                    <a:pt x="7" y="5"/>
                  </a:cubicBezTo>
                  <a:cubicBezTo>
                    <a:pt x="8" y="3"/>
                    <a:pt x="10" y="0"/>
                    <a:pt x="6" y="1"/>
                  </a:cubicBezTo>
                  <a:cubicBezTo>
                    <a:pt x="4" y="1"/>
                    <a:pt x="2" y="4"/>
                    <a:pt x="2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4"/>
                    <a:pt x="0" y="15"/>
                    <a:pt x="4" y="15"/>
                  </a:cubicBezTo>
                  <a:cubicBezTo>
                    <a:pt x="4" y="18"/>
                    <a:pt x="4" y="21"/>
                    <a:pt x="8" y="18"/>
                  </a:cubicBezTo>
                  <a:cubicBezTo>
                    <a:pt x="8" y="19"/>
                    <a:pt x="9" y="19"/>
                    <a:pt x="9" y="20"/>
                  </a:cubicBezTo>
                  <a:cubicBezTo>
                    <a:pt x="10" y="20"/>
                    <a:pt x="11" y="18"/>
                    <a:pt x="13" y="18"/>
                  </a:cubicBezTo>
                  <a:cubicBezTo>
                    <a:pt x="14" y="17"/>
                    <a:pt x="16" y="19"/>
                    <a:pt x="1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5" name="Freeform 56"/>
            <p:cNvSpPr>
              <a:spLocks/>
            </p:cNvSpPr>
            <p:nvPr/>
          </p:nvSpPr>
          <p:spPr bwMode="auto">
            <a:xfrm>
              <a:off x="4808538" y="1757363"/>
              <a:ext cx="68263" cy="55563"/>
            </a:xfrm>
            <a:custGeom>
              <a:avLst/>
              <a:gdLst>
                <a:gd name="T0" fmla="*/ 15 w 40"/>
                <a:gd name="T1" fmla="*/ 1 h 33"/>
                <a:gd name="T2" fmla="*/ 9 w 40"/>
                <a:gd name="T3" fmla="*/ 9 h 33"/>
                <a:gd name="T4" fmla="*/ 14 w 40"/>
                <a:gd name="T5" fmla="*/ 12 h 33"/>
                <a:gd name="T6" fmla="*/ 8 w 40"/>
                <a:gd name="T7" fmla="*/ 12 h 33"/>
                <a:gd name="T8" fmla="*/ 3 w 40"/>
                <a:gd name="T9" fmla="*/ 12 h 33"/>
                <a:gd name="T10" fmla="*/ 1 w 40"/>
                <a:gd name="T11" fmla="*/ 12 h 33"/>
                <a:gd name="T12" fmla="*/ 2 w 40"/>
                <a:gd name="T13" fmla="*/ 25 h 33"/>
                <a:gd name="T14" fmla="*/ 9 w 40"/>
                <a:gd name="T15" fmla="*/ 24 h 33"/>
                <a:gd name="T16" fmla="*/ 12 w 40"/>
                <a:gd name="T17" fmla="*/ 31 h 33"/>
                <a:gd name="T18" fmla="*/ 15 w 40"/>
                <a:gd name="T19" fmla="*/ 33 h 33"/>
                <a:gd name="T20" fmla="*/ 18 w 40"/>
                <a:gd name="T21" fmla="*/ 30 h 33"/>
                <a:gd name="T22" fmla="*/ 25 w 40"/>
                <a:gd name="T23" fmla="*/ 29 h 33"/>
                <a:gd name="T24" fmla="*/ 30 w 40"/>
                <a:gd name="T25" fmla="*/ 25 h 33"/>
                <a:gd name="T26" fmla="*/ 38 w 40"/>
                <a:gd name="T27" fmla="*/ 20 h 33"/>
                <a:gd name="T28" fmla="*/ 36 w 40"/>
                <a:gd name="T29" fmla="*/ 15 h 33"/>
                <a:gd name="T30" fmla="*/ 30 w 40"/>
                <a:gd name="T31" fmla="*/ 21 h 33"/>
                <a:gd name="T32" fmla="*/ 25 w 40"/>
                <a:gd name="T33" fmla="*/ 13 h 33"/>
                <a:gd name="T34" fmla="*/ 29 w 40"/>
                <a:gd name="T35" fmla="*/ 10 h 33"/>
                <a:gd name="T36" fmla="*/ 27 w 40"/>
                <a:gd name="T37" fmla="*/ 6 h 33"/>
                <a:gd name="T38" fmla="*/ 18 w 40"/>
                <a:gd name="T39" fmla="*/ 6 h 33"/>
                <a:gd name="T40" fmla="*/ 15 w 40"/>
                <a:gd name="T4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3">
                  <a:moveTo>
                    <a:pt x="15" y="1"/>
                  </a:moveTo>
                  <a:cubicBezTo>
                    <a:pt x="12" y="0"/>
                    <a:pt x="7" y="6"/>
                    <a:pt x="9" y="9"/>
                  </a:cubicBezTo>
                  <a:cubicBezTo>
                    <a:pt x="10" y="11"/>
                    <a:pt x="13" y="10"/>
                    <a:pt x="14" y="12"/>
                  </a:cubicBezTo>
                  <a:cubicBezTo>
                    <a:pt x="12" y="13"/>
                    <a:pt x="10" y="12"/>
                    <a:pt x="8" y="12"/>
                  </a:cubicBezTo>
                  <a:cubicBezTo>
                    <a:pt x="6" y="11"/>
                    <a:pt x="3" y="9"/>
                    <a:pt x="3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0" y="17"/>
                    <a:pt x="2" y="21"/>
                    <a:pt x="2" y="25"/>
                  </a:cubicBezTo>
                  <a:cubicBezTo>
                    <a:pt x="6" y="25"/>
                    <a:pt x="6" y="20"/>
                    <a:pt x="9" y="24"/>
                  </a:cubicBezTo>
                  <a:cubicBezTo>
                    <a:pt x="10" y="27"/>
                    <a:pt x="9" y="29"/>
                    <a:pt x="12" y="31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8" y="33"/>
                    <a:pt x="16" y="32"/>
                    <a:pt x="18" y="30"/>
                  </a:cubicBezTo>
                  <a:cubicBezTo>
                    <a:pt x="20" y="29"/>
                    <a:pt x="22" y="30"/>
                    <a:pt x="25" y="29"/>
                  </a:cubicBezTo>
                  <a:cubicBezTo>
                    <a:pt x="28" y="29"/>
                    <a:pt x="28" y="27"/>
                    <a:pt x="30" y="25"/>
                  </a:cubicBezTo>
                  <a:cubicBezTo>
                    <a:pt x="33" y="23"/>
                    <a:pt x="36" y="23"/>
                    <a:pt x="38" y="20"/>
                  </a:cubicBezTo>
                  <a:cubicBezTo>
                    <a:pt x="40" y="17"/>
                    <a:pt x="40" y="14"/>
                    <a:pt x="36" y="15"/>
                  </a:cubicBezTo>
                  <a:cubicBezTo>
                    <a:pt x="34" y="16"/>
                    <a:pt x="33" y="20"/>
                    <a:pt x="30" y="21"/>
                  </a:cubicBezTo>
                  <a:cubicBezTo>
                    <a:pt x="26" y="22"/>
                    <a:pt x="22" y="17"/>
                    <a:pt x="25" y="13"/>
                  </a:cubicBezTo>
                  <a:cubicBezTo>
                    <a:pt x="26" y="12"/>
                    <a:pt x="29" y="12"/>
                    <a:pt x="29" y="10"/>
                  </a:cubicBezTo>
                  <a:cubicBezTo>
                    <a:pt x="30" y="8"/>
                    <a:pt x="30" y="6"/>
                    <a:pt x="27" y="6"/>
                  </a:cubicBezTo>
                  <a:cubicBezTo>
                    <a:pt x="23" y="6"/>
                    <a:pt x="22" y="12"/>
                    <a:pt x="18" y="6"/>
                  </a:cubicBezTo>
                  <a:cubicBezTo>
                    <a:pt x="17" y="4"/>
                    <a:pt x="18" y="2"/>
                    <a:pt x="1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6" name="Freeform 57"/>
            <p:cNvSpPr>
              <a:spLocks/>
            </p:cNvSpPr>
            <p:nvPr/>
          </p:nvSpPr>
          <p:spPr bwMode="auto">
            <a:xfrm>
              <a:off x="4765676" y="1779588"/>
              <a:ext cx="19050" cy="26988"/>
            </a:xfrm>
            <a:custGeom>
              <a:avLst/>
              <a:gdLst>
                <a:gd name="T0" fmla="*/ 8 w 12"/>
                <a:gd name="T1" fmla="*/ 13 h 16"/>
                <a:gd name="T2" fmla="*/ 2 w 12"/>
                <a:gd name="T3" fmla="*/ 6 h 16"/>
                <a:gd name="T4" fmla="*/ 8 w 12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8" y="13"/>
                  </a:moveTo>
                  <a:cubicBezTo>
                    <a:pt x="12" y="9"/>
                    <a:pt x="7" y="0"/>
                    <a:pt x="2" y="6"/>
                  </a:cubicBezTo>
                  <a:cubicBezTo>
                    <a:pt x="0" y="10"/>
                    <a:pt x="5" y="16"/>
                    <a:pt x="8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7" name="Freeform 58"/>
            <p:cNvSpPr>
              <a:spLocks/>
            </p:cNvSpPr>
            <p:nvPr/>
          </p:nvSpPr>
          <p:spPr bwMode="auto">
            <a:xfrm>
              <a:off x="4787901" y="1790700"/>
              <a:ext cx="12700" cy="17463"/>
            </a:xfrm>
            <a:custGeom>
              <a:avLst/>
              <a:gdLst>
                <a:gd name="T0" fmla="*/ 4 w 8"/>
                <a:gd name="T1" fmla="*/ 8 h 10"/>
                <a:gd name="T2" fmla="*/ 1 w 8"/>
                <a:gd name="T3" fmla="*/ 5 h 10"/>
                <a:gd name="T4" fmla="*/ 4 w 8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8" y="4"/>
                    <a:pt x="2" y="0"/>
                    <a:pt x="1" y="5"/>
                  </a:cubicBezTo>
                  <a:cubicBezTo>
                    <a:pt x="0" y="8"/>
                    <a:pt x="2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8" name="Freeform 59"/>
            <p:cNvSpPr>
              <a:spLocks/>
            </p:cNvSpPr>
            <p:nvPr/>
          </p:nvSpPr>
          <p:spPr bwMode="auto">
            <a:xfrm>
              <a:off x="4857751" y="1851025"/>
              <a:ext cx="9525" cy="19050"/>
            </a:xfrm>
            <a:custGeom>
              <a:avLst/>
              <a:gdLst>
                <a:gd name="T0" fmla="*/ 3 w 5"/>
                <a:gd name="T1" fmla="*/ 8 h 12"/>
                <a:gd name="T2" fmla="*/ 1 w 5"/>
                <a:gd name="T3" fmla="*/ 4 h 12"/>
                <a:gd name="T4" fmla="*/ 3 w 5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8"/>
                  </a:moveTo>
                  <a:cubicBezTo>
                    <a:pt x="5" y="5"/>
                    <a:pt x="3" y="0"/>
                    <a:pt x="1" y="4"/>
                  </a:cubicBezTo>
                  <a:cubicBezTo>
                    <a:pt x="0" y="5"/>
                    <a:pt x="0" y="12"/>
                    <a:pt x="3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9" name="Freeform 60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61"/>
            <p:cNvSpPr>
              <a:spLocks/>
            </p:cNvSpPr>
            <p:nvPr/>
          </p:nvSpPr>
          <p:spPr bwMode="auto">
            <a:xfrm>
              <a:off x="3611563" y="3332163"/>
              <a:ext cx="161925" cy="149225"/>
            </a:xfrm>
            <a:custGeom>
              <a:avLst/>
              <a:gdLst>
                <a:gd name="T0" fmla="*/ 86 w 96"/>
                <a:gd name="T1" fmla="*/ 7 h 88"/>
                <a:gd name="T2" fmla="*/ 85 w 96"/>
                <a:gd name="T3" fmla="*/ 0 h 88"/>
                <a:gd name="T4" fmla="*/ 76 w 96"/>
                <a:gd name="T5" fmla="*/ 13 h 88"/>
                <a:gd name="T6" fmla="*/ 67 w 96"/>
                <a:gd name="T7" fmla="*/ 18 h 88"/>
                <a:gd name="T8" fmla="*/ 61 w 96"/>
                <a:gd name="T9" fmla="*/ 23 h 88"/>
                <a:gd name="T10" fmla="*/ 55 w 96"/>
                <a:gd name="T11" fmla="*/ 28 h 88"/>
                <a:gd name="T12" fmla="*/ 68 w 96"/>
                <a:gd name="T13" fmla="*/ 23 h 88"/>
                <a:gd name="T14" fmla="*/ 71 w 96"/>
                <a:gd name="T15" fmla="*/ 32 h 88"/>
                <a:gd name="T16" fmla="*/ 52 w 96"/>
                <a:gd name="T17" fmla="*/ 47 h 88"/>
                <a:gd name="T18" fmla="*/ 35 w 96"/>
                <a:gd name="T19" fmla="*/ 56 h 88"/>
                <a:gd name="T20" fmla="*/ 19 w 96"/>
                <a:gd name="T21" fmla="*/ 67 h 88"/>
                <a:gd name="T22" fmla="*/ 12 w 96"/>
                <a:gd name="T23" fmla="*/ 69 h 88"/>
                <a:gd name="T24" fmla="*/ 10 w 96"/>
                <a:gd name="T25" fmla="*/ 61 h 88"/>
                <a:gd name="T26" fmla="*/ 4 w 96"/>
                <a:gd name="T27" fmla="*/ 55 h 88"/>
                <a:gd name="T28" fmla="*/ 0 w 96"/>
                <a:gd name="T29" fmla="*/ 51 h 88"/>
                <a:gd name="T30" fmla="*/ 6 w 96"/>
                <a:gd name="T31" fmla="*/ 70 h 88"/>
                <a:gd name="T32" fmla="*/ 8 w 96"/>
                <a:gd name="T33" fmla="*/ 79 h 88"/>
                <a:gd name="T34" fmla="*/ 3 w 96"/>
                <a:gd name="T35" fmla="*/ 88 h 88"/>
                <a:gd name="T36" fmla="*/ 11 w 96"/>
                <a:gd name="T37" fmla="*/ 86 h 88"/>
                <a:gd name="T38" fmla="*/ 16 w 96"/>
                <a:gd name="T39" fmla="*/ 87 h 88"/>
                <a:gd name="T40" fmla="*/ 23 w 96"/>
                <a:gd name="T41" fmla="*/ 76 h 88"/>
                <a:gd name="T42" fmla="*/ 38 w 96"/>
                <a:gd name="T43" fmla="*/ 76 h 88"/>
                <a:gd name="T44" fmla="*/ 46 w 96"/>
                <a:gd name="T45" fmla="*/ 76 h 88"/>
                <a:gd name="T46" fmla="*/ 51 w 96"/>
                <a:gd name="T47" fmla="*/ 76 h 88"/>
                <a:gd name="T48" fmla="*/ 54 w 96"/>
                <a:gd name="T49" fmla="*/ 78 h 88"/>
                <a:gd name="T50" fmla="*/ 57 w 96"/>
                <a:gd name="T51" fmla="*/ 75 h 88"/>
                <a:gd name="T52" fmla="*/ 55 w 96"/>
                <a:gd name="T53" fmla="*/ 69 h 88"/>
                <a:gd name="T54" fmla="*/ 58 w 96"/>
                <a:gd name="T55" fmla="*/ 67 h 88"/>
                <a:gd name="T56" fmla="*/ 60 w 96"/>
                <a:gd name="T57" fmla="*/ 65 h 88"/>
                <a:gd name="T58" fmla="*/ 63 w 96"/>
                <a:gd name="T59" fmla="*/ 58 h 88"/>
                <a:gd name="T60" fmla="*/ 55 w 96"/>
                <a:gd name="T61" fmla="*/ 61 h 88"/>
                <a:gd name="T62" fmla="*/ 47 w 96"/>
                <a:gd name="T63" fmla="*/ 65 h 88"/>
                <a:gd name="T64" fmla="*/ 49 w 96"/>
                <a:gd name="T65" fmla="*/ 60 h 88"/>
                <a:gd name="T66" fmla="*/ 54 w 96"/>
                <a:gd name="T67" fmla="*/ 56 h 88"/>
                <a:gd name="T68" fmla="*/ 65 w 96"/>
                <a:gd name="T69" fmla="*/ 46 h 88"/>
                <a:gd name="T70" fmla="*/ 80 w 96"/>
                <a:gd name="T71" fmla="*/ 43 h 88"/>
                <a:gd name="T72" fmla="*/ 87 w 96"/>
                <a:gd name="T73" fmla="*/ 39 h 88"/>
                <a:gd name="T74" fmla="*/ 94 w 96"/>
                <a:gd name="T75" fmla="*/ 37 h 88"/>
                <a:gd name="T76" fmla="*/ 90 w 96"/>
                <a:gd name="T77" fmla="*/ 32 h 88"/>
                <a:gd name="T78" fmla="*/ 89 w 96"/>
                <a:gd name="T79" fmla="*/ 25 h 88"/>
                <a:gd name="T80" fmla="*/ 85 w 96"/>
                <a:gd name="T81" fmla="*/ 27 h 88"/>
                <a:gd name="T82" fmla="*/ 82 w 96"/>
                <a:gd name="T83" fmla="*/ 27 h 88"/>
                <a:gd name="T84" fmla="*/ 80 w 96"/>
                <a:gd name="T85" fmla="*/ 28 h 88"/>
                <a:gd name="T86" fmla="*/ 79 w 96"/>
                <a:gd name="T87" fmla="*/ 21 h 88"/>
                <a:gd name="T88" fmla="*/ 84 w 96"/>
                <a:gd name="T89" fmla="*/ 18 h 88"/>
                <a:gd name="T90" fmla="*/ 88 w 96"/>
                <a:gd name="T91" fmla="*/ 15 h 88"/>
                <a:gd name="T92" fmla="*/ 96 w 96"/>
                <a:gd name="T93" fmla="*/ 11 h 88"/>
                <a:gd name="T94" fmla="*/ 92 w 96"/>
                <a:gd name="T95" fmla="*/ 8 h 88"/>
                <a:gd name="T96" fmla="*/ 86 w 96"/>
                <a:gd name="T97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88">
                  <a:moveTo>
                    <a:pt x="86" y="7"/>
                  </a:moveTo>
                  <a:cubicBezTo>
                    <a:pt x="86" y="7"/>
                    <a:pt x="86" y="0"/>
                    <a:pt x="85" y="0"/>
                  </a:cubicBezTo>
                  <a:cubicBezTo>
                    <a:pt x="82" y="6"/>
                    <a:pt x="82" y="10"/>
                    <a:pt x="76" y="13"/>
                  </a:cubicBezTo>
                  <a:cubicBezTo>
                    <a:pt x="73" y="15"/>
                    <a:pt x="70" y="16"/>
                    <a:pt x="67" y="18"/>
                  </a:cubicBezTo>
                  <a:cubicBezTo>
                    <a:pt x="65" y="19"/>
                    <a:pt x="63" y="21"/>
                    <a:pt x="61" y="23"/>
                  </a:cubicBezTo>
                  <a:cubicBezTo>
                    <a:pt x="59" y="24"/>
                    <a:pt x="56" y="26"/>
                    <a:pt x="55" y="28"/>
                  </a:cubicBezTo>
                  <a:cubicBezTo>
                    <a:pt x="58" y="26"/>
                    <a:pt x="64" y="21"/>
                    <a:pt x="68" y="23"/>
                  </a:cubicBezTo>
                  <a:cubicBezTo>
                    <a:pt x="71" y="24"/>
                    <a:pt x="72" y="29"/>
                    <a:pt x="71" y="32"/>
                  </a:cubicBezTo>
                  <a:cubicBezTo>
                    <a:pt x="69" y="41"/>
                    <a:pt x="59" y="43"/>
                    <a:pt x="52" y="47"/>
                  </a:cubicBezTo>
                  <a:cubicBezTo>
                    <a:pt x="46" y="50"/>
                    <a:pt x="43" y="55"/>
                    <a:pt x="35" y="56"/>
                  </a:cubicBezTo>
                  <a:cubicBezTo>
                    <a:pt x="28" y="57"/>
                    <a:pt x="25" y="63"/>
                    <a:pt x="19" y="67"/>
                  </a:cubicBezTo>
                  <a:cubicBezTo>
                    <a:pt x="16" y="69"/>
                    <a:pt x="14" y="72"/>
                    <a:pt x="12" y="69"/>
                  </a:cubicBezTo>
                  <a:cubicBezTo>
                    <a:pt x="9" y="67"/>
                    <a:pt x="11" y="64"/>
                    <a:pt x="10" y="61"/>
                  </a:cubicBezTo>
                  <a:cubicBezTo>
                    <a:pt x="9" y="58"/>
                    <a:pt x="5" y="59"/>
                    <a:pt x="4" y="55"/>
                  </a:cubicBezTo>
                  <a:cubicBezTo>
                    <a:pt x="3" y="54"/>
                    <a:pt x="4" y="47"/>
                    <a:pt x="0" y="51"/>
                  </a:cubicBezTo>
                  <a:cubicBezTo>
                    <a:pt x="0" y="56"/>
                    <a:pt x="4" y="65"/>
                    <a:pt x="6" y="70"/>
                  </a:cubicBezTo>
                  <a:cubicBezTo>
                    <a:pt x="7" y="74"/>
                    <a:pt x="10" y="75"/>
                    <a:pt x="8" y="79"/>
                  </a:cubicBezTo>
                  <a:cubicBezTo>
                    <a:pt x="7" y="83"/>
                    <a:pt x="4" y="85"/>
                    <a:pt x="3" y="88"/>
                  </a:cubicBezTo>
                  <a:cubicBezTo>
                    <a:pt x="6" y="88"/>
                    <a:pt x="7" y="85"/>
                    <a:pt x="11" y="86"/>
                  </a:cubicBezTo>
                  <a:cubicBezTo>
                    <a:pt x="12" y="86"/>
                    <a:pt x="14" y="87"/>
                    <a:pt x="16" y="87"/>
                  </a:cubicBezTo>
                  <a:cubicBezTo>
                    <a:pt x="13" y="82"/>
                    <a:pt x="18" y="76"/>
                    <a:pt x="23" y="76"/>
                  </a:cubicBezTo>
                  <a:cubicBezTo>
                    <a:pt x="28" y="75"/>
                    <a:pt x="33" y="78"/>
                    <a:pt x="38" y="76"/>
                  </a:cubicBezTo>
                  <a:cubicBezTo>
                    <a:pt x="41" y="76"/>
                    <a:pt x="43" y="76"/>
                    <a:pt x="46" y="76"/>
                  </a:cubicBezTo>
                  <a:cubicBezTo>
                    <a:pt x="48" y="76"/>
                    <a:pt x="50" y="76"/>
                    <a:pt x="51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8" y="79"/>
                    <a:pt x="59" y="77"/>
                    <a:pt x="57" y="75"/>
                  </a:cubicBezTo>
                  <a:cubicBezTo>
                    <a:pt x="56" y="73"/>
                    <a:pt x="53" y="72"/>
                    <a:pt x="55" y="69"/>
                  </a:cubicBezTo>
                  <a:cubicBezTo>
                    <a:pt x="56" y="66"/>
                    <a:pt x="56" y="68"/>
                    <a:pt x="58" y="67"/>
                  </a:cubicBezTo>
                  <a:cubicBezTo>
                    <a:pt x="59" y="67"/>
                    <a:pt x="59" y="66"/>
                    <a:pt x="60" y="65"/>
                  </a:cubicBezTo>
                  <a:cubicBezTo>
                    <a:pt x="62" y="64"/>
                    <a:pt x="63" y="61"/>
                    <a:pt x="63" y="58"/>
                  </a:cubicBezTo>
                  <a:cubicBezTo>
                    <a:pt x="60" y="60"/>
                    <a:pt x="58" y="60"/>
                    <a:pt x="55" y="61"/>
                  </a:cubicBezTo>
                  <a:cubicBezTo>
                    <a:pt x="53" y="62"/>
                    <a:pt x="49" y="66"/>
                    <a:pt x="47" y="65"/>
                  </a:cubicBezTo>
                  <a:cubicBezTo>
                    <a:pt x="48" y="63"/>
                    <a:pt x="48" y="61"/>
                    <a:pt x="49" y="60"/>
                  </a:cubicBezTo>
                  <a:cubicBezTo>
                    <a:pt x="51" y="58"/>
                    <a:pt x="52" y="58"/>
                    <a:pt x="54" y="56"/>
                  </a:cubicBezTo>
                  <a:cubicBezTo>
                    <a:pt x="58" y="53"/>
                    <a:pt x="61" y="49"/>
                    <a:pt x="65" y="46"/>
                  </a:cubicBezTo>
                  <a:cubicBezTo>
                    <a:pt x="70" y="43"/>
                    <a:pt x="76" y="47"/>
                    <a:pt x="80" y="43"/>
                  </a:cubicBezTo>
                  <a:cubicBezTo>
                    <a:pt x="83" y="41"/>
                    <a:pt x="83" y="39"/>
                    <a:pt x="87" y="39"/>
                  </a:cubicBezTo>
                  <a:cubicBezTo>
                    <a:pt x="89" y="38"/>
                    <a:pt x="93" y="40"/>
                    <a:pt x="94" y="37"/>
                  </a:cubicBezTo>
                  <a:cubicBezTo>
                    <a:pt x="96" y="33"/>
                    <a:pt x="91" y="33"/>
                    <a:pt x="90" y="32"/>
                  </a:cubicBezTo>
                  <a:cubicBezTo>
                    <a:pt x="87" y="30"/>
                    <a:pt x="89" y="28"/>
                    <a:pt x="89" y="25"/>
                  </a:cubicBezTo>
                  <a:cubicBezTo>
                    <a:pt x="87" y="26"/>
                    <a:pt x="87" y="27"/>
                    <a:pt x="85" y="27"/>
                  </a:cubicBezTo>
                  <a:cubicBezTo>
                    <a:pt x="84" y="28"/>
                    <a:pt x="83" y="27"/>
                    <a:pt x="82" y="27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75" y="28"/>
                    <a:pt x="77" y="23"/>
                    <a:pt x="79" y="21"/>
                  </a:cubicBezTo>
                  <a:cubicBezTo>
                    <a:pt x="81" y="19"/>
                    <a:pt x="83" y="19"/>
                    <a:pt x="84" y="18"/>
                  </a:cubicBezTo>
                  <a:cubicBezTo>
                    <a:pt x="86" y="17"/>
                    <a:pt x="86" y="16"/>
                    <a:pt x="88" y="15"/>
                  </a:cubicBezTo>
                  <a:cubicBezTo>
                    <a:pt x="91" y="13"/>
                    <a:pt x="94" y="14"/>
                    <a:pt x="96" y="11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0" y="8"/>
                    <a:pt x="89" y="8"/>
                    <a:pt x="8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62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63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64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65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66"/>
            <p:cNvSpPr>
              <a:spLocks/>
            </p:cNvSpPr>
            <p:nvPr/>
          </p:nvSpPr>
          <p:spPr bwMode="auto">
            <a:xfrm>
              <a:off x="4548188" y="1733550"/>
              <a:ext cx="744538" cy="596900"/>
            </a:xfrm>
            <a:custGeom>
              <a:avLst/>
              <a:gdLst>
                <a:gd name="T0" fmla="*/ 401 w 439"/>
                <a:gd name="T1" fmla="*/ 145 h 352"/>
                <a:gd name="T2" fmla="*/ 384 w 439"/>
                <a:gd name="T3" fmla="*/ 136 h 352"/>
                <a:gd name="T4" fmla="*/ 351 w 439"/>
                <a:gd name="T5" fmla="*/ 126 h 352"/>
                <a:gd name="T6" fmla="*/ 317 w 439"/>
                <a:gd name="T7" fmla="*/ 121 h 352"/>
                <a:gd name="T8" fmla="*/ 354 w 439"/>
                <a:gd name="T9" fmla="*/ 115 h 352"/>
                <a:gd name="T10" fmla="*/ 411 w 439"/>
                <a:gd name="T11" fmla="*/ 68 h 352"/>
                <a:gd name="T12" fmla="*/ 371 w 439"/>
                <a:gd name="T13" fmla="*/ 46 h 352"/>
                <a:gd name="T14" fmla="*/ 338 w 439"/>
                <a:gd name="T15" fmla="*/ 39 h 352"/>
                <a:gd name="T16" fmla="*/ 323 w 439"/>
                <a:gd name="T17" fmla="*/ 31 h 352"/>
                <a:gd name="T18" fmla="*/ 297 w 439"/>
                <a:gd name="T19" fmla="*/ 57 h 352"/>
                <a:gd name="T20" fmla="*/ 277 w 439"/>
                <a:gd name="T21" fmla="*/ 83 h 352"/>
                <a:gd name="T22" fmla="*/ 273 w 439"/>
                <a:gd name="T23" fmla="*/ 49 h 352"/>
                <a:gd name="T24" fmla="*/ 281 w 439"/>
                <a:gd name="T25" fmla="*/ 38 h 352"/>
                <a:gd name="T26" fmla="*/ 276 w 439"/>
                <a:gd name="T27" fmla="*/ 18 h 352"/>
                <a:gd name="T28" fmla="*/ 249 w 439"/>
                <a:gd name="T29" fmla="*/ 7 h 352"/>
                <a:gd name="T30" fmla="*/ 239 w 439"/>
                <a:gd name="T31" fmla="*/ 28 h 352"/>
                <a:gd name="T32" fmla="*/ 251 w 439"/>
                <a:gd name="T33" fmla="*/ 46 h 352"/>
                <a:gd name="T34" fmla="*/ 241 w 439"/>
                <a:gd name="T35" fmla="*/ 74 h 352"/>
                <a:gd name="T36" fmla="*/ 227 w 439"/>
                <a:gd name="T37" fmla="*/ 98 h 352"/>
                <a:gd name="T38" fmla="*/ 218 w 439"/>
                <a:gd name="T39" fmla="*/ 75 h 352"/>
                <a:gd name="T40" fmla="*/ 207 w 439"/>
                <a:gd name="T41" fmla="*/ 42 h 352"/>
                <a:gd name="T42" fmla="*/ 182 w 439"/>
                <a:gd name="T43" fmla="*/ 104 h 352"/>
                <a:gd name="T44" fmla="*/ 171 w 439"/>
                <a:gd name="T45" fmla="*/ 155 h 352"/>
                <a:gd name="T46" fmla="*/ 160 w 439"/>
                <a:gd name="T47" fmla="*/ 137 h 352"/>
                <a:gd name="T48" fmla="*/ 163 w 439"/>
                <a:gd name="T49" fmla="*/ 98 h 352"/>
                <a:gd name="T50" fmla="*/ 174 w 439"/>
                <a:gd name="T51" fmla="*/ 53 h 352"/>
                <a:gd name="T52" fmla="*/ 162 w 439"/>
                <a:gd name="T53" fmla="*/ 60 h 352"/>
                <a:gd name="T54" fmla="*/ 149 w 439"/>
                <a:gd name="T55" fmla="*/ 55 h 352"/>
                <a:gd name="T56" fmla="*/ 128 w 439"/>
                <a:gd name="T57" fmla="*/ 47 h 352"/>
                <a:gd name="T58" fmla="*/ 129 w 439"/>
                <a:gd name="T59" fmla="*/ 71 h 352"/>
                <a:gd name="T60" fmla="*/ 136 w 439"/>
                <a:gd name="T61" fmla="*/ 95 h 352"/>
                <a:gd name="T62" fmla="*/ 127 w 439"/>
                <a:gd name="T63" fmla="*/ 119 h 352"/>
                <a:gd name="T64" fmla="*/ 106 w 439"/>
                <a:gd name="T65" fmla="*/ 89 h 352"/>
                <a:gd name="T66" fmla="*/ 87 w 439"/>
                <a:gd name="T67" fmla="*/ 100 h 352"/>
                <a:gd name="T68" fmla="*/ 99 w 439"/>
                <a:gd name="T69" fmla="*/ 127 h 352"/>
                <a:gd name="T70" fmla="*/ 80 w 439"/>
                <a:gd name="T71" fmla="*/ 114 h 352"/>
                <a:gd name="T72" fmla="*/ 61 w 439"/>
                <a:gd name="T73" fmla="*/ 135 h 352"/>
                <a:gd name="T74" fmla="*/ 72 w 439"/>
                <a:gd name="T75" fmla="*/ 146 h 352"/>
                <a:gd name="T76" fmla="*/ 81 w 439"/>
                <a:gd name="T77" fmla="*/ 147 h 352"/>
                <a:gd name="T78" fmla="*/ 92 w 439"/>
                <a:gd name="T79" fmla="*/ 149 h 352"/>
                <a:gd name="T80" fmla="*/ 86 w 439"/>
                <a:gd name="T81" fmla="*/ 171 h 352"/>
                <a:gd name="T82" fmla="*/ 84 w 439"/>
                <a:gd name="T83" fmla="*/ 188 h 352"/>
                <a:gd name="T84" fmla="*/ 71 w 439"/>
                <a:gd name="T85" fmla="*/ 166 h 352"/>
                <a:gd name="T86" fmla="*/ 45 w 439"/>
                <a:gd name="T87" fmla="*/ 163 h 352"/>
                <a:gd name="T88" fmla="*/ 32 w 439"/>
                <a:gd name="T89" fmla="*/ 150 h 352"/>
                <a:gd name="T90" fmla="*/ 5 w 439"/>
                <a:gd name="T91" fmla="*/ 158 h 352"/>
                <a:gd name="T92" fmla="*/ 49 w 439"/>
                <a:gd name="T93" fmla="*/ 183 h 352"/>
                <a:gd name="T94" fmla="*/ 73 w 439"/>
                <a:gd name="T95" fmla="*/ 220 h 352"/>
                <a:gd name="T96" fmla="*/ 59 w 439"/>
                <a:gd name="T97" fmla="*/ 246 h 352"/>
                <a:gd name="T98" fmla="*/ 73 w 439"/>
                <a:gd name="T99" fmla="*/ 289 h 352"/>
                <a:gd name="T100" fmla="*/ 101 w 439"/>
                <a:gd name="T101" fmla="*/ 349 h 352"/>
                <a:gd name="T102" fmla="*/ 194 w 439"/>
                <a:gd name="T103" fmla="*/ 350 h 352"/>
                <a:gd name="T104" fmla="*/ 217 w 439"/>
                <a:gd name="T105" fmla="*/ 276 h 352"/>
                <a:gd name="T106" fmla="*/ 218 w 439"/>
                <a:gd name="T107" fmla="*/ 211 h 352"/>
                <a:gd name="T108" fmla="*/ 261 w 439"/>
                <a:gd name="T109" fmla="*/ 157 h 352"/>
                <a:gd name="T110" fmla="*/ 316 w 439"/>
                <a:gd name="T111" fmla="*/ 157 h 352"/>
                <a:gd name="T112" fmla="*/ 360 w 439"/>
                <a:gd name="T113" fmla="*/ 212 h 352"/>
                <a:gd name="T114" fmla="*/ 375 w 439"/>
                <a:gd name="T115" fmla="*/ 210 h 352"/>
                <a:gd name="T116" fmla="*/ 410 w 439"/>
                <a:gd name="T117" fmla="*/ 17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352">
                  <a:moveTo>
                    <a:pt x="430" y="158"/>
                  </a:moveTo>
                  <a:cubicBezTo>
                    <a:pt x="427" y="153"/>
                    <a:pt x="423" y="149"/>
                    <a:pt x="421" y="144"/>
                  </a:cubicBezTo>
                  <a:cubicBezTo>
                    <a:pt x="420" y="142"/>
                    <a:pt x="422" y="139"/>
                    <a:pt x="419" y="138"/>
                  </a:cubicBezTo>
                  <a:cubicBezTo>
                    <a:pt x="416" y="138"/>
                    <a:pt x="416" y="143"/>
                    <a:pt x="412" y="142"/>
                  </a:cubicBezTo>
                  <a:cubicBezTo>
                    <a:pt x="412" y="139"/>
                    <a:pt x="408" y="139"/>
                    <a:pt x="406" y="139"/>
                  </a:cubicBezTo>
                  <a:cubicBezTo>
                    <a:pt x="401" y="139"/>
                    <a:pt x="403" y="143"/>
                    <a:pt x="401" y="145"/>
                  </a:cubicBezTo>
                  <a:cubicBezTo>
                    <a:pt x="399" y="144"/>
                    <a:pt x="401" y="139"/>
                    <a:pt x="396" y="140"/>
                  </a:cubicBezTo>
                  <a:cubicBezTo>
                    <a:pt x="396" y="137"/>
                    <a:pt x="397" y="137"/>
                    <a:pt x="394" y="136"/>
                  </a:cubicBezTo>
                  <a:cubicBezTo>
                    <a:pt x="393" y="135"/>
                    <a:pt x="390" y="135"/>
                    <a:pt x="389" y="136"/>
                  </a:cubicBezTo>
                  <a:cubicBezTo>
                    <a:pt x="387" y="138"/>
                    <a:pt x="389" y="144"/>
                    <a:pt x="388" y="147"/>
                  </a:cubicBezTo>
                  <a:cubicBezTo>
                    <a:pt x="386" y="147"/>
                    <a:pt x="385" y="144"/>
                    <a:pt x="384" y="142"/>
                  </a:cubicBezTo>
                  <a:cubicBezTo>
                    <a:pt x="384" y="140"/>
                    <a:pt x="386" y="138"/>
                    <a:pt x="384" y="136"/>
                  </a:cubicBezTo>
                  <a:cubicBezTo>
                    <a:pt x="380" y="134"/>
                    <a:pt x="374" y="135"/>
                    <a:pt x="372" y="139"/>
                  </a:cubicBezTo>
                  <a:cubicBezTo>
                    <a:pt x="370" y="137"/>
                    <a:pt x="370" y="136"/>
                    <a:pt x="367" y="136"/>
                  </a:cubicBezTo>
                  <a:cubicBezTo>
                    <a:pt x="364" y="136"/>
                    <a:pt x="363" y="138"/>
                    <a:pt x="361" y="138"/>
                  </a:cubicBezTo>
                  <a:cubicBezTo>
                    <a:pt x="361" y="135"/>
                    <a:pt x="364" y="133"/>
                    <a:pt x="363" y="131"/>
                  </a:cubicBezTo>
                  <a:cubicBezTo>
                    <a:pt x="361" y="130"/>
                    <a:pt x="360" y="128"/>
                    <a:pt x="358" y="127"/>
                  </a:cubicBezTo>
                  <a:cubicBezTo>
                    <a:pt x="355" y="127"/>
                    <a:pt x="353" y="127"/>
                    <a:pt x="351" y="126"/>
                  </a:cubicBezTo>
                  <a:cubicBezTo>
                    <a:pt x="348" y="125"/>
                    <a:pt x="346" y="124"/>
                    <a:pt x="343" y="125"/>
                  </a:cubicBezTo>
                  <a:cubicBezTo>
                    <a:pt x="342" y="126"/>
                    <a:pt x="341" y="127"/>
                    <a:pt x="340" y="127"/>
                  </a:cubicBezTo>
                  <a:cubicBezTo>
                    <a:pt x="338" y="127"/>
                    <a:pt x="339" y="126"/>
                    <a:pt x="338" y="125"/>
                  </a:cubicBezTo>
                  <a:cubicBezTo>
                    <a:pt x="335" y="123"/>
                    <a:pt x="334" y="124"/>
                    <a:pt x="330" y="123"/>
                  </a:cubicBezTo>
                  <a:cubicBezTo>
                    <a:pt x="328" y="123"/>
                    <a:pt x="327" y="121"/>
                    <a:pt x="325" y="121"/>
                  </a:cubicBezTo>
                  <a:cubicBezTo>
                    <a:pt x="323" y="120"/>
                    <a:pt x="318" y="123"/>
                    <a:pt x="317" y="121"/>
                  </a:cubicBezTo>
                  <a:cubicBezTo>
                    <a:pt x="317" y="121"/>
                    <a:pt x="319" y="119"/>
                    <a:pt x="319" y="118"/>
                  </a:cubicBezTo>
                  <a:cubicBezTo>
                    <a:pt x="318" y="117"/>
                    <a:pt x="317" y="117"/>
                    <a:pt x="317" y="116"/>
                  </a:cubicBezTo>
                  <a:cubicBezTo>
                    <a:pt x="322" y="115"/>
                    <a:pt x="327" y="117"/>
                    <a:pt x="332" y="116"/>
                  </a:cubicBezTo>
                  <a:cubicBezTo>
                    <a:pt x="335" y="116"/>
                    <a:pt x="336" y="115"/>
                    <a:pt x="339" y="115"/>
                  </a:cubicBezTo>
                  <a:cubicBezTo>
                    <a:pt x="342" y="116"/>
                    <a:pt x="344" y="116"/>
                    <a:pt x="346" y="116"/>
                  </a:cubicBezTo>
                  <a:cubicBezTo>
                    <a:pt x="349" y="115"/>
                    <a:pt x="351" y="115"/>
                    <a:pt x="354" y="115"/>
                  </a:cubicBezTo>
                  <a:cubicBezTo>
                    <a:pt x="356" y="115"/>
                    <a:pt x="358" y="116"/>
                    <a:pt x="361" y="116"/>
                  </a:cubicBezTo>
                  <a:cubicBezTo>
                    <a:pt x="366" y="116"/>
                    <a:pt x="371" y="116"/>
                    <a:pt x="376" y="113"/>
                  </a:cubicBezTo>
                  <a:cubicBezTo>
                    <a:pt x="385" y="109"/>
                    <a:pt x="385" y="96"/>
                    <a:pt x="391" y="89"/>
                  </a:cubicBezTo>
                  <a:cubicBezTo>
                    <a:pt x="393" y="85"/>
                    <a:pt x="399" y="82"/>
                    <a:pt x="403" y="80"/>
                  </a:cubicBezTo>
                  <a:cubicBezTo>
                    <a:pt x="405" y="78"/>
                    <a:pt x="408" y="78"/>
                    <a:pt x="409" y="77"/>
                  </a:cubicBezTo>
                  <a:cubicBezTo>
                    <a:pt x="411" y="75"/>
                    <a:pt x="411" y="70"/>
                    <a:pt x="411" y="68"/>
                  </a:cubicBezTo>
                  <a:cubicBezTo>
                    <a:pt x="410" y="65"/>
                    <a:pt x="407" y="63"/>
                    <a:pt x="405" y="61"/>
                  </a:cubicBezTo>
                  <a:cubicBezTo>
                    <a:pt x="401" y="57"/>
                    <a:pt x="400" y="61"/>
                    <a:pt x="395" y="61"/>
                  </a:cubicBezTo>
                  <a:cubicBezTo>
                    <a:pt x="394" y="57"/>
                    <a:pt x="391" y="56"/>
                    <a:pt x="388" y="55"/>
                  </a:cubicBezTo>
                  <a:cubicBezTo>
                    <a:pt x="388" y="49"/>
                    <a:pt x="379" y="50"/>
                    <a:pt x="376" y="51"/>
                  </a:cubicBezTo>
                  <a:cubicBezTo>
                    <a:pt x="373" y="54"/>
                    <a:pt x="368" y="56"/>
                    <a:pt x="363" y="57"/>
                  </a:cubicBezTo>
                  <a:cubicBezTo>
                    <a:pt x="363" y="52"/>
                    <a:pt x="372" y="51"/>
                    <a:pt x="371" y="46"/>
                  </a:cubicBezTo>
                  <a:cubicBezTo>
                    <a:pt x="369" y="41"/>
                    <a:pt x="364" y="43"/>
                    <a:pt x="360" y="43"/>
                  </a:cubicBezTo>
                  <a:cubicBezTo>
                    <a:pt x="364" y="38"/>
                    <a:pt x="360" y="37"/>
                    <a:pt x="354" y="37"/>
                  </a:cubicBezTo>
                  <a:cubicBezTo>
                    <a:pt x="354" y="39"/>
                    <a:pt x="352" y="41"/>
                    <a:pt x="351" y="43"/>
                  </a:cubicBezTo>
                  <a:cubicBezTo>
                    <a:pt x="350" y="45"/>
                    <a:pt x="349" y="50"/>
                    <a:pt x="347" y="46"/>
                  </a:cubicBezTo>
                  <a:cubicBezTo>
                    <a:pt x="346" y="44"/>
                    <a:pt x="347" y="40"/>
                    <a:pt x="346" y="37"/>
                  </a:cubicBezTo>
                  <a:cubicBezTo>
                    <a:pt x="343" y="32"/>
                    <a:pt x="341" y="38"/>
                    <a:pt x="338" y="39"/>
                  </a:cubicBezTo>
                  <a:cubicBezTo>
                    <a:pt x="336" y="39"/>
                    <a:pt x="335" y="39"/>
                    <a:pt x="334" y="40"/>
                  </a:cubicBezTo>
                  <a:cubicBezTo>
                    <a:pt x="332" y="41"/>
                    <a:pt x="331" y="44"/>
                    <a:pt x="328" y="45"/>
                  </a:cubicBezTo>
                  <a:cubicBezTo>
                    <a:pt x="326" y="42"/>
                    <a:pt x="328" y="40"/>
                    <a:pt x="328" y="37"/>
                  </a:cubicBezTo>
                  <a:cubicBezTo>
                    <a:pt x="328" y="35"/>
                    <a:pt x="328" y="34"/>
                    <a:pt x="326" y="33"/>
                  </a:cubicBezTo>
                  <a:cubicBezTo>
                    <a:pt x="326" y="33"/>
                    <a:pt x="325" y="34"/>
                    <a:pt x="324" y="33"/>
                  </a:cubicBezTo>
                  <a:cubicBezTo>
                    <a:pt x="323" y="33"/>
                    <a:pt x="324" y="32"/>
                    <a:pt x="323" y="31"/>
                  </a:cubicBezTo>
                  <a:cubicBezTo>
                    <a:pt x="322" y="29"/>
                    <a:pt x="322" y="27"/>
                    <a:pt x="320" y="25"/>
                  </a:cubicBezTo>
                  <a:cubicBezTo>
                    <a:pt x="318" y="24"/>
                    <a:pt x="313" y="25"/>
                    <a:pt x="311" y="25"/>
                  </a:cubicBezTo>
                  <a:cubicBezTo>
                    <a:pt x="304" y="26"/>
                    <a:pt x="302" y="29"/>
                    <a:pt x="300" y="35"/>
                  </a:cubicBezTo>
                  <a:cubicBezTo>
                    <a:pt x="299" y="37"/>
                    <a:pt x="297" y="39"/>
                    <a:pt x="296" y="41"/>
                  </a:cubicBezTo>
                  <a:cubicBezTo>
                    <a:pt x="295" y="44"/>
                    <a:pt x="296" y="47"/>
                    <a:pt x="296" y="50"/>
                  </a:cubicBezTo>
                  <a:cubicBezTo>
                    <a:pt x="296" y="52"/>
                    <a:pt x="296" y="55"/>
                    <a:pt x="297" y="57"/>
                  </a:cubicBezTo>
                  <a:cubicBezTo>
                    <a:pt x="297" y="60"/>
                    <a:pt x="296" y="62"/>
                    <a:pt x="296" y="65"/>
                  </a:cubicBezTo>
                  <a:cubicBezTo>
                    <a:pt x="295" y="68"/>
                    <a:pt x="296" y="70"/>
                    <a:pt x="297" y="73"/>
                  </a:cubicBezTo>
                  <a:cubicBezTo>
                    <a:pt x="298" y="75"/>
                    <a:pt x="301" y="77"/>
                    <a:pt x="298" y="79"/>
                  </a:cubicBezTo>
                  <a:cubicBezTo>
                    <a:pt x="298" y="77"/>
                    <a:pt x="296" y="76"/>
                    <a:pt x="294" y="77"/>
                  </a:cubicBezTo>
                  <a:cubicBezTo>
                    <a:pt x="291" y="74"/>
                    <a:pt x="288" y="78"/>
                    <a:pt x="285" y="79"/>
                  </a:cubicBezTo>
                  <a:cubicBezTo>
                    <a:pt x="283" y="75"/>
                    <a:pt x="278" y="82"/>
                    <a:pt x="277" y="83"/>
                  </a:cubicBezTo>
                  <a:cubicBezTo>
                    <a:pt x="276" y="75"/>
                    <a:pt x="286" y="67"/>
                    <a:pt x="287" y="60"/>
                  </a:cubicBezTo>
                  <a:cubicBezTo>
                    <a:pt x="288" y="54"/>
                    <a:pt x="284" y="52"/>
                    <a:pt x="280" y="56"/>
                  </a:cubicBezTo>
                  <a:cubicBezTo>
                    <a:pt x="278" y="58"/>
                    <a:pt x="276" y="59"/>
                    <a:pt x="274" y="61"/>
                  </a:cubicBezTo>
                  <a:cubicBezTo>
                    <a:pt x="273" y="62"/>
                    <a:pt x="271" y="65"/>
                    <a:pt x="269" y="65"/>
                  </a:cubicBezTo>
                  <a:cubicBezTo>
                    <a:pt x="270" y="61"/>
                    <a:pt x="278" y="55"/>
                    <a:pt x="276" y="50"/>
                  </a:cubicBezTo>
                  <a:cubicBezTo>
                    <a:pt x="275" y="48"/>
                    <a:pt x="275" y="50"/>
                    <a:pt x="273" y="49"/>
                  </a:cubicBezTo>
                  <a:cubicBezTo>
                    <a:pt x="272" y="49"/>
                    <a:pt x="272" y="48"/>
                    <a:pt x="271" y="47"/>
                  </a:cubicBezTo>
                  <a:cubicBezTo>
                    <a:pt x="268" y="46"/>
                    <a:pt x="267" y="50"/>
                    <a:pt x="264" y="50"/>
                  </a:cubicBezTo>
                  <a:cubicBezTo>
                    <a:pt x="263" y="47"/>
                    <a:pt x="265" y="47"/>
                    <a:pt x="267" y="46"/>
                  </a:cubicBezTo>
                  <a:cubicBezTo>
                    <a:pt x="270" y="43"/>
                    <a:pt x="269" y="42"/>
                    <a:pt x="273" y="43"/>
                  </a:cubicBezTo>
                  <a:cubicBezTo>
                    <a:pt x="275" y="43"/>
                    <a:pt x="277" y="45"/>
                    <a:pt x="280" y="44"/>
                  </a:cubicBezTo>
                  <a:cubicBezTo>
                    <a:pt x="282" y="43"/>
                    <a:pt x="281" y="40"/>
                    <a:pt x="281" y="38"/>
                  </a:cubicBezTo>
                  <a:cubicBezTo>
                    <a:pt x="282" y="39"/>
                    <a:pt x="285" y="43"/>
                    <a:pt x="286" y="39"/>
                  </a:cubicBezTo>
                  <a:cubicBezTo>
                    <a:pt x="287" y="37"/>
                    <a:pt x="283" y="35"/>
                    <a:pt x="285" y="32"/>
                  </a:cubicBezTo>
                  <a:cubicBezTo>
                    <a:pt x="286" y="30"/>
                    <a:pt x="288" y="31"/>
                    <a:pt x="288" y="28"/>
                  </a:cubicBezTo>
                  <a:cubicBezTo>
                    <a:pt x="288" y="26"/>
                    <a:pt x="287" y="24"/>
                    <a:pt x="287" y="21"/>
                  </a:cubicBezTo>
                  <a:cubicBezTo>
                    <a:pt x="287" y="19"/>
                    <a:pt x="288" y="14"/>
                    <a:pt x="284" y="15"/>
                  </a:cubicBezTo>
                  <a:cubicBezTo>
                    <a:pt x="281" y="15"/>
                    <a:pt x="278" y="21"/>
                    <a:pt x="276" y="18"/>
                  </a:cubicBezTo>
                  <a:cubicBezTo>
                    <a:pt x="274" y="16"/>
                    <a:pt x="280" y="0"/>
                    <a:pt x="272" y="7"/>
                  </a:cubicBezTo>
                  <a:cubicBezTo>
                    <a:pt x="270" y="8"/>
                    <a:pt x="270" y="10"/>
                    <a:pt x="268" y="10"/>
                  </a:cubicBezTo>
                  <a:cubicBezTo>
                    <a:pt x="267" y="10"/>
                    <a:pt x="266" y="9"/>
                    <a:pt x="265" y="9"/>
                  </a:cubicBezTo>
                  <a:cubicBezTo>
                    <a:pt x="263" y="10"/>
                    <a:pt x="261" y="13"/>
                    <a:pt x="259" y="14"/>
                  </a:cubicBezTo>
                  <a:cubicBezTo>
                    <a:pt x="255" y="16"/>
                    <a:pt x="255" y="16"/>
                    <a:pt x="254" y="12"/>
                  </a:cubicBezTo>
                  <a:cubicBezTo>
                    <a:pt x="254" y="10"/>
                    <a:pt x="252" y="7"/>
                    <a:pt x="249" y="7"/>
                  </a:cubicBezTo>
                  <a:cubicBezTo>
                    <a:pt x="250" y="11"/>
                    <a:pt x="247" y="11"/>
                    <a:pt x="245" y="14"/>
                  </a:cubicBezTo>
                  <a:cubicBezTo>
                    <a:pt x="244" y="18"/>
                    <a:pt x="248" y="20"/>
                    <a:pt x="248" y="24"/>
                  </a:cubicBezTo>
                  <a:cubicBezTo>
                    <a:pt x="247" y="22"/>
                    <a:pt x="246" y="21"/>
                    <a:pt x="244" y="21"/>
                  </a:cubicBezTo>
                  <a:cubicBezTo>
                    <a:pt x="244" y="21"/>
                    <a:pt x="243" y="21"/>
                    <a:pt x="242" y="21"/>
                  </a:cubicBezTo>
                  <a:cubicBezTo>
                    <a:pt x="241" y="21"/>
                    <a:pt x="241" y="20"/>
                    <a:pt x="240" y="20"/>
                  </a:cubicBezTo>
                  <a:cubicBezTo>
                    <a:pt x="233" y="19"/>
                    <a:pt x="239" y="26"/>
                    <a:pt x="239" y="28"/>
                  </a:cubicBezTo>
                  <a:cubicBezTo>
                    <a:pt x="234" y="27"/>
                    <a:pt x="231" y="32"/>
                    <a:pt x="233" y="37"/>
                  </a:cubicBezTo>
                  <a:cubicBezTo>
                    <a:pt x="234" y="39"/>
                    <a:pt x="237" y="41"/>
                    <a:pt x="240" y="40"/>
                  </a:cubicBezTo>
                  <a:cubicBezTo>
                    <a:pt x="242" y="40"/>
                    <a:pt x="243" y="37"/>
                    <a:pt x="245" y="37"/>
                  </a:cubicBezTo>
                  <a:cubicBezTo>
                    <a:pt x="246" y="40"/>
                    <a:pt x="249" y="38"/>
                    <a:pt x="250" y="40"/>
                  </a:cubicBezTo>
                  <a:cubicBezTo>
                    <a:pt x="250" y="40"/>
                    <a:pt x="250" y="43"/>
                    <a:pt x="250" y="43"/>
                  </a:cubicBezTo>
                  <a:cubicBezTo>
                    <a:pt x="250" y="44"/>
                    <a:pt x="251" y="44"/>
                    <a:pt x="251" y="46"/>
                  </a:cubicBezTo>
                  <a:cubicBezTo>
                    <a:pt x="247" y="45"/>
                    <a:pt x="243" y="45"/>
                    <a:pt x="243" y="50"/>
                  </a:cubicBezTo>
                  <a:cubicBezTo>
                    <a:pt x="242" y="51"/>
                    <a:pt x="244" y="54"/>
                    <a:pt x="243" y="55"/>
                  </a:cubicBezTo>
                  <a:cubicBezTo>
                    <a:pt x="242" y="57"/>
                    <a:pt x="240" y="56"/>
                    <a:pt x="238" y="57"/>
                  </a:cubicBezTo>
                  <a:cubicBezTo>
                    <a:pt x="234" y="60"/>
                    <a:pt x="240" y="62"/>
                    <a:pt x="239" y="66"/>
                  </a:cubicBezTo>
                  <a:cubicBezTo>
                    <a:pt x="239" y="68"/>
                    <a:pt x="237" y="67"/>
                    <a:pt x="239" y="70"/>
                  </a:cubicBezTo>
                  <a:cubicBezTo>
                    <a:pt x="240" y="71"/>
                    <a:pt x="242" y="72"/>
                    <a:pt x="241" y="74"/>
                  </a:cubicBezTo>
                  <a:cubicBezTo>
                    <a:pt x="239" y="74"/>
                    <a:pt x="237" y="73"/>
                    <a:pt x="236" y="77"/>
                  </a:cubicBezTo>
                  <a:cubicBezTo>
                    <a:pt x="235" y="79"/>
                    <a:pt x="237" y="82"/>
                    <a:pt x="238" y="84"/>
                  </a:cubicBezTo>
                  <a:cubicBezTo>
                    <a:pt x="239" y="86"/>
                    <a:pt x="241" y="89"/>
                    <a:pt x="239" y="91"/>
                  </a:cubicBezTo>
                  <a:cubicBezTo>
                    <a:pt x="237" y="93"/>
                    <a:pt x="234" y="90"/>
                    <a:pt x="233" y="90"/>
                  </a:cubicBezTo>
                  <a:cubicBezTo>
                    <a:pt x="229" y="89"/>
                    <a:pt x="230" y="91"/>
                    <a:pt x="230" y="93"/>
                  </a:cubicBezTo>
                  <a:cubicBezTo>
                    <a:pt x="230" y="97"/>
                    <a:pt x="229" y="96"/>
                    <a:pt x="227" y="98"/>
                  </a:cubicBezTo>
                  <a:cubicBezTo>
                    <a:pt x="224" y="100"/>
                    <a:pt x="225" y="100"/>
                    <a:pt x="225" y="104"/>
                  </a:cubicBezTo>
                  <a:cubicBezTo>
                    <a:pt x="224" y="106"/>
                    <a:pt x="223" y="110"/>
                    <a:pt x="220" y="110"/>
                  </a:cubicBezTo>
                  <a:cubicBezTo>
                    <a:pt x="220" y="106"/>
                    <a:pt x="222" y="102"/>
                    <a:pt x="221" y="98"/>
                  </a:cubicBezTo>
                  <a:cubicBezTo>
                    <a:pt x="220" y="96"/>
                    <a:pt x="219" y="96"/>
                    <a:pt x="219" y="93"/>
                  </a:cubicBezTo>
                  <a:cubicBezTo>
                    <a:pt x="219" y="91"/>
                    <a:pt x="220" y="90"/>
                    <a:pt x="220" y="87"/>
                  </a:cubicBezTo>
                  <a:cubicBezTo>
                    <a:pt x="221" y="84"/>
                    <a:pt x="220" y="78"/>
                    <a:pt x="218" y="75"/>
                  </a:cubicBezTo>
                  <a:cubicBezTo>
                    <a:pt x="214" y="71"/>
                    <a:pt x="211" y="76"/>
                    <a:pt x="208" y="77"/>
                  </a:cubicBezTo>
                  <a:cubicBezTo>
                    <a:pt x="207" y="71"/>
                    <a:pt x="215" y="67"/>
                    <a:pt x="219" y="64"/>
                  </a:cubicBezTo>
                  <a:cubicBezTo>
                    <a:pt x="221" y="62"/>
                    <a:pt x="220" y="60"/>
                    <a:pt x="220" y="57"/>
                  </a:cubicBezTo>
                  <a:cubicBezTo>
                    <a:pt x="220" y="55"/>
                    <a:pt x="221" y="50"/>
                    <a:pt x="217" y="51"/>
                  </a:cubicBezTo>
                  <a:cubicBezTo>
                    <a:pt x="217" y="47"/>
                    <a:pt x="220" y="34"/>
                    <a:pt x="214" y="35"/>
                  </a:cubicBezTo>
                  <a:cubicBezTo>
                    <a:pt x="211" y="36"/>
                    <a:pt x="208" y="40"/>
                    <a:pt x="207" y="42"/>
                  </a:cubicBezTo>
                  <a:cubicBezTo>
                    <a:pt x="206" y="45"/>
                    <a:pt x="203" y="48"/>
                    <a:pt x="202" y="51"/>
                  </a:cubicBezTo>
                  <a:cubicBezTo>
                    <a:pt x="200" y="54"/>
                    <a:pt x="200" y="57"/>
                    <a:pt x="198" y="60"/>
                  </a:cubicBezTo>
                  <a:cubicBezTo>
                    <a:pt x="195" y="64"/>
                    <a:pt x="192" y="66"/>
                    <a:pt x="192" y="72"/>
                  </a:cubicBezTo>
                  <a:cubicBezTo>
                    <a:pt x="191" y="76"/>
                    <a:pt x="191" y="80"/>
                    <a:pt x="192" y="84"/>
                  </a:cubicBezTo>
                  <a:cubicBezTo>
                    <a:pt x="192" y="89"/>
                    <a:pt x="190" y="90"/>
                    <a:pt x="187" y="93"/>
                  </a:cubicBezTo>
                  <a:cubicBezTo>
                    <a:pt x="184" y="96"/>
                    <a:pt x="184" y="100"/>
                    <a:pt x="182" y="104"/>
                  </a:cubicBezTo>
                  <a:cubicBezTo>
                    <a:pt x="180" y="110"/>
                    <a:pt x="176" y="114"/>
                    <a:pt x="174" y="120"/>
                  </a:cubicBezTo>
                  <a:cubicBezTo>
                    <a:pt x="173" y="127"/>
                    <a:pt x="179" y="124"/>
                    <a:pt x="180" y="128"/>
                  </a:cubicBezTo>
                  <a:cubicBezTo>
                    <a:pt x="181" y="132"/>
                    <a:pt x="177" y="136"/>
                    <a:pt x="175" y="138"/>
                  </a:cubicBezTo>
                  <a:cubicBezTo>
                    <a:pt x="174" y="140"/>
                    <a:pt x="175" y="141"/>
                    <a:pt x="174" y="144"/>
                  </a:cubicBezTo>
                  <a:cubicBezTo>
                    <a:pt x="173" y="146"/>
                    <a:pt x="172" y="147"/>
                    <a:pt x="171" y="149"/>
                  </a:cubicBezTo>
                  <a:cubicBezTo>
                    <a:pt x="171" y="151"/>
                    <a:pt x="172" y="154"/>
                    <a:pt x="171" y="155"/>
                  </a:cubicBezTo>
                  <a:cubicBezTo>
                    <a:pt x="169" y="157"/>
                    <a:pt x="167" y="156"/>
                    <a:pt x="167" y="154"/>
                  </a:cubicBezTo>
                  <a:cubicBezTo>
                    <a:pt x="167" y="152"/>
                    <a:pt x="169" y="151"/>
                    <a:pt x="168" y="149"/>
                  </a:cubicBezTo>
                  <a:cubicBezTo>
                    <a:pt x="168" y="148"/>
                    <a:pt x="167" y="148"/>
                    <a:pt x="167" y="147"/>
                  </a:cubicBezTo>
                  <a:cubicBezTo>
                    <a:pt x="166" y="145"/>
                    <a:pt x="167" y="144"/>
                    <a:pt x="166" y="142"/>
                  </a:cubicBezTo>
                  <a:cubicBezTo>
                    <a:pt x="163" y="143"/>
                    <a:pt x="164" y="158"/>
                    <a:pt x="160" y="157"/>
                  </a:cubicBezTo>
                  <a:cubicBezTo>
                    <a:pt x="155" y="156"/>
                    <a:pt x="160" y="140"/>
                    <a:pt x="160" y="137"/>
                  </a:cubicBezTo>
                  <a:cubicBezTo>
                    <a:pt x="161" y="136"/>
                    <a:pt x="160" y="134"/>
                    <a:pt x="160" y="133"/>
                  </a:cubicBezTo>
                  <a:cubicBezTo>
                    <a:pt x="161" y="131"/>
                    <a:pt x="163" y="130"/>
                    <a:pt x="164" y="129"/>
                  </a:cubicBezTo>
                  <a:cubicBezTo>
                    <a:pt x="166" y="127"/>
                    <a:pt x="169" y="124"/>
                    <a:pt x="165" y="124"/>
                  </a:cubicBezTo>
                  <a:cubicBezTo>
                    <a:pt x="163" y="120"/>
                    <a:pt x="166" y="120"/>
                    <a:pt x="167" y="118"/>
                  </a:cubicBezTo>
                  <a:cubicBezTo>
                    <a:pt x="169" y="114"/>
                    <a:pt x="166" y="114"/>
                    <a:pt x="165" y="111"/>
                  </a:cubicBezTo>
                  <a:cubicBezTo>
                    <a:pt x="164" y="106"/>
                    <a:pt x="169" y="102"/>
                    <a:pt x="163" y="98"/>
                  </a:cubicBezTo>
                  <a:cubicBezTo>
                    <a:pt x="163" y="97"/>
                    <a:pt x="163" y="96"/>
                    <a:pt x="163" y="95"/>
                  </a:cubicBezTo>
                  <a:cubicBezTo>
                    <a:pt x="164" y="90"/>
                    <a:pt x="168" y="86"/>
                    <a:pt x="170" y="81"/>
                  </a:cubicBezTo>
                  <a:cubicBezTo>
                    <a:pt x="171" y="78"/>
                    <a:pt x="172" y="76"/>
                    <a:pt x="173" y="74"/>
                  </a:cubicBezTo>
                  <a:cubicBezTo>
                    <a:pt x="175" y="71"/>
                    <a:pt x="175" y="69"/>
                    <a:pt x="177" y="67"/>
                  </a:cubicBezTo>
                  <a:cubicBezTo>
                    <a:pt x="180" y="63"/>
                    <a:pt x="187" y="55"/>
                    <a:pt x="181" y="51"/>
                  </a:cubicBezTo>
                  <a:cubicBezTo>
                    <a:pt x="179" y="50"/>
                    <a:pt x="175" y="52"/>
                    <a:pt x="174" y="53"/>
                  </a:cubicBezTo>
                  <a:cubicBezTo>
                    <a:pt x="171" y="54"/>
                    <a:pt x="171" y="59"/>
                    <a:pt x="168" y="60"/>
                  </a:cubicBezTo>
                  <a:cubicBezTo>
                    <a:pt x="167" y="57"/>
                    <a:pt x="168" y="56"/>
                    <a:pt x="167" y="54"/>
                  </a:cubicBezTo>
                  <a:cubicBezTo>
                    <a:pt x="167" y="53"/>
                    <a:pt x="166" y="50"/>
                    <a:pt x="165" y="49"/>
                  </a:cubicBezTo>
                  <a:cubicBezTo>
                    <a:pt x="163" y="45"/>
                    <a:pt x="157" y="46"/>
                    <a:pt x="158" y="51"/>
                  </a:cubicBezTo>
                  <a:cubicBezTo>
                    <a:pt x="160" y="51"/>
                    <a:pt x="161" y="52"/>
                    <a:pt x="161" y="54"/>
                  </a:cubicBezTo>
                  <a:cubicBezTo>
                    <a:pt x="161" y="56"/>
                    <a:pt x="161" y="57"/>
                    <a:pt x="162" y="60"/>
                  </a:cubicBezTo>
                  <a:cubicBezTo>
                    <a:pt x="163" y="62"/>
                    <a:pt x="163" y="63"/>
                    <a:pt x="162" y="65"/>
                  </a:cubicBezTo>
                  <a:cubicBezTo>
                    <a:pt x="161" y="68"/>
                    <a:pt x="160" y="69"/>
                    <a:pt x="159" y="66"/>
                  </a:cubicBezTo>
                  <a:cubicBezTo>
                    <a:pt x="158" y="65"/>
                    <a:pt x="159" y="64"/>
                    <a:pt x="158" y="63"/>
                  </a:cubicBezTo>
                  <a:cubicBezTo>
                    <a:pt x="158" y="62"/>
                    <a:pt x="157" y="62"/>
                    <a:pt x="156" y="61"/>
                  </a:cubicBezTo>
                  <a:cubicBezTo>
                    <a:pt x="154" y="59"/>
                    <a:pt x="154" y="59"/>
                    <a:pt x="153" y="56"/>
                  </a:cubicBezTo>
                  <a:cubicBezTo>
                    <a:pt x="152" y="53"/>
                    <a:pt x="151" y="53"/>
                    <a:pt x="149" y="55"/>
                  </a:cubicBezTo>
                  <a:cubicBezTo>
                    <a:pt x="148" y="58"/>
                    <a:pt x="149" y="61"/>
                    <a:pt x="145" y="61"/>
                  </a:cubicBezTo>
                  <a:cubicBezTo>
                    <a:pt x="144" y="57"/>
                    <a:pt x="148" y="53"/>
                    <a:pt x="146" y="50"/>
                  </a:cubicBezTo>
                  <a:cubicBezTo>
                    <a:pt x="143" y="45"/>
                    <a:pt x="143" y="54"/>
                    <a:pt x="141" y="55"/>
                  </a:cubicBezTo>
                  <a:cubicBezTo>
                    <a:pt x="139" y="53"/>
                    <a:pt x="138" y="50"/>
                    <a:pt x="136" y="47"/>
                  </a:cubicBezTo>
                  <a:cubicBezTo>
                    <a:pt x="134" y="46"/>
                    <a:pt x="130" y="42"/>
                    <a:pt x="128" y="43"/>
                  </a:cubicBezTo>
                  <a:cubicBezTo>
                    <a:pt x="128" y="45"/>
                    <a:pt x="129" y="46"/>
                    <a:pt x="128" y="47"/>
                  </a:cubicBezTo>
                  <a:cubicBezTo>
                    <a:pt x="128" y="48"/>
                    <a:pt x="126" y="49"/>
                    <a:pt x="126" y="50"/>
                  </a:cubicBezTo>
                  <a:cubicBezTo>
                    <a:pt x="125" y="51"/>
                    <a:pt x="127" y="52"/>
                    <a:pt x="127" y="54"/>
                  </a:cubicBezTo>
                  <a:cubicBezTo>
                    <a:pt x="127" y="55"/>
                    <a:pt x="126" y="56"/>
                    <a:pt x="127" y="58"/>
                  </a:cubicBezTo>
                  <a:cubicBezTo>
                    <a:pt x="128" y="61"/>
                    <a:pt x="131" y="59"/>
                    <a:pt x="130" y="63"/>
                  </a:cubicBezTo>
                  <a:cubicBezTo>
                    <a:pt x="130" y="65"/>
                    <a:pt x="129" y="65"/>
                    <a:pt x="129" y="67"/>
                  </a:cubicBezTo>
                  <a:cubicBezTo>
                    <a:pt x="129" y="68"/>
                    <a:pt x="130" y="69"/>
                    <a:pt x="129" y="71"/>
                  </a:cubicBezTo>
                  <a:cubicBezTo>
                    <a:pt x="126" y="70"/>
                    <a:pt x="123" y="60"/>
                    <a:pt x="118" y="64"/>
                  </a:cubicBezTo>
                  <a:cubicBezTo>
                    <a:pt x="116" y="65"/>
                    <a:pt x="117" y="69"/>
                    <a:pt x="117" y="71"/>
                  </a:cubicBezTo>
                  <a:cubicBezTo>
                    <a:pt x="116" y="73"/>
                    <a:pt x="114" y="75"/>
                    <a:pt x="116" y="77"/>
                  </a:cubicBezTo>
                  <a:cubicBezTo>
                    <a:pt x="119" y="80"/>
                    <a:pt x="121" y="78"/>
                    <a:pt x="124" y="78"/>
                  </a:cubicBezTo>
                  <a:cubicBezTo>
                    <a:pt x="127" y="77"/>
                    <a:pt x="128" y="78"/>
                    <a:pt x="130" y="80"/>
                  </a:cubicBezTo>
                  <a:cubicBezTo>
                    <a:pt x="134" y="84"/>
                    <a:pt x="137" y="90"/>
                    <a:pt x="136" y="95"/>
                  </a:cubicBezTo>
                  <a:cubicBezTo>
                    <a:pt x="135" y="94"/>
                    <a:pt x="133" y="94"/>
                    <a:pt x="132" y="93"/>
                  </a:cubicBezTo>
                  <a:cubicBezTo>
                    <a:pt x="130" y="92"/>
                    <a:pt x="128" y="89"/>
                    <a:pt x="126" y="88"/>
                  </a:cubicBezTo>
                  <a:cubicBezTo>
                    <a:pt x="120" y="87"/>
                    <a:pt x="122" y="95"/>
                    <a:pt x="121" y="98"/>
                  </a:cubicBezTo>
                  <a:cubicBezTo>
                    <a:pt x="120" y="101"/>
                    <a:pt x="118" y="101"/>
                    <a:pt x="118" y="104"/>
                  </a:cubicBezTo>
                  <a:cubicBezTo>
                    <a:pt x="117" y="107"/>
                    <a:pt x="119" y="107"/>
                    <a:pt x="121" y="108"/>
                  </a:cubicBezTo>
                  <a:cubicBezTo>
                    <a:pt x="126" y="110"/>
                    <a:pt x="127" y="113"/>
                    <a:pt x="127" y="119"/>
                  </a:cubicBezTo>
                  <a:cubicBezTo>
                    <a:pt x="125" y="119"/>
                    <a:pt x="124" y="117"/>
                    <a:pt x="123" y="116"/>
                  </a:cubicBezTo>
                  <a:cubicBezTo>
                    <a:pt x="120" y="114"/>
                    <a:pt x="113" y="113"/>
                    <a:pt x="112" y="109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6" y="100"/>
                    <a:pt x="116" y="97"/>
                    <a:pt x="115" y="95"/>
                  </a:cubicBezTo>
                  <a:cubicBezTo>
                    <a:pt x="114" y="92"/>
                    <a:pt x="112" y="91"/>
                    <a:pt x="110" y="90"/>
                  </a:cubicBezTo>
                  <a:cubicBezTo>
                    <a:pt x="108" y="89"/>
                    <a:pt x="108" y="89"/>
                    <a:pt x="106" y="89"/>
                  </a:cubicBezTo>
                  <a:cubicBezTo>
                    <a:pt x="105" y="88"/>
                    <a:pt x="104" y="89"/>
                    <a:pt x="103" y="88"/>
                  </a:cubicBezTo>
                  <a:cubicBezTo>
                    <a:pt x="102" y="87"/>
                    <a:pt x="103" y="80"/>
                    <a:pt x="99" y="83"/>
                  </a:cubicBezTo>
                  <a:cubicBezTo>
                    <a:pt x="96" y="85"/>
                    <a:pt x="99" y="90"/>
                    <a:pt x="96" y="90"/>
                  </a:cubicBezTo>
                  <a:cubicBezTo>
                    <a:pt x="95" y="93"/>
                    <a:pt x="99" y="102"/>
                    <a:pt x="93" y="101"/>
                  </a:cubicBezTo>
                  <a:cubicBezTo>
                    <a:pt x="92" y="101"/>
                    <a:pt x="92" y="100"/>
                    <a:pt x="90" y="100"/>
                  </a:cubicBezTo>
                  <a:cubicBezTo>
                    <a:pt x="90" y="99"/>
                    <a:pt x="87" y="100"/>
                    <a:pt x="87" y="100"/>
                  </a:cubicBezTo>
                  <a:cubicBezTo>
                    <a:pt x="84" y="102"/>
                    <a:pt x="82" y="103"/>
                    <a:pt x="84" y="106"/>
                  </a:cubicBezTo>
                  <a:cubicBezTo>
                    <a:pt x="87" y="111"/>
                    <a:pt x="92" y="113"/>
                    <a:pt x="97" y="111"/>
                  </a:cubicBezTo>
                  <a:cubicBezTo>
                    <a:pt x="100" y="109"/>
                    <a:pt x="101" y="109"/>
                    <a:pt x="104" y="109"/>
                  </a:cubicBezTo>
                  <a:cubicBezTo>
                    <a:pt x="106" y="109"/>
                    <a:pt x="108" y="109"/>
                    <a:pt x="111" y="109"/>
                  </a:cubicBezTo>
                  <a:cubicBezTo>
                    <a:pt x="112" y="112"/>
                    <a:pt x="109" y="115"/>
                    <a:pt x="107" y="117"/>
                  </a:cubicBezTo>
                  <a:cubicBezTo>
                    <a:pt x="105" y="121"/>
                    <a:pt x="101" y="123"/>
                    <a:pt x="99" y="127"/>
                  </a:cubicBezTo>
                  <a:cubicBezTo>
                    <a:pt x="98" y="130"/>
                    <a:pt x="95" y="132"/>
                    <a:pt x="93" y="133"/>
                  </a:cubicBezTo>
                  <a:cubicBezTo>
                    <a:pt x="92" y="129"/>
                    <a:pt x="98" y="126"/>
                    <a:pt x="98" y="122"/>
                  </a:cubicBezTo>
                  <a:cubicBezTo>
                    <a:pt x="97" y="120"/>
                    <a:pt x="96" y="118"/>
                    <a:pt x="95" y="116"/>
                  </a:cubicBezTo>
                  <a:cubicBezTo>
                    <a:pt x="94" y="114"/>
                    <a:pt x="93" y="114"/>
                    <a:pt x="90" y="114"/>
                  </a:cubicBezTo>
                  <a:cubicBezTo>
                    <a:pt x="87" y="114"/>
                    <a:pt x="85" y="114"/>
                    <a:pt x="83" y="113"/>
                  </a:cubicBezTo>
                  <a:cubicBezTo>
                    <a:pt x="83" y="113"/>
                    <a:pt x="80" y="114"/>
                    <a:pt x="80" y="114"/>
                  </a:cubicBezTo>
                  <a:cubicBezTo>
                    <a:pt x="79" y="114"/>
                    <a:pt x="78" y="114"/>
                    <a:pt x="77" y="114"/>
                  </a:cubicBezTo>
                  <a:cubicBezTo>
                    <a:pt x="74" y="115"/>
                    <a:pt x="74" y="117"/>
                    <a:pt x="73" y="120"/>
                  </a:cubicBezTo>
                  <a:cubicBezTo>
                    <a:pt x="72" y="122"/>
                    <a:pt x="71" y="122"/>
                    <a:pt x="68" y="123"/>
                  </a:cubicBezTo>
                  <a:cubicBezTo>
                    <a:pt x="65" y="125"/>
                    <a:pt x="65" y="126"/>
                    <a:pt x="66" y="130"/>
                  </a:cubicBezTo>
                  <a:cubicBezTo>
                    <a:pt x="67" y="133"/>
                    <a:pt x="69" y="134"/>
                    <a:pt x="65" y="135"/>
                  </a:cubicBezTo>
                  <a:cubicBezTo>
                    <a:pt x="64" y="135"/>
                    <a:pt x="63" y="134"/>
                    <a:pt x="61" y="135"/>
                  </a:cubicBezTo>
                  <a:cubicBezTo>
                    <a:pt x="60" y="136"/>
                    <a:pt x="59" y="137"/>
                    <a:pt x="58" y="138"/>
                  </a:cubicBezTo>
                  <a:cubicBezTo>
                    <a:pt x="55" y="139"/>
                    <a:pt x="52" y="136"/>
                    <a:pt x="49" y="140"/>
                  </a:cubicBezTo>
                  <a:cubicBezTo>
                    <a:pt x="45" y="146"/>
                    <a:pt x="53" y="150"/>
                    <a:pt x="58" y="150"/>
                  </a:cubicBezTo>
                  <a:cubicBezTo>
                    <a:pt x="61" y="150"/>
                    <a:pt x="63" y="150"/>
                    <a:pt x="66" y="151"/>
                  </a:cubicBezTo>
                  <a:cubicBezTo>
                    <a:pt x="68" y="152"/>
                    <a:pt x="72" y="153"/>
                    <a:pt x="74" y="152"/>
                  </a:cubicBezTo>
                  <a:cubicBezTo>
                    <a:pt x="77" y="149"/>
                    <a:pt x="73" y="147"/>
                    <a:pt x="72" y="146"/>
                  </a:cubicBezTo>
                  <a:cubicBezTo>
                    <a:pt x="71" y="145"/>
                    <a:pt x="71" y="143"/>
                    <a:pt x="69" y="142"/>
                  </a:cubicBezTo>
                  <a:cubicBezTo>
                    <a:pt x="68" y="141"/>
                    <a:pt x="66" y="141"/>
                    <a:pt x="66" y="140"/>
                  </a:cubicBezTo>
                  <a:cubicBezTo>
                    <a:pt x="65" y="139"/>
                    <a:pt x="64" y="137"/>
                    <a:pt x="67" y="137"/>
                  </a:cubicBezTo>
                  <a:cubicBezTo>
                    <a:pt x="68" y="137"/>
                    <a:pt x="68" y="139"/>
                    <a:pt x="70" y="140"/>
                  </a:cubicBezTo>
                  <a:cubicBezTo>
                    <a:pt x="71" y="141"/>
                    <a:pt x="75" y="140"/>
                    <a:pt x="76" y="142"/>
                  </a:cubicBezTo>
                  <a:cubicBezTo>
                    <a:pt x="79" y="144"/>
                    <a:pt x="77" y="147"/>
                    <a:pt x="81" y="147"/>
                  </a:cubicBezTo>
                  <a:cubicBezTo>
                    <a:pt x="82" y="147"/>
                    <a:pt x="87" y="144"/>
                    <a:pt x="88" y="143"/>
                  </a:cubicBezTo>
                  <a:cubicBezTo>
                    <a:pt x="90" y="141"/>
                    <a:pt x="86" y="140"/>
                    <a:pt x="87" y="138"/>
                  </a:cubicBezTo>
                  <a:cubicBezTo>
                    <a:pt x="88" y="136"/>
                    <a:pt x="93" y="133"/>
                    <a:pt x="94" y="132"/>
                  </a:cubicBezTo>
                  <a:cubicBezTo>
                    <a:pt x="94" y="136"/>
                    <a:pt x="96" y="138"/>
                    <a:pt x="93" y="140"/>
                  </a:cubicBezTo>
                  <a:cubicBezTo>
                    <a:pt x="98" y="143"/>
                    <a:pt x="90" y="145"/>
                    <a:pt x="88" y="147"/>
                  </a:cubicBezTo>
                  <a:cubicBezTo>
                    <a:pt x="83" y="150"/>
                    <a:pt x="89" y="149"/>
                    <a:pt x="92" y="149"/>
                  </a:cubicBezTo>
                  <a:cubicBezTo>
                    <a:pt x="91" y="151"/>
                    <a:pt x="87" y="150"/>
                    <a:pt x="86" y="153"/>
                  </a:cubicBezTo>
                  <a:cubicBezTo>
                    <a:pt x="85" y="156"/>
                    <a:pt x="88" y="156"/>
                    <a:pt x="90" y="156"/>
                  </a:cubicBezTo>
                  <a:cubicBezTo>
                    <a:pt x="90" y="158"/>
                    <a:pt x="89" y="159"/>
                    <a:pt x="88" y="160"/>
                  </a:cubicBezTo>
                  <a:cubicBezTo>
                    <a:pt x="86" y="161"/>
                    <a:pt x="84" y="161"/>
                    <a:pt x="86" y="164"/>
                  </a:cubicBezTo>
                  <a:cubicBezTo>
                    <a:pt x="87" y="166"/>
                    <a:pt x="97" y="163"/>
                    <a:pt x="90" y="167"/>
                  </a:cubicBezTo>
                  <a:cubicBezTo>
                    <a:pt x="88" y="168"/>
                    <a:pt x="85" y="168"/>
                    <a:pt x="86" y="171"/>
                  </a:cubicBezTo>
                  <a:cubicBezTo>
                    <a:pt x="87" y="172"/>
                    <a:pt x="89" y="172"/>
                    <a:pt x="90" y="173"/>
                  </a:cubicBezTo>
                  <a:cubicBezTo>
                    <a:pt x="91" y="175"/>
                    <a:pt x="91" y="177"/>
                    <a:pt x="93" y="177"/>
                  </a:cubicBezTo>
                  <a:cubicBezTo>
                    <a:pt x="95" y="178"/>
                    <a:pt x="97" y="176"/>
                    <a:pt x="98" y="175"/>
                  </a:cubicBezTo>
                  <a:cubicBezTo>
                    <a:pt x="98" y="177"/>
                    <a:pt x="98" y="180"/>
                    <a:pt x="97" y="182"/>
                  </a:cubicBezTo>
                  <a:cubicBezTo>
                    <a:pt x="95" y="183"/>
                    <a:pt x="93" y="181"/>
                    <a:pt x="92" y="181"/>
                  </a:cubicBezTo>
                  <a:cubicBezTo>
                    <a:pt x="88" y="181"/>
                    <a:pt x="88" y="188"/>
                    <a:pt x="84" y="188"/>
                  </a:cubicBezTo>
                  <a:cubicBezTo>
                    <a:pt x="84" y="186"/>
                    <a:pt x="85" y="185"/>
                    <a:pt x="85" y="183"/>
                  </a:cubicBezTo>
                  <a:cubicBezTo>
                    <a:pt x="85" y="179"/>
                    <a:pt x="84" y="180"/>
                    <a:pt x="82" y="178"/>
                  </a:cubicBezTo>
                  <a:cubicBezTo>
                    <a:pt x="80" y="176"/>
                    <a:pt x="81" y="176"/>
                    <a:pt x="80" y="174"/>
                  </a:cubicBezTo>
                  <a:cubicBezTo>
                    <a:pt x="80" y="171"/>
                    <a:pt x="78" y="172"/>
                    <a:pt x="76" y="172"/>
                  </a:cubicBezTo>
                  <a:cubicBezTo>
                    <a:pt x="76" y="171"/>
                    <a:pt x="77" y="168"/>
                    <a:pt x="76" y="167"/>
                  </a:cubicBezTo>
                  <a:cubicBezTo>
                    <a:pt x="75" y="165"/>
                    <a:pt x="73" y="166"/>
                    <a:pt x="71" y="166"/>
                  </a:cubicBezTo>
                  <a:cubicBezTo>
                    <a:pt x="71" y="164"/>
                    <a:pt x="75" y="161"/>
                    <a:pt x="74" y="159"/>
                  </a:cubicBezTo>
                  <a:cubicBezTo>
                    <a:pt x="73" y="156"/>
                    <a:pt x="68" y="158"/>
                    <a:pt x="66" y="158"/>
                  </a:cubicBezTo>
                  <a:cubicBezTo>
                    <a:pt x="63" y="158"/>
                    <a:pt x="60" y="157"/>
                    <a:pt x="57" y="157"/>
                  </a:cubicBezTo>
                  <a:cubicBezTo>
                    <a:pt x="53" y="157"/>
                    <a:pt x="51" y="156"/>
                    <a:pt x="48" y="152"/>
                  </a:cubicBezTo>
                  <a:cubicBezTo>
                    <a:pt x="48" y="156"/>
                    <a:pt x="49" y="164"/>
                    <a:pt x="46" y="167"/>
                  </a:cubicBezTo>
                  <a:cubicBezTo>
                    <a:pt x="45" y="166"/>
                    <a:pt x="46" y="164"/>
                    <a:pt x="45" y="163"/>
                  </a:cubicBezTo>
                  <a:cubicBezTo>
                    <a:pt x="45" y="162"/>
                    <a:pt x="44" y="162"/>
                    <a:pt x="43" y="161"/>
                  </a:cubicBezTo>
                  <a:cubicBezTo>
                    <a:pt x="42" y="158"/>
                    <a:pt x="44" y="156"/>
                    <a:pt x="43" y="153"/>
                  </a:cubicBezTo>
                  <a:cubicBezTo>
                    <a:pt x="43" y="151"/>
                    <a:pt x="44" y="150"/>
                    <a:pt x="41" y="150"/>
                  </a:cubicBezTo>
                  <a:cubicBezTo>
                    <a:pt x="40" y="150"/>
                    <a:pt x="38" y="152"/>
                    <a:pt x="38" y="153"/>
                  </a:cubicBezTo>
                  <a:cubicBezTo>
                    <a:pt x="38" y="152"/>
                    <a:pt x="38" y="148"/>
                    <a:pt x="36" y="148"/>
                  </a:cubicBezTo>
                  <a:cubicBezTo>
                    <a:pt x="35" y="147"/>
                    <a:pt x="34" y="150"/>
                    <a:pt x="32" y="150"/>
                  </a:cubicBezTo>
                  <a:cubicBezTo>
                    <a:pt x="32" y="148"/>
                    <a:pt x="30" y="147"/>
                    <a:pt x="29" y="147"/>
                  </a:cubicBezTo>
                  <a:cubicBezTo>
                    <a:pt x="28" y="148"/>
                    <a:pt x="26" y="151"/>
                    <a:pt x="25" y="152"/>
                  </a:cubicBezTo>
                  <a:cubicBezTo>
                    <a:pt x="22" y="157"/>
                    <a:pt x="28" y="158"/>
                    <a:pt x="27" y="163"/>
                  </a:cubicBezTo>
                  <a:cubicBezTo>
                    <a:pt x="23" y="159"/>
                    <a:pt x="18" y="156"/>
                    <a:pt x="15" y="152"/>
                  </a:cubicBezTo>
                  <a:cubicBezTo>
                    <a:pt x="9" y="145"/>
                    <a:pt x="11" y="158"/>
                    <a:pt x="9" y="161"/>
                  </a:cubicBezTo>
                  <a:cubicBezTo>
                    <a:pt x="6" y="160"/>
                    <a:pt x="8" y="158"/>
                    <a:pt x="5" y="158"/>
                  </a:cubicBezTo>
                  <a:cubicBezTo>
                    <a:pt x="4" y="158"/>
                    <a:pt x="2" y="159"/>
                    <a:pt x="0" y="160"/>
                  </a:cubicBezTo>
                  <a:cubicBezTo>
                    <a:pt x="3" y="162"/>
                    <a:pt x="5" y="166"/>
                    <a:pt x="9" y="167"/>
                  </a:cubicBezTo>
                  <a:cubicBezTo>
                    <a:pt x="11" y="168"/>
                    <a:pt x="14" y="167"/>
                    <a:pt x="16" y="168"/>
                  </a:cubicBezTo>
                  <a:cubicBezTo>
                    <a:pt x="19" y="169"/>
                    <a:pt x="21" y="170"/>
                    <a:pt x="23" y="171"/>
                  </a:cubicBezTo>
                  <a:cubicBezTo>
                    <a:pt x="29" y="172"/>
                    <a:pt x="33" y="174"/>
                    <a:pt x="38" y="173"/>
                  </a:cubicBezTo>
                  <a:cubicBezTo>
                    <a:pt x="44" y="172"/>
                    <a:pt x="48" y="177"/>
                    <a:pt x="49" y="183"/>
                  </a:cubicBezTo>
                  <a:cubicBezTo>
                    <a:pt x="50" y="188"/>
                    <a:pt x="48" y="193"/>
                    <a:pt x="54" y="196"/>
                  </a:cubicBezTo>
                  <a:cubicBezTo>
                    <a:pt x="56" y="197"/>
                    <a:pt x="60" y="196"/>
                    <a:pt x="62" y="197"/>
                  </a:cubicBezTo>
                  <a:cubicBezTo>
                    <a:pt x="63" y="199"/>
                    <a:pt x="63" y="200"/>
                    <a:pt x="63" y="202"/>
                  </a:cubicBezTo>
                  <a:cubicBezTo>
                    <a:pt x="64" y="204"/>
                    <a:pt x="66" y="205"/>
                    <a:pt x="66" y="206"/>
                  </a:cubicBezTo>
                  <a:cubicBezTo>
                    <a:pt x="68" y="209"/>
                    <a:pt x="66" y="211"/>
                    <a:pt x="67" y="214"/>
                  </a:cubicBezTo>
                  <a:cubicBezTo>
                    <a:pt x="68" y="216"/>
                    <a:pt x="71" y="218"/>
                    <a:pt x="73" y="220"/>
                  </a:cubicBezTo>
                  <a:cubicBezTo>
                    <a:pt x="75" y="222"/>
                    <a:pt x="75" y="226"/>
                    <a:pt x="78" y="228"/>
                  </a:cubicBezTo>
                  <a:cubicBezTo>
                    <a:pt x="80" y="229"/>
                    <a:pt x="84" y="228"/>
                    <a:pt x="86" y="230"/>
                  </a:cubicBezTo>
                  <a:cubicBezTo>
                    <a:pt x="88" y="233"/>
                    <a:pt x="81" y="241"/>
                    <a:pt x="78" y="241"/>
                  </a:cubicBezTo>
                  <a:cubicBezTo>
                    <a:pt x="75" y="241"/>
                    <a:pt x="73" y="239"/>
                    <a:pt x="70" y="239"/>
                  </a:cubicBezTo>
                  <a:cubicBezTo>
                    <a:pt x="67" y="239"/>
                    <a:pt x="67" y="242"/>
                    <a:pt x="65" y="243"/>
                  </a:cubicBezTo>
                  <a:cubicBezTo>
                    <a:pt x="63" y="244"/>
                    <a:pt x="60" y="243"/>
                    <a:pt x="59" y="246"/>
                  </a:cubicBezTo>
                  <a:cubicBezTo>
                    <a:pt x="59" y="250"/>
                    <a:pt x="62" y="250"/>
                    <a:pt x="64" y="252"/>
                  </a:cubicBezTo>
                  <a:cubicBezTo>
                    <a:pt x="67" y="255"/>
                    <a:pt x="68" y="261"/>
                    <a:pt x="68" y="266"/>
                  </a:cubicBezTo>
                  <a:cubicBezTo>
                    <a:pt x="69" y="268"/>
                    <a:pt x="69" y="271"/>
                    <a:pt x="70" y="273"/>
                  </a:cubicBezTo>
                  <a:cubicBezTo>
                    <a:pt x="71" y="275"/>
                    <a:pt x="73" y="277"/>
                    <a:pt x="74" y="279"/>
                  </a:cubicBezTo>
                  <a:cubicBezTo>
                    <a:pt x="74" y="281"/>
                    <a:pt x="75" y="283"/>
                    <a:pt x="75" y="285"/>
                  </a:cubicBezTo>
                  <a:cubicBezTo>
                    <a:pt x="75" y="288"/>
                    <a:pt x="74" y="287"/>
                    <a:pt x="73" y="289"/>
                  </a:cubicBezTo>
                  <a:cubicBezTo>
                    <a:pt x="69" y="292"/>
                    <a:pt x="66" y="292"/>
                    <a:pt x="66" y="297"/>
                  </a:cubicBezTo>
                  <a:cubicBezTo>
                    <a:pt x="66" y="301"/>
                    <a:pt x="69" y="304"/>
                    <a:pt x="65" y="307"/>
                  </a:cubicBezTo>
                  <a:cubicBezTo>
                    <a:pt x="64" y="308"/>
                    <a:pt x="63" y="309"/>
                    <a:pt x="62" y="310"/>
                  </a:cubicBezTo>
                  <a:cubicBezTo>
                    <a:pt x="64" y="315"/>
                    <a:pt x="65" y="321"/>
                    <a:pt x="67" y="326"/>
                  </a:cubicBezTo>
                  <a:cubicBezTo>
                    <a:pt x="68" y="333"/>
                    <a:pt x="70" y="341"/>
                    <a:pt x="77" y="343"/>
                  </a:cubicBezTo>
                  <a:cubicBezTo>
                    <a:pt x="85" y="346"/>
                    <a:pt x="93" y="347"/>
                    <a:pt x="101" y="349"/>
                  </a:cubicBezTo>
                  <a:cubicBezTo>
                    <a:pt x="108" y="352"/>
                    <a:pt x="120" y="351"/>
                    <a:pt x="126" y="348"/>
                  </a:cubicBezTo>
                  <a:cubicBezTo>
                    <a:pt x="134" y="343"/>
                    <a:pt x="134" y="335"/>
                    <a:pt x="139" y="328"/>
                  </a:cubicBezTo>
                  <a:cubicBezTo>
                    <a:pt x="145" y="319"/>
                    <a:pt x="151" y="328"/>
                    <a:pt x="157" y="333"/>
                  </a:cubicBezTo>
                  <a:cubicBezTo>
                    <a:pt x="163" y="338"/>
                    <a:pt x="170" y="337"/>
                    <a:pt x="178" y="338"/>
                  </a:cubicBezTo>
                  <a:cubicBezTo>
                    <a:pt x="181" y="339"/>
                    <a:pt x="185" y="339"/>
                    <a:pt x="188" y="342"/>
                  </a:cubicBezTo>
                  <a:cubicBezTo>
                    <a:pt x="190" y="344"/>
                    <a:pt x="191" y="348"/>
                    <a:pt x="194" y="350"/>
                  </a:cubicBezTo>
                  <a:cubicBezTo>
                    <a:pt x="196" y="347"/>
                    <a:pt x="195" y="345"/>
                    <a:pt x="197" y="342"/>
                  </a:cubicBezTo>
                  <a:cubicBezTo>
                    <a:pt x="198" y="338"/>
                    <a:pt x="201" y="336"/>
                    <a:pt x="202" y="333"/>
                  </a:cubicBezTo>
                  <a:cubicBezTo>
                    <a:pt x="202" y="329"/>
                    <a:pt x="201" y="326"/>
                    <a:pt x="201" y="322"/>
                  </a:cubicBezTo>
                  <a:cubicBezTo>
                    <a:pt x="201" y="315"/>
                    <a:pt x="205" y="310"/>
                    <a:pt x="210" y="306"/>
                  </a:cubicBezTo>
                  <a:cubicBezTo>
                    <a:pt x="215" y="301"/>
                    <a:pt x="220" y="293"/>
                    <a:pt x="220" y="286"/>
                  </a:cubicBezTo>
                  <a:cubicBezTo>
                    <a:pt x="220" y="283"/>
                    <a:pt x="218" y="279"/>
                    <a:pt x="217" y="276"/>
                  </a:cubicBezTo>
                  <a:cubicBezTo>
                    <a:pt x="216" y="272"/>
                    <a:pt x="215" y="268"/>
                    <a:pt x="215" y="264"/>
                  </a:cubicBezTo>
                  <a:cubicBezTo>
                    <a:pt x="215" y="260"/>
                    <a:pt x="214" y="257"/>
                    <a:pt x="213" y="253"/>
                  </a:cubicBezTo>
                  <a:cubicBezTo>
                    <a:pt x="213" y="249"/>
                    <a:pt x="213" y="245"/>
                    <a:pt x="213" y="241"/>
                  </a:cubicBezTo>
                  <a:cubicBezTo>
                    <a:pt x="212" y="236"/>
                    <a:pt x="214" y="235"/>
                    <a:pt x="215" y="230"/>
                  </a:cubicBezTo>
                  <a:cubicBezTo>
                    <a:pt x="215" y="227"/>
                    <a:pt x="212" y="224"/>
                    <a:pt x="214" y="220"/>
                  </a:cubicBezTo>
                  <a:cubicBezTo>
                    <a:pt x="215" y="216"/>
                    <a:pt x="218" y="216"/>
                    <a:pt x="218" y="211"/>
                  </a:cubicBezTo>
                  <a:cubicBezTo>
                    <a:pt x="218" y="208"/>
                    <a:pt x="215" y="203"/>
                    <a:pt x="216" y="201"/>
                  </a:cubicBezTo>
                  <a:cubicBezTo>
                    <a:pt x="217" y="198"/>
                    <a:pt x="221" y="197"/>
                    <a:pt x="223" y="194"/>
                  </a:cubicBezTo>
                  <a:cubicBezTo>
                    <a:pt x="225" y="189"/>
                    <a:pt x="224" y="185"/>
                    <a:pt x="225" y="180"/>
                  </a:cubicBezTo>
                  <a:cubicBezTo>
                    <a:pt x="225" y="175"/>
                    <a:pt x="227" y="170"/>
                    <a:pt x="230" y="166"/>
                  </a:cubicBezTo>
                  <a:cubicBezTo>
                    <a:pt x="234" y="161"/>
                    <a:pt x="238" y="159"/>
                    <a:pt x="244" y="159"/>
                  </a:cubicBezTo>
                  <a:cubicBezTo>
                    <a:pt x="250" y="159"/>
                    <a:pt x="255" y="161"/>
                    <a:pt x="261" y="157"/>
                  </a:cubicBezTo>
                  <a:cubicBezTo>
                    <a:pt x="265" y="154"/>
                    <a:pt x="267" y="149"/>
                    <a:pt x="271" y="145"/>
                  </a:cubicBezTo>
                  <a:cubicBezTo>
                    <a:pt x="274" y="140"/>
                    <a:pt x="277" y="137"/>
                    <a:pt x="282" y="135"/>
                  </a:cubicBezTo>
                  <a:cubicBezTo>
                    <a:pt x="287" y="132"/>
                    <a:pt x="292" y="132"/>
                    <a:pt x="295" y="137"/>
                  </a:cubicBezTo>
                  <a:cubicBezTo>
                    <a:pt x="298" y="142"/>
                    <a:pt x="300" y="146"/>
                    <a:pt x="304" y="149"/>
                  </a:cubicBezTo>
                  <a:cubicBezTo>
                    <a:pt x="306" y="151"/>
                    <a:pt x="308" y="152"/>
                    <a:pt x="310" y="153"/>
                  </a:cubicBezTo>
                  <a:cubicBezTo>
                    <a:pt x="313" y="154"/>
                    <a:pt x="315" y="154"/>
                    <a:pt x="316" y="157"/>
                  </a:cubicBezTo>
                  <a:cubicBezTo>
                    <a:pt x="317" y="161"/>
                    <a:pt x="315" y="163"/>
                    <a:pt x="319" y="165"/>
                  </a:cubicBezTo>
                  <a:cubicBezTo>
                    <a:pt x="326" y="168"/>
                    <a:pt x="335" y="165"/>
                    <a:pt x="343" y="168"/>
                  </a:cubicBezTo>
                  <a:cubicBezTo>
                    <a:pt x="346" y="169"/>
                    <a:pt x="351" y="170"/>
                    <a:pt x="352" y="173"/>
                  </a:cubicBezTo>
                  <a:cubicBezTo>
                    <a:pt x="354" y="176"/>
                    <a:pt x="356" y="179"/>
                    <a:pt x="358" y="182"/>
                  </a:cubicBezTo>
                  <a:cubicBezTo>
                    <a:pt x="361" y="187"/>
                    <a:pt x="364" y="190"/>
                    <a:pt x="365" y="196"/>
                  </a:cubicBezTo>
                  <a:cubicBezTo>
                    <a:pt x="365" y="202"/>
                    <a:pt x="363" y="207"/>
                    <a:pt x="360" y="212"/>
                  </a:cubicBezTo>
                  <a:cubicBezTo>
                    <a:pt x="357" y="218"/>
                    <a:pt x="353" y="221"/>
                    <a:pt x="353" y="228"/>
                  </a:cubicBezTo>
                  <a:cubicBezTo>
                    <a:pt x="353" y="233"/>
                    <a:pt x="354" y="241"/>
                    <a:pt x="356" y="246"/>
                  </a:cubicBezTo>
                  <a:cubicBezTo>
                    <a:pt x="358" y="250"/>
                    <a:pt x="365" y="254"/>
                    <a:pt x="367" y="249"/>
                  </a:cubicBezTo>
                  <a:cubicBezTo>
                    <a:pt x="370" y="243"/>
                    <a:pt x="369" y="236"/>
                    <a:pt x="370" y="230"/>
                  </a:cubicBezTo>
                  <a:cubicBezTo>
                    <a:pt x="370" y="225"/>
                    <a:pt x="366" y="219"/>
                    <a:pt x="369" y="214"/>
                  </a:cubicBezTo>
                  <a:cubicBezTo>
                    <a:pt x="370" y="212"/>
                    <a:pt x="372" y="212"/>
                    <a:pt x="375" y="210"/>
                  </a:cubicBezTo>
                  <a:cubicBezTo>
                    <a:pt x="379" y="209"/>
                    <a:pt x="378" y="208"/>
                    <a:pt x="380" y="205"/>
                  </a:cubicBezTo>
                  <a:cubicBezTo>
                    <a:pt x="383" y="200"/>
                    <a:pt x="391" y="198"/>
                    <a:pt x="394" y="192"/>
                  </a:cubicBezTo>
                  <a:cubicBezTo>
                    <a:pt x="397" y="187"/>
                    <a:pt x="395" y="181"/>
                    <a:pt x="393" y="177"/>
                  </a:cubicBezTo>
                  <a:cubicBezTo>
                    <a:pt x="392" y="173"/>
                    <a:pt x="387" y="162"/>
                    <a:pt x="395" y="163"/>
                  </a:cubicBezTo>
                  <a:cubicBezTo>
                    <a:pt x="398" y="163"/>
                    <a:pt x="399" y="166"/>
                    <a:pt x="402" y="167"/>
                  </a:cubicBezTo>
                  <a:cubicBezTo>
                    <a:pt x="404" y="169"/>
                    <a:pt x="407" y="169"/>
                    <a:pt x="410" y="170"/>
                  </a:cubicBezTo>
                  <a:cubicBezTo>
                    <a:pt x="419" y="174"/>
                    <a:pt x="439" y="172"/>
                    <a:pt x="430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67"/>
            <p:cNvSpPr>
              <a:spLocks/>
            </p:cNvSpPr>
            <p:nvPr/>
          </p:nvSpPr>
          <p:spPr bwMode="auto">
            <a:xfrm>
              <a:off x="3824288" y="2220913"/>
              <a:ext cx="536575" cy="936625"/>
            </a:xfrm>
            <a:custGeom>
              <a:avLst/>
              <a:gdLst>
                <a:gd name="T0" fmla="*/ 246 w 316"/>
                <a:gd name="T1" fmla="*/ 104 h 553"/>
                <a:gd name="T2" fmla="*/ 199 w 316"/>
                <a:gd name="T3" fmla="*/ 88 h 553"/>
                <a:gd name="T4" fmla="*/ 211 w 316"/>
                <a:gd name="T5" fmla="*/ 28 h 553"/>
                <a:gd name="T6" fmla="*/ 186 w 316"/>
                <a:gd name="T7" fmla="*/ 40 h 553"/>
                <a:gd name="T8" fmla="*/ 183 w 316"/>
                <a:gd name="T9" fmla="*/ 78 h 553"/>
                <a:gd name="T10" fmla="*/ 175 w 316"/>
                <a:gd name="T11" fmla="*/ 41 h 553"/>
                <a:gd name="T12" fmla="*/ 163 w 316"/>
                <a:gd name="T13" fmla="*/ 65 h 553"/>
                <a:gd name="T14" fmla="*/ 143 w 316"/>
                <a:gd name="T15" fmla="*/ 68 h 553"/>
                <a:gd name="T16" fmla="*/ 150 w 316"/>
                <a:gd name="T17" fmla="*/ 86 h 553"/>
                <a:gd name="T18" fmla="*/ 159 w 316"/>
                <a:gd name="T19" fmla="*/ 96 h 553"/>
                <a:gd name="T20" fmla="*/ 174 w 316"/>
                <a:gd name="T21" fmla="*/ 91 h 553"/>
                <a:gd name="T22" fmla="*/ 179 w 316"/>
                <a:gd name="T23" fmla="*/ 104 h 553"/>
                <a:gd name="T24" fmla="*/ 152 w 316"/>
                <a:gd name="T25" fmla="*/ 118 h 553"/>
                <a:gd name="T26" fmla="*/ 126 w 316"/>
                <a:gd name="T27" fmla="*/ 132 h 553"/>
                <a:gd name="T28" fmla="*/ 103 w 316"/>
                <a:gd name="T29" fmla="*/ 130 h 553"/>
                <a:gd name="T30" fmla="*/ 96 w 316"/>
                <a:gd name="T31" fmla="*/ 153 h 553"/>
                <a:gd name="T32" fmla="*/ 73 w 316"/>
                <a:gd name="T33" fmla="*/ 158 h 553"/>
                <a:gd name="T34" fmla="*/ 76 w 316"/>
                <a:gd name="T35" fmla="*/ 178 h 553"/>
                <a:gd name="T36" fmla="*/ 108 w 316"/>
                <a:gd name="T37" fmla="*/ 156 h 553"/>
                <a:gd name="T38" fmla="*/ 135 w 316"/>
                <a:gd name="T39" fmla="*/ 147 h 553"/>
                <a:gd name="T40" fmla="*/ 163 w 316"/>
                <a:gd name="T41" fmla="*/ 128 h 553"/>
                <a:gd name="T42" fmla="*/ 189 w 316"/>
                <a:gd name="T43" fmla="*/ 126 h 553"/>
                <a:gd name="T44" fmla="*/ 210 w 316"/>
                <a:gd name="T45" fmla="*/ 120 h 553"/>
                <a:gd name="T46" fmla="*/ 243 w 316"/>
                <a:gd name="T47" fmla="*/ 111 h 553"/>
                <a:gd name="T48" fmla="*/ 277 w 316"/>
                <a:gd name="T49" fmla="*/ 110 h 553"/>
                <a:gd name="T50" fmla="*/ 243 w 316"/>
                <a:gd name="T51" fmla="*/ 116 h 553"/>
                <a:gd name="T52" fmla="*/ 220 w 316"/>
                <a:gd name="T53" fmla="*/ 130 h 553"/>
                <a:gd name="T54" fmla="*/ 220 w 316"/>
                <a:gd name="T55" fmla="*/ 150 h 553"/>
                <a:gd name="T56" fmla="*/ 204 w 316"/>
                <a:gd name="T57" fmla="*/ 152 h 553"/>
                <a:gd name="T58" fmla="*/ 179 w 316"/>
                <a:gd name="T59" fmla="*/ 166 h 553"/>
                <a:gd name="T60" fmla="*/ 194 w 316"/>
                <a:gd name="T61" fmla="*/ 175 h 553"/>
                <a:gd name="T62" fmla="*/ 171 w 316"/>
                <a:gd name="T63" fmla="*/ 169 h 553"/>
                <a:gd name="T64" fmla="*/ 166 w 316"/>
                <a:gd name="T65" fmla="*/ 197 h 553"/>
                <a:gd name="T66" fmla="*/ 176 w 316"/>
                <a:gd name="T67" fmla="*/ 200 h 553"/>
                <a:gd name="T68" fmla="*/ 189 w 316"/>
                <a:gd name="T69" fmla="*/ 206 h 553"/>
                <a:gd name="T70" fmla="*/ 189 w 316"/>
                <a:gd name="T71" fmla="*/ 230 h 553"/>
                <a:gd name="T72" fmla="*/ 151 w 316"/>
                <a:gd name="T73" fmla="*/ 231 h 553"/>
                <a:gd name="T74" fmla="*/ 164 w 316"/>
                <a:gd name="T75" fmla="*/ 256 h 553"/>
                <a:gd name="T76" fmla="*/ 139 w 316"/>
                <a:gd name="T77" fmla="*/ 264 h 553"/>
                <a:gd name="T78" fmla="*/ 117 w 316"/>
                <a:gd name="T79" fmla="*/ 297 h 553"/>
                <a:gd name="T80" fmla="*/ 88 w 316"/>
                <a:gd name="T81" fmla="*/ 305 h 553"/>
                <a:gd name="T82" fmla="*/ 82 w 316"/>
                <a:gd name="T83" fmla="*/ 326 h 553"/>
                <a:gd name="T84" fmla="*/ 79 w 316"/>
                <a:gd name="T85" fmla="*/ 331 h 553"/>
                <a:gd name="T86" fmla="*/ 88 w 316"/>
                <a:gd name="T87" fmla="*/ 351 h 553"/>
                <a:gd name="T88" fmla="*/ 68 w 316"/>
                <a:gd name="T89" fmla="*/ 358 h 553"/>
                <a:gd name="T90" fmla="*/ 61 w 316"/>
                <a:gd name="T91" fmla="*/ 365 h 553"/>
                <a:gd name="T92" fmla="*/ 75 w 316"/>
                <a:gd name="T93" fmla="*/ 383 h 553"/>
                <a:gd name="T94" fmla="*/ 61 w 316"/>
                <a:gd name="T95" fmla="*/ 394 h 553"/>
                <a:gd name="T96" fmla="*/ 43 w 316"/>
                <a:gd name="T97" fmla="*/ 417 h 553"/>
                <a:gd name="T98" fmla="*/ 43 w 316"/>
                <a:gd name="T99" fmla="*/ 435 h 553"/>
                <a:gd name="T100" fmla="*/ 38 w 316"/>
                <a:gd name="T101" fmla="*/ 449 h 553"/>
                <a:gd name="T102" fmla="*/ 33 w 316"/>
                <a:gd name="T103" fmla="*/ 477 h 553"/>
                <a:gd name="T104" fmla="*/ 22 w 316"/>
                <a:gd name="T105" fmla="*/ 478 h 553"/>
                <a:gd name="T106" fmla="*/ 15 w 316"/>
                <a:gd name="T107" fmla="*/ 500 h 553"/>
                <a:gd name="T108" fmla="*/ 27 w 316"/>
                <a:gd name="T109" fmla="*/ 521 h 553"/>
                <a:gd name="T110" fmla="*/ 7 w 316"/>
                <a:gd name="T111" fmla="*/ 522 h 553"/>
                <a:gd name="T112" fmla="*/ 54 w 316"/>
                <a:gd name="T113" fmla="*/ 549 h 553"/>
                <a:gd name="T114" fmla="*/ 133 w 316"/>
                <a:gd name="T115" fmla="*/ 531 h 553"/>
                <a:gd name="T116" fmla="*/ 147 w 316"/>
                <a:gd name="T117" fmla="*/ 420 h 553"/>
                <a:gd name="T118" fmla="*/ 193 w 316"/>
                <a:gd name="T119" fmla="*/ 380 h 553"/>
                <a:gd name="T120" fmla="*/ 237 w 316"/>
                <a:gd name="T121" fmla="*/ 267 h 553"/>
                <a:gd name="T122" fmla="*/ 270 w 316"/>
                <a:gd name="T123" fmla="*/ 160 h 553"/>
                <a:gd name="T124" fmla="*/ 305 w 316"/>
                <a:gd name="T125" fmla="*/ 9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553">
                  <a:moveTo>
                    <a:pt x="297" y="87"/>
                  </a:moveTo>
                  <a:cubicBezTo>
                    <a:pt x="295" y="88"/>
                    <a:pt x="293" y="90"/>
                    <a:pt x="290" y="91"/>
                  </a:cubicBezTo>
                  <a:cubicBezTo>
                    <a:pt x="288" y="92"/>
                    <a:pt x="285" y="92"/>
                    <a:pt x="282" y="93"/>
                  </a:cubicBezTo>
                  <a:cubicBezTo>
                    <a:pt x="277" y="95"/>
                    <a:pt x="273" y="99"/>
                    <a:pt x="268" y="100"/>
                  </a:cubicBezTo>
                  <a:cubicBezTo>
                    <a:pt x="266" y="101"/>
                    <a:pt x="263" y="100"/>
                    <a:pt x="260" y="100"/>
                  </a:cubicBezTo>
                  <a:cubicBezTo>
                    <a:pt x="258" y="100"/>
                    <a:pt x="255" y="102"/>
                    <a:pt x="253" y="103"/>
                  </a:cubicBezTo>
                  <a:cubicBezTo>
                    <a:pt x="251" y="103"/>
                    <a:pt x="248" y="105"/>
                    <a:pt x="246" y="104"/>
                  </a:cubicBezTo>
                  <a:cubicBezTo>
                    <a:pt x="244" y="103"/>
                    <a:pt x="243" y="100"/>
                    <a:pt x="242" y="98"/>
                  </a:cubicBezTo>
                  <a:cubicBezTo>
                    <a:pt x="239" y="95"/>
                    <a:pt x="234" y="93"/>
                    <a:pt x="230" y="94"/>
                  </a:cubicBezTo>
                  <a:cubicBezTo>
                    <a:pt x="225" y="94"/>
                    <a:pt x="220" y="95"/>
                    <a:pt x="215" y="96"/>
                  </a:cubicBezTo>
                  <a:cubicBezTo>
                    <a:pt x="208" y="97"/>
                    <a:pt x="208" y="102"/>
                    <a:pt x="204" y="107"/>
                  </a:cubicBezTo>
                  <a:cubicBezTo>
                    <a:pt x="203" y="108"/>
                    <a:pt x="200" y="112"/>
                    <a:pt x="197" y="111"/>
                  </a:cubicBezTo>
                  <a:cubicBezTo>
                    <a:pt x="195" y="110"/>
                    <a:pt x="196" y="106"/>
                    <a:pt x="196" y="104"/>
                  </a:cubicBezTo>
                  <a:cubicBezTo>
                    <a:pt x="196" y="98"/>
                    <a:pt x="198" y="94"/>
                    <a:pt x="199" y="88"/>
                  </a:cubicBezTo>
                  <a:cubicBezTo>
                    <a:pt x="199" y="83"/>
                    <a:pt x="200" y="78"/>
                    <a:pt x="201" y="72"/>
                  </a:cubicBezTo>
                  <a:cubicBezTo>
                    <a:pt x="202" y="67"/>
                    <a:pt x="203" y="62"/>
                    <a:pt x="203" y="57"/>
                  </a:cubicBezTo>
                  <a:cubicBezTo>
                    <a:pt x="203" y="53"/>
                    <a:pt x="203" y="50"/>
                    <a:pt x="205" y="48"/>
                  </a:cubicBezTo>
                  <a:cubicBezTo>
                    <a:pt x="205" y="48"/>
                    <a:pt x="204" y="47"/>
                    <a:pt x="204" y="47"/>
                  </a:cubicBezTo>
                  <a:cubicBezTo>
                    <a:pt x="201" y="47"/>
                    <a:pt x="198" y="51"/>
                    <a:pt x="198" y="46"/>
                  </a:cubicBezTo>
                  <a:cubicBezTo>
                    <a:pt x="199" y="44"/>
                    <a:pt x="202" y="42"/>
                    <a:pt x="204" y="41"/>
                  </a:cubicBezTo>
                  <a:cubicBezTo>
                    <a:pt x="208" y="37"/>
                    <a:pt x="208" y="32"/>
                    <a:pt x="211" y="28"/>
                  </a:cubicBezTo>
                  <a:cubicBezTo>
                    <a:pt x="212" y="26"/>
                    <a:pt x="214" y="24"/>
                    <a:pt x="215" y="22"/>
                  </a:cubicBezTo>
                  <a:cubicBezTo>
                    <a:pt x="216" y="20"/>
                    <a:pt x="214" y="17"/>
                    <a:pt x="215" y="14"/>
                  </a:cubicBezTo>
                  <a:cubicBezTo>
                    <a:pt x="215" y="11"/>
                    <a:pt x="221" y="0"/>
                    <a:pt x="212" y="4"/>
                  </a:cubicBezTo>
                  <a:cubicBezTo>
                    <a:pt x="210" y="5"/>
                    <a:pt x="207" y="7"/>
                    <a:pt x="206" y="8"/>
                  </a:cubicBezTo>
                  <a:cubicBezTo>
                    <a:pt x="202" y="10"/>
                    <a:pt x="204" y="11"/>
                    <a:pt x="203" y="15"/>
                  </a:cubicBezTo>
                  <a:cubicBezTo>
                    <a:pt x="202" y="21"/>
                    <a:pt x="198" y="23"/>
                    <a:pt x="194" y="26"/>
                  </a:cubicBezTo>
                  <a:cubicBezTo>
                    <a:pt x="190" y="28"/>
                    <a:pt x="187" y="36"/>
                    <a:pt x="186" y="40"/>
                  </a:cubicBezTo>
                  <a:cubicBezTo>
                    <a:pt x="185" y="44"/>
                    <a:pt x="183" y="53"/>
                    <a:pt x="184" y="57"/>
                  </a:cubicBezTo>
                  <a:cubicBezTo>
                    <a:pt x="186" y="61"/>
                    <a:pt x="192" y="58"/>
                    <a:pt x="193" y="54"/>
                  </a:cubicBezTo>
                  <a:cubicBezTo>
                    <a:pt x="192" y="56"/>
                    <a:pt x="191" y="58"/>
                    <a:pt x="191" y="60"/>
                  </a:cubicBezTo>
                  <a:cubicBezTo>
                    <a:pt x="190" y="62"/>
                    <a:pt x="192" y="63"/>
                    <a:pt x="190" y="65"/>
                  </a:cubicBezTo>
                  <a:cubicBezTo>
                    <a:pt x="189" y="67"/>
                    <a:pt x="187" y="66"/>
                    <a:pt x="187" y="70"/>
                  </a:cubicBezTo>
                  <a:cubicBezTo>
                    <a:pt x="187" y="72"/>
                    <a:pt x="189" y="74"/>
                    <a:pt x="189" y="76"/>
                  </a:cubicBezTo>
                  <a:cubicBezTo>
                    <a:pt x="186" y="77"/>
                    <a:pt x="186" y="80"/>
                    <a:pt x="183" y="78"/>
                  </a:cubicBezTo>
                  <a:cubicBezTo>
                    <a:pt x="184" y="74"/>
                    <a:pt x="180" y="74"/>
                    <a:pt x="182" y="69"/>
                  </a:cubicBezTo>
                  <a:cubicBezTo>
                    <a:pt x="184" y="66"/>
                    <a:pt x="185" y="62"/>
                    <a:pt x="179" y="63"/>
                  </a:cubicBezTo>
                  <a:cubicBezTo>
                    <a:pt x="180" y="62"/>
                    <a:pt x="182" y="61"/>
                    <a:pt x="181" y="59"/>
                  </a:cubicBezTo>
                  <a:cubicBezTo>
                    <a:pt x="180" y="58"/>
                    <a:pt x="178" y="58"/>
                    <a:pt x="178" y="56"/>
                  </a:cubicBezTo>
                  <a:cubicBezTo>
                    <a:pt x="178" y="54"/>
                    <a:pt x="180" y="52"/>
                    <a:pt x="179" y="50"/>
                  </a:cubicBezTo>
                  <a:cubicBezTo>
                    <a:pt x="177" y="49"/>
                    <a:pt x="176" y="51"/>
                    <a:pt x="174" y="51"/>
                  </a:cubicBezTo>
                  <a:cubicBezTo>
                    <a:pt x="174" y="49"/>
                    <a:pt x="176" y="42"/>
                    <a:pt x="175" y="41"/>
                  </a:cubicBezTo>
                  <a:cubicBezTo>
                    <a:pt x="173" y="40"/>
                    <a:pt x="168" y="42"/>
                    <a:pt x="167" y="44"/>
                  </a:cubicBezTo>
                  <a:cubicBezTo>
                    <a:pt x="163" y="49"/>
                    <a:pt x="171" y="56"/>
                    <a:pt x="168" y="62"/>
                  </a:cubicBezTo>
                  <a:cubicBezTo>
                    <a:pt x="164" y="59"/>
                    <a:pt x="168" y="54"/>
                    <a:pt x="164" y="51"/>
                  </a:cubicBezTo>
                  <a:cubicBezTo>
                    <a:pt x="162" y="50"/>
                    <a:pt x="158" y="50"/>
                    <a:pt x="157" y="53"/>
                  </a:cubicBezTo>
                  <a:cubicBezTo>
                    <a:pt x="157" y="55"/>
                    <a:pt x="160" y="57"/>
                    <a:pt x="160" y="59"/>
                  </a:cubicBezTo>
                  <a:cubicBezTo>
                    <a:pt x="160" y="60"/>
                    <a:pt x="160" y="61"/>
                    <a:pt x="161" y="62"/>
                  </a:cubicBezTo>
                  <a:cubicBezTo>
                    <a:pt x="161" y="63"/>
                    <a:pt x="163" y="63"/>
                    <a:pt x="163" y="65"/>
                  </a:cubicBezTo>
                  <a:cubicBezTo>
                    <a:pt x="164" y="67"/>
                    <a:pt x="162" y="69"/>
                    <a:pt x="159" y="70"/>
                  </a:cubicBezTo>
                  <a:cubicBezTo>
                    <a:pt x="153" y="71"/>
                    <a:pt x="162" y="62"/>
                    <a:pt x="155" y="62"/>
                  </a:cubicBezTo>
                  <a:cubicBezTo>
                    <a:pt x="155" y="64"/>
                    <a:pt x="155" y="65"/>
                    <a:pt x="153" y="65"/>
                  </a:cubicBezTo>
                  <a:cubicBezTo>
                    <a:pt x="152" y="62"/>
                    <a:pt x="151" y="65"/>
                    <a:pt x="150" y="66"/>
                  </a:cubicBezTo>
                  <a:cubicBezTo>
                    <a:pt x="148" y="66"/>
                    <a:pt x="150" y="67"/>
                    <a:pt x="148" y="67"/>
                  </a:cubicBezTo>
                  <a:cubicBezTo>
                    <a:pt x="147" y="67"/>
                    <a:pt x="147" y="66"/>
                    <a:pt x="147" y="65"/>
                  </a:cubicBezTo>
                  <a:cubicBezTo>
                    <a:pt x="144" y="65"/>
                    <a:pt x="145" y="67"/>
                    <a:pt x="143" y="68"/>
                  </a:cubicBezTo>
                  <a:cubicBezTo>
                    <a:pt x="142" y="70"/>
                    <a:pt x="140" y="69"/>
                    <a:pt x="140" y="72"/>
                  </a:cubicBezTo>
                  <a:cubicBezTo>
                    <a:pt x="140" y="73"/>
                    <a:pt x="142" y="73"/>
                    <a:pt x="141" y="75"/>
                  </a:cubicBezTo>
                  <a:cubicBezTo>
                    <a:pt x="141" y="76"/>
                    <a:pt x="139" y="77"/>
                    <a:pt x="139" y="78"/>
                  </a:cubicBezTo>
                  <a:cubicBezTo>
                    <a:pt x="138" y="81"/>
                    <a:pt x="139" y="83"/>
                    <a:pt x="139" y="86"/>
                  </a:cubicBezTo>
                  <a:cubicBezTo>
                    <a:pt x="139" y="88"/>
                    <a:pt x="138" y="92"/>
                    <a:pt x="141" y="92"/>
                  </a:cubicBezTo>
                  <a:cubicBezTo>
                    <a:pt x="143" y="93"/>
                    <a:pt x="147" y="92"/>
                    <a:pt x="148" y="91"/>
                  </a:cubicBezTo>
                  <a:cubicBezTo>
                    <a:pt x="149" y="90"/>
                    <a:pt x="149" y="87"/>
                    <a:pt x="150" y="86"/>
                  </a:cubicBezTo>
                  <a:cubicBezTo>
                    <a:pt x="152" y="85"/>
                    <a:pt x="152" y="87"/>
                    <a:pt x="153" y="87"/>
                  </a:cubicBezTo>
                  <a:cubicBezTo>
                    <a:pt x="156" y="87"/>
                    <a:pt x="155" y="85"/>
                    <a:pt x="158" y="84"/>
                  </a:cubicBezTo>
                  <a:cubicBezTo>
                    <a:pt x="161" y="83"/>
                    <a:pt x="161" y="84"/>
                    <a:pt x="164" y="82"/>
                  </a:cubicBezTo>
                  <a:cubicBezTo>
                    <a:pt x="166" y="81"/>
                    <a:pt x="169" y="78"/>
                    <a:pt x="171" y="78"/>
                  </a:cubicBezTo>
                  <a:cubicBezTo>
                    <a:pt x="172" y="82"/>
                    <a:pt x="166" y="85"/>
                    <a:pt x="163" y="86"/>
                  </a:cubicBezTo>
                  <a:cubicBezTo>
                    <a:pt x="160" y="88"/>
                    <a:pt x="158" y="87"/>
                    <a:pt x="157" y="90"/>
                  </a:cubicBezTo>
                  <a:cubicBezTo>
                    <a:pt x="157" y="93"/>
                    <a:pt x="159" y="94"/>
                    <a:pt x="159" y="96"/>
                  </a:cubicBezTo>
                  <a:cubicBezTo>
                    <a:pt x="155" y="98"/>
                    <a:pt x="148" y="95"/>
                    <a:pt x="145" y="99"/>
                  </a:cubicBezTo>
                  <a:cubicBezTo>
                    <a:pt x="148" y="103"/>
                    <a:pt x="150" y="109"/>
                    <a:pt x="155" y="108"/>
                  </a:cubicBezTo>
                  <a:cubicBezTo>
                    <a:pt x="157" y="108"/>
                    <a:pt x="161" y="107"/>
                    <a:pt x="162" y="106"/>
                  </a:cubicBezTo>
                  <a:cubicBezTo>
                    <a:pt x="163" y="104"/>
                    <a:pt x="162" y="102"/>
                    <a:pt x="164" y="100"/>
                  </a:cubicBezTo>
                  <a:cubicBezTo>
                    <a:pt x="166" y="98"/>
                    <a:pt x="167" y="96"/>
                    <a:pt x="169" y="95"/>
                  </a:cubicBezTo>
                  <a:cubicBezTo>
                    <a:pt x="170" y="94"/>
                    <a:pt x="172" y="94"/>
                    <a:pt x="173" y="94"/>
                  </a:cubicBezTo>
                  <a:cubicBezTo>
                    <a:pt x="174" y="93"/>
                    <a:pt x="174" y="92"/>
                    <a:pt x="174" y="91"/>
                  </a:cubicBezTo>
                  <a:cubicBezTo>
                    <a:pt x="176" y="90"/>
                    <a:pt x="180" y="90"/>
                    <a:pt x="181" y="88"/>
                  </a:cubicBezTo>
                  <a:cubicBezTo>
                    <a:pt x="183" y="86"/>
                    <a:pt x="181" y="83"/>
                    <a:pt x="184" y="82"/>
                  </a:cubicBezTo>
                  <a:cubicBezTo>
                    <a:pt x="186" y="84"/>
                    <a:pt x="189" y="88"/>
                    <a:pt x="189" y="90"/>
                  </a:cubicBezTo>
                  <a:cubicBezTo>
                    <a:pt x="187" y="89"/>
                    <a:pt x="185" y="92"/>
                    <a:pt x="183" y="93"/>
                  </a:cubicBezTo>
                  <a:cubicBezTo>
                    <a:pt x="181" y="96"/>
                    <a:pt x="179" y="95"/>
                    <a:pt x="177" y="96"/>
                  </a:cubicBezTo>
                  <a:cubicBezTo>
                    <a:pt x="177" y="98"/>
                    <a:pt x="176" y="100"/>
                    <a:pt x="177" y="101"/>
                  </a:cubicBezTo>
                  <a:cubicBezTo>
                    <a:pt x="177" y="102"/>
                    <a:pt x="179" y="103"/>
                    <a:pt x="179" y="104"/>
                  </a:cubicBezTo>
                  <a:cubicBezTo>
                    <a:pt x="173" y="104"/>
                    <a:pt x="183" y="112"/>
                    <a:pt x="176" y="110"/>
                  </a:cubicBezTo>
                  <a:cubicBezTo>
                    <a:pt x="175" y="110"/>
                    <a:pt x="175" y="108"/>
                    <a:pt x="174" y="108"/>
                  </a:cubicBezTo>
                  <a:cubicBezTo>
                    <a:pt x="171" y="108"/>
                    <a:pt x="173" y="109"/>
                    <a:pt x="171" y="110"/>
                  </a:cubicBezTo>
                  <a:cubicBezTo>
                    <a:pt x="169" y="111"/>
                    <a:pt x="167" y="112"/>
                    <a:pt x="165" y="112"/>
                  </a:cubicBezTo>
                  <a:cubicBezTo>
                    <a:pt x="163" y="113"/>
                    <a:pt x="160" y="115"/>
                    <a:pt x="158" y="115"/>
                  </a:cubicBezTo>
                  <a:cubicBezTo>
                    <a:pt x="157" y="115"/>
                    <a:pt x="156" y="114"/>
                    <a:pt x="154" y="115"/>
                  </a:cubicBezTo>
                  <a:cubicBezTo>
                    <a:pt x="153" y="115"/>
                    <a:pt x="154" y="117"/>
                    <a:pt x="152" y="118"/>
                  </a:cubicBezTo>
                  <a:cubicBezTo>
                    <a:pt x="151" y="118"/>
                    <a:pt x="148" y="113"/>
                    <a:pt x="146" y="116"/>
                  </a:cubicBezTo>
                  <a:cubicBezTo>
                    <a:pt x="145" y="117"/>
                    <a:pt x="148" y="122"/>
                    <a:pt x="144" y="122"/>
                  </a:cubicBezTo>
                  <a:cubicBezTo>
                    <a:pt x="143" y="123"/>
                    <a:pt x="141" y="118"/>
                    <a:pt x="139" y="121"/>
                  </a:cubicBezTo>
                  <a:cubicBezTo>
                    <a:pt x="137" y="123"/>
                    <a:pt x="140" y="125"/>
                    <a:pt x="138" y="128"/>
                  </a:cubicBezTo>
                  <a:cubicBezTo>
                    <a:pt x="137" y="127"/>
                    <a:pt x="136" y="127"/>
                    <a:pt x="135" y="127"/>
                  </a:cubicBezTo>
                  <a:cubicBezTo>
                    <a:pt x="136" y="136"/>
                    <a:pt x="130" y="127"/>
                    <a:pt x="126" y="128"/>
                  </a:cubicBezTo>
                  <a:cubicBezTo>
                    <a:pt x="120" y="128"/>
                    <a:pt x="126" y="130"/>
                    <a:pt x="126" y="132"/>
                  </a:cubicBezTo>
                  <a:cubicBezTo>
                    <a:pt x="127" y="135"/>
                    <a:pt x="123" y="136"/>
                    <a:pt x="121" y="134"/>
                  </a:cubicBezTo>
                  <a:cubicBezTo>
                    <a:pt x="122" y="133"/>
                    <a:pt x="121" y="133"/>
                    <a:pt x="121" y="132"/>
                  </a:cubicBezTo>
                  <a:cubicBezTo>
                    <a:pt x="121" y="132"/>
                    <a:pt x="120" y="130"/>
                    <a:pt x="119" y="129"/>
                  </a:cubicBezTo>
                  <a:cubicBezTo>
                    <a:pt x="118" y="126"/>
                    <a:pt x="118" y="126"/>
                    <a:pt x="114" y="128"/>
                  </a:cubicBezTo>
                  <a:cubicBezTo>
                    <a:pt x="114" y="128"/>
                    <a:pt x="110" y="131"/>
                    <a:pt x="110" y="132"/>
                  </a:cubicBezTo>
                  <a:cubicBezTo>
                    <a:pt x="108" y="134"/>
                    <a:pt x="111" y="136"/>
                    <a:pt x="110" y="139"/>
                  </a:cubicBezTo>
                  <a:cubicBezTo>
                    <a:pt x="106" y="138"/>
                    <a:pt x="110" y="129"/>
                    <a:pt x="103" y="130"/>
                  </a:cubicBezTo>
                  <a:cubicBezTo>
                    <a:pt x="101" y="130"/>
                    <a:pt x="100" y="132"/>
                    <a:pt x="99" y="133"/>
                  </a:cubicBezTo>
                  <a:cubicBezTo>
                    <a:pt x="98" y="133"/>
                    <a:pt x="97" y="133"/>
                    <a:pt x="96" y="135"/>
                  </a:cubicBezTo>
                  <a:cubicBezTo>
                    <a:pt x="95" y="139"/>
                    <a:pt x="101" y="136"/>
                    <a:pt x="102" y="138"/>
                  </a:cubicBezTo>
                  <a:cubicBezTo>
                    <a:pt x="102" y="139"/>
                    <a:pt x="97" y="140"/>
                    <a:pt x="96" y="142"/>
                  </a:cubicBezTo>
                  <a:cubicBezTo>
                    <a:pt x="95" y="145"/>
                    <a:pt x="97" y="146"/>
                    <a:pt x="98" y="148"/>
                  </a:cubicBezTo>
                  <a:cubicBezTo>
                    <a:pt x="99" y="150"/>
                    <a:pt x="100" y="148"/>
                    <a:pt x="99" y="151"/>
                  </a:cubicBezTo>
                  <a:cubicBezTo>
                    <a:pt x="99" y="151"/>
                    <a:pt x="97" y="153"/>
                    <a:pt x="96" y="153"/>
                  </a:cubicBezTo>
                  <a:cubicBezTo>
                    <a:pt x="95" y="153"/>
                    <a:pt x="94" y="150"/>
                    <a:pt x="92" y="149"/>
                  </a:cubicBezTo>
                  <a:cubicBezTo>
                    <a:pt x="91" y="148"/>
                    <a:pt x="87" y="146"/>
                    <a:pt x="86" y="149"/>
                  </a:cubicBezTo>
                  <a:cubicBezTo>
                    <a:pt x="86" y="152"/>
                    <a:pt x="90" y="152"/>
                    <a:pt x="89" y="156"/>
                  </a:cubicBezTo>
                  <a:cubicBezTo>
                    <a:pt x="87" y="154"/>
                    <a:pt x="86" y="154"/>
                    <a:pt x="84" y="154"/>
                  </a:cubicBezTo>
                  <a:cubicBezTo>
                    <a:pt x="83" y="154"/>
                    <a:pt x="82" y="155"/>
                    <a:pt x="81" y="154"/>
                  </a:cubicBezTo>
                  <a:cubicBezTo>
                    <a:pt x="81" y="154"/>
                    <a:pt x="80" y="155"/>
                    <a:pt x="79" y="155"/>
                  </a:cubicBezTo>
                  <a:cubicBezTo>
                    <a:pt x="78" y="148"/>
                    <a:pt x="74" y="157"/>
                    <a:pt x="73" y="158"/>
                  </a:cubicBezTo>
                  <a:cubicBezTo>
                    <a:pt x="71" y="161"/>
                    <a:pt x="69" y="165"/>
                    <a:pt x="69" y="168"/>
                  </a:cubicBezTo>
                  <a:cubicBezTo>
                    <a:pt x="68" y="170"/>
                    <a:pt x="68" y="172"/>
                    <a:pt x="68" y="174"/>
                  </a:cubicBezTo>
                  <a:cubicBezTo>
                    <a:pt x="67" y="175"/>
                    <a:pt x="66" y="177"/>
                    <a:pt x="66" y="178"/>
                  </a:cubicBezTo>
                  <a:cubicBezTo>
                    <a:pt x="65" y="181"/>
                    <a:pt x="61" y="185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7"/>
                    <a:pt x="68" y="185"/>
                    <a:pt x="70" y="184"/>
                  </a:cubicBezTo>
                  <a:cubicBezTo>
                    <a:pt x="73" y="182"/>
                    <a:pt x="74" y="181"/>
                    <a:pt x="76" y="178"/>
                  </a:cubicBezTo>
                  <a:cubicBezTo>
                    <a:pt x="77" y="175"/>
                    <a:pt x="79" y="173"/>
                    <a:pt x="80" y="170"/>
                  </a:cubicBezTo>
                  <a:cubicBezTo>
                    <a:pt x="83" y="166"/>
                    <a:pt x="84" y="169"/>
                    <a:pt x="89" y="167"/>
                  </a:cubicBezTo>
                  <a:cubicBezTo>
                    <a:pt x="89" y="166"/>
                    <a:pt x="90" y="164"/>
                    <a:pt x="91" y="163"/>
                  </a:cubicBezTo>
                  <a:cubicBezTo>
                    <a:pt x="93" y="160"/>
                    <a:pt x="92" y="163"/>
                    <a:pt x="94" y="163"/>
                  </a:cubicBezTo>
                  <a:cubicBezTo>
                    <a:pt x="99" y="164"/>
                    <a:pt x="97" y="157"/>
                    <a:pt x="102" y="157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5" y="161"/>
                    <a:pt x="105" y="156"/>
                    <a:pt x="108" y="156"/>
                  </a:cubicBezTo>
                  <a:cubicBezTo>
                    <a:pt x="111" y="155"/>
                    <a:pt x="112" y="158"/>
                    <a:pt x="113" y="153"/>
                  </a:cubicBezTo>
                  <a:cubicBezTo>
                    <a:pt x="113" y="150"/>
                    <a:pt x="112" y="149"/>
                    <a:pt x="115" y="147"/>
                  </a:cubicBezTo>
                  <a:cubicBezTo>
                    <a:pt x="115" y="147"/>
                    <a:pt x="117" y="145"/>
                    <a:pt x="118" y="145"/>
                  </a:cubicBezTo>
                  <a:cubicBezTo>
                    <a:pt x="119" y="144"/>
                    <a:pt x="120" y="145"/>
                    <a:pt x="122" y="145"/>
                  </a:cubicBezTo>
                  <a:cubicBezTo>
                    <a:pt x="123" y="144"/>
                    <a:pt x="126" y="140"/>
                    <a:pt x="127" y="141"/>
                  </a:cubicBezTo>
                  <a:cubicBezTo>
                    <a:pt x="128" y="141"/>
                    <a:pt x="128" y="146"/>
                    <a:pt x="129" y="147"/>
                  </a:cubicBezTo>
                  <a:cubicBezTo>
                    <a:pt x="130" y="149"/>
                    <a:pt x="132" y="148"/>
                    <a:pt x="135" y="147"/>
                  </a:cubicBezTo>
                  <a:cubicBezTo>
                    <a:pt x="138" y="146"/>
                    <a:pt x="139" y="146"/>
                    <a:pt x="141" y="144"/>
                  </a:cubicBezTo>
                  <a:cubicBezTo>
                    <a:pt x="144" y="141"/>
                    <a:pt x="149" y="141"/>
                    <a:pt x="152" y="138"/>
                  </a:cubicBezTo>
                  <a:cubicBezTo>
                    <a:pt x="153" y="138"/>
                    <a:pt x="153" y="136"/>
                    <a:pt x="154" y="136"/>
                  </a:cubicBezTo>
                  <a:cubicBezTo>
                    <a:pt x="156" y="134"/>
                    <a:pt x="159" y="132"/>
                    <a:pt x="160" y="131"/>
                  </a:cubicBezTo>
                  <a:cubicBezTo>
                    <a:pt x="159" y="133"/>
                    <a:pt x="156" y="137"/>
                    <a:pt x="157" y="140"/>
                  </a:cubicBezTo>
                  <a:cubicBezTo>
                    <a:pt x="158" y="143"/>
                    <a:pt x="162" y="139"/>
                    <a:pt x="163" y="137"/>
                  </a:cubicBezTo>
                  <a:cubicBezTo>
                    <a:pt x="164" y="134"/>
                    <a:pt x="162" y="131"/>
                    <a:pt x="163" y="128"/>
                  </a:cubicBezTo>
                  <a:cubicBezTo>
                    <a:pt x="164" y="126"/>
                    <a:pt x="168" y="122"/>
                    <a:pt x="169" y="121"/>
                  </a:cubicBezTo>
                  <a:cubicBezTo>
                    <a:pt x="170" y="126"/>
                    <a:pt x="164" y="131"/>
                    <a:pt x="166" y="137"/>
                  </a:cubicBezTo>
                  <a:cubicBezTo>
                    <a:pt x="167" y="135"/>
                    <a:pt x="168" y="133"/>
                    <a:pt x="170" y="132"/>
                  </a:cubicBezTo>
                  <a:cubicBezTo>
                    <a:pt x="172" y="130"/>
                    <a:pt x="173" y="130"/>
                    <a:pt x="175" y="128"/>
                  </a:cubicBezTo>
                  <a:cubicBezTo>
                    <a:pt x="177" y="125"/>
                    <a:pt x="181" y="118"/>
                    <a:pt x="184" y="117"/>
                  </a:cubicBezTo>
                  <a:cubicBezTo>
                    <a:pt x="183" y="121"/>
                    <a:pt x="181" y="125"/>
                    <a:pt x="179" y="128"/>
                  </a:cubicBezTo>
                  <a:cubicBezTo>
                    <a:pt x="183" y="126"/>
                    <a:pt x="184" y="124"/>
                    <a:pt x="189" y="126"/>
                  </a:cubicBezTo>
                  <a:cubicBezTo>
                    <a:pt x="191" y="127"/>
                    <a:pt x="191" y="127"/>
                    <a:pt x="192" y="129"/>
                  </a:cubicBezTo>
                  <a:cubicBezTo>
                    <a:pt x="193" y="130"/>
                    <a:pt x="193" y="133"/>
                    <a:pt x="196" y="131"/>
                  </a:cubicBezTo>
                  <a:cubicBezTo>
                    <a:pt x="198" y="130"/>
                    <a:pt x="197" y="128"/>
                    <a:pt x="197" y="126"/>
                  </a:cubicBezTo>
                  <a:cubicBezTo>
                    <a:pt x="199" y="124"/>
                    <a:pt x="199" y="125"/>
                    <a:pt x="199" y="122"/>
                  </a:cubicBezTo>
                  <a:cubicBezTo>
                    <a:pt x="199" y="118"/>
                    <a:pt x="200" y="116"/>
                    <a:pt x="204" y="114"/>
                  </a:cubicBezTo>
                  <a:cubicBezTo>
                    <a:pt x="205" y="117"/>
                    <a:pt x="205" y="119"/>
                    <a:pt x="206" y="122"/>
                  </a:cubicBezTo>
                  <a:cubicBezTo>
                    <a:pt x="207" y="121"/>
                    <a:pt x="209" y="121"/>
                    <a:pt x="210" y="120"/>
                  </a:cubicBezTo>
                  <a:cubicBezTo>
                    <a:pt x="212" y="118"/>
                    <a:pt x="211" y="116"/>
                    <a:pt x="212" y="114"/>
                  </a:cubicBezTo>
                  <a:cubicBezTo>
                    <a:pt x="213" y="111"/>
                    <a:pt x="216" y="108"/>
                    <a:pt x="217" y="105"/>
                  </a:cubicBezTo>
                  <a:cubicBezTo>
                    <a:pt x="220" y="109"/>
                    <a:pt x="213" y="113"/>
                    <a:pt x="215" y="117"/>
                  </a:cubicBezTo>
                  <a:cubicBezTo>
                    <a:pt x="218" y="122"/>
                    <a:pt x="224" y="112"/>
                    <a:pt x="226" y="117"/>
                  </a:cubicBezTo>
                  <a:cubicBezTo>
                    <a:pt x="230" y="117"/>
                    <a:pt x="231" y="113"/>
                    <a:pt x="234" y="112"/>
                  </a:cubicBezTo>
                  <a:cubicBezTo>
                    <a:pt x="236" y="112"/>
                    <a:pt x="237" y="113"/>
                    <a:pt x="239" y="113"/>
                  </a:cubicBezTo>
                  <a:cubicBezTo>
                    <a:pt x="242" y="113"/>
                    <a:pt x="241" y="112"/>
                    <a:pt x="243" y="111"/>
                  </a:cubicBezTo>
                  <a:cubicBezTo>
                    <a:pt x="246" y="108"/>
                    <a:pt x="250" y="110"/>
                    <a:pt x="253" y="107"/>
                  </a:cubicBezTo>
                  <a:cubicBezTo>
                    <a:pt x="255" y="105"/>
                    <a:pt x="258" y="100"/>
                    <a:pt x="261" y="105"/>
                  </a:cubicBezTo>
                  <a:cubicBezTo>
                    <a:pt x="259" y="107"/>
                    <a:pt x="258" y="108"/>
                    <a:pt x="259" y="110"/>
                  </a:cubicBezTo>
                  <a:cubicBezTo>
                    <a:pt x="263" y="109"/>
                    <a:pt x="267" y="109"/>
                    <a:pt x="271" y="108"/>
                  </a:cubicBezTo>
                  <a:cubicBezTo>
                    <a:pt x="275" y="106"/>
                    <a:pt x="277" y="100"/>
                    <a:pt x="282" y="99"/>
                  </a:cubicBezTo>
                  <a:cubicBezTo>
                    <a:pt x="281" y="101"/>
                    <a:pt x="282" y="105"/>
                    <a:pt x="280" y="107"/>
                  </a:cubicBezTo>
                  <a:cubicBezTo>
                    <a:pt x="279" y="108"/>
                    <a:pt x="278" y="108"/>
                    <a:pt x="277" y="110"/>
                  </a:cubicBezTo>
                  <a:cubicBezTo>
                    <a:pt x="276" y="110"/>
                    <a:pt x="276" y="112"/>
                    <a:pt x="275" y="112"/>
                  </a:cubicBezTo>
                  <a:cubicBezTo>
                    <a:pt x="268" y="113"/>
                    <a:pt x="274" y="128"/>
                    <a:pt x="273" y="132"/>
                  </a:cubicBezTo>
                  <a:cubicBezTo>
                    <a:pt x="272" y="130"/>
                    <a:pt x="271" y="127"/>
                    <a:pt x="270" y="125"/>
                  </a:cubicBezTo>
                  <a:cubicBezTo>
                    <a:pt x="270" y="123"/>
                    <a:pt x="268" y="119"/>
                    <a:pt x="267" y="118"/>
                  </a:cubicBezTo>
                  <a:cubicBezTo>
                    <a:pt x="262" y="115"/>
                    <a:pt x="258" y="127"/>
                    <a:pt x="254" y="122"/>
                  </a:cubicBezTo>
                  <a:cubicBezTo>
                    <a:pt x="252" y="119"/>
                    <a:pt x="253" y="119"/>
                    <a:pt x="249" y="117"/>
                  </a:cubicBezTo>
                  <a:cubicBezTo>
                    <a:pt x="246" y="116"/>
                    <a:pt x="246" y="116"/>
                    <a:pt x="243" y="116"/>
                  </a:cubicBezTo>
                  <a:cubicBezTo>
                    <a:pt x="240" y="116"/>
                    <a:pt x="238" y="116"/>
                    <a:pt x="235" y="117"/>
                  </a:cubicBezTo>
                  <a:cubicBezTo>
                    <a:pt x="233" y="118"/>
                    <a:pt x="233" y="120"/>
                    <a:pt x="231" y="121"/>
                  </a:cubicBezTo>
                  <a:cubicBezTo>
                    <a:pt x="229" y="122"/>
                    <a:pt x="227" y="121"/>
                    <a:pt x="226" y="123"/>
                  </a:cubicBezTo>
                  <a:cubicBezTo>
                    <a:pt x="225" y="124"/>
                    <a:pt x="227" y="125"/>
                    <a:pt x="226" y="127"/>
                  </a:cubicBezTo>
                  <a:cubicBezTo>
                    <a:pt x="225" y="128"/>
                    <a:pt x="222" y="128"/>
                    <a:pt x="220" y="128"/>
                  </a:cubicBezTo>
                  <a:cubicBezTo>
                    <a:pt x="221" y="125"/>
                    <a:pt x="216" y="123"/>
                    <a:pt x="215" y="126"/>
                  </a:cubicBezTo>
                  <a:cubicBezTo>
                    <a:pt x="214" y="127"/>
                    <a:pt x="219" y="129"/>
                    <a:pt x="220" y="130"/>
                  </a:cubicBezTo>
                  <a:cubicBezTo>
                    <a:pt x="222" y="133"/>
                    <a:pt x="224" y="136"/>
                    <a:pt x="226" y="139"/>
                  </a:cubicBezTo>
                  <a:cubicBezTo>
                    <a:pt x="223" y="143"/>
                    <a:pt x="229" y="144"/>
                    <a:pt x="232" y="144"/>
                  </a:cubicBezTo>
                  <a:cubicBezTo>
                    <a:pt x="232" y="147"/>
                    <a:pt x="230" y="148"/>
                    <a:pt x="229" y="149"/>
                  </a:cubicBezTo>
                  <a:cubicBezTo>
                    <a:pt x="226" y="150"/>
                    <a:pt x="226" y="149"/>
                    <a:pt x="226" y="153"/>
                  </a:cubicBezTo>
                  <a:cubicBezTo>
                    <a:pt x="225" y="153"/>
                    <a:pt x="223" y="155"/>
                    <a:pt x="223" y="157"/>
                  </a:cubicBezTo>
                  <a:cubicBezTo>
                    <a:pt x="222" y="159"/>
                    <a:pt x="223" y="161"/>
                    <a:pt x="223" y="164"/>
                  </a:cubicBezTo>
                  <a:cubicBezTo>
                    <a:pt x="220" y="159"/>
                    <a:pt x="220" y="156"/>
                    <a:pt x="220" y="150"/>
                  </a:cubicBezTo>
                  <a:cubicBezTo>
                    <a:pt x="221" y="146"/>
                    <a:pt x="219" y="148"/>
                    <a:pt x="217" y="145"/>
                  </a:cubicBezTo>
                  <a:cubicBezTo>
                    <a:pt x="217" y="144"/>
                    <a:pt x="217" y="142"/>
                    <a:pt x="216" y="141"/>
                  </a:cubicBezTo>
                  <a:cubicBezTo>
                    <a:pt x="216" y="141"/>
                    <a:pt x="215" y="139"/>
                    <a:pt x="215" y="139"/>
                  </a:cubicBezTo>
                  <a:cubicBezTo>
                    <a:pt x="212" y="136"/>
                    <a:pt x="212" y="137"/>
                    <a:pt x="210" y="140"/>
                  </a:cubicBezTo>
                  <a:cubicBezTo>
                    <a:pt x="208" y="143"/>
                    <a:pt x="206" y="145"/>
                    <a:pt x="204" y="146"/>
                  </a:cubicBezTo>
                  <a:cubicBezTo>
                    <a:pt x="203" y="147"/>
                    <a:pt x="202" y="146"/>
                    <a:pt x="202" y="148"/>
                  </a:cubicBezTo>
                  <a:cubicBezTo>
                    <a:pt x="201" y="150"/>
                    <a:pt x="203" y="150"/>
                    <a:pt x="204" y="152"/>
                  </a:cubicBezTo>
                  <a:cubicBezTo>
                    <a:pt x="204" y="154"/>
                    <a:pt x="202" y="156"/>
                    <a:pt x="199" y="155"/>
                  </a:cubicBezTo>
                  <a:cubicBezTo>
                    <a:pt x="199" y="153"/>
                    <a:pt x="199" y="151"/>
                    <a:pt x="199" y="149"/>
                  </a:cubicBezTo>
                  <a:cubicBezTo>
                    <a:pt x="198" y="145"/>
                    <a:pt x="198" y="146"/>
                    <a:pt x="195" y="147"/>
                  </a:cubicBezTo>
                  <a:cubicBezTo>
                    <a:pt x="193" y="148"/>
                    <a:pt x="191" y="150"/>
                    <a:pt x="190" y="150"/>
                  </a:cubicBezTo>
                  <a:cubicBezTo>
                    <a:pt x="188" y="151"/>
                    <a:pt x="186" y="151"/>
                    <a:pt x="184" y="153"/>
                  </a:cubicBezTo>
                  <a:cubicBezTo>
                    <a:pt x="183" y="155"/>
                    <a:pt x="183" y="157"/>
                    <a:pt x="181" y="159"/>
                  </a:cubicBezTo>
                  <a:cubicBezTo>
                    <a:pt x="179" y="161"/>
                    <a:pt x="177" y="163"/>
                    <a:pt x="179" y="166"/>
                  </a:cubicBezTo>
                  <a:cubicBezTo>
                    <a:pt x="180" y="168"/>
                    <a:pt x="182" y="171"/>
                    <a:pt x="185" y="170"/>
                  </a:cubicBezTo>
                  <a:cubicBezTo>
                    <a:pt x="187" y="168"/>
                    <a:pt x="187" y="164"/>
                    <a:pt x="191" y="165"/>
                  </a:cubicBezTo>
                  <a:cubicBezTo>
                    <a:pt x="197" y="166"/>
                    <a:pt x="190" y="168"/>
                    <a:pt x="189" y="168"/>
                  </a:cubicBezTo>
                  <a:cubicBezTo>
                    <a:pt x="185" y="171"/>
                    <a:pt x="189" y="172"/>
                    <a:pt x="192" y="172"/>
                  </a:cubicBezTo>
                  <a:cubicBezTo>
                    <a:pt x="196" y="172"/>
                    <a:pt x="207" y="167"/>
                    <a:pt x="208" y="175"/>
                  </a:cubicBezTo>
                  <a:cubicBezTo>
                    <a:pt x="205" y="175"/>
                    <a:pt x="204" y="172"/>
                    <a:pt x="201" y="172"/>
                  </a:cubicBezTo>
                  <a:cubicBezTo>
                    <a:pt x="198" y="172"/>
                    <a:pt x="197" y="174"/>
                    <a:pt x="194" y="175"/>
                  </a:cubicBezTo>
                  <a:cubicBezTo>
                    <a:pt x="192" y="176"/>
                    <a:pt x="190" y="176"/>
                    <a:pt x="188" y="178"/>
                  </a:cubicBezTo>
                  <a:cubicBezTo>
                    <a:pt x="186" y="179"/>
                    <a:pt x="183" y="182"/>
                    <a:pt x="181" y="182"/>
                  </a:cubicBezTo>
                  <a:cubicBezTo>
                    <a:pt x="181" y="179"/>
                    <a:pt x="182" y="175"/>
                    <a:pt x="181" y="172"/>
                  </a:cubicBezTo>
                  <a:cubicBezTo>
                    <a:pt x="181" y="170"/>
                    <a:pt x="179" y="169"/>
                    <a:pt x="179" y="168"/>
                  </a:cubicBezTo>
                  <a:cubicBezTo>
                    <a:pt x="178" y="167"/>
                    <a:pt x="178" y="165"/>
                    <a:pt x="177" y="164"/>
                  </a:cubicBezTo>
                  <a:cubicBezTo>
                    <a:pt x="171" y="162"/>
                    <a:pt x="176" y="169"/>
                    <a:pt x="176" y="171"/>
                  </a:cubicBezTo>
                  <a:cubicBezTo>
                    <a:pt x="176" y="177"/>
                    <a:pt x="172" y="170"/>
                    <a:pt x="171" y="169"/>
                  </a:cubicBezTo>
                  <a:cubicBezTo>
                    <a:pt x="168" y="169"/>
                    <a:pt x="164" y="173"/>
                    <a:pt x="163" y="174"/>
                  </a:cubicBezTo>
                  <a:cubicBezTo>
                    <a:pt x="162" y="176"/>
                    <a:pt x="160" y="176"/>
                    <a:pt x="162" y="178"/>
                  </a:cubicBezTo>
                  <a:cubicBezTo>
                    <a:pt x="162" y="179"/>
                    <a:pt x="164" y="180"/>
                    <a:pt x="166" y="181"/>
                  </a:cubicBezTo>
                  <a:cubicBezTo>
                    <a:pt x="166" y="184"/>
                    <a:pt x="160" y="181"/>
                    <a:pt x="159" y="183"/>
                  </a:cubicBezTo>
                  <a:cubicBezTo>
                    <a:pt x="156" y="186"/>
                    <a:pt x="162" y="186"/>
                    <a:pt x="163" y="187"/>
                  </a:cubicBezTo>
                  <a:cubicBezTo>
                    <a:pt x="158" y="187"/>
                    <a:pt x="155" y="189"/>
                    <a:pt x="156" y="194"/>
                  </a:cubicBezTo>
                  <a:cubicBezTo>
                    <a:pt x="157" y="200"/>
                    <a:pt x="163" y="194"/>
                    <a:pt x="166" y="197"/>
                  </a:cubicBezTo>
                  <a:cubicBezTo>
                    <a:pt x="170" y="201"/>
                    <a:pt x="158" y="199"/>
                    <a:pt x="157" y="200"/>
                  </a:cubicBezTo>
                  <a:cubicBezTo>
                    <a:pt x="153" y="202"/>
                    <a:pt x="158" y="202"/>
                    <a:pt x="159" y="204"/>
                  </a:cubicBezTo>
                  <a:cubicBezTo>
                    <a:pt x="161" y="206"/>
                    <a:pt x="158" y="206"/>
                    <a:pt x="156" y="208"/>
                  </a:cubicBezTo>
                  <a:cubicBezTo>
                    <a:pt x="155" y="210"/>
                    <a:pt x="156" y="213"/>
                    <a:pt x="159" y="213"/>
                  </a:cubicBezTo>
                  <a:cubicBezTo>
                    <a:pt x="161" y="214"/>
                    <a:pt x="165" y="211"/>
                    <a:pt x="167" y="210"/>
                  </a:cubicBezTo>
                  <a:cubicBezTo>
                    <a:pt x="168" y="209"/>
                    <a:pt x="169" y="207"/>
                    <a:pt x="171" y="206"/>
                  </a:cubicBezTo>
                  <a:cubicBezTo>
                    <a:pt x="174" y="204"/>
                    <a:pt x="175" y="203"/>
                    <a:pt x="176" y="200"/>
                  </a:cubicBezTo>
                  <a:cubicBezTo>
                    <a:pt x="178" y="198"/>
                    <a:pt x="182" y="198"/>
                    <a:pt x="183" y="197"/>
                  </a:cubicBezTo>
                  <a:cubicBezTo>
                    <a:pt x="185" y="195"/>
                    <a:pt x="182" y="192"/>
                    <a:pt x="184" y="190"/>
                  </a:cubicBezTo>
                  <a:cubicBezTo>
                    <a:pt x="186" y="189"/>
                    <a:pt x="188" y="192"/>
                    <a:pt x="189" y="194"/>
                  </a:cubicBezTo>
                  <a:cubicBezTo>
                    <a:pt x="191" y="195"/>
                    <a:pt x="195" y="197"/>
                    <a:pt x="195" y="199"/>
                  </a:cubicBezTo>
                  <a:cubicBezTo>
                    <a:pt x="192" y="198"/>
                    <a:pt x="190" y="198"/>
                    <a:pt x="187" y="200"/>
                  </a:cubicBezTo>
                  <a:cubicBezTo>
                    <a:pt x="186" y="201"/>
                    <a:pt x="184" y="200"/>
                    <a:pt x="186" y="203"/>
                  </a:cubicBezTo>
                  <a:cubicBezTo>
                    <a:pt x="187" y="204"/>
                    <a:pt x="190" y="204"/>
                    <a:pt x="189" y="206"/>
                  </a:cubicBezTo>
                  <a:cubicBezTo>
                    <a:pt x="186" y="206"/>
                    <a:pt x="184" y="200"/>
                    <a:pt x="180" y="202"/>
                  </a:cubicBezTo>
                  <a:cubicBezTo>
                    <a:pt x="182" y="208"/>
                    <a:pt x="177" y="206"/>
                    <a:pt x="176" y="210"/>
                  </a:cubicBezTo>
                  <a:cubicBezTo>
                    <a:pt x="176" y="211"/>
                    <a:pt x="176" y="212"/>
                    <a:pt x="176" y="213"/>
                  </a:cubicBezTo>
                  <a:cubicBezTo>
                    <a:pt x="176" y="214"/>
                    <a:pt x="175" y="214"/>
                    <a:pt x="175" y="215"/>
                  </a:cubicBezTo>
                  <a:cubicBezTo>
                    <a:pt x="174" y="218"/>
                    <a:pt x="175" y="216"/>
                    <a:pt x="176" y="218"/>
                  </a:cubicBezTo>
                  <a:cubicBezTo>
                    <a:pt x="177" y="221"/>
                    <a:pt x="178" y="223"/>
                    <a:pt x="181" y="226"/>
                  </a:cubicBezTo>
                  <a:cubicBezTo>
                    <a:pt x="183" y="227"/>
                    <a:pt x="189" y="228"/>
                    <a:pt x="189" y="230"/>
                  </a:cubicBezTo>
                  <a:cubicBezTo>
                    <a:pt x="186" y="231"/>
                    <a:pt x="182" y="228"/>
                    <a:pt x="179" y="228"/>
                  </a:cubicBezTo>
                  <a:cubicBezTo>
                    <a:pt x="177" y="227"/>
                    <a:pt x="176" y="227"/>
                    <a:pt x="174" y="228"/>
                  </a:cubicBezTo>
                  <a:cubicBezTo>
                    <a:pt x="172" y="228"/>
                    <a:pt x="171" y="230"/>
                    <a:pt x="171" y="226"/>
                  </a:cubicBezTo>
                  <a:cubicBezTo>
                    <a:pt x="173" y="226"/>
                    <a:pt x="174" y="225"/>
                    <a:pt x="175" y="225"/>
                  </a:cubicBezTo>
                  <a:cubicBezTo>
                    <a:pt x="172" y="223"/>
                    <a:pt x="174" y="218"/>
                    <a:pt x="170" y="218"/>
                  </a:cubicBezTo>
                  <a:cubicBezTo>
                    <a:pt x="166" y="218"/>
                    <a:pt x="160" y="225"/>
                    <a:pt x="157" y="227"/>
                  </a:cubicBezTo>
                  <a:cubicBezTo>
                    <a:pt x="155" y="228"/>
                    <a:pt x="152" y="229"/>
                    <a:pt x="151" y="231"/>
                  </a:cubicBezTo>
                  <a:cubicBezTo>
                    <a:pt x="150" y="233"/>
                    <a:pt x="153" y="234"/>
                    <a:pt x="153" y="236"/>
                  </a:cubicBezTo>
                  <a:cubicBezTo>
                    <a:pt x="151" y="236"/>
                    <a:pt x="143" y="241"/>
                    <a:pt x="147" y="244"/>
                  </a:cubicBezTo>
                  <a:cubicBezTo>
                    <a:pt x="147" y="245"/>
                    <a:pt x="145" y="247"/>
                    <a:pt x="144" y="248"/>
                  </a:cubicBezTo>
                  <a:cubicBezTo>
                    <a:pt x="143" y="249"/>
                    <a:pt x="143" y="250"/>
                    <a:pt x="142" y="251"/>
                  </a:cubicBezTo>
                  <a:cubicBezTo>
                    <a:pt x="139" y="254"/>
                    <a:pt x="134" y="255"/>
                    <a:pt x="134" y="259"/>
                  </a:cubicBezTo>
                  <a:cubicBezTo>
                    <a:pt x="141" y="258"/>
                    <a:pt x="147" y="258"/>
                    <a:pt x="154" y="256"/>
                  </a:cubicBezTo>
                  <a:cubicBezTo>
                    <a:pt x="157" y="255"/>
                    <a:pt x="161" y="255"/>
                    <a:pt x="164" y="256"/>
                  </a:cubicBezTo>
                  <a:cubicBezTo>
                    <a:pt x="168" y="258"/>
                    <a:pt x="169" y="260"/>
                    <a:pt x="170" y="263"/>
                  </a:cubicBezTo>
                  <a:cubicBezTo>
                    <a:pt x="168" y="261"/>
                    <a:pt x="164" y="262"/>
                    <a:pt x="161" y="262"/>
                  </a:cubicBezTo>
                  <a:cubicBezTo>
                    <a:pt x="160" y="261"/>
                    <a:pt x="160" y="260"/>
                    <a:pt x="159" y="259"/>
                  </a:cubicBezTo>
                  <a:cubicBezTo>
                    <a:pt x="158" y="259"/>
                    <a:pt x="157" y="260"/>
                    <a:pt x="156" y="260"/>
                  </a:cubicBezTo>
                  <a:cubicBezTo>
                    <a:pt x="155" y="260"/>
                    <a:pt x="153" y="260"/>
                    <a:pt x="152" y="260"/>
                  </a:cubicBezTo>
                  <a:cubicBezTo>
                    <a:pt x="150" y="261"/>
                    <a:pt x="149" y="263"/>
                    <a:pt x="147" y="263"/>
                  </a:cubicBezTo>
                  <a:cubicBezTo>
                    <a:pt x="145" y="264"/>
                    <a:pt x="140" y="263"/>
                    <a:pt x="139" y="264"/>
                  </a:cubicBezTo>
                  <a:cubicBezTo>
                    <a:pt x="137" y="265"/>
                    <a:pt x="137" y="267"/>
                    <a:pt x="134" y="268"/>
                  </a:cubicBezTo>
                  <a:cubicBezTo>
                    <a:pt x="130" y="270"/>
                    <a:pt x="130" y="268"/>
                    <a:pt x="129" y="273"/>
                  </a:cubicBezTo>
                  <a:cubicBezTo>
                    <a:pt x="129" y="275"/>
                    <a:pt x="129" y="276"/>
                    <a:pt x="127" y="276"/>
                  </a:cubicBezTo>
                  <a:cubicBezTo>
                    <a:pt x="125" y="276"/>
                    <a:pt x="124" y="274"/>
                    <a:pt x="123" y="273"/>
                  </a:cubicBezTo>
                  <a:cubicBezTo>
                    <a:pt x="118" y="271"/>
                    <a:pt x="117" y="282"/>
                    <a:pt x="118" y="285"/>
                  </a:cubicBezTo>
                  <a:cubicBezTo>
                    <a:pt x="118" y="288"/>
                    <a:pt x="120" y="290"/>
                    <a:pt x="119" y="294"/>
                  </a:cubicBezTo>
                  <a:cubicBezTo>
                    <a:pt x="119" y="295"/>
                    <a:pt x="119" y="297"/>
                    <a:pt x="117" y="297"/>
                  </a:cubicBezTo>
                  <a:cubicBezTo>
                    <a:pt x="115" y="297"/>
                    <a:pt x="116" y="296"/>
                    <a:pt x="115" y="294"/>
                  </a:cubicBezTo>
                  <a:cubicBezTo>
                    <a:pt x="114" y="290"/>
                    <a:pt x="114" y="292"/>
                    <a:pt x="111" y="294"/>
                  </a:cubicBezTo>
                  <a:cubicBezTo>
                    <a:pt x="109" y="295"/>
                    <a:pt x="106" y="294"/>
                    <a:pt x="104" y="296"/>
                  </a:cubicBezTo>
                  <a:cubicBezTo>
                    <a:pt x="106" y="298"/>
                    <a:pt x="106" y="299"/>
                    <a:pt x="104" y="300"/>
                  </a:cubicBezTo>
                  <a:cubicBezTo>
                    <a:pt x="103" y="300"/>
                    <a:pt x="98" y="301"/>
                    <a:pt x="98" y="301"/>
                  </a:cubicBezTo>
                  <a:cubicBezTo>
                    <a:pt x="95" y="300"/>
                    <a:pt x="91" y="298"/>
                    <a:pt x="88" y="300"/>
                  </a:cubicBezTo>
                  <a:cubicBezTo>
                    <a:pt x="87" y="301"/>
                    <a:pt x="86" y="304"/>
                    <a:pt x="88" y="305"/>
                  </a:cubicBezTo>
                  <a:cubicBezTo>
                    <a:pt x="90" y="306"/>
                    <a:pt x="90" y="302"/>
                    <a:pt x="92" y="303"/>
                  </a:cubicBezTo>
                  <a:cubicBezTo>
                    <a:pt x="95" y="305"/>
                    <a:pt x="93" y="311"/>
                    <a:pt x="97" y="310"/>
                  </a:cubicBezTo>
                  <a:cubicBezTo>
                    <a:pt x="94" y="312"/>
                    <a:pt x="97" y="314"/>
                    <a:pt x="99" y="315"/>
                  </a:cubicBezTo>
                  <a:cubicBezTo>
                    <a:pt x="101" y="315"/>
                    <a:pt x="105" y="316"/>
                    <a:pt x="106" y="318"/>
                  </a:cubicBezTo>
                  <a:cubicBezTo>
                    <a:pt x="102" y="318"/>
                    <a:pt x="99" y="318"/>
                    <a:pt x="95" y="318"/>
                  </a:cubicBezTo>
                  <a:cubicBezTo>
                    <a:pt x="92" y="319"/>
                    <a:pt x="91" y="321"/>
                    <a:pt x="87" y="321"/>
                  </a:cubicBezTo>
                  <a:cubicBezTo>
                    <a:pt x="85" y="321"/>
                    <a:pt x="78" y="324"/>
                    <a:pt x="82" y="326"/>
                  </a:cubicBezTo>
                  <a:cubicBezTo>
                    <a:pt x="86" y="328"/>
                    <a:pt x="89" y="323"/>
                    <a:pt x="92" y="322"/>
                  </a:cubicBezTo>
                  <a:cubicBezTo>
                    <a:pt x="92" y="323"/>
                    <a:pt x="93" y="324"/>
                    <a:pt x="93" y="324"/>
                  </a:cubicBezTo>
                  <a:cubicBezTo>
                    <a:pt x="93" y="324"/>
                    <a:pt x="92" y="325"/>
                    <a:pt x="91" y="325"/>
                  </a:cubicBezTo>
                  <a:cubicBezTo>
                    <a:pt x="93" y="328"/>
                    <a:pt x="100" y="330"/>
                    <a:pt x="100" y="332"/>
                  </a:cubicBezTo>
                  <a:cubicBezTo>
                    <a:pt x="98" y="333"/>
                    <a:pt x="95" y="333"/>
                    <a:pt x="93" y="332"/>
                  </a:cubicBezTo>
                  <a:cubicBezTo>
                    <a:pt x="91" y="331"/>
                    <a:pt x="90" y="329"/>
                    <a:pt x="88" y="328"/>
                  </a:cubicBezTo>
                  <a:cubicBezTo>
                    <a:pt x="85" y="326"/>
                    <a:pt x="76" y="326"/>
                    <a:pt x="79" y="331"/>
                  </a:cubicBezTo>
                  <a:cubicBezTo>
                    <a:pt x="80" y="333"/>
                    <a:pt x="83" y="333"/>
                    <a:pt x="85" y="334"/>
                  </a:cubicBezTo>
                  <a:cubicBezTo>
                    <a:pt x="86" y="334"/>
                    <a:pt x="90" y="336"/>
                    <a:pt x="90" y="336"/>
                  </a:cubicBezTo>
                  <a:cubicBezTo>
                    <a:pt x="86" y="336"/>
                    <a:pt x="83" y="335"/>
                    <a:pt x="79" y="335"/>
                  </a:cubicBezTo>
                  <a:cubicBezTo>
                    <a:pt x="77" y="335"/>
                    <a:pt x="75" y="335"/>
                    <a:pt x="76" y="338"/>
                  </a:cubicBezTo>
                  <a:cubicBezTo>
                    <a:pt x="77" y="339"/>
                    <a:pt x="79" y="340"/>
                    <a:pt x="80" y="340"/>
                  </a:cubicBezTo>
                  <a:cubicBezTo>
                    <a:pt x="78" y="342"/>
                    <a:pt x="73" y="347"/>
                    <a:pt x="77" y="350"/>
                  </a:cubicBezTo>
                  <a:cubicBezTo>
                    <a:pt x="80" y="352"/>
                    <a:pt x="87" y="347"/>
                    <a:pt x="88" y="351"/>
                  </a:cubicBezTo>
                  <a:cubicBezTo>
                    <a:pt x="86" y="351"/>
                    <a:pt x="81" y="352"/>
                    <a:pt x="79" y="353"/>
                  </a:cubicBezTo>
                  <a:cubicBezTo>
                    <a:pt x="79" y="356"/>
                    <a:pt x="82" y="357"/>
                    <a:pt x="80" y="360"/>
                  </a:cubicBezTo>
                  <a:cubicBezTo>
                    <a:pt x="79" y="359"/>
                    <a:pt x="78" y="358"/>
                    <a:pt x="77" y="355"/>
                  </a:cubicBezTo>
                  <a:cubicBezTo>
                    <a:pt x="77" y="353"/>
                    <a:pt x="77" y="352"/>
                    <a:pt x="74" y="352"/>
                  </a:cubicBezTo>
                  <a:cubicBezTo>
                    <a:pt x="74" y="351"/>
                    <a:pt x="73" y="351"/>
                    <a:pt x="72" y="350"/>
                  </a:cubicBezTo>
                  <a:cubicBezTo>
                    <a:pt x="71" y="351"/>
                    <a:pt x="66" y="350"/>
                    <a:pt x="65" y="352"/>
                  </a:cubicBezTo>
                  <a:cubicBezTo>
                    <a:pt x="65" y="353"/>
                    <a:pt x="68" y="357"/>
                    <a:pt x="68" y="358"/>
                  </a:cubicBezTo>
                  <a:cubicBezTo>
                    <a:pt x="70" y="359"/>
                    <a:pt x="73" y="361"/>
                    <a:pt x="70" y="361"/>
                  </a:cubicBezTo>
                  <a:cubicBezTo>
                    <a:pt x="70" y="364"/>
                    <a:pt x="75" y="365"/>
                    <a:pt x="72" y="367"/>
                  </a:cubicBezTo>
                  <a:cubicBezTo>
                    <a:pt x="72" y="367"/>
                    <a:pt x="71" y="367"/>
                    <a:pt x="71" y="365"/>
                  </a:cubicBezTo>
                  <a:cubicBezTo>
                    <a:pt x="69" y="365"/>
                    <a:pt x="66" y="369"/>
                    <a:pt x="65" y="368"/>
                  </a:cubicBezTo>
                  <a:cubicBezTo>
                    <a:pt x="64" y="367"/>
                    <a:pt x="67" y="362"/>
                    <a:pt x="67" y="361"/>
                  </a:cubicBezTo>
                  <a:cubicBezTo>
                    <a:pt x="64" y="360"/>
                    <a:pt x="64" y="362"/>
                    <a:pt x="63" y="363"/>
                  </a:cubicBezTo>
                  <a:cubicBezTo>
                    <a:pt x="63" y="364"/>
                    <a:pt x="62" y="365"/>
                    <a:pt x="61" y="365"/>
                  </a:cubicBezTo>
                  <a:cubicBezTo>
                    <a:pt x="60" y="365"/>
                    <a:pt x="60" y="363"/>
                    <a:pt x="60" y="363"/>
                  </a:cubicBezTo>
                  <a:cubicBezTo>
                    <a:pt x="53" y="362"/>
                    <a:pt x="59" y="369"/>
                    <a:pt x="55" y="370"/>
                  </a:cubicBezTo>
                  <a:cubicBezTo>
                    <a:pt x="54" y="374"/>
                    <a:pt x="57" y="374"/>
                    <a:pt x="59" y="373"/>
                  </a:cubicBezTo>
                  <a:cubicBezTo>
                    <a:pt x="61" y="371"/>
                    <a:pt x="62" y="369"/>
                    <a:pt x="65" y="371"/>
                  </a:cubicBezTo>
                  <a:cubicBezTo>
                    <a:pt x="63" y="373"/>
                    <a:pt x="66" y="379"/>
                    <a:pt x="69" y="380"/>
                  </a:cubicBezTo>
                  <a:cubicBezTo>
                    <a:pt x="73" y="382"/>
                    <a:pt x="79" y="377"/>
                    <a:pt x="82" y="380"/>
                  </a:cubicBezTo>
                  <a:cubicBezTo>
                    <a:pt x="80" y="383"/>
                    <a:pt x="77" y="381"/>
                    <a:pt x="75" y="383"/>
                  </a:cubicBezTo>
                  <a:cubicBezTo>
                    <a:pt x="73" y="384"/>
                    <a:pt x="71" y="388"/>
                    <a:pt x="69" y="389"/>
                  </a:cubicBezTo>
                  <a:cubicBezTo>
                    <a:pt x="69" y="387"/>
                    <a:pt x="71" y="386"/>
                    <a:pt x="70" y="384"/>
                  </a:cubicBezTo>
                  <a:cubicBezTo>
                    <a:pt x="68" y="384"/>
                    <a:pt x="64" y="384"/>
                    <a:pt x="62" y="386"/>
                  </a:cubicBezTo>
                  <a:cubicBezTo>
                    <a:pt x="61" y="389"/>
                    <a:pt x="61" y="392"/>
                    <a:pt x="60" y="395"/>
                  </a:cubicBezTo>
                  <a:cubicBezTo>
                    <a:pt x="59" y="395"/>
                    <a:pt x="56" y="396"/>
                    <a:pt x="57" y="398"/>
                  </a:cubicBezTo>
                  <a:cubicBezTo>
                    <a:pt x="58" y="400"/>
                    <a:pt x="60" y="399"/>
                    <a:pt x="61" y="397"/>
                  </a:cubicBezTo>
                  <a:cubicBezTo>
                    <a:pt x="62" y="396"/>
                    <a:pt x="59" y="396"/>
                    <a:pt x="61" y="394"/>
                  </a:cubicBezTo>
                  <a:cubicBezTo>
                    <a:pt x="62" y="393"/>
                    <a:pt x="64" y="393"/>
                    <a:pt x="65" y="392"/>
                  </a:cubicBezTo>
                  <a:cubicBezTo>
                    <a:pt x="65" y="400"/>
                    <a:pt x="70" y="394"/>
                    <a:pt x="75" y="395"/>
                  </a:cubicBezTo>
                  <a:cubicBezTo>
                    <a:pt x="74" y="397"/>
                    <a:pt x="69" y="399"/>
                    <a:pt x="67" y="400"/>
                  </a:cubicBezTo>
                  <a:cubicBezTo>
                    <a:pt x="64" y="401"/>
                    <a:pt x="61" y="401"/>
                    <a:pt x="57" y="402"/>
                  </a:cubicBezTo>
                  <a:cubicBezTo>
                    <a:pt x="55" y="404"/>
                    <a:pt x="52" y="406"/>
                    <a:pt x="49" y="408"/>
                  </a:cubicBezTo>
                  <a:cubicBezTo>
                    <a:pt x="44" y="411"/>
                    <a:pt x="48" y="411"/>
                    <a:pt x="51" y="414"/>
                  </a:cubicBezTo>
                  <a:cubicBezTo>
                    <a:pt x="50" y="415"/>
                    <a:pt x="45" y="416"/>
                    <a:pt x="43" y="417"/>
                  </a:cubicBezTo>
                  <a:cubicBezTo>
                    <a:pt x="37" y="419"/>
                    <a:pt x="35" y="424"/>
                    <a:pt x="32" y="429"/>
                  </a:cubicBezTo>
                  <a:cubicBezTo>
                    <a:pt x="30" y="431"/>
                    <a:pt x="28" y="435"/>
                    <a:pt x="28" y="437"/>
                  </a:cubicBezTo>
                  <a:cubicBezTo>
                    <a:pt x="29" y="437"/>
                    <a:pt x="30" y="436"/>
                    <a:pt x="32" y="437"/>
                  </a:cubicBezTo>
                  <a:cubicBezTo>
                    <a:pt x="30" y="438"/>
                    <a:pt x="29" y="440"/>
                    <a:pt x="31" y="441"/>
                  </a:cubicBezTo>
                  <a:cubicBezTo>
                    <a:pt x="33" y="443"/>
                    <a:pt x="35" y="441"/>
                    <a:pt x="36" y="439"/>
                  </a:cubicBezTo>
                  <a:cubicBezTo>
                    <a:pt x="40" y="434"/>
                    <a:pt x="41" y="429"/>
                    <a:pt x="47" y="426"/>
                  </a:cubicBezTo>
                  <a:cubicBezTo>
                    <a:pt x="45" y="430"/>
                    <a:pt x="43" y="431"/>
                    <a:pt x="43" y="435"/>
                  </a:cubicBezTo>
                  <a:cubicBezTo>
                    <a:pt x="43" y="436"/>
                    <a:pt x="44" y="437"/>
                    <a:pt x="44" y="439"/>
                  </a:cubicBezTo>
                  <a:cubicBezTo>
                    <a:pt x="42" y="442"/>
                    <a:pt x="42" y="440"/>
                    <a:pt x="41" y="440"/>
                  </a:cubicBezTo>
                  <a:cubicBezTo>
                    <a:pt x="41" y="440"/>
                    <a:pt x="40" y="439"/>
                    <a:pt x="39" y="440"/>
                  </a:cubicBezTo>
                  <a:cubicBezTo>
                    <a:pt x="39" y="440"/>
                    <a:pt x="38" y="441"/>
                    <a:pt x="38" y="441"/>
                  </a:cubicBezTo>
                  <a:cubicBezTo>
                    <a:pt x="37" y="442"/>
                    <a:pt x="37" y="444"/>
                    <a:pt x="36" y="445"/>
                  </a:cubicBezTo>
                  <a:cubicBezTo>
                    <a:pt x="34" y="447"/>
                    <a:pt x="30" y="447"/>
                    <a:pt x="30" y="452"/>
                  </a:cubicBezTo>
                  <a:cubicBezTo>
                    <a:pt x="33" y="452"/>
                    <a:pt x="36" y="448"/>
                    <a:pt x="38" y="449"/>
                  </a:cubicBezTo>
                  <a:cubicBezTo>
                    <a:pt x="40" y="450"/>
                    <a:pt x="43" y="456"/>
                    <a:pt x="42" y="457"/>
                  </a:cubicBezTo>
                  <a:cubicBezTo>
                    <a:pt x="41" y="456"/>
                    <a:pt x="40" y="453"/>
                    <a:pt x="38" y="452"/>
                  </a:cubicBezTo>
                  <a:cubicBezTo>
                    <a:pt x="36" y="450"/>
                    <a:pt x="35" y="452"/>
                    <a:pt x="32" y="453"/>
                  </a:cubicBezTo>
                  <a:cubicBezTo>
                    <a:pt x="30" y="455"/>
                    <a:pt x="28" y="454"/>
                    <a:pt x="27" y="457"/>
                  </a:cubicBezTo>
                  <a:cubicBezTo>
                    <a:pt x="25" y="459"/>
                    <a:pt x="25" y="462"/>
                    <a:pt x="28" y="462"/>
                  </a:cubicBezTo>
                  <a:cubicBezTo>
                    <a:pt x="29" y="465"/>
                    <a:pt x="28" y="468"/>
                    <a:pt x="29" y="471"/>
                  </a:cubicBezTo>
                  <a:cubicBezTo>
                    <a:pt x="29" y="473"/>
                    <a:pt x="31" y="475"/>
                    <a:pt x="33" y="477"/>
                  </a:cubicBezTo>
                  <a:cubicBezTo>
                    <a:pt x="34" y="479"/>
                    <a:pt x="36" y="481"/>
                    <a:pt x="38" y="482"/>
                  </a:cubicBezTo>
                  <a:cubicBezTo>
                    <a:pt x="40" y="484"/>
                    <a:pt x="44" y="485"/>
                    <a:pt x="44" y="488"/>
                  </a:cubicBezTo>
                  <a:cubicBezTo>
                    <a:pt x="42" y="485"/>
                    <a:pt x="39" y="488"/>
                    <a:pt x="37" y="486"/>
                  </a:cubicBezTo>
                  <a:cubicBezTo>
                    <a:pt x="36" y="486"/>
                    <a:pt x="34" y="482"/>
                    <a:pt x="32" y="481"/>
                  </a:cubicBezTo>
                  <a:cubicBezTo>
                    <a:pt x="31" y="479"/>
                    <a:pt x="28" y="477"/>
                    <a:pt x="28" y="475"/>
                  </a:cubicBezTo>
                  <a:cubicBezTo>
                    <a:pt x="27" y="473"/>
                    <a:pt x="27" y="468"/>
                    <a:pt x="24" y="470"/>
                  </a:cubicBezTo>
                  <a:cubicBezTo>
                    <a:pt x="22" y="471"/>
                    <a:pt x="22" y="475"/>
                    <a:pt x="22" y="478"/>
                  </a:cubicBezTo>
                  <a:cubicBezTo>
                    <a:pt x="22" y="479"/>
                    <a:pt x="21" y="482"/>
                    <a:pt x="22" y="484"/>
                  </a:cubicBezTo>
                  <a:cubicBezTo>
                    <a:pt x="23" y="486"/>
                    <a:pt x="23" y="484"/>
                    <a:pt x="24" y="484"/>
                  </a:cubicBezTo>
                  <a:cubicBezTo>
                    <a:pt x="25" y="485"/>
                    <a:pt x="26" y="484"/>
                    <a:pt x="25" y="486"/>
                  </a:cubicBezTo>
                  <a:cubicBezTo>
                    <a:pt x="24" y="487"/>
                    <a:pt x="23" y="488"/>
                    <a:pt x="22" y="489"/>
                  </a:cubicBezTo>
                  <a:cubicBezTo>
                    <a:pt x="20" y="490"/>
                    <a:pt x="20" y="493"/>
                    <a:pt x="18" y="495"/>
                  </a:cubicBezTo>
                  <a:cubicBezTo>
                    <a:pt x="18" y="494"/>
                    <a:pt x="18" y="494"/>
                    <a:pt x="18" y="494"/>
                  </a:cubicBezTo>
                  <a:cubicBezTo>
                    <a:pt x="17" y="496"/>
                    <a:pt x="16" y="498"/>
                    <a:pt x="15" y="500"/>
                  </a:cubicBezTo>
                  <a:cubicBezTo>
                    <a:pt x="14" y="502"/>
                    <a:pt x="14" y="503"/>
                    <a:pt x="14" y="506"/>
                  </a:cubicBezTo>
                  <a:cubicBezTo>
                    <a:pt x="15" y="510"/>
                    <a:pt x="12" y="512"/>
                    <a:pt x="13" y="517"/>
                  </a:cubicBezTo>
                  <a:cubicBezTo>
                    <a:pt x="24" y="518"/>
                    <a:pt x="20" y="501"/>
                    <a:pt x="29" y="501"/>
                  </a:cubicBezTo>
                  <a:cubicBezTo>
                    <a:pt x="29" y="503"/>
                    <a:pt x="25" y="505"/>
                    <a:pt x="24" y="507"/>
                  </a:cubicBezTo>
                  <a:cubicBezTo>
                    <a:pt x="22" y="512"/>
                    <a:pt x="24" y="511"/>
                    <a:pt x="28" y="512"/>
                  </a:cubicBezTo>
                  <a:cubicBezTo>
                    <a:pt x="26" y="514"/>
                    <a:pt x="28" y="514"/>
                    <a:pt x="28" y="516"/>
                  </a:cubicBezTo>
                  <a:cubicBezTo>
                    <a:pt x="28" y="518"/>
                    <a:pt x="27" y="519"/>
                    <a:pt x="27" y="521"/>
                  </a:cubicBezTo>
                  <a:cubicBezTo>
                    <a:pt x="26" y="522"/>
                    <a:pt x="28" y="524"/>
                    <a:pt x="28" y="526"/>
                  </a:cubicBezTo>
                  <a:cubicBezTo>
                    <a:pt x="28" y="528"/>
                    <a:pt x="27" y="530"/>
                    <a:pt x="26" y="531"/>
                  </a:cubicBezTo>
                  <a:cubicBezTo>
                    <a:pt x="24" y="530"/>
                    <a:pt x="25" y="529"/>
                    <a:pt x="25" y="527"/>
                  </a:cubicBezTo>
                  <a:cubicBezTo>
                    <a:pt x="25" y="525"/>
                    <a:pt x="24" y="525"/>
                    <a:pt x="23" y="523"/>
                  </a:cubicBezTo>
                  <a:cubicBezTo>
                    <a:pt x="22" y="522"/>
                    <a:pt x="21" y="517"/>
                    <a:pt x="18" y="517"/>
                  </a:cubicBezTo>
                  <a:cubicBezTo>
                    <a:pt x="11" y="516"/>
                    <a:pt x="16" y="531"/>
                    <a:pt x="7" y="529"/>
                  </a:cubicBezTo>
                  <a:cubicBezTo>
                    <a:pt x="7" y="528"/>
                    <a:pt x="9" y="523"/>
                    <a:pt x="7" y="522"/>
                  </a:cubicBezTo>
                  <a:cubicBezTo>
                    <a:pt x="5" y="522"/>
                    <a:pt x="1" y="525"/>
                    <a:pt x="0" y="526"/>
                  </a:cubicBezTo>
                  <a:cubicBezTo>
                    <a:pt x="3" y="530"/>
                    <a:pt x="7" y="534"/>
                    <a:pt x="10" y="535"/>
                  </a:cubicBezTo>
                  <a:cubicBezTo>
                    <a:pt x="15" y="538"/>
                    <a:pt x="18" y="543"/>
                    <a:pt x="23" y="545"/>
                  </a:cubicBezTo>
                  <a:cubicBezTo>
                    <a:pt x="25" y="546"/>
                    <a:pt x="26" y="548"/>
                    <a:pt x="29" y="548"/>
                  </a:cubicBezTo>
                  <a:cubicBezTo>
                    <a:pt x="31" y="548"/>
                    <a:pt x="33" y="547"/>
                    <a:pt x="36" y="547"/>
                  </a:cubicBezTo>
                  <a:cubicBezTo>
                    <a:pt x="40" y="547"/>
                    <a:pt x="41" y="550"/>
                    <a:pt x="45" y="551"/>
                  </a:cubicBezTo>
                  <a:cubicBezTo>
                    <a:pt x="48" y="553"/>
                    <a:pt x="50" y="549"/>
                    <a:pt x="54" y="549"/>
                  </a:cubicBezTo>
                  <a:cubicBezTo>
                    <a:pt x="57" y="549"/>
                    <a:pt x="60" y="550"/>
                    <a:pt x="62" y="548"/>
                  </a:cubicBezTo>
                  <a:cubicBezTo>
                    <a:pt x="64" y="545"/>
                    <a:pt x="63" y="542"/>
                    <a:pt x="65" y="539"/>
                  </a:cubicBezTo>
                  <a:cubicBezTo>
                    <a:pt x="67" y="535"/>
                    <a:pt x="72" y="534"/>
                    <a:pt x="75" y="534"/>
                  </a:cubicBezTo>
                  <a:cubicBezTo>
                    <a:pt x="80" y="534"/>
                    <a:pt x="85" y="535"/>
                    <a:pt x="89" y="534"/>
                  </a:cubicBezTo>
                  <a:cubicBezTo>
                    <a:pt x="96" y="534"/>
                    <a:pt x="102" y="533"/>
                    <a:pt x="108" y="533"/>
                  </a:cubicBezTo>
                  <a:cubicBezTo>
                    <a:pt x="114" y="533"/>
                    <a:pt x="119" y="533"/>
                    <a:pt x="125" y="532"/>
                  </a:cubicBezTo>
                  <a:cubicBezTo>
                    <a:pt x="128" y="532"/>
                    <a:pt x="130" y="532"/>
                    <a:pt x="133" y="531"/>
                  </a:cubicBezTo>
                  <a:cubicBezTo>
                    <a:pt x="135" y="527"/>
                    <a:pt x="136" y="522"/>
                    <a:pt x="138" y="517"/>
                  </a:cubicBezTo>
                  <a:cubicBezTo>
                    <a:pt x="139" y="515"/>
                    <a:pt x="141" y="513"/>
                    <a:pt x="141" y="510"/>
                  </a:cubicBezTo>
                  <a:cubicBezTo>
                    <a:pt x="143" y="501"/>
                    <a:pt x="140" y="493"/>
                    <a:pt x="142" y="484"/>
                  </a:cubicBezTo>
                  <a:cubicBezTo>
                    <a:pt x="145" y="475"/>
                    <a:pt x="145" y="466"/>
                    <a:pt x="147" y="457"/>
                  </a:cubicBezTo>
                  <a:cubicBezTo>
                    <a:pt x="148" y="451"/>
                    <a:pt x="149" y="444"/>
                    <a:pt x="149" y="438"/>
                  </a:cubicBezTo>
                  <a:cubicBezTo>
                    <a:pt x="148" y="435"/>
                    <a:pt x="148" y="432"/>
                    <a:pt x="147" y="429"/>
                  </a:cubicBezTo>
                  <a:cubicBezTo>
                    <a:pt x="147" y="426"/>
                    <a:pt x="148" y="423"/>
                    <a:pt x="147" y="420"/>
                  </a:cubicBezTo>
                  <a:cubicBezTo>
                    <a:pt x="146" y="416"/>
                    <a:pt x="139" y="408"/>
                    <a:pt x="143" y="404"/>
                  </a:cubicBezTo>
                  <a:cubicBezTo>
                    <a:pt x="145" y="402"/>
                    <a:pt x="149" y="404"/>
                    <a:pt x="151" y="404"/>
                  </a:cubicBezTo>
                  <a:cubicBezTo>
                    <a:pt x="154" y="404"/>
                    <a:pt x="157" y="404"/>
                    <a:pt x="161" y="404"/>
                  </a:cubicBezTo>
                  <a:cubicBezTo>
                    <a:pt x="164" y="404"/>
                    <a:pt x="167" y="404"/>
                    <a:pt x="170" y="402"/>
                  </a:cubicBezTo>
                  <a:cubicBezTo>
                    <a:pt x="173" y="401"/>
                    <a:pt x="175" y="399"/>
                    <a:pt x="178" y="398"/>
                  </a:cubicBezTo>
                  <a:cubicBezTo>
                    <a:pt x="182" y="395"/>
                    <a:pt x="188" y="392"/>
                    <a:pt x="190" y="389"/>
                  </a:cubicBezTo>
                  <a:cubicBezTo>
                    <a:pt x="192" y="386"/>
                    <a:pt x="193" y="383"/>
                    <a:pt x="193" y="380"/>
                  </a:cubicBezTo>
                  <a:cubicBezTo>
                    <a:pt x="192" y="378"/>
                    <a:pt x="190" y="375"/>
                    <a:pt x="190" y="373"/>
                  </a:cubicBezTo>
                  <a:cubicBezTo>
                    <a:pt x="189" y="368"/>
                    <a:pt x="191" y="362"/>
                    <a:pt x="194" y="357"/>
                  </a:cubicBezTo>
                  <a:cubicBezTo>
                    <a:pt x="196" y="353"/>
                    <a:pt x="200" y="348"/>
                    <a:pt x="203" y="344"/>
                  </a:cubicBezTo>
                  <a:cubicBezTo>
                    <a:pt x="207" y="338"/>
                    <a:pt x="208" y="333"/>
                    <a:pt x="211" y="327"/>
                  </a:cubicBezTo>
                  <a:cubicBezTo>
                    <a:pt x="213" y="321"/>
                    <a:pt x="215" y="315"/>
                    <a:pt x="219" y="310"/>
                  </a:cubicBezTo>
                  <a:cubicBezTo>
                    <a:pt x="224" y="302"/>
                    <a:pt x="235" y="295"/>
                    <a:pt x="236" y="284"/>
                  </a:cubicBezTo>
                  <a:cubicBezTo>
                    <a:pt x="236" y="279"/>
                    <a:pt x="238" y="273"/>
                    <a:pt x="237" y="267"/>
                  </a:cubicBezTo>
                  <a:cubicBezTo>
                    <a:pt x="237" y="262"/>
                    <a:pt x="234" y="257"/>
                    <a:pt x="232" y="252"/>
                  </a:cubicBezTo>
                  <a:cubicBezTo>
                    <a:pt x="230" y="246"/>
                    <a:pt x="225" y="245"/>
                    <a:pt x="226" y="238"/>
                  </a:cubicBezTo>
                  <a:cubicBezTo>
                    <a:pt x="227" y="231"/>
                    <a:pt x="233" y="230"/>
                    <a:pt x="237" y="225"/>
                  </a:cubicBezTo>
                  <a:cubicBezTo>
                    <a:pt x="241" y="220"/>
                    <a:pt x="243" y="214"/>
                    <a:pt x="245" y="208"/>
                  </a:cubicBezTo>
                  <a:cubicBezTo>
                    <a:pt x="246" y="202"/>
                    <a:pt x="246" y="195"/>
                    <a:pt x="247" y="189"/>
                  </a:cubicBezTo>
                  <a:cubicBezTo>
                    <a:pt x="249" y="182"/>
                    <a:pt x="252" y="179"/>
                    <a:pt x="256" y="173"/>
                  </a:cubicBezTo>
                  <a:cubicBezTo>
                    <a:pt x="260" y="169"/>
                    <a:pt x="265" y="164"/>
                    <a:pt x="270" y="160"/>
                  </a:cubicBezTo>
                  <a:cubicBezTo>
                    <a:pt x="275" y="156"/>
                    <a:pt x="279" y="159"/>
                    <a:pt x="285" y="160"/>
                  </a:cubicBezTo>
                  <a:cubicBezTo>
                    <a:pt x="289" y="162"/>
                    <a:pt x="296" y="167"/>
                    <a:pt x="301" y="167"/>
                  </a:cubicBezTo>
                  <a:cubicBezTo>
                    <a:pt x="306" y="166"/>
                    <a:pt x="308" y="157"/>
                    <a:pt x="311" y="153"/>
                  </a:cubicBezTo>
                  <a:cubicBezTo>
                    <a:pt x="314" y="147"/>
                    <a:pt x="316" y="143"/>
                    <a:pt x="315" y="136"/>
                  </a:cubicBezTo>
                  <a:cubicBezTo>
                    <a:pt x="315" y="130"/>
                    <a:pt x="310" y="125"/>
                    <a:pt x="309" y="119"/>
                  </a:cubicBezTo>
                  <a:cubicBezTo>
                    <a:pt x="309" y="114"/>
                    <a:pt x="307" y="109"/>
                    <a:pt x="309" y="105"/>
                  </a:cubicBezTo>
                  <a:cubicBezTo>
                    <a:pt x="307" y="102"/>
                    <a:pt x="305" y="99"/>
                    <a:pt x="305" y="95"/>
                  </a:cubicBezTo>
                  <a:cubicBezTo>
                    <a:pt x="305" y="89"/>
                    <a:pt x="305" y="83"/>
                    <a:pt x="297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68"/>
            <p:cNvSpPr>
              <a:spLocks/>
            </p:cNvSpPr>
            <p:nvPr/>
          </p:nvSpPr>
          <p:spPr bwMode="auto">
            <a:xfrm>
              <a:off x="4154488" y="2005013"/>
              <a:ext cx="542925" cy="406400"/>
            </a:xfrm>
            <a:custGeom>
              <a:avLst/>
              <a:gdLst>
                <a:gd name="T0" fmla="*/ 302 w 320"/>
                <a:gd name="T1" fmla="*/ 113 h 240"/>
                <a:gd name="T2" fmla="*/ 302 w 320"/>
                <a:gd name="T3" fmla="*/ 79 h 240"/>
                <a:gd name="T4" fmla="*/ 299 w 320"/>
                <a:gd name="T5" fmla="*/ 54 h 240"/>
                <a:gd name="T6" fmla="*/ 281 w 320"/>
                <a:gd name="T7" fmla="*/ 23 h 240"/>
                <a:gd name="T8" fmla="*/ 232 w 320"/>
                <a:gd name="T9" fmla="*/ 0 h 240"/>
                <a:gd name="T10" fmla="*/ 253 w 320"/>
                <a:gd name="T11" fmla="*/ 24 h 240"/>
                <a:gd name="T12" fmla="*/ 250 w 320"/>
                <a:gd name="T13" fmla="*/ 24 h 240"/>
                <a:gd name="T14" fmla="*/ 266 w 320"/>
                <a:gd name="T15" fmla="*/ 29 h 240"/>
                <a:gd name="T16" fmla="*/ 255 w 320"/>
                <a:gd name="T17" fmla="*/ 37 h 240"/>
                <a:gd name="T18" fmla="*/ 235 w 320"/>
                <a:gd name="T19" fmla="*/ 26 h 240"/>
                <a:gd name="T20" fmla="*/ 228 w 320"/>
                <a:gd name="T21" fmla="*/ 56 h 240"/>
                <a:gd name="T22" fmla="*/ 218 w 320"/>
                <a:gd name="T23" fmla="*/ 47 h 240"/>
                <a:gd name="T24" fmla="*/ 209 w 320"/>
                <a:gd name="T25" fmla="*/ 59 h 240"/>
                <a:gd name="T26" fmla="*/ 205 w 320"/>
                <a:gd name="T27" fmla="*/ 85 h 240"/>
                <a:gd name="T28" fmla="*/ 199 w 320"/>
                <a:gd name="T29" fmla="*/ 89 h 240"/>
                <a:gd name="T30" fmla="*/ 199 w 320"/>
                <a:gd name="T31" fmla="*/ 46 h 240"/>
                <a:gd name="T32" fmla="*/ 182 w 320"/>
                <a:gd name="T33" fmla="*/ 58 h 240"/>
                <a:gd name="T34" fmla="*/ 176 w 320"/>
                <a:gd name="T35" fmla="*/ 86 h 240"/>
                <a:gd name="T36" fmla="*/ 172 w 320"/>
                <a:gd name="T37" fmla="*/ 62 h 240"/>
                <a:gd name="T38" fmla="*/ 141 w 320"/>
                <a:gd name="T39" fmla="*/ 83 h 240"/>
                <a:gd name="T40" fmla="*/ 155 w 320"/>
                <a:gd name="T41" fmla="*/ 114 h 240"/>
                <a:gd name="T42" fmla="*/ 148 w 320"/>
                <a:gd name="T43" fmla="*/ 116 h 240"/>
                <a:gd name="T44" fmla="*/ 127 w 320"/>
                <a:gd name="T45" fmla="*/ 100 h 240"/>
                <a:gd name="T46" fmla="*/ 129 w 320"/>
                <a:gd name="T47" fmla="*/ 116 h 240"/>
                <a:gd name="T48" fmla="*/ 126 w 320"/>
                <a:gd name="T49" fmla="*/ 121 h 240"/>
                <a:gd name="T50" fmla="*/ 109 w 320"/>
                <a:gd name="T51" fmla="*/ 111 h 240"/>
                <a:gd name="T52" fmla="*/ 102 w 320"/>
                <a:gd name="T53" fmla="*/ 107 h 240"/>
                <a:gd name="T54" fmla="*/ 84 w 320"/>
                <a:gd name="T55" fmla="*/ 102 h 240"/>
                <a:gd name="T56" fmla="*/ 77 w 320"/>
                <a:gd name="T57" fmla="*/ 103 h 240"/>
                <a:gd name="T58" fmla="*/ 75 w 320"/>
                <a:gd name="T59" fmla="*/ 117 h 240"/>
                <a:gd name="T60" fmla="*/ 54 w 320"/>
                <a:gd name="T61" fmla="*/ 120 h 240"/>
                <a:gd name="T62" fmla="*/ 55 w 320"/>
                <a:gd name="T63" fmla="*/ 134 h 240"/>
                <a:gd name="T64" fmla="*/ 57 w 320"/>
                <a:gd name="T65" fmla="*/ 139 h 240"/>
                <a:gd name="T66" fmla="*/ 56 w 320"/>
                <a:gd name="T67" fmla="*/ 153 h 240"/>
                <a:gd name="T68" fmla="*/ 63 w 320"/>
                <a:gd name="T69" fmla="*/ 164 h 240"/>
                <a:gd name="T70" fmla="*/ 77 w 320"/>
                <a:gd name="T71" fmla="*/ 148 h 240"/>
                <a:gd name="T72" fmla="*/ 101 w 320"/>
                <a:gd name="T73" fmla="*/ 143 h 240"/>
                <a:gd name="T74" fmla="*/ 102 w 320"/>
                <a:gd name="T75" fmla="*/ 132 h 240"/>
                <a:gd name="T76" fmla="*/ 84 w 320"/>
                <a:gd name="T77" fmla="*/ 156 h 240"/>
                <a:gd name="T78" fmla="*/ 78 w 320"/>
                <a:gd name="T79" fmla="*/ 166 h 240"/>
                <a:gd name="T80" fmla="*/ 83 w 320"/>
                <a:gd name="T81" fmla="*/ 175 h 240"/>
                <a:gd name="T82" fmla="*/ 85 w 320"/>
                <a:gd name="T83" fmla="*/ 182 h 240"/>
                <a:gd name="T84" fmla="*/ 72 w 320"/>
                <a:gd name="T85" fmla="*/ 177 h 240"/>
                <a:gd name="T86" fmla="*/ 59 w 320"/>
                <a:gd name="T87" fmla="*/ 194 h 240"/>
                <a:gd name="T88" fmla="*/ 72 w 320"/>
                <a:gd name="T89" fmla="*/ 194 h 240"/>
                <a:gd name="T90" fmla="*/ 49 w 320"/>
                <a:gd name="T91" fmla="*/ 210 h 240"/>
                <a:gd name="T92" fmla="*/ 36 w 320"/>
                <a:gd name="T93" fmla="*/ 186 h 240"/>
                <a:gd name="T94" fmla="*/ 41 w 320"/>
                <a:gd name="T95" fmla="*/ 173 h 240"/>
                <a:gd name="T96" fmla="*/ 34 w 320"/>
                <a:gd name="T97" fmla="*/ 174 h 240"/>
                <a:gd name="T98" fmla="*/ 29 w 320"/>
                <a:gd name="T99" fmla="*/ 184 h 240"/>
                <a:gd name="T100" fmla="*/ 22 w 320"/>
                <a:gd name="T101" fmla="*/ 199 h 240"/>
                <a:gd name="T102" fmla="*/ 8 w 320"/>
                <a:gd name="T103" fmla="*/ 222 h 240"/>
                <a:gd name="T104" fmla="*/ 13 w 320"/>
                <a:gd name="T105" fmla="*/ 189 h 240"/>
                <a:gd name="T106" fmla="*/ 4 w 320"/>
                <a:gd name="T107" fmla="*/ 216 h 240"/>
                <a:gd name="T108" fmla="*/ 35 w 320"/>
                <a:gd name="T109" fmla="*/ 222 h 240"/>
                <a:gd name="T110" fmla="*/ 73 w 320"/>
                <a:gd name="T111" fmla="*/ 228 h 240"/>
                <a:gd name="T112" fmla="*/ 114 w 320"/>
                <a:gd name="T113" fmla="*/ 233 h 240"/>
                <a:gd name="T114" fmla="*/ 176 w 320"/>
                <a:gd name="T115" fmla="*/ 231 h 240"/>
                <a:gd name="T116" fmla="*/ 206 w 320"/>
                <a:gd name="T117" fmla="*/ 172 h 240"/>
                <a:gd name="T118" fmla="*/ 241 w 320"/>
                <a:gd name="T119" fmla="*/ 151 h 240"/>
                <a:gd name="T120" fmla="*/ 277 w 320"/>
                <a:gd name="T121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40">
                  <a:moveTo>
                    <a:pt x="298" y="137"/>
                  </a:moveTo>
                  <a:cubicBezTo>
                    <a:pt x="298" y="132"/>
                    <a:pt x="301" y="132"/>
                    <a:pt x="305" y="129"/>
                  </a:cubicBezTo>
                  <a:cubicBezTo>
                    <a:pt x="306" y="127"/>
                    <a:pt x="307" y="128"/>
                    <a:pt x="307" y="125"/>
                  </a:cubicBezTo>
                  <a:cubicBezTo>
                    <a:pt x="307" y="123"/>
                    <a:pt x="306" y="121"/>
                    <a:pt x="306" y="119"/>
                  </a:cubicBezTo>
                  <a:cubicBezTo>
                    <a:pt x="305" y="117"/>
                    <a:pt x="303" y="115"/>
                    <a:pt x="302" y="113"/>
                  </a:cubicBezTo>
                  <a:cubicBezTo>
                    <a:pt x="301" y="111"/>
                    <a:pt x="301" y="108"/>
                    <a:pt x="300" y="106"/>
                  </a:cubicBezTo>
                  <a:cubicBezTo>
                    <a:pt x="300" y="101"/>
                    <a:pt x="299" y="95"/>
                    <a:pt x="296" y="92"/>
                  </a:cubicBezTo>
                  <a:cubicBezTo>
                    <a:pt x="294" y="90"/>
                    <a:pt x="291" y="90"/>
                    <a:pt x="291" y="86"/>
                  </a:cubicBezTo>
                  <a:cubicBezTo>
                    <a:pt x="292" y="83"/>
                    <a:pt x="295" y="84"/>
                    <a:pt x="297" y="83"/>
                  </a:cubicBezTo>
                  <a:cubicBezTo>
                    <a:pt x="299" y="82"/>
                    <a:pt x="299" y="79"/>
                    <a:pt x="302" y="79"/>
                  </a:cubicBezTo>
                  <a:cubicBezTo>
                    <a:pt x="305" y="79"/>
                    <a:pt x="307" y="81"/>
                    <a:pt x="310" y="81"/>
                  </a:cubicBezTo>
                  <a:cubicBezTo>
                    <a:pt x="313" y="81"/>
                    <a:pt x="320" y="73"/>
                    <a:pt x="318" y="70"/>
                  </a:cubicBezTo>
                  <a:cubicBezTo>
                    <a:pt x="316" y="68"/>
                    <a:pt x="312" y="69"/>
                    <a:pt x="310" y="68"/>
                  </a:cubicBezTo>
                  <a:cubicBezTo>
                    <a:pt x="307" y="66"/>
                    <a:pt x="307" y="62"/>
                    <a:pt x="305" y="60"/>
                  </a:cubicBezTo>
                  <a:cubicBezTo>
                    <a:pt x="303" y="58"/>
                    <a:pt x="300" y="56"/>
                    <a:pt x="299" y="54"/>
                  </a:cubicBezTo>
                  <a:cubicBezTo>
                    <a:pt x="298" y="51"/>
                    <a:pt x="300" y="49"/>
                    <a:pt x="298" y="46"/>
                  </a:cubicBezTo>
                  <a:cubicBezTo>
                    <a:pt x="298" y="45"/>
                    <a:pt x="296" y="44"/>
                    <a:pt x="295" y="42"/>
                  </a:cubicBezTo>
                  <a:cubicBezTo>
                    <a:pt x="295" y="40"/>
                    <a:pt x="295" y="39"/>
                    <a:pt x="294" y="37"/>
                  </a:cubicBezTo>
                  <a:cubicBezTo>
                    <a:pt x="292" y="36"/>
                    <a:pt x="288" y="37"/>
                    <a:pt x="286" y="36"/>
                  </a:cubicBezTo>
                  <a:cubicBezTo>
                    <a:pt x="280" y="33"/>
                    <a:pt x="282" y="28"/>
                    <a:pt x="281" y="23"/>
                  </a:cubicBezTo>
                  <a:cubicBezTo>
                    <a:pt x="280" y="17"/>
                    <a:pt x="276" y="12"/>
                    <a:pt x="270" y="13"/>
                  </a:cubicBezTo>
                  <a:cubicBezTo>
                    <a:pt x="265" y="14"/>
                    <a:pt x="261" y="12"/>
                    <a:pt x="255" y="11"/>
                  </a:cubicBezTo>
                  <a:cubicBezTo>
                    <a:pt x="253" y="10"/>
                    <a:pt x="251" y="9"/>
                    <a:pt x="248" y="8"/>
                  </a:cubicBezTo>
                  <a:cubicBezTo>
                    <a:pt x="246" y="7"/>
                    <a:pt x="243" y="8"/>
                    <a:pt x="241" y="7"/>
                  </a:cubicBezTo>
                  <a:cubicBezTo>
                    <a:pt x="237" y="6"/>
                    <a:pt x="235" y="2"/>
                    <a:pt x="232" y="0"/>
                  </a:cubicBezTo>
                  <a:cubicBezTo>
                    <a:pt x="232" y="0"/>
                    <a:pt x="231" y="1"/>
                    <a:pt x="231" y="1"/>
                  </a:cubicBezTo>
                  <a:cubicBezTo>
                    <a:pt x="230" y="5"/>
                    <a:pt x="234" y="9"/>
                    <a:pt x="237" y="11"/>
                  </a:cubicBezTo>
                  <a:cubicBezTo>
                    <a:pt x="239" y="12"/>
                    <a:pt x="240" y="12"/>
                    <a:pt x="241" y="15"/>
                  </a:cubicBezTo>
                  <a:cubicBezTo>
                    <a:pt x="242" y="16"/>
                    <a:pt x="242" y="18"/>
                    <a:pt x="244" y="19"/>
                  </a:cubicBezTo>
                  <a:cubicBezTo>
                    <a:pt x="246" y="20"/>
                    <a:pt x="253" y="20"/>
                    <a:pt x="253" y="24"/>
                  </a:cubicBezTo>
                  <a:cubicBezTo>
                    <a:pt x="251" y="24"/>
                    <a:pt x="250" y="23"/>
                    <a:pt x="248" y="24"/>
                  </a:cubicBezTo>
                  <a:cubicBezTo>
                    <a:pt x="247" y="26"/>
                    <a:pt x="247" y="28"/>
                    <a:pt x="249" y="29"/>
                  </a:cubicBezTo>
                  <a:cubicBezTo>
                    <a:pt x="250" y="29"/>
                    <a:pt x="253" y="29"/>
                    <a:pt x="253" y="28"/>
                  </a:cubicBezTo>
                  <a:cubicBezTo>
                    <a:pt x="254" y="26"/>
                    <a:pt x="253" y="26"/>
                    <a:pt x="252" y="25"/>
                  </a:cubicBezTo>
                  <a:cubicBezTo>
                    <a:pt x="252" y="25"/>
                    <a:pt x="251" y="24"/>
                    <a:pt x="250" y="24"/>
                  </a:cubicBezTo>
                  <a:cubicBezTo>
                    <a:pt x="251" y="24"/>
                    <a:pt x="252" y="24"/>
                    <a:pt x="252" y="25"/>
                  </a:cubicBezTo>
                  <a:cubicBezTo>
                    <a:pt x="256" y="26"/>
                    <a:pt x="259" y="20"/>
                    <a:pt x="262" y="19"/>
                  </a:cubicBezTo>
                  <a:cubicBezTo>
                    <a:pt x="262" y="22"/>
                    <a:pt x="257" y="23"/>
                    <a:pt x="260" y="26"/>
                  </a:cubicBezTo>
                  <a:cubicBezTo>
                    <a:pt x="262" y="29"/>
                    <a:pt x="265" y="26"/>
                    <a:pt x="268" y="26"/>
                  </a:cubicBezTo>
                  <a:cubicBezTo>
                    <a:pt x="267" y="27"/>
                    <a:pt x="267" y="28"/>
                    <a:pt x="266" y="29"/>
                  </a:cubicBezTo>
                  <a:cubicBezTo>
                    <a:pt x="265" y="30"/>
                    <a:pt x="263" y="29"/>
                    <a:pt x="262" y="30"/>
                  </a:cubicBezTo>
                  <a:cubicBezTo>
                    <a:pt x="263" y="32"/>
                    <a:pt x="265" y="34"/>
                    <a:pt x="264" y="36"/>
                  </a:cubicBezTo>
                  <a:cubicBezTo>
                    <a:pt x="263" y="37"/>
                    <a:pt x="261" y="37"/>
                    <a:pt x="260" y="38"/>
                  </a:cubicBezTo>
                  <a:cubicBezTo>
                    <a:pt x="260" y="38"/>
                    <a:pt x="260" y="40"/>
                    <a:pt x="260" y="41"/>
                  </a:cubicBezTo>
                  <a:cubicBezTo>
                    <a:pt x="257" y="42"/>
                    <a:pt x="257" y="38"/>
                    <a:pt x="255" y="37"/>
                  </a:cubicBezTo>
                  <a:cubicBezTo>
                    <a:pt x="252" y="35"/>
                    <a:pt x="253" y="39"/>
                    <a:pt x="251" y="40"/>
                  </a:cubicBezTo>
                  <a:cubicBezTo>
                    <a:pt x="251" y="39"/>
                    <a:pt x="251" y="38"/>
                    <a:pt x="251" y="37"/>
                  </a:cubicBezTo>
                  <a:cubicBezTo>
                    <a:pt x="249" y="32"/>
                    <a:pt x="247" y="28"/>
                    <a:pt x="241" y="28"/>
                  </a:cubicBezTo>
                  <a:cubicBezTo>
                    <a:pt x="240" y="28"/>
                    <a:pt x="238" y="29"/>
                    <a:pt x="237" y="28"/>
                  </a:cubicBezTo>
                  <a:cubicBezTo>
                    <a:pt x="236" y="28"/>
                    <a:pt x="236" y="26"/>
                    <a:pt x="235" y="26"/>
                  </a:cubicBezTo>
                  <a:cubicBezTo>
                    <a:pt x="231" y="23"/>
                    <a:pt x="234" y="28"/>
                    <a:pt x="234" y="30"/>
                  </a:cubicBezTo>
                  <a:cubicBezTo>
                    <a:pt x="234" y="33"/>
                    <a:pt x="233" y="35"/>
                    <a:pt x="234" y="38"/>
                  </a:cubicBezTo>
                  <a:cubicBezTo>
                    <a:pt x="235" y="41"/>
                    <a:pt x="237" y="42"/>
                    <a:pt x="236" y="45"/>
                  </a:cubicBezTo>
                  <a:cubicBezTo>
                    <a:pt x="235" y="50"/>
                    <a:pt x="233" y="46"/>
                    <a:pt x="230" y="48"/>
                  </a:cubicBezTo>
                  <a:cubicBezTo>
                    <a:pt x="227" y="49"/>
                    <a:pt x="228" y="54"/>
                    <a:pt x="228" y="56"/>
                  </a:cubicBezTo>
                  <a:cubicBezTo>
                    <a:pt x="226" y="55"/>
                    <a:pt x="224" y="54"/>
                    <a:pt x="224" y="52"/>
                  </a:cubicBezTo>
                  <a:cubicBezTo>
                    <a:pt x="224" y="50"/>
                    <a:pt x="224" y="47"/>
                    <a:pt x="225" y="46"/>
                  </a:cubicBezTo>
                  <a:cubicBezTo>
                    <a:pt x="226" y="44"/>
                    <a:pt x="228" y="43"/>
                    <a:pt x="229" y="41"/>
                  </a:cubicBezTo>
                  <a:cubicBezTo>
                    <a:pt x="230" y="38"/>
                    <a:pt x="228" y="38"/>
                    <a:pt x="226" y="39"/>
                  </a:cubicBezTo>
                  <a:cubicBezTo>
                    <a:pt x="224" y="40"/>
                    <a:pt x="218" y="45"/>
                    <a:pt x="218" y="47"/>
                  </a:cubicBezTo>
                  <a:cubicBezTo>
                    <a:pt x="217" y="50"/>
                    <a:pt x="220" y="57"/>
                    <a:pt x="214" y="58"/>
                  </a:cubicBezTo>
                  <a:cubicBezTo>
                    <a:pt x="214" y="56"/>
                    <a:pt x="216" y="55"/>
                    <a:pt x="216" y="54"/>
                  </a:cubicBezTo>
                  <a:cubicBezTo>
                    <a:pt x="217" y="52"/>
                    <a:pt x="216" y="51"/>
                    <a:pt x="215" y="50"/>
                  </a:cubicBezTo>
                  <a:cubicBezTo>
                    <a:pt x="215" y="47"/>
                    <a:pt x="216" y="42"/>
                    <a:pt x="211" y="44"/>
                  </a:cubicBezTo>
                  <a:cubicBezTo>
                    <a:pt x="207" y="45"/>
                    <a:pt x="204" y="56"/>
                    <a:pt x="209" y="59"/>
                  </a:cubicBezTo>
                  <a:cubicBezTo>
                    <a:pt x="206" y="61"/>
                    <a:pt x="206" y="69"/>
                    <a:pt x="206" y="72"/>
                  </a:cubicBezTo>
                  <a:cubicBezTo>
                    <a:pt x="206" y="77"/>
                    <a:pt x="208" y="83"/>
                    <a:pt x="213" y="85"/>
                  </a:cubicBezTo>
                  <a:cubicBezTo>
                    <a:pt x="213" y="85"/>
                    <a:pt x="213" y="86"/>
                    <a:pt x="213" y="86"/>
                  </a:cubicBezTo>
                  <a:cubicBezTo>
                    <a:pt x="213" y="86"/>
                    <a:pt x="213" y="85"/>
                    <a:pt x="213" y="85"/>
                  </a:cubicBezTo>
                  <a:cubicBezTo>
                    <a:pt x="211" y="85"/>
                    <a:pt x="206" y="85"/>
                    <a:pt x="205" y="85"/>
                  </a:cubicBezTo>
                  <a:cubicBezTo>
                    <a:pt x="204" y="86"/>
                    <a:pt x="204" y="91"/>
                    <a:pt x="204" y="93"/>
                  </a:cubicBezTo>
                  <a:cubicBezTo>
                    <a:pt x="202" y="98"/>
                    <a:pt x="202" y="110"/>
                    <a:pt x="196" y="111"/>
                  </a:cubicBezTo>
                  <a:cubicBezTo>
                    <a:pt x="195" y="107"/>
                    <a:pt x="198" y="103"/>
                    <a:pt x="200" y="100"/>
                  </a:cubicBezTo>
                  <a:cubicBezTo>
                    <a:pt x="201" y="98"/>
                    <a:pt x="202" y="96"/>
                    <a:pt x="201" y="94"/>
                  </a:cubicBezTo>
                  <a:cubicBezTo>
                    <a:pt x="201" y="93"/>
                    <a:pt x="199" y="91"/>
                    <a:pt x="199" y="89"/>
                  </a:cubicBezTo>
                  <a:cubicBezTo>
                    <a:pt x="199" y="86"/>
                    <a:pt x="202" y="85"/>
                    <a:pt x="203" y="83"/>
                  </a:cubicBezTo>
                  <a:cubicBezTo>
                    <a:pt x="203" y="80"/>
                    <a:pt x="201" y="78"/>
                    <a:pt x="200" y="76"/>
                  </a:cubicBezTo>
                  <a:cubicBezTo>
                    <a:pt x="199" y="70"/>
                    <a:pt x="202" y="65"/>
                    <a:pt x="202" y="60"/>
                  </a:cubicBezTo>
                  <a:cubicBezTo>
                    <a:pt x="202" y="57"/>
                    <a:pt x="202" y="54"/>
                    <a:pt x="202" y="51"/>
                  </a:cubicBezTo>
                  <a:cubicBezTo>
                    <a:pt x="201" y="49"/>
                    <a:pt x="200" y="48"/>
                    <a:pt x="199" y="46"/>
                  </a:cubicBezTo>
                  <a:cubicBezTo>
                    <a:pt x="198" y="44"/>
                    <a:pt x="199" y="40"/>
                    <a:pt x="197" y="39"/>
                  </a:cubicBezTo>
                  <a:cubicBezTo>
                    <a:pt x="193" y="36"/>
                    <a:pt x="194" y="42"/>
                    <a:pt x="193" y="44"/>
                  </a:cubicBezTo>
                  <a:cubicBezTo>
                    <a:pt x="190" y="40"/>
                    <a:pt x="189" y="47"/>
                    <a:pt x="188" y="50"/>
                  </a:cubicBezTo>
                  <a:cubicBezTo>
                    <a:pt x="188" y="51"/>
                    <a:pt x="188" y="54"/>
                    <a:pt x="187" y="55"/>
                  </a:cubicBezTo>
                  <a:cubicBezTo>
                    <a:pt x="185" y="57"/>
                    <a:pt x="183" y="57"/>
                    <a:pt x="182" y="58"/>
                  </a:cubicBezTo>
                  <a:cubicBezTo>
                    <a:pt x="180" y="60"/>
                    <a:pt x="180" y="62"/>
                    <a:pt x="179" y="64"/>
                  </a:cubicBezTo>
                  <a:cubicBezTo>
                    <a:pt x="179" y="66"/>
                    <a:pt x="178" y="67"/>
                    <a:pt x="178" y="70"/>
                  </a:cubicBezTo>
                  <a:cubicBezTo>
                    <a:pt x="178" y="71"/>
                    <a:pt x="176" y="73"/>
                    <a:pt x="176" y="75"/>
                  </a:cubicBezTo>
                  <a:cubicBezTo>
                    <a:pt x="176" y="77"/>
                    <a:pt x="179" y="79"/>
                    <a:pt x="179" y="81"/>
                  </a:cubicBezTo>
                  <a:cubicBezTo>
                    <a:pt x="178" y="84"/>
                    <a:pt x="176" y="84"/>
                    <a:pt x="176" y="86"/>
                  </a:cubicBezTo>
                  <a:cubicBezTo>
                    <a:pt x="174" y="90"/>
                    <a:pt x="177" y="98"/>
                    <a:pt x="172" y="100"/>
                  </a:cubicBezTo>
                  <a:cubicBezTo>
                    <a:pt x="171" y="96"/>
                    <a:pt x="173" y="93"/>
                    <a:pt x="174" y="90"/>
                  </a:cubicBezTo>
                  <a:cubicBezTo>
                    <a:pt x="175" y="86"/>
                    <a:pt x="174" y="84"/>
                    <a:pt x="174" y="81"/>
                  </a:cubicBezTo>
                  <a:cubicBezTo>
                    <a:pt x="173" y="78"/>
                    <a:pt x="172" y="75"/>
                    <a:pt x="172" y="72"/>
                  </a:cubicBezTo>
                  <a:cubicBezTo>
                    <a:pt x="171" y="69"/>
                    <a:pt x="173" y="65"/>
                    <a:pt x="172" y="62"/>
                  </a:cubicBezTo>
                  <a:cubicBezTo>
                    <a:pt x="169" y="58"/>
                    <a:pt x="162" y="65"/>
                    <a:pt x="159" y="66"/>
                  </a:cubicBezTo>
                  <a:cubicBezTo>
                    <a:pt x="156" y="66"/>
                    <a:pt x="152" y="66"/>
                    <a:pt x="150" y="67"/>
                  </a:cubicBezTo>
                  <a:cubicBezTo>
                    <a:pt x="149" y="69"/>
                    <a:pt x="151" y="74"/>
                    <a:pt x="148" y="75"/>
                  </a:cubicBezTo>
                  <a:cubicBezTo>
                    <a:pt x="145" y="77"/>
                    <a:pt x="143" y="73"/>
                    <a:pt x="140" y="77"/>
                  </a:cubicBezTo>
                  <a:cubicBezTo>
                    <a:pt x="137" y="81"/>
                    <a:pt x="140" y="80"/>
                    <a:pt x="141" y="83"/>
                  </a:cubicBezTo>
                  <a:cubicBezTo>
                    <a:pt x="143" y="85"/>
                    <a:pt x="143" y="87"/>
                    <a:pt x="144" y="90"/>
                  </a:cubicBezTo>
                  <a:cubicBezTo>
                    <a:pt x="146" y="92"/>
                    <a:pt x="149" y="92"/>
                    <a:pt x="147" y="96"/>
                  </a:cubicBezTo>
                  <a:cubicBezTo>
                    <a:pt x="146" y="98"/>
                    <a:pt x="144" y="99"/>
                    <a:pt x="144" y="103"/>
                  </a:cubicBezTo>
                  <a:cubicBezTo>
                    <a:pt x="145" y="105"/>
                    <a:pt x="147" y="109"/>
                    <a:pt x="149" y="110"/>
                  </a:cubicBezTo>
                  <a:cubicBezTo>
                    <a:pt x="151" y="112"/>
                    <a:pt x="153" y="113"/>
                    <a:pt x="155" y="114"/>
                  </a:cubicBezTo>
                  <a:cubicBezTo>
                    <a:pt x="158" y="116"/>
                    <a:pt x="160" y="117"/>
                    <a:pt x="162" y="119"/>
                  </a:cubicBezTo>
                  <a:cubicBezTo>
                    <a:pt x="163" y="121"/>
                    <a:pt x="165" y="123"/>
                    <a:pt x="165" y="126"/>
                  </a:cubicBezTo>
                  <a:cubicBezTo>
                    <a:pt x="165" y="128"/>
                    <a:pt x="161" y="133"/>
                    <a:pt x="159" y="131"/>
                  </a:cubicBezTo>
                  <a:cubicBezTo>
                    <a:pt x="157" y="129"/>
                    <a:pt x="164" y="118"/>
                    <a:pt x="156" y="119"/>
                  </a:cubicBezTo>
                  <a:cubicBezTo>
                    <a:pt x="155" y="116"/>
                    <a:pt x="150" y="117"/>
                    <a:pt x="148" y="116"/>
                  </a:cubicBezTo>
                  <a:cubicBezTo>
                    <a:pt x="144" y="114"/>
                    <a:pt x="145" y="112"/>
                    <a:pt x="144" y="108"/>
                  </a:cubicBezTo>
                  <a:cubicBezTo>
                    <a:pt x="144" y="105"/>
                    <a:pt x="141" y="104"/>
                    <a:pt x="141" y="101"/>
                  </a:cubicBezTo>
                  <a:cubicBezTo>
                    <a:pt x="140" y="99"/>
                    <a:pt x="140" y="94"/>
                    <a:pt x="137" y="95"/>
                  </a:cubicBezTo>
                  <a:cubicBezTo>
                    <a:pt x="136" y="95"/>
                    <a:pt x="132" y="98"/>
                    <a:pt x="131" y="98"/>
                  </a:cubicBezTo>
                  <a:cubicBezTo>
                    <a:pt x="129" y="99"/>
                    <a:pt x="129" y="99"/>
                    <a:pt x="127" y="100"/>
                  </a:cubicBezTo>
                  <a:cubicBezTo>
                    <a:pt x="126" y="100"/>
                    <a:pt x="125" y="100"/>
                    <a:pt x="124" y="100"/>
                  </a:cubicBezTo>
                  <a:cubicBezTo>
                    <a:pt x="122" y="102"/>
                    <a:pt x="123" y="101"/>
                    <a:pt x="122" y="103"/>
                  </a:cubicBezTo>
                  <a:cubicBezTo>
                    <a:pt x="122" y="104"/>
                    <a:pt x="121" y="106"/>
                    <a:pt x="120" y="106"/>
                  </a:cubicBezTo>
                  <a:cubicBezTo>
                    <a:pt x="119" y="111"/>
                    <a:pt x="122" y="109"/>
                    <a:pt x="125" y="110"/>
                  </a:cubicBezTo>
                  <a:cubicBezTo>
                    <a:pt x="127" y="111"/>
                    <a:pt x="128" y="114"/>
                    <a:pt x="129" y="116"/>
                  </a:cubicBezTo>
                  <a:cubicBezTo>
                    <a:pt x="131" y="118"/>
                    <a:pt x="134" y="120"/>
                    <a:pt x="137" y="121"/>
                  </a:cubicBezTo>
                  <a:cubicBezTo>
                    <a:pt x="133" y="121"/>
                    <a:pt x="133" y="125"/>
                    <a:pt x="132" y="128"/>
                  </a:cubicBezTo>
                  <a:cubicBezTo>
                    <a:pt x="130" y="126"/>
                    <a:pt x="132" y="123"/>
                    <a:pt x="130" y="121"/>
                  </a:cubicBezTo>
                  <a:cubicBezTo>
                    <a:pt x="129" y="120"/>
                    <a:pt x="129" y="123"/>
                    <a:pt x="128" y="122"/>
                  </a:cubicBezTo>
                  <a:cubicBezTo>
                    <a:pt x="126" y="122"/>
                    <a:pt x="127" y="122"/>
                    <a:pt x="126" y="121"/>
                  </a:cubicBezTo>
                  <a:cubicBezTo>
                    <a:pt x="125" y="120"/>
                    <a:pt x="125" y="119"/>
                    <a:pt x="124" y="118"/>
                  </a:cubicBezTo>
                  <a:cubicBezTo>
                    <a:pt x="123" y="118"/>
                    <a:pt x="122" y="118"/>
                    <a:pt x="121" y="117"/>
                  </a:cubicBezTo>
                  <a:cubicBezTo>
                    <a:pt x="119" y="116"/>
                    <a:pt x="118" y="114"/>
                    <a:pt x="117" y="112"/>
                  </a:cubicBezTo>
                  <a:cubicBezTo>
                    <a:pt x="116" y="110"/>
                    <a:pt x="116" y="108"/>
                    <a:pt x="113" y="108"/>
                  </a:cubicBezTo>
                  <a:cubicBezTo>
                    <a:pt x="110" y="107"/>
                    <a:pt x="109" y="109"/>
                    <a:pt x="109" y="111"/>
                  </a:cubicBezTo>
                  <a:cubicBezTo>
                    <a:pt x="108" y="115"/>
                    <a:pt x="110" y="122"/>
                    <a:pt x="104" y="123"/>
                  </a:cubicBezTo>
                  <a:cubicBezTo>
                    <a:pt x="105" y="121"/>
                    <a:pt x="106" y="118"/>
                    <a:pt x="105" y="116"/>
                  </a:cubicBezTo>
                  <a:cubicBezTo>
                    <a:pt x="103" y="113"/>
                    <a:pt x="102" y="114"/>
                    <a:pt x="99" y="115"/>
                  </a:cubicBezTo>
                  <a:cubicBezTo>
                    <a:pt x="100" y="113"/>
                    <a:pt x="102" y="113"/>
                    <a:pt x="102" y="111"/>
                  </a:cubicBezTo>
                  <a:cubicBezTo>
                    <a:pt x="102" y="111"/>
                    <a:pt x="102" y="107"/>
                    <a:pt x="102" y="107"/>
                  </a:cubicBezTo>
                  <a:cubicBezTo>
                    <a:pt x="102" y="105"/>
                    <a:pt x="101" y="102"/>
                    <a:pt x="98" y="103"/>
                  </a:cubicBezTo>
                  <a:cubicBezTo>
                    <a:pt x="97" y="101"/>
                    <a:pt x="98" y="94"/>
                    <a:pt x="93" y="94"/>
                  </a:cubicBezTo>
                  <a:cubicBezTo>
                    <a:pt x="94" y="98"/>
                    <a:pt x="92" y="101"/>
                    <a:pt x="89" y="97"/>
                  </a:cubicBezTo>
                  <a:cubicBezTo>
                    <a:pt x="87" y="94"/>
                    <a:pt x="84" y="92"/>
                    <a:pt x="86" y="97"/>
                  </a:cubicBezTo>
                  <a:cubicBezTo>
                    <a:pt x="87" y="100"/>
                    <a:pt x="88" y="106"/>
                    <a:pt x="84" y="102"/>
                  </a:cubicBezTo>
                  <a:cubicBezTo>
                    <a:pt x="82" y="100"/>
                    <a:pt x="82" y="94"/>
                    <a:pt x="78" y="94"/>
                  </a:cubicBezTo>
                  <a:cubicBezTo>
                    <a:pt x="79" y="96"/>
                    <a:pt x="79" y="98"/>
                    <a:pt x="80" y="101"/>
                  </a:cubicBezTo>
                  <a:cubicBezTo>
                    <a:pt x="81" y="102"/>
                    <a:pt x="83" y="104"/>
                    <a:pt x="82" y="106"/>
                  </a:cubicBezTo>
                  <a:cubicBezTo>
                    <a:pt x="81" y="105"/>
                    <a:pt x="80" y="106"/>
                    <a:pt x="79" y="106"/>
                  </a:cubicBezTo>
                  <a:cubicBezTo>
                    <a:pt x="77" y="105"/>
                    <a:pt x="78" y="104"/>
                    <a:pt x="77" y="103"/>
                  </a:cubicBezTo>
                  <a:cubicBezTo>
                    <a:pt x="75" y="102"/>
                    <a:pt x="72" y="101"/>
                    <a:pt x="69" y="102"/>
                  </a:cubicBezTo>
                  <a:cubicBezTo>
                    <a:pt x="71" y="104"/>
                    <a:pt x="74" y="105"/>
                    <a:pt x="72" y="107"/>
                  </a:cubicBezTo>
                  <a:cubicBezTo>
                    <a:pt x="69" y="110"/>
                    <a:pt x="69" y="106"/>
                    <a:pt x="66" y="106"/>
                  </a:cubicBezTo>
                  <a:cubicBezTo>
                    <a:pt x="66" y="109"/>
                    <a:pt x="66" y="111"/>
                    <a:pt x="69" y="112"/>
                  </a:cubicBezTo>
                  <a:cubicBezTo>
                    <a:pt x="71" y="114"/>
                    <a:pt x="73" y="114"/>
                    <a:pt x="75" y="117"/>
                  </a:cubicBezTo>
                  <a:cubicBezTo>
                    <a:pt x="73" y="117"/>
                    <a:pt x="71" y="116"/>
                    <a:pt x="69" y="116"/>
                  </a:cubicBezTo>
                  <a:cubicBezTo>
                    <a:pt x="69" y="116"/>
                    <a:pt x="67" y="117"/>
                    <a:pt x="66" y="117"/>
                  </a:cubicBezTo>
                  <a:cubicBezTo>
                    <a:pt x="65" y="117"/>
                    <a:pt x="65" y="116"/>
                    <a:pt x="63" y="116"/>
                  </a:cubicBezTo>
                  <a:cubicBezTo>
                    <a:pt x="62" y="117"/>
                    <a:pt x="61" y="118"/>
                    <a:pt x="59" y="119"/>
                  </a:cubicBezTo>
                  <a:cubicBezTo>
                    <a:pt x="57" y="119"/>
                    <a:pt x="55" y="118"/>
                    <a:pt x="54" y="120"/>
                  </a:cubicBezTo>
                  <a:cubicBezTo>
                    <a:pt x="51" y="125"/>
                    <a:pt x="60" y="123"/>
                    <a:pt x="61" y="125"/>
                  </a:cubicBezTo>
                  <a:cubicBezTo>
                    <a:pt x="65" y="129"/>
                    <a:pt x="57" y="128"/>
                    <a:pt x="55" y="128"/>
                  </a:cubicBezTo>
                  <a:cubicBezTo>
                    <a:pt x="54" y="129"/>
                    <a:pt x="53" y="131"/>
                    <a:pt x="54" y="132"/>
                  </a:cubicBezTo>
                  <a:cubicBezTo>
                    <a:pt x="55" y="132"/>
                    <a:pt x="55" y="133"/>
                    <a:pt x="56" y="133"/>
                  </a:cubicBezTo>
                  <a:cubicBezTo>
                    <a:pt x="55" y="133"/>
                    <a:pt x="55" y="134"/>
                    <a:pt x="55" y="134"/>
                  </a:cubicBezTo>
                  <a:cubicBezTo>
                    <a:pt x="59" y="134"/>
                    <a:pt x="62" y="134"/>
                    <a:pt x="65" y="134"/>
                  </a:cubicBezTo>
                  <a:cubicBezTo>
                    <a:pt x="64" y="134"/>
                    <a:pt x="63" y="135"/>
                    <a:pt x="63" y="136"/>
                  </a:cubicBezTo>
                  <a:cubicBezTo>
                    <a:pt x="64" y="136"/>
                    <a:pt x="65" y="136"/>
                    <a:pt x="65" y="138"/>
                  </a:cubicBezTo>
                  <a:cubicBezTo>
                    <a:pt x="66" y="140"/>
                    <a:pt x="64" y="139"/>
                    <a:pt x="63" y="139"/>
                  </a:cubicBezTo>
                  <a:cubicBezTo>
                    <a:pt x="61" y="139"/>
                    <a:pt x="59" y="138"/>
                    <a:pt x="57" y="139"/>
                  </a:cubicBezTo>
                  <a:cubicBezTo>
                    <a:pt x="55" y="140"/>
                    <a:pt x="55" y="143"/>
                    <a:pt x="56" y="144"/>
                  </a:cubicBezTo>
                  <a:cubicBezTo>
                    <a:pt x="58" y="146"/>
                    <a:pt x="62" y="145"/>
                    <a:pt x="64" y="146"/>
                  </a:cubicBezTo>
                  <a:cubicBezTo>
                    <a:pt x="64" y="147"/>
                    <a:pt x="64" y="150"/>
                    <a:pt x="63" y="151"/>
                  </a:cubicBezTo>
                  <a:cubicBezTo>
                    <a:pt x="62" y="151"/>
                    <a:pt x="60" y="151"/>
                    <a:pt x="59" y="151"/>
                  </a:cubicBezTo>
                  <a:cubicBezTo>
                    <a:pt x="57" y="151"/>
                    <a:pt x="57" y="153"/>
                    <a:pt x="56" y="153"/>
                  </a:cubicBezTo>
                  <a:cubicBezTo>
                    <a:pt x="55" y="154"/>
                    <a:pt x="54" y="153"/>
                    <a:pt x="53" y="153"/>
                  </a:cubicBezTo>
                  <a:cubicBezTo>
                    <a:pt x="51" y="154"/>
                    <a:pt x="51" y="158"/>
                    <a:pt x="52" y="160"/>
                  </a:cubicBezTo>
                  <a:cubicBezTo>
                    <a:pt x="54" y="163"/>
                    <a:pt x="55" y="161"/>
                    <a:pt x="58" y="160"/>
                  </a:cubicBezTo>
                  <a:cubicBezTo>
                    <a:pt x="60" y="159"/>
                    <a:pt x="65" y="159"/>
                    <a:pt x="65" y="161"/>
                  </a:cubicBezTo>
                  <a:cubicBezTo>
                    <a:pt x="65" y="162"/>
                    <a:pt x="63" y="162"/>
                    <a:pt x="63" y="164"/>
                  </a:cubicBezTo>
                  <a:cubicBezTo>
                    <a:pt x="64" y="166"/>
                    <a:pt x="64" y="165"/>
                    <a:pt x="65" y="166"/>
                  </a:cubicBezTo>
                  <a:cubicBezTo>
                    <a:pt x="66" y="166"/>
                    <a:pt x="69" y="166"/>
                    <a:pt x="69" y="165"/>
                  </a:cubicBezTo>
                  <a:cubicBezTo>
                    <a:pt x="72" y="163"/>
                    <a:pt x="70" y="164"/>
                    <a:pt x="70" y="162"/>
                  </a:cubicBezTo>
                  <a:cubicBezTo>
                    <a:pt x="70" y="160"/>
                    <a:pt x="70" y="156"/>
                    <a:pt x="71" y="154"/>
                  </a:cubicBezTo>
                  <a:cubicBezTo>
                    <a:pt x="73" y="152"/>
                    <a:pt x="75" y="150"/>
                    <a:pt x="77" y="148"/>
                  </a:cubicBezTo>
                  <a:cubicBezTo>
                    <a:pt x="79" y="146"/>
                    <a:pt x="79" y="144"/>
                    <a:pt x="83" y="144"/>
                  </a:cubicBezTo>
                  <a:cubicBezTo>
                    <a:pt x="83" y="147"/>
                    <a:pt x="80" y="149"/>
                    <a:pt x="84" y="149"/>
                  </a:cubicBezTo>
                  <a:cubicBezTo>
                    <a:pt x="87" y="150"/>
                    <a:pt x="90" y="148"/>
                    <a:pt x="92" y="147"/>
                  </a:cubicBezTo>
                  <a:cubicBezTo>
                    <a:pt x="95" y="146"/>
                    <a:pt x="97" y="147"/>
                    <a:pt x="100" y="147"/>
                  </a:cubicBezTo>
                  <a:cubicBezTo>
                    <a:pt x="103" y="146"/>
                    <a:pt x="105" y="142"/>
                    <a:pt x="101" y="143"/>
                  </a:cubicBezTo>
                  <a:cubicBezTo>
                    <a:pt x="100" y="141"/>
                    <a:pt x="99" y="139"/>
                    <a:pt x="97" y="138"/>
                  </a:cubicBezTo>
                  <a:cubicBezTo>
                    <a:pt x="97" y="136"/>
                    <a:pt x="100" y="136"/>
                    <a:pt x="99" y="134"/>
                  </a:cubicBezTo>
                  <a:cubicBezTo>
                    <a:pt x="99" y="132"/>
                    <a:pt x="97" y="133"/>
                    <a:pt x="97" y="130"/>
                  </a:cubicBezTo>
                  <a:cubicBezTo>
                    <a:pt x="98" y="128"/>
                    <a:pt x="102" y="122"/>
                    <a:pt x="104" y="124"/>
                  </a:cubicBezTo>
                  <a:cubicBezTo>
                    <a:pt x="105" y="124"/>
                    <a:pt x="103" y="131"/>
                    <a:pt x="102" y="132"/>
                  </a:cubicBezTo>
                  <a:cubicBezTo>
                    <a:pt x="102" y="136"/>
                    <a:pt x="106" y="137"/>
                    <a:pt x="106" y="140"/>
                  </a:cubicBezTo>
                  <a:cubicBezTo>
                    <a:pt x="109" y="140"/>
                    <a:pt x="107" y="142"/>
                    <a:pt x="107" y="144"/>
                  </a:cubicBezTo>
                  <a:cubicBezTo>
                    <a:pt x="108" y="146"/>
                    <a:pt x="108" y="146"/>
                    <a:pt x="109" y="147"/>
                  </a:cubicBezTo>
                  <a:cubicBezTo>
                    <a:pt x="104" y="149"/>
                    <a:pt x="98" y="151"/>
                    <a:pt x="92" y="153"/>
                  </a:cubicBezTo>
                  <a:cubicBezTo>
                    <a:pt x="90" y="154"/>
                    <a:pt x="87" y="155"/>
                    <a:pt x="84" y="156"/>
                  </a:cubicBezTo>
                  <a:cubicBezTo>
                    <a:pt x="81" y="157"/>
                    <a:pt x="78" y="156"/>
                    <a:pt x="77" y="159"/>
                  </a:cubicBezTo>
                  <a:cubicBezTo>
                    <a:pt x="76" y="160"/>
                    <a:pt x="77" y="161"/>
                    <a:pt x="77" y="162"/>
                  </a:cubicBezTo>
                  <a:cubicBezTo>
                    <a:pt x="77" y="162"/>
                    <a:pt x="76" y="162"/>
                    <a:pt x="76" y="163"/>
                  </a:cubicBezTo>
                  <a:cubicBezTo>
                    <a:pt x="75" y="164"/>
                    <a:pt x="75" y="165"/>
                    <a:pt x="75" y="167"/>
                  </a:cubicBezTo>
                  <a:cubicBezTo>
                    <a:pt x="76" y="171"/>
                    <a:pt x="77" y="169"/>
                    <a:pt x="78" y="166"/>
                  </a:cubicBezTo>
                  <a:cubicBezTo>
                    <a:pt x="80" y="164"/>
                    <a:pt x="81" y="162"/>
                    <a:pt x="83" y="160"/>
                  </a:cubicBezTo>
                  <a:cubicBezTo>
                    <a:pt x="84" y="159"/>
                    <a:pt x="86" y="156"/>
                    <a:pt x="88" y="158"/>
                  </a:cubicBezTo>
                  <a:cubicBezTo>
                    <a:pt x="91" y="161"/>
                    <a:pt x="81" y="165"/>
                    <a:pt x="82" y="170"/>
                  </a:cubicBezTo>
                  <a:cubicBezTo>
                    <a:pt x="83" y="171"/>
                    <a:pt x="85" y="170"/>
                    <a:pt x="84" y="172"/>
                  </a:cubicBezTo>
                  <a:cubicBezTo>
                    <a:pt x="84" y="174"/>
                    <a:pt x="83" y="174"/>
                    <a:pt x="83" y="175"/>
                  </a:cubicBezTo>
                  <a:cubicBezTo>
                    <a:pt x="81" y="177"/>
                    <a:pt x="80" y="178"/>
                    <a:pt x="81" y="181"/>
                  </a:cubicBezTo>
                  <a:cubicBezTo>
                    <a:pt x="84" y="181"/>
                    <a:pt x="87" y="177"/>
                    <a:pt x="91" y="176"/>
                  </a:cubicBezTo>
                  <a:cubicBezTo>
                    <a:pt x="93" y="176"/>
                    <a:pt x="99" y="182"/>
                    <a:pt x="95" y="182"/>
                  </a:cubicBezTo>
                  <a:cubicBezTo>
                    <a:pt x="93" y="183"/>
                    <a:pt x="92" y="180"/>
                    <a:pt x="90" y="180"/>
                  </a:cubicBezTo>
                  <a:cubicBezTo>
                    <a:pt x="89" y="180"/>
                    <a:pt x="86" y="181"/>
                    <a:pt x="85" y="182"/>
                  </a:cubicBezTo>
                  <a:cubicBezTo>
                    <a:pt x="84" y="184"/>
                    <a:pt x="85" y="185"/>
                    <a:pt x="84" y="187"/>
                  </a:cubicBezTo>
                  <a:cubicBezTo>
                    <a:pt x="84" y="189"/>
                    <a:pt x="81" y="191"/>
                    <a:pt x="80" y="191"/>
                  </a:cubicBezTo>
                  <a:cubicBezTo>
                    <a:pt x="80" y="189"/>
                    <a:pt x="83" y="187"/>
                    <a:pt x="82" y="184"/>
                  </a:cubicBezTo>
                  <a:cubicBezTo>
                    <a:pt x="82" y="183"/>
                    <a:pt x="79" y="181"/>
                    <a:pt x="77" y="180"/>
                  </a:cubicBezTo>
                  <a:cubicBezTo>
                    <a:pt x="76" y="179"/>
                    <a:pt x="74" y="177"/>
                    <a:pt x="72" y="177"/>
                  </a:cubicBezTo>
                  <a:cubicBezTo>
                    <a:pt x="69" y="176"/>
                    <a:pt x="69" y="177"/>
                    <a:pt x="69" y="179"/>
                  </a:cubicBezTo>
                  <a:cubicBezTo>
                    <a:pt x="68" y="179"/>
                    <a:pt x="67" y="178"/>
                    <a:pt x="66" y="177"/>
                  </a:cubicBezTo>
                  <a:cubicBezTo>
                    <a:pt x="63" y="179"/>
                    <a:pt x="68" y="188"/>
                    <a:pt x="67" y="192"/>
                  </a:cubicBezTo>
                  <a:cubicBezTo>
                    <a:pt x="64" y="191"/>
                    <a:pt x="62" y="185"/>
                    <a:pt x="60" y="191"/>
                  </a:cubicBezTo>
                  <a:cubicBezTo>
                    <a:pt x="59" y="192"/>
                    <a:pt x="60" y="193"/>
                    <a:pt x="59" y="194"/>
                  </a:cubicBezTo>
                  <a:cubicBezTo>
                    <a:pt x="59" y="195"/>
                    <a:pt x="58" y="196"/>
                    <a:pt x="57" y="197"/>
                  </a:cubicBezTo>
                  <a:cubicBezTo>
                    <a:pt x="56" y="199"/>
                    <a:pt x="54" y="201"/>
                    <a:pt x="55" y="203"/>
                  </a:cubicBezTo>
                  <a:cubicBezTo>
                    <a:pt x="57" y="203"/>
                    <a:pt x="60" y="203"/>
                    <a:pt x="62" y="203"/>
                  </a:cubicBezTo>
                  <a:cubicBezTo>
                    <a:pt x="64" y="202"/>
                    <a:pt x="68" y="202"/>
                    <a:pt x="69" y="201"/>
                  </a:cubicBezTo>
                  <a:cubicBezTo>
                    <a:pt x="70" y="200"/>
                    <a:pt x="70" y="195"/>
                    <a:pt x="72" y="194"/>
                  </a:cubicBezTo>
                  <a:cubicBezTo>
                    <a:pt x="73" y="194"/>
                    <a:pt x="73" y="199"/>
                    <a:pt x="73" y="200"/>
                  </a:cubicBezTo>
                  <a:cubicBezTo>
                    <a:pt x="68" y="200"/>
                    <a:pt x="67" y="206"/>
                    <a:pt x="67" y="210"/>
                  </a:cubicBezTo>
                  <a:cubicBezTo>
                    <a:pt x="65" y="209"/>
                    <a:pt x="64" y="207"/>
                    <a:pt x="62" y="206"/>
                  </a:cubicBezTo>
                  <a:cubicBezTo>
                    <a:pt x="59" y="205"/>
                    <a:pt x="57" y="208"/>
                    <a:pt x="56" y="209"/>
                  </a:cubicBezTo>
                  <a:cubicBezTo>
                    <a:pt x="54" y="210"/>
                    <a:pt x="51" y="209"/>
                    <a:pt x="49" y="210"/>
                  </a:cubicBezTo>
                  <a:cubicBezTo>
                    <a:pt x="47" y="211"/>
                    <a:pt x="46" y="214"/>
                    <a:pt x="44" y="215"/>
                  </a:cubicBezTo>
                  <a:cubicBezTo>
                    <a:pt x="43" y="214"/>
                    <a:pt x="42" y="209"/>
                    <a:pt x="42" y="207"/>
                  </a:cubicBezTo>
                  <a:cubicBezTo>
                    <a:pt x="42" y="204"/>
                    <a:pt x="42" y="201"/>
                    <a:pt x="42" y="198"/>
                  </a:cubicBezTo>
                  <a:cubicBezTo>
                    <a:pt x="42" y="195"/>
                    <a:pt x="42" y="193"/>
                    <a:pt x="40" y="191"/>
                  </a:cubicBezTo>
                  <a:cubicBezTo>
                    <a:pt x="39" y="189"/>
                    <a:pt x="35" y="189"/>
                    <a:pt x="36" y="186"/>
                  </a:cubicBezTo>
                  <a:cubicBezTo>
                    <a:pt x="38" y="186"/>
                    <a:pt x="40" y="187"/>
                    <a:pt x="42" y="186"/>
                  </a:cubicBezTo>
                  <a:cubicBezTo>
                    <a:pt x="46" y="184"/>
                    <a:pt x="43" y="183"/>
                    <a:pt x="45" y="180"/>
                  </a:cubicBezTo>
                  <a:cubicBezTo>
                    <a:pt x="46" y="179"/>
                    <a:pt x="50" y="179"/>
                    <a:pt x="49" y="176"/>
                  </a:cubicBezTo>
                  <a:cubicBezTo>
                    <a:pt x="49" y="173"/>
                    <a:pt x="46" y="176"/>
                    <a:pt x="45" y="176"/>
                  </a:cubicBezTo>
                  <a:cubicBezTo>
                    <a:pt x="44" y="174"/>
                    <a:pt x="41" y="174"/>
                    <a:pt x="41" y="173"/>
                  </a:cubicBezTo>
                  <a:cubicBezTo>
                    <a:pt x="40" y="171"/>
                    <a:pt x="41" y="168"/>
                    <a:pt x="41" y="167"/>
                  </a:cubicBezTo>
                  <a:cubicBezTo>
                    <a:pt x="41" y="165"/>
                    <a:pt x="41" y="160"/>
                    <a:pt x="39" y="162"/>
                  </a:cubicBezTo>
                  <a:cubicBezTo>
                    <a:pt x="38" y="163"/>
                    <a:pt x="39" y="166"/>
                    <a:pt x="39" y="168"/>
                  </a:cubicBezTo>
                  <a:cubicBezTo>
                    <a:pt x="35" y="166"/>
                    <a:pt x="35" y="173"/>
                    <a:pt x="39" y="172"/>
                  </a:cubicBezTo>
                  <a:cubicBezTo>
                    <a:pt x="40" y="176"/>
                    <a:pt x="35" y="175"/>
                    <a:pt x="34" y="174"/>
                  </a:cubicBezTo>
                  <a:cubicBezTo>
                    <a:pt x="33" y="173"/>
                    <a:pt x="28" y="168"/>
                    <a:pt x="27" y="172"/>
                  </a:cubicBezTo>
                  <a:cubicBezTo>
                    <a:pt x="27" y="174"/>
                    <a:pt x="29" y="174"/>
                    <a:pt x="30" y="175"/>
                  </a:cubicBezTo>
                  <a:cubicBezTo>
                    <a:pt x="31" y="176"/>
                    <a:pt x="31" y="177"/>
                    <a:pt x="31" y="178"/>
                  </a:cubicBezTo>
                  <a:cubicBezTo>
                    <a:pt x="32" y="181"/>
                    <a:pt x="35" y="184"/>
                    <a:pt x="35" y="186"/>
                  </a:cubicBezTo>
                  <a:cubicBezTo>
                    <a:pt x="33" y="186"/>
                    <a:pt x="31" y="185"/>
                    <a:pt x="29" y="184"/>
                  </a:cubicBezTo>
                  <a:cubicBezTo>
                    <a:pt x="28" y="183"/>
                    <a:pt x="29" y="179"/>
                    <a:pt x="27" y="178"/>
                  </a:cubicBezTo>
                  <a:cubicBezTo>
                    <a:pt x="24" y="178"/>
                    <a:pt x="27" y="183"/>
                    <a:pt x="27" y="185"/>
                  </a:cubicBezTo>
                  <a:cubicBezTo>
                    <a:pt x="28" y="188"/>
                    <a:pt x="29" y="190"/>
                    <a:pt x="26" y="190"/>
                  </a:cubicBezTo>
                  <a:cubicBezTo>
                    <a:pt x="23" y="191"/>
                    <a:pt x="21" y="188"/>
                    <a:pt x="20" y="192"/>
                  </a:cubicBezTo>
                  <a:cubicBezTo>
                    <a:pt x="18" y="195"/>
                    <a:pt x="20" y="197"/>
                    <a:pt x="22" y="199"/>
                  </a:cubicBezTo>
                  <a:cubicBezTo>
                    <a:pt x="25" y="203"/>
                    <a:pt x="22" y="201"/>
                    <a:pt x="20" y="205"/>
                  </a:cubicBezTo>
                  <a:cubicBezTo>
                    <a:pt x="19" y="207"/>
                    <a:pt x="22" y="210"/>
                    <a:pt x="21" y="212"/>
                  </a:cubicBezTo>
                  <a:cubicBezTo>
                    <a:pt x="20" y="213"/>
                    <a:pt x="17" y="212"/>
                    <a:pt x="16" y="213"/>
                  </a:cubicBezTo>
                  <a:cubicBezTo>
                    <a:pt x="15" y="213"/>
                    <a:pt x="14" y="214"/>
                    <a:pt x="13" y="215"/>
                  </a:cubicBezTo>
                  <a:cubicBezTo>
                    <a:pt x="11" y="217"/>
                    <a:pt x="9" y="220"/>
                    <a:pt x="8" y="222"/>
                  </a:cubicBezTo>
                  <a:cubicBezTo>
                    <a:pt x="8" y="219"/>
                    <a:pt x="9" y="215"/>
                    <a:pt x="11" y="213"/>
                  </a:cubicBezTo>
                  <a:cubicBezTo>
                    <a:pt x="13" y="210"/>
                    <a:pt x="16" y="211"/>
                    <a:pt x="16" y="207"/>
                  </a:cubicBezTo>
                  <a:cubicBezTo>
                    <a:pt x="16" y="205"/>
                    <a:pt x="17" y="199"/>
                    <a:pt x="15" y="198"/>
                  </a:cubicBezTo>
                  <a:cubicBezTo>
                    <a:pt x="12" y="195"/>
                    <a:pt x="10" y="202"/>
                    <a:pt x="8" y="203"/>
                  </a:cubicBezTo>
                  <a:cubicBezTo>
                    <a:pt x="8" y="198"/>
                    <a:pt x="12" y="193"/>
                    <a:pt x="13" y="189"/>
                  </a:cubicBezTo>
                  <a:cubicBezTo>
                    <a:pt x="14" y="185"/>
                    <a:pt x="12" y="185"/>
                    <a:pt x="11" y="181"/>
                  </a:cubicBezTo>
                  <a:cubicBezTo>
                    <a:pt x="11" y="180"/>
                    <a:pt x="11" y="177"/>
                    <a:pt x="10" y="176"/>
                  </a:cubicBezTo>
                  <a:cubicBezTo>
                    <a:pt x="8" y="178"/>
                    <a:pt x="8" y="181"/>
                    <a:pt x="8" y="185"/>
                  </a:cubicBezTo>
                  <a:cubicBezTo>
                    <a:pt x="8" y="190"/>
                    <a:pt x="7" y="195"/>
                    <a:pt x="6" y="200"/>
                  </a:cubicBezTo>
                  <a:cubicBezTo>
                    <a:pt x="5" y="206"/>
                    <a:pt x="4" y="211"/>
                    <a:pt x="4" y="216"/>
                  </a:cubicBezTo>
                  <a:cubicBezTo>
                    <a:pt x="3" y="222"/>
                    <a:pt x="1" y="226"/>
                    <a:pt x="1" y="232"/>
                  </a:cubicBezTo>
                  <a:cubicBezTo>
                    <a:pt x="1" y="234"/>
                    <a:pt x="0" y="238"/>
                    <a:pt x="2" y="239"/>
                  </a:cubicBezTo>
                  <a:cubicBezTo>
                    <a:pt x="5" y="240"/>
                    <a:pt x="8" y="236"/>
                    <a:pt x="9" y="235"/>
                  </a:cubicBezTo>
                  <a:cubicBezTo>
                    <a:pt x="13" y="230"/>
                    <a:pt x="13" y="225"/>
                    <a:pt x="20" y="224"/>
                  </a:cubicBezTo>
                  <a:cubicBezTo>
                    <a:pt x="25" y="223"/>
                    <a:pt x="30" y="222"/>
                    <a:pt x="35" y="222"/>
                  </a:cubicBezTo>
                  <a:cubicBezTo>
                    <a:pt x="39" y="221"/>
                    <a:pt x="44" y="223"/>
                    <a:pt x="47" y="226"/>
                  </a:cubicBezTo>
                  <a:cubicBezTo>
                    <a:pt x="48" y="228"/>
                    <a:pt x="49" y="231"/>
                    <a:pt x="51" y="232"/>
                  </a:cubicBezTo>
                  <a:cubicBezTo>
                    <a:pt x="53" y="233"/>
                    <a:pt x="56" y="231"/>
                    <a:pt x="58" y="231"/>
                  </a:cubicBezTo>
                  <a:cubicBezTo>
                    <a:pt x="60" y="230"/>
                    <a:pt x="63" y="228"/>
                    <a:pt x="65" y="228"/>
                  </a:cubicBezTo>
                  <a:cubicBezTo>
                    <a:pt x="68" y="228"/>
                    <a:pt x="71" y="229"/>
                    <a:pt x="73" y="228"/>
                  </a:cubicBezTo>
                  <a:cubicBezTo>
                    <a:pt x="78" y="227"/>
                    <a:pt x="82" y="223"/>
                    <a:pt x="87" y="221"/>
                  </a:cubicBezTo>
                  <a:cubicBezTo>
                    <a:pt x="90" y="220"/>
                    <a:pt x="93" y="220"/>
                    <a:pt x="95" y="219"/>
                  </a:cubicBezTo>
                  <a:cubicBezTo>
                    <a:pt x="98" y="218"/>
                    <a:pt x="100" y="216"/>
                    <a:pt x="102" y="215"/>
                  </a:cubicBezTo>
                  <a:cubicBezTo>
                    <a:pt x="110" y="211"/>
                    <a:pt x="110" y="217"/>
                    <a:pt x="110" y="223"/>
                  </a:cubicBezTo>
                  <a:cubicBezTo>
                    <a:pt x="110" y="227"/>
                    <a:pt x="112" y="230"/>
                    <a:pt x="114" y="233"/>
                  </a:cubicBezTo>
                  <a:cubicBezTo>
                    <a:pt x="115" y="232"/>
                    <a:pt x="115" y="231"/>
                    <a:pt x="116" y="231"/>
                  </a:cubicBezTo>
                  <a:cubicBezTo>
                    <a:pt x="118" y="228"/>
                    <a:pt x="121" y="227"/>
                    <a:pt x="124" y="226"/>
                  </a:cubicBezTo>
                  <a:cubicBezTo>
                    <a:pt x="129" y="225"/>
                    <a:pt x="135" y="227"/>
                    <a:pt x="141" y="227"/>
                  </a:cubicBezTo>
                  <a:cubicBezTo>
                    <a:pt x="149" y="226"/>
                    <a:pt x="159" y="223"/>
                    <a:pt x="167" y="225"/>
                  </a:cubicBezTo>
                  <a:cubicBezTo>
                    <a:pt x="171" y="226"/>
                    <a:pt x="173" y="229"/>
                    <a:pt x="176" y="231"/>
                  </a:cubicBezTo>
                  <a:cubicBezTo>
                    <a:pt x="180" y="233"/>
                    <a:pt x="184" y="234"/>
                    <a:pt x="188" y="236"/>
                  </a:cubicBezTo>
                  <a:cubicBezTo>
                    <a:pt x="196" y="240"/>
                    <a:pt x="205" y="239"/>
                    <a:pt x="207" y="229"/>
                  </a:cubicBezTo>
                  <a:cubicBezTo>
                    <a:pt x="209" y="219"/>
                    <a:pt x="192" y="222"/>
                    <a:pt x="196" y="215"/>
                  </a:cubicBezTo>
                  <a:cubicBezTo>
                    <a:pt x="200" y="208"/>
                    <a:pt x="207" y="202"/>
                    <a:pt x="210" y="194"/>
                  </a:cubicBezTo>
                  <a:cubicBezTo>
                    <a:pt x="214" y="185"/>
                    <a:pt x="210" y="180"/>
                    <a:pt x="206" y="172"/>
                  </a:cubicBezTo>
                  <a:cubicBezTo>
                    <a:pt x="202" y="164"/>
                    <a:pt x="195" y="157"/>
                    <a:pt x="208" y="156"/>
                  </a:cubicBezTo>
                  <a:cubicBezTo>
                    <a:pt x="211" y="156"/>
                    <a:pt x="216" y="156"/>
                    <a:pt x="219" y="153"/>
                  </a:cubicBezTo>
                  <a:cubicBezTo>
                    <a:pt x="222" y="151"/>
                    <a:pt x="221" y="144"/>
                    <a:pt x="226" y="146"/>
                  </a:cubicBezTo>
                  <a:cubicBezTo>
                    <a:pt x="226" y="153"/>
                    <a:pt x="232" y="164"/>
                    <a:pt x="238" y="155"/>
                  </a:cubicBezTo>
                  <a:cubicBezTo>
                    <a:pt x="239" y="154"/>
                    <a:pt x="239" y="153"/>
                    <a:pt x="241" y="151"/>
                  </a:cubicBezTo>
                  <a:cubicBezTo>
                    <a:pt x="242" y="150"/>
                    <a:pt x="245" y="148"/>
                    <a:pt x="246" y="147"/>
                  </a:cubicBezTo>
                  <a:cubicBezTo>
                    <a:pt x="247" y="144"/>
                    <a:pt x="244" y="140"/>
                    <a:pt x="242" y="137"/>
                  </a:cubicBezTo>
                  <a:cubicBezTo>
                    <a:pt x="240" y="133"/>
                    <a:pt x="238" y="129"/>
                    <a:pt x="240" y="126"/>
                  </a:cubicBezTo>
                  <a:cubicBezTo>
                    <a:pt x="242" y="123"/>
                    <a:pt x="248" y="121"/>
                    <a:pt x="251" y="120"/>
                  </a:cubicBezTo>
                  <a:cubicBezTo>
                    <a:pt x="264" y="113"/>
                    <a:pt x="269" y="122"/>
                    <a:pt x="277" y="130"/>
                  </a:cubicBezTo>
                  <a:cubicBezTo>
                    <a:pt x="281" y="134"/>
                    <a:pt x="286" y="137"/>
                    <a:pt x="289" y="142"/>
                  </a:cubicBezTo>
                  <a:cubicBezTo>
                    <a:pt x="291" y="144"/>
                    <a:pt x="293" y="147"/>
                    <a:pt x="294" y="150"/>
                  </a:cubicBezTo>
                  <a:cubicBezTo>
                    <a:pt x="295" y="149"/>
                    <a:pt x="296" y="148"/>
                    <a:pt x="297" y="147"/>
                  </a:cubicBezTo>
                  <a:cubicBezTo>
                    <a:pt x="301" y="144"/>
                    <a:pt x="298" y="141"/>
                    <a:pt x="298" y="1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69"/>
            <p:cNvSpPr>
              <a:spLocks/>
            </p:cNvSpPr>
            <p:nvPr/>
          </p:nvSpPr>
          <p:spPr bwMode="auto">
            <a:xfrm>
              <a:off x="3854451" y="305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70"/>
            <p:cNvSpPr>
              <a:spLocks/>
            </p:cNvSpPr>
            <p:nvPr/>
          </p:nvSpPr>
          <p:spPr bwMode="auto">
            <a:xfrm>
              <a:off x="3582988" y="3409950"/>
              <a:ext cx="476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71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72"/>
            <p:cNvSpPr>
              <a:spLocks/>
            </p:cNvSpPr>
            <p:nvPr/>
          </p:nvSpPr>
          <p:spPr bwMode="auto">
            <a:xfrm>
              <a:off x="3568701" y="3400425"/>
              <a:ext cx="14288" cy="9525"/>
            </a:xfrm>
            <a:custGeom>
              <a:avLst/>
              <a:gdLst>
                <a:gd name="T0" fmla="*/ 4 w 8"/>
                <a:gd name="T1" fmla="*/ 1 h 6"/>
                <a:gd name="T2" fmla="*/ 8 w 8"/>
                <a:gd name="T3" fmla="*/ 6 h 6"/>
                <a:gd name="T4" fmla="*/ 4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4"/>
                    <a:pt x="5" y="5"/>
                    <a:pt x="8" y="6"/>
                  </a:cubicBezTo>
                  <a:cubicBezTo>
                    <a:pt x="6" y="4"/>
                    <a:pt x="5" y="0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73"/>
            <p:cNvSpPr>
              <a:spLocks/>
            </p:cNvSpPr>
            <p:nvPr/>
          </p:nvSpPr>
          <p:spPr bwMode="auto">
            <a:xfrm>
              <a:off x="3840163" y="3035300"/>
              <a:ext cx="17463" cy="25400"/>
            </a:xfrm>
            <a:custGeom>
              <a:avLst/>
              <a:gdLst>
                <a:gd name="T0" fmla="*/ 7 w 10"/>
                <a:gd name="T1" fmla="*/ 0 h 15"/>
                <a:gd name="T2" fmla="*/ 3 w 10"/>
                <a:gd name="T3" fmla="*/ 5 h 15"/>
                <a:gd name="T4" fmla="*/ 4 w 10"/>
                <a:gd name="T5" fmla="*/ 7 h 15"/>
                <a:gd name="T6" fmla="*/ 3 w 10"/>
                <a:gd name="T7" fmla="*/ 9 h 15"/>
                <a:gd name="T8" fmla="*/ 9 w 10"/>
                <a:gd name="T9" fmla="*/ 14 h 15"/>
                <a:gd name="T10" fmla="*/ 9 w 10"/>
                <a:gd name="T11" fmla="*/ 14 h 15"/>
                <a:gd name="T12" fmla="*/ 7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1"/>
                    <a:pt x="3" y="4"/>
                    <a:pt x="3" y="5"/>
                  </a:cubicBezTo>
                  <a:cubicBezTo>
                    <a:pt x="3" y="6"/>
                    <a:pt x="5" y="6"/>
                    <a:pt x="4" y="7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15"/>
                    <a:pt x="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14"/>
                    <a:pt x="10" y="2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74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75"/>
            <p:cNvSpPr>
              <a:spLocks/>
            </p:cNvSpPr>
            <p:nvPr/>
          </p:nvSpPr>
          <p:spPr bwMode="auto">
            <a:xfrm>
              <a:off x="4516438" y="21478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76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77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78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79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80"/>
            <p:cNvSpPr>
              <a:spLocks/>
            </p:cNvSpPr>
            <p:nvPr/>
          </p:nvSpPr>
          <p:spPr bwMode="auto">
            <a:xfrm>
              <a:off x="3038476" y="3657600"/>
              <a:ext cx="401638" cy="363538"/>
            </a:xfrm>
            <a:custGeom>
              <a:avLst/>
              <a:gdLst>
                <a:gd name="T0" fmla="*/ 64 w 237"/>
                <a:gd name="T1" fmla="*/ 166 h 214"/>
                <a:gd name="T2" fmla="*/ 91 w 237"/>
                <a:gd name="T3" fmla="*/ 160 h 214"/>
                <a:gd name="T4" fmla="*/ 111 w 237"/>
                <a:gd name="T5" fmla="*/ 174 h 214"/>
                <a:gd name="T6" fmla="*/ 135 w 237"/>
                <a:gd name="T7" fmla="*/ 188 h 214"/>
                <a:gd name="T8" fmla="*/ 155 w 237"/>
                <a:gd name="T9" fmla="*/ 209 h 214"/>
                <a:gd name="T10" fmla="*/ 191 w 237"/>
                <a:gd name="T11" fmla="*/ 197 h 214"/>
                <a:gd name="T12" fmla="*/ 222 w 237"/>
                <a:gd name="T13" fmla="*/ 174 h 214"/>
                <a:gd name="T14" fmla="*/ 227 w 237"/>
                <a:gd name="T15" fmla="*/ 132 h 214"/>
                <a:gd name="T16" fmla="*/ 221 w 237"/>
                <a:gd name="T17" fmla="*/ 109 h 214"/>
                <a:gd name="T18" fmla="*/ 210 w 237"/>
                <a:gd name="T19" fmla="*/ 82 h 214"/>
                <a:gd name="T20" fmla="*/ 186 w 237"/>
                <a:gd name="T21" fmla="*/ 47 h 214"/>
                <a:gd name="T22" fmla="*/ 147 w 237"/>
                <a:gd name="T23" fmla="*/ 37 h 214"/>
                <a:gd name="T24" fmla="*/ 112 w 237"/>
                <a:gd name="T25" fmla="*/ 39 h 214"/>
                <a:gd name="T26" fmla="*/ 74 w 237"/>
                <a:gd name="T27" fmla="*/ 37 h 214"/>
                <a:gd name="T28" fmla="*/ 67 w 237"/>
                <a:gd name="T29" fmla="*/ 10 h 214"/>
                <a:gd name="T30" fmla="*/ 57 w 237"/>
                <a:gd name="T31" fmla="*/ 2 h 214"/>
                <a:gd name="T32" fmla="*/ 53 w 237"/>
                <a:gd name="T33" fmla="*/ 15 h 214"/>
                <a:gd name="T34" fmla="*/ 55 w 237"/>
                <a:gd name="T35" fmla="*/ 30 h 214"/>
                <a:gd name="T36" fmla="*/ 49 w 237"/>
                <a:gd name="T37" fmla="*/ 26 h 214"/>
                <a:gd name="T38" fmla="*/ 43 w 237"/>
                <a:gd name="T39" fmla="*/ 27 h 214"/>
                <a:gd name="T40" fmla="*/ 39 w 237"/>
                <a:gd name="T41" fmla="*/ 35 h 214"/>
                <a:gd name="T42" fmla="*/ 32 w 237"/>
                <a:gd name="T43" fmla="*/ 41 h 214"/>
                <a:gd name="T44" fmla="*/ 35 w 237"/>
                <a:gd name="T45" fmla="*/ 51 h 214"/>
                <a:gd name="T46" fmla="*/ 52 w 237"/>
                <a:gd name="T47" fmla="*/ 50 h 214"/>
                <a:gd name="T48" fmla="*/ 35 w 237"/>
                <a:gd name="T49" fmla="*/ 65 h 214"/>
                <a:gd name="T50" fmla="*/ 40 w 237"/>
                <a:gd name="T51" fmla="*/ 80 h 214"/>
                <a:gd name="T52" fmla="*/ 46 w 237"/>
                <a:gd name="T53" fmla="*/ 94 h 214"/>
                <a:gd name="T54" fmla="*/ 24 w 237"/>
                <a:gd name="T55" fmla="*/ 102 h 214"/>
                <a:gd name="T56" fmla="*/ 27 w 237"/>
                <a:gd name="T57" fmla="*/ 115 h 214"/>
                <a:gd name="T58" fmla="*/ 30 w 237"/>
                <a:gd name="T59" fmla="*/ 128 h 214"/>
                <a:gd name="T60" fmla="*/ 18 w 237"/>
                <a:gd name="T61" fmla="*/ 124 h 214"/>
                <a:gd name="T62" fmla="*/ 15 w 237"/>
                <a:gd name="T63" fmla="*/ 130 h 214"/>
                <a:gd name="T64" fmla="*/ 14 w 237"/>
                <a:gd name="T65" fmla="*/ 132 h 214"/>
                <a:gd name="T66" fmla="*/ 8 w 237"/>
                <a:gd name="T67" fmla="*/ 140 h 214"/>
                <a:gd name="T68" fmla="*/ 5 w 237"/>
                <a:gd name="T69" fmla="*/ 148 h 214"/>
                <a:gd name="T70" fmla="*/ 20 w 237"/>
                <a:gd name="T71" fmla="*/ 139 h 214"/>
                <a:gd name="T72" fmla="*/ 30 w 237"/>
                <a:gd name="T73" fmla="*/ 129 h 214"/>
                <a:gd name="T74" fmla="*/ 44 w 237"/>
                <a:gd name="T75" fmla="*/ 138 h 214"/>
                <a:gd name="T76" fmla="*/ 65 w 237"/>
                <a:gd name="T77" fmla="*/ 140 h 214"/>
                <a:gd name="T78" fmla="*/ 90 w 237"/>
                <a:gd name="T79" fmla="*/ 135 h 214"/>
                <a:gd name="T80" fmla="*/ 118 w 237"/>
                <a:gd name="T81" fmla="*/ 149 h 214"/>
                <a:gd name="T82" fmla="*/ 98 w 237"/>
                <a:gd name="T83" fmla="*/ 147 h 214"/>
                <a:gd name="T84" fmla="*/ 76 w 237"/>
                <a:gd name="T85" fmla="*/ 148 h 214"/>
                <a:gd name="T86" fmla="*/ 58 w 237"/>
                <a:gd name="T87" fmla="*/ 148 h 214"/>
                <a:gd name="T88" fmla="*/ 45 w 237"/>
                <a:gd name="T89" fmla="*/ 146 h 214"/>
                <a:gd name="T90" fmla="*/ 23 w 237"/>
                <a:gd name="T91" fmla="*/ 149 h 214"/>
                <a:gd name="T92" fmla="*/ 16 w 237"/>
                <a:gd name="T93" fmla="*/ 155 h 214"/>
                <a:gd name="T94" fmla="*/ 18 w 237"/>
                <a:gd name="T95" fmla="*/ 164 h 214"/>
                <a:gd name="T96" fmla="*/ 30 w 237"/>
                <a:gd name="T97" fmla="*/ 16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214">
                  <a:moveTo>
                    <a:pt x="38" y="161"/>
                  </a:moveTo>
                  <a:cubicBezTo>
                    <a:pt x="41" y="161"/>
                    <a:pt x="42" y="162"/>
                    <a:pt x="44" y="164"/>
                  </a:cubicBezTo>
                  <a:cubicBezTo>
                    <a:pt x="49" y="166"/>
                    <a:pt x="53" y="162"/>
                    <a:pt x="58" y="163"/>
                  </a:cubicBezTo>
                  <a:cubicBezTo>
                    <a:pt x="60" y="164"/>
                    <a:pt x="62" y="168"/>
                    <a:pt x="64" y="166"/>
                  </a:cubicBezTo>
                  <a:cubicBezTo>
                    <a:pt x="67" y="165"/>
                    <a:pt x="66" y="162"/>
                    <a:pt x="69" y="161"/>
                  </a:cubicBezTo>
                  <a:cubicBezTo>
                    <a:pt x="73" y="160"/>
                    <a:pt x="73" y="163"/>
                    <a:pt x="75" y="164"/>
                  </a:cubicBezTo>
                  <a:cubicBezTo>
                    <a:pt x="80" y="166"/>
                    <a:pt x="81" y="158"/>
                    <a:pt x="86" y="158"/>
                  </a:cubicBezTo>
                  <a:cubicBezTo>
                    <a:pt x="88" y="158"/>
                    <a:pt x="89" y="159"/>
                    <a:pt x="91" y="160"/>
                  </a:cubicBezTo>
                  <a:cubicBezTo>
                    <a:pt x="92" y="161"/>
                    <a:pt x="95" y="162"/>
                    <a:pt x="96" y="163"/>
                  </a:cubicBezTo>
                  <a:cubicBezTo>
                    <a:pt x="96" y="165"/>
                    <a:pt x="94" y="167"/>
                    <a:pt x="94" y="169"/>
                  </a:cubicBezTo>
                  <a:cubicBezTo>
                    <a:pt x="94" y="171"/>
                    <a:pt x="95" y="174"/>
                    <a:pt x="97" y="175"/>
                  </a:cubicBezTo>
                  <a:cubicBezTo>
                    <a:pt x="100" y="179"/>
                    <a:pt x="106" y="174"/>
                    <a:pt x="111" y="174"/>
                  </a:cubicBezTo>
                  <a:cubicBezTo>
                    <a:pt x="116" y="175"/>
                    <a:pt x="113" y="177"/>
                    <a:pt x="116" y="179"/>
                  </a:cubicBezTo>
                  <a:cubicBezTo>
                    <a:pt x="118" y="180"/>
                    <a:pt x="121" y="178"/>
                    <a:pt x="123" y="177"/>
                  </a:cubicBezTo>
                  <a:cubicBezTo>
                    <a:pt x="129" y="173"/>
                    <a:pt x="130" y="177"/>
                    <a:pt x="132" y="182"/>
                  </a:cubicBezTo>
                  <a:cubicBezTo>
                    <a:pt x="133" y="184"/>
                    <a:pt x="135" y="185"/>
                    <a:pt x="135" y="188"/>
                  </a:cubicBezTo>
                  <a:cubicBezTo>
                    <a:pt x="136" y="191"/>
                    <a:pt x="136" y="193"/>
                    <a:pt x="137" y="196"/>
                  </a:cubicBezTo>
                  <a:cubicBezTo>
                    <a:pt x="138" y="198"/>
                    <a:pt x="140" y="200"/>
                    <a:pt x="141" y="202"/>
                  </a:cubicBezTo>
                  <a:cubicBezTo>
                    <a:pt x="143" y="206"/>
                    <a:pt x="142" y="206"/>
                    <a:pt x="146" y="207"/>
                  </a:cubicBezTo>
                  <a:cubicBezTo>
                    <a:pt x="149" y="207"/>
                    <a:pt x="152" y="208"/>
                    <a:pt x="155" y="209"/>
                  </a:cubicBezTo>
                  <a:cubicBezTo>
                    <a:pt x="157" y="210"/>
                    <a:pt x="159" y="212"/>
                    <a:pt x="161" y="213"/>
                  </a:cubicBezTo>
                  <a:cubicBezTo>
                    <a:pt x="164" y="214"/>
                    <a:pt x="165" y="213"/>
                    <a:pt x="168" y="212"/>
                  </a:cubicBezTo>
                  <a:cubicBezTo>
                    <a:pt x="173" y="210"/>
                    <a:pt x="179" y="213"/>
                    <a:pt x="184" y="210"/>
                  </a:cubicBezTo>
                  <a:cubicBezTo>
                    <a:pt x="190" y="207"/>
                    <a:pt x="188" y="201"/>
                    <a:pt x="191" y="197"/>
                  </a:cubicBezTo>
                  <a:cubicBezTo>
                    <a:pt x="193" y="194"/>
                    <a:pt x="199" y="187"/>
                    <a:pt x="202" y="187"/>
                  </a:cubicBezTo>
                  <a:cubicBezTo>
                    <a:pt x="205" y="188"/>
                    <a:pt x="205" y="189"/>
                    <a:pt x="208" y="188"/>
                  </a:cubicBezTo>
                  <a:cubicBezTo>
                    <a:pt x="211" y="187"/>
                    <a:pt x="212" y="186"/>
                    <a:pt x="215" y="185"/>
                  </a:cubicBezTo>
                  <a:cubicBezTo>
                    <a:pt x="221" y="184"/>
                    <a:pt x="221" y="178"/>
                    <a:pt x="222" y="174"/>
                  </a:cubicBezTo>
                  <a:cubicBezTo>
                    <a:pt x="223" y="171"/>
                    <a:pt x="225" y="170"/>
                    <a:pt x="224" y="167"/>
                  </a:cubicBezTo>
                  <a:cubicBezTo>
                    <a:pt x="224" y="165"/>
                    <a:pt x="221" y="163"/>
                    <a:pt x="220" y="161"/>
                  </a:cubicBezTo>
                  <a:cubicBezTo>
                    <a:pt x="216" y="156"/>
                    <a:pt x="215" y="151"/>
                    <a:pt x="218" y="146"/>
                  </a:cubicBezTo>
                  <a:cubicBezTo>
                    <a:pt x="220" y="141"/>
                    <a:pt x="229" y="137"/>
                    <a:pt x="227" y="132"/>
                  </a:cubicBezTo>
                  <a:cubicBezTo>
                    <a:pt x="226" y="129"/>
                    <a:pt x="223" y="128"/>
                    <a:pt x="226" y="125"/>
                  </a:cubicBezTo>
                  <a:cubicBezTo>
                    <a:pt x="228" y="123"/>
                    <a:pt x="231" y="124"/>
                    <a:pt x="233" y="123"/>
                  </a:cubicBezTo>
                  <a:cubicBezTo>
                    <a:pt x="237" y="119"/>
                    <a:pt x="231" y="113"/>
                    <a:pt x="227" y="111"/>
                  </a:cubicBezTo>
                  <a:cubicBezTo>
                    <a:pt x="226" y="110"/>
                    <a:pt x="222" y="110"/>
                    <a:pt x="221" y="109"/>
                  </a:cubicBezTo>
                  <a:cubicBezTo>
                    <a:pt x="218" y="107"/>
                    <a:pt x="220" y="105"/>
                    <a:pt x="218" y="102"/>
                  </a:cubicBezTo>
                  <a:cubicBezTo>
                    <a:pt x="217" y="100"/>
                    <a:pt x="214" y="100"/>
                    <a:pt x="213" y="97"/>
                  </a:cubicBezTo>
                  <a:cubicBezTo>
                    <a:pt x="212" y="95"/>
                    <a:pt x="212" y="92"/>
                    <a:pt x="212" y="89"/>
                  </a:cubicBezTo>
                  <a:cubicBezTo>
                    <a:pt x="211" y="88"/>
                    <a:pt x="211" y="83"/>
                    <a:pt x="210" y="82"/>
                  </a:cubicBezTo>
                  <a:cubicBezTo>
                    <a:pt x="208" y="81"/>
                    <a:pt x="204" y="81"/>
                    <a:pt x="202" y="81"/>
                  </a:cubicBezTo>
                  <a:cubicBezTo>
                    <a:pt x="198" y="81"/>
                    <a:pt x="189" y="82"/>
                    <a:pt x="186" y="79"/>
                  </a:cubicBezTo>
                  <a:cubicBezTo>
                    <a:pt x="184" y="77"/>
                    <a:pt x="184" y="72"/>
                    <a:pt x="184" y="69"/>
                  </a:cubicBezTo>
                  <a:cubicBezTo>
                    <a:pt x="184" y="62"/>
                    <a:pt x="187" y="55"/>
                    <a:pt x="186" y="47"/>
                  </a:cubicBezTo>
                  <a:cubicBezTo>
                    <a:pt x="186" y="44"/>
                    <a:pt x="184" y="45"/>
                    <a:pt x="181" y="44"/>
                  </a:cubicBezTo>
                  <a:cubicBezTo>
                    <a:pt x="178" y="44"/>
                    <a:pt x="176" y="43"/>
                    <a:pt x="173" y="43"/>
                  </a:cubicBezTo>
                  <a:cubicBezTo>
                    <a:pt x="168" y="43"/>
                    <a:pt x="163" y="45"/>
                    <a:pt x="158" y="46"/>
                  </a:cubicBezTo>
                  <a:cubicBezTo>
                    <a:pt x="151" y="47"/>
                    <a:pt x="150" y="41"/>
                    <a:pt x="147" y="37"/>
                  </a:cubicBezTo>
                  <a:cubicBezTo>
                    <a:pt x="143" y="34"/>
                    <a:pt x="136" y="36"/>
                    <a:pt x="132" y="38"/>
                  </a:cubicBezTo>
                  <a:cubicBezTo>
                    <a:pt x="130" y="39"/>
                    <a:pt x="128" y="42"/>
                    <a:pt x="125" y="43"/>
                  </a:cubicBezTo>
                  <a:cubicBezTo>
                    <a:pt x="123" y="43"/>
                    <a:pt x="120" y="41"/>
                    <a:pt x="118" y="39"/>
                  </a:cubicBezTo>
                  <a:cubicBezTo>
                    <a:pt x="115" y="38"/>
                    <a:pt x="115" y="38"/>
                    <a:pt x="112" y="39"/>
                  </a:cubicBezTo>
                  <a:cubicBezTo>
                    <a:pt x="109" y="40"/>
                    <a:pt x="107" y="39"/>
                    <a:pt x="105" y="39"/>
                  </a:cubicBezTo>
                  <a:cubicBezTo>
                    <a:pt x="102" y="38"/>
                    <a:pt x="100" y="39"/>
                    <a:pt x="97" y="39"/>
                  </a:cubicBezTo>
                  <a:cubicBezTo>
                    <a:pt x="95" y="38"/>
                    <a:pt x="93" y="38"/>
                    <a:pt x="90" y="38"/>
                  </a:cubicBezTo>
                  <a:cubicBezTo>
                    <a:pt x="86" y="38"/>
                    <a:pt x="76" y="40"/>
                    <a:pt x="74" y="37"/>
                  </a:cubicBezTo>
                  <a:cubicBezTo>
                    <a:pt x="72" y="35"/>
                    <a:pt x="73" y="32"/>
                    <a:pt x="74" y="29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0" y="22"/>
                    <a:pt x="67" y="17"/>
                    <a:pt x="67" y="14"/>
                  </a:cubicBezTo>
                  <a:cubicBezTo>
                    <a:pt x="67" y="12"/>
                    <a:pt x="67" y="11"/>
                    <a:pt x="67" y="10"/>
                  </a:cubicBezTo>
                  <a:cubicBezTo>
                    <a:pt x="66" y="9"/>
                    <a:pt x="65" y="8"/>
                    <a:pt x="65" y="8"/>
                  </a:cubicBezTo>
                  <a:cubicBezTo>
                    <a:pt x="64" y="6"/>
                    <a:pt x="64" y="4"/>
                    <a:pt x="61" y="2"/>
                  </a:cubicBezTo>
                  <a:cubicBezTo>
                    <a:pt x="60" y="1"/>
                    <a:pt x="60" y="0"/>
                    <a:pt x="58" y="0"/>
                  </a:cubicBezTo>
                  <a:cubicBezTo>
                    <a:pt x="57" y="0"/>
                    <a:pt x="57" y="2"/>
                    <a:pt x="57" y="2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2" y="3"/>
                    <a:pt x="50" y="3"/>
                    <a:pt x="50" y="6"/>
                  </a:cubicBezTo>
                  <a:cubicBezTo>
                    <a:pt x="51" y="8"/>
                    <a:pt x="52" y="10"/>
                    <a:pt x="52" y="12"/>
                  </a:cubicBezTo>
                  <a:cubicBezTo>
                    <a:pt x="53" y="13"/>
                    <a:pt x="51" y="14"/>
                    <a:pt x="53" y="15"/>
                  </a:cubicBezTo>
                  <a:cubicBezTo>
                    <a:pt x="53" y="15"/>
                    <a:pt x="55" y="15"/>
                    <a:pt x="56" y="15"/>
                  </a:cubicBezTo>
                  <a:cubicBezTo>
                    <a:pt x="60" y="16"/>
                    <a:pt x="66" y="23"/>
                    <a:pt x="63" y="27"/>
                  </a:cubicBezTo>
                  <a:cubicBezTo>
                    <a:pt x="62" y="29"/>
                    <a:pt x="60" y="30"/>
                    <a:pt x="58" y="30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3" y="31"/>
                    <a:pt x="54" y="33"/>
                    <a:pt x="52" y="32"/>
                  </a:cubicBezTo>
                  <a:cubicBezTo>
                    <a:pt x="52" y="30"/>
                    <a:pt x="53" y="29"/>
                    <a:pt x="52" y="27"/>
                  </a:cubicBezTo>
                  <a:cubicBezTo>
                    <a:pt x="52" y="27"/>
                    <a:pt x="51" y="25"/>
                    <a:pt x="51" y="25"/>
                  </a:cubicBezTo>
                  <a:cubicBezTo>
                    <a:pt x="50" y="24"/>
                    <a:pt x="49" y="26"/>
                    <a:pt x="49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7" y="24"/>
                    <a:pt x="46" y="24"/>
                  </a:cubicBezTo>
                  <a:cubicBezTo>
                    <a:pt x="45" y="23"/>
                    <a:pt x="43" y="22"/>
                    <a:pt x="42" y="23"/>
                  </a:cubicBezTo>
                  <a:cubicBezTo>
                    <a:pt x="41" y="24"/>
                    <a:pt x="43" y="26"/>
                    <a:pt x="43" y="27"/>
                  </a:cubicBezTo>
                  <a:cubicBezTo>
                    <a:pt x="43" y="29"/>
                    <a:pt x="43" y="30"/>
                    <a:pt x="43" y="32"/>
                  </a:cubicBezTo>
                  <a:cubicBezTo>
                    <a:pt x="43" y="34"/>
                    <a:pt x="43" y="35"/>
                    <a:pt x="44" y="37"/>
                  </a:cubicBezTo>
                  <a:cubicBezTo>
                    <a:pt x="44" y="38"/>
                    <a:pt x="46" y="38"/>
                    <a:pt x="46" y="40"/>
                  </a:cubicBezTo>
                  <a:cubicBezTo>
                    <a:pt x="44" y="38"/>
                    <a:pt x="42" y="35"/>
                    <a:pt x="39" y="35"/>
                  </a:cubicBezTo>
                  <a:cubicBezTo>
                    <a:pt x="39" y="34"/>
                    <a:pt x="37" y="35"/>
                    <a:pt x="37" y="35"/>
                  </a:cubicBezTo>
                  <a:cubicBezTo>
                    <a:pt x="36" y="35"/>
                    <a:pt x="35" y="34"/>
                    <a:pt x="35" y="34"/>
                  </a:cubicBezTo>
                  <a:cubicBezTo>
                    <a:pt x="31" y="35"/>
                    <a:pt x="35" y="37"/>
                    <a:pt x="35" y="37"/>
                  </a:cubicBezTo>
                  <a:cubicBezTo>
                    <a:pt x="35" y="39"/>
                    <a:pt x="33" y="39"/>
                    <a:pt x="32" y="41"/>
                  </a:cubicBezTo>
                  <a:cubicBezTo>
                    <a:pt x="31" y="45"/>
                    <a:pt x="34" y="43"/>
                    <a:pt x="36" y="44"/>
                  </a:cubicBezTo>
                  <a:cubicBezTo>
                    <a:pt x="35" y="48"/>
                    <a:pt x="31" y="47"/>
                    <a:pt x="28" y="48"/>
                  </a:cubicBezTo>
                  <a:cubicBezTo>
                    <a:pt x="28" y="52"/>
                    <a:pt x="30" y="54"/>
                    <a:pt x="32" y="53"/>
                  </a:cubicBezTo>
                  <a:cubicBezTo>
                    <a:pt x="33" y="52"/>
                    <a:pt x="32" y="50"/>
                    <a:pt x="35" y="51"/>
                  </a:cubicBezTo>
                  <a:cubicBezTo>
                    <a:pt x="36" y="51"/>
                    <a:pt x="36" y="53"/>
                    <a:pt x="37" y="54"/>
                  </a:cubicBezTo>
                  <a:cubicBezTo>
                    <a:pt x="39" y="54"/>
                    <a:pt x="42" y="50"/>
                    <a:pt x="44" y="50"/>
                  </a:cubicBezTo>
                  <a:cubicBezTo>
                    <a:pt x="46" y="49"/>
                    <a:pt x="49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47" y="51"/>
                    <a:pt x="45" y="50"/>
                    <a:pt x="42" y="54"/>
                  </a:cubicBezTo>
                  <a:cubicBezTo>
                    <a:pt x="41" y="55"/>
                    <a:pt x="40" y="56"/>
                    <a:pt x="39" y="57"/>
                  </a:cubicBezTo>
                  <a:cubicBezTo>
                    <a:pt x="38" y="58"/>
                    <a:pt x="35" y="59"/>
                    <a:pt x="34" y="60"/>
                  </a:cubicBezTo>
                  <a:cubicBezTo>
                    <a:pt x="34" y="60"/>
                    <a:pt x="35" y="64"/>
                    <a:pt x="35" y="65"/>
                  </a:cubicBezTo>
                  <a:cubicBezTo>
                    <a:pt x="34" y="67"/>
                    <a:pt x="33" y="67"/>
                    <a:pt x="34" y="70"/>
                  </a:cubicBezTo>
                  <a:cubicBezTo>
                    <a:pt x="35" y="72"/>
                    <a:pt x="36" y="73"/>
                    <a:pt x="38" y="74"/>
                  </a:cubicBezTo>
                  <a:cubicBezTo>
                    <a:pt x="40" y="74"/>
                    <a:pt x="42" y="72"/>
                    <a:pt x="43" y="75"/>
                  </a:cubicBezTo>
                  <a:cubicBezTo>
                    <a:pt x="42" y="76"/>
                    <a:pt x="34" y="77"/>
                    <a:pt x="40" y="80"/>
                  </a:cubicBezTo>
                  <a:cubicBezTo>
                    <a:pt x="39" y="80"/>
                    <a:pt x="39" y="81"/>
                    <a:pt x="38" y="82"/>
                  </a:cubicBezTo>
                  <a:cubicBezTo>
                    <a:pt x="40" y="85"/>
                    <a:pt x="43" y="85"/>
                    <a:pt x="46" y="85"/>
                  </a:cubicBezTo>
                  <a:cubicBezTo>
                    <a:pt x="45" y="85"/>
                    <a:pt x="44" y="85"/>
                    <a:pt x="43" y="86"/>
                  </a:cubicBezTo>
                  <a:cubicBezTo>
                    <a:pt x="45" y="88"/>
                    <a:pt x="53" y="94"/>
                    <a:pt x="46" y="94"/>
                  </a:cubicBezTo>
                  <a:cubicBezTo>
                    <a:pt x="40" y="94"/>
                    <a:pt x="37" y="94"/>
                    <a:pt x="32" y="96"/>
                  </a:cubicBezTo>
                  <a:cubicBezTo>
                    <a:pt x="32" y="99"/>
                    <a:pt x="35" y="98"/>
                    <a:pt x="36" y="100"/>
                  </a:cubicBezTo>
                  <a:cubicBezTo>
                    <a:pt x="34" y="100"/>
                    <a:pt x="33" y="102"/>
                    <a:pt x="31" y="102"/>
                  </a:cubicBezTo>
                  <a:cubicBezTo>
                    <a:pt x="29" y="103"/>
                    <a:pt x="26" y="102"/>
                    <a:pt x="24" y="102"/>
                  </a:cubicBezTo>
                  <a:cubicBezTo>
                    <a:pt x="17" y="104"/>
                    <a:pt x="25" y="108"/>
                    <a:pt x="27" y="111"/>
                  </a:cubicBezTo>
                  <a:cubicBezTo>
                    <a:pt x="29" y="111"/>
                    <a:pt x="29" y="108"/>
                    <a:pt x="31" y="107"/>
                  </a:cubicBezTo>
                  <a:cubicBezTo>
                    <a:pt x="33" y="107"/>
                    <a:pt x="35" y="109"/>
                    <a:pt x="35" y="111"/>
                  </a:cubicBezTo>
                  <a:cubicBezTo>
                    <a:pt x="37" y="117"/>
                    <a:pt x="30" y="112"/>
                    <a:pt x="27" y="115"/>
                  </a:cubicBezTo>
                  <a:cubicBezTo>
                    <a:pt x="28" y="118"/>
                    <a:pt x="28" y="124"/>
                    <a:pt x="32" y="125"/>
                  </a:cubicBezTo>
                  <a:cubicBezTo>
                    <a:pt x="33" y="126"/>
                    <a:pt x="46" y="123"/>
                    <a:pt x="42" y="128"/>
                  </a:cubicBezTo>
                  <a:cubicBezTo>
                    <a:pt x="40" y="128"/>
                    <a:pt x="35" y="125"/>
                    <a:pt x="35" y="128"/>
                  </a:cubicBezTo>
                  <a:cubicBezTo>
                    <a:pt x="33" y="128"/>
                    <a:pt x="31" y="129"/>
                    <a:pt x="30" y="128"/>
                  </a:cubicBezTo>
                  <a:cubicBezTo>
                    <a:pt x="28" y="128"/>
                    <a:pt x="28" y="126"/>
                    <a:pt x="27" y="126"/>
                  </a:cubicBezTo>
                  <a:cubicBezTo>
                    <a:pt x="25" y="126"/>
                    <a:pt x="25" y="128"/>
                    <a:pt x="23" y="127"/>
                  </a:cubicBezTo>
                  <a:cubicBezTo>
                    <a:pt x="22" y="126"/>
                    <a:pt x="21" y="124"/>
                    <a:pt x="20" y="123"/>
                  </a:cubicBezTo>
                  <a:cubicBezTo>
                    <a:pt x="18" y="120"/>
                    <a:pt x="14" y="122"/>
                    <a:pt x="18" y="124"/>
                  </a:cubicBezTo>
                  <a:cubicBezTo>
                    <a:pt x="20" y="126"/>
                    <a:pt x="23" y="128"/>
                    <a:pt x="23" y="131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6" y="130"/>
                    <a:pt x="17" y="131"/>
                    <a:pt x="16" y="131"/>
                  </a:cubicBezTo>
                  <a:cubicBezTo>
                    <a:pt x="16" y="131"/>
                    <a:pt x="14" y="131"/>
                    <a:pt x="15" y="130"/>
                  </a:cubicBezTo>
                  <a:cubicBezTo>
                    <a:pt x="14" y="131"/>
                    <a:pt x="12" y="130"/>
                    <a:pt x="12" y="132"/>
                  </a:cubicBezTo>
                  <a:cubicBezTo>
                    <a:pt x="13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3"/>
                    <a:pt x="15" y="135"/>
                    <a:pt x="14" y="136"/>
                  </a:cubicBezTo>
                  <a:cubicBezTo>
                    <a:pt x="14" y="137"/>
                    <a:pt x="12" y="137"/>
                    <a:pt x="11" y="138"/>
                  </a:cubicBezTo>
                  <a:cubicBezTo>
                    <a:pt x="10" y="138"/>
                    <a:pt x="10" y="140"/>
                    <a:pt x="8" y="140"/>
                  </a:cubicBezTo>
                  <a:cubicBezTo>
                    <a:pt x="7" y="140"/>
                    <a:pt x="7" y="137"/>
                    <a:pt x="5" y="137"/>
                  </a:cubicBezTo>
                  <a:cubicBezTo>
                    <a:pt x="5" y="139"/>
                    <a:pt x="0" y="142"/>
                    <a:pt x="1" y="144"/>
                  </a:cubicBezTo>
                  <a:cubicBezTo>
                    <a:pt x="2" y="145"/>
                    <a:pt x="4" y="144"/>
                    <a:pt x="5" y="145"/>
                  </a:cubicBezTo>
                  <a:cubicBezTo>
                    <a:pt x="5" y="146"/>
                    <a:pt x="5" y="148"/>
                    <a:pt x="5" y="148"/>
                  </a:cubicBezTo>
                  <a:cubicBezTo>
                    <a:pt x="7" y="147"/>
                    <a:pt x="11" y="143"/>
                    <a:pt x="13" y="143"/>
                  </a:cubicBezTo>
                  <a:cubicBezTo>
                    <a:pt x="14" y="143"/>
                    <a:pt x="14" y="144"/>
                    <a:pt x="15" y="143"/>
                  </a:cubicBezTo>
                  <a:cubicBezTo>
                    <a:pt x="16" y="143"/>
                    <a:pt x="16" y="142"/>
                    <a:pt x="17" y="141"/>
                  </a:cubicBezTo>
                  <a:cubicBezTo>
                    <a:pt x="18" y="140"/>
                    <a:pt x="18" y="139"/>
                    <a:pt x="20" y="139"/>
                  </a:cubicBezTo>
                  <a:cubicBezTo>
                    <a:pt x="19" y="150"/>
                    <a:pt x="26" y="137"/>
                    <a:pt x="28" y="136"/>
                  </a:cubicBezTo>
                  <a:cubicBezTo>
                    <a:pt x="30" y="136"/>
                    <a:pt x="31" y="141"/>
                    <a:pt x="32" y="136"/>
                  </a:cubicBezTo>
                  <a:cubicBezTo>
                    <a:pt x="32" y="133"/>
                    <a:pt x="30" y="132"/>
                    <a:pt x="27" y="131"/>
                  </a:cubicBezTo>
                  <a:cubicBezTo>
                    <a:pt x="27" y="128"/>
                    <a:pt x="29" y="129"/>
                    <a:pt x="30" y="129"/>
                  </a:cubicBezTo>
                  <a:cubicBezTo>
                    <a:pt x="33" y="129"/>
                    <a:pt x="31" y="129"/>
                    <a:pt x="33" y="130"/>
                  </a:cubicBezTo>
                  <a:cubicBezTo>
                    <a:pt x="34" y="131"/>
                    <a:pt x="36" y="132"/>
                    <a:pt x="37" y="133"/>
                  </a:cubicBezTo>
                  <a:cubicBezTo>
                    <a:pt x="38" y="134"/>
                    <a:pt x="36" y="135"/>
                    <a:pt x="37" y="137"/>
                  </a:cubicBezTo>
                  <a:cubicBezTo>
                    <a:pt x="38" y="141"/>
                    <a:pt x="41" y="138"/>
                    <a:pt x="44" y="138"/>
                  </a:cubicBezTo>
                  <a:cubicBezTo>
                    <a:pt x="46" y="139"/>
                    <a:pt x="48" y="143"/>
                    <a:pt x="48" y="145"/>
                  </a:cubicBezTo>
                  <a:cubicBezTo>
                    <a:pt x="50" y="145"/>
                    <a:pt x="52" y="144"/>
                    <a:pt x="54" y="144"/>
                  </a:cubicBezTo>
                  <a:cubicBezTo>
                    <a:pt x="56" y="143"/>
                    <a:pt x="58" y="143"/>
                    <a:pt x="60" y="142"/>
                  </a:cubicBezTo>
                  <a:cubicBezTo>
                    <a:pt x="62" y="140"/>
                    <a:pt x="63" y="140"/>
                    <a:pt x="65" y="140"/>
                  </a:cubicBezTo>
                  <a:cubicBezTo>
                    <a:pt x="66" y="139"/>
                    <a:pt x="67" y="141"/>
                    <a:pt x="68" y="140"/>
                  </a:cubicBezTo>
                  <a:cubicBezTo>
                    <a:pt x="69" y="140"/>
                    <a:pt x="69" y="139"/>
                    <a:pt x="69" y="138"/>
                  </a:cubicBezTo>
                  <a:cubicBezTo>
                    <a:pt x="73" y="135"/>
                    <a:pt x="77" y="137"/>
                    <a:pt x="80" y="138"/>
                  </a:cubicBezTo>
                  <a:cubicBezTo>
                    <a:pt x="84" y="140"/>
                    <a:pt x="86" y="137"/>
                    <a:pt x="90" y="135"/>
                  </a:cubicBezTo>
                  <a:cubicBezTo>
                    <a:pt x="90" y="138"/>
                    <a:pt x="87" y="140"/>
                    <a:pt x="92" y="141"/>
                  </a:cubicBezTo>
                  <a:cubicBezTo>
                    <a:pt x="95" y="141"/>
                    <a:pt x="98" y="140"/>
                    <a:pt x="100" y="140"/>
                  </a:cubicBezTo>
                  <a:cubicBezTo>
                    <a:pt x="99" y="144"/>
                    <a:pt x="103" y="146"/>
                    <a:pt x="106" y="147"/>
                  </a:cubicBezTo>
                  <a:cubicBezTo>
                    <a:pt x="110" y="148"/>
                    <a:pt x="115" y="149"/>
                    <a:pt x="118" y="149"/>
                  </a:cubicBezTo>
                  <a:cubicBezTo>
                    <a:pt x="117" y="151"/>
                    <a:pt x="115" y="152"/>
                    <a:pt x="113" y="153"/>
                  </a:cubicBezTo>
                  <a:cubicBezTo>
                    <a:pt x="111" y="154"/>
                    <a:pt x="111" y="155"/>
                    <a:pt x="109" y="155"/>
                  </a:cubicBezTo>
                  <a:cubicBezTo>
                    <a:pt x="108" y="155"/>
                    <a:pt x="107" y="155"/>
                    <a:pt x="106" y="156"/>
                  </a:cubicBezTo>
                  <a:cubicBezTo>
                    <a:pt x="107" y="151"/>
                    <a:pt x="101" y="149"/>
                    <a:pt x="98" y="147"/>
                  </a:cubicBezTo>
                  <a:cubicBezTo>
                    <a:pt x="94" y="145"/>
                    <a:pt x="91" y="146"/>
                    <a:pt x="86" y="145"/>
                  </a:cubicBezTo>
                  <a:cubicBezTo>
                    <a:pt x="86" y="143"/>
                    <a:pt x="83" y="145"/>
                    <a:pt x="83" y="143"/>
                  </a:cubicBezTo>
                  <a:cubicBezTo>
                    <a:pt x="82" y="142"/>
                    <a:pt x="81" y="143"/>
                    <a:pt x="80" y="143"/>
                  </a:cubicBezTo>
                  <a:cubicBezTo>
                    <a:pt x="80" y="145"/>
                    <a:pt x="78" y="148"/>
                    <a:pt x="76" y="148"/>
                  </a:cubicBezTo>
                  <a:cubicBezTo>
                    <a:pt x="78" y="144"/>
                    <a:pt x="74" y="145"/>
                    <a:pt x="72" y="146"/>
                  </a:cubicBezTo>
                  <a:cubicBezTo>
                    <a:pt x="69" y="146"/>
                    <a:pt x="66" y="145"/>
                    <a:pt x="64" y="146"/>
                  </a:cubicBezTo>
                  <a:cubicBezTo>
                    <a:pt x="64" y="146"/>
                    <a:pt x="64" y="147"/>
                    <a:pt x="64" y="147"/>
                  </a:cubicBezTo>
                  <a:cubicBezTo>
                    <a:pt x="62" y="148"/>
                    <a:pt x="59" y="147"/>
                    <a:pt x="58" y="148"/>
                  </a:cubicBezTo>
                  <a:cubicBezTo>
                    <a:pt x="56" y="148"/>
                    <a:pt x="55" y="150"/>
                    <a:pt x="53" y="150"/>
                  </a:cubicBezTo>
                  <a:cubicBezTo>
                    <a:pt x="51" y="151"/>
                    <a:pt x="50" y="151"/>
                    <a:pt x="48" y="150"/>
                  </a:cubicBezTo>
                  <a:cubicBezTo>
                    <a:pt x="47" y="149"/>
                    <a:pt x="46" y="150"/>
                    <a:pt x="46" y="149"/>
                  </a:cubicBezTo>
                  <a:cubicBezTo>
                    <a:pt x="45" y="148"/>
                    <a:pt x="46" y="147"/>
                    <a:pt x="45" y="146"/>
                  </a:cubicBezTo>
                  <a:cubicBezTo>
                    <a:pt x="44" y="145"/>
                    <a:pt x="43" y="145"/>
                    <a:pt x="40" y="144"/>
                  </a:cubicBezTo>
                  <a:cubicBezTo>
                    <a:pt x="39" y="144"/>
                    <a:pt x="37" y="142"/>
                    <a:pt x="35" y="142"/>
                  </a:cubicBezTo>
                  <a:cubicBezTo>
                    <a:pt x="34" y="142"/>
                    <a:pt x="30" y="143"/>
                    <a:pt x="29" y="143"/>
                  </a:cubicBezTo>
                  <a:cubicBezTo>
                    <a:pt x="26" y="144"/>
                    <a:pt x="25" y="147"/>
                    <a:pt x="23" y="149"/>
                  </a:cubicBezTo>
                  <a:cubicBezTo>
                    <a:pt x="22" y="150"/>
                    <a:pt x="19" y="149"/>
                    <a:pt x="17" y="150"/>
                  </a:cubicBezTo>
                  <a:cubicBezTo>
                    <a:pt x="18" y="152"/>
                    <a:pt x="18" y="153"/>
                    <a:pt x="19" y="154"/>
                  </a:cubicBezTo>
                  <a:cubicBezTo>
                    <a:pt x="21" y="155"/>
                    <a:pt x="23" y="154"/>
                    <a:pt x="23" y="156"/>
                  </a:cubicBezTo>
                  <a:cubicBezTo>
                    <a:pt x="22" y="159"/>
                    <a:pt x="17" y="158"/>
                    <a:pt x="16" y="155"/>
                  </a:cubicBezTo>
                  <a:cubicBezTo>
                    <a:pt x="13" y="154"/>
                    <a:pt x="12" y="156"/>
                    <a:pt x="10" y="158"/>
                  </a:cubicBezTo>
                  <a:cubicBezTo>
                    <a:pt x="15" y="159"/>
                    <a:pt x="14" y="160"/>
                    <a:pt x="11" y="162"/>
                  </a:cubicBezTo>
                  <a:cubicBezTo>
                    <a:pt x="12" y="163"/>
                    <a:pt x="12" y="165"/>
                    <a:pt x="14" y="166"/>
                  </a:cubicBezTo>
                  <a:cubicBezTo>
                    <a:pt x="15" y="165"/>
                    <a:pt x="16" y="163"/>
                    <a:pt x="18" y="164"/>
                  </a:cubicBezTo>
                  <a:cubicBezTo>
                    <a:pt x="18" y="166"/>
                    <a:pt x="18" y="168"/>
                    <a:pt x="20" y="169"/>
                  </a:cubicBezTo>
                  <a:cubicBezTo>
                    <a:pt x="21" y="168"/>
                    <a:pt x="22" y="167"/>
                    <a:pt x="22" y="166"/>
                  </a:cubicBezTo>
                  <a:cubicBezTo>
                    <a:pt x="23" y="167"/>
                    <a:pt x="23" y="169"/>
                    <a:pt x="23" y="170"/>
                  </a:cubicBezTo>
                  <a:cubicBezTo>
                    <a:pt x="26" y="169"/>
                    <a:pt x="27" y="167"/>
                    <a:pt x="30" y="165"/>
                  </a:cubicBezTo>
                  <a:cubicBezTo>
                    <a:pt x="32" y="163"/>
                    <a:pt x="36" y="162"/>
                    <a:pt x="38" y="1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81"/>
            <p:cNvSpPr>
              <a:spLocks/>
            </p:cNvSpPr>
            <p:nvPr/>
          </p:nvSpPr>
          <p:spPr bwMode="auto">
            <a:xfrm>
              <a:off x="3144838" y="4330700"/>
              <a:ext cx="204788" cy="255588"/>
            </a:xfrm>
            <a:custGeom>
              <a:avLst/>
              <a:gdLst>
                <a:gd name="T0" fmla="*/ 115 w 121"/>
                <a:gd name="T1" fmla="*/ 120 h 151"/>
                <a:gd name="T2" fmla="*/ 111 w 121"/>
                <a:gd name="T3" fmla="*/ 112 h 151"/>
                <a:gd name="T4" fmla="*/ 100 w 121"/>
                <a:gd name="T5" fmla="*/ 106 h 151"/>
                <a:gd name="T6" fmla="*/ 84 w 121"/>
                <a:gd name="T7" fmla="*/ 95 h 151"/>
                <a:gd name="T8" fmla="*/ 84 w 121"/>
                <a:gd name="T9" fmla="*/ 79 h 151"/>
                <a:gd name="T10" fmla="*/ 87 w 121"/>
                <a:gd name="T11" fmla="*/ 67 h 151"/>
                <a:gd name="T12" fmla="*/ 88 w 121"/>
                <a:gd name="T13" fmla="*/ 53 h 151"/>
                <a:gd name="T14" fmla="*/ 60 w 121"/>
                <a:gd name="T15" fmla="*/ 46 h 151"/>
                <a:gd name="T16" fmla="*/ 62 w 121"/>
                <a:gd name="T17" fmla="*/ 35 h 151"/>
                <a:gd name="T18" fmla="*/ 63 w 121"/>
                <a:gd name="T19" fmla="*/ 23 h 151"/>
                <a:gd name="T20" fmla="*/ 64 w 121"/>
                <a:gd name="T21" fmla="*/ 3 h 151"/>
                <a:gd name="T22" fmla="*/ 47 w 121"/>
                <a:gd name="T23" fmla="*/ 3 h 151"/>
                <a:gd name="T24" fmla="*/ 37 w 121"/>
                <a:gd name="T25" fmla="*/ 16 h 151"/>
                <a:gd name="T26" fmla="*/ 20 w 121"/>
                <a:gd name="T27" fmla="*/ 39 h 151"/>
                <a:gd name="T28" fmla="*/ 21 w 121"/>
                <a:gd name="T29" fmla="*/ 55 h 151"/>
                <a:gd name="T30" fmla="*/ 12 w 121"/>
                <a:gd name="T31" fmla="*/ 64 h 151"/>
                <a:gd name="T32" fmla="*/ 19 w 121"/>
                <a:gd name="T33" fmla="*/ 74 h 151"/>
                <a:gd name="T34" fmla="*/ 16 w 121"/>
                <a:gd name="T35" fmla="*/ 89 h 151"/>
                <a:gd name="T36" fmla="*/ 0 w 121"/>
                <a:gd name="T37" fmla="*/ 104 h 151"/>
                <a:gd name="T38" fmla="*/ 8 w 121"/>
                <a:gd name="T39" fmla="*/ 109 h 151"/>
                <a:gd name="T40" fmla="*/ 24 w 121"/>
                <a:gd name="T41" fmla="*/ 114 h 151"/>
                <a:gd name="T42" fmla="*/ 15 w 121"/>
                <a:gd name="T43" fmla="*/ 121 h 151"/>
                <a:gd name="T44" fmla="*/ 11 w 121"/>
                <a:gd name="T45" fmla="*/ 124 h 151"/>
                <a:gd name="T46" fmla="*/ 15 w 121"/>
                <a:gd name="T47" fmla="*/ 133 h 151"/>
                <a:gd name="T48" fmla="*/ 33 w 121"/>
                <a:gd name="T49" fmla="*/ 136 h 151"/>
                <a:gd name="T50" fmla="*/ 39 w 121"/>
                <a:gd name="T51" fmla="*/ 142 h 151"/>
                <a:gd name="T52" fmla="*/ 43 w 121"/>
                <a:gd name="T53" fmla="*/ 147 h 151"/>
                <a:gd name="T54" fmla="*/ 53 w 121"/>
                <a:gd name="T55" fmla="*/ 142 h 151"/>
                <a:gd name="T56" fmla="*/ 61 w 121"/>
                <a:gd name="T57" fmla="*/ 148 h 151"/>
                <a:gd name="T58" fmla="*/ 71 w 121"/>
                <a:gd name="T59" fmla="*/ 150 h 151"/>
                <a:gd name="T60" fmla="*/ 77 w 121"/>
                <a:gd name="T61" fmla="*/ 151 h 151"/>
                <a:gd name="T62" fmla="*/ 86 w 121"/>
                <a:gd name="T63" fmla="*/ 144 h 151"/>
                <a:gd name="T64" fmla="*/ 103 w 121"/>
                <a:gd name="T65" fmla="*/ 147 h 151"/>
                <a:gd name="T66" fmla="*/ 105 w 121"/>
                <a:gd name="T67" fmla="*/ 143 h 151"/>
                <a:gd name="T68" fmla="*/ 111 w 121"/>
                <a:gd name="T69" fmla="*/ 138 h 151"/>
                <a:gd name="T70" fmla="*/ 121 w 121"/>
                <a:gd name="T7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1">
                  <a:moveTo>
                    <a:pt x="119" y="129"/>
                  </a:moveTo>
                  <a:cubicBezTo>
                    <a:pt x="119" y="125"/>
                    <a:pt x="121" y="121"/>
                    <a:pt x="115" y="120"/>
                  </a:cubicBezTo>
                  <a:cubicBezTo>
                    <a:pt x="113" y="119"/>
                    <a:pt x="111" y="121"/>
                    <a:pt x="110" y="118"/>
                  </a:cubicBezTo>
                  <a:cubicBezTo>
                    <a:pt x="110" y="117"/>
                    <a:pt x="112" y="114"/>
                    <a:pt x="111" y="112"/>
                  </a:cubicBezTo>
                  <a:cubicBezTo>
                    <a:pt x="111" y="109"/>
                    <a:pt x="110" y="109"/>
                    <a:pt x="107" y="108"/>
                  </a:cubicBezTo>
                  <a:cubicBezTo>
                    <a:pt x="105" y="107"/>
                    <a:pt x="102" y="107"/>
                    <a:pt x="100" y="106"/>
                  </a:cubicBezTo>
                  <a:cubicBezTo>
                    <a:pt x="98" y="105"/>
                    <a:pt x="96" y="101"/>
                    <a:pt x="95" y="99"/>
                  </a:cubicBezTo>
                  <a:cubicBezTo>
                    <a:pt x="91" y="95"/>
                    <a:pt x="88" y="98"/>
                    <a:pt x="84" y="95"/>
                  </a:cubicBezTo>
                  <a:cubicBezTo>
                    <a:pt x="79" y="93"/>
                    <a:pt x="80" y="89"/>
                    <a:pt x="82" y="86"/>
                  </a:cubicBezTo>
                  <a:cubicBezTo>
                    <a:pt x="83" y="84"/>
                    <a:pt x="85" y="81"/>
                    <a:pt x="84" y="79"/>
                  </a:cubicBezTo>
                  <a:cubicBezTo>
                    <a:pt x="84" y="77"/>
                    <a:pt x="81" y="75"/>
                    <a:pt x="82" y="72"/>
                  </a:cubicBezTo>
                  <a:cubicBezTo>
                    <a:pt x="82" y="70"/>
                    <a:pt x="85" y="69"/>
                    <a:pt x="87" y="67"/>
                  </a:cubicBezTo>
                  <a:cubicBezTo>
                    <a:pt x="88" y="65"/>
                    <a:pt x="89" y="61"/>
                    <a:pt x="89" y="59"/>
                  </a:cubicBezTo>
                  <a:cubicBezTo>
                    <a:pt x="90" y="56"/>
                    <a:pt x="89" y="55"/>
                    <a:pt x="88" y="53"/>
                  </a:cubicBezTo>
                  <a:cubicBezTo>
                    <a:pt x="86" y="50"/>
                    <a:pt x="86" y="49"/>
                    <a:pt x="85" y="46"/>
                  </a:cubicBezTo>
                  <a:cubicBezTo>
                    <a:pt x="80" y="37"/>
                    <a:pt x="67" y="45"/>
                    <a:pt x="60" y="46"/>
                  </a:cubicBezTo>
                  <a:cubicBezTo>
                    <a:pt x="55" y="46"/>
                    <a:pt x="54" y="41"/>
                    <a:pt x="58" y="38"/>
                  </a:cubicBezTo>
                  <a:cubicBezTo>
                    <a:pt x="60" y="37"/>
                    <a:pt x="62" y="37"/>
                    <a:pt x="62" y="35"/>
                  </a:cubicBezTo>
                  <a:cubicBezTo>
                    <a:pt x="63" y="34"/>
                    <a:pt x="63" y="31"/>
                    <a:pt x="63" y="29"/>
                  </a:cubicBezTo>
                  <a:cubicBezTo>
                    <a:pt x="63" y="27"/>
                    <a:pt x="62" y="25"/>
                    <a:pt x="63" y="23"/>
                  </a:cubicBezTo>
                  <a:cubicBezTo>
                    <a:pt x="63" y="21"/>
                    <a:pt x="64" y="20"/>
                    <a:pt x="65" y="18"/>
                  </a:cubicBezTo>
                  <a:cubicBezTo>
                    <a:pt x="68" y="14"/>
                    <a:pt x="67" y="6"/>
                    <a:pt x="64" y="3"/>
                  </a:cubicBezTo>
                  <a:cubicBezTo>
                    <a:pt x="62" y="0"/>
                    <a:pt x="59" y="1"/>
                    <a:pt x="57" y="1"/>
                  </a:cubicBezTo>
                  <a:cubicBezTo>
                    <a:pt x="54" y="1"/>
                    <a:pt x="49" y="1"/>
                    <a:pt x="47" y="3"/>
                  </a:cubicBezTo>
                  <a:cubicBezTo>
                    <a:pt x="45" y="5"/>
                    <a:pt x="45" y="8"/>
                    <a:pt x="43" y="10"/>
                  </a:cubicBezTo>
                  <a:cubicBezTo>
                    <a:pt x="41" y="12"/>
                    <a:pt x="39" y="14"/>
                    <a:pt x="37" y="16"/>
                  </a:cubicBezTo>
                  <a:cubicBezTo>
                    <a:pt x="33" y="19"/>
                    <a:pt x="27" y="20"/>
                    <a:pt x="24" y="24"/>
                  </a:cubicBezTo>
                  <a:cubicBezTo>
                    <a:pt x="21" y="29"/>
                    <a:pt x="21" y="34"/>
                    <a:pt x="20" y="39"/>
                  </a:cubicBezTo>
                  <a:cubicBezTo>
                    <a:pt x="20" y="42"/>
                    <a:pt x="20" y="45"/>
                    <a:pt x="19" y="47"/>
                  </a:cubicBezTo>
                  <a:cubicBezTo>
                    <a:pt x="19" y="50"/>
                    <a:pt x="21" y="52"/>
                    <a:pt x="21" y="55"/>
                  </a:cubicBezTo>
                  <a:cubicBezTo>
                    <a:pt x="21" y="58"/>
                    <a:pt x="20" y="59"/>
                    <a:pt x="17" y="60"/>
                  </a:cubicBezTo>
                  <a:cubicBezTo>
                    <a:pt x="15" y="60"/>
                    <a:pt x="10" y="60"/>
                    <a:pt x="12" y="64"/>
                  </a:cubicBezTo>
                  <a:cubicBezTo>
                    <a:pt x="13" y="65"/>
                    <a:pt x="16" y="66"/>
                    <a:pt x="18" y="67"/>
                  </a:cubicBezTo>
                  <a:cubicBezTo>
                    <a:pt x="20" y="70"/>
                    <a:pt x="19" y="71"/>
                    <a:pt x="19" y="74"/>
                  </a:cubicBezTo>
                  <a:cubicBezTo>
                    <a:pt x="18" y="77"/>
                    <a:pt x="16" y="78"/>
                    <a:pt x="15" y="80"/>
                  </a:cubicBezTo>
                  <a:cubicBezTo>
                    <a:pt x="14" y="83"/>
                    <a:pt x="16" y="86"/>
                    <a:pt x="16" y="89"/>
                  </a:cubicBezTo>
                  <a:cubicBezTo>
                    <a:pt x="17" y="94"/>
                    <a:pt x="15" y="98"/>
                    <a:pt x="10" y="100"/>
                  </a:cubicBezTo>
                  <a:cubicBezTo>
                    <a:pt x="7" y="101"/>
                    <a:pt x="3" y="102"/>
                    <a:pt x="0" y="104"/>
                  </a:cubicBezTo>
                  <a:cubicBezTo>
                    <a:pt x="1" y="104"/>
                    <a:pt x="2" y="105"/>
                    <a:pt x="3" y="106"/>
                  </a:cubicBezTo>
                  <a:cubicBezTo>
                    <a:pt x="5" y="108"/>
                    <a:pt x="6" y="107"/>
                    <a:pt x="8" y="109"/>
                  </a:cubicBezTo>
                  <a:cubicBezTo>
                    <a:pt x="11" y="111"/>
                    <a:pt x="8" y="112"/>
                    <a:pt x="10" y="114"/>
                  </a:cubicBezTo>
                  <a:cubicBezTo>
                    <a:pt x="14" y="119"/>
                    <a:pt x="19" y="113"/>
                    <a:pt x="24" y="114"/>
                  </a:cubicBezTo>
                  <a:cubicBezTo>
                    <a:pt x="23" y="115"/>
                    <a:pt x="21" y="118"/>
                    <a:pt x="20" y="119"/>
                  </a:cubicBezTo>
                  <a:cubicBezTo>
                    <a:pt x="18" y="120"/>
                    <a:pt x="17" y="118"/>
                    <a:pt x="15" y="121"/>
                  </a:cubicBezTo>
                  <a:cubicBezTo>
                    <a:pt x="14" y="122"/>
                    <a:pt x="14" y="123"/>
                    <a:pt x="13" y="124"/>
                  </a:cubicBezTo>
                  <a:cubicBezTo>
                    <a:pt x="13" y="124"/>
                    <a:pt x="11" y="124"/>
                    <a:pt x="11" y="124"/>
                  </a:cubicBezTo>
                  <a:cubicBezTo>
                    <a:pt x="8" y="127"/>
                    <a:pt x="10" y="126"/>
                    <a:pt x="12" y="129"/>
                  </a:cubicBezTo>
                  <a:cubicBezTo>
                    <a:pt x="13" y="131"/>
                    <a:pt x="13" y="132"/>
                    <a:pt x="15" y="133"/>
                  </a:cubicBezTo>
                  <a:cubicBezTo>
                    <a:pt x="17" y="134"/>
                    <a:pt x="20" y="134"/>
                    <a:pt x="22" y="135"/>
                  </a:cubicBezTo>
                  <a:cubicBezTo>
                    <a:pt x="25" y="136"/>
                    <a:pt x="29" y="136"/>
                    <a:pt x="33" y="136"/>
                  </a:cubicBezTo>
                  <a:cubicBezTo>
                    <a:pt x="33" y="136"/>
                    <a:pt x="41" y="135"/>
                    <a:pt x="39" y="137"/>
                  </a:cubicBezTo>
                  <a:cubicBezTo>
                    <a:pt x="38" y="138"/>
                    <a:pt x="36" y="141"/>
                    <a:pt x="39" y="142"/>
                  </a:cubicBezTo>
                  <a:cubicBezTo>
                    <a:pt x="40" y="140"/>
                    <a:pt x="43" y="137"/>
                    <a:pt x="45" y="137"/>
                  </a:cubicBezTo>
                  <a:cubicBezTo>
                    <a:pt x="45" y="140"/>
                    <a:pt x="38" y="144"/>
                    <a:pt x="43" y="147"/>
                  </a:cubicBezTo>
                  <a:cubicBezTo>
                    <a:pt x="46" y="149"/>
                    <a:pt x="46" y="144"/>
                    <a:pt x="47" y="143"/>
                  </a:cubicBezTo>
                  <a:cubicBezTo>
                    <a:pt x="49" y="141"/>
                    <a:pt x="51" y="141"/>
                    <a:pt x="53" y="142"/>
                  </a:cubicBezTo>
                  <a:cubicBezTo>
                    <a:pt x="54" y="142"/>
                    <a:pt x="57" y="143"/>
                    <a:pt x="58" y="144"/>
                  </a:cubicBezTo>
                  <a:cubicBezTo>
                    <a:pt x="59" y="146"/>
                    <a:pt x="57" y="149"/>
                    <a:pt x="61" y="148"/>
                  </a:cubicBezTo>
                  <a:cubicBezTo>
                    <a:pt x="63" y="147"/>
                    <a:pt x="63" y="144"/>
                    <a:pt x="66" y="145"/>
                  </a:cubicBezTo>
                  <a:cubicBezTo>
                    <a:pt x="69" y="145"/>
                    <a:pt x="69" y="148"/>
                    <a:pt x="71" y="150"/>
                  </a:cubicBezTo>
                  <a:cubicBezTo>
                    <a:pt x="71" y="149"/>
                    <a:pt x="72" y="149"/>
                    <a:pt x="73" y="148"/>
                  </a:cubicBezTo>
                  <a:cubicBezTo>
                    <a:pt x="73" y="150"/>
                    <a:pt x="74" y="151"/>
                    <a:pt x="77" y="151"/>
                  </a:cubicBezTo>
                  <a:cubicBezTo>
                    <a:pt x="79" y="149"/>
                    <a:pt x="80" y="149"/>
                    <a:pt x="82" y="148"/>
                  </a:cubicBezTo>
                  <a:cubicBezTo>
                    <a:pt x="85" y="147"/>
                    <a:pt x="85" y="146"/>
                    <a:pt x="86" y="144"/>
                  </a:cubicBezTo>
                  <a:cubicBezTo>
                    <a:pt x="89" y="143"/>
                    <a:pt x="92" y="144"/>
                    <a:pt x="92" y="148"/>
                  </a:cubicBezTo>
                  <a:cubicBezTo>
                    <a:pt x="94" y="146"/>
                    <a:pt x="104" y="139"/>
                    <a:pt x="103" y="147"/>
                  </a:cubicBezTo>
                  <a:cubicBezTo>
                    <a:pt x="105" y="147"/>
                    <a:pt x="106" y="146"/>
                    <a:pt x="107" y="145"/>
                  </a:cubicBezTo>
                  <a:cubicBezTo>
                    <a:pt x="107" y="144"/>
                    <a:pt x="106" y="143"/>
                    <a:pt x="105" y="143"/>
                  </a:cubicBezTo>
                  <a:cubicBezTo>
                    <a:pt x="106" y="140"/>
                    <a:pt x="107" y="134"/>
                    <a:pt x="111" y="135"/>
                  </a:cubicBezTo>
                  <a:cubicBezTo>
                    <a:pt x="111" y="136"/>
                    <a:pt x="111" y="137"/>
                    <a:pt x="111" y="138"/>
                  </a:cubicBezTo>
                  <a:cubicBezTo>
                    <a:pt x="115" y="137"/>
                    <a:pt x="114" y="143"/>
                    <a:pt x="118" y="142"/>
                  </a:cubicBezTo>
                  <a:cubicBezTo>
                    <a:pt x="121" y="142"/>
                    <a:pt x="121" y="138"/>
                    <a:pt x="121" y="135"/>
                  </a:cubicBezTo>
                  <a:cubicBezTo>
                    <a:pt x="119" y="134"/>
                    <a:pt x="118" y="132"/>
                    <a:pt x="119" y="1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82"/>
            <p:cNvSpPr>
              <a:spLocks/>
            </p:cNvSpPr>
            <p:nvPr/>
          </p:nvSpPr>
          <p:spPr bwMode="auto">
            <a:xfrm>
              <a:off x="3538538" y="4246563"/>
              <a:ext cx="87313" cy="158750"/>
            </a:xfrm>
            <a:custGeom>
              <a:avLst/>
              <a:gdLst>
                <a:gd name="T0" fmla="*/ 45 w 52"/>
                <a:gd name="T1" fmla="*/ 17 h 94"/>
                <a:gd name="T2" fmla="*/ 45 w 52"/>
                <a:gd name="T3" fmla="*/ 10 h 94"/>
                <a:gd name="T4" fmla="*/ 40 w 52"/>
                <a:gd name="T5" fmla="*/ 6 h 94"/>
                <a:gd name="T6" fmla="*/ 28 w 52"/>
                <a:gd name="T7" fmla="*/ 3 h 94"/>
                <a:gd name="T8" fmla="*/ 21 w 52"/>
                <a:gd name="T9" fmla="*/ 9 h 94"/>
                <a:gd name="T10" fmla="*/ 14 w 52"/>
                <a:gd name="T11" fmla="*/ 12 h 94"/>
                <a:gd name="T12" fmla="*/ 13 w 52"/>
                <a:gd name="T13" fmla="*/ 26 h 94"/>
                <a:gd name="T14" fmla="*/ 2 w 52"/>
                <a:gd name="T15" fmla="*/ 37 h 94"/>
                <a:gd name="T16" fmla="*/ 2 w 52"/>
                <a:gd name="T17" fmla="*/ 44 h 94"/>
                <a:gd name="T18" fmla="*/ 0 w 52"/>
                <a:gd name="T19" fmla="*/ 51 h 94"/>
                <a:gd name="T20" fmla="*/ 8 w 52"/>
                <a:gd name="T21" fmla="*/ 62 h 94"/>
                <a:gd name="T22" fmla="*/ 2 w 52"/>
                <a:gd name="T23" fmla="*/ 70 h 94"/>
                <a:gd name="T24" fmla="*/ 4 w 52"/>
                <a:gd name="T25" fmla="*/ 76 h 94"/>
                <a:gd name="T26" fmla="*/ 2 w 52"/>
                <a:gd name="T27" fmla="*/ 82 h 94"/>
                <a:gd name="T28" fmla="*/ 2 w 52"/>
                <a:gd name="T29" fmla="*/ 82 h 94"/>
                <a:gd name="T30" fmla="*/ 3 w 52"/>
                <a:gd name="T31" fmla="*/ 83 h 94"/>
                <a:gd name="T32" fmla="*/ 2 w 52"/>
                <a:gd name="T33" fmla="*/ 91 h 94"/>
                <a:gd name="T34" fmla="*/ 8 w 52"/>
                <a:gd name="T35" fmla="*/ 93 h 94"/>
                <a:gd name="T36" fmla="*/ 17 w 52"/>
                <a:gd name="T37" fmla="*/ 92 h 94"/>
                <a:gd name="T38" fmla="*/ 17 w 52"/>
                <a:gd name="T39" fmla="*/ 88 h 94"/>
                <a:gd name="T40" fmla="*/ 19 w 52"/>
                <a:gd name="T41" fmla="*/ 90 h 94"/>
                <a:gd name="T42" fmla="*/ 24 w 52"/>
                <a:gd name="T43" fmla="*/ 90 h 94"/>
                <a:gd name="T44" fmla="*/ 28 w 52"/>
                <a:gd name="T45" fmla="*/ 91 h 94"/>
                <a:gd name="T46" fmla="*/ 31 w 52"/>
                <a:gd name="T47" fmla="*/ 82 h 94"/>
                <a:gd name="T48" fmla="*/ 37 w 52"/>
                <a:gd name="T49" fmla="*/ 78 h 94"/>
                <a:gd name="T50" fmla="*/ 40 w 52"/>
                <a:gd name="T51" fmla="*/ 83 h 94"/>
                <a:gd name="T52" fmla="*/ 46 w 52"/>
                <a:gd name="T53" fmla="*/ 84 h 94"/>
                <a:gd name="T54" fmla="*/ 44 w 52"/>
                <a:gd name="T55" fmla="*/ 81 h 94"/>
                <a:gd name="T56" fmla="*/ 45 w 52"/>
                <a:gd name="T57" fmla="*/ 78 h 94"/>
                <a:gd name="T58" fmla="*/ 46 w 52"/>
                <a:gd name="T59" fmla="*/ 76 h 94"/>
                <a:gd name="T60" fmla="*/ 45 w 52"/>
                <a:gd name="T61" fmla="*/ 74 h 94"/>
                <a:gd name="T62" fmla="*/ 45 w 52"/>
                <a:gd name="T63" fmla="*/ 70 h 94"/>
                <a:gd name="T64" fmla="*/ 46 w 52"/>
                <a:gd name="T65" fmla="*/ 66 h 94"/>
                <a:gd name="T66" fmla="*/ 45 w 52"/>
                <a:gd name="T67" fmla="*/ 63 h 94"/>
                <a:gd name="T68" fmla="*/ 49 w 52"/>
                <a:gd name="T69" fmla="*/ 60 h 94"/>
                <a:gd name="T70" fmla="*/ 51 w 52"/>
                <a:gd name="T71" fmla="*/ 46 h 94"/>
                <a:gd name="T72" fmla="*/ 49 w 52"/>
                <a:gd name="T73" fmla="*/ 40 h 94"/>
                <a:gd name="T74" fmla="*/ 46 w 52"/>
                <a:gd name="T75" fmla="*/ 35 h 94"/>
                <a:gd name="T76" fmla="*/ 40 w 52"/>
                <a:gd name="T77" fmla="*/ 32 h 94"/>
                <a:gd name="T78" fmla="*/ 47 w 52"/>
                <a:gd name="T79" fmla="*/ 27 h 94"/>
                <a:gd name="T80" fmla="*/ 45 w 52"/>
                <a:gd name="T81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94">
                  <a:moveTo>
                    <a:pt x="45" y="17"/>
                  </a:moveTo>
                  <a:cubicBezTo>
                    <a:pt x="45" y="15"/>
                    <a:pt x="47" y="13"/>
                    <a:pt x="45" y="10"/>
                  </a:cubicBezTo>
                  <a:cubicBezTo>
                    <a:pt x="44" y="9"/>
                    <a:pt x="41" y="7"/>
                    <a:pt x="40" y="6"/>
                  </a:cubicBezTo>
                  <a:cubicBezTo>
                    <a:pt x="36" y="3"/>
                    <a:pt x="33" y="0"/>
                    <a:pt x="28" y="3"/>
                  </a:cubicBezTo>
                  <a:cubicBezTo>
                    <a:pt x="26" y="5"/>
                    <a:pt x="24" y="8"/>
                    <a:pt x="21" y="9"/>
                  </a:cubicBezTo>
                  <a:cubicBezTo>
                    <a:pt x="19" y="10"/>
                    <a:pt x="16" y="10"/>
                    <a:pt x="14" y="12"/>
                  </a:cubicBezTo>
                  <a:cubicBezTo>
                    <a:pt x="10" y="17"/>
                    <a:pt x="15" y="22"/>
                    <a:pt x="13" y="26"/>
                  </a:cubicBezTo>
                  <a:cubicBezTo>
                    <a:pt x="11" y="31"/>
                    <a:pt x="5" y="32"/>
                    <a:pt x="2" y="37"/>
                  </a:cubicBezTo>
                  <a:cubicBezTo>
                    <a:pt x="1" y="39"/>
                    <a:pt x="2" y="41"/>
                    <a:pt x="2" y="44"/>
                  </a:cubicBezTo>
                  <a:cubicBezTo>
                    <a:pt x="2" y="46"/>
                    <a:pt x="0" y="49"/>
                    <a:pt x="0" y="51"/>
                  </a:cubicBezTo>
                  <a:cubicBezTo>
                    <a:pt x="1" y="56"/>
                    <a:pt x="10" y="56"/>
                    <a:pt x="8" y="62"/>
                  </a:cubicBezTo>
                  <a:cubicBezTo>
                    <a:pt x="7" y="66"/>
                    <a:pt x="1" y="64"/>
                    <a:pt x="2" y="70"/>
                  </a:cubicBezTo>
                  <a:cubicBezTo>
                    <a:pt x="2" y="72"/>
                    <a:pt x="3" y="74"/>
                    <a:pt x="4" y="76"/>
                  </a:cubicBezTo>
                  <a:cubicBezTo>
                    <a:pt x="4" y="78"/>
                    <a:pt x="3" y="80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5" y="86"/>
                    <a:pt x="2" y="88"/>
                    <a:pt x="2" y="91"/>
                  </a:cubicBezTo>
                  <a:cubicBezTo>
                    <a:pt x="2" y="94"/>
                    <a:pt x="5" y="93"/>
                    <a:pt x="8" y="93"/>
                  </a:cubicBezTo>
                  <a:cubicBezTo>
                    <a:pt x="11" y="92"/>
                    <a:pt x="13" y="93"/>
                    <a:pt x="17" y="92"/>
                  </a:cubicBezTo>
                  <a:cubicBezTo>
                    <a:pt x="16" y="91"/>
                    <a:pt x="16" y="89"/>
                    <a:pt x="17" y="88"/>
                  </a:cubicBezTo>
                  <a:cubicBezTo>
                    <a:pt x="18" y="88"/>
                    <a:pt x="18" y="88"/>
                    <a:pt x="19" y="90"/>
                  </a:cubicBezTo>
                  <a:cubicBezTo>
                    <a:pt x="21" y="90"/>
                    <a:pt x="22" y="90"/>
                    <a:pt x="24" y="90"/>
                  </a:cubicBezTo>
                  <a:cubicBezTo>
                    <a:pt x="26" y="91"/>
                    <a:pt x="26" y="93"/>
                    <a:pt x="28" y="91"/>
                  </a:cubicBezTo>
                  <a:cubicBezTo>
                    <a:pt x="30" y="90"/>
                    <a:pt x="28" y="84"/>
                    <a:pt x="31" y="82"/>
                  </a:cubicBezTo>
                  <a:cubicBezTo>
                    <a:pt x="35" y="85"/>
                    <a:pt x="34" y="78"/>
                    <a:pt x="37" y="78"/>
                  </a:cubicBezTo>
                  <a:cubicBezTo>
                    <a:pt x="41" y="77"/>
                    <a:pt x="39" y="81"/>
                    <a:pt x="40" y="83"/>
                  </a:cubicBezTo>
                  <a:cubicBezTo>
                    <a:pt x="41" y="85"/>
                    <a:pt x="46" y="88"/>
                    <a:pt x="46" y="84"/>
                  </a:cubicBezTo>
                  <a:cubicBezTo>
                    <a:pt x="46" y="83"/>
                    <a:pt x="44" y="82"/>
                    <a:pt x="44" y="81"/>
                  </a:cubicBezTo>
                  <a:cubicBezTo>
                    <a:pt x="43" y="80"/>
                    <a:pt x="44" y="79"/>
                    <a:pt x="45" y="78"/>
                  </a:cubicBezTo>
                  <a:cubicBezTo>
                    <a:pt x="45" y="77"/>
                    <a:pt x="46" y="77"/>
                    <a:pt x="46" y="76"/>
                  </a:cubicBezTo>
                  <a:cubicBezTo>
                    <a:pt x="46" y="76"/>
                    <a:pt x="45" y="75"/>
                    <a:pt x="45" y="74"/>
                  </a:cubicBezTo>
                  <a:cubicBezTo>
                    <a:pt x="45" y="73"/>
                    <a:pt x="45" y="71"/>
                    <a:pt x="45" y="70"/>
                  </a:cubicBezTo>
                  <a:cubicBezTo>
                    <a:pt x="45" y="69"/>
                    <a:pt x="46" y="68"/>
                    <a:pt x="46" y="66"/>
                  </a:cubicBezTo>
                  <a:cubicBezTo>
                    <a:pt x="45" y="65"/>
                    <a:pt x="44" y="64"/>
                    <a:pt x="45" y="63"/>
                  </a:cubicBezTo>
                  <a:cubicBezTo>
                    <a:pt x="45" y="60"/>
                    <a:pt x="48" y="62"/>
                    <a:pt x="49" y="60"/>
                  </a:cubicBezTo>
                  <a:cubicBezTo>
                    <a:pt x="52" y="56"/>
                    <a:pt x="47" y="48"/>
                    <a:pt x="51" y="46"/>
                  </a:cubicBezTo>
                  <a:cubicBezTo>
                    <a:pt x="51" y="44"/>
                    <a:pt x="49" y="42"/>
                    <a:pt x="49" y="40"/>
                  </a:cubicBezTo>
                  <a:cubicBezTo>
                    <a:pt x="48" y="37"/>
                    <a:pt x="51" y="36"/>
                    <a:pt x="46" y="35"/>
                  </a:cubicBezTo>
                  <a:cubicBezTo>
                    <a:pt x="44" y="35"/>
                    <a:pt x="40" y="36"/>
                    <a:pt x="40" y="32"/>
                  </a:cubicBezTo>
                  <a:cubicBezTo>
                    <a:pt x="40" y="29"/>
                    <a:pt x="43" y="28"/>
                    <a:pt x="47" y="27"/>
                  </a:cubicBezTo>
                  <a:cubicBezTo>
                    <a:pt x="45" y="24"/>
                    <a:pt x="45" y="20"/>
                    <a:pt x="45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83"/>
            <p:cNvSpPr>
              <a:spLocks/>
            </p:cNvSpPr>
            <p:nvPr/>
          </p:nvSpPr>
          <p:spPr bwMode="auto">
            <a:xfrm>
              <a:off x="3644901" y="3113088"/>
              <a:ext cx="404813" cy="414338"/>
            </a:xfrm>
            <a:custGeom>
              <a:avLst/>
              <a:gdLst>
                <a:gd name="T0" fmla="*/ 231 w 239"/>
                <a:gd name="T1" fmla="*/ 6 h 245"/>
                <a:gd name="T2" fmla="*/ 181 w 239"/>
                <a:gd name="T3" fmla="*/ 8 h 245"/>
                <a:gd name="T4" fmla="*/ 160 w 239"/>
                <a:gd name="T5" fmla="*/ 23 h 245"/>
                <a:gd name="T6" fmla="*/ 135 w 239"/>
                <a:gd name="T7" fmla="*/ 22 h 245"/>
                <a:gd name="T8" fmla="*/ 106 w 239"/>
                <a:gd name="T9" fmla="*/ 0 h 245"/>
                <a:gd name="T10" fmla="*/ 98 w 239"/>
                <a:gd name="T11" fmla="*/ 11 h 245"/>
                <a:gd name="T12" fmla="*/ 86 w 239"/>
                <a:gd name="T13" fmla="*/ 21 h 245"/>
                <a:gd name="T14" fmla="*/ 78 w 239"/>
                <a:gd name="T15" fmla="*/ 23 h 245"/>
                <a:gd name="T16" fmla="*/ 63 w 239"/>
                <a:gd name="T17" fmla="*/ 16 h 245"/>
                <a:gd name="T18" fmla="*/ 60 w 239"/>
                <a:gd name="T19" fmla="*/ 15 h 245"/>
                <a:gd name="T20" fmla="*/ 41 w 239"/>
                <a:gd name="T21" fmla="*/ 28 h 245"/>
                <a:gd name="T22" fmla="*/ 56 w 239"/>
                <a:gd name="T23" fmla="*/ 30 h 245"/>
                <a:gd name="T24" fmla="*/ 67 w 239"/>
                <a:gd name="T25" fmla="*/ 34 h 245"/>
                <a:gd name="T26" fmla="*/ 78 w 239"/>
                <a:gd name="T27" fmla="*/ 42 h 245"/>
                <a:gd name="T28" fmla="*/ 83 w 239"/>
                <a:gd name="T29" fmla="*/ 40 h 245"/>
                <a:gd name="T30" fmla="*/ 100 w 239"/>
                <a:gd name="T31" fmla="*/ 41 h 245"/>
                <a:gd name="T32" fmla="*/ 85 w 239"/>
                <a:gd name="T33" fmla="*/ 47 h 245"/>
                <a:gd name="T34" fmla="*/ 78 w 239"/>
                <a:gd name="T35" fmla="*/ 55 h 245"/>
                <a:gd name="T36" fmla="*/ 74 w 239"/>
                <a:gd name="T37" fmla="*/ 67 h 245"/>
                <a:gd name="T38" fmla="*/ 62 w 239"/>
                <a:gd name="T39" fmla="*/ 59 h 245"/>
                <a:gd name="T40" fmla="*/ 51 w 239"/>
                <a:gd name="T41" fmla="*/ 65 h 245"/>
                <a:gd name="T42" fmla="*/ 51 w 239"/>
                <a:gd name="T43" fmla="*/ 74 h 245"/>
                <a:gd name="T44" fmla="*/ 40 w 239"/>
                <a:gd name="T45" fmla="*/ 75 h 245"/>
                <a:gd name="T46" fmla="*/ 36 w 239"/>
                <a:gd name="T47" fmla="*/ 82 h 245"/>
                <a:gd name="T48" fmla="*/ 40 w 239"/>
                <a:gd name="T49" fmla="*/ 95 h 245"/>
                <a:gd name="T50" fmla="*/ 45 w 239"/>
                <a:gd name="T51" fmla="*/ 131 h 245"/>
                <a:gd name="T52" fmla="*/ 36 w 239"/>
                <a:gd name="T53" fmla="*/ 148 h 245"/>
                <a:gd name="T54" fmla="*/ 7 w 239"/>
                <a:gd name="T55" fmla="*/ 181 h 245"/>
                <a:gd name="T56" fmla="*/ 32 w 239"/>
                <a:gd name="T57" fmla="*/ 177 h 245"/>
                <a:gd name="T58" fmla="*/ 35 w 239"/>
                <a:gd name="T59" fmla="*/ 158 h 245"/>
                <a:gd name="T60" fmla="*/ 56 w 239"/>
                <a:gd name="T61" fmla="*/ 143 h 245"/>
                <a:gd name="T62" fmla="*/ 72 w 239"/>
                <a:gd name="T63" fmla="*/ 138 h 245"/>
                <a:gd name="T64" fmla="*/ 64 w 239"/>
                <a:gd name="T65" fmla="*/ 148 h 245"/>
                <a:gd name="T66" fmla="*/ 62 w 239"/>
                <a:gd name="T67" fmla="*/ 157 h 245"/>
                <a:gd name="T68" fmla="*/ 70 w 239"/>
                <a:gd name="T69" fmla="*/ 162 h 245"/>
                <a:gd name="T70" fmla="*/ 60 w 239"/>
                <a:gd name="T71" fmla="*/ 173 h 245"/>
                <a:gd name="T72" fmla="*/ 29 w 239"/>
                <a:gd name="T73" fmla="*/ 190 h 245"/>
                <a:gd name="T74" fmla="*/ 43 w 239"/>
                <a:gd name="T75" fmla="*/ 188 h 245"/>
                <a:gd name="T76" fmla="*/ 35 w 239"/>
                <a:gd name="T77" fmla="*/ 199 h 245"/>
                <a:gd name="T78" fmla="*/ 41 w 239"/>
                <a:gd name="T79" fmla="*/ 215 h 245"/>
                <a:gd name="T80" fmla="*/ 107 w 239"/>
                <a:gd name="T81" fmla="*/ 236 h 245"/>
                <a:gd name="T82" fmla="*/ 117 w 239"/>
                <a:gd name="T83" fmla="*/ 204 h 245"/>
                <a:gd name="T84" fmla="*/ 142 w 239"/>
                <a:gd name="T85" fmla="*/ 155 h 245"/>
                <a:gd name="T86" fmla="*/ 194 w 239"/>
                <a:gd name="T87" fmla="*/ 139 h 245"/>
                <a:gd name="T88" fmla="*/ 230 w 239"/>
                <a:gd name="T89" fmla="*/ 118 h 245"/>
                <a:gd name="T90" fmla="*/ 216 w 239"/>
                <a:gd name="T91" fmla="*/ 82 h 245"/>
                <a:gd name="T92" fmla="*/ 211 w 239"/>
                <a:gd name="T93" fmla="*/ 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245">
                  <a:moveTo>
                    <a:pt x="238" y="8"/>
                  </a:moveTo>
                  <a:cubicBezTo>
                    <a:pt x="239" y="7"/>
                    <a:pt x="239" y="6"/>
                    <a:pt x="239" y="5"/>
                  </a:cubicBezTo>
                  <a:cubicBezTo>
                    <a:pt x="236" y="6"/>
                    <a:pt x="234" y="6"/>
                    <a:pt x="231" y="6"/>
                  </a:cubicBezTo>
                  <a:cubicBezTo>
                    <a:pt x="225" y="7"/>
                    <a:pt x="220" y="7"/>
                    <a:pt x="214" y="7"/>
                  </a:cubicBezTo>
                  <a:cubicBezTo>
                    <a:pt x="208" y="7"/>
                    <a:pt x="202" y="8"/>
                    <a:pt x="195" y="8"/>
                  </a:cubicBezTo>
                  <a:cubicBezTo>
                    <a:pt x="191" y="9"/>
                    <a:pt x="186" y="8"/>
                    <a:pt x="181" y="8"/>
                  </a:cubicBezTo>
                  <a:cubicBezTo>
                    <a:pt x="178" y="8"/>
                    <a:pt x="173" y="9"/>
                    <a:pt x="171" y="13"/>
                  </a:cubicBezTo>
                  <a:cubicBezTo>
                    <a:pt x="169" y="16"/>
                    <a:pt x="170" y="19"/>
                    <a:pt x="168" y="22"/>
                  </a:cubicBezTo>
                  <a:cubicBezTo>
                    <a:pt x="166" y="24"/>
                    <a:pt x="163" y="23"/>
                    <a:pt x="160" y="23"/>
                  </a:cubicBezTo>
                  <a:cubicBezTo>
                    <a:pt x="156" y="23"/>
                    <a:pt x="154" y="27"/>
                    <a:pt x="151" y="25"/>
                  </a:cubicBezTo>
                  <a:cubicBezTo>
                    <a:pt x="147" y="24"/>
                    <a:pt x="146" y="21"/>
                    <a:pt x="142" y="21"/>
                  </a:cubicBezTo>
                  <a:cubicBezTo>
                    <a:pt x="139" y="21"/>
                    <a:pt x="137" y="22"/>
                    <a:pt x="135" y="22"/>
                  </a:cubicBezTo>
                  <a:cubicBezTo>
                    <a:pt x="132" y="22"/>
                    <a:pt x="131" y="20"/>
                    <a:pt x="129" y="19"/>
                  </a:cubicBezTo>
                  <a:cubicBezTo>
                    <a:pt x="124" y="17"/>
                    <a:pt x="121" y="12"/>
                    <a:pt x="116" y="9"/>
                  </a:cubicBezTo>
                  <a:cubicBezTo>
                    <a:pt x="113" y="8"/>
                    <a:pt x="109" y="4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2"/>
                    <a:pt x="104" y="4"/>
                    <a:pt x="103" y="6"/>
                  </a:cubicBezTo>
                  <a:cubicBezTo>
                    <a:pt x="102" y="8"/>
                    <a:pt x="100" y="11"/>
                    <a:pt x="98" y="11"/>
                  </a:cubicBezTo>
                  <a:cubicBezTo>
                    <a:pt x="98" y="15"/>
                    <a:pt x="95" y="13"/>
                    <a:pt x="93" y="15"/>
                  </a:cubicBezTo>
                  <a:cubicBezTo>
                    <a:pt x="91" y="17"/>
                    <a:pt x="93" y="19"/>
                    <a:pt x="93" y="22"/>
                  </a:cubicBezTo>
                  <a:cubicBezTo>
                    <a:pt x="90" y="23"/>
                    <a:pt x="89" y="19"/>
                    <a:pt x="86" y="21"/>
                  </a:cubicBezTo>
                  <a:cubicBezTo>
                    <a:pt x="86" y="22"/>
                    <a:pt x="86" y="22"/>
                    <a:pt x="86" y="23"/>
                  </a:cubicBezTo>
                  <a:cubicBezTo>
                    <a:pt x="82" y="20"/>
                    <a:pt x="79" y="31"/>
                    <a:pt x="74" y="30"/>
                  </a:cubicBezTo>
                  <a:cubicBezTo>
                    <a:pt x="73" y="26"/>
                    <a:pt x="79" y="26"/>
                    <a:pt x="78" y="23"/>
                  </a:cubicBezTo>
                  <a:cubicBezTo>
                    <a:pt x="76" y="23"/>
                    <a:pt x="76" y="25"/>
                    <a:pt x="74" y="25"/>
                  </a:cubicBezTo>
                  <a:cubicBezTo>
                    <a:pt x="71" y="25"/>
                    <a:pt x="71" y="24"/>
                    <a:pt x="70" y="22"/>
                  </a:cubicBezTo>
                  <a:cubicBezTo>
                    <a:pt x="68" y="18"/>
                    <a:pt x="67" y="18"/>
                    <a:pt x="63" y="16"/>
                  </a:cubicBezTo>
                  <a:cubicBezTo>
                    <a:pt x="63" y="15"/>
                    <a:pt x="72" y="12"/>
                    <a:pt x="66" y="11"/>
                  </a:cubicBezTo>
                  <a:cubicBezTo>
                    <a:pt x="63" y="10"/>
                    <a:pt x="64" y="12"/>
                    <a:pt x="64" y="14"/>
                  </a:cubicBezTo>
                  <a:cubicBezTo>
                    <a:pt x="62" y="15"/>
                    <a:pt x="62" y="14"/>
                    <a:pt x="60" y="15"/>
                  </a:cubicBezTo>
                  <a:cubicBezTo>
                    <a:pt x="55" y="17"/>
                    <a:pt x="50" y="22"/>
                    <a:pt x="45" y="22"/>
                  </a:cubicBezTo>
                  <a:cubicBezTo>
                    <a:pt x="45" y="24"/>
                    <a:pt x="46" y="24"/>
                    <a:pt x="48" y="24"/>
                  </a:cubicBezTo>
                  <a:cubicBezTo>
                    <a:pt x="47" y="27"/>
                    <a:pt x="40" y="25"/>
                    <a:pt x="41" y="28"/>
                  </a:cubicBezTo>
                  <a:cubicBezTo>
                    <a:pt x="41" y="30"/>
                    <a:pt x="47" y="31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51" y="32"/>
                    <a:pt x="53" y="31"/>
                    <a:pt x="56" y="30"/>
                  </a:cubicBezTo>
                  <a:cubicBezTo>
                    <a:pt x="58" y="29"/>
                    <a:pt x="61" y="28"/>
                    <a:pt x="63" y="29"/>
                  </a:cubicBezTo>
                  <a:cubicBezTo>
                    <a:pt x="61" y="30"/>
                    <a:pt x="60" y="31"/>
                    <a:pt x="60" y="33"/>
                  </a:cubicBezTo>
                  <a:cubicBezTo>
                    <a:pt x="63" y="34"/>
                    <a:pt x="65" y="33"/>
                    <a:pt x="67" y="34"/>
                  </a:cubicBezTo>
                  <a:cubicBezTo>
                    <a:pt x="67" y="37"/>
                    <a:pt x="70" y="35"/>
                    <a:pt x="72" y="35"/>
                  </a:cubicBezTo>
                  <a:cubicBezTo>
                    <a:pt x="71" y="37"/>
                    <a:pt x="69" y="39"/>
                    <a:pt x="70" y="41"/>
                  </a:cubicBezTo>
                  <a:cubicBezTo>
                    <a:pt x="72" y="40"/>
                    <a:pt x="80" y="38"/>
                    <a:pt x="78" y="42"/>
                  </a:cubicBezTo>
                  <a:cubicBezTo>
                    <a:pt x="76" y="44"/>
                    <a:pt x="67" y="43"/>
                    <a:pt x="69" y="48"/>
                  </a:cubicBezTo>
                  <a:cubicBezTo>
                    <a:pt x="73" y="48"/>
                    <a:pt x="80" y="48"/>
                    <a:pt x="82" y="43"/>
                  </a:cubicBezTo>
                  <a:cubicBezTo>
                    <a:pt x="83" y="42"/>
                    <a:pt x="82" y="41"/>
                    <a:pt x="83" y="40"/>
                  </a:cubicBezTo>
                  <a:cubicBezTo>
                    <a:pt x="84" y="39"/>
                    <a:pt x="86" y="39"/>
                    <a:pt x="87" y="38"/>
                  </a:cubicBezTo>
                  <a:cubicBezTo>
                    <a:pt x="89" y="37"/>
                    <a:pt x="90" y="36"/>
                    <a:pt x="93" y="36"/>
                  </a:cubicBezTo>
                  <a:cubicBezTo>
                    <a:pt x="92" y="41"/>
                    <a:pt x="98" y="40"/>
                    <a:pt x="100" y="41"/>
                  </a:cubicBezTo>
                  <a:cubicBezTo>
                    <a:pt x="99" y="43"/>
                    <a:pt x="96" y="42"/>
                    <a:pt x="94" y="43"/>
                  </a:cubicBezTo>
                  <a:cubicBezTo>
                    <a:pt x="92" y="43"/>
                    <a:pt x="90" y="44"/>
                    <a:pt x="88" y="45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84" y="47"/>
                    <a:pt x="85" y="49"/>
                    <a:pt x="84" y="49"/>
                  </a:cubicBezTo>
                  <a:cubicBezTo>
                    <a:pt x="82" y="51"/>
                    <a:pt x="79" y="50"/>
                    <a:pt x="77" y="51"/>
                  </a:cubicBezTo>
                  <a:cubicBezTo>
                    <a:pt x="78" y="52"/>
                    <a:pt x="78" y="54"/>
                    <a:pt x="78" y="55"/>
                  </a:cubicBezTo>
                  <a:cubicBezTo>
                    <a:pt x="76" y="57"/>
                    <a:pt x="76" y="55"/>
                    <a:pt x="74" y="55"/>
                  </a:cubicBezTo>
                  <a:cubicBezTo>
                    <a:pt x="71" y="54"/>
                    <a:pt x="68" y="55"/>
                    <a:pt x="65" y="56"/>
                  </a:cubicBezTo>
                  <a:cubicBezTo>
                    <a:pt x="64" y="61"/>
                    <a:pt x="75" y="62"/>
                    <a:pt x="74" y="67"/>
                  </a:cubicBezTo>
                  <a:cubicBezTo>
                    <a:pt x="72" y="66"/>
                    <a:pt x="70" y="64"/>
                    <a:pt x="68" y="63"/>
                  </a:cubicBezTo>
                  <a:cubicBezTo>
                    <a:pt x="67" y="63"/>
                    <a:pt x="65" y="62"/>
                    <a:pt x="64" y="61"/>
                  </a:cubicBezTo>
                  <a:cubicBezTo>
                    <a:pt x="64" y="61"/>
                    <a:pt x="63" y="59"/>
                    <a:pt x="62" y="59"/>
                  </a:cubicBezTo>
                  <a:cubicBezTo>
                    <a:pt x="59" y="58"/>
                    <a:pt x="59" y="62"/>
                    <a:pt x="57" y="63"/>
                  </a:cubicBezTo>
                  <a:cubicBezTo>
                    <a:pt x="55" y="65"/>
                    <a:pt x="52" y="63"/>
                    <a:pt x="50" y="63"/>
                  </a:cubicBezTo>
                  <a:cubicBezTo>
                    <a:pt x="50" y="64"/>
                    <a:pt x="51" y="65"/>
                    <a:pt x="51" y="65"/>
                  </a:cubicBezTo>
                  <a:cubicBezTo>
                    <a:pt x="50" y="68"/>
                    <a:pt x="46" y="65"/>
                    <a:pt x="46" y="68"/>
                  </a:cubicBezTo>
                  <a:cubicBezTo>
                    <a:pt x="46" y="69"/>
                    <a:pt x="49" y="70"/>
                    <a:pt x="51" y="71"/>
                  </a:cubicBezTo>
                  <a:cubicBezTo>
                    <a:pt x="51" y="72"/>
                    <a:pt x="52" y="73"/>
                    <a:pt x="51" y="74"/>
                  </a:cubicBezTo>
                  <a:cubicBezTo>
                    <a:pt x="49" y="73"/>
                    <a:pt x="46" y="73"/>
                    <a:pt x="44" y="72"/>
                  </a:cubicBezTo>
                  <a:cubicBezTo>
                    <a:pt x="42" y="71"/>
                    <a:pt x="41" y="70"/>
                    <a:pt x="40" y="71"/>
                  </a:cubicBezTo>
                  <a:cubicBezTo>
                    <a:pt x="38" y="72"/>
                    <a:pt x="39" y="74"/>
                    <a:pt x="40" y="75"/>
                  </a:cubicBezTo>
                  <a:cubicBezTo>
                    <a:pt x="39" y="77"/>
                    <a:pt x="42" y="77"/>
                    <a:pt x="43" y="78"/>
                  </a:cubicBezTo>
                  <a:cubicBezTo>
                    <a:pt x="40" y="79"/>
                    <a:pt x="39" y="77"/>
                    <a:pt x="37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5" y="83"/>
                    <a:pt x="35" y="82"/>
                    <a:pt x="34" y="82"/>
                  </a:cubicBezTo>
                  <a:cubicBezTo>
                    <a:pt x="33" y="82"/>
                    <a:pt x="33" y="81"/>
                    <a:pt x="33" y="81"/>
                  </a:cubicBezTo>
                  <a:cubicBezTo>
                    <a:pt x="35" y="86"/>
                    <a:pt x="37" y="92"/>
                    <a:pt x="40" y="95"/>
                  </a:cubicBezTo>
                  <a:cubicBezTo>
                    <a:pt x="44" y="99"/>
                    <a:pt x="55" y="106"/>
                    <a:pt x="49" y="112"/>
                  </a:cubicBezTo>
                  <a:cubicBezTo>
                    <a:pt x="45" y="116"/>
                    <a:pt x="40" y="113"/>
                    <a:pt x="42" y="120"/>
                  </a:cubicBezTo>
                  <a:cubicBezTo>
                    <a:pt x="43" y="125"/>
                    <a:pt x="46" y="126"/>
                    <a:pt x="45" y="131"/>
                  </a:cubicBezTo>
                  <a:cubicBezTo>
                    <a:pt x="45" y="132"/>
                    <a:pt x="44" y="133"/>
                    <a:pt x="43" y="135"/>
                  </a:cubicBezTo>
                  <a:cubicBezTo>
                    <a:pt x="43" y="137"/>
                    <a:pt x="43" y="139"/>
                    <a:pt x="43" y="141"/>
                  </a:cubicBezTo>
                  <a:cubicBezTo>
                    <a:pt x="42" y="146"/>
                    <a:pt x="40" y="146"/>
                    <a:pt x="36" y="148"/>
                  </a:cubicBezTo>
                  <a:cubicBezTo>
                    <a:pt x="28" y="152"/>
                    <a:pt x="24" y="156"/>
                    <a:pt x="22" y="164"/>
                  </a:cubicBezTo>
                  <a:cubicBezTo>
                    <a:pt x="21" y="168"/>
                    <a:pt x="20" y="172"/>
                    <a:pt x="17" y="175"/>
                  </a:cubicBezTo>
                  <a:cubicBezTo>
                    <a:pt x="14" y="177"/>
                    <a:pt x="10" y="178"/>
                    <a:pt x="7" y="181"/>
                  </a:cubicBezTo>
                  <a:cubicBezTo>
                    <a:pt x="2" y="185"/>
                    <a:pt x="0" y="190"/>
                    <a:pt x="2" y="195"/>
                  </a:cubicBezTo>
                  <a:cubicBezTo>
                    <a:pt x="6" y="191"/>
                    <a:pt x="9" y="187"/>
                    <a:pt x="15" y="186"/>
                  </a:cubicBezTo>
                  <a:cubicBezTo>
                    <a:pt x="23" y="185"/>
                    <a:pt x="26" y="180"/>
                    <a:pt x="32" y="177"/>
                  </a:cubicBezTo>
                  <a:cubicBezTo>
                    <a:pt x="39" y="173"/>
                    <a:pt x="49" y="171"/>
                    <a:pt x="51" y="162"/>
                  </a:cubicBezTo>
                  <a:cubicBezTo>
                    <a:pt x="52" y="159"/>
                    <a:pt x="51" y="154"/>
                    <a:pt x="48" y="153"/>
                  </a:cubicBezTo>
                  <a:cubicBezTo>
                    <a:pt x="44" y="151"/>
                    <a:pt x="38" y="156"/>
                    <a:pt x="35" y="158"/>
                  </a:cubicBezTo>
                  <a:cubicBezTo>
                    <a:pt x="36" y="156"/>
                    <a:pt x="39" y="154"/>
                    <a:pt x="41" y="153"/>
                  </a:cubicBezTo>
                  <a:cubicBezTo>
                    <a:pt x="43" y="151"/>
                    <a:pt x="45" y="149"/>
                    <a:pt x="47" y="148"/>
                  </a:cubicBezTo>
                  <a:cubicBezTo>
                    <a:pt x="50" y="146"/>
                    <a:pt x="53" y="145"/>
                    <a:pt x="56" y="143"/>
                  </a:cubicBezTo>
                  <a:cubicBezTo>
                    <a:pt x="62" y="140"/>
                    <a:pt x="62" y="136"/>
                    <a:pt x="65" y="130"/>
                  </a:cubicBezTo>
                  <a:cubicBezTo>
                    <a:pt x="66" y="130"/>
                    <a:pt x="66" y="137"/>
                    <a:pt x="66" y="137"/>
                  </a:cubicBezTo>
                  <a:cubicBezTo>
                    <a:pt x="69" y="138"/>
                    <a:pt x="70" y="138"/>
                    <a:pt x="72" y="138"/>
                  </a:cubicBezTo>
                  <a:cubicBezTo>
                    <a:pt x="73" y="138"/>
                    <a:pt x="74" y="139"/>
                    <a:pt x="76" y="141"/>
                  </a:cubicBezTo>
                  <a:cubicBezTo>
                    <a:pt x="74" y="144"/>
                    <a:pt x="71" y="143"/>
                    <a:pt x="68" y="145"/>
                  </a:cubicBezTo>
                  <a:cubicBezTo>
                    <a:pt x="66" y="146"/>
                    <a:pt x="66" y="147"/>
                    <a:pt x="64" y="148"/>
                  </a:cubicBezTo>
                  <a:cubicBezTo>
                    <a:pt x="63" y="149"/>
                    <a:pt x="61" y="149"/>
                    <a:pt x="59" y="151"/>
                  </a:cubicBezTo>
                  <a:cubicBezTo>
                    <a:pt x="57" y="153"/>
                    <a:pt x="55" y="158"/>
                    <a:pt x="60" y="158"/>
                  </a:cubicBezTo>
                  <a:cubicBezTo>
                    <a:pt x="61" y="158"/>
                    <a:pt x="61" y="157"/>
                    <a:pt x="62" y="157"/>
                  </a:cubicBezTo>
                  <a:cubicBezTo>
                    <a:pt x="63" y="157"/>
                    <a:pt x="64" y="158"/>
                    <a:pt x="65" y="157"/>
                  </a:cubicBezTo>
                  <a:cubicBezTo>
                    <a:pt x="67" y="157"/>
                    <a:pt x="67" y="156"/>
                    <a:pt x="69" y="155"/>
                  </a:cubicBezTo>
                  <a:cubicBezTo>
                    <a:pt x="69" y="158"/>
                    <a:pt x="67" y="160"/>
                    <a:pt x="70" y="162"/>
                  </a:cubicBezTo>
                  <a:cubicBezTo>
                    <a:pt x="71" y="163"/>
                    <a:pt x="76" y="163"/>
                    <a:pt x="74" y="167"/>
                  </a:cubicBezTo>
                  <a:cubicBezTo>
                    <a:pt x="73" y="170"/>
                    <a:pt x="69" y="168"/>
                    <a:pt x="67" y="169"/>
                  </a:cubicBezTo>
                  <a:cubicBezTo>
                    <a:pt x="63" y="169"/>
                    <a:pt x="63" y="171"/>
                    <a:pt x="60" y="173"/>
                  </a:cubicBezTo>
                  <a:cubicBezTo>
                    <a:pt x="56" y="177"/>
                    <a:pt x="50" y="173"/>
                    <a:pt x="45" y="176"/>
                  </a:cubicBezTo>
                  <a:cubicBezTo>
                    <a:pt x="41" y="179"/>
                    <a:pt x="38" y="183"/>
                    <a:pt x="34" y="186"/>
                  </a:cubicBezTo>
                  <a:cubicBezTo>
                    <a:pt x="32" y="188"/>
                    <a:pt x="31" y="188"/>
                    <a:pt x="29" y="190"/>
                  </a:cubicBezTo>
                  <a:cubicBezTo>
                    <a:pt x="28" y="191"/>
                    <a:pt x="28" y="193"/>
                    <a:pt x="27" y="195"/>
                  </a:cubicBezTo>
                  <a:cubicBezTo>
                    <a:pt x="29" y="196"/>
                    <a:pt x="33" y="192"/>
                    <a:pt x="35" y="191"/>
                  </a:cubicBezTo>
                  <a:cubicBezTo>
                    <a:pt x="38" y="190"/>
                    <a:pt x="40" y="190"/>
                    <a:pt x="43" y="188"/>
                  </a:cubicBezTo>
                  <a:cubicBezTo>
                    <a:pt x="43" y="191"/>
                    <a:pt x="42" y="194"/>
                    <a:pt x="40" y="195"/>
                  </a:cubicBezTo>
                  <a:cubicBezTo>
                    <a:pt x="39" y="196"/>
                    <a:pt x="39" y="197"/>
                    <a:pt x="38" y="197"/>
                  </a:cubicBezTo>
                  <a:cubicBezTo>
                    <a:pt x="36" y="198"/>
                    <a:pt x="36" y="196"/>
                    <a:pt x="35" y="199"/>
                  </a:cubicBezTo>
                  <a:cubicBezTo>
                    <a:pt x="33" y="202"/>
                    <a:pt x="36" y="203"/>
                    <a:pt x="37" y="205"/>
                  </a:cubicBezTo>
                  <a:cubicBezTo>
                    <a:pt x="38" y="206"/>
                    <a:pt x="38" y="208"/>
                    <a:pt x="37" y="208"/>
                  </a:cubicBezTo>
                  <a:cubicBezTo>
                    <a:pt x="39" y="210"/>
                    <a:pt x="39" y="212"/>
                    <a:pt x="41" y="215"/>
                  </a:cubicBezTo>
                  <a:cubicBezTo>
                    <a:pt x="47" y="223"/>
                    <a:pt x="54" y="222"/>
                    <a:pt x="63" y="223"/>
                  </a:cubicBezTo>
                  <a:cubicBezTo>
                    <a:pt x="73" y="223"/>
                    <a:pt x="75" y="225"/>
                    <a:pt x="80" y="234"/>
                  </a:cubicBezTo>
                  <a:cubicBezTo>
                    <a:pt x="85" y="245"/>
                    <a:pt x="98" y="239"/>
                    <a:pt x="107" y="236"/>
                  </a:cubicBezTo>
                  <a:cubicBezTo>
                    <a:pt x="107" y="235"/>
                    <a:pt x="108" y="234"/>
                    <a:pt x="108" y="233"/>
                  </a:cubicBezTo>
                  <a:cubicBezTo>
                    <a:pt x="110" y="228"/>
                    <a:pt x="113" y="223"/>
                    <a:pt x="117" y="219"/>
                  </a:cubicBezTo>
                  <a:cubicBezTo>
                    <a:pt x="121" y="213"/>
                    <a:pt x="118" y="210"/>
                    <a:pt x="117" y="204"/>
                  </a:cubicBezTo>
                  <a:cubicBezTo>
                    <a:pt x="117" y="202"/>
                    <a:pt x="117" y="198"/>
                    <a:pt x="117" y="196"/>
                  </a:cubicBezTo>
                  <a:cubicBezTo>
                    <a:pt x="118" y="193"/>
                    <a:pt x="121" y="191"/>
                    <a:pt x="122" y="189"/>
                  </a:cubicBezTo>
                  <a:cubicBezTo>
                    <a:pt x="132" y="179"/>
                    <a:pt x="134" y="165"/>
                    <a:pt x="142" y="155"/>
                  </a:cubicBezTo>
                  <a:cubicBezTo>
                    <a:pt x="149" y="147"/>
                    <a:pt x="157" y="141"/>
                    <a:pt x="166" y="137"/>
                  </a:cubicBezTo>
                  <a:cubicBezTo>
                    <a:pt x="170" y="136"/>
                    <a:pt x="175" y="134"/>
                    <a:pt x="179" y="134"/>
                  </a:cubicBezTo>
                  <a:cubicBezTo>
                    <a:pt x="184" y="134"/>
                    <a:pt x="189" y="137"/>
                    <a:pt x="194" y="139"/>
                  </a:cubicBezTo>
                  <a:cubicBezTo>
                    <a:pt x="197" y="140"/>
                    <a:pt x="200" y="140"/>
                    <a:pt x="203" y="141"/>
                  </a:cubicBezTo>
                  <a:cubicBezTo>
                    <a:pt x="205" y="142"/>
                    <a:pt x="207" y="144"/>
                    <a:pt x="210" y="145"/>
                  </a:cubicBezTo>
                  <a:cubicBezTo>
                    <a:pt x="225" y="148"/>
                    <a:pt x="229" y="129"/>
                    <a:pt x="230" y="118"/>
                  </a:cubicBezTo>
                  <a:cubicBezTo>
                    <a:pt x="230" y="111"/>
                    <a:pt x="228" y="103"/>
                    <a:pt x="227" y="97"/>
                  </a:cubicBezTo>
                  <a:cubicBezTo>
                    <a:pt x="226" y="93"/>
                    <a:pt x="226" y="90"/>
                    <a:pt x="224" y="88"/>
                  </a:cubicBezTo>
                  <a:cubicBezTo>
                    <a:pt x="222" y="86"/>
                    <a:pt x="219" y="84"/>
                    <a:pt x="216" y="82"/>
                  </a:cubicBezTo>
                  <a:cubicBezTo>
                    <a:pt x="214" y="80"/>
                    <a:pt x="211" y="79"/>
                    <a:pt x="209" y="77"/>
                  </a:cubicBezTo>
                  <a:cubicBezTo>
                    <a:pt x="207" y="76"/>
                    <a:pt x="203" y="74"/>
                    <a:pt x="202" y="72"/>
                  </a:cubicBezTo>
                  <a:cubicBezTo>
                    <a:pt x="199" y="67"/>
                    <a:pt x="209" y="56"/>
                    <a:pt x="211" y="52"/>
                  </a:cubicBezTo>
                  <a:cubicBezTo>
                    <a:pt x="220" y="37"/>
                    <a:pt x="230" y="23"/>
                    <a:pt x="238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84"/>
            <p:cNvSpPr>
              <a:spLocks/>
            </p:cNvSpPr>
            <p:nvPr/>
          </p:nvSpPr>
          <p:spPr bwMode="auto">
            <a:xfrm>
              <a:off x="3516313" y="3249613"/>
              <a:ext cx="325438" cy="458788"/>
            </a:xfrm>
            <a:custGeom>
              <a:avLst/>
              <a:gdLst>
                <a:gd name="T0" fmla="*/ 117 w 192"/>
                <a:gd name="T1" fmla="*/ 134 h 271"/>
                <a:gd name="T2" fmla="*/ 107 w 192"/>
                <a:gd name="T3" fmla="*/ 125 h 271"/>
                <a:gd name="T4" fmla="*/ 79 w 192"/>
                <a:gd name="T5" fmla="*/ 125 h 271"/>
                <a:gd name="T6" fmla="*/ 59 w 192"/>
                <a:gd name="T7" fmla="*/ 137 h 271"/>
                <a:gd name="T8" fmla="*/ 56 w 192"/>
                <a:gd name="T9" fmla="*/ 100 h 271"/>
                <a:gd name="T10" fmla="*/ 68 w 192"/>
                <a:gd name="T11" fmla="*/ 118 h 271"/>
                <a:gd name="T12" fmla="*/ 83 w 192"/>
                <a:gd name="T13" fmla="*/ 100 h 271"/>
                <a:gd name="T14" fmla="*/ 112 w 192"/>
                <a:gd name="T15" fmla="*/ 67 h 271"/>
                <a:gd name="T16" fmla="*/ 121 w 192"/>
                <a:gd name="T17" fmla="*/ 50 h 271"/>
                <a:gd name="T18" fmla="*/ 116 w 192"/>
                <a:gd name="T19" fmla="*/ 14 h 271"/>
                <a:gd name="T20" fmla="*/ 104 w 192"/>
                <a:gd name="T21" fmla="*/ 1 h 271"/>
                <a:gd name="T22" fmla="*/ 99 w 192"/>
                <a:gd name="T23" fmla="*/ 12 h 271"/>
                <a:gd name="T24" fmla="*/ 90 w 192"/>
                <a:gd name="T25" fmla="*/ 23 h 271"/>
                <a:gd name="T26" fmla="*/ 85 w 192"/>
                <a:gd name="T27" fmla="*/ 32 h 271"/>
                <a:gd name="T28" fmla="*/ 77 w 192"/>
                <a:gd name="T29" fmla="*/ 43 h 271"/>
                <a:gd name="T30" fmla="*/ 69 w 192"/>
                <a:gd name="T31" fmla="*/ 45 h 271"/>
                <a:gd name="T32" fmla="*/ 74 w 192"/>
                <a:gd name="T33" fmla="*/ 50 h 271"/>
                <a:gd name="T34" fmla="*/ 82 w 192"/>
                <a:gd name="T35" fmla="*/ 59 h 271"/>
                <a:gd name="T36" fmla="*/ 59 w 192"/>
                <a:gd name="T37" fmla="*/ 69 h 271"/>
                <a:gd name="T38" fmla="*/ 55 w 192"/>
                <a:gd name="T39" fmla="*/ 82 h 271"/>
                <a:gd name="T40" fmla="*/ 47 w 192"/>
                <a:gd name="T41" fmla="*/ 97 h 271"/>
                <a:gd name="T42" fmla="*/ 69 w 192"/>
                <a:gd name="T43" fmla="*/ 84 h 271"/>
                <a:gd name="T44" fmla="*/ 45 w 192"/>
                <a:gd name="T45" fmla="*/ 100 h 271"/>
                <a:gd name="T46" fmla="*/ 24 w 192"/>
                <a:gd name="T47" fmla="*/ 112 h 271"/>
                <a:gd name="T48" fmla="*/ 22 w 192"/>
                <a:gd name="T49" fmla="*/ 124 h 271"/>
                <a:gd name="T50" fmla="*/ 1 w 192"/>
                <a:gd name="T51" fmla="*/ 118 h 271"/>
                <a:gd name="T52" fmla="*/ 9 w 192"/>
                <a:gd name="T53" fmla="*/ 157 h 271"/>
                <a:gd name="T54" fmla="*/ 29 w 192"/>
                <a:gd name="T55" fmla="*/ 150 h 271"/>
                <a:gd name="T56" fmla="*/ 39 w 192"/>
                <a:gd name="T57" fmla="*/ 181 h 271"/>
                <a:gd name="T58" fmla="*/ 8 w 192"/>
                <a:gd name="T59" fmla="*/ 216 h 271"/>
                <a:gd name="T60" fmla="*/ 13 w 192"/>
                <a:gd name="T61" fmla="*/ 250 h 271"/>
                <a:gd name="T62" fmla="*/ 23 w 192"/>
                <a:gd name="T63" fmla="*/ 262 h 271"/>
                <a:gd name="T64" fmla="*/ 56 w 192"/>
                <a:gd name="T65" fmla="*/ 264 h 271"/>
                <a:gd name="T66" fmla="*/ 66 w 192"/>
                <a:gd name="T67" fmla="*/ 238 h 271"/>
                <a:gd name="T68" fmla="*/ 75 w 192"/>
                <a:gd name="T69" fmla="*/ 218 h 271"/>
                <a:gd name="T70" fmla="*/ 103 w 192"/>
                <a:gd name="T71" fmla="*/ 222 h 271"/>
                <a:gd name="T72" fmla="*/ 132 w 192"/>
                <a:gd name="T73" fmla="*/ 228 h 271"/>
                <a:gd name="T74" fmla="*/ 154 w 192"/>
                <a:gd name="T75" fmla="*/ 265 h 271"/>
                <a:gd name="T76" fmla="*/ 171 w 192"/>
                <a:gd name="T77" fmla="*/ 265 h 271"/>
                <a:gd name="T78" fmla="*/ 191 w 192"/>
                <a:gd name="T79" fmla="*/ 270 h 271"/>
                <a:gd name="T80" fmla="*/ 187 w 192"/>
                <a:gd name="T81" fmla="*/ 219 h 271"/>
                <a:gd name="T82" fmla="*/ 187 w 192"/>
                <a:gd name="T83" fmla="*/ 1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271">
                  <a:moveTo>
                    <a:pt x="156" y="153"/>
                  </a:moveTo>
                  <a:cubicBezTo>
                    <a:pt x="151" y="144"/>
                    <a:pt x="149" y="142"/>
                    <a:pt x="139" y="142"/>
                  </a:cubicBezTo>
                  <a:cubicBezTo>
                    <a:pt x="130" y="141"/>
                    <a:pt x="123" y="142"/>
                    <a:pt x="117" y="134"/>
                  </a:cubicBezTo>
                  <a:cubicBezTo>
                    <a:pt x="115" y="131"/>
                    <a:pt x="115" y="129"/>
                    <a:pt x="113" y="127"/>
                  </a:cubicBezTo>
                  <a:cubicBezTo>
                    <a:pt x="112" y="127"/>
                    <a:pt x="111" y="127"/>
                    <a:pt x="110" y="127"/>
                  </a:cubicBezTo>
                  <a:cubicBezTo>
                    <a:pt x="109" y="127"/>
                    <a:pt x="108" y="126"/>
                    <a:pt x="107" y="125"/>
                  </a:cubicBezTo>
                  <a:cubicBezTo>
                    <a:pt x="106" y="125"/>
                    <a:pt x="104" y="125"/>
                    <a:pt x="102" y="125"/>
                  </a:cubicBezTo>
                  <a:cubicBezTo>
                    <a:pt x="99" y="125"/>
                    <a:pt x="97" y="125"/>
                    <a:pt x="94" y="125"/>
                  </a:cubicBezTo>
                  <a:cubicBezTo>
                    <a:pt x="89" y="127"/>
                    <a:pt x="84" y="124"/>
                    <a:pt x="79" y="125"/>
                  </a:cubicBezTo>
                  <a:cubicBezTo>
                    <a:pt x="74" y="125"/>
                    <a:pt x="69" y="131"/>
                    <a:pt x="72" y="136"/>
                  </a:cubicBezTo>
                  <a:cubicBezTo>
                    <a:pt x="70" y="136"/>
                    <a:pt x="68" y="135"/>
                    <a:pt x="67" y="135"/>
                  </a:cubicBezTo>
                  <a:cubicBezTo>
                    <a:pt x="63" y="134"/>
                    <a:pt x="62" y="137"/>
                    <a:pt x="59" y="137"/>
                  </a:cubicBezTo>
                  <a:cubicBezTo>
                    <a:pt x="60" y="134"/>
                    <a:pt x="63" y="132"/>
                    <a:pt x="64" y="128"/>
                  </a:cubicBezTo>
                  <a:cubicBezTo>
                    <a:pt x="66" y="124"/>
                    <a:pt x="63" y="123"/>
                    <a:pt x="62" y="119"/>
                  </a:cubicBezTo>
                  <a:cubicBezTo>
                    <a:pt x="60" y="114"/>
                    <a:pt x="56" y="105"/>
                    <a:pt x="56" y="100"/>
                  </a:cubicBezTo>
                  <a:cubicBezTo>
                    <a:pt x="60" y="96"/>
                    <a:pt x="59" y="103"/>
                    <a:pt x="60" y="104"/>
                  </a:cubicBezTo>
                  <a:cubicBezTo>
                    <a:pt x="61" y="108"/>
                    <a:pt x="65" y="107"/>
                    <a:pt x="66" y="110"/>
                  </a:cubicBezTo>
                  <a:cubicBezTo>
                    <a:pt x="67" y="113"/>
                    <a:pt x="65" y="116"/>
                    <a:pt x="68" y="118"/>
                  </a:cubicBezTo>
                  <a:cubicBezTo>
                    <a:pt x="70" y="121"/>
                    <a:pt x="72" y="118"/>
                    <a:pt x="75" y="116"/>
                  </a:cubicBezTo>
                  <a:cubicBezTo>
                    <a:pt x="76" y="116"/>
                    <a:pt x="77" y="115"/>
                    <a:pt x="78" y="114"/>
                  </a:cubicBezTo>
                  <a:cubicBezTo>
                    <a:pt x="76" y="109"/>
                    <a:pt x="78" y="104"/>
                    <a:pt x="83" y="100"/>
                  </a:cubicBezTo>
                  <a:cubicBezTo>
                    <a:pt x="86" y="97"/>
                    <a:pt x="90" y="96"/>
                    <a:pt x="93" y="94"/>
                  </a:cubicBezTo>
                  <a:cubicBezTo>
                    <a:pt x="96" y="91"/>
                    <a:pt x="97" y="87"/>
                    <a:pt x="98" y="83"/>
                  </a:cubicBezTo>
                  <a:cubicBezTo>
                    <a:pt x="100" y="75"/>
                    <a:pt x="104" y="71"/>
                    <a:pt x="112" y="67"/>
                  </a:cubicBezTo>
                  <a:cubicBezTo>
                    <a:pt x="116" y="65"/>
                    <a:pt x="118" y="65"/>
                    <a:pt x="119" y="60"/>
                  </a:cubicBezTo>
                  <a:cubicBezTo>
                    <a:pt x="119" y="58"/>
                    <a:pt x="119" y="56"/>
                    <a:pt x="119" y="54"/>
                  </a:cubicBezTo>
                  <a:cubicBezTo>
                    <a:pt x="120" y="52"/>
                    <a:pt x="121" y="51"/>
                    <a:pt x="121" y="50"/>
                  </a:cubicBezTo>
                  <a:cubicBezTo>
                    <a:pt x="122" y="45"/>
                    <a:pt x="119" y="44"/>
                    <a:pt x="118" y="39"/>
                  </a:cubicBezTo>
                  <a:cubicBezTo>
                    <a:pt x="116" y="32"/>
                    <a:pt x="121" y="35"/>
                    <a:pt x="125" y="31"/>
                  </a:cubicBezTo>
                  <a:cubicBezTo>
                    <a:pt x="131" y="25"/>
                    <a:pt x="120" y="18"/>
                    <a:pt x="116" y="14"/>
                  </a:cubicBezTo>
                  <a:cubicBezTo>
                    <a:pt x="113" y="11"/>
                    <a:pt x="111" y="5"/>
                    <a:pt x="109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8" y="0"/>
                    <a:pt x="104" y="1"/>
                    <a:pt x="104" y="1"/>
                  </a:cubicBezTo>
                  <a:cubicBezTo>
                    <a:pt x="102" y="2"/>
                    <a:pt x="100" y="4"/>
                    <a:pt x="101" y="7"/>
                  </a:cubicBezTo>
                  <a:cubicBezTo>
                    <a:pt x="102" y="9"/>
                    <a:pt x="106" y="7"/>
                    <a:pt x="105" y="10"/>
                  </a:cubicBezTo>
                  <a:cubicBezTo>
                    <a:pt x="104" y="11"/>
                    <a:pt x="100" y="12"/>
                    <a:pt x="99" y="12"/>
                  </a:cubicBezTo>
                  <a:cubicBezTo>
                    <a:pt x="97" y="13"/>
                    <a:pt x="94" y="13"/>
                    <a:pt x="93" y="15"/>
                  </a:cubicBezTo>
                  <a:cubicBezTo>
                    <a:pt x="92" y="17"/>
                    <a:pt x="96" y="16"/>
                    <a:pt x="98" y="16"/>
                  </a:cubicBezTo>
                  <a:cubicBezTo>
                    <a:pt x="98" y="19"/>
                    <a:pt x="92" y="21"/>
                    <a:pt x="90" y="23"/>
                  </a:cubicBezTo>
                  <a:cubicBezTo>
                    <a:pt x="88" y="24"/>
                    <a:pt x="88" y="24"/>
                    <a:pt x="89" y="26"/>
                  </a:cubicBezTo>
                  <a:cubicBezTo>
                    <a:pt x="90" y="29"/>
                    <a:pt x="91" y="29"/>
                    <a:pt x="88" y="29"/>
                  </a:cubicBezTo>
                  <a:cubicBezTo>
                    <a:pt x="84" y="30"/>
                    <a:pt x="86" y="29"/>
                    <a:pt x="85" y="32"/>
                  </a:cubicBezTo>
                  <a:cubicBezTo>
                    <a:pt x="84" y="35"/>
                    <a:pt x="83" y="35"/>
                    <a:pt x="81" y="36"/>
                  </a:cubicBezTo>
                  <a:cubicBezTo>
                    <a:pt x="74" y="40"/>
                    <a:pt x="84" y="39"/>
                    <a:pt x="82" y="43"/>
                  </a:cubicBezTo>
                  <a:cubicBezTo>
                    <a:pt x="81" y="42"/>
                    <a:pt x="78" y="40"/>
                    <a:pt x="77" y="43"/>
                  </a:cubicBezTo>
                  <a:cubicBezTo>
                    <a:pt x="75" y="42"/>
                    <a:pt x="74" y="42"/>
                    <a:pt x="73" y="43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0" y="44"/>
                    <a:pt x="69" y="45"/>
                  </a:cubicBezTo>
                  <a:cubicBezTo>
                    <a:pt x="67" y="46"/>
                    <a:pt x="64" y="47"/>
                    <a:pt x="64" y="50"/>
                  </a:cubicBezTo>
                  <a:cubicBezTo>
                    <a:pt x="63" y="53"/>
                    <a:pt x="64" y="57"/>
                    <a:pt x="68" y="56"/>
                  </a:cubicBezTo>
                  <a:cubicBezTo>
                    <a:pt x="70" y="54"/>
                    <a:pt x="70" y="49"/>
                    <a:pt x="74" y="50"/>
                  </a:cubicBezTo>
                  <a:cubicBezTo>
                    <a:pt x="73" y="52"/>
                    <a:pt x="71" y="55"/>
                    <a:pt x="70" y="57"/>
                  </a:cubicBezTo>
                  <a:cubicBezTo>
                    <a:pt x="69" y="59"/>
                    <a:pt x="66" y="61"/>
                    <a:pt x="66" y="63"/>
                  </a:cubicBezTo>
                  <a:cubicBezTo>
                    <a:pt x="70" y="63"/>
                    <a:pt x="79" y="56"/>
                    <a:pt x="82" y="59"/>
                  </a:cubicBezTo>
                  <a:cubicBezTo>
                    <a:pt x="78" y="62"/>
                    <a:pt x="72" y="63"/>
                    <a:pt x="68" y="64"/>
                  </a:cubicBezTo>
                  <a:cubicBezTo>
                    <a:pt x="65" y="66"/>
                    <a:pt x="65" y="65"/>
                    <a:pt x="64" y="67"/>
                  </a:cubicBezTo>
                  <a:cubicBezTo>
                    <a:pt x="61" y="70"/>
                    <a:pt x="62" y="69"/>
                    <a:pt x="59" y="69"/>
                  </a:cubicBezTo>
                  <a:cubicBezTo>
                    <a:pt x="57" y="68"/>
                    <a:pt x="54" y="69"/>
                    <a:pt x="53" y="70"/>
                  </a:cubicBezTo>
                  <a:cubicBezTo>
                    <a:pt x="51" y="72"/>
                    <a:pt x="51" y="74"/>
                    <a:pt x="50" y="76"/>
                  </a:cubicBezTo>
                  <a:cubicBezTo>
                    <a:pt x="46" y="82"/>
                    <a:pt x="50" y="81"/>
                    <a:pt x="55" y="82"/>
                  </a:cubicBezTo>
                  <a:cubicBezTo>
                    <a:pt x="53" y="84"/>
                    <a:pt x="49" y="85"/>
                    <a:pt x="47" y="87"/>
                  </a:cubicBezTo>
                  <a:cubicBezTo>
                    <a:pt x="45" y="89"/>
                    <a:pt x="45" y="95"/>
                    <a:pt x="42" y="95"/>
                  </a:cubicBezTo>
                  <a:cubicBezTo>
                    <a:pt x="42" y="99"/>
                    <a:pt x="44" y="99"/>
                    <a:pt x="47" y="97"/>
                  </a:cubicBezTo>
                  <a:cubicBezTo>
                    <a:pt x="50" y="96"/>
                    <a:pt x="51" y="93"/>
                    <a:pt x="53" y="91"/>
                  </a:cubicBezTo>
                  <a:cubicBezTo>
                    <a:pt x="56" y="90"/>
                    <a:pt x="58" y="90"/>
                    <a:pt x="61" y="89"/>
                  </a:cubicBezTo>
                  <a:cubicBezTo>
                    <a:pt x="63" y="87"/>
                    <a:pt x="65" y="84"/>
                    <a:pt x="69" y="84"/>
                  </a:cubicBezTo>
                  <a:cubicBezTo>
                    <a:pt x="70" y="88"/>
                    <a:pt x="64" y="89"/>
                    <a:pt x="61" y="90"/>
                  </a:cubicBezTo>
                  <a:cubicBezTo>
                    <a:pt x="59" y="92"/>
                    <a:pt x="56" y="95"/>
                    <a:pt x="54" y="96"/>
                  </a:cubicBezTo>
                  <a:cubicBezTo>
                    <a:pt x="51" y="98"/>
                    <a:pt x="48" y="98"/>
                    <a:pt x="45" y="100"/>
                  </a:cubicBezTo>
                  <a:cubicBezTo>
                    <a:pt x="42" y="101"/>
                    <a:pt x="40" y="103"/>
                    <a:pt x="37" y="105"/>
                  </a:cubicBezTo>
                  <a:cubicBezTo>
                    <a:pt x="35" y="106"/>
                    <a:pt x="32" y="109"/>
                    <a:pt x="29" y="110"/>
                  </a:cubicBezTo>
                  <a:cubicBezTo>
                    <a:pt x="28" y="111"/>
                    <a:pt x="26" y="111"/>
                    <a:pt x="24" y="112"/>
                  </a:cubicBezTo>
                  <a:cubicBezTo>
                    <a:pt x="22" y="112"/>
                    <a:pt x="21" y="112"/>
                    <a:pt x="18" y="112"/>
                  </a:cubicBezTo>
                  <a:cubicBezTo>
                    <a:pt x="18" y="114"/>
                    <a:pt x="18" y="115"/>
                    <a:pt x="18" y="116"/>
                  </a:cubicBezTo>
                  <a:cubicBezTo>
                    <a:pt x="25" y="116"/>
                    <a:pt x="21" y="120"/>
                    <a:pt x="22" y="124"/>
                  </a:cubicBezTo>
                  <a:cubicBezTo>
                    <a:pt x="16" y="118"/>
                    <a:pt x="14" y="115"/>
                    <a:pt x="6" y="119"/>
                  </a:cubicBezTo>
                  <a:cubicBezTo>
                    <a:pt x="5" y="117"/>
                    <a:pt x="2" y="117"/>
                    <a:pt x="0" y="118"/>
                  </a:cubicBezTo>
                  <a:cubicBezTo>
                    <a:pt x="0" y="118"/>
                    <a:pt x="1" y="118"/>
                    <a:pt x="1" y="118"/>
                  </a:cubicBezTo>
                  <a:cubicBezTo>
                    <a:pt x="4" y="121"/>
                    <a:pt x="7" y="127"/>
                    <a:pt x="7" y="131"/>
                  </a:cubicBezTo>
                  <a:cubicBezTo>
                    <a:pt x="8" y="136"/>
                    <a:pt x="6" y="141"/>
                    <a:pt x="5" y="146"/>
                  </a:cubicBezTo>
                  <a:cubicBezTo>
                    <a:pt x="3" y="151"/>
                    <a:pt x="2" y="158"/>
                    <a:pt x="9" y="157"/>
                  </a:cubicBezTo>
                  <a:cubicBezTo>
                    <a:pt x="12" y="156"/>
                    <a:pt x="14" y="155"/>
                    <a:pt x="17" y="156"/>
                  </a:cubicBezTo>
                  <a:cubicBezTo>
                    <a:pt x="19" y="156"/>
                    <a:pt x="21" y="157"/>
                    <a:pt x="24" y="155"/>
                  </a:cubicBezTo>
                  <a:cubicBezTo>
                    <a:pt x="26" y="153"/>
                    <a:pt x="25" y="151"/>
                    <a:pt x="29" y="150"/>
                  </a:cubicBezTo>
                  <a:cubicBezTo>
                    <a:pt x="32" y="149"/>
                    <a:pt x="34" y="150"/>
                    <a:pt x="35" y="153"/>
                  </a:cubicBezTo>
                  <a:cubicBezTo>
                    <a:pt x="38" y="158"/>
                    <a:pt x="37" y="162"/>
                    <a:pt x="37" y="168"/>
                  </a:cubicBezTo>
                  <a:cubicBezTo>
                    <a:pt x="38" y="173"/>
                    <a:pt x="42" y="176"/>
                    <a:pt x="39" y="181"/>
                  </a:cubicBezTo>
                  <a:cubicBezTo>
                    <a:pt x="35" y="185"/>
                    <a:pt x="33" y="188"/>
                    <a:pt x="34" y="194"/>
                  </a:cubicBezTo>
                  <a:cubicBezTo>
                    <a:pt x="36" y="208"/>
                    <a:pt x="22" y="206"/>
                    <a:pt x="12" y="208"/>
                  </a:cubicBezTo>
                  <a:cubicBezTo>
                    <a:pt x="7" y="209"/>
                    <a:pt x="2" y="212"/>
                    <a:pt x="8" y="216"/>
                  </a:cubicBezTo>
                  <a:cubicBezTo>
                    <a:pt x="13" y="220"/>
                    <a:pt x="14" y="223"/>
                    <a:pt x="16" y="228"/>
                  </a:cubicBezTo>
                  <a:cubicBezTo>
                    <a:pt x="17" y="234"/>
                    <a:pt x="19" y="238"/>
                    <a:pt x="17" y="244"/>
                  </a:cubicBezTo>
                  <a:cubicBezTo>
                    <a:pt x="16" y="246"/>
                    <a:pt x="15" y="248"/>
                    <a:pt x="13" y="250"/>
                  </a:cubicBezTo>
                  <a:cubicBezTo>
                    <a:pt x="12" y="251"/>
                    <a:pt x="8" y="254"/>
                    <a:pt x="8" y="255"/>
                  </a:cubicBezTo>
                  <a:cubicBezTo>
                    <a:pt x="8" y="258"/>
                    <a:pt x="14" y="260"/>
                    <a:pt x="16" y="261"/>
                  </a:cubicBezTo>
                  <a:cubicBezTo>
                    <a:pt x="18" y="262"/>
                    <a:pt x="21" y="261"/>
                    <a:pt x="23" y="262"/>
                  </a:cubicBezTo>
                  <a:cubicBezTo>
                    <a:pt x="28" y="263"/>
                    <a:pt x="33" y="265"/>
                    <a:pt x="37" y="266"/>
                  </a:cubicBezTo>
                  <a:cubicBezTo>
                    <a:pt x="41" y="268"/>
                    <a:pt x="47" y="270"/>
                    <a:pt x="52" y="268"/>
                  </a:cubicBezTo>
                  <a:cubicBezTo>
                    <a:pt x="54" y="267"/>
                    <a:pt x="55" y="266"/>
                    <a:pt x="56" y="264"/>
                  </a:cubicBezTo>
                  <a:cubicBezTo>
                    <a:pt x="59" y="262"/>
                    <a:pt x="61" y="261"/>
                    <a:pt x="64" y="260"/>
                  </a:cubicBezTo>
                  <a:cubicBezTo>
                    <a:pt x="69" y="257"/>
                    <a:pt x="66" y="251"/>
                    <a:pt x="66" y="246"/>
                  </a:cubicBezTo>
                  <a:cubicBezTo>
                    <a:pt x="66" y="243"/>
                    <a:pt x="66" y="241"/>
                    <a:pt x="66" y="238"/>
                  </a:cubicBezTo>
                  <a:cubicBezTo>
                    <a:pt x="65" y="235"/>
                    <a:pt x="64" y="233"/>
                    <a:pt x="65" y="231"/>
                  </a:cubicBezTo>
                  <a:cubicBezTo>
                    <a:pt x="65" y="228"/>
                    <a:pt x="68" y="227"/>
                    <a:pt x="70" y="225"/>
                  </a:cubicBezTo>
                  <a:cubicBezTo>
                    <a:pt x="71" y="223"/>
                    <a:pt x="73" y="220"/>
                    <a:pt x="75" y="218"/>
                  </a:cubicBezTo>
                  <a:cubicBezTo>
                    <a:pt x="79" y="216"/>
                    <a:pt x="87" y="215"/>
                    <a:pt x="90" y="218"/>
                  </a:cubicBezTo>
                  <a:cubicBezTo>
                    <a:pt x="92" y="220"/>
                    <a:pt x="93" y="221"/>
                    <a:pt x="95" y="222"/>
                  </a:cubicBezTo>
                  <a:cubicBezTo>
                    <a:pt x="98" y="223"/>
                    <a:pt x="100" y="221"/>
                    <a:pt x="103" y="222"/>
                  </a:cubicBezTo>
                  <a:cubicBezTo>
                    <a:pt x="106" y="224"/>
                    <a:pt x="107" y="225"/>
                    <a:pt x="110" y="225"/>
                  </a:cubicBezTo>
                  <a:cubicBezTo>
                    <a:pt x="113" y="224"/>
                    <a:pt x="116" y="223"/>
                    <a:pt x="119" y="223"/>
                  </a:cubicBezTo>
                  <a:cubicBezTo>
                    <a:pt x="124" y="223"/>
                    <a:pt x="127" y="225"/>
                    <a:pt x="132" y="228"/>
                  </a:cubicBezTo>
                  <a:cubicBezTo>
                    <a:pt x="136" y="231"/>
                    <a:pt x="137" y="236"/>
                    <a:pt x="139" y="241"/>
                  </a:cubicBezTo>
                  <a:cubicBezTo>
                    <a:pt x="142" y="246"/>
                    <a:pt x="146" y="248"/>
                    <a:pt x="148" y="253"/>
                  </a:cubicBezTo>
                  <a:cubicBezTo>
                    <a:pt x="150" y="257"/>
                    <a:pt x="149" y="265"/>
                    <a:pt x="154" y="265"/>
                  </a:cubicBezTo>
                  <a:cubicBezTo>
                    <a:pt x="157" y="265"/>
                    <a:pt x="158" y="263"/>
                    <a:pt x="160" y="266"/>
                  </a:cubicBezTo>
                  <a:cubicBezTo>
                    <a:pt x="161" y="268"/>
                    <a:pt x="160" y="271"/>
                    <a:pt x="164" y="268"/>
                  </a:cubicBezTo>
                  <a:cubicBezTo>
                    <a:pt x="166" y="267"/>
                    <a:pt x="167" y="265"/>
                    <a:pt x="171" y="265"/>
                  </a:cubicBezTo>
                  <a:cubicBezTo>
                    <a:pt x="173" y="265"/>
                    <a:pt x="176" y="267"/>
                    <a:pt x="178" y="268"/>
                  </a:cubicBezTo>
                  <a:cubicBezTo>
                    <a:pt x="181" y="269"/>
                    <a:pt x="183" y="270"/>
                    <a:pt x="186" y="270"/>
                  </a:cubicBezTo>
                  <a:cubicBezTo>
                    <a:pt x="188" y="270"/>
                    <a:pt x="189" y="270"/>
                    <a:pt x="191" y="270"/>
                  </a:cubicBezTo>
                  <a:cubicBezTo>
                    <a:pt x="190" y="264"/>
                    <a:pt x="187" y="258"/>
                    <a:pt x="185" y="252"/>
                  </a:cubicBezTo>
                  <a:cubicBezTo>
                    <a:pt x="184" y="246"/>
                    <a:pt x="184" y="241"/>
                    <a:pt x="184" y="235"/>
                  </a:cubicBezTo>
                  <a:cubicBezTo>
                    <a:pt x="185" y="229"/>
                    <a:pt x="187" y="225"/>
                    <a:pt x="187" y="219"/>
                  </a:cubicBezTo>
                  <a:cubicBezTo>
                    <a:pt x="187" y="213"/>
                    <a:pt x="185" y="207"/>
                    <a:pt x="187" y="201"/>
                  </a:cubicBezTo>
                  <a:cubicBezTo>
                    <a:pt x="188" y="196"/>
                    <a:pt x="191" y="190"/>
                    <a:pt x="192" y="185"/>
                  </a:cubicBezTo>
                  <a:cubicBezTo>
                    <a:pt x="192" y="179"/>
                    <a:pt x="190" y="173"/>
                    <a:pt x="187" y="168"/>
                  </a:cubicBezTo>
                  <a:cubicBezTo>
                    <a:pt x="185" y="164"/>
                    <a:pt x="182" y="160"/>
                    <a:pt x="183" y="155"/>
                  </a:cubicBezTo>
                  <a:cubicBezTo>
                    <a:pt x="174" y="158"/>
                    <a:pt x="161" y="164"/>
                    <a:pt x="156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85"/>
            <p:cNvSpPr>
              <a:spLocks/>
            </p:cNvSpPr>
            <p:nvPr/>
          </p:nvSpPr>
          <p:spPr bwMode="auto">
            <a:xfrm>
              <a:off x="3632201" y="4238625"/>
              <a:ext cx="149225" cy="201613"/>
            </a:xfrm>
            <a:custGeom>
              <a:avLst/>
              <a:gdLst>
                <a:gd name="T0" fmla="*/ 75 w 88"/>
                <a:gd name="T1" fmla="*/ 4 h 119"/>
                <a:gd name="T2" fmla="*/ 73 w 88"/>
                <a:gd name="T3" fmla="*/ 21 h 119"/>
                <a:gd name="T4" fmla="*/ 66 w 88"/>
                <a:gd name="T5" fmla="*/ 20 h 119"/>
                <a:gd name="T6" fmla="*/ 59 w 88"/>
                <a:gd name="T7" fmla="*/ 18 h 119"/>
                <a:gd name="T8" fmla="*/ 50 w 88"/>
                <a:gd name="T9" fmla="*/ 9 h 119"/>
                <a:gd name="T10" fmla="*/ 44 w 88"/>
                <a:gd name="T11" fmla="*/ 13 h 119"/>
                <a:gd name="T12" fmla="*/ 26 w 88"/>
                <a:gd name="T13" fmla="*/ 13 h 119"/>
                <a:gd name="T14" fmla="*/ 15 w 88"/>
                <a:gd name="T15" fmla="*/ 26 h 119"/>
                <a:gd name="T16" fmla="*/ 6 w 88"/>
                <a:gd name="T17" fmla="*/ 37 h 119"/>
                <a:gd name="T18" fmla="*/ 4 w 88"/>
                <a:gd name="T19" fmla="*/ 38 h 119"/>
                <a:gd name="T20" fmla="*/ 3 w 88"/>
                <a:gd name="T21" fmla="*/ 39 h 119"/>
                <a:gd name="T22" fmla="*/ 0 w 88"/>
                <a:gd name="T23" fmla="*/ 44 h 119"/>
                <a:gd name="T24" fmla="*/ 4 w 88"/>
                <a:gd name="T25" fmla="*/ 46 h 119"/>
                <a:gd name="T26" fmla="*/ 5 w 88"/>
                <a:gd name="T27" fmla="*/ 51 h 119"/>
                <a:gd name="T28" fmla="*/ 4 w 88"/>
                <a:gd name="T29" fmla="*/ 56 h 119"/>
                <a:gd name="T30" fmla="*/ 11 w 88"/>
                <a:gd name="T31" fmla="*/ 56 h 119"/>
                <a:gd name="T32" fmla="*/ 9 w 88"/>
                <a:gd name="T33" fmla="*/ 63 h 119"/>
                <a:gd name="T34" fmla="*/ 5 w 88"/>
                <a:gd name="T35" fmla="*/ 65 h 119"/>
                <a:gd name="T36" fmla="*/ 5 w 88"/>
                <a:gd name="T37" fmla="*/ 70 h 119"/>
                <a:gd name="T38" fmla="*/ 11 w 88"/>
                <a:gd name="T39" fmla="*/ 67 h 119"/>
                <a:gd name="T40" fmla="*/ 9 w 88"/>
                <a:gd name="T41" fmla="*/ 70 h 119"/>
                <a:gd name="T42" fmla="*/ 11 w 88"/>
                <a:gd name="T43" fmla="*/ 71 h 119"/>
                <a:gd name="T44" fmla="*/ 14 w 88"/>
                <a:gd name="T45" fmla="*/ 77 h 119"/>
                <a:gd name="T46" fmla="*/ 19 w 88"/>
                <a:gd name="T47" fmla="*/ 73 h 119"/>
                <a:gd name="T48" fmla="*/ 22 w 88"/>
                <a:gd name="T49" fmla="*/ 81 h 119"/>
                <a:gd name="T50" fmla="*/ 26 w 88"/>
                <a:gd name="T51" fmla="*/ 85 h 119"/>
                <a:gd name="T52" fmla="*/ 22 w 88"/>
                <a:gd name="T53" fmla="*/ 89 h 119"/>
                <a:gd name="T54" fmla="*/ 16 w 88"/>
                <a:gd name="T55" fmla="*/ 85 h 119"/>
                <a:gd name="T56" fmla="*/ 20 w 88"/>
                <a:gd name="T57" fmla="*/ 89 h 119"/>
                <a:gd name="T58" fmla="*/ 20 w 88"/>
                <a:gd name="T59" fmla="*/ 92 h 119"/>
                <a:gd name="T60" fmla="*/ 24 w 88"/>
                <a:gd name="T61" fmla="*/ 93 h 119"/>
                <a:gd name="T62" fmla="*/ 26 w 88"/>
                <a:gd name="T63" fmla="*/ 96 h 119"/>
                <a:gd name="T64" fmla="*/ 30 w 88"/>
                <a:gd name="T65" fmla="*/ 92 h 119"/>
                <a:gd name="T66" fmla="*/ 33 w 88"/>
                <a:gd name="T67" fmla="*/ 93 h 119"/>
                <a:gd name="T68" fmla="*/ 35 w 88"/>
                <a:gd name="T69" fmla="*/ 90 h 119"/>
                <a:gd name="T70" fmla="*/ 43 w 88"/>
                <a:gd name="T71" fmla="*/ 87 h 119"/>
                <a:gd name="T72" fmla="*/ 50 w 88"/>
                <a:gd name="T73" fmla="*/ 84 h 119"/>
                <a:gd name="T74" fmla="*/ 53 w 88"/>
                <a:gd name="T75" fmla="*/ 99 h 119"/>
                <a:gd name="T76" fmla="*/ 54 w 88"/>
                <a:gd name="T77" fmla="*/ 118 h 119"/>
                <a:gd name="T78" fmla="*/ 66 w 88"/>
                <a:gd name="T79" fmla="*/ 115 h 119"/>
                <a:gd name="T80" fmla="*/ 71 w 88"/>
                <a:gd name="T81" fmla="*/ 103 h 119"/>
                <a:gd name="T82" fmla="*/ 76 w 88"/>
                <a:gd name="T83" fmla="*/ 99 h 119"/>
                <a:gd name="T84" fmla="*/ 77 w 88"/>
                <a:gd name="T85" fmla="*/ 92 h 119"/>
                <a:gd name="T86" fmla="*/ 80 w 88"/>
                <a:gd name="T87" fmla="*/ 80 h 119"/>
                <a:gd name="T88" fmla="*/ 83 w 88"/>
                <a:gd name="T89" fmla="*/ 71 h 119"/>
                <a:gd name="T90" fmla="*/ 82 w 88"/>
                <a:gd name="T91" fmla="*/ 59 h 119"/>
                <a:gd name="T92" fmla="*/ 80 w 88"/>
                <a:gd name="T93" fmla="*/ 50 h 119"/>
                <a:gd name="T94" fmla="*/ 75 w 88"/>
                <a:gd name="T95" fmla="*/ 41 h 119"/>
                <a:gd name="T96" fmla="*/ 73 w 88"/>
                <a:gd name="T97" fmla="*/ 32 h 119"/>
                <a:gd name="T98" fmla="*/ 79 w 88"/>
                <a:gd name="T99" fmla="*/ 25 h 119"/>
                <a:gd name="T100" fmla="*/ 86 w 88"/>
                <a:gd name="T101" fmla="*/ 19 h 119"/>
                <a:gd name="T102" fmla="*/ 88 w 88"/>
                <a:gd name="T103" fmla="*/ 11 h 119"/>
                <a:gd name="T104" fmla="*/ 86 w 88"/>
                <a:gd name="T105" fmla="*/ 2 h 119"/>
                <a:gd name="T106" fmla="*/ 86 w 88"/>
                <a:gd name="T107" fmla="*/ 1 h 119"/>
                <a:gd name="T108" fmla="*/ 85 w 88"/>
                <a:gd name="T109" fmla="*/ 1 h 119"/>
                <a:gd name="T110" fmla="*/ 75 w 88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119">
                  <a:moveTo>
                    <a:pt x="75" y="4"/>
                  </a:moveTo>
                  <a:cubicBezTo>
                    <a:pt x="71" y="9"/>
                    <a:pt x="78" y="17"/>
                    <a:pt x="73" y="21"/>
                  </a:cubicBezTo>
                  <a:cubicBezTo>
                    <a:pt x="71" y="22"/>
                    <a:pt x="68" y="20"/>
                    <a:pt x="66" y="20"/>
                  </a:cubicBezTo>
                  <a:cubicBezTo>
                    <a:pt x="63" y="20"/>
                    <a:pt x="61" y="20"/>
                    <a:pt x="59" y="18"/>
                  </a:cubicBezTo>
                  <a:cubicBezTo>
                    <a:pt x="57" y="15"/>
                    <a:pt x="56" y="5"/>
                    <a:pt x="50" y="9"/>
                  </a:cubicBezTo>
                  <a:cubicBezTo>
                    <a:pt x="47" y="10"/>
                    <a:pt x="48" y="13"/>
                    <a:pt x="44" y="13"/>
                  </a:cubicBezTo>
                  <a:cubicBezTo>
                    <a:pt x="38" y="14"/>
                    <a:pt x="31" y="11"/>
                    <a:pt x="26" y="13"/>
                  </a:cubicBezTo>
                  <a:cubicBezTo>
                    <a:pt x="21" y="15"/>
                    <a:pt x="18" y="22"/>
                    <a:pt x="15" y="26"/>
                  </a:cubicBezTo>
                  <a:cubicBezTo>
                    <a:pt x="12" y="30"/>
                    <a:pt x="9" y="33"/>
                    <a:pt x="6" y="37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0" y="41"/>
                    <a:pt x="0" y="44"/>
                  </a:cubicBezTo>
                  <a:cubicBezTo>
                    <a:pt x="1" y="45"/>
                    <a:pt x="2" y="46"/>
                    <a:pt x="4" y="46"/>
                  </a:cubicBezTo>
                  <a:cubicBezTo>
                    <a:pt x="4" y="48"/>
                    <a:pt x="5" y="49"/>
                    <a:pt x="5" y="51"/>
                  </a:cubicBezTo>
                  <a:cubicBezTo>
                    <a:pt x="5" y="53"/>
                    <a:pt x="4" y="54"/>
                    <a:pt x="4" y="56"/>
                  </a:cubicBezTo>
                  <a:cubicBezTo>
                    <a:pt x="5" y="62"/>
                    <a:pt x="8" y="55"/>
                    <a:pt x="11" y="56"/>
                  </a:cubicBezTo>
                  <a:cubicBezTo>
                    <a:pt x="11" y="58"/>
                    <a:pt x="10" y="61"/>
                    <a:pt x="9" y="63"/>
                  </a:cubicBezTo>
                  <a:cubicBezTo>
                    <a:pt x="8" y="64"/>
                    <a:pt x="6" y="63"/>
                    <a:pt x="5" y="65"/>
                  </a:cubicBezTo>
                  <a:cubicBezTo>
                    <a:pt x="5" y="67"/>
                    <a:pt x="5" y="68"/>
                    <a:pt x="5" y="70"/>
                  </a:cubicBezTo>
                  <a:cubicBezTo>
                    <a:pt x="7" y="68"/>
                    <a:pt x="8" y="67"/>
                    <a:pt x="11" y="67"/>
                  </a:cubicBezTo>
                  <a:cubicBezTo>
                    <a:pt x="10" y="68"/>
                    <a:pt x="9" y="69"/>
                    <a:pt x="9" y="70"/>
                  </a:cubicBezTo>
                  <a:cubicBezTo>
                    <a:pt x="9" y="72"/>
                    <a:pt x="11" y="70"/>
                    <a:pt x="11" y="71"/>
                  </a:cubicBezTo>
                  <a:cubicBezTo>
                    <a:pt x="13" y="73"/>
                    <a:pt x="13" y="75"/>
                    <a:pt x="14" y="77"/>
                  </a:cubicBezTo>
                  <a:cubicBezTo>
                    <a:pt x="15" y="76"/>
                    <a:pt x="17" y="73"/>
                    <a:pt x="19" y="73"/>
                  </a:cubicBezTo>
                  <a:cubicBezTo>
                    <a:pt x="19" y="76"/>
                    <a:pt x="19" y="80"/>
                    <a:pt x="22" y="81"/>
                  </a:cubicBezTo>
                  <a:cubicBezTo>
                    <a:pt x="23" y="77"/>
                    <a:pt x="26" y="83"/>
                    <a:pt x="26" y="85"/>
                  </a:cubicBezTo>
                  <a:cubicBezTo>
                    <a:pt x="26" y="87"/>
                    <a:pt x="24" y="89"/>
                    <a:pt x="22" y="89"/>
                  </a:cubicBezTo>
                  <a:cubicBezTo>
                    <a:pt x="20" y="88"/>
                    <a:pt x="19" y="82"/>
                    <a:pt x="16" y="85"/>
                  </a:cubicBezTo>
                  <a:cubicBezTo>
                    <a:pt x="13" y="88"/>
                    <a:pt x="17" y="90"/>
                    <a:pt x="20" y="89"/>
                  </a:cubicBezTo>
                  <a:cubicBezTo>
                    <a:pt x="19" y="90"/>
                    <a:pt x="20" y="91"/>
                    <a:pt x="20" y="92"/>
                  </a:cubicBezTo>
                  <a:cubicBezTo>
                    <a:pt x="23" y="92"/>
                    <a:pt x="24" y="89"/>
                    <a:pt x="24" y="93"/>
                  </a:cubicBezTo>
                  <a:cubicBezTo>
                    <a:pt x="24" y="95"/>
                    <a:pt x="22" y="98"/>
                    <a:pt x="26" y="96"/>
                  </a:cubicBezTo>
                  <a:cubicBezTo>
                    <a:pt x="27" y="95"/>
                    <a:pt x="28" y="92"/>
                    <a:pt x="30" y="92"/>
                  </a:cubicBezTo>
                  <a:cubicBezTo>
                    <a:pt x="31" y="91"/>
                    <a:pt x="31" y="93"/>
                    <a:pt x="33" y="93"/>
                  </a:cubicBezTo>
                  <a:cubicBezTo>
                    <a:pt x="34" y="92"/>
                    <a:pt x="34" y="90"/>
                    <a:pt x="35" y="90"/>
                  </a:cubicBezTo>
                  <a:cubicBezTo>
                    <a:pt x="37" y="88"/>
                    <a:pt x="40" y="88"/>
                    <a:pt x="43" y="87"/>
                  </a:cubicBezTo>
                  <a:cubicBezTo>
                    <a:pt x="45" y="86"/>
                    <a:pt x="48" y="84"/>
                    <a:pt x="50" y="84"/>
                  </a:cubicBezTo>
                  <a:cubicBezTo>
                    <a:pt x="54" y="85"/>
                    <a:pt x="53" y="96"/>
                    <a:pt x="53" y="99"/>
                  </a:cubicBezTo>
                  <a:cubicBezTo>
                    <a:pt x="53" y="105"/>
                    <a:pt x="52" y="113"/>
                    <a:pt x="54" y="118"/>
                  </a:cubicBezTo>
                  <a:cubicBezTo>
                    <a:pt x="59" y="119"/>
                    <a:pt x="64" y="119"/>
                    <a:pt x="66" y="115"/>
                  </a:cubicBezTo>
                  <a:cubicBezTo>
                    <a:pt x="68" y="110"/>
                    <a:pt x="66" y="107"/>
                    <a:pt x="71" y="103"/>
                  </a:cubicBezTo>
                  <a:cubicBezTo>
                    <a:pt x="73" y="102"/>
                    <a:pt x="75" y="102"/>
                    <a:pt x="76" y="99"/>
                  </a:cubicBezTo>
                  <a:cubicBezTo>
                    <a:pt x="77" y="97"/>
                    <a:pt x="77" y="95"/>
                    <a:pt x="77" y="92"/>
                  </a:cubicBezTo>
                  <a:cubicBezTo>
                    <a:pt x="79" y="88"/>
                    <a:pt x="79" y="84"/>
                    <a:pt x="80" y="80"/>
                  </a:cubicBezTo>
                  <a:cubicBezTo>
                    <a:pt x="81" y="77"/>
                    <a:pt x="83" y="74"/>
                    <a:pt x="83" y="71"/>
                  </a:cubicBezTo>
                  <a:cubicBezTo>
                    <a:pt x="83" y="67"/>
                    <a:pt x="82" y="63"/>
                    <a:pt x="82" y="59"/>
                  </a:cubicBezTo>
                  <a:cubicBezTo>
                    <a:pt x="81" y="56"/>
                    <a:pt x="81" y="52"/>
                    <a:pt x="80" y="50"/>
                  </a:cubicBezTo>
                  <a:cubicBezTo>
                    <a:pt x="78" y="47"/>
                    <a:pt x="76" y="44"/>
                    <a:pt x="75" y="41"/>
                  </a:cubicBezTo>
                  <a:cubicBezTo>
                    <a:pt x="74" y="38"/>
                    <a:pt x="74" y="35"/>
                    <a:pt x="73" y="32"/>
                  </a:cubicBezTo>
                  <a:cubicBezTo>
                    <a:pt x="73" y="28"/>
                    <a:pt x="75" y="27"/>
                    <a:pt x="79" y="25"/>
                  </a:cubicBezTo>
                  <a:cubicBezTo>
                    <a:pt x="81" y="23"/>
                    <a:pt x="85" y="22"/>
                    <a:pt x="86" y="19"/>
                  </a:cubicBezTo>
                  <a:cubicBezTo>
                    <a:pt x="88" y="17"/>
                    <a:pt x="88" y="15"/>
                    <a:pt x="88" y="11"/>
                  </a:cubicBezTo>
                  <a:cubicBezTo>
                    <a:pt x="88" y="8"/>
                    <a:pt x="87" y="6"/>
                    <a:pt x="86" y="2"/>
                  </a:cubicBezTo>
                  <a:cubicBezTo>
                    <a:pt x="86" y="2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1" y="0"/>
                    <a:pt x="77" y="1"/>
                    <a:pt x="75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86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87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88"/>
            <p:cNvSpPr>
              <a:spLocks/>
            </p:cNvSpPr>
            <p:nvPr/>
          </p:nvSpPr>
          <p:spPr bwMode="auto">
            <a:xfrm>
              <a:off x="3152776" y="3448050"/>
              <a:ext cx="434975" cy="288925"/>
            </a:xfrm>
            <a:custGeom>
              <a:avLst/>
              <a:gdLst>
                <a:gd name="T0" fmla="*/ 152 w 257"/>
                <a:gd name="T1" fmla="*/ 154 h 171"/>
                <a:gd name="T2" fmla="*/ 205 w 257"/>
                <a:gd name="T3" fmla="*/ 134 h 171"/>
                <a:gd name="T4" fmla="*/ 223 w 257"/>
                <a:gd name="T5" fmla="*/ 137 h 171"/>
                <a:gd name="T6" fmla="*/ 231 w 257"/>
                <a:gd name="T7" fmla="*/ 111 h 171"/>
                <a:gd name="T8" fmla="*/ 249 w 257"/>
                <a:gd name="T9" fmla="*/ 77 h 171"/>
                <a:gd name="T10" fmla="*/ 250 w 257"/>
                <a:gd name="T11" fmla="*/ 36 h 171"/>
                <a:gd name="T12" fmla="*/ 232 w 257"/>
                <a:gd name="T13" fmla="*/ 39 h 171"/>
                <a:gd name="T14" fmla="*/ 222 w 257"/>
                <a:gd name="T15" fmla="*/ 14 h 171"/>
                <a:gd name="T16" fmla="*/ 213 w 257"/>
                <a:gd name="T17" fmla="*/ 2 h 171"/>
                <a:gd name="T18" fmla="*/ 196 w 257"/>
                <a:gd name="T19" fmla="*/ 9 h 171"/>
                <a:gd name="T20" fmla="*/ 197 w 257"/>
                <a:gd name="T21" fmla="*/ 13 h 171"/>
                <a:gd name="T22" fmla="*/ 195 w 257"/>
                <a:gd name="T23" fmla="*/ 18 h 171"/>
                <a:gd name="T24" fmla="*/ 179 w 257"/>
                <a:gd name="T25" fmla="*/ 21 h 171"/>
                <a:gd name="T26" fmla="*/ 171 w 257"/>
                <a:gd name="T27" fmla="*/ 24 h 171"/>
                <a:gd name="T28" fmla="*/ 177 w 257"/>
                <a:gd name="T29" fmla="*/ 31 h 171"/>
                <a:gd name="T30" fmla="*/ 176 w 257"/>
                <a:gd name="T31" fmla="*/ 46 h 171"/>
                <a:gd name="T32" fmla="*/ 164 w 257"/>
                <a:gd name="T33" fmla="*/ 37 h 171"/>
                <a:gd name="T34" fmla="*/ 154 w 257"/>
                <a:gd name="T35" fmla="*/ 39 h 171"/>
                <a:gd name="T36" fmla="*/ 146 w 257"/>
                <a:gd name="T37" fmla="*/ 34 h 171"/>
                <a:gd name="T38" fmla="*/ 136 w 257"/>
                <a:gd name="T39" fmla="*/ 40 h 171"/>
                <a:gd name="T40" fmla="*/ 125 w 257"/>
                <a:gd name="T41" fmla="*/ 46 h 171"/>
                <a:gd name="T42" fmla="*/ 103 w 257"/>
                <a:gd name="T43" fmla="*/ 54 h 171"/>
                <a:gd name="T44" fmla="*/ 116 w 257"/>
                <a:gd name="T45" fmla="*/ 67 h 171"/>
                <a:gd name="T46" fmla="*/ 104 w 257"/>
                <a:gd name="T47" fmla="*/ 66 h 171"/>
                <a:gd name="T48" fmla="*/ 96 w 257"/>
                <a:gd name="T49" fmla="*/ 64 h 171"/>
                <a:gd name="T50" fmla="*/ 97 w 257"/>
                <a:gd name="T51" fmla="*/ 73 h 171"/>
                <a:gd name="T52" fmla="*/ 89 w 257"/>
                <a:gd name="T53" fmla="*/ 84 h 171"/>
                <a:gd name="T54" fmla="*/ 112 w 257"/>
                <a:gd name="T55" fmla="*/ 82 h 171"/>
                <a:gd name="T56" fmla="*/ 131 w 257"/>
                <a:gd name="T57" fmla="*/ 85 h 171"/>
                <a:gd name="T58" fmla="*/ 116 w 257"/>
                <a:gd name="T59" fmla="*/ 91 h 171"/>
                <a:gd name="T60" fmla="*/ 98 w 257"/>
                <a:gd name="T61" fmla="*/ 93 h 171"/>
                <a:gd name="T62" fmla="*/ 79 w 257"/>
                <a:gd name="T63" fmla="*/ 85 h 171"/>
                <a:gd name="T64" fmla="*/ 65 w 257"/>
                <a:gd name="T65" fmla="*/ 89 h 171"/>
                <a:gd name="T66" fmla="*/ 68 w 257"/>
                <a:gd name="T67" fmla="*/ 98 h 171"/>
                <a:gd name="T68" fmla="*/ 60 w 257"/>
                <a:gd name="T69" fmla="*/ 101 h 171"/>
                <a:gd name="T70" fmla="*/ 57 w 257"/>
                <a:gd name="T71" fmla="*/ 113 h 171"/>
                <a:gd name="T72" fmla="*/ 62 w 257"/>
                <a:gd name="T73" fmla="*/ 115 h 171"/>
                <a:gd name="T74" fmla="*/ 49 w 257"/>
                <a:gd name="T75" fmla="*/ 121 h 171"/>
                <a:gd name="T76" fmla="*/ 32 w 257"/>
                <a:gd name="T77" fmla="*/ 109 h 171"/>
                <a:gd name="T78" fmla="*/ 31 w 257"/>
                <a:gd name="T79" fmla="*/ 122 h 171"/>
                <a:gd name="T80" fmla="*/ 14 w 257"/>
                <a:gd name="T81" fmla="*/ 125 h 171"/>
                <a:gd name="T82" fmla="*/ 25 w 257"/>
                <a:gd name="T83" fmla="*/ 132 h 171"/>
                <a:gd name="T84" fmla="*/ 35 w 257"/>
                <a:gd name="T85" fmla="*/ 133 h 171"/>
                <a:gd name="T86" fmla="*/ 31 w 257"/>
                <a:gd name="T87" fmla="*/ 135 h 171"/>
                <a:gd name="T88" fmla="*/ 8 w 257"/>
                <a:gd name="T89" fmla="*/ 132 h 171"/>
                <a:gd name="T90" fmla="*/ 6 w 257"/>
                <a:gd name="T91" fmla="*/ 127 h 171"/>
                <a:gd name="T92" fmla="*/ 11 w 257"/>
                <a:gd name="T93" fmla="*/ 146 h 171"/>
                <a:gd name="T94" fmla="*/ 7 w 257"/>
                <a:gd name="T95" fmla="*/ 153 h 171"/>
                <a:gd name="T96" fmla="*/ 30 w 257"/>
                <a:gd name="T97" fmla="*/ 163 h 171"/>
                <a:gd name="T98" fmla="*/ 51 w 257"/>
                <a:gd name="T99" fmla="*/ 163 h 171"/>
                <a:gd name="T100" fmla="*/ 80 w 257"/>
                <a:gd name="T101" fmla="*/ 161 h 171"/>
                <a:gd name="T102" fmla="*/ 114 w 257"/>
                <a:gd name="T103" fmla="*/ 168 h 171"/>
                <a:gd name="T104" fmla="*/ 129 w 257"/>
                <a:gd name="T105" fmla="*/ 16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171">
                  <a:moveTo>
                    <a:pt x="129" y="165"/>
                  </a:moveTo>
                  <a:cubicBezTo>
                    <a:pt x="132" y="163"/>
                    <a:pt x="135" y="159"/>
                    <a:pt x="138" y="157"/>
                  </a:cubicBezTo>
                  <a:cubicBezTo>
                    <a:pt x="143" y="152"/>
                    <a:pt x="146" y="154"/>
                    <a:pt x="152" y="154"/>
                  </a:cubicBezTo>
                  <a:cubicBezTo>
                    <a:pt x="162" y="154"/>
                    <a:pt x="166" y="143"/>
                    <a:pt x="171" y="137"/>
                  </a:cubicBezTo>
                  <a:cubicBezTo>
                    <a:pt x="176" y="131"/>
                    <a:pt x="187" y="135"/>
                    <a:pt x="193" y="135"/>
                  </a:cubicBezTo>
                  <a:cubicBezTo>
                    <a:pt x="197" y="134"/>
                    <a:pt x="201" y="133"/>
                    <a:pt x="205" y="134"/>
                  </a:cubicBezTo>
                  <a:cubicBezTo>
                    <a:pt x="210" y="135"/>
                    <a:pt x="210" y="137"/>
                    <a:pt x="213" y="138"/>
                  </a:cubicBezTo>
                  <a:cubicBezTo>
                    <a:pt x="217" y="140"/>
                    <a:pt x="220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4" y="136"/>
                    <a:pt x="227" y="134"/>
                    <a:pt x="228" y="133"/>
                  </a:cubicBezTo>
                  <a:cubicBezTo>
                    <a:pt x="230" y="131"/>
                    <a:pt x="231" y="129"/>
                    <a:pt x="232" y="127"/>
                  </a:cubicBezTo>
                  <a:cubicBezTo>
                    <a:pt x="234" y="121"/>
                    <a:pt x="232" y="117"/>
                    <a:pt x="231" y="111"/>
                  </a:cubicBezTo>
                  <a:cubicBezTo>
                    <a:pt x="229" y="106"/>
                    <a:pt x="228" y="103"/>
                    <a:pt x="223" y="99"/>
                  </a:cubicBezTo>
                  <a:cubicBezTo>
                    <a:pt x="217" y="95"/>
                    <a:pt x="222" y="92"/>
                    <a:pt x="227" y="91"/>
                  </a:cubicBezTo>
                  <a:cubicBezTo>
                    <a:pt x="237" y="89"/>
                    <a:pt x="251" y="91"/>
                    <a:pt x="249" y="77"/>
                  </a:cubicBezTo>
                  <a:cubicBezTo>
                    <a:pt x="248" y="71"/>
                    <a:pt x="250" y="68"/>
                    <a:pt x="254" y="64"/>
                  </a:cubicBezTo>
                  <a:cubicBezTo>
                    <a:pt x="257" y="59"/>
                    <a:pt x="253" y="56"/>
                    <a:pt x="252" y="51"/>
                  </a:cubicBezTo>
                  <a:cubicBezTo>
                    <a:pt x="252" y="45"/>
                    <a:pt x="253" y="41"/>
                    <a:pt x="250" y="36"/>
                  </a:cubicBezTo>
                  <a:cubicBezTo>
                    <a:pt x="249" y="33"/>
                    <a:pt x="247" y="32"/>
                    <a:pt x="244" y="33"/>
                  </a:cubicBezTo>
                  <a:cubicBezTo>
                    <a:pt x="240" y="34"/>
                    <a:pt x="241" y="36"/>
                    <a:pt x="239" y="38"/>
                  </a:cubicBezTo>
                  <a:cubicBezTo>
                    <a:pt x="236" y="40"/>
                    <a:pt x="234" y="39"/>
                    <a:pt x="232" y="39"/>
                  </a:cubicBezTo>
                  <a:cubicBezTo>
                    <a:pt x="229" y="38"/>
                    <a:pt x="227" y="39"/>
                    <a:pt x="224" y="40"/>
                  </a:cubicBezTo>
                  <a:cubicBezTo>
                    <a:pt x="217" y="41"/>
                    <a:pt x="218" y="34"/>
                    <a:pt x="220" y="29"/>
                  </a:cubicBezTo>
                  <a:cubicBezTo>
                    <a:pt x="221" y="24"/>
                    <a:pt x="223" y="19"/>
                    <a:pt x="222" y="14"/>
                  </a:cubicBezTo>
                  <a:cubicBezTo>
                    <a:pt x="222" y="10"/>
                    <a:pt x="219" y="4"/>
                    <a:pt x="216" y="1"/>
                  </a:cubicBezTo>
                  <a:cubicBezTo>
                    <a:pt x="216" y="1"/>
                    <a:pt x="215" y="1"/>
                    <a:pt x="215" y="1"/>
                  </a:cubicBezTo>
                  <a:cubicBezTo>
                    <a:pt x="214" y="1"/>
                    <a:pt x="214" y="2"/>
                    <a:pt x="213" y="2"/>
                  </a:cubicBezTo>
                  <a:cubicBezTo>
                    <a:pt x="210" y="0"/>
                    <a:pt x="208" y="2"/>
                    <a:pt x="207" y="5"/>
                  </a:cubicBezTo>
                  <a:cubicBezTo>
                    <a:pt x="203" y="5"/>
                    <a:pt x="202" y="5"/>
                    <a:pt x="199" y="7"/>
                  </a:cubicBezTo>
                  <a:cubicBezTo>
                    <a:pt x="198" y="8"/>
                    <a:pt x="197" y="8"/>
                    <a:pt x="196" y="9"/>
                  </a:cubicBezTo>
                  <a:cubicBezTo>
                    <a:pt x="195" y="10"/>
                    <a:pt x="194" y="10"/>
                    <a:pt x="193" y="11"/>
                  </a:cubicBezTo>
                  <a:cubicBezTo>
                    <a:pt x="190" y="12"/>
                    <a:pt x="189" y="15"/>
                    <a:pt x="194" y="15"/>
                  </a:cubicBezTo>
                  <a:cubicBezTo>
                    <a:pt x="195" y="14"/>
                    <a:pt x="195" y="13"/>
                    <a:pt x="197" y="13"/>
                  </a:cubicBezTo>
                  <a:cubicBezTo>
                    <a:pt x="199" y="13"/>
                    <a:pt x="200" y="13"/>
                    <a:pt x="200" y="14"/>
                  </a:cubicBezTo>
                  <a:cubicBezTo>
                    <a:pt x="196" y="14"/>
                    <a:pt x="197" y="17"/>
                    <a:pt x="199" y="20"/>
                  </a:cubicBezTo>
                  <a:cubicBezTo>
                    <a:pt x="197" y="18"/>
                    <a:pt x="196" y="18"/>
                    <a:pt x="195" y="18"/>
                  </a:cubicBezTo>
                  <a:cubicBezTo>
                    <a:pt x="193" y="17"/>
                    <a:pt x="192" y="19"/>
                    <a:pt x="191" y="17"/>
                  </a:cubicBezTo>
                  <a:cubicBezTo>
                    <a:pt x="188" y="20"/>
                    <a:pt x="185" y="16"/>
                    <a:pt x="183" y="21"/>
                  </a:cubicBezTo>
                  <a:cubicBezTo>
                    <a:pt x="181" y="19"/>
                    <a:pt x="181" y="19"/>
                    <a:pt x="179" y="21"/>
                  </a:cubicBezTo>
                  <a:cubicBezTo>
                    <a:pt x="178" y="21"/>
                    <a:pt x="179" y="22"/>
                    <a:pt x="178" y="22"/>
                  </a:cubicBezTo>
                  <a:cubicBezTo>
                    <a:pt x="177" y="22"/>
                    <a:pt x="176" y="21"/>
                    <a:pt x="175" y="21"/>
                  </a:cubicBezTo>
                  <a:cubicBezTo>
                    <a:pt x="173" y="20"/>
                    <a:pt x="173" y="23"/>
                    <a:pt x="171" y="24"/>
                  </a:cubicBezTo>
                  <a:cubicBezTo>
                    <a:pt x="170" y="26"/>
                    <a:pt x="168" y="25"/>
                    <a:pt x="166" y="26"/>
                  </a:cubicBezTo>
                  <a:cubicBezTo>
                    <a:pt x="160" y="29"/>
                    <a:pt x="167" y="32"/>
                    <a:pt x="171" y="32"/>
                  </a:cubicBezTo>
                  <a:cubicBezTo>
                    <a:pt x="173" y="32"/>
                    <a:pt x="174" y="31"/>
                    <a:pt x="177" y="31"/>
                  </a:cubicBezTo>
                  <a:cubicBezTo>
                    <a:pt x="179" y="31"/>
                    <a:pt x="181" y="32"/>
                    <a:pt x="183" y="33"/>
                  </a:cubicBezTo>
                  <a:cubicBezTo>
                    <a:pt x="181" y="34"/>
                    <a:pt x="176" y="35"/>
                    <a:pt x="176" y="37"/>
                  </a:cubicBezTo>
                  <a:cubicBezTo>
                    <a:pt x="175" y="39"/>
                    <a:pt x="177" y="43"/>
                    <a:pt x="176" y="46"/>
                  </a:cubicBezTo>
                  <a:cubicBezTo>
                    <a:pt x="175" y="41"/>
                    <a:pt x="174" y="37"/>
                    <a:pt x="169" y="39"/>
                  </a:cubicBezTo>
                  <a:cubicBezTo>
                    <a:pt x="168" y="41"/>
                    <a:pt x="166" y="45"/>
                    <a:pt x="164" y="44"/>
                  </a:cubicBezTo>
                  <a:cubicBezTo>
                    <a:pt x="164" y="42"/>
                    <a:pt x="165" y="39"/>
                    <a:pt x="164" y="37"/>
                  </a:cubicBezTo>
                  <a:cubicBezTo>
                    <a:pt x="163" y="34"/>
                    <a:pt x="161" y="35"/>
                    <a:pt x="159" y="34"/>
                  </a:cubicBezTo>
                  <a:cubicBezTo>
                    <a:pt x="157" y="34"/>
                    <a:pt x="153" y="30"/>
                    <a:pt x="152" y="33"/>
                  </a:cubicBezTo>
                  <a:cubicBezTo>
                    <a:pt x="150" y="35"/>
                    <a:pt x="156" y="36"/>
                    <a:pt x="154" y="39"/>
                  </a:cubicBezTo>
                  <a:cubicBezTo>
                    <a:pt x="153" y="39"/>
                    <a:pt x="152" y="41"/>
                    <a:pt x="152" y="42"/>
                  </a:cubicBezTo>
                  <a:cubicBezTo>
                    <a:pt x="148" y="41"/>
                    <a:pt x="152" y="39"/>
                    <a:pt x="151" y="37"/>
                  </a:cubicBezTo>
                  <a:cubicBezTo>
                    <a:pt x="151" y="36"/>
                    <a:pt x="147" y="34"/>
                    <a:pt x="146" y="34"/>
                  </a:cubicBezTo>
                  <a:cubicBezTo>
                    <a:pt x="141" y="35"/>
                    <a:pt x="147" y="37"/>
                    <a:pt x="147" y="39"/>
                  </a:cubicBezTo>
                  <a:cubicBezTo>
                    <a:pt x="147" y="41"/>
                    <a:pt x="144" y="40"/>
                    <a:pt x="144" y="43"/>
                  </a:cubicBezTo>
                  <a:cubicBezTo>
                    <a:pt x="141" y="43"/>
                    <a:pt x="140" y="39"/>
                    <a:pt x="136" y="40"/>
                  </a:cubicBezTo>
                  <a:cubicBezTo>
                    <a:pt x="135" y="42"/>
                    <a:pt x="135" y="44"/>
                    <a:pt x="134" y="45"/>
                  </a:cubicBezTo>
                  <a:cubicBezTo>
                    <a:pt x="133" y="47"/>
                    <a:pt x="130" y="46"/>
                    <a:pt x="132" y="49"/>
                  </a:cubicBezTo>
                  <a:cubicBezTo>
                    <a:pt x="130" y="49"/>
                    <a:pt x="128" y="46"/>
                    <a:pt x="125" y="46"/>
                  </a:cubicBezTo>
                  <a:cubicBezTo>
                    <a:pt x="123" y="45"/>
                    <a:pt x="119" y="45"/>
                    <a:pt x="117" y="46"/>
                  </a:cubicBezTo>
                  <a:cubicBezTo>
                    <a:pt x="114" y="46"/>
                    <a:pt x="112" y="49"/>
                    <a:pt x="110" y="50"/>
                  </a:cubicBezTo>
                  <a:cubicBezTo>
                    <a:pt x="108" y="51"/>
                    <a:pt x="105" y="52"/>
                    <a:pt x="103" y="54"/>
                  </a:cubicBezTo>
                  <a:cubicBezTo>
                    <a:pt x="102" y="55"/>
                    <a:pt x="104" y="57"/>
                    <a:pt x="104" y="59"/>
                  </a:cubicBezTo>
                  <a:cubicBezTo>
                    <a:pt x="105" y="61"/>
                    <a:pt x="105" y="62"/>
                    <a:pt x="107" y="63"/>
                  </a:cubicBezTo>
                  <a:cubicBezTo>
                    <a:pt x="109" y="65"/>
                    <a:pt x="114" y="64"/>
                    <a:pt x="116" y="67"/>
                  </a:cubicBezTo>
                  <a:cubicBezTo>
                    <a:pt x="114" y="67"/>
                    <a:pt x="111" y="66"/>
                    <a:pt x="109" y="67"/>
                  </a:cubicBezTo>
                  <a:cubicBezTo>
                    <a:pt x="107" y="68"/>
                    <a:pt x="104" y="71"/>
                    <a:pt x="103" y="71"/>
                  </a:cubicBezTo>
                  <a:cubicBezTo>
                    <a:pt x="99" y="69"/>
                    <a:pt x="104" y="66"/>
                    <a:pt x="104" y="66"/>
                  </a:cubicBezTo>
                  <a:cubicBezTo>
                    <a:pt x="105" y="65"/>
                    <a:pt x="106" y="64"/>
                    <a:pt x="105" y="62"/>
                  </a:cubicBezTo>
                  <a:cubicBezTo>
                    <a:pt x="104" y="61"/>
                    <a:pt x="103" y="63"/>
                    <a:pt x="102" y="63"/>
                  </a:cubicBezTo>
                  <a:cubicBezTo>
                    <a:pt x="99" y="62"/>
                    <a:pt x="98" y="61"/>
                    <a:pt x="96" y="64"/>
                  </a:cubicBezTo>
                  <a:cubicBezTo>
                    <a:pt x="94" y="66"/>
                    <a:pt x="95" y="68"/>
                    <a:pt x="96" y="69"/>
                  </a:cubicBezTo>
                  <a:cubicBezTo>
                    <a:pt x="98" y="71"/>
                    <a:pt x="103" y="72"/>
                    <a:pt x="103" y="72"/>
                  </a:cubicBezTo>
                  <a:cubicBezTo>
                    <a:pt x="103" y="73"/>
                    <a:pt x="98" y="73"/>
                    <a:pt x="97" y="73"/>
                  </a:cubicBezTo>
                  <a:cubicBezTo>
                    <a:pt x="91" y="74"/>
                    <a:pt x="87" y="73"/>
                    <a:pt x="83" y="78"/>
                  </a:cubicBezTo>
                  <a:cubicBezTo>
                    <a:pt x="82" y="79"/>
                    <a:pt x="79" y="83"/>
                    <a:pt x="81" y="85"/>
                  </a:cubicBezTo>
                  <a:cubicBezTo>
                    <a:pt x="82" y="86"/>
                    <a:pt x="88" y="84"/>
                    <a:pt x="89" y="84"/>
                  </a:cubicBezTo>
                  <a:cubicBezTo>
                    <a:pt x="95" y="83"/>
                    <a:pt x="99" y="80"/>
                    <a:pt x="104" y="79"/>
                  </a:cubicBezTo>
                  <a:cubicBezTo>
                    <a:pt x="106" y="79"/>
                    <a:pt x="107" y="79"/>
                    <a:pt x="109" y="80"/>
                  </a:cubicBezTo>
                  <a:cubicBezTo>
                    <a:pt x="110" y="80"/>
                    <a:pt x="110" y="82"/>
                    <a:pt x="112" y="82"/>
                  </a:cubicBezTo>
                  <a:cubicBezTo>
                    <a:pt x="114" y="83"/>
                    <a:pt x="114" y="79"/>
                    <a:pt x="117" y="79"/>
                  </a:cubicBezTo>
                  <a:cubicBezTo>
                    <a:pt x="116" y="85"/>
                    <a:pt x="122" y="82"/>
                    <a:pt x="125" y="82"/>
                  </a:cubicBezTo>
                  <a:cubicBezTo>
                    <a:pt x="126" y="86"/>
                    <a:pt x="129" y="84"/>
                    <a:pt x="131" y="85"/>
                  </a:cubicBezTo>
                  <a:cubicBezTo>
                    <a:pt x="134" y="86"/>
                    <a:pt x="134" y="89"/>
                    <a:pt x="132" y="91"/>
                  </a:cubicBezTo>
                  <a:cubicBezTo>
                    <a:pt x="130" y="90"/>
                    <a:pt x="125" y="90"/>
                    <a:pt x="125" y="94"/>
                  </a:cubicBezTo>
                  <a:cubicBezTo>
                    <a:pt x="123" y="92"/>
                    <a:pt x="119" y="90"/>
                    <a:pt x="116" y="91"/>
                  </a:cubicBezTo>
                  <a:cubicBezTo>
                    <a:pt x="113" y="92"/>
                    <a:pt x="110" y="97"/>
                    <a:pt x="109" y="91"/>
                  </a:cubicBezTo>
                  <a:cubicBezTo>
                    <a:pt x="107" y="87"/>
                    <a:pt x="107" y="85"/>
                    <a:pt x="102" y="85"/>
                  </a:cubicBezTo>
                  <a:cubicBezTo>
                    <a:pt x="96" y="86"/>
                    <a:pt x="100" y="89"/>
                    <a:pt x="98" y="93"/>
                  </a:cubicBezTo>
                  <a:cubicBezTo>
                    <a:pt x="94" y="91"/>
                    <a:pt x="96" y="86"/>
                    <a:pt x="91" y="85"/>
                  </a:cubicBezTo>
                  <a:cubicBezTo>
                    <a:pt x="86" y="84"/>
                    <a:pt x="83" y="87"/>
                    <a:pt x="81" y="91"/>
                  </a:cubicBezTo>
                  <a:cubicBezTo>
                    <a:pt x="78" y="90"/>
                    <a:pt x="79" y="87"/>
                    <a:pt x="79" y="85"/>
                  </a:cubicBezTo>
                  <a:cubicBezTo>
                    <a:pt x="74" y="84"/>
                    <a:pt x="73" y="88"/>
                    <a:pt x="70" y="88"/>
                  </a:cubicBezTo>
                  <a:cubicBezTo>
                    <a:pt x="69" y="88"/>
                    <a:pt x="68" y="86"/>
                    <a:pt x="66" y="87"/>
                  </a:cubicBezTo>
                  <a:cubicBezTo>
                    <a:pt x="65" y="87"/>
                    <a:pt x="65" y="88"/>
                    <a:pt x="65" y="89"/>
                  </a:cubicBezTo>
                  <a:cubicBezTo>
                    <a:pt x="64" y="89"/>
                    <a:pt x="63" y="89"/>
                    <a:pt x="62" y="89"/>
                  </a:cubicBezTo>
                  <a:cubicBezTo>
                    <a:pt x="60" y="90"/>
                    <a:pt x="54" y="93"/>
                    <a:pt x="58" y="96"/>
                  </a:cubicBezTo>
                  <a:cubicBezTo>
                    <a:pt x="60" y="97"/>
                    <a:pt x="68" y="94"/>
                    <a:pt x="68" y="98"/>
                  </a:cubicBezTo>
                  <a:cubicBezTo>
                    <a:pt x="63" y="98"/>
                    <a:pt x="59" y="97"/>
                    <a:pt x="55" y="98"/>
                  </a:cubicBezTo>
                  <a:cubicBezTo>
                    <a:pt x="54" y="102"/>
                    <a:pt x="59" y="100"/>
                    <a:pt x="61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1" y="107"/>
                    <a:pt x="56" y="104"/>
                    <a:pt x="52" y="104"/>
                  </a:cubicBezTo>
                  <a:cubicBezTo>
                    <a:pt x="47" y="104"/>
                    <a:pt x="49" y="108"/>
                    <a:pt x="52" y="111"/>
                  </a:cubicBezTo>
                  <a:cubicBezTo>
                    <a:pt x="53" y="113"/>
                    <a:pt x="54" y="113"/>
                    <a:pt x="57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5" y="111"/>
                    <a:pt x="69" y="111"/>
                    <a:pt x="73" y="111"/>
                  </a:cubicBezTo>
                  <a:cubicBezTo>
                    <a:pt x="74" y="117"/>
                    <a:pt x="65" y="114"/>
                    <a:pt x="62" y="115"/>
                  </a:cubicBezTo>
                  <a:cubicBezTo>
                    <a:pt x="63" y="116"/>
                    <a:pt x="62" y="118"/>
                    <a:pt x="62" y="118"/>
                  </a:cubicBezTo>
                  <a:cubicBezTo>
                    <a:pt x="60" y="116"/>
                    <a:pt x="58" y="119"/>
                    <a:pt x="56" y="120"/>
                  </a:cubicBezTo>
                  <a:cubicBezTo>
                    <a:pt x="54" y="121"/>
                    <a:pt x="52" y="122"/>
                    <a:pt x="49" y="121"/>
                  </a:cubicBezTo>
                  <a:cubicBezTo>
                    <a:pt x="49" y="117"/>
                    <a:pt x="46" y="116"/>
                    <a:pt x="45" y="113"/>
                  </a:cubicBezTo>
                  <a:cubicBezTo>
                    <a:pt x="44" y="110"/>
                    <a:pt x="43" y="106"/>
                    <a:pt x="39" y="106"/>
                  </a:cubicBezTo>
                  <a:cubicBezTo>
                    <a:pt x="37" y="106"/>
                    <a:pt x="33" y="108"/>
                    <a:pt x="32" y="109"/>
                  </a:cubicBezTo>
                  <a:cubicBezTo>
                    <a:pt x="30" y="111"/>
                    <a:pt x="31" y="114"/>
                    <a:pt x="30" y="117"/>
                  </a:cubicBezTo>
                  <a:cubicBezTo>
                    <a:pt x="29" y="116"/>
                    <a:pt x="29" y="116"/>
                    <a:pt x="28" y="116"/>
                  </a:cubicBezTo>
                  <a:cubicBezTo>
                    <a:pt x="28" y="119"/>
                    <a:pt x="31" y="121"/>
                    <a:pt x="31" y="122"/>
                  </a:cubicBezTo>
                  <a:cubicBezTo>
                    <a:pt x="30" y="123"/>
                    <a:pt x="26" y="120"/>
                    <a:pt x="24" y="120"/>
                  </a:cubicBezTo>
                  <a:cubicBezTo>
                    <a:pt x="23" y="119"/>
                    <a:pt x="19" y="118"/>
                    <a:pt x="17" y="119"/>
                  </a:cubicBezTo>
                  <a:cubicBezTo>
                    <a:pt x="14" y="120"/>
                    <a:pt x="15" y="123"/>
                    <a:pt x="14" y="125"/>
                  </a:cubicBezTo>
                  <a:cubicBezTo>
                    <a:pt x="13" y="127"/>
                    <a:pt x="10" y="126"/>
                    <a:pt x="12" y="130"/>
                  </a:cubicBezTo>
                  <a:cubicBezTo>
                    <a:pt x="13" y="132"/>
                    <a:pt x="15" y="133"/>
                    <a:pt x="18" y="133"/>
                  </a:cubicBezTo>
                  <a:cubicBezTo>
                    <a:pt x="20" y="133"/>
                    <a:pt x="24" y="133"/>
                    <a:pt x="25" y="132"/>
                  </a:cubicBezTo>
                  <a:cubicBezTo>
                    <a:pt x="27" y="131"/>
                    <a:pt x="27" y="130"/>
                    <a:pt x="29" y="128"/>
                  </a:cubicBezTo>
                  <a:cubicBezTo>
                    <a:pt x="31" y="133"/>
                    <a:pt x="31" y="128"/>
                    <a:pt x="34" y="128"/>
                  </a:cubicBezTo>
                  <a:cubicBezTo>
                    <a:pt x="36" y="127"/>
                    <a:pt x="35" y="132"/>
                    <a:pt x="35" y="133"/>
                  </a:cubicBezTo>
                  <a:cubicBezTo>
                    <a:pt x="36" y="138"/>
                    <a:pt x="41" y="142"/>
                    <a:pt x="40" y="146"/>
                  </a:cubicBezTo>
                  <a:cubicBezTo>
                    <a:pt x="38" y="141"/>
                    <a:pt x="36" y="147"/>
                    <a:pt x="34" y="149"/>
                  </a:cubicBezTo>
                  <a:cubicBezTo>
                    <a:pt x="34" y="145"/>
                    <a:pt x="34" y="136"/>
                    <a:pt x="31" y="135"/>
                  </a:cubicBezTo>
                  <a:cubicBezTo>
                    <a:pt x="28" y="134"/>
                    <a:pt x="19" y="134"/>
                    <a:pt x="20" y="139"/>
                  </a:cubicBezTo>
                  <a:cubicBezTo>
                    <a:pt x="18" y="136"/>
                    <a:pt x="16" y="137"/>
                    <a:pt x="13" y="136"/>
                  </a:cubicBezTo>
                  <a:cubicBezTo>
                    <a:pt x="12" y="136"/>
                    <a:pt x="8" y="133"/>
                    <a:pt x="8" y="132"/>
                  </a:cubicBezTo>
                  <a:cubicBezTo>
                    <a:pt x="6" y="129"/>
                    <a:pt x="10" y="127"/>
                    <a:pt x="9" y="125"/>
                  </a:cubicBezTo>
                  <a:cubicBezTo>
                    <a:pt x="9" y="122"/>
                    <a:pt x="5" y="121"/>
                    <a:pt x="4" y="124"/>
                  </a:cubicBezTo>
                  <a:cubicBezTo>
                    <a:pt x="4" y="125"/>
                    <a:pt x="6" y="126"/>
                    <a:pt x="6" y="127"/>
                  </a:cubicBezTo>
                  <a:cubicBezTo>
                    <a:pt x="6" y="127"/>
                    <a:pt x="6" y="130"/>
                    <a:pt x="6" y="130"/>
                  </a:cubicBezTo>
                  <a:cubicBezTo>
                    <a:pt x="6" y="133"/>
                    <a:pt x="4" y="134"/>
                    <a:pt x="3" y="136"/>
                  </a:cubicBezTo>
                  <a:cubicBezTo>
                    <a:pt x="0" y="143"/>
                    <a:pt x="12" y="142"/>
                    <a:pt x="11" y="146"/>
                  </a:cubicBezTo>
                  <a:cubicBezTo>
                    <a:pt x="9" y="146"/>
                    <a:pt x="7" y="146"/>
                    <a:pt x="7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51"/>
                    <a:pt x="7" y="153"/>
                  </a:cubicBezTo>
                  <a:cubicBezTo>
                    <a:pt x="6" y="156"/>
                    <a:pt x="5" y="159"/>
                    <a:pt x="7" y="161"/>
                  </a:cubicBezTo>
                  <a:cubicBezTo>
                    <a:pt x="9" y="164"/>
                    <a:pt x="19" y="162"/>
                    <a:pt x="23" y="162"/>
                  </a:cubicBezTo>
                  <a:cubicBezTo>
                    <a:pt x="26" y="162"/>
                    <a:pt x="28" y="162"/>
                    <a:pt x="30" y="163"/>
                  </a:cubicBezTo>
                  <a:cubicBezTo>
                    <a:pt x="33" y="163"/>
                    <a:pt x="35" y="162"/>
                    <a:pt x="38" y="163"/>
                  </a:cubicBezTo>
                  <a:cubicBezTo>
                    <a:pt x="40" y="163"/>
                    <a:pt x="42" y="164"/>
                    <a:pt x="45" y="163"/>
                  </a:cubicBezTo>
                  <a:cubicBezTo>
                    <a:pt x="48" y="162"/>
                    <a:pt x="48" y="162"/>
                    <a:pt x="51" y="163"/>
                  </a:cubicBezTo>
                  <a:cubicBezTo>
                    <a:pt x="53" y="165"/>
                    <a:pt x="56" y="167"/>
                    <a:pt x="58" y="167"/>
                  </a:cubicBezTo>
                  <a:cubicBezTo>
                    <a:pt x="61" y="166"/>
                    <a:pt x="63" y="163"/>
                    <a:pt x="65" y="162"/>
                  </a:cubicBezTo>
                  <a:cubicBezTo>
                    <a:pt x="69" y="160"/>
                    <a:pt x="76" y="158"/>
                    <a:pt x="80" y="161"/>
                  </a:cubicBezTo>
                  <a:cubicBezTo>
                    <a:pt x="83" y="165"/>
                    <a:pt x="84" y="171"/>
                    <a:pt x="91" y="170"/>
                  </a:cubicBezTo>
                  <a:cubicBezTo>
                    <a:pt x="96" y="169"/>
                    <a:pt x="101" y="167"/>
                    <a:pt x="106" y="167"/>
                  </a:cubicBezTo>
                  <a:cubicBezTo>
                    <a:pt x="109" y="167"/>
                    <a:pt x="111" y="168"/>
                    <a:pt x="114" y="168"/>
                  </a:cubicBezTo>
                  <a:cubicBezTo>
                    <a:pt x="117" y="169"/>
                    <a:pt x="118" y="168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2" y="167"/>
                    <a:pt x="126" y="160"/>
                    <a:pt x="129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89"/>
            <p:cNvSpPr>
              <a:spLocks/>
            </p:cNvSpPr>
            <p:nvPr/>
          </p:nvSpPr>
          <p:spPr bwMode="auto">
            <a:xfrm>
              <a:off x="3217863" y="4225925"/>
              <a:ext cx="268288" cy="334963"/>
            </a:xfrm>
            <a:custGeom>
              <a:avLst/>
              <a:gdLst>
                <a:gd name="T0" fmla="*/ 143 w 158"/>
                <a:gd name="T1" fmla="*/ 110 h 198"/>
                <a:gd name="T2" fmla="*/ 137 w 158"/>
                <a:gd name="T3" fmla="*/ 102 h 198"/>
                <a:gd name="T4" fmla="*/ 123 w 158"/>
                <a:gd name="T5" fmla="*/ 112 h 198"/>
                <a:gd name="T6" fmla="*/ 98 w 158"/>
                <a:gd name="T7" fmla="*/ 107 h 198"/>
                <a:gd name="T8" fmla="*/ 69 w 158"/>
                <a:gd name="T9" fmla="*/ 92 h 198"/>
                <a:gd name="T10" fmla="*/ 60 w 158"/>
                <a:gd name="T11" fmla="*/ 51 h 198"/>
                <a:gd name="T12" fmla="*/ 55 w 158"/>
                <a:gd name="T13" fmla="*/ 34 h 198"/>
                <a:gd name="T14" fmla="*/ 47 w 158"/>
                <a:gd name="T15" fmla="*/ 20 h 198"/>
                <a:gd name="T16" fmla="*/ 41 w 158"/>
                <a:gd name="T17" fmla="*/ 2 h 198"/>
                <a:gd name="T18" fmla="*/ 4 w 158"/>
                <a:gd name="T19" fmla="*/ 44 h 198"/>
                <a:gd name="T20" fmla="*/ 6 w 158"/>
                <a:gd name="T21" fmla="*/ 63 h 198"/>
                <a:gd name="T22" fmla="*/ 14 w 158"/>
                <a:gd name="T23" fmla="*/ 63 h 198"/>
                <a:gd name="T24" fmla="*/ 22 w 158"/>
                <a:gd name="T25" fmla="*/ 80 h 198"/>
                <a:gd name="T26" fmla="*/ 20 w 158"/>
                <a:gd name="T27" fmla="*/ 91 h 198"/>
                <a:gd name="T28" fmla="*/ 15 w 158"/>
                <a:gd name="T29" fmla="*/ 100 h 198"/>
                <a:gd name="T30" fmla="*/ 42 w 158"/>
                <a:gd name="T31" fmla="*/ 108 h 198"/>
                <a:gd name="T32" fmla="*/ 46 w 158"/>
                <a:gd name="T33" fmla="*/ 121 h 198"/>
                <a:gd name="T34" fmla="*/ 39 w 158"/>
                <a:gd name="T35" fmla="*/ 134 h 198"/>
                <a:gd name="T36" fmla="*/ 39 w 158"/>
                <a:gd name="T37" fmla="*/ 148 h 198"/>
                <a:gd name="T38" fmla="*/ 52 w 158"/>
                <a:gd name="T39" fmla="*/ 161 h 198"/>
                <a:gd name="T40" fmla="*/ 64 w 158"/>
                <a:gd name="T41" fmla="*/ 170 h 198"/>
                <a:gd name="T42" fmla="*/ 67 w 158"/>
                <a:gd name="T43" fmla="*/ 180 h 198"/>
                <a:gd name="T44" fmla="*/ 76 w 158"/>
                <a:gd name="T45" fmla="*/ 191 h 198"/>
                <a:gd name="T46" fmla="*/ 78 w 158"/>
                <a:gd name="T47" fmla="*/ 197 h 198"/>
                <a:gd name="T48" fmla="*/ 82 w 158"/>
                <a:gd name="T49" fmla="*/ 195 h 198"/>
                <a:gd name="T50" fmla="*/ 91 w 158"/>
                <a:gd name="T51" fmla="*/ 187 h 198"/>
                <a:gd name="T52" fmla="*/ 102 w 158"/>
                <a:gd name="T53" fmla="*/ 182 h 198"/>
                <a:gd name="T54" fmla="*/ 115 w 158"/>
                <a:gd name="T55" fmla="*/ 170 h 198"/>
                <a:gd name="T56" fmla="*/ 129 w 158"/>
                <a:gd name="T57" fmla="*/ 160 h 198"/>
                <a:gd name="T58" fmla="*/ 131 w 158"/>
                <a:gd name="T59" fmla="*/ 156 h 198"/>
                <a:gd name="T60" fmla="*/ 134 w 158"/>
                <a:gd name="T61" fmla="*/ 148 h 198"/>
                <a:gd name="T62" fmla="*/ 145 w 158"/>
                <a:gd name="T63" fmla="*/ 141 h 198"/>
                <a:gd name="T64" fmla="*/ 146 w 158"/>
                <a:gd name="T65" fmla="*/ 137 h 198"/>
                <a:gd name="T66" fmla="*/ 148 w 158"/>
                <a:gd name="T67" fmla="*/ 134 h 198"/>
                <a:gd name="T68" fmla="*/ 156 w 158"/>
                <a:gd name="T69" fmla="*/ 130 h 198"/>
                <a:gd name="T70" fmla="*/ 156 w 158"/>
                <a:gd name="T71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198">
                  <a:moveTo>
                    <a:pt x="147" y="121"/>
                  </a:moveTo>
                  <a:cubicBezTo>
                    <a:pt x="145" y="118"/>
                    <a:pt x="146" y="114"/>
                    <a:pt x="143" y="110"/>
                  </a:cubicBezTo>
                  <a:cubicBezTo>
                    <a:pt x="142" y="109"/>
                    <a:pt x="140" y="108"/>
                    <a:pt x="139" y="107"/>
                  </a:cubicBezTo>
                  <a:cubicBezTo>
                    <a:pt x="138" y="106"/>
                    <a:pt x="138" y="103"/>
                    <a:pt x="137" y="102"/>
                  </a:cubicBezTo>
                  <a:cubicBezTo>
                    <a:pt x="135" y="99"/>
                    <a:pt x="128" y="98"/>
                    <a:pt x="125" y="102"/>
                  </a:cubicBezTo>
                  <a:cubicBezTo>
                    <a:pt x="123" y="105"/>
                    <a:pt x="126" y="109"/>
                    <a:pt x="123" y="112"/>
                  </a:cubicBezTo>
                  <a:cubicBezTo>
                    <a:pt x="118" y="118"/>
                    <a:pt x="116" y="112"/>
                    <a:pt x="112" y="109"/>
                  </a:cubicBezTo>
                  <a:cubicBezTo>
                    <a:pt x="107" y="105"/>
                    <a:pt x="102" y="110"/>
                    <a:pt x="98" y="107"/>
                  </a:cubicBezTo>
                  <a:cubicBezTo>
                    <a:pt x="94" y="104"/>
                    <a:pt x="94" y="98"/>
                    <a:pt x="89" y="96"/>
                  </a:cubicBezTo>
                  <a:cubicBezTo>
                    <a:pt x="81" y="93"/>
                    <a:pt x="76" y="101"/>
                    <a:pt x="69" y="92"/>
                  </a:cubicBezTo>
                  <a:cubicBezTo>
                    <a:pt x="66" y="88"/>
                    <a:pt x="61" y="79"/>
                    <a:pt x="60" y="74"/>
                  </a:cubicBezTo>
                  <a:cubicBezTo>
                    <a:pt x="59" y="67"/>
                    <a:pt x="65" y="58"/>
                    <a:pt x="60" y="51"/>
                  </a:cubicBezTo>
                  <a:cubicBezTo>
                    <a:pt x="58" y="48"/>
                    <a:pt x="48" y="44"/>
                    <a:pt x="50" y="38"/>
                  </a:cubicBezTo>
                  <a:cubicBezTo>
                    <a:pt x="51" y="36"/>
                    <a:pt x="54" y="36"/>
                    <a:pt x="55" y="34"/>
                  </a:cubicBezTo>
                  <a:cubicBezTo>
                    <a:pt x="56" y="31"/>
                    <a:pt x="53" y="27"/>
                    <a:pt x="51" y="25"/>
                  </a:cubicBezTo>
                  <a:cubicBezTo>
                    <a:pt x="50" y="23"/>
                    <a:pt x="48" y="23"/>
                    <a:pt x="47" y="20"/>
                  </a:cubicBezTo>
                  <a:cubicBezTo>
                    <a:pt x="46" y="18"/>
                    <a:pt x="48" y="15"/>
                    <a:pt x="48" y="12"/>
                  </a:cubicBezTo>
                  <a:cubicBezTo>
                    <a:pt x="47" y="8"/>
                    <a:pt x="45" y="4"/>
                    <a:pt x="41" y="2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12" y="14"/>
                    <a:pt x="10" y="32"/>
                    <a:pt x="4" y="44"/>
                  </a:cubicBezTo>
                  <a:cubicBezTo>
                    <a:pt x="3" y="47"/>
                    <a:pt x="0" y="50"/>
                    <a:pt x="1" y="54"/>
                  </a:cubicBezTo>
                  <a:cubicBezTo>
                    <a:pt x="2" y="57"/>
                    <a:pt x="5" y="60"/>
                    <a:pt x="6" y="63"/>
                  </a:cubicBezTo>
                  <a:cubicBezTo>
                    <a:pt x="6" y="63"/>
                    <a:pt x="7" y="63"/>
                    <a:pt x="7" y="64"/>
                  </a:cubicBezTo>
                  <a:cubicBezTo>
                    <a:pt x="9" y="63"/>
                    <a:pt x="12" y="63"/>
                    <a:pt x="14" y="63"/>
                  </a:cubicBezTo>
                  <a:cubicBezTo>
                    <a:pt x="16" y="63"/>
                    <a:pt x="19" y="62"/>
                    <a:pt x="21" y="65"/>
                  </a:cubicBezTo>
                  <a:cubicBezTo>
                    <a:pt x="24" y="68"/>
                    <a:pt x="25" y="76"/>
                    <a:pt x="22" y="80"/>
                  </a:cubicBezTo>
                  <a:cubicBezTo>
                    <a:pt x="21" y="82"/>
                    <a:pt x="20" y="83"/>
                    <a:pt x="20" y="85"/>
                  </a:cubicBezTo>
                  <a:cubicBezTo>
                    <a:pt x="19" y="87"/>
                    <a:pt x="20" y="89"/>
                    <a:pt x="20" y="91"/>
                  </a:cubicBezTo>
                  <a:cubicBezTo>
                    <a:pt x="20" y="93"/>
                    <a:pt x="20" y="96"/>
                    <a:pt x="19" y="97"/>
                  </a:cubicBezTo>
                  <a:cubicBezTo>
                    <a:pt x="19" y="99"/>
                    <a:pt x="17" y="99"/>
                    <a:pt x="15" y="100"/>
                  </a:cubicBezTo>
                  <a:cubicBezTo>
                    <a:pt x="11" y="103"/>
                    <a:pt x="12" y="108"/>
                    <a:pt x="17" y="108"/>
                  </a:cubicBezTo>
                  <a:cubicBezTo>
                    <a:pt x="24" y="107"/>
                    <a:pt x="37" y="99"/>
                    <a:pt x="42" y="108"/>
                  </a:cubicBezTo>
                  <a:cubicBezTo>
                    <a:pt x="43" y="111"/>
                    <a:pt x="43" y="112"/>
                    <a:pt x="45" y="115"/>
                  </a:cubicBezTo>
                  <a:cubicBezTo>
                    <a:pt x="46" y="117"/>
                    <a:pt x="47" y="118"/>
                    <a:pt x="46" y="121"/>
                  </a:cubicBezTo>
                  <a:cubicBezTo>
                    <a:pt x="46" y="123"/>
                    <a:pt x="45" y="127"/>
                    <a:pt x="44" y="129"/>
                  </a:cubicBezTo>
                  <a:cubicBezTo>
                    <a:pt x="42" y="131"/>
                    <a:pt x="39" y="132"/>
                    <a:pt x="39" y="134"/>
                  </a:cubicBezTo>
                  <a:cubicBezTo>
                    <a:pt x="38" y="137"/>
                    <a:pt x="41" y="139"/>
                    <a:pt x="41" y="141"/>
                  </a:cubicBezTo>
                  <a:cubicBezTo>
                    <a:pt x="42" y="143"/>
                    <a:pt x="40" y="146"/>
                    <a:pt x="39" y="148"/>
                  </a:cubicBezTo>
                  <a:cubicBezTo>
                    <a:pt x="37" y="151"/>
                    <a:pt x="36" y="155"/>
                    <a:pt x="41" y="157"/>
                  </a:cubicBezTo>
                  <a:cubicBezTo>
                    <a:pt x="45" y="160"/>
                    <a:pt x="48" y="157"/>
                    <a:pt x="52" y="161"/>
                  </a:cubicBezTo>
                  <a:cubicBezTo>
                    <a:pt x="53" y="163"/>
                    <a:pt x="55" y="167"/>
                    <a:pt x="57" y="168"/>
                  </a:cubicBezTo>
                  <a:cubicBezTo>
                    <a:pt x="59" y="169"/>
                    <a:pt x="62" y="169"/>
                    <a:pt x="64" y="170"/>
                  </a:cubicBezTo>
                  <a:cubicBezTo>
                    <a:pt x="67" y="171"/>
                    <a:pt x="68" y="171"/>
                    <a:pt x="68" y="174"/>
                  </a:cubicBezTo>
                  <a:cubicBezTo>
                    <a:pt x="69" y="176"/>
                    <a:pt x="67" y="179"/>
                    <a:pt x="67" y="180"/>
                  </a:cubicBezTo>
                  <a:cubicBezTo>
                    <a:pt x="68" y="183"/>
                    <a:pt x="70" y="181"/>
                    <a:pt x="72" y="182"/>
                  </a:cubicBezTo>
                  <a:cubicBezTo>
                    <a:pt x="78" y="183"/>
                    <a:pt x="76" y="187"/>
                    <a:pt x="76" y="191"/>
                  </a:cubicBezTo>
                  <a:cubicBezTo>
                    <a:pt x="75" y="194"/>
                    <a:pt x="76" y="196"/>
                    <a:pt x="78" y="197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0" y="196"/>
                    <a:pt x="82" y="198"/>
                    <a:pt x="83" y="196"/>
                  </a:cubicBezTo>
                  <a:cubicBezTo>
                    <a:pt x="83" y="196"/>
                    <a:pt x="83" y="195"/>
                    <a:pt x="82" y="195"/>
                  </a:cubicBezTo>
                  <a:cubicBezTo>
                    <a:pt x="84" y="192"/>
                    <a:pt x="88" y="195"/>
                    <a:pt x="88" y="189"/>
                  </a:cubicBezTo>
                  <a:cubicBezTo>
                    <a:pt x="90" y="189"/>
                    <a:pt x="90" y="187"/>
                    <a:pt x="91" y="187"/>
                  </a:cubicBezTo>
                  <a:cubicBezTo>
                    <a:pt x="93" y="186"/>
                    <a:pt x="95" y="188"/>
                    <a:pt x="96" y="188"/>
                  </a:cubicBezTo>
                  <a:cubicBezTo>
                    <a:pt x="99" y="188"/>
                    <a:pt x="101" y="184"/>
                    <a:pt x="102" y="182"/>
                  </a:cubicBezTo>
                  <a:cubicBezTo>
                    <a:pt x="104" y="179"/>
                    <a:pt x="107" y="179"/>
                    <a:pt x="109" y="177"/>
                  </a:cubicBezTo>
                  <a:cubicBezTo>
                    <a:pt x="112" y="175"/>
                    <a:pt x="113" y="172"/>
                    <a:pt x="115" y="170"/>
                  </a:cubicBezTo>
                  <a:cubicBezTo>
                    <a:pt x="116" y="168"/>
                    <a:pt x="119" y="165"/>
                    <a:pt x="121" y="164"/>
                  </a:cubicBezTo>
                  <a:cubicBezTo>
                    <a:pt x="123" y="162"/>
                    <a:pt x="127" y="163"/>
                    <a:pt x="129" y="160"/>
                  </a:cubicBezTo>
                  <a:cubicBezTo>
                    <a:pt x="128" y="160"/>
                    <a:pt x="128" y="160"/>
                    <a:pt x="127" y="160"/>
                  </a:cubicBezTo>
                  <a:cubicBezTo>
                    <a:pt x="127" y="157"/>
                    <a:pt x="129" y="158"/>
                    <a:pt x="131" y="156"/>
                  </a:cubicBezTo>
                  <a:cubicBezTo>
                    <a:pt x="132" y="155"/>
                    <a:pt x="131" y="155"/>
                    <a:pt x="132" y="153"/>
                  </a:cubicBezTo>
                  <a:cubicBezTo>
                    <a:pt x="132" y="152"/>
                    <a:pt x="134" y="149"/>
                    <a:pt x="134" y="148"/>
                  </a:cubicBezTo>
                  <a:cubicBezTo>
                    <a:pt x="136" y="147"/>
                    <a:pt x="138" y="148"/>
                    <a:pt x="139" y="148"/>
                  </a:cubicBezTo>
                  <a:cubicBezTo>
                    <a:pt x="142" y="146"/>
                    <a:pt x="141" y="142"/>
                    <a:pt x="145" y="141"/>
                  </a:cubicBezTo>
                  <a:cubicBezTo>
                    <a:pt x="147" y="140"/>
                    <a:pt x="150" y="141"/>
                    <a:pt x="150" y="139"/>
                  </a:cubicBezTo>
                  <a:cubicBezTo>
                    <a:pt x="150" y="137"/>
                    <a:pt x="148" y="137"/>
                    <a:pt x="146" y="137"/>
                  </a:cubicBezTo>
                  <a:cubicBezTo>
                    <a:pt x="147" y="136"/>
                    <a:pt x="147" y="136"/>
                    <a:pt x="148" y="136"/>
                  </a:cubicBezTo>
                  <a:cubicBezTo>
                    <a:pt x="148" y="135"/>
                    <a:pt x="148" y="135"/>
                    <a:pt x="148" y="134"/>
                  </a:cubicBezTo>
                  <a:cubicBezTo>
                    <a:pt x="144" y="135"/>
                    <a:pt x="146" y="130"/>
                    <a:pt x="149" y="130"/>
                  </a:cubicBezTo>
                  <a:cubicBezTo>
                    <a:pt x="151" y="129"/>
                    <a:pt x="153" y="131"/>
                    <a:pt x="156" y="130"/>
                  </a:cubicBezTo>
                  <a:cubicBezTo>
                    <a:pt x="156" y="130"/>
                    <a:pt x="157" y="130"/>
                    <a:pt x="158" y="129"/>
                  </a:cubicBezTo>
                  <a:cubicBezTo>
                    <a:pt x="157" y="129"/>
                    <a:pt x="157" y="129"/>
                    <a:pt x="156" y="128"/>
                  </a:cubicBezTo>
                  <a:cubicBezTo>
                    <a:pt x="153" y="126"/>
                    <a:pt x="150" y="125"/>
                    <a:pt x="147" y="1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90"/>
            <p:cNvSpPr>
              <a:spLocks/>
            </p:cNvSpPr>
            <p:nvPr/>
          </p:nvSpPr>
          <p:spPr bwMode="auto">
            <a:xfrm>
              <a:off x="3571876" y="3613150"/>
              <a:ext cx="325438" cy="619125"/>
            </a:xfrm>
            <a:custGeom>
              <a:avLst/>
              <a:gdLst>
                <a:gd name="T0" fmla="*/ 182 w 192"/>
                <a:gd name="T1" fmla="*/ 169 h 365"/>
                <a:gd name="T2" fmla="*/ 166 w 192"/>
                <a:gd name="T3" fmla="*/ 151 h 365"/>
                <a:gd name="T4" fmla="*/ 153 w 192"/>
                <a:gd name="T5" fmla="*/ 131 h 365"/>
                <a:gd name="T6" fmla="*/ 157 w 192"/>
                <a:gd name="T7" fmla="*/ 86 h 365"/>
                <a:gd name="T8" fmla="*/ 158 w 192"/>
                <a:gd name="T9" fmla="*/ 55 h 365"/>
                <a:gd name="T10" fmla="*/ 145 w 192"/>
                <a:gd name="T11" fmla="*/ 53 h 365"/>
                <a:gd name="T12" fmla="*/ 131 w 192"/>
                <a:gd name="T13" fmla="*/ 53 h 365"/>
                <a:gd name="T14" fmla="*/ 121 w 192"/>
                <a:gd name="T15" fmla="*/ 50 h 365"/>
                <a:gd name="T16" fmla="*/ 106 w 192"/>
                <a:gd name="T17" fmla="*/ 26 h 365"/>
                <a:gd name="T18" fmla="*/ 86 w 192"/>
                <a:gd name="T19" fmla="*/ 8 h 365"/>
                <a:gd name="T20" fmla="*/ 70 w 192"/>
                <a:gd name="T21" fmla="*/ 7 h 365"/>
                <a:gd name="T22" fmla="*/ 57 w 192"/>
                <a:gd name="T23" fmla="*/ 3 h 365"/>
                <a:gd name="T24" fmla="*/ 37 w 192"/>
                <a:gd name="T25" fmla="*/ 10 h 365"/>
                <a:gd name="T26" fmla="*/ 33 w 192"/>
                <a:gd name="T27" fmla="*/ 23 h 365"/>
                <a:gd name="T28" fmla="*/ 31 w 192"/>
                <a:gd name="T29" fmla="*/ 45 h 365"/>
                <a:gd name="T30" fmla="*/ 19 w 192"/>
                <a:gd name="T31" fmla="*/ 53 h 365"/>
                <a:gd name="T32" fmla="*/ 12 w 192"/>
                <a:gd name="T33" fmla="*/ 58 h 365"/>
                <a:gd name="T34" fmla="*/ 5 w 192"/>
                <a:gd name="T35" fmla="*/ 71 h 365"/>
                <a:gd name="T36" fmla="*/ 14 w 192"/>
                <a:gd name="T37" fmla="*/ 100 h 365"/>
                <a:gd name="T38" fmla="*/ 24 w 192"/>
                <a:gd name="T39" fmla="*/ 126 h 365"/>
                <a:gd name="T40" fmla="*/ 61 w 192"/>
                <a:gd name="T41" fmla="*/ 128 h 365"/>
                <a:gd name="T42" fmla="*/ 69 w 192"/>
                <a:gd name="T43" fmla="*/ 174 h 365"/>
                <a:gd name="T44" fmla="*/ 48 w 192"/>
                <a:gd name="T45" fmla="*/ 207 h 365"/>
                <a:gd name="T46" fmla="*/ 51 w 192"/>
                <a:gd name="T47" fmla="*/ 224 h 365"/>
                <a:gd name="T48" fmla="*/ 61 w 192"/>
                <a:gd name="T49" fmla="*/ 250 h 365"/>
                <a:gd name="T50" fmla="*/ 92 w 192"/>
                <a:gd name="T51" fmla="*/ 287 h 365"/>
                <a:gd name="T52" fmla="*/ 99 w 192"/>
                <a:gd name="T53" fmla="*/ 308 h 365"/>
                <a:gd name="T54" fmla="*/ 108 w 192"/>
                <a:gd name="T55" fmla="*/ 327 h 365"/>
                <a:gd name="T56" fmla="*/ 122 w 192"/>
                <a:gd name="T57" fmla="*/ 363 h 365"/>
                <a:gd name="T58" fmla="*/ 123 w 192"/>
                <a:gd name="T59" fmla="*/ 363 h 365"/>
                <a:gd name="T60" fmla="*/ 146 w 192"/>
                <a:gd name="T61" fmla="*/ 355 h 365"/>
                <a:gd name="T62" fmla="*/ 163 w 192"/>
                <a:gd name="T63" fmla="*/ 335 h 365"/>
                <a:gd name="T64" fmla="*/ 165 w 192"/>
                <a:gd name="T65" fmla="*/ 312 h 365"/>
                <a:gd name="T66" fmla="*/ 174 w 192"/>
                <a:gd name="T67" fmla="*/ 289 h 365"/>
                <a:gd name="T68" fmla="*/ 160 w 192"/>
                <a:gd name="T69" fmla="*/ 253 h 365"/>
                <a:gd name="T70" fmla="*/ 151 w 192"/>
                <a:gd name="T71" fmla="*/ 221 h 365"/>
                <a:gd name="T72" fmla="*/ 176 w 192"/>
                <a:gd name="T73" fmla="*/ 221 h 365"/>
                <a:gd name="T74" fmla="*/ 181 w 192"/>
                <a:gd name="T75" fmla="*/ 205 h 365"/>
                <a:gd name="T76" fmla="*/ 190 w 192"/>
                <a:gd name="T77" fmla="*/ 18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365">
                  <a:moveTo>
                    <a:pt x="190" y="185"/>
                  </a:moveTo>
                  <a:cubicBezTo>
                    <a:pt x="188" y="179"/>
                    <a:pt x="185" y="174"/>
                    <a:pt x="182" y="169"/>
                  </a:cubicBezTo>
                  <a:cubicBezTo>
                    <a:pt x="180" y="164"/>
                    <a:pt x="177" y="156"/>
                    <a:pt x="173" y="154"/>
                  </a:cubicBezTo>
                  <a:cubicBezTo>
                    <a:pt x="171" y="152"/>
                    <a:pt x="169" y="153"/>
                    <a:pt x="166" y="151"/>
                  </a:cubicBezTo>
                  <a:cubicBezTo>
                    <a:pt x="164" y="150"/>
                    <a:pt x="162" y="148"/>
                    <a:pt x="160" y="146"/>
                  </a:cubicBezTo>
                  <a:cubicBezTo>
                    <a:pt x="157" y="142"/>
                    <a:pt x="154" y="137"/>
                    <a:pt x="153" y="131"/>
                  </a:cubicBezTo>
                  <a:cubicBezTo>
                    <a:pt x="152" y="124"/>
                    <a:pt x="154" y="117"/>
                    <a:pt x="155" y="110"/>
                  </a:cubicBezTo>
                  <a:cubicBezTo>
                    <a:pt x="156" y="102"/>
                    <a:pt x="157" y="94"/>
                    <a:pt x="157" y="86"/>
                  </a:cubicBezTo>
                  <a:cubicBezTo>
                    <a:pt x="157" y="78"/>
                    <a:pt x="160" y="69"/>
                    <a:pt x="159" y="61"/>
                  </a:cubicBezTo>
                  <a:cubicBezTo>
                    <a:pt x="159" y="59"/>
                    <a:pt x="159" y="57"/>
                    <a:pt x="158" y="55"/>
                  </a:cubicBezTo>
                  <a:cubicBezTo>
                    <a:pt x="156" y="55"/>
                    <a:pt x="155" y="55"/>
                    <a:pt x="153" y="55"/>
                  </a:cubicBezTo>
                  <a:cubicBezTo>
                    <a:pt x="150" y="55"/>
                    <a:pt x="148" y="54"/>
                    <a:pt x="145" y="53"/>
                  </a:cubicBezTo>
                  <a:cubicBezTo>
                    <a:pt x="143" y="52"/>
                    <a:pt x="140" y="50"/>
                    <a:pt x="138" y="50"/>
                  </a:cubicBezTo>
                  <a:cubicBezTo>
                    <a:pt x="134" y="50"/>
                    <a:pt x="133" y="52"/>
                    <a:pt x="131" y="53"/>
                  </a:cubicBezTo>
                  <a:cubicBezTo>
                    <a:pt x="127" y="56"/>
                    <a:pt x="128" y="53"/>
                    <a:pt x="127" y="51"/>
                  </a:cubicBezTo>
                  <a:cubicBezTo>
                    <a:pt x="125" y="48"/>
                    <a:pt x="124" y="50"/>
                    <a:pt x="121" y="50"/>
                  </a:cubicBezTo>
                  <a:cubicBezTo>
                    <a:pt x="116" y="50"/>
                    <a:pt x="117" y="42"/>
                    <a:pt x="115" y="38"/>
                  </a:cubicBezTo>
                  <a:cubicBezTo>
                    <a:pt x="113" y="33"/>
                    <a:pt x="109" y="31"/>
                    <a:pt x="106" y="26"/>
                  </a:cubicBezTo>
                  <a:cubicBezTo>
                    <a:pt x="104" y="21"/>
                    <a:pt x="103" y="16"/>
                    <a:pt x="99" y="13"/>
                  </a:cubicBezTo>
                  <a:cubicBezTo>
                    <a:pt x="94" y="10"/>
                    <a:pt x="91" y="8"/>
                    <a:pt x="86" y="8"/>
                  </a:cubicBezTo>
                  <a:cubicBezTo>
                    <a:pt x="83" y="8"/>
                    <a:pt x="80" y="9"/>
                    <a:pt x="77" y="10"/>
                  </a:cubicBezTo>
                  <a:cubicBezTo>
                    <a:pt x="74" y="10"/>
                    <a:pt x="73" y="9"/>
                    <a:pt x="70" y="7"/>
                  </a:cubicBezTo>
                  <a:cubicBezTo>
                    <a:pt x="67" y="6"/>
                    <a:pt x="65" y="8"/>
                    <a:pt x="62" y="7"/>
                  </a:cubicBezTo>
                  <a:cubicBezTo>
                    <a:pt x="60" y="6"/>
                    <a:pt x="59" y="5"/>
                    <a:pt x="57" y="3"/>
                  </a:cubicBezTo>
                  <a:cubicBezTo>
                    <a:pt x="54" y="0"/>
                    <a:pt x="46" y="1"/>
                    <a:pt x="42" y="3"/>
                  </a:cubicBezTo>
                  <a:cubicBezTo>
                    <a:pt x="40" y="5"/>
                    <a:pt x="38" y="8"/>
                    <a:pt x="37" y="10"/>
                  </a:cubicBezTo>
                  <a:cubicBezTo>
                    <a:pt x="35" y="12"/>
                    <a:pt x="32" y="13"/>
                    <a:pt x="32" y="16"/>
                  </a:cubicBezTo>
                  <a:cubicBezTo>
                    <a:pt x="31" y="18"/>
                    <a:pt x="32" y="20"/>
                    <a:pt x="33" y="23"/>
                  </a:cubicBezTo>
                  <a:cubicBezTo>
                    <a:pt x="33" y="26"/>
                    <a:pt x="33" y="28"/>
                    <a:pt x="33" y="31"/>
                  </a:cubicBezTo>
                  <a:cubicBezTo>
                    <a:pt x="33" y="36"/>
                    <a:pt x="36" y="42"/>
                    <a:pt x="31" y="45"/>
                  </a:cubicBezTo>
                  <a:cubicBezTo>
                    <a:pt x="28" y="46"/>
                    <a:pt x="26" y="47"/>
                    <a:pt x="23" y="49"/>
                  </a:cubicBezTo>
                  <a:cubicBezTo>
                    <a:pt x="22" y="51"/>
                    <a:pt x="21" y="52"/>
                    <a:pt x="19" y="53"/>
                  </a:cubicBezTo>
                  <a:cubicBezTo>
                    <a:pt x="17" y="54"/>
                    <a:pt x="15" y="54"/>
                    <a:pt x="13" y="54"/>
                  </a:cubicBezTo>
                  <a:cubicBezTo>
                    <a:pt x="13" y="55"/>
                    <a:pt x="12" y="57"/>
                    <a:pt x="12" y="58"/>
                  </a:cubicBezTo>
                  <a:cubicBezTo>
                    <a:pt x="10" y="63"/>
                    <a:pt x="9" y="62"/>
                    <a:pt x="5" y="64"/>
                  </a:cubicBezTo>
                  <a:cubicBezTo>
                    <a:pt x="0" y="67"/>
                    <a:pt x="1" y="69"/>
                    <a:pt x="5" y="71"/>
                  </a:cubicBezTo>
                  <a:cubicBezTo>
                    <a:pt x="11" y="74"/>
                    <a:pt x="20" y="74"/>
                    <a:pt x="22" y="81"/>
                  </a:cubicBezTo>
                  <a:cubicBezTo>
                    <a:pt x="26" y="91"/>
                    <a:pt x="14" y="92"/>
                    <a:pt x="14" y="100"/>
                  </a:cubicBezTo>
                  <a:cubicBezTo>
                    <a:pt x="15" y="108"/>
                    <a:pt x="24" y="105"/>
                    <a:pt x="29" y="105"/>
                  </a:cubicBezTo>
                  <a:cubicBezTo>
                    <a:pt x="33" y="113"/>
                    <a:pt x="21" y="119"/>
                    <a:pt x="24" y="126"/>
                  </a:cubicBezTo>
                  <a:cubicBezTo>
                    <a:pt x="25" y="128"/>
                    <a:pt x="40" y="134"/>
                    <a:pt x="43" y="134"/>
                  </a:cubicBezTo>
                  <a:cubicBezTo>
                    <a:pt x="50" y="135"/>
                    <a:pt x="53" y="120"/>
                    <a:pt x="61" y="128"/>
                  </a:cubicBezTo>
                  <a:cubicBezTo>
                    <a:pt x="66" y="133"/>
                    <a:pt x="64" y="144"/>
                    <a:pt x="65" y="151"/>
                  </a:cubicBezTo>
                  <a:cubicBezTo>
                    <a:pt x="65" y="159"/>
                    <a:pt x="69" y="166"/>
                    <a:pt x="69" y="174"/>
                  </a:cubicBezTo>
                  <a:cubicBezTo>
                    <a:pt x="69" y="182"/>
                    <a:pt x="66" y="188"/>
                    <a:pt x="62" y="194"/>
                  </a:cubicBezTo>
                  <a:cubicBezTo>
                    <a:pt x="58" y="199"/>
                    <a:pt x="53" y="203"/>
                    <a:pt x="48" y="207"/>
                  </a:cubicBezTo>
                  <a:cubicBezTo>
                    <a:pt x="46" y="210"/>
                    <a:pt x="43" y="213"/>
                    <a:pt x="44" y="217"/>
                  </a:cubicBezTo>
                  <a:cubicBezTo>
                    <a:pt x="45" y="221"/>
                    <a:pt x="49" y="222"/>
                    <a:pt x="51" y="224"/>
                  </a:cubicBezTo>
                  <a:cubicBezTo>
                    <a:pt x="55" y="230"/>
                    <a:pt x="52" y="238"/>
                    <a:pt x="55" y="244"/>
                  </a:cubicBezTo>
                  <a:cubicBezTo>
                    <a:pt x="57" y="246"/>
                    <a:pt x="59" y="249"/>
                    <a:pt x="61" y="250"/>
                  </a:cubicBezTo>
                  <a:cubicBezTo>
                    <a:pt x="69" y="254"/>
                    <a:pt x="78" y="261"/>
                    <a:pt x="82" y="269"/>
                  </a:cubicBezTo>
                  <a:cubicBezTo>
                    <a:pt x="86" y="275"/>
                    <a:pt x="87" y="282"/>
                    <a:pt x="92" y="287"/>
                  </a:cubicBezTo>
                  <a:cubicBezTo>
                    <a:pt x="94" y="291"/>
                    <a:pt x="97" y="292"/>
                    <a:pt x="98" y="296"/>
                  </a:cubicBezTo>
                  <a:cubicBezTo>
                    <a:pt x="99" y="300"/>
                    <a:pt x="97" y="304"/>
                    <a:pt x="99" y="308"/>
                  </a:cubicBezTo>
                  <a:cubicBezTo>
                    <a:pt x="101" y="311"/>
                    <a:pt x="105" y="312"/>
                    <a:pt x="107" y="315"/>
                  </a:cubicBezTo>
                  <a:cubicBezTo>
                    <a:pt x="110" y="319"/>
                    <a:pt x="107" y="323"/>
                    <a:pt x="108" y="327"/>
                  </a:cubicBezTo>
                  <a:cubicBezTo>
                    <a:pt x="110" y="335"/>
                    <a:pt x="121" y="338"/>
                    <a:pt x="122" y="347"/>
                  </a:cubicBezTo>
                  <a:cubicBezTo>
                    <a:pt x="123" y="352"/>
                    <a:pt x="122" y="357"/>
                    <a:pt x="122" y="363"/>
                  </a:cubicBezTo>
                  <a:cubicBezTo>
                    <a:pt x="122" y="363"/>
                    <a:pt x="122" y="364"/>
                    <a:pt x="122" y="365"/>
                  </a:cubicBezTo>
                  <a:cubicBezTo>
                    <a:pt x="123" y="364"/>
                    <a:pt x="123" y="364"/>
                    <a:pt x="123" y="363"/>
                  </a:cubicBezTo>
                  <a:cubicBezTo>
                    <a:pt x="128" y="358"/>
                    <a:pt x="134" y="363"/>
                    <a:pt x="140" y="361"/>
                  </a:cubicBezTo>
                  <a:cubicBezTo>
                    <a:pt x="143" y="360"/>
                    <a:pt x="144" y="358"/>
                    <a:pt x="146" y="355"/>
                  </a:cubicBezTo>
                  <a:cubicBezTo>
                    <a:pt x="149" y="351"/>
                    <a:pt x="153" y="348"/>
                    <a:pt x="157" y="344"/>
                  </a:cubicBezTo>
                  <a:cubicBezTo>
                    <a:pt x="159" y="342"/>
                    <a:pt x="162" y="338"/>
                    <a:pt x="163" y="335"/>
                  </a:cubicBezTo>
                  <a:cubicBezTo>
                    <a:pt x="165" y="331"/>
                    <a:pt x="164" y="327"/>
                    <a:pt x="164" y="323"/>
                  </a:cubicBezTo>
                  <a:cubicBezTo>
                    <a:pt x="163" y="319"/>
                    <a:pt x="163" y="315"/>
                    <a:pt x="165" y="312"/>
                  </a:cubicBezTo>
                  <a:cubicBezTo>
                    <a:pt x="166" y="309"/>
                    <a:pt x="170" y="307"/>
                    <a:pt x="171" y="304"/>
                  </a:cubicBezTo>
                  <a:cubicBezTo>
                    <a:pt x="173" y="300"/>
                    <a:pt x="174" y="294"/>
                    <a:pt x="174" y="289"/>
                  </a:cubicBezTo>
                  <a:cubicBezTo>
                    <a:pt x="173" y="282"/>
                    <a:pt x="169" y="277"/>
                    <a:pt x="167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9" y="247"/>
                    <a:pt x="161" y="240"/>
                    <a:pt x="158" y="235"/>
                  </a:cubicBezTo>
                  <a:cubicBezTo>
                    <a:pt x="156" y="231"/>
                    <a:pt x="145" y="227"/>
                    <a:pt x="151" y="221"/>
                  </a:cubicBezTo>
                  <a:cubicBezTo>
                    <a:pt x="156" y="217"/>
                    <a:pt x="162" y="220"/>
                    <a:pt x="168" y="221"/>
                  </a:cubicBezTo>
                  <a:cubicBezTo>
                    <a:pt x="170" y="222"/>
                    <a:pt x="173" y="222"/>
                    <a:pt x="176" y="221"/>
                  </a:cubicBezTo>
                  <a:cubicBezTo>
                    <a:pt x="178" y="219"/>
                    <a:pt x="177" y="215"/>
                    <a:pt x="178" y="213"/>
                  </a:cubicBezTo>
                  <a:cubicBezTo>
                    <a:pt x="178" y="210"/>
                    <a:pt x="179" y="208"/>
                    <a:pt x="181" y="205"/>
                  </a:cubicBezTo>
                  <a:cubicBezTo>
                    <a:pt x="183" y="203"/>
                    <a:pt x="186" y="202"/>
                    <a:pt x="188" y="201"/>
                  </a:cubicBezTo>
                  <a:cubicBezTo>
                    <a:pt x="191" y="197"/>
                    <a:pt x="192" y="189"/>
                    <a:pt x="190" y="18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91"/>
            <p:cNvSpPr>
              <a:spLocks/>
            </p:cNvSpPr>
            <p:nvPr/>
          </p:nvSpPr>
          <p:spPr bwMode="auto">
            <a:xfrm>
              <a:off x="3043238" y="3925888"/>
              <a:ext cx="306388" cy="307975"/>
            </a:xfrm>
            <a:custGeom>
              <a:avLst/>
              <a:gdLst>
                <a:gd name="T0" fmla="*/ 42 w 181"/>
                <a:gd name="T1" fmla="*/ 177 h 182"/>
                <a:gd name="T2" fmla="*/ 100 w 181"/>
                <a:gd name="T3" fmla="*/ 170 h 182"/>
                <a:gd name="T4" fmla="*/ 154 w 181"/>
                <a:gd name="T5" fmla="*/ 137 h 182"/>
                <a:gd name="T6" fmla="*/ 179 w 181"/>
                <a:gd name="T7" fmla="*/ 60 h 182"/>
                <a:gd name="T8" fmla="*/ 152 w 181"/>
                <a:gd name="T9" fmla="*/ 51 h 182"/>
                <a:gd name="T10" fmla="*/ 132 w 181"/>
                <a:gd name="T11" fmla="*/ 30 h 182"/>
                <a:gd name="T12" fmla="*/ 108 w 181"/>
                <a:gd name="T13" fmla="*/ 16 h 182"/>
                <a:gd name="T14" fmla="*/ 88 w 181"/>
                <a:gd name="T15" fmla="*/ 2 h 182"/>
                <a:gd name="T16" fmla="*/ 61 w 181"/>
                <a:gd name="T17" fmla="*/ 8 h 182"/>
                <a:gd name="T18" fmla="*/ 27 w 181"/>
                <a:gd name="T19" fmla="*/ 7 h 182"/>
                <a:gd name="T20" fmla="*/ 30 w 181"/>
                <a:gd name="T21" fmla="*/ 16 h 182"/>
                <a:gd name="T22" fmla="*/ 38 w 181"/>
                <a:gd name="T23" fmla="*/ 32 h 182"/>
                <a:gd name="T24" fmla="*/ 12 w 181"/>
                <a:gd name="T25" fmla="*/ 16 h 182"/>
                <a:gd name="T26" fmla="*/ 7 w 181"/>
                <a:gd name="T27" fmla="*/ 22 h 182"/>
                <a:gd name="T28" fmla="*/ 21 w 181"/>
                <a:gd name="T29" fmla="*/ 43 h 182"/>
                <a:gd name="T30" fmla="*/ 15 w 181"/>
                <a:gd name="T31" fmla="*/ 57 h 182"/>
                <a:gd name="T32" fmla="*/ 14 w 181"/>
                <a:gd name="T33" fmla="*/ 60 h 182"/>
                <a:gd name="T34" fmla="*/ 10 w 181"/>
                <a:gd name="T35" fmla="*/ 79 h 182"/>
                <a:gd name="T36" fmla="*/ 9 w 181"/>
                <a:gd name="T37" fmla="*/ 90 h 182"/>
                <a:gd name="T38" fmla="*/ 15 w 181"/>
                <a:gd name="T39" fmla="*/ 86 h 182"/>
                <a:gd name="T40" fmla="*/ 15 w 181"/>
                <a:gd name="T41" fmla="*/ 74 h 182"/>
                <a:gd name="T42" fmla="*/ 23 w 181"/>
                <a:gd name="T43" fmla="*/ 70 h 182"/>
                <a:gd name="T44" fmla="*/ 23 w 181"/>
                <a:gd name="T45" fmla="*/ 70 h 182"/>
                <a:gd name="T46" fmla="*/ 26 w 181"/>
                <a:gd name="T47" fmla="*/ 97 h 182"/>
                <a:gd name="T48" fmla="*/ 36 w 181"/>
                <a:gd name="T49" fmla="*/ 97 h 182"/>
                <a:gd name="T50" fmla="*/ 49 w 181"/>
                <a:gd name="T51" fmla="*/ 105 h 182"/>
                <a:gd name="T52" fmla="*/ 48 w 181"/>
                <a:gd name="T53" fmla="*/ 115 h 182"/>
                <a:gd name="T54" fmla="*/ 28 w 181"/>
                <a:gd name="T55" fmla="*/ 121 h 182"/>
                <a:gd name="T56" fmla="*/ 25 w 181"/>
                <a:gd name="T57" fmla="*/ 120 h 182"/>
                <a:gd name="T58" fmla="*/ 36 w 181"/>
                <a:gd name="T59" fmla="*/ 135 h 182"/>
                <a:gd name="T60" fmla="*/ 37 w 181"/>
                <a:gd name="T61" fmla="*/ 139 h 182"/>
                <a:gd name="T62" fmla="*/ 46 w 181"/>
                <a:gd name="T63" fmla="*/ 119 h 182"/>
                <a:gd name="T64" fmla="*/ 59 w 181"/>
                <a:gd name="T65" fmla="*/ 121 h 182"/>
                <a:gd name="T66" fmla="*/ 64 w 181"/>
                <a:gd name="T67" fmla="*/ 105 h 182"/>
                <a:gd name="T68" fmla="*/ 82 w 181"/>
                <a:gd name="T69" fmla="*/ 91 h 182"/>
                <a:gd name="T70" fmla="*/ 108 w 181"/>
                <a:gd name="T71" fmla="*/ 76 h 182"/>
                <a:gd name="T72" fmla="*/ 93 w 181"/>
                <a:gd name="T73" fmla="*/ 84 h 182"/>
                <a:gd name="T74" fmla="*/ 74 w 181"/>
                <a:gd name="T75" fmla="*/ 103 h 182"/>
                <a:gd name="T76" fmla="*/ 56 w 181"/>
                <a:gd name="T77" fmla="*/ 129 h 182"/>
                <a:gd name="T78" fmla="*/ 43 w 181"/>
                <a:gd name="T79" fmla="*/ 140 h 182"/>
                <a:gd name="T80" fmla="*/ 47 w 181"/>
                <a:gd name="T81" fmla="*/ 151 h 182"/>
                <a:gd name="T82" fmla="*/ 40 w 181"/>
                <a:gd name="T83" fmla="*/ 161 h 182"/>
                <a:gd name="T84" fmla="*/ 54 w 181"/>
                <a:gd name="T85" fmla="*/ 155 h 182"/>
                <a:gd name="T86" fmla="*/ 46 w 181"/>
                <a:gd name="T87" fmla="*/ 168 h 182"/>
                <a:gd name="T88" fmla="*/ 28 w 181"/>
                <a:gd name="T89" fmla="*/ 156 h 182"/>
                <a:gd name="T90" fmla="*/ 28 w 181"/>
                <a:gd name="T91" fmla="*/ 128 h 182"/>
                <a:gd name="T92" fmla="*/ 14 w 181"/>
                <a:gd name="T93" fmla="*/ 127 h 182"/>
                <a:gd name="T94" fmla="*/ 7 w 181"/>
                <a:gd name="T95" fmla="*/ 129 h 182"/>
                <a:gd name="T96" fmla="*/ 4 w 181"/>
                <a:gd name="T97" fmla="*/ 151 h 182"/>
                <a:gd name="T98" fmla="*/ 5 w 181"/>
                <a:gd name="T99" fmla="*/ 171 h 182"/>
                <a:gd name="T100" fmla="*/ 9 w 181"/>
                <a:gd name="T101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182">
                  <a:moveTo>
                    <a:pt x="19" y="177"/>
                  </a:moveTo>
                  <a:cubicBezTo>
                    <a:pt x="22" y="177"/>
                    <a:pt x="24" y="178"/>
                    <a:pt x="27" y="178"/>
                  </a:cubicBezTo>
                  <a:cubicBezTo>
                    <a:pt x="30" y="178"/>
                    <a:pt x="32" y="176"/>
                    <a:pt x="34" y="175"/>
                  </a:cubicBezTo>
                  <a:cubicBezTo>
                    <a:pt x="37" y="175"/>
                    <a:pt x="39" y="175"/>
                    <a:pt x="42" y="177"/>
                  </a:cubicBezTo>
                  <a:cubicBezTo>
                    <a:pt x="50" y="181"/>
                    <a:pt x="65" y="182"/>
                    <a:pt x="71" y="174"/>
                  </a:cubicBezTo>
                  <a:cubicBezTo>
                    <a:pt x="75" y="169"/>
                    <a:pt x="76" y="165"/>
                    <a:pt x="81" y="161"/>
                  </a:cubicBezTo>
                  <a:cubicBezTo>
                    <a:pt x="85" y="158"/>
                    <a:pt x="95" y="154"/>
                    <a:pt x="98" y="161"/>
                  </a:cubicBezTo>
                  <a:cubicBezTo>
                    <a:pt x="99" y="164"/>
                    <a:pt x="98" y="167"/>
                    <a:pt x="100" y="170"/>
                  </a:cubicBezTo>
                  <a:cubicBezTo>
                    <a:pt x="102" y="174"/>
                    <a:pt x="105" y="172"/>
                    <a:pt x="109" y="172"/>
                  </a:cubicBezTo>
                  <a:cubicBezTo>
                    <a:pt x="118" y="171"/>
                    <a:pt x="129" y="166"/>
                    <a:pt x="134" y="158"/>
                  </a:cubicBezTo>
                  <a:cubicBezTo>
                    <a:pt x="136" y="156"/>
                    <a:pt x="137" y="153"/>
                    <a:pt x="139" y="150"/>
                  </a:cubicBezTo>
                  <a:cubicBezTo>
                    <a:pt x="143" y="145"/>
                    <a:pt x="149" y="142"/>
                    <a:pt x="154" y="137"/>
                  </a:cubicBezTo>
                  <a:cubicBezTo>
                    <a:pt x="163" y="128"/>
                    <a:pt x="165" y="116"/>
                    <a:pt x="172" y="106"/>
                  </a:cubicBezTo>
                  <a:cubicBezTo>
                    <a:pt x="178" y="96"/>
                    <a:pt x="181" y="86"/>
                    <a:pt x="181" y="75"/>
                  </a:cubicBezTo>
                  <a:cubicBezTo>
                    <a:pt x="181" y="72"/>
                    <a:pt x="180" y="71"/>
                    <a:pt x="179" y="69"/>
                  </a:cubicBezTo>
                  <a:cubicBezTo>
                    <a:pt x="178" y="66"/>
                    <a:pt x="178" y="63"/>
                    <a:pt x="179" y="60"/>
                  </a:cubicBezTo>
                  <a:cubicBezTo>
                    <a:pt x="179" y="57"/>
                    <a:pt x="179" y="56"/>
                    <a:pt x="177" y="53"/>
                  </a:cubicBezTo>
                  <a:cubicBezTo>
                    <a:pt x="173" y="54"/>
                    <a:pt x="169" y="53"/>
                    <a:pt x="165" y="54"/>
                  </a:cubicBezTo>
                  <a:cubicBezTo>
                    <a:pt x="162" y="55"/>
                    <a:pt x="161" y="56"/>
                    <a:pt x="158" y="55"/>
                  </a:cubicBezTo>
                  <a:cubicBezTo>
                    <a:pt x="156" y="54"/>
                    <a:pt x="154" y="52"/>
                    <a:pt x="152" y="51"/>
                  </a:cubicBezTo>
                  <a:cubicBezTo>
                    <a:pt x="149" y="50"/>
                    <a:pt x="146" y="49"/>
                    <a:pt x="143" y="49"/>
                  </a:cubicBezTo>
                  <a:cubicBezTo>
                    <a:pt x="139" y="48"/>
                    <a:pt x="140" y="48"/>
                    <a:pt x="138" y="44"/>
                  </a:cubicBezTo>
                  <a:cubicBezTo>
                    <a:pt x="137" y="42"/>
                    <a:pt x="135" y="40"/>
                    <a:pt x="134" y="38"/>
                  </a:cubicBezTo>
                  <a:cubicBezTo>
                    <a:pt x="133" y="35"/>
                    <a:pt x="133" y="33"/>
                    <a:pt x="132" y="30"/>
                  </a:cubicBezTo>
                  <a:cubicBezTo>
                    <a:pt x="132" y="27"/>
                    <a:pt x="130" y="26"/>
                    <a:pt x="129" y="24"/>
                  </a:cubicBezTo>
                  <a:cubicBezTo>
                    <a:pt x="127" y="19"/>
                    <a:pt x="126" y="15"/>
                    <a:pt x="120" y="19"/>
                  </a:cubicBezTo>
                  <a:cubicBezTo>
                    <a:pt x="118" y="20"/>
                    <a:pt x="115" y="22"/>
                    <a:pt x="113" y="21"/>
                  </a:cubicBezTo>
                  <a:cubicBezTo>
                    <a:pt x="110" y="19"/>
                    <a:pt x="113" y="17"/>
                    <a:pt x="108" y="16"/>
                  </a:cubicBezTo>
                  <a:cubicBezTo>
                    <a:pt x="103" y="16"/>
                    <a:pt x="97" y="21"/>
                    <a:pt x="94" y="17"/>
                  </a:cubicBezTo>
                  <a:cubicBezTo>
                    <a:pt x="92" y="16"/>
                    <a:pt x="91" y="13"/>
                    <a:pt x="91" y="11"/>
                  </a:cubicBezTo>
                  <a:cubicBezTo>
                    <a:pt x="91" y="9"/>
                    <a:pt x="93" y="7"/>
                    <a:pt x="93" y="5"/>
                  </a:cubicBezTo>
                  <a:cubicBezTo>
                    <a:pt x="92" y="4"/>
                    <a:pt x="89" y="3"/>
                    <a:pt x="88" y="2"/>
                  </a:cubicBezTo>
                  <a:cubicBezTo>
                    <a:pt x="86" y="1"/>
                    <a:pt x="85" y="0"/>
                    <a:pt x="83" y="0"/>
                  </a:cubicBezTo>
                  <a:cubicBezTo>
                    <a:pt x="78" y="0"/>
                    <a:pt x="77" y="8"/>
                    <a:pt x="72" y="6"/>
                  </a:cubicBezTo>
                  <a:cubicBezTo>
                    <a:pt x="70" y="5"/>
                    <a:pt x="70" y="2"/>
                    <a:pt x="66" y="3"/>
                  </a:cubicBezTo>
                  <a:cubicBezTo>
                    <a:pt x="63" y="4"/>
                    <a:pt x="64" y="7"/>
                    <a:pt x="61" y="8"/>
                  </a:cubicBezTo>
                  <a:cubicBezTo>
                    <a:pt x="59" y="10"/>
                    <a:pt x="57" y="6"/>
                    <a:pt x="55" y="5"/>
                  </a:cubicBezTo>
                  <a:cubicBezTo>
                    <a:pt x="50" y="4"/>
                    <a:pt x="46" y="8"/>
                    <a:pt x="41" y="6"/>
                  </a:cubicBezTo>
                  <a:cubicBezTo>
                    <a:pt x="39" y="4"/>
                    <a:pt x="38" y="3"/>
                    <a:pt x="35" y="3"/>
                  </a:cubicBezTo>
                  <a:cubicBezTo>
                    <a:pt x="33" y="4"/>
                    <a:pt x="29" y="5"/>
                    <a:pt x="27" y="7"/>
                  </a:cubicBezTo>
                  <a:cubicBezTo>
                    <a:pt x="24" y="9"/>
                    <a:pt x="23" y="11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3" y="15"/>
                    <a:pt x="25" y="16"/>
                  </a:cubicBezTo>
                  <a:cubicBezTo>
                    <a:pt x="27" y="18"/>
                    <a:pt x="27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2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3" y="24"/>
                    <a:pt x="39" y="26"/>
                    <a:pt x="38" y="32"/>
                  </a:cubicBezTo>
                  <a:cubicBezTo>
                    <a:pt x="35" y="30"/>
                    <a:pt x="34" y="27"/>
                    <a:pt x="31" y="26"/>
                  </a:cubicBezTo>
                  <a:cubicBezTo>
                    <a:pt x="28" y="23"/>
                    <a:pt x="27" y="21"/>
                    <a:pt x="25" y="18"/>
                  </a:cubicBezTo>
                  <a:cubicBezTo>
                    <a:pt x="23" y="16"/>
                    <a:pt x="19" y="16"/>
                    <a:pt x="17" y="14"/>
                  </a:cubicBezTo>
                  <a:cubicBezTo>
                    <a:pt x="14" y="13"/>
                    <a:pt x="11" y="12"/>
                    <a:pt x="12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2"/>
                    <a:pt x="12" y="23"/>
                    <a:pt x="12" y="25"/>
                  </a:cubicBezTo>
                  <a:cubicBezTo>
                    <a:pt x="11" y="23"/>
                    <a:pt x="9" y="22"/>
                    <a:pt x="7" y="22"/>
                  </a:cubicBezTo>
                  <a:cubicBezTo>
                    <a:pt x="8" y="24"/>
                    <a:pt x="7" y="26"/>
                    <a:pt x="8" y="28"/>
                  </a:cubicBezTo>
                  <a:cubicBezTo>
                    <a:pt x="9" y="30"/>
                    <a:pt x="11" y="30"/>
                    <a:pt x="11" y="32"/>
                  </a:cubicBezTo>
                  <a:cubicBezTo>
                    <a:pt x="8" y="35"/>
                    <a:pt x="13" y="37"/>
                    <a:pt x="15" y="38"/>
                  </a:cubicBezTo>
                  <a:cubicBezTo>
                    <a:pt x="17" y="39"/>
                    <a:pt x="20" y="40"/>
                    <a:pt x="21" y="43"/>
                  </a:cubicBezTo>
                  <a:cubicBezTo>
                    <a:pt x="18" y="39"/>
                    <a:pt x="6" y="38"/>
                    <a:pt x="8" y="46"/>
                  </a:cubicBezTo>
                  <a:cubicBezTo>
                    <a:pt x="9" y="47"/>
                    <a:pt x="10" y="48"/>
                    <a:pt x="10" y="50"/>
                  </a:cubicBezTo>
                  <a:cubicBezTo>
                    <a:pt x="11" y="51"/>
                    <a:pt x="11" y="53"/>
                    <a:pt x="12" y="54"/>
                  </a:cubicBezTo>
                  <a:cubicBezTo>
                    <a:pt x="13" y="55"/>
                    <a:pt x="14" y="56"/>
                    <a:pt x="15" y="57"/>
                  </a:cubicBezTo>
                  <a:cubicBezTo>
                    <a:pt x="16" y="58"/>
                    <a:pt x="17" y="59"/>
                    <a:pt x="18" y="60"/>
                  </a:cubicBezTo>
                  <a:cubicBezTo>
                    <a:pt x="20" y="63"/>
                    <a:pt x="18" y="62"/>
                    <a:pt x="17" y="65"/>
                  </a:cubicBezTo>
                  <a:cubicBezTo>
                    <a:pt x="16" y="67"/>
                    <a:pt x="18" y="70"/>
                    <a:pt x="16" y="72"/>
                  </a:cubicBezTo>
                  <a:cubicBezTo>
                    <a:pt x="10" y="76"/>
                    <a:pt x="14" y="60"/>
                    <a:pt x="14" y="60"/>
                  </a:cubicBezTo>
                  <a:cubicBezTo>
                    <a:pt x="13" y="57"/>
                    <a:pt x="9" y="58"/>
                    <a:pt x="8" y="60"/>
                  </a:cubicBezTo>
                  <a:cubicBezTo>
                    <a:pt x="6" y="63"/>
                    <a:pt x="8" y="66"/>
                    <a:pt x="8" y="68"/>
                  </a:cubicBezTo>
                  <a:cubicBezTo>
                    <a:pt x="7" y="71"/>
                    <a:pt x="3" y="70"/>
                    <a:pt x="6" y="74"/>
                  </a:cubicBezTo>
                  <a:cubicBezTo>
                    <a:pt x="8" y="75"/>
                    <a:pt x="11" y="76"/>
                    <a:pt x="10" y="79"/>
                  </a:cubicBezTo>
                  <a:cubicBezTo>
                    <a:pt x="7" y="79"/>
                    <a:pt x="4" y="77"/>
                    <a:pt x="4" y="81"/>
                  </a:cubicBezTo>
                  <a:cubicBezTo>
                    <a:pt x="4" y="83"/>
                    <a:pt x="6" y="83"/>
                    <a:pt x="6" y="85"/>
                  </a:cubicBezTo>
                  <a:cubicBezTo>
                    <a:pt x="6" y="86"/>
                    <a:pt x="5" y="87"/>
                    <a:pt x="6" y="88"/>
                  </a:cubicBezTo>
                  <a:cubicBezTo>
                    <a:pt x="6" y="90"/>
                    <a:pt x="7" y="89"/>
                    <a:pt x="9" y="90"/>
                  </a:cubicBezTo>
                  <a:cubicBezTo>
                    <a:pt x="10" y="91"/>
                    <a:pt x="9" y="91"/>
                    <a:pt x="10" y="92"/>
                  </a:cubicBezTo>
                  <a:cubicBezTo>
                    <a:pt x="11" y="95"/>
                    <a:pt x="11" y="97"/>
                    <a:pt x="15" y="95"/>
                  </a:cubicBezTo>
                  <a:cubicBezTo>
                    <a:pt x="17" y="94"/>
                    <a:pt x="17" y="92"/>
                    <a:pt x="16" y="90"/>
                  </a:cubicBezTo>
                  <a:cubicBezTo>
                    <a:pt x="16" y="89"/>
                    <a:pt x="15" y="87"/>
                    <a:pt x="15" y="86"/>
                  </a:cubicBezTo>
                  <a:cubicBezTo>
                    <a:pt x="15" y="84"/>
                    <a:pt x="16" y="86"/>
                    <a:pt x="17" y="85"/>
                  </a:cubicBezTo>
                  <a:cubicBezTo>
                    <a:pt x="17" y="83"/>
                    <a:pt x="18" y="84"/>
                    <a:pt x="18" y="82"/>
                  </a:cubicBezTo>
                  <a:cubicBezTo>
                    <a:pt x="18" y="82"/>
                    <a:pt x="17" y="80"/>
                    <a:pt x="17" y="79"/>
                  </a:cubicBezTo>
                  <a:cubicBezTo>
                    <a:pt x="16" y="78"/>
                    <a:pt x="14" y="75"/>
                    <a:pt x="15" y="74"/>
                  </a:cubicBezTo>
                  <a:cubicBezTo>
                    <a:pt x="17" y="73"/>
                    <a:pt x="18" y="73"/>
                    <a:pt x="20" y="72"/>
                  </a:cubicBezTo>
                  <a:cubicBezTo>
                    <a:pt x="20" y="72"/>
                    <a:pt x="20" y="70"/>
                    <a:pt x="21" y="70"/>
                  </a:cubicBezTo>
                  <a:cubicBezTo>
                    <a:pt x="21" y="70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5" y="68"/>
                    <a:pt x="26" y="62"/>
                    <a:pt x="28" y="62"/>
                  </a:cubicBezTo>
                  <a:cubicBezTo>
                    <a:pt x="29" y="67"/>
                    <a:pt x="26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2" y="70"/>
                    <a:pt x="22" y="71"/>
                  </a:cubicBezTo>
                  <a:cubicBezTo>
                    <a:pt x="17" y="76"/>
                    <a:pt x="21" y="83"/>
                    <a:pt x="21" y="89"/>
                  </a:cubicBezTo>
                  <a:cubicBezTo>
                    <a:pt x="21" y="92"/>
                    <a:pt x="20" y="93"/>
                    <a:pt x="23" y="94"/>
                  </a:cubicBezTo>
                  <a:cubicBezTo>
                    <a:pt x="26" y="94"/>
                    <a:pt x="28" y="93"/>
                    <a:pt x="26" y="97"/>
                  </a:cubicBezTo>
                  <a:cubicBezTo>
                    <a:pt x="25" y="100"/>
                    <a:pt x="24" y="101"/>
                    <a:pt x="27" y="104"/>
                  </a:cubicBezTo>
                  <a:cubicBezTo>
                    <a:pt x="28" y="101"/>
                    <a:pt x="30" y="102"/>
                    <a:pt x="31" y="104"/>
                  </a:cubicBezTo>
                  <a:cubicBezTo>
                    <a:pt x="32" y="103"/>
                    <a:pt x="33" y="102"/>
                    <a:pt x="33" y="101"/>
                  </a:cubicBezTo>
                  <a:cubicBezTo>
                    <a:pt x="34" y="99"/>
                    <a:pt x="34" y="99"/>
                    <a:pt x="36" y="97"/>
                  </a:cubicBezTo>
                  <a:cubicBezTo>
                    <a:pt x="39" y="95"/>
                    <a:pt x="41" y="92"/>
                    <a:pt x="44" y="90"/>
                  </a:cubicBezTo>
                  <a:cubicBezTo>
                    <a:pt x="46" y="94"/>
                    <a:pt x="41" y="97"/>
                    <a:pt x="41" y="101"/>
                  </a:cubicBezTo>
                  <a:cubicBezTo>
                    <a:pt x="41" y="108"/>
                    <a:pt x="47" y="102"/>
                    <a:pt x="51" y="103"/>
                  </a:cubicBezTo>
                  <a:cubicBezTo>
                    <a:pt x="50" y="103"/>
                    <a:pt x="50" y="104"/>
                    <a:pt x="49" y="105"/>
                  </a:cubicBezTo>
                  <a:cubicBezTo>
                    <a:pt x="49" y="105"/>
                    <a:pt x="50" y="106"/>
                    <a:pt x="50" y="107"/>
                  </a:cubicBezTo>
                  <a:cubicBezTo>
                    <a:pt x="49" y="108"/>
                    <a:pt x="48" y="108"/>
                    <a:pt x="48" y="110"/>
                  </a:cubicBezTo>
                  <a:cubicBezTo>
                    <a:pt x="49" y="113"/>
                    <a:pt x="52" y="113"/>
                    <a:pt x="52" y="115"/>
                  </a:cubicBezTo>
                  <a:cubicBezTo>
                    <a:pt x="51" y="115"/>
                    <a:pt x="49" y="115"/>
                    <a:pt x="48" y="115"/>
                  </a:cubicBezTo>
                  <a:cubicBezTo>
                    <a:pt x="49" y="117"/>
                    <a:pt x="48" y="117"/>
                    <a:pt x="47" y="118"/>
                  </a:cubicBezTo>
                  <a:cubicBezTo>
                    <a:pt x="46" y="113"/>
                    <a:pt x="40" y="116"/>
                    <a:pt x="36" y="115"/>
                  </a:cubicBezTo>
                  <a:cubicBezTo>
                    <a:pt x="33" y="115"/>
                    <a:pt x="34" y="114"/>
                    <a:pt x="32" y="117"/>
                  </a:cubicBezTo>
                  <a:cubicBezTo>
                    <a:pt x="32" y="119"/>
                    <a:pt x="31" y="121"/>
                    <a:pt x="28" y="121"/>
                  </a:cubicBezTo>
                  <a:cubicBezTo>
                    <a:pt x="28" y="118"/>
                    <a:pt x="31" y="117"/>
                    <a:pt x="30" y="114"/>
                  </a:cubicBezTo>
                  <a:cubicBezTo>
                    <a:pt x="29" y="112"/>
                    <a:pt x="28" y="110"/>
                    <a:pt x="25" y="111"/>
                  </a:cubicBezTo>
                  <a:cubicBezTo>
                    <a:pt x="25" y="112"/>
                    <a:pt x="24" y="114"/>
                    <a:pt x="24" y="116"/>
                  </a:cubicBezTo>
                  <a:cubicBezTo>
                    <a:pt x="23" y="119"/>
                    <a:pt x="25" y="118"/>
                    <a:pt x="25" y="120"/>
                  </a:cubicBezTo>
                  <a:cubicBezTo>
                    <a:pt x="26" y="123"/>
                    <a:pt x="25" y="123"/>
                    <a:pt x="27" y="125"/>
                  </a:cubicBezTo>
                  <a:cubicBezTo>
                    <a:pt x="28" y="126"/>
                    <a:pt x="29" y="126"/>
                    <a:pt x="31" y="127"/>
                  </a:cubicBezTo>
                  <a:cubicBezTo>
                    <a:pt x="32" y="128"/>
                    <a:pt x="33" y="129"/>
                    <a:pt x="34" y="130"/>
                  </a:cubicBezTo>
                  <a:cubicBezTo>
                    <a:pt x="34" y="131"/>
                    <a:pt x="36" y="134"/>
                    <a:pt x="36" y="135"/>
                  </a:cubicBezTo>
                  <a:cubicBezTo>
                    <a:pt x="36" y="136"/>
                    <a:pt x="34" y="138"/>
                    <a:pt x="34" y="140"/>
                  </a:cubicBezTo>
                  <a:cubicBezTo>
                    <a:pt x="34" y="141"/>
                    <a:pt x="35" y="143"/>
                    <a:pt x="35" y="145"/>
                  </a:cubicBezTo>
                  <a:cubicBezTo>
                    <a:pt x="36" y="144"/>
                    <a:pt x="35" y="143"/>
                    <a:pt x="36" y="142"/>
                  </a:cubicBezTo>
                  <a:cubicBezTo>
                    <a:pt x="36" y="140"/>
                    <a:pt x="36" y="140"/>
                    <a:pt x="37" y="139"/>
                  </a:cubicBezTo>
                  <a:cubicBezTo>
                    <a:pt x="38" y="137"/>
                    <a:pt x="40" y="134"/>
                    <a:pt x="41" y="133"/>
                  </a:cubicBezTo>
                  <a:cubicBezTo>
                    <a:pt x="42" y="133"/>
                    <a:pt x="49" y="132"/>
                    <a:pt x="47" y="129"/>
                  </a:cubicBezTo>
                  <a:cubicBezTo>
                    <a:pt x="46" y="128"/>
                    <a:pt x="42" y="131"/>
                    <a:pt x="40" y="130"/>
                  </a:cubicBezTo>
                  <a:cubicBezTo>
                    <a:pt x="45" y="128"/>
                    <a:pt x="42" y="122"/>
                    <a:pt x="46" y="119"/>
                  </a:cubicBezTo>
                  <a:cubicBezTo>
                    <a:pt x="48" y="121"/>
                    <a:pt x="46" y="123"/>
                    <a:pt x="48" y="124"/>
                  </a:cubicBezTo>
                  <a:cubicBezTo>
                    <a:pt x="48" y="125"/>
                    <a:pt x="50" y="125"/>
                    <a:pt x="51" y="126"/>
                  </a:cubicBezTo>
                  <a:cubicBezTo>
                    <a:pt x="51" y="126"/>
                    <a:pt x="52" y="127"/>
                    <a:pt x="52" y="128"/>
                  </a:cubicBezTo>
                  <a:cubicBezTo>
                    <a:pt x="55" y="125"/>
                    <a:pt x="58" y="124"/>
                    <a:pt x="59" y="121"/>
                  </a:cubicBezTo>
                  <a:cubicBezTo>
                    <a:pt x="60" y="119"/>
                    <a:pt x="59" y="117"/>
                    <a:pt x="60" y="116"/>
                  </a:cubicBezTo>
                  <a:cubicBezTo>
                    <a:pt x="61" y="114"/>
                    <a:pt x="63" y="113"/>
                    <a:pt x="63" y="116"/>
                  </a:cubicBezTo>
                  <a:cubicBezTo>
                    <a:pt x="68" y="116"/>
                    <a:pt x="72" y="108"/>
                    <a:pt x="68" y="105"/>
                  </a:cubicBezTo>
                  <a:cubicBezTo>
                    <a:pt x="67" y="105"/>
                    <a:pt x="65" y="106"/>
                    <a:pt x="64" y="105"/>
                  </a:cubicBezTo>
                  <a:cubicBezTo>
                    <a:pt x="63" y="103"/>
                    <a:pt x="66" y="103"/>
                    <a:pt x="66" y="102"/>
                  </a:cubicBezTo>
                  <a:cubicBezTo>
                    <a:pt x="68" y="100"/>
                    <a:pt x="68" y="97"/>
                    <a:pt x="70" y="96"/>
                  </a:cubicBezTo>
                  <a:cubicBezTo>
                    <a:pt x="72" y="94"/>
                    <a:pt x="75" y="97"/>
                    <a:pt x="77" y="96"/>
                  </a:cubicBezTo>
                  <a:cubicBezTo>
                    <a:pt x="79" y="96"/>
                    <a:pt x="81" y="92"/>
                    <a:pt x="82" y="91"/>
                  </a:cubicBezTo>
                  <a:cubicBezTo>
                    <a:pt x="84" y="88"/>
                    <a:pt x="82" y="86"/>
                    <a:pt x="83" y="84"/>
                  </a:cubicBezTo>
                  <a:cubicBezTo>
                    <a:pt x="84" y="81"/>
                    <a:pt x="87" y="82"/>
                    <a:pt x="90" y="82"/>
                  </a:cubicBezTo>
                  <a:cubicBezTo>
                    <a:pt x="90" y="79"/>
                    <a:pt x="96" y="78"/>
                    <a:pt x="99" y="77"/>
                  </a:cubicBezTo>
                  <a:cubicBezTo>
                    <a:pt x="102" y="76"/>
                    <a:pt x="105" y="76"/>
                    <a:pt x="108" y="76"/>
                  </a:cubicBezTo>
                  <a:cubicBezTo>
                    <a:pt x="108" y="77"/>
                    <a:pt x="108" y="77"/>
                    <a:pt x="107" y="78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4" y="78"/>
                    <a:pt x="102" y="80"/>
                    <a:pt x="100" y="81"/>
                  </a:cubicBezTo>
                  <a:cubicBezTo>
                    <a:pt x="97" y="83"/>
                    <a:pt x="95" y="82"/>
                    <a:pt x="93" y="84"/>
                  </a:cubicBezTo>
                  <a:cubicBezTo>
                    <a:pt x="92" y="85"/>
                    <a:pt x="90" y="87"/>
                    <a:pt x="89" y="88"/>
                  </a:cubicBezTo>
                  <a:cubicBezTo>
                    <a:pt x="87" y="90"/>
                    <a:pt x="85" y="91"/>
                    <a:pt x="84" y="93"/>
                  </a:cubicBezTo>
                  <a:cubicBezTo>
                    <a:pt x="82" y="95"/>
                    <a:pt x="81" y="97"/>
                    <a:pt x="79" y="99"/>
                  </a:cubicBezTo>
                  <a:cubicBezTo>
                    <a:pt x="78" y="101"/>
                    <a:pt x="76" y="101"/>
                    <a:pt x="74" y="103"/>
                  </a:cubicBezTo>
                  <a:cubicBezTo>
                    <a:pt x="72" y="107"/>
                    <a:pt x="75" y="112"/>
                    <a:pt x="72" y="116"/>
                  </a:cubicBezTo>
                  <a:cubicBezTo>
                    <a:pt x="70" y="118"/>
                    <a:pt x="68" y="119"/>
                    <a:pt x="66" y="120"/>
                  </a:cubicBezTo>
                  <a:cubicBezTo>
                    <a:pt x="64" y="122"/>
                    <a:pt x="63" y="124"/>
                    <a:pt x="62" y="126"/>
                  </a:cubicBezTo>
                  <a:cubicBezTo>
                    <a:pt x="60" y="128"/>
                    <a:pt x="58" y="128"/>
                    <a:pt x="56" y="129"/>
                  </a:cubicBezTo>
                  <a:cubicBezTo>
                    <a:pt x="53" y="130"/>
                    <a:pt x="53" y="132"/>
                    <a:pt x="50" y="134"/>
                  </a:cubicBezTo>
                  <a:cubicBezTo>
                    <a:pt x="49" y="135"/>
                    <a:pt x="47" y="136"/>
                    <a:pt x="46" y="137"/>
                  </a:cubicBezTo>
                  <a:cubicBezTo>
                    <a:pt x="45" y="138"/>
                    <a:pt x="46" y="139"/>
                    <a:pt x="45" y="139"/>
                  </a:cubicBezTo>
                  <a:cubicBezTo>
                    <a:pt x="45" y="140"/>
                    <a:pt x="44" y="139"/>
                    <a:pt x="43" y="140"/>
                  </a:cubicBezTo>
                  <a:cubicBezTo>
                    <a:pt x="43" y="141"/>
                    <a:pt x="42" y="141"/>
                    <a:pt x="42" y="143"/>
                  </a:cubicBezTo>
                  <a:cubicBezTo>
                    <a:pt x="43" y="144"/>
                    <a:pt x="46" y="146"/>
                    <a:pt x="47" y="147"/>
                  </a:cubicBezTo>
                  <a:cubicBezTo>
                    <a:pt x="49" y="149"/>
                    <a:pt x="51" y="151"/>
                    <a:pt x="50" y="153"/>
                  </a:cubicBezTo>
                  <a:cubicBezTo>
                    <a:pt x="49" y="153"/>
                    <a:pt x="48" y="151"/>
                    <a:pt x="47" y="151"/>
                  </a:cubicBezTo>
                  <a:cubicBezTo>
                    <a:pt x="47" y="146"/>
                    <a:pt x="32" y="145"/>
                    <a:pt x="42" y="152"/>
                  </a:cubicBezTo>
                  <a:cubicBezTo>
                    <a:pt x="43" y="152"/>
                    <a:pt x="46" y="152"/>
                    <a:pt x="45" y="154"/>
                  </a:cubicBezTo>
                  <a:cubicBezTo>
                    <a:pt x="44" y="156"/>
                    <a:pt x="42" y="154"/>
                    <a:pt x="41" y="154"/>
                  </a:cubicBezTo>
                  <a:cubicBezTo>
                    <a:pt x="38" y="155"/>
                    <a:pt x="37" y="160"/>
                    <a:pt x="40" y="161"/>
                  </a:cubicBezTo>
                  <a:cubicBezTo>
                    <a:pt x="41" y="160"/>
                    <a:pt x="42" y="159"/>
                    <a:pt x="43" y="158"/>
                  </a:cubicBezTo>
                  <a:cubicBezTo>
                    <a:pt x="43" y="159"/>
                    <a:pt x="43" y="159"/>
                    <a:pt x="43" y="160"/>
                  </a:cubicBezTo>
                  <a:cubicBezTo>
                    <a:pt x="46" y="157"/>
                    <a:pt x="48" y="157"/>
                    <a:pt x="50" y="154"/>
                  </a:cubicBezTo>
                  <a:cubicBezTo>
                    <a:pt x="52" y="153"/>
                    <a:pt x="53" y="155"/>
                    <a:pt x="54" y="155"/>
                  </a:cubicBezTo>
                  <a:cubicBezTo>
                    <a:pt x="55" y="155"/>
                    <a:pt x="56" y="153"/>
                    <a:pt x="58" y="154"/>
                  </a:cubicBezTo>
                  <a:cubicBezTo>
                    <a:pt x="58" y="160"/>
                    <a:pt x="54" y="158"/>
                    <a:pt x="50" y="160"/>
                  </a:cubicBezTo>
                  <a:cubicBezTo>
                    <a:pt x="49" y="160"/>
                    <a:pt x="47" y="162"/>
                    <a:pt x="47" y="163"/>
                  </a:cubicBezTo>
                  <a:cubicBezTo>
                    <a:pt x="46" y="164"/>
                    <a:pt x="47" y="166"/>
                    <a:pt x="46" y="168"/>
                  </a:cubicBezTo>
                  <a:cubicBezTo>
                    <a:pt x="45" y="167"/>
                    <a:pt x="44" y="165"/>
                    <a:pt x="43" y="164"/>
                  </a:cubicBezTo>
                  <a:cubicBezTo>
                    <a:pt x="42" y="165"/>
                    <a:pt x="40" y="165"/>
                    <a:pt x="38" y="166"/>
                  </a:cubicBezTo>
                  <a:cubicBezTo>
                    <a:pt x="35" y="166"/>
                    <a:pt x="35" y="166"/>
                    <a:pt x="34" y="163"/>
                  </a:cubicBezTo>
                  <a:cubicBezTo>
                    <a:pt x="33" y="159"/>
                    <a:pt x="34" y="154"/>
                    <a:pt x="28" y="156"/>
                  </a:cubicBezTo>
                  <a:cubicBezTo>
                    <a:pt x="27" y="152"/>
                    <a:pt x="29" y="152"/>
                    <a:pt x="31" y="150"/>
                  </a:cubicBezTo>
                  <a:cubicBezTo>
                    <a:pt x="32" y="148"/>
                    <a:pt x="32" y="146"/>
                    <a:pt x="33" y="144"/>
                  </a:cubicBezTo>
                  <a:cubicBezTo>
                    <a:pt x="34" y="141"/>
                    <a:pt x="34" y="135"/>
                    <a:pt x="32" y="132"/>
                  </a:cubicBezTo>
                  <a:cubicBezTo>
                    <a:pt x="31" y="131"/>
                    <a:pt x="29" y="130"/>
                    <a:pt x="28" y="128"/>
                  </a:cubicBezTo>
                  <a:cubicBezTo>
                    <a:pt x="26" y="127"/>
                    <a:pt x="26" y="125"/>
                    <a:pt x="24" y="124"/>
                  </a:cubicBezTo>
                  <a:cubicBezTo>
                    <a:pt x="23" y="124"/>
                    <a:pt x="22" y="123"/>
                    <a:pt x="21" y="124"/>
                  </a:cubicBezTo>
                  <a:cubicBezTo>
                    <a:pt x="20" y="124"/>
                    <a:pt x="20" y="125"/>
                    <a:pt x="19" y="126"/>
                  </a:cubicBezTo>
                  <a:cubicBezTo>
                    <a:pt x="17" y="127"/>
                    <a:pt x="16" y="124"/>
                    <a:pt x="14" y="127"/>
                  </a:cubicBezTo>
                  <a:cubicBezTo>
                    <a:pt x="13" y="129"/>
                    <a:pt x="14" y="134"/>
                    <a:pt x="15" y="135"/>
                  </a:cubicBezTo>
                  <a:cubicBezTo>
                    <a:pt x="17" y="138"/>
                    <a:pt x="22" y="139"/>
                    <a:pt x="20" y="144"/>
                  </a:cubicBezTo>
                  <a:cubicBezTo>
                    <a:pt x="14" y="142"/>
                    <a:pt x="15" y="137"/>
                    <a:pt x="12" y="133"/>
                  </a:cubicBezTo>
                  <a:cubicBezTo>
                    <a:pt x="10" y="132"/>
                    <a:pt x="8" y="130"/>
                    <a:pt x="7" y="129"/>
                  </a:cubicBezTo>
                  <a:cubicBezTo>
                    <a:pt x="4" y="128"/>
                    <a:pt x="3" y="128"/>
                    <a:pt x="3" y="131"/>
                  </a:cubicBezTo>
                  <a:cubicBezTo>
                    <a:pt x="3" y="131"/>
                    <a:pt x="4" y="135"/>
                    <a:pt x="4" y="136"/>
                  </a:cubicBezTo>
                  <a:cubicBezTo>
                    <a:pt x="5" y="138"/>
                    <a:pt x="8" y="138"/>
                    <a:pt x="8" y="140"/>
                  </a:cubicBezTo>
                  <a:cubicBezTo>
                    <a:pt x="8" y="144"/>
                    <a:pt x="0" y="146"/>
                    <a:pt x="4" y="151"/>
                  </a:cubicBezTo>
                  <a:cubicBezTo>
                    <a:pt x="7" y="149"/>
                    <a:pt x="9" y="147"/>
                    <a:pt x="12" y="149"/>
                  </a:cubicBezTo>
                  <a:cubicBezTo>
                    <a:pt x="11" y="151"/>
                    <a:pt x="9" y="153"/>
                    <a:pt x="8" y="155"/>
                  </a:cubicBezTo>
                  <a:cubicBezTo>
                    <a:pt x="7" y="157"/>
                    <a:pt x="6" y="160"/>
                    <a:pt x="5" y="162"/>
                  </a:cubicBezTo>
                  <a:cubicBezTo>
                    <a:pt x="5" y="164"/>
                    <a:pt x="3" y="170"/>
                    <a:pt x="5" y="171"/>
                  </a:cubicBezTo>
                  <a:cubicBezTo>
                    <a:pt x="7" y="175"/>
                    <a:pt x="9" y="170"/>
                    <a:pt x="9" y="168"/>
                  </a:cubicBezTo>
                  <a:cubicBezTo>
                    <a:pt x="10" y="165"/>
                    <a:pt x="12" y="154"/>
                    <a:pt x="17" y="154"/>
                  </a:cubicBezTo>
                  <a:cubicBezTo>
                    <a:pt x="22" y="155"/>
                    <a:pt x="18" y="164"/>
                    <a:pt x="16" y="166"/>
                  </a:cubicBezTo>
                  <a:cubicBezTo>
                    <a:pt x="14" y="171"/>
                    <a:pt x="10" y="173"/>
                    <a:pt x="9" y="178"/>
                  </a:cubicBezTo>
                  <a:cubicBezTo>
                    <a:pt x="9" y="179"/>
                    <a:pt x="9" y="180"/>
                    <a:pt x="8" y="180"/>
                  </a:cubicBezTo>
                  <a:cubicBezTo>
                    <a:pt x="9" y="180"/>
                    <a:pt x="10" y="179"/>
                    <a:pt x="12" y="179"/>
                  </a:cubicBezTo>
                  <a:cubicBezTo>
                    <a:pt x="14" y="178"/>
                    <a:pt x="17" y="177"/>
                    <a:pt x="19" y="17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92"/>
            <p:cNvSpPr>
              <a:spLocks/>
            </p:cNvSpPr>
            <p:nvPr/>
          </p:nvSpPr>
          <p:spPr bwMode="auto">
            <a:xfrm>
              <a:off x="3038476" y="4186238"/>
              <a:ext cx="227013" cy="320675"/>
            </a:xfrm>
            <a:custGeom>
              <a:avLst/>
              <a:gdLst>
                <a:gd name="T0" fmla="*/ 103 w 134"/>
                <a:gd name="T1" fmla="*/ 16 h 189"/>
                <a:gd name="T2" fmla="*/ 84 w 134"/>
                <a:gd name="T3" fmla="*/ 7 h 189"/>
                <a:gd name="T4" fmla="*/ 45 w 134"/>
                <a:gd name="T5" fmla="*/ 23 h 189"/>
                <a:gd name="T6" fmla="*/ 30 w 134"/>
                <a:gd name="T7" fmla="*/ 24 h 189"/>
                <a:gd name="T8" fmla="*/ 15 w 134"/>
                <a:gd name="T9" fmla="*/ 25 h 189"/>
                <a:gd name="T10" fmla="*/ 9 w 134"/>
                <a:gd name="T11" fmla="*/ 31 h 189"/>
                <a:gd name="T12" fmla="*/ 6 w 134"/>
                <a:gd name="T13" fmla="*/ 44 h 189"/>
                <a:gd name="T14" fmla="*/ 2 w 134"/>
                <a:gd name="T15" fmla="*/ 58 h 189"/>
                <a:gd name="T16" fmla="*/ 4 w 134"/>
                <a:gd name="T17" fmla="*/ 71 h 189"/>
                <a:gd name="T18" fmla="*/ 12 w 134"/>
                <a:gd name="T19" fmla="*/ 57 h 189"/>
                <a:gd name="T20" fmla="*/ 15 w 134"/>
                <a:gd name="T21" fmla="*/ 56 h 189"/>
                <a:gd name="T22" fmla="*/ 21 w 134"/>
                <a:gd name="T23" fmla="*/ 54 h 189"/>
                <a:gd name="T24" fmla="*/ 35 w 134"/>
                <a:gd name="T25" fmla="*/ 49 h 189"/>
                <a:gd name="T26" fmla="*/ 42 w 134"/>
                <a:gd name="T27" fmla="*/ 54 h 189"/>
                <a:gd name="T28" fmla="*/ 47 w 134"/>
                <a:gd name="T29" fmla="*/ 42 h 189"/>
                <a:gd name="T30" fmla="*/ 42 w 134"/>
                <a:gd name="T31" fmla="*/ 37 h 189"/>
                <a:gd name="T32" fmla="*/ 50 w 134"/>
                <a:gd name="T33" fmla="*/ 31 h 189"/>
                <a:gd name="T34" fmla="*/ 54 w 134"/>
                <a:gd name="T35" fmla="*/ 44 h 189"/>
                <a:gd name="T36" fmla="*/ 58 w 134"/>
                <a:gd name="T37" fmla="*/ 56 h 189"/>
                <a:gd name="T38" fmla="*/ 64 w 134"/>
                <a:gd name="T39" fmla="*/ 64 h 189"/>
                <a:gd name="T40" fmla="*/ 61 w 134"/>
                <a:gd name="T41" fmla="*/ 71 h 189"/>
                <a:gd name="T42" fmla="*/ 61 w 134"/>
                <a:gd name="T43" fmla="*/ 62 h 189"/>
                <a:gd name="T44" fmla="*/ 51 w 134"/>
                <a:gd name="T45" fmla="*/ 67 h 189"/>
                <a:gd name="T46" fmla="*/ 57 w 134"/>
                <a:gd name="T47" fmla="*/ 74 h 189"/>
                <a:gd name="T48" fmla="*/ 59 w 134"/>
                <a:gd name="T49" fmla="*/ 78 h 189"/>
                <a:gd name="T50" fmla="*/ 47 w 134"/>
                <a:gd name="T51" fmla="*/ 86 h 189"/>
                <a:gd name="T52" fmla="*/ 51 w 134"/>
                <a:gd name="T53" fmla="*/ 104 h 189"/>
                <a:gd name="T54" fmla="*/ 45 w 134"/>
                <a:gd name="T55" fmla="*/ 100 h 189"/>
                <a:gd name="T56" fmla="*/ 41 w 134"/>
                <a:gd name="T57" fmla="*/ 101 h 189"/>
                <a:gd name="T58" fmla="*/ 36 w 134"/>
                <a:gd name="T59" fmla="*/ 97 h 189"/>
                <a:gd name="T60" fmla="*/ 29 w 134"/>
                <a:gd name="T61" fmla="*/ 90 h 189"/>
                <a:gd name="T62" fmla="*/ 24 w 134"/>
                <a:gd name="T63" fmla="*/ 92 h 189"/>
                <a:gd name="T64" fmla="*/ 24 w 134"/>
                <a:gd name="T65" fmla="*/ 99 h 189"/>
                <a:gd name="T66" fmla="*/ 18 w 134"/>
                <a:gd name="T67" fmla="*/ 113 h 189"/>
                <a:gd name="T68" fmla="*/ 14 w 134"/>
                <a:gd name="T69" fmla="*/ 126 h 189"/>
                <a:gd name="T70" fmla="*/ 18 w 134"/>
                <a:gd name="T71" fmla="*/ 139 h 189"/>
                <a:gd name="T72" fmla="*/ 33 w 134"/>
                <a:gd name="T73" fmla="*/ 161 h 189"/>
                <a:gd name="T74" fmla="*/ 37 w 134"/>
                <a:gd name="T75" fmla="*/ 167 h 189"/>
                <a:gd name="T76" fmla="*/ 42 w 134"/>
                <a:gd name="T77" fmla="*/ 169 h 189"/>
                <a:gd name="T78" fmla="*/ 55 w 134"/>
                <a:gd name="T79" fmla="*/ 183 h 189"/>
                <a:gd name="T80" fmla="*/ 63 w 134"/>
                <a:gd name="T81" fmla="*/ 189 h 189"/>
                <a:gd name="T82" fmla="*/ 79 w 134"/>
                <a:gd name="T83" fmla="*/ 174 h 189"/>
                <a:gd name="T84" fmla="*/ 82 w 134"/>
                <a:gd name="T85" fmla="*/ 159 h 189"/>
                <a:gd name="T86" fmla="*/ 75 w 134"/>
                <a:gd name="T87" fmla="*/ 149 h 189"/>
                <a:gd name="T88" fmla="*/ 84 w 134"/>
                <a:gd name="T89" fmla="*/ 140 h 189"/>
                <a:gd name="T90" fmla="*/ 83 w 134"/>
                <a:gd name="T91" fmla="*/ 124 h 189"/>
                <a:gd name="T92" fmla="*/ 100 w 134"/>
                <a:gd name="T93" fmla="*/ 101 h 189"/>
                <a:gd name="T94" fmla="*/ 110 w 134"/>
                <a:gd name="T95" fmla="*/ 88 h 189"/>
                <a:gd name="T96" fmla="*/ 112 w 134"/>
                <a:gd name="T97" fmla="*/ 86 h 189"/>
                <a:gd name="T98" fmla="*/ 110 w 134"/>
                <a:gd name="T99" fmla="*/ 67 h 189"/>
                <a:gd name="T100" fmla="*/ 134 w 134"/>
                <a:gd name="T101" fmla="*/ 25 h 189"/>
                <a:gd name="T102" fmla="*/ 112 w 134"/>
                <a:gd name="T103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89">
                  <a:moveTo>
                    <a:pt x="112" y="18"/>
                  </a:moveTo>
                  <a:cubicBezTo>
                    <a:pt x="108" y="18"/>
                    <a:pt x="105" y="20"/>
                    <a:pt x="103" y="16"/>
                  </a:cubicBezTo>
                  <a:cubicBezTo>
                    <a:pt x="101" y="13"/>
                    <a:pt x="102" y="10"/>
                    <a:pt x="101" y="7"/>
                  </a:cubicBezTo>
                  <a:cubicBezTo>
                    <a:pt x="98" y="0"/>
                    <a:pt x="88" y="4"/>
                    <a:pt x="84" y="7"/>
                  </a:cubicBezTo>
                  <a:cubicBezTo>
                    <a:pt x="79" y="11"/>
                    <a:pt x="78" y="15"/>
                    <a:pt x="74" y="20"/>
                  </a:cubicBezTo>
                  <a:cubicBezTo>
                    <a:pt x="68" y="28"/>
                    <a:pt x="53" y="27"/>
                    <a:pt x="45" y="23"/>
                  </a:cubicBezTo>
                  <a:cubicBezTo>
                    <a:pt x="42" y="21"/>
                    <a:pt x="40" y="21"/>
                    <a:pt x="37" y="21"/>
                  </a:cubicBezTo>
                  <a:cubicBezTo>
                    <a:pt x="35" y="22"/>
                    <a:pt x="33" y="24"/>
                    <a:pt x="30" y="24"/>
                  </a:cubicBezTo>
                  <a:cubicBezTo>
                    <a:pt x="27" y="24"/>
                    <a:pt x="25" y="23"/>
                    <a:pt x="22" y="23"/>
                  </a:cubicBezTo>
                  <a:cubicBezTo>
                    <a:pt x="20" y="23"/>
                    <a:pt x="17" y="24"/>
                    <a:pt x="15" y="25"/>
                  </a:cubicBezTo>
                  <a:cubicBezTo>
                    <a:pt x="13" y="25"/>
                    <a:pt x="12" y="26"/>
                    <a:pt x="11" y="26"/>
                  </a:cubicBezTo>
                  <a:cubicBezTo>
                    <a:pt x="10" y="28"/>
                    <a:pt x="9" y="29"/>
                    <a:pt x="9" y="31"/>
                  </a:cubicBezTo>
                  <a:cubicBezTo>
                    <a:pt x="8" y="33"/>
                    <a:pt x="10" y="36"/>
                    <a:pt x="9" y="38"/>
                  </a:cubicBezTo>
                  <a:cubicBezTo>
                    <a:pt x="7" y="41"/>
                    <a:pt x="6" y="41"/>
                    <a:pt x="6" y="44"/>
                  </a:cubicBezTo>
                  <a:cubicBezTo>
                    <a:pt x="7" y="47"/>
                    <a:pt x="7" y="50"/>
                    <a:pt x="6" y="53"/>
                  </a:cubicBezTo>
                  <a:cubicBezTo>
                    <a:pt x="5" y="56"/>
                    <a:pt x="3" y="55"/>
                    <a:pt x="2" y="58"/>
                  </a:cubicBezTo>
                  <a:cubicBezTo>
                    <a:pt x="1" y="60"/>
                    <a:pt x="0" y="64"/>
                    <a:pt x="0" y="66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8" y="70"/>
                    <a:pt x="8" y="68"/>
                    <a:pt x="10" y="65"/>
                  </a:cubicBezTo>
                  <a:cubicBezTo>
                    <a:pt x="12" y="61"/>
                    <a:pt x="12" y="61"/>
                    <a:pt x="12" y="57"/>
                  </a:cubicBezTo>
                  <a:cubicBezTo>
                    <a:pt x="12" y="55"/>
                    <a:pt x="12" y="52"/>
                    <a:pt x="12" y="49"/>
                  </a:cubicBezTo>
                  <a:cubicBezTo>
                    <a:pt x="16" y="49"/>
                    <a:pt x="14" y="54"/>
                    <a:pt x="15" y="56"/>
                  </a:cubicBezTo>
                  <a:cubicBezTo>
                    <a:pt x="16" y="55"/>
                    <a:pt x="17" y="57"/>
                    <a:pt x="19" y="57"/>
                  </a:cubicBezTo>
                  <a:cubicBezTo>
                    <a:pt x="20" y="56"/>
                    <a:pt x="20" y="54"/>
                    <a:pt x="21" y="54"/>
                  </a:cubicBezTo>
                  <a:cubicBezTo>
                    <a:pt x="22" y="59"/>
                    <a:pt x="27" y="59"/>
                    <a:pt x="29" y="55"/>
                  </a:cubicBezTo>
                  <a:cubicBezTo>
                    <a:pt x="30" y="55"/>
                    <a:pt x="35" y="48"/>
                    <a:pt x="35" y="49"/>
                  </a:cubicBezTo>
                  <a:cubicBezTo>
                    <a:pt x="35" y="53"/>
                    <a:pt x="32" y="55"/>
                    <a:pt x="32" y="59"/>
                  </a:cubicBezTo>
                  <a:cubicBezTo>
                    <a:pt x="35" y="58"/>
                    <a:pt x="38" y="55"/>
                    <a:pt x="42" y="54"/>
                  </a:cubicBezTo>
                  <a:cubicBezTo>
                    <a:pt x="46" y="54"/>
                    <a:pt x="50" y="56"/>
                    <a:pt x="50" y="51"/>
                  </a:cubicBezTo>
                  <a:cubicBezTo>
                    <a:pt x="51" y="49"/>
                    <a:pt x="49" y="43"/>
                    <a:pt x="47" y="42"/>
                  </a:cubicBezTo>
                  <a:cubicBezTo>
                    <a:pt x="45" y="42"/>
                    <a:pt x="42" y="45"/>
                    <a:pt x="41" y="43"/>
                  </a:cubicBezTo>
                  <a:cubicBezTo>
                    <a:pt x="40" y="42"/>
                    <a:pt x="42" y="38"/>
                    <a:pt x="42" y="37"/>
                  </a:cubicBezTo>
                  <a:cubicBezTo>
                    <a:pt x="44" y="39"/>
                    <a:pt x="47" y="39"/>
                    <a:pt x="48" y="37"/>
                  </a:cubicBezTo>
                  <a:cubicBezTo>
                    <a:pt x="50" y="36"/>
                    <a:pt x="48" y="33"/>
                    <a:pt x="50" y="31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6" y="42"/>
                    <a:pt x="56" y="41"/>
                    <a:pt x="54" y="44"/>
                  </a:cubicBezTo>
                  <a:cubicBezTo>
                    <a:pt x="53" y="46"/>
                    <a:pt x="51" y="51"/>
                    <a:pt x="52" y="53"/>
                  </a:cubicBezTo>
                  <a:cubicBezTo>
                    <a:pt x="53" y="55"/>
                    <a:pt x="57" y="53"/>
                    <a:pt x="58" y="56"/>
                  </a:cubicBezTo>
                  <a:cubicBezTo>
                    <a:pt x="60" y="54"/>
                    <a:pt x="64" y="58"/>
                    <a:pt x="65" y="61"/>
                  </a:cubicBezTo>
                  <a:cubicBezTo>
                    <a:pt x="64" y="61"/>
                    <a:pt x="63" y="63"/>
                    <a:pt x="64" y="64"/>
                  </a:cubicBezTo>
                  <a:cubicBezTo>
                    <a:pt x="65" y="65"/>
                    <a:pt x="68" y="66"/>
                    <a:pt x="69" y="66"/>
                  </a:cubicBezTo>
                  <a:cubicBezTo>
                    <a:pt x="68" y="68"/>
                    <a:pt x="63" y="70"/>
                    <a:pt x="61" y="71"/>
                  </a:cubicBezTo>
                  <a:cubicBezTo>
                    <a:pt x="66" y="68"/>
                    <a:pt x="55" y="70"/>
                    <a:pt x="54" y="70"/>
                  </a:cubicBezTo>
                  <a:cubicBezTo>
                    <a:pt x="54" y="68"/>
                    <a:pt x="65" y="66"/>
                    <a:pt x="61" y="62"/>
                  </a:cubicBezTo>
                  <a:cubicBezTo>
                    <a:pt x="59" y="60"/>
                    <a:pt x="50" y="60"/>
                    <a:pt x="49" y="62"/>
                  </a:cubicBezTo>
                  <a:cubicBezTo>
                    <a:pt x="50" y="64"/>
                    <a:pt x="50" y="65"/>
                    <a:pt x="51" y="67"/>
                  </a:cubicBezTo>
                  <a:cubicBezTo>
                    <a:pt x="51" y="70"/>
                    <a:pt x="51" y="70"/>
                    <a:pt x="54" y="70"/>
                  </a:cubicBezTo>
                  <a:cubicBezTo>
                    <a:pt x="52" y="72"/>
                    <a:pt x="56" y="72"/>
                    <a:pt x="57" y="74"/>
                  </a:cubicBezTo>
                  <a:cubicBezTo>
                    <a:pt x="57" y="75"/>
                    <a:pt x="56" y="75"/>
                    <a:pt x="56" y="76"/>
                  </a:cubicBezTo>
                  <a:cubicBezTo>
                    <a:pt x="57" y="77"/>
                    <a:pt x="59" y="77"/>
                    <a:pt x="59" y="78"/>
                  </a:cubicBezTo>
                  <a:cubicBezTo>
                    <a:pt x="60" y="83"/>
                    <a:pt x="53" y="79"/>
                    <a:pt x="51" y="80"/>
                  </a:cubicBezTo>
                  <a:cubicBezTo>
                    <a:pt x="49" y="81"/>
                    <a:pt x="47" y="84"/>
                    <a:pt x="47" y="86"/>
                  </a:cubicBezTo>
                  <a:cubicBezTo>
                    <a:pt x="47" y="87"/>
                    <a:pt x="47" y="94"/>
                    <a:pt x="48" y="94"/>
                  </a:cubicBezTo>
                  <a:cubicBezTo>
                    <a:pt x="55" y="94"/>
                    <a:pt x="49" y="100"/>
                    <a:pt x="51" y="104"/>
                  </a:cubicBezTo>
                  <a:cubicBezTo>
                    <a:pt x="52" y="108"/>
                    <a:pt x="58" y="111"/>
                    <a:pt x="58" y="115"/>
                  </a:cubicBezTo>
                  <a:cubicBezTo>
                    <a:pt x="51" y="114"/>
                    <a:pt x="50" y="103"/>
                    <a:pt x="45" y="100"/>
                  </a:cubicBezTo>
                  <a:cubicBezTo>
                    <a:pt x="44" y="99"/>
                    <a:pt x="43" y="99"/>
                    <a:pt x="42" y="99"/>
                  </a:cubicBezTo>
                  <a:cubicBezTo>
                    <a:pt x="40" y="99"/>
                    <a:pt x="41" y="100"/>
                    <a:pt x="41" y="101"/>
                  </a:cubicBezTo>
                  <a:cubicBezTo>
                    <a:pt x="40" y="102"/>
                    <a:pt x="38" y="104"/>
                    <a:pt x="36" y="102"/>
                  </a:cubicBezTo>
                  <a:cubicBezTo>
                    <a:pt x="36" y="102"/>
                    <a:pt x="36" y="98"/>
                    <a:pt x="36" y="97"/>
                  </a:cubicBezTo>
                  <a:cubicBezTo>
                    <a:pt x="35" y="95"/>
                    <a:pt x="35" y="94"/>
                    <a:pt x="35" y="92"/>
                  </a:cubicBezTo>
                  <a:cubicBezTo>
                    <a:pt x="32" y="93"/>
                    <a:pt x="31" y="91"/>
                    <a:pt x="29" y="90"/>
                  </a:cubicBezTo>
                  <a:cubicBezTo>
                    <a:pt x="28" y="89"/>
                    <a:pt x="26" y="87"/>
                    <a:pt x="25" y="88"/>
                  </a:cubicBezTo>
                  <a:cubicBezTo>
                    <a:pt x="23" y="89"/>
                    <a:pt x="24" y="90"/>
                    <a:pt x="24" y="92"/>
                  </a:cubicBezTo>
                  <a:cubicBezTo>
                    <a:pt x="24" y="93"/>
                    <a:pt x="23" y="93"/>
                    <a:pt x="23" y="95"/>
                  </a:cubicBezTo>
                  <a:cubicBezTo>
                    <a:pt x="23" y="96"/>
                    <a:pt x="24" y="98"/>
                    <a:pt x="24" y="99"/>
                  </a:cubicBezTo>
                  <a:cubicBezTo>
                    <a:pt x="24" y="101"/>
                    <a:pt x="23" y="104"/>
                    <a:pt x="22" y="106"/>
                  </a:cubicBezTo>
                  <a:cubicBezTo>
                    <a:pt x="20" y="109"/>
                    <a:pt x="19" y="110"/>
                    <a:pt x="18" y="113"/>
                  </a:cubicBezTo>
                  <a:cubicBezTo>
                    <a:pt x="17" y="116"/>
                    <a:pt x="15" y="116"/>
                    <a:pt x="13" y="119"/>
                  </a:cubicBezTo>
                  <a:cubicBezTo>
                    <a:pt x="12" y="121"/>
                    <a:pt x="13" y="123"/>
                    <a:pt x="14" y="126"/>
                  </a:cubicBezTo>
                  <a:cubicBezTo>
                    <a:pt x="15" y="128"/>
                    <a:pt x="15" y="129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18" y="145"/>
                    <a:pt x="19" y="147"/>
                  </a:cubicBezTo>
                  <a:cubicBezTo>
                    <a:pt x="23" y="152"/>
                    <a:pt x="30" y="154"/>
                    <a:pt x="33" y="161"/>
                  </a:cubicBezTo>
                  <a:cubicBezTo>
                    <a:pt x="34" y="163"/>
                    <a:pt x="30" y="164"/>
                    <a:pt x="33" y="166"/>
                  </a:cubicBezTo>
                  <a:cubicBezTo>
                    <a:pt x="34" y="167"/>
                    <a:pt x="36" y="166"/>
                    <a:pt x="37" y="167"/>
                  </a:cubicBezTo>
                  <a:cubicBezTo>
                    <a:pt x="38" y="167"/>
                    <a:pt x="38" y="168"/>
                    <a:pt x="39" y="168"/>
                  </a:cubicBezTo>
                  <a:cubicBezTo>
                    <a:pt x="41" y="169"/>
                    <a:pt x="41" y="168"/>
                    <a:pt x="42" y="169"/>
                  </a:cubicBezTo>
                  <a:cubicBezTo>
                    <a:pt x="43" y="170"/>
                    <a:pt x="43" y="171"/>
                    <a:pt x="43" y="172"/>
                  </a:cubicBezTo>
                  <a:cubicBezTo>
                    <a:pt x="46" y="178"/>
                    <a:pt x="50" y="180"/>
                    <a:pt x="55" y="183"/>
                  </a:cubicBezTo>
                  <a:cubicBezTo>
                    <a:pt x="57" y="185"/>
                    <a:pt x="59" y="186"/>
                    <a:pt x="61" y="187"/>
                  </a:cubicBezTo>
                  <a:cubicBezTo>
                    <a:pt x="62" y="188"/>
                    <a:pt x="63" y="188"/>
                    <a:pt x="63" y="189"/>
                  </a:cubicBezTo>
                  <a:cubicBezTo>
                    <a:pt x="66" y="187"/>
                    <a:pt x="70" y="186"/>
                    <a:pt x="73" y="185"/>
                  </a:cubicBezTo>
                  <a:cubicBezTo>
                    <a:pt x="78" y="183"/>
                    <a:pt x="80" y="179"/>
                    <a:pt x="79" y="174"/>
                  </a:cubicBezTo>
                  <a:cubicBezTo>
                    <a:pt x="79" y="171"/>
                    <a:pt x="77" y="168"/>
                    <a:pt x="78" y="165"/>
                  </a:cubicBezTo>
                  <a:cubicBezTo>
                    <a:pt x="79" y="163"/>
                    <a:pt x="81" y="162"/>
                    <a:pt x="82" y="159"/>
                  </a:cubicBezTo>
                  <a:cubicBezTo>
                    <a:pt x="82" y="156"/>
                    <a:pt x="83" y="155"/>
                    <a:pt x="81" y="152"/>
                  </a:cubicBezTo>
                  <a:cubicBezTo>
                    <a:pt x="79" y="151"/>
                    <a:pt x="76" y="150"/>
                    <a:pt x="75" y="149"/>
                  </a:cubicBezTo>
                  <a:cubicBezTo>
                    <a:pt x="73" y="145"/>
                    <a:pt x="78" y="145"/>
                    <a:pt x="80" y="145"/>
                  </a:cubicBezTo>
                  <a:cubicBezTo>
                    <a:pt x="83" y="144"/>
                    <a:pt x="84" y="143"/>
                    <a:pt x="84" y="140"/>
                  </a:cubicBezTo>
                  <a:cubicBezTo>
                    <a:pt x="84" y="137"/>
                    <a:pt x="82" y="135"/>
                    <a:pt x="82" y="132"/>
                  </a:cubicBezTo>
                  <a:cubicBezTo>
                    <a:pt x="83" y="130"/>
                    <a:pt x="83" y="127"/>
                    <a:pt x="83" y="124"/>
                  </a:cubicBezTo>
                  <a:cubicBezTo>
                    <a:pt x="84" y="119"/>
                    <a:pt x="84" y="114"/>
                    <a:pt x="87" y="109"/>
                  </a:cubicBezTo>
                  <a:cubicBezTo>
                    <a:pt x="90" y="105"/>
                    <a:pt x="96" y="104"/>
                    <a:pt x="100" y="101"/>
                  </a:cubicBezTo>
                  <a:cubicBezTo>
                    <a:pt x="102" y="99"/>
                    <a:pt x="104" y="97"/>
                    <a:pt x="106" y="95"/>
                  </a:cubicBezTo>
                  <a:cubicBezTo>
                    <a:pt x="108" y="93"/>
                    <a:pt x="108" y="90"/>
                    <a:pt x="110" y="88"/>
                  </a:cubicBezTo>
                  <a:cubicBezTo>
                    <a:pt x="111" y="87"/>
                    <a:pt x="112" y="87"/>
                    <a:pt x="113" y="87"/>
                  </a:cubicBezTo>
                  <a:cubicBezTo>
                    <a:pt x="113" y="86"/>
                    <a:pt x="112" y="86"/>
                    <a:pt x="112" y="86"/>
                  </a:cubicBezTo>
                  <a:cubicBezTo>
                    <a:pt x="111" y="83"/>
                    <a:pt x="108" y="80"/>
                    <a:pt x="107" y="77"/>
                  </a:cubicBezTo>
                  <a:cubicBezTo>
                    <a:pt x="106" y="73"/>
                    <a:pt x="109" y="70"/>
                    <a:pt x="110" y="67"/>
                  </a:cubicBezTo>
                  <a:cubicBezTo>
                    <a:pt x="116" y="55"/>
                    <a:pt x="118" y="37"/>
                    <a:pt x="128" y="28"/>
                  </a:cubicBezTo>
                  <a:cubicBezTo>
                    <a:pt x="130" y="26"/>
                    <a:pt x="132" y="25"/>
                    <a:pt x="134" y="25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26" y="15"/>
                    <a:pt x="119" y="18"/>
                    <a:pt x="112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93"/>
            <p:cNvSpPr>
              <a:spLocks/>
            </p:cNvSpPr>
            <p:nvPr/>
          </p:nvSpPr>
          <p:spPr bwMode="auto">
            <a:xfrm>
              <a:off x="3349626" y="3670300"/>
              <a:ext cx="360363" cy="500063"/>
            </a:xfrm>
            <a:custGeom>
              <a:avLst/>
              <a:gdLst>
                <a:gd name="T0" fmla="*/ 58 w 212"/>
                <a:gd name="T1" fmla="*/ 172 h 295"/>
                <a:gd name="T2" fmla="*/ 79 w 212"/>
                <a:gd name="T3" fmla="*/ 190 h 295"/>
                <a:gd name="T4" fmla="*/ 98 w 212"/>
                <a:gd name="T5" fmla="*/ 211 h 295"/>
                <a:gd name="T6" fmla="*/ 105 w 212"/>
                <a:gd name="T7" fmla="*/ 230 h 295"/>
                <a:gd name="T8" fmla="*/ 114 w 212"/>
                <a:gd name="T9" fmla="*/ 239 h 295"/>
                <a:gd name="T10" fmla="*/ 130 w 212"/>
                <a:gd name="T11" fmla="*/ 237 h 295"/>
                <a:gd name="T12" fmla="*/ 141 w 212"/>
                <a:gd name="T13" fmla="*/ 230 h 295"/>
                <a:gd name="T14" fmla="*/ 153 w 212"/>
                <a:gd name="T15" fmla="*/ 252 h 295"/>
                <a:gd name="T16" fmla="*/ 160 w 212"/>
                <a:gd name="T17" fmla="*/ 278 h 295"/>
                <a:gd name="T18" fmla="*/ 179 w 212"/>
                <a:gd name="T19" fmla="*/ 295 h 295"/>
                <a:gd name="T20" fmla="*/ 190 w 212"/>
                <a:gd name="T21" fmla="*/ 282 h 295"/>
                <a:gd name="T22" fmla="*/ 197 w 212"/>
                <a:gd name="T23" fmla="*/ 268 h 295"/>
                <a:gd name="T24" fmla="*/ 191 w 212"/>
                <a:gd name="T25" fmla="*/ 250 h 295"/>
                <a:gd name="T26" fmla="*/ 206 w 212"/>
                <a:gd name="T27" fmla="*/ 251 h 295"/>
                <a:gd name="T28" fmla="*/ 210 w 212"/>
                <a:gd name="T29" fmla="*/ 245 h 295"/>
                <a:gd name="T30" fmla="*/ 212 w 212"/>
                <a:gd name="T31" fmla="*/ 235 h 295"/>
                <a:gd name="T32" fmla="*/ 186 w 212"/>
                <a:gd name="T33" fmla="*/ 211 h 295"/>
                <a:gd name="T34" fmla="*/ 175 w 212"/>
                <a:gd name="T35" fmla="*/ 184 h 295"/>
                <a:gd name="T36" fmla="*/ 193 w 212"/>
                <a:gd name="T37" fmla="*/ 161 h 295"/>
                <a:gd name="T38" fmla="*/ 196 w 212"/>
                <a:gd name="T39" fmla="*/ 118 h 295"/>
                <a:gd name="T40" fmla="*/ 174 w 212"/>
                <a:gd name="T41" fmla="*/ 101 h 295"/>
                <a:gd name="T42" fmla="*/ 160 w 212"/>
                <a:gd name="T43" fmla="*/ 72 h 295"/>
                <a:gd name="T44" fmla="*/ 153 w 212"/>
                <a:gd name="T45" fmla="*/ 48 h 295"/>
                <a:gd name="T46" fmla="*/ 136 w 212"/>
                <a:gd name="T47" fmla="*/ 31 h 295"/>
                <a:gd name="T48" fmla="*/ 144 w 212"/>
                <a:gd name="T49" fmla="*/ 21 h 295"/>
                <a:gd name="T50" fmla="*/ 121 w 212"/>
                <a:gd name="T51" fmla="*/ 14 h 295"/>
                <a:gd name="T52" fmla="*/ 106 w 212"/>
                <a:gd name="T53" fmla="*/ 7 h 295"/>
                <a:gd name="T54" fmla="*/ 106 w 212"/>
                <a:gd name="T55" fmla="*/ 6 h 295"/>
                <a:gd name="T56" fmla="*/ 88 w 212"/>
                <a:gd name="T57" fmla="*/ 3 h 295"/>
                <a:gd name="T58" fmla="*/ 54 w 212"/>
                <a:gd name="T59" fmla="*/ 6 h 295"/>
                <a:gd name="T60" fmla="*/ 21 w 212"/>
                <a:gd name="T61" fmla="*/ 26 h 295"/>
                <a:gd name="T62" fmla="*/ 2 w 212"/>
                <a:gd name="T63" fmla="*/ 39 h 295"/>
                <a:gd name="T64" fmla="*/ 2 w 212"/>
                <a:gd name="T65" fmla="*/ 40 h 295"/>
                <a:gd name="T66" fmla="*/ 2 w 212"/>
                <a:gd name="T67" fmla="*/ 72 h 295"/>
                <a:gd name="T68" fmla="*/ 26 w 212"/>
                <a:gd name="T69" fmla="*/ 75 h 295"/>
                <a:gd name="T70" fmla="*/ 29 w 212"/>
                <a:gd name="T71" fmla="*/ 90 h 295"/>
                <a:gd name="T72" fmla="*/ 37 w 212"/>
                <a:gd name="T73" fmla="*/ 102 h 295"/>
                <a:gd name="T74" fmla="*/ 49 w 212"/>
                <a:gd name="T75" fmla="*/ 116 h 295"/>
                <a:gd name="T76" fmla="*/ 43 w 212"/>
                <a:gd name="T77" fmla="*/ 125 h 295"/>
                <a:gd name="T78" fmla="*/ 36 w 212"/>
                <a:gd name="T79" fmla="*/ 154 h 295"/>
                <a:gd name="T80" fmla="*/ 41 w 212"/>
                <a:gd name="T81" fmla="*/ 161 h 295"/>
                <a:gd name="T82" fmla="*/ 54 w 212"/>
                <a:gd name="T83" fmla="*/ 16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95">
                  <a:moveTo>
                    <a:pt x="54" y="167"/>
                  </a:moveTo>
                  <a:cubicBezTo>
                    <a:pt x="55" y="168"/>
                    <a:pt x="57" y="170"/>
                    <a:pt x="58" y="172"/>
                  </a:cubicBezTo>
                  <a:cubicBezTo>
                    <a:pt x="60" y="175"/>
                    <a:pt x="63" y="181"/>
                    <a:pt x="67" y="182"/>
                  </a:cubicBezTo>
                  <a:cubicBezTo>
                    <a:pt x="72" y="185"/>
                    <a:pt x="76" y="185"/>
                    <a:pt x="79" y="190"/>
                  </a:cubicBezTo>
                  <a:cubicBezTo>
                    <a:pt x="82" y="194"/>
                    <a:pt x="83" y="198"/>
                    <a:pt x="86" y="202"/>
                  </a:cubicBezTo>
                  <a:cubicBezTo>
                    <a:pt x="90" y="206"/>
                    <a:pt x="95" y="206"/>
                    <a:pt x="98" y="211"/>
                  </a:cubicBezTo>
                  <a:cubicBezTo>
                    <a:pt x="101" y="216"/>
                    <a:pt x="99" y="221"/>
                    <a:pt x="102" y="225"/>
                  </a:cubicBezTo>
                  <a:cubicBezTo>
                    <a:pt x="106" y="223"/>
                    <a:pt x="105" y="228"/>
                    <a:pt x="105" y="230"/>
                  </a:cubicBezTo>
                  <a:cubicBezTo>
                    <a:pt x="105" y="233"/>
                    <a:pt x="104" y="236"/>
                    <a:pt x="107" y="238"/>
                  </a:cubicBezTo>
                  <a:cubicBezTo>
                    <a:pt x="110" y="239"/>
                    <a:pt x="112" y="237"/>
                    <a:pt x="114" y="239"/>
                  </a:cubicBezTo>
                  <a:cubicBezTo>
                    <a:pt x="117" y="241"/>
                    <a:pt x="126" y="251"/>
                    <a:pt x="130" y="245"/>
                  </a:cubicBezTo>
                  <a:cubicBezTo>
                    <a:pt x="131" y="243"/>
                    <a:pt x="130" y="240"/>
                    <a:pt x="130" y="237"/>
                  </a:cubicBezTo>
                  <a:cubicBezTo>
                    <a:pt x="131" y="233"/>
                    <a:pt x="132" y="235"/>
                    <a:pt x="135" y="235"/>
                  </a:cubicBezTo>
                  <a:cubicBezTo>
                    <a:pt x="138" y="234"/>
                    <a:pt x="138" y="230"/>
                    <a:pt x="141" y="230"/>
                  </a:cubicBezTo>
                  <a:cubicBezTo>
                    <a:pt x="143" y="229"/>
                    <a:pt x="146" y="232"/>
                    <a:pt x="147" y="234"/>
                  </a:cubicBezTo>
                  <a:cubicBezTo>
                    <a:pt x="151" y="239"/>
                    <a:pt x="152" y="246"/>
                    <a:pt x="153" y="252"/>
                  </a:cubicBezTo>
                  <a:cubicBezTo>
                    <a:pt x="154" y="258"/>
                    <a:pt x="155" y="265"/>
                    <a:pt x="157" y="271"/>
                  </a:cubicBezTo>
                  <a:cubicBezTo>
                    <a:pt x="158" y="274"/>
                    <a:pt x="158" y="276"/>
                    <a:pt x="160" y="278"/>
                  </a:cubicBezTo>
                  <a:cubicBezTo>
                    <a:pt x="162" y="280"/>
                    <a:pt x="165" y="281"/>
                    <a:pt x="167" y="284"/>
                  </a:cubicBezTo>
                  <a:cubicBezTo>
                    <a:pt x="170" y="287"/>
                    <a:pt x="173" y="295"/>
                    <a:pt x="179" y="295"/>
                  </a:cubicBezTo>
                  <a:cubicBezTo>
                    <a:pt x="182" y="294"/>
                    <a:pt x="183" y="291"/>
                    <a:pt x="184" y="288"/>
                  </a:cubicBezTo>
                  <a:cubicBezTo>
                    <a:pt x="186" y="286"/>
                    <a:pt x="188" y="284"/>
                    <a:pt x="190" y="282"/>
                  </a:cubicBezTo>
                  <a:cubicBezTo>
                    <a:pt x="191" y="279"/>
                    <a:pt x="192" y="277"/>
                    <a:pt x="194" y="274"/>
                  </a:cubicBezTo>
                  <a:cubicBezTo>
                    <a:pt x="195" y="272"/>
                    <a:pt x="197" y="270"/>
                    <a:pt x="197" y="268"/>
                  </a:cubicBezTo>
                  <a:cubicBezTo>
                    <a:pt x="199" y="261"/>
                    <a:pt x="193" y="260"/>
                    <a:pt x="190" y="256"/>
                  </a:cubicBezTo>
                  <a:cubicBezTo>
                    <a:pt x="189" y="254"/>
                    <a:pt x="187" y="250"/>
                    <a:pt x="191" y="250"/>
                  </a:cubicBezTo>
                  <a:cubicBezTo>
                    <a:pt x="194" y="250"/>
                    <a:pt x="196" y="252"/>
                    <a:pt x="199" y="253"/>
                  </a:cubicBezTo>
                  <a:cubicBezTo>
                    <a:pt x="201" y="253"/>
                    <a:pt x="204" y="253"/>
                    <a:pt x="206" y="251"/>
                  </a:cubicBezTo>
                  <a:cubicBezTo>
                    <a:pt x="207" y="250"/>
                    <a:pt x="207" y="249"/>
                    <a:pt x="208" y="248"/>
                  </a:cubicBezTo>
                  <a:cubicBezTo>
                    <a:pt x="209" y="247"/>
                    <a:pt x="210" y="246"/>
                    <a:pt x="210" y="245"/>
                  </a:cubicBezTo>
                  <a:cubicBezTo>
                    <a:pt x="212" y="243"/>
                    <a:pt x="212" y="240"/>
                    <a:pt x="212" y="237"/>
                  </a:cubicBezTo>
                  <a:cubicBezTo>
                    <a:pt x="212" y="236"/>
                    <a:pt x="212" y="236"/>
                    <a:pt x="212" y="235"/>
                  </a:cubicBezTo>
                  <a:cubicBezTo>
                    <a:pt x="208" y="228"/>
                    <a:pt x="199" y="221"/>
                    <a:pt x="192" y="217"/>
                  </a:cubicBezTo>
                  <a:cubicBezTo>
                    <a:pt x="190" y="216"/>
                    <a:pt x="188" y="213"/>
                    <a:pt x="186" y="211"/>
                  </a:cubicBezTo>
                  <a:cubicBezTo>
                    <a:pt x="183" y="205"/>
                    <a:pt x="186" y="197"/>
                    <a:pt x="182" y="191"/>
                  </a:cubicBezTo>
                  <a:cubicBezTo>
                    <a:pt x="180" y="189"/>
                    <a:pt x="176" y="188"/>
                    <a:pt x="175" y="184"/>
                  </a:cubicBezTo>
                  <a:cubicBezTo>
                    <a:pt x="174" y="180"/>
                    <a:pt x="177" y="177"/>
                    <a:pt x="179" y="174"/>
                  </a:cubicBezTo>
                  <a:cubicBezTo>
                    <a:pt x="184" y="170"/>
                    <a:pt x="189" y="166"/>
                    <a:pt x="193" y="161"/>
                  </a:cubicBezTo>
                  <a:cubicBezTo>
                    <a:pt x="197" y="155"/>
                    <a:pt x="200" y="149"/>
                    <a:pt x="200" y="141"/>
                  </a:cubicBezTo>
                  <a:cubicBezTo>
                    <a:pt x="200" y="133"/>
                    <a:pt x="196" y="126"/>
                    <a:pt x="196" y="118"/>
                  </a:cubicBezTo>
                  <a:cubicBezTo>
                    <a:pt x="195" y="111"/>
                    <a:pt x="197" y="100"/>
                    <a:pt x="192" y="95"/>
                  </a:cubicBezTo>
                  <a:cubicBezTo>
                    <a:pt x="184" y="87"/>
                    <a:pt x="181" y="102"/>
                    <a:pt x="174" y="101"/>
                  </a:cubicBezTo>
                  <a:cubicBezTo>
                    <a:pt x="171" y="101"/>
                    <a:pt x="156" y="95"/>
                    <a:pt x="155" y="93"/>
                  </a:cubicBezTo>
                  <a:cubicBezTo>
                    <a:pt x="152" y="86"/>
                    <a:pt x="164" y="80"/>
                    <a:pt x="160" y="72"/>
                  </a:cubicBezTo>
                  <a:cubicBezTo>
                    <a:pt x="155" y="72"/>
                    <a:pt x="146" y="75"/>
                    <a:pt x="145" y="67"/>
                  </a:cubicBezTo>
                  <a:cubicBezTo>
                    <a:pt x="145" y="59"/>
                    <a:pt x="157" y="58"/>
                    <a:pt x="153" y="48"/>
                  </a:cubicBezTo>
                  <a:cubicBezTo>
                    <a:pt x="151" y="41"/>
                    <a:pt x="142" y="41"/>
                    <a:pt x="136" y="38"/>
                  </a:cubicBezTo>
                  <a:cubicBezTo>
                    <a:pt x="132" y="36"/>
                    <a:pt x="131" y="34"/>
                    <a:pt x="136" y="31"/>
                  </a:cubicBezTo>
                  <a:cubicBezTo>
                    <a:pt x="140" y="29"/>
                    <a:pt x="141" y="30"/>
                    <a:pt x="143" y="25"/>
                  </a:cubicBezTo>
                  <a:cubicBezTo>
                    <a:pt x="143" y="24"/>
                    <a:pt x="144" y="22"/>
                    <a:pt x="144" y="21"/>
                  </a:cubicBezTo>
                  <a:cubicBezTo>
                    <a:pt x="141" y="20"/>
                    <a:pt x="138" y="19"/>
                    <a:pt x="135" y="18"/>
                  </a:cubicBezTo>
                  <a:cubicBezTo>
                    <a:pt x="131" y="17"/>
                    <a:pt x="126" y="15"/>
                    <a:pt x="121" y="14"/>
                  </a:cubicBezTo>
                  <a:cubicBezTo>
                    <a:pt x="119" y="13"/>
                    <a:pt x="116" y="14"/>
                    <a:pt x="114" y="13"/>
                  </a:cubicBezTo>
                  <a:cubicBezTo>
                    <a:pt x="112" y="12"/>
                    <a:pt x="106" y="10"/>
                    <a:pt x="106" y="7"/>
                  </a:cubicBezTo>
                  <a:cubicBezTo>
                    <a:pt x="106" y="7"/>
                    <a:pt x="106" y="7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3" y="6"/>
                    <a:pt x="100" y="9"/>
                    <a:pt x="96" y="7"/>
                  </a:cubicBezTo>
                  <a:cubicBezTo>
                    <a:pt x="93" y="6"/>
                    <a:pt x="93" y="4"/>
                    <a:pt x="88" y="3"/>
                  </a:cubicBezTo>
                  <a:cubicBezTo>
                    <a:pt x="84" y="2"/>
                    <a:pt x="80" y="3"/>
                    <a:pt x="76" y="4"/>
                  </a:cubicBezTo>
                  <a:cubicBezTo>
                    <a:pt x="70" y="4"/>
                    <a:pt x="59" y="0"/>
                    <a:pt x="54" y="6"/>
                  </a:cubicBezTo>
                  <a:cubicBezTo>
                    <a:pt x="49" y="12"/>
                    <a:pt x="45" y="23"/>
                    <a:pt x="35" y="23"/>
                  </a:cubicBezTo>
                  <a:cubicBezTo>
                    <a:pt x="29" y="23"/>
                    <a:pt x="26" y="21"/>
                    <a:pt x="21" y="26"/>
                  </a:cubicBezTo>
                  <a:cubicBezTo>
                    <a:pt x="18" y="28"/>
                    <a:pt x="15" y="32"/>
                    <a:pt x="12" y="34"/>
                  </a:cubicBezTo>
                  <a:cubicBezTo>
                    <a:pt x="9" y="29"/>
                    <a:pt x="5" y="36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3" y="48"/>
                    <a:pt x="0" y="55"/>
                    <a:pt x="0" y="62"/>
                  </a:cubicBezTo>
                  <a:cubicBezTo>
                    <a:pt x="0" y="65"/>
                    <a:pt x="0" y="70"/>
                    <a:pt x="2" y="72"/>
                  </a:cubicBezTo>
                  <a:cubicBezTo>
                    <a:pt x="5" y="75"/>
                    <a:pt x="14" y="74"/>
                    <a:pt x="18" y="74"/>
                  </a:cubicBezTo>
                  <a:cubicBezTo>
                    <a:pt x="20" y="74"/>
                    <a:pt x="24" y="74"/>
                    <a:pt x="26" y="75"/>
                  </a:cubicBezTo>
                  <a:cubicBezTo>
                    <a:pt x="27" y="76"/>
                    <a:pt x="27" y="81"/>
                    <a:pt x="28" y="82"/>
                  </a:cubicBezTo>
                  <a:cubicBezTo>
                    <a:pt x="28" y="85"/>
                    <a:pt x="28" y="88"/>
                    <a:pt x="29" y="90"/>
                  </a:cubicBezTo>
                  <a:cubicBezTo>
                    <a:pt x="30" y="93"/>
                    <a:pt x="33" y="93"/>
                    <a:pt x="34" y="95"/>
                  </a:cubicBezTo>
                  <a:cubicBezTo>
                    <a:pt x="36" y="98"/>
                    <a:pt x="34" y="100"/>
                    <a:pt x="37" y="102"/>
                  </a:cubicBezTo>
                  <a:cubicBezTo>
                    <a:pt x="38" y="103"/>
                    <a:pt x="42" y="103"/>
                    <a:pt x="43" y="104"/>
                  </a:cubicBezTo>
                  <a:cubicBezTo>
                    <a:pt x="47" y="106"/>
                    <a:pt x="53" y="112"/>
                    <a:pt x="49" y="116"/>
                  </a:cubicBezTo>
                  <a:cubicBezTo>
                    <a:pt x="47" y="117"/>
                    <a:pt x="44" y="116"/>
                    <a:pt x="42" y="118"/>
                  </a:cubicBezTo>
                  <a:cubicBezTo>
                    <a:pt x="39" y="121"/>
                    <a:pt x="42" y="122"/>
                    <a:pt x="43" y="125"/>
                  </a:cubicBezTo>
                  <a:cubicBezTo>
                    <a:pt x="45" y="130"/>
                    <a:pt x="36" y="134"/>
                    <a:pt x="34" y="139"/>
                  </a:cubicBezTo>
                  <a:cubicBezTo>
                    <a:pt x="31" y="144"/>
                    <a:pt x="32" y="149"/>
                    <a:pt x="36" y="154"/>
                  </a:cubicBezTo>
                  <a:cubicBezTo>
                    <a:pt x="37" y="156"/>
                    <a:pt x="40" y="158"/>
                    <a:pt x="40" y="160"/>
                  </a:cubicBezTo>
                  <a:cubicBezTo>
                    <a:pt x="41" y="160"/>
                    <a:pt x="41" y="161"/>
                    <a:pt x="41" y="161"/>
                  </a:cubicBezTo>
                  <a:cubicBezTo>
                    <a:pt x="43" y="162"/>
                    <a:pt x="44" y="164"/>
                    <a:pt x="47" y="165"/>
                  </a:cubicBezTo>
                  <a:cubicBezTo>
                    <a:pt x="49" y="166"/>
                    <a:pt x="51" y="166"/>
                    <a:pt x="54" y="1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94"/>
            <p:cNvSpPr>
              <a:spLocks/>
            </p:cNvSpPr>
            <p:nvPr/>
          </p:nvSpPr>
          <p:spPr bwMode="auto">
            <a:xfrm>
              <a:off x="3262313" y="4135438"/>
              <a:ext cx="293688" cy="307975"/>
            </a:xfrm>
            <a:custGeom>
              <a:avLst/>
              <a:gdLst>
                <a:gd name="T0" fmla="*/ 148 w 173"/>
                <a:gd name="T1" fmla="*/ 87 h 182"/>
                <a:gd name="T2" fmla="*/ 144 w 173"/>
                <a:gd name="T3" fmla="*/ 75 h 182"/>
                <a:gd name="T4" fmla="*/ 140 w 173"/>
                <a:gd name="T5" fmla="*/ 55 h 182"/>
                <a:gd name="T6" fmla="*/ 135 w 173"/>
                <a:gd name="T7" fmla="*/ 42 h 182"/>
                <a:gd name="T8" fmla="*/ 121 w 173"/>
                <a:gd name="T9" fmla="*/ 17 h 182"/>
                <a:gd name="T10" fmla="*/ 113 w 173"/>
                <a:gd name="T11" fmla="*/ 7 h 182"/>
                <a:gd name="T12" fmla="*/ 81 w 173"/>
                <a:gd name="T13" fmla="*/ 7 h 182"/>
                <a:gd name="T14" fmla="*/ 61 w 173"/>
                <a:gd name="T15" fmla="*/ 2 h 182"/>
                <a:gd name="T16" fmla="*/ 36 w 173"/>
                <a:gd name="T17" fmla="*/ 1 h 182"/>
                <a:gd name="T18" fmla="*/ 25 w 173"/>
                <a:gd name="T19" fmla="*/ 13 h 182"/>
                <a:gd name="T20" fmla="*/ 5 w 173"/>
                <a:gd name="T21" fmla="*/ 34 h 182"/>
                <a:gd name="T22" fmla="*/ 2 w 173"/>
                <a:gd name="T23" fmla="*/ 55 h 182"/>
                <a:gd name="T24" fmla="*/ 22 w 173"/>
                <a:gd name="T25" fmla="*/ 65 h 182"/>
                <a:gd name="T26" fmla="*/ 25 w 173"/>
                <a:gd name="T27" fmla="*/ 78 h 182"/>
                <a:gd name="T28" fmla="*/ 24 w 173"/>
                <a:gd name="T29" fmla="*/ 91 h 182"/>
                <a:gd name="T30" fmla="*/ 34 w 173"/>
                <a:gd name="T31" fmla="*/ 127 h 182"/>
                <a:gd name="T32" fmla="*/ 63 w 173"/>
                <a:gd name="T33" fmla="*/ 149 h 182"/>
                <a:gd name="T34" fmla="*/ 86 w 173"/>
                <a:gd name="T35" fmla="*/ 162 h 182"/>
                <a:gd name="T36" fmla="*/ 99 w 173"/>
                <a:gd name="T37" fmla="*/ 155 h 182"/>
                <a:gd name="T38" fmla="*/ 113 w 173"/>
                <a:gd name="T39" fmla="*/ 160 h 182"/>
                <a:gd name="T40" fmla="*/ 121 w 173"/>
                <a:gd name="T41" fmla="*/ 174 h 182"/>
                <a:gd name="T42" fmla="*/ 132 w 173"/>
                <a:gd name="T43" fmla="*/ 182 h 182"/>
                <a:gd name="T44" fmla="*/ 135 w 173"/>
                <a:gd name="T45" fmla="*/ 172 h 182"/>
                <a:gd name="T46" fmla="*/ 138 w 173"/>
                <a:gd name="T47" fmla="*/ 168 h 182"/>
                <a:gd name="T48" fmla="*/ 148 w 173"/>
                <a:gd name="T49" fmla="*/ 172 h 182"/>
                <a:gd name="T50" fmla="*/ 146 w 173"/>
                <a:gd name="T51" fmla="*/ 165 h 182"/>
                <a:gd name="T52" fmla="*/ 157 w 173"/>
                <a:gd name="T53" fmla="*/ 157 h 182"/>
                <a:gd name="T54" fmla="*/ 161 w 173"/>
                <a:gd name="T55" fmla="*/ 151 h 182"/>
                <a:gd name="T56" fmla="*/ 165 w 173"/>
                <a:gd name="T57" fmla="*/ 147 h 182"/>
                <a:gd name="T58" fmla="*/ 167 w 173"/>
                <a:gd name="T59" fmla="*/ 141 h 182"/>
                <a:gd name="T60" fmla="*/ 171 w 173"/>
                <a:gd name="T61" fmla="*/ 127 h 182"/>
                <a:gd name="T62" fmla="*/ 165 w 173"/>
                <a:gd name="T63" fmla="*/ 109 h 182"/>
                <a:gd name="T64" fmla="*/ 159 w 173"/>
                <a:gd name="T6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2">
                  <a:moveTo>
                    <a:pt x="148" y="94"/>
                  </a:moveTo>
                  <a:cubicBezTo>
                    <a:pt x="147" y="92"/>
                    <a:pt x="147" y="89"/>
                    <a:pt x="148" y="87"/>
                  </a:cubicBezTo>
                  <a:cubicBezTo>
                    <a:pt x="148" y="84"/>
                    <a:pt x="149" y="82"/>
                    <a:pt x="149" y="79"/>
                  </a:cubicBezTo>
                  <a:cubicBezTo>
                    <a:pt x="148" y="77"/>
                    <a:pt x="145" y="77"/>
                    <a:pt x="144" y="75"/>
                  </a:cubicBezTo>
                  <a:cubicBezTo>
                    <a:pt x="142" y="72"/>
                    <a:pt x="145" y="67"/>
                    <a:pt x="145" y="63"/>
                  </a:cubicBezTo>
                  <a:cubicBezTo>
                    <a:pt x="144" y="60"/>
                    <a:pt x="143" y="57"/>
                    <a:pt x="140" y="55"/>
                  </a:cubicBezTo>
                  <a:cubicBezTo>
                    <a:pt x="139" y="53"/>
                    <a:pt x="137" y="52"/>
                    <a:pt x="136" y="50"/>
                  </a:cubicBezTo>
                  <a:cubicBezTo>
                    <a:pt x="134" y="47"/>
                    <a:pt x="135" y="45"/>
                    <a:pt x="135" y="42"/>
                  </a:cubicBezTo>
                  <a:cubicBezTo>
                    <a:pt x="134" y="36"/>
                    <a:pt x="132" y="34"/>
                    <a:pt x="127" y="30"/>
                  </a:cubicBezTo>
                  <a:cubicBezTo>
                    <a:pt x="123" y="27"/>
                    <a:pt x="123" y="22"/>
                    <a:pt x="121" y="17"/>
                  </a:cubicBezTo>
                  <a:cubicBezTo>
                    <a:pt x="120" y="15"/>
                    <a:pt x="119" y="14"/>
                    <a:pt x="117" y="12"/>
                  </a:cubicBezTo>
                  <a:cubicBezTo>
                    <a:pt x="115" y="11"/>
                    <a:pt x="115" y="8"/>
                    <a:pt x="113" y="7"/>
                  </a:cubicBezTo>
                  <a:cubicBezTo>
                    <a:pt x="109" y="4"/>
                    <a:pt x="101" y="6"/>
                    <a:pt x="97" y="6"/>
                  </a:cubicBezTo>
                  <a:cubicBezTo>
                    <a:pt x="91" y="5"/>
                    <a:pt x="86" y="5"/>
                    <a:pt x="81" y="7"/>
                  </a:cubicBezTo>
                  <a:cubicBezTo>
                    <a:pt x="74" y="11"/>
                    <a:pt x="74" y="3"/>
                    <a:pt x="69" y="2"/>
                  </a:cubicBezTo>
                  <a:cubicBezTo>
                    <a:pt x="66" y="2"/>
                    <a:pt x="63" y="2"/>
                    <a:pt x="61" y="2"/>
                  </a:cubicBezTo>
                  <a:cubicBezTo>
                    <a:pt x="58" y="1"/>
                    <a:pt x="56" y="1"/>
                    <a:pt x="53" y="1"/>
                  </a:cubicBezTo>
                  <a:cubicBezTo>
                    <a:pt x="48" y="0"/>
                    <a:pt x="42" y="1"/>
                    <a:pt x="36" y="1"/>
                  </a:cubicBezTo>
                  <a:cubicBezTo>
                    <a:pt x="35" y="1"/>
                    <a:pt x="34" y="2"/>
                    <a:pt x="33" y="2"/>
                  </a:cubicBezTo>
                  <a:cubicBezTo>
                    <a:pt x="31" y="6"/>
                    <a:pt x="29" y="10"/>
                    <a:pt x="25" y="13"/>
                  </a:cubicBezTo>
                  <a:cubicBezTo>
                    <a:pt x="20" y="18"/>
                    <a:pt x="14" y="21"/>
                    <a:pt x="10" y="26"/>
                  </a:cubicBezTo>
                  <a:cubicBezTo>
                    <a:pt x="8" y="29"/>
                    <a:pt x="7" y="32"/>
                    <a:pt x="5" y="34"/>
                  </a:cubicBezTo>
                  <a:cubicBezTo>
                    <a:pt x="4" y="36"/>
                    <a:pt x="2" y="38"/>
                    <a:pt x="0" y="40"/>
                  </a:cubicBezTo>
                  <a:cubicBezTo>
                    <a:pt x="0" y="45"/>
                    <a:pt x="1" y="50"/>
                    <a:pt x="2" y="55"/>
                  </a:cubicBezTo>
                  <a:cubicBezTo>
                    <a:pt x="6" y="53"/>
                    <a:pt x="11" y="54"/>
                    <a:pt x="15" y="55"/>
                  </a:cubicBezTo>
                  <a:cubicBezTo>
                    <a:pt x="19" y="57"/>
                    <a:pt x="21" y="61"/>
                    <a:pt x="22" y="65"/>
                  </a:cubicBezTo>
                  <a:cubicBezTo>
                    <a:pt x="22" y="68"/>
                    <a:pt x="20" y="71"/>
                    <a:pt x="21" y="73"/>
                  </a:cubicBezTo>
                  <a:cubicBezTo>
                    <a:pt x="22" y="76"/>
                    <a:pt x="24" y="76"/>
                    <a:pt x="25" y="78"/>
                  </a:cubicBezTo>
                  <a:cubicBezTo>
                    <a:pt x="27" y="80"/>
                    <a:pt x="30" y="84"/>
                    <a:pt x="29" y="87"/>
                  </a:cubicBezTo>
                  <a:cubicBezTo>
                    <a:pt x="28" y="89"/>
                    <a:pt x="25" y="89"/>
                    <a:pt x="24" y="91"/>
                  </a:cubicBezTo>
                  <a:cubicBezTo>
                    <a:pt x="22" y="97"/>
                    <a:pt x="32" y="101"/>
                    <a:pt x="34" y="104"/>
                  </a:cubicBezTo>
                  <a:cubicBezTo>
                    <a:pt x="39" y="111"/>
                    <a:pt x="33" y="120"/>
                    <a:pt x="34" y="127"/>
                  </a:cubicBezTo>
                  <a:cubicBezTo>
                    <a:pt x="35" y="132"/>
                    <a:pt x="40" y="141"/>
                    <a:pt x="43" y="145"/>
                  </a:cubicBezTo>
                  <a:cubicBezTo>
                    <a:pt x="50" y="154"/>
                    <a:pt x="55" y="146"/>
                    <a:pt x="63" y="149"/>
                  </a:cubicBezTo>
                  <a:cubicBezTo>
                    <a:pt x="68" y="151"/>
                    <a:pt x="68" y="157"/>
                    <a:pt x="72" y="160"/>
                  </a:cubicBezTo>
                  <a:cubicBezTo>
                    <a:pt x="76" y="163"/>
                    <a:pt x="81" y="158"/>
                    <a:pt x="86" y="162"/>
                  </a:cubicBezTo>
                  <a:cubicBezTo>
                    <a:pt x="90" y="165"/>
                    <a:pt x="92" y="171"/>
                    <a:pt x="97" y="165"/>
                  </a:cubicBezTo>
                  <a:cubicBezTo>
                    <a:pt x="100" y="162"/>
                    <a:pt x="97" y="158"/>
                    <a:pt x="99" y="155"/>
                  </a:cubicBezTo>
                  <a:cubicBezTo>
                    <a:pt x="102" y="151"/>
                    <a:pt x="109" y="152"/>
                    <a:pt x="111" y="155"/>
                  </a:cubicBezTo>
                  <a:cubicBezTo>
                    <a:pt x="112" y="156"/>
                    <a:pt x="112" y="159"/>
                    <a:pt x="113" y="160"/>
                  </a:cubicBezTo>
                  <a:cubicBezTo>
                    <a:pt x="114" y="161"/>
                    <a:pt x="116" y="162"/>
                    <a:pt x="117" y="163"/>
                  </a:cubicBezTo>
                  <a:cubicBezTo>
                    <a:pt x="120" y="167"/>
                    <a:pt x="119" y="171"/>
                    <a:pt x="121" y="174"/>
                  </a:cubicBezTo>
                  <a:cubicBezTo>
                    <a:pt x="124" y="178"/>
                    <a:pt x="127" y="179"/>
                    <a:pt x="130" y="181"/>
                  </a:cubicBezTo>
                  <a:cubicBezTo>
                    <a:pt x="131" y="182"/>
                    <a:pt x="131" y="182"/>
                    <a:pt x="132" y="182"/>
                  </a:cubicBezTo>
                  <a:cubicBezTo>
                    <a:pt x="136" y="180"/>
                    <a:pt x="141" y="176"/>
                    <a:pt x="141" y="173"/>
                  </a:cubicBezTo>
                  <a:cubicBezTo>
                    <a:pt x="139" y="173"/>
                    <a:pt x="138" y="172"/>
                    <a:pt x="135" y="172"/>
                  </a:cubicBezTo>
                  <a:cubicBezTo>
                    <a:pt x="134" y="172"/>
                    <a:pt x="130" y="172"/>
                    <a:pt x="130" y="171"/>
                  </a:cubicBezTo>
                  <a:cubicBezTo>
                    <a:pt x="126" y="167"/>
                    <a:pt x="136" y="166"/>
                    <a:pt x="138" y="168"/>
                  </a:cubicBezTo>
                  <a:cubicBezTo>
                    <a:pt x="140" y="169"/>
                    <a:pt x="139" y="170"/>
                    <a:pt x="142" y="171"/>
                  </a:cubicBezTo>
                  <a:cubicBezTo>
                    <a:pt x="143" y="172"/>
                    <a:pt x="146" y="172"/>
                    <a:pt x="148" y="172"/>
                  </a:cubicBezTo>
                  <a:cubicBezTo>
                    <a:pt x="150" y="171"/>
                    <a:pt x="152" y="170"/>
                    <a:pt x="151" y="168"/>
                  </a:cubicBezTo>
                  <a:cubicBezTo>
                    <a:pt x="149" y="166"/>
                    <a:pt x="147" y="167"/>
                    <a:pt x="146" y="165"/>
                  </a:cubicBezTo>
                  <a:cubicBezTo>
                    <a:pt x="147" y="165"/>
                    <a:pt x="148" y="165"/>
                    <a:pt x="149" y="164"/>
                  </a:cubicBezTo>
                  <a:cubicBezTo>
                    <a:pt x="149" y="159"/>
                    <a:pt x="153" y="159"/>
                    <a:pt x="157" y="157"/>
                  </a:cubicBezTo>
                  <a:cubicBezTo>
                    <a:pt x="156" y="156"/>
                    <a:pt x="157" y="154"/>
                    <a:pt x="158" y="153"/>
                  </a:cubicBezTo>
                  <a:cubicBezTo>
                    <a:pt x="161" y="156"/>
                    <a:pt x="162" y="154"/>
                    <a:pt x="161" y="151"/>
                  </a:cubicBezTo>
                  <a:cubicBezTo>
                    <a:pt x="161" y="149"/>
                    <a:pt x="159" y="147"/>
                    <a:pt x="159" y="144"/>
                  </a:cubicBezTo>
                  <a:cubicBezTo>
                    <a:pt x="161" y="144"/>
                    <a:pt x="164" y="145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7" y="143"/>
                    <a:pt x="167" y="141"/>
                  </a:cubicBezTo>
                  <a:cubicBezTo>
                    <a:pt x="166" y="139"/>
                    <a:pt x="165" y="137"/>
                    <a:pt x="165" y="135"/>
                  </a:cubicBezTo>
                  <a:cubicBezTo>
                    <a:pt x="164" y="129"/>
                    <a:pt x="170" y="131"/>
                    <a:pt x="171" y="127"/>
                  </a:cubicBezTo>
                  <a:cubicBezTo>
                    <a:pt x="173" y="121"/>
                    <a:pt x="164" y="121"/>
                    <a:pt x="163" y="116"/>
                  </a:cubicBezTo>
                  <a:cubicBezTo>
                    <a:pt x="163" y="114"/>
                    <a:pt x="165" y="111"/>
                    <a:pt x="165" y="109"/>
                  </a:cubicBezTo>
                  <a:cubicBezTo>
                    <a:pt x="165" y="107"/>
                    <a:pt x="164" y="106"/>
                    <a:pt x="164" y="104"/>
                  </a:cubicBezTo>
                  <a:cubicBezTo>
                    <a:pt x="163" y="104"/>
                    <a:pt x="161" y="103"/>
                    <a:pt x="159" y="102"/>
                  </a:cubicBezTo>
                  <a:cubicBezTo>
                    <a:pt x="155" y="101"/>
                    <a:pt x="150" y="100"/>
                    <a:pt x="14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95"/>
            <p:cNvSpPr>
              <a:spLocks/>
            </p:cNvSpPr>
            <p:nvPr/>
          </p:nvSpPr>
          <p:spPr bwMode="auto">
            <a:xfrm>
              <a:off x="3317876" y="3943350"/>
              <a:ext cx="328613" cy="368300"/>
            </a:xfrm>
            <a:custGeom>
              <a:avLst/>
              <a:gdLst>
                <a:gd name="T0" fmla="*/ 183 w 194"/>
                <a:gd name="T1" fmla="*/ 173 h 218"/>
                <a:gd name="T2" fmla="*/ 176 w 194"/>
                <a:gd name="T3" fmla="*/ 154 h 218"/>
                <a:gd name="T4" fmla="*/ 194 w 194"/>
                <a:gd name="T5" fmla="*/ 133 h 218"/>
                <a:gd name="T6" fmla="*/ 179 w 194"/>
                <a:gd name="T7" fmla="*/ 117 h 218"/>
                <a:gd name="T8" fmla="*/ 172 w 194"/>
                <a:gd name="T9" fmla="*/ 91 h 218"/>
                <a:gd name="T10" fmla="*/ 160 w 194"/>
                <a:gd name="T11" fmla="*/ 69 h 218"/>
                <a:gd name="T12" fmla="*/ 149 w 194"/>
                <a:gd name="T13" fmla="*/ 76 h 218"/>
                <a:gd name="T14" fmla="*/ 133 w 194"/>
                <a:gd name="T15" fmla="*/ 78 h 218"/>
                <a:gd name="T16" fmla="*/ 124 w 194"/>
                <a:gd name="T17" fmla="*/ 69 h 218"/>
                <a:gd name="T18" fmla="*/ 117 w 194"/>
                <a:gd name="T19" fmla="*/ 50 h 218"/>
                <a:gd name="T20" fmla="*/ 98 w 194"/>
                <a:gd name="T21" fmla="*/ 29 h 218"/>
                <a:gd name="T22" fmla="*/ 77 w 194"/>
                <a:gd name="T23" fmla="*/ 11 h 218"/>
                <a:gd name="T24" fmla="*/ 66 w 194"/>
                <a:gd name="T25" fmla="*/ 4 h 218"/>
                <a:gd name="T26" fmla="*/ 57 w 194"/>
                <a:gd name="T27" fmla="*/ 6 h 218"/>
                <a:gd name="T28" fmla="*/ 43 w 194"/>
                <a:gd name="T29" fmla="*/ 20 h 218"/>
                <a:gd name="T30" fmla="*/ 26 w 194"/>
                <a:gd name="T31" fmla="*/ 29 h 218"/>
                <a:gd name="T32" fmla="*/ 15 w 194"/>
                <a:gd name="T33" fmla="*/ 43 h 218"/>
                <a:gd name="T34" fmla="*/ 17 w 194"/>
                <a:gd name="T35" fmla="*/ 59 h 218"/>
                <a:gd name="T36" fmla="*/ 10 w 194"/>
                <a:gd name="T37" fmla="*/ 96 h 218"/>
                <a:gd name="T38" fmla="*/ 3 w 194"/>
                <a:gd name="T39" fmla="*/ 115 h 218"/>
                <a:gd name="T40" fmla="*/ 28 w 194"/>
                <a:gd name="T41" fmla="*/ 116 h 218"/>
                <a:gd name="T42" fmla="*/ 48 w 194"/>
                <a:gd name="T43" fmla="*/ 121 h 218"/>
                <a:gd name="T44" fmla="*/ 80 w 194"/>
                <a:gd name="T45" fmla="*/ 121 h 218"/>
                <a:gd name="T46" fmla="*/ 88 w 194"/>
                <a:gd name="T47" fmla="*/ 131 h 218"/>
                <a:gd name="T48" fmla="*/ 102 w 194"/>
                <a:gd name="T49" fmla="*/ 156 h 218"/>
                <a:gd name="T50" fmla="*/ 107 w 194"/>
                <a:gd name="T51" fmla="*/ 169 h 218"/>
                <a:gd name="T52" fmla="*/ 111 w 194"/>
                <a:gd name="T53" fmla="*/ 189 h 218"/>
                <a:gd name="T54" fmla="*/ 115 w 194"/>
                <a:gd name="T55" fmla="*/ 201 h 218"/>
                <a:gd name="T56" fmla="*/ 126 w 194"/>
                <a:gd name="T57" fmla="*/ 216 h 218"/>
                <a:gd name="T58" fmla="*/ 132 w 194"/>
                <a:gd name="T59" fmla="*/ 216 h 218"/>
                <a:gd name="T60" fmla="*/ 144 w 194"/>
                <a:gd name="T61" fmla="*/ 191 h 218"/>
                <a:gd name="T62" fmla="*/ 158 w 194"/>
                <a:gd name="T63" fmla="*/ 182 h 218"/>
                <a:gd name="T64" fmla="*/ 175 w 194"/>
                <a:gd name="T65" fmla="*/ 189 h 218"/>
                <a:gd name="T66" fmla="*/ 177 w 194"/>
                <a:gd name="T67" fmla="*/ 206 h 218"/>
                <a:gd name="T68" fmla="*/ 192 w 194"/>
                <a:gd name="T69" fmla="*/ 193 h 218"/>
                <a:gd name="T70" fmla="*/ 186 w 194"/>
                <a:gd name="T71" fmla="*/ 17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18">
                  <a:moveTo>
                    <a:pt x="186" y="179"/>
                  </a:moveTo>
                  <a:cubicBezTo>
                    <a:pt x="185" y="177"/>
                    <a:pt x="185" y="175"/>
                    <a:pt x="183" y="173"/>
                  </a:cubicBezTo>
                  <a:cubicBezTo>
                    <a:pt x="180" y="171"/>
                    <a:pt x="176" y="171"/>
                    <a:pt x="176" y="166"/>
                  </a:cubicBezTo>
                  <a:cubicBezTo>
                    <a:pt x="176" y="162"/>
                    <a:pt x="176" y="158"/>
                    <a:pt x="176" y="154"/>
                  </a:cubicBezTo>
                  <a:cubicBezTo>
                    <a:pt x="177" y="145"/>
                    <a:pt x="190" y="147"/>
                    <a:pt x="193" y="138"/>
                  </a:cubicBezTo>
                  <a:cubicBezTo>
                    <a:pt x="193" y="136"/>
                    <a:pt x="194" y="135"/>
                    <a:pt x="194" y="133"/>
                  </a:cubicBezTo>
                  <a:cubicBezTo>
                    <a:pt x="191" y="131"/>
                    <a:pt x="188" y="125"/>
                    <a:pt x="186" y="123"/>
                  </a:cubicBezTo>
                  <a:cubicBezTo>
                    <a:pt x="184" y="120"/>
                    <a:pt x="181" y="119"/>
                    <a:pt x="179" y="117"/>
                  </a:cubicBezTo>
                  <a:cubicBezTo>
                    <a:pt x="177" y="115"/>
                    <a:pt x="177" y="113"/>
                    <a:pt x="176" y="110"/>
                  </a:cubicBezTo>
                  <a:cubicBezTo>
                    <a:pt x="174" y="104"/>
                    <a:pt x="173" y="97"/>
                    <a:pt x="172" y="91"/>
                  </a:cubicBezTo>
                  <a:cubicBezTo>
                    <a:pt x="171" y="85"/>
                    <a:pt x="170" y="78"/>
                    <a:pt x="166" y="73"/>
                  </a:cubicBezTo>
                  <a:cubicBezTo>
                    <a:pt x="165" y="71"/>
                    <a:pt x="162" y="68"/>
                    <a:pt x="160" y="69"/>
                  </a:cubicBezTo>
                  <a:cubicBezTo>
                    <a:pt x="157" y="69"/>
                    <a:pt x="157" y="73"/>
                    <a:pt x="154" y="74"/>
                  </a:cubicBezTo>
                  <a:cubicBezTo>
                    <a:pt x="151" y="74"/>
                    <a:pt x="150" y="72"/>
                    <a:pt x="149" y="76"/>
                  </a:cubicBezTo>
                  <a:cubicBezTo>
                    <a:pt x="149" y="79"/>
                    <a:pt x="150" y="82"/>
                    <a:pt x="149" y="84"/>
                  </a:cubicBezTo>
                  <a:cubicBezTo>
                    <a:pt x="145" y="90"/>
                    <a:pt x="136" y="80"/>
                    <a:pt x="133" y="78"/>
                  </a:cubicBezTo>
                  <a:cubicBezTo>
                    <a:pt x="131" y="76"/>
                    <a:pt x="129" y="78"/>
                    <a:pt x="126" y="77"/>
                  </a:cubicBezTo>
                  <a:cubicBezTo>
                    <a:pt x="123" y="75"/>
                    <a:pt x="124" y="72"/>
                    <a:pt x="124" y="69"/>
                  </a:cubicBezTo>
                  <a:cubicBezTo>
                    <a:pt x="124" y="67"/>
                    <a:pt x="125" y="62"/>
                    <a:pt x="121" y="64"/>
                  </a:cubicBezTo>
                  <a:cubicBezTo>
                    <a:pt x="118" y="60"/>
                    <a:pt x="120" y="55"/>
                    <a:pt x="117" y="50"/>
                  </a:cubicBezTo>
                  <a:cubicBezTo>
                    <a:pt x="114" y="45"/>
                    <a:pt x="109" y="45"/>
                    <a:pt x="105" y="41"/>
                  </a:cubicBezTo>
                  <a:cubicBezTo>
                    <a:pt x="102" y="37"/>
                    <a:pt x="101" y="33"/>
                    <a:pt x="98" y="29"/>
                  </a:cubicBezTo>
                  <a:cubicBezTo>
                    <a:pt x="95" y="24"/>
                    <a:pt x="91" y="24"/>
                    <a:pt x="86" y="21"/>
                  </a:cubicBezTo>
                  <a:cubicBezTo>
                    <a:pt x="82" y="20"/>
                    <a:pt x="79" y="14"/>
                    <a:pt x="77" y="11"/>
                  </a:cubicBezTo>
                  <a:cubicBezTo>
                    <a:pt x="76" y="9"/>
                    <a:pt x="74" y="7"/>
                    <a:pt x="73" y="6"/>
                  </a:cubicBezTo>
                  <a:cubicBezTo>
                    <a:pt x="70" y="5"/>
                    <a:pt x="68" y="5"/>
                    <a:pt x="66" y="4"/>
                  </a:cubicBezTo>
                  <a:cubicBezTo>
                    <a:pt x="63" y="3"/>
                    <a:pt x="62" y="1"/>
                    <a:pt x="60" y="0"/>
                  </a:cubicBezTo>
                  <a:cubicBezTo>
                    <a:pt x="60" y="2"/>
                    <a:pt x="58" y="4"/>
                    <a:pt x="57" y="6"/>
                  </a:cubicBezTo>
                  <a:cubicBezTo>
                    <a:pt x="56" y="10"/>
                    <a:pt x="56" y="16"/>
                    <a:pt x="50" y="17"/>
                  </a:cubicBezTo>
                  <a:cubicBezTo>
                    <a:pt x="47" y="18"/>
                    <a:pt x="46" y="19"/>
                    <a:pt x="43" y="20"/>
                  </a:cubicBezTo>
                  <a:cubicBezTo>
                    <a:pt x="40" y="21"/>
                    <a:pt x="40" y="20"/>
                    <a:pt x="37" y="19"/>
                  </a:cubicBezTo>
                  <a:cubicBezTo>
                    <a:pt x="34" y="19"/>
                    <a:pt x="28" y="26"/>
                    <a:pt x="26" y="29"/>
                  </a:cubicBezTo>
                  <a:cubicBezTo>
                    <a:pt x="23" y="33"/>
                    <a:pt x="25" y="39"/>
                    <a:pt x="19" y="42"/>
                  </a:cubicBezTo>
                  <a:cubicBezTo>
                    <a:pt x="18" y="43"/>
                    <a:pt x="17" y="43"/>
                    <a:pt x="15" y="43"/>
                  </a:cubicBezTo>
                  <a:cubicBezTo>
                    <a:pt x="17" y="46"/>
                    <a:pt x="17" y="47"/>
                    <a:pt x="17" y="50"/>
                  </a:cubicBezTo>
                  <a:cubicBezTo>
                    <a:pt x="16" y="53"/>
                    <a:pt x="16" y="56"/>
                    <a:pt x="17" y="59"/>
                  </a:cubicBezTo>
                  <a:cubicBezTo>
                    <a:pt x="18" y="61"/>
                    <a:pt x="19" y="62"/>
                    <a:pt x="19" y="65"/>
                  </a:cubicBezTo>
                  <a:cubicBezTo>
                    <a:pt x="19" y="76"/>
                    <a:pt x="16" y="86"/>
                    <a:pt x="10" y="96"/>
                  </a:cubicBezTo>
                  <a:cubicBezTo>
                    <a:pt x="5" y="102"/>
                    <a:pt x="3" y="109"/>
                    <a:pt x="0" y="116"/>
                  </a:cubicBezTo>
                  <a:cubicBezTo>
                    <a:pt x="1" y="116"/>
                    <a:pt x="2" y="115"/>
                    <a:pt x="3" y="115"/>
                  </a:cubicBezTo>
                  <a:cubicBezTo>
                    <a:pt x="9" y="115"/>
                    <a:pt x="15" y="114"/>
                    <a:pt x="20" y="115"/>
                  </a:cubicBezTo>
                  <a:cubicBezTo>
                    <a:pt x="23" y="115"/>
                    <a:pt x="25" y="115"/>
                    <a:pt x="28" y="116"/>
                  </a:cubicBezTo>
                  <a:cubicBezTo>
                    <a:pt x="30" y="116"/>
                    <a:pt x="33" y="116"/>
                    <a:pt x="36" y="116"/>
                  </a:cubicBezTo>
                  <a:cubicBezTo>
                    <a:pt x="41" y="117"/>
                    <a:pt x="41" y="125"/>
                    <a:pt x="48" y="121"/>
                  </a:cubicBezTo>
                  <a:cubicBezTo>
                    <a:pt x="53" y="119"/>
                    <a:pt x="58" y="119"/>
                    <a:pt x="64" y="120"/>
                  </a:cubicBezTo>
                  <a:cubicBezTo>
                    <a:pt x="68" y="120"/>
                    <a:pt x="76" y="118"/>
                    <a:pt x="80" y="121"/>
                  </a:cubicBezTo>
                  <a:cubicBezTo>
                    <a:pt x="82" y="122"/>
                    <a:pt x="82" y="125"/>
                    <a:pt x="84" y="126"/>
                  </a:cubicBezTo>
                  <a:cubicBezTo>
                    <a:pt x="86" y="128"/>
                    <a:pt x="87" y="129"/>
                    <a:pt x="88" y="131"/>
                  </a:cubicBezTo>
                  <a:cubicBezTo>
                    <a:pt x="90" y="136"/>
                    <a:pt x="90" y="141"/>
                    <a:pt x="94" y="144"/>
                  </a:cubicBezTo>
                  <a:cubicBezTo>
                    <a:pt x="99" y="148"/>
                    <a:pt x="101" y="150"/>
                    <a:pt x="102" y="156"/>
                  </a:cubicBezTo>
                  <a:cubicBezTo>
                    <a:pt x="102" y="159"/>
                    <a:pt x="101" y="161"/>
                    <a:pt x="103" y="164"/>
                  </a:cubicBezTo>
                  <a:cubicBezTo>
                    <a:pt x="104" y="166"/>
                    <a:pt x="106" y="167"/>
                    <a:pt x="107" y="169"/>
                  </a:cubicBezTo>
                  <a:cubicBezTo>
                    <a:pt x="110" y="171"/>
                    <a:pt x="111" y="174"/>
                    <a:pt x="112" y="177"/>
                  </a:cubicBezTo>
                  <a:cubicBezTo>
                    <a:pt x="112" y="181"/>
                    <a:pt x="109" y="186"/>
                    <a:pt x="111" y="189"/>
                  </a:cubicBezTo>
                  <a:cubicBezTo>
                    <a:pt x="112" y="191"/>
                    <a:pt x="115" y="191"/>
                    <a:pt x="116" y="193"/>
                  </a:cubicBezTo>
                  <a:cubicBezTo>
                    <a:pt x="116" y="196"/>
                    <a:pt x="115" y="198"/>
                    <a:pt x="115" y="201"/>
                  </a:cubicBezTo>
                  <a:cubicBezTo>
                    <a:pt x="114" y="203"/>
                    <a:pt x="114" y="206"/>
                    <a:pt x="115" y="208"/>
                  </a:cubicBezTo>
                  <a:cubicBezTo>
                    <a:pt x="117" y="214"/>
                    <a:pt x="122" y="215"/>
                    <a:pt x="126" y="216"/>
                  </a:cubicBezTo>
                  <a:cubicBezTo>
                    <a:pt x="128" y="217"/>
                    <a:pt x="130" y="218"/>
                    <a:pt x="131" y="218"/>
                  </a:cubicBezTo>
                  <a:cubicBezTo>
                    <a:pt x="131" y="218"/>
                    <a:pt x="132" y="217"/>
                    <a:pt x="132" y="216"/>
                  </a:cubicBezTo>
                  <a:cubicBezTo>
                    <a:pt x="135" y="211"/>
                    <a:pt x="141" y="210"/>
                    <a:pt x="143" y="205"/>
                  </a:cubicBezTo>
                  <a:cubicBezTo>
                    <a:pt x="145" y="201"/>
                    <a:pt x="140" y="196"/>
                    <a:pt x="144" y="191"/>
                  </a:cubicBezTo>
                  <a:cubicBezTo>
                    <a:pt x="146" y="189"/>
                    <a:pt x="149" y="189"/>
                    <a:pt x="151" y="188"/>
                  </a:cubicBezTo>
                  <a:cubicBezTo>
                    <a:pt x="154" y="187"/>
                    <a:pt x="156" y="184"/>
                    <a:pt x="158" y="182"/>
                  </a:cubicBezTo>
                  <a:cubicBezTo>
                    <a:pt x="163" y="179"/>
                    <a:pt x="166" y="182"/>
                    <a:pt x="170" y="185"/>
                  </a:cubicBezTo>
                  <a:cubicBezTo>
                    <a:pt x="171" y="186"/>
                    <a:pt x="174" y="188"/>
                    <a:pt x="175" y="189"/>
                  </a:cubicBezTo>
                  <a:cubicBezTo>
                    <a:pt x="177" y="192"/>
                    <a:pt x="175" y="194"/>
                    <a:pt x="175" y="196"/>
                  </a:cubicBezTo>
                  <a:cubicBezTo>
                    <a:pt x="175" y="199"/>
                    <a:pt x="175" y="203"/>
                    <a:pt x="177" y="206"/>
                  </a:cubicBezTo>
                  <a:cubicBezTo>
                    <a:pt x="180" y="205"/>
                    <a:pt x="183" y="205"/>
                    <a:pt x="184" y="204"/>
                  </a:cubicBezTo>
                  <a:cubicBezTo>
                    <a:pt x="186" y="203"/>
                    <a:pt x="190" y="194"/>
                    <a:pt x="192" y="193"/>
                  </a:cubicBezTo>
                  <a:cubicBezTo>
                    <a:pt x="192" y="190"/>
                    <a:pt x="191" y="186"/>
                    <a:pt x="189" y="184"/>
                  </a:cubicBezTo>
                  <a:cubicBezTo>
                    <a:pt x="188" y="182"/>
                    <a:pt x="187" y="181"/>
                    <a:pt x="186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96"/>
            <p:cNvSpPr>
              <a:spLocks/>
            </p:cNvSpPr>
            <p:nvPr/>
          </p:nvSpPr>
          <p:spPr bwMode="auto">
            <a:xfrm>
              <a:off x="3616326" y="4067175"/>
              <a:ext cx="165100" cy="236538"/>
            </a:xfrm>
            <a:custGeom>
              <a:avLst/>
              <a:gdLst>
                <a:gd name="T0" fmla="*/ 96 w 97"/>
                <a:gd name="T1" fmla="*/ 97 h 139"/>
                <a:gd name="T2" fmla="*/ 96 w 97"/>
                <a:gd name="T3" fmla="*/ 95 h 139"/>
                <a:gd name="T4" fmla="*/ 96 w 97"/>
                <a:gd name="T5" fmla="*/ 79 h 139"/>
                <a:gd name="T6" fmla="*/ 82 w 97"/>
                <a:gd name="T7" fmla="*/ 59 h 139"/>
                <a:gd name="T8" fmla="*/ 81 w 97"/>
                <a:gd name="T9" fmla="*/ 47 h 139"/>
                <a:gd name="T10" fmla="*/ 73 w 97"/>
                <a:gd name="T11" fmla="*/ 40 h 139"/>
                <a:gd name="T12" fmla="*/ 72 w 97"/>
                <a:gd name="T13" fmla="*/ 28 h 139"/>
                <a:gd name="T14" fmla="*/ 66 w 97"/>
                <a:gd name="T15" fmla="*/ 19 h 139"/>
                <a:gd name="T16" fmla="*/ 56 w 97"/>
                <a:gd name="T17" fmla="*/ 1 h 139"/>
                <a:gd name="T18" fmla="*/ 55 w 97"/>
                <a:gd name="T19" fmla="*/ 0 h 139"/>
                <a:gd name="T20" fmla="*/ 55 w 97"/>
                <a:gd name="T21" fmla="*/ 2 h 139"/>
                <a:gd name="T22" fmla="*/ 53 w 97"/>
                <a:gd name="T23" fmla="*/ 10 h 139"/>
                <a:gd name="T24" fmla="*/ 51 w 97"/>
                <a:gd name="T25" fmla="*/ 13 h 139"/>
                <a:gd name="T26" fmla="*/ 49 w 97"/>
                <a:gd name="T27" fmla="*/ 16 h 139"/>
                <a:gd name="T28" fmla="*/ 42 w 97"/>
                <a:gd name="T29" fmla="*/ 18 h 139"/>
                <a:gd name="T30" fmla="*/ 34 w 97"/>
                <a:gd name="T31" fmla="*/ 15 h 139"/>
                <a:gd name="T32" fmla="*/ 33 w 97"/>
                <a:gd name="T33" fmla="*/ 21 h 139"/>
                <a:gd name="T34" fmla="*/ 40 w 97"/>
                <a:gd name="T35" fmla="*/ 33 h 139"/>
                <a:gd name="T36" fmla="*/ 37 w 97"/>
                <a:gd name="T37" fmla="*/ 39 h 139"/>
                <a:gd name="T38" fmla="*/ 33 w 97"/>
                <a:gd name="T39" fmla="*/ 47 h 139"/>
                <a:gd name="T40" fmla="*/ 27 w 97"/>
                <a:gd name="T41" fmla="*/ 53 h 139"/>
                <a:gd name="T42" fmla="*/ 22 w 97"/>
                <a:gd name="T43" fmla="*/ 60 h 139"/>
                <a:gd name="T44" fmla="*/ 18 w 97"/>
                <a:gd name="T45" fmla="*/ 59 h 139"/>
                <a:gd name="T46" fmla="*/ 17 w 97"/>
                <a:gd name="T47" fmla="*/ 64 h 139"/>
                <a:gd name="T48" fmla="*/ 0 w 97"/>
                <a:gd name="T49" fmla="*/ 80 h 139"/>
                <a:gd name="T50" fmla="*/ 0 w 97"/>
                <a:gd name="T51" fmla="*/ 92 h 139"/>
                <a:gd name="T52" fmla="*/ 7 w 97"/>
                <a:gd name="T53" fmla="*/ 99 h 139"/>
                <a:gd name="T54" fmla="*/ 10 w 97"/>
                <a:gd name="T55" fmla="*/ 105 h 139"/>
                <a:gd name="T56" fmla="*/ 13 w 97"/>
                <a:gd name="T57" fmla="*/ 110 h 139"/>
                <a:gd name="T58" fmla="*/ 16 w 97"/>
                <a:gd name="T59" fmla="*/ 119 h 139"/>
                <a:gd name="T60" fmla="*/ 19 w 97"/>
                <a:gd name="T61" fmla="*/ 120 h 139"/>
                <a:gd name="T62" fmla="*/ 18 w 97"/>
                <a:gd name="T63" fmla="*/ 128 h 139"/>
                <a:gd name="T64" fmla="*/ 14 w 97"/>
                <a:gd name="T65" fmla="*/ 134 h 139"/>
                <a:gd name="T66" fmla="*/ 13 w 97"/>
                <a:gd name="T67" fmla="*/ 139 h 139"/>
                <a:gd name="T68" fmla="*/ 15 w 97"/>
                <a:gd name="T69" fmla="*/ 138 h 139"/>
                <a:gd name="T70" fmla="*/ 24 w 97"/>
                <a:gd name="T71" fmla="*/ 127 h 139"/>
                <a:gd name="T72" fmla="*/ 35 w 97"/>
                <a:gd name="T73" fmla="*/ 114 h 139"/>
                <a:gd name="T74" fmla="*/ 53 w 97"/>
                <a:gd name="T75" fmla="*/ 114 h 139"/>
                <a:gd name="T76" fmla="*/ 59 w 97"/>
                <a:gd name="T77" fmla="*/ 110 h 139"/>
                <a:gd name="T78" fmla="*/ 68 w 97"/>
                <a:gd name="T79" fmla="*/ 119 h 139"/>
                <a:gd name="T80" fmla="*/ 75 w 97"/>
                <a:gd name="T81" fmla="*/ 121 h 139"/>
                <a:gd name="T82" fmla="*/ 82 w 97"/>
                <a:gd name="T83" fmla="*/ 122 h 139"/>
                <a:gd name="T84" fmla="*/ 84 w 97"/>
                <a:gd name="T85" fmla="*/ 105 h 139"/>
                <a:gd name="T86" fmla="*/ 94 w 97"/>
                <a:gd name="T87" fmla="*/ 102 h 139"/>
                <a:gd name="T88" fmla="*/ 95 w 97"/>
                <a:gd name="T89" fmla="*/ 102 h 139"/>
                <a:gd name="T90" fmla="*/ 96 w 97"/>
                <a:gd name="T91" fmla="*/ 9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39">
                  <a:moveTo>
                    <a:pt x="96" y="97"/>
                  </a:moveTo>
                  <a:cubicBezTo>
                    <a:pt x="96" y="96"/>
                    <a:pt x="96" y="95"/>
                    <a:pt x="96" y="95"/>
                  </a:cubicBezTo>
                  <a:cubicBezTo>
                    <a:pt x="96" y="89"/>
                    <a:pt x="97" y="84"/>
                    <a:pt x="96" y="79"/>
                  </a:cubicBezTo>
                  <a:cubicBezTo>
                    <a:pt x="95" y="70"/>
                    <a:pt x="84" y="67"/>
                    <a:pt x="82" y="59"/>
                  </a:cubicBezTo>
                  <a:cubicBezTo>
                    <a:pt x="81" y="55"/>
                    <a:pt x="84" y="51"/>
                    <a:pt x="81" y="47"/>
                  </a:cubicBezTo>
                  <a:cubicBezTo>
                    <a:pt x="79" y="44"/>
                    <a:pt x="75" y="43"/>
                    <a:pt x="73" y="40"/>
                  </a:cubicBezTo>
                  <a:cubicBezTo>
                    <a:pt x="71" y="36"/>
                    <a:pt x="73" y="32"/>
                    <a:pt x="72" y="28"/>
                  </a:cubicBezTo>
                  <a:cubicBezTo>
                    <a:pt x="71" y="24"/>
                    <a:pt x="68" y="23"/>
                    <a:pt x="66" y="19"/>
                  </a:cubicBezTo>
                  <a:cubicBezTo>
                    <a:pt x="61" y="14"/>
                    <a:pt x="60" y="7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55" y="5"/>
                    <a:pt x="55" y="8"/>
                    <a:pt x="53" y="10"/>
                  </a:cubicBezTo>
                  <a:cubicBezTo>
                    <a:pt x="53" y="11"/>
                    <a:pt x="52" y="12"/>
                    <a:pt x="51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7" y="18"/>
                    <a:pt x="44" y="18"/>
                    <a:pt x="42" y="18"/>
                  </a:cubicBezTo>
                  <a:cubicBezTo>
                    <a:pt x="39" y="17"/>
                    <a:pt x="37" y="15"/>
                    <a:pt x="34" y="15"/>
                  </a:cubicBezTo>
                  <a:cubicBezTo>
                    <a:pt x="30" y="15"/>
                    <a:pt x="32" y="19"/>
                    <a:pt x="33" y="21"/>
                  </a:cubicBezTo>
                  <a:cubicBezTo>
                    <a:pt x="36" y="25"/>
                    <a:pt x="42" y="26"/>
                    <a:pt x="40" y="33"/>
                  </a:cubicBezTo>
                  <a:cubicBezTo>
                    <a:pt x="40" y="35"/>
                    <a:pt x="38" y="37"/>
                    <a:pt x="37" y="39"/>
                  </a:cubicBezTo>
                  <a:cubicBezTo>
                    <a:pt x="35" y="42"/>
                    <a:pt x="34" y="44"/>
                    <a:pt x="33" y="47"/>
                  </a:cubicBezTo>
                  <a:cubicBezTo>
                    <a:pt x="31" y="49"/>
                    <a:pt x="29" y="51"/>
                    <a:pt x="27" y="53"/>
                  </a:cubicBezTo>
                  <a:cubicBezTo>
                    <a:pt x="26" y="56"/>
                    <a:pt x="25" y="59"/>
                    <a:pt x="22" y="60"/>
                  </a:cubicBezTo>
                  <a:cubicBezTo>
                    <a:pt x="21" y="60"/>
                    <a:pt x="19" y="60"/>
                    <a:pt x="18" y="59"/>
                  </a:cubicBezTo>
                  <a:cubicBezTo>
                    <a:pt x="18" y="61"/>
                    <a:pt x="17" y="62"/>
                    <a:pt x="17" y="64"/>
                  </a:cubicBezTo>
                  <a:cubicBezTo>
                    <a:pt x="14" y="73"/>
                    <a:pt x="1" y="71"/>
                    <a:pt x="0" y="80"/>
                  </a:cubicBezTo>
                  <a:cubicBezTo>
                    <a:pt x="0" y="84"/>
                    <a:pt x="0" y="88"/>
                    <a:pt x="0" y="92"/>
                  </a:cubicBezTo>
                  <a:cubicBezTo>
                    <a:pt x="0" y="97"/>
                    <a:pt x="4" y="97"/>
                    <a:pt x="7" y="99"/>
                  </a:cubicBezTo>
                  <a:cubicBezTo>
                    <a:pt x="9" y="101"/>
                    <a:pt x="9" y="103"/>
                    <a:pt x="10" y="105"/>
                  </a:cubicBezTo>
                  <a:cubicBezTo>
                    <a:pt x="11" y="107"/>
                    <a:pt x="12" y="108"/>
                    <a:pt x="13" y="110"/>
                  </a:cubicBezTo>
                  <a:cubicBezTo>
                    <a:pt x="15" y="112"/>
                    <a:pt x="16" y="116"/>
                    <a:pt x="16" y="119"/>
                  </a:cubicBezTo>
                  <a:cubicBezTo>
                    <a:pt x="17" y="118"/>
                    <a:pt x="18" y="119"/>
                    <a:pt x="19" y="120"/>
                  </a:cubicBezTo>
                  <a:cubicBezTo>
                    <a:pt x="20" y="121"/>
                    <a:pt x="19" y="126"/>
                    <a:pt x="18" y="128"/>
                  </a:cubicBezTo>
                  <a:cubicBezTo>
                    <a:pt x="17" y="131"/>
                    <a:pt x="15" y="131"/>
                    <a:pt x="14" y="134"/>
                  </a:cubicBezTo>
                  <a:cubicBezTo>
                    <a:pt x="13" y="135"/>
                    <a:pt x="13" y="137"/>
                    <a:pt x="13" y="139"/>
                  </a:cubicBezTo>
                  <a:cubicBezTo>
                    <a:pt x="13" y="139"/>
                    <a:pt x="14" y="139"/>
                    <a:pt x="15" y="138"/>
                  </a:cubicBezTo>
                  <a:cubicBezTo>
                    <a:pt x="18" y="134"/>
                    <a:pt x="21" y="131"/>
                    <a:pt x="24" y="127"/>
                  </a:cubicBezTo>
                  <a:cubicBezTo>
                    <a:pt x="27" y="123"/>
                    <a:pt x="30" y="116"/>
                    <a:pt x="35" y="114"/>
                  </a:cubicBezTo>
                  <a:cubicBezTo>
                    <a:pt x="40" y="112"/>
                    <a:pt x="47" y="115"/>
                    <a:pt x="53" y="114"/>
                  </a:cubicBezTo>
                  <a:cubicBezTo>
                    <a:pt x="57" y="114"/>
                    <a:pt x="56" y="111"/>
                    <a:pt x="59" y="110"/>
                  </a:cubicBezTo>
                  <a:cubicBezTo>
                    <a:pt x="65" y="106"/>
                    <a:pt x="66" y="116"/>
                    <a:pt x="68" y="119"/>
                  </a:cubicBezTo>
                  <a:cubicBezTo>
                    <a:pt x="70" y="121"/>
                    <a:pt x="72" y="121"/>
                    <a:pt x="75" y="121"/>
                  </a:cubicBezTo>
                  <a:cubicBezTo>
                    <a:pt x="77" y="121"/>
                    <a:pt x="80" y="123"/>
                    <a:pt x="82" y="122"/>
                  </a:cubicBezTo>
                  <a:cubicBezTo>
                    <a:pt x="87" y="118"/>
                    <a:pt x="80" y="110"/>
                    <a:pt x="84" y="105"/>
                  </a:cubicBezTo>
                  <a:cubicBezTo>
                    <a:pt x="86" y="102"/>
                    <a:pt x="90" y="101"/>
                    <a:pt x="94" y="102"/>
                  </a:cubicBezTo>
                  <a:cubicBezTo>
                    <a:pt x="94" y="102"/>
                    <a:pt x="94" y="102"/>
                    <a:pt x="95" y="102"/>
                  </a:cubicBezTo>
                  <a:cubicBezTo>
                    <a:pt x="94" y="100"/>
                    <a:pt x="95" y="98"/>
                    <a:pt x="96" y="9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87" name="Group 386"/>
          <p:cNvGrpSpPr/>
          <p:nvPr/>
        </p:nvGrpSpPr>
        <p:grpSpPr>
          <a:xfrm>
            <a:off x="9840058" y="2225897"/>
            <a:ext cx="1000014" cy="2238463"/>
            <a:chOff x="3262313" y="1589088"/>
            <a:chExt cx="1338263" cy="2995613"/>
          </a:xfrm>
          <a:solidFill>
            <a:schemeClr val="accent5"/>
          </a:solidFill>
        </p:grpSpPr>
        <p:sp>
          <p:nvSpPr>
            <p:cNvPr id="388" name="Freeform 5"/>
            <p:cNvSpPr>
              <a:spLocks/>
            </p:cNvSpPr>
            <p:nvPr/>
          </p:nvSpPr>
          <p:spPr bwMode="auto">
            <a:xfrm>
              <a:off x="3743326" y="4422775"/>
              <a:ext cx="9525" cy="11113"/>
            </a:xfrm>
            <a:custGeom>
              <a:avLst/>
              <a:gdLst>
                <a:gd name="T0" fmla="*/ 2 w 6"/>
                <a:gd name="T1" fmla="*/ 3 h 7"/>
                <a:gd name="T2" fmla="*/ 6 w 6"/>
                <a:gd name="T3" fmla="*/ 5 h 7"/>
                <a:gd name="T4" fmla="*/ 2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3" y="0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6"/>
            <p:cNvSpPr>
              <a:spLocks/>
            </p:cNvSpPr>
            <p:nvPr/>
          </p:nvSpPr>
          <p:spPr bwMode="auto">
            <a:xfrm>
              <a:off x="3752851" y="44291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17963" y="3105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4017963" y="3098800"/>
              <a:ext cx="12700" cy="15875"/>
            </a:xfrm>
            <a:custGeom>
              <a:avLst/>
              <a:gdLst>
                <a:gd name="T0" fmla="*/ 2 w 8"/>
                <a:gd name="T1" fmla="*/ 9 h 10"/>
                <a:gd name="T2" fmla="*/ 0 w 8"/>
                <a:gd name="T3" fmla="*/ 4 h 10"/>
                <a:gd name="T4" fmla="*/ 1 w 8"/>
                <a:gd name="T5" fmla="*/ 4 h 10"/>
                <a:gd name="T6" fmla="*/ 2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cubicBezTo>
                    <a:pt x="8" y="10"/>
                    <a:pt x="5" y="0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732213" y="4427538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5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2"/>
                    <a:pt x="4" y="6"/>
                    <a:pt x="5" y="3"/>
                  </a:cubicBezTo>
                  <a:cubicBezTo>
                    <a:pt x="6" y="2"/>
                    <a:pt x="5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3854451" y="4156075"/>
              <a:ext cx="101600" cy="255588"/>
            </a:xfrm>
            <a:custGeom>
              <a:avLst/>
              <a:gdLst>
                <a:gd name="T0" fmla="*/ 55 w 62"/>
                <a:gd name="T1" fmla="*/ 0 h 158"/>
                <a:gd name="T2" fmla="*/ 51 w 62"/>
                <a:gd name="T3" fmla="*/ 4 h 158"/>
                <a:gd name="T4" fmla="*/ 47 w 62"/>
                <a:gd name="T5" fmla="*/ 7 h 158"/>
                <a:gd name="T6" fmla="*/ 45 w 62"/>
                <a:gd name="T7" fmla="*/ 10 h 158"/>
                <a:gd name="T8" fmla="*/ 45 w 62"/>
                <a:gd name="T9" fmla="*/ 23 h 158"/>
                <a:gd name="T10" fmla="*/ 41 w 62"/>
                <a:gd name="T11" fmla="*/ 28 h 158"/>
                <a:gd name="T12" fmla="*/ 41 w 62"/>
                <a:gd name="T13" fmla="*/ 37 h 158"/>
                <a:gd name="T14" fmla="*/ 38 w 62"/>
                <a:gd name="T15" fmla="*/ 40 h 158"/>
                <a:gd name="T16" fmla="*/ 37 w 62"/>
                <a:gd name="T17" fmla="*/ 45 h 158"/>
                <a:gd name="T18" fmla="*/ 34 w 62"/>
                <a:gd name="T19" fmla="*/ 48 h 158"/>
                <a:gd name="T20" fmla="*/ 32 w 62"/>
                <a:gd name="T21" fmla="*/ 52 h 158"/>
                <a:gd name="T22" fmla="*/ 25 w 62"/>
                <a:gd name="T23" fmla="*/ 66 h 158"/>
                <a:gd name="T24" fmla="*/ 19 w 62"/>
                <a:gd name="T25" fmla="*/ 69 h 158"/>
                <a:gd name="T26" fmla="*/ 16 w 62"/>
                <a:gd name="T27" fmla="*/ 78 h 158"/>
                <a:gd name="T28" fmla="*/ 9 w 62"/>
                <a:gd name="T29" fmla="*/ 92 h 158"/>
                <a:gd name="T30" fmla="*/ 7 w 62"/>
                <a:gd name="T31" fmla="*/ 100 h 158"/>
                <a:gd name="T32" fmla="*/ 3 w 62"/>
                <a:gd name="T33" fmla="*/ 108 h 158"/>
                <a:gd name="T34" fmla="*/ 0 w 62"/>
                <a:gd name="T35" fmla="*/ 114 h 158"/>
                <a:gd name="T36" fmla="*/ 1 w 62"/>
                <a:gd name="T37" fmla="*/ 122 h 158"/>
                <a:gd name="T38" fmla="*/ 2 w 62"/>
                <a:gd name="T39" fmla="*/ 129 h 158"/>
                <a:gd name="T40" fmla="*/ 4 w 62"/>
                <a:gd name="T41" fmla="*/ 136 h 158"/>
                <a:gd name="T42" fmla="*/ 3 w 62"/>
                <a:gd name="T43" fmla="*/ 151 h 158"/>
                <a:gd name="T44" fmla="*/ 5 w 62"/>
                <a:gd name="T45" fmla="*/ 158 h 158"/>
                <a:gd name="T46" fmla="*/ 10 w 62"/>
                <a:gd name="T47" fmla="*/ 152 h 158"/>
                <a:gd name="T48" fmla="*/ 18 w 62"/>
                <a:gd name="T49" fmla="*/ 123 h 158"/>
                <a:gd name="T50" fmla="*/ 23 w 62"/>
                <a:gd name="T51" fmla="*/ 109 h 158"/>
                <a:gd name="T52" fmla="*/ 27 w 62"/>
                <a:gd name="T53" fmla="*/ 94 h 158"/>
                <a:gd name="T54" fmla="*/ 30 w 62"/>
                <a:gd name="T55" fmla="*/ 82 h 158"/>
                <a:gd name="T56" fmla="*/ 38 w 62"/>
                <a:gd name="T57" fmla="*/ 73 h 158"/>
                <a:gd name="T58" fmla="*/ 39 w 62"/>
                <a:gd name="T59" fmla="*/ 66 h 158"/>
                <a:gd name="T60" fmla="*/ 39 w 62"/>
                <a:gd name="T61" fmla="*/ 64 h 158"/>
                <a:gd name="T62" fmla="*/ 41 w 62"/>
                <a:gd name="T63" fmla="*/ 62 h 158"/>
                <a:gd name="T64" fmla="*/ 43 w 62"/>
                <a:gd name="T65" fmla="*/ 51 h 158"/>
                <a:gd name="T66" fmla="*/ 43 w 62"/>
                <a:gd name="T67" fmla="*/ 47 h 158"/>
                <a:gd name="T68" fmla="*/ 45 w 62"/>
                <a:gd name="T69" fmla="*/ 45 h 158"/>
                <a:gd name="T70" fmla="*/ 45 w 62"/>
                <a:gd name="T71" fmla="*/ 43 h 158"/>
                <a:gd name="T72" fmla="*/ 48 w 62"/>
                <a:gd name="T73" fmla="*/ 34 h 158"/>
                <a:gd name="T74" fmla="*/ 52 w 62"/>
                <a:gd name="T75" fmla="*/ 26 h 158"/>
                <a:gd name="T76" fmla="*/ 55 w 62"/>
                <a:gd name="T77" fmla="*/ 23 h 158"/>
                <a:gd name="T78" fmla="*/ 55 w 62"/>
                <a:gd name="T79" fmla="*/ 19 h 158"/>
                <a:gd name="T80" fmla="*/ 56 w 62"/>
                <a:gd name="T81" fmla="*/ 13 h 158"/>
                <a:gd name="T82" fmla="*/ 60 w 62"/>
                <a:gd name="T83" fmla="*/ 6 h 158"/>
                <a:gd name="T84" fmla="*/ 55 w 62"/>
                <a:gd name="T8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158">
                  <a:moveTo>
                    <a:pt x="55" y="0"/>
                  </a:moveTo>
                  <a:cubicBezTo>
                    <a:pt x="52" y="0"/>
                    <a:pt x="53" y="2"/>
                    <a:pt x="51" y="4"/>
                  </a:cubicBezTo>
                  <a:cubicBezTo>
                    <a:pt x="50" y="6"/>
                    <a:pt x="48" y="6"/>
                    <a:pt x="47" y="7"/>
                  </a:cubicBezTo>
                  <a:cubicBezTo>
                    <a:pt x="46" y="8"/>
                    <a:pt x="46" y="9"/>
                    <a:pt x="45" y="10"/>
                  </a:cubicBezTo>
                  <a:cubicBezTo>
                    <a:pt x="45" y="15"/>
                    <a:pt x="45" y="19"/>
                    <a:pt x="45" y="23"/>
                  </a:cubicBezTo>
                  <a:cubicBezTo>
                    <a:pt x="40" y="23"/>
                    <a:pt x="41" y="24"/>
                    <a:pt x="41" y="28"/>
                  </a:cubicBezTo>
                  <a:cubicBezTo>
                    <a:pt x="42" y="31"/>
                    <a:pt x="42" y="34"/>
                    <a:pt x="41" y="37"/>
                  </a:cubicBezTo>
                  <a:cubicBezTo>
                    <a:pt x="40" y="38"/>
                    <a:pt x="39" y="39"/>
                    <a:pt x="38" y="40"/>
                  </a:cubicBezTo>
                  <a:cubicBezTo>
                    <a:pt x="37" y="41"/>
                    <a:pt x="37" y="43"/>
                    <a:pt x="37" y="45"/>
                  </a:cubicBezTo>
                  <a:cubicBezTo>
                    <a:pt x="36" y="47"/>
                    <a:pt x="35" y="46"/>
                    <a:pt x="34" y="48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28" y="51"/>
                    <a:pt x="27" y="64"/>
                    <a:pt x="25" y="66"/>
                  </a:cubicBezTo>
                  <a:cubicBezTo>
                    <a:pt x="23" y="69"/>
                    <a:pt x="21" y="67"/>
                    <a:pt x="19" y="69"/>
                  </a:cubicBezTo>
                  <a:cubicBezTo>
                    <a:pt x="17" y="71"/>
                    <a:pt x="17" y="75"/>
                    <a:pt x="16" y="78"/>
                  </a:cubicBezTo>
                  <a:cubicBezTo>
                    <a:pt x="15" y="83"/>
                    <a:pt x="10" y="87"/>
                    <a:pt x="9" y="92"/>
                  </a:cubicBezTo>
                  <a:cubicBezTo>
                    <a:pt x="8" y="95"/>
                    <a:pt x="8" y="97"/>
                    <a:pt x="7" y="100"/>
                  </a:cubicBezTo>
                  <a:cubicBezTo>
                    <a:pt x="5" y="102"/>
                    <a:pt x="5" y="105"/>
                    <a:pt x="3" y="108"/>
                  </a:cubicBezTo>
                  <a:cubicBezTo>
                    <a:pt x="2" y="110"/>
                    <a:pt x="0" y="111"/>
                    <a:pt x="0" y="114"/>
                  </a:cubicBezTo>
                  <a:cubicBezTo>
                    <a:pt x="0" y="117"/>
                    <a:pt x="1" y="120"/>
                    <a:pt x="1" y="122"/>
                  </a:cubicBezTo>
                  <a:cubicBezTo>
                    <a:pt x="1" y="125"/>
                    <a:pt x="1" y="127"/>
                    <a:pt x="2" y="129"/>
                  </a:cubicBezTo>
                  <a:cubicBezTo>
                    <a:pt x="2" y="132"/>
                    <a:pt x="3" y="134"/>
                    <a:pt x="4" y="136"/>
                  </a:cubicBezTo>
                  <a:cubicBezTo>
                    <a:pt x="5" y="142"/>
                    <a:pt x="3" y="146"/>
                    <a:pt x="3" y="151"/>
                  </a:cubicBezTo>
                  <a:cubicBezTo>
                    <a:pt x="3" y="153"/>
                    <a:pt x="2" y="158"/>
                    <a:pt x="5" y="158"/>
                  </a:cubicBezTo>
                  <a:cubicBezTo>
                    <a:pt x="5" y="158"/>
                    <a:pt x="9" y="153"/>
                    <a:pt x="10" y="152"/>
                  </a:cubicBezTo>
                  <a:cubicBezTo>
                    <a:pt x="20" y="145"/>
                    <a:pt x="15" y="133"/>
                    <a:pt x="18" y="123"/>
                  </a:cubicBezTo>
                  <a:cubicBezTo>
                    <a:pt x="20" y="118"/>
                    <a:pt x="21" y="114"/>
                    <a:pt x="23" y="109"/>
                  </a:cubicBezTo>
                  <a:cubicBezTo>
                    <a:pt x="25" y="104"/>
                    <a:pt x="26" y="99"/>
                    <a:pt x="27" y="94"/>
                  </a:cubicBezTo>
                  <a:cubicBezTo>
                    <a:pt x="27" y="90"/>
                    <a:pt x="29" y="86"/>
                    <a:pt x="30" y="82"/>
                  </a:cubicBezTo>
                  <a:cubicBezTo>
                    <a:pt x="31" y="77"/>
                    <a:pt x="36" y="77"/>
                    <a:pt x="38" y="73"/>
                  </a:cubicBezTo>
                  <a:cubicBezTo>
                    <a:pt x="38" y="71"/>
                    <a:pt x="38" y="69"/>
                    <a:pt x="39" y="66"/>
                  </a:cubicBezTo>
                  <a:cubicBezTo>
                    <a:pt x="39" y="66"/>
                    <a:pt x="39" y="64"/>
                    <a:pt x="39" y="64"/>
                  </a:cubicBezTo>
                  <a:cubicBezTo>
                    <a:pt x="40" y="63"/>
                    <a:pt x="41" y="63"/>
                    <a:pt x="41" y="62"/>
                  </a:cubicBezTo>
                  <a:cubicBezTo>
                    <a:pt x="42" y="59"/>
                    <a:pt x="38" y="52"/>
                    <a:pt x="43" y="51"/>
                  </a:cubicBezTo>
                  <a:cubicBezTo>
                    <a:pt x="43" y="49"/>
                    <a:pt x="43" y="49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0"/>
                    <a:pt x="47" y="37"/>
                    <a:pt x="48" y="34"/>
                  </a:cubicBezTo>
                  <a:cubicBezTo>
                    <a:pt x="49" y="31"/>
                    <a:pt x="50" y="28"/>
                    <a:pt x="52" y="26"/>
                  </a:cubicBezTo>
                  <a:cubicBezTo>
                    <a:pt x="53" y="25"/>
                    <a:pt x="54" y="26"/>
                    <a:pt x="55" y="23"/>
                  </a:cubicBezTo>
                  <a:cubicBezTo>
                    <a:pt x="55" y="22"/>
                    <a:pt x="56" y="20"/>
                    <a:pt x="55" y="19"/>
                  </a:cubicBezTo>
                  <a:cubicBezTo>
                    <a:pt x="52" y="19"/>
                    <a:pt x="54" y="15"/>
                    <a:pt x="56" y="13"/>
                  </a:cubicBezTo>
                  <a:cubicBezTo>
                    <a:pt x="58" y="10"/>
                    <a:pt x="62" y="10"/>
                    <a:pt x="60" y="6"/>
                  </a:cubicBezTo>
                  <a:cubicBezTo>
                    <a:pt x="59" y="4"/>
                    <a:pt x="57" y="1"/>
                    <a:pt x="5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065588" y="4022725"/>
              <a:ext cx="150813" cy="236538"/>
            </a:xfrm>
            <a:custGeom>
              <a:avLst/>
              <a:gdLst>
                <a:gd name="T0" fmla="*/ 82 w 93"/>
                <a:gd name="T1" fmla="*/ 2 h 146"/>
                <a:gd name="T2" fmla="*/ 73 w 93"/>
                <a:gd name="T3" fmla="*/ 5 h 146"/>
                <a:gd name="T4" fmla="*/ 75 w 93"/>
                <a:gd name="T5" fmla="*/ 18 h 146"/>
                <a:gd name="T6" fmla="*/ 60 w 93"/>
                <a:gd name="T7" fmla="*/ 15 h 146"/>
                <a:gd name="T8" fmla="*/ 59 w 93"/>
                <a:gd name="T9" fmla="*/ 9 h 146"/>
                <a:gd name="T10" fmla="*/ 55 w 93"/>
                <a:gd name="T11" fmla="*/ 16 h 146"/>
                <a:gd name="T12" fmla="*/ 49 w 93"/>
                <a:gd name="T13" fmla="*/ 11 h 146"/>
                <a:gd name="T14" fmla="*/ 38 w 93"/>
                <a:gd name="T15" fmla="*/ 18 h 146"/>
                <a:gd name="T16" fmla="*/ 34 w 93"/>
                <a:gd name="T17" fmla="*/ 18 h 146"/>
                <a:gd name="T18" fmla="*/ 26 w 93"/>
                <a:gd name="T19" fmla="*/ 26 h 146"/>
                <a:gd name="T20" fmla="*/ 14 w 93"/>
                <a:gd name="T21" fmla="*/ 46 h 146"/>
                <a:gd name="T22" fmla="*/ 9 w 93"/>
                <a:gd name="T23" fmla="*/ 51 h 146"/>
                <a:gd name="T24" fmla="*/ 2 w 93"/>
                <a:gd name="T25" fmla="*/ 63 h 146"/>
                <a:gd name="T26" fmla="*/ 6 w 93"/>
                <a:gd name="T27" fmla="*/ 84 h 146"/>
                <a:gd name="T28" fmla="*/ 0 w 93"/>
                <a:gd name="T29" fmla="*/ 96 h 146"/>
                <a:gd name="T30" fmla="*/ 5 w 93"/>
                <a:gd name="T31" fmla="*/ 101 h 146"/>
                <a:gd name="T32" fmla="*/ 7 w 93"/>
                <a:gd name="T33" fmla="*/ 114 h 146"/>
                <a:gd name="T34" fmla="*/ 8 w 93"/>
                <a:gd name="T35" fmla="*/ 120 h 146"/>
                <a:gd name="T36" fmla="*/ 15 w 93"/>
                <a:gd name="T37" fmla="*/ 122 h 146"/>
                <a:gd name="T38" fmla="*/ 13 w 93"/>
                <a:gd name="T39" fmla="*/ 127 h 146"/>
                <a:gd name="T40" fmla="*/ 8 w 93"/>
                <a:gd name="T41" fmla="*/ 141 h 146"/>
                <a:gd name="T42" fmla="*/ 7 w 93"/>
                <a:gd name="T43" fmla="*/ 146 h 146"/>
                <a:gd name="T44" fmla="*/ 18 w 93"/>
                <a:gd name="T45" fmla="*/ 142 h 146"/>
                <a:gd name="T46" fmla="*/ 21 w 93"/>
                <a:gd name="T47" fmla="*/ 132 h 146"/>
                <a:gd name="T48" fmla="*/ 21 w 93"/>
                <a:gd name="T49" fmla="*/ 123 h 146"/>
                <a:gd name="T50" fmla="*/ 28 w 93"/>
                <a:gd name="T51" fmla="*/ 117 h 146"/>
                <a:gd name="T52" fmla="*/ 34 w 93"/>
                <a:gd name="T53" fmla="*/ 108 h 146"/>
                <a:gd name="T54" fmla="*/ 47 w 93"/>
                <a:gd name="T55" fmla="*/ 100 h 146"/>
                <a:gd name="T56" fmla="*/ 51 w 93"/>
                <a:gd name="T57" fmla="*/ 85 h 146"/>
                <a:gd name="T58" fmla="*/ 55 w 93"/>
                <a:gd name="T59" fmla="*/ 71 h 146"/>
                <a:gd name="T60" fmla="*/ 51 w 93"/>
                <a:gd name="T61" fmla="*/ 64 h 146"/>
                <a:gd name="T62" fmla="*/ 54 w 93"/>
                <a:gd name="T63" fmla="*/ 55 h 146"/>
                <a:gd name="T64" fmla="*/ 54 w 93"/>
                <a:gd name="T65" fmla="*/ 43 h 146"/>
                <a:gd name="T66" fmla="*/ 58 w 93"/>
                <a:gd name="T67" fmla="*/ 38 h 146"/>
                <a:gd name="T68" fmla="*/ 62 w 93"/>
                <a:gd name="T69" fmla="*/ 31 h 146"/>
                <a:gd name="T70" fmla="*/ 70 w 93"/>
                <a:gd name="T71" fmla="*/ 31 h 146"/>
                <a:gd name="T72" fmla="*/ 67 w 93"/>
                <a:gd name="T73" fmla="*/ 21 h 146"/>
                <a:gd name="T74" fmla="*/ 78 w 93"/>
                <a:gd name="T75" fmla="*/ 14 h 146"/>
                <a:gd name="T76" fmla="*/ 92 w 93"/>
                <a:gd name="T77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146">
                  <a:moveTo>
                    <a:pt x="85" y="1"/>
                  </a:moveTo>
                  <a:cubicBezTo>
                    <a:pt x="84" y="1"/>
                    <a:pt x="83" y="2"/>
                    <a:pt x="82" y="2"/>
                  </a:cubicBezTo>
                  <a:cubicBezTo>
                    <a:pt x="81" y="2"/>
                    <a:pt x="80" y="1"/>
                    <a:pt x="78" y="1"/>
                  </a:cubicBezTo>
                  <a:cubicBezTo>
                    <a:pt x="76" y="1"/>
                    <a:pt x="74" y="3"/>
                    <a:pt x="73" y="5"/>
                  </a:cubicBezTo>
                  <a:cubicBezTo>
                    <a:pt x="72" y="7"/>
                    <a:pt x="71" y="9"/>
                    <a:pt x="72" y="12"/>
                  </a:cubicBezTo>
                  <a:cubicBezTo>
                    <a:pt x="73" y="14"/>
                    <a:pt x="75" y="15"/>
                    <a:pt x="75" y="18"/>
                  </a:cubicBezTo>
                  <a:cubicBezTo>
                    <a:pt x="70" y="19"/>
                    <a:pt x="65" y="5"/>
                    <a:pt x="61" y="11"/>
                  </a:cubicBezTo>
                  <a:cubicBezTo>
                    <a:pt x="60" y="12"/>
                    <a:pt x="62" y="14"/>
                    <a:pt x="60" y="15"/>
                  </a:cubicBezTo>
                  <a:cubicBezTo>
                    <a:pt x="58" y="17"/>
                    <a:pt x="59" y="13"/>
                    <a:pt x="59" y="13"/>
                  </a:cubicBezTo>
                  <a:cubicBezTo>
                    <a:pt x="59" y="11"/>
                    <a:pt x="61" y="11"/>
                    <a:pt x="59" y="9"/>
                  </a:cubicBezTo>
                  <a:cubicBezTo>
                    <a:pt x="58" y="9"/>
                    <a:pt x="56" y="9"/>
                    <a:pt x="55" y="10"/>
                  </a:cubicBezTo>
                  <a:cubicBezTo>
                    <a:pt x="55" y="12"/>
                    <a:pt x="56" y="14"/>
                    <a:pt x="55" y="16"/>
                  </a:cubicBezTo>
                  <a:cubicBezTo>
                    <a:pt x="51" y="16"/>
                    <a:pt x="53" y="19"/>
                    <a:pt x="51" y="21"/>
                  </a:cubicBezTo>
                  <a:cubicBezTo>
                    <a:pt x="49" y="18"/>
                    <a:pt x="51" y="14"/>
                    <a:pt x="49" y="11"/>
                  </a:cubicBezTo>
                  <a:cubicBezTo>
                    <a:pt x="47" y="8"/>
                    <a:pt x="45" y="9"/>
                    <a:pt x="42" y="11"/>
                  </a:cubicBezTo>
                  <a:cubicBezTo>
                    <a:pt x="39" y="13"/>
                    <a:pt x="41" y="17"/>
                    <a:pt x="38" y="18"/>
                  </a:cubicBezTo>
                  <a:cubicBezTo>
                    <a:pt x="37" y="18"/>
                    <a:pt x="37" y="17"/>
                    <a:pt x="36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33" y="19"/>
                    <a:pt x="33" y="20"/>
                    <a:pt x="31" y="19"/>
                  </a:cubicBezTo>
                  <a:cubicBezTo>
                    <a:pt x="28" y="19"/>
                    <a:pt x="27" y="23"/>
                    <a:pt x="26" y="26"/>
                  </a:cubicBezTo>
                  <a:cubicBezTo>
                    <a:pt x="25" y="29"/>
                    <a:pt x="23" y="31"/>
                    <a:pt x="21" y="34"/>
                  </a:cubicBezTo>
                  <a:cubicBezTo>
                    <a:pt x="19" y="38"/>
                    <a:pt x="17" y="42"/>
                    <a:pt x="14" y="46"/>
                  </a:cubicBezTo>
                  <a:cubicBezTo>
                    <a:pt x="14" y="47"/>
                    <a:pt x="13" y="49"/>
                    <a:pt x="12" y="50"/>
                  </a:cubicBezTo>
                  <a:cubicBezTo>
                    <a:pt x="11" y="51"/>
                    <a:pt x="10" y="50"/>
                    <a:pt x="9" y="51"/>
                  </a:cubicBezTo>
                  <a:cubicBezTo>
                    <a:pt x="7" y="52"/>
                    <a:pt x="5" y="55"/>
                    <a:pt x="4" y="57"/>
                  </a:cubicBezTo>
                  <a:cubicBezTo>
                    <a:pt x="2" y="59"/>
                    <a:pt x="2" y="60"/>
                    <a:pt x="2" y="63"/>
                  </a:cubicBezTo>
                  <a:cubicBezTo>
                    <a:pt x="3" y="65"/>
                    <a:pt x="2" y="68"/>
                    <a:pt x="3" y="70"/>
                  </a:cubicBezTo>
                  <a:cubicBezTo>
                    <a:pt x="3" y="75"/>
                    <a:pt x="7" y="79"/>
                    <a:pt x="6" y="84"/>
                  </a:cubicBezTo>
                  <a:cubicBezTo>
                    <a:pt x="6" y="87"/>
                    <a:pt x="5" y="89"/>
                    <a:pt x="4" y="91"/>
                  </a:cubicBezTo>
                  <a:cubicBezTo>
                    <a:pt x="2" y="93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1"/>
                    <a:pt x="4" y="100"/>
                    <a:pt x="5" y="101"/>
                  </a:cubicBezTo>
                  <a:cubicBezTo>
                    <a:pt x="6" y="102"/>
                    <a:pt x="4" y="105"/>
                    <a:pt x="5" y="107"/>
                  </a:cubicBezTo>
                  <a:cubicBezTo>
                    <a:pt x="5" y="109"/>
                    <a:pt x="5" y="112"/>
                    <a:pt x="7" y="114"/>
                  </a:cubicBezTo>
                  <a:cubicBezTo>
                    <a:pt x="7" y="115"/>
                    <a:pt x="8" y="115"/>
                    <a:pt x="9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2"/>
                    <a:pt x="8" y="127"/>
                    <a:pt x="11" y="126"/>
                  </a:cubicBezTo>
                  <a:cubicBezTo>
                    <a:pt x="13" y="126"/>
                    <a:pt x="13" y="122"/>
                    <a:pt x="15" y="122"/>
                  </a:cubicBezTo>
                  <a:cubicBezTo>
                    <a:pt x="15" y="122"/>
                    <a:pt x="13" y="123"/>
                    <a:pt x="13" y="124"/>
                  </a:cubicBezTo>
                  <a:cubicBezTo>
                    <a:pt x="13" y="125"/>
                    <a:pt x="14" y="126"/>
                    <a:pt x="13" y="127"/>
                  </a:cubicBezTo>
                  <a:cubicBezTo>
                    <a:pt x="13" y="130"/>
                    <a:pt x="13" y="129"/>
                    <a:pt x="10" y="130"/>
                  </a:cubicBezTo>
                  <a:cubicBezTo>
                    <a:pt x="10" y="133"/>
                    <a:pt x="10" y="140"/>
                    <a:pt x="8" y="141"/>
                  </a:cubicBezTo>
                  <a:cubicBezTo>
                    <a:pt x="7" y="142"/>
                    <a:pt x="3" y="141"/>
                    <a:pt x="2" y="143"/>
                  </a:cubicBezTo>
                  <a:cubicBezTo>
                    <a:pt x="2" y="145"/>
                    <a:pt x="6" y="146"/>
                    <a:pt x="7" y="146"/>
                  </a:cubicBezTo>
                  <a:cubicBezTo>
                    <a:pt x="9" y="146"/>
                    <a:pt x="11" y="146"/>
                    <a:pt x="13" y="146"/>
                  </a:cubicBezTo>
                  <a:cubicBezTo>
                    <a:pt x="15" y="145"/>
                    <a:pt x="16" y="143"/>
                    <a:pt x="18" y="142"/>
                  </a:cubicBezTo>
                  <a:cubicBezTo>
                    <a:pt x="19" y="140"/>
                    <a:pt x="25" y="135"/>
                    <a:pt x="25" y="133"/>
                  </a:cubicBezTo>
                  <a:cubicBezTo>
                    <a:pt x="23" y="133"/>
                    <a:pt x="22" y="133"/>
                    <a:pt x="21" y="132"/>
                  </a:cubicBezTo>
                  <a:cubicBezTo>
                    <a:pt x="21" y="130"/>
                    <a:pt x="19" y="130"/>
                    <a:pt x="19" y="128"/>
                  </a:cubicBezTo>
                  <a:cubicBezTo>
                    <a:pt x="19" y="127"/>
                    <a:pt x="21" y="124"/>
                    <a:pt x="21" y="123"/>
                  </a:cubicBezTo>
                  <a:cubicBezTo>
                    <a:pt x="23" y="121"/>
                    <a:pt x="24" y="120"/>
                    <a:pt x="26" y="119"/>
                  </a:cubicBezTo>
                  <a:cubicBezTo>
                    <a:pt x="27" y="118"/>
                    <a:pt x="29" y="119"/>
                    <a:pt x="28" y="117"/>
                  </a:cubicBezTo>
                  <a:cubicBezTo>
                    <a:pt x="27" y="116"/>
                    <a:pt x="25" y="117"/>
                    <a:pt x="24" y="116"/>
                  </a:cubicBezTo>
                  <a:cubicBezTo>
                    <a:pt x="24" y="112"/>
                    <a:pt x="32" y="110"/>
                    <a:pt x="34" y="108"/>
                  </a:cubicBezTo>
                  <a:cubicBezTo>
                    <a:pt x="37" y="106"/>
                    <a:pt x="43" y="100"/>
                    <a:pt x="45" y="105"/>
                  </a:cubicBezTo>
                  <a:cubicBezTo>
                    <a:pt x="46" y="104"/>
                    <a:pt x="47" y="101"/>
                    <a:pt x="47" y="100"/>
                  </a:cubicBezTo>
                  <a:cubicBezTo>
                    <a:pt x="47" y="97"/>
                    <a:pt x="45" y="96"/>
                    <a:pt x="45" y="95"/>
                  </a:cubicBezTo>
                  <a:cubicBezTo>
                    <a:pt x="44" y="92"/>
                    <a:pt x="48" y="85"/>
                    <a:pt x="51" y="85"/>
                  </a:cubicBezTo>
                  <a:cubicBezTo>
                    <a:pt x="53" y="82"/>
                    <a:pt x="68" y="78"/>
                    <a:pt x="64" y="73"/>
                  </a:cubicBezTo>
                  <a:cubicBezTo>
                    <a:pt x="62" y="71"/>
                    <a:pt x="57" y="74"/>
                    <a:pt x="55" y="71"/>
                  </a:cubicBezTo>
                  <a:cubicBezTo>
                    <a:pt x="54" y="69"/>
                    <a:pt x="54" y="68"/>
                    <a:pt x="54" y="67"/>
                  </a:cubicBezTo>
                  <a:cubicBezTo>
                    <a:pt x="53" y="66"/>
                    <a:pt x="51" y="64"/>
                    <a:pt x="51" y="64"/>
                  </a:cubicBezTo>
                  <a:cubicBezTo>
                    <a:pt x="50" y="62"/>
                    <a:pt x="51" y="62"/>
                    <a:pt x="52" y="60"/>
                  </a:cubicBezTo>
                  <a:cubicBezTo>
                    <a:pt x="53" y="58"/>
                    <a:pt x="55" y="58"/>
                    <a:pt x="54" y="55"/>
                  </a:cubicBezTo>
                  <a:cubicBezTo>
                    <a:pt x="54" y="53"/>
                    <a:pt x="52" y="51"/>
                    <a:pt x="52" y="48"/>
                  </a:cubicBezTo>
                  <a:cubicBezTo>
                    <a:pt x="52" y="46"/>
                    <a:pt x="54" y="45"/>
                    <a:pt x="54" y="43"/>
                  </a:cubicBezTo>
                  <a:cubicBezTo>
                    <a:pt x="54" y="41"/>
                    <a:pt x="52" y="38"/>
                    <a:pt x="53" y="37"/>
                  </a:cubicBezTo>
                  <a:cubicBezTo>
                    <a:pt x="55" y="35"/>
                    <a:pt x="57" y="36"/>
                    <a:pt x="58" y="38"/>
                  </a:cubicBezTo>
                  <a:cubicBezTo>
                    <a:pt x="59" y="36"/>
                    <a:pt x="61" y="37"/>
                    <a:pt x="62" y="36"/>
                  </a:cubicBezTo>
                  <a:cubicBezTo>
                    <a:pt x="63" y="34"/>
                    <a:pt x="62" y="33"/>
                    <a:pt x="62" y="31"/>
                  </a:cubicBezTo>
                  <a:cubicBezTo>
                    <a:pt x="64" y="26"/>
                    <a:pt x="66" y="32"/>
                    <a:pt x="66" y="34"/>
                  </a:cubicBezTo>
                  <a:cubicBezTo>
                    <a:pt x="68" y="35"/>
                    <a:pt x="70" y="33"/>
                    <a:pt x="70" y="31"/>
                  </a:cubicBezTo>
                  <a:cubicBezTo>
                    <a:pt x="70" y="29"/>
                    <a:pt x="68" y="28"/>
                    <a:pt x="67" y="26"/>
                  </a:cubicBezTo>
                  <a:cubicBezTo>
                    <a:pt x="67" y="24"/>
                    <a:pt x="66" y="23"/>
                    <a:pt x="67" y="21"/>
                  </a:cubicBezTo>
                  <a:cubicBezTo>
                    <a:pt x="70" y="18"/>
                    <a:pt x="70" y="21"/>
                    <a:pt x="73" y="22"/>
                  </a:cubicBezTo>
                  <a:cubicBezTo>
                    <a:pt x="76" y="23"/>
                    <a:pt x="78" y="17"/>
                    <a:pt x="78" y="14"/>
                  </a:cubicBezTo>
                  <a:cubicBezTo>
                    <a:pt x="79" y="11"/>
                    <a:pt x="79" y="8"/>
                    <a:pt x="82" y="6"/>
                  </a:cubicBezTo>
                  <a:cubicBezTo>
                    <a:pt x="85" y="4"/>
                    <a:pt x="89" y="6"/>
                    <a:pt x="92" y="5"/>
                  </a:cubicBezTo>
                  <a:cubicBezTo>
                    <a:pt x="93" y="0"/>
                    <a:pt x="86" y="5"/>
                    <a:pt x="8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046538" y="4171950"/>
              <a:ext cx="9525" cy="19050"/>
            </a:xfrm>
            <a:custGeom>
              <a:avLst/>
              <a:gdLst>
                <a:gd name="T0" fmla="*/ 5 w 6"/>
                <a:gd name="T1" fmla="*/ 3 h 12"/>
                <a:gd name="T2" fmla="*/ 6 w 6"/>
                <a:gd name="T3" fmla="*/ 5 h 12"/>
                <a:gd name="T4" fmla="*/ 5 w 6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3"/>
                  </a:moveTo>
                  <a:cubicBezTo>
                    <a:pt x="0" y="0"/>
                    <a:pt x="5" y="12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170363" y="4140200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3875088" y="4202113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4 w 4"/>
                <a:gd name="T5" fmla="*/ 2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3898901" y="4056063"/>
              <a:ext cx="15875" cy="12700"/>
            </a:xfrm>
            <a:custGeom>
              <a:avLst/>
              <a:gdLst>
                <a:gd name="T0" fmla="*/ 9 w 10"/>
                <a:gd name="T1" fmla="*/ 6 h 8"/>
                <a:gd name="T2" fmla="*/ 3 w 10"/>
                <a:gd name="T3" fmla="*/ 0 h 8"/>
                <a:gd name="T4" fmla="*/ 6 w 10"/>
                <a:gd name="T5" fmla="*/ 4 h 8"/>
                <a:gd name="T6" fmla="*/ 9 w 10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cubicBezTo>
                    <a:pt x="10" y="4"/>
                    <a:pt x="5" y="0"/>
                    <a:pt x="3" y="0"/>
                  </a:cubicBezTo>
                  <a:cubicBezTo>
                    <a:pt x="0" y="0"/>
                    <a:pt x="5" y="3"/>
                    <a:pt x="6" y="4"/>
                  </a:cubicBezTo>
                  <a:cubicBezTo>
                    <a:pt x="7" y="5"/>
                    <a:pt x="7" y="8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16"/>
            <p:cNvSpPr>
              <a:spLocks/>
            </p:cNvSpPr>
            <p:nvPr/>
          </p:nvSpPr>
          <p:spPr bwMode="auto">
            <a:xfrm>
              <a:off x="4070351" y="3811588"/>
              <a:ext cx="26988" cy="17463"/>
            </a:xfrm>
            <a:custGeom>
              <a:avLst/>
              <a:gdLst>
                <a:gd name="T0" fmla="*/ 7 w 16"/>
                <a:gd name="T1" fmla="*/ 2 h 11"/>
                <a:gd name="T2" fmla="*/ 6 w 16"/>
                <a:gd name="T3" fmla="*/ 5 h 11"/>
                <a:gd name="T4" fmla="*/ 4 w 16"/>
                <a:gd name="T5" fmla="*/ 6 h 11"/>
                <a:gd name="T6" fmla="*/ 1 w 16"/>
                <a:gd name="T7" fmla="*/ 11 h 11"/>
                <a:gd name="T8" fmla="*/ 7 w 16"/>
                <a:gd name="T9" fmla="*/ 6 h 11"/>
                <a:gd name="T10" fmla="*/ 15 w 16"/>
                <a:gd name="T11" fmla="*/ 6 h 11"/>
                <a:gd name="T12" fmla="*/ 10 w 16"/>
                <a:gd name="T13" fmla="*/ 5 h 11"/>
                <a:gd name="T14" fmla="*/ 14 w 16"/>
                <a:gd name="T15" fmla="*/ 1 h 11"/>
                <a:gd name="T16" fmla="*/ 7 w 16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7" y="2"/>
                  </a:moveTo>
                  <a:cubicBezTo>
                    <a:pt x="6" y="3"/>
                    <a:pt x="7" y="4"/>
                    <a:pt x="6" y="5"/>
                  </a:cubicBezTo>
                  <a:cubicBezTo>
                    <a:pt x="5" y="6"/>
                    <a:pt x="5" y="5"/>
                    <a:pt x="4" y="6"/>
                  </a:cubicBezTo>
                  <a:cubicBezTo>
                    <a:pt x="2" y="7"/>
                    <a:pt x="0" y="9"/>
                    <a:pt x="1" y="11"/>
                  </a:cubicBezTo>
                  <a:cubicBezTo>
                    <a:pt x="5" y="11"/>
                    <a:pt x="4" y="5"/>
                    <a:pt x="7" y="6"/>
                  </a:cubicBezTo>
                  <a:cubicBezTo>
                    <a:pt x="7" y="11"/>
                    <a:pt x="13" y="9"/>
                    <a:pt x="15" y="6"/>
                  </a:cubicBezTo>
                  <a:cubicBezTo>
                    <a:pt x="14" y="5"/>
                    <a:pt x="11" y="6"/>
                    <a:pt x="10" y="5"/>
                  </a:cubicBezTo>
                  <a:cubicBezTo>
                    <a:pt x="11" y="4"/>
                    <a:pt x="16" y="2"/>
                    <a:pt x="14" y="1"/>
                  </a:cubicBezTo>
                  <a:cubicBezTo>
                    <a:pt x="12" y="0"/>
                    <a:pt x="8" y="1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17"/>
            <p:cNvSpPr>
              <a:spLocks/>
            </p:cNvSpPr>
            <p:nvPr/>
          </p:nvSpPr>
          <p:spPr bwMode="auto">
            <a:xfrm>
              <a:off x="4090988" y="3770313"/>
              <a:ext cx="28575" cy="30163"/>
            </a:xfrm>
            <a:custGeom>
              <a:avLst/>
              <a:gdLst>
                <a:gd name="T0" fmla="*/ 17 w 17"/>
                <a:gd name="T1" fmla="*/ 4 h 19"/>
                <a:gd name="T2" fmla="*/ 10 w 17"/>
                <a:gd name="T3" fmla="*/ 7 h 19"/>
                <a:gd name="T4" fmla="*/ 3 w 17"/>
                <a:gd name="T5" fmla="*/ 14 h 19"/>
                <a:gd name="T6" fmla="*/ 0 w 17"/>
                <a:gd name="T7" fmla="*/ 15 h 19"/>
                <a:gd name="T8" fmla="*/ 4 w 17"/>
                <a:gd name="T9" fmla="*/ 16 h 19"/>
                <a:gd name="T10" fmla="*/ 5 w 17"/>
                <a:gd name="T11" fmla="*/ 18 h 19"/>
                <a:gd name="T12" fmla="*/ 9 w 17"/>
                <a:gd name="T13" fmla="*/ 14 h 19"/>
                <a:gd name="T14" fmla="*/ 12 w 17"/>
                <a:gd name="T15" fmla="*/ 13 h 19"/>
                <a:gd name="T16" fmla="*/ 12 w 17"/>
                <a:gd name="T17" fmla="*/ 9 h 19"/>
                <a:gd name="T18" fmla="*/ 17 w 17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7" y="4"/>
                  </a:moveTo>
                  <a:cubicBezTo>
                    <a:pt x="17" y="0"/>
                    <a:pt x="11" y="7"/>
                    <a:pt x="10" y="7"/>
                  </a:cubicBezTo>
                  <a:cubicBezTo>
                    <a:pt x="7" y="9"/>
                    <a:pt x="4" y="9"/>
                    <a:pt x="3" y="14"/>
                  </a:cubicBezTo>
                  <a:cubicBezTo>
                    <a:pt x="2" y="13"/>
                    <a:pt x="0" y="14"/>
                    <a:pt x="0" y="15"/>
                  </a:cubicBezTo>
                  <a:cubicBezTo>
                    <a:pt x="1" y="16"/>
                    <a:pt x="3" y="15"/>
                    <a:pt x="4" y="16"/>
                  </a:cubicBezTo>
                  <a:cubicBezTo>
                    <a:pt x="5" y="16"/>
                    <a:pt x="6" y="18"/>
                    <a:pt x="5" y="18"/>
                  </a:cubicBezTo>
                  <a:cubicBezTo>
                    <a:pt x="7" y="19"/>
                    <a:pt x="11" y="16"/>
                    <a:pt x="9" y="14"/>
                  </a:cubicBezTo>
                  <a:cubicBezTo>
                    <a:pt x="9" y="13"/>
                    <a:pt x="11" y="14"/>
                    <a:pt x="12" y="13"/>
                  </a:cubicBezTo>
                  <a:cubicBezTo>
                    <a:pt x="13" y="12"/>
                    <a:pt x="11" y="10"/>
                    <a:pt x="12" y="9"/>
                  </a:cubicBezTo>
                  <a:cubicBezTo>
                    <a:pt x="13" y="8"/>
                    <a:pt x="16" y="5"/>
                    <a:pt x="1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18"/>
            <p:cNvSpPr>
              <a:spLocks/>
            </p:cNvSpPr>
            <p:nvPr/>
          </p:nvSpPr>
          <p:spPr bwMode="auto">
            <a:xfrm>
              <a:off x="4129088" y="3752850"/>
              <a:ext cx="11113" cy="12700"/>
            </a:xfrm>
            <a:custGeom>
              <a:avLst/>
              <a:gdLst>
                <a:gd name="T0" fmla="*/ 4 w 7"/>
                <a:gd name="T1" fmla="*/ 5 h 8"/>
                <a:gd name="T2" fmla="*/ 7 w 7"/>
                <a:gd name="T3" fmla="*/ 2 h 8"/>
                <a:gd name="T4" fmla="*/ 4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6" y="5"/>
                    <a:pt x="7" y="3"/>
                    <a:pt x="7" y="2"/>
                  </a:cubicBezTo>
                  <a:cubicBezTo>
                    <a:pt x="3" y="0"/>
                    <a:pt x="0" y="8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19"/>
            <p:cNvSpPr>
              <a:spLocks/>
            </p:cNvSpPr>
            <p:nvPr/>
          </p:nvSpPr>
          <p:spPr bwMode="auto">
            <a:xfrm>
              <a:off x="4149726" y="3708400"/>
              <a:ext cx="9525" cy="12700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6"/>
                    <a:pt x="1" y="6"/>
                  </a:cubicBezTo>
                  <a:cubicBezTo>
                    <a:pt x="3" y="7"/>
                    <a:pt x="6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20"/>
            <p:cNvSpPr>
              <a:spLocks/>
            </p:cNvSpPr>
            <p:nvPr/>
          </p:nvSpPr>
          <p:spPr bwMode="auto">
            <a:xfrm>
              <a:off x="4106863" y="3681413"/>
              <a:ext cx="33338" cy="33338"/>
            </a:xfrm>
            <a:custGeom>
              <a:avLst/>
              <a:gdLst>
                <a:gd name="T0" fmla="*/ 15 w 21"/>
                <a:gd name="T1" fmla="*/ 6 h 21"/>
                <a:gd name="T2" fmla="*/ 13 w 21"/>
                <a:gd name="T3" fmla="*/ 1 h 21"/>
                <a:gd name="T4" fmla="*/ 5 w 21"/>
                <a:gd name="T5" fmla="*/ 9 h 21"/>
                <a:gd name="T6" fmla="*/ 4 w 21"/>
                <a:gd name="T7" fmla="*/ 13 h 21"/>
                <a:gd name="T8" fmla="*/ 3 w 21"/>
                <a:gd name="T9" fmla="*/ 16 h 21"/>
                <a:gd name="T10" fmla="*/ 5 w 21"/>
                <a:gd name="T11" fmla="*/ 15 h 21"/>
                <a:gd name="T12" fmla="*/ 7 w 21"/>
                <a:gd name="T13" fmla="*/ 17 h 21"/>
                <a:gd name="T14" fmla="*/ 11 w 21"/>
                <a:gd name="T15" fmla="*/ 16 h 21"/>
                <a:gd name="T16" fmla="*/ 14 w 21"/>
                <a:gd name="T17" fmla="*/ 18 h 21"/>
                <a:gd name="T18" fmla="*/ 17 w 21"/>
                <a:gd name="T19" fmla="*/ 18 h 21"/>
                <a:gd name="T20" fmla="*/ 18 w 21"/>
                <a:gd name="T21" fmla="*/ 20 h 21"/>
                <a:gd name="T22" fmla="*/ 20 w 21"/>
                <a:gd name="T23" fmla="*/ 18 h 21"/>
                <a:gd name="T24" fmla="*/ 18 w 21"/>
                <a:gd name="T25" fmla="*/ 14 h 21"/>
                <a:gd name="T26" fmla="*/ 12 w 21"/>
                <a:gd name="T27" fmla="*/ 15 h 21"/>
                <a:gd name="T28" fmla="*/ 10 w 21"/>
                <a:gd name="T29" fmla="*/ 11 h 21"/>
                <a:gd name="T30" fmla="*/ 15 w 21"/>
                <a:gd name="T3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21">
                  <a:moveTo>
                    <a:pt x="15" y="6"/>
                  </a:moveTo>
                  <a:cubicBezTo>
                    <a:pt x="16" y="4"/>
                    <a:pt x="16" y="0"/>
                    <a:pt x="13" y="1"/>
                  </a:cubicBezTo>
                  <a:cubicBezTo>
                    <a:pt x="9" y="1"/>
                    <a:pt x="6" y="6"/>
                    <a:pt x="5" y="9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3" y="14"/>
                    <a:pt x="0" y="15"/>
                    <a:pt x="3" y="16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10" y="19"/>
                    <a:pt x="11" y="16"/>
                  </a:cubicBezTo>
                  <a:cubicBezTo>
                    <a:pt x="12" y="18"/>
                    <a:pt x="12" y="18"/>
                    <a:pt x="14" y="18"/>
                  </a:cubicBezTo>
                  <a:cubicBezTo>
                    <a:pt x="15" y="18"/>
                    <a:pt x="15" y="17"/>
                    <a:pt x="17" y="18"/>
                  </a:cubicBezTo>
                  <a:cubicBezTo>
                    <a:pt x="17" y="18"/>
                    <a:pt x="17" y="20"/>
                    <a:pt x="18" y="20"/>
                  </a:cubicBezTo>
                  <a:cubicBezTo>
                    <a:pt x="21" y="21"/>
                    <a:pt x="20" y="19"/>
                    <a:pt x="20" y="18"/>
                  </a:cubicBezTo>
                  <a:cubicBezTo>
                    <a:pt x="19" y="16"/>
                    <a:pt x="18" y="16"/>
                    <a:pt x="18" y="14"/>
                  </a:cubicBezTo>
                  <a:cubicBezTo>
                    <a:pt x="16" y="13"/>
                    <a:pt x="14" y="15"/>
                    <a:pt x="12" y="15"/>
                  </a:cubicBezTo>
                  <a:cubicBezTo>
                    <a:pt x="11" y="15"/>
                    <a:pt x="9" y="12"/>
                    <a:pt x="10" y="11"/>
                  </a:cubicBezTo>
                  <a:cubicBezTo>
                    <a:pt x="10" y="8"/>
                    <a:pt x="14" y="8"/>
                    <a:pt x="1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21"/>
            <p:cNvSpPr>
              <a:spLocks/>
            </p:cNvSpPr>
            <p:nvPr/>
          </p:nvSpPr>
          <p:spPr bwMode="auto">
            <a:xfrm>
              <a:off x="4133851" y="3695700"/>
              <a:ext cx="17463" cy="9525"/>
            </a:xfrm>
            <a:custGeom>
              <a:avLst/>
              <a:gdLst>
                <a:gd name="T0" fmla="*/ 3 w 11"/>
                <a:gd name="T1" fmla="*/ 4 h 6"/>
                <a:gd name="T2" fmla="*/ 7 w 11"/>
                <a:gd name="T3" fmla="*/ 6 h 6"/>
                <a:gd name="T4" fmla="*/ 3 w 11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3" y="5"/>
                    <a:pt x="6" y="5"/>
                    <a:pt x="7" y="6"/>
                  </a:cubicBezTo>
                  <a:cubicBezTo>
                    <a:pt x="11" y="2"/>
                    <a:pt x="0" y="0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22"/>
            <p:cNvSpPr>
              <a:spLocks/>
            </p:cNvSpPr>
            <p:nvPr/>
          </p:nvSpPr>
          <p:spPr bwMode="auto">
            <a:xfrm>
              <a:off x="4132263" y="3675063"/>
              <a:ext cx="19050" cy="11113"/>
            </a:xfrm>
            <a:custGeom>
              <a:avLst/>
              <a:gdLst>
                <a:gd name="T0" fmla="*/ 11 w 12"/>
                <a:gd name="T1" fmla="*/ 1 h 7"/>
                <a:gd name="T2" fmla="*/ 6 w 12"/>
                <a:gd name="T3" fmla="*/ 4 h 7"/>
                <a:gd name="T4" fmla="*/ 2 w 12"/>
                <a:gd name="T5" fmla="*/ 6 h 7"/>
                <a:gd name="T6" fmla="*/ 8 w 12"/>
                <a:gd name="T7" fmla="*/ 5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9" y="0"/>
                    <a:pt x="8" y="3"/>
                    <a:pt x="6" y="4"/>
                  </a:cubicBezTo>
                  <a:cubicBezTo>
                    <a:pt x="6" y="4"/>
                    <a:pt x="0" y="6"/>
                    <a:pt x="2" y="6"/>
                  </a:cubicBezTo>
                  <a:cubicBezTo>
                    <a:pt x="4" y="7"/>
                    <a:pt x="6" y="5"/>
                    <a:pt x="8" y="5"/>
                  </a:cubicBezTo>
                  <a:cubicBezTo>
                    <a:pt x="10" y="4"/>
                    <a:pt x="12" y="5"/>
                    <a:pt x="1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23"/>
            <p:cNvSpPr>
              <a:spLocks/>
            </p:cNvSpPr>
            <p:nvPr/>
          </p:nvSpPr>
          <p:spPr bwMode="auto">
            <a:xfrm>
              <a:off x="4154488" y="3660775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3 h 5"/>
                <a:gd name="T4" fmla="*/ 4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0" y="3"/>
                    <a:pt x="0" y="3"/>
                  </a:cubicBezTo>
                  <a:cubicBezTo>
                    <a:pt x="2" y="5"/>
                    <a:pt x="5" y="1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24"/>
            <p:cNvSpPr>
              <a:spLocks/>
            </p:cNvSpPr>
            <p:nvPr/>
          </p:nvSpPr>
          <p:spPr bwMode="auto">
            <a:xfrm>
              <a:off x="4178301" y="3638550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4048126" y="2992438"/>
              <a:ext cx="15875" cy="12700"/>
            </a:xfrm>
            <a:custGeom>
              <a:avLst/>
              <a:gdLst>
                <a:gd name="T0" fmla="*/ 10 w 10"/>
                <a:gd name="T1" fmla="*/ 2 h 8"/>
                <a:gd name="T2" fmla="*/ 3 w 10"/>
                <a:gd name="T3" fmla="*/ 1 h 8"/>
                <a:gd name="T4" fmla="*/ 0 w 10"/>
                <a:gd name="T5" fmla="*/ 8 h 8"/>
                <a:gd name="T6" fmla="*/ 9 w 10"/>
                <a:gd name="T7" fmla="*/ 6 h 8"/>
                <a:gd name="T8" fmla="*/ 1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3" y="8"/>
                    <a:pt x="9" y="7"/>
                    <a:pt x="9" y="6"/>
                  </a:cubicBezTo>
                  <a:cubicBezTo>
                    <a:pt x="5" y="6"/>
                    <a:pt x="8" y="3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26"/>
            <p:cNvSpPr>
              <a:spLocks/>
            </p:cNvSpPr>
            <p:nvPr/>
          </p:nvSpPr>
          <p:spPr bwMode="auto">
            <a:xfrm>
              <a:off x="4108451" y="2916238"/>
              <a:ext cx="9525" cy="7938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5 h 5"/>
                <a:gd name="T4" fmla="*/ 3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0" y="5"/>
                    <a:pt x="2" y="5"/>
                  </a:cubicBezTo>
                  <a:cubicBezTo>
                    <a:pt x="5" y="5"/>
                    <a:pt x="6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27"/>
            <p:cNvSpPr>
              <a:spLocks/>
            </p:cNvSpPr>
            <p:nvPr/>
          </p:nvSpPr>
          <p:spPr bwMode="auto">
            <a:xfrm>
              <a:off x="4108451" y="2930525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1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4322763" y="2751138"/>
              <a:ext cx="17463" cy="26988"/>
            </a:xfrm>
            <a:custGeom>
              <a:avLst/>
              <a:gdLst>
                <a:gd name="T0" fmla="*/ 3 w 10"/>
                <a:gd name="T1" fmla="*/ 0 h 17"/>
                <a:gd name="T2" fmla="*/ 1 w 10"/>
                <a:gd name="T3" fmla="*/ 5 h 17"/>
                <a:gd name="T4" fmla="*/ 5 w 10"/>
                <a:gd name="T5" fmla="*/ 5 h 17"/>
                <a:gd name="T6" fmla="*/ 4 w 10"/>
                <a:gd name="T7" fmla="*/ 8 h 17"/>
                <a:gd name="T8" fmla="*/ 3 w 10"/>
                <a:gd name="T9" fmla="*/ 11 h 17"/>
                <a:gd name="T10" fmla="*/ 2 w 10"/>
                <a:gd name="T11" fmla="*/ 17 h 17"/>
                <a:gd name="T12" fmla="*/ 7 w 10"/>
                <a:gd name="T13" fmla="*/ 3 h 17"/>
                <a:gd name="T14" fmla="*/ 3 w 1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3" y="0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1" y="5"/>
                    <a:pt x="5" y="5"/>
                    <a:pt x="5" y="5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6" y="14"/>
                    <a:pt x="10" y="8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4394201" y="2436813"/>
              <a:ext cx="11113" cy="7938"/>
            </a:xfrm>
            <a:custGeom>
              <a:avLst/>
              <a:gdLst>
                <a:gd name="T0" fmla="*/ 0 w 7"/>
                <a:gd name="T1" fmla="*/ 1 h 5"/>
                <a:gd name="T2" fmla="*/ 6 w 7"/>
                <a:gd name="T3" fmla="*/ 4 h 5"/>
                <a:gd name="T4" fmla="*/ 0 w 7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1" y="1"/>
                    <a:pt x="5" y="5"/>
                    <a:pt x="6" y="4"/>
                  </a:cubicBezTo>
                  <a:cubicBezTo>
                    <a:pt x="7" y="1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4395788" y="2422525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4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0" y="0"/>
                    <a:pt x="3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4425951" y="2376488"/>
              <a:ext cx="6350" cy="11113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7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4" y="6"/>
                    <a:pt x="3" y="7"/>
                  </a:cubicBezTo>
                  <a:cubicBezTo>
                    <a:pt x="4" y="4"/>
                    <a:pt x="1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4438651" y="2378075"/>
              <a:ext cx="11113" cy="7938"/>
            </a:xfrm>
            <a:custGeom>
              <a:avLst/>
              <a:gdLst>
                <a:gd name="T0" fmla="*/ 5 w 7"/>
                <a:gd name="T1" fmla="*/ 1 h 5"/>
                <a:gd name="T2" fmla="*/ 0 w 7"/>
                <a:gd name="T3" fmla="*/ 4 h 5"/>
                <a:gd name="T4" fmla="*/ 4 w 7"/>
                <a:gd name="T5" fmla="*/ 4 h 5"/>
                <a:gd name="T6" fmla="*/ 5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3"/>
                    <a:pt x="0" y="4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5" y="3"/>
                    <a:pt x="7" y="1"/>
                    <a:pt x="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4556126" y="2308225"/>
              <a:ext cx="14288" cy="12700"/>
            </a:xfrm>
            <a:custGeom>
              <a:avLst/>
              <a:gdLst>
                <a:gd name="T0" fmla="*/ 1 w 8"/>
                <a:gd name="T1" fmla="*/ 2 h 7"/>
                <a:gd name="T2" fmla="*/ 6 w 8"/>
                <a:gd name="T3" fmla="*/ 5 h 7"/>
                <a:gd name="T4" fmla="*/ 1 w 8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4"/>
                    <a:pt x="4" y="7"/>
                    <a:pt x="6" y="5"/>
                  </a:cubicBezTo>
                  <a:cubicBezTo>
                    <a:pt x="8" y="3"/>
                    <a:pt x="3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4557713" y="2328863"/>
              <a:ext cx="26988" cy="7938"/>
            </a:xfrm>
            <a:custGeom>
              <a:avLst/>
              <a:gdLst>
                <a:gd name="T0" fmla="*/ 10 w 16"/>
                <a:gd name="T1" fmla="*/ 1 h 5"/>
                <a:gd name="T2" fmla="*/ 8 w 16"/>
                <a:gd name="T3" fmla="*/ 0 h 5"/>
                <a:gd name="T4" fmla="*/ 10 w 1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10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5"/>
                    <a:pt x="16" y="5"/>
                    <a:pt x="1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4562476" y="2343150"/>
              <a:ext cx="11113" cy="9525"/>
            </a:xfrm>
            <a:custGeom>
              <a:avLst/>
              <a:gdLst>
                <a:gd name="T0" fmla="*/ 6 w 6"/>
                <a:gd name="T1" fmla="*/ 6 h 6"/>
                <a:gd name="T2" fmla="*/ 5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4"/>
                    <a:pt x="5" y="2"/>
                    <a:pt x="5" y="0"/>
                  </a:cubicBezTo>
                  <a:cubicBezTo>
                    <a:pt x="0" y="1"/>
                    <a:pt x="6" y="6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4459288" y="2347913"/>
              <a:ext cx="9525" cy="11113"/>
            </a:xfrm>
            <a:custGeom>
              <a:avLst/>
              <a:gdLst>
                <a:gd name="T0" fmla="*/ 5 w 6"/>
                <a:gd name="T1" fmla="*/ 5 h 7"/>
                <a:gd name="T2" fmla="*/ 0 w 6"/>
                <a:gd name="T3" fmla="*/ 3 h 7"/>
                <a:gd name="T4" fmla="*/ 5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5"/>
                    <a:pt x="3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4462463" y="2359025"/>
              <a:ext cx="6350" cy="9525"/>
            </a:xfrm>
            <a:custGeom>
              <a:avLst/>
              <a:gdLst>
                <a:gd name="T0" fmla="*/ 0 w 4"/>
                <a:gd name="T1" fmla="*/ 3 h 6"/>
                <a:gd name="T2" fmla="*/ 4 w 4"/>
                <a:gd name="T3" fmla="*/ 4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5"/>
                    <a:pt x="3" y="6"/>
                    <a:pt x="4" y="4"/>
                  </a:cubicBezTo>
                  <a:cubicBezTo>
                    <a:pt x="4" y="3"/>
                    <a:pt x="0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4487863" y="2317750"/>
              <a:ext cx="12700" cy="12700"/>
            </a:xfrm>
            <a:custGeom>
              <a:avLst/>
              <a:gdLst>
                <a:gd name="T0" fmla="*/ 6 w 7"/>
                <a:gd name="T1" fmla="*/ 4 h 8"/>
                <a:gd name="T2" fmla="*/ 2 w 7"/>
                <a:gd name="T3" fmla="*/ 0 h 8"/>
                <a:gd name="T4" fmla="*/ 0 w 7"/>
                <a:gd name="T5" fmla="*/ 2 h 8"/>
                <a:gd name="T6" fmla="*/ 3 w 7"/>
                <a:gd name="T7" fmla="*/ 6 h 8"/>
                <a:gd name="T8" fmla="*/ 6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3"/>
                    <a:pt x="1" y="3"/>
                    <a:pt x="2" y="0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5" y="8"/>
                    <a:pt x="7" y="5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4475163" y="2316163"/>
              <a:ext cx="7938" cy="11113"/>
            </a:xfrm>
            <a:custGeom>
              <a:avLst/>
              <a:gdLst>
                <a:gd name="T0" fmla="*/ 1 w 5"/>
                <a:gd name="T1" fmla="*/ 2 h 7"/>
                <a:gd name="T2" fmla="*/ 4 w 5"/>
                <a:gd name="T3" fmla="*/ 5 h 7"/>
                <a:gd name="T4" fmla="*/ 1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2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4456113" y="236696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4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4"/>
                    <a:pt x="4" y="4"/>
                    <a:pt x="4" y="4"/>
                  </a:cubicBezTo>
                  <a:cubicBezTo>
                    <a:pt x="4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4181476" y="283368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42"/>
            <p:cNvSpPr>
              <a:spLocks/>
            </p:cNvSpPr>
            <p:nvPr/>
          </p:nvSpPr>
          <p:spPr bwMode="auto">
            <a:xfrm>
              <a:off x="3262313" y="3703638"/>
              <a:ext cx="412750" cy="481013"/>
            </a:xfrm>
            <a:custGeom>
              <a:avLst/>
              <a:gdLst>
                <a:gd name="T0" fmla="*/ 68 w 255"/>
                <a:gd name="T1" fmla="*/ 229 h 297"/>
                <a:gd name="T2" fmla="*/ 78 w 255"/>
                <a:gd name="T3" fmla="*/ 273 h 297"/>
                <a:gd name="T4" fmla="*/ 99 w 255"/>
                <a:gd name="T5" fmla="*/ 279 h 297"/>
                <a:gd name="T6" fmla="*/ 113 w 255"/>
                <a:gd name="T7" fmla="*/ 291 h 297"/>
                <a:gd name="T8" fmla="*/ 143 w 255"/>
                <a:gd name="T9" fmla="*/ 278 h 297"/>
                <a:gd name="T10" fmla="*/ 173 w 255"/>
                <a:gd name="T11" fmla="*/ 232 h 297"/>
                <a:gd name="T12" fmla="*/ 188 w 255"/>
                <a:gd name="T13" fmla="*/ 205 h 297"/>
                <a:gd name="T14" fmla="*/ 207 w 255"/>
                <a:gd name="T15" fmla="*/ 204 h 297"/>
                <a:gd name="T16" fmla="*/ 225 w 255"/>
                <a:gd name="T17" fmla="*/ 147 h 297"/>
                <a:gd name="T18" fmla="*/ 247 w 255"/>
                <a:gd name="T19" fmla="*/ 107 h 297"/>
                <a:gd name="T20" fmla="*/ 232 w 255"/>
                <a:gd name="T21" fmla="*/ 71 h 297"/>
                <a:gd name="T22" fmla="*/ 220 w 255"/>
                <a:gd name="T23" fmla="*/ 63 h 297"/>
                <a:gd name="T24" fmla="*/ 213 w 255"/>
                <a:gd name="T25" fmla="*/ 53 h 297"/>
                <a:gd name="T26" fmla="*/ 206 w 255"/>
                <a:gd name="T27" fmla="*/ 69 h 297"/>
                <a:gd name="T28" fmla="*/ 193 w 255"/>
                <a:gd name="T29" fmla="*/ 87 h 297"/>
                <a:gd name="T30" fmla="*/ 160 w 255"/>
                <a:gd name="T31" fmla="*/ 97 h 297"/>
                <a:gd name="T32" fmla="*/ 146 w 255"/>
                <a:gd name="T33" fmla="*/ 90 h 297"/>
                <a:gd name="T34" fmla="*/ 135 w 255"/>
                <a:gd name="T35" fmla="*/ 101 h 297"/>
                <a:gd name="T36" fmla="*/ 117 w 255"/>
                <a:gd name="T37" fmla="*/ 116 h 297"/>
                <a:gd name="T38" fmla="*/ 104 w 255"/>
                <a:gd name="T39" fmla="*/ 126 h 297"/>
                <a:gd name="T40" fmla="*/ 102 w 255"/>
                <a:gd name="T41" fmla="*/ 120 h 297"/>
                <a:gd name="T42" fmla="*/ 82 w 255"/>
                <a:gd name="T43" fmla="*/ 126 h 297"/>
                <a:gd name="T44" fmla="*/ 100 w 255"/>
                <a:gd name="T45" fmla="*/ 98 h 297"/>
                <a:gd name="T46" fmla="*/ 96 w 255"/>
                <a:gd name="T47" fmla="*/ 87 h 297"/>
                <a:gd name="T48" fmla="*/ 93 w 255"/>
                <a:gd name="T49" fmla="*/ 66 h 297"/>
                <a:gd name="T50" fmla="*/ 108 w 255"/>
                <a:gd name="T51" fmla="*/ 52 h 297"/>
                <a:gd name="T52" fmla="*/ 118 w 255"/>
                <a:gd name="T53" fmla="*/ 39 h 297"/>
                <a:gd name="T54" fmla="*/ 97 w 255"/>
                <a:gd name="T55" fmla="*/ 21 h 297"/>
                <a:gd name="T56" fmla="*/ 79 w 255"/>
                <a:gd name="T57" fmla="*/ 8 h 297"/>
                <a:gd name="T58" fmla="*/ 57 w 255"/>
                <a:gd name="T59" fmla="*/ 0 h 297"/>
                <a:gd name="T60" fmla="*/ 43 w 255"/>
                <a:gd name="T61" fmla="*/ 44 h 297"/>
                <a:gd name="T62" fmla="*/ 24 w 255"/>
                <a:gd name="T63" fmla="*/ 46 h 297"/>
                <a:gd name="T64" fmla="*/ 6 w 255"/>
                <a:gd name="T65" fmla="*/ 28 h 297"/>
                <a:gd name="T66" fmla="*/ 2 w 255"/>
                <a:gd name="T67" fmla="*/ 41 h 297"/>
                <a:gd name="T68" fmla="*/ 3 w 255"/>
                <a:gd name="T69" fmla="*/ 55 h 297"/>
                <a:gd name="T70" fmla="*/ 3 w 255"/>
                <a:gd name="T71" fmla="*/ 63 h 297"/>
                <a:gd name="T72" fmla="*/ 5 w 255"/>
                <a:gd name="T73" fmla="*/ 75 h 297"/>
                <a:gd name="T74" fmla="*/ 5 w 255"/>
                <a:gd name="T75" fmla="*/ 100 h 297"/>
                <a:gd name="T76" fmla="*/ 7 w 255"/>
                <a:gd name="T77" fmla="*/ 114 h 297"/>
                <a:gd name="T78" fmla="*/ 7 w 255"/>
                <a:gd name="T79" fmla="*/ 126 h 297"/>
                <a:gd name="T80" fmla="*/ 16 w 255"/>
                <a:gd name="T81" fmla="*/ 126 h 297"/>
                <a:gd name="T82" fmla="*/ 13 w 255"/>
                <a:gd name="T83" fmla="*/ 141 h 297"/>
                <a:gd name="T84" fmla="*/ 8 w 255"/>
                <a:gd name="T85" fmla="*/ 153 h 297"/>
                <a:gd name="T86" fmla="*/ 17 w 255"/>
                <a:gd name="T87" fmla="*/ 159 h 297"/>
                <a:gd name="T88" fmla="*/ 30 w 255"/>
                <a:gd name="T89" fmla="*/ 162 h 297"/>
                <a:gd name="T90" fmla="*/ 42 w 255"/>
                <a:gd name="T91" fmla="*/ 143 h 297"/>
                <a:gd name="T92" fmla="*/ 44 w 255"/>
                <a:gd name="T93" fmla="*/ 153 h 297"/>
                <a:gd name="T94" fmla="*/ 27 w 255"/>
                <a:gd name="T95" fmla="*/ 166 h 297"/>
                <a:gd name="T96" fmla="*/ 15 w 255"/>
                <a:gd name="T97" fmla="*/ 170 h 297"/>
                <a:gd name="T98" fmla="*/ 23 w 255"/>
                <a:gd name="T99" fmla="*/ 183 h 297"/>
                <a:gd name="T100" fmla="*/ 35 w 255"/>
                <a:gd name="T101" fmla="*/ 177 h 297"/>
                <a:gd name="T102" fmla="*/ 32 w 255"/>
                <a:gd name="T103" fmla="*/ 200 h 297"/>
                <a:gd name="T104" fmla="*/ 27 w 255"/>
                <a:gd name="T105" fmla="*/ 20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5" h="297">
                  <a:moveTo>
                    <a:pt x="45" y="209"/>
                  </a:moveTo>
                  <a:cubicBezTo>
                    <a:pt x="51" y="211"/>
                    <a:pt x="45" y="218"/>
                    <a:pt x="53" y="217"/>
                  </a:cubicBezTo>
                  <a:cubicBezTo>
                    <a:pt x="53" y="218"/>
                    <a:pt x="53" y="221"/>
                    <a:pt x="54" y="222"/>
                  </a:cubicBezTo>
                  <a:cubicBezTo>
                    <a:pt x="56" y="229"/>
                    <a:pt x="62" y="228"/>
                    <a:pt x="68" y="229"/>
                  </a:cubicBezTo>
                  <a:cubicBezTo>
                    <a:pt x="74" y="230"/>
                    <a:pt x="71" y="238"/>
                    <a:pt x="71" y="243"/>
                  </a:cubicBezTo>
                  <a:cubicBezTo>
                    <a:pt x="72" y="249"/>
                    <a:pt x="79" y="250"/>
                    <a:pt x="78" y="256"/>
                  </a:cubicBezTo>
                  <a:cubicBezTo>
                    <a:pt x="77" y="259"/>
                    <a:pt x="75" y="261"/>
                    <a:pt x="75" y="264"/>
                  </a:cubicBezTo>
                  <a:cubicBezTo>
                    <a:pt x="74" y="266"/>
                    <a:pt x="75" y="273"/>
                    <a:pt x="78" y="273"/>
                  </a:cubicBezTo>
                  <a:cubicBezTo>
                    <a:pt x="81" y="273"/>
                    <a:pt x="83" y="269"/>
                    <a:pt x="86" y="269"/>
                  </a:cubicBezTo>
                  <a:cubicBezTo>
                    <a:pt x="88" y="269"/>
                    <a:pt x="88" y="271"/>
                    <a:pt x="90" y="271"/>
                  </a:cubicBezTo>
                  <a:cubicBezTo>
                    <a:pt x="91" y="272"/>
                    <a:pt x="93" y="272"/>
                    <a:pt x="94" y="272"/>
                  </a:cubicBezTo>
                  <a:cubicBezTo>
                    <a:pt x="96" y="274"/>
                    <a:pt x="97" y="278"/>
                    <a:pt x="99" y="279"/>
                  </a:cubicBezTo>
                  <a:cubicBezTo>
                    <a:pt x="102" y="280"/>
                    <a:pt x="104" y="276"/>
                    <a:pt x="106" y="276"/>
                  </a:cubicBezTo>
                  <a:cubicBezTo>
                    <a:pt x="108" y="276"/>
                    <a:pt x="111" y="280"/>
                    <a:pt x="113" y="280"/>
                  </a:cubicBezTo>
                  <a:cubicBezTo>
                    <a:pt x="116" y="282"/>
                    <a:pt x="119" y="282"/>
                    <a:pt x="115" y="286"/>
                  </a:cubicBezTo>
                  <a:cubicBezTo>
                    <a:pt x="113" y="288"/>
                    <a:pt x="109" y="289"/>
                    <a:pt x="113" y="291"/>
                  </a:cubicBezTo>
                  <a:cubicBezTo>
                    <a:pt x="115" y="292"/>
                    <a:pt x="116" y="292"/>
                    <a:pt x="117" y="293"/>
                  </a:cubicBezTo>
                  <a:cubicBezTo>
                    <a:pt x="119" y="294"/>
                    <a:pt x="118" y="295"/>
                    <a:pt x="120" y="296"/>
                  </a:cubicBezTo>
                  <a:cubicBezTo>
                    <a:pt x="122" y="297"/>
                    <a:pt x="126" y="295"/>
                    <a:pt x="128" y="294"/>
                  </a:cubicBezTo>
                  <a:cubicBezTo>
                    <a:pt x="134" y="290"/>
                    <a:pt x="138" y="283"/>
                    <a:pt x="143" y="278"/>
                  </a:cubicBezTo>
                  <a:cubicBezTo>
                    <a:pt x="149" y="272"/>
                    <a:pt x="153" y="268"/>
                    <a:pt x="157" y="261"/>
                  </a:cubicBezTo>
                  <a:cubicBezTo>
                    <a:pt x="160" y="255"/>
                    <a:pt x="165" y="250"/>
                    <a:pt x="168" y="244"/>
                  </a:cubicBezTo>
                  <a:cubicBezTo>
                    <a:pt x="170" y="241"/>
                    <a:pt x="168" y="238"/>
                    <a:pt x="169" y="235"/>
                  </a:cubicBezTo>
                  <a:cubicBezTo>
                    <a:pt x="170" y="233"/>
                    <a:pt x="172" y="233"/>
                    <a:pt x="173" y="232"/>
                  </a:cubicBezTo>
                  <a:cubicBezTo>
                    <a:pt x="175" y="230"/>
                    <a:pt x="174" y="230"/>
                    <a:pt x="175" y="228"/>
                  </a:cubicBezTo>
                  <a:cubicBezTo>
                    <a:pt x="176" y="225"/>
                    <a:pt x="178" y="223"/>
                    <a:pt x="179" y="220"/>
                  </a:cubicBezTo>
                  <a:cubicBezTo>
                    <a:pt x="180" y="217"/>
                    <a:pt x="180" y="214"/>
                    <a:pt x="181" y="211"/>
                  </a:cubicBezTo>
                  <a:cubicBezTo>
                    <a:pt x="182" y="209"/>
                    <a:pt x="185" y="204"/>
                    <a:pt x="188" y="205"/>
                  </a:cubicBezTo>
                  <a:cubicBezTo>
                    <a:pt x="191" y="205"/>
                    <a:pt x="188" y="210"/>
                    <a:pt x="191" y="212"/>
                  </a:cubicBezTo>
                  <a:cubicBezTo>
                    <a:pt x="194" y="214"/>
                    <a:pt x="195" y="209"/>
                    <a:pt x="196" y="207"/>
                  </a:cubicBezTo>
                  <a:cubicBezTo>
                    <a:pt x="198" y="203"/>
                    <a:pt x="200" y="204"/>
                    <a:pt x="203" y="205"/>
                  </a:cubicBezTo>
                  <a:cubicBezTo>
                    <a:pt x="205" y="205"/>
                    <a:pt x="206" y="204"/>
                    <a:pt x="207" y="204"/>
                  </a:cubicBezTo>
                  <a:cubicBezTo>
                    <a:pt x="207" y="201"/>
                    <a:pt x="207" y="199"/>
                    <a:pt x="207" y="197"/>
                  </a:cubicBezTo>
                  <a:cubicBezTo>
                    <a:pt x="208" y="192"/>
                    <a:pt x="212" y="186"/>
                    <a:pt x="214" y="182"/>
                  </a:cubicBezTo>
                  <a:cubicBezTo>
                    <a:pt x="216" y="176"/>
                    <a:pt x="217" y="170"/>
                    <a:pt x="219" y="164"/>
                  </a:cubicBezTo>
                  <a:cubicBezTo>
                    <a:pt x="222" y="158"/>
                    <a:pt x="221" y="152"/>
                    <a:pt x="225" y="147"/>
                  </a:cubicBezTo>
                  <a:cubicBezTo>
                    <a:pt x="228" y="143"/>
                    <a:pt x="231" y="138"/>
                    <a:pt x="234" y="134"/>
                  </a:cubicBezTo>
                  <a:cubicBezTo>
                    <a:pt x="235" y="132"/>
                    <a:pt x="235" y="129"/>
                    <a:pt x="237" y="127"/>
                  </a:cubicBezTo>
                  <a:cubicBezTo>
                    <a:pt x="238" y="125"/>
                    <a:pt x="240" y="125"/>
                    <a:pt x="241" y="122"/>
                  </a:cubicBezTo>
                  <a:cubicBezTo>
                    <a:pt x="242" y="116"/>
                    <a:pt x="242" y="111"/>
                    <a:pt x="247" y="107"/>
                  </a:cubicBezTo>
                  <a:cubicBezTo>
                    <a:pt x="249" y="104"/>
                    <a:pt x="252" y="100"/>
                    <a:pt x="255" y="97"/>
                  </a:cubicBezTo>
                  <a:cubicBezTo>
                    <a:pt x="254" y="95"/>
                    <a:pt x="252" y="93"/>
                    <a:pt x="250" y="90"/>
                  </a:cubicBezTo>
                  <a:cubicBezTo>
                    <a:pt x="247" y="86"/>
                    <a:pt x="244" y="84"/>
                    <a:pt x="241" y="80"/>
                  </a:cubicBezTo>
                  <a:cubicBezTo>
                    <a:pt x="238" y="78"/>
                    <a:pt x="233" y="74"/>
                    <a:pt x="232" y="71"/>
                  </a:cubicBezTo>
                  <a:cubicBezTo>
                    <a:pt x="231" y="69"/>
                    <a:pt x="231" y="67"/>
                    <a:pt x="231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6"/>
                    <a:pt x="224" y="68"/>
                    <a:pt x="222" y="68"/>
                  </a:cubicBezTo>
                  <a:cubicBezTo>
                    <a:pt x="223" y="66"/>
                    <a:pt x="221" y="65"/>
                    <a:pt x="220" y="63"/>
                  </a:cubicBezTo>
                  <a:cubicBezTo>
                    <a:pt x="220" y="63"/>
                    <a:pt x="222" y="58"/>
                    <a:pt x="222" y="59"/>
                  </a:cubicBezTo>
                  <a:cubicBezTo>
                    <a:pt x="221" y="56"/>
                    <a:pt x="217" y="59"/>
                    <a:pt x="214" y="58"/>
                  </a:cubicBezTo>
                  <a:cubicBezTo>
                    <a:pt x="214" y="56"/>
                    <a:pt x="226" y="54"/>
                    <a:pt x="223" y="50"/>
                  </a:cubicBezTo>
                  <a:cubicBezTo>
                    <a:pt x="221" y="49"/>
                    <a:pt x="215" y="52"/>
                    <a:pt x="213" y="53"/>
                  </a:cubicBezTo>
                  <a:cubicBezTo>
                    <a:pt x="210" y="54"/>
                    <a:pt x="207" y="51"/>
                    <a:pt x="206" y="56"/>
                  </a:cubicBezTo>
                  <a:cubicBezTo>
                    <a:pt x="206" y="57"/>
                    <a:pt x="207" y="59"/>
                    <a:pt x="207" y="60"/>
                  </a:cubicBezTo>
                  <a:cubicBezTo>
                    <a:pt x="207" y="62"/>
                    <a:pt x="207" y="63"/>
                    <a:pt x="207" y="65"/>
                  </a:cubicBezTo>
                  <a:cubicBezTo>
                    <a:pt x="206" y="67"/>
                    <a:pt x="207" y="67"/>
                    <a:pt x="206" y="69"/>
                  </a:cubicBezTo>
                  <a:cubicBezTo>
                    <a:pt x="205" y="69"/>
                    <a:pt x="204" y="70"/>
                    <a:pt x="203" y="71"/>
                  </a:cubicBezTo>
                  <a:cubicBezTo>
                    <a:pt x="202" y="73"/>
                    <a:pt x="202" y="76"/>
                    <a:pt x="201" y="77"/>
                  </a:cubicBezTo>
                  <a:cubicBezTo>
                    <a:pt x="199" y="80"/>
                    <a:pt x="197" y="78"/>
                    <a:pt x="196" y="81"/>
                  </a:cubicBezTo>
                  <a:cubicBezTo>
                    <a:pt x="195" y="84"/>
                    <a:pt x="195" y="85"/>
                    <a:pt x="193" y="87"/>
                  </a:cubicBezTo>
                  <a:cubicBezTo>
                    <a:pt x="190" y="89"/>
                    <a:pt x="183" y="93"/>
                    <a:pt x="180" y="93"/>
                  </a:cubicBezTo>
                  <a:cubicBezTo>
                    <a:pt x="176" y="93"/>
                    <a:pt x="178" y="90"/>
                    <a:pt x="173" y="91"/>
                  </a:cubicBezTo>
                  <a:cubicBezTo>
                    <a:pt x="171" y="92"/>
                    <a:pt x="169" y="94"/>
                    <a:pt x="167" y="95"/>
                  </a:cubicBezTo>
                  <a:cubicBezTo>
                    <a:pt x="164" y="96"/>
                    <a:pt x="162" y="95"/>
                    <a:pt x="160" y="97"/>
                  </a:cubicBezTo>
                  <a:cubicBezTo>
                    <a:pt x="158" y="98"/>
                    <a:pt x="155" y="100"/>
                    <a:pt x="153" y="102"/>
                  </a:cubicBezTo>
                  <a:cubicBezTo>
                    <a:pt x="150" y="105"/>
                    <a:pt x="153" y="114"/>
                    <a:pt x="146" y="114"/>
                  </a:cubicBezTo>
                  <a:cubicBezTo>
                    <a:pt x="140" y="114"/>
                    <a:pt x="140" y="106"/>
                    <a:pt x="142" y="103"/>
                  </a:cubicBezTo>
                  <a:cubicBezTo>
                    <a:pt x="142" y="101"/>
                    <a:pt x="151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4" y="90"/>
                    <a:pt x="144" y="89"/>
                  </a:cubicBezTo>
                  <a:cubicBezTo>
                    <a:pt x="143" y="89"/>
                    <a:pt x="142" y="89"/>
                    <a:pt x="141" y="89"/>
                  </a:cubicBezTo>
                  <a:cubicBezTo>
                    <a:pt x="137" y="92"/>
                    <a:pt x="144" y="100"/>
                    <a:pt x="135" y="101"/>
                  </a:cubicBezTo>
                  <a:cubicBezTo>
                    <a:pt x="132" y="101"/>
                    <a:pt x="131" y="100"/>
                    <a:pt x="129" y="102"/>
                  </a:cubicBezTo>
                  <a:cubicBezTo>
                    <a:pt x="127" y="104"/>
                    <a:pt x="126" y="106"/>
                    <a:pt x="125" y="109"/>
                  </a:cubicBezTo>
                  <a:cubicBezTo>
                    <a:pt x="124" y="110"/>
                    <a:pt x="122" y="113"/>
                    <a:pt x="120" y="114"/>
                  </a:cubicBezTo>
                  <a:cubicBezTo>
                    <a:pt x="119" y="115"/>
                    <a:pt x="118" y="115"/>
                    <a:pt x="117" y="116"/>
                  </a:cubicBezTo>
                  <a:cubicBezTo>
                    <a:pt x="116" y="116"/>
                    <a:pt x="116" y="118"/>
                    <a:pt x="115" y="118"/>
                  </a:cubicBezTo>
                  <a:cubicBezTo>
                    <a:pt x="113" y="119"/>
                    <a:pt x="110" y="118"/>
                    <a:pt x="108" y="120"/>
                  </a:cubicBezTo>
                  <a:cubicBezTo>
                    <a:pt x="106" y="121"/>
                    <a:pt x="108" y="124"/>
                    <a:pt x="107" y="126"/>
                  </a:cubicBezTo>
                  <a:cubicBezTo>
                    <a:pt x="106" y="126"/>
                    <a:pt x="104" y="126"/>
                    <a:pt x="104" y="126"/>
                  </a:cubicBezTo>
                  <a:cubicBezTo>
                    <a:pt x="103" y="127"/>
                    <a:pt x="104" y="128"/>
                    <a:pt x="103" y="129"/>
                  </a:cubicBezTo>
                  <a:cubicBezTo>
                    <a:pt x="102" y="130"/>
                    <a:pt x="100" y="131"/>
                    <a:pt x="98" y="131"/>
                  </a:cubicBezTo>
                  <a:cubicBezTo>
                    <a:pt x="92" y="132"/>
                    <a:pt x="98" y="127"/>
                    <a:pt x="99" y="124"/>
                  </a:cubicBezTo>
                  <a:cubicBezTo>
                    <a:pt x="99" y="121"/>
                    <a:pt x="99" y="121"/>
                    <a:pt x="102" y="120"/>
                  </a:cubicBezTo>
                  <a:cubicBezTo>
                    <a:pt x="103" y="119"/>
                    <a:pt x="107" y="118"/>
                    <a:pt x="105" y="116"/>
                  </a:cubicBezTo>
                  <a:cubicBezTo>
                    <a:pt x="103" y="112"/>
                    <a:pt x="97" y="120"/>
                    <a:pt x="96" y="122"/>
                  </a:cubicBezTo>
                  <a:cubicBezTo>
                    <a:pt x="94" y="124"/>
                    <a:pt x="93" y="126"/>
                    <a:pt x="90" y="126"/>
                  </a:cubicBezTo>
                  <a:cubicBezTo>
                    <a:pt x="88" y="126"/>
                    <a:pt x="84" y="126"/>
                    <a:pt x="82" y="126"/>
                  </a:cubicBezTo>
                  <a:cubicBezTo>
                    <a:pt x="78" y="125"/>
                    <a:pt x="80" y="123"/>
                    <a:pt x="81" y="121"/>
                  </a:cubicBezTo>
                  <a:cubicBezTo>
                    <a:pt x="82" y="118"/>
                    <a:pt x="84" y="116"/>
                    <a:pt x="86" y="114"/>
                  </a:cubicBezTo>
                  <a:cubicBezTo>
                    <a:pt x="91" y="111"/>
                    <a:pt x="95" y="111"/>
                    <a:pt x="98" y="105"/>
                  </a:cubicBezTo>
                  <a:cubicBezTo>
                    <a:pt x="99" y="102"/>
                    <a:pt x="99" y="100"/>
                    <a:pt x="100" y="98"/>
                  </a:cubicBezTo>
                  <a:cubicBezTo>
                    <a:pt x="101" y="97"/>
                    <a:pt x="101" y="96"/>
                    <a:pt x="102" y="95"/>
                  </a:cubicBezTo>
                  <a:cubicBezTo>
                    <a:pt x="103" y="94"/>
                    <a:pt x="105" y="95"/>
                    <a:pt x="105" y="94"/>
                  </a:cubicBezTo>
                  <a:cubicBezTo>
                    <a:pt x="107" y="90"/>
                    <a:pt x="101" y="93"/>
                    <a:pt x="100" y="92"/>
                  </a:cubicBezTo>
                  <a:cubicBezTo>
                    <a:pt x="98" y="92"/>
                    <a:pt x="97" y="89"/>
                    <a:pt x="96" y="87"/>
                  </a:cubicBezTo>
                  <a:cubicBezTo>
                    <a:pt x="95" y="85"/>
                    <a:pt x="95" y="83"/>
                    <a:pt x="95" y="80"/>
                  </a:cubicBezTo>
                  <a:cubicBezTo>
                    <a:pt x="95" y="78"/>
                    <a:pt x="95" y="77"/>
                    <a:pt x="94" y="76"/>
                  </a:cubicBezTo>
                  <a:cubicBezTo>
                    <a:pt x="94" y="75"/>
                    <a:pt x="92" y="75"/>
                    <a:pt x="91" y="74"/>
                  </a:cubicBezTo>
                  <a:cubicBezTo>
                    <a:pt x="91" y="72"/>
                    <a:pt x="92" y="68"/>
                    <a:pt x="93" y="66"/>
                  </a:cubicBezTo>
                  <a:cubicBezTo>
                    <a:pt x="94" y="65"/>
                    <a:pt x="94" y="64"/>
                    <a:pt x="95" y="64"/>
                  </a:cubicBezTo>
                  <a:cubicBezTo>
                    <a:pt x="97" y="64"/>
                    <a:pt x="97" y="65"/>
                    <a:pt x="98" y="65"/>
                  </a:cubicBezTo>
                  <a:cubicBezTo>
                    <a:pt x="103" y="64"/>
                    <a:pt x="101" y="58"/>
                    <a:pt x="104" y="56"/>
                  </a:cubicBezTo>
                  <a:cubicBezTo>
                    <a:pt x="105" y="54"/>
                    <a:pt x="107" y="54"/>
                    <a:pt x="108" y="52"/>
                  </a:cubicBezTo>
                  <a:cubicBezTo>
                    <a:pt x="109" y="50"/>
                    <a:pt x="111" y="48"/>
                    <a:pt x="112" y="47"/>
                  </a:cubicBezTo>
                  <a:cubicBezTo>
                    <a:pt x="112" y="46"/>
                    <a:pt x="112" y="45"/>
                    <a:pt x="112" y="44"/>
                  </a:cubicBezTo>
                  <a:cubicBezTo>
                    <a:pt x="113" y="43"/>
                    <a:pt x="114" y="42"/>
                    <a:pt x="114" y="42"/>
                  </a:cubicBezTo>
                  <a:cubicBezTo>
                    <a:pt x="116" y="39"/>
                    <a:pt x="115" y="39"/>
                    <a:pt x="118" y="39"/>
                  </a:cubicBezTo>
                  <a:cubicBezTo>
                    <a:pt x="118" y="38"/>
                    <a:pt x="118" y="37"/>
                    <a:pt x="119" y="36"/>
                  </a:cubicBezTo>
                  <a:cubicBezTo>
                    <a:pt x="117" y="34"/>
                    <a:pt x="117" y="33"/>
                    <a:pt x="116" y="30"/>
                  </a:cubicBezTo>
                  <a:cubicBezTo>
                    <a:pt x="114" y="26"/>
                    <a:pt x="114" y="27"/>
                    <a:pt x="110" y="25"/>
                  </a:cubicBezTo>
                  <a:cubicBezTo>
                    <a:pt x="107" y="31"/>
                    <a:pt x="100" y="25"/>
                    <a:pt x="97" y="21"/>
                  </a:cubicBezTo>
                  <a:cubicBezTo>
                    <a:pt x="96" y="20"/>
                    <a:pt x="96" y="19"/>
                    <a:pt x="95" y="18"/>
                  </a:cubicBezTo>
                  <a:cubicBezTo>
                    <a:pt x="94" y="17"/>
                    <a:pt x="92" y="18"/>
                    <a:pt x="91" y="17"/>
                  </a:cubicBezTo>
                  <a:cubicBezTo>
                    <a:pt x="89" y="15"/>
                    <a:pt x="88" y="12"/>
                    <a:pt x="86" y="10"/>
                  </a:cubicBezTo>
                  <a:cubicBezTo>
                    <a:pt x="84" y="8"/>
                    <a:pt x="81" y="7"/>
                    <a:pt x="79" y="8"/>
                  </a:cubicBezTo>
                  <a:cubicBezTo>
                    <a:pt x="76" y="9"/>
                    <a:pt x="75" y="13"/>
                    <a:pt x="72" y="14"/>
                  </a:cubicBezTo>
                  <a:cubicBezTo>
                    <a:pt x="69" y="15"/>
                    <a:pt x="66" y="12"/>
                    <a:pt x="64" y="9"/>
                  </a:cubicBezTo>
                  <a:cubicBezTo>
                    <a:pt x="63" y="8"/>
                    <a:pt x="63" y="7"/>
                    <a:pt x="62" y="5"/>
                  </a:cubicBezTo>
                  <a:cubicBezTo>
                    <a:pt x="60" y="3"/>
                    <a:pt x="58" y="2"/>
                    <a:pt x="57" y="0"/>
                  </a:cubicBezTo>
                  <a:cubicBezTo>
                    <a:pt x="57" y="5"/>
                    <a:pt x="56" y="9"/>
                    <a:pt x="55" y="13"/>
                  </a:cubicBezTo>
                  <a:cubicBezTo>
                    <a:pt x="54" y="18"/>
                    <a:pt x="53" y="22"/>
                    <a:pt x="52" y="26"/>
                  </a:cubicBezTo>
                  <a:cubicBezTo>
                    <a:pt x="51" y="30"/>
                    <a:pt x="50" y="33"/>
                    <a:pt x="48" y="36"/>
                  </a:cubicBezTo>
                  <a:cubicBezTo>
                    <a:pt x="46" y="39"/>
                    <a:pt x="44" y="41"/>
                    <a:pt x="43" y="44"/>
                  </a:cubicBezTo>
                  <a:cubicBezTo>
                    <a:pt x="42" y="47"/>
                    <a:pt x="42" y="51"/>
                    <a:pt x="41" y="53"/>
                  </a:cubicBezTo>
                  <a:cubicBezTo>
                    <a:pt x="39" y="55"/>
                    <a:pt x="34" y="57"/>
                    <a:pt x="32" y="57"/>
                  </a:cubicBezTo>
                  <a:cubicBezTo>
                    <a:pt x="28" y="59"/>
                    <a:pt x="26" y="59"/>
                    <a:pt x="25" y="55"/>
                  </a:cubicBezTo>
                  <a:cubicBezTo>
                    <a:pt x="23" y="52"/>
                    <a:pt x="23" y="49"/>
                    <a:pt x="24" y="46"/>
                  </a:cubicBezTo>
                  <a:cubicBezTo>
                    <a:pt x="24" y="43"/>
                    <a:pt x="25" y="41"/>
                    <a:pt x="25" y="38"/>
                  </a:cubicBezTo>
                  <a:cubicBezTo>
                    <a:pt x="24" y="36"/>
                    <a:pt x="22" y="34"/>
                    <a:pt x="21" y="31"/>
                  </a:cubicBezTo>
                  <a:cubicBezTo>
                    <a:pt x="21" y="27"/>
                    <a:pt x="22" y="24"/>
                    <a:pt x="17" y="25"/>
                  </a:cubicBezTo>
                  <a:cubicBezTo>
                    <a:pt x="13" y="25"/>
                    <a:pt x="10" y="27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4" y="28"/>
                    <a:pt x="4" y="31"/>
                    <a:pt x="4" y="33"/>
                  </a:cubicBezTo>
                  <a:cubicBezTo>
                    <a:pt x="4" y="36"/>
                    <a:pt x="5" y="36"/>
                    <a:pt x="9" y="36"/>
                  </a:cubicBezTo>
                  <a:cubicBezTo>
                    <a:pt x="8" y="39"/>
                    <a:pt x="3" y="37"/>
                    <a:pt x="2" y="41"/>
                  </a:cubicBezTo>
                  <a:cubicBezTo>
                    <a:pt x="1" y="45"/>
                    <a:pt x="8" y="42"/>
                    <a:pt x="6" y="46"/>
                  </a:cubicBezTo>
                  <a:cubicBezTo>
                    <a:pt x="4" y="46"/>
                    <a:pt x="0" y="44"/>
                    <a:pt x="1" y="48"/>
                  </a:cubicBezTo>
                  <a:cubicBezTo>
                    <a:pt x="1" y="50"/>
                    <a:pt x="4" y="49"/>
                    <a:pt x="6" y="49"/>
                  </a:cubicBezTo>
                  <a:cubicBezTo>
                    <a:pt x="5" y="51"/>
                    <a:pt x="2" y="52"/>
                    <a:pt x="3" y="55"/>
                  </a:cubicBezTo>
                  <a:cubicBezTo>
                    <a:pt x="6" y="53"/>
                    <a:pt x="8" y="54"/>
                    <a:pt x="7" y="58"/>
                  </a:cubicBezTo>
                  <a:cubicBezTo>
                    <a:pt x="7" y="59"/>
                    <a:pt x="8" y="59"/>
                    <a:pt x="6" y="60"/>
                  </a:cubicBezTo>
                  <a:cubicBezTo>
                    <a:pt x="5" y="61"/>
                    <a:pt x="4" y="61"/>
                    <a:pt x="3" y="62"/>
                  </a:cubicBezTo>
                  <a:cubicBezTo>
                    <a:pt x="3" y="62"/>
                    <a:pt x="3" y="62"/>
                    <a:pt x="3" y="63"/>
                  </a:cubicBezTo>
                  <a:cubicBezTo>
                    <a:pt x="4" y="62"/>
                    <a:pt x="5" y="63"/>
                    <a:pt x="6" y="63"/>
                  </a:cubicBezTo>
                  <a:cubicBezTo>
                    <a:pt x="6" y="65"/>
                    <a:pt x="5" y="66"/>
                    <a:pt x="5" y="68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6" y="71"/>
                    <a:pt x="5" y="73"/>
                    <a:pt x="5" y="75"/>
                  </a:cubicBezTo>
                  <a:cubicBezTo>
                    <a:pt x="8" y="75"/>
                    <a:pt x="7" y="83"/>
                    <a:pt x="8" y="85"/>
                  </a:cubicBezTo>
                  <a:cubicBezTo>
                    <a:pt x="8" y="88"/>
                    <a:pt x="8" y="87"/>
                    <a:pt x="7" y="90"/>
                  </a:cubicBezTo>
                  <a:cubicBezTo>
                    <a:pt x="6" y="92"/>
                    <a:pt x="6" y="95"/>
                    <a:pt x="8" y="95"/>
                  </a:cubicBezTo>
                  <a:cubicBezTo>
                    <a:pt x="7" y="96"/>
                    <a:pt x="5" y="98"/>
                    <a:pt x="5" y="100"/>
                  </a:cubicBezTo>
                  <a:cubicBezTo>
                    <a:pt x="5" y="101"/>
                    <a:pt x="7" y="101"/>
                    <a:pt x="7" y="102"/>
                  </a:cubicBezTo>
                  <a:cubicBezTo>
                    <a:pt x="7" y="103"/>
                    <a:pt x="7" y="105"/>
                    <a:pt x="7" y="106"/>
                  </a:cubicBezTo>
                  <a:cubicBezTo>
                    <a:pt x="10" y="106"/>
                    <a:pt x="10" y="107"/>
                    <a:pt x="10" y="109"/>
                  </a:cubicBezTo>
                  <a:cubicBezTo>
                    <a:pt x="10" y="111"/>
                    <a:pt x="8" y="114"/>
                    <a:pt x="7" y="114"/>
                  </a:cubicBezTo>
                  <a:cubicBezTo>
                    <a:pt x="4" y="115"/>
                    <a:pt x="3" y="113"/>
                    <a:pt x="3" y="117"/>
                  </a:cubicBezTo>
                  <a:cubicBezTo>
                    <a:pt x="2" y="119"/>
                    <a:pt x="3" y="122"/>
                    <a:pt x="5" y="122"/>
                  </a:cubicBezTo>
                  <a:cubicBezTo>
                    <a:pt x="5" y="123"/>
                    <a:pt x="5" y="125"/>
                    <a:pt x="5" y="126"/>
                  </a:cubicBezTo>
                  <a:cubicBezTo>
                    <a:pt x="5" y="126"/>
                    <a:pt x="7" y="125"/>
                    <a:pt x="7" y="126"/>
                  </a:cubicBezTo>
                  <a:cubicBezTo>
                    <a:pt x="7" y="125"/>
                    <a:pt x="10" y="126"/>
                    <a:pt x="10" y="127"/>
                  </a:cubicBezTo>
                  <a:cubicBezTo>
                    <a:pt x="11" y="126"/>
                    <a:pt x="12" y="125"/>
                    <a:pt x="14" y="125"/>
                  </a:cubicBezTo>
                  <a:cubicBezTo>
                    <a:pt x="14" y="125"/>
                    <a:pt x="15" y="126"/>
                    <a:pt x="15" y="127"/>
                  </a:cubicBezTo>
                  <a:cubicBezTo>
                    <a:pt x="15" y="127"/>
                    <a:pt x="16" y="126"/>
                    <a:pt x="16" y="126"/>
                  </a:cubicBezTo>
                  <a:cubicBezTo>
                    <a:pt x="17" y="128"/>
                    <a:pt x="16" y="130"/>
                    <a:pt x="16" y="133"/>
                  </a:cubicBezTo>
                  <a:cubicBezTo>
                    <a:pt x="18" y="133"/>
                    <a:pt x="22" y="124"/>
                    <a:pt x="22" y="129"/>
                  </a:cubicBezTo>
                  <a:cubicBezTo>
                    <a:pt x="23" y="127"/>
                    <a:pt x="25" y="124"/>
                    <a:pt x="26" y="123"/>
                  </a:cubicBezTo>
                  <a:cubicBezTo>
                    <a:pt x="26" y="130"/>
                    <a:pt x="21" y="140"/>
                    <a:pt x="13" y="141"/>
                  </a:cubicBezTo>
                  <a:cubicBezTo>
                    <a:pt x="13" y="142"/>
                    <a:pt x="13" y="144"/>
                    <a:pt x="12" y="145"/>
                  </a:cubicBezTo>
                  <a:cubicBezTo>
                    <a:pt x="15" y="146"/>
                    <a:pt x="16" y="144"/>
                    <a:pt x="19" y="144"/>
                  </a:cubicBezTo>
                  <a:cubicBezTo>
                    <a:pt x="19" y="148"/>
                    <a:pt x="13" y="147"/>
                    <a:pt x="11" y="148"/>
                  </a:cubicBezTo>
                  <a:cubicBezTo>
                    <a:pt x="10" y="148"/>
                    <a:pt x="8" y="151"/>
                    <a:pt x="8" y="153"/>
                  </a:cubicBezTo>
                  <a:cubicBezTo>
                    <a:pt x="9" y="155"/>
                    <a:pt x="11" y="154"/>
                    <a:pt x="12" y="155"/>
                  </a:cubicBezTo>
                  <a:cubicBezTo>
                    <a:pt x="12" y="156"/>
                    <a:pt x="13" y="157"/>
                    <a:pt x="13" y="157"/>
                  </a:cubicBezTo>
                  <a:cubicBezTo>
                    <a:pt x="14" y="158"/>
                    <a:pt x="15" y="158"/>
                    <a:pt x="15" y="158"/>
                  </a:cubicBezTo>
                  <a:cubicBezTo>
                    <a:pt x="16" y="158"/>
                    <a:pt x="17" y="159"/>
                    <a:pt x="17" y="159"/>
                  </a:cubicBezTo>
                  <a:cubicBezTo>
                    <a:pt x="18" y="160"/>
                    <a:pt x="17" y="161"/>
                    <a:pt x="18" y="161"/>
                  </a:cubicBezTo>
                  <a:cubicBezTo>
                    <a:pt x="20" y="161"/>
                    <a:pt x="21" y="159"/>
                    <a:pt x="23" y="158"/>
                  </a:cubicBezTo>
                  <a:cubicBezTo>
                    <a:pt x="24" y="158"/>
                    <a:pt x="25" y="159"/>
                    <a:pt x="27" y="160"/>
                  </a:cubicBezTo>
                  <a:cubicBezTo>
                    <a:pt x="29" y="158"/>
                    <a:pt x="29" y="161"/>
                    <a:pt x="30" y="162"/>
                  </a:cubicBezTo>
                  <a:cubicBezTo>
                    <a:pt x="32" y="162"/>
                    <a:pt x="34" y="160"/>
                    <a:pt x="35" y="159"/>
                  </a:cubicBezTo>
                  <a:cubicBezTo>
                    <a:pt x="36" y="159"/>
                    <a:pt x="38" y="158"/>
                    <a:pt x="39" y="157"/>
                  </a:cubicBezTo>
                  <a:cubicBezTo>
                    <a:pt x="40" y="156"/>
                    <a:pt x="39" y="153"/>
                    <a:pt x="42" y="155"/>
                  </a:cubicBezTo>
                  <a:cubicBezTo>
                    <a:pt x="41" y="151"/>
                    <a:pt x="44" y="147"/>
                    <a:pt x="42" y="143"/>
                  </a:cubicBezTo>
                  <a:cubicBezTo>
                    <a:pt x="40" y="139"/>
                    <a:pt x="38" y="137"/>
                    <a:pt x="37" y="133"/>
                  </a:cubicBezTo>
                  <a:cubicBezTo>
                    <a:pt x="38" y="133"/>
                    <a:pt x="42" y="136"/>
                    <a:pt x="43" y="137"/>
                  </a:cubicBezTo>
                  <a:cubicBezTo>
                    <a:pt x="45" y="139"/>
                    <a:pt x="44" y="142"/>
                    <a:pt x="45" y="145"/>
                  </a:cubicBezTo>
                  <a:cubicBezTo>
                    <a:pt x="45" y="148"/>
                    <a:pt x="46" y="150"/>
                    <a:pt x="44" y="153"/>
                  </a:cubicBezTo>
                  <a:cubicBezTo>
                    <a:pt x="44" y="155"/>
                    <a:pt x="43" y="159"/>
                    <a:pt x="42" y="161"/>
                  </a:cubicBezTo>
                  <a:cubicBezTo>
                    <a:pt x="41" y="162"/>
                    <a:pt x="37" y="164"/>
                    <a:pt x="36" y="164"/>
                  </a:cubicBezTo>
                  <a:cubicBezTo>
                    <a:pt x="34" y="165"/>
                    <a:pt x="31" y="165"/>
                    <a:pt x="29" y="166"/>
                  </a:cubicBezTo>
                  <a:cubicBezTo>
                    <a:pt x="28" y="166"/>
                    <a:pt x="28" y="166"/>
                    <a:pt x="27" y="166"/>
                  </a:cubicBezTo>
                  <a:cubicBezTo>
                    <a:pt x="26" y="165"/>
                    <a:pt x="26" y="164"/>
                    <a:pt x="24" y="164"/>
                  </a:cubicBezTo>
                  <a:cubicBezTo>
                    <a:pt x="23" y="164"/>
                    <a:pt x="22" y="165"/>
                    <a:pt x="21" y="166"/>
                  </a:cubicBezTo>
                  <a:cubicBezTo>
                    <a:pt x="20" y="166"/>
                    <a:pt x="19" y="166"/>
                    <a:pt x="17" y="167"/>
                  </a:cubicBezTo>
                  <a:cubicBezTo>
                    <a:pt x="16" y="168"/>
                    <a:pt x="15" y="169"/>
                    <a:pt x="15" y="170"/>
                  </a:cubicBezTo>
                  <a:cubicBezTo>
                    <a:pt x="12" y="170"/>
                    <a:pt x="12" y="173"/>
                    <a:pt x="14" y="174"/>
                  </a:cubicBezTo>
                  <a:cubicBezTo>
                    <a:pt x="16" y="174"/>
                    <a:pt x="17" y="171"/>
                    <a:pt x="20" y="171"/>
                  </a:cubicBezTo>
                  <a:cubicBezTo>
                    <a:pt x="20" y="174"/>
                    <a:pt x="19" y="176"/>
                    <a:pt x="19" y="178"/>
                  </a:cubicBezTo>
                  <a:cubicBezTo>
                    <a:pt x="20" y="180"/>
                    <a:pt x="22" y="181"/>
                    <a:pt x="23" y="183"/>
                  </a:cubicBezTo>
                  <a:cubicBezTo>
                    <a:pt x="26" y="182"/>
                    <a:pt x="29" y="178"/>
                    <a:pt x="30" y="175"/>
                  </a:cubicBezTo>
                  <a:cubicBezTo>
                    <a:pt x="32" y="175"/>
                    <a:pt x="32" y="176"/>
                    <a:pt x="34" y="174"/>
                  </a:cubicBezTo>
                  <a:cubicBezTo>
                    <a:pt x="35" y="173"/>
                    <a:pt x="36" y="171"/>
                    <a:pt x="37" y="171"/>
                  </a:cubicBezTo>
                  <a:cubicBezTo>
                    <a:pt x="40" y="174"/>
                    <a:pt x="36" y="175"/>
                    <a:pt x="35" y="177"/>
                  </a:cubicBezTo>
                  <a:cubicBezTo>
                    <a:pt x="33" y="180"/>
                    <a:pt x="35" y="183"/>
                    <a:pt x="34" y="185"/>
                  </a:cubicBezTo>
                  <a:cubicBezTo>
                    <a:pt x="33" y="187"/>
                    <a:pt x="29" y="188"/>
                    <a:pt x="28" y="189"/>
                  </a:cubicBezTo>
                  <a:cubicBezTo>
                    <a:pt x="26" y="192"/>
                    <a:pt x="26" y="194"/>
                    <a:pt x="27" y="196"/>
                  </a:cubicBezTo>
                  <a:cubicBezTo>
                    <a:pt x="29" y="199"/>
                    <a:pt x="29" y="200"/>
                    <a:pt x="32" y="200"/>
                  </a:cubicBezTo>
                  <a:cubicBezTo>
                    <a:pt x="34" y="201"/>
                    <a:pt x="39" y="201"/>
                    <a:pt x="38" y="204"/>
                  </a:cubicBezTo>
                  <a:cubicBezTo>
                    <a:pt x="37" y="205"/>
                    <a:pt x="35" y="205"/>
                    <a:pt x="34" y="205"/>
                  </a:cubicBezTo>
                  <a:cubicBezTo>
                    <a:pt x="33" y="206"/>
                    <a:pt x="31" y="208"/>
                    <a:pt x="30" y="208"/>
                  </a:cubicBezTo>
                  <a:cubicBezTo>
                    <a:pt x="29" y="208"/>
                    <a:pt x="28" y="205"/>
                    <a:pt x="27" y="207"/>
                  </a:cubicBezTo>
                  <a:cubicBezTo>
                    <a:pt x="27" y="208"/>
                    <a:pt x="28" y="211"/>
                    <a:pt x="29" y="211"/>
                  </a:cubicBezTo>
                  <a:cubicBezTo>
                    <a:pt x="31" y="213"/>
                    <a:pt x="33" y="214"/>
                    <a:pt x="35" y="214"/>
                  </a:cubicBezTo>
                  <a:cubicBezTo>
                    <a:pt x="38" y="211"/>
                    <a:pt x="41" y="208"/>
                    <a:pt x="45" y="2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4181476" y="283527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3343276" y="3336925"/>
              <a:ext cx="322263" cy="471488"/>
            </a:xfrm>
            <a:custGeom>
              <a:avLst/>
              <a:gdLst>
                <a:gd name="T0" fmla="*/ 22 w 199"/>
                <a:gd name="T1" fmla="*/ 241 h 291"/>
                <a:gd name="T2" fmla="*/ 36 w 199"/>
                <a:gd name="T3" fmla="*/ 237 h 291"/>
                <a:gd name="T4" fmla="*/ 45 w 199"/>
                <a:gd name="T5" fmla="*/ 245 h 291"/>
                <a:gd name="T6" fmla="*/ 60 w 199"/>
                <a:gd name="T7" fmla="*/ 252 h 291"/>
                <a:gd name="T8" fmla="*/ 69 w 199"/>
                <a:gd name="T9" fmla="*/ 263 h 291"/>
                <a:gd name="T10" fmla="*/ 82 w 199"/>
                <a:gd name="T11" fmla="*/ 267 h 291"/>
                <a:gd name="T12" fmla="*/ 92 w 199"/>
                <a:gd name="T13" fmla="*/ 277 h 291"/>
                <a:gd name="T14" fmla="*/ 93 w 199"/>
                <a:gd name="T15" fmla="*/ 285 h 291"/>
                <a:gd name="T16" fmla="*/ 102 w 199"/>
                <a:gd name="T17" fmla="*/ 289 h 291"/>
                <a:gd name="T18" fmla="*/ 100 w 199"/>
                <a:gd name="T19" fmla="*/ 258 h 291"/>
                <a:gd name="T20" fmla="*/ 92 w 199"/>
                <a:gd name="T21" fmla="*/ 240 h 291"/>
                <a:gd name="T22" fmla="*/ 102 w 199"/>
                <a:gd name="T23" fmla="*/ 239 h 291"/>
                <a:gd name="T24" fmla="*/ 87 w 199"/>
                <a:gd name="T25" fmla="*/ 229 h 291"/>
                <a:gd name="T26" fmla="*/ 88 w 199"/>
                <a:gd name="T27" fmla="*/ 226 h 291"/>
                <a:gd name="T28" fmla="*/ 95 w 199"/>
                <a:gd name="T29" fmla="*/ 230 h 291"/>
                <a:gd name="T30" fmla="*/ 100 w 199"/>
                <a:gd name="T31" fmla="*/ 233 h 291"/>
                <a:gd name="T32" fmla="*/ 108 w 199"/>
                <a:gd name="T33" fmla="*/ 235 h 291"/>
                <a:gd name="T34" fmla="*/ 111 w 199"/>
                <a:gd name="T35" fmla="*/ 229 h 291"/>
                <a:gd name="T36" fmla="*/ 121 w 199"/>
                <a:gd name="T37" fmla="*/ 234 h 291"/>
                <a:gd name="T38" fmla="*/ 126 w 199"/>
                <a:gd name="T39" fmla="*/ 234 h 291"/>
                <a:gd name="T40" fmla="*/ 127 w 199"/>
                <a:gd name="T41" fmla="*/ 228 h 291"/>
                <a:gd name="T42" fmla="*/ 130 w 199"/>
                <a:gd name="T43" fmla="*/ 230 h 291"/>
                <a:gd name="T44" fmla="*/ 136 w 199"/>
                <a:gd name="T45" fmla="*/ 226 h 291"/>
                <a:gd name="T46" fmla="*/ 142 w 199"/>
                <a:gd name="T47" fmla="*/ 237 h 291"/>
                <a:gd name="T48" fmla="*/ 150 w 199"/>
                <a:gd name="T49" fmla="*/ 237 h 291"/>
                <a:gd name="T50" fmla="*/ 157 w 199"/>
                <a:gd name="T51" fmla="*/ 233 h 291"/>
                <a:gd name="T52" fmla="*/ 163 w 199"/>
                <a:gd name="T53" fmla="*/ 237 h 291"/>
                <a:gd name="T54" fmla="*/ 163 w 199"/>
                <a:gd name="T55" fmla="*/ 247 h 291"/>
                <a:gd name="T56" fmla="*/ 156 w 199"/>
                <a:gd name="T57" fmla="*/ 264 h 291"/>
                <a:gd name="T58" fmla="*/ 161 w 199"/>
                <a:gd name="T59" fmla="*/ 270 h 291"/>
                <a:gd name="T60" fmla="*/ 167 w 199"/>
                <a:gd name="T61" fmla="*/ 271 h 291"/>
                <a:gd name="T62" fmla="*/ 177 w 199"/>
                <a:gd name="T63" fmla="*/ 271 h 291"/>
                <a:gd name="T64" fmla="*/ 178 w 199"/>
                <a:gd name="T65" fmla="*/ 245 h 291"/>
                <a:gd name="T66" fmla="*/ 183 w 199"/>
                <a:gd name="T67" fmla="*/ 230 h 291"/>
                <a:gd name="T68" fmla="*/ 186 w 199"/>
                <a:gd name="T69" fmla="*/ 206 h 291"/>
                <a:gd name="T70" fmla="*/ 192 w 199"/>
                <a:gd name="T71" fmla="*/ 195 h 291"/>
                <a:gd name="T72" fmla="*/ 192 w 199"/>
                <a:gd name="T73" fmla="*/ 167 h 291"/>
                <a:gd name="T74" fmla="*/ 199 w 199"/>
                <a:gd name="T75" fmla="*/ 153 h 291"/>
                <a:gd name="T76" fmla="*/ 195 w 199"/>
                <a:gd name="T77" fmla="*/ 142 h 291"/>
                <a:gd name="T78" fmla="*/ 181 w 199"/>
                <a:gd name="T79" fmla="*/ 121 h 291"/>
                <a:gd name="T80" fmla="*/ 166 w 199"/>
                <a:gd name="T81" fmla="*/ 118 h 291"/>
                <a:gd name="T82" fmla="*/ 137 w 199"/>
                <a:gd name="T83" fmla="*/ 81 h 291"/>
                <a:gd name="T84" fmla="*/ 127 w 199"/>
                <a:gd name="T85" fmla="*/ 55 h 291"/>
                <a:gd name="T86" fmla="*/ 112 w 199"/>
                <a:gd name="T87" fmla="*/ 31 h 291"/>
                <a:gd name="T88" fmla="*/ 91 w 199"/>
                <a:gd name="T89" fmla="*/ 7 h 291"/>
                <a:gd name="T90" fmla="*/ 70 w 199"/>
                <a:gd name="T91" fmla="*/ 2 h 291"/>
                <a:gd name="T92" fmla="*/ 60 w 199"/>
                <a:gd name="T93" fmla="*/ 15 h 291"/>
                <a:gd name="T94" fmla="*/ 67 w 199"/>
                <a:gd name="T95" fmla="*/ 46 h 291"/>
                <a:gd name="T96" fmla="*/ 76 w 199"/>
                <a:gd name="T97" fmla="*/ 69 h 291"/>
                <a:gd name="T98" fmla="*/ 75 w 199"/>
                <a:gd name="T99" fmla="*/ 89 h 291"/>
                <a:gd name="T100" fmla="*/ 64 w 199"/>
                <a:gd name="T101" fmla="*/ 102 h 291"/>
                <a:gd name="T102" fmla="*/ 62 w 199"/>
                <a:gd name="T103" fmla="*/ 128 h 291"/>
                <a:gd name="T104" fmla="*/ 36 w 199"/>
                <a:gd name="T105" fmla="*/ 153 h 291"/>
                <a:gd name="T106" fmla="*/ 25 w 199"/>
                <a:gd name="T107" fmla="*/ 149 h 291"/>
                <a:gd name="T108" fmla="*/ 19 w 199"/>
                <a:gd name="T109" fmla="*/ 173 h 291"/>
                <a:gd name="T110" fmla="*/ 1 w 199"/>
                <a:gd name="T111" fmla="*/ 195 h 291"/>
                <a:gd name="T112" fmla="*/ 6 w 199"/>
                <a:gd name="T113" fmla="*/ 216 h 291"/>
                <a:gd name="T114" fmla="*/ 12 w 199"/>
                <a:gd name="T115" fmla="*/ 23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291">
                  <a:moveTo>
                    <a:pt x="14" y="236"/>
                  </a:moveTo>
                  <a:cubicBezTo>
                    <a:pt x="16" y="239"/>
                    <a:pt x="19" y="242"/>
                    <a:pt x="22" y="241"/>
                  </a:cubicBezTo>
                  <a:cubicBezTo>
                    <a:pt x="25" y="240"/>
                    <a:pt x="26" y="236"/>
                    <a:pt x="29" y="235"/>
                  </a:cubicBezTo>
                  <a:cubicBezTo>
                    <a:pt x="31" y="234"/>
                    <a:pt x="34" y="235"/>
                    <a:pt x="36" y="237"/>
                  </a:cubicBezTo>
                  <a:cubicBezTo>
                    <a:pt x="38" y="239"/>
                    <a:pt x="39" y="242"/>
                    <a:pt x="41" y="244"/>
                  </a:cubicBezTo>
                  <a:cubicBezTo>
                    <a:pt x="42" y="245"/>
                    <a:pt x="44" y="244"/>
                    <a:pt x="45" y="245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50" y="252"/>
                    <a:pt x="57" y="258"/>
                    <a:pt x="60" y="252"/>
                  </a:cubicBezTo>
                  <a:cubicBezTo>
                    <a:pt x="64" y="254"/>
                    <a:pt x="64" y="253"/>
                    <a:pt x="66" y="257"/>
                  </a:cubicBezTo>
                  <a:cubicBezTo>
                    <a:pt x="67" y="260"/>
                    <a:pt x="67" y="261"/>
                    <a:pt x="69" y="263"/>
                  </a:cubicBezTo>
                  <a:cubicBezTo>
                    <a:pt x="70" y="259"/>
                    <a:pt x="74" y="257"/>
                    <a:pt x="79" y="259"/>
                  </a:cubicBezTo>
                  <a:cubicBezTo>
                    <a:pt x="80" y="261"/>
                    <a:pt x="79" y="266"/>
                    <a:pt x="82" y="267"/>
                  </a:cubicBezTo>
                  <a:cubicBezTo>
                    <a:pt x="85" y="264"/>
                    <a:pt x="86" y="269"/>
                    <a:pt x="87" y="271"/>
                  </a:cubicBezTo>
                  <a:cubicBezTo>
                    <a:pt x="90" y="274"/>
                    <a:pt x="92" y="273"/>
                    <a:pt x="92" y="277"/>
                  </a:cubicBezTo>
                  <a:cubicBezTo>
                    <a:pt x="92" y="279"/>
                    <a:pt x="91" y="279"/>
                    <a:pt x="92" y="281"/>
                  </a:cubicBezTo>
                  <a:cubicBezTo>
                    <a:pt x="92" y="283"/>
                    <a:pt x="93" y="284"/>
                    <a:pt x="93" y="285"/>
                  </a:cubicBezTo>
                  <a:cubicBezTo>
                    <a:pt x="95" y="287"/>
                    <a:pt x="98" y="290"/>
                    <a:pt x="100" y="291"/>
                  </a:cubicBezTo>
                  <a:cubicBezTo>
                    <a:pt x="100" y="291"/>
                    <a:pt x="101" y="290"/>
                    <a:pt x="102" y="289"/>
                  </a:cubicBezTo>
                  <a:cubicBezTo>
                    <a:pt x="104" y="285"/>
                    <a:pt x="102" y="279"/>
                    <a:pt x="102" y="274"/>
                  </a:cubicBezTo>
                  <a:cubicBezTo>
                    <a:pt x="102" y="269"/>
                    <a:pt x="101" y="263"/>
                    <a:pt x="100" y="258"/>
                  </a:cubicBezTo>
                  <a:cubicBezTo>
                    <a:pt x="99" y="253"/>
                    <a:pt x="97" y="247"/>
                    <a:pt x="94" y="244"/>
                  </a:cubicBezTo>
                  <a:cubicBezTo>
                    <a:pt x="93" y="242"/>
                    <a:pt x="91" y="243"/>
                    <a:pt x="92" y="240"/>
                  </a:cubicBezTo>
                  <a:cubicBezTo>
                    <a:pt x="92" y="238"/>
                    <a:pt x="93" y="240"/>
                    <a:pt x="95" y="240"/>
                  </a:cubicBezTo>
                  <a:cubicBezTo>
                    <a:pt x="98" y="238"/>
                    <a:pt x="99" y="238"/>
                    <a:pt x="102" y="239"/>
                  </a:cubicBezTo>
                  <a:cubicBezTo>
                    <a:pt x="99" y="235"/>
                    <a:pt x="96" y="236"/>
                    <a:pt x="92" y="233"/>
                  </a:cubicBezTo>
                  <a:cubicBezTo>
                    <a:pt x="90" y="231"/>
                    <a:pt x="89" y="230"/>
                    <a:pt x="87" y="229"/>
                  </a:cubicBezTo>
                  <a:cubicBezTo>
                    <a:pt x="85" y="229"/>
                    <a:pt x="83" y="229"/>
                    <a:pt x="84" y="226"/>
                  </a:cubicBezTo>
                  <a:cubicBezTo>
                    <a:pt x="85" y="226"/>
                    <a:pt x="86" y="226"/>
                    <a:pt x="88" y="226"/>
                  </a:cubicBezTo>
                  <a:cubicBezTo>
                    <a:pt x="88" y="224"/>
                    <a:pt x="90" y="224"/>
                    <a:pt x="92" y="224"/>
                  </a:cubicBezTo>
                  <a:cubicBezTo>
                    <a:pt x="92" y="227"/>
                    <a:pt x="93" y="228"/>
                    <a:pt x="95" y="230"/>
                  </a:cubicBezTo>
                  <a:cubicBezTo>
                    <a:pt x="96" y="229"/>
                    <a:pt x="98" y="226"/>
                    <a:pt x="99" y="227"/>
                  </a:cubicBezTo>
                  <a:cubicBezTo>
                    <a:pt x="100" y="228"/>
                    <a:pt x="99" y="232"/>
                    <a:pt x="100" y="233"/>
                  </a:cubicBezTo>
                  <a:cubicBezTo>
                    <a:pt x="101" y="234"/>
                    <a:pt x="104" y="237"/>
                    <a:pt x="105" y="237"/>
                  </a:cubicBezTo>
                  <a:cubicBezTo>
                    <a:pt x="108" y="239"/>
                    <a:pt x="109" y="237"/>
                    <a:pt x="108" y="235"/>
                  </a:cubicBezTo>
                  <a:cubicBezTo>
                    <a:pt x="107" y="233"/>
                    <a:pt x="103" y="232"/>
                    <a:pt x="105" y="230"/>
                  </a:cubicBezTo>
                  <a:cubicBezTo>
                    <a:pt x="106" y="228"/>
                    <a:pt x="110" y="229"/>
                    <a:pt x="111" y="229"/>
                  </a:cubicBezTo>
                  <a:cubicBezTo>
                    <a:pt x="113" y="228"/>
                    <a:pt x="114" y="226"/>
                    <a:pt x="116" y="227"/>
                  </a:cubicBezTo>
                  <a:cubicBezTo>
                    <a:pt x="118" y="228"/>
                    <a:pt x="120" y="232"/>
                    <a:pt x="121" y="234"/>
                  </a:cubicBezTo>
                  <a:cubicBezTo>
                    <a:pt x="123" y="236"/>
                    <a:pt x="124" y="238"/>
                    <a:pt x="124" y="241"/>
                  </a:cubicBezTo>
                  <a:cubicBezTo>
                    <a:pt x="127" y="238"/>
                    <a:pt x="129" y="238"/>
                    <a:pt x="126" y="234"/>
                  </a:cubicBezTo>
                  <a:cubicBezTo>
                    <a:pt x="125" y="232"/>
                    <a:pt x="122" y="230"/>
                    <a:pt x="124" y="228"/>
                  </a:cubicBezTo>
                  <a:cubicBezTo>
                    <a:pt x="125" y="227"/>
                    <a:pt x="126" y="228"/>
                    <a:pt x="127" y="228"/>
                  </a:cubicBezTo>
                  <a:cubicBezTo>
                    <a:pt x="129" y="228"/>
                    <a:pt x="129" y="227"/>
                    <a:pt x="130" y="226"/>
                  </a:cubicBezTo>
                  <a:cubicBezTo>
                    <a:pt x="135" y="224"/>
                    <a:pt x="131" y="229"/>
                    <a:pt x="130" y="230"/>
                  </a:cubicBezTo>
                  <a:cubicBezTo>
                    <a:pt x="131" y="231"/>
                    <a:pt x="132" y="231"/>
                    <a:pt x="133" y="231"/>
                  </a:cubicBezTo>
                  <a:cubicBezTo>
                    <a:pt x="133" y="229"/>
                    <a:pt x="135" y="226"/>
                    <a:pt x="136" y="226"/>
                  </a:cubicBezTo>
                  <a:cubicBezTo>
                    <a:pt x="137" y="226"/>
                    <a:pt x="142" y="228"/>
                    <a:pt x="142" y="229"/>
                  </a:cubicBezTo>
                  <a:cubicBezTo>
                    <a:pt x="146" y="232"/>
                    <a:pt x="137" y="234"/>
                    <a:pt x="142" y="237"/>
                  </a:cubicBezTo>
                  <a:cubicBezTo>
                    <a:pt x="144" y="235"/>
                    <a:pt x="141" y="232"/>
                    <a:pt x="146" y="233"/>
                  </a:cubicBezTo>
                  <a:cubicBezTo>
                    <a:pt x="149" y="233"/>
                    <a:pt x="151" y="234"/>
                    <a:pt x="150" y="237"/>
                  </a:cubicBezTo>
                  <a:cubicBezTo>
                    <a:pt x="152" y="236"/>
                    <a:pt x="153" y="237"/>
                    <a:pt x="154" y="239"/>
                  </a:cubicBezTo>
                  <a:cubicBezTo>
                    <a:pt x="154" y="238"/>
                    <a:pt x="154" y="233"/>
                    <a:pt x="157" y="233"/>
                  </a:cubicBezTo>
                  <a:cubicBezTo>
                    <a:pt x="158" y="233"/>
                    <a:pt x="157" y="238"/>
                    <a:pt x="157" y="239"/>
                  </a:cubicBezTo>
                  <a:cubicBezTo>
                    <a:pt x="159" y="238"/>
                    <a:pt x="161" y="237"/>
                    <a:pt x="163" y="237"/>
                  </a:cubicBezTo>
                  <a:cubicBezTo>
                    <a:pt x="163" y="239"/>
                    <a:pt x="161" y="240"/>
                    <a:pt x="161" y="242"/>
                  </a:cubicBezTo>
                  <a:cubicBezTo>
                    <a:pt x="160" y="244"/>
                    <a:pt x="162" y="245"/>
                    <a:pt x="163" y="247"/>
                  </a:cubicBezTo>
                  <a:cubicBezTo>
                    <a:pt x="164" y="250"/>
                    <a:pt x="163" y="253"/>
                    <a:pt x="162" y="256"/>
                  </a:cubicBezTo>
                  <a:cubicBezTo>
                    <a:pt x="161" y="259"/>
                    <a:pt x="158" y="261"/>
                    <a:pt x="156" y="264"/>
                  </a:cubicBezTo>
                  <a:cubicBezTo>
                    <a:pt x="154" y="266"/>
                    <a:pt x="156" y="270"/>
                    <a:pt x="155" y="273"/>
                  </a:cubicBezTo>
                  <a:cubicBezTo>
                    <a:pt x="158" y="272"/>
                    <a:pt x="159" y="273"/>
                    <a:pt x="161" y="270"/>
                  </a:cubicBezTo>
                  <a:cubicBezTo>
                    <a:pt x="162" y="269"/>
                    <a:pt x="161" y="265"/>
                    <a:pt x="164" y="265"/>
                  </a:cubicBezTo>
                  <a:cubicBezTo>
                    <a:pt x="165" y="269"/>
                    <a:pt x="162" y="272"/>
                    <a:pt x="167" y="271"/>
                  </a:cubicBezTo>
                  <a:cubicBezTo>
                    <a:pt x="167" y="275"/>
                    <a:pt x="172" y="273"/>
                    <a:pt x="174" y="272"/>
                  </a:cubicBezTo>
                  <a:cubicBezTo>
                    <a:pt x="175" y="272"/>
                    <a:pt x="176" y="271"/>
                    <a:pt x="177" y="271"/>
                  </a:cubicBezTo>
                  <a:cubicBezTo>
                    <a:pt x="178" y="265"/>
                    <a:pt x="178" y="260"/>
                    <a:pt x="179" y="254"/>
                  </a:cubicBezTo>
                  <a:cubicBezTo>
                    <a:pt x="179" y="251"/>
                    <a:pt x="178" y="248"/>
                    <a:pt x="178" y="245"/>
                  </a:cubicBezTo>
                  <a:cubicBezTo>
                    <a:pt x="178" y="242"/>
                    <a:pt x="180" y="241"/>
                    <a:pt x="181" y="238"/>
                  </a:cubicBezTo>
                  <a:cubicBezTo>
                    <a:pt x="181" y="235"/>
                    <a:pt x="181" y="232"/>
                    <a:pt x="183" y="230"/>
                  </a:cubicBezTo>
                  <a:cubicBezTo>
                    <a:pt x="186" y="227"/>
                    <a:pt x="188" y="227"/>
                    <a:pt x="188" y="224"/>
                  </a:cubicBezTo>
                  <a:cubicBezTo>
                    <a:pt x="190" y="218"/>
                    <a:pt x="184" y="212"/>
                    <a:pt x="186" y="206"/>
                  </a:cubicBezTo>
                  <a:cubicBezTo>
                    <a:pt x="188" y="203"/>
                    <a:pt x="191" y="205"/>
                    <a:pt x="193" y="203"/>
                  </a:cubicBezTo>
                  <a:cubicBezTo>
                    <a:pt x="194" y="201"/>
                    <a:pt x="192" y="197"/>
                    <a:pt x="192" y="195"/>
                  </a:cubicBezTo>
                  <a:cubicBezTo>
                    <a:pt x="189" y="189"/>
                    <a:pt x="187" y="182"/>
                    <a:pt x="189" y="176"/>
                  </a:cubicBezTo>
                  <a:cubicBezTo>
                    <a:pt x="190" y="173"/>
                    <a:pt x="192" y="171"/>
                    <a:pt x="192" y="167"/>
                  </a:cubicBezTo>
                  <a:cubicBezTo>
                    <a:pt x="192" y="164"/>
                    <a:pt x="191" y="162"/>
                    <a:pt x="194" y="159"/>
                  </a:cubicBezTo>
                  <a:cubicBezTo>
                    <a:pt x="196" y="157"/>
                    <a:pt x="199" y="156"/>
                    <a:pt x="199" y="153"/>
                  </a:cubicBezTo>
                  <a:cubicBezTo>
                    <a:pt x="198" y="151"/>
                    <a:pt x="197" y="150"/>
                    <a:pt x="196" y="149"/>
                  </a:cubicBezTo>
                  <a:cubicBezTo>
                    <a:pt x="195" y="146"/>
                    <a:pt x="197" y="144"/>
                    <a:pt x="195" y="142"/>
                  </a:cubicBezTo>
                  <a:cubicBezTo>
                    <a:pt x="194" y="140"/>
                    <a:pt x="191" y="138"/>
                    <a:pt x="190" y="137"/>
                  </a:cubicBezTo>
                  <a:cubicBezTo>
                    <a:pt x="185" y="132"/>
                    <a:pt x="183" y="127"/>
                    <a:pt x="181" y="121"/>
                  </a:cubicBezTo>
                  <a:cubicBezTo>
                    <a:pt x="179" y="114"/>
                    <a:pt x="174" y="114"/>
                    <a:pt x="168" y="112"/>
                  </a:cubicBezTo>
                  <a:cubicBezTo>
                    <a:pt x="167" y="114"/>
                    <a:pt x="167" y="117"/>
                    <a:pt x="166" y="118"/>
                  </a:cubicBezTo>
                  <a:cubicBezTo>
                    <a:pt x="159" y="115"/>
                    <a:pt x="157" y="104"/>
                    <a:pt x="154" y="97"/>
                  </a:cubicBezTo>
                  <a:cubicBezTo>
                    <a:pt x="151" y="90"/>
                    <a:pt x="141" y="89"/>
                    <a:pt x="137" y="81"/>
                  </a:cubicBezTo>
                  <a:cubicBezTo>
                    <a:pt x="134" y="76"/>
                    <a:pt x="132" y="70"/>
                    <a:pt x="130" y="64"/>
                  </a:cubicBezTo>
                  <a:cubicBezTo>
                    <a:pt x="129" y="61"/>
                    <a:pt x="128" y="58"/>
                    <a:pt x="127" y="55"/>
                  </a:cubicBezTo>
                  <a:cubicBezTo>
                    <a:pt x="125" y="52"/>
                    <a:pt x="123" y="50"/>
                    <a:pt x="121" y="48"/>
                  </a:cubicBezTo>
                  <a:cubicBezTo>
                    <a:pt x="118" y="42"/>
                    <a:pt x="116" y="36"/>
                    <a:pt x="112" y="31"/>
                  </a:cubicBezTo>
                  <a:cubicBezTo>
                    <a:pt x="109" y="26"/>
                    <a:pt x="103" y="23"/>
                    <a:pt x="99" y="19"/>
                  </a:cubicBezTo>
                  <a:cubicBezTo>
                    <a:pt x="96" y="15"/>
                    <a:pt x="94" y="11"/>
                    <a:pt x="91" y="7"/>
                  </a:cubicBezTo>
                  <a:cubicBezTo>
                    <a:pt x="89" y="6"/>
                    <a:pt x="88" y="3"/>
                    <a:pt x="86" y="0"/>
                  </a:cubicBezTo>
                  <a:cubicBezTo>
                    <a:pt x="83" y="4"/>
                    <a:pt x="74" y="2"/>
                    <a:pt x="70" y="2"/>
                  </a:cubicBezTo>
                  <a:cubicBezTo>
                    <a:pt x="64" y="2"/>
                    <a:pt x="59" y="1"/>
                    <a:pt x="53" y="5"/>
                  </a:cubicBezTo>
                  <a:cubicBezTo>
                    <a:pt x="55" y="8"/>
                    <a:pt x="59" y="11"/>
                    <a:pt x="60" y="15"/>
                  </a:cubicBezTo>
                  <a:cubicBezTo>
                    <a:pt x="61" y="17"/>
                    <a:pt x="61" y="20"/>
                    <a:pt x="62" y="23"/>
                  </a:cubicBezTo>
                  <a:cubicBezTo>
                    <a:pt x="64" y="31"/>
                    <a:pt x="65" y="38"/>
                    <a:pt x="67" y="46"/>
                  </a:cubicBezTo>
                  <a:cubicBezTo>
                    <a:pt x="68" y="50"/>
                    <a:pt x="69" y="54"/>
                    <a:pt x="70" y="58"/>
                  </a:cubicBezTo>
                  <a:cubicBezTo>
                    <a:pt x="72" y="61"/>
                    <a:pt x="75" y="65"/>
                    <a:pt x="76" y="69"/>
                  </a:cubicBezTo>
                  <a:cubicBezTo>
                    <a:pt x="78" y="73"/>
                    <a:pt x="77" y="79"/>
                    <a:pt x="76" y="84"/>
                  </a:cubicBezTo>
                  <a:cubicBezTo>
                    <a:pt x="76" y="86"/>
                    <a:pt x="76" y="88"/>
                    <a:pt x="75" y="89"/>
                  </a:cubicBezTo>
                  <a:cubicBezTo>
                    <a:pt x="73" y="91"/>
                    <a:pt x="71" y="92"/>
                    <a:pt x="69" y="94"/>
                  </a:cubicBezTo>
                  <a:cubicBezTo>
                    <a:pt x="67" y="97"/>
                    <a:pt x="65" y="99"/>
                    <a:pt x="64" y="102"/>
                  </a:cubicBezTo>
                  <a:cubicBezTo>
                    <a:pt x="64" y="104"/>
                    <a:pt x="64" y="107"/>
                    <a:pt x="64" y="109"/>
                  </a:cubicBezTo>
                  <a:cubicBezTo>
                    <a:pt x="64" y="116"/>
                    <a:pt x="65" y="122"/>
                    <a:pt x="62" y="128"/>
                  </a:cubicBezTo>
                  <a:cubicBezTo>
                    <a:pt x="57" y="137"/>
                    <a:pt x="49" y="142"/>
                    <a:pt x="42" y="148"/>
                  </a:cubicBezTo>
                  <a:cubicBezTo>
                    <a:pt x="40" y="150"/>
                    <a:pt x="38" y="152"/>
                    <a:pt x="36" y="153"/>
                  </a:cubicBezTo>
                  <a:cubicBezTo>
                    <a:pt x="34" y="154"/>
                    <a:pt x="36" y="154"/>
                    <a:pt x="33" y="153"/>
                  </a:cubicBezTo>
                  <a:cubicBezTo>
                    <a:pt x="30" y="152"/>
                    <a:pt x="28" y="149"/>
                    <a:pt x="25" y="149"/>
                  </a:cubicBezTo>
                  <a:cubicBezTo>
                    <a:pt x="18" y="148"/>
                    <a:pt x="16" y="157"/>
                    <a:pt x="17" y="161"/>
                  </a:cubicBezTo>
                  <a:cubicBezTo>
                    <a:pt x="18" y="165"/>
                    <a:pt x="19" y="169"/>
                    <a:pt x="19" y="173"/>
                  </a:cubicBezTo>
                  <a:cubicBezTo>
                    <a:pt x="18" y="176"/>
                    <a:pt x="16" y="177"/>
                    <a:pt x="14" y="179"/>
                  </a:cubicBezTo>
                  <a:cubicBezTo>
                    <a:pt x="9" y="185"/>
                    <a:pt x="2" y="186"/>
                    <a:pt x="1" y="195"/>
                  </a:cubicBezTo>
                  <a:cubicBezTo>
                    <a:pt x="0" y="199"/>
                    <a:pt x="1" y="200"/>
                    <a:pt x="2" y="203"/>
                  </a:cubicBezTo>
                  <a:cubicBezTo>
                    <a:pt x="4" y="207"/>
                    <a:pt x="5" y="212"/>
                    <a:pt x="6" y="216"/>
                  </a:cubicBezTo>
                  <a:cubicBezTo>
                    <a:pt x="6" y="219"/>
                    <a:pt x="7" y="223"/>
                    <a:pt x="7" y="227"/>
                  </a:cubicBezTo>
                  <a:cubicBezTo>
                    <a:pt x="8" y="229"/>
                    <a:pt x="10" y="230"/>
                    <a:pt x="12" y="232"/>
                  </a:cubicBezTo>
                  <a:cubicBezTo>
                    <a:pt x="13" y="234"/>
                    <a:pt x="13" y="235"/>
                    <a:pt x="14" y="2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3367088" y="4325938"/>
              <a:ext cx="269875" cy="258763"/>
            </a:xfrm>
            <a:custGeom>
              <a:avLst/>
              <a:gdLst>
                <a:gd name="T0" fmla="*/ 163 w 166"/>
                <a:gd name="T1" fmla="*/ 43 h 160"/>
                <a:gd name="T2" fmla="*/ 152 w 166"/>
                <a:gd name="T3" fmla="*/ 36 h 160"/>
                <a:gd name="T4" fmla="*/ 153 w 166"/>
                <a:gd name="T5" fmla="*/ 25 h 160"/>
                <a:gd name="T6" fmla="*/ 151 w 166"/>
                <a:gd name="T7" fmla="*/ 11 h 160"/>
                <a:gd name="T8" fmla="*/ 134 w 166"/>
                <a:gd name="T9" fmla="*/ 5 h 160"/>
                <a:gd name="T10" fmla="*/ 119 w 166"/>
                <a:gd name="T11" fmla="*/ 7 h 160"/>
                <a:gd name="T12" fmla="*/ 102 w 166"/>
                <a:gd name="T13" fmla="*/ 14 h 160"/>
                <a:gd name="T14" fmla="*/ 84 w 166"/>
                <a:gd name="T15" fmla="*/ 17 h 160"/>
                <a:gd name="T16" fmla="*/ 69 w 166"/>
                <a:gd name="T17" fmla="*/ 21 h 160"/>
                <a:gd name="T18" fmla="*/ 60 w 166"/>
                <a:gd name="T19" fmla="*/ 23 h 160"/>
                <a:gd name="T20" fmla="*/ 35 w 166"/>
                <a:gd name="T21" fmla="*/ 11 h 160"/>
                <a:gd name="T22" fmla="*/ 32 w 166"/>
                <a:gd name="T23" fmla="*/ 5 h 160"/>
                <a:gd name="T24" fmla="*/ 20 w 166"/>
                <a:gd name="T25" fmla="*/ 5 h 160"/>
                <a:gd name="T26" fmla="*/ 20 w 166"/>
                <a:gd name="T27" fmla="*/ 15 h 160"/>
                <a:gd name="T28" fmla="*/ 27 w 166"/>
                <a:gd name="T29" fmla="*/ 33 h 160"/>
                <a:gd name="T30" fmla="*/ 15 w 166"/>
                <a:gd name="T31" fmla="*/ 26 h 160"/>
                <a:gd name="T32" fmla="*/ 1 w 166"/>
                <a:gd name="T33" fmla="*/ 22 h 160"/>
                <a:gd name="T34" fmla="*/ 6 w 166"/>
                <a:gd name="T35" fmla="*/ 33 h 160"/>
                <a:gd name="T36" fmla="*/ 12 w 166"/>
                <a:gd name="T37" fmla="*/ 52 h 160"/>
                <a:gd name="T38" fmla="*/ 20 w 166"/>
                <a:gd name="T39" fmla="*/ 65 h 160"/>
                <a:gd name="T40" fmla="*/ 33 w 166"/>
                <a:gd name="T41" fmla="*/ 92 h 160"/>
                <a:gd name="T42" fmla="*/ 38 w 166"/>
                <a:gd name="T43" fmla="*/ 104 h 160"/>
                <a:gd name="T44" fmla="*/ 33 w 166"/>
                <a:gd name="T45" fmla="*/ 119 h 160"/>
                <a:gd name="T46" fmla="*/ 20 w 166"/>
                <a:gd name="T47" fmla="*/ 117 h 160"/>
                <a:gd name="T48" fmla="*/ 24 w 166"/>
                <a:gd name="T49" fmla="*/ 127 h 160"/>
                <a:gd name="T50" fmla="*/ 30 w 166"/>
                <a:gd name="T51" fmla="*/ 141 h 160"/>
                <a:gd name="T52" fmla="*/ 20 w 166"/>
                <a:gd name="T53" fmla="*/ 144 h 160"/>
                <a:gd name="T54" fmla="*/ 23 w 166"/>
                <a:gd name="T55" fmla="*/ 148 h 160"/>
                <a:gd name="T56" fmla="*/ 27 w 166"/>
                <a:gd name="T57" fmla="*/ 152 h 160"/>
                <a:gd name="T58" fmla="*/ 48 w 166"/>
                <a:gd name="T59" fmla="*/ 154 h 160"/>
                <a:gd name="T60" fmla="*/ 57 w 166"/>
                <a:gd name="T61" fmla="*/ 158 h 160"/>
                <a:gd name="T62" fmla="*/ 62 w 166"/>
                <a:gd name="T63" fmla="*/ 160 h 160"/>
                <a:gd name="T64" fmla="*/ 90 w 166"/>
                <a:gd name="T65" fmla="*/ 149 h 160"/>
                <a:gd name="T66" fmla="*/ 104 w 166"/>
                <a:gd name="T67" fmla="*/ 149 h 160"/>
                <a:gd name="T68" fmla="*/ 118 w 166"/>
                <a:gd name="T69" fmla="*/ 157 h 160"/>
                <a:gd name="T70" fmla="*/ 125 w 166"/>
                <a:gd name="T71" fmla="*/ 156 h 160"/>
                <a:gd name="T72" fmla="*/ 133 w 166"/>
                <a:gd name="T73" fmla="*/ 149 h 160"/>
                <a:gd name="T74" fmla="*/ 142 w 166"/>
                <a:gd name="T75" fmla="*/ 137 h 160"/>
                <a:gd name="T76" fmla="*/ 140 w 166"/>
                <a:gd name="T77" fmla="*/ 127 h 160"/>
                <a:gd name="T78" fmla="*/ 136 w 166"/>
                <a:gd name="T79" fmla="*/ 119 h 160"/>
                <a:gd name="T80" fmla="*/ 132 w 166"/>
                <a:gd name="T81" fmla="*/ 104 h 160"/>
                <a:gd name="T82" fmla="*/ 143 w 166"/>
                <a:gd name="T83" fmla="*/ 87 h 160"/>
                <a:gd name="T84" fmla="*/ 149 w 166"/>
                <a:gd name="T85" fmla="*/ 80 h 160"/>
                <a:gd name="T86" fmla="*/ 156 w 166"/>
                <a:gd name="T87" fmla="*/ 73 h 160"/>
                <a:gd name="T88" fmla="*/ 163 w 166"/>
                <a:gd name="T89" fmla="*/ 71 h 160"/>
                <a:gd name="T90" fmla="*/ 163 w 166"/>
                <a:gd name="T91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60">
                  <a:moveTo>
                    <a:pt x="163" y="55"/>
                  </a:moveTo>
                  <a:cubicBezTo>
                    <a:pt x="164" y="52"/>
                    <a:pt x="166" y="46"/>
                    <a:pt x="163" y="43"/>
                  </a:cubicBezTo>
                  <a:cubicBezTo>
                    <a:pt x="159" y="41"/>
                    <a:pt x="155" y="46"/>
                    <a:pt x="153" y="41"/>
                  </a:cubicBezTo>
                  <a:cubicBezTo>
                    <a:pt x="152" y="40"/>
                    <a:pt x="152" y="38"/>
                    <a:pt x="152" y="36"/>
                  </a:cubicBezTo>
                  <a:cubicBezTo>
                    <a:pt x="151" y="35"/>
                    <a:pt x="150" y="35"/>
                    <a:pt x="150" y="34"/>
                  </a:cubicBezTo>
                  <a:cubicBezTo>
                    <a:pt x="149" y="31"/>
                    <a:pt x="151" y="27"/>
                    <a:pt x="153" y="25"/>
                  </a:cubicBezTo>
                  <a:cubicBezTo>
                    <a:pt x="154" y="23"/>
                    <a:pt x="157" y="20"/>
                    <a:pt x="157" y="17"/>
                  </a:cubicBezTo>
                  <a:cubicBezTo>
                    <a:pt x="157" y="13"/>
                    <a:pt x="154" y="13"/>
                    <a:pt x="151" y="11"/>
                  </a:cubicBezTo>
                  <a:cubicBezTo>
                    <a:pt x="148" y="10"/>
                    <a:pt x="145" y="8"/>
                    <a:pt x="142" y="7"/>
                  </a:cubicBezTo>
                  <a:cubicBezTo>
                    <a:pt x="139" y="6"/>
                    <a:pt x="137" y="6"/>
                    <a:pt x="134" y="5"/>
                  </a:cubicBezTo>
                  <a:cubicBezTo>
                    <a:pt x="132" y="3"/>
                    <a:pt x="129" y="1"/>
                    <a:pt x="126" y="3"/>
                  </a:cubicBezTo>
                  <a:cubicBezTo>
                    <a:pt x="123" y="5"/>
                    <a:pt x="124" y="7"/>
                    <a:pt x="119" y="7"/>
                  </a:cubicBezTo>
                  <a:cubicBezTo>
                    <a:pt x="116" y="7"/>
                    <a:pt x="113" y="7"/>
                    <a:pt x="110" y="9"/>
                  </a:cubicBezTo>
                  <a:cubicBezTo>
                    <a:pt x="107" y="11"/>
                    <a:pt x="106" y="13"/>
                    <a:pt x="102" y="14"/>
                  </a:cubicBezTo>
                  <a:cubicBezTo>
                    <a:pt x="100" y="15"/>
                    <a:pt x="97" y="15"/>
                    <a:pt x="94" y="15"/>
                  </a:cubicBezTo>
                  <a:cubicBezTo>
                    <a:pt x="90" y="16"/>
                    <a:pt x="88" y="17"/>
                    <a:pt x="84" y="17"/>
                  </a:cubicBezTo>
                  <a:cubicBezTo>
                    <a:pt x="82" y="17"/>
                    <a:pt x="78" y="16"/>
                    <a:pt x="75" y="17"/>
                  </a:cubicBezTo>
                  <a:cubicBezTo>
                    <a:pt x="73" y="18"/>
                    <a:pt x="72" y="20"/>
                    <a:pt x="69" y="21"/>
                  </a:cubicBezTo>
                  <a:cubicBezTo>
                    <a:pt x="67" y="21"/>
                    <a:pt x="66" y="21"/>
                    <a:pt x="64" y="21"/>
                  </a:cubicBezTo>
                  <a:cubicBezTo>
                    <a:pt x="62" y="22"/>
                    <a:pt x="61" y="23"/>
                    <a:pt x="60" y="23"/>
                  </a:cubicBezTo>
                  <a:cubicBezTo>
                    <a:pt x="54" y="26"/>
                    <a:pt x="45" y="21"/>
                    <a:pt x="41" y="16"/>
                  </a:cubicBezTo>
                  <a:cubicBezTo>
                    <a:pt x="39" y="15"/>
                    <a:pt x="36" y="13"/>
                    <a:pt x="35" y="11"/>
                  </a:cubicBezTo>
                  <a:cubicBezTo>
                    <a:pt x="33" y="9"/>
                    <a:pt x="33" y="7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5"/>
                    <a:pt x="29" y="2"/>
                    <a:pt x="26" y="1"/>
                  </a:cubicBezTo>
                  <a:cubicBezTo>
                    <a:pt x="23" y="0"/>
                    <a:pt x="21" y="3"/>
                    <a:pt x="20" y="5"/>
                  </a:cubicBezTo>
                  <a:cubicBezTo>
                    <a:pt x="17" y="6"/>
                    <a:pt x="15" y="6"/>
                    <a:pt x="16" y="10"/>
                  </a:cubicBezTo>
                  <a:cubicBezTo>
                    <a:pt x="16" y="13"/>
                    <a:pt x="18" y="13"/>
                    <a:pt x="20" y="15"/>
                  </a:cubicBezTo>
                  <a:cubicBezTo>
                    <a:pt x="22" y="18"/>
                    <a:pt x="22" y="21"/>
                    <a:pt x="24" y="24"/>
                  </a:cubicBezTo>
                  <a:cubicBezTo>
                    <a:pt x="26" y="27"/>
                    <a:pt x="27" y="29"/>
                    <a:pt x="27" y="33"/>
                  </a:cubicBezTo>
                  <a:cubicBezTo>
                    <a:pt x="25" y="33"/>
                    <a:pt x="21" y="33"/>
                    <a:pt x="19" y="32"/>
                  </a:cubicBezTo>
                  <a:cubicBezTo>
                    <a:pt x="17" y="31"/>
                    <a:pt x="18" y="28"/>
                    <a:pt x="15" y="26"/>
                  </a:cubicBezTo>
                  <a:cubicBezTo>
                    <a:pt x="12" y="25"/>
                    <a:pt x="10" y="26"/>
                    <a:pt x="8" y="24"/>
                  </a:cubicBezTo>
                  <a:cubicBezTo>
                    <a:pt x="5" y="22"/>
                    <a:pt x="4" y="22"/>
                    <a:pt x="1" y="22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5" y="30"/>
                    <a:pt x="6" y="31"/>
                    <a:pt x="6" y="33"/>
                  </a:cubicBezTo>
                  <a:cubicBezTo>
                    <a:pt x="7" y="37"/>
                    <a:pt x="6" y="43"/>
                    <a:pt x="9" y="47"/>
                  </a:cubicBezTo>
                  <a:cubicBezTo>
                    <a:pt x="10" y="48"/>
                    <a:pt x="11" y="51"/>
                    <a:pt x="12" y="52"/>
                  </a:cubicBezTo>
                  <a:cubicBezTo>
                    <a:pt x="14" y="54"/>
                    <a:pt x="15" y="54"/>
                    <a:pt x="17" y="55"/>
                  </a:cubicBezTo>
                  <a:cubicBezTo>
                    <a:pt x="19" y="57"/>
                    <a:pt x="20" y="62"/>
                    <a:pt x="20" y="65"/>
                  </a:cubicBezTo>
                  <a:cubicBezTo>
                    <a:pt x="21" y="70"/>
                    <a:pt x="22" y="75"/>
                    <a:pt x="25" y="80"/>
                  </a:cubicBezTo>
                  <a:cubicBezTo>
                    <a:pt x="27" y="84"/>
                    <a:pt x="32" y="88"/>
                    <a:pt x="33" y="92"/>
                  </a:cubicBezTo>
                  <a:cubicBezTo>
                    <a:pt x="34" y="95"/>
                    <a:pt x="27" y="102"/>
                    <a:pt x="33" y="103"/>
                  </a:cubicBezTo>
                  <a:cubicBezTo>
                    <a:pt x="32" y="107"/>
                    <a:pt x="36" y="104"/>
                    <a:pt x="38" y="104"/>
                  </a:cubicBezTo>
                  <a:cubicBezTo>
                    <a:pt x="39" y="105"/>
                    <a:pt x="41" y="108"/>
                    <a:pt x="41" y="109"/>
                  </a:cubicBezTo>
                  <a:cubicBezTo>
                    <a:pt x="42" y="114"/>
                    <a:pt x="38" y="118"/>
                    <a:pt x="33" y="119"/>
                  </a:cubicBezTo>
                  <a:cubicBezTo>
                    <a:pt x="31" y="120"/>
                    <a:pt x="29" y="120"/>
                    <a:pt x="26" y="119"/>
                  </a:cubicBezTo>
                  <a:cubicBezTo>
                    <a:pt x="24" y="118"/>
                    <a:pt x="22" y="116"/>
                    <a:pt x="20" y="117"/>
                  </a:cubicBezTo>
                  <a:cubicBezTo>
                    <a:pt x="17" y="119"/>
                    <a:pt x="18" y="122"/>
                    <a:pt x="19" y="123"/>
                  </a:cubicBezTo>
                  <a:cubicBezTo>
                    <a:pt x="21" y="125"/>
                    <a:pt x="23" y="125"/>
                    <a:pt x="24" y="127"/>
                  </a:cubicBezTo>
                  <a:cubicBezTo>
                    <a:pt x="27" y="130"/>
                    <a:pt x="28" y="132"/>
                    <a:pt x="29" y="136"/>
                  </a:cubicBezTo>
                  <a:cubicBezTo>
                    <a:pt x="30" y="137"/>
                    <a:pt x="31" y="140"/>
                    <a:pt x="30" y="141"/>
                  </a:cubicBezTo>
                  <a:cubicBezTo>
                    <a:pt x="30" y="143"/>
                    <a:pt x="28" y="144"/>
                    <a:pt x="27" y="145"/>
                  </a:cubicBezTo>
                  <a:cubicBezTo>
                    <a:pt x="25" y="144"/>
                    <a:pt x="22" y="143"/>
                    <a:pt x="20" y="144"/>
                  </a:cubicBezTo>
                  <a:cubicBezTo>
                    <a:pt x="20" y="145"/>
                    <a:pt x="19" y="147"/>
                    <a:pt x="19" y="147"/>
                  </a:cubicBezTo>
                  <a:cubicBezTo>
                    <a:pt x="20" y="149"/>
                    <a:pt x="21" y="148"/>
                    <a:pt x="23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6" y="149"/>
                    <a:pt x="26" y="151"/>
                    <a:pt x="27" y="152"/>
                  </a:cubicBezTo>
                  <a:cubicBezTo>
                    <a:pt x="28" y="152"/>
                    <a:pt x="33" y="153"/>
                    <a:pt x="34" y="153"/>
                  </a:cubicBezTo>
                  <a:cubicBezTo>
                    <a:pt x="39" y="153"/>
                    <a:pt x="44" y="153"/>
                    <a:pt x="48" y="154"/>
                  </a:cubicBezTo>
                  <a:cubicBezTo>
                    <a:pt x="50" y="155"/>
                    <a:pt x="53" y="157"/>
                    <a:pt x="55" y="158"/>
                  </a:cubicBezTo>
                  <a:cubicBezTo>
                    <a:pt x="55" y="158"/>
                    <a:pt x="56" y="158"/>
                    <a:pt x="57" y="158"/>
                  </a:cubicBezTo>
                  <a:cubicBezTo>
                    <a:pt x="57" y="158"/>
                    <a:pt x="57" y="159"/>
                    <a:pt x="58" y="159"/>
                  </a:cubicBezTo>
                  <a:cubicBezTo>
                    <a:pt x="59" y="160"/>
                    <a:pt x="61" y="160"/>
                    <a:pt x="62" y="160"/>
                  </a:cubicBezTo>
                  <a:cubicBezTo>
                    <a:pt x="67" y="160"/>
                    <a:pt x="71" y="156"/>
                    <a:pt x="75" y="154"/>
                  </a:cubicBezTo>
                  <a:cubicBezTo>
                    <a:pt x="80" y="152"/>
                    <a:pt x="85" y="150"/>
                    <a:pt x="90" y="149"/>
                  </a:cubicBezTo>
                  <a:cubicBezTo>
                    <a:pt x="93" y="149"/>
                    <a:pt x="94" y="150"/>
                    <a:pt x="97" y="150"/>
                  </a:cubicBezTo>
                  <a:cubicBezTo>
                    <a:pt x="99" y="150"/>
                    <a:pt x="102" y="149"/>
                    <a:pt x="104" y="149"/>
                  </a:cubicBezTo>
                  <a:cubicBezTo>
                    <a:pt x="107" y="149"/>
                    <a:pt x="109" y="152"/>
                    <a:pt x="112" y="153"/>
                  </a:cubicBezTo>
                  <a:cubicBezTo>
                    <a:pt x="113" y="154"/>
                    <a:pt x="117" y="157"/>
                    <a:pt x="118" y="157"/>
                  </a:cubicBezTo>
                  <a:cubicBezTo>
                    <a:pt x="119" y="157"/>
                    <a:pt x="120" y="155"/>
                    <a:pt x="121" y="155"/>
                  </a:cubicBezTo>
                  <a:cubicBezTo>
                    <a:pt x="122" y="155"/>
                    <a:pt x="123" y="156"/>
                    <a:pt x="125" y="156"/>
                  </a:cubicBezTo>
                  <a:cubicBezTo>
                    <a:pt x="127" y="157"/>
                    <a:pt x="129" y="157"/>
                    <a:pt x="131" y="158"/>
                  </a:cubicBezTo>
                  <a:cubicBezTo>
                    <a:pt x="132" y="155"/>
                    <a:pt x="132" y="152"/>
                    <a:pt x="133" y="149"/>
                  </a:cubicBezTo>
                  <a:cubicBezTo>
                    <a:pt x="134" y="147"/>
                    <a:pt x="139" y="146"/>
                    <a:pt x="137" y="143"/>
                  </a:cubicBezTo>
                  <a:cubicBezTo>
                    <a:pt x="139" y="141"/>
                    <a:pt x="141" y="140"/>
                    <a:pt x="142" y="137"/>
                  </a:cubicBezTo>
                  <a:cubicBezTo>
                    <a:pt x="143" y="134"/>
                    <a:pt x="142" y="134"/>
                    <a:pt x="141" y="131"/>
                  </a:cubicBezTo>
                  <a:cubicBezTo>
                    <a:pt x="141" y="129"/>
                    <a:pt x="141" y="128"/>
                    <a:pt x="140" y="127"/>
                  </a:cubicBezTo>
                  <a:cubicBezTo>
                    <a:pt x="140" y="126"/>
                    <a:pt x="139" y="126"/>
                    <a:pt x="138" y="125"/>
                  </a:cubicBezTo>
                  <a:cubicBezTo>
                    <a:pt x="137" y="122"/>
                    <a:pt x="138" y="120"/>
                    <a:pt x="136" y="119"/>
                  </a:cubicBezTo>
                  <a:cubicBezTo>
                    <a:pt x="134" y="116"/>
                    <a:pt x="133" y="116"/>
                    <a:pt x="133" y="113"/>
                  </a:cubicBezTo>
                  <a:cubicBezTo>
                    <a:pt x="132" y="110"/>
                    <a:pt x="131" y="107"/>
                    <a:pt x="132" y="104"/>
                  </a:cubicBezTo>
                  <a:cubicBezTo>
                    <a:pt x="133" y="100"/>
                    <a:pt x="136" y="93"/>
                    <a:pt x="139" y="90"/>
                  </a:cubicBezTo>
                  <a:cubicBezTo>
                    <a:pt x="140" y="89"/>
                    <a:pt x="141" y="89"/>
                    <a:pt x="143" y="87"/>
                  </a:cubicBezTo>
                  <a:cubicBezTo>
                    <a:pt x="143" y="86"/>
                    <a:pt x="143" y="84"/>
                    <a:pt x="144" y="83"/>
                  </a:cubicBezTo>
                  <a:cubicBezTo>
                    <a:pt x="146" y="81"/>
                    <a:pt x="147" y="80"/>
                    <a:pt x="149" y="80"/>
                  </a:cubicBezTo>
                  <a:cubicBezTo>
                    <a:pt x="152" y="79"/>
                    <a:pt x="151" y="80"/>
                    <a:pt x="153" y="77"/>
                  </a:cubicBezTo>
                  <a:cubicBezTo>
                    <a:pt x="154" y="75"/>
                    <a:pt x="154" y="75"/>
                    <a:pt x="156" y="73"/>
                  </a:cubicBezTo>
                  <a:cubicBezTo>
                    <a:pt x="157" y="73"/>
                    <a:pt x="159" y="70"/>
                    <a:pt x="159" y="70"/>
                  </a:cubicBezTo>
                  <a:cubicBezTo>
                    <a:pt x="161" y="69"/>
                    <a:pt x="163" y="70"/>
                    <a:pt x="163" y="71"/>
                  </a:cubicBezTo>
                  <a:cubicBezTo>
                    <a:pt x="164" y="69"/>
                    <a:pt x="165" y="68"/>
                    <a:pt x="165" y="66"/>
                  </a:cubicBezTo>
                  <a:cubicBezTo>
                    <a:pt x="164" y="62"/>
                    <a:pt x="163" y="59"/>
                    <a:pt x="163" y="5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46"/>
            <p:cNvSpPr>
              <a:spLocks/>
            </p:cNvSpPr>
            <p:nvPr/>
          </p:nvSpPr>
          <p:spPr bwMode="auto">
            <a:xfrm>
              <a:off x="3709988" y="2192338"/>
              <a:ext cx="682625" cy="649288"/>
            </a:xfrm>
            <a:custGeom>
              <a:avLst/>
              <a:gdLst>
                <a:gd name="T0" fmla="*/ 349 w 422"/>
                <a:gd name="T1" fmla="*/ 146 h 401"/>
                <a:gd name="T2" fmla="*/ 306 w 422"/>
                <a:gd name="T3" fmla="*/ 161 h 401"/>
                <a:gd name="T4" fmla="*/ 282 w 422"/>
                <a:gd name="T5" fmla="*/ 159 h 401"/>
                <a:gd name="T6" fmla="*/ 259 w 422"/>
                <a:gd name="T7" fmla="*/ 136 h 401"/>
                <a:gd name="T8" fmla="*/ 230 w 422"/>
                <a:gd name="T9" fmla="*/ 118 h 401"/>
                <a:gd name="T10" fmla="*/ 199 w 422"/>
                <a:gd name="T11" fmla="*/ 100 h 401"/>
                <a:gd name="T12" fmla="*/ 158 w 422"/>
                <a:gd name="T13" fmla="*/ 55 h 401"/>
                <a:gd name="T14" fmla="*/ 129 w 422"/>
                <a:gd name="T15" fmla="*/ 39 h 401"/>
                <a:gd name="T16" fmla="*/ 83 w 422"/>
                <a:gd name="T17" fmla="*/ 8 h 401"/>
                <a:gd name="T18" fmla="*/ 51 w 422"/>
                <a:gd name="T19" fmla="*/ 25 h 401"/>
                <a:gd name="T20" fmla="*/ 21 w 422"/>
                <a:gd name="T21" fmla="*/ 26 h 401"/>
                <a:gd name="T22" fmla="*/ 23 w 422"/>
                <a:gd name="T23" fmla="*/ 59 h 401"/>
                <a:gd name="T24" fmla="*/ 13 w 422"/>
                <a:gd name="T25" fmla="*/ 132 h 401"/>
                <a:gd name="T26" fmla="*/ 2 w 422"/>
                <a:gd name="T27" fmla="*/ 166 h 401"/>
                <a:gd name="T28" fmla="*/ 32 w 422"/>
                <a:gd name="T29" fmla="*/ 197 h 401"/>
                <a:gd name="T30" fmla="*/ 44 w 422"/>
                <a:gd name="T31" fmla="*/ 218 h 401"/>
                <a:gd name="T32" fmla="*/ 74 w 422"/>
                <a:gd name="T33" fmla="*/ 257 h 401"/>
                <a:gd name="T34" fmla="*/ 89 w 422"/>
                <a:gd name="T35" fmla="*/ 270 h 401"/>
                <a:gd name="T36" fmla="*/ 102 w 422"/>
                <a:gd name="T37" fmla="*/ 290 h 401"/>
                <a:gd name="T38" fmla="*/ 129 w 422"/>
                <a:gd name="T39" fmla="*/ 304 h 401"/>
                <a:gd name="T40" fmla="*/ 172 w 422"/>
                <a:gd name="T41" fmla="*/ 335 h 401"/>
                <a:gd name="T42" fmla="*/ 210 w 422"/>
                <a:gd name="T43" fmla="*/ 335 h 401"/>
                <a:gd name="T44" fmla="*/ 242 w 422"/>
                <a:gd name="T45" fmla="*/ 330 h 401"/>
                <a:gd name="T46" fmla="*/ 261 w 422"/>
                <a:gd name="T47" fmla="*/ 350 h 401"/>
                <a:gd name="T48" fmla="*/ 279 w 422"/>
                <a:gd name="T49" fmla="*/ 374 h 401"/>
                <a:gd name="T50" fmla="*/ 291 w 422"/>
                <a:gd name="T51" fmla="*/ 396 h 401"/>
                <a:gd name="T52" fmla="*/ 293 w 422"/>
                <a:gd name="T53" fmla="*/ 395 h 401"/>
                <a:gd name="T54" fmla="*/ 297 w 422"/>
                <a:gd name="T55" fmla="*/ 379 h 401"/>
                <a:gd name="T56" fmla="*/ 313 w 422"/>
                <a:gd name="T57" fmla="*/ 394 h 401"/>
                <a:gd name="T58" fmla="*/ 324 w 422"/>
                <a:gd name="T59" fmla="*/ 375 h 401"/>
                <a:gd name="T60" fmla="*/ 329 w 422"/>
                <a:gd name="T61" fmla="*/ 373 h 401"/>
                <a:gd name="T62" fmla="*/ 341 w 422"/>
                <a:gd name="T63" fmla="*/ 365 h 401"/>
                <a:gd name="T64" fmla="*/ 350 w 422"/>
                <a:gd name="T65" fmla="*/ 361 h 401"/>
                <a:gd name="T66" fmla="*/ 359 w 422"/>
                <a:gd name="T67" fmla="*/ 350 h 401"/>
                <a:gd name="T68" fmla="*/ 368 w 422"/>
                <a:gd name="T69" fmla="*/ 347 h 401"/>
                <a:gd name="T70" fmla="*/ 374 w 422"/>
                <a:gd name="T71" fmla="*/ 333 h 401"/>
                <a:gd name="T72" fmla="*/ 380 w 422"/>
                <a:gd name="T73" fmla="*/ 316 h 401"/>
                <a:gd name="T74" fmla="*/ 385 w 422"/>
                <a:gd name="T75" fmla="*/ 300 h 401"/>
                <a:gd name="T76" fmla="*/ 399 w 422"/>
                <a:gd name="T77" fmla="*/ 282 h 401"/>
                <a:gd name="T78" fmla="*/ 407 w 422"/>
                <a:gd name="T79" fmla="*/ 273 h 401"/>
                <a:gd name="T80" fmla="*/ 415 w 422"/>
                <a:gd name="T81" fmla="*/ 262 h 401"/>
                <a:gd name="T82" fmla="*/ 417 w 422"/>
                <a:gd name="T83" fmla="*/ 253 h 401"/>
                <a:gd name="T84" fmla="*/ 412 w 422"/>
                <a:gd name="T85" fmla="*/ 250 h 401"/>
                <a:gd name="T86" fmla="*/ 410 w 422"/>
                <a:gd name="T87" fmla="*/ 244 h 401"/>
                <a:gd name="T88" fmla="*/ 402 w 422"/>
                <a:gd name="T89" fmla="*/ 239 h 401"/>
                <a:gd name="T90" fmla="*/ 395 w 422"/>
                <a:gd name="T91" fmla="*/ 230 h 401"/>
                <a:gd name="T92" fmla="*/ 398 w 422"/>
                <a:gd name="T93" fmla="*/ 226 h 401"/>
                <a:gd name="T94" fmla="*/ 397 w 422"/>
                <a:gd name="T95" fmla="*/ 221 h 401"/>
                <a:gd name="T96" fmla="*/ 388 w 422"/>
                <a:gd name="T97" fmla="*/ 209 h 401"/>
                <a:gd name="T98" fmla="*/ 391 w 422"/>
                <a:gd name="T99" fmla="*/ 204 h 401"/>
                <a:gd name="T100" fmla="*/ 398 w 422"/>
                <a:gd name="T101" fmla="*/ 199 h 401"/>
                <a:gd name="T102" fmla="*/ 399 w 422"/>
                <a:gd name="T103" fmla="*/ 187 h 401"/>
                <a:gd name="T104" fmla="*/ 410 w 422"/>
                <a:gd name="T105" fmla="*/ 179 h 401"/>
                <a:gd name="T106" fmla="*/ 415 w 422"/>
                <a:gd name="T107" fmla="*/ 17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401">
                  <a:moveTo>
                    <a:pt x="377" y="158"/>
                  </a:moveTo>
                  <a:cubicBezTo>
                    <a:pt x="371" y="156"/>
                    <a:pt x="367" y="154"/>
                    <a:pt x="362" y="152"/>
                  </a:cubicBezTo>
                  <a:cubicBezTo>
                    <a:pt x="358" y="150"/>
                    <a:pt x="353" y="148"/>
                    <a:pt x="349" y="146"/>
                  </a:cubicBezTo>
                  <a:cubicBezTo>
                    <a:pt x="342" y="143"/>
                    <a:pt x="335" y="138"/>
                    <a:pt x="328" y="137"/>
                  </a:cubicBezTo>
                  <a:cubicBezTo>
                    <a:pt x="320" y="137"/>
                    <a:pt x="318" y="140"/>
                    <a:pt x="315" y="146"/>
                  </a:cubicBezTo>
                  <a:cubicBezTo>
                    <a:pt x="312" y="151"/>
                    <a:pt x="309" y="156"/>
                    <a:pt x="306" y="161"/>
                  </a:cubicBezTo>
                  <a:cubicBezTo>
                    <a:pt x="304" y="165"/>
                    <a:pt x="300" y="174"/>
                    <a:pt x="295" y="171"/>
                  </a:cubicBezTo>
                  <a:cubicBezTo>
                    <a:pt x="292" y="170"/>
                    <a:pt x="290" y="167"/>
                    <a:pt x="288" y="165"/>
                  </a:cubicBezTo>
                  <a:cubicBezTo>
                    <a:pt x="285" y="163"/>
                    <a:pt x="284" y="162"/>
                    <a:pt x="282" y="159"/>
                  </a:cubicBezTo>
                  <a:cubicBezTo>
                    <a:pt x="279" y="154"/>
                    <a:pt x="276" y="149"/>
                    <a:pt x="271" y="146"/>
                  </a:cubicBezTo>
                  <a:cubicBezTo>
                    <a:pt x="269" y="145"/>
                    <a:pt x="266" y="144"/>
                    <a:pt x="265" y="142"/>
                  </a:cubicBezTo>
                  <a:cubicBezTo>
                    <a:pt x="262" y="140"/>
                    <a:pt x="262" y="138"/>
                    <a:pt x="259" y="136"/>
                  </a:cubicBezTo>
                  <a:cubicBezTo>
                    <a:pt x="256" y="134"/>
                    <a:pt x="256" y="132"/>
                    <a:pt x="253" y="130"/>
                  </a:cubicBezTo>
                  <a:cubicBezTo>
                    <a:pt x="251" y="127"/>
                    <a:pt x="248" y="128"/>
                    <a:pt x="246" y="126"/>
                  </a:cubicBezTo>
                  <a:cubicBezTo>
                    <a:pt x="243" y="125"/>
                    <a:pt x="234" y="114"/>
                    <a:pt x="230" y="118"/>
                  </a:cubicBezTo>
                  <a:cubicBezTo>
                    <a:pt x="227" y="116"/>
                    <a:pt x="225" y="116"/>
                    <a:pt x="222" y="113"/>
                  </a:cubicBezTo>
                  <a:cubicBezTo>
                    <a:pt x="220" y="110"/>
                    <a:pt x="219" y="108"/>
                    <a:pt x="216" y="106"/>
                  </a:cubicBezTo>
                  <a:cubicBezTo>
                    <a:pt x="210" y="102"/>
                    <a:pt x="204" y="104"/>
                    <a:pt x="199" y="100"/>
                  </a:cubicBezTo>
                  <a:cubicBezTo>
                    <a:pt x="194" y="97"/>
                    <a:pt x="189" y="92"/>
                    <a:pt x="185" y="88"/>
                  </a:cubicBezTo>
                  <a:cubicBezTo>
                    <a:pt x="181" y="82"/>
                    <a:pt x="177" y="76"/>
                    <a:pt x="172" y="71"/>
                  </a:cubicBezTo>
                  <a:cubicBezTo>
                    <a:pt x="168" y="65"/>
                    <a:pt x="163" y="60"/>
                    <a:pt x="158" y="55"/>
                  </a:cubicBezTo>
                  <a:cubicBezTo>
                    <a:pt x="154" y="51"/>
                    <a:pt x="152" y="45"/>
                    <a:pt x="145" y="45"/>
                  </a:cubicBezTo>
                  <a:cubicBezTo>
                    <a:pt x="142" y="44"/>
                    <a:pt x="139" y="46"/>
                    <a:pt x="136" y="45"/>
                  </a:cubicBezTo>
                  <a:cubicBezTo>
                    <a:pt x="134" y="44"/>
                    <a:pt x="131" y="41"/>
                    <a:pt x="129" y="39"/>
                  </a:cubicBezTo>
                  <a:cubicBezTo>
                    <a:pt x="123" y="35"/>
                    <a:pt x="119" y="30"/>
                    <a:pt x="114" y="26"/>
                  </a:cubicBezTo>
                  <a:cubicBezTo>
                    <a:pt x="109" y="21"/>
                    <a:pt x="104" y="20"/>
                    <a:pt x="99" y="18"/>
                  </a:cubicBezTo>
                  <a:cubicBezTo>
                    <a:pt x="93" y="16"/>
                    <a:pt x="88" y="10"/>
                    <a:pt x="83" y="8"/>
                  </a:cubicBezTo>
                  <a:cubicBezTo>
                    <a:pt x="78" y="6"/>
                    <a:pt x="74" y="3"/>
                    <a:pt x="71" y="0"/>
                  </a:cubicBezTo>
                  <a:cubicBezTo>
                    <a:pt x="72" y="3"/>
                    <a:pt x="73" y="6"/>
                    <a:pt x="72" y="9"/>
                  </a:cubicBezTo>
                  <a:cubicBezTo>
                    <a:pt x="70" y="18"/>
                    <a:pt x="59" y="26"/>
                    <a:pt x="51" y="25"/>
                  </a:cubicBezTo>
                  <a:cubicBezTo>
                    <a:pt x="47" y="25"/>
                    <a:pt x="45" y="25"/>
                    <a:pt x="42" y="26"/>
                  </a:cubicBezTo>
                  <a:cubicBezTo>
                    <a:pt x="38" y="27"/>
                    <a:pt x="33" y="27"/>
                    <a:pt x="29" y="27"/>
                  </a:cubicBezTo>
                  <a:cubicBezTo>
                    <a:pt x="27" y="27"/>
                    <a:pt x="22" y="25"/>
                    <a:pt x="21" y="26"/>
                  </a:cubicBezTo>
                  <a:cubicBezTo>
                    <a:pt x="18" y="27"/>
                    <a:pt x="20" y="36"/>
                    <a:pt x="20" y="38"/>
                  </a:cubicBezTo>
                  <a:cubicBezTo>
                    <a:pt x="20" y="42"/>
                    <a:pt x="20" y="47"/>
                    <a:pt x="21" y="51"/>
                  </a:cubicBezTo>
                  <a:cubicBezTo>
                    <a:pt x="21" y="54"/>
                    <a:pt x="23" y="56"/>
                    <a:pt x="23" y="59"/>
                  </a:cubicBezTo>
                  <a:cubicBezTo>
                    <a:pt x="24" y="66"/>
                    <a:pt x="21" y="71"/>
                    <a:pt x="20" y="78"/>
                  </a:cubicBezTo>
                  <a:cubicBezTo>
                    <a:pt x="18" y="86"/>
                    <a:pt x="18" y="94"/>
                    <a:pt x="16" y="102"/>
                  </a:cubicBezTo>
                  <a:cubicBezTo>
                    <a:pt x="15" y="112"/>
                    <a:pt x="13" y="122"/>
                    <a:pt x="13" y="132"/>
                  </a:cubicBezTo>
                  <a:cubicBezTo>
                    <a:pt x="13" y="139"/>
                    <a:pt x="10" y="146"/>
                    <a:pt x="5" y="151"/>
                  </a:cubicBezTo>
                  <a:cubicBezTo>
                    <a:pt x="2" y="155"/>
                    <a:pt x="2" y="161"/>
                    <a:pt x="0" y="166"/>
                  </a:cubicBezTo>
                  <a:cubicBezTo>
                    <a:pt x="1" y="166"/>
                    <a:pt x="1" y="166"/>
                    <a:pt x="2" y="166"/>
                  </a:cubicBezTo>
                  <a:cubicBezTo>
                    <a:pt x="4" y="168"/>
                    <a:pt x="6" y="170"/>
                    <a:pt x="8" y="171"/>
                  </a:cubicBezTo>
                  <a:cubicBezTo>
                    <a:pt x="13" y="175"/>
                    <a:pt x="17" y="179"/>
                    <a:pt x="22" y="184"/>
                  </a:cubicBezTo>
                  <a:cubicBezTo>
                    <a:pt x="26" y="187"/>
                    <a:pt x="31" y="192"/>
                    <a:pt x="32" y="197"/>
                  </a:cubicBezTo>
                  <a:cubicBezTo>
                    <a:pt x="32" y="201"/>
                    <a:pt x="32" y="203"/>
                    <a:pt x="35" y="206"/>
                  </a:cubicBezTo>
                  <a:cubicBezTo>
                    <a:pt x="38" y="208"/>
                    <a:pt x="40" y="208"/>
                    <a:pt x="41" y="211"/>
                  </a:cubicBezTo>
                  <a:cubicBezTo>
                    <a:pt x="42" y="215"/>
                    <a:pt x="41" y="216"/>
                    <a:pt x="44" y="218"/>
                  </a:cubicBezTo>
                  <a:cubicBezTo>
                    <a:pt x="47" y="220"/>
                    <a:pt x="50" y="219"/>
                    <a:pt x="52" y="221"/>
                  </a:cubicBezTo>
                  <a:cubicBezTo>
                    <a:pt x="58" y="225"/>
                    <a:pt x="59" y="231"/>
                    <a:pt x="61" y="236"/>
                  </a:cubicBezTo>
                  <a:cubicBezTo>
                    <a:pt x="64" y="244"/>
                    <a:pt x="72" y="249"/>
                    <a:pt x="74" y="257"/>
                  </a:cubicBezTo>
                  <a:cubicBezTo>
                    <a:pt x="79" y="257"/>
                    <a:pt x="75" y="251"/>
                    <a:pt x="77" y="249"/>
                  </a:cubicBezTo>
                  <a:cubicBezTo>
                    <a:pt x="80" y="247"/>
                    <a:pt x="81" y="253"/>
                    <a:pt x="82" y="255"/>
                  </a:cubicBezTo>
                  <a:cubicBezTo>
                    <a:pt x="83" y="260"/>
                    <a:pt x="85" y="265"/>
                    <a:pt x="89" y="270"/>
                  </a:cubicBezTo>
                  <a:cubicBezTo>
                    <a:pt x="91" y="272"/>
                    <a:pt x="94" y="273"/>
                    <a:pt x="96" y="274"/>
                  </a:cubicBezTo>
                  <a:cubicBezTo>
                    <a:pt x="99" y="277"/>
                    <a:pt x="97" y="279"/>
                    <a:pt x="98" y="283"/>
                  </a:cubicBezTo>
                  <a:cubicBezTo>
                    <a:pt x="98" y="285"/>
                    <a:pt x="100" y="290"/>
                    <a:pt x="102" y="290"/>
                  </a:cubicBezTo>
                  <a:cubicBezTo>
                    <a:pt x="105" y="292"/>
                    <a:pt x="106" y="288"/>
                    <a:pt x="110" y="289"/>
                  </a:cubicBezTo>
                  <a:cubicBezTo>
                    <a:pt x="113" y="290"/>
                    <a:pt x="117" y="295"/>
                    <a:pt x="119" y="298"/>
                  </a:cubicBezTo>
                  <a:cubicBezTo>
                    <a:pt x="122" y="301"/>
                    <a:pt x="126" y="301"/>
                    <a:pt x="129" y="304"/>
                  </a:cubicBezTo>
                  <a:cubicBezTo>
                    <a:pt x="133" y="307"/>
                    <a:pt x="136" y="310"/>
                    <a:pt x="139" y="313"/>
                  </a:cubicBezTo>
                  <a:cubicBezTo>
                    <a:pt x="143" y="318"/>
                    <a:pt x="147" y="323"/>
                    <a:pt x="152" y="327"/>
                  </a:cubicBezTo>
                  <a:cubicBezTo>
                    <a:pt x="158" y="332"/>
                    <a:pt x="164" y="333"/>
                    <a:pt x="172" y="335"/>
                  </a:cubicBezTo>
                  <a:cubicBezTo>
                    <a:pt x="179" y="336"/>
                    <a:pt x="186" y="338"/>
                    <a:pt x="193" y="339"/>
                  </a:cubicBezTo>
                  <a:cubicBezTo>
                    <a:pt x="196" y="340"/>
                    <a:pt x="198" y="341"/>
                    <a:pt x="201" y="339"/>
                  </a:cubicBezTo>
                  <a:cubicBezTo>
                    <a:pt x="204" y="338"/>
                    <a:pt x="207" y="336"/>
                    <a:pt x="210" y="335"/>
                  </a:cubicBezTo>
                  <a:cubicBezTo>
                    <a:pt x="216" y="332"/>
                    <a:pt x="222" y="329"/>
                    <a:pt x="227" y="325"/>
                  </a:cubicBezTo>
                  <a:cubicBezTo>
                    <a:pt x="234" y="322"/>
                    <a:pt x="236" y="320"/>
                    <a:pt x="242" y="327"/>
                  </a:cubicBezTo>
                  <a:cubicBezTo>
                    <a:pt x="244" y="329"/>
                    <a:pt x="243" y="328"/>
                    <a:pt x="242" y="330"/>
                  </a:cubicBezTo>
                  <a:cubicBezTo>
                    <a:pt x="241" y="333"/>
                    <a:pt x="238" y="334"/>
                    <a:pt x="239" y="338"/>
                  </a:cubicBezTo>
                  <a:cubicBezTo>
                    <a:pt x="242" y="344"/>
                    <a:pt x="246" y="340"/>
                    <a:pt x="251" y="341"/>
                  </a:cubicBezTo>
                  <a:cubicBezTo>
                    <a:pt x="255" y="342"/>
                    <a:pt x="258" y="347"/>
                    <a:pt x="261" y="350"/>
                  </a:cubicBezTo>
                  <a:cubicBezTo>
                    <a:pt x="264" y="351"/>
                    <a:pt x="267" y="350"/>
                    <a:pt x="270" y="351"/>
                  </a:cubicBezTo>
                  <a:cubicBezTo>
                    <a:pt x="272" y="352"/>
                    <a:pt x="274" y="356"/>
                    <a:pt x="276" y="359"/>
                  </a:cubicBezTo>
                  <a:cubicBezTo>
                    <a:pt x="278" y="363"/>
                    <a:pt x="277" y="369"/>
                    <a:pt x="279" y="374"/>
                  </a:cubicBezTo>
                  <a:cubicBezTo>
                    <a:pt x="282" y="382"/>
                    <a:pt x="283" y="389"/>
                    <a:pt x="289" y="395"/>
                  </a:cubicBezTo>
                  <a:cubicBezTo>
                    <a:pt x="290" y="395"/>
                    <a:pt x="290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7"/>
                    <a:pt x="291" y="397"/>
                  </a:cubicBezTo>
                  <a:cubicBezTo>
                    <a:pt x="292" y="397"/>
                    <a:pt x="292" y="398"/>
                    <a:pt x="292" y="398"/>
                  </a:cubicBezTo>
                  <a:cubicBezTo>
                    <a:pt x="293" y="397"/>
                    <a:pt x="294" y="396"/>
                    <a:pt x="293" y="395"/>
                  </a:cubicBezTo>
                  <a:cubicBezTo>
                    <a:pt x="297" y="394"/>
                    <a:pt x="297" y="396"/>
                    <a:pt x="300" y="393"/>
                  </a:cubicBezTo>
                  <a:cubicBezTo>
                    <a:pt x="301" y="391"/>
                    <a:pt x="298" y="389"/>
                    <a:pt x="298" y="387"/>
                  </a:cubicBezTo>
                  <a:cubicBezTo>
                    <a:pt x="295" y="386"/>
                    <a:pt x="294" y="380"/>
                    <a:pt x="297" y="379"/>
                  </a:cubicBezTo>
                  <a:cubicBezTo>
                    <a:pt x="299" y="379"/>
                    <a:pt x="303" y="386"/>
                    <a:pt x="304" y="388"/>
                  </a:cubicBezTo>
                  <a:cubicBezTo>
                    <a:pt x="306" y="391"/>
                    <a:pt x="306" y="396"/>
                    <a:pt x="308" y="398"/>
                  </a:cubicBezTo>
                  <a:cubicBezTo>
                    <a:pt x="311" y="401"/>
                    <a:pt x="315" y="397"/>
                    <a:pt x="313" y="394"/>
                  </a:cubicBezTo>
                  <a:cubicBezTo>
                    <a:pt x="315" y="392"/>
                    <a:pt x="317" y="394"/>
                    <a:pt x="317" y="391"/>
                  </a:cubicBezTo>
                  <a:cubicBezTo>
                    <a:pt x="317" y="389"/>
                    <a:pt x="315" y="387"/>
                    <a:pt x="316" y="385"/>
                  </a:cubicBezTo>
                  <a:cubicBezTo>
                    <a:pt x="320" y="384"/>
                    <a:pt x="321" y="378"/>
                    <a:pt x="324" y="375"/>
                  </a:cubicBezTo>
                  <a:cubicBezTo>
                    <a:pt x="327" y="372"/>
                    <a:pt x="326" y="375"/>
                    <a:pt x="329" y="375"/>
                  </a:cubicBezTo>
                  <a:cubicBezTo>
                    <a:pt x="330" y="375"/>
                    <a:pt x="331" y="375"/>
                    <a:pt x="331" y="374"/>
                  </a:cubicBezTo>
                  <a:cubicBezTo>
                    <a:pt x="332" y="372"/>
                    <a:pt x="330" y="374"/>
                    <a:pt x="329" y="373"/>
                  </a:cubicBezTo>
                  <a:cubicBezTo>
                    <a:pt x="329" y="371"/>
                    <a:pt x="330" y="367"/>
                    <a:pt x="331" y="366"/>
                  </a:cubicBezTo>
                  <a:cubicBezTo>
                    <a:pt x="332" y="363"/>
                    <a:pt x="333" y="365"/>
                    <a:pt x="336" y="366"/>
                  </a:cubicBezTo>
                  <a:cubicBezTo>
                    <a:pt x="338" y="366"/>
                    <a:pt x="340" y="366"/>
                    <a:pt x="341" y="365"/>
                  </a:cubicBezTo>
                  <a:cubicBezTo>
                    <a:pt x="344" y="364"/>
                    <a:pt x="344" y="364"/>
                    <a:pt x="345" y="361"/>
                  </a:cubicBezTo>
                  <a:cubicBezTo>
                    <a:pt x="346" y="360"/>
                    <a:pt x="346" y="361"/>
                    <a:pt x="347" y="361"/>
                  </a:cubicBezTo>
                  <a:cubicBezTo>
                    <a:pt x="347" y="361"/>
                    <a:pt x="350" y="361"/>
                    <a:pt x="350" y="361"/>
                  </a:cubicBezTo>
                  <a:cubicBezTo>
                    <a:pt x="351" y="362"/>
                    <a:pt x="352" y="363"/>
                    <a:pt x="354" y="364"/>
                  </a:cubicBezTo>
                  <a:cubicBezTo>
                    <a:pt x="356" y="360"/>
                    <a:pt x="353" y="359"/>
                    <a:pt x="354" y="356"/>
                  </a:cubicBezTo>
                  <a:cubicBezTo>
                    <a:pt x="354" y="354"/>
                    <a:pt x="358" y="349"/>
                    <a:pt x="359" y="350"/>
                  </a:cubicBezTo>
                  <a:cubicBezTo>
                    <a:pt x="360" y="354"/>
                    <a:pt x="362" y="357"/>
                    <a:pt x="362" y="352"/>
                  </a:cubicBezTo>
                  <a:cubicBezTo>
                    <a:pt x="362" y="349"/>
                    <a:pt x="362" y="345"/>
                    <a:pt x="365" y="344"/>
                  </a:cubicBezTo>
                  <a:cubicBezTo>
                    <a:pt x="367" y="345"/>
                    <a:pt x="366" y="347"/>
                    <a:pt x="368" y="347"/>
                  </a:cubicBezTo>
                  <a:cubicBezTo>
                    <a:pt x="369" y="346"/>
                    <a:pt x="369" y="343"/>
                    <a:pt x="370" y="342"/>
                  </a:cubicBezTo>
                  <a:cubicBezTo>
                    <a:pt x="372" y="340"/>
                    <a:pt x="372" y="340"/>
                    <a:pt x="373" y="338"/>
                  </a:cubicBezTo>
                  <a:cubicBezTo>
                    <a:pt x="373" y="336"/>
                    <a:pt x="373" y="335"/>
                    <a:pt x="374" y="333"/>
                  </a:cubicBezTo>
                  <a:cubicBezTo>
                    <a:pt x="374" y="332"/>
                    <a:pt x="375" y="330"/>
                    <a:pt x="376" y="329"/>
                  </a:cubicBezTo>
                  <a:cubicBezTo>
                    <a:pt x="377" y="327"/>
                    <a:pt x="380" y="324"/>
                    <a:pt x="380" y="322"/>
                  </a:cubicBezTo>
                  <a:cubicBezTo>
                    <a:pt x="380" y="320"/>
                    <a:pt x="379" y="318"/>
                    <a:pt x="380" y="316"/>
                  </a:cubicBezTo>
                  <a:cubicBezTo>
                    <a:pt x="380" y="314"/>
                    <a:pt x="381" y="315"/>
                    <a:pt x="381" y="314"/>
                  </a:cubicBezTo>
                  <a:cubicBezTo>
                    <a:pt x="382" y="313"/>
                    <a:pt x="382" y="312"/>
                    <a:pt x="382" y="311"/>
                  </a:cubicBezTo>
                  <a:cubicBezTo>
                    <a:pt x="383" y="307"/>
                    <a:pt x="385" y="304"/>
                    <a:pt x="385" y="300"/>
                  </a:cubicBezTo>
                  <a:cubicBezTo>
                    <a:pt x="385" y="296"/>
                    <a:pt x="388" y="294"/>
                    <a:pt x="391" y="291"/>
                  </a:cubicBezTo>
                  <a:cubicBezTo>
                    <a:pt x="393" y="294"/>
                    <a:pt x="395" y="289"/>
                    <a:pt x="396" y="287"/>
                  </a:cubicBezTo>
                  <a:cubicBezTo>
                    <a:pt x="397" y="284"/>
                    <a:pt x="397" y="283"/>
                    <a:pt x="399" y="282"/>
                  </a:cubicBezTo>
                  <a:cubicBezTo>
                    <a:pt x="401" y="280"/>
                    <a:pt x="403" y="279"/>
                    <a:pt x="405" y="278"/>
                  </a:cubicBezTo>
                  <a:cubicBezTo>
                    <a:pt x="407" y="277"/>
                    <a:pt x="407" y="278"/>
                    <a:pt x="408" y="276"/>
                  </a:cubicBezTo>
                  <a:cubicBezTo>
                    <a:pt x="408" y="275"/>
                    <a:pt x="407" y="274"/>
                    <a:pt x="407" y="273"/>
                  </a:cubicBezTo>
                  <a:cubicBezTo>
                    <a:pt x="408" y="271"/>
                    <a:pt x="410" y="272"/>
                    <a:pt x="411" y="272"/>
                  </a:cubicBezTo>
                  <a:cubicBezTo>
                    <a:pt x="413" y="271"/>
                    <a:pt x="412" y="271"/>
                    <a:pt x="412" y="269"/>
                  </a:cubicBezTo>
                  <a:cubicBezTo>
                    <a:pt x="414" y="267"/>
                    <a:pt x="414" y="265"/>
                    <a:pt x="415" y="262"/>
                  </a:cubicBezTo>
                  <a:cubicBezTo>
                    <a:pt x="416" y="259"/>
                    <a:pt x="422" y="255"/>
                    <a:pt x="420" y="251"/>
                  </a:cubicBezTo>
                  <a:cubicBezTo>
                    <a:pt x="420" y="251"/>
                    <a:pt x="420" y="250"/>
                    <a:pt x="419" y="250"/>
                  </a:cubicBezTo>
                  <a:cubicBezTo>
                    <a:pt x="417" y="249"/>
                    <a:pt x="417" y="251"/>
                    <a:pt x="417" y="253"/>
                  </a:cubicBezTo>
                  <a:cubicBezTo>
                    <a:pt x="417" y="253"/>
                    <a:pt x="416" y="253"/>
                    <a:pt x="416" y="252"/>
                  </a:cubicBezTo>
                  <a:cubicBezTo>
                    <a:pt x="414" y="254"/>
                    <a:pt x="412" y="260"/>
                    <a:pt x="411" y="254"/>
                  </a:cubicBezTo>
                  <a:cubicBezTo>
                    <a:pt x="411" y="253"/>
                    <a:pt x="413" y="252"/>
                    <a:pt x="412" y="250"/>
                  </a:cubicBezTo>
                  <a:cubicBezTo>
                    <a:pt x="411" y="249"/>
                    <a:pt x="409" y="249"/>
                    <a:pt x="408" y="247"/>
                  </a:cubicBezTo>
                  <a:cubicBezTo>
                    <a:pt x="405" y="242"/>
                    <a:pt x="413" y="247"/>
                    <a:pt x="414" y="246"/>
                  </a:cubicBezTo>
                  <a:cubicBezTo>
                    <a:pt x="417" y="245"/>
                    <a:pt x="413" y="242"/>
                    <a:pt x="410" y="244"/>
                  </a:cubicBezTo>
                  <a:cubicBezTo>
                    <a:pt x="410" y="241"/>
                    <a:pt x="410" y="241"/>
                    <a:pt x="408" y="239"/>
                  </a:cubicBezTo>
                  <a:cubicBezTo>
                    <a:pt x="407" y="238"/>
                    <a:pt x="405" y="237"/>
                    <a:pt x="404" y="235"/>
                  </a:cubicBezTo>
                  <a:cubicBezTo>
                    <a:pt x="403" y="236"/>
                    <a:pt x="402" y="237"/>
                    <a:pt x="402" y="239"/>
                  </a:cubicBezTo>
                  <a:cubicBezTo>
                    <a:pt x="402" y="237"/>
                    <a:pt x="400" y="236"/>
                    <a:pt x="398" y="235"/>
                  </a:cubicBezTo>
                  <a:cubicBezTo>
                    <a:pt x="398" y="233"/>
                    <a:pt x="398" y="231"/>
                    <a:pt x="398" y="229"/>
                  </a:cubicBezTo>
                  <a:cubicBezTo>
                    <a:pt x="397" y="229"/>
                    <a:pt x="396" y="229"/>
                    <a:pt x="395" y="230"/>
                  </a:cubicBezTo>
                  <a:cubicBezTo>
                    <a:pt x="394" y="229"/>
                    <a:pt x="395" y="228"/>
                    <a:pt x="395" y="226"/>
                  </a:cubicBezTo>
                  <a:cubicBezTo>
                    <a:pt x="394" y="226"/>
                    <a:pt x="393" y="226"/>
                    <a:pt x="392" y="225"/>
                  </a:cubicBezTo>
                  <a:cubicBezTo>
                    <a:pt x="394" y="221"/>
                    <a:pt x="396" y="225"/>
                    <a:pt x="398" y="226"/>
                  </a:cubicBezTo>
                  <a:cubicBezTo>
                    <a:pt x="399" y="227"/>
                    <a:pt x="400" y="227"/>
                    <a:pt x="401" y="226"/>
                  </a:cubicBezTo>
                  <a:cubicBezTo>
                    <a:pt x="402" y="224"/>
                    <a:pt x="401" y="224"/>
                    <a:pt x="400" y="223"/>
                  </a:cubicBezTo>
                  <a:cubicBezTo>
                    <a:pt x="399" y="222"/>
                    <a:pt x="397" y="222"/>
                    <a:pt x="397" y="221"/>
                  </a:cubicBezTo>
                  <a:cubicBezTo>
                    <a:pt x="396" y="220"/>
                    <a:pt x="398" y="218"/>
                    <a:pt x="398" y="217"/>
                  </a:cubicBezTo>
                  <a:cubicBezTo>
                    <a:pt x="397" y="214"/>
                    <a:pt x="395" y="214"/>
                    <a:pt x="393" y="213"/>
                  </a:cubicBezTo>
                  <a:cubicBezTo>
                    <a:pt x="391" y="211"/>
                    <a:pt x="390" y="210"/>
                    <a:pt x="388" y="209"/>
                  </a:cubicBezTo>
                  <a:cubicBezTo>
                    <a:pt x="387" y="208"/>
                    <a:pt x="383" y="205"/>
                    <a:pt x="387" y="205"/>
                  </a:cubicBezTo>
                  <a:cubicBezTo>
                    <a:pt x="388" y="205"/>
                    <a:pt x="388" y="207"/>
                    <a:pt x="390" y="207"/>
                  </a:cubicBezTo>
                  <a:cubicBezTo>
                    <a:pt x="392" y="207"/>
                    <a:pt x="390" y="206"/>
                    <a:pt x="391" y="204"/>
                  </a:cubicBezTo>
                  <a:cubicBezTo>
                    <a:pt x="392" y="201"/>
                    <a:pt x="393" y="203"/>
                    <a:pt x="395" y="201"/>
                  </a:cubicBezTo>
                  <a:cubicBezTo>
                    <a:pt x="396" y="199"/>
                    <a:pt x="395" y="198"/>
                    <a:pt x="394" y="197"/>
                  </a:cubicBezTo>
                  <a:cubicBezTo>
                    <a:pt x="395" y="195"/>
                    <a:pt x="397" y="197"/>
                    <a:pt x="398" y="199"/>
                  </a:cubicBezTo>
                  <a:cubicBezTo>
                    <a:pt x="398" y="198"/>
                    <a:pt x="398" y="199"/>
                    <a:pt x="398" y="199"/>
                  </a:cubicBezTo>
                  <a:cubicBezTo>
                    <a:pt x="399" y="195"/>
                    <a:pt x="396" y="196"/>
                    <a:pt x="394" y="193"/>
                  </a:cubicBezTo>
                  <a:cubicBezTo>
                    <a:pt x="393" y="190"/>
                    <a:pt x="396" y="186"/>
                    <a:pt x="399" y="187"/>
                  </a:cubicBezTo>
                  <a:cubicBezTo>
                    <a:pt x="400" y="187"/>
                    <a:pt x="403" y="189"/>
                    <a:pt x="403" y="186"/>
                  </a:cubicBezTo>
                  <a:cubicBezTo>
                    <a:pt x="404" y="184"/>
                    <a:pt x="401" y="185"/>
                    <a:pt x="402" y="182"/>
                  </a:cubicBezTo>
                  <a:cubicBezTo>
                    <a:pt x="404" y="179"/>
                    <a:pt x="407" y="180"/>
                    <a:pt x="410" y="179"/>
                  </a:cubicBezTo>
                  <a:cubicBezTo>
                    <a:pt x="414" y="177"/>
                    <a:pt x="412" y="174"/>
                    <a:pt x="408" y="174"/>
                  </a:cubicBezTo>
                  <a:cubicBezTo>
                    <a:pt x="407" y="169"/>
                    <a:pt x="413" y="174"/>
                    <a:pt x="414" y="171"/>
                  </a:cubicBezTo>
                  <a:cubicBezTo>
                    <a:pt x="415" y="170"/>
                    <a:pt x="415" y="170"/>
                    <a:pt x="415" y="170"/>
                  </a:cubicBezTo>
                  <a:cubicBezTo>
                    <a:pt x="409" y="166"/>
                    <a:pt x="403" y="163"/>
                    <a:pt x="397" y="160"/>
                  </a:cubicBezTo>
                  <a:cubicBezTo>
                    <a:pt x="391" y="157"/>
                    <a:pt x="383" y="159"/>
                    <a:pt x="377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3821113" y="1589088"/>
              <a:ext cx="779463" cy="884238"/>
            </a:xfrm>
            <a:custGeom>
              <a:avLst/>
              <a:gdLst>
                <a:gd name="T0" fmla="*/ 471 w 481"/>
                <a:gd name="T1" fmla="*/ 406 h 547"/>
                <a:gd name="T2" fmla="*/ 452 w 481"/>
                <a:gd name="T3" fmla="*/ 385 h 547"/>
                <a:gd name="T4" fmla="*/ 453 w 481"/>
                <a:gd name="T5" fmla="*/ 321 h 547"/>
                <a:gd name="T6" fmla="*/ 452 w 481"/>
                <a:gd name="T7" fmla="*/ 294 h 547"/>
                <a:gd name="T8" fmla="*/ 439 w 481"/>
                <a:gd name="T9" fmla="*/ 242 h 547"/>
                <a:gd name="T10" fmla="*/ 420 w 481"/>
                <a:gd name="T11" fmla="*/ 210 h 547"/>
                <a:gd name="T12" fmla="*/ 418 w 481"/>
                <a:gd name="T13" fmla="*/ 175 h 547"/>
                <a:gd name="T14" fmla="*/ 426 w 481"/>
                <a:gd name="T15" fmla="*/ 150 h 547"/>
                <a:gd name="T16" fmla="*/ 407 w 481"/>
                <a:gd name="T17" fmla="*/ 123 h 547"/>
                <a:gd name="T18" fmla="*/ 389 w 481"/>
                <a:gd name="T19" fmla="*/ 105 h 547"/>
                <a:gd name="T20" fmla="*/ 351 w 481"/>
                <a:gd name="T21" fmla="*/ 85 h 547"/>
                <a:gd name="T22" fmla="*/ 321 w 481"/>
                <a:gd name="T23" fmla="*/ 63 h 547"/>
                <a:gd name="T24" fmla="*/ 306 w 481"/>
                <a:gd name="T25" fmla="*/ 45 h 547"/>
                <a:gd name="T26" fmla="*/ 281 w 481"/>
                <a:gd name="T27" fmla="*/ 26 h 547"/>
                <a:gd name="T28" fmla="*/ 264 w 481"/>
                <a:gd name="T29" fmla="*/ 11 h 547"/>
                <a:gd name="T30" fmla="*/ 255 w 481"/>
                <a:gd name="T31" fmla="*/ 40 h 547"/>
                <a:gd name="T32" fmla="*/ 244 w 481"/>
                <a:gd name="T33" fmla="*/ 88 h 547"/>
                <a:gd name="T34" fmla="*/ 193 w 481"/>
                <a:gd name="T35" fmla="*/ 84 h 547"/>
                <a:gd name="T36" fmla="*/ 147 w 481"/>
                <a:gd name="T37" fmla="*/ 99 h 547"/>
                <a:gd name="T38" fmla="*/ 136 w 481"/>
                <a:gd name="T39" fmla="*/ 157 h 547"/>
                <a:gd name="T40" fmla="*/ 103 w 481"/>
                <a:gd name="T41" fmla="*/ 144 h 547"/>
                <a:gd name="T42" fmla="*/ 73 w 481"/>
                <a:gd name="T43" fmla="*/ 186 h 547"/>
                <a:gd name="T44" fmla="*/ 50 w 481"/>
                <a:gd name="T45" fmla="*/ 238 h 547"/>
                <a:gd name="T46" fmla="*/ 35 w 481"/>
                <a:gd name="T47" fmla="*/ 307 h 547"/>
                <a:gd name="T48" fmla="*/ 11 w 481"/>
                <a:gd name="T49" fmla="*/ 349 h 547"/>
                <a:gd name="T50" fmla="*/ 14 w 481"/>
                <a:gd name="T51" fmla="*/ 381 h 547"/>
                <a:gd name="T52" fmla="*/ 67 w 481"/>
                <a:gd name="T53" fmla="*/ 418 h 547"/>
                <a:gd name="T54" fmla="*/ 116 w 481"/>
                <a:gd name="T55" fmla="*/ 461 h 547"/>
                <a:gd name="T56" fmla="*/ 161 w 481"/>
                <a:gd name="T57" fmla="*/ 491 h 547"/>
                <a:gd name="T58" fmla="*/ 196 w 481"/>
                <a:gd name="T59" fmla="*/ 515 h 547"/>
                <a:gd name="T60" fmla="*/ 226 w 481"/>
                <a:gd name="T61" fmla="*/ 544 h 547"/>
                <a:gd name="T62" fmla="*/ 280 w 481"/>
                <a:gd name="T63" fmla="*/ 519 h 547"/>
                <a:gd name="T64" fmla="*/ 346 w 481"/>
                <a:gd name="T65" fmla="*/ 543 h 547"/>
                <a:gd name="T66" fmla="*/ 339 w 481"/>
                <a:gd name="T67" fmla="*/ 519 h 547"/>
                <a:gd name="T68" fmla="*/ 348 w 481"/>
                <a:gd name="T69" fmla="*/ 516 h 547"/>
                <a:gd name="T70" fmla="*/ 336 w 481"/>
                <a:gd name="T71" fmla="*/ 510 h 547"/>
                <a:gd name="T72" fmla="*/ 343 w 481"/>
                <a:gd name="T73" fmla="*/ 499 h 547"/>
                <a:gd name="T74" fmla="*/ 357 w 481"/>
                <a:gd name="T75" fmla="*/ 506 h 547"/>
                <a:gd name="T76" fmla="*/ 368 w 481"/>
                <a:gd name="T77" fmla="*/ 499 h 547"/>
                <a:gd name="T78" fmla="*/ 366 w 481"/>
                <a:gd name="T79" fmla="*/ 490 h 547"/>
                <a:gd name="T80" fmla="*/ 369 w 481"/>
                <a:gd name="T81" fmla="*/ 483 h 547"/>
                <a:gd name="T82" fmla="*/ 378 w 481"/>
                <a:gd name="T83" fmla="*/ 478 h 547"/>
                <a:gd name="T84" fmla="*/ 379 w 481"/>
                <a:gd name="T85" fmla="*/ 464 h 547"/>
                <a:gd name="T86" fmla="*/ 378 w 481"/>
                <a:gd name="T87" fmla="*/ 455 h 547"/>
                <a:gd name="T88" fmla="*/ 383 w 481"/>
                <a:gd name="T89" fmla="*/ 449 h 547"/>
                <a:gd name="T90" fmla="*/ 389 w 481"/>
                <a:gd name="T91" fmla="*/ 450 h 547"/>
                <a:gd name="T92" fmla="*/ 402 w 481"/>
                <a:gd name="T93" fmla="*/ 446 h 547"/>
                <a:gd name="T94" fmla="*/ 417 w 481"/>
                <a:gd name="T95" fmla="*/ 447 h 547"/>
                <a:gd name="T96" fmla="*/ 427 w 481"/>
                <a:gd name="T97" fmla="*/ 450 h 547"/>
                <a:gd name="T98" fmla="*/ 438 w 481"/>
                <a:gd name="T99" fmla="*/ 441 h 547"/>
                <a:gd name="T100" fmla="*/ 449 w 481"/>
                <a:gd name="T101" fmla="*/ 441 h 547"/>
                <a:gd name="T102" fmla="*/ 469 w 481"/>
                <a:gd name="T103" fmla="*/ 440 h 547"/>
                <a:gd name="T104" fmla="*/ 481 w 481"/>
                <a:gd name="T105" fmla="*/ 43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1" h="547">
                  <a:moveTo>
                    <a:pt x="479" y="426"/>
                  </a:moveTo>
                  <a:cubicBezTo>
                    <a:pt x="479" y="423"/>
                    <a:pt x="478" y="421"/>
                    <a:pt x="476" y="419"/>
                  </a:cubicBezTo>
                  <a:cubicBezTo>
                    <a:pt x="475" y="417"/>
                    <a:pt x="474" y="415"/>
                    <a:pt x="474" y="413"/>
                  </a:cubicBezTo>
                  <a:cubicBezTo>
                    <a:pt x="473" y="409"/>
                    <a:pt x="473" y="408"/>
                    <a:pt x="471" y="406"/>
                  </a:cubicBezTo>
                  <a:cubicBezTo>
                    <a:pt x="468" y="404"/>
                    <a:pt x="468" y="402"/>
                    <a:pt x="467" y="399"/>
                  </a:cubicBezTo>
                  <a:cubicBezTo>
                    <a:pt x="466" y="397"/>
                    <a:pt x="464" y="396"/>
                    <a:pt x="462" y="394"/>
                  </a:cubicBezTo>
                  <a:cubicBezTo>
                    <a:pt x="460" y="392"/>
                    <a:pt x="458" y="391"/>
                    <a:pt x="456" y="390"/>
                  </a:cubicBezTo>
                  <a:cubicBezTo>
                    <a:pt x="454" y="388"/>
                    <a:pt x="453" y="387"/>
                    <a:pt x="452" y="385"/>
                  </a:cubicBezTo>
                  <a:cubicBezTo>
                    <a:pt x="448" y="379"/>
                    <a:pt x="447" y="373"/>
                    <a:pt x="446" y="367"/>
                  </a:cubicBezTo>
                  <a:cubicBezTo>
                    <a:pt x="446" y="361"/>
                    <a:pt x="444" y="354"/>
                    <a:pt x="447" y="349"/>
                  </a:cubicBezTo>
                  <a:cubicBezTo>
                    <a:pt x="449" y="345"/>
                    <a:pt x="453" y="340"/>
                    <a:pt x="453" y="336"/>
                  </a:cubicBezTo>
                  <a:cubicBezTo>
                    <a:pt x="454" y="331"/>
                    <a:pt x="452" y="325"/>
                    <a:pt x="453" y="321"/>
                  </a:cubicBezTo>
                  <a:cubicBezTo>
                    <a:pt x="454" y="318"/>
                    <a:pt x="455" y="317"/>
                    <a:pt x="453" y="314"/>
                  </a:cubicBezTo>
                  <a:cubicBezTo>
                    <a:pt x="453" y="312"/>
                    <a:pt x="451" y="309"/>
                    <a:pt x="452" y="307"/>
                  </a:cubicBezTo>
                  <a:cubicBezTo>
                    <a:pt x="453" y="304"/>
                    <a:pt x="456" y="305"/>
                    <a:pt x="456" y="301"/>
                  </a:cubicBezTo>
                  <a:cubicBezTo>
                    <a:pt x="456" y="298"/>
                    <a:pt x="453" y="296"/>
                    <a:pt x="452" y="294"/>
                  </a:cubicBezTo>
                  <a:cubicBezTo>
                    <a:pt x="450" y="289"/>
                    <a:pt x="449" y="283"/>
                    <a:pt x="445" y="278"/>
                  </a:cubicBezTo>
                  <a:cubicBezTo>
                    <a:pt x="441" y="275"/>
                    <a:pt x="438" y="270"/>
                    <a:pt x="436" y="266"/>
                  </a:cubicBezTo>
                  <a:cubicBezTo>
                    <a:pt x="435" y="261"/>
                    <a:pt x="431" y="256"/>
                    <a:pt x="430" y="251"/>
                  </a:cubicBezTo>
                  <a:cubicBezTo>
                    <a:pt x="429" y="243"/>
                    <a:pt x="435" y="245"/>
                    <a:pt x="439" y="242"/>
                  </a:cubicBezTo>
                  <a:cubicBezTo>
                    <a:pt x="445" y="237"/>
                    <a:pt x="440" y="233"/>
                    <a:pt x="438" y="228"/>
                  </a:cubicBezTo>
                  <a:cubicBezTo>
                    <a:pt x="437" y="226"/>
                    <a:pt x="437" y="223"/>
                    <a:pt x="437" y="220"/>
                  </a:cubicBezTo>
                  <a:cubicBezTo>
                    <a:pt x="436" y="217"/>
                    <a:pt x="435" y="216"/>
                    <a:pt x="431" y="216"/>
                  </a:cubicBezTo>
                  <a:cubicBezTo>
                    <a:pt x="426" y="216"/>
                    <a:pt x="418" y="217"/>
                    <a:pt x="420" y="210"/>
                  </a:cubicBezTo>
                  <a:cubicBezTo>
                    <a:pt x="421" y="207"/>
                    <a:pt x="422" y="206"/>
                    <a:pt x="422" y="203"/>
                  </a:cubicBezTo>
                  <a:cubicBezTo>
                    <a:pt x="422" y="201"/>
                    <a:pt x="421" y="200"/>
                    <a:pt x="424" y="199"/>
                  </a:cubicBezTo>
                  <a:cubicBezTo>
                    <a:pt x="425" y="194"/>
                    <a:pt x="421" y="187"/>
                    <a:pt x="420" y="183"/>
                  </a:cubicBezTo>
                  <a:cubicBezTo>
                    <a:pt x="419" y="181"/>
                    <a:pt x="418" y="178"/>
                    <a:pt x="418" y="175"/>
                  </a:cubicBezTo>
                  <a:cubicBezTo>
                    <a:pt x="419" y="172"/>
                    <a:pt x="419" y="171"/>
                    <a:pt x="418" y="168"/>
                  </a:cubicBezTo>
                  <a:cubicBezTo>
                    <a:pt x="417" y="165"/>
                    <a:pt x="418" y="164"/>
                    <a:pt x="419" y="161"/>
                  </a:cubicBezTo>
                  <a:cubicBezTo>
                    <a:pt x="420" y="158"/>
                    <a:pt x="419" y="157"/>
                    <a:pt x="422" y="155"/>
                  </a:cubicBezTo>
                  <a:cubicBezTo>
                    <a:pt x="425" y="153"/>
                    <a:pt x="426" y="153"/>
                    <a:pt x="426" y="150"/>
                  </a:cubicBezTo>
                  <a:cubicBezTo>
                    <a:pt x="425" y="147"/>
                    <a:pt x="423" y="145"/>
                    <a:pt x="421" y="143"/>
                  </a:cubicBezTo>
                  <a:cubicBezTo>
                    <a:pt x="420" y="142"/>
                    <a:pt x="420" y="139"/>
                    <a:pt x="418" y="137"/>
                  </a:cubicBezTo>
                  <a:cubicBezTo>
                    <a:pt x="417" y="136"/>
                    <a:pt x="414" y="136"/>
                    <a:pt x="413" y="134"/>
                  </a:cubicBezTo>
                  <a:cubicBezTo>
                    <a:pt x="411" y="131"/>
                    <a:pt x="412" y="122"/>
                    <a:pt x="407" y="123"/>
                  </a:cubicBezTo>
                  <a:cubicBezTo>
                    <a:pt x="405" y="123"/>
                    <a:pt x="404" y="126"/>
                    <a:pt x="402" y="126"/>
                  </a:cubicBezTo>
                  <a:cubicBezTo>
                    <a:pt x="399" y="126"/>
                    <a:pt x="399" y="120"/>
                    <a:pt x="399" y="118"/>
                  </a:cubicBezTo>
                  <a:cubicBezTo>
                    <a:pt x="399" y="116"/>
                    <a:pt x="398" y="114"/>
                    <a:pt x="397" y="111"/>
                  </a:cubicBezTo>
                  <a:cubicBezTo>
                    <a:pt x="395" y="108"/>
                    <a:pt x="392" y="107"/>
                    <a:pt x="389" y="105"/>
                  </a:cubicBezTo>
                  <a:cubicBezTo>
                    <a:pt x="386" y="103"/>
                    <a:pt x="383" y="100"/>
                    <a:pt x="381" y="98"/>
                  </a:cubicBezTo>
                  <a:cubicBezTo>
                    <a:pt x="376" y="94"/>
                    <a:pt x="371" y="91"/>
                    <a:pt x="366" y="89"/>
                  </a:cubicBezTo>
                  <a:cubicBezTo>
                    <a:pt x="363" y="88"/>
                    <a:pt x="360" y="89"/>
                    <a:pt x="358" y="88"/>
                  </a:cubicBezTo>
                  <a:cubicBezTo>
                    <a:pt x="355" y="87"/>
                    <a:pt x="355" y="84"/>
                    <a:pt x="351" y="85"/>
                  </a:cubicBezTo>
                  <a:cubicBezTo>
                    <a:pt x="348" y="85"/>
                    <a:pt x="348" y="86"/>
                    <a:pt x="345" y="85"/>
                  </a:cubicBezTo>
                  <a:cubicBezTo>
                    <a:pt x="342" y="84"/>
                    <a:pt x="339" y="82"/>
                    <a:pt x="337" y="79"/>
                  </a:cubicBezTo>
                  <a:cubicBezTo>
                    <a:pt x="334" y="74"/>
                    <a:pt x="334" y="70"/>
                    <a:pt x="327" y="69"/>
                  </a:cubicBezTo>
                  <a:cubicBezTo>
                    <a:pt x="323" y="68"/>
                    <a:pt x="323" y="67"/>
                    <a:pt x="321" y="63"/>
                  </a:cubicBezTo>
                  <a:cubicBezTo>
                    <a:pt x="320" y="61"/>
                    <a:pt x="319" y="58"/>
                    <a:pt x="316" y="57"/>
                  </a:cubicBezTo>
                  <a:cubicBezTo>
                    <a:pt x="314" y="57"/>
                    <a:pt x="314" y="58"/>
                    <a:pt x="312" y="57"/>
                  </a:cubicBezTo>
                  <a:cubicBezTo>
                    <a:pt x="311" y="56"/>
                    <a:pt x="310" y="54"/>
                    <a:pt x="310" y="52"/>
                  </a:cubicBezTo>
                  <a:cubicBezTo>
                    <a:pt x="309" y="50"/>
                    <a:pt x="308" y="47"/>
                    <a:pt x="306" y="45"/>
                  </a:cubicBezTo>
                  <a:cubicBezTo>
                    <a:pt x="304" y="43"/>
                    <a:pt x="301" y="43"/>
                    <a:pt x="299" y="42"/>
                  </a:cubicBezTo>
                  <a:cubicBezTo>
                    <a:pt x="297" y="40"/>
                    <a:pt x="296" y="37"/>
                    <a:pt x="294" y="36"/>
                  </a:cubicBezTo>
                  <a:cubicBezTo>
                    <a:pt x="290" y="33"/>
                    <a:pt x="283" y="37"/>
                    <a:pt x="279" y="33"/>
                  </a:cubicBezTo>
                  <a:cubicBezTo>
                    <a:pt x="276" y="30"/>
                    <a:pt x="279" y="28"/>
                    <a:pt x="281" y="26"/>
                  </a:cubicBezTo>
                  <a:cubicBezTo>
                    <a:pt x="283" y="23"/>
                    <a:pt x="283" y="23"/>
                    <a:pt x="280" y="20"/>
                  </a:cubicBezTo>
                  <a:cubicBezTo>
                    <a:pt x="277" y="17"/>
                    <a:pt x="276" y="11"/>
                    <a:pt x="274" y="7"/>
                  </a:cubicBezTo>
                  <a:cubicBezTo>
                    <a:pt x="273" y="5"/>
                    <a:pt x="271" y="0"/>
                    <a:pt x="268" y="2"/>
                  </a:cubicBezTo>
                  <a:cubicBezTo>
                    <a:pt x="266" y="4"/>
                    <a:pt x="266" y="10"/>
                    <a:pt x="264" y="11"/>
                  </a:cubicBezTo>
                  <a:cubicBezTo>
                    <a:pt x="262" y="12"/>
                    <a:pt x="257" y="12"/>
                    <a:pt x="255" y="11"/>
                  </a:cubicBezTo>
                  <a:cubicBezTo>
                    <a:pt x="252" y="11"/>
                    <a:pt x="248" y="11"/>
                    <a:pt x="244" y="12"/>
                  </a:cubicBezTo>
                  <a:cubicBezTo>
                    <a:pt x="246" y="17"/>
                    <a:pt x="248" y="21"/>
                    <a:pt x="251" y="26"/>
                  </a:cubicBezTo>
                  <a:cubicBezTo>
                    <a:pt x="254" y="30"/>
                    <a:pt x="256" y="35"/>
                    <a:pt x="255" y="40"/>
                  </a:cubicBezTo>
                  <a:cubicBezTo>
                    <a:pt x="254" y="45"/>
                    <a:pt x="251" y="51"/>
                    <a:pt x="249" y="57"/>
                  </a:cubicBezTo>
                  <a:cubicBezTo>
                    <a:pt x="248" y="61"/>
                    <a:pt x="247" y="66"/>
                    <a:pt x="243" y="69"/>
                  </a:cubicBezTo>
                  <a:cubicBezTo>
                    <a:pt x="240" y="71"/>
                    <a:pt x="235" y="73"/>
                    <a:pt x="233" y="77"/>
                  </a:cubicBezTo>
                  <a:cubicBezTo>
                    <a:pt x="230" y="84"/>
                    <a:pt x="244" y="81"/>
                    <a:pt x="244" y="88"/>
                  </a:cubicBezTo>
                  <a:cubicBezTo>
                    <a:pt x="243" y="91"/>
                    <a:pt x="241" y="95"/>
                    <a:pt x="238" y="97"/>
                  </a:cubicBezTo>
                  <a:cubicBezTo>
                    <a:pt x="235" y="99"/>
                    <a:pt x="235" y="101"/>
                    <a:pt x="232" y="100"/>
                  </a:cubicBezTo>
                  <a:cubicBezTo>
                    <a:pt x="224" y="97"/>
                    <a:pt x="216" y="94"/>
                    <a:pt x="208" y="90"/>
                  </a:cubicBezTo>
                  <a:cubicBezTo>
                    <a:pt x="203" y="88"/>
                    <a:pt x="198" y="86"/>
                    <a:pt x="193" y="84"/>
                  </a:cubicBezTo>
                  <a:cubicBezTo>
                    <a:pt x="188" y="83"/>
                    <a:pt x="184" y="85"/>
                    <a:pt x="179" y="86"/>
                  </a:cubicBezTo>
                  <a:cubicBezTo>
                    <a:pt x="169" y="88"/>
                    <a:pt x="162" y="84"/>
                    <a:pt x="152" y="83"/>
                  </a:cubicBezTo>
                  <a:cubicBezTo>
                    <a:pt x="148" y="83"/>
                    <a:pt x="147" y="84"/>
                    <a:pt x="147" y="88"/>
                  </a:cubicBezTo>
                  <a:cubicBezTo>
                    <a:pt x="147" y="92"/>
                    <a:pt x="147" y="95"/>
                    <a:pt x="147" y="99"/>
                  </a:cubicBezTo>
                  <a:cubicBezTo>
                    <a:pt x="146" y="105"/>
                    <a:pt x="145" y="113"/>
                    <a:pt x="145" y="120"/>
                  </a:cubicBezTo>
                  <a:cubicBezTo>
                    <a:pt x="146" y="124"/>
                    <a:pt x="148" y="128"/>
                    <a:pt x="148" y="132"/>
                  </a:cubicBezTo>
                  <a:cubicBezTo>
                    <a:pt x="149" y="138"/>
                    <a:pt x="145" y="142"/>
                    <a:pt x="142" y="147"/>
                  </a:cubicBezTo>
                  <a:cubicBezTo>
                    <a:pt x="141" y="150"/>
                    <a:pt x="139" y="157"/>
                    <a:pt x="136" y="157"/>
                  </a:cubicBezTo>
                  <a:cubicBezTo>
                    <a:pt x="135" y="158"/>
                    <a:pt x="130" y="155"/>
                    <a:pt x="128" y="154"/>
                  </a:cubicBezTo>
                  <a:cubicBezTo>
                    <a:pt x="125" y="154"/>
                    <a:pt x="121" y="153"/>
                    <a:pt x="118" y="151"/>
                  </a:cubicBezTo>
                  <a:cubicBezTo>
                    <a:pt x="115" y="149"/>
                    <a:pt x="113" y="147"/>
                    <a:pt x="110" y="146"/>
                  </a:cubicBezTo>
                  <a:cubicBezTo>
                    <a:pt x="108" y="145"/>
                    <a:pt x="105" y="145"/>
                    <a:pt x="103" y="144"/>
                  </a:cubicBezTo>
                  <a:cubicBezTo>
                    <a:pt x="103" y="146"/>
                    <a:pt x="101" y="148"/>
                    <a:pt x="99" y="150"/>
                  </a:cubicBezTo>
                  <a:cubicBezTo>
                    <a:pt x="96" y="152"/>
                    <a:pt x="93" y="154"/>
                    <a:pt x="91" y="157"/>
                  </a:cubicBezTo>
                  <a:cubicBezTo>
                    <a:pt x="86" y="161"/>
                    <a:pt x="81" y="165"/>
                    <a:pt x="77" y="170"/>
                  </a:cubicBezTo>
                  <a:cubicBezTo>
                    <a:pt x="74" y="175"/>
                    <a:pt x="75" y="181"/>
                    <a:pt x="73" y="186"/>
                  </a:cubicBezTo>
                  <a:cubicBezTo>
                    <a:pt x="72" y="192"/>
                    <a:pt x="69" y="197"/>
                    <a:pt x="67" y="202"/>
                  </a:cubicBezTo>
                  <a:cubicBezTo>
                    <a:pt x="66" y="206"/>
                    <a:pt x="66" y="210"/>
                    <a:pt x="64" y="214"/>
                  </a:cubicBezTo>
                  <a:cubicBezTo>
                    <a:pt x="61" y="218"/>
                    <a:pt x="54" y="217"/>
                    <a:pt x="51" y="222"/>
                  </a:cubicBezTo>
                  <a:cubicBezTo>
                    <a:pt x="48" y="227"/>
                    <a:pt x="46" y="234"/>
                    <a:pt x="50" y="238"/>
                  </a:cubicBezTo>
                  <a:cubicBezTo>
                    <a:pt x="54" y="244"/>
                    <a:pt x="58" y="251"/>
                    <a:pt x="59" y="258"/>
                  </a:cubicBezTo>
                  <a:cubicBezTo>
                    <a:pt x="61" y="266"/>
                    <a:pt x="59" y="274"/>
                    <a:pt x="57" y="281"/>
                  </a:cubicBezTo>
                  <a:cubicBezTo>
                    <a:pt x="55" y="287"/>
                    <a:pt x="50" y="291"/>
                    <a:pt x="46" y="295"/>
                  </a:cubicBezTo>
                  <a:cubicBezTo>
                    <a:pt x="43" y="299"/>
                    <a:pt x="37" y="302"/>
                    <a:pt x="35" y="307"/>
                  </a:cubicBezTo>
                  <a:cubicBezTo>
                    <a:pt x="33" y="309"/>
                    <a:pt x="33" y="312"/>
                    <a:pt x="32" y="314"/>
                  </a:cubicBezTo>
                  <a:cubicBezTo>
                    <a:pt x="30" y="319"/>
                    <a:pt x="27" y="324"/>
                    <a:pt x="25" y="329"/>
                  </a:cubicBezTo>
                  <a:cubicBezTo>
                    <a:pt x="23" y="333"/>
                    <a:pt x="20" y="337"/>
                    <a:pt x="19" y="341"/>
                  </a:cubicBezTo>
                  <a:cubicBezTo>
                    <a:pt x="16" y="342"/>
                    <a:pt x="14" y="347"/>
                    <a:pt x="11" y="349"/>
                  </a:cubicBezTo>
                  <a:cubicBezTo>
                    <a:pt x="9" y="352"/>
                    <a:pt x="6" y="355"/>
                    <a:pt x="5" y="358"/>
                  </a:cubicBezTo>
                  <a:cubicBezTo>
                    <a:pt x="2" y="362"/>
                    <a:pt x="0" y="366"/>
                    <a:pt x="1" y="371"/>
                  </a:cubicBezTo>
                  <a:cubicBezTo>
                    <a:pt x="1" y="372"/>
                    <a:pt x="2" y="372"/>
                    <a:pt x="2" y="373"/>
                  </a:cubicBezTo>
                  <a:cubicBezTo>
                    <a:pt x="5" y="376"/>
                    <a:pt x="9" y="379"/>
                    <a:pt x="14" y="381"/>
                  </a:cubicBezTo>
                  <a:cubicBezTo>
                    <a:pt x="19" y="383"/>
                    <a:pt x="24" y="389"/>
                    <a:pt x="30" y="391"/>
                  </a:cubicBezTo>
                  <a:cubicBezTo>
                    <a:pt x="35" y="393"/>
                    <a:pt x="40" y="394"/>
                    <a:pt x="45" y="399"/>
                  </a:cubicBezTo>
                  <a:cubicBezTo>
                    <a:pt x="50" y="403"/>
                    <a:pt x="54" y="408"/>
                    <a:pt x="60" y="412"/>
                  </a:cubicBezTo>
                  <a:cubicBezTo>
                    <a:pt x="62" y="414"/>
                    <a:pt x="65" y="417"/>
                    <a:pt x="67" y="418"/>
                  </a:cubicBezTo>
                  <a:cubicBezTo>
                    <a:pt x="70" y="419"/>
                    <a:pt x="73" y="417"/>
                    <a:pt x="76" y="418"/>
                  </a:cubicBezTo>
                  <a:cubicBezTo>
                    <a:pt x="83" y="418"/>
                    <a:pt x="85" y="424"/>
                    <a:pt x="89" y="428"/>
                  </a:cubicBezTo>
                  <a:cubicBezTo>
                    <a:pt x="94" y="433"/>
                    <a:pt x="99" y="438"/>
                    <a:pt x="103" y="444"/>
                  </a:cubicBezTo>
                  <a:cubicBezTo>
                    <a:pt x="108" y="449"/>
                    <a:pt x="112" y="455"/>
                    <a:pt x="116" y="461"/>
                  </a:cubicBezTo>
                  <a:cubicBezTo>
                    <a:pt x="120" y="465"/>
                    <a:pt x="125" y="470"/>
                    <a:pt x="130" y="473"/>
                  </a:cubicBezTo>
                  <a:cubicBezTo>
                    <a:pt x="135" y="477"/>
                    <a:pt x="141" y="475"/>
                    <a:pt x="147" y="479"/>
                  </a:cubicBezTo>
                  <a:cubicBezTo>
                    <a:pt x="150" y="481"/>
                    <a:pt x="151" y="483"/>
                    <a:pt x="153" y="486"/>
                  </a:cubicBezTo>
                  <a:cubicBezTo>
                    <a:pt x="156" y="489"/>
                    <a:pt x="158" y="489"/>
                    <a:pt x="161" y="491"/>
                  </a:cubicBezTo>
                  <a:cubicBezTo>
                    <a:pt x="165" y="487"/>
                    <a:pt x="174" y="498"/>
                    <a:pt x="177" y="499"/>
                  </a:cubicBezTo>
                  <a:cubicBezTo>
                    <a:pt x="179" y="501"/>
                    <a:pt x="182" y="500"/>
                    <a:pt x="184" y="503"/>
                  </a:cubicBezTo>
                  <a:cubicBezTo>
                    <a:pt x="187" y="505"/>
                    <a:pt x="187" y="507"/>
                    <a:pt x="190" y="509"/>
                  </a:cubicBezTo>
                  <a:cubicBezTo>
                    <a:pt x="193" y="511"/>
                    <a:pt x="193" y="513"/>
                    <a:pt x="196" y="515"/>
                  </a:cubicBezTo>
                  <a:cubicBezTo>
                    <a:pt x="197" y="517"/>
                    <a:pt x="200" y="518"/>
                    <a:pt x="202" y="519"/>
                  </a:cubicBezTo>
                  <a:cubicBezTo>
                    <a:pt x="207" y="522"/>
                    <a:pt x="210" y="527"/>
                    <a:pt x="213" y="532"/>
                  </a:cubicBezTo>
                  <a:cubicBezTo>
                    <a:pt x="215" y="535"/>
                    <a:pt x="216" y="536"/>
                    <a:pt x="219" y="538"/>
                  </a:cubicBezTo>
                  <a:cubicBezTo>
                    <a:pt x="221" y="540"/>
                    <a:pt x="223" y="543"/>
                    <a:pt x="226" y="544"/>
                  </a:cubicBezTo>
                  <a:cubicBezTo>
                    <a:pt x="231" y="547"/>
                    <a:pt x="235" y="538"/>
                    <a:pt x="237" y="534"/>
                  </a:cubicBezTo>
                  <a:cubicBezTo>
                    <a:pt x="240" y="529"/>
                    <a:pt x="243" y="524"/>
                    <a:pt x="246" y="519"/>
                  </a:cubicBezTo>
                  <a:cubicBezTo>
                    <a:pt x="249" y="513"/>
                    <a:pt x="251" y="510"/>
                    <a:pt x="259" y="510"/>
                  </a:cubicBezTo>
                  <a:cubicBezTo>
                    <a:pt x="266" y="511"/>
                    <a:pt x="273" y="516"/>
                    <a:pt x="280" y="519"/>
                  </a:cubicBezTo>
                  <a:cubicBezTo>
                    <a:pt x="284" y="521"/>
                    <a:pt x="289" y="523"/>
                    <a:pt x="293" y="525"/>
                  </a:cubicBezTo>
                  <a:cubicBezTo>
                    <a:pt x="298" y="527"/>
                    <a:pt x="302" y="529"/>
                    <a:pt x="308" y="531"/>
                  </a:cubicBezTo>
                  <a:cubicBezTo>
                    <a:pt x="314" y="532"/>
                    <a:pt x="322" y="530"/>
                    <a:pt x="328" y="533"/>
                  </a:cubicBezTo>
                  <a:cubicBezTo>
                    <a:pt x="334" y="536"/>
                    <a:pt x="340" y="539"/>
                    <a:pt x="346" y="543"/>
                  </a:cubicBezTo>
                  <a:cubicBezTo>
                    <a:pt x="346" y="540"/>
                    <a:pt x="342" y="538"/>
                    <a:pt x="342" y="536"/>
                  </a:cubicBezTo>
                  <a:cubicBezTo>
                    <a:pt x="344" y="534"/>
                    <a:pt x="345" y="535"/>
                    <a:pt x="346" y="536"/>
                  </a:cubicBezTo>
                  <a:cubicBezTo>
                    <a:pt x="346" y="532"/>
                    <a:pt x="345" y="530"/>
                    <a:pt x="343" y="527"/>
                  </a:cubicBezTo>
                  <a:cubicBezTo>
                    <a:pt x="342" y="525"/>
                    <a:pt x="339" y="521"/>
                    <a:pt x="339" y="519"/>
                  </a:cubicBezTo>
                  <a:cubicBezTo>
                    <a:pt x="342" y="519"/>
                    <a:pt x="344" y="526"/>
                    <a:pt x="347" y="521"/>
                  </a:cubicBezTo>
                  <a:cubicBezTo>
                    <a:pt x="348" y="524"/>
                    <a:pt x="349" y="526"/>
                    <a:pt x="352" y="527"/>
                  </a:cubicBezTo>
                  <a:cubicBezTo>
                    <a:pt x="354" y="525"/>
                    <a:pt x="350" y="524"/>
                    <a:pt x="349" y="522"/>
                  </a:cubicBezTo>
                  <a:cubicBezTo>
                    <a:pt x="347" y="519"/>
                    <a:pt x="350" y="518"/>
                    <a:pt x="348" y="516"/>
                  </a:cubicBezTo>
                  <a:cubicBezTo>
                    <a:pt x="347" y="515"/>
                    <a:pt x="346" y="515"/>
                    <a:pt x="345" y="514"/>
                  </a:cubicBezTo>
                  <a:cubicBezTo>
                    <a:pt x="344" y="513"/>
                    <a:pt x="344" y="511"/>
                    <a:pt x="343" y="510"/>
                  </a:cubicBezTo>
                  <a:cubicBezTo>
                    <a:pt x="343" y="509"/>
                    <a:pt x="341" y="508"/>
                    <a:pt x="340" y="508"/>
                  </a:cubicBezTo>
                  <a:cubicBezTo>
                    <a:pt x="338" y="508"/>
                    <a:pt x="338" y="510"/>
                    <a:pt x="336" y="510"/>
                  </a:cubicBezTo>
                  <a:cubicBezTo>
                    <a:pt x="335" y="507"/>
                    <a:pt x="334" y="505"/>
                    <a:pt x="337" y="504"/>
                  </a:cubicBezTo>
                  <a:cubicBezTo>
                    <a:pt x="340" y="501"/>
                    <a:pt x="341" y="503"/>
                    <a:pt x="343" y="506"/>
                  </a:cubicBezTo>
                  <a:cubicBezTo>
                    <a:pt x="345" y="508"/>
                    <a:pt x="348" y="509"/>
                    <a:pt x="345" y="505"/>
                  </a:cubicBezTo>
                  <a:cubicBezTo>
                    <a:pt x="344" y="503"/>
                    <a:pt x="341" y="502"/>
                    <a:pt x="343" y="499"/>
                  </a:cubicBezTo>
                  <a:cubicBezTo>
                    <a:pt x="344" y="500"/>
                    <a:pt x="345" y="501"/>
                    <a:pt x="347" y="501"/>
                  </a:cubicBezTo>
                  <a:cubicBezTo>
                    <a:pt x="347" y="497"/>
                    <a:pt x="351" y="500"/>
                    <a:pt x="353" y="501"/>
                  </a:cubicBezTo>
                  <a:cubicBezTo>
                    <a:pt x="352" y="502"/>
                    <a:pt x="348" y="500"/>
                    <a:pt x="349" y="503"/>
                  </a:cubicBezTo>
                  <a:cubicBezTo>
                    <a:pt x="353" y="503"/>
                    <a:pt x="353" y="505"/>
                    <a:pt x="357" y="506"/>
                  </a:cubicBezTo>
                  <a:cubicBezTo>
                    <a:pt x="359" y="504"/>
                    <a:pt x="355" y="502"/>
                    <a:pt x="355" y="500"/>
                  </a:cubicBezTo>
                  <a:cubicBezTo>
                    <a:pt x="357" y="500"/>
                    <a:pt x="360" y="502"/>
                    <a:pt x="362" y="501"/>
                  </a:cubicBezTo>
                  <a:cubicBezTo>
                    <a:pt x="365" y="499"/>
                    <a:pt x="361" y="498"/>
                    <a:pt x="361" y="496"/>
                  </a:cubicBezTo>
                  <a:cubicBezTo>
                    <a:pt x="364" y="496"/>
                    <a:pt x="365" y="498"/>
                    <a:pt x="368" y="499"/>
                  </a:cubicBezTo>
                  <a:cubicBezTo>
                    <a:pt x="369" y="497"/>
                    <a:pt x="367" y="497"/>
                    <a:pt x="367" y="496"/>
                  </a:cubicBezTo>
                  <a:cubicBezTo>
                    <a:pt x="367" y="495"/>
                    <a:pt x="367" y="495"/>
                    <a:pt x="367" y="494"/>
                  </a:cubicBezTo>
                  <a:cubicBezTo>
                    <a:pt x="367" y="493"/>
                    <a:pt x="369" y="494"/>
                    <a:pt x="368" y="492"/>
                  </a:cubicBezTo>
                  <a:cubicBezTo>
                    <a:pt x="368" y="492"/>
                    <a:pt x="367" y="490"/>
                    <a:pt x="366" y="490"/>
                  </a:cubicBezTo>
                  <a:cubicBezTo>
                    <a:pt x="365" y="488"/>
                    <a:pt x="363" y="488"/>
                    <a:pt x="362" y="486"/>
                  </a:cubicBezTo>
                  <a:cubicBezTo>
                    <a:pt x="361" y="485"/>
                    <a:pt x="358" y="483"/>
                    <a:pt x="358" y="482"/>
                  </a:cubicBezTo>
                  <a:cubicBezTo>
                    <a:pt x="360" y="481"/>
                    <a:pt x="361" y="482"/>
                    <a:pt x="363" y="483"/>
                  </a:cubicBezTo>
                  <a:cubicBezTo>
                    <a:pt x="365" y="483"/>
                    <a:pt x="367" y="483"/>
                    <a:pt x="369" y="483"/>
                  </a:cubicBezTo>
                  <a:cubicBezTo>
                    <a:pt x="370" y="483"/>
                    <a:pt x="372" y="483"/>
                    <a:pt x="373" y="483"/>
                  </a:cubicBezTo>
                  <a:cubicBezTo>
                    <a:pt x="375" y="484"/>
                    <a:pt x="376" y="486"/>
                    <a:pt x="378" y="485"/>
                  </a:cubicBezTo>
                  <a:cubicBezTo>
                    <a:pt x="379" y="482"/>
                    <a:pt x="372" y="478"/>
                    <a:pt x="371" y="474"/>
                  </a:cubicBezTo>
                  <a:cubicBezTo>
                    <a:pt x="374" y="475"/>
                    <a:pt x="376" y="477"/>
                    <a:pt x="378" y="478"/>
                  </a:cubicBezTo>
                  <a:cubicBezTo>
                    <a:pt x="380" y="479"/>
                    <a:pt x="385" y="481"/>
                    <a:pt x="386" y="479"/>
                  </a:cubicBezTo>
                  <a:cubicBezTo>
                    <a:pt x="387" y="477"/>
                    <a:pt x="385" y="476"/>
                    <a:pt x="384" y="475"/>
                  </a:cubicBezTo>
                  <a:cubicBezTo>
                    <a:pt x="383" y="473"/>
                    <a:pt x="380" y="470"/>
                    <a:pt x="384" y="469"/>
                  </a:cubicBezTo>
                  <a:cubicBezTo>
                    <a:pt x="384" y="467"/>
                    <a:pt x="382" y="463"/>
                    <a:pt x="379" y="464"/>
                  </a:cubicBezTo>
                  <a:cubicBezTo>
                    <a:pt x="379" y="464"/>
                    <a:pt x="378" y="463"/>
                    <a:pt x="377" y="463"/>
                  </a:cubicBezTo>
                  <a:cubicBezTo>
                    <a:pt x="377" y="464"/>
                    <a:pt x="377" y="466"/>
                    <a:pt x="377" y="467"/>
                  </a:cubicBezTo>
                  <a:cubicBezTo>
                    <a:pt x="373" y="468"/>
                    <a:pt x="375" y="464"/>
                    <a:pt x="376" y="462"/>
                  </a:cubicBezTo>
                  <a:cubicBezTo>
                    <a:pt x="376" y="461"/>
                    <a:pt x="377" y="455"/>
                    <a:pt x="378" y="455"/>
                  </a:cubicBezTo>
                  <a:cubicBezTo>
                    <a:pt x="381" y="454"/>
                    <a:pt x="380" y="461"/>
                    <a:pt x="381" y="461"/>
                  </a:cubicBezTo>
                  <a:cubicBezTo>
                    <a:pt x="384" y="463"/>
                    <a:pt x="385" y="458"/>
                    <a:pt x="383" y="457"/>
                  </a:cubicBezTo>
                  <a:cubicBezTo>
                    <a:pt x="383" y="454"/>
                    <a:pt x="381" y="454"/>
                    <a:pt x="380" y="452"/>
                  </a:cubicBezTo>
                  <a:cubicBezTo>
                    <a:pt x="379" y="449"/>
                    <a:pt x="382" y="451"/>
                    <a:pt x="383" y="449"/>
                  </a:cubicBezTo>
                  <a:cubicBezTo>
                    <a:pt x="384" y="445"/>
                    <a:pt x="381" y="440"/>
                    <a:pt x="379" y="438"/>
                  </a:cubicBezTo>
                  <a:cubicBezTo>
                    <a:pt x="381" y="439"/>
                    <a:pt x="382" y="441"/>
                    <a:pt x="384" y="442"/>
                  </a:cubicBezTo>
                  <a:cubicBezTo>
                    <a:pt x="386" y="443"/>
                    <a:pt x="389" y="442"/>
                    <a:pt x="390" y="445"/>
                  </a:cubicBezTo>
                  <a:cubicBezTo>
                    <a:pt x="390" y="446"/>
                    <a:pt x="387" y="450"/>
                    <a:pt x="389" y="450"/>
                  </a:cubicBezTo>
                  <a:cubicBezTo>
                    <a:pt x="392" y="451"/>
                    <a:pt x="392" y="447"/>
                    <a:pt x="395" y="448"/>
                  </a:cubicBezTo>
                  <a:cubicBezTo>
                    <a:pt x="397" y="449"/>
                    <a:pt x="397" y="452"/>
                    <a:pt x="399" y="451"/>
                  </a:cubicBezTo>
                  <a:cubicBezTo>
                    <a:pt x="400" y="451"/>
                    <a:pt x="400" y="449"/>
                    <a:pt x="401" y="449"/>
                  </a:cubicBezTo>
                  <a:cubicBezTo>
                    <a:pt x="401" y="448"/>
                    <a:pt x="402" y="446"/>
                    <a:pt x="402" y="446"/>
                  </a:cubicBezTo>
                  <a:cubicBezTo>
                    <a:pt x="403" y="442"/>
                    <a:pt x="401" y="436"/>
                    <a:pt x="401" y="432"/>
                  </a:cubicBezTo>
                  <a:cubicBezTo>
                    <a:pt x="403" y="432"/>
                    <a:pt x="407" y="437"/>
                    <a:pt x="408" y="439"/>
                  </a:cubicBezTo>
                  <a:cubicBezTo>
                    <a:pt x="411" y="441"/>
                    <a:pt x="412" y="444"/>
                    <a:pt x="414" y="445"/>
                  </a:cubicBezTo>
                  <a:cubicBezTo>
                    <a:pt x="415" y="446"/>
                    <a:pt x="416" y="446"/>
                    <a:pt x="417" y="447"/>
                  </a:cubicBezTo>
                  <a:cubicBezTo>
                    <a:pt x="418" y="448"/>
                    <a:pt x="417" y="449"/>
                    <a:pt x="420" y="450"/>
                  </a:cubicBezTo>
                  <a:cubicBezTo>
                    <a:pt x="422" y="450"/>
                    <a:pt x="422" y="449"/>
                    <a:pt x="424" y="451"/>
                  </a:cubicBezTo>
                  <a:cubicBezTo>
                    <a:pt x="425" y="452"/>
                    <a:pt x="425" y="454"/>
                    <a:pt x="424" y="455"/>
                  </a:cubicBezTo>
                  <a:cubicBezTo>
                    <a:pt x="429" y="456"/>
                    <a:pt x="426" y="451"/>
                    <a:pt x="427" y="450"/>
                  </a:cubicBezTo>
                  <a:cubicBezTo>
                    <a:pt x="430" y="448"/>
                    <a:pt x="429" y="454"/>
                    <a:pt x="432" y="452"/>
                  </a:cubicBezTo>
                  <a:cubicBezTo>
                    <a:pt x="435" y="450"/>
                    <a:pt x="432" y="447"/>
                    <a:pt x="432" y="445"/>
                  </a:cubicBezTo>
                  <a:cubicBezTo>
                    <a:pt x="431" y="443"/>
                    <a:pt x="433" y="441"/>
                    <a:pt x="432" y="439"/>
                  </a:cubicBezTo>
                  <a:cubicBezTo>
                    <a:pt x="433" y="439"/>
                    <a:pt x="436" y="440"/>
                    <a:pt x="438" y="441"/>
                  </a:cubicBezTo>
                  <a:cubicBezTo>
                    <a:pt x="439" y="442"/>
                    <a:pt x="439" y="444"/>
                    <a:pt x="441" y="445"/>
                  </a:cubicBezTo>
                  <a:cubicBezTo>
                    <a:pt x="442" y="443"/>
                    <a:pt x="440" y="440"/>
                    <a:pt x="443" y="439"/>
                  </a:cubicBezTo>
                  <a:cubicBezTo>
                    <a:pt x="444" y="439"/>
                    <a:pt x="448" y="440"/>
                    <a:pt x="449" y="440"/>
                  </a:cubicBezTo>
                  <a:cubicBezTo>
                    <a:pt x="449" y="440"/>
                    <a:pt x="449" y="441"/>
                    <a:pt x="449" y="441"/>
                  </a:cubicBezTo>
                  <a:cubicBezTo>
                    <a:pt x="454" y="442"/>
                    <a:pt x="454" y="436"/>
                    <a:pt x="457" y="437"/>
                  </a:cubicBezTo>
                  <a:cubicBezTo>
                    <a:pt x="459" y="437"/>
                    <a:pt x="458" y="439"/>
                    <a:pt x="460" y="440"/>
                  </a:cubicBezTo>
                  <a:cubicBezTo>
                    <a:pt x="461" y="440"/>
                    <a:pt x="462" y="439"/>
                    <a:pt x="463" y="438"/>
                  </a:cubicBezTo>
                  <a:cubicBezTo>
                    <a:pt x="465" y="440"/>
                    <a:pt x="467" y="438"/>
                    <a:pt x="469" y="440"/>
                  </a:cubicBezTo>
                  <a:cubicBezTo>
                    <a:pt x="470" y="440"/>
                    <a:pt x="471" y="439"/>
                    <a:pt x="472" y="438"/>
                  </a:cubicBezTo>
                  <a:cubicBezTo>
                    <a:pt x="473" y="437"/>
                    <a:pt x="473" y="436"/>
                    <a:pt x="474" y="435"/>
                  </a:cubicBezTo>
                  <a:cubicBezTo>
                    <a:pt x="475" y="435"/>
                    <a:pt x="477" y="435"/>
                    <a:pt x="478" y="434"/>
                  </a:cubicBezTo>
                  <a:cubicBezTo>
                    <a:pt x="479" y="434"/>
                    <a:pt x="479" y="433"/>
                    <a:pt x="481" y="433"/>
                  </a:cubicBezTo>
                  <a:cubicBezTo>
                    <a:pt x="481" y="431"/>
                    <a:pt x="480" y="428"/>
                    <a:pt x="479" y="4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3687763" y="3071813"/>
              <a:ext cx="320675" cy="474663"/>
            </a:xfrm>
            <a:custGeom>
              <a:avLst/>
              <a:gdLst>
                <a:gd name="T0" fmla="*/ 160 w 198"/>
                <a:gd name="T1" fmla="*/ 29 h 294"/>
                <a:gd name="T2" fmla="*/ 143 w 198"/>
                <a:gd name="T3" fmla="*/ 24 h 294"/>
                <a:gd name="T4" fmla="*/ 112 w 198"/>
                <a:gd name="T5" fmla="*/ 17 h 294"/>
                <a:gd name="T6" fmla="*/ 93 w 198"/>
                <a:gd name="T7" fmla="*/ 9 h 294"/>
                <a:gd name="T8" fmla="*/ 61 w 198"/>
                <a:gd name="T9" fmla="*/ 6 h 294"/>
                <a:gd name="T10" fmla="*/ 57 w 198"/>
                <a:gd name="T11" fmla="*/ 36 h 294"/>
                <a:gd name="T12" fmla="*/ 42 w 198"/>
                <a:gd name="T13" fmla="*/ 54 h 294"/>
                <a:gd name="T14" fmla="*/ 36 w 198"/>
                <a:gd name="T15" fmla="*/ 69 h 294"/>
                <a:gd name="T16" fmla="*/ 30 w 198"/>
                <a:gd name="T17" fmla="*/ 69 h 294"/>
                <a:gd name="T18" fmla="*/ 23 w 198"/>
                <a:gd name="T19" fmla="*/ 65 h 294"/>
                <a:gd name="T20" fmla="*/ 11 w 198"/>
                <a:gd name="T21" fmla="*/ 66 h 294"/>
                <a:gd name="T22" fmla="*/ 1 w 198"/>
                <a:gd name="T23" fmla="*/ 90 h 294"/>
                <a:gd name="T24" fmla="*/ 10 w 198"/>
                <a:gd name="T25" fmla="*/ 103 h 294"/>
                <a:gd name="T26" fmla="*/ 20 w 198"/>
                <a:gd name="T27" fmla="*/ 113 h 294"/>
                <a:gd name="T28" fmla="*/ 37 w 198"/>
                <a:gd name="T29" fmla="*/ 112 h 294"/>
                <a:gd name="T30" fmla="*/ 45 w 198"/>
                <a:gd name="T31" fmla="*/ 116 h 294"/>
                <a:gd name="T32" fmla="*/ 66 w 198"/>
                <a:gd name="T33" fmla="*/ 141 h 294"/>
                <a:gd name="T34" fmla="*/ 76 w 198"/>
                <a:gd name="T35" fmla="*/ 155 h 294"/>
                <a:gd name="T36" fmla="*/ 79 w 198"/>
                <a:gd name="T37" fmla="*/ 170 h 294"/>
                <a:gd name="T38" fmla="*/ 105 w 198"/>
                <a:gd name="T39" fmla="*/ 188 h 294"/>
                <a:gd name="T40" fmla="*/ 112 w 198"/>
                <a:gd name="T41" fmla="*/ 202 h 294"/>
                <a:gd name="T42" fmla="*/ 111 w 198"/>
                <a:gd name="T43" fmla="*/ 236 h 294"/>
                <a:gd name="T44" fmla="*/ 113 w 198"/>
                <a:gd name="T45" fmla="*/ 251 h 294"/>
                <a:gd name="T46" fmla="*/ 134 w 198"/>
                <a:gd name="T47" fmla="*/ 277 h 294"/>
                <a:gd name="T48" fmla="*/ 153 w 198"/>
                <a:gd name="T49" fmla="*/ 282 h 294"/>
                <a:gd name="T50" fmla="*/ 166 w 198"/>
                <a:gd name="T51" fmla="*/ 274 h 294"/>
                <a:gd name="T52" fmla="*/ 177 w 198"/>
                <a:gd name="T53" fmla="*/ 250 h 294"/>
                <a:gd name="T54" fmla="*/ 181 w 198"/>
                <a:gd name="T55" fmla="*/ 231 h 294"/>
                <a:gd name="T56" fmla="*/ 180 w 198"/>
                <a:gd name="T57" fmla="*/ 228 h 294"/>
                <a:gd name="T58" fmla="*/ 173 w 198"/>
                <a:gd name="T59" fmla="*/ 222 h 294"/>
                <a:gd name="T60" fmla="*/ 180 w 198"/>
                <a:gd name="T61" fmla="*/ 216 h 294"/>
                <a:gd name="T62" fmla="*/ 181 w 198"/>
                <a:gd name="T63" fmla="*/ 211 h 294"/>
                <a:gd name="T64" fmla="*/ 177 w 198"/>
                <a:gd name="T65" fmla="*/ 199 h 294"/>
                <a:gd name="T66" fmla="*/ 172 w 198"/>
                <a:gd name="T67" fmla="*/ 192 h 294"/>
                <a:gd name="T68" fmla="*/ 174 w 198"/>
                <a:gd name="T69" fmla="*/ 183 h 294"/>
                <a:gd name="T70" fmla="*/ 172 w 198"/>
                <a:gd name="T71" fmla="*/ 165 h 294"/>
                <a:gd name="T72" fmla="*/ 172 w 198"/>
                <a:gd name="T73" fmla="*/ 156 h 294"/>
                <a:gd name="T74" fmla="*/ 174 w 198"/>
                <a:gd name="T75" fmla="*/ 149 h 294"/>
                <a:gd name="T76" fmla="*/ 170 w 198"/>
                <a:gd name="T77" fmla="*/ 132 h 294"/>
                <a:gd name="T78" fmla="*/ 174 w 198"/>
                <a:gd name="T79" fmla="*/ 120 h 294"/>
                <a:gd name="T80" fmla="*/ 170 w 198"/>
                <a:gd name="T81" fmla="*/ 111 h 294"/>
                <a:gd name="T82" fmla="*/ 169 w 198"/>
                <a:gd name="T83" fmla="*/ 102 h 294"/>
                <a:gd name="T84" fmla="*/ 171 w 198"/>
                <a:gd name="T85" fmla="*/ 100 h 294"/>
                <a:gd name="T86" fmla="*/ 173 w 198"/>
                <a:gd name="T87" fmla="*/ 88 h 294"/>
                <a:gd name="T88" fmla="*/ 184 w 198"/>
                <a:gd name="T89" fmla="*/ 92 h 294"/>
                <a:gd name="T90" fmla="*/ 191 w 198"/>
                <a:gd name="T91" fmla="*/ 103 h 294"/>
                <a:gd name="T92" fmla="*/ 192 w 198"/>
                <a:gd name="T93" fmla="*/ 98 h 294"/>
                <a:gd name="T94" fmla="*/ 195 w 198"/>
                <a:gd name="T95" fmla="*/ 86 h 294"/>
                <a:gd name="T96" fmla="*/ 194 w 198"/>
                <a:gd name="T97" fmla="*/ 86 h 294"/>
                <a:gd name="T98" fmla="*/ 184 w 198"/>
                <a:gd name="T99" fmla="*/ 86 h 294"/>
                <a:gd name="T100" fmla="*/ 182 w 198"/>
                <a:gd name="T101" fmla="*/ 72 h 294"/>
                <a:gd name="T102" fmla="*/ 185 w 198"/>
                <a:gd name="T103" fmla="*/ 66 h 294"/>
                <a:gd name="T104" fmla="*/ 185 w 198"/>
                <a:gd name="T105" fmla="*/ 58 h 294"/>
                <a:gd name="T106" fmla="*/ 186 w 198"/>
                <a:gd name="T107" fmla="*/ 46 h 294"/>
                <a:gd name="T108" fmla="*/ 190 w 198"/>
                <a:gd name="T109" fmla="*/ 36 h 294"/>
                <a:gd name="T110" fmla="*/ 194 w 198"/>
                <a:gd name="T111" fmla="*/ 31 h 294"/>
                <a:gd name="T112" fmla="*/ 166 w 198"/>
                <a:gd name="T113" fmla="*/ 2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294">
                  <a:moveTo>
                    <a:pt x="166" y="27"/>
                  </a:moveTo>
                  <a:cubicBezTo>
                    <a:pt x="163" y="27"/>
                    <a:pt x="162" y="29"/>
                    <a:pt x="160" y="29"/>
                  </a:cubicBezTo>
                  <a:cubicBezTo>
                    <a:pt x="158" y="26"/>
                    <a:pt x="153" y="24"/>
                    <a:pt x="150" y="24"/>
                  </a:cubicBezTo>
                  <a:cubicBezTo>
                    <a:pt x="148" y="23"/>
                    <a:pt x="145" y="24"/>
                    <a:pt x="143" y="24"/>
                  </a:cubicBezTo>
                  <a:cubicBezTo>
                    <a:pt x="140" y="23"/>
                    <a:pt x="140" y="22"/>
                    <a:pt x="138" y="21"/>
                  </a:cubicBezTo>
                  <a:cubicBezTo>
                    <a:pt x="130" y="17"/>
                    <a:pt x="120" y="19"/>
                    <a:pt x="112" y="17"/>
                  </a:cubicBezTo>
                  <a:cubicBezTo>
                    <a:pt x="109" y="17"/>
                    <a:pt x="106" y="16"/>
                    <a:pt x="103" y="15"/>
                  </a:cubicBezTo>
                  <a:cubicBezTo>
                    <a:pt x="99" y="13"/>
                    <a:pt x="97" y="10"/>
                    <a:pt x="93" y="9"/>
                  </a:cubicBezTo>
                  <a:cubicBezTo>
                    <a:pt x="88" y="7"/>
                    <a:pt x="83" y="2"/>
                    <a:pt x="77" y="1"/>
                  </a:cubicBezTo>
                  <a:cubicBezTo>
                    <a:pt x="71" y="0"/>
                    <a:pt x="65" y="1"/>
                    <a:pt x="61" y="6"/>
                  </a:cubicBezTo>
                  <a:cubicBezTo>
                    <a:pt x="57" y="12"/>
                    <a:pt x="59" y="16"/>
                    <a:pt x="62" y="21"/>
                  </a:cubicBezTo>
                  <a:cubicBezTo>
                    <a:pt x="65" y="28"/>
                    <a:pt x="64" y="32"/>
                    <a:pt x="57" y="36"/>
                  </a:cubicBezTo>
                  <a:cubicBezTo>
                    <a:pt x="54" y="39"/>
                    <a:pt x="47" y="41"/>
                    <a:pt x="45" y="45"/>
                  </a:cubicBezTo>
                  <a:cubicBezTo>
                    <a:pt x="43" y="47"/>
                    <a:pt x="42" y="51"/>
                    <a:pt x="42" y="54"/>
                  </a:cubicBezTo>
                  <a:cubicBezTo>
                    <a:pt x="42" y="58"/>
                    <a:pt x="40" y="59"/>
                    <a:pt x="40" y="62"/>
                  </a:cubicBezTo>
                  <a:cubicBezTo>
                    <a:pt x="39" y="64"/>
                    <a:pt x="40" y="69"/>
                    <a:pt x="36" y="69"/>
                  </a:cubicBezTo>
                  <a:cubicBezTo>
                    <a:pt x="33" y="69"/>
                    <a:pt x="35" y="65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ubicBezTo>
                    <a:pt x="28" y="69"/>
                    <a:pt x="26" y="69"/>
                    <a:pt x="25" y="68"/>
                  </a:cubicBezTo>
                  <a:cubicBezTo>
                    <a:pt x="23" y="67"/>
                    <a:pt x="24" y="66"/>
                    <a:pt x="23" y="65"/>
                  </a:cubicBezTo>
                  <a:cubicBezTo>
                    <a:pt x="20" y="63"/>
                    <a:pt x="17" y="63"/>
                    <a:pt x="19" y="68"/>
                  </a:cubicBezTo>
                  <a:cubicBezTo>
                    <a:pt x="16" y="67"/>
                    <a:pt x="14" y="65"/>
                    <a:pt x="11" y="66"/>
                  </a:cubicBezTo>
                  <a:cubicBezTo>
                    <a:pt x="9" y="67"/>
                    <a:pt x="5" y="71"/>
                    <a:pt x="4" y="72"/>
                  </a:cubicBezTo>
                  <a:cubicBezTo>
                    <a:pt x="0" y="77"/>
                    <a:pt x="0" y="85"/>
                    <a:pt x="1" y="90"/>
                  </a:cubicBezTo>
                  <a:cubicBezTo>
                    <a:pt x="1" y="93"/>
                    <a:pt x="1" y="96"/>
                    <a:pt x="3" y="98"/>
                  </a:cubicBezTo>
                  <a:cubicBezTo>
                    <a:pt x="6" y="100"/>
                    <a:pt x="8" y="100"/>
                    <a:pt x="10" y="103"/>
                  </a:cubicBezTo>
                  <a:cubicBezTo>
                    <a:pt x="12" y="105"/>
                    <a:pt x="11" y="109"/>
                    <a:pt x="12" y="111"/>
                  </a:cubicBezTo>
                  <a:cubicBezTo>
                    <a:pt x="14" y="115"/>
                    <a:pt x="17" y="114"/>
                    <a:pt x="20" y="113"/>
                  </a:cubicBezTo>
                  <a:cubicBezTo>
                    <a:pt x="24" y="113"/>
                    <a:pt x="26" y="111"/>
                    <a:pt x="29" y="112"/>
                  </a:cubicBezTo>
                  <a:cubicBezTo>
                    <a:pt x="33" y="114"/>
                    <a:pt x="34" y="115"/>
                    <a:pt x="37" y="112"/>
                  </a:cubicBezTo>
                  <a:cubicBezTo>
                    <a:pt x="38" y="110"/>
                    <a:pt x="39" y="104"/>
                    <a:pt x="43" y="107"/>
                  </a:cubicBezTo>
                  <a:cubicBezTo>
                    <a:pt x="44" y="108"/>
                    <a:pt x="44" y="114"/>
                    <a:pt x="45" y="116"/>
                  </a:cubicBezTo>
                  <a:cubicBezTo>
                    <a:pt x="47" y="121"/>
                    <a:pt x="50" y="124"/>
                    <a:pt x="54" y="127"/>
                  </a:cubicBezTo>
                  <a:cubicBezTo>
                    <a:pt x="59" y="131"/>
                    <a:pt x="62" y="137"/>
                    <a:pt x="66" y="141"/>
                  </a:cubicBezTo>
                  <a:cubicBezTo>
                    <a:pt x="68" y="144"/>
                    <a:pt x="69" y="147"/>
                    <a:pt x="71" y="149"/>
                  </a:cubicBezTo>
                  <a:cubicBezTo>
                    <a:pt x="72" y="151"/>
                    <a:pt x="75" y="152"/>
                    <a:pt x="76" y="155"/>
                  </a:cubicBezTo>
                  <a:cubicBezTo>
                    <a:pt x="77" y="157"/>
                    <a:pt x="76" y="160"/>
                    <a:pt x="77" y="163"/>
                  </a:cubicBezTo>
                  <a:cubicBezTo>
                    <a:pt x="77" y="165"/>
                    <a:pt x="79" y="167"/>
                    <a:pt x="79" y="170"/>
                  </a:cubicBezTo>
                  <a:cubicBezTo>
                    <a:pt x="81" y="175"/>
                    <a:pt x="85" y="180"/>
                    <a:pt x="91" y="182"/>
                  </a:cubicBezTo>
                  <a:cubicBezTo>
                    <a:pt x="96" y="183"/>
                    <a:pt x="103" y="182"/>
                    <a:pt x="105" y="188"/>
                  </a:cubicBezTo>
                  <a:cubicBezTo>
                    <a:pt x="107" y="190"/>
                    <a:pt x="105" y="194"/>
                    <a:pt x="106" y="197"/>
                  </a:cubicBezTo>
                  <a:cubicBezTo>
                    <a:pt x="108" y="200"/>
                    <a:pt x="110" y="200"/>
                    <a:pt x="112" y="202"/>
                  </a:cubicBezTo>
                  <a:cubicBezTo>
                    <a:pt x="116" y="206"/>
                    <a:pt x="118" y="214"/>
                    <a:pt x="117" y="219"/>
                  </a:cubicBezTo>
                  <a:cubicBezTo>
                    <a:pt x="117" y="225"/>
                    <a:pt x="114" y="231"/>
                    <a:pt x="111" y="236"/>
                  </a:cubicBezTo>
                  <a:cubicBezTo>
                    <a:pt x="110" y="238"/>
                    <a:pt x="108" y="240"/>
                    <a:pt x="109" y="243"/>
                  </a:cubicBezTo>
                  <a:cubicBezTo>
                    <a:pt x="109" y="245"/>
                    <a:pt x="112" y="248"/>
                    <a:pt x="113" y="251"/>
                  </a:cubicBezTo>
                  <a:cubicBezTo>
                    <a:pt x="116" y="255"/>
                    <a:pt x="120" y="261"/>
                    <a:pt x="123" y="265"/>
                  </a:cubicBezTo>
                  <a:cubicBezTo>
                    <a:pt x="127" y="269"/>
                    <a:pt x="132" y="272"/>
                    <a:pt x="134" y="277"/>
                  </a:cubicBezTo>
                  <a:cubicBezTo>
                    <a:pt x="135" y="282"/>
                    <a:pt x="136" y="290"/>
                    <a:pt x="142" y="292"/>
                  </a:cubicBezTo>
                  <a:cubicBezTo>
                    <a:pt x="147" y="294"/>
                    <a:pt x="150" y="286"/>
                    <a:pt x="153" y="282"/>
                  </a:cubicBezTo>
                  <a:cubicBezTo>
                    <a:pt x="155" y="278"/>
                    <a:pt x="155" y="280"/>
                    <a:pt x="160" y="279"/>
                  </a:cubicBezTo>
                  <a:cubicBezTo>
                    <a:pt x="163" y="278"/>
                    <a:pt x="165" y="277"/>
                    <a:pt x="166" y="274"/>
                  </a:cubicBezTo>
                  <a:cubicBezTo>
                    <a:pt x="168" y="268"/>
                    <a:pt x="171" y="264"/>
                    <a:pt x="174" y="258"/>
                  </a:cubicBezTo>
                  <a:cubicBezTo>
                    <a:pt x="176" y="256"/>
                    <a:pt x="176" y="253"/>
                    <a:pt x="177" y="250"/>
                  </a:cubicBezTo>
                  <a:cubicBezTo>
                    <a:pt x="177" y="246"/>
                    <a:pt x="178" y="245"/>
                    <a:pt x="180" y="242"/>
                  </a:cubicBezTo>
                  <a:cubicBezTo>
                    <a:pt x="181" y="239"/>
                    <a:pt x="180" y="234"/>
                    <a:pt x="181" y="231"/>
                  </a:cubicBezTo>
                  <a:cubicBezTo>
                    <a:pt x="181" y="230"/>
                    <a:pt x="181" y="229"/>
                    <a:pt x="182" y="229"/>
                  </a:cubicBezTo>
                  <a:cubicBezTo>
                    <a:pt x="181" y="228"/>
                    <a:pt x="181" y="228"/>
                    <a:pt x="180" y="228"/>
                  </a:cubicBezTo>
                  <a:cubicBezTo>
                    <a:pt x="179" y="226"/>
                    <a:pt x="177" y="225"/>
                    <a:pt x="176" y="224"/>
                  </a:cubicBezTo>
                  <a:cubicBezTo>
                    <a:pt x="174" y="223"/>
                    <a:pt x="174" y="224"/>
                    <a:pt x="173" y="222"/>
                  </a:cubicBezTo>
                  <a:cubicBezTo>
                    <a:pt x="173" y="220"/>
                    <a:pt x="174" y="220"/>
                    <a:pt x="175" y="219"/>
                  </a:cubicBezTo>
                  <a:cubicBezTo>
                    <a:pt x="177" y="218"/>
                    <a:pt x="179" y="219"/>
                    <a:pt x="180" y="216"/>
                  </a:cubicBezTo>
                  <a:cubicBezTo>
                    <a:pt x="181" y="214"/>
                    <a:pt x="179" y="213"/>
                    <a:pt x="177" y="211"/>
                  </a:cubicBezTo>
                  <a:cubicBezTo>
                    <a:pt x="179" y="211"/>
                    <a:pt x="180" y="211"/>
                    <a:pt x="181" y="211"/>
                  </a:cubicBezTo>
                  <a:cubicBezTo>
                    <a:pt x="181" y="208"/>
                    <a:pt x="177" y="208"/>
                    <a:pt x="176" y="207"/>
                  </a:cubicBezTo>
                  <a:cubicBezTo>
                    <a:pt x="175" y="205"/>
                    <a:pt x="176" y="201"/>
                    <a:pt x="177" y="199"/>
                  </a:cubicBezTo>
                  <a:cubicBezTo>
                    <a:pt x="181" y="198"/>
                    <a:pt x="176" y="196"/>
                    <a:pt x="175" y="195"/>
                  </a:cubicBezTo>
                  <a:cubicBezTo>
                    <a:pt x="174" y="194"/>
                    <a:pt x="173" y="193"/>
                    <a:pt x="172" y="192"/>
                  </a:cubicBezTo>
                  <a:cubicBezTo>
                    <a:pt x="171" y="190"/>
                    <a:pt x="169" y="190"/>
                    <a:pt x="169" y="187"/>
                  </a:cubicBezTo>
                  <a:cubicBezTo>
                    <a:pt x="170" y="185"/>
                    <a:pt x="175" y="185"/>
                    <a:pt x="174" y="183"/>
                  </a:cubicBezTo>
                  <a:cubicBezTo>
                    <a:pt x="174" y="182"/>
                    <a:pt x="171" y="182"/>
                    <a:pt x="170" y="182"/>
                  </a:cubicBezTo>
                  <a:cubicBezTo>
                    <a:pt x="173" y="176"/>
                    <a:pt x="171" y="171"/>
                    <a:pt x="172" y="165"/>
                  </a:cubicBezTo>
                  <a:cubicBezTo>
                    <a:pt x="172" y="163"/>
                    <a:pt x="173" y="161"/>
                    <a:pt x="173" y="160"/>
                  </a:cubicBezTo>
                  <a:cubicBezTo>
                    <a:pt x="173" y="158"/>
                    <a:pt x="172" y="157"/>
                    <a:pt x="172" y="156"/>
                  </a:cubicBezTo>
                  <a:cubicBezTo>
                    <a:pt x="174" y="154"/>
                    <a:pt x="177" y="157"/>
                    <a:pt x="176" y="153"/>
                  </a:cubicBezTo>
                  <a:cubicBezTo>
                    <a:pt x="176" y="151"/>
                    <a:pt x="174" y="151"/>
                    <a:pt x="174" y="149"/>
                  </a:cubicBezTo>
                  <a:cubicBezTo>
                    <a:pt x="178" y="148"/>
                    <a:pt x="177" y="139"/>
                    <a:pt x="175" y="137"/>
                  </a:cubicBezTo>
                  <a:cubicBezTo>
                    <a:pt x="173" y="135"/>
                    <a:pt x="171" y="135"/>
                    <a:pt x="170" y="132"/>
                  </a:cubicBezTo>
                  <a:cubicBezTo>
                    <a:pt x="170" y="131"/>
                    <a:pt x="169" y="126"/>
                    <a:pt x="170" y="125"/>
                  </a:cubicBezTo>
                  <a:cubicBezTo>
                    <a:pt x="172" y="123"/>
                    <a:pt x="176" y="124"/>
                    <a:pt x="174" y="120"/>
                  </a:cubicBezTo>
                  <a:cubicBezTo>
                    <a:pt x="173" y="118"/>
                    <a:pt x="170" y="117"/>
                    <a:pt x="170" y="115"/>
                  </a:cubicBezTo>
                  <a:cubicBezTo>
                    <a:pt x="169" y="113"/>
                    <a:pt x="170" y="113"/>
                    <a:pt x="170" y="111"/>
                  </a:cubicBezTo>
                  <a:cubicBezTo>
                    <a:pt x="170" y="110"/>
                    <a:pt x="170" y="110"/>
                    <a:pt x="169" y="108"/>
                  </a:cubicBezTo>
                  <a:cubicBezTo>
                    <a:pt x="168" y="106"/>
                    <a:pt x="167" y="103"/>
                    <a:pt x="169" y="102"/>
                  </a:cubicBezTo>
                  <a:cubicBezTo>
                    <a:pt x="170" y="100"/>
                    <a:pt x="173" y="104"/>
                    <a:pt x="174" y="102"/>
                  </a:cubicBezTo>
                  <a:cubicBezTo>
                    <a:pt x="173" y="101"/>
                    <a:pt x="172" y="101"/>
                    <a:pt x="171" y="100"/>
                  </a:cubicBezTo>
                  <a:cubicBezTo>
                    <a:pt x="173" y="99"/>
                    <a:pt x="175" y="95"/>
                    <a:pt x="176" y="93"/>
                  </a:cubicBezTo>
                  <a:cubicBezTo>
                    <a:pt x="176" y="92"/>
                    <a:pt x="173" y="89"/>
                    <a:pt x="173" y="88"/>
                  </a:cubicBezTo>
                  <a:cubicBezTo>
                    <a:pt x="173" y="83"/>
                    <a:pt x="177" y="88"/>
                    <a:pt x="178" y="89"/>
                  </a:cubicBezTo>
                  <a:cubicBezTo>
                    <a:pt x="180" y="91"/>
                    <a:pt x="182" y="90"/>
                    <a:pt x="184" y="92"/>
                  </a:cubicBezTo>
                  <a:cubicBezTo>
                    <a:pt x="186" y="93"/>
                    <a:pt x="186" y="95"/>
                    <a:pt x="187" y="98"/>
                  </a:cubicBezTo>
                  <a:cubicBezTo>
                    <a:pt x="188" y="99"/>
                    <a:pt x="190" y="102"/>
                    <a:pt x="191" y="103"/>
                  </a:cubicBezTo>
                  <a:cubicBezTo>
                    <a:pt x="192" y="103"/>
                    <a:pt x="194" y="102"/>
                    <a:pt x="194" y="101"/>
                  </a:cubicBezTo>
                  <a:cubicBezTo>
                    <a:pt x="195" y="98"/>
                    <a:pt x="193" y="100"/>
                    <a:pt x="192" y="98"/>
                  </a:cubicBezTo>
                  <a:cubicBezTo>
                    <a:pt x="191" y="95"/>
                    <a:pt x="193" y="95"/>
                    <a:pt x="194" y="92"/>
                  </a:cubicBezTo>
                  <a:cubicBezTo>
                    <a:pt x="196" y="90"/>
                    <a:pt x="197" y="89"/>
                    <a:pt x="195" y="86"/>
                  </a:cubicBezTo>
                  <a:cubicBezTo>
                    <a:pt x="196" y="86"/>
                    <a:pt x="197" y="85"/>
                    <a:pt x="198" y="84"/>
                  </a:cubicBezTo>
                  <a:cubicBezTo>
                    <a:pt x="196" y="84"/>
                    <a:pt x="191" y="82"/>
                    <a:pt x="194" y="86"/>
                  </a:cubicBezTo>
                  <a:cubicBezTo>
                    <a:pt x="192" y="85"/>
                    <a:pt x="191" y="83"/>
                    <a:pt x="189" y="83"/>
                  </a:cubicBezTo>
                  <a:cubicBezTo>
                    <a:pt x="186" y="84"/>
                    <a:pt x="187" y="87"/>
                    <a:pt x="184" y="86"/>
                  </a:cubicBezTo>
                  <a:cubicBezTo>
                    <a:pt x="185" y="83"/>
                    <a:pt x="185" y="80"/>
                    <a:pt x="186" y="77"/>
                  </a:cubicBezTo>
                  <a:cubicBezTo>
                    <a:pt x="188" y="72"/>
                    <a:pt x="185" y="74"/>
                    <a:pt x="182" y="72"/>
                  </a:cubicBezTo>
                  <a:cubicBezTo>
                    <a:pt x="184" y="70"/>
                    <a:pt x="182" y="68"/>
                    <a:pt x="181" y="67"/>
                  </a:cubicBezTo>
                  <a:cubicBezTo>
                    <a:pt x="182" y="66"/>
                    <a:pt x="184" y="66"/>
                    <a:pt x="185" y="66"/>
                  </a:cubicBezTo>
                  <a:cubicBezTo>
                    <a:pt x="185" y="64"/>
                    <a:pt x="184" y="63"/>
                    <a:pt x="184" y="62"/>
                  </a:cubicBezTo>
                  <a:cubicBezTo>
                    <a:pt x="184" y="60"/>
                    <a:pt x="185" y="59"/>
                    <a:pt x="185" y="58"/>
                  </a:cubicBezTo>
                  <a:cubicBezTo>
                    <a:pt x="185" y="55"/>
                    <a:pt x="187" y="52"/>
                    <a:pt x="186" y="50"/>
                  </a:cubicBezTo>
                  <a:cubicBezTo>
                    <a:pt x="191" y="51"/>
                    <a:pt x="189" y="48"/>
                    <a:pt x="186" y="46"/>
                  </a:cubicBezTo>
                  <a:cubicBezTo>
                    <a:pt x="188" y="46"/>
                    <a:pt x="189" y="43"/>
                    <a:pt x="189" y="42"/>
                  </a:cubicBezTo>
                  <a:cubicBezTo>
                    <a:pt x="190" y="40"/>
                    <a:pt x="189" y="38"/>
                    <a:pt x="190" y="36"/>
                  </a:cubicBezTo>
                  <a:cubicBezTo>
                    <a:pt x="191" y="36"/>
                    <a:pt x="192" y="34"/>
                    <a:pt x="191" y="33"/>
                  </a:cubicBezTo>
                  <a:cubicBezTo>
                    <a:pt x="193" y="32"/>
                    <a:pt x="194" y="32"/>
                    <a:pt x="194" y="31"/>
                  </a:cubicBezTo>
                  <a:cubicBezTo>
                    <a:pt x="191" y="31"/>
                    <a:pt x="188" y="31"/>
                    <a:pt x="185" y="30"/>
                  </a:cubicBezTo>
                  <a:cubicBezTo>
                    <a:pt x="179" y="29"/>
                    <a:pt x="172" y="25"/>
                    <a:pt x="16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49"/>
            <p:cNvSpPr>
              <a:spLocks/>
            </p:cNvSpPr>
            <p:nvPr/>
          </p:nvSpPr>
          <p:spPr bwMode="auto">
            <a:xfrm>
              <a:off x="3786188" y="3690938"/>
              <a:ext cx="233363" cy="204788"/>
            </a:xfrm>
            <a:custGeom>
              <a:avLst/>
              <a:gdLst>
                <a:gd name="T0" fmla="*/ 125 w 144"/>
                <a:gd name="T1" fmla="*/ 69 h 126"/>
                <a:gd name="T2" fmla="*/ 119 w 144"/>
                <a:gd name="T3" fmla="*/ 59 h 126"/>
                <a:gd name="T4" fmla="*/ 117 w 144"/>
                <a:gd name="T5" fmla="*/ 41 h 126"/>
                <a:gd name="T6" fmla="*/ 121 w 144"/>
                <a:gd name="T7" fmla="*/ 28 h 126"/>
                <a:gd name="T8" fmla="*/ 121 w 144"/>
                <a:gd name="T9" fmla="*/ 16 h 126"/>
                <a:gd name="T10" fmla="*/ 112 w 144"/>
                <a:gd name="T11" fmla="*/ 8 h 126"/>
                <a:gd name="T12" fmla="*/ 98 w 144"/>
                <a:gd name="T13" fmla="*/ 13 h 126"/>
                <a:gd name="T14" fmla="*/ 71 w 144"/>
                <a:gd name="T15" fmla="*/ 3 h 126"/>
                <a:gd name="T16" fmla="*/ 48 w 144"/>
                <a:gd name="T17" fmla="*/ 13 h 126"/>
                <a:gd name="T18" fmla="*/ 33 w 144"/>
                <a:gd name="T19" fmla="*/ 22 h 126"/>
                <a:gd name="T20" fmla="*/ 14 w 144"/>
                <a:gd name="T21" fmla="*/ 32 h 126"/>
                <a:gd name="T22" fmla="*/ 21 w 144"/>
                <a:gd name="T23" fmla="*/ 31 h 126"/>
                <a:gd name="T24" fmla="*/ 50 w 144"/>
                <a:gd name="T25" fmla="*/ 31 h 126"/>
                <a:gd name="T26" fmla="*/ 27 w 144"/>
                <a:gd name="T27" fmla="*/ 40 h 126"/>
                <a:gd name="T28" fmla="*/ 21 w 144"/>
                <a:gd name="T29" fmla="*/ 47 h 126"/>
                <a:gd name="T30" fmla="*/ 11 w 144"/>
                <a:gd name="T31" fmla="*/ 50 h 126"/>
                <a:gd name="T32" fmla="*/ 7 w 144"/>
                <a:gd name="T33" fmla="*/ 54 h 126"/>
                <a:gd name="T34" fmla="*/ 4 w 144"/>
                <a:gd name="T35" fmla="*/ 69 h 126"/>
                <a:gd name="T36" fmla="*/ 18 w 144"/>
                <a:gd name="T37" fmla="*/ 70 h 126"/>
                <a:gd name="T38" fmla="*/ 31 w 144"/>
                <a:gd name="T39" fmla="*/ 81 h 126"/>
                <a:gd name="T40" fmla="*/ 42 w 144"/>
                <a:gd name="T41" fmla="*/ 94 h 126"/>
                <a:gd name="T42" fmla="*/ 54 w 144"/>
                <a:gd name="T43" fmla="*/ 107 h 126"/>
                <a:gd name="T44" fmla="*/ 69 w 144"/>
                <a:gd name="T45" fmla="*/ 110 h 126"/>
                <a:gd name="T46" fmla="*/ 81 w 144"/>
                <a:gd name="T47" fmla="*/ 122 h 126"/>
                <a:gd name="T48" fmla="*/ 85 w 144"/>
                <a:gd name="T49" fmla="*/ 125 h 126"/>
                <a:gd name="T50" fmla="*/ 95 w 144"/>
                <a:gd name="T51" fmla="*/ 124 h 126"/>
                <a:gd name="T52" fmla="*/ 99 w 144"/>
                <a:gd name="T53" fmla="*/ 120 h 126"/>
                <a:gd name="T54" fmla="*/ 97 w 144"/>
                <a:gd name="T55" fmla="*/ 118 h 126"/>
                <a:gd name="T56" fmla="*/ 99 w 144"/>
                <a:gd name="T57" fmla="*/ 114 h 126"/>
                <a:gd name="T58" fmla="*/ 108 w 144"/>
                <a:gd name="T59" fmla="*/ 113 h 126"/>
                <a:gd name="T60" fmla="*/ 102 w 144"/>
                <a:gd name="T61" fmla="*/ 104 h 126"/>
                <a:gd name="T62" fmla="*/ 111 w 144"/>
                <a:gd name="T63" fmla="*/ 109 h 126"/>
                <a:gd name="T64" fmla="*/ 114 w 144"/>
                <a:gd name="T65" fmla="*/ 107 h 126"/>
                <a:gd name="T66" fmla="*/ 117 w 144"/>
                <a:gd name="T67" fmla="*/ 107 h 126"/>
                <a:gd name="T68" fmla="*/ 129 w 144"/>
                <a:gd name="T69" fmla="*/ 113 h 126"/>
                <a:gd name="T70" fmla="*/ 131 w 144"/>
                <a:gd name="T71" fmla="*/ 107 h 126"/>
                <a:gd name="T72" fmla="*/ 121 w 144"/>
                <a:gd name="T73" fmla="*/ 100 h 126"/>
                <a:gd name="T74" fmla="*/ 129 w 144"/>
                <a:gd name="T75" fmla="*/ 97 h 126"/>
                <a:gd name="T76" fmla="*/ 129 w 144"/>
                <a:gd name="T77" fmla="*/ 89 h 126"/>
                <a:gd name="T78" fmla="*/ 137 w 144"/>
                <a:gd name="T79" fmla="*/ 93 h 126"/>
                <a:gd name="T80" fmla="*/ 134 w 144"/>
                <a:gd name="T81" fmla="*/ 86 h 126"/>
                <a:gd name="T82" fmla="*/ 137 w 144"/>
                <a:gd name="T83" fmla="*/ 82 h 126"/>
                <a:gd name="T84" fmla="*/ 135 w 144"/>
                <a:gd name="T85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6">
                  <a:moveTo>
                    <a:pt x="130" y="69"/>
                  </a:moveTo>
                  <a:cubicBezTo>
                    <a:pt x="128" y="69"/>
                    <a:pt x="127" y="69"/>
                    <a:pt x="125" y="69"/>
                  </a:cubicBezTo>
                  <a:cubicBezTo>
                    <a:pt x="123" y="68"/>
                    <a:pt x="124" y="68"/>
                    <a:pt x="122" y="66"/>
                  </a:cubicBezTo>
                  <a:cubicBezTo>
                    <a:pt x="120" y="64"/>
                    <a:pt x="119" y="62"/>
                    <a:pt x="119" y="59"/>
                  </a:cubicBezTo>
                  <a:cubicBezTo>
                    <a:pt x="119" y="55"/>
                    <a:pt x="118" y="53"/>
                    <a:pt x="117" y="50"/>
                  </a:cubicBezTo>
                  <a:cubicBezTo>
                    <a:pt x="116" y="47"/>
                    <a:pt x="117" y="44"/>
                    <a:pt x="117" y="41"/>
                  </a:cubicBezTo>
                  <a:cubicBezTo>
                    <a:pt x="116" y="39"/>
                    <a:pt x="114" y="35"/>
                    <a:pt x="114" y="33"/>
                  </a:cubicBezTo>
                  <a:cubicBezTo>
                    <a:pt x="115" y="30"/>
                    <a:pt x="120" y="30"/>
                    <a:pt x="121" y="28"/>
                  </a:cubicBezTo>
                  <a:cubicBezTo>
                    <a:pt x="122" y="26"/>
                    <a:pt x="119" y="22"/>
                    <a:pt x="120" y="20"/>
                  </a:cubicBezTo>
                  <a:cubicBezTo>
                    <a:pt x="120" y="19"/>
                    <a:pt x="121" y="18"/>
                    <a:pt x="121" y="16"/>
                  </a:cubicBezTo>
                  <a:cubicBezTo>
                    <a:pt x="121" y="13"/>
                    <a:pt x="121" y="13"/>
                    <a:pt x="119" y="11"/>
                  </a:cubicBezTo>
                  <a:cubicBezTo>
                    <a:pt x="117" y="9"/>
                    <a:pt x="115" y="9"/>
                    <a:pt x="112" y="8"/>
                  </a:cubicBezTo>
                  <a:cubicBezTo>
                    <a:pt x="109" y="7"/>
                    <a:pt x="106" y="6"/>
                    <a:pt x="103" y="6"/>
                  </a:cubicBezTo>
                  <a:cubicBezTo>
                    <a:pt x="98" y="7"/>
                    <a:pt x="101" y="11"/>
                    <a:pt x="98" y="13"/>
                  </a:cubicBezTo>
                  <a:cubicBezTo>
                    <a:pt x="94" y="16"/>
                    <a:pt x="89" y="7"/>
                    <a:pt x="87" y="5"/>
                  </a:cubicBezTo>
                  <a:cubicBezTo>
                    <a:pt x="82" y="0"/>
                    <a:pt x="77" y="1"/>
                    <a:pt x="71" y="3"/>
                  </a:cubicBezTo>
                  <a:cubicBezTo>
                    <a:pt x="63" y="4"/>
                    <a:pt x="56" y="5"/>
                    <a:pt x="49" y="7"/>
                  </a:cubicBezTo>
                  <a:cubicBezTo>
                    <a:pt x="48" y="8"/>
                    <a:pt x="49" y="12"/>
                    <a:pt x="48" y="13"/>
                  </a:cubicBezTo>
                  <a:cubicBezTo>
                    <a:pt x="47" y="15"/>
                    <a:pt x="45" y="16"/>
                    <a:pt x="44" y="17"/>
                  </a:cubicBezTo>
                  <a:cubicBezTo>
                    <a:pt x="40" y="21"/>
                    <a:pt x="40" y="22"/>
                    <a:pt x="33" y="22"/>
                  </a:cubicBezTo>
                  <a:cubicBezTo>
                    <a:pt x="27" y="21"/>
                    <a:pt x="25" y="25"/>
                    <a:pt x="21" y="29"/>
                  </a:cubicBezTo>
                  <a:cubicBezTo>
                    <a:pt x="19" y="30"/>
                    <a:pt x="16" y="30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6" y="33"/>
                    <a:pt x="19" y="31"/>
                    <a:pt x="21" y="31"/>
                  </a:cubicBezTo>
                  <a:cubicBezTo>
                    <a:pt x="25" y="31"/>
                    <a:pt x="26" y="33"/>
                    <a:pt x="29" y="34"/>
                  </a:cubicBezTo>
                  <a:cubicBezTo>
                    <a:pt x="32" y="35"/>
                    <a:pt x="50" y="25"/>
                    <a:pt x="50" y="31"/>
                  </a:cubicBezTo>
                  <a:cubicBezTo>
                    <a:pt x="47" y="32"/>
                    <a:pt x="45" y="35"/>
                    <a:pt x="42" y="36"/>
                  </a:cubicBezTo>
                  <a:cubicBezTo>
                    <a:pt x="37" y="38"/>
                    <a:pt x="32" y="39"/>
                    <a:pt x="27" y="40"/>
                  </a:cubicBezTo>
                  <a:cubicBezTo>
                    <a:pt x="24" y="41"/>
                    <a:pt x="19" y="41"/>
                    <a:pt x="19" y="43"/>
                  </a:cubicBezTo>
                  <a:cubicBezTo>
                    <a:pt x="19" y="44"/>
                    <a:pt x="21" y="45"/>
                    <a:pt x="21" y="47"/>
                  </a:cubicBezTo>
                  <a:cubicBezTo>
                    <a:pt x="21" y="48"/>
                    <a:pt x="20" y="50"/>
                    <a:pt x="19" y="50"/>
                  </a:cubicBezTo>
                  <a:cubicBezTo>
                    <a:pt x="17" y="51"/>
                    <a:pt x="13" y="50"/>
                    <a:pt x="11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5" y="56"/>
                    <a:pt x="1" y="58"/>
                    <a:pt x="1" y="61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7" y="72"/>
                    <a:pt x="8" y="72"/>
                    <a:pt x="11" y="70"/>
                  </a:cubicBezTo>
                  <a:cubicBezTo>
                    <a:pt x="14" y="68"/>
                    <a:pt x="15" y="67"/>
                    <a:pt x="18" y="70"/>
                  </a:cubicBezTo>
                  <a:cubicBezTo>
                    <a:pt x="21" y="73"/>
                    <a:pt x="20" y="74"/>
                    <a:pt x="24" y="76"/>
                  </a:cubicBezTo>
                  <a:cubicBezTo>
                    <a:pt x="27" y="77"/>
                    <a:pt x="29" y="78"/>
                    <a:pt x="31" y="81"/>
                  </a:cubicBezTo>
                  <a:cubicBezTo>
                    <a:pt x="33" y="83"/>
                    <a:pt x="36" y="83"/>
                    <a:pt x="38" y="86"/>
                  </a:cubicBezTo>
                  <a:cubicBezTo>
                    <a:pt x="39" y="89"/>
                    <a:pt x="40" y="92"/>
                    <a:pt x="42" y="94"/>
                  </a:cubicBezTo>
                  <a:cubicBezTo>
                    <a:pt x="45" y="97"/>
                    <a:pt x="45" y="99"/>
                    <a:pt x="47" y="102"/>
                  </a:cubicBezTo>
                  <a:cubicBezTo>
                    <a:pt x="48" y="104"/>
                    <a:pt x="52" y="106"/>
                    <a:pt x="54" y="107"/>
                  </a:cubicBezTo>
                  <a:cubicBezTo>
                    <a:pt x="57" y="107"/>
                    <a:pt x="60" y="105"/>
                    <a:pt x="62" y="105"/>
                  </a:cubicBezTo>
                  <a:cubicBezTo>
                    <a:pt x="67" y="104"/>
                    <a:pt x="67" y="107"/>
                    <a:pt x="69" y="110"/>
                  </a:cubicBezTo>
                  <a:cubicBezTo>
                    <a:pt x="71" y="112"/>
                    <a:pt x="74" y="111"/>
                    <a:pt x="76" y="114"/>
                  </a:cubicBezTo>
                  <a:cubicBezTo>
                    <a:pt x="79" y="117"/>
                    <a:pt x="79" y="119"/>
                    <a:pt x="81" y="122"/>
                  </a:cubicBezTo>
                  <a:cubicBezTo>
                    <a:pt x="81" y="123"/>
                    <a:pt x="81" y="123"/>
                    <a:pt x="82" y="124"/>
                  </a:cubicBezTo>
                  <a:cubicBezTo>
                    <a:pt x="83" y="124"/>
                    <a:pt x="84" y="125"/>
                    <a:pt x="85" y="125"/>
                  </a:cubicBezTo>
                  <a:cubicBezTo>
                    <a:pt x="88" y="126"/>
                    <a:pt x="88" y="125"/>
                    <a:pt x="91" y="125"/>
                  </a:cubicBezTo>
                  <a:cubicBezTo>
                    <a:pt x="92" y="124"/>
                    <a:pt x="94" y="125"/>
                    <a:pt x="95" y="124"/>
                  </a:cubicBezTo>
                  <a:cubicBezTo>
                    <a:pt x="97" y="123"/>
                    <a:pt x="95" y="121"/>
                    <a:pt x="99" y="122"/>
                  </a:cubicBezTo>
                  <a:cubicBezTo>
                    <a:pt x="99" y="121"/>
                    <a:pt x="99" y="121"/>
                    <a:pt x="99" y="120"/>
                  </a:cubicBezTo>
                  <a:cubicBezTo>
                    <a:pt x="98" y="120"/>
                    <a:pt x="97" y="119"/>
                    <a:pt x="96" y="119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6" y="116"/>
                    <a:pt x="94" y="116"/>
                    <a:pt x="94" y="113"/>
                  </a:cubicBezTo>
                  <a:cubicBezTo>
                    <a:pt x="95" y="113"/>
                    <a:pt x="97" y="113"/>
                    <a:pt x="99" y="114"/>
                  </a:cubicBezTo>
                  <a:cubicBezTo>
                    <a:pt x="100" y="115"/>
                    <a:pt x="100" y="117"/>
                    <a:pt x="102" y="117"/>
                  </a:cubicBezTo>
                  <a:cubicBezTo>
                    <a:pt x="103" y="114"/>
                    <a:pt x="106" y="115"/>
                    <a:pt x="108" y="113"/>
                  </a:cubicBezTo>
                  <a:cubicBezTo>
                    <a:pt x="109" y="110"/>
                    <a:pt x="104" y="112"/>
                    <a:pt x="103" y="109"/>
                  </a:cubicBezTo>
                  <a:cubicBezTo>
                    <a:pt x="106" y="108"/>
                    <a:pt x="102" y="106"/>
                    <a:pt x="102" y="104"/>
                  </a:cubicBezTo>
                  <a:cubicBezTo>
                    <a:pt x="104" y="104"/>
                    <a:pt x="104" y="107"/>
                    <a:pt x="106" y="108"/>
                  </a:cubicBezTo>
                  <a:cubicBezTo>
                    <a:pt x="106" y="108"/>
                    <a:pt x="110" y="108"/>
                    <a:pt x="111" y="109"/>
                  </a:cubicBezTo>
                  <a:cubicBezTo>
                    <a:pt x="111" y="107"/>
                    <a:pt x="112" y="106"/>
                    <a:pt x="114" y="106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7" y="102"/>
                    <a:pt x="115" y="105"/>
                    <a:pt x="117" y="107"/>
                  </a:cubicBezTo>
                  <a:cubicBezTo>
                    <a:pt x="119" y="108"/>
                    <a:pt x="122" y="107"/>
                    <a:pt x="124" y="107"/>
                  </a:cubicBezTo>
                  <a:cubicBezTo>
                    <a:pt x="126" y="108"/>
                    <a:pt x="128" y="113"/>
                    <a:pt x="129" y="113"/>
                  </a:cubicBezTo>
                  <a:cubicBezTo>
                    <a:pt x="133" y="114"/>
                    <a:pt x="128" y="108"/>
                    <a:pt x="129" y="107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6"/>
                    <a:pt x="130" y="105"/>
                    <a:pt x="129" y="104"/>
                  </a:cubicBezTo>
                  <a:cubicBezTo>
                    <a:pt x="124" y="107"/>
                    <a:pt x="124" y="104"/>
                    <a:pt x="121" y="100"/>
                  </a:cubicBezTo>
                  <a:cubicBezTo>
                    <a:pt x="124" y="99"/>
                    <a:pt x="129" y="101"/>
                    <a:pt x="128" y="96"/>
                  </a:cubicBezTo>
                  <a:cubicBezTo>
                    <a:pt x="128" y="96"/>
                    <a:pt x="129" y="97"/>
                    <a:pt x="129" y="97"/>
                  </a:cubicBezTo>
                  <a:cubicBezTo>
                    <a:pt x="130" y="95"/>
                    <a:pt x="128" y="94"/>
                    <a:pt x="128" y="93"/>
                  </a:cubicBezTo>
                  <a:cubicBezTo>
                    <a:pt x="128" y="91"/>
                    <a:pt x="130" y="91"/>
                    <a:pt x="129" y="89"/>
                  </a:cubicBezTo>
                  <a:cubicBezTo>
                    <a:pt x="131" y="90"/>
                    <a:pt x="131" y="91"/>
                    <a:pt x="132" y="92"/>
                  </a:cubicBezTo>
                  <a:cubicBezTo>
                    <a:pt x="133" y="93"/>
                    <a:pt x="135" y="93"/>
                    <a:pt x="137" y="93"/>
                  </a:cubicBezTo>
                  <a:cubicBezTo>
                    <a:pt x="139" y="95"/>
                    <a:pt x="144" y="99"/>
                    <a:pt x="144" y="94"/>
                  </a:cubicBezTo>
                  <a:cubicBezTo>
                    <a:pt x="140" y="94"/>
                    <a:pt x="133" y="92"/>
                    <a:pt x="134" y="86"/>
                  </a:cubicBezTo>
                  <a:cubicBezTo>
                    <a:pt x="135" y="86"/>
                    <a:pt x="137" y="87"/>
                    <a:pt x="138" y="86"/>
                  </a:cubicBezTo>
                  <a:cubicBezTo>
                    <a:pt x="139" y="84"/>
                    <a:pt x="137" y="83"/>
                    <a:pt x="137" y="82"/>
                  </a:cubicBezTo>
                  <a:cubicBezTo>
                    <a:pt x="137" y="82"/>
                    <a:pt x="137" y="82"/>
                    <a:pt x="137" y="81"/>
                  </a:cubicBezTo>
                  <a:cubicBezTo>
                    <a:pt x="136" y="80"/>
                    <a:pt x="135" y="79"/>
                    <a:pt x="135" y="77"/>
                  </a:cubicBezTo>
                  <a:cubicBezTo>
                    <a:pt x="133" y="73"/>
                    <a:pt x="134" y="71"/>
                    <a:pt x="130" y="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3730626" y="3990975"/>
              <a:ext cx="179388" cy="403225"/>
            </a:xfrm>
            <a:custGeom>
              <a:avLst/>
              <a:gdLst>
                <a:gd name="T0" fmla="*/ 92 w 111"/>
                <a:gd name="T1" fmla="*/ 7 h 249"/>
                <a:gd name="T2" fmla="*/ 70 w 111"/>
                <a:gd name="T3" fmla="*/ 6 h 249"/>
                <a:gd name="T4" fmla="*/ 60 w 111"/>
                <a:gd name="T5" fmla="*/ 6 h 249"/>
                <a:gd name="T6" fmla="*/ 57 w 111"/>
                <a:gd name="T7" fmla="*/ 19 h 249"/>
                <a:gd name="T8" fmla="*/ 53 w 111"/>
                <a:gd name="T9" fmla="*/ 33 h 249"/>
                <a:gd name="T10" fmla="*/ 40 w 111"/>
                <a:gd name="T11" fmla="*/ 36 h 249"/>
                <a:gd name="T12" fmla="*/ 19 w 111"/>
                <a:gd name="T13" fmla="*/ 45 h 249"/>
                <a:gd name="T14" fmla="*/ 21 w 111"/>
                <a:gd name="T15" fmla="*/ 68 h 249"/>
                <a:gd name="T16" fmla="*/ 23 w 111"/>
                <a:gd name="T17" fmla="*/ 85 h 249"/>
                <a:gd name="T18" fmla="*/ 21 w 111"/>
                <a:gd name="T19" fmla="*/ 91 h 249"/>
                <a:gd name="T20" fmla="*/ 14 w 111"/>
                <a:gd name="T21" fmla="*/ 103 h 249"/>
                <a:gd name="T22" fmla="*/ 19 w 111"/>
                <a:gd name="T23" fmla="*/ 128 h 249"/>
                <a:gd name="T24" fmla="*/ 36 w 111"/>
                <a:gd name="T25" fmla="*/ 147 h 249"/>
                <a:gd name="T26" fmla="*/ 32 w 111"/>
                <a:gd name="T27" fmla="*/ 166 h 249"/>
                <a:gd name="T28" fmla="*/ 16 w 111"/>
                <a:gd name="T29" fmla="*/ 165 h 249"/>
                <a:gd name="T30" fmla="*/ 16 w 111"/>
                <a:gd name="T31" fmla="*/ 173 h 249"/>
                <a:gd name="T32" fmla="*/ 5 w 111"/>
                <a:gd name="T33" fmla="*/ 191 h 249"/>
                <a:gd name="T34" fmla="*/ 4 w 111"/>
                <a:gd name="T35" fmla="*/ 207 h 249"/>
                <a:gd name="T36" fmla="*/ 0 w 111"/>
                <a:gd name="T37" fmla="*/ 221 h 249"/>
                <a:gd name="T38" fmla="*/ 29 w 111"/>
                <a:gd name="T39" fmla="*/ 232 h 249"/>
                <a:gd name="T40" fmla="*/ 47 w 111"/>
                <a:gd name="T41" fmla="*/ 246 h 249"/>
                <a:gd name="T42" fmla="*/ 55 w 111"/>
                <a:gd name="T43" fmla="*/ 239 h 249"/>
                <a:gd name="T44" fmla="*/ 64 w 111"/>
                <a:gd name="T45" fmla="*/ 219 h 249"/>
                <a:gd name="T46" fmla="*/ 71 w 111"/>
                <a:gd name="T47" fmla="*/ 202 h 249"/>
                <a:gd name="T48" fmla="*/ 80 w 111"/>
                <a:gd name="T49" fmla="*/ 184 h 249"/>
                <a:gd name="T50" fmla="*/ 80 w 111"/>
                <a:gd name="T51" fmla="*/ 183 h 249"/>
                <a:gd name="T52" fmla="*/ 83 w 111"/>
                <a:gd name="T53" fmla="*/ 161 h 249"/>
                <a:gd name="T54" fmla="*/ 83 w 111"/>
                <a:gd name="T55" fmla="*/ 150 h 249"/>
                <a:gd name="T56" fmla="*/ 85 w 111"/>
                <a:gd name="T57" fmla="*/ 148 h 249"/>
                <a:gd name="T58" fmla="*/ 92 w 111"/>
                <a:gd name="T59" fmla="*/ 149 h 249"/>
                <a:gd name="T60" fmla="*/ 98 w 111"/>
                <a:gd name="T61" fmla="*/ 140 h 249"/>
                <a:gd name="T62" fmla="*/ 85 w 111"/>
                <a:gd name="T63" fmla="*/ 126 h 249"/>
                <a:gd name="T64" fmla="*/ 90 w 111"/>
                <a:gd name="T65" fmla="*/ 111 h 249"/>
                <a:gd name="T66" fmla="*/ 93 w 111"/>
                <a:gd name="T67" fmla="*/ 105 h 249"/>
                <a:gd name="T68" fmla="*/ 98 w 111"/>
                <a:gd name="T69" fmla="*/ 101 h 249"/>
                <a:gd name="T70" fmla="*/ 103 w 111"/>
                <a:gd name="T71" fmla="*/ 95 h 249"/>
                <a:gd name="T72" fmla="*/ 102 w 111"/>
                <a:gd name="T73" fmla="*/ 87 h 249"/>
                <a:gd name="T74" fmla="*/ 104 w 111"/>
                <a:gd name="T75" fmla="*/ 86 h 249"/>
                <a:gd name="T76" fmla="*/ 102 w 111"/>
                <a:gd name="T77" fmla="*/ 79 h 249"/>
                <a:gd name="T78" fmla="*/ 106 w 111"/>
                <a:gd name="T79" fmla="*/ 71 h 249"/>
                <a:gd name="T80" fmla="*/ 95 w 111"/>
                <a:gd name="T81" fmla="*/ 73 h 249"/>
                <a:gd name="T82" fmla="*/ 91 w 111"/>
                <a:gd name="T83" fmla="*/ 73 h 249"/>
                <a:gd name="T84" fmla="*/ 98 w 111"/>
                <a:gd name="T85" fmla="*/ 72 h 249"/>
                <a:gd name="T86" fmla="*/ 100 w 111"/>
                <a:gd name="T87" fmla="*/ 65 h 249"/>
                <a:gd name="T88" fmla="*/ 104 w 111"/>
                <a:gd name="T89" fmla="*/ 61 h 249"/>
                <a:gd name="T90" fmla="*/ 104 w 111"/>
                <a:gd name="T91" fmla="*/ 58 h 249"/>
                <a:gd name="T92" fmla="*/ 108 w 111"/>
                <a:gd name="T93" fmla="*/ 57 h 249"/>
                <a:gd name="T94" fmla="*/ 101 w 111"/>
                <a:gd name="T95" fmla="*/ 46 h 249"/>
                <a:gd name="T96" fmla="*/ 96 w 111"/>
                <a:gd name="T97" fmla="*/ 37 h 249"/>
                <a:gd name="T98" fmla="*/ 99 w 111"/>
                <a:gd name="T99" fmla="*/ 30 h 249"/>
                <a:gd name="T100" fmla="*/ 99 w 111"/>
                <a:gd name="T101" fmla="*/ 37 h 249"/>
                <a:gd name="T102" fmla="*/ 103 w 111"/>
                <a:gd name="T103" fmla="*/ 36 h 249"/>
                <a:gd name="T104" fmla="*/ 111 w 111"/>
                <a:gd name="T105" fmla="*/ 30 h 249"/>
                <a:gd name="T106" fmla="*/ 108 w 111"/>
                <a:gd name="T107" fmla="*/ 22 h 249"/>
                <a:gd name="T108" fmla="*/ 102 w 111"/>
                <a:gd name="T109" fmla="*/ 19 h 249"/>
                <a:gd name="T110" fmla="*/ 109 w 111"/>
                <a:gd name="T111" fmla="*/ 19 h 249"/>
                <a:gd name="T112" fmla="*/ 99 w 111"/>
                <a:gd name="T11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249">
                  <a:moveTo>
                    <a:pt x="99" y="12"/>
                  </a:moveTo>
                  <a:cubicBezTo>
                    <a:pt x="96" y="9"/>
                    <a:pt x="96" y="9"/>
                    <a:pt x="92" y="7"/>
                  </a:cubicBezTo>
                  <a:cubicBezTo>
                    <a:pt x="87" y="5"/>
                    <a:pt x="83" y="0"/>
                    <a:pt x="77" y="2"/>
                  </a:cubicBezTo>
                  <a:cubicBezTo>
                    <a:pt x="74" y="3"/>
                    <a:pt x="73" y="6"/>
                    <a:pt x="70" y="6"/>
                  </a:cubicBezTo>
                  <a:cubicBezTo>
                    <a:pt x="67" y="5"/>
                    <a:pt x="65" y="1"/>
                    <a:pt x="62" y="3"/>
                  </a:cubicBezTo>
                  <a:cubicBezTo>
                    <a:pt x="61" y="3"/>
                    <a:pt x="61" y="5"/>
                    <a:pt x="60" y="6"/>
                  </a:cubicBezTo>
                  <a:cubicBezTo>
                    <a:pt x="58" y="7"/>
                    <a:pt x="57" y="5"/>
                    <a:pt x="55" y="6"/>
                  </a:cubicBezTo>
                  <a:cubicBezTo>
                    <a:pt x="48" y="8"/>
                    <a:pt x="56" y="15"/>
                    <a:pt x="57" y="19"/>
                  </a:cubicBezTo>
                  <a:cubicBezTo>
                    <a:pt x="59" y="22"/>
                    <a:pt x="57" y="22"/>
                    <a:pt x="56" y="26"/>
                  </a:cubicBezTo>
                  <a:cubicBezTo>
                    <a:pt x="54" y="29"/>
                    <a:pt x="55" y="30"/>
                    <a:pt x="53" y="33"/>
                  </a:cubicBezTo>
                  <a:cubicBezTo>
                    <a:pt x="50" y="35"/>
                    <a:pt x="50" y="40"/>
                    <a:pt x="47" y="40"/>
                  </a:cubicBezTo>
                  <a:cubicBezTo>
                    <a:pt x="44" y="40"/>
                    <a:pt x="43" y="37"/>
                    <a:pt x="40" y="36"/>
                  </a:cubicBezTo>
                  <a:cubicBezTo>
                    <a:pt x="35" y="34"/>
                    <a:pt x="28" y="35"/>
                    <a:pt x="25" y="40"/>
                  </a:cubicBezTo>
                  <a:cubicBezTo>
                    <a:pt x="23" y="43"/>
                    <a:pt x="22" y="43"/>
                    <a:pt x="19" y="45"/>
                  </a:cubicBezTo>
                  <a:cubicBezTo>
                    <a:pt x="17" y="46"/>
                    <a:pt x="14" y="49"/>
                    <a:pt x="14" y="52"/>
                  </a:cubicBezTo>
                  <a:cubicBezTo>
                    <a:pt x="13" y="57"/>
                    <a:pt x="19" y="63"/>
                    <a:pt x="21" y="68"/>
                  </a:cubicBezTo>
                  <a:cubicBezTo>
                    <a:pt x="23" y="71"/>
                    <a:pt x="24" y="73"/>
                    <a:pt x="24" y="76"/>
                  </a:cubicBezTo>
                  <a:cubicBezTo>
                    <a:pt x="24" y="79"/>
                    <a:pt x="22" y="81"/>
                    <a:pt x="23" y="85"/>
                  </a:cubicBezTo>
                  <a:cubicBezTo>
                    <a:pt x="23" y="87"/>
                    <a:pt x="25" y="88"/>
                    <a:pt x="24" y="91"/>
                  </a:cubicBezTo>
                  <a:cubicBezTo>
                    <a:pt x="23" y="91"/>
                    <a:pt x="22" y="91"/>
                    <a:pt x="21" y="91"/>
                  </a:cubicBezTo>
                  <a:cubicBezTo>
                    <a:pt x="20" y="86"/>
                    <a:pt x="17" y="93"/>
                    <a:pt x="17" y="94"/>
                  </a:cubicBezTo>
                  <a:cubicBezTo>
                    <a:pt x="17" y="98"/>
                    <a:pt x="16" y="100"/>
                    <a:pt x="14" y="103"/>
                  </a:cubicBezTo>
                  <a:cubicBezTo>
                    <a:pt x="11" y="109"/>
                    <a:pt x="12" y="115"/>
                    <a:pt x="16" y="120"/>
                  </a:cubicBezTo>
                  <a:cubicBezTo>
                    <a:pt x="18" y="123"/>
                    <a:pt x="18" y="125"/>
                    <a:pt x="19" y="128"/>
                  </a:cubicBezTo>
                  <a:cubicBezTo>
                    <a:pt x="20" y="131"/>
                    <a:pt x="22" y="132"/>
                    <a:pt x="24" y="134"/>
                  </a:cubicBezTo>
                  <a:cubicBezTo>
                    <a:pt x="28" y="138"/>
                    <a:pt x="33" y="142"/>
                    <a:pt x="36" y="147"/>
                  </a:cubicBezTo>
                  <a:cubicBezTo>
                    <a:pt x="39" y="151"/>
                    <a:pt x="41" y="159"/>
                    <a:pt x="40" y="164"/>
                  </a:cubicBezTo>
                  <a:cubicBezTo>
                    <a:pt x="38" y="165"/>
                    <a:pt x="34" y="166"/>
                    <a:pt x="32" y="166"/>
                  </a:cubicBezTo>
                  <a:cubicBezTo>
                    <a:pt x="29" y="165"/>
                    <a:pt x="26" y="162"/>
                    <a:pt x="24" y="162"/>
                  </a:cubicBezTo>
                  <a:cubicBezTo>
                    <a:pt x="21" y="162"/>
                    <a:pt x="17" y="163"/>
                    <a:pt x="16" y="165"/>
                  </a:cubicBezTo>
                  <a:cubicBezTo>
                    <a:pt x="15" y="166"/>
                    <a:pt x="14" y="169"/>
                    <a:pt x="14" y="169"/>
                  </a:cubicBezTo>
                  <a:cubicBezTo>
                    <a:pt x="14" y="171"/>
                    <a:pt x="16" y="172"/>
                    <a:pt x="16" y="173"/>
                  </a:cubicBezTo>
                  <a:cubicBezTo>
                    <a:pt x="16" y="181"/>
                    <a:pt x="4" y="177"/>
                    <a:pt x="2" y="183"/>
                  </a:cubicBezTo>
                  <a:cubicBezTo>
                    <a:pt x="0" y="186"/>
                    <a:pt x="4" y="188"/>
                    <a:pt x="5" y="191"/>
                  </a:cubicBezTo>
                  <a:cubicBezTo>
                    <a:pt x="7" y="195"/>
                    <a:pt x="6" y="194"/>
                    <a:pt x="5" y="197"/>
                  </a:cubicBezTo>
                  <a:cubicBezTo>
                    <a:pt x="3" y="200"/>
                    <a:pt x="5" y="204"/>
                    <a:pt x="4" y="207"/>
                  </a:cubicBezTo>
                  <a:cubicBezTo>
                    <a:pt x="4" y="210"/>
                    <a:pt x="3" y="212"/>
                    <a:pt x="2" y="215"/>
                  </a:cubicBezTo>
                  <a:cubicBezTo>
                    <a:pt x="1" y="217"/>
                    <a:pt x="0" y="219"/>
                    <a:pt x="0" y="221"/>
                  </a:cubicBezTo>
                  <a:cubicBezTo>
                    <a:pt x="0" y="224"/>
                    <a:pt x="17" y="222"/>
                    <a:pt x="19" y="222"/>
                  </a:cubicBezTo>
                  <a:cubicBezTo>
                    <a:pt x="24" y="224"/>
                    <a:pt x="27" y="227"/>
                    <a:pt x="29" y="232"/>
                  </a:cubicBezTo>
                  <a:cubicBezTo>
                    <a:pt x="31" y="236"/>
                    <a:pt x="32" y="242"/>
                    <a:pt x="38" y="245"/>
                  </a:cubicBezTo>
                  <a:cubicBezTo>
                    <a:pt x="41" y="246"/>
                    <a:pt x="44" y="245"/>
                    <a:pt x="47" y="246"/>
                  </a:cubicBezTo>
                  <a:cubicBezTo>
                    <a:pt x="48" y="247"/>
                    <a:pt x="50" y="248"/>
                    <a:pt x="52" y="249"/>
                  </a:cubicBezTo>
                  <a:cubicBezTo>
                    <a:pt x="53" y="246"/>
                    <a:pt x="54" y="242"/>
                    <a:pt x="55" y="239"/>
                  </a:cubicBezTo>
                  <a:cubicBezTo>
                    <a:pt x="57" y="234"/>
                    <a:pt x="58" y="230"/>
                    <a:pt x="60" y="225"/>
                  </a:cubicBezTo>
                  <a:cubicBezTo>
                    <a:pt x="61" y="223"/>
                    <a:pt x="62" y="221"/>
                    <a:pt x="64" y="219"/>
                  </a:cubicBezTo>
                  <a:cubicBezTo>
                    <a:pt x="66" y="217"/>
                    <a:pt x="66" y="216"/>
                    <a:pt x="67" y="213"/>
                  </a:cubicBezTo>
                  <a:cubicBezTo>
                    <a:pt x="67" y="209"/>
                    <a:pt x="68" y="205"/>
                    <a:pt x="71" y="202"/>
                  </a:cubicBezTo>
                  <a:cubicBezTo>
                    <a:pt x="74" y="209"/>
                    <a:pt x="76" y="198"/>
                    <a:pt x="77" y="195"/>
                  </a:cubicBezTo>
                  <a:cubicBezTo>
                    <a:pt x="79" y="191"/>
                    <a:pt x="81" y="189"/>
                    <a:pt x="80" y="184"/>
                  </a:cubicBezTo>
                  <a:cubicBezTo>
                    <a:pt x="82" y="188"/>
                    <a:pt x="84" y="187"/>
                    <a:pt x="85" y="184"/>
                  </a:cubicBezTo>
                  <a:cubicBezTo>
                    <a:pt x="85" y="180"/>
                    <a:pt x="80" y="179"/>
                    <a:pt x="80" y="183"/>
                  </a:cubicBezTo>
                  <a:cubicBezTo>
                    <a:pt x="78" y="179"/>
                    <a:pt x="81" y="176"/>
                    <a:pt x="83" y="173"/>
                  </a:cubicBezTo>
                  <a:cubicBezTo>
                    <a:pt x="85" y="169"/>
                    <a:pt x="83" y="165"/>
                    <a:pt x="83" y="161"/>
                  </a:cubicBezTo>
                  <a:cubicBezTo>
                    <a:pt x="86" y="161"/>
                    <a:pt x="84" y="158"/>
                    <a:pt x="84" y="157"/>
                  </a:cubicBezTo>
                  <a:cubicBezTo>
                    <a:pt x="83" y="154"/>
                    <a:pt x="84" y="152"/>
                    <a:pt x="83" y="150"/>
                  </a:cubicBezTo>
                  <a:cubicBezTo>
                    <a:pt x="84" y="151"/>
                    <a:pt x="84" y="153"/>
                    <a:pt x="86" y="153"/>
                  </a:cubicBezTo>
                  <a:cubicBezTo>
                    <a:pt x="87" y="151"/>
                    <a:pt x="84" y="150"/>
                    <a:pt x="85" y="148"/>
                  </a:cubicBezTo>
                  <a:cubicBezTo>
                    <a:pt x="86" y="148"/>
                    <a:pt x="87" y="146"/>
                    <a:pt x="88" y="147"/>
                  </a:cubicBezTo>
                  <a:cubicBezTo>
                    <a:pt x="90" y="147"/>
                    <a:pt x="90" y="150"/>
                    <a:pt x="92" y="149"/>
                  </a:cubicBezTo>
                  <a:cubicBezTo>
                    <a:pt x="93" y="146"/>
                    <a:pt x="90" y="144"/>
                    <a:pt x="91" y="141"/>
                  </a:cubicBezTo>
                  <a:cubicBezTo>
                    <a:pt x="92" y="137"/>
                    <a:pt x="95" y="140"/>
                    <a:pt x="98" y="140"/>
                  </a:cubicBezTo>
                  <a:cubicBezTo>
                    <a:pt x="98" y="138"/>
                    <a:pt x="97" y="137"/>
                    <a:pt x="95" y="137"/>
                  </a:cubicBezTo>
                  <a:cubicBezTo>
                    <a:pt x="91" y="143"/>
                    <a:pt x="84" y="130"/>
                    <a:pt x="85" y="126"/>
                  </a:cubicBezTo>
                  <a:cubicBezTo>
                    <a:pt x="86" y="123"/>
                    <a:pt x="91" y="124"/>
                    <a:pt x="89" y="119"/>
                  </a:cubicBezTo>
                  <a:cubicBezTo>
                    <a:pt x="87" y="115"/>
                    <a:pt x="85" y="114"/>
                    <a:pt x="90" y="111"/>
                  </a:cubicBezTo>
                  <a:cubicBezTo>
                    <a:pt x="92" y="110"/>
                    <a:pt x="92" y="112"/>
                    <a:pt x="93" y="109"/>
                  </a:cubicBezTo>
                  <a:cubicBezTo>
                    <a:pt x="93" y="108"/>
                    <a:pt x="92" y="106"/>
                    <a:pt x="93" y="105"/>
                  </a:cubicBezTo>
                  <a:cubicBezTo>
                    <a:pt x="94" y="104"/>
                    <a:pt x="96" y="104"/>
                    <a:pt x="97" y="105"/>
                  </a:cubicBezTo>
                  <a:cubicBezTo>
                    <a:pt x="98" y="104"/>
                    <a:pt x="97" y="103"/>
                    <a:pt x="98" y="101"/>
                  </a:cubicBezTo>
                  <a:cubicBezTo>
                    <a:pt x="99" y="99"/>
                    <a:pt x="99" y="101"/>
                    <a:pt x="99" y="98"/>
                  </a:cubicBezTo>
                  <a:cubicBezTo>
                    <a:pt x="99" y="95"/>
                    <a:pt x="100" y="92"/>
                    <a:pt x="103" y="95"/>
                  </a:cubicBezTo>
                  <a:cubicBezTo>
                    <a:pt x="105" y="94"/>
                    <a:pt x="102" y="94"/>
                    <a:pt x="101" y="92"/>
                  </a:cubicBezTo>
                  <a:cubicBezTo>
                    <a:pt x="101" y="91"/>
                    <a:pt x="101" y="88"/>
                    <a:pt x="102" y="87"/>
                  </a:cubicBezTo>
                  <a:cubicBezTo>
                    <a:pt x="106" y="87"/>
                    <a:pt x="101" y="84"/>
                    <a:pt x="101" y="83"/>
                  </a:cubicBezTo>
                  <a:cubicBezTo>
                    <a:pt x="103" y="82"/>
                    <a:pt x="103" y="87"/>
                    <a:pt x="104" y="86"/>
                  </a:cubicBezTo>
                  <a:cubicBezTo>
                    <a:pt x="106" y="84"/>
                    <a:pt x="103" y="82"/>
                    <a:pt x="102" y="82"/>
                  </a:cubicBezTo>
                  <a:cubicBezTo>
                    <a:pt x="101" y="81"/>
                    <a:pt x="102" y="80"/>
                    <a:pt x="102" y="79"/>
                  </a:cubicBezTo>
                  <a:cubicBezTo>
                    <a:pt x="102" y="79"/>
                    <a:pt x="103" y="76"/>
                    <a:pt x="103" y="76"/>
                  </a:cubicBezTo>
                  <a:cubicBezTo>
                    <a:pt x="104" y="75"/>
                    <a:pt x="107" y="73"/>
                    <a:pt x="106" y="71"/>
                  </a:cubicBezTo>
                  <a:cubicBezTo>
                    <a:pt x="104" y="68"/>
                    <a:pt x="103" y="73"/>
                    <a:pt x="102" y="74"/>
                  </a:cubicBezTo>
                  <a:cubicBezTo>
                    <a:pt x="100" y="75"/>
                    <a:pt x="98" y="72"/>
                    <a:pt x="95" y="73"/>
                  </a:cubicBezTo>
                  <a:cubicBezTo>
                    <a:pt x="95" y="75"/>
                    <a:pt x="101" y="78"/>
                    <a:pt x="97" y="79"/>
                  </a:cubicBezTo>
                  <a:cubicBezTo>
                    <a:pt x="94" y="80"/>
                    <a:pt x="91" y="76"/>
                    <a:pt x="91" y="73"/>
                  </a:cubicBezTo>
                  <a:cubicBezTo>
                    <a:pt x="91" y="72"/>
                    <a:pt x="93" y="70"/>
                    <a:pt x="94" y="70"/>
                  </a:cubicBezTo>
                  <a:cubicBezTo>
                    <a:pt x="96" y="70"/>
                    <a:pt x="97" y="72"/>
                    <a:pt x="98" y="72"/>
                  </a:cubicBezTo>
                  <a:cubicBezTo>
                    <a:pt x="102" y="71"/>
                    <a:pt x="98" y="67"/>
                    <a:pt x="98" y="65"/>
                  </a:cubicBezTo>
                  <a:cubicBezTo>
                    <a:pt x="98" y="65"/>
                    <a:pt x="99" y="65"/>
                    <a:pt x="100" y="65"/>
                  </a:cubicBezTo>
                  <a:cubicBezTo>
                    <a:pt x="100" y="63"/>
                    <a:pt x="97" y="61"/>
                    <a:pt x="97" y="58"/>
                  </a:cubicBezTo>
                  <a:cubicBezTo>
                    <a:pt x="98" y="58"/>
                    <a:pt x="104" y="66"/>
                    <a:pt x="104" y="61"/>
                  </a:cubicBezTo>
                  <a:cubicBezTo>
                    <a:pt x="105" y="62"/>
                    <a:pt x="106" y="61"/>
                    <a:pt x="106" y="61"/>
                  </a:cubicBezTo>
                  <a:cubicBezTo>
                    <a:pt x="107" y="60"/>
                    <a:pt x="105" y="59"/>
                    <a:pt x="104" y="58"/>
                  </a:cubicBezTo>
                  <a:cubicBezTo>
                    <a:pt x="105" y="57"/>
                    <a:pt x="107" y="57"/>
                    <a:pt x="108" y="58"/>
                  </a:cubicBezTo>
                  <a:cubicBezTo>
                    <a:pt x="108" y="58"/>
                    <a:pt x="108" y="57"/>
                    <a:pt x="108" y="57"/>
                  </a:cubicBezTo>
                  <a:cubicBezTo>
                    <a:pt x="105" y="57"/>
                    <a:pt x="106" y="54"/>
                    <a:pt x="105" y="52"/>
                  </a:cubicBezTo>
                  <a:cubicBezTo>
                    <a:pt x="104" y="50"/>
                    <a:pt x="103" y="48"/>
                    <a:pt x="101" y="46"/>
                  </a:cubicBezTo>
                  <a:cubicBezTo>
                    <a:pt x="99" y="43"/>
                    <a:pt x="92" y="39"/>
                    <a:pt x="92" y="36"/>
                  </a:cubicBezTo>
                  <a:cubicBezTo>
                    <a:pt x="94" y="35"/>
                    <a:pt x="95" y="36"/>
                    <a:pt x="96" y="37"/>
                  </a:cubicBezTo>
                  <a:cubicBezTo>
                    <a:pt x="98" y="33"/>
                    <a:pt x="94" y="28"/>
                    <a:pt x="93" y="24"/>
                  </a:cubicBezTo>
                  <a:cubicBezTo>
                    <a:pt x="95" y="25"/>
                    <a:pt x="99" y="28"/>
                    <a:pt x="99" y="30"/>
                  </a:cubicBezTo>
                  <a:cubicBezTo>
                    <a:pt x="100" y="32"/>
                    <a:pt x="98" y="32"/>
                    <a:pt x="98" y="33"/>
                  </a:cubicBezTo>
                  <a:cubicBezTo>
                    <a:pt x="98" y="34"/>
                    <a:pt x="98" y="36"/>
                    <a:pt x="99" y="37"/>
                  </a:cubicBezTo>
                  <a:cubicBezTo>
                    <a:pt x="101" y="40"/>
                    <a:pt x="104" y="48"/>
                    <a:pt x="107" y="49"/>
                  </a:cubicBezTo>
                  <a:cubicBezTo>
                    <a:pt x="108" y="44"/>
                    <a:pt x="103" y="41"/>
                    <a:pt x="103" y="36"/>
                  </a:cubicBezTo>
                  <a:cubicBezTo>
                    <a:pt x="105" y="36"/>
                    <a:pt x="107" y="37"/>
                    <a:pt x="110" y="38"/>
                  </a:cubicBezTo>
                  <a:cubicBezTo>
                    <a:pt x="111" y="35"/>
                    <a:pt x="108" y="30"/>
                    <a:pt x="111" y="30"/>
                  </a:cubicBezTo>
                  <a:cubicBezTo>
                    <a:pt x="111" y="28"/>
                    <a:pt x="110" y="28"/>
                    <a:pt x="109" y="27"/>
                  </a:cubicBezTo>
                  <a:cubicBezTo>
                    <a:pt x="109" y="26"/>
                    <a:pt x="109" y="23"/>
                    <a:pt x="108" y="22"/>
                  </a:cubicBezTo>
                  <a:cubicBezTo>
                    <a:pt x="108" y="22"/>
                    <a:pt x="106" y="23"/>
                    <a:pt x="105" y="22"/>
                  </a:cubicBezTo>
                  <a:cubicBezTo>
                    <a:pt x="103" y="22"/>
                    <a:pt x="102" y="20"/>
                    <a:pt x="102" y="19"/>
                  </a:cubicBezTo>
                  <a:cubicBezTo>
                    <a:pt x="104" y="18"/>
                    <a:pt x="105" y="21"/>
                    <a:pt x="107" y="20"/>
                  </a:cubicBezTo>
                  <a:cubicBezTo>
                    <a:pt x="107" y="20"/>
                    <a:pt x="108" y="20"/>
                    <a:pt x="109" y="19"/>
                  </a:cubicBezTo>
                  <a:cubicBezTo>
                    <a:pt x="108" y="18"/>
                    <a:pt x="107" y="17"/>
                    <a:pt x="105" y="16"/>
                  </a:cubicBezTo>
                  <a:cubicBezTo>
                    <a:pt x="103" y="14"/>
                    <a:pt x="101" y="15"/>
                    <a:pt x="99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51"/>
            <p:cNvSpPr>
              <a:spLocks noEditPoints="1"/>
            </p:cNvSpPr>
            <p:nvPr/>
          </p:nvSpPr>
          <p:spPr bwMode="auto">
            <a:xfrm>
              <a:off x="3449638" y="2460625"/>
              <a:ext cx="508000" cy="777875"/>
            </a:xfrm>
            <a:custGeom>
              <a:avLst/>
              <a:gdLst>
                <a:gd name="T0" fmla="*/ 57 w 313"/>
                <a:gd name="T1" fmla="*/ 405 h 480"/>
                <a:gd name="T2" fmla="*/ 67 w 313"/>
                <a:gd name="T3" fmla="*/ 415 h 480"/>
                <a:gd name="T4" fmla="*/ 72 w 313"/>
                <a:gd name="T5" fmla="*/ 432 h 480"/>
                <a:gd name="T6" fmla="*/ 92 w 313"/>
                <a:gd name="T7" fmla="*/ 472 h 480"/>
                <a:gd name="T8" fmla="*/ 138 w 313"/>
                <a:gd name="T9" fmla="*/ 478 h 480"/>
                <a:gd name="T10" fmla="*/ 148 w 313"/>
                <a:gd name="T11" fmla="*/ 467 h 480"/>
                <a:gd name="T12" fmla="*/ 166 w 313"/>
                <a:gd name="T13" fmla="*/ 445 h 480"/>
                <a:gd name="T14" fmla="*/ 177 w 313"/>
                <a:gd name="T15" fmla="*/ 446 h 480"/>
                <a:gd name="T16" fmla="*/ 187 w 313"/>
                <a:gd name="T17" fmla="*/ 439 h 480"/>
                <a:gd name="T18" fmla="*/ 204 w 313"/>
                <a:gd name="T19" fmla="*/ 413 h 480"/>
                <a:gd name="T20" fmla="*/ 203 w 313"/>
                <a:gd name="T21" fmla="*/ 385 h 480"/>
                <a:gd name="T22" fmla="*/ 178 w 313"/>
                <a:gd name="T23" fmla="*/ 374 h 480"/>
                <a:gd name="T24" fmla="*/ 178 w 313"/>
                <a:gd name="T25" fmla="*/ 350 h 480"/>
                <a:gd name="T26" fmla="*/ 211 w 313"/>
                <a:gd name="T27" fmla="*/ 342 h 480"/>
                <a:gd name="T28" fmla="*/ 260 w 313"/>
                <a:gd name="T29" fmla="*/ 330 h 480"/>
                <a:gd name="T30" fmla="*/ 278 w 313"/>
                <a:gd name="T31" fmla="*/ 321 h 480"/>
                <a:gd name="T32" fmla="*/ 305 w 313"/>
                <a:gd name="T33" fmla="*/ 301 h 480"/>
                <a:gd name="T34" fmla="*/ 297 w 313"/>
                <a:gd name="T35" fmla="*/ 276 h 480"/>
                <a:gd name="T36" fmla="*/ 261 w 313"/>
                <a:gd name="T37" fmla="*/ 244 h 480"/>
                <a:gd name="T38" fmla="*/ 253 w 313"/>
                <a:gd name="T39" fmla="*/ 226 h 480"/>
                <a:gd name="T40" fmla="*/ 248 w 313"/>
                <a:gd name="T41" fmla="*/ 201 h 480"/>
                <a:gd name="T42" fmla="*/ 272 w 313"/>
                <a:gd name="T43" fmla="*/ 194 h 480"/>
                <a:gd name="T44" fmla="*/ 296 w 313"/>
                <a:gd name="T45" fmla="*/ 156 h 480"/>
                <a:gd name="T46" fmla="*/ 289 w 313"/>
                <a:gd name="T47" fmla="*/ 138 h 480"/>
                <a:gd name="T48" fmla="*/ 262 w 313"/>
                <a:gd name="T49" fmla="*/ 124 h 480"/>
                <a:gd name="T50" fmla="*/ 249 w 313"/>
                <a:gd name="T51" fmla="*/ 104 h 480"/>
                <a:gd name="T52" fmla="*/ 234 w 313"/>
                <a:gd name="T53" fmla="*/ 91 h 480"/>
                <a:gd name="T54" fmla="*/ 204 w 313"/>
                <a:gd name="T55" fmla="*/ 52 h 480"/>
                <a:gd name="T56" fmla="*/ 192 w 313"/>
                <a:gd name="T57" fmla="*/ 31 h 480"/>
                <a:gd name="T58" fmla="*/ 162 w 313"/>
                <a:gd name="T59" fmla="*/ 0 h 480"/>
                <a:gd name="T60" fmla="*/ 146 w 313"/>
                <a:gd name="T61" fmla="*/ 21 h 480"/>
                <a:gd name="T62" fmla="*/ 118 w 313"/>
                <a:gd name="T63" fmla="*/ 66 h 480"/>
                <a:gd name="T64" fmla="*/ 135 w 313"/>
                <a:gd name="T65" fmla="*/ 83 h 480"/>
                <a:gd name="T66" fmla="*/ 130 w 313"/>
                <a:gd name="T67" fmla="*/ 148 h 480"/>
                <a:gd name="T68" fmla="*/ 96 w 313"/>
                <a:gd name="T69" fmla="*/ 137 h 480"/>
                <a:gd name="T70" fmla="*/ 68 w 313"/>
                <a:gd name="T71" fmla="*/ 139 h 480"/>
                <a:gd name="T72" fmla="*/ 24 w 313"/>
                <a:gd name="T73" fmla="*/ 192 h 480"/>
                <a:gd name="T74" fmla="*/ 12 w 313"/>
                <a:gd name="T75" fmla="*/ 230 h 480"/>
                <a:gd name="T76" fmla="*/ 10 w 313"/>
                <a:gd name="T77" fmla="*/ 284 h 480"/>
                <a:gd name="T78" fmla="*/ 1 w 313"/>
                <a:gd name="T79" fmla="*/ 325 h 480"/>
                <a:gd name="T80" fmla="*/ 8 w 313"/>
                <a:gd name="T81" fmla="*/ 379 h 480"/>
                <a:gd name="T82" fmla="*/ 127 w 313"/>
                <a:gd name="T83" fmla="*/ 254 h 480"/>
                <a:gd name="T84" fmla="*/ 130 w 313"/>
                <a:gd name="T85" fmla="*/ 244 h 480"/>
                <a:gd name="T86" fmla="*/ 153 w 313"/>
                <a:gd name="T87" fmla="*/ 256 h 480"/>
                <a:gd name="T88" fmla="*/ 165 w 313"/>
                <a:gd name="T89" fmla="*/ 266 h 480"/>
                <a:gd name="T90" fmla="*/ 175 w 313"/>
                <a:gd name="T91" fmla="*/ 290 h 480"/>
                <a:gd name="T92" fmla="*/ 171 w 313"/>
                <a:gd name="T93" fmla="*/ 286 h 480"/>
                <a:gd name="T94" fmla="*/ 167 w 313"/>
                <a:gd name="T95" fmla="*/ 274 h 480"/>
                <a:gd name="T96" fmla="*/ 153 w 313"/>
                <a:gd name="T97" fmla="*/ 278 h 480"/>
                <a:gd name="T98" fmla="*/ 164 w 313"/>
                <a:gd name="T99" fmla="*/ 298 h 480"/>
                <a:gd name="T100" fmla="*/ 164 w 313"/>
                <a:gd name="T101" fmla="*/ 319 h 480"/>
                <a:gd name="T102" fmla="*/ 159 w 313"/>
                <a:gd name="T103" fmla="*/ 323 h 480"/>
                <a:gd name="T104" fmla="*/ 151 w 313"/>
                <a:gd name="T105" fmla="*/ 311 h 480"/>
                <a:gd name="T106" fmla="*/ 147 w 313"/>
                <a:gd name="T107" fmla="*/ 290 h 480"/>
                <a:gd name="T108" fmla="*/ 138 w 313"/>
                <a:gd name="T109" fmla="*/ 266 h 480"/>
                <a:gd name="T110" fmla="*/ 123 w 313"/>
                <a:gd name="T111" fmla="*/ 2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480">
                  <a:moveTo>
                    <a:pt x="24" y="380"/>
                  </a:moveTo>
                  <a:cubicBezTo>
                    <a:pt x="32" y="382"/>
                    <a:pt x="40" y="379"/>
                    <a:pt x="45" y="386"/>
                  </a:cubicBezTo>
                  <a:cubicBezTo>
                    <a:pt x="50" y="392"/>
                    <a:pt x="53" y="399"/>
                    <a:pt x="57" y="405"/>
                  </a:cubicBezTo>
                  <a:cubicBezTo>
                    <a:pt x="59" y="409"/>
                    <a:pt x="60" y="412"/>
                    <a:pt x="63" y="414"/>
                  </a:cubicBezTo>
                  <a:cubicBezTo>
                    <a:pt x="64" y="414"/>
                    <a:pt x="65" y="413"/>
                    <a:pt x="66" y="413"/>
                  </a:cubicBezTo>
                  <a:cubicBezTo>
                    <a:pt x="66" y="413"/>
                    <a:pt x="67" y="415"/>
                    <a:pt x="67" y="415"/>
                  </a:cubicBezTo>
                  <a:cubicBezTo>
                    <a:pt x="69" y="415"/>
                    <a:pt x="69" y="417"/>
                    <a:pt x="71" y="418"/>
                  </a:cubicBezTo>
                  <a:cubicBezTo>
                    <a:pt x="73" y="425"/>
                    <a:pt x="61" y="422"/>
                    <a:pt x="62" y="427"/>
                  </a:cubicBezTo>
                  <a:cubicBezTo>
                    <a:pt x="66" y="429"/>
                    <a:pt x="69" y="429"/>
                    <a:pt x="72" y="432"/>
                  </a:cubicBezTo>
                  <a:cubicBezTo>
                    <a:pt x="75" y="435"/>
                    <a:pt x="78" y="439"/>
                    <a:pt x="79" y="442"/>
                  </a:cubicBezTo>
                  <a:cubicBezTo>
                    <a:pt x="83" y="449"/>
                    <a:pt x="83" y="457"/>
                    <a:pt x="86" y="464"/>
                  </a:cubicBezTo>
                  <a:cubicBezTo>
                    <a:pt x="87" y="467"/>
                    <a:pt x="89" y="471"/>
                    <a:pt x="92" y="472"/>
                  </a:cubicBezTo>
                  <a:cubicBezTo>
                    <a:pt x="96" y="472"/>
                    <a:pt x="100" y="470"/>
                    <a:pt x="104" y="470"/>
                  </a:cubicBezTo>
                  <a:cubicBezTo>
                    <a:pt x="113" y="471"/>
                    <a:pt x="120" y="471"/>
                    <a:pt x="128" y="474"/>
                  </a:cubicBezTo>
                  <a:cubicBezTo>
                    <a:pt x="132" y="475"/>
                    <a:pt x="135" y="476"/>
                    <a:pt x="138" y="478"/>
                  </a:cubicBezTo>
                  <a:cubicBezTo>
                    <a:pt x="143" y="480"/>
                    <a:pt x="142" y="479"/>
                    <a:pt x="146" y="475"/>
                  </a:cubicBezTo>
                  <a:cubicBezTo>
                    <a:pt x="147" y="474"/>
                    <a:pt x="148" y="473"/>
                    <a:pt x="148" y="472"/>
                  </a:cubicBezTo>
                  <a:cubicBezTo>
                    <a:pt x="148" y="471"/>
                    <a:pt x="148" y="469"/>
                    <a:pt x="148" y="467"/>
                  </a:cubicBezTo>
                  <a:cubicBezTo>
                    <a:pt x="147" y="462"/>
                    <a:pt x="147" y="454"/>
                    <a:pt x="151" y="449"/>
                  </a:cubicBezTo>
                  <a:cubicBezTo>
                    <a:pt x="152" y="448"/>
                    <a:pt x="156" y="444"/>
                    <a:pt x="158" y="443"/>
                  </a:cubicBezTo>
                  <a:cubicBezTo>
                    <a:pt x="161" y="442"/>
                    <a:pt x="163" y="444"/>
                    <a:pt x="166" y="445"/>
                  </a:cubicBezTo>
                  <a:cubicBezTo>
                    <a:pt x="164" y="440"/>
                    <a:pt x="167" y="440"/>
                    <a:pt x="170" y="442"/>
                  </a:cubicBezTo>
                  <a:cubicBezTo>
                    <a:pt x="171" y="443"/>
                    <a:pt x="170" y="444"/>
                    <a:pt x="172" y="445"/>
                  </a:cubicBezTo>
                  <a:cubicBezTo>
                    <a:pt x="173" y="446"/>
                    <a:pt x="175" y="446"/>
                    <a:pt x="177" y="446"/>
                  </a:cubicBezTo>
                  <a:cubicBezTo>
                    <a:pt x="177" y="445"/>
                    <a:pt x="177" y="443"/>
                    <a:pt x="178" y="443"/>
                  </a:cubicBezTo>
                  <a:cubicBezTo>
                    <a:pt x="182" y="442"/>
                    <a:pt x="180" y="446"/>
                    <a:pt x="183" y="446"/>
                  </a:cubicBezTo>
                  <a:cubicBezTo>
                    <a:pt x="187" y="446"/>
                    <a:pt x="186" y="441"/>
                    <a:pt x="187" y="439"/>
                  </a:cubicBezTo>
                  <a:cubicBezTo>
                    <a:pt x="187" y="436"/>
                    <a:pt x="189" y="435"/>
                    <a:pt x="189" y="431"/>
                  </a:cubicBezTo>
                  <a:cubicBezTo>
                    <a:pt x="189" y="428"/>
                    <a:pt x="190" y="424"/>
                    <a:pt x="192" y="422"/>
                  </a:cubicBezTo>
                  <a:cubicBezTo>
                    <a:pt x="194" y="418"/>
                    <a:pt x="201" y="416"/>
                    <a:pt x="204" y="413"/>
                  </a:cubicBezTo>
                  <a:cubicBezTo>
                    <a:pt x="211" y="409"/>
                    <a:pt x="212" y="405"/>
                    <a:pt x="209" y="398"/>
                  </a:cubicBezTo>
                  <a:cubicBezTo>
                    <a:pt x="207" y="394"/>
                    <a:pt x="205" y="390"/>
                    <a:pt x="207" y="385"/>
                  </a:cubicBezTo>
                  <a:cubicBezTo>
                    <a:pt x="206" y="385"/>
                    <a:pt x="204" y="385"/>
                    <a:pt x="203" y="385"/>
                  </a:cubicBezTo>
                  <a:cubicBezTo>
                    <a:pt x="199" y="386"/>
                    <a:pt x="197" y="390"/>
                    <a:pt x="192" y="390"/>
                  </a:cubicBezTo>
                  <a:cubicBezTo>
                    <a:pt x="188" y="390"/>
                    <a:pt x="187" y="386"/>
                    <a:pt x="185" y="384"/>
                  </a:cubicBezTo>
                  <a:cubicBezTo>
                    <a:pt x="183" y="381"/>
                    <a:pt x="179" y="378"/>
                    <a:pt x="178" y="374"/>
                  </a:cubicBezTo>
                  <a:cubicBezTo>
                    <a:pt x="176" y="371"/>
                    <a:pt x="177" y="365"/>
                    <a:pt x="177" y="361"/>
                  </a:cubicBezTo>
                  <a:cubicBezTo>
                    <a:pt x="177" y="359"/>
                    <a:pt x="176" y="357"/>
                    <a:pt x="176" y="355"/>
                  </a:cubicBezTo>
                  <a:cubicBezTo>
                    <a:pt x="177" y="354"/>
                    <a:pt x="178" y="352"/>
                    <a:pt x="178" y="350"/>
                  </a:cubicBezTo>
                  <a:cubicBezTo>
                    <a:pt x="177" y="347"/>
                    <a:pt x="170" y="345"/>
                    <a:pt x="177" y="342"/>
                  </a:cubicBezTo>
                  <a:cubicBezTo>
                    <a:pt x="182" y="340"/>
                    <a:pt x="194" y="344"/>
                    <a:pt x="197" y="347"/>
                  </a:cubicBezTo>
                  <a:cubicBezTo>
                    <a:pt x="202" y="343"/>
                    <a:pt x="205" y="342"/>
                    <a:pt x="211" y="342"/>
                  </a:cubicBezTo>
                  <a:cubicBezTo>
                    <a:pt x="217" y="342"/>
                    <a:pt x="221" y="341"/>
                    <a:pt x="227" y="340"/>
                  </a:cubicBezTo>
                  <a:cubicBezTo>
                    <a:pt x="232" y="338"/>
                    <a:pt x="236" y="335"/>
                    <a:pt x="241" y="332"/>
                  </a:cubicBezTo>
                  <a:cubicBezTo>
                    <a:pt x="246" y="329"/>
                    <a:pt x="254" y="332"/>
                    <a:pt x="260" y="330"/>
                  </a:cubicBezTo>
                  <a:cubicBezTo>
                    <a:pt x="263" y="330"/>
                    <a:pt x="263" y="328"/>
                    <a:pt x="266" y="328"/>
                  </a:cubicBezTo>
                  <a:cubicBezTo>
                    <a:pt x="268" y="328"/>
                    <a:pt x="268" y="330"/>
                    <a:pt x="271" y="329"/>
                  </a:cubicBezTo>
                  <a:cubicBezTo>
                    <a:pt x="275" y="328"/>
                    <a:pt x="276" y="324"/>
                    <a:pt x="278" y="321"/>
                  </a:cubicBezTo>
                  <a:cubicBezTo>
                    <a:pt x="281" y="318"/>
                    <a:pt x="285" y="316"/>
                    <a:pt x="288" y="313"/>
                  </a:cubicBezTo>
                  <a:cubicBezTo>
                    <a:pt x="290" y="310"/>
                    <a:pt x="291" y="307"/>
                    <a:pt x="294" y="304"/>
                  </a:cubicBezTo>
                  <a:cubicBezTo>
                    <a:pt x="297" y="300"/>
                    <a:pt x="300" y="301"/>
                    <a:pt x="305" y="301"/>
                  </a:cubicBezTo>
                  <a:cubicBezTo>
                    <a:pt x="309" y="302"/>
                    <a:pt x="313" y="302"/>
                    <a:pt x="312" y="297"/>
                  </a:cubicBezTo>
                  <a:cubicBezTo>
                    <a:pt x="310" y="292"/>
                    <a:pt x="306" y="289"/>
                    <a:pt x="302" y="286"/>
                  </a:cubicBezTo>
                  <a:cubicBezTo>
                    <a:pt x="300" y="283"/>
                    <a:pt x="299" y="279"/>
                    <a:pt x="297" y="276"/>
                  </a:cubicBezTo>
                  <a:cubicBezTo>
                    <a:pt x="295" y="272"/>
                    <a:pt x="289" y="269"/>
                    <a:pt x="285" y="266"/>
                  </a:cubicBezTo>
                  <a:cubicBezTo>
                    <a:pt x="281" y="263"/>
                    <a:pt x="278" y="259"/>
                    <a:pt x="274" y="255"/>
                  </a:cubicBezTo>
                  <a:cubicBezTo>
                    <a:pt x="270" y="252"/>
                    <a:pt x="262" y="249"/>
                    <a:pt x="261" y="244"/>
                  </a:cubicBezTo>
                  <a:cubicBezTo>
                    <a:pt x="260" y="240"/>
                    <a:pt x="266" y="233"/>
                    <a:pt x="260" y="231"/>
                  </a:cubicBezTo>
                  <a:cubicBezTo>
                    <a:pt x="257" y="231"/>
                    <a:pt x="257" y="234"/>
                    <a:pt x="255" y="234"/>
                  </a:cubicBezTo>
                  <a:cubicBezTo>
                    <a:pt x="251" y="233"/>
                    <a:pt x="253" y="229"/>
                    <a:pt x="253" y="226"/>
                  </a:cubicBezTo>
                  <a:cubicBezTo>
                    <a:pt x="253" y="222"/>
                    <a:pt x="253" y="217"/>
                    <a:pt x="250" y="213"/>
                  </a:cubicBezTo>
                  <a:cubicBezTo>
                    <a:pt x="248" y="210"/>
                    <a:pt x="244" y="209"/>
                    <a:pt x="242" y="205"/>
                  </a:cubicBezTo>
                  <a:cubicBezTo>
                    <a:pt x="239" y="199"/>
                    <a:pt x="245" y="201"/>
                    <a:pt x="248" y="201"/>
                  </a:cubicBezTo>
                  <a:cubicBezTo>
                    <a:pt x="249" y="197"/>
                    <a:pt x="252" y="195"/>
                    <a:pt x="256" y="196"/>
                  </a:cubicBezTo>
                  <a:cubicBezTo>
                    <a:pt x="259" y="197"/>
                    <a:pt x="261" y="200"/>
                    <a:pt x="265" y="200"/>
                  </a:cubicBezTo>
                  <a:cubicBezTo>
                    <a:pt x="269" y="201"/>
                    <a:pt x="269" y="197"/>
                    <a:pt x="272" y="194"/>
                  </a:cubicBezTo>
                  <a:cubicBezTo>
                    <a:pt x="276" y="190"/>
                    <a:pt x="278" y="193"/>
                    <a:pt x="281" y="194"/>
                  </a:cubicBezTo>
                  <a:cubicBezTo>
                    <a:pt x="293" y="196"/>
                    <a:pt x="289" y="184"/>
                    <a:pt x="288" y="177"/>
                  </a:cubicBezTo>
                  <a:cubicBezTo>
                    <a:pt x="287" y="168"/>
                    <a:pt x="292" y="163"/>
                    <a:pt x="296" y="156"/>
                  </a:cubicBezTo>
                  <a:cubicBezTo>
                    <a:pt x="298" y="154"/>
                    <a:pt x="299" y="151"/>
                    <a:pt x="300" y="149"/>
                  </a:cubicBezTo>
                  <a:cubicBezTo>
                    <a:pt x="300" y="148"/>
                    <a:pt x="299" y="148"/>
                    <a:pt x="299" y="147"/>
                  </a:cubicBezTo>
                  <a:cubicBezTo>
                    <a:pt x="296" y="144"/>
                    <a:pt x="293" y="141"/>
                    <a:pt x="289" y="138"/>
                  </a:cubicBezTo>
                  <a:cubicBezTo>
                    <a:pt x="286" y="135"/>
                    <a:pt x="282" y="135"/>
                    <a:pt x="279" y="132"/>
                  </a:cubicBezTo>
                  <a:cubicBezTo>
                    <a:pt x="277" y="129"/>
                    <a:pt x="273" y="124"/>
                    <a:pt x="270" y="123"/>
                  </a:cubicBezTo>
                  <a:cubicBezTo>
                    <a:pt x="266" y="122"/>
                    <a:pt x="265" y="126"/>
                    <a:pt x="262" y="124"/>
                  </a:cubicBezTo>
                  <a:cubicBezTo>
                    <a:pt x="260" y="124"/>
                    <a:pt x="258" y="119"/>
                    <a:pt x="258" y="117"/>
                  </a:cubicBezTo>
                  <a:cubicBezTo>
                    <a:pt x="257" y="113"/>
                    <a:pt x="259" y="111"/>
                    <a:pt x="256" y="108"/>
                  </a:cubicBezTo>
                  <a:cubicBezTo>
                    <a:pt x="254" y="107"/>
                    <a:pt x="251" y="106"/>
                    <a:pt x="249" y="104"/>
                  </a:cubicBezTo>
                  <a:cubicBezTo>
                    <a:pt x="245" y="99"/>
                    <a:pt x="243" y="94"/>
                    <a:pt x="242" y="89"/>
                  </a:cubicBezTo>
                  <a:cubicBezTo>
                    <a:pt x="241" y="87"/>
                    <a:pt x="240" y="81"/>
                    <a:pt x="237" y="83"/>
                  </a:cubicBezTo>
                  <a:cubicBezTo>
                    <a:pt x="235" y="85"/>
                    <a:pt x="239" y="91"/>
                    <a:pt x="234" y="91"/>
                  </a:cubicBezTo>
                  <a:cubicBezTo>
                    <a:pt x="232" y="83"/>
                    <a:pt x="224" y="78"/>
                    <a:pt x="221" y="70"/>
                  </a:cubicBezTo>
                  <a:cubicBezTo>
                    <a:pt x="219" y="65"/>
                    <a:pt x="218" y="59"/>
                    <a:pt x="212" y="55"/>
                  </a:cubicBezTo>
                  <a:cubicBezTo>
                    <a:pt x="210" y="53"/>
                    <a:pt x="207" y="54"/>
                    <a:pt x="204" y="52"/>
                  </a:cubicBezTo>
                  <a:cubicBezTo>
                    <a:pt x="201" y="50"/>
                    <a:pt x="202" y="49"/>
                    <a:pt x="201" y="45"/>
                  </a:cubicBezTo>
                  <a:cubicBezTo>
                    <a:pt x="200" y="42"/>
                    <a:pt x="198" y="42"/>
                    <a:pt x="195" y="40"/>
                  </a:cubicBezTo>
                  <a:cubicBezTo>
                    <a:pt x="192" y="37"/>
                    <a:pt x="192" y="35"/>
                    <a:pt x="192" y="31"/>
                  </a:cubicBezTo>
                  <a:cubicBezTo>
                    <a:pt x="191" y="26"/>
                    <a:pt x="186" y="21"/>
                    <a:pt x="182" y="18"/>
                  </a:cubicBezTo>
                  <a:cubicBezTo>
                    <a:pt x="177" y="13"/>
                    <a:pt x="173" y="9"/>
                    <a:pt x="168" y="5"/>
                  </a:cubicBezTo>
                  <a:cubicBezTo>
                    <a:pt x="166" y="4"/>
                    <a:pt x="164" y="2"/>
                    <a:pt x="162" y="0"/>
                  </a:cubicBezTo>
                  <a:cubicBezTo>
                    <a:pt x="161" y="0"/>
                    <a:pt x="161" y="0"/>
                    <a:pt x="160" y="0"/>
                  </a:cubicBezTo>
                  <a:cubicBezTo>
                    <a:pt x="160" y="2"/>
                    <a:pt x="159" y="4"/>
                    <a:pt x="158" y="6"/>
                  </a:cubicBezTo>
                  <a:cubicBezTo>
                    <a:pt x="154" y="11"/>
                    <a:pt x="149" y="15"/>
                    <a:pt x="146" y="21"/>
                  </a:cubicBezTo>
                  <a:cubicBezTo>
                    <a:pt x="144" y="25"/>
                    <a:pt x="141" y="29"/>
                    <a:pt x="138" y="33"/>
                  </a:cubicBezTo>
                  <a:cubicBezTo>
                    <a:pt x="132" y="40"/>
                    <a:pt x="127" y="48"/>
                    <a:pt x="122" y="56"/>
                  </a:cubicBezTo>
                  <a:cubicBezTo>
                    <a:pt x="120" y="59"/>
                    <a:pt x="119" y="62"/>
                    <a:pt x="118" y="66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20" y="70"/>
                    <a:pt x="121" y="73"/>
                    <a:pt x="124" y="75"/>
                  </a:cubicBezTo>
                  <a:cubicBezTo>
                    <a:pt x="127" y="78"/>
                    <a:pt x="131" y="80"/>
                    <a:pt x="135" y="83"/>
                  </a:cubicBezTo>
                  <a:cubicBezTo>
                    <a:pt x="138" y="85"/>
                    <a:pt x="141" y="86"/>
                    <a:pt x="142" y="90"/>
                  </a:cubicBezTo>
                  <a:cubicBezTo>
                    <a:pt x="143" y="94"/>
                    <a:pt x="142" y="99"/>
                    <a:pt x="143" y="103"/>
                  </a:cubicBezTo>
                  <a:cubicBezTo>
                    <a:pt x="146" y="119"/>
                    <a:pt x="143" y="137"/>
                    <a:pt x="130" y="148"/>
                  </a:cubicBezTo>
                  <a:cubicBezTo>
                    <a:pt x="126" y="151"/>
                    <a:pt x="126" y="151"/>
                    <a:pt x="122" y="149"/>
                  </a:cubicBezTo>
                  <a:cubicBezTo>
                    <a:pt x="117" y="147"/>
                    <a:pt x="113" y="145"/>
                    <a:pt x="109" y="142"/>
                  </a:cubicBezTo>
                  <a:cubicBezTo>
                    <a:pt x="105" y="140"/>
                    <a:pt x="100" y="139"/>
                    <a:pt x="96" y="137"/>
                  </a:cubicBezTo>
                  <a:cubicBezTo>
                    <a:pt x="94" y="135"/>
                    <a:pt x="90" y="132"/>
                    <a:pt x="87" y="131"/>
                  </a:cubicBezTo>
                  <a:cubicBezTo>
                    <a:pt x="84" y="131"/>
                    <a:pt x="79" y="134"/>
                    <a:pt x="77" y="136"/>
                  </a:cubicBezTo>
                  <a:cubicBezTo>
                    <a:pt x="74" y="137"/>
                    <a:pt x="71" y="138"/>
                    <a:pt x="68" y="139"/>
                  </a:cubicBezTo>
                  <a:cubicBezTo>
                    <a:pt x="60" y="143"/>
                    <a:pt x="53" y="149"/>
                    <a:pt x="47" y="156"/>
                  </a:cubicBezTo>
                  <a:cubicBezTo>
                    <a:pt x="40" y="163"/>
                    <a:pt x="36" y="171"/>
                    <a:pt x="32" y="180"/>
                  </a:cubicBezTo>
                  <a:cubicBezTo>
                    <a:pt x="30" y="184"/>
                    <a:pt x="28" y="188"/>
                    <a:pt x="24" y="192"/>
                  </a:cubicBezTo>
                  <a:cubicBezTo>
                    <a:pt x="23" y="194"/>
                    <a:pt x="19" y="194"/>
                    <a:pt x="18" y="196"/>
                  </a:cubicBezTo>
                  <a:cubicBezTo>
                    <a:pt x="14" y="200"/>
                    <a:pt x="23" y="209"/>
                    <a:pt x="22" y="214"/>
                  </a:cubicBezTo>
                  <a:cubicBezTo>
                    <a:pt x="22" y="220"/>
                    <a:pt x="16" y="225"/>
                    <a:pt x="12" y="230"/>
                  </a:cubicBezTo>
                  <a:cubicBezTo>
                    <a:pt x="10" y="233"/>
                    <a:pt x="6" y="237"/>
                    <a:pt x="5" y="240"/>
                  </a:cubicBezTo>
                  <a:cubicBezTo>
                    <a:pt x="4" y="244"/>
                    <a:pt x="8" y="252"/>
                    <a:pt x="10" y="256"/>
                  </a:cubicBezTo>
                  <a:cubicBezTo>
                    <a:pt x="15" y="266"/>
                    <a:pt x="17" y="275"/>
                    <a:pt x="10" y="284"/>
                  </a:cubicBezTo>
                  <a:cubicBezTo>
                    <a:pt x="7" y="287"/>
                    <a:pt x="6" y="290"/>
                    <a:pt x="5" y="294"/>
                  </a:cubicBezTo>
                  <a:cubicBezTo>
                    <a:pt x="5" y="302"/>
                    <a:pt x="7" y="309"/>
                    <a:pt x="5" y="317"/>
                  </a:cubicBezTo>
                  <a:cubicBezTo>
                    <a:pt x="4" y="320"/>
                    <a:pt x="2" y="322"/>
                    <a:pt x="1" y="325"/>
                  </a:cubicBezTo>
                  <a:cubicBezTo>
                    <a:pt x="0" y="329"/>
                    <a:pt x="1" y="334"/>
                    <a:pt x="2" y="337"/>
                  </a:cubicBezTo>
                  <a:cubicBezTo>
                    <a:pt x="5" y="345"/>
                    <a:pt x="7" y="354"/>
                    <a:pt x="8" y="362"/>
                  </a:cubicBezTo>
                  <a:cubicBezTo>
                    <a:pt x="8" y="367"/>
                    <a:pt x="8" y="373"/>
                    <a:pt x="8" y="379"/>
                  </a:cubicBezTo>
                  <a:cubicBezTo>
                    <a:pt x="13" y="378"/>
                    <a:pt x="18" y="378"/>
                    <a:pt x="24" y="380"/>
                  </a:cubicBezTo>
                  <a:close/>
                  <a:moveTo>
                    <a:pt x="121" y="250"/>
                  </a:moveTo>
                  <a:cubicBezTo>
                    <a:pt x="123" y="251"/>
                    <a:pt x="125" y="253"/>
                    <a:pt x="127" y="254"/>
                  </a:cubicBezTo>
                  <a:cubicBezTo>
                    <a:pt x="129" y="254"/>
                    <a:pt x="132" y="257"/>
                    <a:pt x="135" y="257"/>
                  </a:cubicBezTo>
                  <a:cubicBezTo>
                    <a:pt x="133" y="255"/>
                    <a:pt x="134" y="252"/>
                    <a:pt x="132" y="250"/>
                  </a:cubicBezTo>
                  <a:cubicBezTo>
                    <a:pt x="131" y="249"/>
                    <a:pt x="126" y="245"/>
                    <a:pt x="130" y="244"/>
                  </a:cubicBezTo>
                  <a:cubicBezTo>
                    <a:pt x="132" y="243"/>
                    <a:pt x="135" y="246"/>
                    <a:pt x="137" y="246"/>
                  </a:cubicBezTo>
                  <a:cubicBezTo>
                    <a:pt x="140" y="247"/>
                    <a:pt x="144" y="247"/>
                    <a:pt x="146" y="249"/>
                  </a:cubicBezTo>
                  <a:cubicBezTo>
                    <a:pt x="148" y="250"/>
                    <a:pt x="150" y="256"/>
                    <a:pt x="153" y="256"/>
                  </a:cubicBezTo>
                  <a:cubicBezTo>
                    <a:pt x="157" y="255"/>
                    <a:pt x="152" y="247"/>
                    <a:pt x="157" y="247"/>
                  </a:cubicBezTo>
                  <a:cubicBezTo>
                    <a:pt x="158" y="251"/>
                    <a:pt x="159" y="254"/>
                    <a:pt x="162" y="257"/>
                  </a:cubicBezTo>
                  <a:cubicBezTo>
                    <a:pt x="165" y="261"/>
                    <a:pt x="164" y="262"/>
                    <a:pt x="165" y="266"/>
                  </a:cubicBezTo>
                  <a:cubicBezTo>
                    <a:pt x="166" y="270"/>
                    <a:pt x="170" y="271"/>
                    <a:pt x="172" y="274"/>
                  </a:cubicBezTo>
                  <a:cubicBezTo>
                    <a:pt x="174" y="277"/>
                    <a:pt x="172" y="282"/>
                    <a:pt x="176" y="283"/>
                  </a:cubicBezTo>
                  <a:cubicBezTo>
                    <a:pt x="177" y="285"/>
                    <a:pt x="174" y="287"/>
                    <a:pt x="175" y="290"/>
                  </a:cubicBezTo>
                  <a:cubicBezTo>
                    <a:pt x="175" y="293"/>
                    <a:pt x="178" y="296"/>
                    <a:pt x="177" y="299"/>
                  </a:cubicBezTo>
                  <a:cubicBezTo>
                    <a:pt x="175" y="297"/>
                    <a:pt x="174" y="296"/>
                    <a:pt x="173" y="294"/>
                  </a:cubicBezTo>
                  <a:cubicBezTo>
                    <a:pt x="172" y="290"/>
                    <a:pt x="171" y="289"/>
                    <a:pt x="171" y="286"/>
                  </a:cubicBezTo>
                  <a:cubicBezTo>
                    <a:pt x="171" y="285"/>
                    <a:pt x="172" y="285"/>
                    <a:pt x="172" y="283"/>
                  </a:cubicBezTo>
                  <a:cubicBezTo>
                    <a:pt x="172" y="283"/>
                    <a:pt x="171" y="281"/>
                    <a:pt x="171" y="280"/>
                  </a:cubicBezTo>
                  <a:cubicBezTo>
                    <a:pt x="170" y="277"/>
                    <a:pt x="170" y="276"/>
                    <a:pt x="167" y="274"/>
                  </a:cubicBezTo>
                  <a:cubicBezTo>
                    <a:pt x="165" y="273"/>
                    <a:pt x="164" y="272"/>
                    <a:pt x="162" y="271"/>
                  </a:cubicBezTo>
                  <a:cubicBezTo>
                    <a:pt x="159" y="270"/>
                    <a:pt x="157" y="269"/>
                    <a:pt x="155" y="271"/>
                  </a:cubicBezTo>
                  <a:cubicBezTo>
                    <a:pt x="153" y="272"/>
                    <a:pt x="153" y="276"/>
                    <a:pt x="153" y="278"/>
                  </a:cubicBezTo>
                  <a:cubicBezTo>
                    <a:pt x="153" y="283"/>
                    <a:pt x="153" y="290"/>
                    <a:pt x="155" y="294"/>
                  </a:cubicBezTo>
                  <a:cubicBezTo>
                    <a:pt x="157" y="294"/>
                    <a:pt x="159" y="292"/>
                    <a:pt x="162" y="292"/>
                  </a:cubicBezTo>
                  <a:cubicBezTo>
                    <a:pt x="165" y="293"/>
                    <a:pt x="165" y="295"/>
                    <a:pt x="164" y="298"/>
                  </a:cubicBezTo>
                  <a:cubicBezTo>
                    <a:pt x="163" y="299"/>
                    <a:pt x="162" y="299"/>
                    <a:pt x="162" y="301"/>
                  </a:cubicBezTo>
                  <a:cubicBezTo>
                    <a:pt x="161" y="302"/>
                    <a:pt x="162" y="303"/>
                    <a:pt x="162" y="304"/>
                  </a:cubicBezTo>
                  <a:cubicBezTo>
                    <a:pt x="162" y="309"/>
                    <a:pt x="165" y="314"/>
                    <a:pt x="164" y="319"/>
                  </a:cubicBezTo>
                  <a:cubicBezTo>
                    <a:pt x="163" y="322"/>
                    <a:pt x="163" y="323"/>
                    <a:pt x="164" y="326"/>
                  </a:cubicBezTo>
                  <a:cubicBezTo>
                    <a:pt x="165" y="328"/>
                    <a:pt x="166" y="331"/>
                    <a:pt x="163" y="329"/>
                  </a:cubicBezTo>
                  <a:cubicBezTo>
                    <a:pt x="162" y="328"/>
                    <a:pt x="160" y="324"/>
                    <a:pt x="159" y="323"/>
                  </a:cubicBezTo>
                  <a:cubicBezTo>
                    <a:pt x="158" y="320"/>
                    <a:pt x="159" y="317"/>
                    <a:pt x="158" y="316"/>
                  </a:cubicBezTo>
                  <a:cubicBezTo>
                    <a:pt x="155" y="317"/>
                    <a:pt x="152" y="317"/>
                    <a:pt x="150" y="319"/>
                  </a:cubicBezTo>
                  <a:cubicBezTo>
                    <a:pt x="150" y="317"/>
                    <a:pt x="153" y="314"/>
                    <a:pt x="151" y="311"/>
                  </a:cubicBezTo>
                  <a:cubicBezTo>
                    <a:pt x="149" y="308"/>
                    <a:pt x="149" y="312"/>
                    <a:pt x="147" y="311"/>
                  </a:cubicBezTo>
                  <a:cubicBezTo>
                    <a:pt x="146" y="311"/>
                    <a:pt x="146" y="308"/>
                    <a:pt x="145" y="307"/>
                  </a:cubicBezTo>
                  <a:cubicBezTo>
                    <a:pt x="145" y="304"/>
                    <a:pt x="142" y="290"/>
                    <a:pt x="147" y="290"/>
                  </a:cubicBezTo>
                  <a:cubicBezTo>
                    <a:pt x="147" y="292"/>
                    <a:pt x="147" y="294"/>
                    <a:pt x="147" y="296"/>
                  </a:cubicBezTo>
                  <a:cubicBezTo>
                    <a:pt x="154" y="291"/>
                    <a:pt x="149" y="285"/>
                    <a:pt x="147" y="279"/>
                  </a:cubicBezTo>
                  <a:cubicBezTo>
                    <a:pt x="145" y="274"/>
                    <a:pt x="143" y="269"/>
                    <a:pt x="138" y="266"/>
                  </a:cubicBezTo>
                  <a:cubicBezTo>
                    <a:pt x="136" y="264"/>
                    <a:pt x="133" y="264"/>
                    <a:pt x="132" y="263"/>
                  </a:cubicBezTo>
                  <a:cubicBezTo>
                    <a:pt x="130" y="261"/>
                    <a:pt x="131" y="258"/>
                    <a:pt x="129" y="256"/>
                  </a:cubicBezTo>
                  <a:cubicBezTo>
                    <a:pt x="128" y="255"/>
                    <a:pt x="125" y="254"/>
                    <a:pt x="123" y="253"/>
                  </a:cubicBezTo>
                  <a:cubicBezTo>
                    <a:pt x="121" y="251"/>
                    <a:pt x="116" y="247"/>
                    <a:pt x="121" y="2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52"/>
            <p:cNvSpPr>
              <a:spLocks/>
            </p:cNvSpPr>
            <p:nvPr/>
          </p:nvSpPr>
          <p:spPr bwMode="auto">
            <a:xfrm>
              <a:off x="3970338" y="3536950"/>
              <a:ext cx="211138" cy="311150"/>
            </a:xfrm>
            <a:custGeom>
              <a:avLst/>
              <a:gdLst>
                <a:gd name="T0" fmla="*/ 114 w 130"/>
                <a:gd name="T1" fmla="*/ 36 h 192"/>
                <a:gd name="T2" fmla="*/ 104 w 130"/>
                <a:gd name="T3" fmla="*/ 16 h 192"/>
                <a:gd name="T4" fmla="*/ 106 w 130"/>
                <a:gd name="T5" fmla="*/ 7 h 192"/>
                <a:gd name="T6" fmla="*/ 99 w 130"/>
                <a:gd name="T7" fmla="*/ 7 h 192"/>
                <a:gd name="T8" fmla="*/ 88 w 130"/>
                <a:gd name="T9" fmla="*/ 12 h 192"/>
                <a:gd name="T10" fmla="*/ 76 w 130"/>
                <a:gd name="T11" fmla="*/ 35 h 192"/>
                <a:gd name="T12" fmla="*/ 59 w 130"/>
                <a:gd name="T13" fmla="*/ 64 h 192"/>
                <a:gd name="T14" fmla="*/ 14 w 130"/>
                <a:gd name="T15" fmla="*/ 87 h 192"/>
                <a:gd name="T16" fmla="*/ 7 w 130"/>
                <a:gd name="T17" fmla="*/ 123 h 192"/>
                <a:gd name="T18" fmla="*/ 3 w 130"/>
                <a:gd name="T19" fmla="*/ 145 h 192"/>
                <a:gd name="T20" fmla="*/ 11 w 130"/>
                <a:gd name="T21" fmla="*/ 164 h 192"/>
                <a:gd name="T22" fmla="*/ 23 w 130"/>
                <a:gd name="T23" fmla="*/ 176 h 192"/>
                <a:gd name="T24" fmla="*/ 29 w 130"/>
                <a:gd name="T25" fmla="*/ 171 h 192"/>
                <a:gd name="T26" fmla="*/ 31 w 130"/>
                <a:gd name="T27" fmla="*/ 156 h 192"/>
                <a:gd name="T28" fmla="*/ 33 w 130"/>
                <a:gd name="T29" fmla="*/ 173 h 192"/>
                <a:gd name="T30" fmla="*/ 39 w 130"/>
                <a:gd name="T31" fmla="*/ 183 h 192"/>
                <a:gd name="T32" fmla="*/ 42 w 130"/>
                <a:gd name="T33" fmla="*/ 189 h 192"/>
                <a:gd name="T34" fmla="*/ 47 w 130"/>
                <a:gd name="T35" fmla="*/ 181 h 192"/>
                <a:gd name="T36" fmla="*/ 55 w 130"/>
                <a:gd name="T37" fmla="*/ 167 h 192"/>
                <a:gd name="T38" fmla="*/ 64 w 130"/>
                <a:gd name="T39" fmla="*/ 169 h 192"/>
                <a:gd name="T40" fmla="*/ 60 w 130"/>
                <a:gd name="T41" fmla="*/ 163 h 192"/>
                <a:gd name="T42" fmla="*/ 64 w 130"/>
                <a:gd name="T43" fmla="*/ 156 h 192"/>
                <a:gd name="T44" fmla="*/ 72 w 130"/>
                <a:gd name="T45" fmla="*/ 153 h 192"/>
                <a:gd name="T46" fmla="*/ 79 w 130"/>
                <a:gd name="T47" fmla="*/ 147 h 192"/>
                <a:gd name="T48" fmla="*/ 78 w 130"/>
                <a:gd name="T49" fmla="*/ 135 h 192"/>
                <a:gd name="T50" fmla="*/ 90 w 130"/>
                <a:gd name="T51" fmla="*/ 129 h 192"/>
                <a:gd name="T52" fmla="*/ 104 w 130"/>
                <a:gd name="T53" fmla="*/ 128 h 192"/>
                <a:gd name="T54" fmla="*/ 109 w 130"/>
                <a:gd name="T55" fmla="*/ 121 h 192"/>
                <a:gd name="T56" fmla="*/ 98 w 130"/>
                <a:gd name="T57" fmla="*/ 124 h 192"/>
                <a:gd name="T58" fmla="*/ 98 w 130"/>
                <a:gd name="T59" fmla="*/ 117 h 192"/>
                <a:gd name="T60" fmla="*/ 93 w 130"/>
                <a:gd name="T61" fmla="*/ 114 h 192"/>
                <a:gd name="T62" fmla="*/ 83 w 130"/>
                <a:gd name="T63" fmla="*/ 113 h 192"/>
                <a:gd name="T64" fmla="*/ 66 w 130"/>
                <a:gd name="T65" fmla="*/ 120 h 192"/>
                <a:gd name="T66" fmla="*/ 59 w 130"/>
                <a:gd name="T67" fmla="*/ 107 h 192"/>
                <a:gd name="T68" fmla="*/ 68 w 130"/>
                <a:gd name="T69" fmla="*/ 106 h 192"/>
                <a:gd name="T70" fmla="*/ 75 w 130"/>
                <a:gd name="T71" fmla="*/ 104 h 192"/>
                <a:gd name="T72" fmla="*/ 96 w 130"/>
                <a:gd name="T73" fmla="*/ 88 h 192"/>
                <a:gd name="T74" fmla="*/ 104 w 130"/>
                <a:gd name="T75" fmla="*/ 72 h 192"/>
                <a:gd name="T76" fmla="*/ 113 w 130"/>
                <a:gd name="T77" fmla="*/ 67 h 192"/>
                <a:gd name="T78" fmla="*/ 124 w 130"/>
                <a:gd name="T79" fmla="*/ 66 h 192"/>
                <a:gd name="T80" fmla="*/ 118 w 130"/>
                <a:gd name="T81" fmla="*/ 56 h 192"/>
                <a:gd name="T82" fmla="*/ 124 w 130"/>
                <a:gd name="T83" fmla="*/ 55 h 192"/>
                <a:gd name="T84" fmla="*/ 127 w 130"/>
                <a:gd name="T8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92">
                  <a:moveTo>
                    <a:pt x="124" y="49"/>
                  </a:moveTo>
                  <a:cubicBezTo>
                    <a:pt x="123" y="48"/>
                    <a:pt x="123" y="45"/>
                    <a:pt x="122" y="44"/>
                  </a:cubicBezTo>
                  <a:cubicBezTo>
                    <a:pt x="120" y="41"/>
                    <a:pt x="116" y="39"/>
                    <a:pt x="114" y="36"/>
                  </a:cubicBezTo>
                  <a:cubicBezTo>
                    <a:pt x="111" y="33"/>
                    <a:pt x="111" y="29"/>
                    <a:pt x="110" y="25"/>
                  </a:cubicBezTo>
                  <a:cubicBezTo>
                    <a:pt x="109" y="23"/>
                    <a:pt x="107" y="22"/>
                    <a:pt x="107" y="20"/>
                  </a:cubicBezTo>
                  <a:cubicBezTo>
                    <a:pt x="106" y="18"/>
                    <a:pt x="107" y="16"/>
                    <a:pt x="104" y="16"/>
                  </a:cubicBezTo>
                  <a:cubicBezTo>
                    <a:pt x="104" y="16"/>
                    <a:pt x="104" y="17"/>
                    <a:pt x="104" y="17"/>
                  </a:cubicBezTo>
                  <a:cubicBezTo>
                    <a:pt x="101" y="17"/>
                    <a:pt x="102" y="13"/>
                    <a:pt x="103" y="12"/>
                  </a:cubicBezTo>
                  <a:cubicBezTo>
                    <a:pt x="104" y="10"/>
                    <a:pt x="107" y="10"/>
                    <a:pt x="106" y="7"/>
                  </a:cubicBezTo>
                  <a:cubicBezTo>
                    <a:pt x="105" y="6"/>
                    <a:pt x="104" y="6"/>
                    <a:pt x="103" y="5"/>
                  </a:cubicBezTo>
                  <a:cubicBezTo>
                    <a:pt x="103" y="4"/>
                    <a:pt x="103" y="3"/>
                    <a:pt x="102" y="2"/>
                  </a:cubicBezTo>
                  <a:cubicBezTo>
                    <a:pt x="99" y="0"/>
                    <a:pt x="99" y="5"/>
                    <a:pt x="99" y="7"/>
                  </a:cubicBezTo>
                  <a:cubicBezTo>
                    <a:pt x="99" y="7"/>
                    <a:pt x="99" y="7"/>
                    <a:pt x="98" y="7"/>
                  </a:cubicBezTo>
                  <a:cubicBezTo>
                    <a:pt x="99" y="11"/>
                    <a:pt x="96" y="10"/>
                    <a:pt x="94" y="10"/>
                  </a:cubicBezTo>
                  <a:cubicBezTo>
                    <a:pt x="91" y="11"/>
                    <a:pt x="90" y="12"/>
                    <a:pt x="88" y="12"/>
                  </a:cubicBezTo>
                  <a:cubicBezTo>
                    <a:pt x="87" y="13"/>
                    <a:pt x="86" y="14"/>
                    <a:pt x="85" y="16"/>
                  </a:cubicBezTo>
                  <a:cubicBezTo>
                    <a:pt x="83" y="19"/>
                    <a:pt x="80" y="21"/>
                    <a:pt x="78" y="24"/>
                  </a:cubicBezTo>
                  <a:cubicBezTo>
                    <a:pt x="77" y="27"/>
                    <a:pt x="77" y="32"/>
                    <a:pt x="76" y="35"/>
                  </a:cubicBezTo>
                  <a:cubicBezTo>
                    <a:pt x="76" y="39"/>
                    <a:pt x="75" y="44"/>
                    <a:pt x="73" y="47"/>
                  </a:cubicBezTo>
                  <a:cubicBezTo>
                    <a:pt x="71" y="50"/>
                    <a:pt x="67" y="51"/>
                    <a:pt x="64" y="54"/>
                  </a:cubicBezTo>
                  <a:cubicBezTo>
                    <a:pt x="62" y="58"/>
                    <a:pt x="62" y="62"/>
                    <a:pt x="59" y="64"/>
                  </a:cubicBezTo>
                  <a:cubicBezTo>
                    <a:pt x="56" y="66"/>
                    <a:pt x="51" y="66"/>
                    <a:pt x="48" y="67"/>
                  </a:cubicBezTo>
                  <a:cubicBezTo>
                    <a:pt x="40" y="71"/>
                    <a:pt x="37" y="77"/>
                    <a:pt x="27" y="75"/>
                  </a:cubicBezTo>
                  <a:cubicBezTo>
                    <a:pt x="20" y="73"/>
                    <a:pt x="14" y="79"/>
                    <a:pt x="14" y="87"/>
                  </a:cubicBezTo>
                  <a:cubicBezTo>
                    <a:pt x="13" y="97"/>
                    <a:pt x="12" y="104"/>
                    <a:pt x="7" y="111"/>
                  </a:cubicBezTo>
                  <a:cubicBezTo>
                    <a:pt x="7" y="113"/>
                    <a:pt x="6" y="114"/>
                    <a:pt x="6" y="115"/>
                  </a:cubicBezTo>
                  <a:cubicBezTo>
                    <a:pt x="5" y="117"/>
                    <a:pt x="8" y="121"/>
                    <a:pt x="7" y="123"/>
                  </a:cubicBezTo>
                  <a:cubicBezTo>
                    <a:pt x="6" y="125"/>
                    <a:pt x="1" y="125"/>
                    <a:pt x="0" y="128"/>
                  </a:cubicBezTo>
                  <a:cubicBezTo>
                    <a:pt x="0" y="130"/>
                    <a:pt x="2" y="134"/>
                    <a:pt x="3" y="136"/>
                  </a:cubicBezTo>
                  <a:cubicBezTo>
                    <a:pt x="3" y="139"/>
                    <a:pt x="2" y="142"/>
                    <a:pt x="3" y="145"/>
                  </a:cubicBezTo>
                  <a:cubicBezTo>
                    <a:pt x="4" y="148"/>
                    <a:pt x="5" y="150"/>
                    <a:pt x="5" y="154"/>
                  </a:cubicBezTo>
                  <a:cubicBezTo>
                    <a:pt x="5" y="157"/>
                    <a:pt x="6" y="159"/>
                    <a:pt x="8" y="161"/>
                  </a:cubicBezTo>
                  <a:cubicBezTo>
                    <a:pt x="10" y="163"/>
                    <a:pt x="9" y="163"/>
                    <a:pt x="11" y="164"/>
                  </a:cubicBezTo>
                  <a:cubicBezTo>
                    <a:pt x="13" y="164"/>
                    <a:pt x="14" y="164"/>
                    <a:pt x="16" y="164"/>
                  </a:cubicBezTo>
                  <a:cubicBezTo>
                    <a:pt x="20" y="166"/>
                    <a:pt x="19" y="168"/>
                    <a:pt x="21" y="172"/>
                  </a:cubicBezTo>
                  <a:cubicBezTo>
                    <a:pt x="21" y="174"/>
                    <a:pt x="22" y="175"/>
                    <a:pt x="23" y="176"/>
                  </a:cubicBezTo>
                  <a:cubicBezTo>
                    <a:pt x="23" y="174"/>
                    <a:pt x="23" y="170"/>
                    <a:pt x="26" y="170"/>
                  </a:cubicBezTo>
                  <a:cubicBezTo>
                    <a:pt x="26" y="172"/>
                    <a:pt x="24" y="177"/>
                    <a:pt x="26" y="177"/>
                  </a:cubicBezTo>
                  <a:cubicBezTo>
                    <a:pt x="29" y="178"/>
                    <a:pt x="28" y="173"/>
                    <a:pt x="29" y="171"/>
                  </a:cubicBezTo>
                  <a:cubicBezTo>
                    <a:pt x="30" y="167"/>
                    <a:pt x="33" y="161"/>
                    <a:pt x="31" y="156"/>
                  </a:cubicBezTo>
                  <a:cubicBezTo>
                    <a:pt x="31" y="156"/>
                    <a:pt x="31" y="155"/>
                    <a:pt x="31" y="155"/>
                  </a:cubicBezTo>
                  <a:cubicBezTo>
                    <a:pt x="31" y="155"/>
                    <a:pt x="31" y="156"/>
                    <a:pt x="31" y="156"/>
                  </a:cubicBezTo>
                  <a:cubicBezTo>
                    <a:pt x="32" y="158"/>
                    <a:pt x="34" y="159"/>
                    <a:pt x="34" y="156"/>
                  </a:cubicBezTo>
                  <a:cubicBezTo>
                    <a:pt x="35" y="159"/>
                    <a:pt x="34" y="163"/>
                    <a:pt x="34" y="167"/>
                  </a:cubicBezTo>
                  <a:cubicBezTo>
                    <a:pt x="34" y="169"/>
                    <a:pt x="33" y="172"/>
                    <a:pt x="33" y="173"/>
                  </a:cubicBezTo>
                  <a:cubicBezTo>
                    <a:pt x="33" y="175"/>
                    <a:pt x="35" y="176"/>
                    <a:pt x="35" y="178"/>
                  </a:cubicBezTo>
                  <a:cubicBezTo>
                    <a:pt x="35" y="180"/>
                    <a:pt x="31" y="179"/>
                    <a:pt x="34" y="181"/>
                  </a:cubicBezTo>
                  <a:cubicBezTo>
                    <a:pt x="37" y="182"/>
                    <a:pt x="38" y="180"/>
                    <a:pt x="39" y="183"/>
                  </a:cubicBezTo>
                  <a:cubicBezTo>
                    <a:pt x="40" y="185"/>
                    <a:pt x="39" y="188"/>
                    <a:pt x="39" y="190"/>
                  </a:cubicBezTo>
                  <a:cubicBezTo>
                    <a:pt x="40" y="191"/>
                    <a:pt x="38" y="191"/>
                    <a:pt x="40" y="192"/>
                  </a:cubicBezTo>
                  <a:cubicBezTo>
                    <a:pt x="41" y="192"/>
                    <a:pt x="42" y="190"/>
                    <a:pt x="42" y="189"/>
                  </a:cubicBezTo>
                  <a:cubicBezTo>
                    <a:pt x="44" y="191"/>
                    <a:pt x="46" y="192"/>
                    <a:pt x="47" y="189"/>
                  </a:cubicBezTo>
                  <a:cubicBezTo>
                    <a:pt x="48" y="187"/>
                    <a:pt x="46" y="185"/>
                    <a:pt x="46" y="183"/>
                  </a:cubicBezTo>
                  <a:cubicBezTo>
                    <a:pt x="46" y="182"/>
                    <a:pt x="46" y="182"/>
                    <a:pt x="47" y="181"/>
                  </a:cubicBezTo>
                  <a:cubicBezTo>
                    <a:pt x="47" y="180"/>
                    <a:pt x="48" y="179"/>
                    <a:pt x="48" y="178"/>
                  </a:cubicBezTo>
                  <a:cubicBezTo>
                    <a:pt x="49" y="176"/>
                    <a:pt x="49" y="175"/>
                    <a:pt x="51" y="173"/>
                  </a:cubicBezTo>
                  <a:cubicBezTo>
                    <a:pt x="54" y="176"/>
                    <a:pt x="54" y="168"/>
                    <a:pt x="55" y="167"/>
                  </a:cubicBezTo>
                  <a:cubicBezTo>
                    <a:pt x="56" y="168"/>
                    <a:pt x="56" y="169"/>
                    <a:pt x="56" y="171"/>
                  </a:cubicBezTo>
                  <a:cubicBezTo>
                    <a:pt x="57" y="170"/>
                    <a:pt x="57" y="169"/>
                    <a:pt x="59" y="169"/>
                  </a:cubicBezTo>
                  <a:cubicBezTo>
                    <a:pt x="60" y="169"/>
                    <a:pt x="62" y="170"/>
                    <a:pt x="64" y="169"/>
                  </a:cubicBezTo>
                  <a:cubicBezTo>
                    <a:pt x="63" y="167"/>
                    <a:pt x="63" y="164"/>
                    <a:pt x="65" y="163"/>
                  </a:cubicBezTo>
                  <a:cubicBezTo>
                    <a:pt x="66" y="163"/>
                    <a:pt x="68" y="165"/>
                    <a:pt x="69" y="162"/>
                  </a:cubicBezTo>
                  <a:cubicBezTo>
                    <a:pt x="71" y="155"/>
                    <a:pt x="61" y="162"/>
                    <a:pt x="60" y="163"/>
                  </a:cubicBezTo>
                  <a:cubicBezTo>
                    <a:pt x="55" y="166"/>
                    <a:pt x="54" y="158"/>
                    <a:pt x="60" y="157"/>
                  </a:cubicBezTo>
                  <a:cubicBezTo>
                    <a:pt x="60" y="157"/>
                    <a:pt x="60" y="158"/>
                    <a:pt x="62" y="158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4"/>
                    <a:pt x="65" y="151"/>
                    <a:pt x="69" y="152"/>
                  </a:cubicBezTo>
                  <a:cubicBezTo>
                    <a:pt x="69" y="154"/>
                    <a:pt x="67" y="155"/>
                    <a:pt x="67" y="157"/>
                  </a:cubicBezTo>
                  <a:cubicBezTo>
                    <a:pt x="69" y="157"/>
                    <a:pt x="71" y="154"/>
                    <a:pt x="72" y="153"/>
                  </a:cubicBezTo>
                  <a:cubicBezTo>
                    <a:pt x="74" y="154"/>
                    <a:pt x="76" y="153"/>
                    <a:pt x="77" y="151"/>
                  </a:cubicBezTo>
                  <a:cubicBezTo>
                    <a:pt x="77" y="150"/>
                    <a:pt x="75" y="149"/>
                    <a:pt x="76" y="148"/>
                  </a:cubicBezTo>
                  <a:cubicBezTo>
                    <a:pt x="76" y="147"/>
                    <a:pt x="78" y="147"/>
                    <a:pt x="79" y="147"/>
                  </a:cubicBezTo>
                  <a:cubicBezTo>
                    <a:pt x="81" y="146"/>
                    <a:pt x="90" y="142"/>
                    <a:pt x="82" y="141"/>
                  </a:cubicBezTo>
                  <a:cubicBezTo>
                    <a:pt x="82" y="140"/>
                    <a:pt x="82" y="138"/>
                    <a:pt x="82" y="137"/>
                  </a:cubicBezTo>
                  <a:cubicBezTo>
                    <a:pt x="81" y="135"/>
                    <a:pt x="79" y="136"/>
                    <a:pt x="78" y="135"/>
                  </a:cubicBezTo>
                  <a:cubicBezTo>
                    <a:pt x="76" y="132"/>
                    <a:pt x="80" y="130"/>
                    <a:pt x="83" y="131"/>
                  </a:cubicBezTo>
                  <a:cubicBezTo>
                    <a:pt x="85" y="132"/>
                    <a:pt x="84" y="136"/>
                    <a:pt x="88" y="135"/>
                  </a:cubicBezTo>
                  <a:cubicBezTo>
                    <a:pt x="92" y="135"/>
                    <a:pt x="89" y="131"/>
                    <a:pt x="90" y="129"/>
                  </a:cubicBezTo>
                  <a:cubicBezTo>
                    <a:pt x="93" y="129"/>
                    <a:pt x="92" y="133"/>
                    <a:pt x="96" y="130"/>
                  </a:cubicBezTo>
                  <a:cubicBezTo>
                    <a:pt x="98" y="129"/>
                    <a:pt x="101" y="126"/>
                    <a:pt x="104" y="127"/>
                  </a:cubicBezTo>
                  <a:cubicBezTo>
                    <a:pt x="104" y="127"/>
                    <a:pt x="104" y="127"/>
                    <a:pt x="104" y="128"/>
                  </a:cubicBezTo>
                  <a:cubicBezTo>
                    <a:pt x="105" y="128"/>
                    <a:pt x="106" y="127"/>
                    <a:pt x="106" y="127"/>
                  </a:cubicBezTo>
                  <a:cubicBezTo>
                    <a:pt x="107" y="124"/>
                    <a:pt x="109" y="125"/>
                    <a:pt x="111" y="123"/>
                  </a:cubicBezTo>
                  <a:cubicBezTo>
                    <a:pt x="114" y="121"/>
                    <a:pt x="112" y="119"/>
                    <a:pt x="109" y="121"/>
                  </a:cubicBezTo>
                  <a:cubicBezTo>
                    <a:pt x="108" y="121"/>
                    <a:pt x="108" y="123"/>
                    <a:pt x="107" y="123"/>
                  </a:cubicBezTo>
                  <a:cubicBezTo>
                    <a:pt x="106" y="124"/>
                    <a:pt x="106" y="123"/>
                    <a:pt x="104" y="123"/>
                  </a:cubicBezTo>
                  <a:cubicBezTo>
                    <a:pt x="101" y="124"/>
                    <a:pt x="101" y="125"/>
                    <a:pt x="98" y="124"/>
                  </a:cubicBezTo>
                  <a:cubicBezTo>
                    <a:pt x="98" y="122"/>
                    <a:pt x="98" y="122"/>
                    <a:pt x="97" y="120"/>
                  </a:cubicBezTo>
                  <a:cubicBezTo>
                    <a:pt x="97" y="119"/>
                    <a:pt x="95" y="117"/>
                    <a:pt x="95" y="116"/>
                  </a:cubicBezTo>
                  <a:cubicBezTo>
                    <a:pt x="95" y="113"/>
                    <a:pt x="97" y="116"/>
                    <a:pt x="98" y="117"/>
                  </a:cubicBezTo>
                  <a:cubicBezTo>
                    <a:pt x="100" y="118"/>
                    <a:pt x="101" y="121"/>
                    <a:pt x="103" y="120"/>
                  </a:cubicBezTo>
                  <a:cubicBezTo>
                    <a:pt x="103" y="118"/>
                    <a:pt x="102" y="115"/>
                    <a:pt x="100" y="114"/>
                  </a:cubicBezTo>
                  <a:cubicBezTo>
                    <a:pt x="98" y="113"/>
                    <a:pt x="95" y="115"/>
                    <a:pt x="93" y="114"/>
                  </a:cubicBezTo>
                  <a:cubicBezTo>
                    <a:pt x="91" y="113"/>
                    <a:pt x="91" y="109"/>
                    <a:pt x="88" y="109"/>
                  </a:cubicBezTo>
                  <a:cubicBezTo>
                    <a:pt x="87" y="110"/>
                    <a:pt x="76" y="107"/>
                    <a:pt x="78" y="110"/>
                  </a:cubicBezTo>
                  <a:cubicBezTo>
                    <a:pt x="79" y="112"/>
                    <a:pt x="82" y="110"/>
                    <a:pt x="83" y="113"/>
                  </a:cubicBezTo>
                  <a:cubicBezTo>
                    <a:pt x="84" y="115"/>
                    <a:pt x="83" y="117"/>
                    <a:pt x="84" y="119"/>
                  </a:cubicBezTo>
                  <a:cubicBezTo>
                    <a:pt x="80" y="118"/>
                    <a:pt x="78" y="117"/>
                    <a:pt x="75" y="117"/>
                  </a:cubicBezTo>
                  <a:cubicBezTo>
                    <a:pt x="72" y="118"/>
                    <a:pt x="69" y="121"/>
                    <a:pt x="66" y="120"/>
                  </a:cubicBezTo>
                  <a:cubicBezTo>
                    <a:pt x="66" y="117"/>
                    <a:pt x="70" y="116"/>
                    <a:pt x="66" y="114"/>
                  </a:cubicBezTo>
                  <a:cubicBezTo>
                    <a:pt x="64" y="113"/>
                    <a:pt x="60" y="111"/>
                    <a:pt x="59" y="113"/>
                  </a:cubicBezTo>
                  <a:cubicBezTo>
                    <a:pt x="59" y="111"/>
                    <a:pt x="58" y="109"/>
                    <a:pt x="59" y="107"/>
                  </a:cubicBezTo>
                  <a:cubicBezTo>
                    <a:pt x="61" y="105"/>
                    <a:pt x="61" y="106"/>
                    <a:pt x="63" y="108"/>
                  </a:cubicBezTo>
                  <a:cubicBezTo>
                    <a:pt x="64" y="108"/>
                    <a:pt x="73" y="114"/>
                    <a:pt x="72" y="110"/>
                  </a:cubicBezTo>
                  <a:cubicBezTo>
                    <a:pt x="71" y="108"/>
                    <a:pt x="68" y="109"/>
                    <a:pt x="68" y="106"/>
                  </a:cubicBezTo>
                  <a:cubicBezTo>
                    <a:pt x="68" y="105"/>
                    <a:pt x="69" y="103"/>
                    <a:pt x="71" y="103"/>
                  </a:cubicBezTo>
                  <a:cubicBezTo>
                    <a:pt x="72" y="104"/>
                    <a:pt x="71" y="108"/>
                    <a:pt x="73" y="108"/>
                  </a:cubicBezTo>
                  <a:cubicBezTo>
                    <a:pt x="75" y="108"/>
                    <a:pt x="75" y="105"/>
                    <a:pt x="75" y="104"/>
                  </a:cubicBezTo>
                  <a:cubicBezTo>
                    <a:pt x="78" y="104"/>
                    <a:pt x="81" y="101"/>
                    <a:pt x="83" y="99"/>
                  </a:cubicBezTo>
                  <a:cubicBezTo>
                    <a:pt x="85" y="97"/>
                    <a:pt x="88" y="95"/>
                    <a:pt x="89" y="93"/>
                  </a:cubicBezTo>
                  <a:cubicBezTo>
                    <a:pt x="91" y="89"/>
                    <a:pt x="92" y="89"/>
                    <a:pt x="96" y="88"/>
                  </a:cubicBezTo>
                  <a:cubicBezTo>
                    <a:pt x="99" y="86"/>
                    <a:pt x="99" y="83"/>
                    <a:pt x="98" y="80"/>
                  </a:cubicBezTo>
                  <a:cubicBezTo>
                    <a:pt x="101" y="79"/>
                    <a:pt x="104" y="83"/>
                    <a:pt x="105" y="79"/>
                  </a:cubicBezTo>
                  <a:cubicBezTo>
                    <a:pt x="106" y="77"/>
                    <a:pt x="103" y="75"/>
                    <a:pt x="104" y="72"/>
                  </a:cubicBezTo>
                  <a:cubicBezTo>
                    <a:pt x="104" y="71"/>
                    <a:pt x="108" y="69"/>
                    <a:pt x="110" y="70"/>
                  </a:cubicBezTo>
                  <a:cubicBezTo>
                    <a:pt x="109" y="70"/>
                    <a:pt x="113" y="77"/>
                    <a:pt x="113" y="72"/>
                  </a:cubicBezTo>
                  <a:cubicBezTo>
                    <a:pt x="113" y="69"/>
                    <a:pt x="108" y="69"/>
                    <a:pt x="113" y="67"/>
                  </a:cubicBezTo>
                  <a:cubicBezTo>
                    <a:pt x="114" y="67"/>
                    <a:pt x="116" y="67"/>
                    <a:pt x="117" y="67"/>
                  </a:cubicBezTo>
                  <a:cubicBezTo>
                    <a:pt x="118" y="67"/>
                    <a:pt x="118" y="68"/>
                    <a:pt x="119" y="68"/>
                  </a:cubicBezTo>
                  <a:cubicBezTo>
                    <a:pt x="122" y="69"/>
                    <a:pt x="123" y="68"/>
                    <a:pt x="124" y="66"/>
                  </a:cubicBezTo>
                  <a:cubicBezTo>
                    <a:pt x="126" y="62"/>
                    <a:pt x="127" y="59"/>
                    <a:pt x="122" y="59"/>
                  </a:cubicBezTo>
                  <a:cubicBezTo>
                    <a:pt x="121" y="59"/>
                    <a:pt x="119" y="60"/>
                    <a:pt x="118" y="58"/>
                  </a:cubicBezTo>
                  <a:cubicBezTo>
                    <a:pt x="117" y="57"/>
                    <a:pt x="117" y="56"/>
                    <a:pt x="118" y="56"/>
                  </a:cubicBezTo>
                  <a:cubicBezTo>
                    <a:pt x="119" y="54"/>
                    <a:pt x="117" y="54"/>
                    <a:pt x="117" y="52"/>
                  </a:cubicBezTo>
                  <a:cubicBezTo>
                    <a:pt x="116" y="51"/>
                    <a:pt x="118" y="50"/>
                    <a:pt x="118" y="49"/>
                  </a:cubicBezTo>
                  <a:cubicBezTo>
                    <a:pt x="122" y="48"/>
                    <a:pt x="120" y="55"/>
                    <a:pt x="124" y="55"/>
                  </a:cubicBezTo>
                  <a:cubicBezTo>
                    <a:pt x="125" y="54"/>
                    <a:pt x="125" y="54"/>
                    <a:pt x="125" y="53"/>
                  </a:cubicBezTo>
                  <a:cubicBezTo>
                    <a:pt x="126" y="53"/>
                    <a:pt x="125" y="52"/>
                    <a:pt x="125" y="52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128" y="50"/>
                    <a:pt x="130" y="52"/>
                    <a:pt x="130" y="49"/>
                  </a:cubicBezTo>
                  <a:cubicBezTo>
                    <a:pt x="129" y="49"/>
                    <a:pt x="124" y="50"/>
                    <a:pt x="124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3725863" y="2701925"/>
              <a:ext cx="455613" cy="419100"/>
            </a:xfrm>
            <a:custGeom>
              <a:avLst/>
              <a:gdLst>
                <a:gd name="T0" fmla="*/ 102 w 281"/>
                <a:gd name="T1" fmla="*/ 45 h 259"/>
                <a:gd name="T2" fmla="*/ 78 w 281"/>
                <a:gd name="T3" fmla="*/ 52 h 259"/>
                <a:gd name="T4" fmla="*/ 83 w 281"/>
                <a:gd name="T5" fmla="*/ 77 h 259"/>
                <a:gd name="T6" fmla="*/ 91 w 281"/>
                <a:gd name="T7" fmla="*/ 95 h 259"/>
                <a:gd name="T8" fmla="*/ 127 w 281"/>
                <a:gd name="T9" fmla="*/ 127 h 259"/>
                <a:gd name="T10" fmla="*/ 135 w 281"/>
                <a:gd name="T11" fmla="*/ 152 h 259"/>
                <a:gd name="T12" fmla="*/ 108 w 281"/>
                <a:gd name="T13" fmla="*/ 172 h 259"/>
                <a:gd name="T14" fmla="*/ 90 w 281"/>
                <a:gd name="T15" fmla="*/ 181 h 259"/>
                <a:gd name="T16" fmla="*/ 41 w 281"/>
                <a:gd name="T17" fmla="*/ 193 h 259"/>
                <a:gd name="T18" fmla="*/ 8 w 281"/>
                <a:gd name="T19" fmla="*/ 201 h 259"/>
                <a:gd name="T20" fmla="*/ 8 w 281"/>
                <a:gd name="T21" fmla="*/ 225 h 259"/>
                <a:gd name="T22" fmla="*/ 33 w 281"/>
                <a:gd name="T23" fmla="*/ 236 h 259"/>
                <a:gd name="T24" fmla="*/ 54 w 281"/>
                <a:gd name="T25" fmla="*/ 229 h 259"/>
                <a:gd name="T26" fmla="*/ 89 w 281"/>
                <a:gd name="T27" fmla="*/ 245 h 259"/>
                <a:gd name="T28" fmla="*/ 127 w 281"/>
                <a:gd name="T29" fmla="*/ 252 h 259"/>
                <a:gd name="T30" fmla="*/ 162 w 281"/>
                <a:gd name="T31" fmla="*/ 258 h 259"/>
                <a:gd name="T32" fmla="*/ 172 w 281"/>
                <a:gd name="T33" fmla="*/ 253 h 259"/>
                <a:gd name="T34" fmla="*/ 176 w 281"/>
                <a:gd name="T35" fmla="*/ 251 h 259"/>
                <a:gd name="T36" fmla="*/ 179 w 281"/>
                <a:gd name="T37" fmla="*/ 246 h 259"/>
                <a:gd name="T38" fmla="*/ 162 w 281"/>
                <a:gd name="T39" fmla="*/ 229 h 259"/>
                <a:gd name="T40" fmla="*/ 166 w 281"/>
                <a:gd name="T41" fmla="*/ 230 h 259"/>
                <a:gd name="T42" fmla="*/ 170 w 281"/>
                <a:gd name="T43" fmla="*/ 220 h 259"/>
                <a:gd name="T44" fmla="*/ 161 w 281"/>
                <a:gd name="T45" fmla="*/ 214 h 259"/>
                <a:gd name="T46" fmla="*/ 169 w 281"/>
                <a:gd name="T47" fmla="*/ 212 h 259"/>
                <a:gd name="T48" fmla="*/ 174 w 281"/>
                <a:gd name="T49" fmla="*/ 218 h 259"/>
                <a:gd name="T50" fmla="*/ 180 w 281"/>
                <a:gd name="T51" fmla="*/ 221 h 259"/>
                <a:gd name="T52" fmla="*/ 187 w 281"/>
                <a:gd name="T53" fmla="*/ 214 h 259"/>
                <a:gd name="T54" fmla="*/ 198 w 281"/>
                <a:gd name="T55" fmla="*/ 199 h 259"/>
                <a:gd name="T56" fmla="*/ 196 w 281"/>
                <a:gd name="T57" fmla="*/ 180 h 259"/>
                <a:gd name="T58" fmla="*/ 204 w 281"/>
                <a:gd name="T59" fmla="*/ 174 h 259"/>
                <a:gd name="T60" fmla="*/ 214 w 281"/>
                <a:gd name="T61" fmla="*/ 171 h 259"/>
                <a:gd name="T62" fmla="*/ 213 w 281"/>
                <a:gd name="T63" fmla="*/ 162 h 259"/>
                <a:gd name="T64" fmla="*/ 220 w 281"/>
                <a:gd name="T65" fmla="*/ 163 h 259"/>
                <a:gd name="T66" fmla="*/ 231 w 281"/>
                <a:gd name="T67" fmla="*/ 157 h 259"/>
                <a:gd name="T68" fmla="*/ 226 w 281"/>
                <a:gd name="T69" fmla="*/ 151 h 259"/>
                <a:gd name="T70" fmla="*/ 228 w 281"/>
                <a:gd name="T71" fmla="*/ 141 h 259"/>
                <a:gd name="T72" fmla="*/ 223 w 281"/>
                <a:gd name="T73" fmla="*/ 138 h 259"/>
                <a:gd name="T74" fmla="*/ 231 w 281"/>
                <a:gd name="T75" fmla="*/ 135 h 259"/>
                <a:gd name="T76" fmla="*/ 235 w 281"/>
                <a:gd name="T77" fmla="*/ 122 h 259"/>
                <a:gd name="T78" fmla="*/ 242 w 281"/>
                <a:gd name="T79" fmla="*/ 120 h 259"/>
                <a:gd name="T80" fmla="*/ 254 w 281"/>
                <a:gd name="T81" fmla="*/ 114 h 259"/>
                <a:gd name="T82" fmla="*/ 263 w 281"/>
                <a:gd name="T83" fmla="*/ 116 h 259"/>
                <a:gd name="T84" fmla="*/ 264 w 281"/>
                <a:gd name="T85" fmla="*/ 105 h 259"/>
                <a:gd name="T86" fmla="*/ 271 w 281"/>
                <a:gd name="T87" fmla="*/ 101 h 259"/>
                <a:gd name="T88" fmla="*/ 277 w 281"/>
                <a:gd name="T89" fmla="*/ 85 h 259"/>
                <a:gd name="T90" fmla="*/ 269 w 281"/>
                <a:gd name="T91" fmla="*/ 59 h 259"/>
                <a:gd name="T92" fmla="*/ 251 w 281"/>
                <a:gd name="T93" fmla="*/ 35 h 259"/>
                <a:gd name="T94" fmla="*/ 232 w 281"/>
                <a:gd name="T95" fmla="*/ 15 h 259"/>
                <a:gd name="T96" fmla="*/ 200 w 281"/>
                <a:gd name="T97" fmla="*/ 20 h 259"/>
                <a:gd name="T98" fmla="*/ 162 w 281"/>
                <a:gd name="T99" fmla="*/ 20 h 259"/>
                <a:gd name="T100" fmla="*/ 126 w 281"/>
                <a:gd name="T10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259">
                  <a:moveTo>
                    <a:pt x="118" y="28"/>
                  </a:moveTo>
                  <a:cubicBezTo>
                    <a:pt x="119" y="35"/>
                    <a:pt x="123" y="47"/>
                    <a:pt x="111" y="45"/>
                  </a:cubicBezTo>
                  <a:cubicBezTo>
                    <a:pt x="108" y="44"/>
                    <a:pt x="106" y="41"/>
                    <a:pt x="102" y="45"/>
                  </a:cubicBezTo>
                  <a:cubicBezTo>
                    <a:pt x="99" y="48"/>
                    <a:pt x="99" y="52"/>
                    <a:pt x="95" y="51"/>
                  </a:cubicBezTo>
                  <a:cubicBezTo>
                    <a:pt x="91" y="51"/>
                    <a:pt x="89" y="48"/>
                    <a:pt x="86" y="47"/>
                  </a:cubicBezTo>
                  <a:cubicBezTo>
                    <a:pt x="82" y="46"/>
                    <a:pt x="79" y="48"/>
                    <a:pt x="78" y="52"/>
                  </a:cubicBezTo>
                  <a:cubicBezTo>
                    <a:pt x="75" y="52"/>
                    <a:pt x="69" y="50"/>
                    <a:pt x="72" y="56"/>
                  </a:cubicBezTo>
                  <a:cubicBezTo>
                    <a:pt x="74" y="60"/>
                    <a:pt x="78" y="61"/>
                    <a:pt x="80" y="64"/>
                  </a:cubicBezTo>
                  <a:cubicBezTo>
                    <a:pt x="83" y="68"/>
                    <a:pt x="83" y="73"/>
                    <a:pt x="83" y="77"/>
                  </a:cubicBezTo>
                  <a:cubicBezTo>
                    <a:pt x="83" y="80"/>
                    <a:pt x="81" y="84"/>
                    <a:pt x="85" y="85"/>
                  </a:cubicBezTo>
                  <a:cubicBezTo>
                    <a:pt x="87" y="85"/>
                    <a:pt x="87" y="82"/>
                    <a:pt x="90" y="82"/>
                  </a:cubicBezTo>
                  <a:cubicBezTo>
                    <a:pt x="96" y="84"/>
                    <a:pt x="90" y="91"/>
                    <a:pt x="91" y="95"/>
                  </a:cubicBezTo>
                  <a:cubicBezTo>
                    <a:pt x="92" y="100"/>
                    <a:pt x="100" y="103"/>
                    <a:pt x="104" y="106"/>
                  </a:cubicBezTo>
                  <a:cubicBezTo>
                    <a:pt x="108" y="110"/>
                    <a:pt x="111" y="114"/>
                    <a:pt x="115" y="117"/>
                  </a:cubicBezTo>
                  <a:cubicBezTo>
                    <a:pt x="119" y="120"/>
                    <a:pt x="125" y="123"/>
                    <a:pt x="127" y="127"/>
                  </a:cubicBezTo>
                  <a:cubicBezTo>
                    <a:pt x="129" y="130"/>
                    <a:pt x="130" y="134"/>
                    <a:pt x="132" y="137"/>
                  </a:cubicBezTo>
                  <a:cubicBezTo>
                    <a:pt x="136" y="140"/>
                    <a:pt x="140" y="143"/>
                    <a:pt x="142" y="148"/>
                  </a:cubicBezTo>
                  <a:cubicBezTo>
                    <a:pt x="143" y="153"/>
                    <a:pt x="139" y="153"/>
                    <a:pt x="135" y="152"/>
                  </a:cubicBezTo>
                  <a:cubicBezTo>
                    <a:pt x="130" y="152"/>
                    <a:pt x="127" y="151"/>
                    <a:pt x="124" y="155"/>
                  </a:cubicBezTo>
                  <a:cubicBezTo>
                    <a:pt x="121" y="158"/>
                    <a:pt x="120" y="161"/>
                    <a:pt x="118" y="164"/>
                  </a:cubicBezTo>
                  <a:cubicBezTo>
                    <a:pt x="115" y="167"/>
                    <a:pt x="111" y="169"/>
                    <a:pt x="108" y="172"/>
                  </a:cubicBezTo>
                  <a:cubicBezTo>
                    <a:pt x="106" y="175"/>
                    <a:pt x="105" y="179"/>
                    <a:pt x="101" y="180"/>
                  </a:cubicBezTo>
                  <a:cubicBezTo>
                    <a:pt x="98" y="181"/>
                    <a:pt x="98" y="179"/>
                    <a:pt x="96" y="179"/>
                  </a:cubicBezTo>
                  <a:cubicBezTo>
                    <a:pt x="93" y="179"/>
                    <a:pt x="93" y="181"/>
                    <a:pt x="90" y="181"/>
                  </a:cubicBezTo>
                  <a:cubicBezTo>
                    <a:pt x="84" y="183"/>
                    <a:pt x="76" y="180"/>
                    <a:pt x="71" y="183"/>
                  </a:cubicBezTo>
                  <a:cubicBezTo>
                    <a:pt x="66" y="186"/>
                    <a:pt x="62" y="189"/>
                    <a:pt x="57" y="191"/>
                  </a:cubicBezTo>
                  <a:cubicBezTo>
                    <a:pt x="51" y="192"/>
                    <a:pt x="47" y="193"/>
                    <a:pt x="41" y="193"/>
                  </a:cubicBezTo>
                  <a:cubicBezTo>
                    <a:pt x="35" y="193"/>
                    <a:pt x="32" y="194"/>
                    <a:pt x="27" y="198"/>
                  </a:cubicBezTo>
                  <a:cubicBezTo>
                    <a:pt x="24" y="195"/>
                    <a:pt x="12" y="191"/>
                    <a:pt x="7" y="193"/>
                  </a:cubicBezTo>
                  <a:cubicBezTo>
                    <a:pt x="0" y="196"/>
                    <a:pt x="7" y="198"/>
                    <a:pt x="8" y="201"/>
                  </a:cubicBezTo>
                  <a:cubicBezTo>
                    <a:pt x="8" y="203"/>
                    <a:pt x="7" y="205"/>
                    <a:pt x="6" y="206"/>
                  </a:cubicBezTo>
                  <a:cubicBezTo>
                    <a:pt x="6" y="208"/>
                    <a:pt x="7" y="210"/>
                    <a:pt x="7" y="212"/>
                  </a:cubicBezTo>
                  <a:cubicBezTo>
                    <a:pt x="7" y="216"/>
                    <a:pt x="6" y="222"/>
                    <a:pt x="8" y="225"/>
                  </a:cubicBezTo>
                  <a:cubicBezTo>
                    <a:pt x="9" y="229"/>
                    <a:pt x="13" y="232"/>
                    <a:pt x="15" y="235"/>
                  </a:cubicBezTo>
                  <a:cubicBezTo>
                    <a:pt x="17" y="237"/>
                    <a:pt x="18" y="241"/>
                    <a:pt x="22" y="241"/>
                  </a:cubicBezTo>
                  <a:cubicBezTo>
                    <a:pt x="27" y="241"/>
                    <a:pt x="29" y="237"/>
                    <a:pt x="33" y="236"/>
                  </a:cubicBezTo>
                  <a:cubicBezTo>
                    <a:pt x="34" y="236"/>
                    <a:pt x="36" y="236"/>
                    <a:pt x="37" y="236"/>
                  </a:cubicBezTo>
                  <a:cubicBezTo>
                    <a:pt x="37" y="236"/>
                    <a:pt x="38" y="235"/>
                    <a:pt x="38" y="234"/>
                  </a:cubicBezTo>
                  <a:cubicBezTo>
                    <a:pt x="42" y="229"/>
                    <a:pt x="48" y="228"/>
                    <a:pt x="54" y="229"/>
                  </a:cubicBezTo>
                  <a:cubicBezTo>
                    <a:pt x="60" y="230"/>
                    <a:pt x="65" y="235"/>
                    <a:pt x="70" y="237"/>
                  </a:cubicBezTo>
                  <a:cubicBezTo>
                    <a:pt x="74" y="238"/>
                    <a:pt x="76" y="241"/>
                    <a:pt x="80" y="243"/>
                  </a:cubicBezTo>
                  <a:cubicBezTo>
                    <a:pt x="83" y="244"/>
                    <a:pt x="86" y="245"/>
                    <a:pt x="89" y="245"/>
                  </a:cubicBezTo>
                  <a:cubicBezTo>
                    <a:pt x="97" y="247"/>
                    <a:pt x="107" y="245"/>
                    <a:pt x="115" y="249"/>
                  </a:cubicBezTo>
                  <a:cubicBezTo>
                    <a:pt x="117" y="250"/>
                    <a:pt x="117" y="251"/>
                    <a:pt x="120" y="252"/>
                  </a:cubicBezTo>
                  <a:cubicBezTo>
                    <a:pt x="122" y="252"/>
                    <a:pt x="125" y="251"/>
                    <a:pt x="127" y="252"/>
                  </a:cubicBezTo>
                  <a:cubicBezTo>
                    <a:pt x="130" y="252"/>
                    <a:pt x="135" y="254"/>
                    <a:pt x="137" y="257"/>
                  </a:cubicBezTo>
                  <a:cubicBezTo>
                    <a:pt x="139" y="257"/>
                    <a:pt x="140" y="255"/>
                    <a:pt x="143" y="255"/>
                  </a:cubicBezTo>
                  <a:cubicBezTo>
                    <a:pt x="149" y="253"/>
                    <a:pt x="156" y="257"/>
                    <a:pt x="162" y="258"/>
                  </a:cubicBezTo>
                  <a:cubicBezTo>
                    <a:pt x="165" y="259"/>
                    <a:pt x="168" y="259"/>
                    <a:pt x="171" y="259"/>
                  </a:cubicBezTo>
                  <a:cubicBezTo>
                    <a:pt x="171" y="259"/>
                    <a:pt x="171" y="258"/>
                    <a:pt x="172" y="258"/>
                  </a:cubicBezTo>
                  <a:cubicBezTo>
                    <a:pt x="172" y="257"/>
                    <a:pt x="173" y="254"/>
                    <a:pt x="172" y="253"/>
                  </a:cubicBezTo>
                  <a:cubicBezTo>
                    <a:pt x="172" y="251"/>
                    <a:pt x="169" y="250"/>
                    <a:pt x="171" y="248"/>
                  </a:cubicBezTo>
                  <a:cubicBezTo>
                    <a:pt x="171" y="246"/>
                    <a:pt x="174" y="246"/>
                    <a:pt x="175" y="247"/>
                  </a:cubicBezTo>
                  <a:cubicBezTo>
                    <a:pt x="175" y="249"/>
                    <a:pt x="174" y="251"/>
                    <a:pt x="176" y="251"/>
                  </a:cubicBezTo>
                  <a:cubicBezTo>
                    <a:pt x="178" y="251"/>
                    <a:pt x="179" y="250"/>
                    <a:pt x="179" y="248"/>
                  </a:cubicBezTo>
                  <a:cubicBezTo>
                    <a:pt x="179" y="248"/>
                    <a:pt x="180" y="248"/>
                    <a:pt x="180" y="249"/>
                  </a:cubicBezTo>
                  <a:cubicBezTo>
                    <a:pt x="180" y="248"/>
                    <a:pt x="180" y="246"/>
                    <a:pt x="179" y="246"/>
                  </a:cubicBezTo>
                  <a:cubicBezTo>
                    <a:pt x="179" y="245"/>
                    <a:pt x="177" y="245"/>
                    <a:pt x="176" y="245"/>
                  </a:cubicBezTo>
                  <a:cubicBezTo>
                    <a:pt x="171" y="243"/>
                    <a:pt x="171" y="242"/>
                    <a:pt x="168" y="238"/>
                  </a:cubicBezTo>
                  <a:cubicBezTo>
                    <a:pt x="166" y="234"/>
                    <a:pt x="163" y="234"/>
                    <a:pt x="162" y="229"/>
                  </a:cubicBezTo>
                  <a:cubicBezTo>
                    <a:pt x="161" y="225"/>
                    <a:pt x="162" y="222"/>
                    <a:pt x="162" y="218"/>
                  </a:cubicBezTo>
                  <a:cubicBezTo>
                    <a:pt x="165" y="217"/>
                    <a:pt x="165" y="224"/>
                    <a:pt x="165" y="226"/>
                  </a:cubicBezTo>
                  <a:cubicBezTo>
                    <a:pt x="165" y="227"/>
                    <a:pt x="165" y="229"/>
                    <a:pt x="166" y="230"/>
                  </a:cubicBezTo>
                  <a:cubicBezTo>
                    <a:pt x="168" y="231"/>
                    <a:pt x="169" y="230"/>
                    <a:pt x="169" y="228"/>
                  </a:cubicBezTo>
                  <a:cubicBezTo>
                    <a:pt x="171" y="227"/>
                    <a:pt x="175" y="228"/>
                    <a:pt x="174" y="225"/>
                  </a:cubicBezTo>
                  <a:cubicBezTo>
                    <a:pt x="174" y="224"/>
                    <a:pt x="171" y="221"/>
                    <a:pt x="170" y="220"/>
                  </a:cubicBezTo>
                  <a:cubicBezTo>
                    <a:pt x="170" y="219"/>
                    <a:pt x="167" y="215"/>
                    <a:pt x="166" y="214"/>
                  </a:cubicBezTo>
                  <a:cubicBezTo>
                    <a:pt x="162" y="213"/>
                    <a:pt x="163" y="217"/>
                    <a:pt x="161" y="218"/>
                  </a:cubicBezTo>
                  <a:cubicBezTo>
                    <a:pt x="161" y="216"/>
                    <a:pt x="161" y="215"/>
                    <a:pt x="161" y="214"/>
                  </a:cubicBezTo>
                  <a:cubicBezTo>
                    <a:pt x="162" y="212"/>
                    <a:pt x="163" y="212"/>
                    <a:pt x="164" y="211"/>
                  </a:cubicBezTo>
                  <a:cubicBezTo>
                    <a:pt x="165" y="209"/>
                    <a:pt x="165" y="204"/>
                    <a:pt x="168" y="207"/>
                  </a:cubicBezTo>
                  <a:cubicBezTo>
                    <a:pt x="168" y="208"/>
                    <a:pt x="168" y="210"/>
                    <a:pt x="169" y="212"/>
                  </a:cubicBezTo>
                  <a:cubicBezTo>
                    <a:pt x="169" y="213"/>
                    <a:pt x="170" y="213"/>
                    <a:pt x="171" y="215"/>
                  </a:cubicBezTo>
                  <a:cubicBezTo>
                    <a:pt x="172" y="216"/>
                    <a:pt x="170" y="221"/>
                    <a:pt x="173" y="221"/>
                  </a:cubicBezTo>
                  <a:cubicBezTo>
                    <a:pt x="173" y="220"/>
                    <a:pt x="174" y="219"/>
                    <a:pt x="174" y="218"/>
                  </a:cubicBezTo>
                  <a:cubicBezTo>
                    <a:pt x="177" y="217"/>
                    <a:pt x="177" y="220"/>
                    <a:pt x="178" y="221"/>
                  </a:cubicBezTo>
                  <a:cubicBezTo>
                    <a:pt x="180" y="223"/>
                    <a:pt x="181" y="225"/>
                    <a:pt x="184" y="225"/>
                  </a:cubicBezTo>
                  <a:cubicBezTo>
                    <a:pt x="184" y="223"/>
                    <a:pt x="182" y="221"/>
                    <a:pt x="180" y="221"/>
                  </a:cubicBezTo>
                  <a:cubicBezTo>
                    <a:pt x="181" y="219"/>
                    <a:pt x="180" y="219"/>
                    <a:pt x="182" y="219"/>
                  </a:cubicBezTo>
                  <a:cubicBezTo>
                    <a:pt x="183" y="216"/>
                    <a:pt x="178" y="216"/>
                    <a:pt x="181" y="212"/>
                  </a:cubicBezTo>
                  <a:cubicBezTo>
                    <a:pt x="185" y="209"/>
                    <a:pt x="184" y="214"/>
                    <a:pt x="187" y="214"/>
                  </a:cubicBezTo>
                  <a:cubicBezTo>
                    <a:pt x="190" y="214"/>
                    <a:pt x="191" y="203"/>
                    <a:pt x="194" y="202"/>
                  </a:cubicBezTo>
                  <a:cubicBezTo>
                    <a:pt x="194" y="202"/>
                    <a:pt x="195" y="202"/>
                    <a:pt x="196" y="203"/>
                  </a:cubicBezTo>
                  <a:cubicBezTo>
                    <a:pt x="197" y="202"/>
                    <a:pt x="198" y="200"/>
                    <a:pt x="198" y="199"/>
                  </a:cubicBezTo>
                  <a:cubicBezTo>
                    <a:pt x="204" y="197"/>
                    <a:pt x="197" y="191"/>
                    <a:pt x="196" y="188"/>
                  </a:cubicBezTo>
                  <a:cubicBezTo>
                    <a:pt x="197" y="188"/>
                    <a:pt x="197" y="188"/>
                    <a:pt x="197" y="188"/>
                  </a:cubicBezTo>
                  <a:cubicBezTo>
                    <a:pt x="199" y="185"/>
                    <a:pt x="196" y="184"/>
                    <a:pt x="196" y="180"/>
                  </a:cubicBezTo>
                  <a:cubicBezTo>
                    <a:pt x="196" y="178"/>
                    <a:pt x="197" y="179"/>
                    <a:pt x="199" y="177"/>
                  </a:cubicBezTo>
                  <a:cubicBezTo>
                    <a:pt x="200" y="176"/>
                    <a:pt x="199" y="175"/>
                    <a:pt x="199" y="174"/>
                  </a:cubicBezTo>
                  <a:cubicBezTo>
                    <a:pt x="201" y="169"/>
                    <a:pt x="202" y="173"/>
                    <a:pt x="204" y="174"/>
                  </a:cubicBezTo>
                  <a:cubicBezTo>
                    <a:pt x="207" y="177"/>
                    <a:pt x="209" y="174"/>
                    <a:pt x="209" y="171"/>
                  </a:cubicBezTo>
                  <a:cubicBezTo>
                    <a:pt x="211" y="171"/>
                    <a:pt x="210" y="174"/>
                    <a:pt x="212" y="175"/>
                  </a:cubicBezTo>
                  <a:cubicBezTo>
                    <a:pt x="213" y="174"/>
                    <a:pt x="214" y="173"/>
                    <a:pt x="214" y="171"/>
                  </a:cubicBezTo>
                  <a:cubicBezTo>
                    <a:pt x="215" y="169"/>
                    <a:pt x="215" y="169"/>
                    <a:pt x="216" y="167"/>
                  </a:cubicBezTo>
                  <a:cubicBezTo>
                    <a:pt x="216" y="166"/>
                    <a:pt x="219" y="164"/>
                    <a:pt x="217" y="163"/>
                  </a:cubicBezTo>
                  <a:cubicBezTo>
                    <a:pt x="216" y="162"/>
                    <a:pt x="214" y="163"/>
                    <a:pt x="213" y="162"/>
                  </a:cubicBezTo>
                  <a:cubicBezTo>
                    <a:pt x="213" y="161"/>
                    <a:pt x="214" y="158"/>
                    <a:pt x="215" y="157"/>
                  </a:cubicBezTo>
                  <a:cubicBezTo>
                    <a:pt x="218" y="156"/>
                    <a:pt x="217" y="157"/>
                    <a:pt x="218" y="159"/>
                  </a:cubicBezTo>
                  <a:cubicBezTo>
                    <a:pt x="219" y="161"/>
                    <a:pt x="218" y="162"/>
                    <a:pt x="220" y="163"/>
                  </a:cubicBezTo>
                  <a:cubicBezTo>
                    <a:pt x="221" y="163"/>
                    <a:pt x="222" y="161"/>
                    <a:pt x="223" y="164"/>
                  </a:cubicBezTo>
                  <a:cubicBezTo>
                    <a:pt x="227" y="161"/>
                    <a:pt x="226" y="160"/>
                    <a:pt x="231" y="159"/>
                  </a:cubicBezTo>
                  <a:cubicBezTo>
                    <a:pt x="231" y="159"/>
                    <a:pt x="232" y="158"/>
                    <a:pt x="231" y="157"/>
                  </a:cubicBezTo>
                  <a:cubicBezTo>
                    <a:pt x="230" y="157"/>
                    <a:pt x="230" y="156"/>
                    <a:pt x="229" y="156"/>
                  </a:cubicBezTo>
                  <a:cubicBezTo>
                    <a:pt x="228" y="154"/>
                    <a:pt x="228" y="153"/>
                    <a:pt x="230" y="152"/>
                  </a:cubicBezTo>
                  <a:cubicBezTo>
                    <a:pt x="230" y="151"/>
                    <a:pt x="228" y="151"/>
                    <a:pt x="226" y="151"/>
                  </a:cubicBezTo>
                  <a:cubicBezTo>
                    <a:pt x="225" y="149"/>
                    <a:pt x="227" y="146"/>
                    <a:pt x="229" y="147"/>
                  </a:cubicBezTo>
                  <a:cubicBezTo>
                    <a:pt x="231" y="147"/>
                    <a:pt x="232" y="149"/>
                    <a:pt x="233" y="151"/>
                  </a:cubicBezTo>
                  <a:cubicBezTo>
                    <a:pt x="237" y="148"/>
                    <a:pt x="231" y="141"/>
                    <a:pt x="228" y="141"/>
                  </a:cubicBezTo>
                  <a:cubicBezTo>
                    <a:pt x="226" y="140"/>
                    <a:pt x="223" y="140"/>
                    <a:pt x="221" y="141"/>
                  </a:cubicBezTo>
                  <a:cubicBezTo>
                    <a:pt x="219" y="142"/>
                    <a:pt x="215" y="143"/>
                    <a:pt x="216" y="140"/>
                  </a:cubicBezTo>
                  <a:cubicBezTo>
                    <a:pt x="216" y="137"/>
                    <a:pt x="221" y="136"/>
                    <a:pt x="223" y="138"/>
                  </a:cubicBezTo>
                  <a:cubicBezTo>
                    <a:pt x="223" y="138"/>
                    <a:pt x="223" y="140"/>
                    <a:pt x="224" y="140"/>
                  </a:cubicBezTo>
                  <a:cubicBezTo>
                    <a:pt x="226" y="141"/>
                    <a:pt x="226" y="138"/>
                    <a:pt x="227" y="137"/>
                  </a:cubicBezTo>
                  <a:cubicBezTo>
                    <a:pt x="230" y="136"/>
                    <a:pt x="231" y="139"/>
                    <a:pt x="231" y="135"/>
                  </a:cubicBezTo>
                  <a:cubicBezTo>
                    <a:pt x="232" y="133"/>
                    <a:pt x="231" y="132"/>
                    <a:pt x="231" y="131"/>
                  </a:cubicBezTo>
                  <a:cubicBezTo>
                    <a:pt x="231" y="129"/>
                    <a:pt x="232" y="130"/>
                    <a:pt x="232" y="128"/>
                  </a:cubicBezTo>
                  <a:cubicBezTo>
                    <a:pt x="233" y="126"/>
                    <a:pt x="231" y="120"/>
                    <a:pt x="235" y="122"/>
                  </a:cubicBezTo>
                  <a:cubicBezTo>
                    <a:pt x="236" y="122"/>
                    <a:pt x="236" y="126"/>
                    <a:pt x="238" y="123"/>
                  </a:cubicBezTo>
                  <a:cubicBezTo>
                    <a:pt x="239" y="120"/>
                    <a:pt x="236" y="120"/>
                    <a:pt x="236" y="118"/>
                  </a:cubicBezTo>
                  <a:cubicBezTo>
                    <a:pt x="237" y="113"/>
                    <a:pt x="241" y="120"/>
                    <a:pt x="242" y="120"/>
                  </a:cubicBezTo>
                  <a:cubicBezTo>
                    <a:pt x="247" y="122"/>
                    <a:pt x="242" y="116"/>
                    <a:pt x="243" y="115"/>
                  </a:cubicBezTo>
                  <a:cubicBezTo>
                    <a:pt x="245" y="115"/>
                    <a:pt x="251" y="118"/>
                    <a:pt x="249" y="113"/>
                  </a:cubicBezTo>
                  <a:cubicBezTo>
                    <a:pt x="251" y="113"/>
                    <a:pt x="253" y="116"/>
                    <a:pt x="254" y="114"/>
                  </a:cubicBezTo>
                  <a:cubicBezTo>
                    <a:pt x="251" y="111"/>
                    <a:pt x="251" y="111"/>
                    <a:pt x="250" y="107"/>
                  </a:cubicBezTo>
                  <a:cubicBezTo>
                    <a:pt x="253" y="107"/>
                    <a:pt x="258" y="108"/>
                    <a:pt x="261" y="111"/>
                  </a:cubicBezTo>
                  <a:cubicBezTo>
                    <a:pt x="261" y="112"/>
                    <a:pt x="261" y="116"/>
                    <a:pt x="263" y="116"/>
                  </a:cubicBezTo>
                  <a:cubicBezTo>
                    <a:pt x="265" y="117"/>
                    <a:pt x="265" y="114"/>
                    <a:pt x="264" y="113"/>
                  </a:cubicBezTo>
                  <a:cubicBezTo>
                    <a:pt x="265" y="111"/>
                    <a:pt x="268" y="112"/>
                    <a:pt x="267" y="109"/>
                  </a:cubicBezTo>
                  <a:cubicBezTo>
                    <a:pt x="266" y="108"/>
                    <a:pt x="262" y="107"/>
                    <a:pt x="264" y="105"/>
                  </a:cubicBezTo>
                  <a:cubicBezTo>
                    <a:pt x="266" y="102"/>
                    <a:pt x="267" y="107"/>
                    <a:pt x="269" y="106"/>
                  </a:cubicBezTo>
                  <a:cubicBezTo>
                    <a:pt x="271" y="106"/>
                    <a:pt x="270" y="105"/>
                    <a:pt x="270" y="104"/>
                  </a:cubicBezTo>
                  <a:cubicBezTo>
                    <a:pt x="271" y="103"/>
                    <a:pt x="271" y="102"/>
                    <a:pt x="271" y="101"/>
                  </a:cubicBezTo>
                  <a:cubicBezTo>
                    <a:pt x="272" y="100"/>
                    <a:pt x="273" y="98"/>
                    <a:pt x="274" y="97"/>
                  </a:cubicBezTo>
                  <a:cubicBezTo>
                    <a:pt x="276" y="94"/>
                    <a:pt x="276" y="95"/>
                    <a:pt x="276" y="92"/>
                  </a:cubicBezTo>
                  <a:cubicBezTo>
                    <a:pt x="276" y="90"/>
                    <a:pt x="277" y="88"/>
                    <a:pt x="277" y="85"/>
                  </a:cubicBezTo>
                  <a:cubicBezTo>
                    <a:pt x="278" y="82"/>
                    <a:pt x="278" y="82"/>
                    <a:pt x="281" y="81"/>
                  </a:cubicBezTo>
                  <a:cubicBezTo>
                    <a:pt x="280" y="81"/>
                    <a:pt x="280" y="80"/>
                    <a:pt x="279" y="80"/>
                  </a:cubicBezTo>
                  <a:cubicBezTo>
                    <a:pt x="273" y="74"/>
                    <a:pt x="272" y="67"/>
                    <a:pt x="269" y="59"/>
                  </a:cubicBezTo>
                  <a:cubicBezTo>
                    <a:pt x="267" y="54"/>
                    <a:pt x="268" y="48"/>
                    <a:pt x="266" y="44"/>
                  </a:cubicBezTo>
                  <a:cubicBezTo>
                    <a:pt x="264" y="41"/>
                    <a:pt x="262" y="37"/>
                    <a:pt x="260" y="36"/>
                  </a:cubicBezTo>
                  <a:cubicBezTo>
                    <a:pt x="257" y="35"/>
                    <a:pt x="254" y="36"/>
                    <a:pt x="251" y="35"/>
                  </a:cubicBezTo>
                  <a:cubicBezTo>
                    <a:pt x="248" y="32"/>
                    <a:pt x="245" y="27"/>
                    <a:pt x="241" y="26"/>
                  </a:cubicBezTo>
                  <a:cubicBezTo>
                    <a:pt x="236" y="25"/>
                    <a:pt x="232" y="29"/>
                    <a:pt x="229" y="23"/>
                  </a:cubicBezTo>
                  <a:cubicBezTo>
                    <a:pt x="228" y="19"/>
                    <a:pt x="231" y="18"/>
                    <a:pt x="232" y="15"/>
                  </a:cubicBezTo>
                  <a:cubicBezTo>
                    <a:pt x="233" y="13"/>
                    <a:pt x="234" y="14"/>
                    <a:pt x="232" y="12"/>
                  </a:cubicBezTo>
                  <a:cubicBezTo>
                    <a:pt x="226" y="5"/>
                    <a:pt x="224" y="7"/>
                    <a:pt x="217" y="10"/>
                  </a:cubicBezTo>
                  <a:cubicBezTo>
                    <a:pt x="212" y="14"/>
                    <a:pt x="206" y="17"/>
                    <a:pt x="200" y="20"/>
                  </a:cubicBezTo>
                  <a:cubicBezTo>
                    <a:pt x="197" y="21"/>
                    <a:pt x="194" y="23"/>
                    <a:pt x="191" y="24"/>
                  </a:cubicBezTo>
                  <a:cubicBezTo>
                    <a:pt x="188" y="26"/>
                    <a:pt x="186" y="25"/>
                    <a:pt x="183" y="24"/>
                  </a:cubicBezTo>
                  <a:cubicBezTo>
                    <a:pt x="176" y="23"/>
                    <a:pt x="169" y="21"/>
                    <a:pt x="162" y="20"/>
                  </a:cubicBezTo>
                  <a:cubicBezTo>
                    <a:pt x="154" y="18"/>
                    <a:pt x="148" y="17"/>
                    <a:pt x="142" y="12"/>
                  </a:cubicBezTo>
                  <a:cubicBezTo>
                    <a:pt x="138" y="8"/>
                    <a:pt x="134" y="4"/>
                    <a:pt x="130" y="0"/>
                  </a:cubicBezTo>
                  <a:cubicBezTo>
                    <a:pt x="129" y="2"/>
                    <a:pt x="128" y="5"/>
                    <a:pt x="126" y="7"/>
                  </a:cubicBezTo>
                  <a:cubicBezTo>
                    <a:pt x="122" y="14"/>
                    <a:pt x="117" y="19"/>
                    <a:pt x="118" y="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54"/>
            <p:cNvSpPr>
              <a:spLocks/>
            </p:cNvSpPr>
            <p:nvPr/>
          </p:nvSpPr>
          <p:spPr bwMode="auto">
            <a:xfrm>
              <a:off x="3446463" y="3073400"/>
              <a:ext cx="465138" cy="538163"/>
            </a:xfrm>
            <a:custGeom>
              <a:avLst/>
              <a:gdLst>
                <a:gd name="T0" fmla="*/ 154 w 287"/>
                <a:gd name="T1" fmla="*/ 298 h 333"/>
                <a:gd name="T2" fmla="*/ 175 w 287"/>
                <a:gd name="T3" fmla="*/ 306 h 333"/>
                <a:gd name="T4" fmla="*/ 198 w 287"/>
                <a:gd name="T5" fmla="*/ 332 h 333"/>
                <a:gd name="T6" fmla="*/ 214 w 287"/>
                <a:gd name="T7" fmla="*/ 322 h 333"/>
                <a:gd name="T8" fmla="*/ 220 w 287"/>
                <a:gd name="T9" fmla="*/ 306 h 333"/>
                <a:gd name="T10" fmla="*/ 237 w 287"/>
                <a:gd name="T11" fmla="*/ 295 h 333"/>
                <a:gd name="T12" fmla="*/ 248 w 287"/>
                <a:gd name="T13" fmla="*/ 300 h 333"/>
                <a:gd name="T14" fmla="*/ 260 w 287"/>
                <a:gd name="T15" fmla="*/ 311 h 333"/>
                <a:gd name="T16" fmla="*/ 277 w 287"/>
                <a:gd name="T17" fmla="*/ 297 h 333"/>
                <a:gd name="T18" fmla="*/ 287 w 287"/>
                <a:gd name="T19" fmla="*/ 288 h 333"/>
                <a:gd name="T20" fmla="*/ 272 w 287"/>
                <a:gd name="T21" fmla="*/ 264 h 333"/>
                <a:gd name="T22" fmla="*/ 258 w 287"/>
                <a:gd name="T23" fmla="*/ 242 h 333"/>
                <a:gd name="T24" fmla="*/ 266 w 287"/>
                <a:gd name="T25" fmla="*/ 218 h 333"/>
                <a:gd name="T26" fmla="*/ 255 w 287"/>
                <a:gd name="T27" fmla="*/ 196 h 333"/>
                <a:gd name="T28" fmla="*/ 240 w 287"/>
                <a:gd name="T29" fmla="*/ 181 h 333"/>
                <a:gd name="T30" fmla="*/ 226 w 287"/>
                <a:gd name="T31" fmla="*/ 162 h 333"/>
                <a:gd name="T32" fmla="*/ 220 w 287"/>
                <a:gd name="T33" fmla="*/ 148 h 333"/>
                <a:gd name="T34" fmla="*/ 203 w 287"/>
                <a:gd name="T35" fmla="*/ 126 h 333"/>
                <a:gd name="T36" fmla="*/ 192 w 287"/>
                <a:gd name="T37" fmla="*/ 106 h 333"/>
                <a:gd name="T38" fmla="*/ 178 w 287"/>
                <a:gd name="T39" fmla="*/ 111 h 333"/>
                <a:gd name="T40" fmla="*/ 161 w 287"/>
                <a:gd name="T41" fmla="*/ 110 h 333"/>
                <a:gd name="T42" fmla="*/ 152 w 287"/>
                <a:gd name="T43" fmla="*/ 97 h 333"/>
                <a:gd name="T44" fmla="*/ 148 w 287"/>
                <a:gd name="T45" fmla="*/ 97 h 333"/>
                <a:gd name="T46" fmla="*/ 130 w 287"/>
                <a:gd name="T47" fmla="*/ 96 h 333"/>
                <a:gd name="T48" fmla="*/ 94 w 287"/>
                <a:gd name="T49" fmla="*/ 94 h 333"/>
                <a:gd name="T50" fmla="*/ 81 w 287"/>
                <a:gd name="T51" fmla="*/ 64 h 333"/>
                <a:gd name="T52" fmla="*/ 64 w 287"/>
                <a:gd name="T53" fmla="*/ 49 h 333"/>
                <a:gd name="T54" fmla="*/ 69 w 287"/>
                <a:gd name="T55" fmla="*/ 37 h 333"/>
                <a:gd name="T56" fmla="*/ 65 w 287"/>
                <a:gd name="T57" fmla="*/ 36 h 333"/>
                <a:gd name="T58" fmla="*/ 47 w 287"/>
                <a:gd name="T59" fmla="*/ 8 h 333"/>
                <a:gd name="T60" fmla="*/ 10 w 287"/>
                <a:gd name="T61" fmla="*/ 1 h 333"/>
                <a:gd name="T62" fmla="*/ 5 w 287"/>
                <a:gd name="T63" fmla="*/ 41 h 333"/>
                <a:gd name="T64" fmla="*/ 6 w 287"/>
                <a:gd name="T65" fmla="*/ 83 h 333"/>
                <a:gd name="T66" fmla="*/ 19 w 287"/>
                <a:gd name="T67" fmla="*/ 93 h 333"/>
                <a:gd name="T68" fmla="*/ 31 w 287"/>
                <a:gd name="T69" fmla="*/ 112 h 333"/>
                <a:gd name="T70" fmla="*/ 39 w 287"/>
                <a:gd name="T71" fmla="*/ 130 h 333"/>
                <a:gd name="T72" fmla="*/ 25 w 287"/>
                <a:gd name="T73" fmla="*/ 153 h 333"/>
                <a:gd name="T74" fmla="*/ 22 w 287"/>
                <a:gd name="T75" fmla="*/ 163 h 333"/>
                <a:gd name="T76" fmla="*/ 35 w 287"/>
                <a:gd name="T77" fmla="*/ 182 h 333"/>
                <a:gd name="T78" fmla="*/ 57 w 287"/>
                <a:gd name="T79" fmla="*/ 211 h 333"/>
                <a:gd name="T80" fmla="*/ 66 w 287"/>
                <a:gd name="T81" fmla="*/ 227 h 333"/>
                <a:gd name="T82" fmla="*/ 90 w 287"/>
                <a:gd name="T83" fmla="*/ 260 h 333"/>
                <a:gd name="T84" fmla="*/ 104 w 287"/>
                <a:gd name="T85" fmla="*/ 275 h 333"/>
                <a:gd name="T86" fmla="*/ 126 w 287"/>
                <a:gd name="T87" fmla="*/ 300 h 333"/>
                <a:gd name="T88" fmla="*/ 132 w 287"/>
                <a:gd name="T89" fmla="*/ 306 h 333"/>
                <a:gd name="T90" fmla="*/ 146 w 287"/>
                <a:gd name="T91" fmla="*/ 30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7" h="333">
                  <a:moveTo>
                    <a:pt x="146" y="306"/>
                  </a:moveTo>
                  <a:cubicBezTo>
                    <a:pt x="149" y="304"/>
                    <a:pt x="150" y="299"/>
                    <a:pt x="154" y="298"/>
                  </a:cubicBezTo>
                  <a:cubicBezTo>
                    <a:pt x="159" y="297"/>
                    <a:pt x="161" y="305"/>
                    <a:pt x="167" y="304"/>
                  </a:cubicBezTo>
                  <a:cubicBezTo>
                    <a:pt x="172" y="304"/>
                    <a:pt x="171" y="303"/>
                    <a:pt x="175" y="306"/>
                  </a:cubicBezTo>
                  <a:cubicBezTo>
                    <a:pt x="181" y="310"/>
                    <a:pt x="186" y="311"/>
                    <a:pt x="189" y="317"/>
                  </a:cubicBezTo>
                  <a:cubicBezTo>
                    <a:pt x="191" y="320"/>
                    <a:pt x="193" y="333"/>
                    <a:pt x="198" y="332"/>
                  </a:cubicBezTo>
                  <a:cubicBezTo>
                    <a:pt x="200" y="331"/>
                    <a:pt x="201" y="326"/>
                    <a:pt x="203" y="324"/>
                  </a:cubicBezTo>
                  <a:cubicBezTo>
                    <a:pt x="207" y="322"/>
                    <a:pt x="210" y="323"/>
                    <a:pt x="214" y="322"/>
                  </a:cubicBezTo>
                  <a:cubicBezTo>
                    <a:pt x="215" y="319"/>
                    <a:pt x="218" y="318"/>
                    <a:pt x="219" y="316"/>
                  </a:cubicBezTo>
                  <a:cubicBezTo>
                    <a:pt x="220" y="313"/>
                    <a:pt x="219" y="309"/>
                    <a:pt x="220" y="306"/>
                  </a:cubicBezTo>
                  <a:cubicBezTo>
                    <a:pt x="221" y="299"/>
                    <a:pt x="226" y="295"/>
                    <a:pt x="232" y="295"/>
                  </a:cubicBezTo>
                  <a:cubicBezTo>
                    <a:pt x="234" y="295"/>
                    <a:pt x="236" y="294"/>
                    <a:pt x="237" y="295"/>
                  </a:cubicBezTo>
                  <a:cubicBezTo>
                    <a:pt x="239" y="296"/>
                    <a:pt x="240" y="297"/>
                    <a:pt x="240" y="298"/>
                  </a:cubicBezTo>
                  <a:cubicBezTo>
                    <a:pt x="243" y="299"/>
                    <a:pt x="246" y="298"/>
                    <a:pt x="248" y="300"/>
                  </a:cubicBezTo>
                  <a:cubicBezTo>
                    <a:pt x="250" y="302"/>
                    <a:pt x="249" y="306"/>
                    <a:pt x="251" y="308"/>
                  </a:cubicBezTo>
                  <a:cubicBezTo>
                    <a:pt x="254" y="311"/>
                    <a:pt x="257" y="311"/>
                    <a:pt x="260" y="311"/>
                  </a:cubicBezTo>
                  <a:cubicBezTo>
                    <a:pt x="263" y="309"/>
                    <a:pt x="265" y="305"/>
                    <a:pt x="268" y="303"/>
                  </a:cubicBezTo>
                  <a:cubicBezTo>
                    <a:pt x="272" y="300"/>
                    <a:pt x="274" y="301"/>
                    <a:pt x="277" y="297"/>
                  </a:cubicBezTo>
                  <a:cubicBezTo>
                    <a:pt x="280" y="293"/>
                    <a:pt x="283" y="292"/>
                    <a:pt x="286" y="289"/>
                  </a:cubicBezTo>
                  <a:cubicBezTo>
                    <a:pt x="287" y="289"/>
                    <a:pt x="287" y="289"/>
                    <a:pt x="287" y="288"/>
                  </a:cubicBezTo>
                  <a:cubicBezTo>
                    <a:pt x="285" y="285"/>
                    <a:pt x="284" y="280"/>
                    <a:pt x="283" y="276"/>
                  </a:cubicBezTo>
                  <a:cubicBezTo>
                    <a:pt x="281" y="271"/>
                    <a:pt x="276" y="268"/>
                    <a:pt x="272" y="264"/>
                  </a:cubicBezTo>
                  <a:cubicBezTo>
                    <a:pt x="269" y="260"/>
                    <a:pt x="265" y="254"/>
                    <a:pt x="262" y="250"/>
                  </a:cubicBezTo>
                  <a:cubicBezTo>
                    <a:pt x="261" y="247"/>
                    <a:pt x="258" y="244"/>
                    <a:pt x="258" y="242"/>
                  </a:cubicBezTo>
                  <a:cubicBezTo>
                    <a:pt x="257" y="239"/>
                    <a:pt x="259" y="237"/>
                    <a:pt x="260" y="235"/>
                  </a:cubicBezTo>
                  <a:cubicBezTo>
                    <a:pt x="263" y="230"/>
                    <a:pt x="266" y="224"/>
                    <a:pt x="266" y="218"/>
                  </a:cubicBezTo>
                  <a:cubicBezTo>
                    <a:pt x="267" y="213"/>
                    <a:pt x="265" y="205"/>
                    <a:pt x="261" y="201"/>
                  </a:cubicBezTo>
                  <a:cubicBezTo>
                    <a:pt x="259" y="199"/>
                    <a:pt x="257" y="199"/>
                    <a:pt x="255" y="196"/>
                  </a:cubicBezTo>
                  <a:cubicBezTo>
                    <a:pt x="254" y="193"/>
                    <a:pt x="256" y="189"/>
                    <a:pt x="254" y="187"/>
                  </a:cubicBezTo>
                  <a:cubicBezTo>
                    <a:pt x="252" y="181"/>
                    <a:pt x="245" y="182"/>
                    <a:pt x="240" y="181"/>
                  </a:cubicBezTo>
                  <a:cubicBezTo>
                    <a:pt x="234" y="179"/>
                    <a:pt x="230" y="174"/>
                    <a:pt x="228" y="169"/>
                  </a:cubicBezTo>
                  <a:cubicBezTo>
                    <a:pt x="228" y="166"/>
                    <a:pt x="226" y="164"/>
                    <a:pt x="226" y="162"/>
                  </a:cubicBezTo>
                  <a:cubicBezTo>
                    <a:pt x="225" y="159"/>
                    <a:pt x="226" y="156"/>
                    <a:pt x="225" y="154"/>
                  </a:cubicBezTo>
                  <a:cubicBezTo>
                    <a:pt x="224" y="151"/>
                    <a:pt x="221" y="150"/>
                    <a:pt x="220" y="148"/>
                  </a:cubicBezTo>
                  <a:cubicBezTo>
                    <a:pt x="218" y="146"/>
                    <a:pt x="217" y="143"/>
                    <a:pt x="215" y="140"/>
                  </a:cubicBezTo>
                  <a:cubicBezTo>
                    <a:pt x="211" y="136"/>
                    <a:pt x="208" y="130"/>
                    <a:pt x="203" y="126"/>
                  </a:cubicBezTo>
                  <a:cubicBezTo>
                    <a:pt x="199" y="123"/>
                    <a:pt x="196" y="120"/>
                    <a:pt x="194" y="115"/>
                  </a:cubicBezTo>
                  <a:cubicBezTo>
                    <a:pt x="193" y="113"/>
                    <a:pt x="193" y="107"/>
                    <a:pt x="192" y="106"/>
                  </a:cubicBezTo>
                  <a:cubicBezTo>
                    <a:pt x="188" y="103"/>
                    <a:pt x="187" y="109"/>
                    <a:pt x="186" y="111"/>
                  </a:cubicBezTo>
                  <a:cubicBezTo>
                    <a:pt x="183" y="114"/>
                    <a:pt x="182" y="113"/>
                    <a:pt x="178" y="111"/>
                  </a:cubicBezTo>
                  <a:cubicBezTo>
                    <a:pt x="175" y="110"/>
                    <a:pt x="173" y="112"/>
                    <a:pt x="169" y="112"/>
                  </a:cubicBezTo>
                  <a:cubicBezTo>
                    <a:pt x="166" y="113"/>
                    <a:pt x="163" y="114"/>
                    <a:pt x="161" y="110"/>
                  </a:cubicBezTo>
                  <a:cubicBezTo>
                    <a:pt x="160" y="108"/>
                    <a:pt x="161" y="104"/>
                    <a:pt x="159" y="102"/>
                  </a:cubicBezTo>
                  <a:cubicBezTo>
                    <a:pt x="157" y="99"/>
                    <a:pt x="155" y="99"/>
                    <a:pt x="152" y="97"/>
                  </a:cubicBezTo>
                  <a:cubicBezTo>
                    <a:pt x="151" y="96"/>
                    <a:pt x="151" y="95"/>
                    <a:pt x="150" y="94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4" y="101"/>
                    <a:pt x="145" y="102"/>
                    <a:pt x="140" y="100"/>
                  </a:cubicBezTo>
                  <a:cubicBezTo>
                    <a:pt x="137" y="98"/>
                    <a:pt x="134" y="97"/>
                    <a:pt x="130" y="96"/>
                  </a:cubicBezTo>
                  <a:cubicBezTo>
                    <a:pt x="122" y="93"/>
                    <a:pt x="115" y="93"/>
                    <a:pt x="106" y="92"/>
                  </a:cubicBezTo>
                  <a:cubicBezTo>
                    <a:pt x="102" y="92"/>
                    <a:pt x="98" y="94"/>
                    <a:pt x="94" y="94"/>
                  </a:cubicBezTo>
                  <a:cubicBezTo>
                    <a:pt x="91" y="93"/>
                    <a:pt x="89" y="89"/>
                    <a:pt x="88" y="86"/>
                  </a:cubicBezTo>
                  <a:cubicBezTo>
                    <a:pt x="85" y="79"/>
                    <a:pt x="85" y="71"/>
                    <a:pt x="81" y="64"/>
                  </a:cubicBezTo>
                  <a:cubicBezTo>
                    <a:pt x="80" y="61"/>
                    <a:pt x="77" y="57"/>
                    <a:pt x="74" y="54"/>
                  </a:cubicBezTo>
                  <a:cubicBezTo>
                    <a:pt x="71" y="51"/>
                    <a:pt x="68" y="51"/>
                    <a:pt x="64" y="49"/>
                  </a:cubicBezTo>
                  <a:cubicBezTo>
                    <a:pt x="63" y="44"/>
                    <a:pt x="75" y="47"/>
                    <a:pt x="73" y="40"/>
                  </a:cubicBezTo>
                  <a:cubicBezTo>
                    <a:pt x="71" y="39"/>
                    <a:pt x="71" y="37"/>
                    <a:pt x="69" y="37"/>
                  </a:cubicBezTo>
                  <a:cubicBezTo>
                    <a:pt x="69" y="37"/>
                    <a:pt x="68" y="35"/>
                    <a:pt x="68" y="35"/>
                  </a:cubicBezTo>
                  <a:cubicBezTo>
                    <a:pt x="67" y="35"/>
                    <a:pt x="66" y="36"/>
                    <a:pt x="65" y="36"/>
                  </a:cubicBezTo>
                  <a:cubicBezTo>
                    <a:pt x="62" y="34"/>
                    <a:pt x="61" y="31"/>
                    <a:pt x="59" y="27"/>
                  </a:cubicBezTo>
                  <a:cubicBezTo>
                    <a:pt x="55" y="21"/>
                    <a:pt x="52" y="14"/>
                    <a:pt x="47" y="8"/>
                  </a:cubicBezTo>
                  <a:cubicBezTo>
                    <a:pt x="42" y="1"/>
                    <a:pt x="34" y="4"/>
                    <a:pt x="26" y="2"/>
                  </a:cubicBezTo>
                  <a:cubicBezTo>
                    <a:pt x="20" y="0"/>
                    <a:pt x="15" y="0"/>
                    <a:pt x="10" y="1"/>
                  </a:cubicBezTo>
                  <a:cubicBezTo>
                    <a:pt x="10" y="4"/>
                    <a:pt x="9" y="7"/>
                    <a:pt x="9" y="10"/>
                  </a:cubicBezTo>
                  <a:cubicBezTo>
                    <a:pt x="7" y="20"/>
                    <a:pt x="6" y="31"/>
                    <a:pt x="5" y="41"/>
                  </a:cubicBezTo>
                  <a:cubicBezTo>
                    <a:pt x="4" y="49"/>
                    <a:pt x="2" y="57"/>
                    <a:pt x="1" y="65"/>
                  </a:cubicBezTo>
                  <a:cubicBezTo>
                    <a:pt x="0" y="72"/>
                    <a:pt x="2" y="78"/>
                    <a:pt x="6" y="83"/>
                  </a:cubicBezTo>
                  <a:cubicBezTo>
                    <a:pt x="9" y="86"/>
                    <a:pt x="10" y="89"/>
                    <a:pt x="12" y="91"/>
                  </a:cubicBezTo>
                  <a:cubicBezTo>
                    <a:pt x="15" y="93"/>
                    <a:pt x="16" y="92"/>
                    <a:pt x="19" y="93"/>
                  </a:cubicBezTo>
                  <a:cubicBezTo>
                    <a:pt x="23" y="94"/>
                    <a:pt x="27" y="103"/>
                    <a:pt x="29" y="106"/>
                  </a:cubicBezTo>
                  <a:cubicBezTo>
                    <a:pt x="30" y="108"/>
                    <a:pt x="30" y="110"/>
                    <a:pt x="31" y="112"/>
                  </a:cubicBezTo>
                  <a:cubicBezTo>
                    <a:pt x="32" y="115"/>
                    <a:pt x="35" y="117"/>
                    <a:pt x="37" y="120"/>
                  </a:cubicBezTo>
                  <a:cubicBezTo>
                    <a:pt x="38" y="123"/>
                    <a:pt x="39" y="127"/>
                    <a:pt x="39" y="130"/>
                  </a:cubicBezTo>
                  <a:cubicBezTo>
                    <a:pt x="37" y="136"/>
                    <a:pt x="36" y="144"/>
                    <a:pt x="32" y="147"/>
                  </a:cubicBezTo>
                  <a:cubicBezTo>
                    <a:pt x="29" y="149"/>
                    <a:pt x="27" y="150"/>
                    <a:pt x="25" y="153"/>
                  </a:cubicBezTo>
                  <a:cubicBezTo>
                    <a:pt x="24" y="156"/>
                    <a:pt x="24" y="160"/>
                    <a:pt x="23" y="162"/>
                  </a:cubicBezTo>
                  <a:cubicBezTo>
                    <a:pt x="23" y="163"/>
                    <a:pt x="23" y="163"/>
                    <a:pt x="22" y="163"/>
                  </a:cubicBezTo>
                  <a:cubicBezTo>
                    <a:pt x="24" y="166"/>
                    <a:pt x="25" y="169"/>
                    <a:pt x="27" y="170"/>
                  </a:cubicBezTo>
                  <a:cubicBezTo>
                    <a:pt x="30" y="174"/>
                    <a:pt x="32" y="178"/>
                    <a:pt x="35" y="182"/>
                  </a:cubicBezTo>
                  <a:cubicBezTo>
                    <a:pt x="39" y="186"/>
                    <a:pt x="45" y="189"/>
                    <a:pt x="48" y="194"/>
                  </a:cubicBezTo>
                  <a:cubicBezTo>
                    <a:pt x="52" y="199"/>
                    <a:pt x="54" y="205"/>
                    <a:pt x="57" y="211"/>
                  </a:cubicBezTo>
                  <a:cubicBezTo>
                    <a:pt x="59" y="213"/>
                    <a:pt x="61" y="215"/>
                    <a:pt x="63" y="218"/>
                  </a:cubicBezTo>
                  <a:cubicBezTo>
                    <a:pt x="64" y="221"/>
                    <a:pt x="65" y="224"/>
                    <a:pt x="66" y="227"/>
                  </a:cubicBezTo>
                  <a:cubicBezTo>
                    <a:pt x="68" y="233"/>
                    <a:pt x="70" y="239"/>
                    <a:pt x="73" y="244"/>
                  </a:cubicBezTo>
                  <a:cubicBezTo>
                    <a:pt x="77" y="252"/>
                    <a:pt x="87" y="253"/>
                    <a:pt x="90" y="260"/>
                  </a:cubicBezTo>
                  <a:cubicBezTo>
                    <a:pt x="93" y="267"/>
                    <a:pt x="95" y="278"/>
                    <a:pt x="102" y="281"/>
                  </a:cubicBezTo>
                  <a:cubicBezTo>
                    <a:pt x="103" y="280"/>
                    <a:pt x="103" y="277"/>
                    <a:pt x="104" y="275"/>
                  </a:cubicBezTo>
                  <a:cubicBezTo>
                    <a:pt x="110" y="277"/>
                    <a:pt x="115" y="277"/>
                    <a:pt x="117" y="284"/>
                  </a:cubicBezTo>
                  <a:cubicBezTo>
                    <a:pt x="119" y="290"/>
                    <a:pt x="121" y="295"/>
                    <a:pt x="126" y="300"/>
                  </a:cubicBezTo>
                  <a:cubicBezTo>
                    <a:pt x="127" y="301"/>
                    <a:pt x="130" y="303"/>
                    <a:pt x="131" y="305"/>
                  </a:cubicBezTo>
                  <a:cubicBezTo>
                    <a:pt x="132" y="305"/>
                    <a:pt x="132" y="305"/>
                    <a:pt x="132" y="306"/>
                  </a:cubicBezTo>
                  <a:cubicBezTo>
                    <a:pt x="134" y="305"/>
                    <a:pt x="136" y="306"/>
                    <a:pt x="139" y="305"/>
                  </a:cubicBezTo>
                  <a:cubicBezTo>
                    <a:pt x="141" y="305"/>
                    <a:pt x="144" y="307"/>
                    <a:pt x="146" y="3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55"/>
            <p:cNvSpPr>
              <a:spLocks/>
            </p:cNvSpPr>
            <p:nvPr/>
          </p:nvSpPr>
          <p:spPr bwMode="auto">
            <a:xfrm>
              <a:off x="3608388" y="4349750"/>
              <a:ext cx="206375" cy="100013"/>
            </a:xfrm>
            <a:custGeom>
              <a:avLst/>
              <a:gdLst>
                <a:gd name="T0" fmla="*/ 51 w 127"/>
                <a:gd name="T1" fmla="*/ 4 h 62"/>
                <a:gd name="T2" fmla="*/ 28 w 127"/>
                <a:gd name="T3" fmla="*/ 11 h 62"/>
                <a:gd name="T4" fmla="*/ 8 w 127"/>
                <a:gd name="T5" fmla="*/ 1 h 62"/>
                <a:gd name="T6" fmla="*/ 4 w 127"/>
                <a:gd name="T7" fmla="*/ 10 h 62"/>
                <a:gd name="T8" fmla="*/ 3 w 127"/>
                <a:gd name="T9" fmla="*/ 21 h 62"/>
                <a:gd name="T10" fmla="*/ 14 w 127"/>
                <a:gd name="T11" fmla="*/ 28 h 62"/>
                <a:gd name="T12" fmla="*/ 16 w 127"/>
                <a:gd name="T13" fmla="*/ 51 h 62"/>
                <a:gd name="T14" fmla="*/ 15 w 127"/>
                <a:gd name="T15" fmla="*/ 60 h 62"/>
                <a:gd name="T16" fmla="*/ 23 w 127"/>
                <a:gd name="T17" fmla="*/ 60 h 62"/>
                <a:gd name="T18" fmla="*/ 24 w 127"/>
                <a:gd name="T19" fmla="*/ 61 h 62"/>
                <a:gd name="T20" fmla="*/ 26 w 127"/>
                <a:gd name="T21" fmla="*/ 52 h 62"/>
                <a:gd name="T22" fmla="*/ 26 w 127"/>
                <a:gd name="T23" fmla="*/ 41 h 62"/>
                <a:gd name="T24" fmla="*/ 36 w 127"/>
                <a:gd name="T25" fmla="*/ 41 h 62"/>
                <a:gd name="T26" fmla="*/ 52 w 127"/>
                <a:gd name="T27" fmla="*/ 43 h 62"/>
                <a:gd name="T28" fmla="*/ 61 w 127"/>
                <a:gd name="T29" fmla="*/ 42 h 62"/>
                <a:gd name="T30" fmla="*/ 66 w 127"/>
                <a:gd name="T31" fmla="*/ 46 h 62"/>
                <a:gd name="T32" fmla="*/ 71 w 127"/>
                <a:gd name="T33" fmla="*/ 47 h 62"/>
                <a:gd name="T34" fmla="*/ 78 w 127"/>
                <a:gd name="T35" fmla="*/ 45 h 62"/>
                <a:gd name="T36" fmla="*/ 92 w 127"/>
                <a:gd name="T37" fmla="*/ 43 h 62"/>
                <a:gd name="T38" fmla="*/ 101 w 127"/>
                <a:gd name="T39" fmla="*/ 42 h 62"/>
                <a:gd name="T40" fmla="*/ 107 w 127"/>
                <a:gd name="T41" fmla="*/ 47 h 62"/>
                <a:gd name="T42" fmla="*/ 104 w 127"/>
                <a:gd name="T43" fmla="*/ 48 h 62"/>
                <a:gd name="T44" fmla="*/ 96 w 127"/>
                <a:gd name="T45" fmla="*/ 47 h 62"/>
                <a:gd name="T46" fmla="*/ 90 w 127"/>
                <a:gd name="T47" fmla="*/ 49 h 62"/>
                <a:gd name="T48" fmla="*/ 95 w 127"/>
                <a:gd name="T49" fmla="*/ 49 h 62"/>
                <a:gd name="T50" fmla="*/ 103 w 127"/>
                <a:gd name="T51" fmla="*/ 50 h 62"/>
                <a:gd name="T52" fmla="*/ 105 w 127"/>
                <a:gd name="T53" fmla="*/ 61 h 62"/>
                <a:gd name="T54" fmla="*/ 108 w 127"/>
                <a:gd name="T55" fmla="*/ 56 h 62"/>
                <a:gd name="T56" fmla="*/ 110 w 127"/>
                <a:gd name="T57" fmla="*/ 51 h 62"/>
                <a:gd name="T58" fmla="*/ 116 w 127"/>
                <a:gd name="T59" fmla="*/ 46 h 62"/>
                <a:gd name="T60" fmla="*/ 126 w 127"/>
                <a:gd name="T61" fmla="*/ 31 h 62"/>
                <a:gd name="T62" fmla="*/ 122 w 127"/>
                <a:gd name="T63" fmla="*/ 24 h 62"/>
                <a:gd name="T64" fmla="*/ 104 w 127"/>
                <a:gd name="T65" fmla="*/ 10 h 62"/>
                <a:gd name="T66" fmla="*/ 75 w 127"/>
                <a:gd name="T67" fmla="*/ 0 h 62"/>
                <a:gd name="T68" fmla="*/ 67 w 127"/>
                <a:gd name="T69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62">
                  <a:moveTo>
                    <a:pt x="67" y="15"/>
                  </a:moveTo>
                  <a:cubicBezTo>
                    <a:pt x="61" y="14"/>
                    <a:pt x="57" y="7"/>
                    <a:pt x="51" y="4"/>
                  </a:cubicBezTo>
                  <a:cubicBezTo>
                    <a:pt x="48" y="3"/>
                    <a:pt x="43" y="5"/>
                    <a:pt x="41" y="6"/>
                  </a:cubicBezTo>
                  <a:cubicBezTo>
                    <a:pt x="35" y="9"/>
                    <a:pt x="35" y="14"/>
                    <a:pt x="28" y="11"/>
                  </a:cubicBezTo>
                  <a:cubicBezTo>
                    <a:pt x="23" y="9"/>
                    <a:pt x="21" y="6"/>
                    <a:pt x="17" y="4"/>
                  </a:cubicBezTo>
                  <a:cubicBezTo>
                    <a:pt x="14" y="2"/>
                    <a:pt x="11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5" y="8"/>
                    <a:pt x="4" y="10"/>
                  </a:cubicBezTo>
                  <a:cubicBezTo>
                    <a:pt x="2" y="12"/>
                    <a:pt x="0" y="16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3" y="23"/>
                    <a:pt x="3" y="25"/>
                    <a:pt x="4" y="26"/>
                  </a:cubicBezTo>
                  <a:cubicBezTo>
                    <a:pt x="6" y="31"/>
                    <a:pt x="10" y="26"/>
                    <a:pt x="14" y="28"/>
                  </a:cubicBezTo>
                  <a:cubicBezTo>
                    <a:pt x="17" y="31"/>
                    <a:pt x="15" y="37"/>
                    <a:pt x="14" y="40"/>
                  </a:cubicBezTo>
                  <a:cubicBezTo>
                    <a:pt x="14" y="44"/>
                    <a:pt x="15" y="47"/>
                    <a:pt x="16" y="51"/>
                  </a:cubicBezTo>
                  <a:cubicBezTo>
                    <a:pt x="16" y="53"/>
                    <a:pt x="15" y="54"/>
                    <a:pt x="14" y="56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7" y="61"/>
                    <a:pt x="20" y="61"/>
                    <a:pt x="21" y="61"/>
                  </a:cubicBezTo>
                  <a:cubicBezTo>
                    <a:pt x="21" y="61"/>
                    <a:pt x="22" y="60"/>
                    <a:pt x="23" y="60"/>
                  </a:cubicBezTo>
                  <a:cubicBezTo>
                    <a:pt x="24" y="60"/>
                    <a:pt x="23" y="58"/>
                    <a:pt x="25" y="59"/>
                  </a:cubicBezTo>
                  <a:cubicBezTo>
                    <a:pt x="25" y="60"/>
                    <a:pt x="25" y="61"/>
                    <a:pt x="24" y="61"/>
                  </a:cubicBezTo>
                  <a:cubicBezTo>
                    <a:pt x="28" y="62"/>
                    <a:pt x="25" y="57"/>
                    <a:pt x="29" y="57"/>
                  </a:cubicBezTo>
                  <a:cubicBezTo>
                    <a:pt x="30" y="53"/>
                    <a:pt x="28" y="54"/>
                    <a:pt x="26" y="52"/>
                  </a:cubicBezTo>
                  <a:cubicBezTo>
                    <a:pt x="24" y="50"/>
                    <a:pt x="26" y="49"/>
                    <a:pt x="26" y="47"/>
                  </a:cubicBezTo>
                  <a:cubicBezTo>
                    <a:pt x="25" y="44"/>
                    <a:pt x="22" y="43"/>
                    <a:pt x="26" y="41"/>
                  </a:cubicBezTo>
                  <a:cubicBezTo>
                    <a:pt x="28" y="40"/>
                    <a:pt x="31" y="41"/>
                    <a:pt x="32" y="40"/>
                  </a:cubicBezTo>
                  <a:cubicBezTo>
                    <a:pt x="32" y="44"/>
                    <a:pt x="35" y="41"/>
                    <a:pt x="36" y="41"/>
                  </a:cubicBezTo>
                  <a:cubicBezTo>
                    <a:pt x="39" y="40"/>
                    <a:pt x="41" y="41"/>
                    <a:pt x="43" y="41"/>
                  </a:cubicBezTo>
                  <a:cubicBezTo>
                    <a:pt x="44" y="45"/>
                    <a:pt x="52" y="37"/>
                    <a:pt x="52" y="43"/>
                  </a:cubicBezTo>
                  <a:cubicBezTo>
                    <a:pt x="53" y="44"/>
                    <a:pt x="54" y="43"/>
                    <a:pt x="56" y="42"/>
                  </a:cubicBezTo>
                  <a:cubicBezTo>
                    <a:pt x="57" y="46"/>
                    <a:pt x="59" y="42"/>
                    <a:pt x="61" y="42"/>
                  </a:cubicBezTo>
                  <a:cubicBezTo>
                    <a:pt x="63" y="41"/>
                    <a:pt x="66" y="41"/>
                    <a:pt x="68" y="41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7" y="47"/>
                    <a:pt x="70" y="46"/>
                    <a:pt x="71" y="46"/>
                  </a:cubicBezTo>
                  <a:cubicBezTo>
                    <a:pt x="71" y="46"/>
                    <a:pt x="71" y="46"/>
                    <a:pt x="71" y="47"/>
                  </a:cubicBezTo>
                  <a:cubicBezTo>
                    <a:pt x="74" y="47"/>
                    <a:pt x="75" y="42"/>
                    <a:pt x="78" y="43"/>
                  </a:cubicBezTo>
                  <a:cubicBezTo>
                    <a:pt x="78" y="43"/>
                    <a:pt x="78" y="44"/>
                    <a:pt x="78" y="45"/>
                  </a:cubicBezTo>
                  <a:cubicBezTo>
                    <a:pt x="81" y="45"/>
                    <a:pt x="84" y="42"/>
                    <a:pt x="87" y="42"/>
                  </a:cubicBezTo>
                  <a:cubicBezTo>
                    <a:pt x="89" y="42"/>
                    <a:pt x="90" y="43"/>
                    <a:pt x="92" y="43"/>
                  </a:cubicBezTo>
                  <a:cubicBezTo>
                    <a:pt x="94" y="42"/>
                    <a:pt x="95" y="40"/>
                    <a:pt x="97" y="40"/>
                  </a:cubicBezTo>
                  <a:cubicBezTo>
                    <a:pt x="97" y="41"/>
                    <a:pt x="100" y="41"/>
                    <a:pt x="101" y="42"/>
                  </a:cubicBezTo>
                  <a:cubicBezTo>
                    <a:pt x="102" y="43"/>
                    <a:pt x="102" y="44"/>
                    <a:pt x="104" y="45"/>
                  </a:cubicBezTo>
                  <a:cubicBezTo>
                    <a:pt x="106" y="46"/>
                    <a:pt x="107" y="44"/>
                    <a:pt x="107" y="47"/>
                  </a:cubicBezTo>
                  <a:cubicBezTo>
                    <a:pt x="107" y="48"/>
                    <a:pt x="105" y="50"/>
                    <a:pt x="105" y="51"/>
                  </a:cubicBezTo>
                  <a:cubicBezTo>
                    <a:pt x="103" y="51"/>
                    <a:pt x="104" y="49"/>
                    <a:pt x="104" y="48"/>
                  </a:cubicBezTo>
                  <a:cubicBezTo>
                    <a:pt x="102" y="47"/>
                    <a:pt x="101" y="47"/>
                    <a:pt x="100" y="47"/>
                  </a:cubicBezTo>
                  <a:cubicBezTo>
                    <a:pt x="97" y="48"/>
                    <a:pt x="98" y="48"/>
                    <a:pt x="96" y="47"/>
                  </a:cubicBezTo>
                  <a:cubicBezTo>
                    <a:pt x="95" y="46"/>
                    <a:pt x="95" y="44"/>
                    <a:pt x="92" y="45"/>
                  </a:cubicBezTo>
                  <a:cubicBezTo>
                    <a:pt x="92" y="47"/>
                    <a:pt x="91" y="48"/>
                    <a:pt x="90" y="49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92" y="50"/>
                    <a:pt x="94" y="49"/>
                    <a:pt x="95" y="49"/>
                  </a:cubicBezTo>
                  <a:cubicBezTo>
                    <a:pt x="97" y="49"/>
                    <a:pt x="98" y="49"/>
                    <a:pt x="98" y="52"/>
                  </a:cubicBezTo>
                  <a:cubicBezTo>
                    <a:pt x="100" y="52"/>
                    <a:pt x="101" y="48"/>
                    <a:pt x="103" y="50"/>
                  </a:cubicBezTo>
                  <a:cubicBezTo>
                    <a:pt x="104" y="51"/>
                    <a:pt x="101" y="55"/>
                    <a:pt x="105" y="54"/>
                  </a:cubicBezTo>
                  <a:cubicBezTo>
                    <a:pt x="105" y="57"/>
                    <a:pt x="104" y="58"/>
                    <a:pt x="105" y="61"/>
                  </a:cubicBezTo>
                  <a:cubicBezTo>
                    <a:pt x="106" y="61"/>
                    <a:pt x="107" y="60"/>
                    <a:pt x="108" y="59"/>
                  </a:cubicBezTo>
                  <a:cubicBezTo>
                    <a:pt x="109" y="57"/>
                    <a:pt x="108" y="57"/>
                    <a:pt x="108" y="56"/>
                  </a:cubicBezTo>
                  <a:cubicBezTo>
                    <a:pt x="107" y="55"/>
                    <a:pt x="105" y="54"/>
                    <a:pt x="106" y="52"/>
                  </a:cubicBezTo>
                  <a:cubicBezTo>
                    <a:pt x="107" y="51"/>
                    <a:pt x="109" y="51"/>
                    <a:pt x="110" y="51"/>
                  </a:cubicBezTo>
                  <a:cubicBezTo>
                    <a:pt x="110" y="55"/>
                    <a:pt x="114" y="51"/>
                    <a:pt x="114" y="49"/>
                  </a:cubicBezTo>
                  <a:cubicBezTo>
                    <a:pt x="115" y="48"/>
                    <a:pt x="115" y="47"/>
                    <a:pt x="116" y="46"/>
                  </a:cubicBezTo>
                  <a:cubicBezTo>
                    <a:pt x="117" y="43"/>
                    <a:pt x="119" y="40"/>
                    <a:pt x="122" y="37"/>
                  </a:cubicBezTo>
                  <a:cubicBezTo>
                    <a:pt x="124" y="35"/>
                    <a:pt x="124" y="33"/>
                    <a:pt x="126" y="31"/>
                  </a:cubicBezTo>
                  <a:cubicBezTo>
                    <a:pt x="126" y="30"/>
                    <a:pt x="127" y="29"/>
                    <a:pt x="127" y="27"/>
                  </a:cubicBezTo>
                  <a:cubicBezTo>
                    <a:pt x="125" y="26"/>
                    <a:pt x="123" y="25"/>
                    <a:pt x="122" y="24"/>
                  </a:cubicBezTo>
                  <a:cubicBezTo>
                    <a:pt x="119" y="23"/>
                    <a:pt x="116" y="24"/>
                    <a:pt x="113" y="23"/>
                  </a:cubicBezTo>
                  <a:cubicBezTo>
                    <a:pt x="107" y="20"/>
                    <a:pt x="106" y="14"/>
                    <a:pt x="104" y="10"/>
                  </a:cubicBezTo>
                  <a:cubicBezTo>
                    <a:pt x="102" y="5"/>
                    <a:pt x="99" y="2"/>
                    <a:pt x="94" y="0"/>
                  </a:cubicBezTo>
                  <a:cubicBezTo>
                    <a:pt x="93" y="0"/>
                    <a:pt x="78" y="2"/>
                    <a:pt x="75" y="0"/>
                  </a:cubicBezTo>
                  <a:cubicBezTo>
                    <a:pt x="75" y="0"/>
                    <a:pt x="74" y="1"/>
                    <a:pt x="73" y="1"/>
                  </a:cubicBezTo>
                  <a:cubicBezTo>
                    <a:pt x="67" y="6"/>
                    <a:pt x="69" y="9"/>
                    <a:pt x="6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56"/>
            <p:cNvSpPr>
              <a:spLocks/>
            </p:cNvSpPr>
            <p:nvPr/>
          </p:nvSpPr>
          <p:spPr bwMode="auto">
            <a:xfrm>
              <a:off x="3319463" y="4040188"/>
              <a:ext cx="215900" cy="327025"/>
            </a:xfrm>
            <a:custGeom>
              <a:avLst/>
              <a:gdLst>
                <a:gd name="T0" fmla="*/ 106 w 134"/>
                <a:gd name="T1" fmla="*/ 159 h 202"/>
                <a:gd name="T2" fmla="*/ 122 w 134"/>
                <a:gd name="T3" fmla="*/ 127 h 202"/>
                <a:gd name="T4" fmla="*/ 111 w 134"/>
                <a:gd name="T5" fmla="*/ 95 h 202"/>
                <a:gd name="T6" fmla="*/ 91 w 134"/>
                <a:gd name="T7" fmla="*/ 102 h 202"/>
                <a:gd name="T8" fmla="*/ 93 w 134"/>
                <a:gd name="T9" fmla="*/ 85 h 202"/>
                <a:gd name="T10" fmla="*/ 85 w 134"/>
                <a:gd name="T11" fmla="*/ 88 h 202"/>
                <a:gd name="T12" fmla="*/ 78 w 134"/>
                <a:gd name="T13" fmla="*/ 83 h 202"/>
                <a:gd name="T14" fmla="*/ 78 w 134"/>
                <a:gd name="T15" fmla="*/ 72 h 202"/>
                <a:gd name="T16" fmla="*/ 64 w 134"/>
                <a:gd name="T17" fmla="*/ 71 h 202"/>
                <a:gd name="T18" fmla="*/ 55 w 134"/>
                <a:gd name="T19" fmla="*/ 63 h 202"/>
                <a:gd name="T20" fmla="*/ 43 w 134"/>
                <a:gd name="T21" fmla="*/ 65 h 202"/>
                <a:gd name="T22" fmla="*/ 43 w 134"/>
                <a:gd name="T23" fmla="*/ 48 h 202"/>
                <a:gd name="T24" fmla="*/ 33 w 134"/>
                <a:gd name="T25" fmla="*/ 21 h 202"/>
                <a:gd name="T26" fmla="*/ 18 w 134"/>
                <a:gd name="T27" fmla="*/ 9 h 202"/>
                <a:gd name="T28" fmla="*/ 0 w 134"/>
                <a:gd name="T29" fmla="*/ 6 h 202"/>
                <a:gd name="T30" fmla="*/ 4 w 134"/>
                <a:gd name="T31" fmla="*/ 7 h 202"/>
                <a:gd name="T32" fmla="*/ 5 w 134"/>
                <a:gd name="T33" fmla="*/ 19 h 202"/>
                <a:gd name="T34" fmla="*/ 5 w 134"/>
                <a:gd name="T35" fmla="*/ 31 h 202"/>
                <a:gd name="T36" fmla="*/ 3 w 134"/>
                <a:gd name="T37" fmla="*/ 35 h 202"/>
                <a:gd name="T38" fmla="*/ 3 w 134"/>
                <a:gd name="T39" fmla="*/ 45 h 202"/>
                <a:gd name="T40" fmla="*/ 4 w 134"/>
                <a:gd name="T41" fmla="*/ 52 h 202"/>
                <a:gd name="T42" fmla="*/ 6 w 134"/>
                <a:gd name="T43" fmla="*/ 58 h 202"/>
                <a:gd name="T44" fmla="*/ 15 w 134"/>
                <a:gd name="T45" fmla="*/ 45 h 202"/>
                <a:gd name="T46" fmla="*/ 17 w 134"/>
                <a:gd name="T47" fmla="*/ 53 h 202"/>
                <a:gd name="T48" fmla="*/ 17 w 134"/>
                <a:gd name="T49" fmla="*/ 62 h 202"/>
                <a:gd name="T50" fmla="*/ 18 w 134"/>
                <a:gd name="T51" fmla="*/ 67 h 202"/>
                <a:gd name="T52" fmla="*/ 20 w 134"/>
                <a:gd name="T53" fmla="*/ 69 h 202"/>
                <a:gd name="T54" fmla="*/ 22 w 134"/>
                <a:gd name="T55" fmla="*/ 74 h 202"/>
                <a:gd name="T56" fmla="*/ 23 w 134"/>
                <a:gd name="T57" fmla="*/ 81 h 202"/>
                <a:gd name="T58" fmla="*/ 23 w 134"/>
                <a:gd name="T59" fmla="*/ 89 h 202"/>
                <a:gd name="T60" fmla="*/ 24 w 134"/>
                <a:gd name="T61" fmla="*/ 93 h 202"/>
                <a:gd name="T62" fmla="*/ 29 w 134"/>
                <a:gd name="T63" fmla="*/ 99 h 202"/>
                <a:gd name="T64" fmla="*/ 31 w 134"/>
                <a:gd name="T65" fmla="*/ 111 h 202"/>
                <a:gd name="T66" fmla="*/ 42 w 134"/>
                <a:gd name="T67" fmla="*/ 119 h 202"/>
                <a:gd name="T68" fmla="*/ 51 w 134"/>
                <a:gd name="T69" fmla="*/ 141 h 202"/>
                <a:gd name="T70" fmla="*/ 54 w 134"/>
                <a:gd name="T71" fmla="*/ 150 h 202"/>
                <a:gd name="T72" fmla="*/ 57 w 134"/>
                <a:gd name="T73" fmla="*/ 157 h 202"/>
                <a:gd name="T74" fmla="*/ 69 w 134"/>
                <a:gd name="T75" fmla="*/ 156 h 202"/>
                <a:gd name="T76" fmla="*/ 65 w 134"/>
                <a:gd name="T77" fmla="*/ 187 h 202"/>
                <a:gd name="T78" fmla="*/ 90 w 134"/>
                <a:gd name="T79" fmla="*/ 199 h 202"/>
                <a:gd name="T80" fmla="*/ 99 w 134"/>
                <a:gd name="T81" fmla="*/ 197 h 202"/>
                <a:gd name="T82" fmla="*/ 114 w 134"/>
                <a:gd name="T83" fmla="*/ 193 h 202"/>
                <a:gd name="T84" fmla="*/ 114 w 134"/>
                <a:gd name="T85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202">
                  <a:moveTo>
                    <a:pt x="110" y="182"/>
                  </a:moveTo>
                  <a:cubicBezTo>
                    <a:pt x="111" y="173"/>
                    <a:pt x="110" y="167"/>
                    <a:pt x="106" y="159"/>
                  </a:cubicBezTo>
                  <a:cubicBezTo>
                    <a:pt x="102" y="152"/>
                    <a:pt x="102" y="145"/>
                    <a:pt x="104" y="138"/>
                  </a:cubicBezTo>
                  <a:cubicBezTo>
                    <a:pt x="107" y="128"/>
                    <a:pt x="115" y="132"/>
                    <a:pt x="122" y="127"/>
                  </a:cubicBezTo>
                  <a:cubicBezTo>
                    <a:pt x="128" y="122"/>
                    <a:pt x="134" y="113"/>
                    <a:pt x="127" y="108"/>
                  </a:cubicBezTo>
                  <a:cubicBezTo>
                    <a:pt x="121" y="104"/>
                    <a:pt x="119" y="97"/>
                    <a:pt x="111" y="95"/>
                  </a:cubicBezTo>
                  <a:cubicBezTo>
                    <a:pt x="108" y="95"/>
                    <a:pt x="103" y="93"/>
                    <a:pt x="100" y="95"/>
                  </a:cubicBezTo>
                  <a:cubicBezTo>
                    <a:pt x="96" y="97"/>
                    <a:pt x="96" y="103"/>
                    <a:pt x="91" y="102"/>
                  </a:cubicBezTo>
                  <a:cubicBezTo>
                    <a:pt x="80" y="101"/>
                    <a:pt x="93" y="90"/>
                    <a:pt x="93" y="87"/>
                  </a:cubicBezTo>
                  <a:cubicBezTo>
                    <a:pt x="93" y="86"/>
                    <a:pt x="93" y="86"/>
                    <a:pt x="93" y="85"/>
                  </a:cubicBezTo>
                  <a:cubicBezTo>
                    <a:pt x="93" y="85"/>
                    <a:pt x="93" y="85"/>
                    <a:pt x="93" y="86"/>
                  </a:cubicBezTo>
                  <a:cubicBezTo>
                    <a:pt x="91" y="87"/>
                    <a:pt x="87" y="89"/>
                    <a:pt x="85" y="88"/>
                  </a:cubicBezTo>
                  <a:cubicBezTo>
                    <a:pt x="83" y="87"/>
                    <a:pt x="84" y="86"/>
                    <a:pt x="82" y="85"/>
                  </a:cubicBezTo>
                  <a:cubicBezTo>
                    <a:pt x="81" y="84"/>
                    <a:pt x="80" y="84"/>
                    <a:pt x="78" y="83"/>
                  </a:cubicBezTo>
                  <a:cubicBezTo>
                    <a:pt x="74" y="81"/>
                    <a:pt x="78" y="80"/>
                    <a:pt x="80" y="78"/>
                  </a:cubicBezTo>
                  <a:cubicBezTo>
                    <a:pt x="84" y="74"/>
                    <a:pt x="81" y="74"/>
                    <a:pt x="78" y="72"/>
                  </a:cubicBezTo>
                  <a:cubicBezTo>
                    <a:pt x="76" y="72"/>
                    <a:pt x="73" y="68"/>
                    <a:pt x="71" y="68"/>
                  </a:cubicBezTo>
                  <a:cubicBezTo>
                    <a:pt x="69" y="68"/>
                    <a:pt x="67" y="72"/>
                    <a:pt x="64" y="71"/>
                  </a:cubicBezTo>
                  <a:cubicBezTo>
                    <a:pt x="62" y="70"/>
                    <a:pt x="61" y="66"/>
                    <a:pt x="59" y="64"/>
                  </a:cubicBezTo>
                  <a:cubicBezTo>
                    <a:pt x="58" y="64"/>
                    <a:pt x="56" y="64"/>
                    <a:pt x="55" y="63"/>
                  </a:cubicBezTo>
                  <a:cubicBezTo>
                    <a:pt x="53" y="63"/>
                    <a:pt x="53" y="61"/>
                    <a:pt x="51" y="61"/>
                  </a:cubicBezTo>
                  <a:cubicBezTo>
                    <a:pt x="48" y="61"/>
                    <a:pt x="46" y="65"/>
                    <a:pt x="43" y="65"/>
                  </a:cubicBezTo>
                  <a:cubicBezTo>
                    <a:pt x="40" y="65"/>
                    <a:pt x="39" y="58"/>
                    <a:pt x="40" y="56"/>
                  </a:cubicBezTo>
                  <a:cubicBezTo>
                    <a:pt x="40" y="53"/>
                    <a:pt x="42" y="51"/>
                    <a:pt x="43" y="48"/>
                  </a:cubicBezTo>
                  <a:cubicBezTo>
                    <a:pt x="44" y="42"/>
                    <a:pt x="37" y="41"/>
                    <a:pt x="36" y="35"/>
                  </a:cubicBezTo>
                  <a:cubicBezTo>
                    <a:pt x="36" y="30"/>
                    <a:pt x="39" y="22"/>
                    <a:pt x="33" y="21"/>
                  </a:cubicBezTo>
                  <a:cubicBezTo>
                    <a:pt x="27" y="20"/>
                    <a:pt x="21" y="21"/>
                    <a:pt x="19" y="14"/>
                  </a:cubicBezTo>
                  <a:cubicBezTo>
                    <a:pt x="18" y="13"/>
                    <a:pt x="18" y="10"/>
                    <a:pt x="18" y="9"/>
                  </a:cubicBezTo>
                  <a:cubicBezTo>
                    <a:pt x="10" y="10"/>
                    <a:pt x="16" y="3"/>
                    <a:pt x="10" y="1"/>
                  </a:cubicBezTo>
                  <a:cubicBezTo>
                    <a:pt x="6" y="0"/>
                    <a:pt x="3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2"/>
                    <a:pt x="4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2" y="16"/>
                    <a:pt x="4" y="17"/>
                    <a:pt x="5" y="19"/>
                  </a:cubicBezTo>
                  <a:cubicBezTo>
                    <a:pt x="6" y="22"/>
                    <a:pt x="4" y="22"/>
                    <a:pt x="4" y="25"/>
                  </a:cubicBezTo>
                  <a:cubicBezTo>
                    <a:pt x="4" y="27"/>
                    <a:pt x="6" y="29"/>
                    <a:pt x="5" y="31"/>
                  </a:cubicBezTo>
                  <a:cubicBezTo>
                    <a:pt x="4" y="32"/>
                    <a:pt x="3" y="31"/>
                    <a:pt x="2" y="33"/>
                  </a:cubicBezTo>
                  <a:cubicBezTo>
                    <a:pt x="1" y="35"/>
                    <a:pt x="3" y="34"/>
                    <a:pt x="3" y="35"/>
                  </a:cubicBezTo>
                  <a:cubicBezTo>
                    <a:pt x="4" y="38"/>
                    <a:pt x="1" y="38"/>
                    <a:pt x="2" y="41"/>
                  </a:cubicBezTo>
                  <a:cubicBezTo>
                    <a:pt x="4" y="42"/>
                    <a:pt x="3" y="44"/>
                    <a:pt x="3" y="45"/>
                  </a:cubicBezTo>
                  <a:cubicBezTo>
                    <a:pt x="3" y="47"/>
                    <a:pt x="4" y="48"/>
                    <a:pt x="4" y="50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6" y="52"/>
                    <a:pt x="7" y="53"/>
                  </a:cubicBezTo>
                  <a:cubicBezTo>
                    <a:pt x="8" y="55"/>
                    <a:pt x="7" y="56"/>
                    <a:pt x="6" y="58"/>
                  </a:cubicBezTo>
                  <a:cubicBezTo>
                    <a:pt x="9" y="58"/>
                    <a:pt x="10" y="54"/>
                    <a:pt x="12" y="55"/>
                  </a:cubicBezTo>
                  <a:cubicBezTo>
                    <a:pt x="13" y="52"/>
                    <a:pt x="13" y="47"/>
                    <a:pt x="15" y="45"/>
                  </a:cubicBezTo>
                  <a:cubicBezTo>
                    <a:pt x="19" y="42"/>
                    <a:pt x="18" y="48"/>
                    <a:pt x="20" y="49"/>
                  </a:cubicBezTo>
                  <a:cubicBezTo>
                    <a:pt x="17" y="50"/>
                    <a:pt x="16" y="51"/>
                    <a:pt x="17" y="53"/>
                  </a:cubicBezTo>
                  <a:cubicBezTo>
                    <a:pt x="22" y="53"/>
                    <a:pt x="16" y="57"/>
                    <a:pt x="16" y="58"/>
                  </a:cubicBezTo>
                  <a:cubicBezTo>
                    <a:pt x="22" y="57"/>
                    <a:pt x="18" y="60"/>
                    <a:pt x="17" y="62"/>
                  </a:cubicBezTo>
                  <a:cubicBezTo>
                    <a:pt x="19" y="62"/>
                    <a:pt x="21" y="61"/>
                    <a:pt x="21" y="64"/>
                  </a:cubicBezTo>
                  <a:cubicBezTo>
                    <a:pt x="20" y="65"/>
                    <a:pt x="18" y="67"/>
                    <a:pt x="18" y="67"/>
                  </a:cubicBezTo>
                  <a:cubicBezTo>
                    <a:pt x="18" y="67"/>
                    <a:pt x="18" y="69"/>
                    <a:pt x="18" y="68"/>
                  </a:cubicBezTo>
                  <a:cubicBezTo>
                    <a:pt x="18" y="68"/>
                    <a:pt x="19" y="69"/>
                    <a:pt x="20" y="69"/>
                  </a:cubicBezTo>
                  <a:cubicBezTo>
                    <a:pt x="18" y="70"/>
                    <a:pt x="14" y="69"/>
                    <a:pt x="15" y="72"/>
                  </a:cubicBezTo>
                  <a:cubicBezTo>
                    <a:pt x="17" y="73"/>
                    <a:pt x="22" y="73"/>
                    <a:pt x="22" y="74"/>
                  </a:cubicBezTo>
                  <a:cubicBezTo>
                    <a:pt x="23" y="77"/>
                    <a:pt x="17" y="76"/>
                    <a:pt x="18" y="79"/>
                  </a:cubicBezTo>
                  <a:cubicBezTo>
                    <a:pt x="20" y="79"/>
                    <a:pt x="22" y="78"/>
                    <a:pt x="23" y="81"/>
                  </a:cubicBezTo>
                  <a:cubicBezTo>
                    <a:pt x="21" y="83"/>
                    <a:pt x="23" y="84"/>
                    <a:pt x="24" y="85"/>
                  </a:cubicBezTo>
                  <a:cubicBezTo>
                    <a:pt x="25" y="87"/>
                    <a:pt x="28" y="90"/>
                    <a:pt x="23" y="89"/>
                  </a:cubicBezTo>
                  <a:cubicBezTo>
                    <a:pt x="23" y="87"/>
                    <a:pt x="20" y="86"/>
                    <a:pt x="20" y="89"/>
                  </a:cubicBezTo>
                  <a:cubicBezTo>
                    <a:pt x="23" y="90"/>
                    <a:pt x="23" y="91"/>
                    <a:pt x="24" y="93"/>
                  </a:cubicBezTo>
                  <a:cubicBezTo>
                    <a:pt x="25" y="95"/>
                    <a:pt x="25" y="95"/>
                    <a:pt x="26" y="96"/>
                  </a:cubicBezTo>
                  <a:cubicBezTo>
                    <a:pt x="27" y="97"/>
                    <a:pt x="28" y="98"/>
                    <a:pt x="29" y="99"/>
                  </a:cubicBezTo>
                  <a:cubicBezTo>
                    <a:pt x="30" y="101"/>
                    <a:pt x="31" y="103"/>
                    <a:pt x="32" y="105"/>
                  </a:cubicBezTo>
                  <a:cubicBezTo>
                    <a:pt x="33" y="108"/>
                    <a:pt x="31" y="108"/>
                    <a:pt x="31" y="111"/>
                  </a:cubicBezTo>
                  <a:cubicBezTo>
                    <a:pt x="31" y="114"/>
                    <a:pt x="34" y="114"/>
                    <a:pt x="37" y="115"/>
                  </a:cubicBezTo>
                  <a:cubicBezTo>
                    <a:pt x="39" y="116"/>
                    <a:pt x="40" y="117"/>
                    <a:pt x="42" y="119"/>
                  </a:cubicBezTo>
                  <a:cubicBezTo>
                    <a:pt x="45" y="122"/>
                    <a:pt x="47" y="127"/>
                    <a:pt x="49" y="131"/>
                  </a:cubicBezTo>
                  <a:cubicBezTo>
                    <a:pt x="50" y="134"/>
                    <a:pt x="50" y="138"/>
                    <a:pt x="51" y="141"/>
                  </a:cubicBezTo>
                  <a:cubicBezTo>
                    <a:pt x="51" y="144"/>
                    <a:pt x="52" y="143"/>
                    <a:pt x="53" y="145"/>
                  </a:cubicBezTo>
                  <a:cubicBezTo>
                    <a:pt x="54" y="146"/>
                    <a:pt x="53" y="149"/>
                    <a:pt x="54" y="150"/>
                  </a:cubicBezTo>
                  <a:cubicBezTo>
                    <a:pt x="54" y="150"/>
                    <a:pt x="55" y="150"/>
                    <a:pt x="56" y="150"/>
                  </a:cubicBezTo>
                  <a:cubicBezTo>
                    <a:pt x="58" y="152"/>
                    <a:pt x="55" y="155"/>
                    <a:pt x="57" y="157"/>
                  </a:cubicBezTo>
                  <a:cubicBezTo>
                    <a:pt x="59" y="155"/>
                    <a:pt x="61" y="157"/>
                    <a:pt x="62" y="159"/>
                  </a:cubicBezTo>
                  <a:cubicBezTo>
                    <a:pt x="64" y="158"/>
                    <a:pt x="66" y="155"/>
                    <a:pt x="69" y="156"/>
                  </a:cubicBezTo>
                  <a:cubicBezTo>
                    <a:pt x="72" y="163"/>
                    <a:pt x="76" y="182"/>
                    <a:pt x="63" y="181"/>
                  </a:cubicBezTo>
                  <a:cubicBezTo>
                    <a:pt x="63" y="183"/>
                    <a:pt x="63" y="185"/>
                    <a:pt x="65" y="187"/>
                  </a:cubicBezTo>
                  <a:cubicBezTo>
                    <a:pt x="66" y="189"/>
                    <a:pt x="69" y="191"/>
                    <a:pt x="71" y="192"/>
                  </a:cubicBezTo>
                  <a:cubicBezTo>
                    <a:pt x="75" y="197"/>
                    <a:pt x="84" y="202"/>
                    <a:pt x="90" y="199"/>
                  </a:cubicBezTo>
                  <a:cubicBezTo>
                    <a:pt x="91" y="199"/>
                    <a:pt x="92" y="198"/>
                    <a:pt x="94" y="197"/>
                  </a:cubicBezTo>
                  <a:cubicBezTo>
                    <a:pt x="96" y="197"/>
                    <a:pt x="97" y="197"/>
                    <a:pt x="99" y="197"/>
                  </a:cubicBezTo>
                  <a:cubicBezTo>
                    <a:pt x="102" y="196"/>
                    <a:pt x="103" y="194"/>
                    <a:pt x="105" y="193"/>
                  </a:cubicBezTo>
                  <a:cubicBezTo>
                    <a:pt x="108" y="192"/>
                    <a:pt x="112" y="193"/>
                    <a:pt x="114" y="193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5" y="193"/>
                    <a:pt x="115" y="192"/>
                    <a:pt x="114" y="192"/>
                  </a:cubicBezTo>
                  <a:cubicBezTo>
                    <a:pt x="110" y="189"/>
                    <a:pt x="109" y="188"/>
                    <a:pt x="110" y="1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57"/>
            <p:cNvSpPr>
              <a:spLocks/>
            </p:cNvSpPr>
            <p:nvPr/>
          </p:nvSpPr>
          <p:spPr bwMode="auto">
            <a:xfrm>
              <a:off x="3644901" y="3797300"/>
              <a:ext cx="292100" cy="282575"/>
            </a:xfrm>
            <a:custGeom>
              <a:avLst/>
              <a:gdLst>
                <a:gd name="T0" fmla="*/ 81 w 180"/>
                <a:gd name="T1" fmla="*/ 10 h 174"/>
                <a:gd name="T2" fmla="*/ 71 w 180"/>
                <a:gd name="T3" fmla="*/ 17 h 174"/>
                <a:gd name="T4" fmla="*/ 61 w 180"/>
                <a:gd name="T5" fmla="*/ 22 h 174"/>
                <a:gd name="T6" fmla="*/ 40 w 180"/>
                <a:gd name="T7" fmla="*/ 31 h 174"/>
                <a:gd name="T8" fmla="*/ 33 w 180"/>
                <a:gd name="T9" fmla="*/ 37 h 174"/>
                <a:gd name="T10" fmla="*/ 32 w 180"/>
                <a:gd name="T11" fmla="*/ 49 h 174"/>
                <a:gd name="T12" fmla="*/ 29 w 180"/>
                <a:gd name="T13" fmla="*/ 68 h 174"/>
                <a:gd name="T14" fmla="*/ 18 w 180"/>
                <a:gd name="T15" fmla="*/ 74 h 174"/>
                <a:gd name="T16" fmla="*/ 7 w 180"/>
                <a:gd name="T17" fmla="*/ 96 h 174"/>
                <a:gd name="T18" fmla="*/ 0 w 180"/>
                <a:gd name="T19" fmla="*/ 117 h 174"/>
                <a:gd name="T20" fmla="*/ 17 w 180"/>
                <a:gd name="T21" fmla="*/ 120 h 174"/>
                <a:gd name="T22" fmla="*/ 25 w 180"/>
                <a:gd name="T23" fmla="*/ 123 h 174"/>
                <a:gd name="T24" fmla="*/ 38 w 180"/>
                <a:gd name="T25" fmla="*/ 123 h 174"/>
                <a:gd name="T26" fmla="*/ 38 w 180"/>
                <a:gd name="T27" fmla="*/ 133 h 174"/>
                <a:gd name="T28" fmla="*/ 33 w 180"/>
                <a:gd name="T29" fmla="*/ 144 h 174"/>
                <a:gd name="T30" fmla="*/ 37 w 180"/>
                <a:gd name="T31" fmla="*/ 161 h 174"/>
                <a:gd name="T32" fmla="*/ 42 w 180"/>
                <a:gd name="T33" fmla="*/ 171 h 174"/>
                <a:gd name="T34" fmla="*/ 67 w 180"/>
                <a:gd name="T35" fmla="*/ 172 h 174"/>
                <a:gd name="T36" fmla="*/ 72 w 180"/>
                <a:gd name="T37" fmla="*/ 164 h 174"/>
                <a:gd name="T38" fmla="*/ 93 w 180"/>
                <a:gd name="T39" fmla="*/ 155 h 174"/>
                <a:gd name="T40" fmla="*/ 106 w 180"/>
                <a:gd name="T41" fmla="*/ 152 h 174"/>
                <a:gd name="T42" fmla="*/ 110 w 180"/>
                <a:gd name="T43" fmla="*/ 138 h 174"/>
                <a:gd name="T44" fmla="*/ 113 w 180"/>
                <a:gd name="T45" fmla="*/ 125 h 174"/>
                <a:gd name="T46" fmla="*/ 123 w 180"/>
                <a:gd name="T47" fmla="*/ 125 h 174"/>
                <a:gd name="T48" fmla="*/ 145 w 180"/>
                <a:gd name="T49" fmla="*/ 126 h 174"/>
                <a:gd name="T50" fmla="*/ 158 w 180"/>
                <a:gd name="T51" fmla="*/ 135 h 174"/>
                <a:gd name="T52" fmla="*/ 164 w 180"/>
                <a:gd name="T53" fmla="*/ 136 h 174"/>
                <a:gd name="T54" fmla="*/ 165 w 180"/>
                <a:gd name="T55" fmla="*/ 131 h 174"/>
                <a:gd name="T56" fmla="*/ 168 w 180"/>
                <a:gd name="T57" fmla="*/ 125 h 174"/>
                <a:gd name="T58" fmla="*/ 168 w 180"/>
                <a:gd name="T59" fmla="*/ 117 h 174"/>
                <a:gd name="T60" fmla="*/ 164 w 180"/>
                <a:gd name="T61" fmla="*/ 110 h 174"/>
                <a:gd name="T62" fmla="*/ 161 w 180"/>
                <a:gd name="T63" fmla="*/ 103 h 174"/>
                <a:gd name="T64" fmla="*/ 164 w 180"/>
                <a:gd name="T65" fmla="*/ 97 h 174"/>
                <a:gd name="T66" fmla="*/ 165 w 180"/>
                <a:gd name="T67" fmla="*/ 94 h 174"/>
                <a:gd name="T68" fmla="*/ 172 w 180"/>
                <a:gd name="T69" fmla="*/ 101 h 174"/>
                <a:gd name="T70" fmla="*/ 170 w 180"/>
                <a:gd name="T71" fmla="*/ 96 h 174"/>
                <a:gd name="T72" fmla="*/ 172 w 180"/>
                <a:gd name="T73" fmla="*/ 92 h 174"/>
                <a:gd name="T74" fmla="*/ 171 w 180"/>
                <a:gd name="T75" fmla="*/ 87 h 174"/>
                <a:gd name="T76" fmla="*/ 167 w 180"/>
                <a:gd name="T77" fmla="*/ 85 h 174"/>
                <a:gd name="T78" fmla="*/ 162 w 180"/>
                <a:gd name="T79" fmla="*/ 86 h 174"/>
                <a:gd name="T80" fmla="*/ 166 w 180"/>
                <a:gd name="T81" fmla="*/ 81 h 174"/>
                <a:gd name="T82" fmla="*/ 176 w 180"/>
                <a:gd name="T83" fmla="*/ 73 h 174"/>
                <a:gd name="T84" fmla="*/ 174 w 180"/>
                <a:gd name="T85" fmla="*/ 67 h 174"/>
                <a:gd name="T86" fmla="*/ 163 w 180"/>
                <a:gd name="T87" fmla="*/ 58 h 174"/>
                <a:gd name="T88" fmla="*/ 165 w 180"/>
                <a:gd name="T89" fmla="*/ 57 h 174"/>
                <a:gd name="T90" fmla="*/ 168 w 180"/>
                <a:gd name="T91" fmla="*/ 56 h 174"/>
                <a:gd name="T92" fmla="*/ 156 w 180"/>
                <a:gd name="T93" fmla="*/ 44 h 174"/>
                <a:gd name="T94" fmla="*/ 141 w 180"/>
                <a:gd name="T95" fmla="*/ 41 h 174"/>
                <a:gd name="T96" fmla="*/ 129 w 180"/>
                <a:gd name="T97" fmla="*/ 28 h 174"/>
                <a:gd name="T98" fmla="*/ 118 w 180"/>
                <a:gd name="T99" fmla="*/ 15 h 174"/>
                <a:gd name="T100" fmla="*/ 105 w 180"/>
                <a:gd name="T101" fmla="*/ 4 h 174"/>
                <a:gd name="T102" fmla="*/ 91 w 180"/>
                <a:gd name="T103" fmla="*/ 3 h 174"/>
                <a:gd name="T104" fmla="*/ 89 w 180"/>
                <a:gd name="T10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" h="174">
                  <a:moveTo>
                    <a:pt x="82" y="3"/>
                  </a:moveTo>
                  <a:cubicBezTo>
                    <a:pt x="81" y="5"/>
                    <a:pt x="82" y="8"/>
                    <a:pt x="81" y="10"/>
                  </a:cubicBezTo>
                  <a:cubicBezTo>
                    <a:pt x="81" y="12"/>
                    <a:pt x="80" y="14"/>
                    <a:pt x="77" y="15"/>
                  </a:cubicBezTo>
                  <a:cubicBezTo>
                    <a:pt x="74" y="15"/>
                    <a:pt x="73" y="14"/>
                    <a:pt x="71" y="17"/>
                  </a:cubicBezTo>
                  <a:cubicBezTo>
                    <a:pt x="70" y="19"/>
                    <a:pt x="69" y="20"/>
                    <a:pt x="67" y="21"/>
                  </a:cubicBezTo>
                  <a:cubicBezTo>
                    <a:pt x="65" y="21"/>
                    <a:pt x="63" y="22"/>
                    <a:pt x="61" y="22"/>
                  </a:cubicBezTo>
                  <a:cubicBezTo>
                    <a:pt x="57" y="22"/>
                    <a:pt x="52" y="24"/>
                    <a:pt x="48" y="24"/>
                  </a:cubicBezTo>
                  <a:cubicBezTo>
                    <a:pt x="44" y="25"/>
                    <a:pt x="41" y="27"/>
                    <a:pt x="40" y="31"/>
                  </a:cubicBezTo>
                  <a:cubicBezTo>
                    <a:pt x="39" y="33"/>
                    <a:pt x="38" y="35"/>
                    <a:pt x="36" y="36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2" y="39"/>
                    <a:pt x="31" y="40"/>
                    <a:pt x="30" y="41"/>
                  </a:cubicBezTo>
                  <a:cubicBezTo>
                    <a:pt x="30" y="44"/>
                    <a:pt x="33" y="46"/>
                    <a:pt x="32" y="49"/>
                  </a:cubicBezTo>
                  <a:cubicBezTo>
                    <a:pt x="31" y="52"/>
                    <a:pt x="29" y="52"/>
                    <a:pt x="31" y="56"/>
                  </a:cubicBezTo>
                  <a:cubicBezTo>
                    <a:pt x="33" y="61"/>
                    <a:pt x="32" y="63"/>
                    <a:pt x="29" y="68"/>
                  </a:cubicBezTo>
                  <a:cubicBezTo>
                    <a:pt x="28" y="70"/>
                    <a:pt x="26" y="73"/>
                    <a:pt x="25" y="74"/>
                  </a:cubicBezTo>
                  <a:cubicBezTo>
                    <a:pt x="22" y="75"/>
                    <a:pt x="21" y="72"/>
                    <a:pt x="18" y="74"/>
                  </a:cubicBezTo>
                  <a:cubicBezTo>
                    <a:pt x="14" y="76"/>
                    <a:pt x="9" y="82"/>
                    <a:pt x="8" y="87"/>
                  </a:cubicBezTo>
                  <a:cubicBezTo>
                    <a:pt x="7" y="90"/>
                    <a:pt x="7" y="92"/>
                    <a:pt x="7" y="96"/>
                  </a:cubicBezTo>
                  <a:cubicBezTo>
                    <a:pt x="6" y="98"/>
                    <a:pt x="5" y="101"/>
                    <a:pt x="5" y="104"/>
                  </a:cubicBezTo>
                  <a:cubicBezTo>
                    <a:pt x="4" y="109"/>
                    <a:pt x="2" y="113"/>
                    <a:pt x="0" y="117"/>
                  </a:cubicBezTo>
                  <a:cubicBezTo>
                    <a:pt x="2" y="118"/>
                    <a:pt x="4" y="119"/>
                    <a:pt x="6" y="120"/>
                  </a:cubicBezTo>
                  <a:cubicBezTo>
                    <a:pt x="9" y="120"/>
                    <a:pt x="13" y="120"/>
                    <a:pt x="17" y="120"/>
                  </a:cubicBezTo>
                  <a:cubicBezTo>
                    <a:pt x="18" y="120"/>
                    <a:pt x="20" y="120"/>
                    <a:pt x="21" y="120"/>
                  </a:cubicBezTo>
                  <a:cubicBezTo>
                    <a:pt x="23" y="121"/>
                    <a:pt x="23" y="123"/>
                    <a:pt x="25" y="123"/>
                  </a:cubicBezTo>
                  <a:cubicBezTo>
                    <a:pt x="30" y="122"/>
                    <a:pt x="27" y="114"/>
                    <a:pt x="32" y="114"/>
                  </a:cubicBezTo>
                  <a:cubicBezTo>
                    <a:pt x="36" y="114"/>
                    <a:pt x="38" y="119"/>
                    <a:pt x="38" y="123"/>
                  </a:cubicBezTo>
                  <a:cubicBezTo>
                    <a:pt x="39" y="125"/>
                    <a:pt x="38" y="126"/>
                    <a:pt x="38" y="128"/>
                  </a:cubicBezTo>
                  <a:cubicBezTo>
                    <a:pt x="38" y="130"/>
                    <a:pt x="38" y="132"/>
                    <a:pt x="38" y="133"/>
                  </a:cubicBezTo>
                  <a:cubicBezTo>
                    <a:pt x="37" y="135"/>
                    <a:pt x="35" y="136"/>
                    <a:pt x="34" y="138"/>
                  </a:cubicBezTo>
                  <a:cubicBezTo>
                    <a:pt x="34" y="140"/>
                    <a:pt x="33" y="142"/>
                    <a:pt x="33" y="144"/>
                  </a:cubicBezTo>
                  <a:cubicBezTo>
                    <a:pt x="34" y="148"/>
                    <a:pt x="36" y="151"/>
                    <a:pt x="36" y="155"/>
                  </a:cubicBezTo>
                  <a:cubicBezTo>
                    <a:pt x="36" y="157"/>
                    <a:pt x="36" y="159"/>
                    <a:pt x="37" y="161"/>
                  </a:cubicBezTo>
                  <a:cubicBezTo>
                    <a:pt x="38" y="163"/>
                    <a:pt x="40" y="164"/>
                    <a:pt x="41" y="166"/>
                  </a:cubicBezTo>
                  <a:cubicBezTo>
                    <a:pt x="42" y="168"/>
                    <a:pt x="41" y="170"/>
                    <a:pt x="42" y="171"/>
                  </a:cubicBezTo>
                  <a:cubicBezTo>
                    <a:pt x="44" y="174"/>
                    <a:pt x="48" y="172"/>
                    <a:pt x="51" y="172"/>
                  </a:cubicBezTo>
                  <a:cubicBezTo>
                    <a:pt x="56" y="172"/>
                    <a:pt x="62" y="171"/>
                    <a:pt x="67" y="172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68"/>
                    <a:pt x="70" y="165"/>
                    <a:pt x="72" y="164"/>
                  </a:cubicBezTo>
                  <a:cubicBezTo>
                    <a:pt x="75" y="162"/>
                    <a:pt x="76" y="162"/>
                    <a:pt x="78" y="159"/>
                  </a:cubicBezTo>
                  <a:cubicBezTo>
                    <a:pt x="81" y="154"/>
                    <a:pt x="88" y="153"/>
                    <a:pt x="93" y="155"/>
                  </a:cubicBezTo>
                  <a:cubicBezTo>
                    <a:pt x="96" y="156"/>
                    <a:pt x="97" y="159"/>
                    <a:pt x="100" y="159"/>
                  </a:cubicBezTo>
                  <a:cubicBezTo>
                    <a:pt x="103" y="159"/>
                    <a:pt x="103" y="154"/>
                    <a:pt x="106" y="152"/>
                  </a:cubicBezTo>
                  <a:cubicBezTo>
                    <a:pt x="108" y="149"/>
                    <a:pt x="107" y="148"/>
                    <a:pt x="109" y="145"/>
                  </a:cubicBezTo>
                  <a:cubicBezTo>
                    <a:pt x="110" y="141"/>
                    <a:pt x="112" y="141"/>
                    <a:pt x="110" y="138"/>
                  </a:cubicBezTo>
                  <a:cubicBezTo>
                    <a:pt x="109" y="134"/>
                    <a:pt x="101" y="127"/>
                    <a:pt x="108" y="125"/>
                  </a:cubicBezTo>
                  <a:cubicBezTo>
                    <a:pt x="110" y="124"/>
                    <a:pt x="111" y="126"/>
                    <a:pt x="113" y="125"/>
                  </a:cubicBezTo>
                  <a:cubicBezTo>
                    <a:pt x="114" y="124"/>
                    <a:pt x="114" y="122"/>
                    <a:pt x="115" y="122"/>
                  </a:cubicBezTo>
                  <a:cubicBezTo>
                    <a:pt x="118" y="120"/>
                    <a:pt x="120" y="124"/>
                    <a:pt x="123" y="125"/>
                  </a:cubicBezTo>
                  <a:cubicBezTo>
                    <a:pt x="126" y="125"/>
                    <a:pt x="127" y="122"/>
                    <a:pt x="130" y="121"/>
                  </a:cubicBezTo>
                  <a:cubicBezTo>
                    <a:pt x="136" y="119"/>
                    <a:pt x="140" y="124"/>
                    <a:pt x="145" y="126"/>
                  </a:cubicBezTo>
                  <a:cubicBezTo>
                    <a:pt x="149" y="128"/>
                    <a:pt x="149" y="128"/>
                    <a:pt x="152" y="131"/>
                  </a:cubicBezTo>
                  <a:cubicBezTo>
                    <a:pt x="154" y="134"/>
                    <a:pt x="156" y="133"/>
                    <a:pt x="158" y="135"/>
                  </a:cubicBezTo>
                  <a:cubicBezTo>
                    <a:pt x="160" y="136"/>
                    <a:pt x="161" y="137"/>
                    <a:pt x="162" y="138"/>
                  </a:cubicBezTo>
                  <a:cubicBezTo>
                    <a:pt x="163" y="137"/>
                    <a:pt x="164" y="136"/>
                    <a:pt x="164" y="136"/>
                  </a:cubicBezTo>
                  <a:cubicBezTo>
                    <a:pt x="165" y="132"/>
                    <a:pt x="162" y="135"/>
                    <a:pt x="161" y="132"/>
                  </a:cubicBezTo>
                  <a:cubicBezTo>
                    <a:pt x="160" y="129"/>
                    <a:pt x="164" y="131"/>
                    <a:pt x="165" y="131"/>
                  </a:cubicBezTo>
                  <a:cubicBezTo>
                    <a:pt x="166" y="131"/>
                    <a:pt x="162" y="127"/>
                    <a:pt x="162" y="126"/>
                  </a:cubicBezTo>
                  <a:cubicBezTo>
                    <a:pt x="162" y="123"/>
                    <a:pt x="167" y="124"/>
                    <a:pt x="168" y="125"/>
                  </a:cubicBezTo>
                  <a:cubicBezTo>
                    <a:pt x="170" y="121"/>
                    <a:pt x="165" y="120"/>
                    <a:pt x="164" y="117"/>
                  </a:cubicBezTo>
                  <a:cubicBezTo>
                    <a:pt x="165" y="117"/>
                    <a:pt x="167" y="117"/>
                    <a:pt x="168" y="117"/>
                  </a:cubicBezTo>
                  <a:cubicBezTo>
                    <a:pt x="169" y="115"/>
                    <a:pt x="168" y="114"/>
                    <a:pt x="167" y="112"/>
                  </a:cubicBezTo>
                  <a:cubicBezTo>
                    <a:pt x="166" y="112"/>
                    <a:pt x="164" y="111"/>
                    <a:pt x="164" y="110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4" y="106"/>
                    <a:pt x="162" y="105"/>
                    <a:pt x="161" y="103"/>
                  </a:cubicBezTo>
                  <a:cubicBezTo>
                    <a:pt x="160" y="100"/>
                    <a:pt x="162" y="100"/>
                    <a:pt x="164" y="101"/>
                  </a:cubicBezTo>
                  <a:cubicBezTo>
                    <a:pt x="165" y="100"/>
                    <a:pt x="165" y="99"/>
                    <a:pt x="164" y="97"/>
                  </a:cubicBezTo>
                  <a:cubicBezTo>
                    <a:pt x="164" y="96"/>
                    <a:pt x="163" y="96"/>
                    <a:pt x="162" y="95"/>
                  </a:cubicBezTo>
                  <a:cubicBezTo>
                    <a:pt x="160" y="93"/>
                    <a:pt x="162" y="91"/>
                    <a:pt x="165" y="94"/>
                  </a:cubicBezTo>
                  <a:cubicBezTo>
                    <a:pt x="168" y="97"/>
                    <a:pt x="167" y="103"/>
                    <a:pt x="171" y="105"/>
                  </a:cubicBezTo>
                  <a:cubicBezTo>
                    <a:pt x="173" y="103"/>
                    <a:pt x="173" y="103"/>
                    <a:pt x="172" y="101"/>
                  </a:cubicBezTo>
                  <a:cubicBezTo>
                    <a:pt x="172" y="101"/>
                    <a:pt x="171" y="100"/>
                    <a:pt x="171" y="99"/>
                  </a:cubicBezTo>
                  <a:cubicBezTo>
                    <a:pt x="170" y="99"/>
                    <a:pt x="171" y="97"/>
                    <a:pt x="170" y="96"/>
                  </a:cubicBezTo>
                  <a:cubicBezTo>
                    <a:pt x="169" y="96"/>
                    <a:pt x="170" y="95"/>
                    <a:pt x="169" y="94"/>
                  </a:cubicBezTo>
                  <a:cubicBezTo>
                    <a:pt x="173" y="97"/>
                    <a:pt x="174" y="93"/>
                    <a:pt x="172" y="92"/>
                  </a:cubicBezTo>
                  <a:cubicBezTo>
                    <a:pt x="173" y="92"/>
                    <a:pt x="174" y="91"/>
                    <a:pt x="174" y="90"/>
                  </a:cubicBezTo>
                  <a:cubicBezTo>
                    <a:pt x="171" y="89"/>
                    <a:pt x="171" y="89"/>
                    <a:pt x="171" y="87"/>
                  </a:cubicBezTo>
                  <a:cubicBezTo>
                    <a:pt x="170" y="86"/>
                    <a:pt x="172" y="85"/>
                    <a:pt x="170" y="84"/>
                  </a:cubicBezTo>
                  <a:cubicBezTo>
                    <a:pt x="169" y="84"/>
                    <a:pt x="168" y="84"/>
                    <a:pt x="167" y="85"/>
                  </a:cubicBezTo>
                  <a:cubicBezTo>
                    <a:pt x="165" y="87"/>
                    <a:pt x="169" y="93"/>
                    <a:pt x="167" y="96"/>
                  </a:cubicBezTo>
                  <a:cubicBezTo>
                    <a:pt x="165" y="93"/>
                    <a:pt x="165" y="89"/>
                    <a:pt x="162" y="86"/>
                  </a:cubicBezTo>
                  <a:cubicBezTo>
                    <a:pt x="160" y="84"/>
                    <a:pt x="157" y="83"/>
                    <a:pt x="155" y="80"/>
                  </a:cubicBezTo>
                  <a:cubicBezTo>
                    <a:pt x="160" y="81"/>
                    <a:pt x="162" y="83"/>
                    <a:pt x="166" y="81"/>
                  </a:cubicBezTo>
                  <a:cubicBezTo>
                    <a:pt x="169" y="79"/>
                    <a:pt x="171" y="78"/>
                    <a:pt x="174" y="76"/>
                  </a:cubicBezTo>
                  <a:cubicBezTo>
                    <a:pt x="175" y="76"/>
                    <a:pt x="180" y="74"/>
                    <a:pt x="176" y="73"/>
                  </a:cubicBezTo>
                  <a:cubicBezTo>
                    <a:pt x="178" y="71"/>
                    <a:pt x="180" y="72"/>
                    <a:pt x="177" y="70"/>
                  </a:cubicBezTo>
                  <a:cubicBezTo>
                    <a:pt x="177" y="69"/>
                    <a:pt x="175" y="67"/>
                    <a:pt x="174" y="67"/>
                  </a:cubicBezTo>
                  <a:cubicBezTo>
                    <a:pt x="172" y="66"/>
                    <a:pt x="165" y="66"/>
                    <a:pt x="169" y="61"/>
                  </a:cubicBezTo>
                  <a:cubicBezTo>
                    <a:pt x="167" y="61"/>
                    <a:pt x="165" y="59"/>
                    <a:pt x="163" y="58"/>
                  </a:cubicBezTo>
                  <a:cubicBezTo>
                    <a:pt x="161" y="57"/>
                    <a:pt x="159" y="58"/>
                    <a:pt x="158" y="55"/>
                  </a:cubicBezTo>
                  <a:cubicBezTo>
                    <a:pt x="160" y="55"/>
                    <a:pt x="163" y="57"/>
                    <a:pt x="165" y="57"/>
                  </a:cubicBezTo>
                  <a:cubicBezTo>
                    <a:pt x="166" y="57"/>
                    <a:pt x="168" y="58"/>
                    <a:pt x="169" y="58"/>
                  </a:cubicBezTo>
                  <a:cubicBezTo>
                    <a:pt x="168" y="57"/>
                    <a:pt x="168" y="57"/>
                    <a:pt x="168" y="56"/>
                  </a:cubicBezTo>
                  <a:cubicBezTo>
                    <a:pt x="166" y="53"/>
                    <a:pt x="166" y="51"/>
                    <a:pt x="163" y="48"/>
                  </a:cubicBezTo>
                  <a:cubicBezTo>
                    <a:pt x="161" y="45"/>
                    <a:pt x="158" y="46"/>
                    <a:pt x="156" y="44"/>
                  </a:cubicBezTo>
                  <a:cubicBezTo>
                    <a:pt x="154" y="41"/>
                    <a:pt x="154" y="38"/>
                    <a:pt x="149" y="39"/>
                  </a:cubicBezTo>
                  <a:cubicBezTo>
                    <a:pt x="147" y="39"/>
                    <a:pt x="144" y="41"/>
                    <a:pt x="141" y="41"/>
                  </a:cubicBezTo>
                  <a:cubicBezTo>
                    <a:pt x="139" y="40"/>
                    <a:pt x="135" y="38"/>
                    <a:pt x="134" y="36"/>
                  </a:cubicBezTo>
                  <a:cubicBezTo>
                    <a:pt x="132" y="33"/>
                    <a:pt x="132" y="31"/>
                    <a:pt x="129" y="28"/>
                  </a:cubicBezTo>
                  <a:cubicBezTo>
                    <a:pt x="127" y="26"/>
                    <a:pt x="126" y="23"/>
                    <a:pt x="125" y="20"/>
                  </a:cubicBezTo>
                  <a:cubicBezTo>
                    <a:pt x="123" y="17"/>
                    <a:pt x="120" y="17"/>
                    <a:pt x="118" y="15"/>
                  </a:cubicBezTo>
                  <a:cubicBezTo>
                    <a:pt x="116" y="12"/>
                    <a:pt x="114" y="11"/>
                    <a:pt x="111" y="10"/>
                  </a:cubicBezTo>
                  <a:cubicBezTo>
                    <a:pt x="107" y="8"/>
                    <a:pt x="108" y="7"/>
                    <a:pt x="105" y="4"/>
                  </a:cubicBezTo>
                  <a:cubicBezTo>
                    <a:pt x="102" y="1"/>
                    <a:pt x="101" y="2"/>
                    <a:pt x="98" y="4"/>
                  </a:cubicBezTo>
                  <a:cubicBezTo>
                    <a:pt x="95" y="6"/>
                    <a:pt x="94" y="6"/>
                    <a:pt x="91" y="3"/>
                  </a:cubicBezTo>
                  <a:cubicBezTo>
                    <a:pt x="90" y="2"/>
                    <a:pt x="89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3" y="1"/>
                    <a:pt x="8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58"/>
            <p:cNvSpPr>
              <a:spLocks/>
            </p:cNvSpPr>
            <p:nvPr/>
          </p:nvSpPr>
          <p:spPr bwMode="auto">
            <a:xfrm>
              <a:off x="3448051" y="3983038"/>
              <a:ext cx="322263" cy="266700"/>
            </a:xfrm>
            <a:custGeom>
              <a:avLst/>
              <a:gdLst>
                <a:gd name="T0" fmla="*/ 163 w 199"/>
                <a:gd name="T1" fmla="*/ 57 h 165"/>
                <a:gd name="T2" fmla="*/ 158 w 199"/>
                <a:gd name="T3" fmla="*/ 47 h 165"/>
                <a:gd name="T4" fmla="*/ 154 w 199"/>
                <a:gd name="T5" fmla="*/ 30 h 165"/>
                <a:gd name="T6" fmla="*/ 159 w 199"/>
                <a:gd name="T7" fmla="*/ 19 h 165"/>
                <a:gd name="T8" fmla="*/ 159 w 199"/>
                <a:gd name="T9" fmla="*/ 9 h 165"/>
                <a:gd name="T10" fmla="*/ 146 w 199"/>
                <a:gd name="T11" fmla="*/ 9 h 165"/>
                <a:gd name="T12" fmla="*/ 138 w 199"/>
                <a:gd name="T13" fmla="*/ 6 h 165"/>
                <a:gd name="T14" fmla="*/ 121 w 199"/>
                <a:gd name="T15" fmla="*/ 3 h 165"/>
                <a:gd name="T16" fmla="*/ 104 w 199"/>
                <a:gd name="T17" fmla="*/ 23 h 165"/>
                <a:gd name="T18" fmla="*/ 92 w 199"/>
                <a:gd name="T19" fmla="*/ 32 h 165"/>
                <a:gd name="T20" fmla="*/ 81 w 199"/>
                <a:gd name="T21" fmla="*/ 35 h 165"/>
                <a:gd name="T22" fmla="*/ 73 w 199"/>
                <a:gd name="T23" fmla="*/ 33 h 165"/>
                <a:gd name="T24" fmla="*/ 64 w 199"/>
                <a:gd name="T25" fmla="*/ 48 h 165"/>
                <a:gd name="T26" fmla="*/ 58 w 199"/>
                <a:gd name="T27" fmla="*/ 60 h 165"/>
                <a:gd name="T28" fmla="*/ 53 w 199"/>
                <a:gd name="T29" fmla="*/ 72 h 165"/>
                <a:gd name="T30" fmla="*/ 28 w 199"/>
                <a:gd name="T31" fmla="*/ 106 h 165"/>
                <a:gd name="T32" fmla="*/ 13 w 199"/>
                <a:gd name="T33" fmla="*/ 123 h 165"/>
                <a:gd name="T34" fmla="*/ 20 w 199"/>
                <a:gd name="T35" fmla="*/ 131 h 165"/>
                <a:gd name="T36" fmla="*/ 47 w 199"/>
                <a:gd name="T37" fmla="*/ 144 h 165"/>
                <a:gd name="T38" fmla="*/ 52 w 199"/>
                <a:gd name="T39" fmla="*/ 150 h 165"/>
                <a:gd name="T40" fmla="*/ 67 w 199"/>
                <a:gd name="T41" fmla="*/ 148 h 165"/>
                <a:gd name="T42" fmla="*/ 91 w 199"/>
                <a:gd name="T43" fmla="*/ 157 h 165"/>
                <a:gd name="T44" fmla="*/ 102 w 199"/>
                <a:gd name="T45" fmla="*/ 160 h 165"/>
                <a:gd name="T46" fmla="*/ 104 w 199"/>
                <a:gd name="T47" fmla="*/ 145 h 165"/>
                <a:gd name="T48" fmla="*/ 125 w 199"/>
                <a:gd name="T49" fmla="*/ 130 h 165"/>
                <a:gd name="T50" fmla="*/ 145 w 199"/>
                <a:gd name="T51" fmla="*/ 138 h 165"/>
                <a:gd name="T52" fmla="*/ 161 w 199"/>
                <a:gd name="T53" fmla="*/ 130 h 165"/>
                <a:gd name="T54" fmla="*/ 168 w 199"/>
                <a:gd name="T55" fmla="*/ 123 h 165"/>
                <a:gd name="T56" fmla="*/ 174 w 199"/>
                <a:gd name="T57" fmla="*/ 124 h 165"/>
                <a:gd name="T58" fmla="*/ 188 w 199"/>
                <a:gd name="T59" fmla="*/ 129 h 165"/>
                <a:gd name="T60" fmla="*/ 190 w 199"/>
                <a:gd name="T61" fmla="*/ 125 h 165"/>
                <a:gd name="T62" fmla="*/ 191 w 199"/>
                <a:gd name="T63" fmla="*/ 99 h 165"/>
                <a:gd name="T64" fmla="*/ 198 w 199"/>
                <a:gd name="T65" fmla="*/ 96 h 165"/>
                <a:gd name="T66" fmla="*/ 198 w 199"/>
                <a:gd name="T67" fmla="*/ 81 h 165"/>
                <a:gd name="T68" fmla="*/ 188 w 199"/>
                <a:gd name="T69" fmla="*/ 5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165">
                  <a:moveTo>
                    <a:pt x="172" y="58"/>
                  </a:moveTo>
                  <a:cubicBezTo>
                    <a:pt x="169" y="58"/>
                    <a:pt x="165" y="60"/>
                    <a:pt x="163" y="57"/>
                  </a:cubicBezTo>
                  <a:cubicBezTo>
                    <a:pt x="162" y="56"/>
                    <a:pt x="163" y="54"/>
                    <a:pt x="162" y="52"/>
                  </a:cubicBezTo>
                  <a:cubicBezTo>
                    <a:pt x="161" y="50"/>
                    <a:pt x="159" y="49"/>
                    <a:pt x="158" y="47"/>
                  </a:cubicBezTo>
                  <a:cubicBezTo>
                    <a:pt x="157" y="45"/>
                    <a:pt x="157" y="43"/>
                    <a:pt x="157" y="41"/>
                  </a:cubicBezTo>
                  <a:cubicBezTo>
                    <a:pt x="157" y="37"/>
                    <a:pt x="155" y="34"/>
                    <a:pt x="154" y="30"/>
                  </a:cubicBezTo>
                  <a:cubicBezTo>
                    <a:pt x="154" y="28"/>
                    <a:pt x="155" y="26"/>
                    <a:pt x="155" y="24"/>
                  </a:cubicBezTo>
                  <a:cubicBezTo>
                    <a:pt x="156" y="22"/>
                    <a:pt x="158" y="21"/>
                    <a:pt x="159" y="19"/>
                  </a:cubicBezTo>
                  <a:cubicBezTo>
                    <a:pt x="159" y="18"/>
                    <a:pt x="159" y="16"/>
                    <a:pt x="159" y="14"/>
                  </a:cubicBezTo>
                  <a:cubicBezTo>
                    <a:pt x="159" y="12"/>
                    <a:pt x="160" y="11"/>
                    <a:pt x="159" y="9"/>
                  </a:cubicBezTo>
                  <a:cubicBezTo>
                    <a:pt x="159" y="5"/>
                    <a:pt x="157" y="0"/>
                    <a:pt x="153" y="0"/>
                  </a:cubicBezTo>
                  <a:cubicBezTo>
                    <a:pt x="148" y="0"/>
                    <a:pt x="151" y="8"/>
                    <a:pt x="146" y="9"/>
                  </a:cubicBezTo>
                  <a:cubicBezTo>
                    <a:pt x="144" y="9"/>
                    <a:pt x="144" y="7"/>
                    <a:pt x="142" y="6"/>
                  </a:cubicBezTo>
                  <a:cubicBezTo>
                    <a:pt x="141" y="6"/>
                    <a:pt x="139" y="6"/>
                    <a:pt x="138" y="6"/>
                  </a:cubicBezTo>
                  <a:cubicBezTo>
                    <a:pt x="134" y="6"/>
                    <a:pt x="130" y="6"/>
                    <a:pt x="127" y="6"/>
                  </a:cubicBezTo>
                  <a:cubicBezTo>
                    <a:pt x="125" y="5"/>
                    <a:pt x="123" y="4"/>
                    <a:pt x="121" y="3"/>
                  </a:cubicBezTo>
                  <a:cubicBezTo>
                    <a:pt x="120" y="5"/>
                    <a:pt x="119" y="6"/>
                    <a:pt x="118" y="8"/>
                  </a:cubicBezTo>
                  <a:cubicBezTo>
                    <a:pt x="113" y="13"/>
                    <a:pt x="108" y="18"/>
                    <a:pt x="104" y="23"/>
                  </a:cubicBezTo>
                  <a:cubicBezTo>
                    <a:pt x="99" y="28"/>
                    <a:pt x="99" y="37"/>
                    <a:pt x="95" y="42"/>
                  </a:cubicBezTo>
                  <a:cubicBezTo>
                    <a:pt x="94" y="40"/>
                    <a:pt x="93" y="36"/>
                    <a:pt x="92" y="32"/>
                  </a:cubicBezTo>
                  <a:cubicBezTo>
                    <a:pt x="91" y="32"/>
                    <a:pt x="90" y="33"/>
                    <a:pt x="88" y="33"/>
                  </a:cubicBezTo>
                  <a:cubicBezTo>
                    <a:pt x="85" y="32"/>
                    <a:pt x="83" y="31"/>
                    <a:pt x="81" y="35"/>
                  </a:cubicBezTo>
                  <a:cubicBezTo>
                    <a:pt x="80" y="37"/>
                    <a:pt x="79" y="42"/>
                    <a:pt x="76" y="40"/>
                  </a:cubicBezTo>
                  <a:cubicBezTo>
                    <a:pt x="73" y="38"/>
                    <a:pt x="76" y="33"/>
                    <a:pt x="73" y="33"/>
                  </a:cubicBezTo>
                  <a:cubicBezTo>
                    <a:pt x="70" y="32"/>
                    <a:pt x="67" y="37"/>
                    <a:pt x="66" y="39"/>
                  </a:cubicBezTo>
                  <a:cubicBezTo>
                    <a:pt x="65" y="42"/>
                    <a:pt x="65" y="45"/>
                    <a:pt x="64" y="48"/>
                  </a:cubicBezTo>
                  <a:cubicBezTo>
                    <a:pt x="63" y="51"/>
                    <a:pt x="61" y="53"/>
                    <a:pt x="60" y="56"/>
                  </a:cubicBezTo>
                  <a:cubicBezTo>
                    <a:pt x="59" y="58"/>
                    <a:pt x="60" y="58"/>
                    <a:pt x="58" y="60"/>
                  </a:cubicBezTo>
                  <a:cubicBezTo>
                    <a:pt x="57" y="61"/>
                    <a:pt x="55" y="61"/>
                    <a:pt x="54" y="63"/>
                  </a:cubicBezTo>
                  <a:cubicBezTo>
                    <a:pt x="53" y="66"/>
                    <a:pt x="55" y="69"/>
                    <a:pt x="53" y="72"/>
                  </a:cubicBezTo>
                  <a:cubicBezTo>
                    <a:pt x="50" y="78"/>
                    <a:pt x="45" y="83"/>
                    <a:pt x="42" y="89"/>
                  </a:cubicBezTo>
                  <a:cubicBezTo>
                    <a:pt x="38" y="96"/>
                    <a:pt x="34" y="100"/>
                    <a:pt x="28" y="106"/>
                  </a:cubicBezTo>
                  <a:cubicBezTo>
                    <a:pt x="23" y="111"/>
                    <a:pt x="19" y="117"/>
                    <a:pt x="13" y="121"/>
                  </a:cubicBezTo>
                  <a:cubicBezTo>
                    <a:pt x="13" y="122"/>
                    <a:pt x="13" y="122"/>
                    <a:pt x="13" y="123"/>
                  </a:cubicBezTo>
                  <a:cubicBezTo>
                    <a:pt x="13" y="126"/>
                    <a:pt x="0" y="137"/>
                    <a:pt x="11" y="138"/>
                  </a:cubicBezTo>
                  <a:cubicBezTo>
                    <a:pt x="16" y="139"/>
                    <a:pt x="16" y="133"/>
                    <a:pt x="20" y="131"/>
                  </a:cubicBezTo>
                  <a:cubicBezTo>
                    <a:pt x="23" y="129"/>
                    <a:pt x="28" y="131"/>
                    <a:pt x="31" y="131"/>
                  </a:cubicBezTo>
                  <a:cubicBezTo>
                    <a:pt x="39" y="133"/>
                    <a:pt x="41" y="140"/>
                    <a:pt x="47" y="144"/>
                  </a:cubicBezTo>
                  <a:cubicBezTo>
                    <a:pt x="49" y="146"/>
                    <a:pt x="50" y="148"/>
                    <a:pt x="50" y="150"/>
                  </a:cubicBezTo>
                  <a:cubicBezTo>
                    <a:pt x="51" y="150"/>
                    <a:pt x="51" y="150"/>
                    <a:pt x="52" y="150"/>
                  </a:cubicBezTo>
                  <a:cubicBezTo>
                    <a:pt x="55" y="150"/>
                    <a:pt x="57" y="148"/>
                    <a:pt x="60" y="147"/>
                  </a:cubicBezTo>
                  <a:cubicBezTo>
                    <a:pt x="63" y="147"/>
                    <a:pt x="64" y="148"/>
                    <a:pt x="67" y="148"/>
                  </a:cubicBezTo>
                  <a:cubicBezTo>
                    <a:pt x="72" y="149"/>
                    <a:pt x="76" y="145"/>
                    <a:pt x="81" y="146"/>
                  </a:cubicBezTo>
                  <a:cubicBezTo>
                    <a:pt x="86" y="147"/>
                    <a:pt x="88" y="154"/>
                    <a:pt x="91" y="157"/>
                  </a:cubicBezTo>
                  <a:cubicBezTo>
                    <a:pt x="92" y="159"/>
                    <a:pt x="94" y="163"/>
                    <a:pt x="96" y="164"/>
                  </a:cubicBezTo>
                  <a:cubicBezTo>
                    <a:pt x="99" y="165"/>
                    <a:pt x="101" y="162"/>
                    <a:pt x="102" y="160"/>
                  </a:cubicBezTo>
                  <a:cubicBezTo>
                    <a:pt x="103" y="158"/>
                    <a:pt x="103" y="155"/>
                    <a:pt x="104" y="153"/>
                  </a:cubicBezTo>
                  <a:cubicBezTo>
                    <a:pt x="104" y="150"/>
                    <a:pt x="105" y="148"/>
                    <a:pt x="104" y="145"/>
                  </a:cubicBezTo>
                  <a:cubicBezTo>
                    <a:pt x="103" y="140"/>
                    <a:pt x="102" y="137"/>
                    <a:pt x="107" y="134"/>
                  </a:cubicBezTo>
                  <a:cubicBezTo>
                    <a:pt x="112" y="131"/>
                    <a:pt x="119" y="132"/>
                    <a:pt x="125" y="130"/>
                  </a:cubicBezTo>
                  <a:cubicBezTo>
                    <a:pt x="129" y="129"/>
                    <a:pt x="131" y="126"/>
                    <a:pt x="136" y="129"/>
                  </a:cubicBezTo>
                  <a:cubicBezTo>
                    <a:pt x="139" y="131"/>
                    <a:pt x="141" y="138"/>
                    <a:pt x="145" y="138"/>
                  </a:cubicBezTo>
                  <a:cubicBezTo>
                    <a:pt x="150" y="138"/>
                    <a:pt x="150" y="131"/>
                    <a:pt x="155" y="130"/>
                  </a:cubicBezTo>
                  <a:cubicBezTo>
                    <a:pt x="157" y="129"/>
                    <a:pt x="159" y="131"/>
                    <a:pt x="161" y="130"/>
                  </a:cubicBezTo>
                  <a:cubicBezTo>
                    <a:pt x="162" y="129"/>
                    <a:pt x="161" y="126"/>
                    <a:pt x="161" y="124"/>
                  </a:cubicBezTo>
                  <a:cubicBezTo>
                    <a:pt x="162" y="122"/>
                    <a:pt x="166" y="120"/>
                    <a:pt x="168" y="123"/>
                  </a:cubicBezTo>
                  <a:cubicBezTo>
                    <a:pt x="169" y="124"/>
                    <a:pt x="168" y="125"/>
                    <a:pt x="170" y="125"/>
                  </a:cubicBezTo>
                  <a:cubicBezTo>
                    <a:pt x="172" y="125"/>
                    <a:pt x="173" y="124"/>
                    <a:pt x="174" y="124"/>
                  </a:cubicBezTo>
                  <a:cubicBezTo>
                    <a:pt x="177" y="123"/>
                    <a:pt x="180" y="124"/>
                    <a:pt x="183" y="125"/>
                  </a:cubicBezTo>
                  <a:cubicBezTo>
                    <a:pt x="185" y="126"/>
                    <a:pt x="186" y="128"/>
                    <a:pt x="188" y="129"/>
                  </a:cubicBezTo>
                  <a:cubicBezTo>
                    <a:pt x="190" y="129"/>
                    <a:pt x="191" y="130"/>
                    <a:pt x="192" y="130"/>
                  </a:cubicBezTo>
                  <a:cubicBezTo>
                    <a:pt x="192" y="128"/>
                    <a:pt x="191" y="127"/>
                    <a:pt x="190" y="125"/>
                  </a:cubicBezTo>
                  <a:cubicBezTo>
                    <a:pt x="186" y="120"/>
                    <a:pt x="185" y="114"/>
                    <a:pt x="188" y="108"/>
                  </a:cubicBezTo>
                  <a:cubicBezTo>
                    <a:pt x="190" y="105"/>
                    <a:pt x="191" y="103"/>
                    <a:pt x="191" y="99"/>
                  </a:cubicBezTo>
                  <a:cubicBezTo>
                    <a:pt x="191" y="98"/>
                    <a:pt x="194" y="91"/>
                    <a:pt x="195" y="96"/>
                  </a:cubicBezTo>
                  <a:cubicBezTo>
                    <a:pt x="196" y="96"/>
                    <a:pt x="197" y="96"/>
                    <a:pt x="198" y="96"/>
                  </a:cubicBezTo>
                  <a:cubicBezTo>
                    <a:pt x="199" y="93"/>
                    <a:pt x="197" y="92"/>
                    <a:pt x="197" y="90"/>
                  </a:cubicBezTo>
                  <a:cubicBezTo>
                    <a:pt x="196" y="86"/>
                    <a:pt x="198" y="84"/>
                    <a:pt x="198" y="81"/>
                  </a:cubicBezTo>
                  <a:cubicBezTo>
                    <a:pt x="198" y="78"/>
                    <a:pt x="197" y="76"/>
                    <a:pt x="195" y="73"/>
                  </a:cubicBezTo>
                  <a:cubicBezTo>
                    <a:pt x="193" y="69"/>
                    <a:pt x="188" y="63"/>
                    <a:pt x="188" y="58"/>
                  </a:cubicBezTo>
                  <a:cubicBezTo>
                    <a:pt x="183" y="57"/>
                    <a:pt x="177" y="58"/>
                    <a:pt x="172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59"/>
            <p:cNvSpPr>
              <a:spLocks/>
            </p:cNvSpPr>
            <p:nvPr/>
          </p:nvSpPr>
          <p:spPr bwMode="auto">
            <a:xfrm>
              <a:off x="3484563" y="4176713"/>
              <a:ext cx="312738" cy="196850"/>
            </a:xfrm>
            <a:custGeom>
              <a:avLst/>
              <a:gdLst>
                <a:gd name="T0" fmla="*/ 161 w 193"/>
                <a:gd name="T1" fmla="*/ 5 h 122"/>
                <a:gd name="T2" fmla="*/ 152 w 193"/>
                <a:gd name="T3" fmla="*/ 4 h 122"/>
                <a:gd name="T4" fmla="*/ 148 w 193"/>
                <a:gd name="T5" fmla="*/ 5 h 122"/>
                <a:gd name="T6" fmla="*/ 146 w 193"/>
                <a:gd name="T7" fmla="*/ 3 h 122"/>
                <a:gd name="T8" fmla="*/ 139 w 193"/>
                <a:gd name="T9" fmla="*/ 4 h 122"/>
                <a:gd name="T10" fmla="*/ 139 w 193"/>
                <a:gd name="T11" fmla="*/ 10 h 122"/>
                <a:gd name="T12" fmla="*/ 133 w 193"/>
                <a:gd name="T13" fmla="*/ 10 h 122"/>
                <a:gd name="T14" fmla="*/ 123 w 193"/>
                <a:gd name="T15" fmla="*/ 18 h 122"/>
                <a:gd name="T16" fmla="*/ 114 w 193"/>
                <a:gd name="T17" fmla="*/ 9 h 122"/>
                <a:gd name="T18" fmla="*/ 103 w 193"/>
                <a:gd name="T19" fmla="*/ 10 h 122"/>
                <a:gd name="T20" fmla="*/ 85 w 193"/>
                <a:gd name="T21" fmla="*/ 14 h 122"/>
                <a:gd name="T22" fmla="*/ 82 w 193"/>
                <a:gd name="T23" fmla="*/ 25 h 122"/>
                <a:gd name="T24" fmla="*/ 82 w 193"/>
                <a:gd name="T25" fmla="*/ 33 h 122"/>
                <a:gd name="T26" fmla="*/ 80 w 193"/>
                <a:gd name="T27" fmla="*/ 40 h 122"/>
                <a:gd name="T28" fmla="*/ 74 w 193"/>
                <a:gd name="T29" fmla="*/ 44 h 122"/>
                <a:gd name="T30" fmla="*/ 69 w 193"/>
                <a:gd name="T31" fmla="*/ 37 h 122"/>
                <a:gd name="T32" fmla="*/ 59 w 193"/>
                <a:gd name="T33" fmla="*/ 26 h 122"/>
                <a:gd name="T34" fmla="*/ 45 w 193"/>
                <a:gd name="T35" fmla="*/ 28 h 122"/>
                <a:gd name="T36" fmla="*/ 38 w 193"/>
                <a:gd name="T37" fmla="*/ 27 h 122"/>
                <a:gd name="T38" fmla="*/ 30 w 193"/>
                <a:gd name="T39" fmla="*/ 30 h 122"/>
                <a:gd name="T40" fmla="*/ 28 w 193"/>
                <a:gd name="T41" fmla="*/ 30 h 122"/>
                <a:gd name="T42" fmla="*/ 20 w 193"/>
                <a:gd name="T43" fmla="*/ 43 h 122"/>
                <a:gd name="T44" fmla="*/ 2 w 193"/>
                <a:gd name="T45" fmla="*/ 54 h 122"/>
                <a:gd name="T46" fmla="*/ 4 w 193"/>
                <a:gd name="T47" fmla="*/ 75 h 122"/>
                <a:gd name="T48" fmla="*/ 8 w 193"/>
                <a:gd name="T49" fmla="*/ 98 h 122"/>
                <a:gd name="T50" fmla="*/ 12 w 193"/>
                <a:gd name="T51" fmla="*/ 108 h 122"/>
                <a:gd name="T52" fmla="*/ 13 w 193"/>
                <a:gd name="T53" fmla="*/ 109 h 122"/>
                <a:gd name="T54" fmla="*/ 22 w 193"/>
                <a:gd name="T55" fmla="*/ 107 h 122"/>
                <a:gd name="T56" fmla="*/ 30 w 193"/>
                <a:gd name="T57" fmla="*/ 106 h 122"/>
                <a:gd name="T58" fmla="*/ 38 w 193"/>
                <a:gd name="T59" fmla="*/ 101 h 122"/>
                <a:gd name="T60" fmla="*/ 47 w 193"/>
                <a:gd name="T61" fmla="*/ 99 h 122"/>
                <a:gd name="T62" fmla="*/ 54 w 193"/>
                <a:gd name="T63" fmla="*/ 95 h 122"/>
                <a:gd name="T64" fmla="*/ 62 w 193"/>
                <a:gd name="T65" fmla="*/ 97 h 122"/>
                <a:gd name="T66" fmla="*/ 70 w 193"/>
                <a:gd name="T67" fmla="*/ 99 h 122"/>
                <a:gd name="T68" fmla="*/ 79 w 193"/>
                <a:gd name="T69" fmla="*/ 103 h 122"/>
                <a:gd name="T70" fmla="*/ 85 w 193"/>
                <a:gd name="T71" fmla="*/ 108 h 122"/>
                <a:gd name="T72" fmla="*/ 94 w 193"/>
                <a:gd name="T73" fmla="*/ 111 h 122"/>
                <a:gd name="T74" fmla="*/ 105 w 193"/>
                <a:gd name="T75" fmla="*/ 118 h 122"/>
                <a:gd name="T76" fmla="*/ 118 w 193"/>
                <a:gd name="T77" fmla="*/ 113 h 122"/>
                <a:gd name="T78" fmla="*/ 128 w 193"/>
                <a:gd name="T79" fmla="*/ 111 h 122"/>
                <a:gd name="T80" fmla="*/ 144 w 193"/>
                <a:gd name="T81" fmla="*/ 122 h 122"/>
                <a:gd name="T82" fmla="*/ 150 w 193"/>
                <a:gd name="T83" fmla="*/ 108 h 122"/>
                <a:gd name="T84" fmla="*/ 152 w 193"/>
                <a:gd name="T85" fmla="*/ 107 h 122"/>
                <a:gd name="T86" fmla="*/ 152 w 193"/>
                <a:gd name="T87" fmla="*/ 106 h 122"/>
                <a:gd name="T88" fmla="*/ 154 w 193"/>
                <a:gd name="T89" fmla="*/ 100 h 122"/>
                <a:gd name="T90" fmla="*/ 156 w 193"/>
                <a:gd name="T91" fmla="*/ 92 h 122"/>
                <a:gd name="T92" fmla="*/ 157 w 193"/>
                <a:gd name="T93" fmla="*/ 82 h 122"/>
                <a:gd name="T94" fmla="*/ 157 w 193"/>
                <a:gd name="T95" fmla="*/ 76 h 122"/>
                <a:gd name="T96" fmla="*/ 154 w 193"/>
                <a:gd name="T97" fmla="*/ 68 h 122"/>
                <a:gd name="T98" fmla="*/ 168 w 193"/>
                <a:gd name="T99" fmla="*/ 58 h 122"/>
                <a:gd name="T100" fmla="*/ 166 w 193"/>
                <a:gd name="T101" fmla="*/ 54 h 122"/>
                <a:gd name="T102" fmla="*/ 168 w 193"/>
                <a:gd name="T103" fmla="*/ 50 h 122"/>
                <a:gd name="T104" fmla="*/ 176 w 193"/>
                <a:gd name="T105" fmla="*/ 47 h 122"/>
                <a:gd name="T106" fmla="*/ 184 w 193"/>
                <a:gd name="T107" fmla="*/ 51 h 122"/>
                <a:gd name="T108" fmla="*/ 192 w 193"/>
                <a:gd name="T109" fmla="*/ 49 h 122"/>
                <a:gd name="T110" fmla="*/ 188 w 193"/>
                <a:gd name="T111" fmla="*/ 32 h 122"/>
                <a:gd name="T112" fmla="*/ 176 w 193"/>
                <a:gd name="T113" fmla="*/ 19 h 122"/>
                <a:gd name="T114" fmla="*/ 171 w 193"/>
                <a:gd name="T115" fmla="*/ 13 h 122"/>
                <a:gd name="T116" fmla="*/ 170 w 193"/>
                <a:gd name="T117" fmla="*/ 10 h 122"/>
                <a:gd name="T118" fmla="*/ 166 w 193"/>
                <a:gd name="T119" fmla="*/ 9 h 122"/>
                <a:gd name="T120" fmla="*/ 161 w 193"/>
                <a:gd name="T121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22">
                  <a:moveTo>
                    <a:pt x="161" y="5"/>
                  </a:moveTo>
                  <a:cubicBezTo>
                    <a:pt x="158" y="4"/>
                    <a:pt x="155" y="3"/>
                    <a:pt x="152" y="4"/>
                  </a:cubicBezTo>
                  <a:cubicBezTo>
                    <a:pt x="151" y="4"/>
                    <a:pt x="150" y="5"/>
                    <a:pt x="148" y="5"/>
                  </a:cubicBezTo>
                  <a:cubicBezTo>
                    <a:pt x="146" y="5"/>
                    <a:pt x="147" y="4"/>
                    <a:pt x="146" y="3"/>
                  </a:cubicBezTo>
                  <a:cubicBezTo>
                    <a:pt x="144" y="0"/>
                    <a:pt x="140" y="2"/>
                    <a:pt x="139" y="4"/>
                  </a:cubicBezTo>
                  <a:cubicBezTo>
                    <a:pt x="139" y="6"/>
                    <a:pt x="140" y="9"/>
                    <a:pt x="139" y="10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28" y="11"/>
                    <a:pt x="128" y="18"/>
                    <a:pt x="123" y="18"/>
                  </a:cubicBezTo>
                  <a:cubicBezTo>
                    <a:pt x="119" y="18"/>
                    <a:pt x="117" y="11"/>
                    <a:pt x="114" y="9"/>
                  </a:cubicBezTo>
                  <a:cubicBezTo>
                    <a:pt x="109" y="6"/>
                    <a:pt x="107" y="9"/>
                    <a:pt x="103" y="10"/>
                  </a:cubicBezTo>
                  <a:cubicBezTo>
                    <a:pt x="97" y="12"/>
                    <a:pt x="90" y="11"/>
                    <a:pt x="85" y="14"/>
                  </a:cubicBezTo>
                  <a:cubicBezTo>
                    <a:pt x="80" y="17"/>
                    <a:pt x="81" y="20"/>
                    <a:pt x="82" y="25"/>
                  </a:cubicBezTo>
                  <a:cubicBezTo>
                    <a:pt x="83" y="28"/>
                    <a:pt x="82" y="30"/>
                    <a:pt x="82" y="33"/>
                  </a:cubicBezTo>
                  <a:cubicBezTo>
                    <a:pt x="81" y="35"/>
                    <a:pt x="81" y="38"/>
                    <a:pt x="80" y="40"/>
                  </a:cubicBezTo>
                  <a:cubicBezTo>
                    <a:pt x="79" y="42"/>
                    <a:pt x="77" y="45"/>
                    <a:pt x="74" y="44"/>
                  </a:cubicBezTo>
                  <a:cubicBezTo>
                    <a:pt x="72" y="43"/>
                    <a:pt x="70" y="39"/>
                    <a:pt x="69" y="37"/>
                  </a:cubicBezTo>
                  <a:cubicBezTo>
                    <a:pt x="66" y="34"/>
                    <a:pt x="64" y="27"/>
                    <a:pt x="59" y="26"/>
                  </a:cubicBezTo>
                  <a:cubicBezTo>
                    <a:pt x="54" y="25"/>
                    <a:pt x="50" y="29"/>
                    <a:pt x="45" y="28"/>
                  </a:cubicBezTo>
                  <a:cubicBezTo>
                    <a:pt x="42" y="28"/>
                    <a:pt x="41" y="27"/>
                    <a:pt x="38" y="27"/>
                  </a:cubicBezTo>
                  <a:cubicBezTo>
                    <a:pt x="35" y="28"/>
                    <a:pt x="33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5"/>
                    <a:pt x="24" y="40"/>
                    <a:pt x="20" y="43"/>
                  </a:cubicBezTo>
                  <a:cubicBezTo>
                    <a:pt x="13" y="48"/>
                    <a:pt x="5" y="44"/>
                    <a:pt x="2" y="54"/>
                  </a:cubicBezTo>
                  <a:cubicBezTo>
                    <a:pt x="0" y="61"/>
                    <a:pt x="0" y="68"/>
                    <a:pt x="4" y="75"/>
                  </a:cubicBezTo>
                  <a:cubicBezTo>
                    <a:pt x="8" y="83"/>
                    <a:pt x="9" y="89"/>
                    <a:pt x="8" y="98"/>
                  </a:cubicBezTo>
                  <a:cubicBezTo>
                    <a:pt x="7" y="104"/>
                    <a:pt x="8" y="105"/>
                    <a:pt x="12" y="108"/>
                  </a:cubicBezTo>
                  <a:cubicBezTo>
                    <a:pt x="13" y="108"/>
                    <a:pt x="13" y="109"/>
                    <a:pt x="13" y="109"/>
                  </a:cubicBezTo>
                  <a:cubicBezTo>
                    <a:pt x="16" y="109"/>
                    <a:pt x="19" y="107"/>
                    <a:pt x="22" y="107"/>
                  </a:cubicBezTo>
                  <a:cubicBezTo>
                    <a:pt x="25" y="107"/>
                    <a:pt x="28" y="107"/>
                    <a:pt x="30" y="106"/>
                  </a:cubicBezTo>
                  <a:cubicBezTo>
                    <a:pt x="34" y="105"/>
                    <a:pt x="35" y="103"/>
                    <a:pt x="38" y="101"/>
                  </a:cubicBezTo>
                  <a:cubicBezTo>
                    <a:pt x="41" y="99"/>
                    <a:pt x="44" y="99"/>
                    <a:pt x="47" y="99"/>
                  </a:cubicBezTo>
                  <a:cubicBezTo>
                    <a:pt x="52" y="99"/>
                    <a:pt x="51" y="97"/>
                    <a:pt x="54" y="95"/>
                  </a:cubicBezTo>
                  <a:cubicBezTo>
                    <a:pt x="57" y="93"/>
                    <a:pt x="60" y="95"/>
                    <a:pt x="62" y="97"/>
                  </a:cubicBezTo>
                  <a:cubicBezTo>
                    <a:pt x="65" y="98"/>
                    <a:pt x="67" y="98"/>
                    <a:pt x="70" y="99"/>
                  </a:cubicBezTo>
                  <a:cubicBezTo>
                    <a:pt x="73" y="100"/>
                    <a:pt x="76" y="102"/>
                    <a:pt x="79" y="103"/>
                  </a:cubicBezTo>
                  <a:cubicBezTo>
                    <a:pt x="81" y="105"/>
                    <a:pt x="85" y="105"/>
                    <a:pt x="85" y="108"/>
                  </a:cubicBezTo>
                  <a:cubicBezTo>
                    <a:pt x="88" y="108"/>
                    <a:pt x="91" y="109"/>
                    <a:pt x="94" y="111"/>
                  </a:cubicBezTo>
                  <a:cubicBezTo>
                    <a:pt x="98" y="113"/>
                    <a:pt x="100" y="116"/>
                    <a:pt x="105" y="118"/>
                  </a:cubicBezTo>
                  <a:cubicBezTo>
                    <a:pt x="112" y="121"/>
                    <a:pt x="112" y="116"/>
                    <a:pt x="118" y="113"/>
                  </a:cubicBezTo>
                  <a:cubicBezTo>
                    <a:pt x="120" y="112"/>
                    <a:pt x="125" y="110"/>
                    <a:pt x="128" y="111"/>
                  </a:cubicBezTo>
                  <a:cubicBezTo>
                    <a:pt x="134" y="114"/>
                    <a:pt x="138" y="121"/>
                    <a:pt x="144" y="122"/>
                  </a:cubicBezTo>
                  <a:cubicBezTo>
                    <a:pt x="146" y="116"/>
                    <a:pt x="144" y="113"/>
                    <a:pt x="150" y="108"/>
                  </a:cubicBezTo>
                  <a:cubicBezTo>
                    <a:pt x="151" y="108"/>
                    <a:pt x="152" y="107"/>
                    <a:pt x="152" y="107"/>
                  </a:cubicBezTo>
                  <a:cubicBezTo>
                    <a:pt x="152" y="107"/>
                    <a:pt x="152" y="106"/>
                    <a:pt x="152" y="106"/>
                  </a:cubicBezTo>
                  <a:cubicBezTo>
                    <a:pt x="152" y="104"/>
                    <a:pt x="153" y="102"/>
                    <a:pt x="154" y="100"/>
                  </a:cubicBezTo>
                  <a:cubicBezTo>
                    <a:pt x="155" y="97"/>
                    <a:pt x="156" y="95"/>
                    <a:pt x="156" y="92"/>
                  </a:cubicBezTo>
                  <a:cubicBezTo>
                    <a:pt x="157" y="89"/>
                    <a:pt x="155" y="85"/>
                    <a:pt x="157" y="82"/>
                  </a:cubicBezTo>
                  <a:cubicBezTo>
                    <a:pt x="158" y="79"/>
                    <a:pt x="159" y="80"/>
                    <a:pt x="157" y="76"/>
                  </a:cubicBezTo>
                  <a:cubicBezTo>
                    <a:pt x="156" y="73"/>
                    <a:pt x="152" y="71"/>
                    <a:pt x="154" y="68"/>
                  </a:cubicBezTo>
                  <a:cubicBezTo>
                    <a:pt x="156" y="62"/>
                    <a:pt x="168" y="66"/>
                    <a:pt x="168" y="58"/>
                  </a:cubicBezTo>
                  <a:cubicBezTo>
                    <a:pt x="168" y="57"/>
                    <a:pt x="166" y="56"/>
                    <a:pt x="166" y="54"/>
                  </a:cubicBezTo>
                  <a:cubicBezTo>
                    <a:pt x="166" y="54"/>
                    <a:pt x="167" y="51"/>
                    <a:pt x="168" y="50"/>
                  </a:cubicBezTo>
                  <a:cubicBezTo>
                    <a:pt x="169" y="48"/>
                    <a:pt x="173" y="47"/>
                    <a:pt x="176" y="47"/>
                  </a:cubicBezTo>
                  <a:cubicBezTo>
                    <a:pt x="178" y="47"/>
                    <a:pt x="181" y="50"/>
                    <a:pt x="184" y="51"/>
                  </a:cubicBezTo>
                  <a:cubicBezTo>
                    <a:pt x="186" y="51"/>
                    <a:pt x="190" y="50"/>
                    <a:pt x="192" y="49"/>
                  </a:cubicBezTo>
                  <a:cubicBezTo>
                    <a:pt x="193" y="44"/>
                    <a:pt x="191" y="36"/>
                    <a:pt x="188" y="32"/>
                  </a:cubicBezTo>
                  <a:cubicBezTo>
                    <a:pt x="185" y="27"/>
                    <a:pt x="180" y="23"/>
                    <a:pt x="176" y="19"/>
                  </a:cubicBezTo>
                  <a:cubicBezTo>
                    <a:pt x="174" y="17"/>
                    <a:pt x="172" y="16"/>
                    <a:pt x="171" y="13"/>
                  </a:cubicBezTo>
                  <a:cubicBezTo>
                    <a:pt x="171" y="12"/>
                    <a:pt x="171" y="11"/>
                    <a:pt x="170" y="10"/>
                  </a:cubicBezTo>
                  <a:cubicBezTo>
                    <a:pt x="169" y="10"/>
                    <a:pt x="168" y="9"/>
                    <a:pt x="166" y="9"/>
                  </a:cubicBezTo>
                  <a:cubicBezTo>
                    <a:pt x="164" y="8"/>
                    <a:pt x="163" y="6"/>
                    <a:pt x="16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0"/>
            <p:cNvSpPr>
              <a:spLocks/>
            </p:cNvSpPr>
            <p:nvPr/>
          </p:nvSpPr>
          <p:spPr bwMode="auto">
            <a:xfrm>
              <a:off x="3765551" y="3514725"/>
              <a:ext cx="225425" cy="222250"/>
            </a:xfrm>
            <a:custGeom>
              <a:avLst/>
              <a:gdLst>
                <a:gd name="T0" fmla="*/ 101 w 139"/>
                <a:gd name="T1" fmla="*/ 94 h 137"/>
                <a:gd name="T2" fmla="*/ 94 w 139"/>
                <a:gd name="T3" fmla="*/ 79 h 137"/>
                <a:gd name="T4" fmla="*/ 94 w 139"/>
                <a:gd name="T5" fmla="*/ 71 h 137"/>
                <a:gd name="T6" fmla="*/ 104 w 139"/>
                <a:gd name="T7" fmla="*/ 64 h 137"/>
                <a:gd name="T8" fmla="*/ 113 w 139"/>
                <a:gd name="T9" fmla="*/ 61 h 137"/>
                <a:gd name="T10" fmla="*/ 116 w 139"/>
                <a:gd name="T11" fmla="*/ 54 h 137"/>
                <a:gd name="T12" fmla="*/ 116 w 139"/>
                <a:gd name="T13" fmla="*/ 49 h 137"/>
                <a:gd name="T14" fmla="*/ 128 w 139"/>
                <a:gd name="T15" fmla="*/ 39 h 137"/>
                <a:gd name="T16" fmla="*/ 133 w 139"/>
                <a:gd name="T17" fmla="*/ 24 h 137"/>
                <a:gd name="T18" fmla="*/ 138 w 139"/>
                <a:gd name="T19" fmla="*/ 15 h 137"/>
                <a:gd name="T20" fmla="*/ 125 w 139"/>
                <a:gd name="T21" fmla="*/ 6 h 137"/>
                <a:gd name="T22" fmla="*/ 118 w 139"/>
                <a:gd name="T23" fmla="*/ 0 h 137"/>
                <a:gd name="T24" fmla="*/ 112 w 139"/>
                <a:gd name="T25" fmla="*/ 5 h 137"/>
                <a:gd name="T26" fmla="*/ 94 w 139"/>
                <a:gd name="T27" fmla="*/ 18 h 137"/>
                <a:gd name="T28" fmla="*/ 89 w 139"/>
                <a:gd name="T29" fmla="*/ 16 h 137"/>
                <a:gd name="T30" fmla="*/ 71 w 139"/>
                <a:gd name="T31" fmla="*/ 30 h 137"/>
                <a:gd name="T32" fmla="*/ 54 w 139"/>
                <a:gd name="T33" fmla="*/ 35 h 137"/>
                <a:gd name="T34" fmla="*/ 43 w 139"/>
                <a:gd name="T35" fmla="*/ 25 h 137"/>
                <a:gd name="T36" fmla="*/ 35 w 139"/>
                <a:gd name="T37" fmla="*/ 22 h 137"/>
                <a:gd name="T38" fmla="*/ 22 w 139"/>
                <a:gd name="T39" fmla="*/ 43 h 137"/>
                <a:gd name="T40" fmla="*/ 6 w 139"/>
                <a:gd name="T41" fmla="*/ 51 h 137"/>
                <a:gd name="T42" fmla="*/ 0 w 139"/>
                <a:gd name="T43" fmla="*/ 59 h 137"/>
                <a:gd name="T44" fmla="*/ 7 w 139"/>
                <a:gd name="T45" fmla="*/ 77 h 137"/>
                <a:gd name="T46" fmla="*/ 8 w 139"/>
                <a:gd name="T47" fmla="*/ 87 h 137"/>
                <a:gd name="T48" fmla="*/ 12 w 139"/>
                <a:gd name="T49" fmla="*/ 96 h 137"/>
                <a:gd name="T50" fmla="*/ 14 w 139"/>
                <a:gd name="T51" fmla="*/ 106 h 137"/>
                <a:gd name="T52" fmla="*/ 19 w 139"/>
                <a:gd name="T53" fmla="*/ 111 h 137"/>
                <a:gd name="T54" fmla="*/ 23 w 139"/>
                <a:gd name="T55" fmla="*/ 121 h 137"/>
                <a:gd name="T56" fmla="*/ 25 w 139"/>
                <a:gd name="T57" fmla="*/ 126 h 137"/>
                <a:gd name="T58" fmla="*/ 27 w 139"/>
                <a:gd name="T59" fmla="*/ 131 h 137"/>
                <a:gd name="T60" fmla="*/ 33 w 139"/>
                <a:gd name="T61" fmla="*/ 137 h 137"/>
                <a:gd name="T62" fmla="*/ 56 w 139"/>
                <a:gd name="T63" fmla="*/ 126 h 137"/>
                <a:gd name="T64" fmla="*/ 61 w 139"/>
                <a:gd name="T65" fmla="*/ 116 h 137"/>
                <a:gd name="T66" fmla="*/ 99 w 139"/>
                <a:gd name="T67" fmla="*/ 114 h 137"/>
                <a:gd name="T68" fmla="*/ 102 w 139"/>
                <a:gd name="T69" fmla="*/ 1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7">
                  <a:moveTo>
                    <a:pt x="102" y="104"/>
                  </a:moveTo>
                  <a:cubicBezTo>
                    <a:pt x="103" y="100"/>
                    <a:pt x="101" y="97"/>
                    <a:pt x="101" y="94"/>
                  </a:cubicBezTo>
                  <a:cubicBezTo>
                    <a:pt x="100" y="90"/>
                    <a:pt x="98" y="87"/>
                    <a:pt x="97" y="83"/>
                  </a:cubicBezTo>
                  <a:cubicBezTo>
                    <a:pt x="96" y="81"/>
                    <a:pt x="96" y="80"/>
                    <a:pt x="94" y="79"/>
                  </a:cubicBezTo>
                  <a:cubicBezTo>
                    <a:pt x="93" y="78"/>
                    <a:pt x="91" y="77"/>
                    <a:pt x="91" y="75"/>
                  </a:cubicBezTo>
                  <a:cubicBezTo>
                    <a:pt x="91" y="72"/>
                    <a:pt x="93" y="73"/>
                    <a:pt x="94" y="71"/>
                  </a:cubicBezTo>
                  <a:cubicBezTo>
                    <a:pt x="96" y="70"/>
                    <a:pt x="95" y="68"/>
                    <a:pt x="96" y="67"/>
                  </a:cubicBezTo>
                  <a:cubicBezTo>
                    <a:pt x="97" y="63"/>
                    <a:pt x="101" y="63"/>
                    <a:pt x="104" y="64"/>
                  </a:cubicBezTo>
                  <a:cubicBezTo>
                    <a:pt x="106" y="64"/>
                    <a:pt x="107" y="65"/>
                    <a:pt x="109" y="65"/>
                  </a:cubicBezTo>
                  <a:cubicBezTo>
                    <a:pt x="110" y="64"/>
                    <a:pt x="113" y="62"/>
                    <a:pt x="113" y="61"/>
                  </a:cubicBezTo>
                  <a:cubicBezTo>
                    <a:pt x="114" y="60"/>
                    <a:pt x="111" y="60"/>
                    <a:pt x="112" y="58"/>
                  </a:cubicBezTo>
                  <a:cubicBezTo>
                    <a:pt x="113" y="56"/>
                    <a:pt x="116" y="56"/>
                    <a:pt x="116" y="54"/>
                  </a:cubicBezTo>
                  <a:cubicBezTo>
                    <a:pt x="116" y="54"/>
                    <a:pt x="115" y="53"/>
                    <a:pt x="115" y="52"/>
                  </a:cubicBezTo>
                  <a:cubicBezTo>
                    <a:pt x="115" y="51"/>
                    <a:pt x="116" y="50"/>
                    <a:pt x="116" y="49"/>
                  </a:cubicBezTo>
                  <a:cubicBezTo>
                    <a:pt x="116" y="47"/>
                    <a:pt x="117" y="46"/>
                    <a:pt x="118" y="44"/>
                  </a:cubicBezTo>
                  <a:cubicBezTo>
                    <a:pt x="121" y="42"/>
                    <a:pt x="125" y="40"/>
                    <a:pt x="128" y="39"/>
                  </a:cubicBezTo>
                  <a:cubicBezTo>
                    <a:pt x="131" y="37"/>
                    <a:pt x="131" y="33"/>
                    <a:pt x="131" y="29"/>
                  </a:cubicBezTo>
                  <a:cubicBezTo>
                    <a:pt x="132" y="27"/>
                    <a:pt x="132" y="25"/>
                    <a:pt x="133" y="24"/>
                  </a:cubicBezTo>
                  <a:cubicBezTo>
                    <a:pt x="135" y="22"/>
                    <a:pt x="136" y="22"/>
                    <a:pt x="137" y="19"/>
                  </a:cubicBezTo>
                  <a:cubicBezTo>
                    <a:pt x="138" y="18"/>
                    <a:pt x="139" y="16"/>
                    <a:pt x="138" y="15"/>
                  </a:cubicBezTo>
                  <a:cubicBezTo>
                    <a:pt x="138" y="13"/>
                    <a:pt x="135" y="12"/>
                    <a:pt x="134" y="12"/>
                  </a:cubicBezTo>
                  <a:cubicBezTo>
                    <a:pt x="131" y="10"/>
                    <a:pt x="128" y="8"/>
                    <a:pt x="125" y="6"/>
                  </a:cubicBezTo>
                  <a:cubicBezTo>
                    <a:pt x="123" y="4"/>
                    <a:pt x="120" y="3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3"/>
                    <a:pt x="115" y="4"/>
                    <a:pt x="112" y="5"/>
                  </a:cubicBezTo>
                  <a:cubicBezTo>
                    <a:pt x="107" y="6"/>
                    <a:pt x="107" y="4"/>
                    <a:pt x="105" y="8"/>
                  </a:cubicBezTo>
                  <a:cubicBezTo>
                    <a:pt x="102" y="12"/>
                    <a:pt x="99" y="20"/>
                    <a:pt x="94" y="18"/>
                  </a:cubicBezTo>
                  <a:cubicBezTo>
                    <a:pt x="92" y="17"/>
                    <a:pt x="91" y="16"/>
                    <a:pt x="90" y="15"/>
                  </a:cubicBezTo>
                  <a:cubicBezTo>
                    <a:pt x="90" y="16"/>
                    <a:pt x="90" y="16"/>
                    <a:pt x="89" y="16"/>
                  </a:cubicBezTo>
                  <a:cubicBezTo>
                    <a:pt x="86" y="19"/>
                    <a:pt x="83" y="20"/>
                    <a:pt x="80" y="24"/>
                  </a:cubicBezTo>
                  <a:cubicBezTo>
                    <a:pt x="77" y="28"/>
                    <a:pt x="75" y="27"/>
                    <a:pt x="71" y="30"/>
                  </a:cubicBezTo>
                  <a:cubicBezTo>
                    <a:pt x="68" y="32"/>
                    <a:pt x="66" y="36"/>
                    <a:pt x="63" y="38"/>
                  </a:cubicBezTo>
                  <a:cubicBezTo>
                    <a:pt x="60" y="38"/>
                    <a:pt x="57" y="38"/>
                    <a:pt x="54" y="35"/>
                  </a:cubicBezTo>
                  <a:cubicBezTo>
                    <a:pt x="52" y="33"/>
                    <a:pt x="53" y="29"/>
                    <a:pt x="51" y="27"/>
                  </a:cubicBezTo>
                  <a:cubicBezTo>
                    <a:pt x="49" y="25"/>
                    <a:pt x="46" y="26"/>
                    <a:pt x="43" y="25"/>
                  </a:cubicBezTo>
                  <a:cubicBezTo>
                    <a:pt x="43" y="24"/>
                    <a:pt x="42" y="23"/>
                    <a:pt x="40" y="22"/>
                  </a:cubicBezTo>
                  <a:cubicBezTo>
                    <a:pt x="39" y="21"/>
                    <a:pt x="37" y="22"/>
                    <a:pt x="35" y="22"/>
                  </a:cubicBezTo>
                  <a:cubicBezTo>
                    <a:pt x="29" y="22"/>
                    <a:pt x="24" y="26"/>
                    <a:pt x="23" y="33"/>
                  </a:cubicBezTo>
                  <a:cubicBezTo>
                    <a:pt x="22" y="36"/>
                    <a:pt x="23" y="40"/>
                    <a:pt x="22" y="43"/>
                  </a:cubicBezTo>
                  <a:cubicBezTo>
                    <a:pt x="21" y="45"/>
                    <a:pt x="18" y="46"/>
                    <a:pt x="17" y="49"/>
                  </a:cubicBezTo>
                  <a:cubicBezTo>
                    <a:pt x="13" y="50"/>
                    <a:pt x="10" y="49"/>
                    <a:pt x="6" y="51"/>
                  </a:cubicBezTo>
                  <a:cubicBezTo>
                    <a:pt x="4" y="53"/>
                    <a:pt x="3" y="58"/>
                    <a:pt x="1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1" y="61"/>
                    <a:pt x="4" y="63"/>
                    <a:pt x="5" y="66"/>
                  </a:cubicBezTo>
                  <a:cubicBezTo>
                    <a:pt x="6" y="69"/>
                    <a:pt x="8" y="74"/>
                    <a:pt x="7" y="77"/>
                  </a:cubicBezTo>
                  <a:cubicBezTo>
                    <a:pt x="6" y="79"/>
                    <a:pt x="5" y="80"/>
                    <a:pt x="5" y="82"/>
                  </a:cubicBezTo>
                  <a:cubicBezTo>
                    <a:pt x="5" y="84"/>
                    <a:pt x="7" y="86"/>
                    <a:pt x="8" y="87"/>
                  </a:cubicBezTo>
                  <a:cubicBezTo>
                    <a:pt x="10" y="88"/>
                    <a:pt x="11" y="87"/>
                    <a:pt x="12" y="90"/>
                  </a:cubicBezTo>
                  <a:cubicBezTo>
                    <a:pt x="12" y="92"/>
                    <a:pt x="12" y="94"/>
                    <a:pt x="12" y="96"/>
                  </a:cubicBezTo>
                  <a:cubicBezTo>
                    <a:pt x="13" y="98"/>
                    <a:pt x="13" y="99"/>
                    <a:pt x="13" y="101"/>
                  </a:cubicBezTo>
                  <a:cubicBezTo>
                    <a:pt x="13" y="103"/>
                    <a:pt x="11" y="105"/>
                    <a:pt x="14" y="106"/>
                  </a:cubicBezTo>
                  <a:cubicBezTo>
                    <a:pt x="16" y="107"/>
                    <a:pt x="17" y="105"/>
                    <a:pt x="19" y="106"/>
                  </a:cubicBezTo>
                  <a:cubicBezTo>
                    <a:pt x="20" y="108"/>
                    <a:pt x="19" y="110"/>
                    <a:pt x="19" y="111"/>
                  </a:cubicBezTo>
                  <a:cubicBezTo>
                    <a:pt x="19" y="113"/>
                    <a:pt x="18" y="116"/>
                    <a:pt x="20" y="117"/>
                  </a:cubicBezTo>
                  <a:cubicBezTo>
                    <a:pt x="22" y="119"/>
                    <a:pt x="23" y="119"/>
                    <a:pt x="23" y="121"/>
                  </a:cubicBezTo>
                  <a:cubicBezTo>
                    <a:pt x="24" y="122"/>
                    <a:pt x="23" y="123"/>
                    <a:pt x="24" y="124"/>
                  </a:cubicBezTo>
                  <a:cubicBezTo>
                    <a:pt x="24" y="125"/>
                    <a:pt x="25" y="125"/>
                    <a:pt x="25" y="126"/>
                  </a:cubicBezTo>
                  <a:cubicBezTo>
                    <a:pt x="26" y="127"/>
                    <a:pt x="26" y="128"/>
                    <a:pt x="26" y="129"/>
                  </a:cubicBezTo>
                  <a:cubicBezTo>
                    <a:pt x="26" y="130"/>
                    <a:pt x="27" y="130"/>
                    <a:pt x="27" y="131"/>
                  </a:cubicBezTo>
                  <a:cubicBezTo>
                    <a:pt x="29" y="134"/>
                    <a:pt x="28" y="135"/>
                    <a:pt x="32" y="137"/>
                  </a:cubicBezTo>
                  <a:cubicBezTo>
                    <a:pt x="32" y="137"/>
                    <a:pt x="33" y="137"/>
                    <a:pt x="33" y="137"/>
                  </a:cubicBezTo>
                  <a:cubicBezTo>
                    <a:pt x="37" y="134"/>
                    <a:pt x="39" y="130"/>
                    <a:pt x="45" y="131"/>
                  </a:cubicBezTo>
                  <a:cubicBezTo>
                    <a:pt x="52" y="131"/>
                    <a:pt x="52" y="130"/>
                    <a:pt x="56" y="126"/>
                  </a:cubicBezTo>
                  <a:cubicBezTo>
                    <a:pt x="57" y="125"/>
                    <a:pt x="59" y="124"/>
                    <a:pt x="60" y="122"/>
                  </a:cubicBezTo>
                  <a:cubicBezTo>
                    <a:pt x="61" y="121"/>
                    <a:pt x="60" y="117"/>
                    <a:pt x="61" y="116"/>
                  </a:cubicBezTo>
                  <a:cubicBezTo>
                    <a:pt x="68" y="114"/>
                    <a:pt x="75" y="113"/>
                    <a:pt x="83" y="112"/>
                  </a:cubicBezTo>
                  <a:cubicBezTo>
                    <a:pt x="89" y="110"/>
                    <a:pt x="94" y="109"/>
                    <a:pt x="99" y="114"/>
                  </a:cubicBezTo>
                  <a:cubicBezTo>
                    <a:pt x="100" y="115"/>
                    <a:pt x="101" y="116"/>
                    <a:pt x="103" y="118"/>
                  </a:cubicBezTo>
                  <a:cubicBezTo>
                    <a:pt x="103" y="116"/>
                    <a:pt x="102" y="115"/>
                    <a:pt x="102" y="113"/>
                  </a:cubicBezTo>
                  <a:cubicBezTo>
                    <a:pt x="102" y="110"/>
                    <a:pt x="102" y="107"/>
                    <a:pt x="102" y="10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1"/>
            <p:cNvSpPr>
              <a:spLocks/>
            </p:cNvSpPr>
            <p:nvPr/>
          </p:nvSpPr>
          <p:spPr bwMode="auto">
            <a:xfrm>
              <a:off x="3630613" y="3552825"/>
              <a:ext cx="188913" cy="307975"/>
            </a:xfrm>
            <a:custGeom>
              <a:avLst/>
              <a:gdLst>
                <a:gd name="T0" fmla="*/ 110 w 117"/>
                <a:gd name="T1" fmla="*/ 105 h 190"/>
                <a:gd name="T2" fmla="*/ 108 w 117"/>
                <a:gd name="T3" fmla="*/ 100 h 190"/>
                <a:gd name="T4" fmla="*/ 104 w 117"/>
                <a:gd name="T5" fmla="*/ 93 h 190"/>
                <a:gd name="T6" fmla="*/ 103 w 117"/>
                <a:gd name="T7" fmla="*/ 82 h 190"/>
                <a:gd name="T8" fmla="*/ 97 w 117"/>
                <a:gd name="T9" fmla="*/ 77 h 190"/>
                <a:gd name="T10" fmla="*/ 96 w 117"/>
                <a:gd name="T11" fmla="*/ 66 h 190"/>
                <a:gd name="T12" fmla="*/ 89 w 117"/>
                <a:gd name="T13" fmla="*/ 58 h 190"/>
                <a:gd name="T14" fmla="*/ 89 w 117"/>
                <a:gd name="T15" fmla="*/ 42 h 190"/>
                <a:gd name="T16" fmla="*/ 76 w 117"/>
                <a:gd name="T17" fmla="*/ 20 h 190"/>
                <a:gd name="T18" fmla="*/ 54 w 117"/>
                <a:gd name="T19" fmla="*/ 7 h 190"/>
                <a:gd name="T20" fmla="*/ 33 w 117"/>
                <a:gd name="T21" fmla="*/ 9 h 190"/>
                <a:gd name="T22" fmla="*/ 19 w 117"/>
                <a:gd name="T23" fmla="*/ 9 h 190"/>
                <a:gd name="T24" fmla="*/ 22 w 117"/>
                <a:gd name="T25" fmla="*/ 19 h 190"/>
                <a:gd name="T26" fmla="*/ 15 w 117"/>
                <a:gd name="T27" fmla="*/ 33 h 190"/>
                <a:gd name="T28" fmla="*/ 15 w 117"/>
                <a:gd name="T29" fmla="*/ 61 h 190"/>
                <a:gd name="T30" fmla="*/ 9 w 117"/>
                <a:gd name="T31" fmla="*/ 72 h 190"/>
                <a:gd name="T32" fmla="*/ 6 w 117"/>
                <a:gd name="T33" fmla="*/ 96 h 190"/>
                <a:gd name="T34" fmla="*/ 1 w 117"/>
                <a:gd name="T35" fmla="*/ 111 h 190"/>
                <a:gd name="T36" fmla="*/ 0 w 117"/>
                <a:gd name="T37" fmla="*/ 137 h 190"/>
                <a:gd name="T38" fmla="*/ 3 w 117"/>
                <a:gd name="T39" fmla="*/ 146 h 190"/>
                <a:gd name="T40" fmla="*/ 4 w 117"/>
                <a:gd name="T41" fmla="*/ 158 h 190"/>
                <a:gd name="T42" fmla="*/ 14 w 117"/>
                <a:gd name="T43" fmla="*/ 173 h 190"/>
                <a:gd name="T44" fmla="*/ 28 w 117"/>
                <a:gd name="T45" fmla="*/ 190 h 190"/>
                <a:gd name="T46" fmla="*/ 39 w 117"/>
                <a:gd name="T47" fmla="*/ 180 h 190"/>
                <a:gd name="T48" fmla="*/ 45 w 117"/>
                <a:gd name="T49" fmla="*/ 176 h 190"/>
                <a:gd name="T50" fmla="*/ 45 w 117"/>
                <a:gd name="T51" fmla="*/ 182 h 190"/>
                <a:gd name="T52" fmla="*/ 45 w 117"/>
                <a:gd name="T53" fmla="*/ 187 h 190"/>
                <a:gd name="T54" fmla="*/ 57 w 117"/>
                <a:gd name="T55" fmla="*/ 175 h 190"/>
                <a:gd name="T56" fmla="*/ 76 w 117"/>
                <a:gd name="T57" fmla="*/ 172 h 190"/>
                <a:gd name="T58" fmla="*/ 86 w 117"/>
                <a:gd name="T59" fmla="*/ 166 h 190"/>
                <a:gd name="T60" fmla="*/ 91 w 117"/>
                <a:gd name="T61" fmla="*/ 154 h 190"/>
                <a:gd name="T62" fmla="*/ 98 w 117"/>
                <a:gd name="T63" fmla="*/ 151 h 190"/>
                <a:gd name="T64" fmla="*/ 103 w 117"/>
                <a:gd name="T65" fmla="*/ 139 h 190"/>
                <a:gd name="T66" fmla="*/ 99 w 117"/>
                <a:gd name="T67" fmla="*/ 134 h 190"/>
                <a:gd name="T68" fmla="*/ 93 w 117"/>
                <a:gd name="T69" fmla="*/ 128 h 190"/>
                <a:gd name="T70" fmla="*/ 93 w 117"/>
                <a:gd name="T71" fmla="*/ 126 h 190"/>
                <a:gd name="T72" fmla="*/ 79 w 117"/>
                <a:gd name="T73" fmla="*/ 120 h 190"/>
                <a:gd name="T74" fmla="*/ 79 w 117"/>
                <a:gd name="T75" fmla="*/ 115 h 190"/>
                <a:gd name="T76" fmla="*/ 101 w 117"/>
                <a:gd name="T77" fmla="*/ 113 h 190"/>
                <a:gd name="T78" fmla="*/ 110 w 117"/>
                <a:gd name="T79" fmla="*/ 119 h 190"/>
                <a:gd name="T80" fmla="*/ 117 w 117"/>
                <a:gd name="T81" fmla="*/ 114 h 190"/>
                <a:gd name="T82" fmla="*/ 116 w 117"/>
                <a:gd name="T83" fmla="*/ 11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190">
                  <a:moveTo>
                    <a:pt x="111" y="107"/>
                  </a:moveTo>
                  <a:cubicBezTo>
                    <a:pt x="111" y="106"/>
                    <a:pt x="110" y="106"/>
                    <a:pt x="110" y="105"/>
                  </a:cubicBezTo>
                  <a:cubicBezTo>
                    <a:pt x="110" y="104"/>
                    <a:pt x="110" y="103"/>
                    <a:pt x="109" y="102"/>
                  </a:cubicBezTo>
                  <a:cubicBezTo>
                    <a:pt x="109" y="101"/>
                    <a:pt x="108" y="101"/>
                    <a:pt x="108" y="100"/>
                  </a:cubicBezTo>
                  <a:cubicBezTo>
                    <a:pt x="107" y="99"/>
                    <a:pt x="108" y="98"/>
                    <a:pt x="107" y="97"/>
                  </a:cubicBezTo>
                  <a:cubicBezTo>
                    <a:pt x="107" y="95"/>
                    <a:pt x="106" y="95"/>
                    <a:pt x="104" y="93"/>
                  </a:cubicBezTo>
                  <a:cubicBezTo>
                    <a:pt x="102" y="92"/>
                    <a:pt x="103" y="89"/>
                    <a:pt x="103" y="87"/>
                  </a:cubicBezTo>
                  <a:cubicBezTo>
                    <a:pt x="103" y="86"/>
                    <a:pt x="104" y="84"/>
                    <a:pt x="103" y="82"/>
                  </a:cubicBezTo>
                  <a:cubicBezTo>
                    <a:pt x="101" y="81"/>
                    <a:pt x="100" y="83"/>
                    <a:pt x="98" y="82"/>
                  </a:cubicBezTo>
                  <a:cubicBezTo>
                    <a:pt x="95" y="81"/>
                    <a:pt x="97" y="79"/>
                    <a:pt x="97" y="77"/>
                  </a:cubicBezTo>
                  <a:cubicBezTo>
                    <a:pt x="97" y="75"/>
                    <a:pt x="97" y="74"/>
                    <a:pt x="96" y="72"/>
                  </a:cubicBezTo>
                  <a:cubicBezTo>
                    <a:pt x="96" y="70"/>
                    <a:pt x="96" y="68"/>
                    <a:pt x="96" y="66"/>
                  </a:cubicBezTo>
                  <a:cubicBezTo>
                    <a:pt x="95" y="63"/>
                    <a:pt x="94" y="64"/>
                    <a:pt x="92" y="63"/>
                  </a:cubicBezTo>
                  <a:cubicBezTo>
                    <a:pt x="91" y="62"/>
                    <a:pt x="89" y="60"/>
                    <a:pt x="89" y="58"/>
                  </a:cubicBezTo>
                  <a:cubicBezTo>
                    <a:pt x="89" y="56"/>
                    <a:pt x="90" y="55"/>
                    <a:pt x="91" y="53"/>
                  </a:cubicBezTo>
                  <a:cubicBezTo>
                    <a:pt x="92" y="50"/>
                    <a:pt x="90" y="45"/>
                    <a:pt x="89" y="42"/>
                  </a:cubicBezTo>
                  <a:cubicBezTo>
                    <a:pt x="88" y="39"/>
                    <a:pt x="85" y="37"/>
                    <a:pt x="84" y="35"/>
                  </a:cubicBezTo>
                  <a:cubicBezTo>
                    <a:pt x="80" y="34"/>
                    <a:pt x="77" y="23"/>
                    <a:pt x="76" y="20"/>
                  </a:cubicBezTo>
                  <a:cubicBezTo>
                    <a:pt x="73" y="14"/>
                    <a:pt x="68" y="13"/>
                    <a:pt x="62" y="9"/>
                  </a:cubicBezTo>
                  <a:cubicBezTo>
                    <a:pt x="58" y="6"/>
                    <a:pt x="59" y="7"/>
                    <a:pt x="54" y="7"/>
                  </a:cubicBezTo>
                  <a:cubicBezTo>
                    <a:pt x="48" y="8"/>
                    <a:pt x="46" y="0"/>
                    <a:pt x="41" y="1"/>
                  </a:cubicBezTo>
                  <a:cubicBezTo>
                    <a:pt x="37" y="2"/>
                    <a:pt x="36" y="7"/>
                    <a:pt x="33" y="9"/>
                  </a:cubicBezTo>
                  <a:cubicBezTo>
                    <a:pt x="31" y="10"/>
                    <a:pt x="28" y="8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20" y="11"/>
                    <a:pt x="19" y="12"/>
                    <a:pt x="19" y="15"/>
                  </a:cubicBezTo>
                  <a:cubicBezTo>
                    <a:pt x="20" y="16"/>
                    <a:pt x="21" y="17"/>
                    <a:pt x="22" y="19"/>
                  </a:cubicBezTo>
                  <a:cubicBezTo>
                    <a:pt x="22" y="22"/>
                    <a:pt x="19" y="23"/>
                    <a:pt x="17" y="25"/>
                  </a:cubicBezTo>
                  <a:cubicBezTo>
                    <a:pt x="14" y="28"/>
                    <a:pt x="15" y="30"/>
                    <a:pt x="15" y="33"/>
                  </a:cubicBezTo>
                  <a:cubicBezTo>
                    <a:pt x="15" y="37"/>
                    <a:pt x="13" y="39"/>
                    <a:pt x="12" y="42"/>
                  </a:cubicBezTo>
                  <a:cubicBezTo>
                    <a:pt x="10" y="48"/>
                    <a:pt x="12" y="55"/>
                    <a:pt x="15" y="61"/>
                  </a:cubicBezTo>
                  <a:cubicBezTo>
                    <a:pt x="15" y="63"/>
                    <a:pt x="17" y="67"/>
                    <a:pt x="16" y="69"/>
                  </a:cubicBezTo>
                  <a:cubicBezTo>
                    <a:pt x="14" y="71"/>
                    <a:pt x="11" y="69"/>
                    <a:pt x="9" y="72"/>
                  </a:cubicBezTo>
                  <a:cubicBezTo>
                    <a:pt x="7" y="78"/>
                    <a:pt x="13" y="84"/>
                    <a:pt x="11" y="90"/>
                  </a:cubicBezTo>
                  <a:cubicBezTo>
                    <a:pt x="11" y="93"/>
                    <a:pt x="9" y="93"/>
                    <a:pt x="6" y="96"/>
                  </a:cubicBezTo>
                  <a:cubicBezTo>
                    <a:pt x="4" y="98"/>
                    <a:pt x="4" y="101"/>
                    <a:pt x="4" y="104"/>
                  </a:cubicBezTo>
                  <a:cubicBezTo>
                    <a:pt x="3" y="107"/>
                    <a:pt x="1" y="108"/>
                    <a:pt x="1" y="111"/>
                  </a:cubicBezTo>
                  <a:cubicBezTo>
                    <a:pt x="1" y="114"/>
                    <a:pt x="2" y="117"/>
                    <a:pt x="2" y="120"/>
                  </a:cubicBezTo>
                  <a:cubicBezTo>
                    <a:pt x="1" y="126"/>
                    <a:pt x="1" y="131"/>
                    <a:pt x="0" y="137"/>
                  </a:cubicBezTo>
                  <a:cubicBezTo>
                    <a:pt x="1" y="137"/>
                    <a:pt x="2" y="137"/>
                    <a:pt x="4" y="138"/>
                  </a:cubicBezTo>
                  <a:cubicBezTo>
                    <a:pt x="4" y="141"/>
                    <a:pt x="3" y="143"/>
                    <a:pt x="3" y="146"/>
                  </a:cubicBezTo>
                  <a:cubicBezTo>
                    <a:pt x="3" y="150"/>
                    <a:pt x="4" y="150"/>
                    <a:pt x="6" y="153"/>
                  </a:cubicBezTo>
                  <a:cubicBezTo>
                    <a:pt x="7" y="156"/>
                    <a:pt x="6" y="157"/>
                    <a:pt x="4" y="158"/>
                  </a:cubicBezTo>
                  <a:cubicBezTo>
                    <a:pt x="4" y="160"/>
                    <a:pt x="4" y="162"/>
                    <a:pt x="5" y="164"/>
                  </a:cubicBezTo>
                  <a:cubicBezTo>
                    <a:pt x="6" y="167"/>
                    <a:pt x="11" y="171"/>
                    <a:pt x="14" y="173"/>
                  </a:cubicBezTo>
                  <a:cubicBezTo>
                    <a:pt x="17" y="177"/>
                    <a:pt x="20" y="179"/>
                    <a:pt x="23" y="183"/>
                  </a:cubicBezTo>
                  <a:cubicBezTo>
                    <a:pt x="25" y="186"/>
                    <a:pt x="27" y="188"/>
                    <a:pt x="28" y="190"/>
                  </a:cubicBezTo>
                  <a:cubicBezTo>
                    <a:pt x="30" y="188"/>
                    <a:pt x="32" y="186"/>
                    <a:pt x="34" y="185"/>
                  </a:cubicBezTo>
                  <a:cubicBezTo>
                    <a:pt x="35" y="183"/>
                    <a:pt x="38" y="182"/>
                    <a:pt x="39" y="180"/>
                  </a:cubicBezTo>
                  <a:cubicBezTo>
                    <a:pt x="40" y="179"/>
                    <a:pt x="40" y="176"/>
                    <a:pt x="41" y="175"/>
                  </a:cubicBezTo>
                  <a:cubicBezTo>
                    <a:pt x="43" y="173"/>
                    <a:pt x="45" y="174"/>
                    <a:pt x="45" y="176"/>
                  </a:cubicBezTo>
                  <a:cubicBezTo>
                    <a:pt x="45" y="176"/>
                    <a:pt x="41" y="182"/>
                    <a:pt x="42" y="182"/>
                  </a:cubicBezTo>
                  <a:cubicBezTo>
                    <a:pt x="43" y="182"/>
                    <a:pt x="44" y="182"/>
                    <a:pt x="45" y="182"/>
                  </a:cubicBezTo>
                  <a:cubicBezTo>
                    <a:pt x="45" y="184"/>
                    <a:pt x="43" y="186"/>
                    <a:pt x="42" y="188"/>
                  </a:cubicBezTo>
                  <a:cubicBezTo>
                    <a:pt x="43" y="188"/>
                    <a:pt x="44" y="188"/>
                    <a:pt x="45" y="187"/>
                  </a:cubicBezTo>
                  <a:cubicBezTo>
                    <a:pt x="47" y="186"/>
                    <a:pt x="48" y="184"/>
                    <a:pt x="49" y="182"/>
                  </a:cubicBezTo>
                  <a:cubicBezTo>
                    <a:pt x="50" y="178"/>
                    <a:pt x="53" y="176"/>
                    <a:pt x="57" y="175"/>
                  </a:cubicBezTo>
                  <a:cubicBezTo>
                    <a:pt x="61" y="175"/>
                    <a:pt x="66" y="173"/>
                    <a:pt x="70" y="173"/>
                  </a:cubicBezTo>
                  <a:cubicBezTo>
                    <a:pt x="72" y="173"/>
                    <a:pt x="74" y="172"/>
                    <a:pt x="76" y="172"/>
                  </a:cubicBezTo>
                  <a:cubicBezTo>
                    <a:pt x="78" y="171"/>
                    <a:pt x="79" y="170"/>
                    <a:pt x="80" y="168"/>
                  </a:cubicBezTo>
                  <a:cubicBezTo>
                    <a:pt x="82" y="165"/>
                    <a:pt x="83" y="166"/>
                    <a:pt x="86" y="166"/>
                  </a:cubicBezTo>
                  <a:cubicBezTo>
                    <a:pt x="89" y="165"/>
                    <a:pt x="90" y="163"/>
                    <a:pt x="90" y="161"/>
                  </a:cubicBezTo>
                  <a:cubicBezTo>
                    <a:pt x="91" y="159"/>
                    <a:pt x="90" y="156"/>
                    <a:pt x="91" y="154"/>
                  </a:cubicBezTo>
                  <a:cubicBezTo>
                    <a:pt x="92" y="152"/>
                    <a:pt x="96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49"/>
                    <a:pt x="96" y="148"/>
                    <a:pt x="97" y="146"/>
                  </a:cubicBezTo>
                  <a:cubicBezTo>
                    <a:pt x="97" y="143"/>
                    <a:pt x="101" y="141"/>
                    <a:pt x="103" y="139"/>
                  </a:cubicBezTo>
                  <a:cubicBezTo>
                    <a:pt x="103" y="137"/>
                    <a:pt x="104" y="136"/>
                    <a:pt x="105" y="135"/>
                  </a:cubicBezTo>
                  <a:cubicBezTo>
                    <a:pt x="103" y="135"/>
                    <a:pt x="101" y="135"/>
                    <a:pt x="99" y="134"/>
                  </a:cubicBezTo>
                  <a:cubicBezTo>
                    <a:pt x="97" y="134"/>
                    <a:pt x="94" y="134"/>
                    <a:pt x="92" y="132"/>
                  </a:cubicBezTo>
                  <a:cubicBezTo>
                    <a:pt x="91" y="130"/>
                    <a:pt x="93" y="130"/>
                    <a:pt x="93" y="128"/>
                  </a:cubicBezTo>
                  <a:cubicBezTo>
                    <a:pt x="93" y="128"/>
                    <a:pt x="94" y="128"/>
                    <a:pt x="94" y="127"/>
                  </a:cubicBezTo>
                  <a:cubicBezTo>
                    <a:pt x="94" y="126"/>
                    <a:pt x="93" y="126"/>
                    <a:pt x="93" y="126"/>
                  </a:cubicBezTo>
                  <a:cubicBezTo>
                    <a:pt x="92" y="123"/>
                    <a:pt x="91" y="122"/>
                    <a:pt x="88" y="121"/>
                  </a:cubicBezTo>
                  <a:cubicBezTo>
                    <a:pt x="85" y="121"/>
                    <a:pt x="82" y="121"/>
                    <a:pt x="79" y="120"/>
                  </a:cubicBezTo>
                  <a:cubicBezTo>
                    <a:pt x="77" y="120"/>
                    <a:pt x="70" y="120"/>
                    <a:pt x="72" y="116"/>
                  </a:cubicBezTo>
                  <a:cubicBezTo>
                    <a:pt x="73" y="114"/>
                    <a:pt x="77" y="115"/>
                    <a:pt x="79" y="115"/>
                  </a:cubicBezTo>
                  <a:cubicBezTo>
                    <a:pt x="85" y="115"/>
                    <a:pt x="89" y="111"/>
                    <a:pt x="95" y="112"/>
                  </a:cubicBezTo>
                  <a:cubicBezTo>
                    <a:pt x="97" y="113"/>
                    <a:pt x="99" y="113"/>
                    <a:pt x="101" y="113"/>
                  </a:cubicBezTo>
                  <a:cubicBezTo>
                    <a:pt x="103" y="114"/>
                    <a:pt x="104" y="117"/>
                    <a:pt x="106" y="118"/>
                  </a:cubicBezTo>
                  <a:cubicBezTo>
                    <a:pt x="107" y="119"/>
                    <a:pt x="108" y="119"/>
                    <a:pt x="110" y="119"/>
                  </a:cubicBezTo>
                  <a:cubicBezTo>
                    <a:pt x="110" y="118"/>
                    <a:pt x="110" y="118"/>
                    <a:pt x="110" y="117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6" y="113"/>
                    <a:pt x="116" y="113"/>
                  </a:cubicBezTo>
                  <a:cubicBezTo>
                    <a:pt x="112" y="111"/>
                    <a:pt x="113" y="110"/>
                    <a:pt x="111" y="10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2"/>
            <p:cNvSpPr>
              <a:spLocks/>
            </p:cNvSpPr>
            <p:nvPr/>
          </p:nvSpPr>
          <p:spPr bwMode="auto">
            <a:xfrm>
              <a:off x="3913188" y="3440113"/>
              <a:ext cx="214313" cy="276225"/>
            </a:xfrm>
            <a:custGeom>
              <a:avLst/>
              <a:gdLst>
                <a:gd name="T0" fmla="*/ 128 w 132"/>
                <a:gd name="T1" fmla="*/ 53 h 171"/>
                <a:gd name="T2" fmla="*/ 126 w 132"/>
                <a:gd name="T3" fmla="*/ 48 h 171"/>
                <a:gd name="T4" fmla="*/ 119 w 132"/>
                <a:gd name="T5" fmla="*/ 36 h 171"/>
                <a:gd name="T6" fmla="*/ 114 w 132"/>
                <a:gd name="T7" fmla="*/ 23 h 171"/>
                <a:gd name="T8" fmla="*/ 114 w 132"/>
                <a:gd name="T9" fmla="*/ 25 h 171"/>
                <a:gd name="T10" fmla="*/ 112 w 132"/>
                <a:gd name="T11" fmla="*/ 29 h 171"/>
                <a:gd name="T12" fmla="*/ 113 w 132"/>
                <a:gd name="T13" fmla="*/ 37 h 171"/>
                <a:gd name="T14" fmla="*/ 121 w 132"/>
                <a:gd name="T15" fmla="*/ 46 h 171"/>
                <a:gd name="T16" fmla="*/ 127 w 132"/>
                <a:gd name="T17" fmla="*/ 55 h 171"/>
                <a:gd name="T18" fmla="*/ 116 w 132"/>
                <a:gd name="T19" fmla="*/ 48 h 171"/>
                <a:gd name="T20" fmla="*/ 112 w 132"/>
                <a:gd name="T21" fmla="*/ 44 h 171"/>
                <a:gd name="T22" fmla="*/ 106 w 132"/>
                <a:gd name="T23" fmla="*/ 43 h 171"/>
                <a:gd name="T24" fmla="*/ 102 w 132"/>
                <a:gd name="T25" fmla="*/ 37 h 171"/>
                <a:gd name="T26" fmla="*/ 91 w 132"/>
                <a:gd name="T27" fmla="*/ 26 h 171"/>
                <a:gd name="T28" fmla="*/ 89 w 132"/>
                <a:gd name="T29" fmla="*/ 14 h 171"/>
                <a:gd name="T30" fmla="*/ 77 w 132"/>
                <a:gd name="T31" fmla="*/ 9 h 171"/>
                <a:gd name="T32" fmla="*/ 66 w 132"/>
                <a:gd name="T33" fmla="*/ 22 h 171"/>
                <a:gd name="T34" fmla="*/ 63 w 132"/>
                <a:gd name="T35" fmla="*/ 6 h 171"/>
                <a:gd name="T36" fmla="*/ 47 w 132"/>
                <a:gd name="T37" fmla="*/ 2 h 171"/>
                <a:gd name="T38" fmla="*/ 42 w 132"/>
                <a:gd name="T39" fmla="*/ 3 h 171"/>
                <a:gd name="T40" fmla="*/ 38 w 132"/>
                <a:gd name="T41" fmla="*/ 22 h 171"/>
                <a:gd name="T42" fmla="*/ 27 w 132"/>
                <a:gd name="T43" fmla="*/ 46 h 171"/>
                <a:gd name="T44" fmla="*/ 34 w 132"/>
                <a:gd name="T45" fmla="*/ 52 h 171"/>
                <a:gd name="T46" fmla="*/ 47 w 132"/>
                <a:gd name="T47" fmla="*/ 61 h 171"/>
                <a:gd name="T48" fmla="*/ 42 w 132"/>
                <a:gd name="T49" fmla="*/ 70 h 171"/>
                <a:gd name="T50" fmla="*/ 37 w 132"/>
                <a:gd name="T51" fmla="*/ 85 h 171"/>
                <a:gd name="T52" fmla="*/ 25 w 132"/>
                <a:gd name="T53" fmla="*/ 95 h 171"/>
                <a:gd name="T54" fmla="*/ 25 w 132"/>
                <a:gd name="T55" fmla="*/ 100 h 171"/>
                <a:gd name="T56" fmla="*/ 22 w 132"/>
                <a:gd name="T57" fmla="*/ 107 h 171"/>
                <a:gd name="T58" fmla="*/ 13 w 132"/>
                <a:gd name="T59" fmla="*/ 110 h 171"/>
                <a:gd name="T60" fmla="*/ 3 w 132"/>
                <a:gd name="T61" fmla="*/ 117 h 171"/>
                <a:gd name="T62" fmla="*/ 3 w 132"/>
                <a:gd name="T63" fmla="*/ 125 h 171"/>
                <a:gd name="T64" fmla="*/ 10 w 132"/>
                <a:gd name="T65" fmla="*/ 140 h 171"/>
                <a:gd name="T66" fmla="*/ 11 w 132"/>
                <a:gd name="T67" fmla="*/ 159 h 171"/>
                <a:gd name="T68" fmla="*/ 19 w 132"/>
                <a:gd name="T69" fmla="*/ 168 h 171"/>
                <a:gd name="T70" fmla="*/ 33 w 132"/>
                <a:gd name="T71" fmla="*/ 163 h 171"/>
                <a:gd name="T72" fmla="*/ 42 w 132"/>
                <a:gd name="T73" fmla="*/ 171 h 171"/>
                <a:gd name="T74" fmla="*/ 49 w 132"/>
                <a:gd name="T75" fmla="*/ 147 h 171"/>
                <a:gd name="T76" fmla="*/ 83 w 132"/>
                <a:gd name="T77" fmla="*/ 127 h 171"/>
                <a:gd name="T78" fmla="*/ 99 w 132"/>
                <a:gd name="T79" fmla="*/ 114 h 171"/>
                <a:gd name="T80" fmla="*/ 111 w 132"/>
                <a:gd name="T81" fmla="*/ 95 h 171"/>
                <a:gd name="T82" fmla="*/ 120 w 132"/>
                <a:gd name="T83" fmla="*/ 76 h 171"/>
                <a:gd name="T84" fmla="*/ 122 w 132"/>
                <a:gd name="T85" fmla="*/ 72 h 171"/>
                <a:gd name="T86" fmla="*/ 122 w 132"/>
                <a:gd name="T87" fmla="*/ 66 h 171"/>
                <a:gd name="T88" fmla="*/ 128 w 132"/>
                <a:gd name="T89" fmla="*/ 63 h 171"/>
                <a:gd name="T90" fmla="*/ 132 w 132"/>
                <a:gd name="T9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" h="171">
                  <a:moveTo>
                    <a:pt x="128" y="56"/>
                  </a:moveTo>
                  <a:cubicBezTo>
                    <a:pt x="131" y="56"/>
                    <a:pt x="129" y="54"/>
                    <a:pt x="128" y="53"/>
                  </a:cubicBezTo>
                  <a:cubicBezTo>
                    <a:pt x="128" y="52"/>
                    <a:pt x="127" y="52"/>
                    <a:pt x="126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5"/>
                    <a:pt x="124" y="39"/>
                    <a:pt x="120" y="41"/>
                  </a:cubicBezTo>
                  <a:cubicBezTo>
                    <a:pt x="120" y="39"/>
                    <a:pt x="119" y="37"/>
                    <a:pt x="119" y="36"/>
                  </a:cubicBezTo>
                  <a:cubicBezTo>
                    <a:pt x="118" y="34"/>
                    <a:pt x="118" y="33"/>
                    <a:pt x="118" y="31"/>
                  </a:cubicBezTo>
                  <a:cubicBezTo>
                    <a:pt x="118" y="28"/>
                    <a:pt x="116" y="26"/>
                    <a:pt x="114" y="23"/>
                  </a:cubicBezTo>
                  <a:cubicBezTo>
                    <a:pt x="117" y="21"/>
                    <a:pt x="115" y="19"/>
                    <a:pt x="113" y="21"/>
                  </a:cubicBezTo>
                  <a:cubicBezTo>
                    <a:pt x="112" y="22"/>
                    <a:pt x="114" y="24"/>
                    <a:pt x="114" y="25"/>
                  </a:cubicBezTo>
                  <a:cubicBezTo>
                    <a:pt x="114" y="25"/>
                    <a:pt x="113" y="26"/>
                    <a:pt x="112" y="26"/>
                  </a:cubicBezTo>
                  <a:cubicBezTo>
                    <a:pt x="112" y="27"/>
                    <a:pt x="112" y="28"/>
                    <a:pt x="112" y="29"/>
                  </a:cubicBezTo>
                  <a:cubicBezTo>
                    <a:pt x="112" y="30"/>
                    <a:pt x="114" y="32"/>
                    <a:pt x="114" y="32"/>
                  </a:cubicBezTo>
                  <a:cubicBezTo>
                    <a:pt x="114" y="35"/>
                    <a:pt x="112" y="35"/>
                    <a:pt x="113" y="37"/>
                  </a:cubicBezTo>
                  <a:cubicBezTo>
                    <a:pt x="114" y="39"/>
                    <a:pt x="115" y="41"/>
                    <a:pt x="116" y="42"/>
                  </a:cubicBezTo>
                  <a:cubicBezTo>
                    <a:pt x="118" y="44"/>
                    <a:pt x="120" y="44"/>
                    <a:pt x="121" y="46"/>
                  </a:cubicBezTo>
                  <a:cubicBezTo>
                    <a:pt x="118" y="48"/>
                    <a:pt x="122" y="49"/>
                    <a:pt x="123" y="50"/>
                  </a:cubicBezTo>
                  <a:cubicBezTo>
                    <a:pt x="124" y="51"/>
                    <a:pt x="125" y="53"/>
                    <a:pt x="127" y="55"/>
                  </a:cubicBezTo>
                  <a:cubicBezTo>
                    <a:pt x="123" y="55"/>
                    <a:pt x="122" y="52"/>
                    <a:pt x="119" y="50"/>
                  </a:cubicBezTo>
                  <a:cubicBezTo>
                    <a:pt x="118" y="50"/>
                    <a:pt x="117" y="50"/>
                    <a:pt x="116" y="48"/>
                  </a:cubicBezTo>
                  <a:cubicBezTo>
                    <a:pt x="115" y="47"/>
                    <a:pt x="117" y="46"/>
                    <a:pt x="116" y="45"/>
                  </a:cubicBezTo>
                  <a:cubicBezTo>
                    <a:pt x="115" y="43"/>
                    <a:pt x="113" y="44"/>
                    <a:pt x="112" y="44"/>
                  </a:cubicBezTo>
                  <a:cubicBezTo>
                    <a:pt x="111" y="43"/>
                    <a:pt x="110" y="41"/>
                    <a:pt x="109" y="41"/>
                  </a:cubicBezTo>
                  <a:cubicBezTo>
                    <a:pt x="106" y="40"/>
                    <a:pt x="107" y="42"/>
                    <a:pt x="106" y="43"/>
                  </a:cubicBezTo>
                  <a:cubicBezTo>
                    <a:pt x="105" y="44"/>
                    <a:pt x="104" y="45"/>
                    <a:pt x="102" y="45"/>
                  </a:cubicBezTo>
                  <a:cubicBezTo>
                    <a:pt x="102" y="41"/>
                    <a:pt x="104" y="40"/>
                    <a:pt x="102" y="37"/>
                  </a:cubicBezTo>
                  <a:cubicBezTo>
                    <a:pt x="100" y="36"/>
                    <a:pt x="97" y="35"/>
                    <a:pt x="95" y="33"/>
                  </a:cubicBezTo>
                  <a:cubicBezTo>
                    <a:pt x="92" y="31"/>
                    <a:pt x="92" y="30"/>
                    <a:pt x="91" y="26"/>
                  </a:cubicBezTo>
                  <a:cubicBezTo>
                    <a:pt x="90" y="23"/>
                    <a:pt x="86" y="25"/>
                    <a:pt x="85" y="21"/>
                  </a:cubicBezTo>
                  <a:cubicBezTo>
                    <a:pt x="85" y="18"/>
                    <a:pt x="89" y="17"/>
                    <a:pt x="89" y="14"/>
                  </a:cubicBezTo>
                  <a:cubicBezTo>
                    <a:pt x="84" y="15"/>
                    <a:pt x="88" y="10"/>
                    <a:pt x="86" y="8"/>
                  </a:cubicBezTo>
                  <a:cubicBezTo>
                    <a:pt x="84" y="7"/>
                    <a:pt x="79" y="8"/>
                    <a:pt x="77" y="9"/>
                  </a:cubicBezTo>
                  <a:cubicBezTo>
                    <a:pt x="75" y="10"/>
                    <a:pt x="72" y="11"/>
                    <a:pt x="70" y="14"/>
                  </a:cubicBezTo>
                  <a:cubicBezTo>
                    <a:pt x="69" y="15"/>
                    <a:pt x="65" y="20"/>
                    <a:pt x="66" y="22"/>
                  </a:cubicBezTo>
                  <a:cubicBezTo>
                    <a:pt x="62" y="21"/>
                    <a:pt x="60" y="17"/>
                    <a:pt x="59" y="14"/>
                  </a:cubicBezTo>
                  <a:cubicBezTo>
                    <a:pt x="58" y="12"/>
                    <a:pt x="59" y="5"/>
                    <a:pt x="63" y="6"/>
                  </a:cubicBezTo>
                  <a:cubicBezTo>
                    <a:pt x="63" y="3"/>
                    <a:pt x="55" y="1"/>
                    <a:pt x="53" y="1"/>
                  </a:cubicBezTo>
                  <a:cubicBezTo>
                    <a:pt x="50" y="0"/>
                    <a:pt x="49" y="1"/>
                    <a:pt x="47" y="2"/>
                  </a:cubicBezTo>
                  <a:cubicBezTo>
                    <a:pt x="45" y="2"/>
                    <a:pt x="44" y="2"/>
                    <a:pt x="43" y="1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41" y="6"/>
                    <a:pt x="42" y="11"/>
                    <a:pt x="41" y="14"/>
                  </a:cubicBezTo>
                  <a:cubicBezTo>
                    <a:pt x="39" y="17"/>
                    <a:pt x="38" y="18"/>
                    <a:pt x="38" y="22"/>
                  </a:cubicBezTo>
                  <a:cubicBezTo>
                    <a:pt x="37" y="25"/>
                    <a:pt x="37" y="28"/>
                    <a:pt x="35" y="30"/>
                  </a:cubicBezTo>
                  <a:cubicBezTo>
                    <a:pt x="32" y="36"/>
                    <a:pt x="29" y="40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9"/>
                    <a:pt x="32" y="50"/>
                    <a:pt x="34" y="52"/>
                  </a:cubicBezTo>
                  <a:cubicBezTo>
                    <a:pt x="37" y="54"/>
                    <a:pt x="40" y="56"/>
                    <a:pt x="43" y="58"/>
                  </a:cubicBezTo>
                  <a:cubicBezTo>
                    <a:pt x="44" y="58"/>
                    <a:pt x="47" y="59"/>
                    <a:pt x="47" y="61"/>
                  </a:cubicBezTo>
                  <a:cubicBezTo>
                    <a:pt x="48" y="62"/>
                    <a:pt x="47" y="64"/>
                    <a:pt x="46" y="65"/>
                  </a:cubicBezTo>
                  <a:cubicBezTo>
                    <a:pt x="45" y="68"/>
                    <a:pt x="44" y="68"/>
                    <a:pt x="42" y="70"/>
                  </a:cubicBezTo>
                  <a:cubicBezTo>
                    <a:pt x="41" y="71"/>
                    <a:pt x="41" y="73"/>
                    <a:pt x="40" y="75"/>
                  </a:cubicBezTo>
                  <a:cubicBezTo>
                    <a:pt x="40" y="79"/>
                    <a:pt x="40" y="83"/>
                    <a:pt x="37" y="85"/>
                  </a:cubicBezTo>
                  <a:cubicBezTo>
                    <a:pt x="34" y="86"/>
                    <a:pt x="30" y="88"/>
                    <a:pt x="27" y="90"/>
                  </a:cubicBezTo>
                  <a:cubicBezTo>
                    <a:pt x="26" y="92"/>
                    <a:pt x="25" y="93"/>
                    <a:pt x="25" y="95"/>
                  </a:cubicBezTo>
                  <a:cubicBezTo>
                    <a:pt x="25" y="96"/>
                    <a:pt x="24" y="97"/>
                    <a:pt x="24" y="98"/>
                  </a:cubicBezTo>
                  <a:cubicBezTo>
                    <a:pt x="24" y="99"/>
                    <a:pt x="25" y="100"/>
                    <a:pt x="25" y="100"/>
                  </a:cubicBezTo>
                  <a:cubicBezTo>
                    <a:pt x="25" y="102"/>
                    <a:pt x="22" y="102"/>
                    <a:pt x="21" y="104"/>
                  </a:cubicBezTo>
                  <a:cubicBezTo>
                    <a:pt x="20" y="106"/>
                    <a:pt x="23" y="106"/>
                    <a:pt x="22" y="107"/>
                  </a:cubicBezTo>
                  <a:cubicBezTo>
                    <a:pt x="22" y="108"/>
                    <a:pt x="19" y="110"/>
                    <a:pt x="18" y="111"/>
                  </a:cubicBezTo>
                  <a:cubicBezTo>
                    <a:pt x="16" y="111"/>
                    <a:pt x="15" y="110"/>
                    <a:pt x="13" y="110"/>
                  </a:cubicBezTo>
                  <a:cubicBezTo>
                    <a:pt x="10" y="109"/>
                    <a:pt x="6" y="109"/>
                    <a:pt x="5" y="113"/>
                  </a:cubicBezTo>
                  <a:cubicBezTo>
                    <a:pt x="4" y="114"/>
                    <a:pt x="5" y="116"/>
                    <a:pt x="3" y="117"/>
                  </a:cubicBezTo>
                  <a:cubicBezTo>
                    <a:pt x="2" y="119"/>
                    <a:pt x="0" y="118"/>
                    <a:pt x="0" y="121"/>
                  </a:cubicBezTo>
                  <a:cubicBezTo>
                    <a:pt x="0" y="123"/>
                    <a:pt x="2" y="124"/>
                    <a:pt x="3" y="125"/>
                  </a:cubicBezTo>
                  <a:cubicBezTo>
                    <a:pt x="5" y="126"/>
                    <a:pt x="5" y="127"/>
                    <a:pt x="6" y="129"/>
                  </a:cubicBezTo>
                  <a:cubicBezTo>
                    <a:pt x="7" y="133"/>
                    <a:pt x="9" y="136"/>
                    <a:pt x="10" y="140"/>
                  </a:cubicBezTo>
                  <a:cubicBezTo>
                    <a:pt x="10" y="143"/>
                    <a:pt x="12" y="146"/>
                    <a:pt x="11" y="150"/>
                  </a:cubicBezTo>
                  <a:cubicBezTo>
                    <a:pt x="11" y="153"/>
                    <a:pt x="11" y="156"/>
                    <a:pt x="11" y="159"/>
                  </a:cubicBezTo>
                  <a:cubicBezTo>
                    <a:pt x="11" y="161"/>
                    <a:pt x="12" y="162"/>
                    <a:pt x="12" y="164"/>
                  </a:cubicBezTo>
                  <a:cubicBezTo>
                    <a:pt x="14" y="167"/>
                    <a:pt x="17" y="170"/>
                    <a:pt x="19" y="168"/>
                  </a:cubicBezTo>
                  <a:cubicBezTo>
                    <a:pt x="22" y="166"/>
                    <a:pt x="19" y="162"/>
                    <a:pt x="24" y="161"/>
                  </a:cubicBezTo>
                  <a:cubicBezTo>
                    <a:pt x="27" y="161"/>
                    <a:pt x="30" y="162"/>
                    <a:pt x="33" y="163"/>
                  </a:cubicBezTo>
                  <a:cubicBezTo>
                    <a:pt x="36" y="164"/>
                    <a:pt x="38" y="164"/>
                    <a:pt x="40" y="166"/>
                  </a:cubicBezTo>
                  <a:cubicBezTo>
                    <a:pt x="42" y="168"/>
                    <a:pt x="42" y="168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7" y="164"/>
                    <a:pt x="48" y="157"/>
                    <a:pt x="49" y="147"/>
                  </a:cubicBezTo>
                  <a:cubicBezTo>
                    <a:pt x="49" y="139"/>
                    <a:pt x="55" y="133"/>
                    <a:pt x="62" y="135"/>
                  </a:cubicBezTo>
                  <a:cubicBezTo>
                    <a:pt x="72" y="137"/>
                    <a:pt x="75" y="131"/>
                    <a:pt x="83" y="127"/>
                  </a:cubicBezTo>
                  <a:cubicBezTo>
                    <a:pt x="86" y="126"/>
                    <a:pt x="91" y="126"/>
                    <a:pt x="94" y="124"/>
                  </a:cubicBezTo>
                  <a:cubicBezTo>
                    <a:pt x="97" y="122"/>
                    <a:pt x="97" y="118"/>
                    <a:pt x="99" y="114"/>
                  </a:cubicBezTo>
                  <a:cubicBezTo>
                    <a:pt x="102" y="111"/>
                    <a:pt x="106" y="110"/>
                    <a:pt x="108" y="107"/>
                  </a:cubicBezTo>
                  <a:cubicBezTo>
                    <a:pt x="110" y="104"/>
                    <a:pt x="111" y="99"/>
                    <a:pt x="111" y="95"/>
                  </a:cubicBezTo>
                  <a:cubicBezTo>
                    <a:pt x="112" y="92"/>
                    <a:pt x="112" y="87"/>
                    <a:pt x="113" y="84"/>
                  </a:cubicBezTo>
                  <a:cubicBezTo>
                    <a:pt x="115" y="81"/>
                    <a:pt x="118" y="79"/>
                    <a:pt x="120" y="76"/>
                  </a:cubicBezTo>
                  <a:cubicBezTo>
                    <a:pt x="121" y="74"/>
                    <a:pt x="122" y="73"/>
                    <a:pt x="123" y="72"/>
                  </a:cubicBezTo>
                  <a:cubicBezTo>
                    <a:pt x="123" y="72"/>
                    <a:pt x="123" y="72"/>
                    <a:pt x="122" y="72"/>
                  </a:cubicBezTo>
                  <a:cubicBezTo>
                    <a:pt x="122" y="70"/>
                    <a:pt x="115" y="64"/>
                    <a:pt x="119" y="63"/>
                  </a:cubicBezTo>
                  <a:cubicBezTo>
                    <a:pt x="121" y="62"/>
                    <a:pt x="120" y="65"/>
                    <a:pt x="122" y="66"/>
                  </a:cubicBezTo>
                  <a:cubicBezTo>
                    <a:pt x="124" y="67"/>
                    <a:pt x="125" y="64"/>
                    <a:pt x="124" y="62"/>
                  </a:cubicBezTo>
                  <a:cubicBezTo>
                    <a:pt x="126" y="61"/>
                    <a:pt x="127" y="63"/>
                    <a:pt x="128" y="63"/>
                  </a:cubicBezTo>
                  <a:cubicBezTo>
                    <a:pt x="130" y="62"/>
                    <a:pt x="129" y="61"/>
                    <a:pt x="128" y="61"/>
                  </a:cubicBezTo>
                  <a:cubicBezTo>
                    <a:pt x="129" y="60"/>
                    <a:pt x="132" y="61"/>
                    <a:pt x="132" y="59"/>
                  </a:cubicBezTo>
                  <a:cubicBezTo>
                    <a:pt x="132" y="57"/>
                    <a:pt x="128" y="58"/>
                    <a:pt x="128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cxnSp>
        <p:nvCxnSpPr>
          <p:cNvPr id="452" name="Straight Connector 451"/>
          <p:cNvCxnSpPr/>
          <p:nvPr/>
        </p:nvCxnSpPr>
        <p:spPr>
          <a:xfrm>
            <a:off x="641687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>
            <a:off x="641687" y="6351588"/>
            <a:ext cx="576823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>
            <a:off x="2733364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/>
          <p:cNvCxnSpPr/>
          <p:nvPr/>
        </p:nvCxnSpPr>
        <p:spPr>
          <a:xfrm>
            <a:off x="2733364" y="6351588"/>
            <a:ext cx="949000" cy="0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/>
          <p:cNvCxnSpPr/>
          <p:nvPr/>
        </p:nvCxnSpPr>
        <p:spPr>
          <a:xfrm>
            <a:off x="4950216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4950216" y="6351588"/>
            <a:ext cx="385246" cy="0"/>
          </a:xfrm>
          <a:prstGeom prst="line">
            <a:avLst/>
          </a:prstGeom>
          <a:ln w="12700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/>
          <p:cNvCxnSpPr/>
          <p:nvPr/>
        </p:nvCxnSpPr>
        <p:spPr>
          <a:xfrm>
            <a:off x="7041893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/>
          <p:cNvCxnSpPr/>
          <p:nvPr/>
        </p:nvCxnSpPr>
        <p:spPr>
          <a:xfrm>
            <a:off x="7041893" y="6351588"/>
            <a:ext cx="1221294" cy="0"/>
          </a:xfrm>
          <a:prstGeom prst="line">
            <a:avLst/>
          </a:prstGeom>
          <a:ln w="12700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/>
          <p:cNvCxnSpPr/>
          <p:nvPr/>
        </p:nvCxnSpPr>
        <p:spPr>
          <a:xfrm>
            <a:off x="9258151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/>
          <p:cNvCxnSpPr/>
          <p:nvPr/>
        </p:nvCxnSpPr>
        <p:spPr>
          <a:xfrm>
            <a:off x="9258151" y="6351588"/>
            <a:ext cx="660200" cy="0"/>
          </a:xfrm>
          <a:prstGeom prst="line">
            <a:avLst/>
          </a:prstGeom>
          <a:ln w="127000" cap="rnd">
            <a:solidFill>
              <a:schemeClr val="accent5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5" name="Chart 464"/>
          <p:cNvGraphicFramePr/>
          <p:nvPr>
            <p:extLst>
              <p:ext uri="{D42A27DB-BD31-4B8C-83A1-F6EECF244321}">
                <p14:modId xmlns:p14="http://schemas.microsoft.com/office/powerpoint/2010/main" val="4239113406"/>
              </p:ext>
            </p:extLst>
          </p:nvPr>
        </p:nvGraphicFramePr>
        <p:xfrm>
          <a:off x="68471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68" name="Chart 467"/>
          <p:cNvGraphicFramePr/>
          <p:nvPr>
            <p:extLst>
              <p:ext uri="{D42A27DB-BD31-4B8C-83A1-F6EECF244321}">
                <p14:modId xmlns:p14="http://schemas.microsoft.com/office/powerpoint/2010/main" val="2300477537"/>
              </p:ext>
            </p:extLst>
          </p:nvPr>
        </p:nvGraphicFramePr>
        <p:xfrm>
          <a:off x="9022362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69" name="Chart 468"/>
          <p:cNvGraphicFramePr/>
          <p:nvPr>
            <p:extLst>
              <p:ext uri="{D42A27DB-BD31-4B8C-83A1-F6EECF244321}">
                <p14:modId xmlns:p14="http://schemas.microsoft.com/office/powerpoint/2010/main" val="3032088417"/>
              </p:ext>
            </p:extLst>
          </p:nvPr>
        </p:nvGraphicFramePr>
        <p:xfrm>
          <a:off x="2552289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70" name="Chart 469"/>
          <p:cNvGraphicFramePr/>
          <p:nvPr>
            <p:extLst>
              <p:ext uri="{D42A27DB-BD31-4B8C-83A1-F6EECF244321}">
                <p14:modId xmlns:p14="http://schemas.microsoft.com/office/powerpoint/2010/main" val="2211887172"/>
              </p:ext>
            </p:extLst>
          </p:nvPr>
        </p:nvGraphicFramePr>
        <p:xfrm>
          <a:off x="4727453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1" name="Chart 470"/>
          <p:cNvGraphicFramePr/>
          <p:nvPr>
            <p:extLst>
              <p:ext uri="{D42A27DB-BD31-4B8C-83A1-F6EECF244321}">
                <p14:modId xmlns:p14="http://schemas.microsoft.com/office/powerpoint/2010/main" val="3789325159"/>
              </p:ext>
            </p:extLst>
          </p:nvPr>
        </p:nvGraphicFramePr>
        <p:xfrm>
          <a:off x="4463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258824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Portugal</a:t>
            </a:r>
            <a:endParaRPr lang="en-US" b="1" dirty="0">
              <a:latin typeface="+mj-lt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90287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France</a:t>
            </a:r>
            <a:endParaRPr lang="en-US" b="1" dirty="0">
              <a:latin typeface="+mj-lt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474555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Italy</a:t>
            </a:r>
            <a:endParaRPr lang="en-US" b="1" dirty="0">
              <a:latin typeface="+mj-lt"/>
            </a:endParaRPr>
          </a:p>
        </p:txBody>
      </p:sp>
      <p:sp>
        <p:nvSpPr>
          <p:cNvPr id="386" name="TextBox 385"/>
          <p:cNvSpPr txBox="1"/>
          <p:nvPr/>
        </p:nvSpPr>
        <p:spPr>
          <a:xfrm>
            <a:off x="43092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Norway</a:t>
            </a:r>
            <a:endParaRPr lang="en-US" b="1" dirty="0">
              <a:latin typeface="+mj-lt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9060186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Sweden</a:t>
            </a:r>
            <a:endParaRPr lang="en-US" b="1" dirty="0">
              <a:latin typeface="+mj-lt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258824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690287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474555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43092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9060186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72" name="Rounded Rectangle 471"/>
          <p:cNvSpPr/>
          <p:nvPr/>
        </p:nvSpPr>
        <p:spPr>
          <a:xfrm>
            <a:off x="5077181" y="261258"/>
            <a:ext cx="6041087" cy="1789618"/>
          </a:xfrm>
          <a:prstGeom prst="roundRect">
            <a:avLst>
              <a:gd name="adj" fmla="val 11781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7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9337760"/>
              </p:ext>
            </p:extLst>
          </p:nvPr>
        </p:nvGraphicFramePr>
        <p:xfrm>
          <a:off x="5353143" y="383336"/>
          <a:ext cx="5585602" cy="1445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781867894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roup 207"/>
          <p:cNvGrpSpPr/>
          <p:nvPr/>
        </p:nvGrpSpPr>
        <p:grpSpPr>
          <a:xfrm>
            <a:off x="2939614" y="1600200"/>
            <a:ext cx="3958640" cy="3029062"/>
            <a:chOff x="468313" y="1785938"/>
            <a:chExt cx="1778001" cy="1360487"/>
          </a:xfrm>
          <a:solidFill>
            <a:schemeClr val="accent1"/>
          </a:solidFill>
        </p:grpSpPr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9967088" y="4855470"/>
            <a:ext cx="1806130" cy="1629404"/>
            <a:chOff x="3619501" y="3248025"/>
            <a:chExt cx="811213" cy="731838"/>
          </a:xfrm>
          <a:solidFill>
            <a:schemeClr val="accent2"/>
          </a:solidFill>
        </p:grpSpPr>
        <p:sp>
          <p:nvSpPr>
            <p:cNvPr id="177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6643767" y="3876416"/>
            <a:ext cx="1802594" cy="1936904"/>
            <a:chOff x="2132013" y="2808288"/>
            <a:chExt cx="809625" cy="869950"/>
          </a:xfrm>
          <a:solidFill>
            <a:schemeClr val="accent4"/>
          </a:solidFill>
        </p:grpSpPr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989623" y="4509089"/>
            <a:ext cx="1191126" cy="2032337"/>
            <a:chOff x="1389063" y="3092450"/>
            <a:chExt cx="534988" cy="912813"/>
          </a:xfrm>
          <a:solidFill>
            <a:schemeClr val="accent6"/>
          </a:solidFill>
        </p:grpSpPr>
        <p:sp>
          <p:nvSpPr>
            <p:cNvPr id="245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7742998" y="1670889"/>
            <a:ext cx="3396653" cy="3488549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24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6859373" y="1981926"/>
            <a:ext cx="1671818" cy="196871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4352456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9" name="Rounded Rectangle 158"/>
          <p:cNvSpPr/>
          <p:nvPr/>
        </p:nvSpPr>
        <p:spPr>
          <a:xfrm rot="5400000">
            <a:off x="4872160" y="-1322342"/>
            <a:ext cx="3243770" cy="10786311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75" name="Oval 174"/>
          <p:cNvSpPr/>
          <p:nvPr/>
        </p:nvSpPr>
        <p:spPr>
          <a:xfrm>
            <a:off x="3864496" y="1932885"/>
            <a:ext cx="2463674" cy="2463674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2" name="Chart 171"/>
          <p:cNvGraphicFramePr/>
          <p:nvPr>
            <p:extLst>
              <p:ext uri="{D42A27DB-BD31-4B8C-83A1-F6EECF244321}">
                <p14:modId xmlns:p14="http://schemas.microsoft.com/office/powerpoint/2010/main" val="3759732913"/>
              </p:ext>
            </p:extLst>
          </p:nvPr>
        </p:nvGraphicFramePr>
        <p:xfrm>
          <a:off x="4034078" y="212698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4" name="Rectangle 173"/>
          <p:cNvSpPr/>
          <p:nvPr/>
        </p:nvSpPr>
        <p:spPr>
          <a:xfrm>
            <a:off x="4539662" y="286126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11" name="Rounded Rectangle 310"/>
          <p:cNvSpPr/>
          <p:nvPr/>
        </p:nvSpPr>
        <p:spPr>
          <a:xfrm>
            <a:off x="4383580" y="318876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2" name="Oval 311"/>
          <p:cNvSpPr/>
          <p:nvPr/>
        </p:nvSpPr>
        <p:spPr>
          <a:xfrm>
            <a:off x="6968939" y="2187229"/>
            <a:ext cx="1743236" cy="1743236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3" name="Chart 312"/>
          <p:cNvGraphicFramePr/>
          <p:nvPr>
            <p:extLst>
              <p:ext uri="{D42A27DB-BD31-4B8C-83A1-F6EECF244321}">
                <p14:modId xmlns:p14="http://schemas.microsoft.com/office/powerpoint/2010/main" val="2080321963"/>
              </p:ext>
            </p:extLst>
          </p:nvPr>
        </p:nvGraphicFramePr>
        <p:xfrm>
          <a:off x="7095542" y="2321666"/>
          <a:ext cx="1535250" cy="1454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4" name="Rectangle 313"/>
          <p:cNvSpPr/>
          <p:nvPr/>
        </p:nvSpPr>
        <p:spPr>
          <a:xfrm>
            <a:off x="7446483" y="2695550"/>
            <a:ext cx="78686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$6,5k</a:t>
            </a:r>
            <a:endParaRPr lang="en-US" dirty="0">
              <a:latin typeface="+mj-lt"/>
            </a:endParaRPr>
          </a:p>
        </p:txBody>
      </p:sp>
      <p:sp>
        <p:nvSpPr>
          <p:cNvPr id="315" name="Rounded Rectangle 314"/>
          <p:cNvSpPr/>
          <p:nvPr/>
        </p:nvSpPr>
        <p:spPr>
          <a:xfrm>
            <a:off x="7335032" y="3129555"/>
            <a:ext cx="1002844" cy="225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6" name="Oval 315"/>
          <p:cNvSpPr/>
          <p:nvPr/>
        </p:nvSpPr>
        <p:spPr>
          <a:xfrm>
            <a:off x="9556472" y="4255660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7" name="Chart 316"/>
          <p:cNvGraphicFramePr/>
          <p:nvPr>
            <p:extLst>
              <p:ext uri="{D42A27DB-BD31-4B8C-83A1-F6EECF244321}">
                <p14:modId xmlns:p14="http://schemas.microsoft.com/office/powerpoint/2010/main" val="1674734252"/>
              </p:ext>
            </p:extLst>
          </p:nvPr>
        </p:nvGraphicFramePr>
        <p:xfrm>
          <a:off x="9711712" y="442985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8" name="Rectangle 317"/>
          <p:cNvSpPr/>
          <p:nvPr/>
        </p:nvSpPr>
        <p:spPr>
          <a:xfrm>
            <a:off x="10165695" y="504387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024506" y="540691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8734441" y="2218309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1" name="Chart 320"/>
          <p:cNvGraphicFramePr/>
          <p:nvPr>
            <p:extLst>
              <p:ext uri="{D42A27DB-BD31-4B8C-83A1-F6EECF244321}">
                <p14:modId xmlns:p14="http://schemas.microsoft.com/office/powerpoint/2010/main" val="3328622457"/>
              </p:ext>
            </p:extLst>
          </p:nvPr>
        </p:nvGraphicFramePr>
        <p:xfrm>
          <a:off x="8889681" y="239250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22" name="Rectangle 321"/>
          <p:cNvSpPr/>
          <p:nvPr/>
        </p:nvSpPr>
        <p:spPr>
          <a:xfrm>
            <a:off x="9343664" y="300652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$41k</a:t>
            </a:r>
            <a:endParaRPr lang="en-US" dirty="0">
              <a:latin typeface="+mj-lt"/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9202475" y="336956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4" name="Oval 323"/>
          <p:cNvSpPr/>
          <p:nvPr/>
        </p:nvSpPr>
        <p:spPr>
          <a:xfrm>
            <a:off x="6980651" y="4452734"/>
            <a:ext cx="1461892" cy="146189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5" name="Chart 324"/>
          <p:cNvGraphicFramePr/>
          <p:nvPr>
            <p:extLst>
              <p:ext uri="{D42A27DB-BD31-4B8C-83A1-F6EECF244321}">
                <p14:modId xmlns:p14="http://schemas.microsoft.com/office/powerpoint/2010/main" val="3147563784"/>
              </p:ext>
            </p:extLst>
          </p:nvPr>
        </p:nvGraphicFramePr>
        <p:xfrm>
          <a:off x="7090471" y="4563872"/>
          <a:ext cx="1287472" cy="1219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26" name="Rectangle 325"/>
          <p:cNvSpPr/>
          <p:nvPr/>
        </p:nvSpPr>
        <p:spPr>
          <a:xfrm>
            <a:off x="7306334" y="4802799"/>
            <a:ext cx="809242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3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27" name="Rounded Rectangle 326"/>
          <p:cNvSpPr/>
          <p:nvPr/>
        </p:nvSpPr>
        <p:spPr>
          <a:xfrm>
            <a:off x="7286997" y="5272611"/>
            <a:ext cx="840994" cy="18937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8" name="Oval 327"/>
          <p:cNvSpPr/>
          <p:nvPr/>
        </p:nvSpPr>
        <p:spPr>
          <a:xfrm>
            <a:off x="4752627" y="4392691"/>
            <a:ext cx="1682432" cy="168243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9" name="Chart 328"/>
          <p:cNvGraphicFramePr/>
          <p:nvPr>
            <p:extLst>
              <p:ext uri="{D42A27DB-BD31-4B8C-83A1-F6EECF244321}">
                <p14:modId xmlns:p14="http://schemas.microsoft.com/office/powerpoint/2010/main" val="4221698182"/>
              </p:ext>
            </p:extLst>
          </p:nvPr>
        </p:nvGraphicFramePr>
        <p:xfrm>
          <a:off x="4875604" y="4522093"/>
          <a:ext cx="1481698" cy="14037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30" name="Rectangle 329"/>
          <p:cNvSpPr/>
          <p:nvPr/>
        </p:nvSpPr>
        <p:spPr>
          <a:xfrm>
            <a:off x="5127538" y="4880885"/>
            <a:ext cx="931326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dirty="0" smtClean="0">
                <a:latin typeface="+mj-lt"/>
              </a:rPr>
              <a:t>4</a:t>
            </a:r>
            <a:r>
              <a:rPr lang="en-US" b="1" dirty="0" smtClean="0">
                <a:latin typeface="+mj-lt"/>
              </a:rPr>
              <a:t>.2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31" name="Rounded Rectangle 330"/>
          <p:cNvSpPr/>
          <p:nvPr/>
        </p:nvSpPr>
        <p:spPr>
          <a:xfrm>
            <a:off x="5105808" y="5308554"/>
            <a:ext cx="967864" cy="217938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32" name="TextBox 331"/>
          <p:cNvSpPr txBox="1"/>
          <p:nvPr/>
        </p:nvSpPr>
        <p:spPr>
          <a:xfrm>
            <a:off x="1338643" y="1630792"/>
            <a:ext cx="18660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aphicFrame>
        <p:nvGraphicFramePr>
          <p:cNvPr id="33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2100640"/>
              </p:ext>
            </p:extLst>
          </p:nvPr>
        </p:nvGraphicFramePr>
        <p:xfrm>
          <a:off x="1232608" y="2621668"/>
          <a:ext cx="2145284" cy="2967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4" name="Oval 333"/>
          <p:cNvSpPr/>
          <p:nvPr/>
        </p:nvSpPr>
        <p:spPr>
          <a:xfrm>
            <a:off x="1280867" y="596502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35" name="TextBox 334"/>
          <p:cNvSpPr txBox="1"/>
          <p:nvPr/>
        </p:nvSpPr>
        <p:spPr>
          <a:xfrm>
            <a:off x="1674744" y="6022835"/>
            <a:ext cx="169787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b="1" dirty="0" smtClean="0">
                <a:latin typeface="+mj-lt"/>
              </a:rPr>
              <a:t>91</a:t>
            </a:r>
            <a:r>
              <a:rPr lang="en-US" b="1" dirty="0" smtClean="0">
                <a:latin typeface="+mj-lt"/>
              </a:rPr>
              <a:t>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6" name="Freeform 40"/>
          <p:cNvSpPr>
            <a:spLocks noEditPoints="1"/>
          </p:cNvSpPr>
          <p:nvPr/>
        </p:nvSpPr>
        <p:spPr bwMode="auto">
          <a:xfrm>
            <a:off x="1402493" y="608866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TextBox 337"/>
          <p:cNvSpPr txBox="1"/>
          <p:nvPr/>
        </p:nvSpPr>
        <p:spPr>
          <a:xfrm>
            <a:off x="3662467" y="5930502"/>
            <a:ext cx="588693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67598976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470247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Map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accent1"/>
                </a:solidFill>
              </a:rPr>
              <a:t>2024</a:t>
            </a:r>
            <a:endParaRPr lang="en-US" sz="1200" dirty="0">
              <a:solidFill>
                <a:schemeClr val="accent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56" name="Rounded Rectangle 255"/>
          <p:cNvSpPr/>
          <p:nvPr/>
        </p:nvSpPr>
        <p:spPr>
          <a:xfrm rot="5400000">
            <a:off x="2023007" y="2055438"/>
            <a:ext cx="3686791" cy="5395819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65" name="Chart 264"/>
          <p:cNvGraphicFramePr/>
          <p:nvPr>
            <p:extLst>
              <p:ext uri="{D42A27DB-BD31-4B8C-83A1-F6EECF244321}">
                <p14:modId xmlns:p14="http://schemas.microsoft.com/office/powerpoint/2010/main" val="645726567"/>
              </p:ext>
            </p:extLst>
          </p:nvPr>
        </p:nvGraphicFramePr>
        <p:xfrm>
          <a:off x="3938100" y="3488073"/>
          <a:ext cx="2157900" cy="21542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6" name="Freeform 20"/>
          <p:cNvSpPr>
            <a:spLocks/>
          </p:cNvSpPr>
          <p:nvPr/>
        </p:nvSpPr>
        <p:spPr bwMode="auto">
          <a:xfrm>
            <a:off x="4604604" y="4210934"/>
            <a:ext cx="743236" cy="743560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7" name="TextBox 266"/>
          <p:cNvSpPr txBox="1"/>
          <p:nvPr/>
        </p:nvSpPr>
        <p:spPr>
          <a:xfrm>
            <a:off x="4559118" y="4411762"/>
            <a:ext cx="83838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71</a:t>
            </a:r>
            <a:r>
              <a:rPr lang="uk-UA" b="1" dirty="0" smtClean="0">
                <a:solidFill>
                  <a:srgbClr val="FFFFFF"/>
                </a:solidFill>
                <a:latin typeface="+mj-lt"/>
              </a:rPr>
              <a:t>%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235894" y="3227722"/>
            <a:ext cx="11738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i="1" dirty="0">
                <a:solidFill>
                  <a:srgbClr val="FFFFFF"/>
                </a:solidFill>
              </a:rPr>
              <a:t>Lorem Ipsum has been the </a:t>
            </a:r>
            <a:r>
              <a:rPr lang="en-US" sz="1000" i="1" dirty="0" smtClean="0">
                <a:solidFill>
                  <a:srgbClr val="FFFFFF"/>
                </a:solidFill>
              </a:rPr>
              <a:t>text</a:t>
            </a:r>
            <a:r>
              <a:rPr lang="en-US" sz="1000" i="1" dirty="0">
                <a:solidFill>
                  <a:srgbClr val="FFFFFF"/>
                </a:solidFill>
              </a:rPr>
              <a:t>. </a:t>
            </a:r>
          </a:p>
        </p:txBody>
      </p:sp>
      <p:cxnSp>
        <p:nvCxnSpPr>
          <p:cNvPr id="269" name="Straight Connector 268"/>
          <p:cNvCxnSpPr/>
          <p:nvPr/>
        </p:nvCxnSpPr>
        <p:spPr>
          <a:xfrm flipV="1">
            <a:off x="5188529" y="3247112"/>
            <a:ext cx="0" cy="474631"/>
          </a:xfrm>
          <a:prstGeom prst="line">
            <a:avLst/>
          </a:prstGeom>
          <a:ln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4375789" y="5516499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4375789" y="5800034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1622511" y="3747302"/>
            <a:ext cx="2190236" cy="101566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1622510" y="3274354"/>
            <a:ext cx="219023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4" name="Oval 273"/>
          <p:cNvSpPr/>
          <p:nvPr/>
        </p:nvSpPr>
        <p:spPr>
          <a:xfrm>
            <a:off x="1697510" y="5074447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5" name="Freeform 366"/>
          <p:cNvSpPr>
            <a:spLocks/>
          </p:cNvSpPr>
          <p:nvPr/>
        </p:nvSpPr>
        <p:spPr bwMode="auto">
          <a:xfrm>
            <a:off x="1859583" y="5182838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2390241" y="5339512"/>
            <a:ext cx="127009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2390241" y="5011645"/>
            <a:ext cx="127009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1622510" y="5897829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1718560" y="5939513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7069574" y="2710210"/>
            <a:ext cx="2385762" cy="1296388"/>
            <a:chOff x="388220" y="661437"/>
            <a:chExt cx="5267794" cy="2862440"/>
          </a:xfrm>
          <a:solidFill>
            <a:schemeClr val="accent2"/>
          </a:solidFill>
        </p:grpSpPr>
        <p:sp>
          <p:nvSpPr>
            <p:cNvPr id="386" name="Freeform 24"/>
            <p:cNvSpPr>
              <a:spLocks noEditPoints="1"/>
            </p:cNvSpPr>
            <p:nvPr/>
          </p:nvSpPr>
          <p:spPr bwMode="auto">
            <a:xfrm>
              <a:off x="3745100" y="661437"/>
              <a:ext cx="1806719" cy="1505927"/>
            </a:xfrm>
            <a:custGeom>
              <a:avLst/>
              <a:gdLst>
                <a:gd name="T0" fmla="*/ 67 w 1838"/>
                <a:gd name="T1" fmla="*/ 412 h 1532"/>
                <a:gd name="T2" fmla="*/ 161 w 1838"/>
                <a:gd name="T3" fmla="*/ 281 h 1532"/>
                <a:gd name="T4" fmla="*/ 204 w 1838"/>
                <a:gd name="T5" fmla="*/ 234 h 1532"/>
                <a:gd name="T6" fmla="*/ 187 w 1838"/>
                <a:gd name="T7" fmla="*/ 23 h 1532"/>
                <a:gd name="T8" fmla="*/ 317 w 1838"/>
                <a:gd name="T9" fmla="*/ 54 h 1532"/>
                <a:gd name="T10" fmla="*/ 393 w 1838"/>
                <a:gd name="T11" fmla="*/ 2 h 1532"/>
                <a:gd name="T12" fmla="*/ 528 w 1838"/>
                <a:gd name="T13" fmla="*/ 21 h 1532"/>
                <a:gd name="T14" fmla="*/ 771 w 1838"/>
                <a:gd name="T15" fmla="*/ 56 h 1532"/>
                <a:gd name="T16" fmla="*/ 840 w 1838"/>
                <a:gd name="T17" fmla="*/ 73 h 1532"/>
                <a:gd name="T18" fmla="*/ 883 w 1838"/>
                <a:gd name="T19" fmla="*/ 87 h 1532"/>
                <a:gd name="T20" fmla="*/ 1176 w 1838"/>
                <a:gd name="T21" fmla="*/ 127 h 1532"/>
                <a:gd name="T22" fmla="*/ 1273 w 1838"/>
                <a:gd name="T23" fmla="*/ 33 h 1532"/>
                <a:gd name="T24" fmla="*/ 1389 w 1838"/>
                <a:gd name="T25" fmla="*/ 33 h 1532"/>
                <a:gd name="T26" fmla="*/ 1500 w 1838"/>
                <a:gd name="T27" fmla="*/ 80 h 1532"/>
                <a:gd name="T28" fmla="*/ 1656 w 1838"/>
                <a:gd name="T29" fmla="*/ 222 h 1532"/>
                <a:gd name="T30" fmla="*/ 1618 w 1838"/>
                <a:gd name="T31" fmla="*/ 357 h 1532"/>
                <a:gd name="T32" fmla="*/ 1651 w 1838"/>
                <a:gd name="T33" fmla="*/ 450 h 1532"/>
                <a:gd name="T34" fmla="*/ 1680 w 1838"/>
                <a:gd name="T35" fmla="*/ 490 h 1532"/>
                <a:gd name="T36" fmla="*/ 1717 w 1838"/>
                <a:gd name="T37" fmla="*/ 521 h 1532"/>
                <a:gd name="T38" fmla="*/ 1762 w 1838"/>
                <a:gd name="T39" fmla="*/ 625 h 1532"/>
                <a:gd name="T40" fmla="*/ 1829 w 1838"/>
                <a:gd name="T41" fmla="*/ 696 h 1532"/>
                <a:gd name="T42" fmla="*/ 1791 w 1838"/>
                <a:gd name="T43" fmla="*/ 731 h 1532"/>
                <a:gd name="T44" fmla="*/ 1722 w 1838"/>
                <a:gd name="T45" fmla="*/ 753 h 1532"/>
                <a:gd name="T46" fmla="*/ 1609 w 1838"/>
                <a:gd name="T47" fmla="*/ 873 h 1532"/>
                <a:gd name="T48" fmla="*/ 1445 w 1838"/>
                <a:gd name="T49" fmla="*/ 971 h 1532"/>
                <a:gd name="T50" fmla="*/ 1396 w 1838"/>
                <a:gd name="T51" fmla="*/ 1129 h 1532"/>
                <a:gd name="T52" fmla="*/ 1450 w 1838"/>
                <a:gd name="T53" fmla="*/ 1342 h 1532"/>
                <a:gd name="T54" fmla="*/ 1434 w 1838"/>
                <a:gd name="T55" fmla="*/ 1492 h 1532"/>
                <a:gd name="T56" fmla="*/ 1301 w 1838"/>
                <a:gd name="T57" fmla="*/ 1487 h 1532"/>
                <a:gd name="T58" fmla="*/ 1259 w 1838"/>
                <a:gd name="T59" fmla="*/ 1480 h 1532"/>
                <a:gd name="T60" fmla="*/ 1102 w 1838"/>
                <a:gd name="T61" fmla="*/ 1423 h 1532"/>
                <a:gd name="T62" fmla="*/ 1084 w 1838"/>
                <a:gd name="T63" fmla="*/ 1378 h 1532"/>
                <a:gd name="T64" fmla="*/ 1020 w 1838"/>
                <a:gd name="T65" fmla="*/ 1383 h 1532"/>
                <a:gd name="T66" fmla="*/ 963 w 1838"/>
                <a:gd name="T67" fmla="*/ 1321 h 1532"/>
                <a:gd name="T68" fmla="*/ 755 w 1838"/>
                <a:gd name="T69" fmla="*/ 1259 h 1532"/>
                <a:gd name="T70" fmla="*/ 601 w 1838"/>
                <a:gd name="T71" fmla="*/ 1295 h 1532"/>
                <a:gd name="T72" fmla="*/ 478 w 1838"/>
                <a:gd name="T73" fmla="*/ 1359 h 1532"/>
                <a:gd name="T74" fmla="*/ 355 w 1838"/>
                <a:gd name="T75" fmla="*/ 1385 h 1532"/>
                <a:gd name="T76" fmla="*/ 261 w 1838"/>
                <a:gd name="T77" fmla="*/ 1233 h 1532"/>
                <a:gd name="T78" fmla="*/ 0 w 1838"/>
                <a:gd name="T79" fmla="*/ 1110 h 1532"/>
                <a:gd name="T80" fmla="*/ 17 w 1838"/>
                <a:gd name="T81" fmla="*/ 1063 h 1532"/>
                <a:gd name="T82" fmla="*/ 10 w 1838"/>
                <a:gd name="T83" fmla="*/ 999 h 1532"/>
                <a:gd name="T84" fmla="*/ 12 w 1838"/>
                <a:gd name="T85" fmla="*/ 914 h 1532"/>
                <a:gd name="T86" fmla="*/ 121 w 1838"/>
                <a:gd name="T87" fmla="*/ 933 h 1532"/>
                <a:gd name="T88" fmla="*/ 315 w 1838"/>
                <a:gd name="T89" fmla="*/ 843 h 1532"/>
                <a:gd name="T90" fmla="*/ 289 w 1838"/>
                <a:gd name="T91" fmla="*/ 672 h 1532"/>
                <a:gd name="T92" fmla="*/ 232 w 1838"/>
                <a:gd name="T93" fmla="*/ 575 h 1532"/>
                <a:gd name="T94" fmla="*/ 227 w 1838"/>
                <a:gd name="T95" fmla="*/ 537 h 1532"/>
                <a:gd name="T96" fmla="*/ 1202 w 1838"/>
                <a:gd name="T97" fmla="*/ 684 h 1532"/>
                <a:gd name="T98" fmla="*/ 1242 w 1838"/>
                <a:gd name="T99" fmla="*/ 762 h 1532"/>
                <a:gd name="T100" fmla="*/ 1377 w 1838"/>
                <a:gd name="T101" fmla="*/ 753 h 1532"/>
                <a:gd name="T102" fmla="*/ 1486 w 1838"/>
                <a:gd name="T103" fmla="*/ 710 h 1532"/>
                <a:gd name="T104" fmla="*/ 1443 w 1838"/>
                <a:gd name="T105" fmla="*/ 601 h 1532"/>
                <a:gd name="T106" fmla="*/ 1393 w 1838"/>
                <a:gd name="T107" fmla="*/ 577 h 1532"/>
                <a:gd name="T108" fmla="*/ 1320 w 1838"/>
                <a:gd name="T109" fmla="*/ 566 h 1532"/>
                <a:gd name="T110" fmla="*/ 1207 w 1838"/>
                <a:gd name="T111" fmla="*/ 646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8" h="1532">
                  <a:moveTo>
                    <a:pt x="95" y="521"/>
                  </a:moveTo>
                  <a:lnTo>
                    <a:pt x="95" y="521"/>
                  </a:lnTo>
                  <a:lnTo>
                    <a:pt x="78" y="509"/>
                  </a:lnTo>
                  <a:lnTo>
                    <a:pt x="76" y="506"/>
                  </a:lnTo>
                  <a:lnTo>
                    <a:pt x="78" y="502"/>
                  </a:lnTo>
                  <a:lnTo>
                    <a:pt x="78" y="473"/>
                  </a:lnTo>
                  <a:lnTo>
                    <a:pt x="71" y="442"/>
                  </a:lnTo>
                  <a:lnTo>
                    <a:pt x="67" y="412"/>
                  </a:lnTo>
                  <a:lnTo>
                    <a:pt x="76" y="388"/>
                  </a:lnTo>
                  <a:lnTo>
                    <a:pt x="107" y="348"/>
                  </a:lnTo>
                  <a:lnTo>
                    <a:pt x="107" y="326"/>
                  </a:lnTo>
                  <a:lnTo>
                    <a:pt x="112" y="312"/>
                  </a:lnTo>
                  <a:lnTo>
                    <a:pt x="112" y="300"/>
                  </a:lnTo>
                  <a:lnTo>
                    <a:pt x="114" y="289"/>
                  </a:lnTo>
                  <a:lnTo>
                    <a:pt x="123" y="281"/>
                  </a:lnTo>
                  <a:lnTo>
                    <a:pt x="161" y="281"/>
                  </a:lnTo>
                  <a:lnTo>
                    <a:pt x="199" y="289"/>
                  </a:lnTo>
                  <a:lnTo>
                    <a:pt x="213" y="286"/>
                  </a:lnTo>
                  <a:lnTo>
                    <a:pt x="218" y="265"/>
                  </a:lnTo>
                  <a:lnTo>
                    <a:pt x="216" y="262"/>
                  </a:lnTo>
                  <a:lnTo>
                    <a:pt x="211" y="258"/>
                  </a:lnTo>
                  <a:lnTo>
                    <a:pt x="206" y="248"/>
                  </a:lnTo>
                  <a:lnTo>
                    <a:pt x="204" y="241"/>
                  </a:lnTo>
                  <a:lnTo>
                    <a:pt x="204" y="234"/>
                  </a:lnTo>
                  <a:lnTo>
                    <a:pt x="206" y="220"/>
                  </a:lnTo>
                  <a:lnTo>
                    <a:pt x="206" y="151"/>
                  </a:lnTo>
                  <a:lnTo>
                    <a:pt x="201" y="120"/>
                  </a:lnTo>
                  <a:lnTo>
                    <a:pt x="192" y="87"/>
                  </a:lnTo>
                  <a:lnTo>
                    <a:pt x="185" y="59"/>
                  </a:lnTo>
                  <a:lnTo>
                    <a:pt x="192" y="33"/>
                  </a:lnTo>
                  <a:lnTo>
                    <a:pt x="190" y="28"/>
                  </a:lnTo>
                  <a:lnTo>
                    <a:pt x="187" y="23"/>
                  </a:lnTo>
                  <a:lnTo>
                    <a:pt x="187" y="19"/>
                  </a:lnTo>
                  <a:lnTo>
                    <a:pt x="190" y="16"/>
                  </a:lnTo>
                  <a:lnTo>
                    <a:pt x="206" y="11"/>
                  </a:lnTo>
                  <a:lnTo>
                    <a:pt x="246" y="19"/>
                  </a:lnTo>
                  <a:lnTo>
                    <a:pt x="301" y="11"/>
                  </a:lnTo>
                  <a:lnTo>
                    <a:pt x="310" y="26"/>
                  </a:lnTo>
                  <a:lnTo>
                    <a:pt x="315" y="40"/>
                  </a:lnTo>
                  <a:lnTo>
                    <a:pt x="317" y="54"/>
                  </a:lnTo>
                  <a:lnTo>
                    <a:pt x="315" y="71"/>
                  </a:lnTo>
                  <a:lnTo>
                    <a:pt x="329" y="68"/>
                  </a:lnTo>
                  <a:lnTo>
                    <a:pt x="379" y="45"/>
                  </a:lnTo>
                  <a:lnTo>
                    <a:pt x="384" y="42"/>
                  </a:lnTo>
                  <a:lnTo>
                    <a:pt x="391" y="28"/>
                  </a:lnTo>
                  <a:lnTo>
                    <a:pt x="391" y="21"/>
                  </a:lnTo>
                  <a:lnTo>
                    <a:pt x="391" y="7"/>
                  </a:lnTo>
                  <a:lnTo>
                    <a:pt x="393" y="2"/>
                  </a:lnTo>
                  <a:lnTo>
                    <a:pt x="398" y="0"/>
                  </a:lnTo>
                  <a:lnTo>
                    <a:pt x="402" y="4"/>
                  </a:lnTo>
                  <a:lnTo>
                    <a:pt x="405" y="9"/>
                  </a:lnTo>
                  <a:lnTo>
                    <a:pt x="410" y="11"/>
                  </a:lnTo>
                  <a:lnTo>
                    <a:pt x="443" y="4"/>
                  </a:lnTo>
                  <a:lnTo>
                    <a:pt x="459" y="7"/>
                  </a:lnTo>
                  <a:lnTo>
                    <a:pt x="495" y="19"/>
                  </a:lnTo>
                  <a:lnTo>
                    <a:pt x="528" y="21"/>
                  </a:lnTo>
                  <a:lnTo>
                    <a:pt x="544" y="28"/>
                  </a:lnTo>
                  <a:lnTo>
                    <a:pt x="585" y="52"/>
                  </a:lnTo>
                  <a:lnTo>
                    <a:pt x="646" y="64"/>
                  </a:lnTo>
                  <a:lnTo>
                    <a:pt x="708" y="82"/>
                  </a:lnTo>
                  <a:lnTo>
                    <a:pt x="724" y="82"/>
                  </a:lnTo>
                  <a:lnTo>
                    <a:pt x="738" y="80"/>
                  </a:lnTo>
                  <a:lnTo>
                    <a:pt x="750" y="75"/>
                  </a:lnTo>
                  <a:lnTo>
                    <a:pt x="771" y="56"/>
                  </a:lnTo>
                  <a:lnTo>
                    <a:pt x="778" y="54"/>
                  </a:lnTo>
                  <a:lnTo>
                    <a:pt x="800" y="49"/>
                  </a:lnTo>
                  <a:lnTo>
                    <a:pt x="802" y="52"/>
                  </a:lnTo>
                  <a:lnTo>
                    <a:pt x="809" y="64"/>
                  </a:lnTo>
                  <a:lnTo>
                    <a:pt x="814" y="68"/>
                  </a:lnTo>
                  <a:lnTo>
                    <a:pt x="819" y="71"/>
                  </a:lnTo>
                  <a:lnTo>
                    <a:pt x="833" y="68"/>
                  </a:lnTo>
                  <a:lnTo>
                    <a:pt x="840" y="73"/>
                  </a:lnTo>
                  <a:lnTo>
                    <a:pt x="847" y="73"/>
                  </a:lnTo>
                  <a:lnTo>
                    <a:pt x="852" y="73"/>
                  </a:lnTo>
                  <a:lnTo>
                    <a:pt x="847" y="82"/>
                  </a:lnTo>
                  <a:lnTo>
                    <a:pt x="854" y="80"/>
                  </a:lnTo>
                  <a:lnTo>
                    <a:pt x="864" y="78"/>
                  </a:lnTo>
                  <a:lnTo>
                    <a:pt x="868" y="82"/>
                  </a:lnTo>
                  <a:lnTo>
                    <a:pt x="873" y="92"/>
                  </a:lnTo>
                  <a:lnTo>
                    <a:pt x="883" y="87"/>
                  </a:lnTo>
                  <a:lnTo>
                    <a:pt x="887" y="92"/>
                  </a:lnTo>
                  <a:lnTo>
                    <a:pt x="890" y="99"/>
                  </a:lnTo>
                  <a:lnTo>
                    <a:pt x="892" y="104"/>
                  </a:lnTo>
                  <a:lnTo>
                    <a:pt x="972" y="142"/>
                  </a:lnTo>
                  <a:lnTo>
                    <a:pt x="1013" y="151"/>
                  </a:lnTo>
                  <a:lnTo>
                    <a:pt x="1076" y="132"/>
                  </a:lnTo>
                  <a:lnTo>
                    <a:pt x="1176" y="127"/>
                  </a:lnTo>
                  <a:lnTo>
                    <a:pt x="1176" y="127"/>
                  </a:lnTo>
                  <a:lnTo>
                    <a:pt x="1190" y="123"/>
                  </a:lnTo>
                  <a:lnTo>
                    <a:pt x="1202" y="127"/>
                  </a:lnTo>
                  <a:lnTo>
                    <a:pt x="1204" y="127"/>
                  </a:lnTo>
                  <a:lnTo>
                    <a:pt x="1216" y="123"/>
                  </a:lnTo>
                  <a:lnTo>
                    <a:pt x="1221" y="113"/>
                  </a:lnTo>
                  <a:lnTo>
                    <a:pt x="1242" y="45"/>
                  </a:lnTo>
                  <a:lnTo>
                    <a:pt x="1254" y="35"/>
                  </a:lnTo>
                  <a:lnTo>
                    <a:pt x="1273" y="33"/>
                  </a:lnTo>
                  <a:lnTo>
                    <a:pt x="1280" y="30"/>
                  </a:lnTo>
                  <a:lnTo>
                    <a:pt x="1292" y="23"/>
                  </a:lnTo>
                  <a:lnTo>
                    <a:pt x="1299" y="21"/>
                  </a:lnTo>
                  <a:lnTo>
                    <a:pt x="1306" y="21"/>
                  </a:lnTo>
                  <a:lnTo>
                    <a:pt x="1318" y="28"/>
                  </a:lnTo>
                  <a:lnTo>
                    <a:pt x="1363" y="30"/>
                  </a:lnTo>
                  <a:lnTo>
                    <a:pt x="1374" y="30"/>
                  </a:lnTo>
                  <a:lnTo>
                    <a:pt x="1389" y="33"/>
                  </a:lnTo>
                  <a:lnTo>
                    <a:pt x="1398" y="45"/>
                  </a:lnTo>
                  <a:lnTo>
                    <a:pt x="1403" y="59"/>
                  </a:lnTo>
                  <a:lnTo>
                    <a:pt x="1412" y="71"/>
                  </a:lnTo>
                  <a:lnTo>
                    <a:pt x="1422" y="75"/>
                  </a:lnTo>
                  <a:lnTo>
                    <a:pt x="1434" y="75"/>
                  </a:lnTo>
                  <a:lnTo>
                    <a:pt x="1460" y="68"/>
                  </a:lnTo>
                  <a:lnTo>
                    <a:pt x="1471" y="68"/>
                  </a:lnTo>
                  <a:lnTo>
                    <a:pt x="1500" y="80"/>
                  </a:lnTo>
                  <a:lnTo>
                    <a:pt x="1514" y="82"/>
                  </a:lnTo>
                  <a:lnTo>
                    <a:pt x="1526" y="78"/>
                  </a:lnTo>
                  <a:lnTo>
                    <a:pt x="1552" y="64"/>
                  </a:lnTo>
                  <a:lnTo>
                    <a:pt x="1561" y="61"/>
                  </a:lnTo>
                  <a:lnTo>
                    <a:pt x="1583" y="82"/>
                  </a:lnTo>
                  <a:lnTo>
                    <a:pt x="1609" y="151"/>
                  </a:lnTo>
                  <a:lnTo>
                    <a:pt x="1639" y="172"/>
                  </a:lnTo>
                  <a:lnTo>
                    <a:pt x="1656" y="222"/>
                  </a:lnTo>
                  <a:lnTo>
                    <a:pt x="1656" y="241"/>
                  </a:lnTo>
                  <a:lnTo>
                    <a:pt x="1646" y="258"/>
                  </a:lnTo>
                  <a:lnTo>
                    <a:pt x="1637" y="270"/>
                  </a:lnTo>
                  <a:lnTo>
                    <a:pt x="1635" y="279"/>
                  </a:lnTo>
                  <a:lnTo>
                    <a:pt x="1635" y="296"/>
                  </a:lnTo>
                  <a:lnTo>
                    <a:pt x="1623" y="326"/>
                  </a:lnTo>
                  <a:lnTo>
                    <a:pt x="1618" y="341"/>
                  </a:lnTo>
                  <a:lnTo>
                    <a:pt x="1618" y="357"/>
                  </a:lnTo>
                  <a:lnTo>
                    <a:pt x="1625" y="416"/>
                  </a:lnTo>
                  <a:lnTo>
                    <a:pt x="1625" y="423"/>
                  </a:lnTo>
                  <a:lnTo>
                    <a:pt x="1625" y="426"/>
                  </a:lnTo>
                  <a:lnTo>
                    <a:pt x="1625" y="431"/>
                  </a:lnTo>
                  <a:lnTo>
                    <a:pt x="1627" y="442"/>
                  </a:lnTo>
                  <a:lnTo>
                    <a:pt x="1630" y="450"/>
                  </a:lnTo>
                  <a:lnTo>
                    <a:pt x="1637" y="452"/>
                  </a:lnTo>
                  <a:lnTo>
                    <a:pt x="1651" y="450"/>
                  </a:lnTo>
                  <a:lnTo>
                    <a:pt x="1656" y="452"/>
                  </a:lnTo>
                  <a:lnTo>
                    <a:pt x="1663" y="457"/>
                  </a:lnTo>
                  <a:lnTo>
                    <a:pt x="1672" y="461"/>
                  </a:lnTo>
                  <a:lnTo>
                    <a:pt x="1677" y="471"/>
                  </a:lnTo>
                  <a:lnTo>
                    <a:pt x="1677" y="476"/>
                  </a:lnTo>
                  <a:lnTo>
                    <a:pt x="1675" y="483"/>
                  </a:lnTo>
                  <a:lnTo>
                    <a:pt x="1675" y="487"/>
                  </a:lnTo>
                  <a:lnTo>
                    <a:pt x="1680" y="490"/>
                  </a:lnTo>
                  <a:lnTo>
                    <a:pt x="1682" y="490"/>
                  </a:lnTo>
                  <a:lnTo>
                    <a:pt x="1684" y="497"/>
                  </a:lnTo>
                  <a:lnTo>
                    <a:pt x="1689" y="502"/>
                  </a:lnTo>
                  <a:lnTo>
                    <a:pt x="1691" y="506"/>
                  </a:lnTo>
                  <a:lnTo>
                    <a:pt x="1694" y="511"/>
                  </a:lnTo>
                  <a:lnTo>
                    <a:pt x="1701" y="513"/>
                  </a:lnTo>
                  <a:lnTo>
                    <a:pt x="1708" y="516"/>
                  </a:lnTo>
                  <a:lnTo>
                    <a:pt x="1717" y="521"/>
                  </a:lnTo>
                  <a:lnTo>
                    <a:pt x="1722" y="523"/>
                  </a:lnTo>
                  <a:lnTo>
                    <a:pt x="1724" y="525"/>
                  </a:lnTo>
                  <a:lnTo>
                    <a:pt x="1727" y="530"/>
                  </a:lnTo>
                  <a:lnTo>
                    <a:pt x="1729" y="542"/>
                  </a:lnTo>
                  <a:lnTo>
                    <a:pt x="1729" y="547"/>
                  </a:lnTo>
                  <a:lnTo>
                    <a:pt x="1748" y="582"/>
                  </a:lnTo>
                  <a:lnTo>
                    <a:pt x="1758" y="601"/>
                  </a:lnTo>
                  <a:lnTo>
                    <a:pt x="1762" y="625"/>
                  </a:lnTo>
                  <a:lnTo>
                    <a:pt x="1769" y="641"/>
                  </a:lnTo>
                  <a:lnTo>
                    <a:pt x="1793" y="656"/>
                  </a:lnTo>
                  <a:lnTo>
                    <a:pt x="1803" y="660"/>
                  </a:lnTo>
                  <a:lnTo>
                    <a:pt x="1814" y="660"/>
                  </a:lnTo>
                  <a:lnTo>
                    <a:pt x="1824" y="663"/>
                  </a:lnTo>
                  <a:lnTo>
                    <a:pt x="1838" y="679"/>
                  </a:lnTo>
                  <a:lnTo>
                    <a:pt x="1831" y="691"/>
                  </a:lnTo>
                  <a:lnTo>
                    <a:pt x="1829" y="696"/>
                  </a:lnTo>
                  <a:lnTo>
                    <a:pt x="1821" y="698"/>
                  </a:lnTo>
                  <a:lnTo>
                    <a:pt x="1814" y="698"/>
                  </a:lnTo>
                  <a:lnTo>
                    <a:pt x="1807" y="696"/>
                  </a:lnTo>
                  <a:lnTo>
                    <a:pt x="1798" y="693"/>
                  </a:lnTo>
                  <a:lnTo>
                    <a:pt x="1793" y="696"/>
                  </a:lnTo>
                  <a:lnTo>
                    <a:pt x="1786" y="708"/>
                  </a:lnTo>
                  <a:lnTo>
                    <a:pt x="1788" y="724"/>
                  </a:lnTo>
                  <a:lnTo>
                    <a:pt x="1791" y="731"/>
                  </a:lnTo>
                  <a:lnTo>
                    <a:pt x="1793" y="741"/>
                  </a:lnTo>
                  <a:lnTo>
                    <a:pt x="1795" y="748"/>
                  </a:lnTo>
                  <a:lnTo>
                    <a:pt x="1791" y="760"/>
                  </a:lnTo>
                  <a:lnTo>
                    <a:pt x="1784" y="767"/>
                  </a:lnTo>
                  <a:lnTo>
                    <a:pt x="1772" y="765"/>
                  </a:lnTo>
                  <a:lnTo>
                    <a:pt x="1748" y="750"/>
                  </a:lnTo>
                  <a:lnTo>
                    <a:pt x="1734" y="748"/>
                  </a:lnTo>
                  <a:lnTo>
                    <a:pt x="1722" y="753"/>
                  </a:lnTo>
                  <a:lnTo>
                    <a:pt x="1706" y="765"/>
                  </a:lnTo>
                  <a:lnTo>
                    <a:pt x="1682" y="791"/>
                  </a:lnTo>
                  <a:lnTo>
                    <a:pt x="1656" y="812"/>
                  </a:lnTo>
                  <a:lnTo>
                    <a:pt x="1649" y="812"/>
                  </a:lnTo>
                  <a:lnTo>
                    <a:pt x="1639" y="817"/>
                  </a:lnTo>
                  <a:lnTo>
                    <a:pt x="1627" y="826"/>
                  </a:lnTo>
                  <a:lnTo>
                    <a:pt x="1613" y="845"/>
                  </a:lnTo>
                  <a:lnTo>
                    <a:pt x="1609" y="873"/>
                  </a:lnTo>
                  <a:lnTo>
                    <a:pt x="1604" y="888"/>
                  </a:lnTo>
                  <a:lnTo>
                    <a:pt x="1597" y="899"/>
                  </a:lnTo>
                  <a:lnTo>
                    <a:pt x="1575" y="923"/>
                  </a:lnTo>
                  <a:lnTo>
                    <a:pt x="1566" y="940"/>
                  </a:lnTo>
                  <a:lnTo>
                    <a:pt x="1542" y="959"/>
                  </a:lnTo>
                  <a:lnTo>
                    <a:pt x="1488" y="954"/>
                  </a:lnTo>
                  <a:lnTo>
                    <a:pt x="1464" y="961"/>
                  </a:lnTo>
                  <a:lnTo>
                    <a:pt x="1445" y="971"/>
                  </a:lnTo>
                  <a:lnTo>
                    <a:pt x="1417" y="1004"/>
                  </a:lnTo>
                  <a:lnTo>
                    <a:pt x="1410" y="1018"/>
                  </a:lnTo>
                  <a:lnTo>
                    <a:pt x="1403" y="1042"/>
                  </a:lnTo>
                  <a:lnTo>
                    <a:pt x="1410" y="1084"/>
                  </a:lnTo>
                  <a:lnTo>
                    <a:pt x="1410" y="1096"/>
                  </a:lnTo>
                  <a:lnTo>
                    <a:pt x="1408" y="1108"/>
                  </a:lnTo>
                  <a:lnTo>
                    <a:pt x="1400" y="1120"/>
                  </a:lnTo>
                  <a:lnTo>
                    <a:pt x="1396" y="1129"/>
                  </a:lnTo>
                  <a:lnTo>
                    <a:pt x="1372" y="1136"/>
                  </a:lnTo>
                  <a:lnTo>
                    <a:pt x="1384" y="1203"/>
                  </a:lnTo>
                  <a:lnTo>
                    <a:pt x="1393" y="1214"/>
                  </a:lnTo>
                  <a:lnTo>
                    <a:pt x="1408" y="1231"/>
                  </a:lnTo>
                  <a:lnTo>
                    <a:pt x="1438" y="1255"/>
                  </a:lnTo>
                  <a:lnTo>
                    <a:pt x="1467" y="1283"/>
                  </a:lnTo>
                  <a:lnTo>
                    <a:pt x="1452" y="1333"/>
                  </a:lnTo>
                  <a:lnTo>
                    <a:pt x="1450" y="1342"/>
                  </a:lnTo>
                  <a:lnTo>
                    <a:pt x="1445" y="1357"/>
                  </a:lnTo>
                  <a:lnTo>
                    <a:pt x="1443" y="1368"/>
                  </a:lnTo>
                  <a:lnTo>
                    <a:pt x="1445" y="1392"/>
                  </a:lnTo>
                  <a:lnTo>
                    <a:pt x="1452" y="1409"/>
                  </a:lnTo>
                  <a:lnTo>
                    <a:pt x="1460" y="1420"/>
                  </a:lnTo>
                  <a:lnTo>
                    <a:pt x="1462" y="1432"/>
                  </a:lnTo>
                  <a:lnTo>
                    <a:pt x="1462" y="1444"/>
                  </a:lnTo>
                  <a:lnTo>
                    <a:pt x="1434" y="1492"/>
                  </a:lnTo>
                  <a:lnTo>
                    <a:pt x="1424" y="1503"/>
                  </a:lnTo>
                  <a:lnTo>
                    <a:pt x="1408" y="1518"/>
                  </a:lnTo>
                  <a:lnTo>
                    <a:pt x="1391" y="1525"/>
                  </a:lnTo>
                  <a:lnTo>
                    <a:pt x="1351" y="1532"/>
                  </a:lnTo>
                  <a:lnTo>
                    <a:pt x="1320" y="1515"/>
                  </a:lnTo>
                  <a:lnTo>
                    <a:pt x="1311" y="1501"/>
                  </a:lnTo>
                  <a:lnTo>
                    <a:pt x="1304" y="1489"/>
                  </a:lnTo>
                  <a:lnTo>
                    <a:pt x="1301" y="1487"/>
                  </a:lnTo>
                  <a:lnTo>
                    <a:pt x="1299" y="1477"/>
                  </a:lnTo>
                  <a:lnTo>
                    <a:pt x="1296" y="1470"/>
                  </a:lnTo>
                  <a:lnTo>
                    <a:pt x="1292" y="1465"/>
                  </a:lnTo>
                  <a:lnTo>
                    <a:pt x="1289" y="1463"/>
                  </a:lnTo>
                  <a:lnTo>
                    <a:pt x="1285" y="1463"/>
                  </a:lnTo>
                  <a:lnTo>
                    <a:pt x="1270" y="1475"/>
                  </a:lnTo>
                  <a:lnTo>
                    <a:pt x="1263" y="1480"/>
                  </a:lnTo>
                  <a:lnTo>
                    <a:pt x="1259" y="1480"/>
                  </a:lnTo>
                  <a:lnTo>
                    <a:pt x="1254" y="1477"/>
                  </a:lnTo>
                  <a:lnTo>
                    <a:pt x="1244" y="1473"/>
                  </a:lnTo>
                  <a:lnTo>
                    <a:pt x="1225" y="1468"/>
                  </a:lnTo>
                  <a:lnTo>
                    <a:pt x="1166" y="1468"/>
                  </a:lnTo>
                  <a:lnTo>
                    <a:pt x="1152" y="1447"/>
                  </a:lnTo>
                  <a:lnTo>
                    <a:pt x="1140" y="1430"/>
                  </a:lnTo>
                  <a:lnTo>
                    <a:pt x="1119" y="1420"/>
                  </a:lnTo>
                  <a:lnTo>
                    <a:pt x="1102" y="1423"/>
                  </a:lnTo>
                  <a:lnTo>
                    <a:pt x="1095" y="1423"/>
                  </a:lnTo>
                  <a:lnTo>
                    <a:pt x="1091" y="1423"/>
                  </a:lnTo>
                  <a:lnTo>
                    <a:pt x="1088" y="1416"/>
                  </a:lnTo>
                  <a:lnTo>
                    <a:pt x="1088" y="1411"/>
                  </a:lnTo>
                  <a:lnTo>
                    <a:pt x="1088" y="1399"/>
                  </a:lnTo>
                  <a:lnTo>
                    <a:pt x="1088" y="1392"/>
                  </a:lnTo>
                  <a:lnTo>
                    <a:pt x="1086" y="1385"/>
                  </a:lnTo>
                  <a:lnTo>
                    <a:pt x="1084" y="1378"/>
                  </a:lnTo>
                  <a:lnTo>
                    <a:pt x="1081" y="1375"/>
                  </a:lnTo>
                  <a:lnTo>
                    <a:pt x="1076" y="1368"/>
                  </a:lnTo>
                  <a:lnTo>
                    <a:pt x="1072" y="1364"/>
                  </a:lnTo>
                  <a:lnTo>
                    <a:pt x="1065" y="1361"/>
                  </a:lnTo>
                  <a:lnTo>
                    <a:pt x="1055" y="1366"/>
                  </a:lnTo>
                  <a:lnTo>
                    <a:pt x="1036" y="1385"/>
                  </a:lnTo>
                  <a:lnTo>
                    <a:pt x="1027" y="1385"/>
                  </a:lnTo>
                  <a:lnTo>
                    <a:pt x="1020" y="1383"/>
                  </a:lnTo>
                  <a:lnTo>
                    <a:pt x="1013" y="1368"/>
                  </a:lnTo>
                  <a:lnTo>
                    <a:pt x="1008" y="1359"/>
                  </a:lnTo>
                  <a:lnTo>
                    <a:pt x="996" y="1328"/>
                  </a:lnTo>
                  <a:lnTo>
                    <a:pt x="991" y="1321"/>
                  </a:lnTo>
                  <a:lnTo>
                    <a:pt x="984" y="1316"/>
                  </a:lnTo>
                  <a:lnTo>
                    <a:pt x="975" y="1316"/>
                  </a:lnTo>
                  <a:lnTo>
                    <a:pt x="970" y="1319"/>
                  </a:lnTo>
                  <a:lnTo>
                    <a:pt x="963" y="1321"/>
                  </a:lnTo>
                  <a:lnTo>
                    <a:pt x="956" y="1321"/>
                  </a:lnTo>
                  <a:lnTo>
                    <a:pt x="939" y="1316"/>
                  </a:lnTo>
                  <a:lnTo>
                    <a:pt x="927" y="1312"/>
                  </a:lnTo>
                  <a:lnTo>
                    <a:pt x="918" y="1300"/>
                  </a:lnTo>
                  <a:lnTo>
                    <a:pt x="899" y="1288"/>
                  </a:lnTo>
                  <a:lnTo>
                    <a:pt x="852" y="1293"/>
                  </a:lnTo>
                  <a:lnTo>
                    <a:pt x="819" y="1278"/>
                  </a:lnTo>
                  <a:lnTo>
                    <a:pt x="755" y="1259"/>
                  </a:lnTo>
                  <a:lnTo>
                    <a:pt x="719" y="1238"/>
                  </a:lnTo>
                  <a:lnTo>
                    <a:pt x="708" y="1236"/>
                  </a:lnTo>
                  <a:lnTo>
                    <a:pt x="693" y="1236"/>
                  </a:lnTo>
                  <a:lnTo>
                    <a:pt x="653" y="1257"/>
                  </a:lnTo>
                  <a:lnTo>
                    <a:pt x="648" y="1257"/>
                  </a:lnTo>
                  <a:lnTo>
                    <a:pt x="618" y="1257"/>
                  </a:lnTo>
                  <a:lnTo>
                    <a:pt x="603" y="1288"/>
                  </a:lnTo>
                  <a:lnTo>
                    <a:pt x="601" y="1295"/>
                  </a:lnTo>
                  <a:lnTo>
                    <a:pt x="594" y="1307"/>
                  </a:lnTo>
                  <a:lnTo>
                    <a:pt x="589" y="1312"/>
                  </a:lnTo>
                  <a:lnTo>
                    <a:pt x="563" y="1323"/>
                  </a:lnTo>
                  <a:lnTo>
                    <a:pt x="530" y="1345"/>
                  </a:lnTo>
                  <a:lnTo>
                    <a:pt x="509" y="1354"/>
                  </a:lnTo>
                  <a:lnTo>
                    <a:pt x="502" y="1357"/>
                  </a:lnTo>
                  <a:lnTo>
                    <a:pt x="490" y="1357"/>
                  </a:lnTo>
                  <a:lnTo>
                    <a:pt x="478" y="1359"/>
                  </a:lnTo>
                  <a:lnTo>
                    <a:pt x="466" y="1366"/>
                  </a:lnTo>
                  <a:lnTo>
                    <a:pt x="440" y="1383"/>
                  </a:lnTo>
                  <a:lnTo>
                    <a:pt x="424" y="1397"/>
                  </a:lnTo>
                  <a:lnTo>
                    <a:pt x="407" y="1406"/>
                  </a:lnTo>
                  <a:lnTo>
                    <a:pt x="391" y="1406"/>
                  </a:lnTo>
                  <a:lnTo>
                    <a:pt x="367" y="1392"/>
                  </a:lnTo>
                  <a:lnTo>
                    <a:pt x="358" y="1387"/>
                  </a:lnTo>
                  <a:lnTo>
                    <a:pt x="355" y="1385"/>
                  </a:lnTo>
                  <a:lnTo>
                    <a:pt x="279" y="1399"/>
                  </a:lnTo>
                  <a:lnTo>
                    <a:pt x="251" y="1383"/>
                  </a:lnTo>
                  <a:lnTo>
                    <a:pt x="258" y="1354"/>
                  </a:lnTo>
                  <a:lnTo>
                    <a:pt x="258" y="1342"/>
                  </a:lnTo>
                  <a:lnTo>
                    <a:pt x="253" y="1316"/>
                  </a:lnTo>
                  <a:lnTo>
                    <a:pt x="256" y="1276"/>
                  </a:lnTo>
                  <a:lnTo>
                    <a:pt x="265" y="1255"/>
                  </a:lnTo>
                  <a:lnTo>
                    <a:pt x="261" y="1233"/>
                  </a:lnTo>
                  <a:lnTo>
                    <a:pt x="253" y="1226"/>
                  </a:lnTo>
                  <a:lnTo>
                    <a:pt x="244" y="1219"/>
                  </a:lnTo>
                  <a:lnTo>
                    <a:pt x="227" y="1210"/>
                  </a:lnTo>
                  <a:lnTo>
                    <a:pt x="211" y="1205"/>
                  </a:lnTo>
                  <a:lnTo>
                    <a:pt x="187" y="1200"/>
                  </a:lnTo>
                  <a:lnTo>
                    <a:pt x="147" y="1188"/>
                  </a:lnTo>
                  <a:lnTo>
                    <a:pt x="15" y="1122"/>
                  </a:lnTo>
                  <a:lnTo>
                    <a:pt x="0" y="1110"/>
                  </a:lnTo>
                  <a:lnTo>
                    <a:pt x="0" y="1103"/>
                  </a:lnTo>
                  <a:lnTo>
                    <a:pt x="5" y="1101"/>
                  </a:lnTo>
                  <a:lnTo>
                    <a:pt x="8" y="1098"/>
                  </a:lnTo>
                  <a:lnTo>
                    <a:pt x="10" y="1094"/>
                  </a:lnTo>
                  <a:lnTo>
                    <a:pt x="17" y="1075"/>
                  </a:lnTo>
                  <a:lnTo>
                    <a:pt x="17" y="1070"/>
                  </a:lnTo>
                  <a:lnTo>
                    <a:pt x="17" y="1065"/>
                  </a:lnTo>
                  <a:lnTo>
                    <a:pt x="17" y="1063"/>
                  </a:lnTo>
                  <a:lnTo>
                    <a:pt x="17" y="1061"/>
                  </a:lnTo>
                  <a:lnTo>
                    <a:pt x="24" y="1049"/>
                  </a:lnTo>
                  <a:lnTo>
                    <a:pt x="26" y="1042"/>
                  </a:lnTo>
                  <a:lnTo>
                    <a:pt x="24" y="1037"/>
                  </a:lnTo>
                  <a:lnTo>
                    <a:pt x="24" y="1034"/>
                  </a:lnTo>
                  <a:lnTo>
                    <a:pt x="22" y="1032"/>
                  </a:lnTo>
                  <a:lnTo>
                    <a:pt x="19" y="1027"/>
                  </a:lnTo>
                  <a:lnTo>
                    <a:pt x="10" y="999"/>
                  </a:lnTo>
                  <a:lnTo>
                    <a:pt x="10" y="992"/>
                  </a:lnTo>
                  <a:lnTo>
                    <a:pt x="12" y="982"/>
                  </a:lnTo>
                  <a:lnTo>
                    <a:pt x="12" y="973"/>
                  </a:lnTo>
                  <a:lnTo>
                    <a:pt x="8" y="928"/>
                  </a:lnTo>
                  <a:lnTo>
                    <a:pt x="8" y="921"/>
                  </a:lnTo>
                  <a:lnTo>
                    <a:pt x="8" y="918"/>
                  </a:lnTo>
                  <a:lnTo>
                    <a:pt x="10" y="916"/>
                  </a:lnTo>
                  <a:lnTo>
                    <a:pt x="12" y="914"/>
                  </a:lnTo>
                  <a:lnTo>
                    <a:pt x="15" y="909"/>
                  </a:lnTo>
                  <a:lnTo>
                    <a:pt x="19" y="907"/>
                  </a:lnTo>
                  <a:lnTo>
                    <a:pt x="26" y="895"/>
                  </a:lnTo>
                  <a:lnTo>
                    <a:pt x="60" y="890"/>
                  </a:lnTo>
                  <a:lnTo>
                    <a:pt x="71" y="892"/>
                  </a:lnTo>
                  <a:lnTo>
                    <a:pt x="83" y="897"/>
                  </a:lnTo>
                  <a:lnTo>
                    <a:pt x="95" y="907"/>
                  </a:lnTo>
                  <a:lnTo>
                    <a:pt x="121" y="933"/>
                  </a:lnTo>
                  <a:lnTo>
                    <a:pt x="133" y="940"/>
                  </a:lnTo>
                  <a:lnTo>
                    <a:pt x="149" y="942"/>
                  </a:lnTo>
                  <a:lnTo>
                    <a:pt x="246" y="899"/>
                  </a:lnTo>
                  <a:lnTo>
                    <a:pt x="253" y="890"/>
                  </a:lnTo>
                  <a:lnTo>
                    <a:pt x="261" y="871"/>
                  </a:lnTo>
                  <a:lnTo>
                    <a:pt x="270" y="859"/>
                  </a:lnTo>
                  <a:lnTo>
                    <a:pt x="282" y="852"/>
                  </a:lnTo>
                  <a:lnTo>
                    <a:pt x="315" y="843"/>
                  </a:lnTo>
                  <a:lnTo>
                    <a:pt x="324" y="843"/>
                  </a:lnTo>
                  <a:lnTo>
                    <a:pt x="334" y="847"/>
                  </a:lnTo>
                  <a:lnTo>
                    <a:pt x="346" y="859"/>
                  </a:lnTo>
                  <a:lnTo>
                    <a:pt x="343" y="833"/>
                  </a:lnTo>
                  <a:lnTo>
                    <a:pt x="329" y="741"/>
                  </a:lnTo>
                  <a:lnTo>
                    <a:pt x="310" y="689"/>
                  </a:lnTo>
                  <a:lnTo>
                    <a:pt x="305" y="679"/>
                  </a:lnTo>
                  <a:lnTo>
                    <a:pt x="289" y="672"/>
                  </a:lnTo>
                  <a:lnTo>
                    <a:pt x="279" y="639"/>
                  </a:lnTo>
                  <a:lnTo>
                    <a:pt x="261" y="634"/>
                  </a:lnTo>
                  <a:lnTo>
                    <a:pt x="239" y="615"/>
                  </a:lnTo>
                  <a:lnTo>
                    <a:pt x="235" y="606"/>
                  </a:lnTo>
                  <a:lnTo>
                    <a:pt x="232" y="596"/>
                  </a:lnTo>
                  <a:lnTo>
                    <a:pt x="232" y="589"/>
                  </a:lnTo>
                  <a:lnTo>
                    <a:pt x="232" y="580"/>
                  </a:lnTo>
                  <a:lnTo>
                    <a:pt x="232" y="575"/>
                  </a:lnTo>
                  <a:lnTo>
                    <a:pt x="232" y="573"/>
                  </a:lnTo>
                  <a:lnTo>
                    <a:pt x="235" y="573"/>
                  </a:lnTo>
                  <a:lnTo>
                    <a:pt x="251" y="570"/>
                  </a:lnTo>
                  <a:lnTo>
                    <a:pt x="253" y="568"/>
                  </a:lnTo>
                  <a:lnTo>
                    <a:pt x="251" y="563"/>
                  </a:lnTo>
                  <a:lnTo>
                    <a:pt x="249" y="554"/>
                  </a:lnTo>
                  <a:lnTo>
                    <a:pt x="239" y="542"/>
                  </a:lnTo>
                  <a:lnTo>
                    <a:pt x="227" y="537"/>
                  </a:lnTo>
                  <a:lnTo>
                    <a:pt x="216" y="535"/>
                  </a:lnTo>
                  <a:lnTo>
                    <a:pt x="190" y="535"/>
                  </a:lnTo>
                  <a:lnTo>
                    <a:pt x="166" y="528"/>
                  </a:lnTo>
                  <a:lnTo>
                    <a:pt x="140" y="523"/>
                  </a:lnTo>
                  <a:lnTo>
                    <a:pt x="95" y="521"/>
                  </a:lnTo>
                  <a:moveTo>
                    <a:pt x="1199" y="675"/>
                  </a:moveTo>
                  <a:lnTo>
                    <a:pt x="1199" y="675"/>
                  </a:lnTo>
                  <a:lnTo>
                    <a:pt x="1202" y="684"/>
                  </a:lnTo>
                  <a:lnTo>
                    <a:pt x="1209" y="693"/>
                  </a:lnTo>
                  <a:lnTo>
                    <a:pt x="1216" y="698"/>
                  </a:lnTo>
                  <a:lnTo>
                    <a:pt x="1221" y="703"/>
                  </a:lnTo>
                  <a:lnTo>
                    <a:pt x="1223" y="710"/>
                  </a:lnTo>
                  <a:lnTo>
                    <a:pt x="1223" y="741"/>
                  </a:lnTo>
                  <a:lnTo>
                    <a:pt x="1233" y="750"/>
                  </a:lnTo>
                  <a:lnTo>
                    <a:pt x="1237" y="755"/>
                  </a:lnTo>
                  <a:lnTo>
                    <a:pt x="1242" y="762"/>
                  </a:lnTo>
                  <a:lnTo>
                    <a:pt x="1251" y="765"/>
                  </a:lnTo>
                  <a:lnTo>
                    <a:pt x="1294" y="760"/>
                  </a:lnTo>
                  <a:lnTo>
                    <a:pt x="1313" y="753"/>
                  </a:lnTo>
                  <a:lnTo>
                    <a:pt x="1330" y="748"/>
                  </a:lnTo>
                  <a:lnTo>
                    <a:pt x="1341" y="753"/>
                  </a:lnTo>
                  <a:lnTo>
                    <a:pt x="1356" y="755"/>
                  </a:lnTo>
                  <a:lnTo>
                    <a:pt x="1363" y="755"/>
                  </a:lnTo>
                  <a:lnTo>
                    <a:pt x="1377" y="753"/>
                  </a:lnTo>
                  <a:lnTo>
                    <a:pt x="1384" y="746"/>
                  </a:lnTo>
                  <a:lnTo>
                    <a:pt x="1386" y="741"/>
                  </a:lnTo>
                  <a:lnTo>
                    <a:pt x="1389" y="736"/>
                  </a:lnTo>
                  <a:lnTo>
                    <a:pt x="1389" y="731"/>
                  </a:lnTo>
                  <a:lnTo>
                    <a:pt x="1393" y="724"/>
                  </a:lnTo>
                  <a:lnTo>
                    <a:pt x="1403" y="720"/>
                  </a:lnTo>
                  <a:lnTo>
                    <a:pt x="1436" y="712"/>
                  </a:lnTo>
                  <a:lnTo>
                    <a:pt x="1486" y="710"/>
                  </a:lnTo>
                  <a:lnTo>
                    <a:pt x="1464" y="682"/>
                  </a:lnTo>
                  <a:lnTo>
                    <a:pt x="1457" y="667"/>
                  </a:lnTo>
                  <a:lnTo>
                    <a:pt x="1452" y="637"/>
                  </a:lnTo>
                  <a:lnTo>
                    <a:pt x="1452" y="613"/>
                  </a:lnTo>
                  <a:lnTo>
                    <a:pt x="1452" y="611"/>
                  </a:lnTo>
                  <a:lnTo>
                    <a:pt x="1452" y="608"/>
                  </a:lnTo>
                  <a:lnTo>
                    <a:pt x="1450" y="603"/>
                  </a:lnTo>
                  <a:lnTo>
                    <a:pt x="1443" y="601"/>
                  </a:lnTo>
                  <a:lnTo>
                    <a:pt x="1438" y="587"/>
                  </a:lnTo>
                  <a:lnTo>
                    <a:pt x="1434" y="580"/>
                  </a:lnTo>
                  <a:lnTo>
                    <a:pt x="1424" y="573"/>
                  </a:lnTo>
                  <a:lnTo>
                    <a:pt x="1419" y="566"/>
                  </a:lnTo>
                  <a:lnTo>
                    <a:pt x="1410" y="558"/>
                  </a:lnTo>
                  <a:lnTo>
                    <a:pt x="1398" y="566"/>
                  </a:lnTo>
                  <a:lnTo>
                    <a:pt x="1393" y="573"/>
                  </a:lnTo>
                  <a:lnTo>
                    <a:pt x="1393" y="577"/>
                  </a:lnTo>
                  <a:lnTo>
                    <a:pt x="1393" y="580"/>
                  </a:lnTo>
                  <a:lnTo>
                    <a:pt x="1391" y="577"/>
                  </a:lnTo>
                  <a:lnTo>
                    <a:pt x="1363" y="547"/>
                  </a:lnTo>
                  <a:lnTo>
                    <a:pt x="1358" y="542"/>
                  </a:lnTo>
                  <a:lnTo>
                    <a:pt x="1337" y="544"/>
                  </a:lnTo>
                  <a:lnTo>
                    <a:pt x="1337" y="554"/>
                  </a:lnTo>
                  <a:lnTo>
                    <a:pt x="1332" y="558"/>
                  </a:lnTo>
                  <a:lnTo>
                    <a:pt x="1320" y="566"/>
                  </a:lnTo>
                  <a:lnTo>
                    <a:pt x="1299" y="582"/>
                  </a:lnTo>
                  <a:lnTo>
                    <a:pt x="1259" y="622"/>
                  </a:lnTo>
                  <a:lnTo>
                    <a:pt x="1256" y="630"/>
                  </a:lnTo>
                  <a:lnTo>
                    <a:pt x="1249" y="639"/>
                  </a:lnTo>
                  <a:lnTo>
                    <a:pt x="1244" y="644"/>
                  </a:lnTo>
                  <a:lnTo>
                    <a:pt x="1235" y="648"/>
                  </a:lnTo>
                  <a:lnTo>
                    <a:pt x="1225" y="651"/>
                  </a:lnTo>
                  <a:lnTo>
                    <a:pt x="1207" y="646"/>
                  </a:lnTo>
                  <a:lnTo>
                    <a:pt x="1204" y="653"/>
                  </a:lnTo>
                  <a:lnTo>
                    <a:pt x="1202" y="663"/>
                  </a:lnTo>
                  <a:lnTo>
                    <a:pt x="1199" y="665"/>
                  </a:lnTo>
                  <a:lnTo>
                    <a:pt x="1199" y="675"/>
                  </a:lnTo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7" name="Freeform 7"/>
            <p:cNvSpPr>
              <a:spLocks/>
            </p:cNvSpPr>
            <p:nvPr/>
          </p:nvSpPr>
          <p:spPr bwMode="auto">
            <a:xfrm>
              <a:off x="388220" y="2746339"/>
              <a:ext cx="520980" cy="758861"/>
            </a:xfrm>
            <a:custGeom>
              <a:avLst/>
              <a:gdLst>
                <a:gd name="T0" fmla="*/ 516 w 530"/>
                <a:gd name="T1" fmla="*/ 770 h 772"/>
                <a:gd name="T2" fmla="*/ 473 w 530"/>
                <a:gd name="T3" fmla="*/ 768 h 772"/>
                <a:gd name="T4" fmla="*/ 343 w 530"/>
                <a:gd name="T5" fmla="*/ 720 h 772"/>
                <a:gd name="T6" fmla="*/ 308 w 530"/>
                <a:gd name="T7" fmla="*/ 685 h 772"/>
                <a:gd name="T8" fmla="*/ 310 w 530"/>
                <a:gd name="T9" fmla="*/ 637 h 772"/>
                <a:gd name="T10" fmla="*/ 301 w 530"/>
                <a:gd name="T11" fmla="*/ 628 h 772"/>
                <a:gd name="T12" fmla="*/ 154 w 530"/>
                <a:gd name="T13" fmla="*/ 588 h 772"/>
                <a:gd name="T14" fmla="*/ 88 w 530"/>
                <a:gd name="T15" fmla="*/ 595 h 772"/>
                <a:gd name="T16" fmla="*/ 97 w 530"/>
                <a:gd name="T17" fmla="*/ 510 h 772"/>
                <a:gd name="T18" fmla="*/ 52 w 530"/>
                <a:gd name="T19" fmla="*/ 467 h 772"/>
                <a:gd name="T20" fmla="*/ 48 w 530"/>
                <a:gd name="T21" fmla="*/ 429 h 772"/>
                <a:gd name="T22" fmla="*/ 38 w 530"/>
                <a:gd name="T23" fmla="*/ 396 h 772"/>
                <a:gd name="T24" fmla="*/ 36 w 530"/>
                <a:gd name="T25" fmla="*/ 332 h 772"/>
                <a:gd name="T26" fmla="*/ 60 w 530"/>
                <a:gd name="T27" fmla="*/ 273 h 772"/>
                <a:gd name="T28" fmla="*/ 93 w 530"/>
                <a:gd name="T29" fmla="*/ 204 h 772"/>
                <a:gd name="T30" fmla="*/ 36 w 530"/>
                <a:gd name="T31" fmla="*/ 133 h 772"/>
                <a:gd name="T32" fmla="*/ 0 w 530"/>
                <a:gd name="T33" fmla="*/ 79 h 772"/>
                <a:gd name="T34" fmla="*/ 95 w 530"/>
                <a:gd name="T35" fmla="*/ 81 h 772"/>
                <a:gd name="T36" fmla="*/ 131 w 530"/>
                <a:gd name="T37" fmla="*/ 29 h 772"/>
                <a:gd name="T38" fmla="*/ 164 w 530"/>
                <a:gd name="T39" fmla="*/ 0 h 772"/>
                <a:gd name="T40" fmla="*/ 187 w 530"/>
                <a:gd name="T41" fmla="*/ 22 h 772"/>
                <a:gd name="T42" fmla="*/ 209 w 530"/>
                <a:gd name="T43" fmla="*/ 53 h 772"/>
                <a:gd name="T44" fmla="*/ 225 w 530"/>
                <a:gd name="T45" fmla="*/ 43 h 772"/>
                <a:gd name="T46" fmla="*/ 282 w 530"/>
                <a:gd name="T47" fmla="*/ 45 h 772"/>
                <a:gd name="T48" fmla="*/ 303 w 530"/>
                <a:gd name="T49" fmla="*/ 64 h 772"/>
                <a:gd name="T50" fmla="*/ 322 w 530"/>
                <a:gd name="T51" fmla="*/ 88 h 772"/>
                <a:gd name="T52" fmla="*/ 334 w 530"/>
                <a:gd name="T53" fmla="*/ 102 h 772"/>
                <a:gd name="T54" fmla="*/ 353 w 530"/>
                <a:gd name="T55" fmla="*/ 86 h 772"/>
                <a:gd name="T56" fmla="*/ 400 w 530"/>
                <a:gd name="T57" fmla="*/ 159 h 772"/>
                <a:gd name="T58" fmla="*/ 400 w 530"/>
                <a:gd name="T59" fmla="*/ 195 h 772"/>
                <a:gd name="T60" fmla="*/ 414 w 530"/>
                <a:gd name="T61" fmla="*/ 221 h 772"/>
                <a:gd name="T62" fmla="*/ 433 w 530"/>
                <a:gd name="T63" fmla="*/ 209 h 772"/>
                <a:gd name="T64" fmla="*/ 450 w 530"/>
                <a:gd name="T65" fmla="*/ 214 h 772"/>
                <a:gd name="T66" fmla="*/ 490 w 530"/>
                <a:gd name="T67" fmla="*/ 190 h 772"/>
                <a:gd name="T68" fmla="*/ 499 w 530"/>
                <a:gd name="T69" fmla="*/ 256 h 772"/>
                <a:gd name="T70" fmla="*/ 502 w 530"/>
                <a:gd name="T71" fmla="*/ 277 h 772"/>
                <a:gd name="T72" fmla="*/ 488 w 530"/>
                <a:gd name="T73" fmla="*/ 287 h 772"/>
                <a:gd name="T74" fmla="*/ 483 w 530"/>
                <a:gd name="T75" fmla="*/ 308 h 772"/>
                <a:gd name="T76" fmla="*/ 525 w 530"/>
                <a:gd name="T77" fmla="*/ 384 h 772"/>
                <a:gd name="T78" fmla="*/ 523 w 530"/>
                <a:gd name="T79" fmla="*/ 453 h 772"/>
                <a:gd name="T80" fmla="*/ 492 w 530"/>
                <a:gd name="T81" fmla="*/ 566 h 772"/>
                <a:gd name="T82" fmla="*/ 499 w 530"/>
                <a:gd name="T83" fmla="*/ 611 h 772"/>
                <a:gd name="T84" fmla="*/ 499 w 530"/>
                <a:gd name="T85" fmla="*/ 656 h 772"/>
                <a:gd name="T86" fmla="*/ 476 w 530"/>
                <a:gd name="T87" fmla="*/ 690 h 772"/>
                <a:gd name="T88" fmla="*/ 499 w 530"/>
                <a:gd name="T89" fmla="*/ 737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72">
                  <a:moveTo>
                    <a:pt x="499" y="737"/>
                  </a:moveTo>
                  <a:lnTo>
                    <a:pt x="499" y="737"/>
                  </a:lnTo>
                  <a:lnTo>
                    <a:pt x="516" y="770"/>
                  </a:lnTo>
                  <a:lnTo>
                    <a:pt x="518" y="772"/>
                  </a:lnTo>
                  <a:lnTo>
                    <a:pt x="507" y="772"/>
                  </a:lnTo>
                  <a:lnTo>
                    <a:pt x="473" y="768"/>
                  </a:lnTo>
                  <a:lnTo>
                    <a:pt x="457" y="761"/>
                  </a:lnTo>
                  <a:lnTo>
                    <a:pt x="424" y="737"/>
                  </a:lnTo>
                  <a:lnTo>
                    <a:pt x="343" y="720"/>
                  </a:lnTo>
                  <a:lnTo>
                    <a:pt x="322" y="708"/>
                  </a:lnTo>
                  <a:lnTo>
                    <a:pt x="310" y="697"/>
                  </a:lnTo>
                  <a:lnTo>
                    <a:pt x="308" y="685"/>
                  </a:lnTo>
                  <a:lnTo>
                    <a:pt x="310" y="673"/>
                  </a:lnTo>
                  <a:lnTo>
                    <a:pt x="308" y="649"/>
                  </a:lnTo>
                  <a:lnTo>
                    <a:pt x="310" y="637"/>
                  </a:lnTo>
                  <a:lnTo>
                    <a:pt x="310" y="630"/>
                  </a:lnTo>
                  <a:lnTo>
                    <a:pt x="306" y="628"/>
                  </a:lnTo>
                  <a:lnTo>
                    <a:pt x="301" y="628"/>
                  </a:lnTo>
                  <a:lnTo>
                    <a:pt x="298" y="626"/>
                  </a:lnTo>
                  <a:lnTo>
                    <a:pt x="298" y="614"/>
                  </a:lnTo>
                  <a:lnTo>
                    <a:pt x="154" y="588"/>
                  </a:lnTo>
                  <a:lnTo>
                    <a:pt x="140" y="585"/>
                  </a:lnTo>
                  <a:lnTo>
                    <a:pt x="102" y="595"/>
                  </a:lnTo>
                  <a:lnTo>
                    <a:pt x="88" y="595"/>
                  </a:lnTo>
                  <a:lnTo>
                    <a:pt x="107" y="566"/>
                  </a:lnTo>
                  <a:lnTo>
                    <a:pt x="107" y="536"/>
                  </a:lnTo>
                  <a:lnTo>
                    <a:pt x="97" y="510"/>
                  </a:lnTo>
                  <a:lnTo>
                    <a:pt x="76" y="488"/>
                  </a:lnTo>
                  <a:lnTo>
                    <a:pt x="52" y="476"/>
                  </a:lnTo>
                  <a:lnTo>
                    <a:pt x="52" y="467"/>
                  </a:lnTo>
                  <a:lnTo>
                    <a:pt x="57" y="450"/>
                  </a:lnTo>
                  <a:lnTo>
                    <a:pt x="57" y="443"/>
                  </a:lnTo>
                  <a:lnTo>
                    <a:pt x="48" y="429"/>
                  </a:lnTo>
                  <a:lnTo>
                    <a:pt x="41" y="420"/>
                  </a:lnTo>
                  <a:lnTo>
                    <a:pt x="36" y="410"/>
                  </a:lnTo>
                  <a:lnTo>
                    <a:pt x="38" y="396"/>
                  </a:lnTo>
                  <a:lnTo>
                    <a:pt x="26" y="384"/>
                  </a:lnTo>
                  <a:lnTo>
                    <a:pt x="17" y="375"/>
                  </a:lnTo>
                  <a:lnTo>
                    <a:pt x="36" y="332"/>
                  </a:lnTo>
                  <a:lnTo>
                    <a:pt x="57" y="299"/>
                  </a:lnTo>
                  <a:lnTo>
                    <a:pt x="60" y="292"/>
                  </a:lnTo>
                  <a:lnTo>
                    <a:pt x="60" y="273"/>
                  </a:lnTo>
                  <a:lnTo>
                    <a:pt x="62" y="261"/>
                  </a:lnTo>
                  <a:lnTo>
                    <a:pt x="86" y="223"/>
                  </a:lnTo>
                  <a:lnTo>
                    <a:pt x="93" y="204"/>
                  </a:lnTo>
                  <a:lnTo>
                    <a:pt x="86" y="159"/>
                  </a:lnTo>
                  <a:lnTo>
                    <a:pt x="64" y="142"/>
                  </a:lnTo>
                  <a:lnTo>
                    <a:pt x="36" y="133"/>
                  </a:lnTo>
                  <a:lnTo>
                    <a:pt x="10" y="10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50" y="86"/>
                  </a:lnTo>
                  <a:lnTo>
                    <a:pt x="95" y="81"/>
                  </a:lnTo>
                  <a:lnTo>
                    <a:pt x="114" y="69"/>
                  </a:lnTo>
                  <a:lnTo>
                    <a:pt x="123" y="50"/>
                  </a:lnTo>
                  <a:lnTo>
                    <a:pt x="131" y="29"/>
                  </a:lnTo>
                  <a:lnTo>
                    <a:pt x="142" y="10"/>
                  </a:lnTo>
                  <a:lnTo>
                    <a:pt x="154" y="3"/>
                  </a:lnTo>
                  <a:lnTo>
                    <a:pt x="164" y="0"/>
                  </a:lnTo>
                  <a:lnTo>
                    <a:pt x="175" y="3"/>
                  </a:lnTo>
                  <a:lnTo>
                    <a:pt x="185" y="10"/>
                  </a:lnTo>
                  <a:lnTo>
                    <a:pt x="187" y="22"/>
                  </a:lnTo>
                  <a:lnTo>
                    <a:pt x="190" y="36"/>
                  </a:lnTo>
                  <a:lnTo>
                    <a:pt x="192" y="48"/>
                  </a:lnTo>
                  <a:lnTo>
                    <a:pt x="209" y="53"/>
                  </a:lnTo>
                  <a:lnTo>
                    <a:pt x="213" y="53"/>
                  </a:lnTo>
                  <a:lnTo>
                    <a:pt x="223" y="45"/>
                  </a:lnTo>
                  <a:lnTo>
                    <a:pt x="225" y="43"/>
                  </a:lnTo>
                  <a:lnTo>
                    <a:pt x="249" y="50"/>
                  </a:lnTo>
                  <a:lnTo>
                    <a:pt x="270" y="48"/>
                  </a:lnTo>
                  <a:lnTo>
                    <a:pt x="282" y="45"/>
                  </a:lnTo>
                  <a:lnTo>
                    <a:pt x="289" y="36"/>
                  </a:lnTo>
                  <a:lnTo>
                    <a:pt x="294" y="55"/>
                  </a:lnTo>
                  <a:lnTo>
                    <a:pt x="303" y="64"/>
                  </a:lnTo>
                  <a:lnTo>
                    <a:pt x="313" y="71"/>
                  </a:lnTo>
                  <a:lnTo>
                    <a:pt x="322" y="86"/>
                  </a:lnTo>
                  <a:lnTo>
                    <a:pt x="322" y="88"/>
                  </a:lnTo>
                  <a:lnTo>
                    <a:pt x="322" y="93"/>
                  </a:lnTo>
                  <a:lnTo>
                    <a:pt x="324" y="98"/>
                  </a:lnTo>
                  <a:lnTo>
                    <a:pt x="334" y="102"/>
                  </a:lnTo>
                  <a:lnTo>
                    <a:pt x="339" y="98"/>
                  </a:lnTo>
                  <a:lnTo>
                    <a:pt x="346" y="93"/>
                  </a:lnTo>
                  <a:lnTo>
                    <a:pt x="353" y="86"/>
                  </a:lnTo>
                  <a:lnTo>
                    <a:pt x="395" y="135"/>
                  </a:lnTo>
                  <a:lnTo>
                    <a:pt x="402" y="147"/>
                  </a:lnTo>
                  <a:lnTo>
                    <a:pt x="400" y="159"/>
                  </a:lnTo>
                  <a:lnTo>
                    <a:pt x="386" y="173"/>
                  </a:lnTo>
                  <a:lnTo>
                    <a:pt x="395" y="183"/>
                  </a:lnTo>
                  <a:lnTo>
                    <a:pt x="400" y="195"/>
                  </a:lnTo>
                  <a:lnTo>
                    <a:pt x="400" y="204"/>
                  </a:lnTo>
                  <a:lnTo>
                    <a:pt x="407" y="216"/>
                  </a:lnTo>
                  <a:lnTo>
                    <a:pt x="414" y="221"/>
                  </a:lnTo>
                  <a:lnTo>
                    <a:pt x="419" y="221"/>
                  </a:lnTo>
                  <a:lnTo>
                    <a:pt x="424" y="216"/>
                  </a:lnTo>
                  <a:lnTo>
                    <a:pt x="433" y="209"/>
                  </a:lnTo>
                  <a:lnTo>
                    <a:pt x="438" y="209"/>
                  </a:lnTo>
                  <a:lnTo>
                    <a:pt x="445" y="214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9" y="199"/>
                  </a:lnTo>
                  <a:lnTo>
                    <a:pt x="490" y="190"/>
                  </a:lnTo>
                  <a:lnTo>
                    <a:pt x="504" y="195"/>
                  </a:lnTo>
                  <a:lnTo>
                    <a:pt x="507" y="214"/>
                  </a:lnTo>
                  <a:lnTo>
                    <a:pt x="499" y="256"/>
                  </a:lnTo>
                  <a:lnTo>
                    <a:pt x="502" y="263"/>
                  </a:lnTo>
                  <a:lnTo>
                    <a:pt x="502" y="270"/>
                  </a:lnTo>
                  <a:lnTo>
                    <a:pt x="502" y="277"/>
                  </a:lnTo>
                  <a:lnTo>
                    <a:pt x="499" y="280"/>
                  </a:lnTo>
                  <a:lnTo>
                    <a:pt x="490" y="285"/>
                  </a:lnTo>
                  <a:lnTo>
                    <a:pt x="488" y="287"/>
                  </a:lnTo>
                  <a:lnTo>
                    <a:pt x="481" y="301"/>
                  </a:lnTo>
                  <a:lnTo>
                    <a:pt x="481" y="308"/>
                  </a:lnTo>
                  <a:lnTo>
                    <a:pt x="483" y="308"/>
                  </a:lnTo>
                  <a:lnTo>
                    <a:pt x="495" y="306"/>
                  </a:lnTo>
                  <a:lnTo>
                    <a:pt x="511" y="337"/>
                  </a:lnTo>
                  <a:lnTo>
                    <a:pt x="525" y="384"/>
                  </a:lnTo>
                  <a:lnTo>
                    <a:pt x="528" y="396"/>
                  </a:lnTo>
                  <a:lnTo>
                    <a:pt x="530" y="424"/>
                  </a:lnTo>
                  <a:lnTo>
                    <a:pt x="523" y="453"/>
                  </a:lnTo>
                  <a:lnTo>
                    <a:pt x="499" y="500"/>
                  </a:lnTo>
                  <a:lnTo>
                    <a:pt x="495" y="521"/>
                  </a:lnTo>
                  <a:lnTo>
                    <a:pt x="492" y="566"/>
                  </a:lnTo>
                  <a:lnTo>
                    <a:pt x="492" y="583"/>
                  </a:lnTo>
                  <a:lnTo>
                    <a:pt x="495" y="597"/>
                  </a:lnTo>
                  <a:lnTo>
                    <a:pt x="499" y="611"/>
                  </a:lnTo>
                  <a:lnTo>
                    <a:pt x="502" y="623"/>
                  </a:lnTo>
                  <a:lnTo>
                    <a:pt x="502" y="642"/>
                  </a:lnTo>
                  <a:lnTo>
                    <a:pt x="499" y="656"/>
                  </a:lnTo>
                  <a:lnTo>
                    <a:pt x="492" y="668"/>
                  </a:lnTo>
                  <a:lnTo>
                    <a:pt x="485" y="678"/>
                  </a:lnTo>
                  <a:lnTo>
                    <a:pt x="476" y="690"/>
                  </a:lnTo>
                  <a:lnTo>
                    <a:pt x="476" y="699"/>
                  </a:lnTo>
                  <a:lnTo>
                    <a:pt x="478" y="711"/>
                  </a:lnTo>
                  <a:lnTo>
                    <a:pt x="499" y="73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8" name="Freeform 9"/>
            <p:cNvSpPr>
              <a:spLocks/>
            </p:cNvSpPr>
            <p:nvPr/>
          </p:nvSpPr>
          <p:spPr bwMode="auto">
            <a:xfrm>
              <a:off x="4996433" y="1328881"/>
              <a:ext cx="659581" cy="1492165"/>
            </a:xfrm>
            <a:custGeom>
              <a:avLst/>
              <a:gdLst>
                <a:gd name="T0" fmla="*/ 626 w 671"/>
                <a:gd name="T1" fmla="*/ 164 h 1518"/>
                <a:gd name="T2" fmla="*/ 617 w 671"/>
                <a:gd name="T3" fmla="*/ 192 h 1518"/>
                <a:gd name="T4" fmla="*/ 629 w 671"/>
                <a:gd name="T5" fmla="*/ 220 h 1518"/>
                <a:gd name="T6" fmla="*/ 584 w 671"/>
                <a:gd name="T7" fmla="*/ 275 h 1518"/>
                <a:gd name="T8" fmla="*/ 626 w 671"/>
                <a:gd name="T9" fmla="*/ 318 h 1518"/>
                <a:gd name="T10" fmla="*/ 648 w 671"/>
                <a:gd name="T11" fmla="*/ 410 h 1518"/>
                <a:gd name="T12" fmla="*/ 608 w 671"/>
                <a:gd name="T13" fmla="*/ 460 h 1518"/>
                <a:gd name="T14" fmla="*/ 494 w 671"/>
                <a:gd name="T15" fmla="*/ 495 h 1518"/>
                <a:gd name="T16" fmla="*/ 423 w 671"/>
                <a:gd name="T17" fmla="*/ 500 h 1518"/>
                <a:gd name="T18" fmla="*/ 333 w 671"/>
                <a:gd name="T19" fmla="*/ 455 h 1518"/>
                <a:gd name="T20" fmla="*/ 279 w 671"/>
                <a:gd name="T21" fmla="*/ 509 h 1518"/>
                <a:gd name="T22" fmla="*/ 236 w 671"/>
                <a:gd name="T23" fmla="*/ 552 h 1518"/>
                <a:gd name="T24" fmla="*/ 210 w 671"/>
                <a:gd name="T25" fmla="*/ 580 h 1518"/>
                <a:gd name="T26" fmla="*/ 359 w 671"/>
                <a:gd name="T27" fmla="*/ 585 h 1518"/>
                <a:gd name="T28" fmla="*/ 418 w 671"/>
                <a:gd name="T29" fmla="*/ 651 h 1518"/>
                <a:gd name="T30" fmla="*/ 418 w 671"/>
                <a:gd name="T31" fmla="*/ 715 h 1518"/>
                <a:gd name="T32" fmla="*/ 314 w 671"/>
                <a:gd name="T33" fmla="*/ 846 h 1518"/>
                <a:gd name="T34" fmla="*/ 300 w 671"/>
                <a:gd name="T35" fmla="*/ 905 h 1518"/>
                <a:gd name="T36" fmla="*/ 302 w 671"/>
                <a:gd name="T37" fmla="*/ 921 h 1518"/>
                <a:gd name="T38" fmla="*/ 343 w 671"/>
                <a:gd name="T39" fmla="*/ 997 h 1518"/>
                <a:gd name="T40" fmla="*/ 321 w 671"/>
                <a:gd name="T41" fmla="*/ 1045 h 1518"/>
                <a:gd name="T42" fmla="*/ 340 w 671"/>
                <a:gd name="T43" fmla="*/ 1087 h 1518"/>
                <a:gd name="T44" fmla="*/ 357 w 671"/>
                <a:gd name="T45" fmla="*/ 1132 h 1518"/>
                <a:gd name="T46" fmla="*/ 390 w 671"/>
                <a:gd name="T47" fmla="*/ 1165 h 1518"/>
                <a:gd name="T48" fmla="*/ 409 w 671"/>
                <a:gd name="T49" fmla="*/ 1210 h 1518"/>
                <a:gd name="T50" fmla="*/ 369 w 671"/>
                <a:gd name="T51" fmla="*/ 1260 h 1518"/>
                <a:gd name="T52" fmla="*/ 404 w 671"/>
                <a:gd name="T53" fmla="*/ 1284 h 1518"/>
                <a:gd name="T54" fmla="*/ 369 w 671"/>
                <a:gd name="T55" fmla="*/ 1298 h 1518"/>
                <a:gd name="T56" fmla="*/ 302 w 671"/>
                <a:gd name="T57" fmla="*/ 1300 h 1518"/>
                <a:gd name="T58" fmla="*/ 258 w 671"/>
                <a:gd name="T59" fmla="*/ 1341 h 1518"/>
                <a:gd name="T60" fmla="*/ 246 w 671"/>
                <a:gd name="T61" fmla="*/ 1369 h 1518"/>
                <a:gd name="T62" fmla="*/ 203 w 671"/>
                <a:gd name="T63" fmla="*/ 1421 h 1518"/>
                <a:gd name="T64" fmla="*/ 125 w 671"/>
                <a:gd name="T65" fmla="*/ 1518 h 1518"/>
                <a:gd name="T66" fmla="*/ 106 w 671"/>
                <a:gd name="T67" fmla="*/ 1492 h 1518"/>
                <a:gd name="T68" fmla="*/ 97 w 671"/>
                <a:gd name="T69" fmla="*/ 1440 h 1518"/>
                <a:gd name="T70" fmla="*/ 163 w 671"/>
                <a:gd name="T71" fmla="*/ 1303 h 1518"/>
                <a:gd name="T72" fmla="*/ 109 w 671"/>
                <a:gd name="T73" fmla="*/ 1232 h 1518"/>
                <a:gd name="T74" fmla="*/ 61 w 671"/>
                <a:gd name="T75" fmla="*/ 1068 h 1518"/>
                <a:gd name="T76" fmla="*/ 0 w 671"/>
                <a:gd name="T77" fmla="*/ 938 h 1518"/>
                <a:gd name="T78" fmla="*/ 26 w 671"/>
                <a:gd name="T79" fmla="*/ 905 h 1518"/>
                <a:gd name="T80" fmla="*/ 118 w 671"/>
                <a:gd name="T81" fmla="*/ 846 h 1518"/>
                <a:gd name="T82" fmla="*/ 189 w 671"/>
                <a:gd name="T83" fmla="*/ 753 h 1518"/>
                <a:gd name="T84" fmla="*/ 172 w 671"/>
                <a:gd name="T85" fmla="*/ 678 h 1518"/>
                <a:gd name="T86" fmla="*/ 135 w 671"/>
                <a:gd name="T87" fmla="*/ 552 h 1518"/>
                <a:gd name="T88" fmla="*/ 127 w 671"/>
                <a:gd name="T89" fmla="*/ 441 h 1518"/>
                <a:gd name="T90" fmla="*/ 137 w 671"/>
                <a:gd name="T91" fmla="*/ 339 h 1518"/>
                <a:gd name="T92" fmla="*/ 269 w 671"/>
                <a:gd name="T93" fmla="*/ 280 h 1518"/>
                <a:gd name="T94" fmla="*/ 336 w 671"/>
                <a:gd name="T95" fmla="*/ 194 h 1518"/>
                <a:gd name="T96" fmla="*/ 383 w 671"/>
                <a:gd name="T97" fmla="*/ 133 h 1518"/>
                <a:gd name="T98" fmla="*/ 475 w 671"/>
                <a:gd name="T99" fmla="*/ 71 h 1518"/>
                <a:gd name="T100" fmla="*/ 520 w 671"/>
                <a:gd name="T101" fmla="*/ 62 h 1518"/>
                <a:gd name="T102" fmla="*/ 525 w 671"/>
                <a:gd name="T103" fmla="*/ 14 h 1518"/>
                <a:gd name="T104" fmla="*/ 558 w 671"/>
                <a:gd name="T105" fmla="*/ 12 h 1518"/>
                <a:gd name="T106" fmla="*/ 574 w 671"/>
                <a:gd name="T107" fmla="*/ 36 h 1518"/>
                <a:gd name="T108" fmla="*/ 608 w 671"/>
                <a:gd name="T109" fmla="*/ 8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1" h="1518">
                  <a:moveTo>
                    <a:pt x="650" y="102"/>
                  </a:moveTo>
                  <a:lnTo>
                    <a:pt x="650" y="102"/>
                  </a:lnTo>
                  <a:lnTo>
                    <a:pt x="615" y="149"/>
                  </a:lnTo>
                  <a:lnTo>
                    <a:pt x="624" y="157"/>
                  </a:lnTo>
                  <a:lnTo>
                    <a:pt x="626" y="164"/>
                  </a:lnTo>
                  <a:lnTo>
                    <a:pt x="624" y="171"/>
                  </a:lnTo>
                  <a:lnTo>
                    <a:pt x="624" y="180"/>
                  </a:lnTo>
                  <a:lnTo>
                    <a:pt x="624" y="183"/>
                  </a:lnTo>
                  <a:lnTo>
                    <a:pt x="617" y="187"/>
                  </a:lnTo>
                  <a:lnTo>
                    <a:pt x="617" y="192"/>
                  </a:lnTo>
                  <a:lnTo>
                    <a:pt x="617" y="197"/>
                  </a:lnTo>
                  <a:lnTo>
                    <a:pt x="622" y="197"/>
                  </a:lnTo>
                  <a:lnTo>
                    <a:pt x="626" y="199"/>
                  </a:lnTo>
                  <a:lnTo>
                    <a:pt x="629" y="199"/>
                  </a:lnTo>
                  <a:lnTo>
                    <a:pt x="629" y="220"/>
                  </a:lnTo>
                  <a:lnTo>
                    <a:pt x="629" y="235"/>
                  </a:lnTo>
                  <a:lnTo>
                    <a:pt x="624" y="247"/>
                  </a:lnTo>
                  <a:lnTo>
                    <a:pt x="615" y="258"/>
                  </a:lnTo>
                  <a:lnTo>
                    <a:pt x="591" y="270"/>
                  </a:lnTo>
                  <a:lnTo>
                    <a:pt x="584" y="275"/>
                  </a:lnTo>
                  <a:lnTo>
                    <a:pt x="586" y="287"/>
                  </a:lnTo>
                  <a:lnTo>
                    <a:pt x="591" y="292"/>
                  </a:lnTo>
                  <a:lnTo>
                    <a:pt x="608" y="296"/>
                  </a:lnTo>
                  <a:lnTo>
                    <a:pt x="615" y="299"/>
                  </a:lnTo>
                  <a:lnTo>
                    <a:pt x="626" y="318"/>
                  </a:lnTo>
                  <a:lnTo>
                    <a:pt x="631" y="322"/>
                  </a:lnTo>
                  <a:lnTo>
                    <a:pt x="624" y="337"/>
                  </a:lnTo>
                  <a:lnTo>
                    <a:pt x="629" y="355"/>
                  </a:lnTo>
                  <a:lnTo>
                    <a:pt x="638" y="374"/>
                  </a:lnTo>
                  <a:lnTo>
                    <a:pt x="648" y="410"/>
                  </a:lnTo>
                  <a:lnTo>
                    <a:pt x="652" y="419"/>
                  </a:lnTo>
                  <a:lnTo>
                    <a:pt x="662" y="427"/>
                  </a:lnTo>
                  <a:lnTo>
                    <a:pt x="671" y="431"/>
                  </a:lnTo>
                  <a:lnTo>
                    <a:pt x="657" y="441"/>
                  </a:lnTo>
                  <a:lnTo>
                    <a:pt x="608" y="460"/>
                  </a:lnTo>
                  <a:lnTo>
                    <a:pt x="556" y="486"/>
                  </a:lnTo>
                  <a:lnTo>
                    <a:pt x="527" y="486"/>
                  </a:lnTo>
                  <a:lnTo>
                    <a:pt x="511" y="460"/>
                  </a:lnTo>
                  <a:lnTo>
                    <a:pt x="503" y="469"/>
                  </a:lnTo>
                  <a:lnTo>
                    <a:pt x="494" y="495"/>
                  </a:lnTo>
                  <a:lnTo>
                    <a:pt x="489" y="505"/>
                  </a:lnTo>
                  <a:lnTo>
                    <a:pt x="482" y="507"/>
                  </a:lnTo>
                  <a:lnTo>
                    <a:pt x="442" y="509"/>
                  </a:lnTo>
                  <a:lnTo>
                    <a:pt x="433" y="507"/>
                  </a:lnTo>
                  <a:lnTo>
                    <a:pt x="423" y="500"/>
                  </a:lnTo>
                  <a:lnTo>
                    <a:pt x="416" y="490"/>
                  </a:lnTo>
                  <a:lnTo>
                    <a:pt x="411" y="479"/>
                  </a:lnTo>
                  <a:lnTo>
                    <a:pt x="404" y="471"/>
                  </a:lnTo>
                  <a:lnTo>
                    <a:pt x="395" y="467"/>
                  </a:lnTo>
                  <a:lnTo>
                    <a:pt x="333" y="455"/>
                  </a:lnTo>
                  <a:lnTo>
                    <a:pt x="302" y="457"/>
                  </a:lnTo>
                  <a:lnTo>
                    <a:pt x="279" y="476"/>
                  </a:lnTo>
                  <a:lnTo>
                    <a:pt x="276" y="486"/>
                  </a:lnTo>
                  <a:lnTo>
                    <a:pt x="281" y="500"/>
                  </a:lnTo>
                  <a:lnTo>
                    <a:pt x="279" y="509"/>
                  </a:lnTo>
                  <a:lnTo>
                    <a:pt x="274" y="516"/>
                  </a:lnTo>
                  <a:lnTo>
                    <a:pt x="250" y="538"/>
                  </a:lnTo>
                  <a:lnTo>
                    <a:pt x="243" y="547"/>
                  </a:lnTo>
                  <a:lnTo>
                    <a:pt x="239" y="552"/>
                  </a:lnTo>
                  <a:lnTo>
                    <a:pt x="236" y="552"/>
                  </a:lnTo>
                  <a:lnTo>
                    <a:pt x="232" y="550"/>
                  </a:lnTo>
                  <a:lnTo>
                    <a:pt x="227" y="545"/>
                  </a:lnTo>
                  <a:lnTo>
                    <a:pt x="222" y="552"/>
                  </a:lnTo>
                  <a:lnTo>
                    <a:pt x="215" y="571"/>
                  </a:lnTo>
                  <a:lnTo>
                    <a:pt x="210" y="580"/>
                  </a:lnTo>
                  <a:lnTo>
                    <a:pt x="224" y="585"/>
                  </a:lnTo>
                  <a:lnTo>
                    <a:pt x="269" y="595"/>
                  </a:lnTo>
                  <a:lnTo>
                    <a:pt x="288" y="585"/>
                  </a:lnTo>
                  <a:lnTo>
                    <a:pt x="338" y="595"/>
                  </a:lnTo>
                  <a:lnTo>
                    <a:pt x="359" y="585"/>
                  </a:lnTo>
                  <a:lnTo>
                    <a:pt x="378" y="590"/>
                  </a:lnTo>
                  <a:lnTo>
                    <a:pt x="392" y="604"/>
                  </a:lnTo>
                  <a:lnTo>
                    <a:pt x="404" y="625"/>
                  </a:lnTo>
                  <a:lnTo>
                    <a:pt x="404" y="647"/>
                  </a:lnTo>
                  <a:lnTo>
                    <a:pt x="418" y="651"/>
                  </a:lnTo>
                  <a:lnTo>
                    <a:pt x="430" y="659"/>
                  </a:lnTo>
                  <a:lnTo>
                    <a:pt x="437" y="670"/>
                  </a:lnTo>
                  <a:lnTo>
                    <a:pt x="442" y="687"/>
                  </a:lnTo>
                  <a:lnTo>
                    <a:pt x="437" y="704"/>
                  </a:lnTo>
                  <a:lnTo>
                    <a:pt x="418" y="715"/>
                  </a:lnTo>
                  <a:lnTo>
                    <a:pt x="411" y="727"/>
                  </a:lnTo>
                  <a:lnTo>
                    <a:pt x="423" y="770"/>
                  </a:lnTo>
                  <a:lnTo>
                    <a:pt x="395" y="805"/>
                  </a:lnTo>
                  <a:lnTo>
                    <a:pt x="326" y="857"/>
                  </a:lnTo>
                  <a:lnTo>
                    <a:pt x="314" y="846"/>
                  </a:lnTo>
                  <a:lnTo>
                    <a:pt x="302" y="841"/>
                  </a:lnTo>
                  <a:lnTo>
                    <a:pt x="295" y="846"/>
                  </a:lnTo>
                  <a:lnTo>
                    <a:pt x="291" y="860"/>
                  </a:lnTo>
                  <a:lnTo>
                    <a:pt x="300" y="900"/>
                  </a:lnTo>
                  <a:lnTo>
                    <a:pt x="300" y="905"/>
                  </a:lnTo>
                  <a:lnTo>
                    <a:pt x="295" y="907"/>
                  </a:lnTo>
                  <a:lnTo>
                    <a:pt x="293" y="910"/>
                  </a:lnTo>
                  <a:lnTo>
                    <a:pt x="295" y="917"/>
                  </a:lnTo>
                  <a:lnTo>
                    <a:pt x="298" y="919"/>
                  </a:lnTo>
                  <a:lnTo>
                    <a:pt x="302" y="921"/>
                  </a:lnTo>
                  <a:lnTo>
                    <a:pt x="305" y="921"/>
                  </a:lnTo>
                  <a:lnTo>
                    <a:pt x="307" y="924"/>
                  </a:lnTo>
                  <a:lnTo>
                    <a:pt x="338" y="966"/>
                  </a:lnTo>
                  <a:lnTo>
                    <a:pt x="345" y="983"/>
                  </a:lnTo>
                  <a:lnTo>
                    <a:pt x="343" y="997"/>
                  </a:lnTo>
                  <a:lnTo>
                    <a:pt x="336" y="1009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21" y="1045"/>
                  </a:lnTo>
                  <a:lnTo>
                    <a:pt x="317" y="1071"/>
                  </a:lnTo>
                  <a:lnTo>
                    <a:pt x="321" y="1087"/>
                  </a:lnTo>
                  <a:lnTo>
                    <a:pt x="328" y="1090"/>
                  </a:lnTo>
                  <a:lnTo>
                    <a:pt x="333" y="1090"/>
                  </a:lnTo>
                  <a:lnTo>
                    <a:pt x="340" y="1087"/>
                  </a:lnTo>
                  <a:lnTo>
                    <a:pt x="345" y="1094"/>
                  </a:lnTo>
                  <a:lnTo>
                    <a:pt x="347" y="1104"/>
                  </a:lnTo>
                  <a:lnTo>
                    <a:pt x="345" y="1123"/>
                  </a:lnTo>
                  <a:lnTo>
                    <a:pt x="347" y="1127"/>
                  </a:lnTo>
                  <a:lnTo>
                    <a:pt x="357" y="1132"/>
                  </a:lnTo>
                  <a:lnTo>
                    <a:pt x="378" y="1116"/>
                  </a:lnTo>
                  <a:lnTo>
                    <a:pt x="392" y="1116"/>
                  </a:lnTo>
                  <a:lnTo>
                    <a:pt x="402" y="1125"/>
                  </a:lnTo>
                  <a:lnTo>
                    <a:pt x="402" y="1139"/>
                  </a:lnTo>
                  <a:lnTo>
                    <a:pt x="390" y="1165"/>
                  </a:lnTo>
                  <a:lnTo>
                    <a:pt x="378" y="1177"/>
                  </a:lnTo>
                  <a:lnTo>
                    <a:pt x="376" y="1194"/>
                  </a:lnTo>
                  <a:lnTo>
                    <a:pt x="385" y="1208"/>
                  </a:lnTo>
                  <a:lnTo>
                    <a:pt x="399" y="1208"/>
                  </a:lnTo>
                  <a:lnTo>
                    <a:pt x="409" y="1210"/>
                  </a:lnTo>
                  <a:lnTo>
                    <a:pt x="414" y="1217"/>
                  </a:lnTo>
                  <a:lnTo>
                    <a:pt x="411" y="1222"/>
                  </a:lnTo>
                  <a:lnTo>
                    <a:pt x="404" y="1229"/>
                  </a:lnTo>
                  <a:lnTo>
                    <a:pt x="376" y="1251"/>
                  </a:lnTo>
                  <a:lnTo>
                    <a:pt x="369" y="1260"/>
                  </a:lnTo>
                  <a:lnTo>
                    <a:pt x="390" y="1258"/>
                  </a:lnTo>
                  <a:lnTo>
                    <a:pt x="399" y="1260"/>
                  </a:lnTo>
                  <a:lnTo>
                    <a:pt x="411" y="1267"/>
                  </a:lnTo>
                  <a:lnTo>
                    <a:pt x="418" y="1279"/>
                  </a:lnTo>
                  <a:lnTo>
                    <a:pt x="404" y="1284"/>
                  </a:lnTo>
                  <a:lnTo>
                    <a:pt x="385" y="1288"/>
                  </a:lnTo>
                  <a:lnTo>
                    <a:pt x="376" y="1293"/>
                  </a:lnTo>
                  <a:lnTo>
                    <a:pt x="376" y="1293"/>
                  </a:lnTo>
                  <a:lnTo>
                    <a:pt x="373" y="1298"/>
                  </a:lnTo>
                  <a:lnTo>
                    <a:pt x="369" y="1298"/>
                  </a:lnTo>
                  <a:lnTo>
                    <a:pt x="366" y="1298"/>
                  </a:lnTo>
                  <a:lnTo>
                    <a:pt x="362" y="1296"/>
                  </a:lnTo>
                  <a:lnTo>
                    <a:pt x="347" y="1288"/>
                  </a:lnTo>
                  <a:lnTo>
                    <a:pt x="331" y="1291"/>
                  </a:lnTo>
                  <a:lnTo>
                    <a:pt x="302" y="1300"/>
                  </a:lnTo>
                  <a:lnTo>
                    <a:pt x="274" y="1300"/>
                  </a:lnTo>
                  <a:lnTo>
                    <a:pt x="265" y="1303"/>
                  </a:lnTo>
                  <a:lnTo>
                    <a:pt x="260" y="1317"/>
                  </a:lnTo>
                  <a:lnTo>
                    <a:pt x="262" y="1333"/>
                  </a:lnTo>
                  <a:lnTo>
                    <a:pt x="258" y="1341"/>
                  </a:lnTo>
                  <a:lnTo>
                    <a:pt x="250" y="1343"/>
                  </a:lnTo>
                  <a:lnTo>
                    <a:pt x="243" y="1350"/>
                  </a:lnTo>
                  <a:lnTo>
                    <a:pt x="243" y="1357"/>
                  </a:lnTo>
                  <a:lnTo>
                    <a:pt x="246" y="1364"/>
                  </a:lnTo>
                  <a:lnTo>
                    <a:pt x="246" y="1369"/>
                  </a:lnTo>
                  <a:lnTo>
                    <a:pt x="243" y="1378"/>
                  </a:lnTo>
                  <a:lnTo>
                    <a:pt x="239" y="1383"/>
                  </a:lnTo>
                  <a:lnTo>
                    <a:pt x="224" y="1393"/>
                  </a:lnTo>
                  <a:lnTo>
                    <a:pt x="210" y="1412"/>
                  </a:lnTo>
                  <a:lnTo>
                    <a:pt x="203" y="1421"/>
                  </a:lnTo>
                  <a:lnTo>
                    <a:pt x="184" y="1464"/>
                  </a:lnTo>
                  <a:lnTo>
                    <a:pt x="177" y="1473"/>
                  </a:lnTo>
                  <a:lnTo>
                    <a:pt x="168" y="1483"/>
                  </a:lnTo>
                  <a:lnTo>
                    <a:pt x="127" y="1518"/>
                  </a:lnTo>
                  <a:lnTo>
                    <a:pt x="125" y="1518"/>
                  </a:lnTo>
                  <a:lnTo>
                    <a:pt x="125" y="1513"/>
                  </a:lnTo>
                  <a:lnTo>
                    <a:pt x="120" y="1504"/>
                  </a:lnTo>
                  <a:lnTo>
                    <a:pt x="120" y="1502"/>
                  </a:lnTo>
                  <a:lnTo>
                    <a:pt x="116" y="1497"/>
                  </a:lnTo>
                  <a:lnTo>
                    <a:pt x="106" y="1492"/>
                  </a:lnTo>
                  <a:lnTo>
                    <a:pt x="101" y="1487"/>
                  </a:lnTo>
                  <a:lnTo>
                    <a:pt x="99" y="1480"/>
                  </a:lnTo>
                  <a:lnTo>
                    <a:pt x="99" y="1461"/>
                  </a:lnTo>
                  <a:lnTo>
                    <a:pt x="97" y="1450"/>
                  </a:lnTo>
                  <a:lnTo>
                    <a:pt x="97" y="1440"/>
                  </a:lnTo>
                  <a:lnTo>
                    <a:pt x="99" y="1428"/>
                  </a:lnTo>
                  <a:lnTo>
                    <a:pt x="120" y="1400"/>
                  </a:lnTo>
                  <a:lnTo>
                    <a:pt x="146" y="1345"/>
                  </a:lnTo>
                  <a:lnTo>
                    <a:pt x="158" y="1315"/>
                  </a:lnTo>
                  <a:lnTo>
                    <a:pt x="163" y="1303"/>
                  </a:lnTo>
                  <a:lnTo>
                    <a:pt x="161" y="1296"/>
                  </a:lnTo>
                  <a:lnTo>
                    <a:pt x="158" y="1286"/>
                  </a:lnTo>
                  <a:lnTo>
                    <a:pt x="125" y="1258"/>
                  </a:lnTo>
                  <a:lnTo>
                    <a:pt x="116" y="1246"/>
                  </a:lnTo>
                  <a:lnTo>
                    <a:pt x="109" y="1232"/>
                  </a:lnTo>
                  <a:lnTo>
                    <a:pt x="106" y="1222"/>
                  </a:lnTo>
                  <a:lnTo>
                    <a:pt x="106" y="1187"/>
                  </a:lnTo>
                  <a:lnTo>
                    <a:pt x="101" y="1158"/>
                  </a:lnTo>
                  <a:lnTo>
                    <a:pt x="66" y="1085"/>
                  </a:lnTo>
                  <a:lnTo>
                    <a:pt x="61" y="1068"/>
                  </a:lnTo>
                  <a:lnTo>
                    <a:pt x="47" y="1028"/>
                  </a:lnTo>
                  <a:lnTo>
                    <a:pt x="35" y="1000"/>
                  </a:lnTo>
                  <a:lnTo>
                    <a:pt x="21" y="976"/>
                  </a:lnTo>
                  <a:lnTo>
                    <a:pt x="2" y="947"/>
                  </a:lnTo>
                  <a:lnTo>
                    <a:pt x="0" y="938"/>
                  </a:lnTo>
                  <a:lnTo>
                    <a:pt x="0" y="929"/>
                  </a:lnTo>
                  <a:lnTo>
                    <a:pt x="7" y="912"/>
                  </a:lnTo>
                  <a:lnTo>
                    <a:pt x="14" y="902"/>
                  </a:lnTo>
                  <a:lnTo>
                    <a:pt x="21" y="900"/>
                  </a:lnTo>
                  <a:lnTo>
                    <a:pt x="26" y="905"/>
                  </a:lnTo>
                  <a:lnTo>
                    <a:pt x="31" y="912"/>
                  </a:lnTo>
                  <a:lnTo>
                    <a:pt x="33" y="914"/>
                  </a:lnTo>
                  <a:lnTo>
                    <a:pt x="45" y="905"/>
                  </a:lnTo>
                  <a:lnTo>
                    <a:pt x="78" y="853"/>
                  </a:lnTo>
                  <a:lnTo>
                    <a:pt x="118" y="846"/>
                  </a:lnTo>
                  <a:lnTo>
                    <a:pt x="135" y="839"/>
                  </a:lnTo>
                  <a:lnTo>
                    <a:pt x="151" y="824"/>
                  </a:lnTo>
                  <a:lnTo>
                    <a:pt x="161" y="813"/>
                  </a:lnTo>
                  <a:lnTo>
                    <a:pt x="189" y="765"/>
                  </a:lnTo>
                  <a:lnTo>
                    <a:pt x="189" y="753"/>
                  </a:lnTo>
                  <a:lnTo>
                    <a:pt x="187" y="741"/>
                  </a:lnTo>
                  <a:lnTo>
                    <a:pt x="179" y="730"/>
                  </a:lnTo>
                  <a:lnTo>
                    <a:pt x="172" y="713"/>
                  </a:lnTo>
                  <a:lnTo>
                    <a:pt x="170" y="689"/>
                  </a:lnTo>
                  <a:lnTo>
                    <a:pt x="172" y="678"/>
                  </a:lnTo>
                  <a:lnTo>
                    <a:pt x="177" y="663"/>
                  </a:lnTo>
                  <a:lnTo>
                    <a:pt x="179" y="654"/>
                  </a:lnTo>
                  <a:lnTo>
                    <a:pt x="194" y="604"/>
                  </a:lnTo>
                  <a:lnTo>
                    <a:pt x="165" y="576"/>
                  </a:lnTo>
                  <a:lnTo>
                    <a:pt x="135" y="552"/>
                  </a:lnTo>
                  <a:lnTo>
                    <a:pt x="120" y="535"/>
                  </a:lnTo>
                  <a:lnTo>
                    <a:pt x="111" y="524"/>
                  </a:lnTo>
                  <a:lnTo>
                    <a:pt x="99" y="457"/>
                  </a:lnTo>
                  <a:lnTo>
                    <a:pt x="123" y="450"/>
                  </a:lnTo>
                  <a:lnTo>
                    <a:pt x="127" y="441"/>
                  </a:lnTo>
                  <a:lnTo>
                    <a:pt x="135" y="429"/>
                  </a:lnTo>
                  <a:lnTo>
                    <a:pt x="137" y="417"/>
                  </a:lnTo>
                  <a:lnTo>
                    <a:pt x="137" y="405"/>
                  </a:lnTo>
                  <a:lnTo>
                    <a:pt x="130" y="363"/>
                  </a:lnTo>
                  <a:lnTo>
                    <a:pt x="137" y="339"/>
                  </a:lnTo>
                  <a:lnTo>
                    <a:pt x="144" y="325"/>
                  </a:lnTo>
                  <a:lnTo>
                    <a:pt x="172" y="292"/>
                  </a:lnTo>
                  <a:lnTo>
                    <a:pt x="191" y="282"/>
                  </a:lnTo>
                  <a:lnTo>
                    <a:pt x="215" y="275"/>
                  </a:lnTo>
                  <a:lnTo>
                    <a:pt x="269" y="280"/>
                  </a:lnTo>
                  <a:lnTo>
                    <a:pt x="293" y="261"/>
                  </a:lnTo>
                  <a:lnTo>
                    <a:pt x="302" y="244"/>
                  </a:lnTo>
                  <a:lnTo>
                    <a:pt x="324" y="220"/>
                  </a:lnTo>
                  <a:lnTo>
                    <a:pt x="331" y="209"/>
                  </a:lnTo>
                  <a:lnTo>
                    <a:pt x="336" y="194"/>
                  </a:lnTo>
                  <a:lnTo>
                    <a:pt x="340" y="166"/>
                  </a:lnTo>
                  <a:lnTo>
                    <a:pt x="354" y="147"/>
                  </a:lnTo>
                  <a:lnTo>
                    <a:pt x="366" y="138"/>
                  </a:lnTo>
                  <a:lnTo>
                    <a:pt x="376" y="133"/>
                  </a:lnTo>
                  <a:lnTo>
                    <a:pt x="383" y="133"/>
                  </a:lnTo>
                  <a:lnTo>
                    <a:pt x="409" y="112"/>
                  </a:lnTo>
                  <a:lnTo>
                    <a:pt x="433" y="86"/>
                  </a:lnTo>
                  <a:lnTo>
                    <a:pt x="449" y="74"/>
                  </a:lnTo>
                  <a:lnTo>
                    <a:pt x="461" y="69"/>
                  </a:lnTo>
                  <a:lnTo>
                    <a:pt x="475" y="71"/>
                  </a:lnTo>
                  <a:lnTo>
                    <a:pt x="499" y="86"/>
                  </a:lnTo>
                  <a:lnTo>
                    <a:pt x="511" y="88"/>
                  </a:lnTo>
                  <a:lnTo>
                    <a:pt x="518" y="81"/>
                  </a:lnTo>
                  <a:lnTo>
                    <a:pt x="522" y="69"/>
                  </a:lnTo>
                  <a:lnTo>
                    <a:pt x="520" y="62"/>
                  </a:lnTo>
                  <a:lnTo>
                    <a:pt x="518" y="52"/>
                  </a:lnTo>
                  <a:lnTo>
                    <a:pt x="515" y="45"/>
                  </a:lnTo>
                  <a:lnTo>
                    <a:pt x="513" y="29"/>
                  </a:lnTo>
                  <a:lnTo>
                    <a:pt x="520" y="17"/>
                  </a:lnTo>
                  <a:lnTo>
                    <a:pt x="525" y="14"/>
                  </a:lnTo>
                  <a:lnTo>
                    <a:pt x="534" y="17"/>
                  </a:lnTo>
                  <a:lnTo>
                    <a:pt x="541" y="19"/>
                  </a:lnTo>
                  <a:lnTo>
                    <a:pt x="548" y="19"/>
                  </a:lnTo>
                  <a:lnTo>
                    <a:pt x="556" y="17"/>
                  </a:lnTo>
                  <a:lnTo>
                    <a:pt x="558" y="12"/>
                  </a:lnTo>
                  <a:lnTo>
                    <a:pt x="565" y="0"/>
                  </a:lnTo>
                  <a:lnTo>
                    <a:pt x="570" y="7"/>
                  </a:lnTo>
                  <a:lnTo>
                    <a:pt x="582" y="14"/>
                  </a:lnTo>
                  <a:lnTo>
                    <a:pt x="577" y="24"/>
                  </a:lnTo>
                  <a:lnTo>
                    <a:pt x="574" y="36"/>
                  </a:lnTo>
                  <a:lnTo>
                    <a:pt x="574" y="57"/>
                  </a:lnTo>
                  <a:lnTo>
                    <a:pt x="579" y="59"/>
                  </a:lnTo>
                  <a:lnTo>
                    <a:pt x="589" y="64"/>
                  </a:lnTo>
                  <a:lnTo>
                    <a:pt x="589" y="83"/>
                  </a:lnTo>
                  <a:lnTo>
                    <a:pt x="608" y="88"/>
                  </a:lnTo>
                  <a:lnTo>
                    <a:pt x="631" y="90"/>
                  </a:lnTo>
                  <a:lnTo>
                    <a:pt x="650" y="102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9" name="Freeform 11"/>
            <p:cNvSpPr>
              <a:spLocks/>
            </p:cNvSpPr>
            <p:nvPr/>
          </p:nvSpPr>
          <p:spPr bwMode="auto">
            <a:xfrm>
              <a:off x="3257540" y="1876400"/>
              <a:ext cx="1899119" cy="1274926"/>
            </a:xfrm>
            <a:custGeom>
              <a:avLst/>
              <a:gdLst>
                <a:gd name="T0" fmla="*/ 1868 w 1932"/>
                <a:gd name="T1" fmla="*/ 975 h 1297"/>
                <a:gd name="T2" fmla="*/ 1866 w 1932"/>
                <a:gd name="T3" fmla="*/ 999 h 1297"/>
                <a:gd name="T4" fmla="*/ 1906 w 1932"/>
                <a:gd name="T5" fmla="*/ 1103 h 1297"/>
                <a:gd name="T6" fmla="*/ 1866 w 1932"/>
                <a:gd name="T7" fmla="*/ 1125 h 1297"/>
                <a:gd name="T8" fmla="*/ 1707 w 1932"/>
                <a:gd name="T9" fmla="*/ 1148 h 1297"/>
                <a:gd name="T10" fmla="*/ 1639 w 1932"/>
                <a:gd name="T11" fmla="*/ 1186 h 1297"/>
                <a:gd name="T12" fmla="*/ 1582 w 1932"/>
                <a:gd name="T13" fmla="*/ 1207 h 1297"/>
                <a:gd name="T14" fmla="*/ 1556 w 1932"/>
                <a:gd name="T15" fmla="*/ 1274 h 1297"/>
                <a:gd name="T16" fmla="*/ 1343 w 1932"/>
                <a:gd name="T17" fmla="*/ 1293 h 1297"/>
                <a:gd name="T18" fmla="*/ 1185 w 1932"/>
                <a:gd name="T19" fmla="*/ 1186 h 1297"/>
                <a:gd name="T20" fmla="*/ 1144 w 1932"/>
                <a:gd name="T21" fmla="*/ 1099 h 1297"/>
                <a:gd name="T22" fmla="*/ 1071 w 1932"/>
                <a:gd name="T23" fmla="*/ 949 h 1297"/>
                <a:gd name="T24" fmla="*/ 929 w 1932"/>
                <a:gd name="T25" fmla="*/ 942 h 1297"/>
                <a:gd name="T26" fmla="*/ 686 w 1932"/>
                <a:gd name="T27" fmla="*/ 1016 h 1297"/>
                <a:gd name="T28" fmla="*/ 641 w 1932"/>
                <a:gd name="T29" fmla="*/ 1006 h 1297"/>
                <a:gd name="T30" fmla="*/ 487 w 1932"/>
                <a:gd name="T31" fmla="*/ 990 h 1297"/>
                <a:gd name="T32" fmla="*/ 397 w 1932"/>
                <a:gd name="T33" fmla="*/ 1075 h 1297"/>
                <a:gd name="T34" fmla="*/ 302 w 1932"/>
                <a:gd name="T35" fmla="*/ 1167 h 1297"/>
                <a:gd name="T36" fmla="*/ 293 w 1932"/>
                <a:gd name="T37" fmla="*/ 1037 h 1297"/>
                <a:gd name="T38" fmla="*/ 298 w 1932"/>
                <a:gd name="T39" fmla="*/ 956 h 1297"/>
                <a:gd name="T40" fmla="*/ 293 w 1932"/>
                <a:gd name="T41" fmla="*/ 878 h 1297"/>
                <a:gd name="T42" fmla="*/ 241 w 1932"/>
                <a:gd name="T43" fmla="*/ 814 h 1297"/>
                <a:gd name="T44" fmla="*/ 175 w 1932"/>
                <a:gd name="T45" fmla="*/ 779 h 1297"/>
                <a:gd name="T46" fmla="*/ 116 w 1932"/>
                <a:gd name="T47" fmla="*/ 807 h 1297"/>
                <a:gd name="T48" fmla="*/ 2 w 1932"/>
                <a:gd name="T49" fmla="*/ 639 h 1297"/>
                <a:gd name="T50" fmla="*/ 80 w 1932"/>
                <a:gd name="T51" fmla="*/ 589 h 1297"/>
                <a:gd name="T52" fmla="*/ 109 w 1932"/>
                <a:gd name="T53" fmla="*/ 554 h 1297"/>
                <a:gd name="T54" fmla="*/ 85 w 1932"/>
                <a:gd name="T55" fmla="*/ 490 h 1297"/>
                <a:gd name="T56" fmla="*/ 49 w 1932"/>
                <a:gd name="T57" fmla="*/ 440 h 1297"/>
                <a:gd name="T58" fmla="*/ 64 w 1932"/>
                <a:gd name="T59" fmla="*/ 364 h 1297"/>
                <a:gd name="T60" fmla="*/ 177 w 1932"/>
                <a:gd name="T61" fmla="*/ 319 h 1297"/>
                <a:gd name="T62" fmla="*/ 300 w 1932"/>
                <a:gd name="T63" fmla="*/ 348 h 1297"/>
                <a:gd name="T64" fmla="*/ 338 w 1932"/>
                <a:gd name="T65" fmla="*/ 369 h 1297"/>
                <a:gd name="T66" fmla="*/ 456 w 1932"/>
                <a:gd name="T67" fmla="*/ 353 h 1297"/>
                <a:gd name="T68" fmla="*/ 553 w 1932"/>
                <a:gd name="T69" fmla="*/ 317 h 1297"/>
                <a:gd name="T70" fmla="*/ 610 w 1932"/>
                <a:gd name="T71" fmla="*/ 265 h 1297"/>
                <a:gd name="T72" fmla="*/ 851 w 1932"/>
                <a:gd name="T73" fmla="*/ 149 h 1297"/>
                <a:gd name="T74" fmla="*/ 920 w 1932"/>
                <a:gd name="T75" fmla="*/ 161 h 1297"/>
                <a:gd name="T76" fmla="*/ 998 w 1932"/>
                <a:gd name="T77" fmla="*/ 121 h 1297"/>
                <a:gd name="T78" fmla="*/ 1090 w 1932"/>
                <a:gd name="T79" fmla="*/ 71 h 1297"/>
                <a:gd name="T80" fmla="*/ 1149 w 1932"/>
                <a:gd name="T81" fmla="*/ 21 h 1297"/>
                <a:gd name="T82" fmla="*/ 1315 w 1932"/>
                <a:gd name="T83" fmla="*/ 42 h 1297"/>
                <a:gd name="T84" fmla="*/ 1435 w 1932"/>
                <a:gd name="T85" fmla="*/ 80 h 1297"/>
                <a:gd name="T86" fmla="*/ 1480 w 1932"/>
                <a:gd name="T87" fmla="*/ 80 h 1297"/>
                <a:gd name="T88" fmla="*/ 1516 w 1932"/>
                <a:gd name="T89" fmla="*/ 147 h 1297"/>
                <a:gd name="T90" fmla="*/ 1568 w 1932"/>
                <a:gd name="T91" fmla="*/ 128 h 1297"/>
                <a:gd name="T92" fmla="*/ 1584 w 1932"/>
                <a:gd name="T93" fmla="*/ 156 h 1297"/>
                <a:gd name="T94" fmla="*/ 1591 w 1932"/>
                <a:gd name="T95" fmla="*/ 187 h 1297"/>
                <a:gd name="T96" fmla="*/ 1662 w 1932"/>
                <a:gd name="T97" fmla="*/ 232 h 1297"/>
                <a:gd name="T98" fmla="*/ 1759 w 1932"/>
                <a:gd name="T99" fmla="*/ 244 h 1297"/>
                <a:gd name="T100" fmla="*/ 1792 w 1932"/>
                <a:gd name="T101" fmla="*/ 234 h 1297"/>
                <a:gd name="T102" fmla="*/ 1816 w 1932"/>
                <a:gd name="T103" fmla="*/ 279 h 1297"/>
                <a:gd name="T104" fmla="*/ 1795 w 1932"/>
                <a:gd name="T105" fmla="*/ 348 h 1297"/>
                <a:gd name="T106" fmla="*/ 1769 w 1932"/>
                <a:gd name="T107" fmla="*/ 381 h 1297"/>
                <a:gd name="T108" fmla="*/ 1830 w 1932"/>
                <a:gd name="T109" fmla="*/ 511 h 1297"/>
                <a:gd name="T110" fmla="*/ 1878 w 1932"/>
                <a:gd name="T111" fmla="*/ 675 h 1297"/>
                <a:gd name="T112" fmla="*/ 1932 w 1932"/>
                <a:gd name="T113" fmla="*/ 746 h 1297"/>
                <a:gd name="T114" fmla="*/ 1866 w 1932"/>
                <a:gd name="T115" fmla="*/ 883 h 1297"/>
                <a:gd name="T116" fmla="*/ 1875 w 1932"/>
                <a:gd name="T117" fmla="*/ 935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2" h="1297">
                  <a:moveTo>
                    <a:pt x="1889" y="947"/>
                  </a:moveTo>
                  <a:lnTo>
                    <a:pt x="1889" y="947"/>
                  </a:lnTo>
                  <a:lnTo>
                    <a:pt x="1894" y="956"/>
                  </a:lnTo>
                  <a:lnTo>
                    <a:pt x="1894" y="961"/>
                  </a:lnTo>
                  <a:lnTo>
                    <a:pt x="1868" y="975"/>
                  </a:lnTo>
                  <a:lnTo>
                    <a:pt x="1863" y="978"/>
                  </a:lnTo>
                  <a:lnTo>
                    <a:pt x="1859" y="987"/>
                  </a:lnTo>
                  <a:lnTo>
                    <a:pt x="1859" y="990"/>
                  </a:lnTo>
                  <a:lnTo>
                    <a:pt x="1863" y="992"/>
                  </a:lnTo>
                  <a:lnTo>
                    <a:pt x="1866" y="999"/>
                  </a:lnTo>
                  <a:lnTo>
                    <a:pt x="1866" y="1032"/>
                  </a:lnTo>
                  <a:lnTo>
                    <a:pt x="1870" y="1054"/>
                  </a:lnTo>
                  <a:lnTo>
                    <a:pt x="1873" y="1070"/>
                  </a:lnTo>
                  <a:lnTo>
                    <a:pt x="1887" y="1096"/>
                  </a:lnTo>
                  <a:lnTo>
                    <a:pt x="1906" y="1103"/>
                  </a:lnTo>
                  <a:lnTo>
                    <a:pt x="1915" y="1117"/>
                  </a:lnTo>
                  <a:lnTo>
                    <a:pt x="1922" y="1141"/>
                  </a:lnTo>
                  <a:lnTo>
                    <a:pt x="1906" y="1127"/>
                  </a:lnTo>
                  <a:lnTo>
                    <a:pt x="1896" y="1122"/>
                  </a:lnTo>
                  <a:lnTo>
                    <a:pt x="1866" y="1125"/>
                  </a:lnTo>
                  <a:lnTo>
                    <a:pt x="1811" y="1108"/>
                  </a:lnTo>
                  <a:lnTo>
                    <a:pt x="1792" y="1108"/>
                  </a:lnTo>
                  <a:lnTo>
                    <a:pt x="1771" y="1115"/>
                  </a:lnTo>
                  <a:lnTo>
                    <a:pt x="1726" y="1144"/>
                  </a:lnTo>
                  <a:lnTo>
                    <a:pt x="1707" y="1148"/>
                  </a:lnTo>
                  <a:lnTo>
                    <a:pt x="1651" y="1151"/>
                  </a:lnTo>
                  <a:lnTo>
                    <a:pt x="1639" y="1146"/>
                  </a:lnTo>
                  <a:lnTo>
                    <a:pt x="1639" y="1162"/>
                  </a:lnTo>
                  <a:lnTo>
                    <a:pt x="1641" y="1177"/>
                  </a:lnTo>
                  <a:lnTo>
                    <a:pt x="1639" y="1186"/>
                  </a:lnTo>
                  <a:lnTo>
                    <a:pt x="1634" y="1193"/>
                  </a:lnTo>
                  <a:lnTo>
                    <a:pt x="1624" y="1198"/>
                  </a:lnTo>
                  <a:lnTo>
                    <a:pt x="1613" y="1198"/>
                  </a:lnTo>
                  <a:lnTo>
                    <a:pt x="1598" y="1200"/>
                  </a:lnTo>
                  <a:lnTo>
                    <a:pt x="1582" y="1207"/>
                  </a:lnTo>
                  <a:lnTo>
                    <a:pt x="1575" y="1219"/>
                  </a:lnTo>
                  <a:lnTo>
                    <a:pt x="1570" y="1236"/>
                  </a:lnTo>
                  <a:lnTo>
                    <a:pt x="1570" y="1248"/>
                  </a:lnTo>
                  <a:lnTo>
                    <a:pt x="1568" y="1260"/>
                  </a:lnTo>
                  <a:lnTo>
                    <a:pt x="1556" y="1274"/>
                  </a:lnTo>
                  <a:lnTo>
                    <a:pt x="1535" y="1281"/>
                  </a:lnTo>
                  <a:lnTo>
                    <a:pt x="1516" y="1274"/>
                  </a:lnTo>
                  <a:lnTo>
                    <a:pt x="1497" y="1262"/>
                  </a:lnTo>
                  <a:lnTo>
                    <a:pt x="1476" y="1260"/>
                  </a:lnTo>
                  <a:lnTo>
                    <a:pt x="1343" y="1293"/>
                  </a:lnTo>
                  <a:lnTo>
                    <a:pt x="1270" y="1297"/>
                  </a:lnTo>
                  <a:lnTo>
                    <a:pt x="1263" y="1290"/>
                  </a:lnTo>
                  <a:lnTo>
                    <a:pt x="1208" y="1248"/>
                  </a:lnTo>
                  <a:lnTo>
                    <a:pt x="1194" y="1222"/>
                  </a:lnTo>
                  <a:lnTo>
                    <a:pt x="1185" y="1186"/>
                  </a:lnTo>
                  <a:lnTo>
                    <a:pt x="1170" y="1151"/>
                  </a:lnTo>
                  <a:lnTo>
                    <a:pt x="1154" y="1127"/>
                  </a:lnTo>
                  <a:lnTo>
                    <a:pt x="1147" y="1113"/>
                  </a:lnTo>
                  <a:lnTo>
                    <a:pt x="1144" y="1103"/>
                  </a:lnTo>
                  <a:lnTo>
                    <a:pt x="1144" y="1099"/>
                  </a:lnTo>
                  <a:lnTo>
                    <a:pt x="1144" y="1084"/>
                  </a:lnTo>
                  <a:lnTo>
                    <a:pt x="1149" y="1072"/>
                  </a:lnTo>
                  <a:lnTo>
                    <a:pt x="1149" y="1058"/>
                  </a:lnTo>
                  <a:lnTo>
                    <a:pt x="1144" y="1027"/>
                  </a:lnTo>
                  <a:lnTo>
                    <a:pt x="1071" y="949"/>
                  </a:lnTo>
                  <a:lnTo>
                    <a:pt x="1036" y="919"/>
                  </a:lnTo>
                  <a:lnTo>
                    <a:pt x="1024" y="911"/>
                  </a:lnTo>
                  <a:lnTo>
                    <a:pt x="1017" y="909"/>
                  </a:lnTo>
                  <a:lnTo>
                    <a:pt x="1005" y="909"/>
                  </a:lnTo>
                  <a:lnTo>
                    <a:pt x="929" y="942"/>
                  </a:lnTo>
                  <a:lnTo>
                    <a:pt x="842" y="966"/>
                  </a:lnTo>
                  <a:lnTo>
                    <a:pt x="820" y="961"/>
                  </a:lnTo>
                  <a:lnTo>
                    <a:pt x="773" y="973"/>
                  </a:lnTo>
                  <a:lnTo>
                    <a:pt x="754" y="975"/>
                  </a:lnTo>
                  <a:lnTo>
                    <a:pt x="686" y="1016"/>
                  </a:lnTo>
                  <a:lnTo>
                    <a:pt x="671" y="1018"/>
                  </a:lnTo>
                  <a:lnTo>
                    <a:pt x="664" y="1018"/>
                  </a:lnTo>
                  <a:lnTo>
                    <a:pt x="662" y="1016"/>
                  </a:lnTo>
                  <a:lnTo>
                    <a:pt x="655" y="1011"/>
                  </a:lnTo>
                  <a:lnTo>
                    <a:pt x="641" y="1006"/>
                  </a:lnTo>
                  <a:lnTo>
                    <a:pt x="586" y="999"/>
                  </a:lnTo>
                  <a:lnTo>
                    <a:pt x="553" y="983"/>
                  </a:lnTo>
                  <a:lnTo>
                    <a:pt x="534" y="978"/>
                  </a:lnTo>
                  <a:lnTo>
                    <a:pt x="508" y="983"/>
                  </a:lnTo>
                  <a:lnTo>
                    <a:pt x="487" y="990"/>
                  </a:lnTo>
                  <a:lnTo>
                    <a:pt x="416" y="1042"/>
                  </a:lnTo>
                  <a:lnTo>
                    <a:pt x="407" y="1054"/>
                  </a:lnTo>
                  <a:lnTo>
                    <a:pt x="402" y="1061"/>
                  </a:lnTo>
                  <a:lnTo>
                    <a:pt x="399" y="1068"/>
                  </a:lnTo>
                  <a:lnTo>
                    <a:pt x="397" y="1075"/>
                  </a:lnTo>
                  <a:lnTo>
                    <a:pt x="390" y="1096"/>
                  </a:lnTo>
                  <a:lnTo>
                    <a:pt x="364" y="1115"/>
                  </a:lnTo>
                  <a:lnTo>
                    <a:pt x="326" y="1158"/>
                  </a:lnTo>
                  <a:lnTo>
                    <a:pt x="314" y="1165"/>
                  </a:lnTo>
                  <a:lnTo>
                    <a:pt x="302" y="1167"/>
                  </a:lnTo>
                  <a:lnTo>
                    <a:pt x="295" y="1165"/>
                  </a:lnTo>
                  <a:lnTo>
                    <a:pt x="284" y="1160"/>
                  </a:lnTo>
                  <a:lnTo>
                    <a:pt x="250" y="1141"/>
                  </a:lnTo>
                  <a:lnTo>
                    <a:pt x="272" y="1101"/>
                  </a:lnTo>
                  <a:lnTo>
                    <a:pt x="293" y="1037"/>
                  </a:lnTo>
                  <a:lnTo>
                    <a:pt x="298" y="1016"/>
                  </a:lnTo>
                  <a:lnTo>
                    <a:pt x="300" y="1001"/>
                  </a:lnTo>
                  <a:lnTo>
                    <a:pt x="293" y="980"/>
                  </a:lnTo>
                  <a:lnTo>
                    <a:pt x="293" y="966"/>
                  </a:lnTo>
                  <a:lnTo>
                    <a:pt x="298" y="956"/>
                  </a:lnTo>
                  <a:lnTo>
                    <a:pt x="314" y="930"/>
                  </a:lnTo>
                  <a:lnTo>
                    <a:pt x="326" y="911"/>
                  </a:lnTo>
                  <a:lnTo>
                    <a:pt x="324" y="900"/>
                  </a:lnTo>
                  <a:lnTo>
                    <a:pt x="317" y="890"/>
                  </a:lnTo>
                  <a:lnTo>
                    <a:pt x="293" y="878"/>
                  </a:lnTo>
                  <a:lnTo>
                    <a:pt x="265" y="852"/>
                  </a:lnTo>
                  <a:lnTo>
                    <a:pt x="258" y="843"/>
                  </a:lnTo>
                  <a:lnTo>
                    <a:pt x="250" y="833"/>
                  </a:lnTo>
                  <a:lnTo>
                    <a:pt x="248" y="824"/>
                  </a:lnTo>
                  <a:lnTo>
                    <a:pt x="241" y="814"/>
                  </a:lnTo>
                  <a:lnTo>
                    <a:pt x="222" y="793"/>
                  </a:lnTo>
                  <a:lnTo>
                    <a:pt x="206" y="769"/>
                  </a:lnTo>
                  <a:lnTo>
                    <a:pt x="196" y="765"/>
                  </a:lnTo>
                  <a:lnTo>
                    <a:pt x="184" y="772"/>
                  </a:lnTo>
                  <a:lnTo>
                    <a:pt x="175" y="779"/>
                  </a:lnTo>
                  <a:lnTo>
                    <a:pt x="156" y="786"/>
                  </a:lnTo>
                  <a:lnTo>
                    <a:pt x="144" y="793"/>
                  </a:lnTo>
                  <a:lnTo>
                    <a:pt x="135" y="803"/>
                  </a:lnTo>
                  <a:lnTo>
                    <a:pt x="127" y="807"/>
                  </a:lnTo>
                  <a:lnTo>
                    <a:pt x="116" y="807"/>
                  </a:lnTo>
                  <a:lnTo>
                    <a:pt x="101" y="800"/>
                  </a:lnTo>
                  <a:lnTo>
                    <a:pt x="75" y="781"/>
                  </a:lnTo>
                  <a:lnTo>
                    <a:pt x="49" y="746"/>
                  </a:lnTo>
                  <a:lnTo>
                    <a:pt x="14" y="677"/>
                  </a:lnTo>
                  <a:lnTo>
                    <a:pt x="2" y="639"/>
                  </a:lnTo>
                  <a:lnTo>
                    <a:pt x="0" y="632"/>
                  </a:lnTo>
                  <a:lnTo>
                    <a:pt x="2" y="611"/>
                  </a:lnTo>
                  <a:lnTo>
                    <a:pt x="5" y="594"/>
                  </a:lnTo>
                  <a:lnTo>
                    <a:pt x="73" y="594"/>
                  </a:lnTo>
                  <a:lnTo>
                    <a:pt x="80" y="589"/>
                  </a:lnTo>
                  <a:lnTo>
                    <a:pt x="90" y="587"/>
                  </a:lnTo>
                  <a:lnTo>
                    <a:pt x="90" y="582"/>
                  </a:lnTo>
                  <a:lnTo>
                    <a:pt x="106" y="563"/>
                  </a:lnTo>
                  <a:lnTo>
                    <a:pt x="109" y="559"/>
                  </a:lnTo>
                  <a:lnTo>
                    <a:pt x="109" y="554"/>
                  </a:lnTo>
                  <a:lnTo>
                    <a:pt x="111" y="542"/>
                  </a:lnTo>
                  <a:lnTo>
                    <a:pt x="106" y="528"/>
                  </a:lnTo>
                  <a:lnTo>
                    <a:pt x="101" y="511"/>
                  </a:lnTo>
                  <a:lnTo>
                    <a:pt x="92" y="497"/>
                  </a:lnTo>
                  <a:lnTo>
                    <a:pt x="85" y="490"/>
                  </a:lnTo>
                  <a:lnTo>
                    <a:pt x="73" y="480"/>
                  </a:lnTo>
                  <a:lnTo>
                    <a:pt x="64" y="471"/>
                  </a:lnTo>
                  <a:lnTo>
                    <a:pt x="57" y="462"/>
                  </a:lnTo>
                  <a:lnTo>
                    <a:pt x="52" y="450"/>
                  </a:lnTo>
                  <a:lnTo>
                    <a:pt x="49" y="440"/>
                  </a:lnTo>
                  <a:lnTo>
                    <a:pt x="47" y="419"/>
                  </a:lnTo>
                  <a:lnTo>
                    <a:pt x="45" y="405"/>
                  </a:lnTo>
                  <a:lnTo>
                    <a:pt x="47" y="390"/>
                  </a:lnTo>
                  <a:lnTo>
                    <a:pt x="54" y="376"/>
                  </a:lnTo>
                  <a:lnTo>
                    <a:pt x="64" y="364"/>
                  </a:lnTo>
                  <a:lnTo>
                    <a:pt x="135" y="312"/>
                  </a:lnTo>
                  <a:lnTo>
                    <a:pt x="142" y="308"/>
                  </a:lnTo>
                  <a:lnTo>
                    <a:pt x="149" y="308"/>
                  </a:lnTo>
                  <a:lnTo>
                    <a:pt x="168" y="317"/>
                  </a:lnTo>
                  <a:lnTo>
                    <a:pt x="177" y="319"/>
                  </a:lnTo>
                  <a:lnTo>
                    <a:pt x="198" y="319"/>
                  </a:lnTo>
                  <a:lnTo>
                    <a:pt x="220" y="322"/>
                  </a:lnTo>
                  <a:lnTo>
                    <a:pt x="232" y="324"/>
                  </a:lnTo>
                  <a:lnTo>
                    <a:pt x="262" y="312"/>
                  </a:lnTo>
                  <a:lnTo>
                    <a:pt x="300" y="348"/>
                  </a:lnTo>
                  <a:lnTo>
                    <a:pt x="312" y="367"/>
                  </a:lnTo>
                  <a:lnTo>
                    <a:pt x="314" y="374"/>
                  </a:lnTo>
                  <a:lnTo>
                    <a:pt x="321" y="383"/>
                  </a:lnTo>
                  <a:lnTo>
                    <a:pt x="326" y="383"/>
                  </a:lnTo>
                  <a:lnTo>
                    <a:pt x="338" y="369"/>
                  </a:lnTo>
                  <a:lnTo>
                    <a:pt x="371" y="353"/>
                  </a:lnTo>
                  <a:lnTo>
                    <a:pt x="395" y="336"/>
                  </a:lnTo>
                  <a:lnTo>
                    <a:pt x="404" y="331"/>
                  </a:lnTo>
                  <a:lnTo>
                    <a:pt x="411" y="331"/>
                  </a:lnTo>
                  <a:lnTo>
                    <a:pt x="456" y="353"/>
                  </a:lnTo>
                  <a:lnTo>
                    <a:pt x="473" y="357"/>
                  </a:lnTo>
                  <a:lnTo>
                    <a:pt x="489" y="360"/>
                  </a:lnTo>
                  <a:lnTo>
                    <a:pt x="511" y="355"/>
                  </a:lnTo>
                  <a:lnTo>
                    <a:pt x="527" y="348"/>
                  </a:lnTo>
                  <a:lnTo>
                    <a:pt x="553" y="317"/>
                  </a:lnTo>
                  <a:lnTo>
                    <a:pt x="570" y="303"/>
                  </a:lnTo>
                  <a:lnTo>
                    <a:pt x="591" y="291"/>
                  </a:lnTo>
                  <a:lnTo>
                    <a:pt x="600" y="284"/>
                  </a:lnTo>
                  <a:lnTo>
                    <a:pt x="608" y="274"/>
                  </a:lnTo>
                  <a:lnTo>
                    <a:pt x="610" y="265"/>
                  </a:lnTo>
                  <a:lnTo>
                    <a:pt x="615" y="253"/>
                  </a:lnTo>
                  <a:lnTo>
                    <a:pt x="709" y="194"/>
                  </a:lnTo>
                  <a:lnTo>
                    <a:pt x="747" y="147"/>
                  </a:lnTo>
                  <a:lnTo>
                    <a:pt x="775" y="163"/>
                  </a:lnTo>
                  <a:lnTo>
                    <a:pt x="851" y="149"/>
                  </a:lnTo>
                  <a:lnTo>
                    <a:pt x="854" y="151"/>
                  </a:lnTo>
                  <a:lnTo>
                    <a:pt x="863" y="156"/>
                  </a:lnTo>
                  <a:lnTo>
                    <a:pt x="887" y="170"/>
                  </a:lnTo>
                  <a:lnTo>
                    <a:pt x="903" y="170"/>
                  </a:lnTo>
                  <a:lnTo>
                    <a:pt x="920" y="161"/>
                  </a:lnTo>
                  <a:lnTo>
                    <a:pt x="936" y="147"/>
                  </a:lnTo>
                  <a:lnTo>
                    <a:pt x="962" y="130"/>
                  </a:lnTo>
                  <a:lnTo>
                    <a:pt x="974" y="123"/>
                  </a:lnTo>
                  <a:lnTo>
                    <a:pt x="986" y="121"/>
                  </a:lnTo>
                  <a:lnTo>
                    <a:pt x="998" y="121"/>
                  </a:lnTo>
                  <a:lnTo>
                    <a:pt x="1005" y="118"/>
                  </a:lnTo>
                  <a:lnTo>
                    <a:pt x="1026" y="109"/>
                  </a:lnTo>
                  <a:lnTo>
                    <a:pt x="1059" y="87"/>
                  </a:lnTo>
                  <a:lnTo>
                    <a:pt x="1085" y="76"/>
                  </a:lnTo>
                  <a:lnTo>
                    <a:pt x="1090" y="71"/>
                  </a:lnTo>
                  <a:lnTo>
                    <a:pt x="1097" y="59"/>
                  </a:lnTo>
                  <a:lnTo>
                    <a:pt x="1099" y="52"/>
                  </a:lnTo>
                  <a:lnTo>
                    <a:pt x="1114" y="21"/>
                  </a:lnTo>
                  <a:lnTo>
                    <a:pt x="1144" y="21"/>
                  </a:lnTo>
                  <a:lnTo>
                    <a:pt x="1149" y="21"/>
                  </a:lnTo>
                  <a:lnTo>
                    <a:pt x="1189" y="0"/>
                  </a:lnTo>
                  <a:lnTo>
                    <a:pt x="1204" y="0"/>
                  </a:lnTo>
                  <a:lnTo>
                    <a:pt x="1215" y="2"/>
                  </a:lnTo>
                  <a:lnTo>
                    <a:pt x="1251" y="23"/>
                  </a:lnTo>
                  <a:lnTo>
                    <a:pt x="1315" y="42"/>
                  </a:lnTo>
                  <a:lnTo>
                    <a:pt x="1348" y="57"/>
                  </a:lnTo>
                  <a:lnTo>
                    <a:pt x="1395" y="52"/>
                  </a:lnTo>
                  <a:lnTo>
                    <a:pt x="1414" y="64"/>
                  </a:lnTo>
                  <a:lnTo>
                    <a:pt x="1423" y="76"/>
                  </a:lnTo>
                  <a:lnTo>
                    <a:pt x="1435" y="80"/>
                  </a:lnTo>
                  <a:lnTo>
                    <a:pt x="1452" y="85"/>
                  </a:lnTo>
                  <a:lnTo>
                    <a:pt x="1459" y="85"/>
                  </a:lnTo>
                  <a:lnTo>
                    <a:pt x="1466" y="83"/>
                  </a:lnTo>
                  <a:lnTo>
                    <a:pt x="1471" y="80"/>
                  </a:lnTo>
                  <a:lnTo>
                    <a:pt x="1480" y="80"/>
                  </a:lnTo>
                  <a:lnTo>
                    <a:pt x="1487" y="85"/>
                  </a:lnTo>
                  <a:lnTo>
                    <a:pt x="1492" y="92"/>
                  </a:lnTo>
                  <a:lnTo>
                    <a:pt x="1504" y="123"/>
                  </a:lnTo>
                  <a:lnTo>
                    <a:pt x="1509" y="132"/>
                  </a:lnTo>
                  <a:lnTo>
                    <a:pt x="1516" y="147"/>
                  </a:lnTo>
                  <a:lnTo>
                    <a:pt x="1523" y="149"/>
                  </a:lnTo>
                  <a:lnTo>
                    <a:pt x="1532" y="149"/>
                  </a:lnTo>
                  <a:lnTo>
                    <a:pt x="1551" y="130"/>
                  </a:lnTo>
                  <a:lnTo>
                    <a:pt x="1561" y="125"/>
                  </a:lnTo>
                  <a:lnTo>
                    <a:pt x="1568" y="128"/>
                  </a:lnTo>
                  <a:lnTo>
                    <a:pt x="1572" y="132"/>
                  </a:lnTo>
                  <a:lnTo>
                    <a:pt x="1577" y="139"/>
                  </a:lnTo>
                  <a:lnTo>
                    <a:pt x="1580" y="142"/>
                  </a:lnTo>
                  <a:lnTo>
                    <a:pt x="1582" y="149"/>
                  </a:lnTo>
                  <a:lnTo>
                    <a:pt x="1584" y="156"/>
                  </a:lnTo>
                  <a:lnTo>
                    <a:pt x="1584" y="163"/>
                  </a:lnTo>
                  <a:lnTo>
                    <a:pt x="1584" y="175"/>
                  </a:lnTo>
                  <a:lnTo>
                    <a:pt x="1584" y="180"/>
                  </a:lnTo>
                  <a:lnTo>
                    <a:pt x="1587" y="187"/>
                  </a:lnTo>
                  <a:lnTo>
                    <a:pt x="1591" y="187"/>
                  </a:lnTo>
                  <a:lnTo>
                    <a:pt x="1598" y="187"/>
                  </a:lnTo>
                  <a:lnTo>
                    <a:pt x="1615" y="184"/>
                  </a:lnTo>
                  <a:lnTo>
                    <a:pt x="1636" y="194"/>
                  </a:lnTo>
                  <a:lnTo>
                    <a:pt x="1648" y="211"/>
                  </a:lnTo>
                  <a:lnTo>
                    <a:pt x="1662" y="232"/>
                  </a:lnTo>
                  <a:lnTo>
                    <a:pt x="1721" y="232"/>
                  </a:lnTo>
                  <a:lnTo>
                    <a:pt x="1740" y="237"/>
                  </a:lnTo>
                  <a:lnTo>
                    <a:pt x="1750" y="241"/>
                  </a:lnTo>
                  <a:lnTo>
                    <a:pt x="1755" y="244"/>
                  </a:lnTo>
                  <a:lnTo>
                    <a:pt x="1759" y="244"/>
                  </a:lnTo>
                  <a:lnTo>
                    <a:pt x="1766" y="239"/>
                  </a:lnTo>
                  <a:lnTo>
                    <a:pt x="1781" y="227"/>
                  </a:lnTo>
                  <a:lnTo>
                    <a:pt x="1785" y="227"/>
                  </a:lnTo>
                  <a:lnTo>
                    <a:pt x="1788" y="229"/>
                  </a:lnTo>
                  <a:lnTo>
                    <a:pt x="1792" y="234"/>
                  </a:lnTo>
                  <a:lnTo>
                    <a:pt x="1795" y="241"/>
                  </a:lnTo>
                  <a:lnTo>
                    <a:pt x="1797" y="251"/>
                  </a:lnTo>
                  <a:lnTo>
                    <a:pt x="1800" y="253"/>
                  </a:lnTo>
                  <a:lnTo>
                    <a:pt x="1807" y="265"/>
                  </a:lnTo>
                  <a:lnTo>
                    <a:pt x="1816" y="279"/>
                  </a:lnTo>
                  <a:lnTo>
                    <a:pt x="1847" y="296"/>
                  </a:lnTo>
                  <a:lnTo>
                    <a:pt x="1814" y="348"/>
                  </a:lnTo>
                  <a:lnTo>
                    <a:pt x="1802" y="357"/>
                  </a:lnTo>
                  <a:lnTo>
                    <a:pt x="1800" y="355"/>
                  </a:lnTo>
                  <a:lnTo>
                    <a:pt x="1795" y="348"/>
                  </a:lnTo>
                  <a:lnTo>
                    <a:pt x="1790" y="343"/>
                  </a:lnTo>
                  <a:lnTo>
                    <a:pt x="1783" y="345"/>
                  </a:lnTo>
                  <a:lnTo>
                    <a:pt x="1776" y="355"/>
                  </a:lnTo>
                  <a:lnTo>
                    <a:pt x="1769" y="372"/>
                  </a:lnTo>
                  <a:lnTo>
                    <a:pt x="1769" y="381"/>
                  </a:lnTo>
                  <a:lnTo>
                    <a:pt x="1771" y="390"/>
                  </a:lnTo>
                  <a:lnTo>
                    <a:pt x="1790" y="419"/>
                  </a:lnTo>
                  <a:lnTo>
                    <a:pt x="1804" y="443"/>
                  </a:lnTo>
                  <a:lnTo>
                    <a:pt x="1816" y="471"/>
                  </a:lnTo>
                  <a:lnTo>
                    <a:pt x="1830" y="511"/>
                  </a:lnTo>
                  <a:lnTo>
                    <a:pt x="1835" y="528"/>
                  </a:lnTo>
                  <a:lnTo>
                    <a:pt x="1870" y="601"/>
                  </a:lnTo>
                  <a:lnTo>
                    <a:pt x="1875" y="630"/>
                  </a:lnTo>
                  <a:lnTo>
                    <a:pt x="1875" y="665"/>
                  </a:lnTo>
                  <a:lnTo>
                    <a:pt x="1878" y="675"/>
                  </a:lnTo>
                  <a:lnTo>
                    <a:pt x="1885" y="689"/>
                  </a:lnTo>
                  <a:lnTo>
                    <a:pt x="1894" y="701"/>
                  </a:lnTo>
                  <a:lnTo>
                    <a:pt x="1927" y="729"/>
                  </a:lnTo>
                  <a:lnTo>
                    <a:pt x="1930" y="739"/>
                  </a:lnTo>
                  <a:lnTo>
                    <a:pt x="1932" y="746"/>
                  </a:lnTo>
                  <a:lnTo>
                    <a:pt x="1927" y="758"/>
                  </a:lnTo>
                  <a:lnTo>
                    <a:pt x="1915" y="788"/>
                  </a:lnTo>
                  <a:lnTo>
                    <a:pt x="1889" y="843"/>
                  </a:lnTo>
                  <a:lnTo>
                    <a:pt x="1868" y="871"/>
                  </a:lnTo>
                  <a:lnTo>
                    <a:pt x="1866" y="883"/>
                  </a:lnTo>
                  <a:lnTo>
                    <a:pt x="1866" y="893"/>
                  </a:lnTo>
                  <a:lnTo>
                    <a:pt x="1868" y="904"/>
                  </a:lnTo>
                  <a:lnTo>
                    <a:pt x="1868" y="923"/>
                  </a:lnTo>
                  <a:lnTo>
                    <a:pt x="1870" y="930"/>
                  </a:lnTo>
                  <a:lnTo>
                    <a:pt x="1875" y="935"/>
                  </a:lnTo>
                  <a:lnTo>
                    <a:pt x="1885" y="940"/>
                  </a:lnTo>
                  <a:lnTo>
                    <a:pt x="1889" y="945"/>
                  </a:lnTo>
                  <a:lnTo>
                    <a:pt x="1889" y="94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2657922" y="2769930"/>
              <a:ext cx="1848004" cy="740185"/>
            </a:xfrm>
            <a:custGeom>
              <a:avLst/>
              <a:gdLst>
                <a:gd name="T0" fmla="*/ 1880 w 1880"/>
                <a:gd name="T1" fmla="*/ 388 h 753"/>
                <a:gd name="T2" fmla="*/ 1771 w 1880"/>
                <a:gd name="T3" fmla="*/ 441 h 753"/>
                <a:gd name="T4" fmla="*/ 1712 w 1880"/>
                <a:gd name="T5" fmla="*/ 467 h 753"/>
                <a:gd name="T6" fmla="*/ 1686 w 1880"/>
                <a:gd name="T7" fmla="*/ 547 h 753"/>
                <a:gd name="T8" fmla="*/ 1643 w 1880"/>
                <a:gd name="T9" fmla="*/ 604 h 753"/>
                <a:gd name="T10" fmla="*/ 1620 w 1880"/>
                <a:gd name="T11" fmla="*/ 623 h 753"/>
                <a:gd name="T12" fmla="*/ 1596 w 1880"/>
                <a:gd name="T13" fmla="*/ 649 h 753"/>
                <a:gd name="T14" fmla="*/ 1556 w 1880"/>
                <a:gd name="T15" fmla="*/ 682 h 753"/>
                <a:gd name="T16" fmla="*/ 1534 w 1880"/>
                <a:gd name="T17" fmla="*/ 746 h 753"/>
                <a:gd name="T18" fmla="*/ 1487 w 1880"/>
                <a:gd name="T19" fmla="*/ 715 h 753"/>
                <a:gd name="T20" fmla="*/ 1421 w 1880"/>
                <a:gd name="T21" fmla="*/ 715 h 753"/>
                <a:gd name="T22" fmla="*/ 1383 w 1880"/>
                <a:gd name="T23" fmla="*/ 715 h 753"/>
                <a:gd name="T24" fmla="*/ 1158 w 1880"/>
                <a:gd name="T25" fmla="*/ 706 h 753"/>
                <a:gd name="T26" fmla="*/ 1097 w 1880"/>
                <a:gd name="T27" fmla="*/ 715 h 753"/>
                <a:gd name="T28" fmla="*/ 946 w 1880"/>
                <a:gd name="T29" fmla="*/ 713 h 753"/>
                <a:gd name="T30" fmla="*/ 860 w 1880"/>
                <a:gd name="T31" fmla="*/ 715 h 753"/>
                <a:gd name="T32" fmla="*/ 719 w 1880"/>
                <a:gd name="T33" fmla="*/ 692 h 753"/>
                <a:gd name="T34" fmla="*/ 565 w 1880"/>
                <a:gd name="T35" fmla="*/ 729 h 753"/>
                <a:gd name="T36" fmla="*/ 404 w 1880"/>
                <a:gd name="T37" fmla="*/ 703 h 753"/>
                <a:gd name="T38" fmla="*/ 153 w 1880"/>
                <a:gd name="T39" fmla="*/ 696 h 753"/>
                <a:gd name="T40" fmla="*/ 113 w 1880"/>
                <a:gd name="T41" fmla="*/ 694 h 753"/>
                <a:gd name="T42" fmla="*/ 130 w 1880"/>
                <a:gd name="T43" fmla="*/ 616 h 753"/>
                <a:gd name="T44" fmla="*/ 208 w 1880"/>
                <a:gd name="T45" fmla="*/ 552 h 753"/>
                <a:gd name="T46" fmla="*/ 281 w 1880"/>
                <a:gd name="T47" fmla="*/ 549 h 753"/>
                <a:gd name="T48" fmla="*/ 291 w 1880"/>
                <a:gd name="T49" fmla="*/ 542 h 753"/>
                <a:gd name="T50" fmla="*/ 231 w 1880"/>
                <a:gd name="T51" fmla="*/ 474 h 753"/>
                <a:gd name="T52" fmla="*/ 170 w 1880"/>
                <a:gd name="T53" fmla="*/ 403 h 753"/>
                <a:gd name="T54" fmla="*/ 139 w 1880"/>
                <a:gd name="T55" fmla="*/ 365 h 753"/>
                <a:gd name="T56" fmla="*/ 99 w 1880"/>
                <a:gd name="T57" fmla="*/ 325 h 753"/>
                <a:gd name="T58" fmla="*/ 92 w 1880"/>
                <a:gd name="T59" fmla="*/ 298 h 753"/>
                <a:gd name="T60" fmla="*/ 89 w 1880"/>
                <a:gd name="T61" fmla="*/ 246 h 753"/>
                <a:gd name="T62" fmla="*/ 0 w 1880"/>
                <a:gd name="T63" fmla="*/ 201 h 753"/>
                <a:gd name="T64" fmla="*/ 11 w 1880"/>
                <a:gd name="T65" fmla="*/ 182 h 753"/>
                <a:gd name="T66" fmla="*/ 19 w 1880"/>
                <a:gd name="T67" fmla="*/ 171 h 753"/>
                <a:gd name="T68" fmla="*/ 101 w 1880"/>
                <a:gd name="T69" fmla="*/ 199 h 753"/>
                <a:gd name="T70" fmla="*/ 274 w 1880"/>
                <a:gd name="T71" fmla="*/ 235 h 753"/>
                <a:gd name="T72" fmla="*/ 378 w 1880"/>
                <a:gd name="T73" fmla="*/ 230 h 753"/>
                <a:gd name="T74" fmla="*/ 468 w 1880"/>
                <a:gd name="T75" fmla="*/ 156 h 753"/>
                <a:gd name="T76" fmla="*/ 593 w 1880"/>
                <a:gd name="T77" fmla="*/ 159 h 753"/>
                <a:gd name="T78" fmla="*/ 735 w 1880"/>
                <a:gd name="T79" fmla="*/ 161 h 753"/>
                <a:gd name="T80" fmla="*/ 894 w 1880"/>
                <a:gd name="T81" fmla="*/ 251 h 753"/>
                <a:gd name="T82" fmla="*/ 936 w 1880"/>
                <a:gd name="T83" fmla="*/ 249 h 753"/>
                <a:gd name="T84" fmla="*/ 1009 w 1880"/>
                <a:gd name="T85" fmla="*/ 159 h 753"/>
                <a:gd name="T86" fmla="*/ 1097 w 1880"/>
                <a:gd name="T87" fmla="*/ 81 h 753"/>
                <a:gd name="T88" fmla="*/ 1196 w 1880"/>
                <a:gd name="T89" fmla="*/ 90 h 753"/>
                <a:gd name="T90" fmla="*/ 1274 w 1880"/>
                <a:gd name="T91" fmla="*/ 109 h 753"/>
                <a:gd name="T92" fmla="*/ 1383 w 1880"/>
                <a:gd name="T93" fmla="*/ 64 h 753"/>
                <a:gd name="T94" fmla="*/ 1615 w 1880"/>
                <a:gd name="T95" fmla="*/ 0 h 753"/>
                <a:gd name="T96" fmla="*/ 1681 w 1880"/>
                <a:gd name="T97" fmla="*/ 40 h 753"/>
                <a:gd name="T98" fmla="*/ 1754 w 1880"/>
                <a:gd name="T99" fmla="*/ 175 h 753"/>
                <a:gd name="T100" fmla="*/ 1764 w 1880"/>
                <a:gd name="T101" fmla="*/ 218 h 753"/>
                <a:gd name="T102" fmla="*/ 1818 w 1880"/>
                <a:gd name="T103" fmla="*/ 33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0" h="753">
                  <a:moveTo>
                    <a:pt x="1818" y="339"/>
                  </a:moveTo>
                  <a:lnTo>
                    <a:pt x="1818" y="339"/>
                  </a:lnTo>
                  <a:lnTo>
                    <a:pt x="1873" y="381"/>
                  </a:lnTo>
                  <a:lnTo>
                    <a:pt x="1880" y="388"/>
                  </a:lnTo>
                  <a:lnTo>
                    <a:pt x="1847" y="391"/>
                  </a:lnTo>
                  <a:lnTo>
                    <a:pt x="1809" y="412"/>
                  </a:lnTo>
                  <a:lnTo>
                    <a:pt x="1790" y="457"/>
                  </a:lnTo>
                  <a:lnTo>
                    <a:pt x="1771" y="441"/>
                  </a:lnTo>
                  <a:lnTo>
                    <a:pt x="1762" y="441"/>
                  </a:lnTo>
                  <a:lnTo>
                    <a:pt x="1738" y="462"/>
                  </a:lnTo>
                  <a:lnTo>
                    <a:pt x="1724" y="467"/>
                  </a:lnTo>
                  <a:lnTo>
                    <a:pt x="1712" y="467"/>
                  </a:lnTo>
                  <a:lnTo>
                    <a:pt x="1705" y="471"/>
                  </a:lnTo>
                  <a:lnTo>
                    <a:pt x="1695" y="493"/>
                  </a:lnTo>
                  <a:lnTo>
                    <a:pt x="1691" y="512"/>
                  </a:lnTo>
                  <a:lnTo>
                    <a:pt x="1686" y="547"/>
                  </a:lnTo>
                  <a:lnTo>
                    <a:pt x="1679" y="583"/>
                  </a:lnTo>
                  <a:lnTo>
                    <a:pt x="1676" y="587"/>
                  </a:lnTo>
                  <a:lnTo>
                    <a:pt x="1660" y="597"/>
                  </a:lnTo>
                  <a:lnTo>
                    <a:pt x="1643" y="604"/>
                  </a:lnTo>
                  <a:lnTo>
                    <a:pt x="1636" y="599"/>
                  </a:lnTo>
                  <a:lnTo>
                    <a:pt x="1624" y="609"/>
                  </a:lnTo>
                  <a:lnTo>
                    <a:pt x="1620" y="613"/>
                  </a:lnTo>
                  <a:lnTo>
                    <a:pt x="1620" y="623"/>
                  </a:lnTo>
                  <a:lnTo>
                    <a:pt x="1613" y="635"/>
                  </a:lnTo>
                  <a:lnTo>
                    <a:pt x="1610" y="649"/>
                  </a:lnTo>
                  <a:lnTo>
                    <a:pt x="1598" y="649"/>
                  </a:lnTo>
                  <a:lnTo>
                    <a:pt x="1596" y="649"/>
                  </a:lnTo>
                  <a:lnTo>
                    <a:pt x="1584" y="668"/>
                  </a:lnTo>
                  <a:lnTo>
                    <a:pt x="1577" y="675"/>
                  </a:lnTo>
                  <a:lnTo>
                    <a:pt x="1570" y="677"/>
                  </a:lnTo>
                  <a:lnTo>
                    <a:pt x="1556" y="682"/>
                  </a:lnTo>
                  <a:lnTo>
                    <a:pt x="1549" y="687"/>
                  </a:lnTo>
                  <a:lnTo>
                    <a:pt x="1542" y="703"/>
                  </a:lnTo>
                  <a:lnTo>
                    <a:pt x="1539" y="727"/>
                  </a:lnTo>
                  <a:lnTo>
                    <a:pt x="1534" y="746"/>
                  </a:lnTo>
                  <a:lnTo>
                    <a:pt x="1523" y="753"/>
                  </a:lnTo>
                  <a:lnTo>
                    <a:pt x="1511" y="744"/>
                  </a:lnTo>
                  <a:lnTo>
                    <a:pt x="1501" y="727"/>
                  </a:lnTo>
                  <a:lnTo>
                    <a:pt x="1487" y="715"/>
                  </a:lnTo>
                  <a:lnTo>
                    <a:pt x="1464" y="727"/>
                  </a:lnTo>
                  <a:lnTo>
                    <a:pt x="1452" y="727"/>
                  </a:lnTo>
                  <a:lnTo>
                    <a:pt x="1426" y="720"/>
                  </a:lnTo>
                  <a:lnTo>
                    <a:pt x="1421" y="715"/>
                  </a:lnTo>
                  <a:lnTo>
                    <a:pt x="1419" y="711"/>
                  </a:lnTo>
                  <a:lnTo>
                    <a:pt x="1414" y="706"/>
                  </a:lnTo>
                  <a:lnTo>
                    <a:pt x="1407" y="706"/>
                  </a:lnTo>
                  <a:lnTo>
                    <a:pt x="1383" y="715"/>
                  </a:lnTo>
                  <a:lnTo>
                    <a:pt x="1227" y="739"/>
                  </a:lnTo>
                  <a:lnTo>
                    <a:pt x="1218" y="739"/>
                  </a:lnTo>
                  <a:lnTo>
                    <a:pt x="1170" y="708"/>
                  </a:lnTo>
                  <a:lnTo>
                    <a:pt x="1158" y="706"/>
                  </a:lnTo>
                  <a:lnTo>
                    <a:pt x="1144" y="703"/>
                  </a:lnTo>
                  <a:lnTo>
                    <a:pt x="1132" y="706"/>
                  </a:lnTo>
                  <a:lnTo>
                    <a:pt x="1109" y="715"/>
                  </a:lnTo>
                  <a:lnTo>
                    <a:pt x="1097" y="715"/>
                  </a:lnTo>
                  <a:lnTo>
                    <a:pt x="1024" y="694"/>
                  </a:lnTo>
                  <a:lnTo>
                    <a:pt x="1000" y="696"/>
                  </a:lnTo>
                  <a:lnTo>
                    <a:pt x="955" y="711"/>
                  </a:lnTo>
                  <a:lnTo>
                    <a:pt x="946" y="713"/>
                  </a:lnTo>
                  <a:lnTo>
                    <a:pt x="896" y="711"/>
                  </a:lnTo>
                  <a:lnTo>
                    <a:pt x="884" y="711"/>
                  </a:lnTo>
                  <a:lnTo>
                    <a:pt x="872" y="715"/>
                  </a:lnTo>
                  <a:lnTo>
                    <a:pt x="860" y="715"/>
                  </a:lnTo>
                  <a:lnTo>
                    <a:pt x="768" y="701"/>
                  </a:lnTo>
                  <a:lnTo>
                    <a:pt x="737" y="706"/>
                  </a:lnTo>
                  <a:lnTo>
                    <a:pt x="730" y="703"/>
                  </a:lnTo>
                  <a:lnTo>
                    <a:pt x="719" y="692"/>
                  </a:lnTo>
                  <a:lnTo>
                    <a:pt x="711" y="692"/>
                  </a:lnTo>
                  <a:lnTo>
                    <a:pt x="669" y="701"/>
                  </a:lnTo>
                  <a:lnTo>
                    <a:pt x="636" y="701"/>
                  </a:lnTo>
                  <a:lnTo>
                    <a:pt x="565" y="729"/>
                  </a:lnTo>
                  <a:lnTo>
                    <a:pt x="534" y="734"/>
                  </a:lnTo>
                  <a:lnTo>
                    <a:pt x="518" y="729"/>
                  </a:lnTo>
                  <a:lnTo>
                    <a:pt x="466" y="708"/>
                  </a:lnTo>
                  <a:lnTo>
                    <a:pt x="404" y="703"/>
                  </a:lnTo>
                  <a:lnTo>
                    <a:pt x="231" y="720"/>
                  </a:lnTo>
                  <a:lnTo>
                    <a:pt x="184" y="699"/>
                  </a:lnTo>
                  <a:lnTo>
                    <a:pt x="158" y="694"/>
                  </a:lnTo>
                  <a:lnTo>
                    <a:pt x="153" y="696"/>
                  </a:lnTo>
                  <a:lnTo>
                    <a:pt x="142" y="703"/>
                  </a:lnTo>
                  <a:lnTo>
                    <a:pt x="134" y="703"/>
                  </a:lnTo>
                  <a:lnTo>
                    <a:pt x="127" y="701"/>
                  </a:lnTo>
                  <a:lnTo>
                    <a:pt x="113" y="694"/>
                  </a:lnTo>
                  <a:lnTo>
                    <a:pt x="108" y="692"/>
                  </a:lnTo>
                  <a:lnTo>
                    <a:pt x="108" y="684"/>
                  </a:lnTo>
                  <a:lnTo>
                    <a:pt x="125" y="632"/>
                  </a:lnTo>
                  <a:lnTo>
                    <a:pt x="130" y="616"/>
                  </a:lnTo>
                  <a:lnTo>
                    <a:pt x="130" y="602"/>
                  </a:lnTo>
                  <a:lnTo>
                    <a:pt x="130" y="583"/>
                  </a:lnTo>
                  <a:lnTo>
                    <a:pt x="144" y="573"/>
                  </a:lnTo>
                  <a:lnTo>
                    <a:pt x="208" y="552"/>
                  </a:lnTo>
                  <a:lnTo>
                    <a:pt x="234" y="533"/>
                  </a:lnTo>
                  <a:lnTo>
                    <a:pt x="243" y="531"/>
                  </a:lnTo>
                  <a:lnTo>
                    <a:pt x="250" y="533"/>
                  </a:lnTo>
                  <a:lnTo>
                    <a:pt x="281" y="549"/>
                  </a:lnTo>
                  <a:lnTo>
                    <a:pt x="286" y="549"/>
                  </a:lnTo>
                  <a:lnTo>
                    <a:pt x="288" y="547"/>
                  </a:lnTo>
                  <a:lnTo>
                    <a:pt x="291" y="545"/>
                  </a:lnTo>
                  <a:lnTo>
                    <a:pt x="291" y="542"/>
                  </a:lnTo>
                  <a:lnTo>
                    <a:pt x="291" y="540"/>
                  </a:lnTo>
                  <a:lnTo>
                    <a:pt x="291" y="535"/>
                  </a:lnTo>
                  <a:lnTo>
                    <a:pt x="286" y="528"/>
                  </a:lnTo>
                  <a:lnTo>
                    <a:pt x="231" y="474"/>
                  </a:lnTo>
                  <a:lnTo>
                    <a:pt x="191" y="443"/>
                  </a:lnTo>
                  <a:lnTo>
                    <a:pt x="182" y="433"/>
                  </a:lnTo>
                  <a:lnTo>
                    <a:pt x="175" y="417"/>
                  </a:lnTo>
                  <a:lnTo>
                    <a:pt x="170" y="403"/>
                  </a:lnTo>
                  <a:lnTo>
                    <a:pt x="165" y="388"/>
                  </a:lnTo>
                  <a:lnTo>
                    <a:pt x="158" y="379"/>
                  </a:lnTo>
                  <a:lnTo>
                    <a:pt x="146" y="370"/>
                  </a:lnTo>
                  <a:lnTo>
                    <a:pt x="139" y="365"/>
                  </a:lnTo>
                  <a:lnTo>
                    <a:pt x="123" y="353"/>
                  </a:lnTo>
                  <a:lnTo>
                    <a:pt x="113" y="341"/>
                  </a:lnTo>
                  <a:lnTo>
                    <a:pt x="104" y="334"/>
                  </a:lnTo>
                  <a:lnTo>
                    <a:pt x="99" y="325"/>
                  </a:lnTo>
                  <a:lnTo>
                    <a:pt x="94" y="315"/>
                  </a:lnTo>
                  <a:lnTo>
                    <a:pt x="92" y="310"/>
                  </a:lnTo>
                  <a:lnTo>
                    <a:pt x="92" y="306"/>
                  </a:lnTo>
                  <a:lnTo>
                    <a:pt x="92" y="298"/>
                  </a:lnTo>
                  <a:lnTo>
                    <a:pt x="92" y="289"/>
                  </a:lnTo>
                  <a:lnTo>
                    <a:pt x="97" y="265"/>
                  </a:lnTo>
                  <a:lnTo>
                    <a:pt x="97" y="253"/>
                  </a:lnTo>
                  <a:lnTo>
                    <a:pt x="89" y="246"/>
                  </a:lnTo>
                  <a:lnTo>
                    <a:pt x="23" y="235"/>
                  </a:lnTo>
                  <a:lnTo>
                    <a:pt x="11" y="230"/>
                  </a:lnTo>
                  <a:lnTo>
                    <a:pt x="4" y="220"/>
                  </a:lnTo>
                  <a:lnTo>
                    <a:pt x="0" y="201"/>
                  </a:lnTo>
                  <a:lnTo>
                    <a:pt x="9" y="194"/>
                  </a:lnTo>
                  <a:lnTo>
                    <a:pt x="11" y="190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9" y="171"/>
                  </a:lnTo>
                  <a:lnTo>
                    <a:pt x="26" y="171"/>
                  </a:lnTo>
                  <a:lnTo>
                    <a:pt x="35" y="173"/>
                  </a:lnTo>
                  <a:lnTo>
                    <a:pt x="66" y="187"/>
                  </a:lnTo>
                  <a:lnTo>
                    <a:pt x="101" y="199"/>
                  </a:lnTo>
                  <a:lnTo>
                    <a:pt x="149" y="204"/>
                  </a:lnTo>
                  <a:lnTo>
                    <a:pt x="172" y="201"/>
                  </a:lnTo>
                  <a:lnTo>
                    <a:pt x="210" y="206"/>
                  </a:lnTo>
                  <a:lnTo>
                    <a:pt x="274" y="235"/>
                  </a:lnTo>
                  <a:lnTo>
                    <a:pt x="286" y="239"/>
                  </a:lnTo>
                  <a:lnTo>
                    <a:pt x="300" y="242"/>
                  </a:lnTo>
                  <a:lnTo>
                    <a:pt x="324" y="242"/>
                  </a:lnTo>
                  <a:lnTo>
                    <a:pt x="378" y="230"/>
                  </a:lnTo>
                  <a:lnTo>
                    <a:pt x="404" y="218"/>
                  </a:lnTo>
                  <a:lnTo>
                    <a:pt x="440" y="192"/>
                  </a:lnTo>
                  <a:lnTo>
                    <a:pt x="454" y="178"/>
                  </a:lnTo>
                  <a:lnTo>
                    <a:pt x="468" y="156"/>
                  </a:lnTo>
                  <a:lnTo>
                    <a:pt x="480" y="152"/>
                  </a:lnTo>
                  <a:lnTo>
                    <a:pt x="494" y="147"/>
                  </a:lnTo>
                  <a:lnTo>
                    <a:pt x="522" y="152"/>
                  </a:lnTo>
                  <a:lnTo>
                    <a:pt x="593" y="159"/>
                  </a:lnTo>
                  <a:lnTo>
                    <a:pt x="607" y="156"/>
                  </a:lnTo>
                  <a:lnTo>
                    <a:pt x="683" y="161"/>
                  </a:lnTo>
                  <a:lnTo>
                    <a:pt x="716" y="159"/>
                  </a:lnTo>
                  <a:lnTo>
                    <a:pt x="735" y="161"/>
                  </a:lnTo>
                  <a:lnTo>
                    <a:pt x="763" y="171"/>
                  </a:lnTo>
                  <a:lnTo>
                    <a:pt x="834" y="208"/>
                  </a:lnTo>
                  <a:lnTo>
                    <a:pt x="860" y="232"/>
                  </a:lnTo>
                  <a:lnTo>
                    <a:pt x="894" y="251"/>
                  </a:lnTo>
                  <a:lnTo>
                    <a:pt x="905" y="256"/>
                  </a:lnTo>
                  <a:lnTo>
                    <a:pt x="912" y="258"/>
                  </a:lnTo>
                  <a:lnTo>
                    <a:pt x="924" y="256"/>
                  </a:lnTo>
                  <a:lnTo>
                    <a:pt x="936" y="249"/>
                  </a:lnTo>
                  <a:lnTo>
                    <a:pt x="974" y="206"/>
                  </a:lnTo>
                  <a:lnTo>
                    <a:pt x="1000" y="187"/>
                  </a:lnTo>
                  <a:lnTo>
                    <a:pt x="1007" y="166"/>
                  </a:lnTo>
                  <a:lnTo>
                    <a:pt x="1009" y="159"/>
                  </a:lnTo>
                  <a:lnTo>
                    <a:pt x="1012" y="152"/>
                  </a:lnTo>
                  <a:lnTo>
                    <a:pt x="1017" y="145"/>
                  </a:lnTo>
                  <a:lnTo>
                    <a:pt x="1026" y="133"/>
                  </a:lnTo>
                  <a:lnTo>
                    <a:pt x="1097" y="81"/>
                  </a:lnTo>
                  <a:lnTo>
                    <a:pt x="1118" y="74"/>
                  </a:lnTo>
                  <a:lnTo>
                    <a:pt x="1144" y="69"/>
                  </a:lnTo>
                  <a:lnTo>
                    <a:pt x="1163" y="74"/>
                  </a:lnTo>
                  <a:lnTo>
                    <a:pt x="1196" y="90"/>
                  </a:lnTo>
                  <a:lnTo>
                    <a:pt x="1251" y="97"/>
                  </a:lnTo>
                  <a:lnTo>
                    <a:pt x="1265" y="102"/>
                  </a:lnTo>
                  <a:lnTo>
                    <a:pt x="1272" y="107"/>
                  </a:lnTo>
                  <a:lnTo>
                    <a:pt x="1274" y="109"/>
                  </a:lnTo>
                  <a:lnTo>
                    <a:pt x="1281" y="109"/>
                  </a:lnTo>
                  <a:lnTo>
                    <a:pt x="1296" y="107"/>
                  </a:lnTo>
                  <a:lnTo>
                    <a:pt x="1364" y="66"/>
                  </a:lnTo>
                  <a:lnTo>
                    <a:pt x="1383" y="64"/>
                  </a:lnTo>
                  <a:lnTo>
                    <a:pt x="1430" y="52"/>
                  </a:lnTo>
                  <a:lnTo>
                    <a:pt x="1452" y="57"/>
                  </a:lnTo>
                  <a:lnTo>
                    <a:pt x="1539" y="33"/>
                  </a:lnTo>
                  <a:lnTo>
                    <a:pt x="1615" y="0"/>
                  </a:lnTo>
                  <a:lnTo>
                    <a:pt x="1627" y="0"/>
                  </a:lnTo>
                  <a:lnTo>
                    <a:pt x="1634" y="2"/>
                  </a:lnTo>
                  <a:lnTo>
                    <a:pt x="1646" y="10"/>
                  </a:lnTo>
                  <a:lnTo>
                    <a:pt x="1681" y="40"/>
                  </a:lnTo>
                  <a:lnTo>
                    <a:pt x="1754" y="118"/>
                  </a:lnTo>
                  <a:lnTo>
                    <a:pt x="1759" y="149"/>
                  </a:lnTo>
                  <a:lnTo>
                    <a:pt x="1759" y="163"/>
                  </a:lnTo>
                  <a:lnTo>
                    <a:pt x="1754" y="175"/>
                  </a:lnTo>
                  <a:lnTo>
                    <a:pt x="1754" y="190"/>
                  </a:lnTo>
                  <a:lnTo>
                    <a:pt x="1754" y="194"/>
                  </a:lnTo>
                  <a:lnTo>
                    <a:pt x="1757" y="204"/>
                  </a:lnTo>
                  <a:lnTo>
                    <a:pt x="1764" y="218"/>
                  </a:lnTo>
                  <a:lnTo>
                    <a:pt x="1780" y="242"/>
                  </a:lnTo>
                  <a:lnTo>
                    <a:pt x="1795" y="277"/>
                  </a:lnTo>
                  <a:lnTo>
                    <a:pt x="1804" y="313"/>
                  </a:lnTo>
                  <a:lnTo>
                    <a:pt x="1818" y="33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1" name="Freeform 15"/>
            <p:cNvSpPr>
              <a:spLocks/>
            </p:cNvSpPr>
            <p:nvPr/>
          </p:nvSpPr>
          <p:spPr bwMode="auto">
            <a:xfrm>
              <a:off x="2557659" y="1077238"/>
              <a:ext cx="1527552" cy="1383054"/>
            </a:xfrm>
            <a:custGeom>
              <a:avLst/>
              <a:gdLst>
                <a:gd name="T0" fmla="*/ 83 w 1554"/>
                <a:gd name="T1" fmla="*/ 926 h 1407"/>
                <a:gd name="T2" fmla="*/ 2 w 1554"/>
                <a:gd name="T3" fmla="*/ 822 h 1407"/>
                <a:gd name="T4" fmla="*/ 50 w 1554"/>
                <a:gd name="T5" fmla="*/ 770 h 1407"/>
                <a:gd name="T6" fmla="*/ 118 w 1554"/>
                <a:gd name="T7" fmla="*/ 701 h 1407"/>
                <a:gd name="T8" fmla="*/ 343 w 1554"/>
                <a:gd name="T9" fmla="*/ 559 h 1407"/>
                <a:gd name="T10" fmla="*/ 433 w 1554"/>
                <a:gd name="T11" fmla="*/ 415 h 1407"/>
                <a:gd name="T12" fmla="*/ 435 w 1554"/>
                <a:gd name="T13" fmla="*/ 323 h 1407"/>
                <a:gd name="T14" fmla="*/ 411 w 1554"/>
                <a:gd name="T15" fmla="*/ 266 h 1407"/>
                <a:gd name="T16" fmla="*/ 556 w 1554"/>
                <a:gd name="T17" fmla="*/ 244 h 1407"/>
                <a:gd name="T18" fmla="*/ 620 w 1554"/>
                <a:gd name="T19" fmla="*/ 233 h 1407"/>
                <a:gd name="T20" fmla="*/ 655 w 1554"/>
                <a:gd name="T21" fmla="*/ 183 h 1407"/>
                <a:gd name="T22" fmla="*/ 650 w 1554"/>
                <a:gd name="T23" fmla="*/ 76 h 1407"/>
                <a:gd name="T24" fmla="*/ 636 w 1554"/>
                <a:gd name="T25" fmla="*/ 0 h 1407"/>
                <a:gd name="T26" fmla="*/ 771 w 1554"/>
                <a:gd name="T27" fmla="*/ 50 h 1407"/>
                <a:gd name="T28" fmla="*/ 811 w 1554"/>
                <a:gd name="T29" fmla="*/ 86 h 1407"/>
                <a:gd name="T30" fmla="*/ 795 w 1554"/>
                <a:gd name="T31" fmla="*/ 109 h 1407"/>
                <a:gd name="T32" fmla="*/ 851 w 1554"/>
                <a:gd name="T33" fmla="*/ 157 h 1407"/>
                <a:gd name="T34" fmla="*/ 1085 w 1554"/>
                <a:gd name="T35" fmla="*/ 121 h 1407"/>
                <a:gd name="T36" fmla="*/ 1171 w 1554"/>
                <a:gd name="T37" fmla="*/ 81 h 1407"/>
                <a:gd name="T38" fmla="*/ 1218 w 1554"/>
                <a:gd name="T39" fmla="*/ 76 h 1407"/>
                <a:gd name="T40" fmla="*/ 1258 w 1554"/>
                <a:gd name="T41" fmla="*/ 93 h 1407"/>
                <a:gd name="T42" fmla="*/ 1348 w 1554"/>
                <a:gd name="T43" fmla="*/ 100 h 1407"/>
                <a:gd name="T44" fmla="*/ 1457 w 1554"/>
                <a:gd name="T45" fmla="*/ 131 h 1407"/>
                <a:gd name="T46" fmla="*/ 1440 w 1554"/>
                <a:gd name="T47" fmla="*/ 152 h 1407"/>
                <a:gd name="T48" fmla="*/ 1469 w 1554"/>
                <a:gd name="T49" fmla="*/ 211 h 1407"/>
                <a:gd name="T50" fmla="*/ 1551 w 1554"/>
                <a:gd name="T51" fmla="*/ 410 h 1407"/>
                <a:gd name="T52" fmla="*/ 1478 w 1554"/>
                <a:gd name="T53" fmla="*/ 436 h 1407"/>
                <a:gd name="T54" fmla="*/ 1329 w 1554"/>
                <a:gd name="T55" fmla="*/ 510 h 1407"/>
                <a:gd name="T56" fmla="*/ 1227 w 1554"/>
                <a:gd name="T57" fmla="*/ 484 h 1407"/>
                <a:gd name="T58" fmla="*/ 1216 w 1554"/>
                <a:gd name="T59" fmla="*/ 505 h 1407"/>
                <a:gd name="T60" fmla="*/ 1230 w 1554"/>
                <a:gd name="T61" fmla="*/ 609 h 1407"/>
                <a:gd name="T62" fmla="*/ 1225 w 1554"/>
                <a:gd name="T63" fmla="*/ 640 h 1407"/>
                <a:gd name="T64" fmla="*/ 1213 w 1554"/>
                <a:gd name="T65" fmla="*/ 678 h 1407"/>
                <a:gd name="T66" fmla="*/ 1419 w 1554"/>
                <a:gd name="T67" fmla="*/ 782 h 1407"/>
                <a:gd name="T68" fmla="*/ 1464 w 1554"/>
                <a:gd name="T69" fmla="*/ 853 h 1407"/>
                <a:gd name="T70" fmla="*/ 1327 w 1554"/>
                <a:gd name="T71" fmla="*/ 1066 h 1407"/>
                <a:gd name="T72" fmla="*/ 1265 w 1554"/>
                <a:gd name="T73" fmla="*/ 1130 h 1407"/>
                <a:gd name="T74" fmla="*/ 1123 w 1554"/>
                <a:gd name="T75" fmla="*/ 1144 h 1407"/>
                <a:gd name="T76" fmla="*/ 1033 w 1554"/>
                <a:gd name="T77" fmla="*/ 1196 h 1407"/>
                <a:gd name="T78" fmla="*/ 932 w 1554"/>
                <a:gd name="T79" fmla="*/ 1135 h 1407"/>
                <a:gd name="T80" fmla="*/ 847 w 1554"/>
                <a:gd name="T81" fmla="*/ 1125 h 1407"/>
                <a:gd name="T82" fmla="*/ 761 w 1554"/>
                <a:gd name="T83" fmla="*/ 1253 h 1407"/>
                <a:gd name="T84" fmla="*/ 804 w 1554"/>
                <a:gd name="T85" fmla="*/ 1310 h 1407"/>
                <a:gd name="T86" fmla="*/ 818 w 1554"/>
                <a:gd name="T87" fmla="*/ 1376 h 1407"/>
                <a:gd name="T88" fmla="*/ 672 w 1554"/>
                <a:gd name="T89" fmla="*/ 1386 h 1407"/>
                <a:gd name="T90" fmla="*/ 641 w 1554"/>
                <a:gd name="T91" fmla="*/ 1291 h 1407"/>
                <a:gd name="T92" fmla="*/ 622 w 1554"/>
                <a:gd name="T93" fmla="*/ 1147 h 1407"/>
                <a:gd name="T94" fmla="*/ 568 w 1554"/>
                <a:gd name="T95" fmla="*/ 1128 h 1407"/>
                <a:gd name="T96" fmla="*/ 598 w 1554"/>
                <a:gd name="T97" fmla="*/ 1080 h 1407"/>
                <a:gd name="T98" fmla="*/ 419 w 1554"/>
                <a:gd name="T99" fmla="*/ 1000 h 1407"/>
                <a:gd name="T100" fmla="*/ 416 w 1554"/>
                <a:gd name="T101" fmla="*/ 922 h 1407"/>
                <a:gd name="T102" fmla="*/ 466 w 1554"/>
                <a:gd name="T103" fmla="*/ 900 h 1407"/>
                <a:gd name="T104" fmla="*/ 336 w 1554"/>
                <a:gd name="T105" fmla="*/ 919 h 1407"/>
                <a:gd name="T106" fmla="*/ 227 w 1554"/>
                <a:gd name="T107" fmla="*/ 886 h 1407"/>
                <a:gd name="T108" fmla="*/ 154 w 1554"/>
                <a:gd name="T109" fmla="*/ 92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407">
                  <a:moveTo>
                    <a:pt x="147" y="936"/>
                  </a:moveTo>
                  <a:lnTo>
                    <a:pt x="147" y="936"/>
                  </a:lnTo>
                  <a:lnTo>
                    <a:pt x="113" y="950"/>
                  </a:lnTo>
                  <a:lnTo>
                    <a:pt x="102" y="960"/>
                  </a:lnTo>
                  <a:lnTo>
                    <a:pt x="97" y="948"/>
                  </a:lnTo>
                  <a:lnTo>
                    <a:pt x="83" y="926"/>
                  </a:lnTo>
                  <a:lnTo>
                    <a:pt x="24" y="879"/>
                  </a:lnTo>
                  <a:lnTo>
                    <a:pt x="14" y="870"/>
                  </a:lnTo>
                  <a:lnTo>
                    <a:pt x="7" y="858"/>
                  </a:lnTo>
                  <a:lnTo>
                    <a:pt x="0" y="846"/>
                  </a:lnTo>
                  <a:lnTo>
                    <a:pt x="0" y="829"/>
                  </a:lnTo>
                  <a:lnTo>
                    <a:pt x="2" y="822"/>
                  </a:lnTo>
                  <a:lnTo>
                    <a:pt x="7" y="820"/>
                  </a:lnTo>
                  <a:lnTo>
                    <a:pt x="12" y="820"/>
                  </a:lnTo>
                  <a:lnTo>
                    <a:pt x="16" y="815"/>
                  </a:lnTo>
                  <a:lnTo>
                    <a:pt x="24" y="799"/>
                  </a:lnTo>
                  <a:lnTo>
                    <a:pt x="26" y="794"/>
                  </a:lnTo>
                  <a:lnTo>
                    <a:pt x="50" y="770"/>
                  </a:lnTo>
                  <a:lnTo>
                    <a:pt x="57" y="758"/>
                  </a:lnTo>
                  <a:lnTo>
                    <a:pt x="66" y="735"/>
                  </a:lnTo>
                  <a:lnTo>
                    <a:pt x="73" y="727"/>
                  </a:lnTo>
                  <a:lnTo>
                    <a:pt x="83" y="718"/>
                  </a:lnTo>
                  <a:lnTo>
                    <a:pt x="121" y="704"/>
                  </a:lnTo>
                  <a:lnTo>
                    <a:pt x="118" y="701"/>
                  </a:lnTo>
                  <a:lnTo>
                    <a:pt x="128" y="692"/>
                  </a:lnTo>
                  <a:lnTo>
                    <a:pt x="149" y="675"/>
                  </a:lnTo>
                  <a:lnTo>
                    <a:pt x="170" y="645"/>
                  </a:lnTo>
                  <a:lnTo>
                    <a:pt x="180" y="635"/>
                  </a:lnTo>
                  <a:lnTo>
                    <a:pt x="248" y="593"/>
                  </a:lnTo>
                  <a:lnTo>
                    <a:pt x="343" y="559"/>
                  </a:lnTo>
                  <a:lnTo>
                    <a:pt x="364" y="543"/>
                  </a:lnTo>
                  <a:lnTo>
                    <a:pt x="423" y="469"/>
                  </a:lnTo>
                  <a:lnTo>
                    <a:pt x="430" y="450"/>
                  </a:lnTo>
                  <a:lnTo>
                    <a:pt x="430" y="427"/>
                  </a:lnTo>
                  <a:lnTo>
                    <a:pt x="430" y="422"/>
                  </a:lnTo>
                  <a:lnTo>
                    <a:pt x="433" y="415"/>
                  </a:lnTo>
                  <a:lnTo>
                    <a:pt x="435" y="408"/>
                  </a:lnTo>
                  <a:lnTo>
                    <a:pt x="435" y="396"/>
                  </a:lnTo>
                  <a:lnTo>
                    <a:pt x="428" y="365"/>
                  </a:lnTo>
                  <a:lnTo>
                    <a:pt x="428" y="356"/>
                  </a:lnTo>
                  <a:lnTo>
                    <a:pt x="428" y="344"/>
                  </a:lnTo>
                  <a:lnTo>
                    <a:pt x="435" y="323"/>
                  </a:lnTo>
                  <a:lnTo>
                    <a:pt x="435" y="313"/>
                  </a:lnTo>
                  <a:lnTo>
                    <a:pt x="430" y="304"/>
                  </a:lnTo>
                  <a:lnTo>
                    <a:pt x="423" y="294"/>
                  </a:lnTo>
                  <a:lnTo>
                    <a:pt x="416" y="275"/>
                  </a:lnTo>
                  <a:lnTo>
                    <a:pt x="414" y="270"/>
                  </a:lnTo>
                  <a:lnTo>
                    <a:pt x="411" y="266"/>
                  </a:lnTo>
                  <a:lnTo>
                    <a:pt x="416" y="259"/>
                  </a:lnTo>
                  <a:lnTo>
                    <a:pt x="421" y="252"/>
                  </a:lnTo>
                  <a:lnTo>
                    <a:pt x="442" y="240"/>
                  </a:lnTo>
                  <a:lnTo>
                    <a:pt x="466" y="233"/>
                  </a:lnTo>
                  <a:lnTo>
                    <a:pt x="542" y="240"/>
                  </a:lnTo>
                  <a:lnTo>
                    <a:pt x="556" y="244"/>
                  </a:lnTo>
                  <a:lnTo>
                    <a:pt x="568" y="252"/>
                  </a:lnTo>
                  <a:lnTo>
                    <a:pt x="582" y="266"/>
                  </a:lnTo>
                  <a:lnTo>
                    <a:pt x="612" y="275"/>
                  </a:lnTo>
                  <a:lnTo>
                    <a:pt x="615" y="275"/>
                  </a:lnTo>
                  <a:lnTo>
                    <a:pt x="615" y="247"/>
                  </a:lnTo>
                  <a:lnTo>
                    <a:pt x="620" y="233"/>
                  </a:lnTo>
                  <a:lnTo>
                    <a:pt x="622" y="233"/>
                  </a:lnTo>
                  <a:lnTo>
                    <a:pt x="636" y="228"/>
                  </a:lnTo>
                  <a:lnTo>
                    <a:pt x="641" y="225"/>
                  </a:lnTo>
                  <a:lnTo>
                    <a:pt x="646" y="218"/>
                  </a:lnTo>
                  <a:lnTo>
                    <a:pt x="648" y="211"/>
                  </a:lnTo>
                  <a:lnTo>
                    <a:pt x="655" y="183"/>
                  </a:lnTo>
                  <a:lnTo>
                    <a:pt x="657" y="169"/>
                  </a:lnTo>
                  <a:lnTo>
                    <a:pt x="657" y="152"/>
                  </a:lnTo>
                  <a:lnTo>
                    <a:pt x="653" y="135"/>
                  </a:lnTo>
                  <a:lnTo>
                    <a:pt x="643" y="100"/>
                  </a:lnTo>
                  <a:lnTo>
                    <a:pt x="643" y="88"/>
                  </a:lnTo>
                  <a:lnTo>
                    <a:pt x="650" y="76"/>
                  </a:lnTo>
                  <a:lnTo>
                    <a:pt x="641" y="74"/>
                  </a:lnTo>
                  <a:lnTo>
                    <a:pt x="638" y="72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48"/>
                  </a:lnTo>
                  <a:lnTo>
                    <a:pt x="636" y="0"/>
                  </a:lnTo>
                  <a:lnTo>
                    <a:pt x="667" y="3"/>
                  </a:lnTo>
                  <a:lnTo>
                    <a:pt x="681" y="8"/>
                  </a:lnTo>
                  <a:lnTo>
                    <a:pt x="695" y="17"/>
                  </a:lnTo>
                  <a:lnTo>
                    <a:pt x="712" y="27"/>
                  </a:lnTo>
                  <a:lnTo>
                    <a:pt x="764" y="45"/>
                  </a:lnTo>
                  <a:lnTo>
                    <a:pt x="771" y="50"/>
                  </a:lnTo>
                  <a:lnTo>
                    <a:pt x="787" y="67"/>
                  </a:lnTo>
                  <a:lnTo>
                    <a:pt x="792" y="74"/>
                  </a:lnTo>
                  <a:lnTo>
                    <a:pt x="797" y="76"/>
                  </a:lnTo>
                  <a:lnTo>
                    <a:pt x="802" y="79"/>
                  </a:lnTo>
                  <a:lnTo>
                    <a:pt x="806" y="81"/>
                  </a:lnTo>
                  <a:lnTo>
                    <a:pt x="811" y="86"/>
                  </a:lnTo>
                  <a:lnTo>
                    <a:pt x="811" y="93"/>
                  </a:lnTo>
                  <a:lnTo>
                    <a:pt x="806" y="95"/>
                  </a:lnTo>
                  <a:lnTo>
                    <a:pt x="804" y="95"/>
                  </a:lnTo>
                  <a:lnTo>
                    <a:pt x="802" y="98"/>
                  </a:lnTo>
                  <a:lnTo>
                    <a:pt x="799" y="107"/>
                  </a:lnTo>
                  <a:lnTo>
                    <a:pt x="795" y="109"/>
                  </a:lnTo>
                  <a:lnTo>
                    <a:pt x="795" y="114"/>
                  </a:lnTo>
                  <a:lnTo>
                    <a:pt x="802" y="128"/>
                  </a:lnTo>
                  <a:lnTo>
                    <a:pt x="804" y="133"/>
                  </a:lnTo>
                  <a:lnTo>
                    <a:pt x="821" y="145"/>
                  </a:lnTo>
                  <a:lnTo>
                    <a:pt x="828" y="150"/>
                  </a:lnTo>
                  <a:lnTo>
                    <a:pt x="851" y="157"/>
                  </a:lnTo>
                  <a:lnTo>
                    <a:pt x="953" y="150"/>
                  </a:lnTo>
                  <a:lnTo>
                    <a:pt x="1029" y="162"/>
                  </a:lnTo>
                  <a:lnTo>
                    <a:pt x="1033" y="159"/>
                  </a:lnTo>
                  <a:lnTo>
                    <a:pt x="1041" y="157"/>
                  </a:lnTo>
                  <a:lnTo>
                    <a:pt x="1052" y="143"/>
                  </a:lnTo>
                  <a:lnTo>
                    <a:pt x="1085" y="121"/>
                  </a:lnTo>
                  <a:lnTo>
                    <a:pt x="1093" y="107"/>
                  </a:lnTo>
                  <a:lnTo>
                    <a:pt x="1102" y="62"/>
                  </a:lnTo>
                  <a:lnTo>
                    <a:pt x="1109" y="53"/>
                  </a:lnTo>
                  <a:lnTo>
                    <a:pt x="1130" y="69"/>
                  </a:lnTo>
                  <a:lnTo>
                    <a:pt x="1161" y="79"/>
                  </a:lnTo>
                  <a:lnTo>
                    <a:pt x="1171" y="81"/>
                  </a:lnTo>
                  <a:lnTo>
                    <a:pt x="1180" y="76"/>
                  </a:lnTo>
                  <a:lnTo>
                    <a:pt x="1199" y="62"/>
                  </a:lnTo>
                  <a:lnTo>
                    <a:pt x="1208" y="60"/>
                  </a:lnTo>
                  <a:lnTo>
                    <a:pt x="1216" y="62"/>
                  </a:lnTo>
                  <a:lnTo>
                    <a:pt x="1218" y="69"/>
                  </a:lnTo>
                  <a:lnTo>
                    <a:pt x="1218" y="76"/>
                  </a:lnTo>
                  <a:lnTo>
                    <a:pt x="1223" y="81"/>
                  </a:lnTo>
                  <a:lnTo>
                    <a:pt x="1227" y="79"/>
                  </a:lnTo>
                  <a:lnTo>
                    <a:pt x="1237" y="74"/>
                  </a:lnTo>
                  <a:lnTo>
                    <a:pt x="1242" y="74"/>
                  </a:lnTo>
                  <a:lnTo>
                    <a:pt x="1251" y="83"/>
                  </a:lnTo>
                  <a:lnTo>
                    <a:pt x="1258" y="93"/>
                  </a:lnTo>
                  <a:lnTo>
                    <a:pt x="1265" y="98"/>
                  </a:lnTo>
                  <a:lnTo>
                    <a:pt x="1277" y="98"/>
                  </a:lnTo>
                  <a:lnTo>
                    <a:pt x="1284" y="83"/>
                  </a:lnTo>
                  <a:lnTo>
                    <a:pt x="1286" y="86"/>
                  </a:lnTo>
                  <a:lnTo>
                    <a:pt x="1303" y="98"/>
                  </a:lnTo>
                  <a:lnTo>
                    <a:pt x="1348" y="100"/>
                  </a:lnTo>
                  <a:lnTo>
                    <a:pt x="1374" y="105"/>
                  </a:lnTo>
                  <a:lnTo>
                    <a:pt x="1398" y="112"/>
                  </a:lnTo>
                  <a:lnTo>
                    <a:pt x="1424" y="112"/>
                  </a:lnTo>
                  <a:lnTo>
                    <a:pt x="1435" y="114"/>
                  </a:lnTo>
                  <a:lnTo>
                    <a:pt x="1447" y="119"/>
                  </a:lnTo>
                  <a:lnTo>
                    <a:pt x="1457" y="131"/>
                  </a:lnTo>
                  <a:lnTo>
                    <a:pt x="1459" y="140"/>
                  </a:lnTo>
                  <a:lnTo>
                    <a:pt x="1461" y="145"/>
                  </a:lnTo>
                  <a:lnTo>
                    <a:pt x="1459" y="147"/>
                  </a:lnTo>
                  <a:lnTo>
                    <a:pt x="1443" y="150"/>
                  </a:lnTo>
                  <a:lnTo>
                    <a:pt x="1440" y="150"/>
                  </a:lnTo>
                  <a:lnTo>
                    <a:pt x="1440" y="152"/>
                  </a:lnTo>
                  <a:lnTo>
                    <a:pt x="1440" y="157"/>
                  </a:lnTo>
                  <a:lnTo>
                    <a:pt x="1440" y="166"/>
                  </a:lnTo>
                  <a:lnTo>
                    <a:pt x="1440" y="173"/>
                  </a:lnTo>
                  <a:lnTo>
                    <a:pt x="1443" y="183"/>
                  </a:lnTo>
                  <a:lnTo>
                    <a:pt x="1447" y="192"/>
                  </a:lnTo>
                  <a:lnTo>
                    <a:pt x="1469" y="211"/>
                  </a:lnTo>
                  <a:lnTo>
                    <a:pt x="1487" y="216"/>
                  </a:lnTo>
                  <a:lnTo>
                    <a:pt x="1497" y="249"/>
                  </a:lnTo>
                  <a:lnTo>
                    <a:pt x="1513" y="256"/>
                  </a:lnTo>
                  <a:lnTo>
                    <a:pt x="1518" y="266"/>
                  </a:lnTo>
                  <a:lnTo>
                    <a:pt x="1537" y="318"/>
                  </a:lnTo>
                  <a:lnTo>
                    <a:pt x="1551" y="410"/>
                  </a:lnTo>
                  <a:lnTo>
                    <a:pt x="1554" y="436"/>
                  </a:lnTo>
                  <a:lnTo>
                    <a:pt x="1542" y="424"/>
                  </a:lnTo>
                  <a:lnTo>
                    <a:pt x="1532" y="420"/>
                  </a:lnTo>
                  <a:lnTo>
                    <a:pt x="1523" y="420"/>
                  </a:lnTo>
                  <a:lnTo>
                    <a:pt x="1490" y="429"/>
                  </a:lnTo>
                  <a:lnTo>
                    <a:pt x="1478" y="436"/>
                  </a:lnTo>
                  <a:lnTo>
                    <a:pt x="1469" y="448"/>
                  </a:lnTo>
                  <a:lnTo>
                    <a:pt x="1461" y="467"/>
                  </a:lnTo>
                  <a:lnTo>
                    <a:pt x="1454" y="476"/>
                  </a:lnTo>
                  <a:lnTo>
                    <a:pt x="1357" y="519"/>
                  </a:lnTo>
                  <a:lnTo>
                    <a:pt x="1341" y="517"/>
                  </a:lnTo>
                  <a:lnTo>
                    <a:pt x="1329" y="510"/>
                  </a:lnTo>
                  <a:lnTo>
                    <a:pt x="1303" y="484"/>
                  </a:lnTo>
                  <a:lnTo>
                    <a:pt x="1291" y="474"/>
                  </a:lnTo>
                  <a:lnTo>
                    <a:pt x="1279" y="469"/>
                  </a:lnTo>
                  <a:lnTo>
                    <a:pt x="1268" y="467"/>
                  </a:lnTo>
                  <a:lnTo>
                    <a:pt x="1234" y="472"/>
                  </a:lnTo>
                  <a:lnTo>
                    <a:pt x="1227" y="484"/>
                  </a:lnTo>
                  <a:lnTo>
                    <a:pt x="1223" y="486"/>
                  </a:lnTo>
                  <a:lnTo>
                    <a:pt x="1220" y="491"/>
                  </a:lnTo>
                  <a:lnTo>
                    <a:pt x="1218" y="493"/>
                  </a:lnTo>
                  <a:lnTo>
                    <a:pt x="1216" y="495"/>
                  </a:lnTo>
                  <a:lnTo>
                    <a:pt x="1216" y="498"/>
                  </a:lnTo>
                  <a:lnTo>
                    <a:pt x="1216" y="505"/>
                  </a:lnTo>
                  <a:lnTo>
                    <a:pt x="1220" y="550"/>
                  </a:lnTo>
                  <a:lnTo>
                    <a:pt x="1220" y="559"/>
                  </a:lnTo>
                  <a:lnTo>
                    <a:pt x="1218" y="569"/>
                  </a:lnTo>
                  <a:lnTo>
                    <a:pt x="1218" y="576"/>
                  </a:lnTo>
                  <a:lnTo>
                    <a:pt x="1227" y="604"/>
                  </a:lnTo>
                  <a:lnTo>
                    <a:pt x="1230" y="609"/>
                  </a:lnTo>
                  <a:lnTo>
                    <a:pt x="1232" y="611"/>
                  </a:lnTo>
                  <a:lnTo>
                    <a:pt x="1232" y="614"/>
                  </a:lnTo>
                  <a:lnTo>
                    <a:pt x="1234" y="619"/>
                  </a:lnTo>
                  <a:lnTo>
                    <a:pt x="1232" y="626"/>
                  </a:lnTo>
                  <a:lnTo>
                    <a:pt x="1225" y="638"/>
                  </a:lnTo>
                  <a:lnTo>
                    <a:pt x="1225" y="640"/>
                  </a:lnTo>
                  <a:lnTo>
                    <a:pt x="1225" y="642"/>
                  </a:lnTo>
                  <a:lnTo>
                    <a:pt x="1225" y="647"/>
                  </a:lnTo>
                  <a:lnTo>
                    <a:pt x="1225" y="652"/>
                  </a:lnTo>
                  <a:lnTo>
                    <a:pt x="1218" y="671"/>
                  </a:lnTo>
                  <a:lnTo>
                    <a:pt x="1216" y="675"/>
                  </a:lnTo>
                  <a:lnTo>
                    <a:pt x="1213" y="678"/>
                  </a:lnTo>
                  <a:lnTo>
                    <a:pt x="1208" y="680"/>
                  </a:lnTo>
                  <a:lnTo>
                    <a:pt x="1208" y="687"/>
                  </a:lnTo>
                  <a:lnTo>
                    <a:pt x="1223" y="699"/>
                  </a:lnTo>
                  <a:lnTo>
                    <a:pt x="1355" y="765"/>
                  </a:lnTo>
                  <a:lnTo>
                    <a:pt x="1395" y="777"/>
                  </a:lnTo>
                  <a:lnTo>
                    <a:pt x="1419" y="782"/>
                  </a:lnTo>
                  <a:lnTo>
                    <a:pt x="1435" y="787"/>
                  </a:lnTo>
                  <a:lnTo>
                    <a:pt x="1452" y="796"/>
                  </a:lnTo>
                  <a:lnTo>
                    <a:pt x="1461" y="803"/>
                  </a:lnTo>
                  <a:lnTo>
                    <a:pt x="1469" y="810"/>
                  </a:lnTo>
                  <a:lnTo>
                    <a:pt x="1473" y="832"/>
                  </a:lnTo>
                  <a:lnTo>
                    <a:pt x="1464" y="853"/>
                  </a:lnTo>
                  <a:lnTo>
                    <a:pt x="1461" y="893"/>
                  </a:lnTo>
                  <a:lnTo>
                    <a:pt x="1466" y="919"/>
                  </a:lnTo>
                  <a:lnTo>
                    <a:pt x="1466" y="931"/>
                  </a:lnTo>
                  <a:lnTo>
                    <a:pt x="1459" y="960"/>
                  </a:lnTo>
                  <a:lnTo>
                    <a:pt x="1421" y="1007"/>
                  </a:lnTo>
                  <a:lnTo>
                    <a:pt x="1327" y="1066"/>
                  </a:lnTo>
                  <a:lnTo>
                    <a:pt x="1322" y="1078"/>
                  </a:lnTo>
                  <a:lnTo>
                    <a:pt x="1320" y="1087"/>
                  </a:lnTo>
                  <a:lnTo>
                    <a:pt x="1312" y="1097"/>
                  </a:lnTo>
                  <a:lnTo>
                    <a:pt x="1303" y="1104"/>
                  </a:lnTo>
                  <a:lnTo>
                    <a:pt x="1282" y="1116"/>
                  </a:lnTo>
                  <a:lnTo>
                    <a:pt x="1265" y="1130"/>
                  </a:lnTo>
                  <a:lnTo>
                    <a:pt x="1239" y="1161"/>
                  </a:lnTo>
                  <a:lnTo>
                    <a:pt x="1223" y="1168"/>
                  </a:lnTo>
                  <a:lnTo>
                    <a:pt x="1201" y="1173"/>
                  </a:lnTo>
                  <a:lnTo>
                    <a:pt x="1185" y="1170"/>
                  </a:lnTo>
                  <a:lnTo>
                    <a:pt x="1168" y="1166"/>
                  </a:lnTo>
                  <a:lnTo>
                    <a:pt x="1123" y="1144"/>
                  </a:lnTo>
                  <a:lnTo>
                    <a:pt x="1116" y="1144"/>
                  </a:lnTo>
                  <a:lnTo>
                    <a:pt x="1107" y="1149"/>
                  </a:lnTo>
                  <a:lnTo>
                    <a:pt x="1083" y="1166"/>
                  </a:lnTo>
                  <a:lnTo>
                    <a:pt x="1050" y="1182"/>
                  </a:lnTo>
                  <a:lnTo>
                    <a:pt x="1038" y="1196"/>
                  </a:lnTo>
                  <a:lnTo>
                    <a:pt x="1033" y="1196"/>
                  </a:lnTo>
                  <a:lnTo>
                    <a:pt x="1026" y="1187"/>
                  </a:lnTo>
                  <a:lnTo>
                    <a:pt x="1024" y="1180"/>
                  </a:lnTo>
                  <a:lnTo>
                    <a:pt x="1012" y="1161"/>
                  </a:lnTo>
                  <a:lnTo>
                    <a:pt x="974" y="1125"/>
                  </a:lnTo>
                  <a:lnTo>
                    <a:pt x="944" y="1137"/>
                  </a:lnTo>
                  <a:lnTo>
                    <a:pt x="932" y="1135"/>
                  </a:lnTo>
                  <a:lnTo>
                    <a:pt x="910" y="1132"/>
                  </a:lnTo>
                  <a:lnTo>
                    <a:pt x="889" y="1132"/>
                  </a:lnTo>
                  <a:lnTo>
                    <a:pt x="880" y="1130"/>
                  </a:lnTo>
                  <a:lnTo>
                    <a:pt x="861" y="1121"/>
                  </a:lnTo>
                  <a:lnTo>
                    <a:pt x="854" y="1121"/>
                  </a:lnTo>
                  <a:lnTo>
                    <a:pt x="847" y="1125"/>
                  </a:lnTo>
                  <a:lnTo>
                    <a:pt x="776" y="1177"/>
                  </a:lnTo>
                  <a:lnTo>
                    <a:pt x="766" y="1189"/>
                  </a:lnTo>
                  <a:lnTo>
                    <a:pt x="759" y="1203"/>
                  </a:lnTo>
                  <a:lnTo>
                    <a:pt x="757" y="1218"/>
                  </a:lnTo>
                  <a:lnTo>
                    <a:pt x="759" y="1232"/>
                  </a:lnTo>
                  <a:lnTo>
                    <a:pt x="761" y="1253"/>
                  </a:lnTo>
                  <a:lnTo>
                    <a:pt x="764" y="1263"/>
                  </a:lnTo>
                  <a:lnTo>
                    <a:pt x="769" y="1275"/>
                  </a:lnTo>
                  <a:lnTo>
                    <a:pt x="776" y="1284"/>
                  </a:lnTo>
                  <a:lnTo>
                    <a:pt x="785" y="1293"/>
                  </a:lnTo>
                  <a:lnTo>
                    <a:pt x="797" y="1303"/>
                  </a:lnTo>
                  <a:lnTo>
                    <a:pt x="804" y="1310"/>
                  </a:lnTo>
                  <a:lnTo>
                    <a:pt x="813" y="1324"/>
                  </a:lnTo>
                  <a:lnTo>
                    <a:pt x="818" y="1341"/>
                  </a:lnTo>
                  <a:lnTo>
                    <a:pt x="823" y="1355"/>
                  </a:lnTo>
                  <a:lnTo>
                    <a:pt x="821" y="1367"/>
                  </a:lnTo>
                  <a:lnTo>
                    <a:pt x="821" y="1372"/>
                  </a:lnTo>
                  <a:lnTo>
                    <a:pt x="818" y="1376"/>
                  </a:lnTo>
                  <a:lnTo>
                    <a:pt x="802" y="1395"/>
                  </a:lnTo>
                  <a:lnTo>
                    <a:pt x="802" y="1400"/>
                  </a:lnTo>
                  <a:lnTo>
                    <a:pt x="792" y="1402"/>
                  </a:lnTo>
                  <a:lnTo>
                    <a:pt x="785" y="1407"/>
                  </a:lnTo>
                  <a:lnTo>
                    <a:pt x="717" y="1407"/>
                  </a:lnTo>
                  <a:lnTo>
                    <a:pt x="672" y="1386"/>
                  </a:lnTo>
                  <a:lnTo>
                    <a:pt x="641" y="1365"/>
                  </a:lnTo>
                  <a:lnTo>
                    <a:pt x="634" y="1350"/>
                  </a:lnTo>
                  <a:lnTo>
                    <a:pt x="629" y="1336"/>
                  </a:lnTo>
                  <a:lnTo>
                    <a:pt x="631" y="1320"/>
                  </a:lnTo>
                  <a:lnTo>
                    <a:pt x="638" y="1301"/>
                  </a:lnTo>
                  <a:lnTo>
                    <a:pt x="641" y="1291"/>
                  </a:lnTo>
                  <a:lnTo>
                    <a:pt x="641" y="1279"/>
                  </a:lnTo>
                  <a:lnTo>
                    <a:pt x="636" y="1270"/>
                  </a:lnTo>
                  <a:lnTo>
                    <a:pt x="622" y="1251"/>
                  </a:lnTo>
                  <a:lnTo>
                    <a:pt x="634" y="1166"/>
                  </a:lnTo>
                  <a:lnTo>
                    <a:pt x="629" y="1156"/>
                  </a:lnTo>
                  <a:lnTo>
                    <a:pt x="622" y="1147"/>
                  </a:lnTo>
                  <a:lnTo>
                    <a:pt x="603" y="1147"/>
                  </a:lnTo>
                  <a:lnTo>
                    <a:pt x="586" y="1144"/>
                  </a:lnTo>
                  <a:lnTo>
                    <a:pt x="579" y="1140"/>
                  </a:lnTo>
                  <a:lnTo>
                    <a:pt x="575" y="1137"/>
                  </a:lnTo>
                  <a:lnTo>
                    <a:pt x="572" y="1135"/>
                  </a:lnTo>
                  <a:lnTo>
                    <a:pt x="568" y="1128"/>
                  </a:lnTo>
                  <a:lnTo>
                    <a:pt x="568" y="1121"/>
                  </a:lnTo>
                  <a:lnTo>
                    <a:pt x="572" y="1116"/>
                  </a:lnTo>
                  <a:lnTo>
                    <a:pt x="601" y="1111"/>
                  </a:lnTo>
                  <a:lnTo>
                    <a:pt x="610" y="1106"/>
                  </a:lnTo>
                  <a:lnTo>
                    <a:pt x="617" y="1095"/>
                  </a:lnTo>
                  <a:lnTo>
                    <a:pt x="598" y="1080"/>
                  </a:lnTo>
                  <a:lnTo>
                    <a:pt x="463" y="1073"/>
                  </a:lnTo>
                  <a:lnTo>
                    <a:pt x="452" y="1069"/>
                  </a:lnTo>
                  <a:lnTo>
                    <a:pt x="445" y="1059"/>
                  </a:lnTo>
                  <a:lnTo>
                    <a:pt x="440" y="1052"/>
                  </a:lnTo>
                  <a:lnTo>
                    <a:pt x="423" y="1014"/>
                  </a:lnTo>
                  <a:lnTo>
                    <a:pt x="419" y="1000"/>
                  </a:lnTo>
                  <a:lnTo>
                    <a:pt x="416" y="986"/>
                  </a:lnTo>
                  <a:lnTo>
                    <a:pt x="411" y="955"/>
                  </a:lnTo>
                  <a:lnTo>
                    <a:pt x="411" y="941"/>
                  </a:lnTo>
                  <a:lnTo>
                    <a:pt x="411" y="931"/>
                  </a:lnTo>
                  <a:lnTo>
                    <a:pt x="414" y="926"/>
                  </a:lnTo>
                  <a:lnTo>
                    <a:pt x="416" y="922"/>
                  </a:lnTo>
                  <a:lnTo>
                    <a:pt x="421" y="922"/>
                  </a:lnTo>
                  <a:lnTo>
                    <a:pt x="442" y="924"/>
                  </a:lnTo>
                  <a:lnTo>
                    <a:pt x="452" y="922"/>
                  </a:lnTo>
                  <a:lnTo>
                    <a:pt x="461" y="919"/>
                  </a:lnTo>
                  <a:lnTo>
                    <a:pt x="468" y="910"/>
                  </a:lnTo>
                  <a:lnTo>
                    <a:pt x="466" y="900"/>
                  </a:lnTo>
                  <a:lnTo>
                    <a:pt x="459" y="896"/>
                  </a:lnTo>
                  <a:lnTo>
                    <a:pt x="452" y="891"/>
                  </a:lnTo>
                  <a:lnTo>
                    <a:pt x="445" y="889"/>
                  </a:lnTo>
                  <a:lnTo>
                    <a:pt x="421" y="877"/>
                  </a:lnTo>
                  <a:lnTo>
                    <a:pt x="376" y="907"/>
                  </a:lnTo>
                  <a:lnTo>
                    <a:pt x="336" y="919"/>
                  </a:lnTo>
                  <a:lnTo>
                    <a:pt x="307" y="919"/>
                  </a:lnTo>
                  <a:lnTo>
                    <a:pt x="277" y="915"/>
                  </a:lnTo>
                  <a:lnTo>
                    <a:pt x="274" y="915"/>
                  </a:lnTo>
                  <a:lnTo>
                    <a:pt x="270" y="912"/>
                  </a:lnTo>
                  <a:lnTo>
                    <a:pt x="246" y="893"/>
                  </a:lnTo>
                  <a:lnTo>
                    <a:pt x="227" y="886"/>
                  </a:lnTo>
                  <a:lnTo>
                    <a:pt x="208" y="886"/>
                  </a:lnTo>
                  <a:lnTo>
                    <a:pt x="177" y="893"/>
                  </a:lnTo>
                  <a:lnTo>
                    <a:pt x="165" y="898"/>
                  </a:lnTo>
                  <a:lnTo>
                    <a:pt x="158" y="907"/>
                  </a:lnTo>
                  <a:lnTo>
                    <a:pt x="156" y="924"/>
                  </a:lnTo>
                  <a:lnTo>
                    <a:pt x="154" y="929"/>
                  </a:lnTo>
                  <a:lnTo>
                    <a:pt x="147" y="93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2" name="Freeform 17"/>
            <p:cNvSpPr>
              <a:spLocks/>
            </p:cNvSpPr>
            <p:nvPr/>
          </p:nvSpPr>
          <p:spPr bwMode="auto">
            <a:xfrm>
              <a:off x="2246054" y="1939312"/>
              <a:ext cx="1331939" cy="1123547"/>
            </a:xfrm>
            <a:custGeom>
              <a:avLst/>
              <a:gdLst>
                <a:gd name="T0" fmla="*/ 111 w 1355"/>
                <a:gd name="T1" fmla="*/ 1129 h 1143"/>
                <a:gd name="T2" fmla="*/ 47 w 1355"/>
                <a:gd name="T3" fmla="*/ 1082 h 1143"/>
                <a:gd name="T4" fmla="*/ 9 w 1355"/>
                <a:gd name="T5" fmla="*/ 1039 h 1143"/>
                <a:gd name="T6" fmla="*/ 0 w 1355"/>
                <a:gd name="T7" fmla="*/ 926 h 1143"/>
                <a:gd name="T8" fmla="*/ 149 w 1355"/>
                <a:gd name="T9" fmla="*/ 843 h 1143"/>
                <a:gd name="T10" fmla="*/ 208 w 1355"/>
                <a:gd name="T11" fmla="*/ 847 h 1143"/>
                <a:gd name="T12" fmla="*/ 265 w 1355"/>
                <a:gd name="T13" fmla="*/ 805 h 1143"/>
                <a:gd name="T14" fmla="*/ 286 w 1355"/>
                <a:gd name="T15" fmla="*/ 760 h 1143"/>
                <a:gd name="T16" fmla="*/ 345 w 1355"/>
                <a:gd name="T17" fmla="*/ 724 h 1143"/>
                <a:gd name="T18" fmla="*/ 381 w 1355"/>
                <a:gd name="T19" fmla="*/ 637 h 1143"/>
                <a:gd name="T20" fmla="*/ 355 w 1355"/>
                <a:gd name="T21" fmla="*/ 570 h 1143"/>
                <a:gd name="T22" fmla="*/ 343 w 1355"/>
                <a:gd name="T23" fmla="*/ 537 h 1143"/>
                <a:gd name="T24" fmla="*/ 307 w 1355"/>
                <a:gd name="T25" fmla="*/ 445 h 1143"/>
                <a:gd name="T26" fmla="*/ 409 w 1355"/>
                <a:gd name="T27" fmla="*/ 452 h 1143"/>
                <a:gd name="T28" fmla="*/ 438 w 1355"/>
                <a:gd name="T29" fmla="*/ 525 h 1143"/>
                <a:gd name="T30" fmla="*/ 490 w 1355"/>
                <a:gd name="T31" fmla="*/ 568 h 1143"/>
                <a:gd name="T32" fmla="*/ 589 w 1355"/>
                <a:gd name="T33" fmla="*/ 615 h 1143"/>
                <a:gd name="T34" fmla="*/ 622 w 1355"/>
                <a:gd name="T35" fmla="*/ 620 h 1143"/>
                <a:gd name="T36" fmla="*/ 634 w 1355"/>
                <a:gd name="T37" fmla="*/ 568 h 1143"/>
                <a:gd name="T38" fmla="*/ 631 w 1355"/>
                <a:gd name="T39" fmla="*/ 514 h 1143"/>
                <a:gd name="T40" fmla="*/ 636 w 1355"/>
                <a:gd name="T41" fmla="*/ 473 h 1143"/>
                <a:gd name="T42" fmla="*/ 641 w 1355"/>
                <a:gd name="T43" fmla="*/ 416 h 1143"/>
                <a:gd name="T44" fmla="*/ 589 w 1355"/>
                <a:gd name="T45" fmla="*/ 353 h 1143"/>
                <a:gd name="T46" fmla="*/ 497 w 1355"/>
                <a:gd name="T47" fmla="*/ 355 h 1143"/>
                <a:gd name="T48" fmla="*/ 508 w 1355"/>
                <a:gd name="T49" fmla="*/ 324 h 1143"/>
                <a:gd name="T50" fmla="*/ 544 w 1355"/>
                <a:gd name="T51" fmla="*/ 210 h 1143"/>
                <a:gd name="T52" fmla="*/ 466 w 1355"/>
                <a:gd name="T53" fmla="*/ 123 h 1143"/>
                <a:gd name="T54" fmla="*/ 419 w 1355"/>
                <a:gd name="T55" fmla="*/ 83 h 1143"/>
                <a:gd name="T56" fmla="*/ 475 w 1355"/>
                <a:gd name="T57" fmla="*/ 30 h 1143"/>
                <a:gd name="T58" fmla="*/ 563 w 1355"/>
                <a:gd name="T59" fmla="*/ 16 h 1143"/>
                <a:gd name="T60" fmla="*/ 653 w 1355"/>
                <a:gd name="T61" fmla="*/ 42 h 1143"/>
                <a:gd name="T62" fmla="*/ 776 w 1355"/>
                <a:gd name="T63" fmla="*/ 19 h 1143"/>
                <a:gd name="T64" fmla="*/ 759 w 1355"/>
                <a:gd name="T65" fmla="*/ 47 h 1143"/>
                <a:gd name="T66" fmla="*/ 728 w 1355"/>
                <a:gd name="T67" fmla="*/ 64 h 1143"/>
                <a:gd name="T68" fmla="*/ 757 w 1355"/>
                <a:gd name="T69" fmla="*/ 175 h 1143"/>
                <a:gd name="T70" fmla="*/ 934 w 1355"/>
                <a:gd name="T71" fmla="*/ 218 h 1143"/>
                <a:gd name="T72" fmla="*/ 885 w 1355"/>
                <a:gd name="T73" fmla="*/ 251 h 1143"/>
                <a:gd name="T74" fmla="*/ 920 w 1355"/>
                <a:gd name="T75" fmla="*/ 270 h 1143"/>
                <a:gd name="T76" fmla="*/ 953 w 1355"/>
                <a:gd name="T77" fmla="*/ 393 h 1143"/>
                <a:gd name="T78" fmla="*/ 946 w 1355"/>
                <a:gd name="T79" fmla="*/ 459 h 1143"/>
                <a:gd name="T80" fmla="*/ 1031 w 1355"/>
                <a:gd name="T81" fmla="*/ 547 h 1143"/>
                <a:gd name="T82" fmla="*/ 1104 w 1355"/>
                <a:gd name="T83" fmla="*/ 717 h 1143"/>
                <a:gd name="T84" fmla="*/ 1173 w 1355"/>
                <a:gd name="T85" fmla="*/ 729 h 1143"/>
                <a:gd name="T86" fmla="*/ 1235 w 1355"/>
                <a:gd name="T87" fmla="*/ 705 h 1143"/>
                <a:gd name="T88" fmla="*/ 1287 w 1355"/>
                <a:gd name="T89" fmla="*/ 779 h 1143"/>
                <a:gd name="T90" fmla="*/ 1355 w 1355"/>
                <a:gd name="T91" fmla="*/ 847 h 1143"/>
                <a:gd name="T92" fmla="*/ 1329 w 1355"/>
                <a:gd name="T93" fmla="*/ 937 h 1143"/>
                <a:gd name="T94" fmla="*/ 1253 w 1355"/>
                <a:gd name="T95" fmla="*/ 1053 h 1143"/>
                <a:gd name="T96" fmla="*/ 1026 w 1355"/>
                <a:gd name="T97" fmla="*/ 1001 h 1143"/>
                <a:gd name="T98" fmla="*/ 887 w 1355"/>
                <a:gd name="T99" fmla="*/ 1001 h 1143"/>
                <a:gd name="T100" fmla="*/ 743 w 1355"/>
                <a:gd name="T101" fmla="*/ 1087 h 1143"/>
                <a:gd name="T102" fmla="*/ 591 w 1355"/>
                <a:gd name="T103" fmla="*/ 1046 h 1143"/>
                <a:gd name="T104" fmla="*/ 445 w 1355"/>
                <a:gd name="T105" fmla="*/ 1016 h 1143"/>
                <a:gd name="T106" fmla="*/ 430 w 1355"/>
                <a:gd name="T107" fmla="*/ 1027 h 1143"/>
                <a:gd name="T108" fmla="*/ 386 w 1355"/>
                <a:gd name="T109" fmla="*/ 1023 h 1143"/>
                <a:gd name="T110" fmla="*/ 296 w 1355"/>
                <a:gd name="T111" fmla="*/ 1016 h 1143"/>
                <a:gd name="T112" fmla="*/ 192 w 1355"/>
                <a:gd name="T113" fmla="*/ 1089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5" h="1143">
                  <a:moveTo>
                    <a:pt x="192" y="1089"/>
                  </a:moveTo>
                  <a:lnTo>
                    <a:pt x="192" y="1089"/>
                  </a:lnTo>
                  <a:lnTo>
                    <a:pt x="132" y="1129"/>
                  </a:lnTo>
                  <a:lnTo>
                    <a:pt x="114" y="1143"/>
                  </a:lnTo>
                  <a:lnTo>
                    <a:pt x="111" y="1129"/>
                  </a:lnTo>
                  <a:lnTo>
                    <a:pt x="95" y="1127"/>
                  </a:lnTo>
                  <a:lnTo>
                    <a:pt x="62" y="1139"/>
                  </a:lnTo>
                  <a:lnTo>
                    <a:pt x="62" y="1134"/>
                  </a:lnTo>
                  <a:lnTo>
                    <a:pt x="52" y="1094"/>
                  </a:lnTo>
                  <a:lnTo>
                    <a:pt x="47" y="1082"/>
                  </a:lnTo>
                  <a:lnTo>
                    <a:pt x="40" y="1068"/>
                  </a:lnTo>
                  <a:lnTo>
                    <a:pt x="33" y="1063"/>
                  </a:lnTo>
                  <a:lnTo>
                    <a:pt x="19" y="1056"/>
                  </a:lnTo>
                  <a:lnTo>
                    <a:pt x="14" y="1049"/>
                  </a:lnTo>
                  <a:lnTo>
                    <a:pt x="9" y="1039"/>
                  </a:lnTo>
                  <a:lnTo>
                    <a:pt x="5" y="1027"/>
                  </a:lnTo>
                  <a:lnTo>
                    <a:pt x="2" y="1006"/>
                  </a:lnTo>
                  <a:lnTo>
                    <a:pt x="2" y="992"/>
                  </a:lnTo>
                  <a:lnTo>
                    <a:pt x="5" y="947"/>
                  </a:lnTo>
                  <a:lnTo>
                    <a:pt x="0" y="926"/>
                  </a:lnTo>
                  <a:lnTo>
                    <a:pt x="19" y="911"/>
                  </a:lnTo>
                  <a:lnTo>
                    <a:pt x="28" y="907"/>
                  </a:lnTo>
                  <a:lnTo>
                    <a:pt x="50" y="904"/>
                  </a:lnTo>
                  <a:lnTo>
                    <a:pt x="128" y="864"/>
                  </a:lnTo>
                  <a:lnTo>
                    <a:pt x="149" y="843"/>
                  </a:lnTo>
                  <a:lnTo>
                    <a:pt x="161" y="840"/>
                  </a:lnTo>
                  <a:lnTo>
                    <a:pt x="168" y="840"/>
                  </a:lnTo>
                  <a:lnTo>
                    <a:pt x="187" y="847"/>
                  </a:lnTo>
                  <a:lnTo>
                    <a:pt x="196" y="850"/>
                  </a:lnTo>
                  <a:lnTo>
                    <a:pt x="208" y="847"/>
                  </a:lnTo>
                  <a:lnTo>
                    <a:pt x="232" y="840"/>
                  </a:lnTo>
                  <a:lnTo>
                    <a:pt x="244" y="833"/>
                  </a:lnTo>
                  <a:lnTo>
                    <a:pt x="253" y="826"/>
                  </a:lnTo>
                  <a:lnTo>
                    <a:pt x="260" y="817"/>
                  </a:lnTo>
                  <a:lnTo>
                    <a:pt x="265" y="805"/>
                  </a:lnTo>
                  <a:lnTo>
                    <a:pt x="267" y="784"/>
                  </a:lnTo>
                  <a:lnTo>
                    <a:pt x="272" y="772"/>
                  </a:lnTo>
                  <a:lnTo>
                    <a:pt x="274" y="767"/>
                  </a:lnTo>
                  <a:lnTo>
                    <a:pt x="281" y="762"/>
                  </a:lnTo>
                  <a:lnTo>
                    <a:pt x="286" y="760"/>
                  </a:lnTo>
                  <a:lnTo>
                    <a:pt x="322" y="750"/>
                  </a:lnTo>
                  <a:lnTo>
                    <a:pt x="329" y="746"/>
                  </a:lnTo>
                  <a:lnTo>
                    <a:pt x="336" y="739"/>
                  </a:lnTo>
                  <a:lnTo>
                    <a:pt x="341" y="734"/>
                  </a:lnTo>
                  <a:lnTo>
                    <a:pt x="345" y="724"/>
                  </a:lnTo>
                  <a:lnTo>
                    <a:pt x="350" y="717"/>
                  </a:lnTo>
                  <a:lnTo>
                    <a:pt x="359" y="679"/>
                  </a:lnTo>
                  <a:lnTo>
                    <a:pt x="367" y="665"/>
                  </a:lnTo>
                  <a:lnTo>
                    <a:pt x="376" y="646"/>
                  </a:lnTo>
                  <a:lnTo>
                    <a:pt x="381" y="637"/>
                  </a:lnTo>
                  <a:lnTo>
                    <a:pt x="383" y="627"/>
                  </a:lnTo>
                  <a:lnTo>
                    <a:pt x="383" y="622"/>
                  </a:lnTo>
                  <a:lnTo>
                    <a:pt x="381" y="618"/>
                  </a:lnTo>
                  <a:lnTo>
                    <a:pt x="359" y="582"/>
                  </a:lnTo>
                  <a:lnTo>
                    <a:pt x="355" y="570"/>
                  </a:lnTo>
                  <a:lnTo>
                    <a:pt x="352" y="561"/>
                  </a:lnTo>
                  <a:lnTo>
                    <a:pt x="355" y="554"/>
                  </a:lnTo>
                  <a:lnTo>
                    <a:pt x="355" y="549"/>
                  </a:lnTo>
                  <a:lnTo>
                    <a:pt x="352" y="544"/>
                  </a:lnTo>
                  <a:lnTo>
                    <a:pt x="343" y="537"/>
                  </a:lnTo>
                  <a:lnTo>
                    <a:pt x="317" y="523"/>
                  </a:lnTo>
                  <a:lnTo>
                    <a:pt x="298" y="511"/>
                  </a:lnTo>
                  <a:lnTo>
                    <a:pt x="274" y="483"/>
                  </a:lnTo>
                  <a:lnTo>
                    <a:pt x="296" y="454"/>
                  </a:lnTo>
                  <a:lnTo>
                    <a:pt x="307" y="445"/>
                  </a:lnTo>
                  <a:lnTo>
                    <a:pt x="333" y="435"/>
                  </a:lnTo>
                  <a:lnTo>
                    <a:pt x="359" y="431"/>
                  </a:lnTo>
                  <a:lnTo>
                    <a:pt x="400" y="435"/>
                  </a:lnTo>
                  <a:lnTo>
                    <a:pt x="412" y="433"/>
                  </a:lnTo>
                  <a:lnTo>
                    <a:pt x="409" y="452"/>
                  </a:lnTo>
                  <a:lnTo>
                    <a:pt x="421" y="464"/>
                  </a:lnTo>
                  <a:lnTo>
                    <a:pt x="442" y="473"/>
                  </a:lnTo>
                  <a:lnTo>
                    <a:pt x="459" y="485"/>
                  </a:lnTo>
                  <a:lnTo>
                    <a:pt x="442" y="499"/>
                  </a:lnTo>
                  <a:lnTo>
                    <a:pt x="438" y="525"/>
                  </a:lnTo>
                  <a:lnTo>
                    <a:pt x="445" y="551"/>
                  </a:lnTo>
                  <a:lnTo>
                    <a:pt x="466" y="563"/>
                  </a:lnTo>
                  <a:lnTo>
                    <a:pt x="475" y="563"/>
                  </a:lnTo>
                  <a:lnTo>
                    <a:pt x="482" y="563"/>
                  </a:lnTo>
                  <a:lnTo>
                    <a:pt x="490" y="568"/>
                  </a:lnTo>
                  <a:lnTo>
                    <a:pt x="530" y="599"/>
                  </a:lnTo>
                  <a:lnTo>
                    <a:pt x="570" y="620"/>
                  </a:lnTo>
                  <a:lnTo>
                    <a:pt x="577" y="622"/>
                  </a:lnTo>
                  <a:lnTo>
                    <a:pt x="584" y="620"/>
                  </a:lnTo>
                  <a:lnTo>
                    <a:pt x="589" y="615"/>
                  </a:lnTo>
                  <a:lnTo>
                    <a:pt x="596" y="613"/>
                  </a:lnTo>
                  <a:lnTo>
                    <a:pt x="603" y="618"/>
                  </a:lnTo>
                  <a:lnTo>
                    <a:pt x="608" y="620"/>
                  </a:lnTo>
                  <a:lnTo>
                    <a:pt x="613" y="622"/>
                  </a:lnTo>
                  <a:lnTo>
                    <a:pt x="622" y="620"/>
                  </a:lnTo>
                  <a:lnTo>
                    <a:pt x="624" y="615"/>
                  </a:lnTo>
                  <a:lnTo>
                    <a:pt x="641" y="587"/>
                  </a:lnTo>
                  <a:lnTo>
                    <a:pt x="641" y="578"/>
                  </a:lnTo>
                  <a:lnTo>
                    <a:pt x="636" y="573"/>
                  </a:lnTo>
                  <a:lnTo>
                    <a:pt x="634" y="568"/>
                  </a:lnTo>
                  <a:lnTo>
                    <a:pt x="631" y="561"/>
                  </a:lnTo>
                  <a:lnTo>
                    <a:pt x="629" y="554"/>
                  </a:lnTo>
                  <a:lnTo>
                    <a:pt x="627" y="537"/>
                  </a:lnTo>
                  <a:lnTo>
                    <a:pt x="627" y="533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27" y="490"/>
                  </a:lnTo>
                  <a:lnTo>
                    <a:pt x="629" y="490"/>
                  </a:lnTo>
                  <a:lnTo>
                    <a:pt x="636" y="473"/>
                  </a:lnTo>
                  <a:lnTo>
                    <a:pt x="636" y="469"/>
                  </a:lnTo>
                  <a:lnTo>
                    <a:pt x="641" y="447"/>
                  </a:lnTo>
                  <a:lnTo>
                    <a:pt x="643" y="445"/>
                  </a:lnTo>
                  <a:lnTo>
                    <a:pt x="643" y="431"/>
                  </a:lnTo>
                  <a:lnTo>
                    <a:pt x="641" y="416"/>
                  </a:lnTo>
                  <a:lnTo>
                    <a:pt x="636" y="405"/>
                  </a:lnTo>
                  <a:lnTo>
                    <a:pt x="629" y="390"/>
                  </a:lnTo>
                  <a:lnTo>
                    <a:pt x="610" y="367"/>
                  </a:lnTo>
                  <a:lnTo>
                    <a:pt x="598" y="357"/>
                  </a:lnTo>
                  <a:lnTo>
                    <a:pt x="589" y="353"/>
                  </a:lnTo>
                  <a:lnTo>
                    <a:pt x="577" y="353"/>
                  </a:lnTo>
                  <a:lnTo>
                    <a:pt x="561" y="364"/>
                  </a:lnTo>
                  <a:lnTo>
                    <a:pt x="551" y="367"/>
                  </a:lnTo>
                  <a:lnTo>
                    <a:pt x="508" y="367"/>
                  </a:lnTo>
                  <a:lnTo>
                    <a:pt x="497" y="355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8" y="324"/>
                  </a:lnTo>
                  <a:lnTo>
                    <a:pt x="508" y="317"/>
                  </a:lnTo>
                  <a:lnTo>
                    <a:pt x="508" y="310"/>
                  </a:lnTo>
                  <a:lnTo>
                    <a:pt x="508" y="303"/>
                  </a:lnTo>
                  <a:lnTo>
                    <a:pt x="511" y="293"/>
                  </a:lnTo>
                  <a:lnTo>
                    <a:pt x="544" y="210"/>
                  </a:lnTo>
                  <a:lnTo>
                    <a:pt x="542" y="208"/>
                  </a:lnTo>
                  <a:lnTo>
                    <a:pt x="520" y="187"/>
                  </a:lnTo>
                  <a:lnTo>
                    <a:pt x="487" y="135"/>
                  </a:lnTo>
                  <a:lnTo>
                    <a:pt x="473" y="125"/>
                  </a:lnTo>
                  <a:lnTo>
                    <a:pt x="466" y="123"/>
                  </a:lnTo>
                  <a:lnTo>
                    <a:pt x="449" y="109"/>
                  </a:lnTo>
                  <a:lnTo>
                    <a:pt x="430" y="102"/>
                  </a:lnTo>
                  <a:lnTo>
                    <a:pt x="423" y="94"/>
                  </a:lnTo>
                  <a:lnTo>
                    <a:pt x="419" y="83"/>
                  </a:lnTo>
                  <a:lnTo>
                    <a:pt x="419" y="83"/>
                  </a:lnTo>
                  <a:lnTo>
                    <a:pt x="430" y="73"/>
                  </a:lnTo>
                  <a:lnTo>
                    <a:pt x="464" y="59"/>
                  </a:lnTo>
                  <a:lnTo>
                    <a:pt x="471" y="52"/>
                  </a:lnTo>
                  <a:lnTo>
                    <a:pt x="473" y="47"/>
                  </a:lnTo>
                  <a:lnTo>
                    <a:pt x="475" y="30"/>
                  </a:lnTo>
                  <a:lnTo>
                    <a:pt x="482" y="21"/>
                  </a:lnTo>
                  <a:lnTo>
                    <a:pt x="494" y="16"/>
                  </a:lnTo>
                  <a:lnTo>
                    <a:pt x="525" y="9"/>
                  </a:lnTo>
                  <a:lnTo>
                    <a:pt x="544" y="9"/>
                  </a:lnTo>
                  <a:lnTo>
                    <a:pt x="563" y="16"/>
                  </a:lnTo>
                  <a:lnTo>
                    <a:pt x="587" y="35"/>
                  </a:lnTo>
                  <a:lnTo>
                    <a:pt x="591" y="38"/>
                  </a:lnTo>
                  <a:lnTo>
                    <a:pt x="594" y="38"/>
                  </a:lnTo>
                  <a:lnTo>
                    <a:pt x="624" y="42"/>
                  </a:lnTo>
                  <a:lnTo>
                    <a:pt x="653" y="42"/>
                  </a:lnTo>
                  <a:lnTo>
                    <a:pt x="693" y="30"/>
                  </a:lnTo>
                  <a:lnTo>
                    <a:pt x="738" y="0"/>
                  </a:lnTo>
                  <a:lnTo>
                    <a:pt x="762" y="12"/>
                  </a:lnTo>
                  <a:lnTo>
                    <a:pt x="769" y="14"/>
                  </a:lnTo>
                  <a:lnTo>
                    <a:pt x="776" y="19"/>
                  </a:lnTo>
                  <a:lnTo>
                    <a:pt x="783" y="23"/>
                  </a:lnTo>
                  <a:lnTo>
                    <a:pt x="785" y="33"/>
                  </a:lnTo>
                  <a:lnTo>
                    <a:pt x="778" y="42"/>
                  </a:lnTo>
                  <a:lnTo>
                    <a:pt x="769" y="45"/>
                  </a:lnTo>
                  <a:lnTo>
                    <a:pt x="759" y="47"/>
                  </a:lnTo>
                  <a:lnTo>
                    <a:pt x="738" y="45"/>
                  </a:lnTo>
                  <a:lnTo>
                    <a:pt x="733" y="45"/>
                  </a:lnTo>
                  <a:lnTo>
                    <a:pt x="731" y="49"/>
                  </a:lnTo>
                  <a:lnTo>
                    <a:pt x="728" y="54"/>
                  </a:lnTo>
                  <a:lnTo>
                    <a:pt x="728" y="64"/>
                  </a:lnTo>
                  <a:lnTo>
                    <a:pt x="728" y="78"/>
                  </a:lnTo>
                  <a:lnTo>
                    <a:pt x="733" y="109"/>
                  </a:lnTo>
                  <a:lnTo>
                    <a:pt x="736" y="123"/>
                  </a:lnTo>
                  <a:lnTo>
                    <a:pt x="740" y="137"/>
                  </a:lnTo>
                  <a:lnTo>
                    <a:pt x="757" y="175"/>
                  </a:lnTo>
                  <a:lnTo>
                    <a:pt x="762" y="182"/>
                  </a:lnTo>
                  <a:lnTo>
                    <a:pt x="769" y="192"/>
                  </a:lnTo>
                  <a:lnTo>
                    <a:pt x="780" y="196"/>
                  </a:lnTo>
                  <a:lnTo>
                    <a:pt x="915" y="203"/>
                  </a:lnTo>
                  <a:lnTo>
                    <a:pt x="934" y="218"/>
                  </a:lnTo>
                  <a:lnTo>
                    <a:pt x="927" y="229"/>
                  </a:lnTo>
                  <a:lnTo>
                    <a:pt x="918" y="234"/>
                  </a:lnTo>
                  <a:lnTo>
                    <a:pt x="889" y="239"/>
                  </a:lnTo>
                  <a:lnTo>
                    <a:pt x="885" y="244"/>
                  </a:lnTo>
                  <a:lnTo>
                    <a:pt x="885" y="251"/>
                  </a:lnTo>
                  <a:lnTo>
                    <a:pt x="889" y="258"/>
                  </a:lnTo>
                  <a:lnTo>
                    <a:pt x="892" y="260"/>
                  </a:lnTo>
                  <a:lnTo>
                    <a:pt x="896" y="263"/>
                  </a:lnTo>
                  <a:lnTo>
                    <a:pt x="903" y="267"/>
                  </a:lnTo>
                  <a:lnTo>
                    <a:pt x="920" y="270"/>
                  </a:lnTo>
                  <a:lnTo>
                    <a:pt x="939" y="270"/>
                  </a:lnTo>
                  <a:lnTo>
                    <a:pt x="946" y="279"/>
                  </a:lnTo>
                  <a:lnTo>
                    <a:pt x="951" y="289"/>
                  </a:lnTo>
                  <a:lnTo>
                    <a:pt x="939" y="374"/>
                  </a:lnTo>
                  <a:lnTo>
                    <a:pt x="953" y="393"/>
                  </a:lnTo>
                  <a:lnTo>
                    <a:pt x="958" y="402"/>
                  </a:lnTo>
                  <a:lnTo>
                    <a:pt x="958" y="414"/>
                  </a:lnTo>
                  <a:lnTo>
                    <a:pt x="955" y="424"/>
                  </a:lnTo>
                  <a:lnTo>
                    <a:pt x="948" y="443"/>
                  </a:lnTo>
                  <a:lnTo>
                    <a:pt x="946" y="459"/>
                  </a:lnTo>
                  <a:lnTo>
                    <a:pt x="951" y="473"/>
                  </a:lnTo>
                  <a:lnTo>
                    <a:pt x="958" y="488"/>
                  </a:lnTo>
                  <a:lnTo>
                    <a:pt x="989" y="509"/>
                  </a:lnTo>
                  <a:lnTo>
                    <a:pt x="1034" y="530"/>
                  </a:lnTo>
                  <a:lnTo>
                    <a:pt x="1031" y="547"/>
                  </a:lnTo>
                  <a:lnTo>
                    <a:pt x="1029" y="568"/>
                  </a:lnTo>
                  <a:lnTo>
                    <a:pt x="1031" y="575"/>
                  </a:lnTo>
                  <a:lnTo>
                    <a:pt x="1043" y="613"/>
                  </a:lnTo>
                  <a:lnTo>
                    <a:pt x="1078" y="682"/>
                  </a:lnTo>
                  <a:lnTo>
                    <a:pt x="1104" y="717"/>
                  </a:lnTo>
                  <a:lnTo>
                    <a:pt x="1130" y="736"/>
                  </a:lnTo>
                  <a:lnTo>
                    <a:pt x="1145" y="743"/>
                  </a:lnTo>
                  <a:lnTo>
                    <a:pt x="1156" y="743"/>
                  </a:lnTo>
                  <a:lnTo>
                    <a:pt x="1164" y="739"/>
                  </a:lnTo>
                  <a:lnTo>
                    <a:pt x="1173" y="729"/>
                  </a:lnTo>
                  <a:lnTo>
                    <a:pt x="1185" y="722"/>
                  </a:lnTo>
                  <a:lnTo>
                    <a:pt x="1204" y="715"/>
                  </a:lnTo>
                  <a:lnTo>
                    <a:pt x="1213" y="708"/>
                  </a:lnTo>
                  <a:lnTo>
                    <a:pt x="1225" y="701"/>
                  </a:lnTo>
                  <a:lnTo>
                    <a:pt x="1235" y="705"/>
                  </a:lnTo>
                  <a:lnTo>
                    <a:pt x="1251" y="729"/>
                  </a:lnTo>
                  <a:lnTo>
                    <a:pt x="1270" y="750"/>
                  </a:lnTo>
                  <a:lnTo>
                    <a:pt x="1277" y="760"/>
                  </a:lnTo>
                  <a:lnTo>
                    <a:pt x="1279" y="769"/>
                  </a:lnTo>
                  <a:lnTo>
                    <a:pt x="1287" y="779"/>
                  </a:lnTo>
                  <a:lnTo>
                    <a:pt x="1294" y="788"/>
                  </a:lnTo>
                  <a:lnTo>
                    <a:pt x="1322" y="814"/>
                  </a:lnTo>
                  <a:lnTo>
                    <a:pt x="1346" y="826"/>
                  </a:lnTo>
                  <a:lnTo>
                    <a:pt x="1353" y="836"/>
                  </a:lnTo>
                  <a:lnTo>
                    <a:pt x="1355" y="847"/>
                  </a:lnTo>
                  <a:lnTo>
                    <a:pt x="1343" y="866"/>
                  </a:lnTo>
                  <a:lnTo>
                    <a:pt x="1327" y="892"/>
                  </a:lnTo>
                  <a:lnTo>
                    <a:pt x="1322" y="902"/>
                  </a:lnTo>
                  <a:lnTo>
                    <a:pt x="1322" y="916"/>
                  </a:lnTo>
                  <a:lnTo>
                    <a:pt x="1329" y="937"/>
                  </a:lnTo>
                  <a:lnTo>
                    <a:pt x="1327" y="952"/>
                  </a:lnTo>
                  <a:lnTo>
                    <a:pt x="1322" y="973"/>
                  </a:lnTo>
                  <a:lnTo>
                    <a:pt x="1301" y="1037"/>
                  </a:lnTo>
                  <a:lnTo>
                    <a:pt x="1279" y="1077"/>
                  </a:lnTo>
                  <a:lnTo>
                    <a:pt x="1253" y="1053"/>
                  </a:lnTo>
                  <a:lnTo>
                    <a:pt x="1182" y="1016"/>
                  </a:lnTo>
                  <a:lnTo>
                    <a:pt x="1154" y="1006"/>
                  </a:lnTo>
                  <a:lnTo>
                    <a:pt x="1135" y="1004"/>
                  </a:lnTo>
                  <a:lnTo>
                    <a:pt x="1102" y="1006"/>
                  </a:lnTo>
                  <a:lnTo>
                    <a:pt x="1026" y="1001"/>
                  </a:lnTo>
                  <a:lnTo>
                    <a:pt x="1012" y="1004"/>
                  </a:lnTo>
                  <a:lnTo>
                    <a:pt x="941" y="997"/>
                  </a:lnTo>
                  <a:lnTo>
                    <a:pt x="913" y="992"/>
                  </a:lnTo>
                  <a:lnTo>
                    <a:pt x="899" y="997"/>
                  </a:lnTo>
                  <a:lnTo>
                    <a:pt x="887" y="1001"/>
                  </a:lnTo>
                  <a:lnTo>
                    <a:pt x="873" y="1023"/>
                  </a:lnTo>
                  <a:lnTo>
                    <a:pt x="859" y="1037"/>
                  </a:lnTo>
                  <a:lnTo>
                    <a:pt x="823" y="1063"/>
                  </a:lnTo>
                  <a:lnTo>
                    <a:pt x="797" y="1075"/>
                  </a:lnTo>
                  <a:lnTo>
                    <a:pt x="743" y="1087"/>
                  </a:lnTo>
                  <a:lnTo>
                    <a:pt x="719" y="1087"/>
                  </a:lnTo>
                  <a:lnTo>
                    <a:pt x="705" y="1084"/>
                  </a:lnTo>
                  <a:lnTo>
                    <a:pt x="693" y="1080"/>
                  </a:lnTo>
                  <a:lnTo>
                    <a:pt x="629" y="1051"/>
                  </a:lnTo>
                  <a:lnTo>
                    <a:pt x="591" y="1046"/>
                  </a:lnTo>
                  <a:lnTo>
                    <a:pt x="568" y="1049"/>
                  </a:lnTo>
                  <a:lnTo>
                    <a:pt x="520" y="1044"/>
                  </a:lnTo>
                  <a:lnTo>
                    <a:pt x="485" y="1032"/>
                  </a:lnTo>
                  <a:lnTo>
                    <a:pt x="454" y="1018"/>
                  </a:lnTo>
                  <a:lnTo>
                    <a:pt x="445" y="1016"/>
                  </a:lnTo>
                  <a:lnTo>
                    <a:pt x="438" y="1016"/>
                  </a:lnTo>
                  <a:lnTo>
                    <a:pt x="433" y="1018"/>
                  </a:lnTo>
                  <a:lnTo>
                    <a:pt x="433" y="1020"/>
                  </a:lnTo>
                  <a:lnTo>
                    <a:pt x="430" y="1025"/>
                  </a:lnTo>
                  <a:lnTo>
                    <a:pt x="430" y="1027"/>
                  </a:lnTo>
                  <a:lnTo>
                    <a:pt x="430" y="1032"/>
                  </a:lnTo>
                  <a:lnTo>
                    <a:pt x="430" y="1035"/>
                  </a:lnTo>
                  <a:lnTo>
                    <a:pt x="428" y="1039"/>
                  </a:lnTo>
                  <a:lnTo>
                    <a:pt x="419" y="1046"/>
                  </a:lnTo>
                  <a:lnTo>
                    <a:pt x="386" y="1023"/>
                  </a:lnTo>
                  <a:lnTo>
                    <a:pt x="371" y="1018"/>
                  </a:lnTo>
                  <a:lnTo>
                    <a:pt x="357" y="1016"/>
                  </a:lnTo>
                  <a:lnTo>
                    <a:pt x="338" y="1018"/>
                  </a:lnTo>
                  <a:lnTo>
                    <a:pt x="317" y="1013"/>
                  </a:lnTo>
                  <a:lnTo>
                    <a:pt x="296" y="1016"/>
                  </a:lnTo>
                  <a:lnTo>
                    <a:pt x="272" y="1025"/>
                  </a:lnTo>
                  <a:lnTo>
                    <a:pt x="255" y="1027"/>
                  </a:lnTo>
                  <a:lnTo>
                    <a:pt x="241" y="1032"/>
                  </a:lnTo>
                  <a:lnTo>
                    <a:pt x="229" y="1039"/>
                  </a:lnTo>
                  <a:lnTo>
                    <a:pt x="192" y="108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3" name="Freeform 19"/>
            <p:cNvSpPr>
              <a:spLocks/>
            </p:cNvSpPr>
            <p:nvPr/>
          </p:nvSpPr>
          <p:spPr bwMode="auto">
            <a:xfrm>
              <a:off x="2304050" y="2935071"/>
              <a:ext cx="639921" cy="530810"/>
            </a:xfrm>
            <a:custGeom>
              <a:avLst/>
              <a:gdLst>
                <a:gd name="T0" fmla="*/ 485 w 651"/>
                <a:gd name="T1" fmla="*/ 464 h 540"/>
                <a:gd name="T2" fmla="*/ 468 w 651"/>
                <a:gd name="T3" fmla="*/ 524 h 540"/>
                <a:gd name="T4" fmla="*/ 428 w 651"/>
                <a:gd name="T5" fmla="*/ 526 h 540"/>
                <a:gd name="T6" fmla="*/ 376 w 651"/>
                <a:gd name="T7" fmla="*/ 540 h 540"/>
                <a:gd name="T8" fmla="*/ 338 w 651"/>
                <a:gd name="T9" fmla="*/ 524 h 540"/>
                <a:gd name="T10" fmla="*/ 265 w 651"/>
                <a:gd name="T11" fmla="*/ 514 h 540"/>
                <a:gd name="T12" fmla="*/ 218 w 651"/>
                <a:gd name="T13" fmla="*/ 462 h 540"/>
                <a:gd name="T14" fmla="*/ 194 w 651"/>
                <a:gd name="T15" fmla="*/ 434 h 540"/>
                <a:gd name="T16" fmla="*/ 161 w 651"/>
                <a:gd name="T17" fmla="*/ 431 h 540"/>
                <a:gd name="T18" fmla="*/ 149 w 651"/>
                <a:gd name="T19" fmla="*/ 424 h 540"/>
                <a:gd name="T20" fmla="*/ 144 w 651"/>
                <a:gd name="T21" fmla="*/ 403 h 540"/>
                <a:gd name="T22" fmla="*/ 147 w 651"/>
                <a:gd name="T23" fmla="*/ 381 h 540"/>
                <a:gd name="T24" fmla="*/ 144 w 651"/>
                <a:gd name="T25" fmla="*/ 360 h 540"/>
                <a:gd name="T26" fmla="*/ 121 w 651"/>
                <a:gd name="T27" fmla="*/ 332 h 540"/>
                <a:gd name="T28" fmla="*/ 81 w 651"/>
                <a:gd name="T29" fmla="*/ 332 h 540"/>
                <a:gd name="T30" fmla="*/ 69 w 651"/>
                <a:gd name="T31" fmla="*/ 322 h 540"/>
                <a:gd name="T32" fmla="*/ 52 w 651"/>
                <a:gd name="T33" fmla="*/ 313 h 540"/>
                <a:gd name="T34" fmla="*/ 26 w 651"/>
                <a:gd name="T35" fmla="*/ 308 h 540"/>
                <a:gd name="T36" fmla="*/ 33 w 651"/>
                <a:gd name="T37" fmla="*/ 287 h 540"/>
                <a:gd name="T38" fmla="*/ 19 w 651"/>
                <a:gd name="T39" fmla="*/ 265 h 540"/>
                <a:gd name="T40" fmla="*/ 7 w 651"/>
                <a:gd name="T41" fmla="*/ 230 h 540"/>
                <a:gd name="T42" fmla="*/ 5 w 651"/>
                <a:gd name="T43" fmla="*/ 199 h 540"/>
                <a:gd name="T44" fmla="*/ 57 w 651"/>
                <a:gd name="T45" fmla="*/ 145 h 540"/>
                <a:gd name="T46" fmla="*/ 73 w 651"/>
                <a:gd name="T47" fmla="*/ 116 h 540"/>
                <a:gd name="T48" fmla="*/ 170 w 651"/>
                <a:gd name="T49" fmla="*/ 26 h 540"/>
                <a:gd name="T50" fmla="*/ 196 w 651"/>
                <a:gd name="T51" fmla="*/ 14 h 540"/>
                <a:gd name="T52" fmla="*/ 237 w 651"/>
                <a:gd name="T53" fmla="*/ 3 h 540"/>
                <a:gd name="T54" fmla="*/ 279 w 651"/>
                <a:gd name="T55" fmla="*/ 5 h 540"/>
                <a:gd name="T56" fmla="*/ 312 w 651"/>
                <a:gd name="T57" fmla="*/ 5 h 540"/>
                <a:gd name="T58" fmla="*/ 360 w 651"/>
                <a:gd name="T59" fmla="*/ 33 h 540"/>
                <a:gd name="T60" fmla="*/ 371 w 651"/>
                <a:gd name="T61" fmla="*/ 62 h 540"/>
                <a:gd name="T62" fmla="*/ 449 w 651"/>
                <a:gd name="T63" fmla="*/ 78 h 540"/>
                <a:gd name="T64" fmla="*/ 457 w 651"/>
                <a:gd name="T65" fmla="*/ 97 h 540"/>
                <a:gd name="T66" fmla="*/ 452 w 651"/>
                <a:gd name="T67" fmla="*/ 130 h 540"/>
                <a:gd name="T68" fmla="*/ 452 w 651"/>
                <a:gd name="T69" fmla="*/ 142 h 540"/>
                <a:gd name="T70" fmla="*/ 459 w 651"/>
                <a:gd name="T71" fmla="*/ 157 h 540"/>
                <a:gd name="T72" fmla="*/ 473 w 651"/>
                <a:gd name="T73" fmla="*/ 173 h 540"/>
                <a:gd name="T74" fmla="*/ 499 w 651"/>
                <a:gd name="T75" fmla="*/ 197 h 540"/>
                <a:gd name="T76" fmla="*/ 518 w 651"/>
                <a:gd name="T77" fmla="*/ 211 h 540"/>
                <a:gd name="T78" fmla="*/ 530 w 651"/>
                <a:gd name="T79" fmla="*/ 235 h 540"/>
                <a:gd name="T80" fmla="*/ 542 w 651"/>
                <a:gd name="T81" fmla="*/ 265 h 540"/>
                <a:gd name="T82" fmla="*/ 591 w 651"/>
                <a:gd name="T83" fmla="*/ 306 h 540"/>
                <a:gd name="T84" fmla="*/ 651 w 651"/>
                <a:gd name="T85" fmla="*/ 367 h 540"/>
                <a:gd name="T86" fmla="*/ 651 w 651"/>
                <a:gd name="T87" fmla="*/ 374 h 540"/>
                <a:gd name="T88" fmla="*/ 648 w 651"/>
                <a:gd name="T89" fmla="*/ 379 h 540"/>
                <a:gd name="T90" fmla="*/ 641 w 651"/>
                <a:gd name="T91" fmla="*/ 381 h 540"/>
                <a:gd name="T92" fmla="*/ 603 w 651"/>
                <a:gd name="T93" fmla="*/ 363 h 540"/>
                <a:gd name="T94" fmla="*/ 568 w 651"/>
                <a:gd name="T95" fmla="*/ 384 h 540"/>
                <a:gd name="T96" fmla="*/ 490 w 651"/>
                <a:gd name="T97" fmla="*/ 415 h 540"/>
                <a:gd name="T98" fmla="*/ 490 w 651"/>
                <a:gd name="T99" fmla="*/ 44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1" h="540">
                  <a:moveTo>
                    <a:pt x="485" y="464"/>
                  </a:moveTo>
                  <a:lnTo>
                    <a:pt x="485" y="464"/>
                  </a:lnTo>
                  <a:lnTo>
                    <a:pt x="468" y="516"/>
                  </a:lnTo>
                  <a:lnTo>
                    <a:pt x="468" y="524"/>
                  </a:lnTo>
                  <a:lnTo>
                    <a:pt x="466" y="524"/>
                  </a:lnTo>
                  <a:lnTo>
                    <a:pt x="428" y="526"/>
                  </a:lnTo>
                  <a:lnTo>
                    <a:pt x="388" y="538"/>
                  </a:lnTo>
                  <a:lnTo>
                    <a:pt x="376" y="540"/>
                  </a:lnTo>
                  <a:lnTo>
                    <a:pt x="362" y="535"/>
                  </a:lnTo>
                  <a:lnTo>
                    <a:pt x="338" y="524"/>
                  </a:lnTo>
                  <a:lnTo>
                    <a:pt x="298" y="521"/>
                  </a:lnTo>
                  <a:lnTo>
                    <a:pt x="265" y="514"/>
                  </a:lnTo>
                  <a:lnTo>
                    <a:pt x="237" y="495"/>
                  </a:lnTo>
                  <a:lnTo>
                    <a:pt x="218" y="462"/>
                  </a:lnTo>
                  <a:lnTo>
                    <a:pt x="208" y="441"/>
                  </a:lnTo>
                  <a:lnTo>
                    <a:pt x="194" y="434"/>
                  </a:lnTo>
                  <a:lnTo>
                    <a:pt x="178" y="434"/>
                  </a:lnTo>
                  <a:lnTo>
                    <a:pt x="161" y="431"/>
                  </a:lnTo>
                  <a:lnTo>
                    <a:pt x="154" y="426"/>
                  </a:lnTo>
                  <a:lnTo>
                    <a:pt x="149" y="424"/>
                  </a:lnTo>
                  <a:lnTo>
                    <a:pt x="147" y="417"/>
                  </a:lnTo>
                  <a:lnTo>
                    <a:pt x="144" y="403"/>
                  </a:lnTo>
                  <a:lnTo>
                    <a:pt x="144" y="389"/>
                  </a:lnTo>
                  <a:lnTo>
                    <a:pt x="147" y="381"/>
                  </a:lnTo>
                  <a:lnTo>
                    <a:pt x="147" y="374"/>
                  </a:lnTo>
                  <a:lnTo>
                    <a:pt x="144" y="360"/>
                  </a:lnTo>
                  <a:lnTo>
                    <a:pt x="135" y="336"/>
                  </a:lnTo>
                  <a:lnTo>
                    <a:pt x="121" y="332"/>
                  </a:lnTo>
                  <a:lnTo>
                    <a:pt x="90" y="334"/>
                  </a:lnTo>
                  <a:lnTo>
                    <a:pt x="81" y="332"/>
                  </a:lnTo>
                  <a:lnTo>
                    <a:pt x="73" y="327"/>
                  </a:lnTo>
                  <a:lnTo>
                    <a:pt x="69" y="322"/>
                  </a:lnTo>
                  <a:lnTo>
                    <a:pt x="59" y="315"/>
                  </a:lnTo>
                  <a:lnTo>
                    <a:pt x="52" y="313"/>
                  </a:lnTo>
                  <a:lnTo>
                    <a:pt x="33" y="310"/>
                  </a:lnTo>
                  <a:lnTo>
                    <a:pt x="26" y="308"/>
                  </a:lnTo>
                  <a:lnTo>
                    <a:pt x="33" y="296"/>
                  </a:lnTo>
                  <a:lnTo>
                    <a:pt x="33" y="287"/>
                  </a:lnTo>
                  <a:lnTo>
                    <a:pt x="26" y="277"/>
                  </a:lnTo>
                  <a:lnTo>
                    <a:pt x="19" y="265"/>
                  </a:lnTo>
                  <a:lnTo>
                    <a:pt x="12" y="242"/>
                  </a:lnTo>
                  <a:lnTo>
                    <a:pt x="7" y="230"/>
                  </a:lnTo>
                  <a:lnTo>
                    <a:pt x="0" y="220"/>
                  </a:lnTo>
                  <a:lnTo>
                    <a:pt x="5" y="199"/>
                  </a:lnTo>
                  <a:lnTo>
                    <a:pt x="45" y="168"/>
                  </a:lnTo>
                  <a:lnTo>
                    <a:pt x="57" y="145"/>
                  </a:lnTo>
                  <a:lnTo>
                    <a:pt x="55" y="130"/>
                  </a:lnTo>
                  <a:lnTo>
                    <a:pt x="73" y="116"/>
                  </a:lnTo>
                  <a:lnTo>
                    <a:pt x="133" y="76"/>
                  </a:lnTo>
                  <a:lnTo>
                    <a:pt x="170" y="26"/>
                  </a:lnTo>
                  <a:lnTo>
                    <a:pt x="182" y="19"/>
                  </a:lnTo>
                  <a:lnTo>
                    <a:pt x="196" y="14"/>
                  </a:lnTo>
                  <a:lnTo>
                    <a:pt x="213" y="12"/>
                  </a:lnTo>
                  <a:lnTo>
                    <a:pt x="237" y="3"/>
                  </a:lnTo>
                  <a:lnTo>
                    <a:pt x="258" y="0"/>
                  </a:lnTo>
                  <a:lnTo>
                    <a:pt x="279" y="5"/>
                  </a:lnTo>
                  <a:lnTo>
                    <a:pt x="298" y="3"/>
                  </a:lnTo>
                  <a:lnTo>
                    <a:pt x="312" y="5"/>
                  </a:lnTo>
                  <a:lnTo>
                    <a:pt x="327" y="10"/>
                  </a:lnTo>
                  <a:lnTo>
                    <a:pt x="360" y="33"/>
                  </a:lnTo>
                  <a:lnTo>
                    <a:pt x="364" y="52"/>
                  </a:lnTo>
                  <a:lnTo>
                    <a:pt x="371" y="62"/>
                  </a:lnTo>
                  <a:lnTo>
                    <a:pt x="383" y="67"/>
                  </a:lnTo>
                  <a:lnTo>
                    <a:pt x="449" y="78"/>
                  </a:lnTo>
                  <a:lnTo>
                    <a:pt x="457" y="85"/>
                  </a:lnTo>
                  <a:lnTo>
                    <a:pt x="457" y="97"/>
                  </a:lnTo>
                  <a:lnTo>
                    <a:pt x="452" y="121"/>
                  </a:lnTo>
                  <a:lnTo>
                    <a:pt x="452" y="130"/>
                  </a:lnTo>
                  <a:lnTo>
                    <a:pt x="452" y="138"/>
                  </a:lnTo>
                  <a:lnTo>
                    <a:pt x="452" y="142"/>
                  </a:lnTo>
                  <a:lnTo>
                    <a:pt x="454" y="147"/>
                  </a:lnTo>
                  <a:lnTo>
                    <a:pt x="459" y="157"/>
                  </a:lnTo>
                  <a:lnTo>
                    <a:pt x="464" y="166"/>
                  </a:lnTo>
                  <a:lnTo>
                    <a:pt x="473" y="173"/>
                  </a:lnTo>
                  <a:lnTo>
                    <a:pt x="483" y="185"/>
                  </a:lnTo>
                  <a:lnTo>
                    <a:pt x="499" y="197"/>
                  </a:lnTo>
                  <a:lnTo>
                    <a:pt x="506" y="202"/>
                  </a:lnTo>
                  <a:lnTo>
                    <a:pt x="518" y="211"/>
                  </a:lnTo>
                  <a:lnTo>
                    <a:pt x="525" y="220"/>
                  </a:lnTo>
                  <a:lnTo>
                    <a:pt x="530" y="235"/>
                  </a:lnTo>
                  <a:lnTo>
                    <a:pt x="535" y="249"/>
                  </a:lnTo>
                  <a:lnTo>
                    <a:pt x="542" y="265"/>
                  </a:lnTo>
                  <a:lnTo>
                    <a:pt x="551" y="275"/>
                  </a:lnTo>
                  <a:lnTo>
                    <a:pt x="591" y="306"/>
                  </a:lnTo>
                  <a:lnTo>
                    <a:pt x="646" y="360"/>
                  </a:lnTo>
                  <a:lnTo>
                    <a:pt x="651" y="367"/>
                  </a:lnTo>
                  <a:lnTo>
                    <a:pt x="651" y="372"/>
                  </a:lnTo>
                  <a:lnTo>
                    <a:pt x="651" y="374"/>
                  </a:lnTo>
                  <a:lnTo>
                    <a:pt x="651" y="377"/>
                  </a:lnTo>
                  <a:lnTo>
                    <a:pt x="648" y="379"/>
                  </a:lnTo>
                  <a:lnTo>
                    <a:pt x="646" y="381"/>
                  </a:lnTo>
                  <a:lnTo>
                    <a:pt x="641" y="381"/>
                  </a:lnTo>
                  <a:lnTo>
                    <a:pt x="610" y="365"/>
                  </a:lnTo>
                  <a:lnTo>
                    <a:pt x="603" y="363"/>
                  </a:lnTo>
                  <a:lnTo>
                    <a:pt x="594" y="365"/>
                  </a:lnTo>
                  <a:lnTo>
                    <a:pt x="568" y="384"/>
                  </a:lnTo>
                  <a:lnTo>
                    <a:pt x="504" y="405"/>
                  </a:lnTo>
                  <a:lnTo>
                    <a:pt x="490" y="415"/>
                  </a:lnTo>
                  <a:lnTo>
                    <a:pt x="490" y="434"/>
                  </a:lnTo>
                  <a:lnTo>
                    <a:pt x="490" y="448"/>
                  </a:lnTo>
                  <a:lnTo>
                    <a:pt x="485" y="464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856118" y="2353147"/>
              <a:ext cx="1766417" cy="1170730"/>
            </a:xfrm>
            <a:custGeom>
              <a:avLst/>
              <a:gdLst>
                <a:gd name="T0" fmla="*/ 1395 w 1797"/>
                <a:gd name="T1" fmla="*/ 772 h 1191"/>
                <a:gd name="T2" fmla="*/ 1222 w 1797"/>
                <a:gd name="T3" fmla="*/ 860 h 1191"/>
                <a:gd name="T4" fmla="*/ 1142 w 1797"/>
                <a:gd name="T5" fmla="*/ 862 h 1191"/>
                <a:gd name="T6" fmla="*/ 1059 w 1797"/>
                <a:gd name="T7" fmla="*/ 874 h 1191"/>
                <a:gd name="T8" fmla="*/ 1038 w 1797"/>
                <a:gd name="T9" fmla="*/ 881 h 1191"/>
                <a:gd name="T10" fmla="*/ 998 w 1797"/>
                <a:gd name="T11" fmla="*/ 869 h 1191"/>
                <a:gd name="T12" fmla="*/ 920 w 1797"/>
                <a:gd name="T13" fmla="*/ 905 h 1191"/>
                <a:gd name="T14" fmla="*/ 738 w 1797"/>
                <a:gd name="T15" fmla="*/ 1021 h 1191"/>
                <a:gd name="T16" fmla="*/ 726 w 1797"/>
                <a:gd name="T17" fmla="*/ 1120 h 1191"/>
                <a:gd name="T18" fmla="*/ 669 w 1797"/>
                <a:gd name="T19" fmla="*/ 1172 h 1191"/>
                <a:gd name="T20" fmla="*/ 579 w 1797"/>
                <a:gd name="T21" fmla="*/ 1180 h 1191"/>
                <a:gd name="T22" fmla="*/ 513 w 1797"/>
                <a:gd name="T23" fmla="*/ 1172 h 1191"/>
                <a:gd name="T24" fmla="*/ 504 w 1797"/>
                <a:gd name="T25" fmla="*/ 1142 h 1191"/>
                <a:gd name="T26" fmla="*/ 307 w 1797"/>
                <a:gd name="T27" fmla="*/ 1139 h 1191"/>
                <a:gd name="T28" fmla="*/ 239 w 1797"/>
                <a:gd name="T29" fmla="*/ 1021 h 1191"/>
                <a:gd name="T30" fmla="*/ 203 w 1797"/>
                <a:gd name="T31" fmla="*/ 988 h 1191"/>
                <a:gd name="T32" fmla="*/ 137 w 1797"/>
                <a:gd name="T33" fmla="*/ 1078 h 1191"/>
                <a:gd name="T34" fmla="*/ 101 w 1797"/>
                <a:gd name="T35" fmla="*/ 1132 h 1191"/>
                <a:gd name="T36" fmla="*/ 23 w 1797"/>
                <a:gd name="T37" fmla="*/ 1137 h 1191"/>
                <a:gd name="T38" fmla="*/ 23 w 1797"/>
                <a:gd name="T39" fmla="*/ 1056 h 1191"/>
                <a:gd name="T40" fmla="*/ 16 w 1797"/>
                <a:gd name="T41" fmla="*/ 966 h 1191"/>
                <a:gd name="T42" fmla="*/ 49 w 1797"/>
                <a:gd name="T43" fmla="*/ 784 h 1191"/>
                <a:gd name="T44" fmla="*/ 120 w 1797"/>
                <a:gd name="T45" fmla="*/ 647 h 1191"/>
                <a:gd name="T46" fmla="*/ 175 w 1797"/>
                <a:gd name="T47" fmla="*/ 566 h 1191"/>
                <a:gd name="T48" fmla="*/ 182 w 1797"/>
                <a:gd name="T49" fmla="*/ 455 h 1191"/>
                <a:gd name="T50" fmla="*/ 151 w 1797"/>
                <a:gd name="T51" fmla="*/ 367 h 1191"/>
                <a:gd name="T52" fmla="*/ 184 w 1797"/>
                <a:gd name="T53" fmla="*/ 358 h 1191"/>
                <a:gd name="T54" fmla="*/ 191 w 1797"/>
                <a:gd name="T55" fmla="*/ 391 h 1191"/>
                <a:gd name="T56" fmla="*/ 274 w 1797"/>
                <a:gd name="T57" fmla="*/ 353 h 1191"/>
                <a:gd name="T58" fmla="*/ 409 w 1797"/>
                <a:gd name="T59" fmla="*/ 389 h 1191"/>
                <a:gd name="T60" fmla="*/ 504 w 1797"/>
                <a:gd name="T61" fmla="*/ 374 h 1191"/>
                <a:gd name="T62" fmla="*/ 567 w 1797"/>
                <a:gd name="T63" fmla="*/ 462 h 1191"/>
                <a:gd name="T64" fmla="*/ 586 w 1797"/>
                <a:gd name="T65" fmla="*/ 502 h 1191"/>
                <a:gd name="T66" fmla="*/ 754 w 1797"/>
                <a:gd name="T67" fmla="*/ 471 h 1191"/>
                <a:gd name="T68" fmla="*/ 828 w 1797"/>
                <a:gd name="T69" fmla="*/ 412 h 1191"/>
                <a:gd name="T70" fmla="*/ 854 w 1797"/>
                <a:gd name="T71" fmla="*/ 377 h 1191"/>
                <a:gd name="T72" fmla="*/ 981 w 1797"/>
                <a:gd name="T73" fmla="*/ 310 h 1191"/>
                <a:gd name="T74" fmla="*/ 1019 w 1797"/>
                <a:gd name="T75" fmla="*/ 220 h 1191"/>
                <a:gd name="T76" fmla="*/ 1178 w 1797"/>
                <a:gd name="T77" fmla="*/ 192 h 1191"/>
                <a:gd name="T78" fmla="*/ 1433 w 1797"/>
                <a:gd name="T79" fmla="*/ 107 h 1191"/>
                <a:gd name="T80" fmla="*/ 1405 w 1797"/>
                <a:gd name="T81" fmla="*/ 50 h 1191"/>
                <a:gd name="T82" fmla="*/ 1440 w 1797"/>
                <a:gd name="T83" fmla="*/ 0 h 1191"/>
                <a:gd name="T84" fmla="*/ 1435 w 1797"/>
                <a:gd name="T85" fmla="*/ 40 h 1191"/>
                <a:gd name="T86" fmla="*/ 1530 w 1797"/>
                <a:gd name="T87" fmla="*/ 40 h 1191"/>
                <a:gd name="T88" fmla="*/ 1601 w 1797"/>
                <a:gd name="T89" fmla="*/ 59 h 1191"/>
                <a:gd name="T90" fmla="*/ 1684 w 1797"/>
                <a:gd name="T91" fmla="*/ 69 h 1191"/>
                <a:gd name="T92" fmla="*/ 1769 w 1797"/>
                <a:gd name="T93" fmla="*/ 128 h 1191"/>
                <a:gd name="T94" fmla="*/ 1797 w 1797"/>
                <a:gd name="T95" fmla="*/ 201 h 1191"/>
                <a:gd name="T96" fmla="*/ 1764 w 1797"/>
                <a:gd name="T97" fmla="*/ 296 h 1191"/>
                <a:gd name="T98" fmla="*/ 1700 w 1797"/>
                <a:gd name="T99" fmla="*/ 339 h 1191"/>
                <a:gd name="T100" fmla="*/ 1674 w 1797"/>
                <a:gd name="T101" fmla="*/ 396 h 1191"/>
                <a:gd name="T102" fmla="*/ 1601 w 1797"/>
                <a:gd name="T103" fmla="*/ 426 h 1191"/>
                <a:gd name="T104" fmla="*/ 1442 w 1797"/>
                <a:gd name="T105" fmla="*/ 486 h 1191"/>
                <a:gd name="T106" fmla="*/ 1419 w 1797"/>
                <a:gd name="T107" fmla="*/ 606 h 1191"/>
                <a:gd name="T108" fmla="*/ 1461 w 1797"/>
                <a:gd name="T109" fmla="*/ 66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7" h="1191">
                  <a:moveTo>
                    <a:pt x="1466" y="673"/>
                  </a:moveTo>
                  <a:lnTo>
                    <a:pt x="1466" y="673"/>
                  </a:lnTo>
                  <a:lnTo>
                    <a:pt x="1476" y="713"/>
                  </a:lnTo>
                  <a:lnTo>
                    <a:pt x="1476" y="718"/>
                  </a:lnTo>
                  <a:lnTo>
                    <a:pt x="1461" y="720"/>
                  </a:lnTo>
                  <a:lnTo>
                    <a:pt x="1395" y="772"/>
                  </a:lnTo>
                  <a:lnTo>
                    <a:pt x="1343" y="782"/>
                  </a:lnTo>
                  <a:lnTo>
                    <a:pt x="1312" y="798"/>
                  </a:lnTo>
                  <a:lnTo>
                    <a:pt x="1284" y="820"/>
                  </a:lnTo>
                  <a:lnTo>
                    <a:pt x="1263" y="843"/>
                  </a:lnTo>
                  <a:lnTo>
                    <a:pt x="1230" y="853"/>
                  </a:lnTo>
                  <a:lnTo>
                    <a:pt x="1222" y="860"/>
                  </a:lnTo>
                  <a:lnTo>
                    <a:pt x="1211" y="874"/>
                  </a:lnTo>
                  <a:lnTo>
                    <a:pt x="1201" y="876"/>
                  </a:lnTo>
                  <a:lnTo>
                    <a:pt x="1187" y="874"/>
                  </a:lnTo>
                  <a:lnTo>
                    <a:pt x="1161" y="860"/>
                  </a:lnTo>
                  <a:lnTo>
                    <a:pt x="1147" y="860"/>
                  </a:lnTo>
                  <a:lnTo>
                    <a:pt x="1142" y="862"/>
                  </a:lnTo>
                  <a:lnTo>
                    <a:pt x="1137" y="862"/>
                  </a:lnTo>
                  <a:lnTo>
                    <a:pt x="1135" y="862"/>
                  </a:lnTo>
                  <a:lnTo>
                    <a:pt x="1135" y="862"/>
                  </a:lnTo>
                  <a:lnTo>
                    <a:pt x="1097" y="860"/>
                  </a:lnTo>
                  <a:lnTo>
                    <a:pt x="1078" y="865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2" y="879"/>
                  </a:lnTo>
                  <a:lnTo>
                    <a:pt x="1045" y="881"/>
                  </a:lnTo>
                  <a:lnTo>
                    <a:pt x="1038" y="881"/>
                  </a:lnTo>
                  <a:lnTo>
                    <a:pt x="1031" y="876"/>
                  </a:lnTo>
                  <a:lnTo>
                    <a:pt x="1029" y="872"/>
                  </a:lnTo>
                  <a:lnTo>
                    <a:pt x="1021" y="869"/>
                  </a:lnTo>
                  <a:lnTo>
                    <a:pt x="1017" y="867"/>
                  </a:lnTo>
                  <a:lnTo>
                    <a:pt x="1005" y="865"/>
                  </a:lnTo>
                  <a:lnTo>
                    <a:pt x="998" y="869"/>
                  </a:lnTo>
                  <a:lnTo>
                    <a:pt x="991" y="874"/>
                  </a:lnTo>
                  <a:lnTo>
                    <a:pt x="986" y="884"/>
                  </a:lnTo>
                  <a:lnTo>
                    <a:pt x="986" y="884"/>
                  </a:lnTo>
                  <a:lnTo>
                    <a:pt x="965" y="912"/>
                  </a:lnTo>
                  <a:lnTo>
                    <a:pt x="943" y="914"/>
                  </a:lnTo>
                  <a:lnTo>
                    <a:pt x="920" y="905"/>
                  </a:lnTo>
                  <a:lnTo>
                    <a:pt x="891" y="905"/>
                  </a:lnTo>
                  <a:lnTo>
                    <a:pt x="842" y="919"/>
                  </a:lnTo>
                  <a:lnTo>
                    <a:pt x="794" y="943"/>
                  </a:lnTo>
                  <a:lnTo>
                    <a:pt x="783" y="952"/>
                  </a:lnTo>
                  <a:lnTo>
                    <a:pt x="740" y="1007"/>
                  </a:lnTo>
                  <a:lnTo>
                    <a:pt x="738" y="1021"/>
                  </a:lnTo>
                  <a:lnTo>
                    <a:pt x="735" y="1061"/>
                  </a:lnTo>
                  <a:lnTo>
                    <a:pt x="726" y="1097"/>
                  </a:lnTo>
                  <a:lnTo>
                    <a:pt x="726" y="1101"/>
                  </a:lnTo>
                  <a:lnTo>
                    <a:pt x="728" y="1111"/>
                  </a:lnTo>
                  <a:lnTo>
                    <a:pt x="728" y="1118"/>
                  </a:lnTo>
                  <a:lnTo>
                    <a:pt x="726" y="1120"/>
                  </a:lnTo>
                  <a:lnTo>
                    <a:pt x="716" y="1125"/>
                  </a:lnTo>
                  <a:lnTo>
                    <a:pt x="714" y="1130"/>
                  </a:lnTo>
                  <a:lnTo>
                    <a:pt x="702" y="1161"/>
                  </a:lnTo>
                  <a:lnTo>
                    <a:pt x="693" y="1172"/>
                  </a:lnTo>
                  <a:lnTo>
                    <a:pt x="683" y="1175"/>
                  </a:lnTo>
                  <a:lnTo>
                    <a:pt x="669" y="1172"/>
                  </a:lnTo>
                  <a:lnTo>
                    <a:pt x="643" y="1175"/>
                  </a:lnTo>
                  <a:lnTo>
                    <a:pt x="631" y="1177"/>
                  </a:lnTo>
                  <a:lnTo>
                    <a:pt x="608" y="1189"/>
                  </a:lnTo>
                  <a:lnTo>
                    <a:pt x="600" y="1191"/>
                  </a:lnTo>
                  <a:lnTo>
                    <a:pt x="593" y="1189"/>
                  </a:lnTo>
                  <a:lnTo>
                    <a:pt x="579" y="1180"/>
                  </a:lnTo>
                  <a:lnTo>
                    <a:pt x="572" y="1177"/>
                  </a:lnTo>
                  <a:lnTo>
                    <a:pt x="565" y="1177"/>
                  </a:lnTo>
                  <a:lnTo>
                    <a:pt x="551" y="1184"/>
                  </a:lnTo>
                  <a:lnTo>
                    <a:pt x="544" y="1184"/>
                  </a:lnTo>
                  <a:lnTo>
                    <a:pt x="520" y="1175"/>
                  </a:lnTo>
                  <a:lnTo>
                    <a:pt x="513" y="1172"/>
                  </a:lnTo>
                  <a:lnTo>
                    <a:pt x="496" y="1180"/>
                  </a:lnTo>
                  <a:lnTo>
                    <a:pt x="489" y="1182"/>
                  </a:lnTo>
                  <a:lnTo>
                    <a:pt x="485" y="1172"/>
                  </a:lnTo>
                  <a:lnTo>
                    <a:pt x="487" y="1165"/>
                  </a:lnTo>
                  <a:lnTo>
                    <a:pt x="501" y="1151"/>
                  </a:lnTo>
                  <a:lnTo>
                    <a:pt x="504" y="1142"/>
                  </a:lnTo>
                  <a:lnTo>
                    <a:pt x="494" y="1132"/>
                  </a:lnTo>
                  <a:lnTo>
                    <a:pt x="435" y="1106"/>
                  </a:lnTo>
                  <a:lnTo>
                    <a:pt x="423" y="1104"/>
                  </a:lnTo>
                  <a:lnTo>
                    <a:pt x="409" y="1108"/>
                  </a:lnTo>
                  <a:lnTo>
                    <a:pt x="338" y="1139"/>
                  </a:lnTo>
                  <a:lnTo>
                    <a:pt x="307" y="1139"/>
                  </a:lnTo>
                  <a:lnTo>
                    <a:pt x="281" y="1123"/>
                  </a:lnTo>
                  <a:lnTo>
                    <a:pt x="276" y="1099"/>
                  </a:lnTo>
                  <a:lnTo>
                    <a:pt x="279" y="1061"/>
                  </a:lnTo>
                  <a:lnTo>
                    <a:pt x="274" y="1045"/>
                  </a:lnTo>
                  <a:lnTo>
                    <a:pt x="265" y="1037"/>
                  </a:lnTo>
                  <a:lnTo>
                    <a:pt x="239" y="1021"/>
                  </a:lnTo>
                  <a:lnTo>
                    <a:pt x="220" y="997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06" y="988"/>
                  </a:lnTo>
                  <a:lnTo>
                    <a:pt x="203" y="988"/>
                  </a:lnTo>
                  <a:lnTo>
                    <a:pt x="198" y="988"/>
                  </a:lnTo>
                  <a:lnTo>
                    <a:pt x="180" y="1004"/>
                  </a:lnTo>
                  <a:lnTo>
                    <a:pt x="163" y="1028"/>
                  </a:lnTo>
                  <a:lnTo>
                    <a:pt x="154" y="1054"/>
                  </a:lnTo>
                  <a:lnTo>
                    <a:pt x="156" y="1075"/>
                  </a:lnTo>
                  <a:lnTo>
                    <a:pt x="137" y="1078"/>
                  </a:lnTo>
                  <a:lnTo>
                    <a:pt x="123" y="1075"/>
                  </a:lnTo>
                  <a:lnTo>
                    <a:pt x="111" y="1080"/>
                  </a:lnTo>
                  <a:lnTo>
                    <a:pt x="101" y="1099"/>
                  </a:lnTo>
                  <a:lnTo>
                    <a:pt x="101" y="1113"/>
                  </a:lnTo>
                  <a:lnTo>
                    <a:pt x="101" y="1123"/>
                  </a:lnTo>
                  <a:lnTo>
                    <a:pt x="101" y="1132"/>
                  </a:lnTo>
                  <a:lnTo>
                    <a:pt x="94" y="1144"/>
                  </a:lnTo>
                  <a:lnTo>
                    <a:pt x="64" y="1165"/>
                  </a:lnTo>
                  <a:lnTo>
                    <a:pt x="47" y="1172"/>
                  </a:lnTo>
                  <a:lnTo>
                    <a:pt x="42" y="1172"/>
                  </a:lnTo>
                  <a:lnTo>
                    <a:pt x="40" y="1170"/>
                  </a:lnTo>
                  <a:lnTo>
                    <a:pt x="23" y="1137"/>
                  </a:lnTo>
                  <a:lnTo>
                    <a:pt x="2" y="1111"/>
                  </a:lnTo>
                  <a:lnTo>
                    <a:pt x="0" y="1099"/>
                  </a:lnTo>
                  <a:lnTo>
                    <a:pt x="0" y="1090"/>
                  </a:lnTo>
                  <a:lnTo>
                    <a:pt x="9" y="1078"/>
                  </a:lnTo>
                  <a:lnTo>
                    <a:pt x="16" y="1068"/>
                  </a:lnTo>
                  <a:lnTo>
                    <a:pt x="23" y="1056"/>
                  </a:lnTo>
                  <a:lnTo>
                    <a:pt x="26" y="1042"/>
                  </a:lnTo>
                  <a:lnTo>
                    <a:pt x="26" y="1023"/>
                  </a:lnTo>
                  <a:lnTo>
                    <a:pt x="23" y="1011"/>
                  </a:lnTo>
                  <a:lnTo>
                    <a:pt x="19" y="997"/>
                  </a:lnTo>
                  <a:lnTo>
                    <a:pt x="16" y="983"/>
                  </a:lnTo>
                  <a:lnTo>
                    <a:pt x="16" y="966"/>
                  </a:lnTo>
                  <a:lnTo>
                    <a:pt x="19" y="921"/>
                  </a:lnTo>
                  <a:lnTo>
                    <a:pt x="23" y="900"/>
                  </a:lnTo>
                  <a:lnTo>
                    <a:pt x="47" y="853"/>
                  </a:lnTo>
                  <a:lnTo>
                    <a:pt x="54" y="824"/>
                  </a:lnTo>
                  <a:lnTo>
                    <a:pt x="52" y="796"/>
                  </a:lnTo>
                  <a:lnTo>
                    <a:pt x="49" y="784"/>
                  </a:lnTo>
                  <a:lnTo>
                    <a:pt x="35" y="737"/>
                  </a:lnTo>
                  <a:lnTo>
                    <a:pt x="19" y="706"/>
                  </a:lnTo>
                  <a:lnTo>
                    <a:pt x="64" y="694"/>
                  </a:lnTo>
                  <a:lnTo>
                    <a:pt x="80" y="687"/>
                  </a:lnTo>
                  <a:lnTo>
                    <a:pt x="109" y="661"/>
                  </a:lnTo>
                  <a:lnTo>
                    <a:pt x="120" y="647"/>
                  </a:lnTo>
                  <a:lnTo>
                    <a:pt x="132" y="628"/>
                  </a:lnTo>
                  <a:lnTo>
                    <a:pt x="144" y="592"/>
                  </a:lnTo>
                  <a:lnTo>
                    <a:pt x="146" y="585"/>
                  </a:lnTo>
                  <a:lnTo>
                    <a:pt x="154" y="578"/>
                  </a:lnTo>
                  <a:lnTo>
                    <a:pt x="168" y="571"/>
                  </a:lnTo>
                  <a:lnTo>
                    <a:pt x="175" y="566"/>
                  </a:lnTo>
                  <a:lnTo>
                    <a:pt x="184" y="550"/>
                  </a:lnTo>
                  <a:lnTo>
                    <a:pt x="191" y="526"/>
                  </a:lnTo>
                  <a:lnTo>
                    <a:pt x="196" y="500"/>
                  </a:lnTo>
                  <a:lnTo>
                    <a:pt x="191" y="476"/>
                  </a:lnTo>
                  <a:lnTo>
                    <a:pt x="187" y="464"/>
                  </a:lnTo>
                  <a:lnTo>
                    <a:pt x="182" y="455"/>
                  </a:lnTo>
                  <a:lnTo>
                    <a:pt x="175" y="448"/>
                  </a:lnTo>
                  <a:lnTo>
                    <a:pt x="163" y="445"/>
                  </a:lnTo>
                  <a:lnTo>
                    <a:pt x="165" y="400"/>
                  </a:lnTo>
                  <a:lnTo>
                    <a:pt x="165" y="391"/>
                  </a:lnTo>
                  <a:lnTo>
                    <a:pt x="158" y="379"/>
                  </a:lnTo>
                  <a:lnTo>
                    <a:pt x="151" y="367"/>
                  </a:lnTo>
                  <a:lnTo>
                    <a:pt x="149" y="358"/>
                  </a:lnTo>
                  <a:lnTo>
                    <a:pt x="158" y="353"/>
                  </a:lnTo>
                  <a:lnTo>
                    <a:pt x="170" y="348"/>
                  </a:lnTo>
                  <a:lnTo>
                    <a:pt x="175" y="346"/>
                  </a:lnTo>
                  <a:lnTo>
                    <a:pt x="180" y="348"/>
                  </a:lnTo>
                  <a:lnTo>
                    <a:pt x="184" y="358"/>
                  </a:lnTo>
                  <a:lnTo>
                    <a:pt x="182" y="363"/>
                  </a:lnTo>
                  <a:lnTo>
                    <a:pt x="180" y="367"/>
                  </a:lnTo>
                  <a:lnTo>
                    <a:pt x="177" y="374"/>
                  </a:lnTo>
                  <a:lnTo>
                    <a:pt x="182" y="384"/>
                  </a:lnTo>
                  <a:lnTo>
                    <a:pt x="184" y="389"/>
                  </a:lnTo>
                  <a:lnTo>
                    <a:pt x="191" y="391"/>
                  </a:lnTo>
                  <a:lnTo>
                    <a:pt x="203" y="396"/>
                  </a:lnTo>
                  <a:lnTo>
                    <a:pt x="236" y="396"/>
                  </a:lnTo>
                  <a:lnTo>
                    <a:pt x="243" y="393"/>
                  </a:lnTo>
                  <a:lnTo>
                    <a:pt x="253" y="384"/>
                  </a:lnTo>
                  <a:lnTo>
                    <a:pt x="265" y="363"/>
                  </a:lnTo>
                  <a:lnTo>
                    <a:pt x="274" y="353"/>
                  </a:lnTo>
                  <a:lnTo>
                    <a:pt x="291" y="351"/>
                  </a:lnTo>
                  <a:lnTo>
                    <a:pt x="390" y="374"/>
                  </a:lnTo>
                  <a:lnTo>
                    <a:pt x="395" y="379"/>
                  </a:lnTo>
                  <a:lnTo>
                    <a:pt x="397" y="384"/>
                  </a:lnTo>
                  <a:lnTo>
                    <a:pt x="402" y="389"/>
                  </a:lnTo>
                  <a:lnTo>
                    <a:pt x="409" y="389"/>
                  </a:lnTo>
                  <a:lnTo>
                    <a:pt x="430" y="384"/>
                  </a:lnTo>
                  <a:lnTo>
                    <a:pt x="456" y="367"/>
                  </a:lnTo>
                  <a:lnTo>
                    <a:pt x="466" y="363"/>
                  </a:lnTo>
                  <a:lnTo>
                    <a:pt x="478" y="363"/>
                  </a:lnTo>
                  <a:lnTo>
                    <a:pt x="485" y="365"/>
                  </a:lnTo>
                  <a:lnTo>
                    <a:pt x="504" y="374"/>
                  </a:lnTo>
                  <a:lnTo>
                    <a:pt x="499" y="384"/>
                  </a:lnTo>
                  <a:lnTo>
                    <a:pt x="478" y="403"/>
                  </a:lnTo>
                  <a:lnTo>
                    <a:pt x="485" y="410"/>
                  </a:lnTo>
                  <a:lnTo>
                    <a:pt x="522" y="424"/>
                  </a:lnTo>
                  <a:lnTo>
                    <a:pt x="565" y="457"/>
                  </a:lnTo>
                  <a:lnTo>
                    <a:pt x="567" y="462"/>
                  </a:lnTo>
                  <a:lnTo>
                    <a:pt x="570" y="469"/>
                  </a:lnTo>
                  <a:lnTo>
                    <a:pt x="570" y="476"/>
                  </a:lnTo>
                  <a:lnTo>
                    <a:pt x="567" y="483"/>
                  </a:lnTo>
                  <a:lnTo>
                    <a:pt x="565" y="483"/>
                  </a:lnTo>
                  <a:lnTo>
                    <a:pt x="574" y="498"/>
                  </a:lnTo>
                  <a:lnTo>
                    <a:pt x="586" y="502"/>
                  </a:lnTo>
                  <a:lnTo>
                    <a:pt x="662" y="493"/>
                  </a:lnTo>
                  <a:lnTo>
                    <a:pt x="676" y="486"/>
                  </a:lnTo>
                  <a:lnTo>
                    <a:pt x="719" y="445"/>
                  </a:lnTo>
                  <a:lnTo>
                    <a:pt x="735" y="438"/>
                  </a:lnTo>
                  <a:lnTo>
                    <a:pt x="752" y="443"/>
                  </a:lnTo>
                  <a:lnTo>
                    <a:pt x="754" y="471"/>
                  </a:lnTo>
                  <a:lnTo>
                    <a:pt x="773" y="471"/>
                  </a:lnTo>
                  <a:lnTo>
                    <a:pt x="787" y="462"/>
                  </a:lnTo>
                  <a:lnTo>
                    <a:pt x="797" y="450"/>
                  </a:lnTo>
                  <a:lnTo>
                    <a:pt x="804" y="436"/>
                  </a:lnTo>
                  <a:lnTo>
                    <a:pt x="816" y="419"/>
                  </a:lnTo>
                  <a:lnTo>
                    <a:pt x="828" y="412"/>
                  </a:lnTo>
                  <a:lnTo>
                    <a:pt x="861" y="408"/>
                  </a:lnTo>
                  <a:lnTo>
                    <a:pt x="870" y="400"/>
                  </a:lnTo>
                  <a:lnTo>
                    <a:pt x="875" y="389"/>
                  </a:lnTo>
                  <a:lnTo>
                    <a:pt x="872" y="381"/>
                  </a:lnTo>
                  <a:lnTo>
                    <a:pt x="863" y="377"/>
                  </a:lnTo>
                  <a:lnTo>
                    <a:pt x="854" y="377"/>
                  </a:lnTo>
                  <a:lnTo>
                    <a:pt x="882" y="332"/>
                  </a:lnTo>
                  <a:lnTo>
                    <a:pt x="898" y="327"/>
                  </a:lnTo>
                  <a:lnTo>
                    <a:pt x="915" y="325"/>
                  </a:lnTo>
                  <a:lnTo>
                    <a:pt x="934" y="329"/>
                  </a:lnTo>
                  <a:lnTo>
                    <a:pt x="967" y="318"/>
                  </a:lnTo>
                  <a:lnTo>
                    <a:pt x="981" y="310"/>
                  </a:lnTo>
                  <a:lnTo>
                    <a:pt x="991" y="294"/>
                  </a:lnTo>
                  <a:lnTo>
                    <a:pt x="993" y="282"/>
                  </a:lnTo>
                  <a:lnTo>
                    <a:pt x="995" y="256"/>
                  </a:lnTo>
                  <a:lnTo>
                    <a:pt x="998" y="244"/>
                  </a:lnTo>
                  <a:lnTo>
                    <a:pt x="1017" y="223"/>
                  </a:lnTo>
                  <a:lnTo>
                    <a:pt x="1019" y="220"/>
                  </a:lnTo>
                  <a:lnTo>
                    <a:pt x="1031" y="218"/>
                  </a:lnTo>
                  <a:lnTo>
                    <a:pt x="1064" y="220"/>
                  </a:lnTo>
                  <a:lnTo>
                    <a:pt x="1123" y="211"/>
                  </a:lnTo>
                  <a:lnTo>
                    <a:pt x="1166" y="213"/>
                  </a:lnTo>
                  <a:lnTo>
                    <a:pt x="1173" y="211"/>
                  </a:lnTo>
                  <a:lnTo>
                    <a:pt x="1178" y="192"/>
                  </a:lnTo>
                  <a:lnTo>
                    <a:pt x="1185" y="185"/>
                  </a:lnTo>
                  <a:lnTo>
                    <a:pt x="1241" y="164"/>
                  </a:lnTo>
                  <a:lnTo>
                    <a:pt x="1409" y="147"/>
                  </a:lnTo>
                  <a:lnTo>
                    <a:pt x="1414" y="145"/>
                  </a:lnTo>
                  <a:lnTo>
                    <a:pt x="1431" y="114"/>
                  </a:lnTo>
                  <a:lnTo>
                    <a:pt x="1433" y="107"/>
                  </a:lnTo>
                  <a:lnTo>
                    <a:pt x="1431" y="97"/>
                  </a:lnTo>
                  <a:lnTo>
                    <a:pt x="1426" y="69"/>
                  </a:lnTo>
                  <a:lnTo>
                    <a:pt x="1423" y="62"/>
                  </a:lnTo>
                  <a:lnTo>
                    <a:pt x="1419" y="59"/>
                  </a:lnTo>
                  <a:lnTo>
                    <a:pt x="1412" y="55"/>
                  </a:lnTo>
                  <a:lnTo>
                    <a:pt x="1405" y="50"/>
                  </a:lnTo>
                  <a:lnTo>
                    <a:pt x="1402" y="43"/>
                  </a:lnTo>
                  <a:lnTo>
                    <a:pt x="1400" y="36"/>
                  </a:lnTo>
                  <a:lnTo>
                    <a:pt x="1409" y="29"/>
                  </a:lnTo>
                  <a:lnTo>
                    <a:pt x="1426" y="12"/>
                  </a:lnTo>
                  <a:lnTo>
                    <a:pt x="1431" y="7"/>
                  </a:lnTo>
                  <a:lnTo>
                    <a:pt x="1440" y="0"/>
                  </a:lnTo>
                  <a:lnTo>
                    <a:pt x="1442" y="0"/>
                  </a:lnTo>
                  <a:lnTo>
                    <a:pt x="1440" y="5"/>
                  </a:lnTo>
                  <a:lnTo>
                    <a:pt x="1440" y="17"/>
                  </a:lnTo>
                  <a:lnTo>
                    <a:pt x="1440" y="26"/>
                  </a:lnTo>
                  <a:lnTo>
                    <a:pt x="1435" y="33"/>
                  </a:lnTo>
                  <a:lnTo>
                    <a:pt x="1435" y="40"/>
                  </a:lnTo>
                  <a:lnTo>
                    <a:pt x="1440" y="52"/>
                  </a:lnTo>
                  <a:lnTo>
                    <a:pt x="1450" y="57"/>
                  </a:lnTo>
                  <a:lnTo>
                    <a:pt x="1457" y="55"/>
                  </a:lnTo>
                  <a:lnTo>
                    <a:pt x="1471" y="43"/>
                  </a:lnTo>
                  <a:lnTo>
                    <a:pt x="1487" y="38"/>
                  </a:lnTo>
                  <a:lnTo>
                    <a:pt x="1530" y="40"/>
                  </a:lnTo>
                  <a:lnTo>
                    <a:pt x="1542" y="38"/>
                  </a:lnTo>
                  <a:lnTo>
                    <a:pt x="1568" y="22"/>
                  </a:lnTo>
                  <a:lnTo>
                    <a:pt x="1580" y="24"/>
                  </a:lnTo>
                  <a:lnTo>
                    <a:pt x="1584" y="29"/>
                  </a:lnTo>
                  <a:lnTo>
                    <a:pt x="1596" y="50"/>
                  </a:lnTo>
                  <a:lnTo>
                    <a:pt x="1601" y="59"/>
                  </a:lnTo>
                  <a:lnTo>
                    <a:pt x="1608" y="64"/>
                  </a:lnTo>
                  <a:lnTo>
                    <a:pt x="1632" y="78"/>
                  </a:lnTo>
                  <a:lnTo>
                    <a:pt x="1643" y="83"/>
                  </a:lnTo>
                  <a:lnTo>
                    <a:pt x="1658" y="81"/>
                  </a:lnTo>
                  <a:lnTo>
                    <a:pt x="1672" y="76"/>
                  </a:lnTo>
                  <a:lnTo>
                    <a:pt x="1684" y="69"/>
                  </a:lnTo>
                  <a:lnTo>
                    <a:pt x="1688" y="62"/>
                  </a:lnTo>
                  <a:lnTo>
                    <a:pt x="1712" y="90"/>
                  </a:lnTo>
                  <a:lnTo>
                    <a:pt x="1731" y="102"/>
                  </a:lnTo>
                  <a:lnTo>
                    <a:pt x="1757" y="116"/>
                  </a:lnTo>
                  <a:lnTo>
                    <a:pt x="1766" y="123"/>
                  </a:lnTo>
                  <a:lnTo>
                    <a:pt x="1769" y="128"/>
                  </a:lnTo>
                  <a:lnTo>
                    <a:pt x="1769" y="133"/>
                  </a:lnTo>
                  <a:lnTo>
                    <a:pt x="1766" y="140"/>
                  </a:lnTo>
                  <a:lnTo>
                    <a:pt x="1769" y="149"/>
                  </a:lnTo>
                  <a:lnTo>
                    <a:pt x="1773" y="161"/>
                  </a:lnTo>
                  <a:lnTo>
                    <a:pt x="1795" y="197"/>
                  </a:lnTo>
                  <a:lnTo>
                    <a:pt x="1797" y="201"/>
                  </a:lnTo>
                  <a:lnTo>
                    <a:pt x="1797" y="206"/>
                  </a:lnTo>
                  <a:lnTo>
                    <a:pt x="1795" y="216"/>
                  </a:lnTo>
                  <a:lnTo>
                    <a:pt x="1790" y="225"/>
                  </a:lnTo>
                  <a:lnTo>
                    <a:pt x="1781" y="244"/>
                  </a:lnTo>
                  <a:lnTo>
                    <a:pt x="1773" y="258"/>
                  </a:lnTo>
                  <a:lnTo>
                    <a:pt x="1764" y="296"/>
                  </a:lnTo>
                  <a:lnTo>
                    <a:pt x="1759" y="303"/>
                  </a:lnTo>
                  <a:lnTo>
                    <a:pt x="1755" y="313"/>
                  </a:lnTo>
                  <a:lnTo>
                    <a:pt x="1750" y="318"/>
                  </a:lnTo>
                  <a:lnTo>
                    <a:pt x="1743" y="325"/>
                  </a:lnTo>
                  <a:lnTo>
                    <a:pt x="1736" y="329"/>
                  </a:lnTo>
                  <a:lnTo>
                    <a:pt x="1700" y="339"/>
                  </a:lnTo>
                  <a:lnTo>
                    <a:pt x="1695" y="341"/>
                  </a:lnTo>
                  <a:lnTo>
                    <a:pt x="1688" y="346"/>
                  </a:lnTo>
                  <a:lnTo>
                    <a:pt x="1686" y="351"/>
                  </a:lnTo>
                  <a:lnTo>
                    <a:pt x="1681" y="363"/>
                  </a:lnTo>
                  <a:lnTo>
                    <a:pt x="1679" y="384"/>
                  </a:lnTo>
                  <a:lnTo>
                    <a:pt x="1674" y="396"/>
                  </a:lnTo>
                  <a:lnTo>
                    <a:pt x="1667" y="405"/>
                  </a:lnTo>
                  <a:lnTo>
                    <a:pt x="1658" y="412"/>
                  </a:lnTo>
                  <a:lnTo>
                    <a:pt x="1646" y="419"/>
                  </a:lnTo>
                  <a:lnTo>
                    <a:pt x="1622" y="426"/>
                  </a:lnTo>
                  <a:lnTo>
                    <a:pt x="1610" y="429"/>
                  </a:lnTo>
                  <a:lnTo>
                    <a:pt x="1601" y="426"/>
                  </a:lnTo>
                  <a:lnTo>
                    <a:pt x="1582" y="419"/>
                  </a:lnTo>
                  <a:lnTo>
                    <a:pt x="1575" y="419"/>
                  </a:lnTo>
                  <a:lnTo>
                    <a:pt x="1563" y="422"/>
                  </a:lnTo>
                  <a:lnTo>
                    <a:pt x="1542" y="443"/>
                  </a:lnTo>
                  <a:lnTo>
                    <a:pt x="1464" y="483"/>
                  </a:lnTo>
                  <a:lnTo>
                    <a:pt x="1442" y="486"/>
                  </a:lnTo>
                  <a:lnTo>
                    <a:pt x="1433" y="490"/>
                  </a:lnTo>
                  <a:lnTo>
                    <a:pt x="1414" y="505"/>
                  </a:lnTo>
                  <a:lnTo>
                    <a:pt x="1419" y="526"/>
                  </a:lnTo>
                  <a:lnTo>
                    <a:pt x="1416" y="571"/>
                  </a:lnTo>
                  <a:lnTo>
                    <a:pt x="1416" y="585"/>
                  </a:lnTo>
                  <a:lnTo>
                    <a:pt x="1419" y="606"/>
                  </a:lnTo>
                  <a:lnTo>
                    <a:pt x="1423" y="618"/>
                  </a:lnTo>
                  <a:lnTo>
                    <a:pt x="1428" y="628"/>
                  </a:lnTo>
                  <a:lnTo>
                    <a:pt x="1433" y="635"/>
                  </a:lnTo>
                  <a:lnTo>
                    <a:pt x="1447" y="642"/>
                  </a:lnTo>
                  <a:lnTo>
                    <a:pt x="1454" y="647"/>
                  </a:lnTo>
                  <a:lnTo>
                    <a:pt x="1461" y="661"/>
                  </a:lnTo>
                  <a:lnTo>
                    <a:pt x="1466" y="673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5" name="Freeform 25"/>
            <p:cNvSpPr>
              <a:spLocks/>
            </p:cNvSpPr>
            <p:nvPr/>
          </p:nvSpPr>
          <p:spPr bwMode="auto">
            <a:xfrm>
              <a:off x="4923693" y="1194212"/>
              <a:ext cx="282116" cy="219205"/>
            </a:xfrm>
            <a:custGeom>
              <a:avLst/>
              <a:gdLst>
                <a:gd name="T0" fmla="*/ 17 w 287"/>
                <a:gd name="T1" fmla="*/ 156 h 223"/>
                <a:gd name="T2" fmla="*/ 17 w 287"/>
                <a:gd name="T3" fmla="*/ 156 h 223"/>
                <a:gd name="T4" fmla="*/ 10 w 287"/>
                <a:gd name="T5" fmla="*/ 151 h 223"/>
                <a:gd name="T6" fmla="*/ 3 w 287"/>
                <a:gd name="T7" fmla="*/ 142 h 223"/>
                <a:gd name="T8" fmla="*/ 0 w 287"/>
                <a:gd name="T9" fmla="*/ 133 h 223"/>
                <a:gd name="T10" fmla="*/ 0 w 287"/>
                <a:gd name="T11" fmla="*/ 123 h 223"/>
                <a:gd name="T12" fmla="*/ 3 w 287"/>
                <a:gd name="T13" fmla="*/ 121 h 223"/>
                <a:gd name="T14" fmla="*/ 5 w 287"/>
                <a:gd name="T15" fmla="*/ 111 h 223"/>
                <a:gd name="T16" fmla="*/ 8 w 287"/>
                <a:gd name="T17" fmla="*/ 104 h 223"/>
                <a:gd name="T18" fmla="*/ 26 w 287"/>
                <a:gd name="T19" fmla="*/ 109 h 223"/>
                <a:gd name="T20" fmla="*/ 36 w 287"/>
                <a:gd name="T21" fmla="*/ 106 h 223"/>
                <a:gd name="T22" fmla="*/ 45 w 287"/>
                <a:gd name="T23" fmla="*/ 102 h 223"/>
                <a:gd name="T24" fmla="*/ 50 w 287"/>
                <a:gd name="T25" fmla="*/ 97 h 223"/>
                <a:gd name="T26" fmla="*/ 57 w 287"/>
                <a:gd name="T27" fmla="*/ 88 h 223"/>
                <a:gd name="T28" fmla="*/ 60 w 287"/>
                <a:gd name="T29" fmla="*/ 80 h 223"/>
                <a:gd name="T30" fmla="*/ 100 w 287"/>
                <a:gd name="T31" fmla="*/ 40 h 223"/>
                <a:gd name="T32" fmla="*/ 121 w 287"/>
                <a:gd name="T33" fmla="*/ 24 h 223"/>
                <a:gd name="T34" fmla="*/ 133 w 287"/>
                <a:gd name="T35" fmla="*/ 16 h 223"/>
                <a:gd name="T36" fmla="*/ 138 w 287"/>
                <a:gd name="T37" fmla="*/ 12 h 223"/>
                <a:gd name="T38" fmla="*/ 138 w 287"/>
                <a:gd name="T39" fmla="*/ 2 h 223"/>
                <a:gd name="T40" fmla="*/ 159 w 287"/>
                <a:gd name="T41" fmla="*/ 0 h 223"/>
                <a:gd name="T42" fmla="*/ 164 w 287"/>
                <a:gd name="T43" fmla="*/ 5 h 223"/>
                <a:gd name="T44" fmla="*/ 192 w 287"/>
                <a:gd name="T45" fmla="*/ 35 h 223"/>
                <a:gd name="T46" fmla="*/ 194 w 287"/>
                <a:gd name="T47" fmla="*/ 38 h 223"/>
                <a:gd name="T48" fmla="*/ 194 w 287"/>
                <a:gd name="T49" fmla="*/ 35 h 223"/>
                <a:gd name="T50" fmla="*/ 194 w 287"/>
                <a:gd name="T51" fmla="*/ 31 h 223"/>
                <a:gd name="T52" fmla="*/ 199 w 287"/>
                <a:gd name="T53" fmla="*/ 24 h 223"/>
                <a:gd name="T54" fmla="*/ 211 w 287"/>
                <a:gd name="T55" fmla="*/ 16 h 223"/>
                <a:gd name="T56" fmla="*/ 220 w 287"/>
                <a:gd name="T57" fmla="*/ 24 h 223"/>
                <a:gd name="T58" fmla="*/ 225 w 287"/>
                <a:gd name="T59" fmla="*/ 31 h 223"/>
                <a:gd name="T60" fmla="*/ 235 w 287"/>
                <a:gd name="T61" fmla="*/ 38 h 223"/>
                <a:gd name="T62" fmla="*/ 239 w 287"/>
                <a:gd name="T63" fmla="*/ 45 h 223"/>
                <a:gd name="T64" fmla="*/ 244 w 287"/>
                <a:gd name="T65" fmla="*/ 59 h 223"/>
                <a:gd name="T66" fmla="*/ 251 w 287"/>
                <a:gd name="T67" fmla="*/ 61 h 223"/>
                <a:gd name="T68" fmla="*/ 253 w 287"/>
                <a:gd name="T69" fmla="*/ 66 h 223"/>
                <a:gd name="T70" fmla="*/ 253 w 287"/>
                <a:gd name="T71" fmla="*/ 69 h 223"/>
                <a:gd name="T72" fmla="*/ 253 w 287"/>
                <a:gd name="T73" fmla="*/ 71 h 223"/>
                <a:gd name="T74" fmla="*/ 253 w 287"/>
                <a:gd name="T75" fmla="*/ 95 h 223"/>
                <a:gd name="T76" fmla="*/ 258 w 287"/>
                <a:gd name="T77" fmla="*/ 125 h 223"/>
                <a:gd name="T78" fmla="*/ 265 w 287"/>
                <a:gd name="T79" fmla="*/ 140 h 223"/>
                <a:gd name="T80" fmla="*/ 287 w 287"/>
                <a:gd name="T81" fmla="*/ 168 h 223"/>
                <a:gd name="T82" fmla="*/ 237 w 287"/>
                <a:gd name="T83" fmla="*/ 170 h 223"/>
                <a:gd name="T84" fmla="*/ 204 w 287"/>
                <a:gd name="T85" fmla="*/ 178 h 223"/>
                <a:gd name="T86" fmla="*/ 194 w 287"/>
                <a:gd name="T87" fmla="*/ 182 h 223"/>
                <a:gd name="T88" fmla="*/ 190 w 287"/>
                <a:gd name="T89" fmla="*/ 189 h 223"/>
                <a:gd name="T90" fmla="*/ 190 w 287"/>
                <a:gd name="T91" fmla="*/ 194 h 223"/>
                <a:gd name="T92" fmla="*/ 187 w 287"/>
                <a:gd name="T93" fmla="*/ 199 h 223"/>
                <a:gd name="T94" fmla="*/ 185 w 287"/>
                <a:gd name="T95" fmla="*/ 204 h 223"/>
                <a:gd name="T96" fmla="*/ 178 w 287"/>
                <a:gd name="T97" fmla="*/ 211 h 223"/>
                <a:gd name="T98" fmla="*/ 164 w 287"/>
                <a:gd name="T99" fmla="*/ 213 h 223"/>
                <a:gd name="T100" fmla="*/ 157 w 287"/>
                <a:gd name="T101" fmla="*/ 213 h 223"/>
                <a:gd name="T102" fmla="*/ 142 w 287"/>
                <a:gd name="T103" fmla="*/ 211 h 223"/>
                <a:gd name="T104" fmla="*/ 131 w 287"/>
                <a:gd name="T105" fmla="*/ 206 h 223"/>
                <a:gd name="T106" fmla="*/ 114 w 287"/>
                <a:gd name="T107" fmla="*/ 211 h 223"/>
                <a:gd name="T108" fmla="*/ 95 w 287"/>
                <a:gd name="T109" fmla="*/ 218 h 223"/>
                <a:gd name="T110" fmla="*/ 52 w 287"/>
                <a:gd name="T111" fmla="*/ 223 h 223"/>
                <a:gd name="T112" fmla="*/ 43 w 287"/>
                <a:gd name="T113" fmla="*/ 220 h 223"/>
                <a:gd name="T114" fmla="*/ 38 w 287"/>
                <a:gd name="T115" fmla="*/ 213 h 223"/>
                <a:gd name="T116" fmla="*/ 34 w 287"/>
                <a:gd name="T117" fmla="*/ 208 h 223"/>
                <a:gd name="T118" fmla="*/ 24 w 287"/>
                <a:gd name="T119" fmla="*/ 199 h 223"/>
                <a:gd name="T120" fmla="*/ 24 w 287"/>
                <a:gd name="T121" fmla="*/ 168 h 223"/>
                <a:gd name="T122" fmla="*/ 22 w 287"/>
                <a:gd name="T123" fmla="*/ 161 h 223"/>
                <a:gd name="T124" fmla="*/ 17 w 287"/>
                <a:gd name="T125" fmla="*/ 15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23">
                  <a:moveTo>
                    <a:pt x="17" y="156"/>
                  </a:moveTo>
                  <a:lnTo>
                    <a:pt x="17" y="156"/>
                  </a:lnTo>
                  <a:lnTo>
                    <a:pt x="10" y="151"/>
                  </a:lnTo>
                  <a:lnTo>
                    <a:pt x="3" y="142"/>
                  </a:lnTo>
                  <a:lnTo>
                    <a:pt x="0" y="133"/>
                  </a:lnTo>
                  <a:lnTo>
                    <a:pt x="0" y="123"/>
                  </a:lnTo>
                  <a:lnTo>
                    <a:pt x="3" y="121"/>
                  </a:lnTo>
                  <a:lnTo>
                    <a:pt x="5" y="111"/>
                  </a:lnTo>
                  <a:lnTo>
                    <a:pt x="8" y="104"/>
                  </a:lnTo>
                  <a:lnTo>
                    <a:pt x="26" y="109"/>
                  </a:lnTo>
                  <a:lnTo>
                    <a:pt x="36" y="106"/>
                  </a:lnTo>
                  <a:lnTo>
                    <a:pt x="45" y="102"/>
                  </a:lnTo>
                  <a:lnTo>
                    <a:pt x="50" y="97"/>
                  </a:lnTo>
                  <a:lnTo>
                    <a:pt x="57" y="88"/>
                  </a:lnTo>
                  <a:lnTo>
                    <a:pt x="60" y="80"/>
                  </a:lnTo>
                  <a:lnTo>
                    <a:pt x="100" y="40"/>
                  </a:lnTo>
                  <a:lnTo>
                    <a:pt x="121" y="24"/>
                  </a:lnTo>
                  <a:lnTo>
                    <a:pt x="133" y="16"/>
                  </a:lnTo>
                  <a:lnTo>
                    <a:pt x="138" y="12"/>
                  </a:lnTo>
                  <a:lnTo>
                    <a:pt x="138" y="2"/>
                  </a:lnTo>
                  <a:lnTo>
                    <a:pt x="159" y="0"/>
                  </a:lnTo>
                  <a:lnTo>
                    <a:pt x="164" y="5"/>
                  </a:lnTo>
                  <a:lnTo>
                    <a:pt x="192" y="35"/>
                  </a:lnTo>
                  <a:lnTo>
                    <a:pt x="194" y="38"/>
                  </a:lnTo>
                  <a:lnTo>
                    <a:pt x="194" y="35"/>
                  </a:lnTo>
                  <a:lnTo>
                    <a:pt x="194" y="31"/>
                  </a:lnTo>
                  <a:lnTo>
                    <a:pt x="199" y="24"/>
                  </a:lnTo>
                  <a:lnTo>
                    <a:pt x="211" y="16"/>
                  </a:lnTo>
                  <a:lnTo>
                    <a:pt x="220" y="24"/>
                  </a:lnTo>
                  <a:lnTo>
                    <a:pt x="225" y="31"/>
                  </a:lnTo>
                  <a:lnTo>
                    <a:pt x="235" y="38"/>
                  </a:lnTo>
                  <a:lnTo>
                    <a:pt x="239" y="45"/>
                  </a:lnTo>
                  <a:lnTo>
                    <a:pt x="244" y="59"/>
                  </a:lnTo>
                  <a:lnTo>
                    <a:pt x="251" y="61"/>
                  </a:lnTo>
                  <a:lnTo>
                    <a:pt x="253" y="66"/>
                  </a:lnTo>
                  <a:lnTo>
                    <a:pt x="253" y="69"/>
                  </a:lnTo>
                  <a:lnTo>
                    <a:pt x="253" y="71"/>
                  </a:lnTo>
                  <a:lnTo>
                    <a:pt x="253" y="95"/>
                  </a:lnTo>
                  <a:lnTo>
                    <a:pt x="258" y="125"/>
                  </a:lnTo>
                  <a:lnTo>
                    <a:pt x="265" y="140"/>
                  </a:lnTo>
                  <a:lnTo>
                    <a:pt x="287" y="168"/>
                  </a:lnTo>
                  <a:lnTo>
                    <a:pt x="237" y="170"/>
                  </a:lnTo>
                  <a:lnTo>
                    <a:pt x="204" y="178"/>
                  </a:lnTo>
                  <a:lnTo>
                    <a:pt x="194" y="182"/>
                  </a:lnTo>
                  <a:lnTo>
                    <a:pt x="190" y="189"/>
                  </a:lnTo>
                  <a:lnTo>
                    <a:pt x="190" y="194"/>
                  </a:lnTo>
                  <a:lnTo>
                    <a:pt x="187" y="199"/>
                  </a:lnTo>
                  <a:lnTo>
                    <a:pt x="185" y="204"/>
                  </a:lnTo>
                  <a:lnTo>
                    <a:pt x="178" y="211"/>
                  </a:lnTo>
                  <a:lnTo>
                    <a:pt x="164" y="213"/>
                  </a:lnTo>
                  <a:lnTo>
                    <a:pt x="157" y="213"/>
                  </a:lnTo>
                  <a:lnTo>
                    <a:pt x="142" y="211"/>
                  </a:lnTo>
                  <a:lnTo>
                    <a:pt x="131" y="206"/>
                  </a:lnTo>
                  <a:lnTo>
                    <a:pt x="114" y="211"/>
                  </a:lnTo>
                  <a:lnTo>
                    <a:pt x="95" y="218"/>
                  </a:lnTo>
                  <a:lnTo>
                    <a:pt x="52" y="223"/>
                  </a:lnTo>
                  <a:lnTo>
                    <a:pt x="43" y="220"/>
                  </a:lnTo>
                  <a:lnTo>
                    <a:pt x="38" y="213"/>
                  </a:lnTo>
                  <a:lnTo>
                    <a:pt x="34" y="208"/>
                  </a:lnTo>
                  <a:lnTo>
                    <a:pt x="24" y="199"/>
                  </a:lnTo>
                  <a:lnTo>
                    <a:pt x="24" y="168"/>
                  </a:lnTo>
                  <a:lnTo>
                    <a:pt x="22" y="161"/>
                  </a:lnTo>
                  <a:lnTo>
                    <a:pt x="17" y="15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7705634" y="3365841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Austria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97" name="Group 396"/>
          <p:cNvGrpSpPr/>
          <p:nvPr/>
        </p:nvGrpSpPr>
        <p:grpSpPr>
          <a:xfrm>
            <a:off x="7078329" y="4488090"/>
            <a:ext cx="2368252" cy="1872380"/>
            <a:chOff x="373342" y="845344"/>
            <a:chExt cx="4492229" cy="3551635"/>
          </a:xfrm>
          <a:solidFill>
            <a:schemeClr val="accent3"/>
          </a:solidFill>
        </p:grpSpPr>
        <p:sp>
          <p:nvSpPr>
            <p:cNvPr id="398" name="Freeform 5"/>
            <p:cNvSpPr>
              <a:spLocks/>
            </p:cNvSpPr>
            <p:nvPr/>
          </p:nvSpPr>
          <p:spPr bwMode="auto">
            <a:xfrm>
              <a:off x="4116668" y="2094310"/>
              <a:ext cx="154781" cy="80963"/>
            </a:xfrm>
            <a:custGeom>
              <a:avLst/>
              <a:gdLst>
                <a:gd name="T0" fmla="*/ 45 w 130"/>
                <a:gd name="T1" fmla="*/ 63 h 68"/>
                <a:gd name="T2" fmla="*/ 45 w 130"/>
                <a:gd name="T3" fmla="*/ 63 h 68"/>
                <a:gd name="T4" fmla="*/ 0 w 130"/>
                <a:gd name="T5" fmla="*/ 14 h 68"/>
                <a:gd name="T6" fmla="*/ 0 w 130"/>
                <a:gd name="T7" fmla="*/ 0 h 68"/>
                <a:gd name="T8" fmla="*/ 4 w 130"/>
                <a:gd name="T9" fmla="*/ 4 h 68"/>
                <a:gd name="T10" fmla="*/ 16 w 130"/>
                <a:gd name="T11" fmla="*/ 11 h 68"/>
                <a:gd name="T12" fmla="*/ 99 w 130"/>
                <a:gd name="T13" fmla="*/ 2 h 68"/>
                <a:gd name="T14" fmla="*/ 111 w 130"/>
                <a:gd name="T15" fmla="*/ 4 h 68"/>
                <a:gd name="T16" fmla="*/ 130 w 130"/>
                <a:gd name="T17" fmla="*/ 28 h 68"/>
                <a:gd name="T18" fmla="*/ 111 w 130"/>
                <a:gd name="T19" fmla="*/ 63 h 68"/>
                <a:gd name="T20" fmla="*/ 104 w 130"/>
                <a:gd name="T21" fmla="*/ 68 h 68"/>
                <a:gd name="T22" fmla="*/ 78 w 130"/>
                <a:gd name="T23" fmla="*/ 56 h 68"/>
                <a:gd name="T24" fmla="*/ 45 w 130"/>
                <a:gd name="T2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68">
                  <a:moveTo>
                    <a:pt x="45" y="63"/>
                  </a:moveTo>
                  <a:lnTo>
                    <a:pt x="45" y="6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1"/>
                  </a:lnTo>
                  <a:lnTo>
                    <a:pt x="99" y="2"/>
                  </a:lnTo>
                  <a:lnTo>
                    <a:pt x="111" y="4"/>
                  </a:lnTo>
                  <a:lnTo>
                    <a:pt x="130" y="28"/>
                  </a:lnTo>
                  <a:lnTo>
                    <a:pt x="111" y="63"/>
                  </a:lnTo>
                  <a:lnTo>
                    <a:pt x="104" y="68"/>
                  </a:lnTo>
                  <a:lnTo>
                    <a:pt x="78" y="56"/>
                  </a:lnTo>
                  <a:lnTo>
                    <a:pt x="45" y="6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9" name="Freeform 7"/>
            <p:cNvSpPr>
              <a:spLocks/>
            </p:cNvSpPr>
            <p:nvPr/>
          </p:nvSpPr>
          <p:spPr bwMode="auto">
            <a:xfrm>
              <a:off x="1797330" y="2240757"/>
              <a:ext cx="591741" cy="557213"/>
            </a:xfrm>
            <a:custGeom>
              <a:avLst/>
              <a:gdLst>
                <a:gd name="T0" fmla="*/ 471 w 497"/>
                <a:gd name="T1" fmla="*/ 393 h 468"/>
                <a:gd name="T2" fmla="*/ 475 w 497"/>
                <a:gd name="T3" fmla="*/ 414 h 468"/>
                <a:gd name="T4" fmla="*/ 440 w 497"/>
                <a:gd name="T5" fmla="*/ 445 h 468"/>
                <a:gd name="T6" fmla="*/ 340 w 497"/>
                <a:gd name="T7" fmla="*/ 459 h 468"/>
                <a:gd name="T8" fmla="*/ 333 w 497"/>
                <a:gd name="T9" fmla="*/ 433 h 468"/>
                <a:gd name="T10" fmla="*/ 319 w 497"/>
                <a:gd name="T11" fmla="*/ 412 h 468"/>
                <a:gd name="T12" fmla="*/ 288 w 497"/>
                <a:gd name="T13" fmla="*/ 360 h 468"/>
                <a:gd name="T14" fmla="*/ 239 w 497"/>
                <a:gd name="T15" fmla="*/ 352 h 468"/>
                <a:gd name="T16" fmla="*/ 236 w 497"/>
                <a:gd name="T17" fmla="*/ 300 h 468"/>
                <a:gd name="T18" fmla="*/ 210 w 497"/>
                <a:gd name="T19" fmla="*/ 244 h 468"/>
                <a:gd name="T20" fmla="*/ 196 w 497"/>
                <a:gd name="T21" fmla="*/ 215 h 468"/>
                <a:gd name="T22" fmla="*/ 187 w 497"/>
                <a:gd name="T23" fmla="*/ 210 h 468"/>
                <a:gd name="T24" fmla="*/ 151 w 497"/>
                <a:gd name="T25" fmla="*/ 191 h 468"/>
                <a:gd name="T26" fmla="*/ 132 w 497"/>
                <a:gd name="T27" fmla="*/ 125 h 468"/>
                <a:gd name="T28" fmla="*/ 108 w 497"/>
                <a:gd name="T29" fmla="*/ 123 h 468"/>
                <a:gd name="T30" fmla="*/ 66 w 497"/>
                <a:gd name="T31" fmla="*/ 116 h 468"/>
                <a:gd name="T32" fmla="*/ 16 w 497"/>
                <a:gd name="T33" fmla="*/ 94 h 468"/>
                <a:gd name="T34" fmla="*/ 0 w 497"/>
                <a:gd name="T35" fmla="*/ 35 h 468"/>
                <a:gd name="T36" fmla="*/ 26 w 497"/>
                <a:gd name="T37" fmla="*/ 33 h 468"/>
                <a:gd name="T38" fmla="*/ 66 w 497"/>
                <a:gd name="T39" fmla="*/ 2 h 468"/>
                <a:gd name="T40" fmla="*/ 132 w 497"/>
                <a:gd name="T41" fmla="*/ 0 h 468"/>
                <a:gd name="T42" fmla="*/ 139 w 497"/>
                <a:gd name="T43" fmla="*/ 49 h 468"/>
                <a:gd name="T44" fmla="*/ 158 w 497"/>
                <a:gd name="T45" fmla="*/ 85 h 468"/>
                <a:gd name="T46" fmla="*/ 236 w 497"/>
                <a:gd name="T47" fmla="*/ 90 h 468"/>
                <a:gd name="T48" fmla="*/ 274 w 497"/>
                <a:gd name="T49" fmla="*/ 78 h 468"/>
                <a:gd name="T50" fmla="*/ 305 w 497"/>
                <a:gd name="T51" fmla="*/ 75 h 468"/>
                <a:gd name="T52" fmla="*/ 343 w 497"/>
                <a:gd name="T53" fmla="*/ 56 h 468"/>
                <a:gd name="T54" fmla="*/ 338 w 497"/>
                <a:gd name="T55" fmla="*/ 61 h 468"/>
                <a:gd name="T56" fmla="*/ 338 w 497"/>
                <a:gd name="T57" fmla="*/ 137 h 468"/>
                <a:gd name="T58" fmla="*/ 366 w 497"/>
                <a:gd name="T59" fmla="*/ 170 h 468"/>
                <a:gd name="T60" fmla="*/ 418 w 497"/>
                <a:gd name="T61" fmla="*/ 123 h 468"/>
                <a:gd name="T62" fmla="*/ 447 w 497"/>
                <a:gd name="T63" fmla="*/ 142 h 468"/>
                <a:gd name="T64" fmla="*/ 497 w 497"/>
                <a:gd name="T65" fmla="*/ 182 h 468"/>
                <a:gd name="T66" fmla="*/ 475 w 497"/>
                <a:gd name="T67" fmla="*/ 213 h 468"/>
                <a:gd name="T68" fmla="*/ 447 w 497"/>
                <a:gd name="T69" fmla="*/ 305 h 468"/>
                <a:gd name="T70" fmla="*/ 466 w 497"/>
                <a:gd name="T71" fmla="*/ 34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468">
                  <a:moveTo>
                    <a:pt x="471" y="393"/>
                  </a:moveTo>
                  <a:lnTo>
                    <a:pt x="471" y="393"/>
                  </a:lnTo>
                  <a:lnTo>
                    <a:pt x="485" y="397"/>
                  </a:lnTo>
                  <a:lnTo>
                    <a:pt x="475" y="414"/>
                  </a:lnTo>
                  <a:lnTo>
                    <a:pt x="459" y="457"/>
                  </a:lnTo>
                  <a:lnTo>
                    <a:pt x="440" y="445"/>
                  </a:lnTo>
                  <a:lnTo>
                    <a:pt x="385" y="468"/>
                  </a:lnTo>
                  <a:lnTo>
                    <a:pt x="340" y="459"/>
                  </a:lnTo>
                  <a:lnTo>
                    <a:pt x="347" y="447"/>
                  </a:lnTo>
                  <a:lnTo>
                    <a:pt x="333" y="433"/>
                  </a:lnTo>
                  <a:lnTo>
                    <a:pt x="345" y="421"/>
                  </a:lnTo>
                  <a:lnTo>
                    <a:pt x="319" y="412"/>
                  </a:lnTo>
                  <a:lnTo>
                    <a:pt x="298" y="364"/>
                  </a:lnTo>
                  <a:lnTo>
                    <a:pt x="288" y="360"/>
                  </a:lnTo>
                  <a:lnTo>
                    <a:pt x="260" y="367"/>
                  </a:lnTo>
                  <a:lnTo>
                    <a:pt x="239" y="352"/>
                  </a:lnTo>
                  <a:lnTo>
                    <a:pt x="258" y="336"/>
                  </a:lnTo>
                  <a:lnTo>
                    <a:pt x="236" y="300"/>
                  </a:lnTo>
                  <a:lnTo>
                    <a:pt x="229" y="244"/>
                  </a:lnTo>
                  <a:lnTo>
                    <a:pt x="210" y="244"/>
                  </a:lnTo>
                  <a:lnTo>
                    <a:pt x="208" y="213"/>
                  </a:lnTo>
                  <a:lnTo>
                    <a:pt x="196" y="215"/>
                  </a:lnTo>
                  <a:lnTo>
                    <a:pt x="201" y="201"/>
                  </a:lnTo>
                  <a:lnTo>
                    <a:pt x="187" y="210"/>
                  </a:lnTo>
                  <a:lnTo>
                    <a:pt x="160" y="201"/>
                  </a:lnTo>
                  <a:lnTo>
                    <a:pt x="151" y="191"/>
                  </a:lnTo>
                  <a:lnTo>
                    <a:pt x="168" y="158"/>
                  </a:lnTo>
                  <a:lnTo>
                    <a:pt x="132" y="125"/>
                  </a:lnTo>
                  <a:lnTo>
                    <a:pt x="132" y="111"/>
                  </a:lnTo>
                  <a:lnTo>
                    <a:pt x="108" y="123"/>
                  </a:lnTo>
                  <a:lnTo>
                    <a:pt x="92" y="104"/>
                  </a:lnTo>
                  <a:lnTo>
                    <a:pt x="66" y="116"/>
                  </a:lnTo>
                  <a:lnTo>
                    <a:pt x="35" y="92"/>
                  </a:lnTo>
                  <a:lnTo>
                    <a:pt x="16" y="94"/>
                  </a:lnTo>
                  <a:lnTo>
                    <a:pt x="16" y="52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26" y="33"/>
                  </a:lnTo>
                  <a:lnTo>
                    <a:pt x="26" y="7"/>
                  </a:lnTo>
                  <a:lnTo>
                    <a:pt x="66" y="2"/>
                  </a:lnTo>
                  <a:lnTo>
                    <a:pt x="78" y="14"/>
                  </a:lnTo>
                  <a:lnTo>
                    <a:pt x="132" y="0"/>
                  </a:lnTo>
                  <a:lnTo>
                    <a:pt x="144" y="26"/>
                  </a:lnTo>
                  <a:lnTo>
                    <a:pt x="139" y="49"/>
                  </a:lnTo>
                  <a:lnTo>
                    <a:pt x="144" y="66"/>
                  </a:lnTo>
                  <a:lnTo>
                    <a:pt x="158" y="85"/>
                  </a:lnTo>
                  <a:lnTo>
                    <a:pt x="179" y="90"/>
                  </a:lnTo>
                  <a:lnTo>
                    <a:pt x="236" y="90"/>
                  </a:lnTo>
                  <a:lnTo>
                    <a:pt x="255" y="73"/>
                  </a:lnTo>
                  <a:lnTo>
                    <a:pt x="274" y="78"/>
                  </a:lnTo>
                  <a:lnTo>
                    <a:pt x="295" y="64"/>
                  </a:lnTo>
                  <a:lnTo>
                    <a:pt x="305" y="75"/>
                  </a:lnTo>
                  <a:lnTo>
                    <a:pt x="317" y="49"/>
                  </a:lnTo>
                  <a:lnTo>
                    <a:pt x="343" y="56"/>
                  </a:lnTo>
                  <a:lnTo>
                    <a:pt x="355" y="56"/>
                  </a:lnTo>
                  <a:lnTo>
                    <a:pt x="338" y="61"/>
                  </a:lnTo>
                  <a:lnTo>
                    <a:pt x="336" y="80"/>
                  </a:lnTo>
                  <a:lnTo>
                    <a:pt x="338" y="137"/>
                  </a:lnTo>
                  <a:lnTo>
                    <a:pt x="350" y="163"/>
                  </a:lnTo>
                  <a:lnTo>
                    <a:pt x="366" y="170"/>
                  </a:lnTo>
                  <a:lnTo>
                    <a:pt x="390" y="165"/>
                  </a:lnTo>
                  <a:lnTo>
                    <a:pt x="418" y="123"/>
                  </a:lnTo>
                  <a:lnTo>
                    <a:pt x="428" y="118"/>
                  </a:lnTo>
                  <a:lnTo>
                    <a:pt x="447" y="142"/>
                  </a:lnTo>
                  <a:lnTo>
                    <a:pt x="445" y="172"/>
                  </a:lnTo>
                  <a:lnTo>
                    <a:pt x="497" y="182"/>
                  </a:lnTo>
                  <a:lnTo>
                    <a:pt x="494" y="215"/>
                  </a:lnTo>
                  <a:lnTo>
                    <a:pt x="475" y="213"/>
                  </a:lnTo>
                  <a:lnTo>
                    <a:pt x="473" y="298"/>
                  </a:lnTo>
                  <a:lnTo>
                    <a:pt x="447" y="305"/>
                  </a:lnTo>
                  <a:lnTo>
                    <a:pt x="440" y="315"/>
                  </a:lnTo>
                  <a:lnTo>
                    <a:pt x="466" y="348"/>
                  </a:lnTo>
                  <a:lnTo>
                    <a:pt x="471" y="39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0" name="Freeform 9"/>
            <p:cNvSpPr>
              <a:spLocks/>
            </p:cNvSpPr>
            <p:nvPr/>
          </p:nvSpPr>
          <p:spPr bwMode="auto">
            <a:xfrm>
              <a:off x="2143802" y="2717007"/>
              <a:ext cx="538163" cy="963216"/>
            </a:xfrm>
            <a:custGeom>
              <a:avLst/>
              <a:gdLst>
                <a:gd name="T0" fmla="*/ 452 w 452"/>
                <a:gd name="T1" fmla="*/ 772 h 809"/>
                <a:gd name="T2" fmla="*/ 438 w 452"/>
                <a:gd name="T3" fmla="*/ 809 h 809"/>
                <a:gd name="T4" fmla="*/ 213 w 452"/>
                <a:gd name="T5" fmla="*/ 793 h 809"/>
                <a:gd name="T6" fmla="*/ 144 w 452"/>
                <a:gd name="T7" fmla="*/ 762 h 809"/>
                <a:gd name="T8" fmla="*/ 149 w 452"/>
                <a:gd name="T9" fmla="*/ 741 h 809"/>
                <a:gd name="T10" fmla="*/ 137 w 452"/>
                <a:gd name="T11" fmla="*/ 717 h 809"/>
                <a:gd name="T12" fmla="*/ 144 w 452"/>
                <a:gd name="T13" fmla="*/ 686 h 809"/>
                <a:gd name="T14" fmla="*/ 168 w 452"/>
                <a:gd name="T15" fmla="*/ 660 h 809"/>
                <a:gd name="T16" fmla="*/ 213 w 452"/>
                <a:gd name="T17" fmla="*/ 629 h 809"/>
                <a:gd name="T18" fmla="*/ 206 w 452"/>
                <a:gd name="T19" fmla="*/ 608 h 809"/>
                <a:gd name="T20" fmla="*/ 180 w 452"/>
                <a:gd name="T21" fmla="*/ 530 h 809"/>
                <a:gd name="T22" fmla="*/ 158 w 452"/>
                <a:gd name="T23" fmla="*/ 528 h 809"/>
                <a:gd name="T24" fmla="*/ 125 w 452"/>
                <a:gd name="T25" fmla="*/ 530 h 809"/>
                <a:gd name="T26" fmla="*/ 142 w 452"/>
                <a:gd name="T27" fmla="*/ 442 h 809"/>
                <a:gd name="T28" fmla="*/ 149 w 452"/>
                <a:gd name="T29" fmla="*/ 402 h 809"/>
                <a:gd name="T30" fmla="*/ 180 w 452"/>
                <a:gd name="T31" fmla="*/ 367 h 809"/>
                <a:gd name="T32" fmla="*/ 191 w 452"/>
                <a:gd name="T33" fmla="*/ 338 h 809"/>
                <a:gd name="T34" fmla="*/ 170 w 452"/>
                <a:gd name="T35" fmla="*/ 319 h 809"/>
                <a:gd name="T36" fmla="*/ 149 w 452"/>
                <a:gd name="T37" fmla="*/ 310 h 809"/>
                <a:gd name="T38" fmla="*/ 137 w 452"/>
                <a:gd name="T39" fmla="*/ 324 h 809"/>
                <a:gd name="T40" fmla="*/ 132 w 452"/>
                <a:gd name="T41" fmla="*/ 343 h 809"/>
                <a:gd name="T42" fmla="*/ 85 w 452"/>
                <a:gd name="T43" fmla="*/ 279 h 809"/>
                <a:gd name="T44" fmla="*/ 42 w 452"/>
                <a:gd name="T45" fmla="*/ 253 h 809"/>
                <a:gd name="T46" fmla="*/ 0 w 452"/>
                <a:gd name="T47" fmla="*/ 215 h 809"/>
                <a:gd name="T48" fmla="*/ 33 w 452"/>
                <a:gd name="T49" fmla="*/ 168 h 809"/>
                <a:gd name="T50" fmla="*/ 35 w 452"/>
                <a:gd name="T51" fmla="*/ 87 h 809"/>
                <a:gd name="T52" fmla="*/ 49 w 452"/>
                <a:gd name="T53" fmla="*/ 59 h 809"/>
                <a:gd name="T54" fmla="*/ 149 w 452"/>
                <a:gd name="T55" fmla="*/ 45 h 809"/>
                <a:gd name="T56" fmla="*/ 184 w 452"/>
                <a:gd name="T57" fmla="*/ 14 h 809"/>
                <a:gd name="T58" fmla="*/ 232 w 452"/>
                <a:gd name="T59" fmla="*/ 2 h 809"/>
                <a:gd name="T60" fmla="*/ 248 w 452"/>
                <a:gd name="T61" fmla="*/ 35 h 809"/>
                <a:gd name="T62" fmla="*/ 262 w 452"/>
                <a:gd name="T63" fmla="*/ 66 h 809"/>
                <a:gd name="T64" fmla="*/ 279 w 452"/>
                <a:gd name="T65" fmla="*/ 154 h 809"/>
                <a:gd name="T66" fmla="*/ 310 w 452"/>
                <a:gd name="T67" fmla="*/ 156 h 809"/>
                <a:gd name="T68" fmla="*/ 336 w 452"/>
                <a:gd name="T69" fmla="*/ 168 h 809"/>
                <a:gd name="T70" fmla="*/ 400 w 452"/>
                <a:gd name="T71" fmla="*/ 163 h 809"/>
                <a:gd name="T72" fmla="*/ 428 w 452"/>
                <a:gd name="T73" fmla="*/ 158 h 809"/>
                <a:gd name="T74" fmla="*/ 428 w 452"/>
                <a:gd name="T75" fmla="*/ 244 h 809"/>
                <a:gd name="T76" fmla="*/ 369 w 452"/>
                <a:gd name="T77" fmla="*/ 270 h 809"/>
                <a:gd name="T78" fmla="*/ 340 w 452"/>
                <a:gd name="T79" fmla="*/ 293 h 809"/>
                <a:gd name="T80" fmla="*/ 269 w 452"/>
                <a:gd name="T81" fmla="*/ 326 h 809"/>
                <a:gd name="T82" fmla="*/ 324 w 452"/>
                <a:gd name="T83" fmla="*/ 367 h 809"/>
                <a:gd name="T84" fmla="*/ 348 w 452"/>
                <a:gd name="T85" fmla="*/ 343 h 809"/>
                <a:gd name="T86" fmla="*/ 383 w 452"/>
                <a:gd name="T87" fmla="*/ 357 h 809"/>
                <a:gd name="T88" fmla="*/ 383 w 452"/>
                <a:gd name="T89" fmla="*/ 428 h 809"/>
                <a:gd name="T90" fmla="*/ 390 w 452"/>
                <a:gd name="T91" fmla="*/ 521 h 809"/>
                <a:gd name="T92" fmla="*/ 385 w 452"/>
                <a:gd name="T93" fmla="*/ 608 h 809"/>
                <a:gd name="T94" fmla="*/ 407 w 452"/>
                <a:gd name="T95" fmla="*/ 637 h 809"/>
                <a:gd name="T96" fmla="*/ 452 w 452"/>
                <a:gd name="T97" fmla="*/ 77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2" h="809">
                  <a:moveTo>
                    <a:pt x="452" y="772"/>
                  </a:moveTo>
                  <a:lnTo>
                    <a:pt x="452" y="772"/>
                  </a:lnTo>
                  <a:lnTo>
                    <a:pt x="440" y="805"/>
                  </a:lnTo>
                  <a:lnTo>
                    <a:pt x="438" y="809"/>
                  </a:lnTo>
                  <a:lnTo>
                    <a:pt x="288" y="779"/>
                  </a:lnTo>
                  <a:lnTo>
                    <a:pt x="213" y="793"/>
                  </a:lnTo>
                  <a:lnTo>
                    <a:pt x="201" y="790"/>
                  </a:lnTo>
                  <a:lnTo>
                    <a:pt x="144" y="762"/>
                  </a:lnTo>
                  <a:lnTo>
                    <a:pt x="151" y="762"/>
                  </a:lnTo>
                  <a:lnTo>
                    <a:pt x="149" y="741"/>
                  </a:lnTo>
                  <a:lnTo>
                    <a:pt x="142" y="717"/>
                  </a:lnTo>
                  <a:lnTo>
                    <a:pt x="137" y="717"/>
                  </a:lnTo>
                  <a:lnTo>
                    <a:pt x="142" y="698"/>
                  </a:lnTo>
                  <a:lnTo>
                    <a:pt x="144" y="686"/>
                  </a:lnTo>
                  <a:lnTo>
                    <a:pt x="151" y="677"/>
                  </a:lnTo>
                  <a:lnTo>
                    <a:pt x="168" y="660"/>
                  </a:lnTo>
                  <a:lnTo>
                    <a:pt x="189" y="644"/>
                  </a:lnTo>
                  <a:lnTo>
                    <a:pt x="213" y="629"/>
                  </a:lnTo>
                  <a:lnTo>
                    <a:pt x="213" y="620"/>
                  </a:lnTo>
                  <a:lnTo>
                    <a:pt x="206" y="608"/>
                  </a:lnTo>
                  <a:lnTo>
                    <a:pt x="198" y="594"/>
                  </a:lnTo>
                  <a:lnTo>
                    <a:pt x="180" y="530"/>
                  </a:lnTo>
                  <a:lnTo>
                    <a:pt x="168" y="525"/>
                  </a:lnTo>
                  <a:lnTo>
                    <a:pt x="158" y="528"/>
                  </a:lnTo>
                  <a:lnTo>
                    <a:pt x="139" y="537"/>
                  </a:lnTo>
                  <a:lnTo>
                    <a:pt x="125" y="530"/>
                  </a:lnTo>
                  <a:lnTo>
                    <a:pt x="125" y="504"/>
                  </a:lnTo>
                  <a:lnTo>
                    <a:pt x="142" y="442"/>
                  </a:lnTo>
                  <a:lnTo>
                    <a:pt x="144" y="414"/>
                  </a:lnTo>
                  <a:lnTo>
                    <a:pt x="149" y="402"/>
                  </a:lnTo>
                  <a:lnTo>
                    <a:pt x="158" y="386"/>
                  </a:lnTo>
                  <a:lnTo>
                    <a:pt x="180" y="367"/>
                  </a:lnTo>
                  <a:lnTo>
                    <a:pt x="189" y="355"/>
                  </a:lnTo>
                  <a:lnTo>
                    <a:pt x="191" y="338"/>
                  </a:lnTo>
                  <a:lnTo>
                    <a:pt x="184" y="329"/>
                  </a:lnTo>
                  <a:lnTo>
                    <a:pt x="170" y="319"/>
                  </a:lnTo>
                  <a:lnTo>
                    <a:pt x="158" y="312"/>
                  </a:lnTo>
                  <a:lnTo>
                    <a:pt x="149" y="310"/>
                  </a:lnTo>
                  <a:lnTo>
                    <a:pt x="137" y="315"/>
                  </a:lnTo>
                  <a:lnTo>
                    <a:pt x="137" y="324"/>
                  </a:lnTo>
                  <a:lnTo>
                    <a:pt x="139" y="336"/>
                  </a:lnTo>
                  <a:lnTo>
                    <a:pt x="132" y="343"/>
                  </a:lnTo>
                  <a:lnTo>
                    <a:pt x="113" y="336"/>
                  </a:lnTo>
                  <a:lnTo>
                    <a:pt x="85" y="279"/>
                  </a:lnTo>
                  <a:lnTo>
                    <a:pt x="64" y="263"/>
                  </a:lnTo>
                  <a:lnTo>
                    <a:pt x="42" y="253"/>
                  </a:lnTo>
                  <a:lnTo>
                    <a:pt x="7" y="218"/>
                  </a:lnTo>
                  <a:lnTo>
                    <a:pt x="0" y="215"/>
                  </a:lnTo>
                  <a:lnTo>
                    <a:pt x="14" y="196"/>
                  </a:lnTo>
                  <a:lnTo>
                    <a:pt x="33" y="168"/>
                  </a:lnTo>
                  <a:lnTo>
                    <a:pt x="19" y="125"/>
                  </a:lnTo>
                  <a:lnTo>
                    <a:pt x="35" y="87"/>
                  </a:lnTo>
                  <a:lnTo>
                    <a:pt x="30" y="64"/>
                  </a:lnTo>
                  <a:lnTo>
                    <a:pt x="49" y="59"/>
                  </a:lnTo>
                  <a:lnTo>
                    <a:pt x="94" y="68"/>
                  </a:lnTo>
                  <a:lnTo>
                    <a:pt x="149" y="45"/>
                  </a:lnTo>
                  <a:lnTo>
                    <a:pt x="168" y="57"/>
                  </a:lnTo>
                  <a:lnTo>
                    <a:pt x="184" y="14"/>
                  </a:lnTo>
                  <a:lnTo>
                    <a:pt x="215" y="0"/>
                  </a:lnTo>
                  <a:lnTo>
                    <a:pt x="232" y="2"/>
                  </a:lnTo>
                  <a:lnTo>
                    <a:pt x="243" y="14"/>
                  </a:lnTo>
                  <a:lnTo>
                    <a:pt x="248" y="35"/>
                  </a:lnTo>
                  <a:lnTo>
                    <a:pt x="234" y="73"/>
                  </a:lnTo>
                  <a:lnTo>
                    <a:pt x="262" y="66"/>
                  </a:lnTo>
                  <a:lnTo>
                    <a:pt x="262" y="120"/>
                  </a:lnTo>
                  <a:lnTo>
                    <a:pt x="279" y="154"/>
                  </a:lnTo>
                  <a:lnTo>
                    <a:pt x="296" y="147"/>
                  </a:lnTo>
                  <a:lnTo>
                    <a:pt x="310" y="156"/>
                  </a:lnTo>
                  <a:lnTo>
                    <a:pt x="317" y="144"/>
                  </a:lnTo>
                  <a:lnTo>
                    <a:pt x="336" y="168"/>
                  </a:lnTo>
                  <a:lnTo>
                    <a:pt x="352" y="173"/>
                  </a:lnTo>
                  <a:lnTo>
                    <a:pt x="400" y="163"/>
                  </a:lnTo>
                  <a:lnTo>
                    <a:pt x="409" y="173"/>
                  </a:lnTo>
                  <a:lnTo>
                    <a:pt x="428" y="158"/>
                  </a:lnTo>
                  <a:lnTo>
                    <a:pt x="447" y="210"/>
                  </a:lnTo>
                  <a:lnTo>
                    <a:pt x="428" y="244"/>
                  </a:lnTo>
                  <a:lnTo>
                    <a:pt x="374" y="239"/>
                  </a:lnTo>
                  <a:lnTo>
                    <a:pt x="369" y="270"/>
                  </a:lnTo>
                  <a:lnTo>
                    <a:pt x="350" y="270"/>
                  </a:lnTo>
                  <a:lnTo>
                    <a:pt x="340" y="293"/>
                  </a:lnTo>
                  <a:lnTo>
                    <a:pt x="307" y="296"/>
                  </a:lnTo>
                  <a:lnTo>
                    <a:pt x="269" y="326"/>
                  </a:lnTo>
                  <a:lnTo>
                    <a:pt x="288" y="348"/>
                  </a:lnTo>
                  <a:lnTo>
                    <a:pt x="324" y="367"/>
                  </a:lnTo>
                  <a:lnTo>
                    <a:pt x="331" y="367"/>
                  </a:lnTo>
                  <a:lnTo>
                    <a:pt x="348" y="343"/>
                  </a:lnTo>
                  <a:lnTo>
                    <a:pt x="369" y="348"/>
                  </a:lnTo>
                  <a:lnTo>
                    <a:pt x="383" y="357"/>
                  </a:lnTo>
                  <a:lnTo>
                    <a:pt x="374" y="407"/>
                  </a:lnTo>
                  <a:lnTo>
                    <a:pt x="383" y="428"/>
                  </a:lnTo>
                  <a:lnTo>
                    <a:pt x="350" y="457"/>
                  </a:lnTo>
                  <a:lnTo>
                    <a:pt x="390" y="521"/>
                  </a:lnTo>
                  <a:lnTo>
                    <a:pt x="381" y="547"/>
                  </a:lnTo>
                  <a:lnTo>
                    <a:pt x="385" y="608"/>
                  </a:lnTo>
                  <a:lnTo>
                    <a:pt x="390" y="632"/>
                  </a:lnTo>
                  <a:lnTo>
                    <a:pt x="407" y="637"/>
                  </a:lnTo>
                  <a:lnTo>
                    <a:pt x="419" y="715"/>
                  </a:lnTo>
                  <a:lnTo>
                    <a:pt x="452" y="77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1" name="Freeform 11"/>
            <p:cNvSpPr>
              <a:spLocks/>
            </p:cNvSpPr>
            <p:nvPr/>
          </p:nvSpPr>
          <p:spPr bwMode="auto">
            <a:xfrm>
              <a:off x="1694936" y="2480072"/>
              <a:ext cx="515541" cy="585788"/>
            </a:xfrm>
            <a:custGeom>
              <a:avLst/>
              <a:gdLst>
                <a:gd name="T0" fmla="*/ 410 w 433"/>
                <a:gd name="T1" fmla="*/ 367 h 492"/>
                <a:gd name="T2" fmla="*/ 377 w 433"/>
                <a:gd name="T3" fmla="*/ 414 h 492"/>
                <a:gd name="T4" fmla="*/ 344 w 433"/>
                <a:gd name="T5" fmla="*/ 412 h 492"/>
                <a:gd name="T6" fmla="*/ 263 w 433"/>
                <a:gd name="T7" fmla="*/ 443 h 492"/>
                <a:gd name="T8" fmla="*/ 228 w 433"/>
                <a:gd name="T9" fmla="*/ 424 h 492"/>
                <a:gd name="T10" fmla="*/ 166 w 433"/>
                <a:gd name="T11" fmla="*/ 412 h 492"/>
                <a:gd name="T12" fmla="*/ 112 w 433"/>
                <a:gd name="T13" fmla="*/ 421 h 492"/>
                <a:gd name="T14" fmla="*/ 88 w 433"/>
                <a:gd name="T15" fmla="*/ 462 h 492"/>
                <a:gd name="T16" fmla="*/ 81 w 433"/>
                <a:gd name="T17" fmla="*/ 480 h 492"/>
                <a:gd name="T18" fmla="*/ 76 w 433"/>
                <a:gd name="T19" fmla="*/ 480 h 492"/>
                <a:gd name="T20" fmla="*/ 71 w 433"/>
                <a:gd name="T21" fmla="*/ 492 h 492"/>
                <a:gd name="T22" fmla="*/ 24 w 433"/>
                <a:gd name="T23" fmla="*/ 400 h 492"/>
                <a:gd name="T24" fmla="*/ 10 w 433"/>
                <a:gd name="T25" fmla="*/ 272 h 492"/>
                <a:gd name="T26" fmla="*/ 5 w 433"/>
                <a:gd name="T27" fmla="*/ 251 h 492"/>
                <a:gd name="T28" fmla="*/ 86 w 433"/>
                <a:gd name="T29" fmla="*/ 270 h 492"/>
                <a:gd name="T30" fmla="*/ 114 w 433"/>
                <a:gd name="T31" fmla="*/ 220 h 492"/>
                <a:gd name="T32" fmla="*/ 97 w 433"/>
                <a:gd name="T33" fmla="*/ 147 h 492"/>
                <a:gd name="T34" fmla="*/ 133 w 433"/>
                <a:gd name="T35" fmla="*/ 125 h 492"/>
                <a:gd name="T36" fmla="*/ 187 w 433"/>
                <a:gd name="T37" fmla="*/ 52 h 492"/>
                <a:gd name="T38" fmla="*/ 228 w 433"/>
                <a:gd name="T39" fmla="*/ 71 h 492"/>
                <a:gd name="T40" fmla="*/ 254 w 433"/>
                <a:gd name="T41" fmla="*/ 54 h 492"/>
                <a:gd name="T42" fmla="*/ 256 w 433"/>
                <a:gd name="T43" fmla="*/ 19 h 492"/>
                <a:gd name="T44" fmla="*/ 273 w 433"/>
                <a:gd name="T45" fmla="*/ 9 h 492"/>
                <a:gd name="T46" fmla="*/ 282 w 433"/>
                <a:gd name="T47" fmla="*/ 14 h 492"/>
                <a:gd name="T48" fmla="*/ 296 w 433"/>
                <a:gd name="T49" fmla="*/ 43 h 492"/>
                <a:gd name="T50" fmla="*/ 322 w 433"/>
                <a:gd name="T51" fmla="*/ 99 h 492"/>
                <a:gd name="T52" fmla="*/ 325 w 433"/>
                <a:gd name="T53" fmla="*/ 151 h 492"/>
                <a:gd name="T54" fmla="*/ 374 w 433"/>
                <a:gd name="T55" fmla="*/ 159 h 492"/>
                <a:gd name="T56" fmla="*/ 405 w 433"/>
                <a:gd name="T57" fmla="*/ 211 h 492"/>
                <a:gd name="T58" fmla="*/ 419 w 433"/>
                <a:gd name="T59" fmla="*/ 232 h 492"/>
                <a:gd name="T60" fmla="*/ 426 w 433"/>
                <a:gd name="T61" fmla="*/ 258 h 492"/>
                <a:gd name="T62" fmla="*/ 412 w 433"/>
                <a:gd name="T63" fmla="*/ 286 h 492"/>
                <a:gd name="T64" fmla="*/ 410 w 433"/>
                <a:gd name="T65" fmla="*/ 36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92">
                  <a:moveTo>
                    <a:pt x="410" y="367"/>
                  </a:moveTo>
                  <a:lnTo>
                    <a:pt x="410" y="367"/>
                  </a:lnTo>
                  <a:lnTo>
                    <a:pt x="391" y="395"/>
                  </a:lnTo>
                  <a:lnTo>
                    <a:pt x="377" y="414"/>
                  </a:lnTo>
                  <a:lnTo>
                    <a:pt x="365" y="409"/>
                  </a:lnTo>
                  <a:lnTo>
                    <a:pt x="344" y="412"/>
                  </a:lnTo>
                  <a:lnTo>
                    <a:pt x="284" y="440"/>
                  </a:lnTo>
                  <a:lnTo>
                    <a:pt x="263" y="443"/>
                  </a:lnTo>
                  <a:lnTo>
                    <a:pt x="244" y="435"/>
                  </a:lnTo>
                  <a:lnTo>
                    <a:pt x="228" y="424"/>
                  </a:lnTo>
                  <a:lnTo>
                    <a:pt x="206" y="414"/>
                  </a:lnTo>
                  <a:lnTo>
                    <a:pt x="166" y="412"/>
                  </a:lnTo>
                  <a:lnTo>
                    <a:pt x="123" y="417"/>
                  </a:lnTo>
                  <a:lnTo>
                    <a:pt x="112" y="421"/>
                  </a:lnTo>
                  <a:lnTo>
                    <a:pt x="104" y="431"/>
                  </a:lnTo>
                  <a:lnTo>
                    <a:pt x="88" y="462"/>
                  </a:lnTo>
                  <a:lnTo>
                    <a:pt x="86" y="476"/>
                  </a:lnTo>
                  <a:lnTo>
                    <a:pt x="81" y="480"/>
                  </a:lnTo>
                  <a:lnTo>
                    <a:pt x="78" y="483"/>
                  </a:lnTo>
                  <a:lnTo>
                    <a:pt x="76" y="480"/>
                  </a:lnTo>
                  <a:lnTo>
                    <a:pt x="74" y="483"/>
                  </a:lnTo>
                  <a:lnTo>
                    <a:pt x="71" y="492"/>
                  </a:lnTo>
                  <a:lnTo>
                    <a:pt x="36" y="462"/>
                  </a:lnTo>
                  <a:lnTo>
                    <a:pt x="24" y="400"/>
                  </a:lnTo>
                  <a:lnTo>
                    <a:pt x="22" y="329"/>
                  </a:lnTo>
                  <a:lnTo>
                    <a:pt x="10" y="272"/>
                  </a:lnTo>
                  <a:lnTo>
                    <a:pt x="0" y="258"/>
                  </a:lnTo>
                  <a:lnTo>
                    <a:pt x="5" y="251"/>
                  </a:lnTo>
                  <a:lnTo>
                    <a:pt x="24" y="241"/>
                  </a:lnTo>
                  <a:lnTo>
                    <a:pt x="86" y="270"/>
                  </a:lnTo>
                  <a:lnTo>
                    <a:pt x="112" y="267"/>
                  </a:lnTo>
                  <a:lnTo>
                    <a:pt x="114" y="220"/>
                  </a:lnTo>
                  <a:lnTo>
                    <a:pt x="95" y="187"/>
                  </a:lnTo>
                  <a:lnTo>
                    <a:pt x="97" y="147"/>
                  </a:lnTo>
                  <a:lnTo>
                    <a:pt x="126" y="142"/>
                  </a:lnTo>
                  <a:lnTo>
                    <a:pt x="133" y="125"/>
                  </a:lnTo>
                  <a:lnTo>
                    <a:pt x="180" y="104"/>
                  </a:lnTo>
                  <a:lnTo>
                    <a:pt x="187" y="52"/>
                  </a:lnTo>
                  <a:lnTo>
                    <a:pt x="213" y="57"/>
                  </a:lnTo>
                  <a:lnTo>
                    <a:pt x="228" y="71"/>
                  </a:lnTo>
                  <a:lnTo>
                    <a:pt x="251" y="59"/>
                  </a:lnTo>
                  <a:lnTo>
                    <a:pt x="254" y="54"/>
                  </a:lnTo>
                  <a:lnTo>
                    <a:pt x="242" y="43"/>
                  </a:lnTo>
                  <a:lnTo>
                    <a:pt x="256" y="19"/>
                  </a:lnTo>
                  <a:lnTo>
                    <a:pt x="246" y="0"/>
                  </a:lnTo>
                  <a:lnTo>
                    <a:pt x="273" y="9"/>
                  </a:lnTo>
                  <a:lnTo>
                    <a:pt x="287" y="0"/>
                  </a:lnTo>
                  <a:lnTo>
                    <a:pt x="282" y="14"/>
                  </a:lnTo>
                  <a:lnTo>
                    <a:pt x="294" y="12"/>
                  </a:lnTo>
                  <a:lnTo>
                    <a:pt x="296" y="43"/>
                  </a:lnTo>
                  <a:lnTo>
                    <a:pt x="315" y="43"/>
                  </a:lnTo>
                  <a:lnTo>
                    <a:pt x="322" y="99"/>
                  </a:lnTo>
                  <a:lnTo>
                    <a:pt x="344" y="135"/>
                  </a:lnTo>
                  <a:lnTo>
                    <a:pt x="325" y="151"/>
                  </a:lnTo>
                  <a:lnTo>
                    <a:pt x="346" y="166"/>
                  </a:lnTo>
                  <a:lnTo>
                    <a:pt x="374" y="159"/>
                  </a:lnTo>
                  <a:lnTo>
                    <a:pt x="384" y="163"/>
                  </a:lnTo>
                  <a:lnTo>
                    <a:pt x="405" y="211"/>
                  </a:lnTo>
                  <a:lnTo>
                    <a:pt x="431" y="220"/>
                  </a:lnTo>
                  <a:lnTo>
                    <a:pt x="419" y="232"/>
                  </a:lnTo>
                  <a:lnTo>
                    <a:pt x="433" y="246"/>
                  </a:lnTo>
                  <a:lnTo>
                    <a:pt x="426" y="258"/>
                  </a:lnTo>
                  <a:lnTo>
                    <a:pt x="407" y="263"/>
                  </a:lnTo>
                  <a:lnTo>
                    <a:pt x="412" y="286"/>
                  </a:lnTo>
                  <a:lnTo>
                    <a:pt x="396" y="324"/>
                  </a:lnTo>
                  <a:lnTo>
                    <a:pt x="410" y="36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2" name="Freeform 13"/>
            <p:cNvSpPr>
              <a:spLocks/>
            </p:cNvSpPr>
            <p:nvPr/>
          </p:nvSpPr>
          <p:spPr bwMode="auto">
            <a:xfrm>
              <a:off x="1204398" y="2232422"/>
              <a:ext cx="566738" cy="509588"/>
            </a:xfrm>
            <a:custGeom>
              <a:avLst/>
              <a:gdLst>
                <a:gd name="T0" fmla="*/ 396 w 476"/>
                <a:gd name="T1" fmla="*/ 409 h 428"/>
                <a:gd name="T2" fmla="*/ 372 w 476"/>
                <a:gd name="T3" fmla="*/ 428 h 428"/>
                <a:gd name="T4" fmla="*/ 341 w 476"/>
                <a:gd name="T5" fmla="*/ 421 h 428"/>
                <a:gd name="T6" fmla="*/ 266 w 476"/>
                <a:gd name="T7" fmla="*/ 414 h 428"/>
                <a:gd name="T8" fmla="*/ 275 w 476"/>
                <a:gd name="T9" fmla="*/ 385 h 428"/>
                <a:gd name="T10" fmla="*/ 254 w 476"/>
                <a:gd name="T11" fmla="*/ 374 h 428"/>
                <a:gd name="T12" fmla="*/ 230 w 476"/>
                <a:gd name="T13" fmla="*/ 383 h 428"/>
                <a:gd name="T14" fmla="*/ 209 w 476"/>
                <a:gd name="T15" fmla="*/ 404 h 428"/>
                <a:gd name="T16" fmla="*/ 145 w 476"/>
                <a:gd name="T17" fmla="*/ 423 h 428"/>
                <a:gd name="T18" fmla="*/ 83 w 476"/>
                <a:gd name="T19" fmla="*/ 400 h 428"/>
                <a:gd name="T20" fmla="*/ 55 w 476"/>
                <a:gd name="T21" fmla="*/ 371 h 428"/>
                <a:gd name="T22" fmla="*/ 45 w 476"/>
                <a:gd name="T23" fmla="*/ 307 h 428"/>
                <a:gd name="T24" fmla="*/ 5 w 476"/>
                <a:gd name="T25" fmla="*/ 179 h 428"/>
                <a:gd name="T26" fmla="*/ 5 w 476"/>
                <a:gd name="T27" fmla="*/ 118 h 428"/>
                <a:gd name="T28" fmla="*/ 10 w 476"/>
                <a:gd name="T29" fmla="*/ 99 h 428"/>
                <a:gd name="T30" fmla="*/ 116 w 476"/>
                <a:gd name="T31" fmla="*/ 90 h 428"/>
                <a:gd name="T32" fmla="*/ 131 w 476"/>
                <a:gd name="T33" fmla="*/ 92 h 428"/>
                <a:gd name="T34" fmla="*/ 176 w 476"/>
                <a:gd name="T35" fmla="*/ 33 h 428"/>
                <a:gd name="T36" fmla="*/ 254 w 476"/>
                <a:gd name="T37" fmla="*/ 11 h 428"/>
                <a:gd name="T38" fmla="*/ 301 w 476"/>
                <a:gd name="T39" fmla="*/ 47 h 428"/>
                <a:gd name="T40" fmla="*/ 261 w 476"/>
                <a:gd name="T41" fmla="*/ 82 h 428"/>
                <a:gd name="T42" fmla="*/ 266 w 476"/>
                <a:gd name="T43" fmla="*/ 118 h 428"/>
                <a:gd name="T44" fmla="*/ 318 w 476"/>
                <a:gd name="T45" fmla="*/ 203 h 428"/>
                <a:gd name="T46" fmla="*/ 353 w 476"/>
                <a:gd name="T47" fmla="*/ 194 h 428"/>
                <a:gd name="T48" fmla="*/ 412 w 476"/>
                <a:gd name="T49" fmla="*/ 196 h 428"/>
                <a:gd name="T50" fmla="*/ 415 w 476"/>
                <a:gd name="T51" fmla="*/ 172 h 428"/>
                <a:gd name="T52" fmla="*/ 453 w 476"/>
                <a:gd name="T53" fmla="*/ 241 h 428"/>
                <a:gd name="T54" fmla="*/ 476 w 476"/>
                <a:gd name="T55" fmla="*/ 265 h 428"/>
                <a:gd name="T56" fmla="*/ 443 w 476"/>
                <a:gd name="T57" fmla="*/ 274 h 428"/>
                <a:gd name="T58" fmla="*/ 384 w 476"/>
                <a:gd name="T59" fmla="*/ 307 h 428"/>
                <a:gd name="T60" fmla="*/ 382 w 476"/>
                <a:gd name="T61" fmla="*/ 359 h 428"/>
                <a:gd name="T62" fmla="*/ 400 w 476"/>
                <a:gd name="T63" fmla="*/ 38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6" h="428">
                  <a:moveTo>
                    <a:pt x="396" y="409"/>
                  </a:moveTo>
                  <a:lnTo>
                    <a:pt x="396" y="409"/>
                  </a:lnTo>
                  <a:lnTo>
                    <a:pt x="382" y="416"/>
                  </a:lnTo>
                  <a:lnTo>
                    <a:pt x="372" y="428"/>
                  </a:lnTo>
                  <a:lnTo>
                    <a:pt x="363" y="426"/>
                  </a:lnTo>
                  <a:lnTo>
                    <a:pt x="341" y="421"/>
                  </a:lnTo>
                  <a:lnTo>
                    <a:pt x="277" y="423"/>
                  </a:lnTo>
                  <a:lnTo>
                    <a:pt x="266" y="414"/>
                  </a:lnTo>
                  <a:lnTo>
                    <a:pt x="275" y="397"/>
                  </a:lnTo>
                  <a:lnTo>
                    <a:pt x="275" y="385"/>
                  </a:lnTo>
                  <a:lnTo>
                    <a:pt x="268" y="378"/>
                  </a:lnTo>
                  <a:lnTo>
                    <a:pt x="254" y="374"/>
                  </a:lnTo>
                  <a:lnTo>
                    <a:pt x="240" y="376"/>
                  </a:lnTo>
                  <a:lnTo>
                    <a:pt x="230" y="383"/>
                  </a:lnTo>
                  <a:lnTo>
                    <a:pt x="221" y="393"/>
                  </a:lnTo>
                  <a:lnTo>
                    <a:pt x="209" y="404"/>
                  </a:lnTo>
                  <a:lnTo>
                    <a:pt x="169" y="421"/>
                  </a:lnTo>
                  <a:lnTo>
                    <a:pt x="145" y="423"/>
                  </a:lnTo>
                  <a:lnTo>
                    <a:pt x="126" y="421"/>
                  </a:lnTo>
                  <a:lnTo>
                    <a:pt x="83" y="400"/>
                  </a:lnTo>
                  <a:lnTo>
                    <a:pt x="71" y="390"/>
                  </a:lnTo>
                  <a:lnTo>
                    <a:pt x="55" y="371"/>
                  </a:lnTo>
                  <a:lnTo>
                    <a:pt x="48" y="355"/>
                  </a:lnTo>
                  <a:lnTo>
                    <a:pt x="45" y="307"/>
                  </a:lnTo>
                  <a:lnTo>
                    <a:pt x="15" y="222"/>
                  </a:lnTo>
                  <a:lnTo>
                    <a:pt x="5" y="179"/>
                  </a:lnTo>
                  <a:lnTo>
                    <a:pt x="19" y="153"/>
                  </a:lnTo>
                  <a:lnTo>
                    <a:pt x="5" y="118"/>
                  </a:lnTo>
                  <a:lnTo>
                    <a:pt x="0" y="108"/>
                  </a:lnTo>
                  <a:lnTo>
                    <a:pt x="10" y="99"/>
                  </a:lnTo>
                  <a:lnTo>
                    <a:pt x="93" y="73"/>
                  </a:lnTo>
                  <a:lnTo>
                    <a:pt x="116" y="90"/>
                  </a:lnTo>
                  <a:lnTo>
                    <a:pt x="121" y="90"/>
                  </a:lnTo>
                  <a:lnTo>
                    <a:pt x="131" y="92"/>
                  </a:lnTo>
                  <a:lnTo>
                    <a:pt x="135" y="80"/>
                  </a:lnTo>
                  <a:lnTo>
                    <a:pt x="176" y="33"/>
                  </a:lnTo>
                  <a:lnTo>
                    <a:pt x="218" y="0"/>
                  </a:lnTo>
                  <a:lnTo>
                    <a:pt x="254" y="11"/>
                  </a:lnTo>
                  <a:lnTo>
                    <a:pt x="292" y="0"/>
                  </a:lnTo>
                  <a:lnTo>
                    <a:pt x="301" y="47"/>
                  </a:lnTo>
                  <a:lnTo>
                    <a:pt x="301" y="63"/>
                  </a:lnTo>
                  <a:lnTo>
                    <a:pt x="261" y="82"/>
                  </a:lnTo>
                  <a:lnTo>
                    <a:pt x="251" y="92"/>
                  </a:lnTo>
                  <a:lnTo>
                    <a:pt x="266" y="118"/>
                  </a:lnTo>
                  <a:lnTo>
                    <a:pt x="329" y="191"/>
                  </a:lnTo>
                  <a:lnTo>
                    <a:pt x="318" y="203"/>
                  </a:lnTo>
                  <a:lnTo>
                    <a:pt x="346" y="208"/>
                  </a:lnTo>
                  <a:lnTo>
                    <a:pt x="353" y="194"/>
                  </a:lnTo>
                  <a:lnTo>
                    <a:pt x="386" y="182"/>
                  </a:lnTo>
                  <a:lnTo>
                    <a:pt x="412" y="196"/>
                  </a:lnTo>
                  <a:lnTo>
                    <a:pt x="410" y="177"/>
                  </a:lnTo>
                  <a:lnTo>
                    <a:pt x="415" y="172"/>
                  </a:lnTo>
                  <a:lnTo>
                    <a:pt x="457" y="213"/>
                  </a:lnTo>
                  <a:lnTo>
                    <a:pt x="453" y="241"/>
                  </a:lnTo>
                  <a:lnTo>
                    <a:pt x="476" y="255"/>
                  </a:lnTo>
                  <a:lnTo>
                    <a:pt x="476" y="265"/>
                  </a:lnTo>
                  <a:lnTo>
                    <a:pt x="471" y="272"/>
                  </a:lnTo>
                  <a:lnTo>
                    <a:pt x="443" y="274"/>
                  </a:lnTo>
                  <a:lnTo>
                    <a:pt x="424" y="322"/>
                  </a:lnTo>
                  <a:lnTo>
                    <a:pt x="384" y="307"/>
                  </a:lnTo>
                  <a:lnTo>
                    <a:pt x="393" y="350"/>
                  </a:lnTo>
                  <a:lnTo>
                    <a:pt x="382" y="359"/>
                  </a:lnTo>
                  <a:lnTo>
                    <a:pt x="398" y="369"/>
                  </a:lnTo>
                  <a:lnTo>
                    <a:pt x="400" y="385"/>
                  </a:lnTo>
                  <a:lnTo>
                    <a:pt x="396" y="40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3" name="Freeform 15"/>
            <p:cNvSpPr>
              <a:spLocks/>
            </p:cNvSpPr>
            <p:nvPr/>
          </p:nvSpPr>
          <p:spPr bwMode="auto">
            <a:xfrm>
              <a:off x="1503245" y="2191941"/>
              <a:ext cx="496491" cy="609600"/>
            </a:xfrm>
            <a:custGeom>
              <a:avLst/>
              <a:gdLst>
                <a:gd name="T0" fmla="*/ 185 w 417"/>
                <a:gd name="T1" fmla="*/ 483 h 512"/>
                <a:gd name="T2" fmla="*/ 161 w 417"/>
                <a:gd name="T3" fmla="*/ 500 h 512"/>
                <a:gd name="T4" fmla="*/ 133 w 417"/>
                <a:gd name="T5" fmla="*/ 469 h 512"/>
                <a:gd name="T6" fmla="*/ 131 w 417"/>
                <a:gd name="T7" fmla="*/ 450 h 512"/>
                <a:gd name="T8" fmla="*/ 149 w 417"/>
                <a:gd name="T9" fmla="*/ 419 h 512"/>
                <a:gd name="T10" fmla="*/ 131 w 417"/>
                <a:gd name="T11" fmla="*/ 393 h 512"/>
                <a:gd name="T12" fmla="*/ 133 w 417"/>
                <a:gd name="T13" fmla="*/ 341 h 512"/>
                <a:gd name="T14" fmla="*/ 192 w 417"/>
                <a:gd name="T15" fmla="*/ 308 h 512"/>
                <a:gd name="T16" fmla="*/ 225 w 417"/>
                <a:gd name="T17" fmla="*/ 299 h 512"/>
                <a:gd name="T18" fmla="*/ 202 w 417"/>
                <a:gd name="T19" fmla="*/ 275 h 512"/>
                <a:gd name="T20" fmla="*/ 164 w 417"/>
                <a:gd name="T21" fmla="*/ 206 h 512"/>
                <a:gd name="T22" fmla="*/ 161 w 417"/>
                <a:gd name="T23" fmla="*/ 230 h 512"/>
                <a:gd name="T24" fmla="*/ 102 w 417"/>
                <a:gd name="T25" fmla="*/ 228 h 512"/>
                <a:gd name="T26" fmla="*/ 67 w 417"/>
                <a:gd name="T27" fmla="*/ 237 h 512"/>
                <a:gd name="T28" fmla="*/ 15 w 417"/>
                <a:gd name="T29" fmla="*/ 152 h 512"/>
                <a:gd name="T30" fmla="*/ 10 w 417"/>
                <a:gd name="T31" fmla="*/ 116 h 512"/>
                <a:gd name="T32" fmla="*/ 50 w 417"/>
                <a:gd name="T33" fmla="*/ 81 h 512"/>
                <a:gd name="T34" fmla="*/ 140 w 417"/>
                <a:gd name="T35" fmla="*/ 95 h 512"/>
                <a:gd name="T36" fmla="*/ 204 w 417"/>
                <a:gd name="T37" fmla="*/ 0 h 512"/>
                <a:gd name="T38" fmla="*/ 256 w 417"/>
                <a:gd name="T39" fmla="*/ 3 h 512"/>
                <a:gd name="T40" fmla="*/ 273 w 417"/>
                <a:gd name="T41" fmla="*/ 74 h 512"/>
                <a:gd name="T42" fmla="*/ 247 w 417"/>
                <a:gd name="T43" fmla="*/ 76 h 512"/>
                <a:gd name="T44" fmla="*/ 263 w 417"/>
                <a:gd name="T45" fmla="*/ 135 h 512"/>
                <a:gd name="T46" fmla="*/ 313 w 417"/>
                <a:gd name="T47" fmla="*/ 157 h 512"/>
                <a:gd name="T48" fmla="*/ 355 w 417"/>
                <a:gd name="T49" fmla="*/ 164 h 512"/>
                <a:gd name="T50" fmla="*/ 379 w 417"/>
                <a:gd name="T51" fmla="*/ 166 h 512"/>
                <a:gd name="T52" fmla="*/ 398 w 417"/>
                <a:gd name="T53" fmla="*/ 232 h 512"/>
                <a:gd name="T54" fmla="*/ 417 w 417"/>
                <a:gd name="T55" fmla="*/ 261 h 512"/>
                <a:gd name="T56" fmla="*/ 415 w 417"/>
                <a:gd name="T57" fmla="*/ 296 h 512"/>
                <a:gd name="T58" fmla="*/ 389 w 417"/>
                <a:gd name="T59" fmla="*/ 313 h 512"/>
                <a:gd name="T60" fmla="*/ 348 w 417"/>
                <a:gd name="T61" fmla="*/ 294 h 512"/>
                <a:gd name="T62" fmla="*/ 294 w 417"/>
                <a:gd name="T63" fmla="*/ 367 h 512"/>
                <a:gd name="T64" fmla="*/ 258 w 417"/>
                <a:gd name="T65" fmla="*/ 389 h 512"/>
                <a:gd name="T66" fmla="*/ 275 w 417"/>
                <a:gd name="T67" fmla="*/ 462 h 512"/>
                <a:gd name="T68" fmla="*/ 247 w 417"/>
                <a:gd name="T69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7" h="512">
                  <a:moveTo>
                    <a:pt x="185" y="483"/>
                  </a:moveTo>
                  <a:lnTo>
                    <a:pt x="185" y="483"/>
                  </a:lnTo>
                  <a:lnTo>
                    <a:pt x="166" y="493"/>
                  </a:lnTo>
                  <a:lnTo>
                    <a:pt x="161" y="500"/>
                  </a:lnTo>
                  <a:lnTo>
                    <a:pt x="154" y="486"/>
                  </a:lnTo>
                  <a:lnTo>
                    <a:pt x="133" y="469"/>
                  </a:lnTo>
                  <a:lnTo>
                    <a:pt x="121" y="462"/>
                  </a:lnTo>
                  <a:lnTo>
                    <a:pt x="131" y="450"/>
                  </a:lnTo>
                  <a:lnTo>
                    <a:pt x="145" y="443"/>
                  </a:lnTo>
                  <a:lnTo>
                    <a:pt x="149" y="419"/>
                  </a:lnTo>
                  <a:lnTo>
                    <a:pt x="147" y="403"/>
                  </a:lnTo>
                  <a:lnTo>
                    <a:pt x="131" y="393"/>
                  </a:lnTo>
                  <a:lnTo>
                    <a:pt x="142" y="384"/>
                  </a:lnTo>
                  <a:lnTo>
                    <a:pt x="133" y="341"/>
                  </a:lnTo>
                  <a:lnTo>
                    <a:pt x="173" y="356"/>
                  </a:lnTo>
                  <a:lnTo>
                    <a:pt x="192" y="308"/>
                  </a:lnTo>
                  <a:lnTo>
                    <a:pt x="220" y="306"/>
                  </a:lnTo>
                  <a:lnTo>
                    <a:pt x="225" y="299"/>
                  </a:lnTo>
                  <a:lnTo>
                    <a:pt x="225" y="289"/>
                  </a:lnTo>
                  <a:lnTo>
                    <a:pt x="202" y="275"/>
                  </a:lnTo>
                  <a:lnTo>
                    <a:pt x="206" y="247"/>
                  </a:lnTo>
                  <a:lnTo>
                    <a:pt x="164" y="206"/>
                  </a:lnTo>
                  <a:lnTo>
                    <a:pt x="159" y="211"/>
                  </a:lnTo>
                  <a:lnTo>
                    <a:pt x="161" y="230"/>
                  </a:lnTo>
                  <a:lnTo>
                    <a:pt x="135" y="216"/>
                  </a:lnTo>
                  <a:lnTo>
                    <a:pt x="102" y="228"/>
                  </a:lnTo>
                  <a:lnTo>
                    <a:pt x="95" y="242"/>
                  </a:lnTo>
                  <a:lnTo>
                    <a:pt x="67" y="237"/>
                  </a:lnTo>
                  <a:lnTo>
                    <a:pt x="78" y="225"/>
                  </a:lnTo>
                  <a:lnTo>
                    <a:pt x="15" y="152"/>
                  </a:lnTo>
                  <a:lnTo>
                    <a:pt x="0" y="126"/>
                  </a:lnTo>
                  <a:lnTo>
                    <a:pt x="10" y="116"/>
                  </a:lnTo>
                  <a:lnTo>
                    <a:pt x="50" y="97"/>
                  </a:lnTo>
                  <a:lnTo>
                    <a:pt x="50" y="81"/>
                  </a:lnTo>
                  <a:lnTo>
                    <a:pt x="114" y="79"/>
                  </a:lnTo>
                  <a:lnTo>
                    <a:pt x="140" y="95"/>
                  </a:lnTo>
                  <a:lnTo>
                    <a:pt x="176" y="19"/>
                  </a:lnTo>
                  <a:lnTo>
                    <a:pt x="204" y="0"/>
                  </a:lnTo>
                  <a:lnTo>
                    <a:pt x="213" y="22"/>
                  </a:lnTo>
                  <a:lnTo>
                    <a:pt x="256" y="3"/>
                  </a:lnTo>
                  <a:lnTo>
                    <a:pt x="273" y="48"/>
                  </a:lnTo>
                  <a:lnTo>
                    <a:pt x="273" y="74"/>
                  </a:lnTo>
                  <a:lnTo>
                    <a:pt x="256" y="67"/>
                  </a:lnTo>
                  <a:lnTo>
                    <a:pt x="247" y="76"/>
                  </a:lnTo>
                  <a:lnTo>
                    <a:pt x="263" y="93"/>
                  </a:lnTo>
                  <a:lnTo>
                    <a:pt x="263" y="135"/>
                  </a:lnTo>
                  <a:lnTo>
                    <a:pt x="282" y="133"/>
                  </a:lnTo>
                  <a:lnTo>
                    <a:pt x="313" y="157"/>
                  </a:lnTo>
                  <a:lnTo>
                    <a:pt x="339" y="145"/>
                  </a:lnTo>
                  <a:lnTo>
                    <a:pt x="355" y="164"/>
                  </a:lnTo>
                  <a:lnTo>
                    <a:pt x="379" y="152"/>
                  </a:lnTo>
                  <a:lnTo>
                    <a:pt x="379" y="166"/>
                  </a:lnTo>
                  <a:lnTo>
                    <a:pt x="415" y="199"/>
                  </a:lnTo>
                  <a:lnTo>
                    <a:pt x="398" y="232"/>
                  </a:lnTo>
                  <a:lnTo>
                    <a:pt x="407" y="242"/>
                  </a:lnTo>
                  <a:lnTo>
                    <a:pt x="417" y="261"/>
                  </a:lnTo>
                  <a:lnTo>
                    <a:pt x="403" y="285"/>
                  </a:lnTo>
                  <a:lnTo>
                    <a:pt x="415" y="296"/>
                  </a:lnTo>
                  <a:lnTo>
                    <a:pt x="412" y="301"/>
                  </a:lnTo>
                  <a:lnTo>
                    <a:pt x="389" y="313"/>
                  </a:lnTo>
                  <a:lnTo>
                    <a:pt x="374" y="299"/>
                  </a:lnTo>
                  <a:lnTo>
                    <a:pt x="348" y="294"/>
                  </a:lnTo>
                  <a:lnTo>
                    <a:pt x="341" y="346"/>
                  </a:lnTo>
                  <a:lnTo>
                    <a:pt x="294" y="367"/>
                  </a:lnTo>
                  <a:lnTo>
                    <a:pt x="287" y="384"/>
                  </a:lnTo>
                  <a:lnTo>
                    <a:pt x="258" y="389"/>
                  </a:lnTo>
                  <a:lnTo>
                    <a:pt x="256" y="429"/>
                  </a:lnTo>
                  <a:lnTo>
                    <a:pt x="275" y="462"/>
                  </a:lnTo>
                  <a:lnTo>
                    <a:pt x="273" y="509"/>
                  </a:lnTo>
                  <a:lnTo>
                    <a:pt x="247" y="512"/>
                  </a:lnTo>
                  <a:lnTo>
                    <a:pt x="185" y="4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4" name="Freeform 17"/>
            <p:cNvSpPr>
              <a:spLocks/>
            </p:cNvSpPr>
            <p:nvPr/>
          </p:nvSpPr>
          <p:spPr bwMode="auto">
            <a:xfrm>
              <a:off x="3797580" y="2828926"/>
              <a:ext cx="692944" cy="966788"/>
            </a:xfrm>
            <a:custGeom>
              <a:avLst/>
              <a:gdLst>
                <a:gd name="T0" fmla="*/ 575 w 582"/>
                <a:gd name="T1" fmla="*/ 237 h 812"/>
                <a:gd name="T2" fmla="*/ 578 w 582"/>
                <a:gd name="T3" fmla="*/ 287 h 812"/>
                <a:gd name="T4" fmla="*/ 563 w 582"/>
                <a:gd name="T5" fmla="*/ 273 h 812"/>
                <a:gd name="T6" fmla="*/ 552 w 582"/>
                <a:gd name="T7" fmla="*/ 251 h 812"/>
                <a:gd name="T8" fmla="*/ 516 w 582"/>
                <a:gd name="T9" fmla="*/ 268 h 812"/>
                <a:gd name="T10" fmla="*/ 507 w 582"/>
                <a:gd name="T11" fmla="*/ 303 h 812"/>
                <a:gd name="T12" fmla="*/ 488 w 582"/>
                <a:gd name="T13" fmla="*/ 344 h 812"/>
                <a:gd name="T14" fmla="*/ 438 w 582"/>
                <a:gd name="T15" fmla="*/ 379 h 812"/>
                <a:gd name="T16" fmla="*/ 436 w 582"/>
                <a:gd name="T17" fmla="*/ 415 h 812"/>
                <a:gd name="T18" fmla="*/ 428 w 582"/>
                <a:gd name="T19" fmla="*/ 434 h 812"/>
                <a:gd name="T20" fmla="*/ 410 w 582"/>
                <a:gd name="T21" fmla="*/ 457 h 812"/>
                <a:gd name="T22" fmla="*/ 414 w 582"/>
                <a:gd name="T23" fmla="*/ 488 h 812"/>
                <a:gd name="T24" fmla="*/ 407 w 582"/>
                <a:gd name="T25" fmla="*/ 507 h 812"/>
                <a:gd name="T26" fmla="*/ 381 w 582"/>
                <a:gd name="T27" fmla="*/ 526 h 812"/>
                <a:gd name="T28" fmla="*/ 391 w 582"/>
                <a:gd name="T29" fmla="*/ 557 h 812"/>
                <a:gd name="T30" fmla="*/ 386 w 582"/>
                <a:gd name="T31" fmla="*/ 585 h 812"/>
                <a:gd name="T32" fmla="*/ 365 w 582"/>
                <a:gd name="T33" fmla="*/ 597 h 812"/>
                <a:gd name="T34" fmla="*/ 350 w 582"/>
                <a:gd name="T35" fmla="*/ 614 h 812"/>
                <a:gd name="T36" fmla="*/ 346 w 582"/>
                <a:gd name="T37" fmla="*/ 630 h 812"/>
                <a:gd name="T38" fmla="*/ 313 w 582"/>
                <a:gd name="T39" fmla="*/ 701 h 812"/>
                <a:gd name="T40" fmla="*/ 322 w 582"/>
                <a:gd name="T41" fmla="*/ 720 h 812"/>
                <a:gd name="T42" fmla="*/ 355 w 582"/>
                <a:gd name="T43" fmla="*/ 749 h 812"/>
                <a:gd name="T44" fmla="*/ 329 w 582"/>
                <a:gd name="T45" fmla="*/ 753 h 812"/>
                <a:gd name="T46" fmla="*/ 303 w 582"/>
                <a:gd name="T47" fmla="*/ 808 h 812"/>
                <a:gd name="T48" fmla="*/ 286 w 582"/>
                <a:gd name="T49" fmla="*/ 812 h 812"/>
                <a:gd name="T50" fmla="*/ 218 w 582"/>
                <a:gd name="T51" fmla="*/ 798 h 812"/>
                <a:gd name="T52" fmla="*/ 234 w 582"/>
                <a:gd name="T53" fmla="*/ 718 h 812"/>
                <a:gd name="T54" fmla="*/ 173 w 582"/>
                <a:gd name="T55" fmla="*/ 744 h 812"/>
                <a:gd name="T56" fmla="*/ 99 w 582"/>
                <a:gd name="T57" fmla="*/ 713 h 812"/>
                <a:gd name="T58" fmla="*/ 121 w 582"/>
                <a:gd name="T59" fmla="*/ 651 h 812"/>
                <a:gd name="T60" fmla="*/ 142 w 582"/>
                <a:gd name="T61" fmla="*/ 618 h 812"/>
                <a:gd name="T62" fmla="*/ 137 w 582"/>
                <a:gd name="T63" fmla="*/ 597 h 812"/>
                <a:gd name="T64" fmla="*/ 116 w 582"/>
                <a:gd name="T65" fmla="*/ 576 h 812"/>
                <a:gd name="T66" fmla="*/ 83 w 582"/>
                <a:gd name="T67" fmla="*/ 517 h 812"/>
                <a:gd name="T68" fmla="*/ 12 w 582"/>
                <a:gd name="T69" fmla="*/ 507 h 812"/>
                <a:gd name="T70" fmla="*/ 52 w 582"/>
                <a:gd name="T71" fmla="*/ 438 h 812"/>
                <a:gd name="T72" fmla="*/ 118 w 582"/>
                <a:gd name="T73" fmla="*/ 446 h 812"/>
                <a:gd name="T74" fmla="*/ 180 w 582"/>
                <a:gd name="T75" fmla="*/ 405 h 812"/>
                <a:gd name="T76" fmla="*/ 225 w 582"/>
                <a:gd name="T77" fmla="*/ 384 h 812"/>
                <a:gd name="T78" fmla="*/ 246 w 582"/>
                <a:gd name="T79" fmla="*/ 365 h 812"/>
                <a:gd name="T80" fmla="*/ 232 w 582"/>
                <a:gd name="T81" fmla="*/ 325 h 812"/>
                <a:gd name="T82" fmla="*/ 239 w 582"/>
                <a:gd name="T83" fmla="*/ 308 h 812"/>
                <a:gd name="T84" fmla="*/ 225 w 582"/>
                <a:gd name="T85" fmla="*/ 277 h 812"/>
                <a:gd name="T86" fmla="*/ 272 w 582"/>
                <a:gd name="T87" fmla="*/ 232 h 812"/>
                <a:gd name="T88" fmla="*/ 301 w 582"/>
                <a:gd name="T89" fmla="*/ 235 h 812"/>
                <a:gd name="T90" fmla="*/ 272 w 582"/>
                <a:gd name="T91" fmla="*/ 138 h 812"/>
                <a:gd name="T92" fmla="*/ 346 w 582"/>
                <a:gd name="T93" fmla="*/ 128 h 812"/>
                <a:gd name="T94" fmla="*/ 360 w 582"/>
                <a:gd name="T95" fmla="*/ 128 h 812"/>
                <a:gd name="T96" fmla="*/ 424 w 582"/>
                <a:gd name="T97" fmla="*/ 100 h 812"/>
                <a:gd name="T98" fmla="*/ 407 w 582"/>
                <a:gd name="T99" fmla="*/ 43 h 812"/>
                <a:gd name="T100" fmla="*/ 395 w 582"/>
                <a:gd name="T101" fmla="*/ 0 h 812"/>
                <a:gd name="T102" fmla="*/ 516 w 582"/>
                <a:gd name="T103" fmla="*/ 31 h 812"/>
                <a:gd name="T104" fmla="*/ 556 w 582"/>
                <a:gd name="T105" fmla="*/ 185 h 812"/>
                <a:gd name="T106" fmla="*/ 582 w 582"/>
                <a:gd name="T107" fmla="*/ 204 h 812"/>
                <a:gd name="T108" fmla="*/ 575 w 582"/>
                <a:gd name="T109" fmla="*/ 23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2" h="812">
                  <a:moveTo>
                    <a:pt x="575" y="237"/>
                  </a:moveTo>
                  <a:lnTo>
                    <a:pt x="575" y="237"/>
                  </a:lnTo>
                  <a:lnTo>
                    <a:pt x="578" y="240"/>
                  </a:lnTo>
                  <a:lnTo>
                    <a:pt x="578" y="287"/>
                  </a:lnTo>
                  <a:lnTo>
                    <a:pt x="568" y="282"/>
                  </a:lnTo>
                  <a:lnTo>
                    <a:pt x="563" y="273"/>
                  </a:lnTo>
                  <a:lnTo>
                    <a:pt x="559" y="258"/>
                  </a:lnTo>
                  <a:lnTo>
                    <a:pt x="552" y="251"/>
                  </a:lnTo>
                  <a:lnTo>
                    <a:pt x="537" y="266"/>
                  </a:lnTo>
                  <a:lnTo>
                    <a:pt x="516" y="268"/>
                  </a:lnTo>
                  <a:lnTo>
                    <a:pt x="509" y="285"/>
                  </a:lnTo>
                  <a:lnTo>
                    <a:pt x="507" y="303"/>
                  </a:lnTo>
                  <a:lnTo>
                    <a:pt x="502" y="327"/>
                  </a:lnTo>
                  <a:lnTo>
                    <a:pt x="488" y="344"/>
                  </a:lnTo>
                  <a:lnTo>
                    <a:pt x="455" y="363"/>
                  </a:lnTo>
                  <a:lnTo>
                    <a:pt x="438" y="379"/>
                  </a:lnTo>
                  <a:lnTo>
                    <a:pt x="436" y="389"/>
                  </a:lnTo>
                  <a:lnTo>
                    <a:pt x="436" y="415"/>
                  </a:lnTo>
                  <a:lnTo>
                    <a:pt x="433" y="424"/>
                  </a:lnTo>
                  <a:lnTo>
                    <a:pt x="428" y="434"/>
                  </a:lnTo>
                  <a:lnTo>
                    <a:pt x="417" y="446"/>
                  </a:lnTo>
                  <a:lnTo>
                    <a:pt x="410" y="457"/>
                  </a:lnTo>
                  <a:lnTo>
                    <a:pt x="412" y="474"/>
                  </a:lnTo>
                  <a:lnTo>
                    <a:pt x="414" y="488"/>
                  </a:lnTo>
                  <a:lnTo>
                    <a:pt x="412" y="500"/>
                  </a:lnTo>
                  <a:lnTo>
                    <a:pt x="407" y="507"/>
                  </a:lnTo>
                  <a:lnTo>
                    <a:pt x="388" y="519"/>
                  </a:lnTo>
                  <a:lnTo>
                    <a:pt x="381" y="526"/>
                  </a:lnTo>
                  <a:lnTo>
                    <a:pt x="381" y="547"/>
                  </a:lnTo>
                  <a:lnTo>
                    <a:pt x="391" y="557"/>
                  </a:lnTo>
                  <a:lnTo>
                    <a:pt x="395" y="564"/>
                  </a:lnTo>
                  <a:lnTo>
                    <a:pt x="386" y="585"/>
                  </a:lnTo>
                  <a:lnTo>
                    <a:pt x="379" y="595"/>
                  </a:lnTo>
                  <a:lnTo>
                    <a:pt x="365" y="597"/>
                  </a:lnTo>
                  <a:lnTo>
                    <a:pt x="357" y="604"/>
                  </a:lnTo>
                  <a:lnTo>
                    <a:pt x="350" y="614"/>
                  </a:lnTo>
                  <a:lnTo>
                    <a:pt x="348" y="623"/>
                  </a:lnTo>
                  <a:lnTo>
                    <a:pt x="346" y="630"/>
                  </a:lnTo>
                  <a:lnTo>
                    <a:pt x="343" y="640"/>
                  </a:lnTo>
                  <a:lnTo>
                    <a:pt x="313" y="701"/>
                  </a:lnTo>
                  <a:lnTo>
                    <a:pt x="310" y="715"/>
                  </a:lnTo>
                  <a:lnTo>
                    <a:pt x="322" y="720"/>
                  </a:lnTo>
                  <a:lnTo>
                    <a:pt x="346" y="734"/>
                  </a:lnTo>
                  <a:lnTo>
                    <a:pt x="355" y="749"/>
                  </a:lnTo>
                  <a:lnTo>
                    <a:pt x="329" y="749"/>
                  </a:lnTo>
                  <a:lnTo>
                    <a:pt x="329" y="753"/>
                  </a:lnTo>
                  <a:lnTo>
                    <a:pt x="315" y="756"/>
                  </a:lnTo>
                  <a:lnTo>
                    <a:pt x="303" y="808"/>
                  </a:lnTo>
                  <a:lnTo>
                    <a:pt x="291" y="801"/>
                  </a:lnTo>
                  <a:lnTo>
                    <a:pt x="286" y="812"/>
                  </a:lnTo>
                  <a:lnTo>
                    <a:pt x="272" y="791"/>
                  </a:lnTo>
                  <a:lnTo>
                    <a:pt x="218" y="798"/>
                  </a:lnTo>
                  <a:lnTo>
                    <a:pt x="239" y="772"/>
                  </a:lnTo>
                  <a:lnTo>
                    <a:pt x="234" y="718"/>
                  </a:lnTo>
                  <a:lnTo>
                    <a:pt x="249" y="689"/>
                  </a:lnTo>
                  <a:lnTo>
                    <a:pt x="173" y="744"/>
                  </a:lnTo>
                  <a:lnTo>
                    <a:pt x="130" y="746"/>
                  </a:lnTo>
                  <a:lnTo>
                    <a:pt x="99" y="713"/>
                  </a:lnTo>
                  <a:lnTo>
                    <a:pt x="95" y="694"/>
                  </a:lnTo>
                  <a:lnTo>
                    <a:pt x="121" y="651"/>
                  </a:lnTo>
                  <a:lnTo>
                    <a:pt x="121" y="633"/>
                  </a:lnTo>
                  <a:lnTo>
                    <a:pt x="142" y="618"/>
                  </a:lnTo>
                  <a:lnTo>
                    <a:pt x="142" y="602"/>
                  </a:lnTo>
                  <a:lnTo>
                    <a:pt x="137" y="597"/>
                  </a:lnTo>
                  <a:lnTo>
                    <a:pt x="123" y="599"/>
                  </a:lnTo>
                  <a:lnTo>
                    <a:pt x="116" y="576"/>
                  </a:lnTo>
                  <a:lnTo>
                    <a:pt x="78" y="550"/>
                  </a:lnTo>
                  <a:lnTo>
                    <a:pt x="83" y="517"/>
                  </a:lnTo>
                  <a:lnTo>
                    <a:pt x="21" y="517"/>
                  </a:lnTo>
                  <a:lnTo>
                    <a:pt x="12" y="507"/>
                  </a:lnTo>
                  <a:lnTo>
                    <a:pt x="0" y="481"/>
                  </a:lnTo>
                  <a:lnTo>
                    <a:pt x="52" y="438"/>
                  </a:lnTo>
                  <a:lnTo>
                    <a:pt x="88" y="431"/>
                  </a:lnTo>
                  <a:lnTo>
                    <a:pt x="118" y="446"/>
                  </a:lnTo>
                  <a:lnTo>
                    <a:pt x="173" y="398"/>
                  </a:lnTo>
                  <a:lnTo>
                    <a:pt x="180" y="405"/>
                  </a:lnTo>
                  <a:lnTo>
                    <a:pt x="218" y="377"/>
                  </a:lnTo>
                  <a:lnTo>
                    <a:pt x="225" y="384"/>
                  </a:lnTo>
                  <a:lnTo>
                    <a:pt x="227" y="365"/>
                  </a:lnTo>
                  <a:lnTo>
                    <a:pt x="246" y="365"/>
                  </a:lnTo>
                  <a:lnTo>
                    <a:pt x="246" y="332"/>
                  </a:lnTo>
                  <a:lnTo>
                    <a:pt x="232" y="325"/>
                  </a:lnTo>
                  <a:lnTo>
                    <a:pt x="241" y="322"/>
                  </a:lnTo>
                  <a:lnTo>
                    <a:pt x="239" y="308"/>
                  </a:lnTo>
                  <a:lnTo>
                    <a:pt x="218" y="315"/>
                  </a:lnTo>
                  <a:lnTo>
                    <a:pt x="225" y="277"/>
                  </a:lnTo>
                  <a:lnTo>
                    <a:pt x="260" y="235"/>
                  </a:lnTo>
                  <a:lnTo>
                    <a:pt x="272" y="232"/>
                  </a:lnTo>
                  <a:lnTo>
                    <a:pt x="277" y="251"/>
                  </a:lnTo>
                  <a:lnTo>
                    <a:pt x="301" y="235"/>
                  </a:lnTo>
                  <a:lnTo>
                    <a:pt x="265" y="190"/>
                  </a:lnTo>
                  <a:lnTo>
                    <a:pt x="272" y="138"/>
                  </a:lnTo>
                  <a:lnTo>
                    <a:pt x="329" y="126"/>
                  </a:lnTo>
                  <a:lnTo>
                    <a:pt x="346" y="128"/>
                  </a:lnTo>
                  <a:lnTo>
                    <a:pt x="353" y="142"/>
                  </a:lnTo>
                  <a:lnTo>
                    <a:pt x="360" y="128"/>
                  </a:lnTo>
                  <a:lnTo>
                    <a:pt x="419" y="114"/>
                  </a:lnTo>
                  <a:lnTo>
                    <a:pt x="424" y="100"/>
                  </a:lnTo>
                  <a:lnTo>
                    <a:pt x="391" y="98"/>
                  </a:lnTo>
                  <a:lnTo>
                    <a:pt x="407" y="43"/>
                  </a:lnTo>
                  <a:lnTo>
                    <a:pt x="388" y="29"/>
                  </a:lnTo>
                  <a:lnTo>
                    <a:pt x="395" y="0"/>
                  </a:lnTo>
                  <a:lnTo>
                    <a:pt x="514" y="17"/>
                  </a:lnTo>
                  <a:lnTo>
                    <a:pt x="516" y="31"/>
                  </a:lnTo>
                  <a:lnTo>
                    <a:pt x="549" y="45"/>
                  </a:lnTo>
                  <a:lnTo>
                    <a:pt x="556" y="185"/>
                  </a:lnTo>
                  <a:lnTo>
                    <a:pt x="561" y="202"/>
                  </a:lnTo>
                  <a:lnTo>
                    <a:pt x="582" y="204"/>
                  </a:lnTo>
                  <a:lnTo>
                    <a:pt x="571" y="221"/>
                  </a:lnTo>
                  <a:lnTo>
                    <a:pt x="575" y="23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5" name="Freeform 19"/>
            <p:cNvSpPr>
              <a:spLocks/>
            </p:cNvSpPr>
            <p:nvPr/>
          </p:nvSpPr>
          <p:spPr bwMode="auto">
            <a:xfrm>
              <a:off x="3533261" y="2717007"/>
              <a:ext cx="622697" cy="684609"/>
            </a:xfrm>
            <a:custGeom>
              <a:avLst/>
              <a:gdLst>
                <a:gd name="T0" fmla="*/ 350 w 523"/>
                <a:gd name="T1" fmla="*/ 33 h 575"/>
                <a:gd name="T2" fmla="*/ 437 w 523"/>
                <a:gd name="T3" fmla="*/ 76 h 575"/>
                <a:gd name="T4" fmla="*/ 482 w 523"/>
                <a:gd name="T5" fmla="*/ 90 h 575"/>
                <a:gd name="T6" fmla="*/ 471 w 523"/>
                <a:gd name="T7" fmla="*/ 144 h 575"/>
                <a:gd name="T8" fmla="*/ 516 w 523"/>
                <a:gd name="T9" fmla="*/ 175 h 575"/>
                <a:gd name="T10" fmla="*/ 487 w 523"/>
                <a:gd name="T11" fmla="*/ 284 h 575"/>
                <a:gd name="T12" fmla="*/ 499 w 523"/>
                <a:gd name="T13" fmla="*/ 345 h 575"/>
                <a:gd name="T14" fmla="*/ 482 w 523"/>
                <a:gd name="T15" fmla="*/ 329 h 575"/>
                <a:gd name="T16" fmla="*/ 440 w 523"/>
                <a:gd name="T17" fmla="*/ 409 h 575"/>
                <a:gd name="T18" fmla="*/ 463 w 523"/>
                <a:gd name="T19" fmla="*/ 416 h 575"/>
                <a:gd name="T20" fmla="*/ 468 w 523"/>
                <a:gd name="T21" fmla="*/ 426 h 575"/>
                <a:gd name="T22" fmla="*/ 449 w 523"/>
                <a:gd name="T23" fmla="*/ 459 h 575"/>
                <a:gd name="T24" fmla="*/ 440 w 523"/>
                <a:gd name="T25" fmla="*/ 471 h 575"/>
                <a:gd name="T26" fmla="*/ 395 w 523"/>
                <a:gd name="T27" fmla="*/ 492 h 575"/>
                <a:gd name="T28" fmla="*/ 310 w 523"/>
                <a:gd name="T29" fmla="*/ 525 h 575"/>
                <a:gd name="T30" fmla="*/ 222 w 523"/>
                <a:gd name="T31" fmla="*/ 575 h 575"/>
                <a:gd name="T32" fmla="*/ 137 w 523"/>
                <a:gd name="T33" fmla="*/ 513 h 575"/>
                <a:gd name="T34" fmla="*/ 66 w 523"/>
                <a:gd name="T35" fmla="*/ 495 h 575"/>
                <a:gd name="T36" fmla="*/ 45 w 523"/>
                <a:gd name="T37" fmla="*/ 457 h 575"/>
                <a:gd name="T38" fmla="*/ 78 w 523"/>
                <a:gd name="T39" fmla="*/ 419 h 575"/>
                <a:gd name="T40" fmla="*/ 40 w 523"/>
                <a:gd name="T41" fmla="*/ 364 h 575"/>
                <a:gd name="T42" fmla="*/ 37 w 523"/>
                <a:gd name="T43" fmla="*/ 350 h 575"/>
                <a:gd name="T44" fmla="*/ 16 w 523"/>
                <a:gd name="T45" fmla="*/ 317 h 575"/>
                <a:gd name="T46" fmla="*/ 42 w 523"/>
                <a:gd name="T47" fmla="*/ 300 h 575"/>
                <a:gd name="T48" fmla="*/ 73 w 523"/>
                <a:gd name="T49" fmla="*/ 281 h 575"/>
                <a:gd name="T50" fmla="*/ 149 w 523"/>
                <a:gd name="T51" fmla="*/ 246 h 575"/>
                <a:gd name="T52" fmla="*/ 172 w 523"/>
                <a:gd name="T53" fmla="*/ 194 h 575"/>
                <a:gd name="T54" fmla="*/ 139 w 523"/>
                <a:gd name="T55" fmla="*/ 173 h 575"/>
                <a:gd name="T56" fmla="*/ 120 w 523"/>
                <a:gd name="T57" fmla="*/ 184 h 575"/>
                <a:gd name="T58" fmla="*/ 156 w 523"/>
                <a:gd name="T59" fmla="*/ 125 h 575"/>
                <a:gd name="T60" fmla="*/ 163 w 523"/>
                <a:gd name="T61" fmla="*/ 78 h 575"/>
                <a:gd name="T62" fmla="*/ 172 w 523"/>
                <a:gd name="T63" fmla="*/ 12 h 575"/>
                <a:gd name="T64" fmla="*/ 189 w 523"/>
                <a:gd name="T65" fmla="*/ 0 h 575"/>
                <a:gd name="T66" fmla="*/ 269 w 523"/>
                <a:gd name="T67" fmla="*/ 0 h 575"/>
                <a:gd name="T68" fmla="*/ 298 w 523"/>
                <a:gd name="T69" fmla="*/ 33 h 575"/>
                <a:gd name="T70" fmla="*/ 303 w 523"/>
                <a:gd name="T71" fmla="*/ 49 h 575"/>
                <a:gd name="T72" fmla="*/ 350 w 523"/>
                <a:gd name="T73" fmla="*/ 3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" h="575">
                  <a:moveTo>
                    <a:pt x="350" y="33"/>
                  </a:moveTo>
                  <a:lnTo>
                    <a:pt x="350" y="33"/>
                  </a:lnTo>
                  <a:lnTo>
                    <a:pt x="407" y="78"/>
                  </a:lnTo>
                  <a:lnTo>
                    <a:pt x="437" y="76"/>
                  </a:lnTo>
                  <a:lnTo>
                    <a:pt x="435" y="92"/>
                  </a:lnTo>
                  <a:lnTo>
                    <a:pt x="482" y="90"/>
                  </a:lnTo>
                  <a:lnTo>
                    <a:pt x="468" y="128"/>
                  </a:lnTo>
                  <a:lnTo>
                    <a:pt x="471" y="144"/>
                  </a:lnTo>
                  <a:lnTo>
                    <a:pt x="490" y="170"/>
                  </a:lnTo>
                  <a:lnTo>
                    <a:pt x="516" y="175"/>
                  </a:lnTo>
                  <a:lnTo>
                    <a:pt x="494" y="232"/>
                  </a:lnTo>
                  <a:lnTo>
                    <a:pt x="487" y="284"/>
                  </a:lnTo>
                  <a:lnTo>
                    <a:pt x="523" y="329"/>
                  </a:lnTo>
                  <a:lnTo>
                    <a:pt x="499" y="345"/>
                  </a:lnTo>
                  <a:lnTo>
                    <a:pt x="494" y="326"/>
                  </a:lnTo>
                  <a:lnTo>
                    <a:pt x="482" y="329"/>
                  </a:lnTo>
                  <a:lnTo>
                    <a:pt x="447" y="371"/>
                  </a:lnTo>
                  <a:lnTo>
                    <a:pt x="440" y="409"/>
                  </a:lnTo>
                  <a:lnTo>
                    <a:pt x="461" y="402"/>
                  </a:lnTo>
                  <a:lnTo>
                    <a:pt x="463" y="416"/>
                  </a:lnTo>
                  <a:lnTo>
                    <a:pt x="454" y="419"/>
                  </a:lnTo>
                  <a:lnTo>
                    <a:pt x="468" y="426"/>
                  </a:lnTo>
                  <a:lnTo>
                    <a:pt x="468" y="459"/>
                  </a:lnTo>
                  <a:lnTo>
                    <a:pt x="449" y="459"/>
                  </a:lnTo>
                  <a:lnTo>
                    <a:pt x="447" y="478"/>
                  </a:lnTo>
                  <a:lnTo>
                    <a:pt x="440" y="471"/>
                  </a:lnTo>
                  <a:lnTo>
                    <a:pt x="402" y="499"/>
                  </a:lnTo>
                  <a:lnTo>
                    <a:pt x="395" y="492"/>
                  </a:lnTo>
                  <a:lnTo>
                    <a:pt x="340" y="540"/>
                  </a:lnTo>
                  <a:lnTo>
                    <a:pt x="310" y="525"/>
                  </a:lnTo>
                  <a:lnTo>
                    <a:pt x="274" y="532"/>
                  </a:lnTo>
                  <a:lnTo>
                    <a:pt x="222" y="575"/>
                  </a:lnTo>
                  <a:lnTo>
                    <a:pt x="172" y="511"/>
                  </a:lnTo>
                  <a:lnTo>
                    <a:pt x="137" y="513"/>
                  </a:lnTo>
                  <a:lnTo>
                    <a:pt x="123" y="528"/>
                  </a:lnTo>
                  <a:lnTo>
                    <a:pt x="66" y="495"/>
                  </a:lnTo>
                  <a:lnTo>
                    <a:pt x="71" y="478"/>
                  </a:lnTo>
                  <a:lnTo>
                    <a:pt x="45" y="457"/>
                  </a:lnTo>
                  <a:lnTo>
                    <a:pt x="71" y="447"/>
                  </a:lnTo>
                  <a:lnTo>
                    <a:pt x="78" y="419"/>
                  </a:lnTo>
                  <a:lnTo>
                    <a:pt x="40" y="381"/>
                  </a:lnTo>
                  <a:lnTo>
                    <a:pt x="40" y="364"/>
                  </a:lnTo>
                  <a:lnTo>
                    <a:pt x="28" y="367"/>
                  </a:lnTo>
                  <a:lnTo>
                    <a:pt x="37" y="350"/>
                  </a:lnTo>
                  <a:lnTo>
                    <a:pt x="0" y="331"/>
                  </a:lnTo>
                  <a:lnTo>
                    <a:pt x="16" y="317"/>
                  </a:lnTo>
                  <a:lnTo>
                    <a:pt x="45" y="317"/>
                  </a:lnTo>
                  <a:lnTo>
                    <a:pt x="42" y="300"/>
                  </a:lnTo>
                  <a:lnTo>
                    <a:pt x="61" y="284"/>
                  </a:lnTo>
                  <a:lnTo>
                    <a:pt x="73" y="281"/>
                  </a:lnTo>
                  <a:lnTo>
                    <a:pt x="82" y="296"/>
                  </a:lnTo>
                  <a:lnTo>
                    <a:pt x="149" y="246"/>
                  </a:lnTo>
                  <a:lnTo>
                    <a:pt x="175" y="218"/>
                  </a:lnTo>
                  <a:lnTo>
                    <a:pt x="172" y="194"/>
                  </a:lnTo>
                  <a:lnTo>
                    <a:pt x="161" y="170"/>
                  </a:lnTo>
                  <a:lnTo>
                    <a:pt x="139" y="173"/>
                  </a:lnTo>
                  <a:lnTo>
                    <a:pt x="127" y="192"/>
                  </a:lnTo>
                  <a:lnTo>
                    <a:pt x="120" y="184"/>
                  </a:lnTo>
                  <a:lnTo>
                    <a:pt x="170" y="142"/>
                  </a:lnTo>
                  <a:lnTo>
                    <a:pt x="156" y="125"/>
                  </a:lnTo>
                  <a:lnTo>
                    <a:pt x="172" y="97"/>
                  </a:lnTo>
                  <a:lnTo>
                    <a:pt x="163" y="78"/>
                  </a:lnTo>
                  <a:lnTo>
                    <a:pt x="194" y="45"/>
                  </a:lnTo>
                  <a:lnTo>
                    <a:pt x="172" y="12"/>
                  </a:lnTo>
                  <a:lnTo>
                    <a:pt x="177" y="0"/>
                  </a:lnTo>
                  <a:lnTo>
                    <a:pt x="189" y="0"/>
                  </a:lnTo>
                  <a:lnTo>
                    <a:pt x="234" y="28"/>
                  </a:lnTo>
                  <a:lnTo>
                    <a:pt x="269" y="0"/>
                  </a:lnTo>
                  <a:lnTo>
                    <a:pt x="281" y="31"/>
                  </a:lnTo>
                  <a:lnTo>
                    <a:pt x="298" y="33"/>
                  </a:lnTo>
                  <a:lnTo>
                    <a:pt x="295" y="45"/>
                  </a:lnTo>
                  <a:lnTo>
                    <a:pt x="303" y="49"/>
                  </a:lnTo>
                  <a:lnTo>
                    <a:pt x="317" y="52"/>
                  </a:lnTo>
                  <a:lnTo>
                    <a:pt x="350" y="3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6" name="Freeform 21"/>
            <p:cNvSpPr>
              <a:spLocks/>
            </p:cNvSpPr>
            <p:nvPr/>
          </p:nvSpPr>
          <p:spPr bwMode="auto">
            <a:xfrm>
              <a:off x="3529689" y="3861198"/>
              <a:ext cx="707231" cy="535781"/>
            </a:xfrm>
            <a:custGeom>
              <a:avLst/>
              <a:gdLst>
                <a:gd name="T0" fmla="*/ 561 w 594"/>
                <a:gd name="T1" fmla="*/ 303 h 450"/>
                <a:gd name="T2" fmla="*/ 594 w 594"/>
                <a:gd name="T3" fmla="*/ 357 h 450"/>
                <a:gd name="T4" fmla="*/ 571 w 594"/>
                <a:gd name="T5" fmla="*/ 379 h 450"/>
                <a:gd name="T6" fmla="*/ 528 w 594"/>
                <a:gd name="T7" fmla="*/ 369 h 450"/>
                <a:gd name="T8" fmla="*/ 481 w 594"/>
                <a:gd name="T9" fmla="*/ 379 h 450"/>
                <a:gd name="T10" fmla="*/ 469 w 594"/>
                <a:gd name="T11" fmla="*/ 407 h 450"/>
                <a:gd name="T12" fmla="*/ 452 w 594"/>
                <a:gd name="T13" fmla="*/ 417 h 450"/>
                <a:gd name="T14" fmla="*/ 412 w 594"/>
                <a:gd name="T15" fmla="*/ 402 h 450"/>
                <a:gd name="T16" fmla="*/ 372 w 594"/>
                <a:gd name="T17" fmla="*/ 433 h 450"/>
                <a:gd name="T18" fmla="*/ 324 w 594"/>
                <a:gd name="T19" fmla="*/ 445 h 450"/>
                <a:gd name="T20" fmla="*/ 317 w 594"/>
                <a:gd name="T21" fmla="*/ 419 h 450"/>
                <a:gd name="T22" fmla="*/ 320 w 594"/>
                <a:gd name="T23" fmla="*/ 388 h 450"/>
                <a:gd name="T24" fmla="*/ 261 w 594"/>
                <a:gd name="T25" fmla="*/ 293 h 450"/>
                <a:gd name="T26" fmla="*/ 208 w 594"/>
                <a:gd name="T27" fmla="*/ 267 h 450"/>
                <a:gd name="T28" fmla="*/ 192 w 594"/>
                <a:gd name="T29" fmla="*/ 263 h 450"/>
                <a:gd name="T30" fmla="*/ 185 w 594"/>
                <a:gd name="T31" fmla="*/ 275 h 450"/>
                <a:gd name="T32" fmla="*/ 173 w 594"/>
                <a:gd name="T33" fmla="*/ 286 h 450"/>
                <a:gd name="T34" fmla="*/ 152 w 594"/>
                <a:gd name="T35" fmla="*/ 277 h 450"/>
                <a:gd name="T36" fmla="*/ 149 w 594"/>
                <a:gd name="T37" fmla="*/ 241 h 450"/>
                <a:gd name="T38" fmla="*/ 161 w 594"/>
                <a:gd name="T39" fmla="*/ 230 h 450"/>
                <a:gd name="T40" fmla="*/ 133 w 594"/>
                <a:gd name="T41" fmla="*/ 187 h 450"/>
                <a:gd name="T42" fmla="*/ 90 w 594"/>
                <a:gd name="T43" fmla="*/ 168 h 450"/>
                <a:gd name="T44" fmla="*/ 24 w 594"/>
                <a:gd name="T45" fmla="*/ 180 h 450"/>
                <a:gd name="T46" fmla="*/ 5 w 594"/>
                <a:gd name="T47" fmla="*/ 135 h 450"/>
                <a:gd name="T48" fmla="*/ 29 w 594"/>
                <a:gd name="T49" fmla="*/ 43 h 450"/>
                <a:gd name="T50" fmla="*/ 71 w 594"/>
                <a:gd name="T51" fmla="*/ 64 h 450"/>
                <a:gd name="T52" fmla="*/ 119 w 594"/>
                <a:gd name="T53" fmla="*/ 61 h 450"/>
                <a:gd name="T54" fmla="*/ 218 w 594"/>
                <a:gd name="T55" fmla="*/ 31 h 450"/>
                <a:gd name="T56" fmla="*/ 287 w 594"/>
                <a:gd name="T57" fmla="*/ 19 h 450"/>
                <a:gd name="T58" fmla="*/ 353 w 594"/>
                <a:gd name="T59" fmla="*/ 71 h 450"/>
                <a:gd name="T60" fmla="*/ 405 w 594"/>
                <a:gd name="T61" fmla="*/ 16 h 450"/>
                <a:gd name="T62" fmla="*/ 457 w 594"/>
                <a:gd name="T63" fmla="*/ 7 h 450"/>
                <a:gd name="T64" fmla="*/ 488 w 594"/>
                <a:gd name="T65" fmla="*/ 9 h 450"/>
                <a:gd name="T66" fmla="*/ 540 w 594"/>
                <a:gd name="T67" fmla="*/ 5 h 450"/>
                <a:gd name="T68" fmla="*/ 540 w 594"/>
                <a:gd name="T69" fmla="*/ 35 h 450"/>
                <a:gd name="T70" fmla="*/ 549 w 594"/>
                <a:gd name="T71" fmla="*/ 111 h 450"/>
                <a:gd name="T72" fmla="*/ 523 w 594"/>
                <a:gd name="T73" fmla="*/ 140 h 450"/>
                <a:gd name="T74" fmla="*/ 542 w 594"/>
                <a:gd name="T75" fmla="*/ 206 h 450"/>
                <a:gd name="T76" fmla="*/ 587 w 594"/>
                <a:gd name="T77" fmla="*/ 215 h 450"/>
                <a:gd name="T78" fmla="*/ 556 w 594"/>
                <a:gd name="T79" fmla="*/ 263 h 450"/>
                <a:gd name="T80" fmla="*/ 561 w 594"/>
                <a:gd name="T81" fmla="*/ 30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4" h="450">
                  <a:moveTo>
                    <a:pt x="561" y="303"/>
                  </a:moveTo>
                  <a:lnTo>
                    <a:pt x="561" y="303"/>
                  </a:lnTo>
                  <a:lnTo>
                    <a:pt x="590" y="305"/>
                  </a:lnTo>
                  <a:lnTo>
                    <a:pt x="594" y="357"/>
                  </a:lnTo>
                  <a:lnTo>
                    <a:pt x="582" y="374"/>
                  </a:lnTo>
                  <a:lnTo>
                    <a:pt x="571" y="379"/>
                  </a:lnTo>
                  <a:lnTo>
                    <a:pt x="549" y="379"/>
                  </a:lnTo>
                  <a:lnTo>
                    <a:pt x="528" y="369"/>
                  </a:lnTo>
                  <a:lnTo>
                    <a:pt x="504" y="364"/>
                  </a:lnTo>
                  <a:lnTo>
                    <a:pt x="481" y="379"/>
                  </a:lnTo>
                  <a:lnTo>
                    <a:pt x="471" y="395"/>
                  </a:lnTo>
                  <a:lnTo>
                    <a:pt x="469" y="407"/>
                  </a:lnTo>
                  <a:lnTo>
                    <a:pt x="466" y="414"/>
                  </a:lnTo>
                  <a:lnTo>
                    <a:pt x="452" y="417"/>
                  </a:lnTo>
                  <a:lnTo>
                    <a:pt x="443" y="414"/>
                  </a:lnTo>
                  <a:lnTo>
                    <a:pt x="412" y="402"/>
                  </a:lnTo>
                  <a:lnTo>
                    <a:pt x="393" y="412"/>
                  </a:lnTo>
                  <a:lnTo>
                    <a:pt x="372" y="433"/>
                  </a:lnTo>
                  <a:lnTo>
                    <a:pt x="346" y="450"/>
                  </a:lnTo>
                  <a:lnTo>
                    <a:pt x="324" y="445"/>
                  </a:lnTo>
                  <a:lnTo>
                    <a:pt x="317" y="433"/>
                  </a:lnTo>
                  <a:lnTo>
                    <a:pt x="317" y="419"/>
                  </a:lnTo>
                  <a:lnTo>
                    <a:pt x="320" y="405"/>
                  </a:lnTo>
                  <a:lnTo>
                    <a:pt x="320" y="388"/>
                  </a:lnTo>
                  <a:lnTo>
                    <a:pt x="315" y="376"/>
                  </a:lnTo>
                  <a:lnTo>
                    <a:pt x="261" y="293"/>
                  </a:lnTo>
                  <a:lnTo>
                    <a:pt x="242" y="277"/>
                  </a:lnTo>
                  <a:lnTo>
                    <a:pt x="208" y="267"/>
                  </a:lnTo>
                  <a:lnTo>
                    <a:pt x="199" y="263"/>
                  </a:lnTo>
                  <a:lnTo>
                    <a:pt x="192" y="263"/>
                  </a:lnTo>
                  <a:lnTo>
                    <a:pt x="187" y="265"/>
                  </a:lnTo>
                  <a:lnTo>
                    <a:pt x="185" y="275"/>
                  </a:lnTo>
                  <a:lnTo>
                    <a:pt x="180" y="282"/>
                  </a:lnTo>
                  <a:lnTo>
                    <a:pt x="173" y="286"/>
                  </a:lnTo>
                  <a:lnTo>
                    <a:pt x="156" y="284"/>
                  </a:lnTo>
                  <a:lnTo>
                    <a:pt x="152" y="277"/>
                  </a:lnTo>
                  <a:lnTo>
                    <a:pt x="149" y="263"/>
                  </a:lnTo>
                  <a:lnTo>
                    <a:pt x="149" y="241"/>
                  </a:lnTo>
                  <a:lnTo>
                    <a:pt x="156" y="237"/>
                  </a:lnTo>
                  <a:lnTo>
                    <a:pt x="161" y="230"/>
                  </a:lnTo>
                  <a:lnTo>
                    <a:pt x="154" y="208"/>
                  </a:lnTo>
                  <a:lnTo>
                    <a:pt x="133" y="187"/>
                  </a:lnTo>
                  <a:lnTo>
                    <a:pt x="111" y="168"/>
                  </a:lnTo>
                  <a:lnTo>
                    <a:pt x="90" y="168"/>
                  </a:lnTo>
                  <a:lnTo>
                    <a:pt x="45" y="185"/>
                  </a:lnTo>
                  <a:lnTo>
                    <a:pt x="24" y="180"/>
                  </a:lnTo>
                  <a:lnTo>
                    <a:pt x="5" y="168"/>
                  </a:lnTo>
                  <a:lnTo>
                    <a:pt x="5" y="135"/>
                  </a:lnTo>
                  <a:lnTo>
                    <a:pt x="0" y="76"/>
                  </a:lnTo>
                  <a:lnTo>
                    <a:pt x="29" y="43"/>
                  </a:lnTo>
                  <a:lnTo>
                    <a:pt x="62" y="45"/>
                  </a:lnTo>
                  <a:lnTo>
                    <a:pt x="71" y="64"/>
                  </a:lnTo>
                  <a:lnTo>
                    <a:pt x="74" y="40"/>
                  </a:lnTo>
                  <a:lnTo>
                    <a:pt x="119" y="61"/>
                  </a:lnTo>
                  <a:lnTo>
                    <a:pt x="137" y="28"/>
                  </a:lnTo>
                  <a:lnTo>
                    <a:pt x="218" y="31"/>
                  </a:lnTo>
                  <a:lnTo>
                    <a:pt x="249" y="7"/>
                  </a:lnTo>
                  <a:lnTo>
                    <a:pt x="287" y="19"/>
                  </a:lnTo>
                  <a:lnTo>
                    <a:pt x="343" y="85"/>
                  </a:lnTo>
                  <a:lnTo>
                    <a:pt x="353" y="71"/>
                  </a:lnTo>
                  <a:lnTo>
                    <a:pt x="386" y="66"/>
                  </a:lnTo>
                  <a:lnTo>
                    <a:pt x="405" y="16"/>
                  </a:lnTo>
                  <a:lnTo>
                    <a:pt x="431" y="24"/>
                  </a:lnTo>
                  <a:lnTo>
                    <a:pt x="457" y="7"/>
                  </a:lnTo>
                  <a:lnTo>
                    <a:pt x="483" y="26"/>
                  </a:lnTo>
                  <a:lnTo>
                    <a:pt x="488" y="9"/>
                  </a:lnTo>
                  <a:lnTo>
                    <a:pt x="516" y="0"/>
                  </a:lnTo>
                  <a:lnTo>
                    <a:pt x="540" y="5"/>
                  </a:lnTo>
                  <a:lnTo>
                    <a:pt x="547" y="14"/>
                  </a:lnTo>
                  <a:lnTo>
                    <a:pt x="540" y="35"/>
                  </a:lnTo>
                  <a:lnTo>
                    <a:pt x="514" y="61"/>
                  </a:lnTo>
                  <a:lnTo>
                    <a:pt x="549" y="111"/>
                  </a:lnTo>
                  <a:lnTo>
                    <a:pt x="538" y="109"/>
                  </a:lnTo>
                  <a:lnTo>
                    <a:pt x="523" y="140"/>
                  </a:lnTo>
                  <a:lnTo>
                    <a:pt x="545" y="189"/>
                  </a:lnTo>
                  <a:lnTo>
                    <a:pt x="542" y="206"/>
                  </a:lnTo>
                  <a:lnTo>
                    <a:pt x="575" y="208"/>
                  </a:lnTo>
                  <a:lnTo>
                    <a:pt x="587" y="215"/>
                  </a:lnTo>
                  <a:lnTo>
                    <a:pt x="582" y="253"/>
                  </a:lnTo>
                  <a:lnTo>
                    <a:pt x="556" y="263"/>
                  </a:lnTo>
                  <a:lnTo>
                    <a:pt x="554" y="279"/>
                  </a:lnTo>
                  <a:lnTo>
                    <a:pt x="561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7" name="Freeform 23"/>
            <p:cNvSpPr>
              <a:spLocks/>
            </p:cNvSpPr>
            <p:nvPr/>
          </p:nvSpPr>
          <p:spPr bwMode="auto">
            <a:xfrm>
              <a:off x="3284421" y="3294460"/>
              <a:ext cx="873919" cy="766763"/>
            </a:xfrm>
            <a:custGeom>
              <a:avLst/>
              <a:gdLst>
                <a:gd name="T0" fmla="*/ 206 w 734"/>
                <a:gd name="T1" fmla="*/ 552 h 644"/>
                <a:gd name="T2" fmla="*/ 211 w 734"/>
                <a:gd name="T3" fmla="*/ 644 h 644"/>
                <a:gd name="T4" fmla="*/ 194 w 734"/>
                <a:gd name="T5" fmla="*/ 630 h 644"/>
                <a:gd name="T6" fmla="*/ 135 w 734"/>
                <a:gd name="T7" fmla="*/ 561 h 644"/>
                <a:gd name="T8" fmla="*/ 81 w 734"/>
                <a:gd name="T9" fmla="*/ 545 h 644"/>
                <a:gd name="T10" fmla="*/ 24 w 734"/>
                <a:gd name="T11" fmla="*/ 502 h 644"/>
                <a:gd name="T12" fmla="*/ 24 w 734"/>
                <a:gd name="T13" fmla="*/ 490 h 644"/>
                <a:gd name="T14" fmla="*/ 38 w 734"/>
                <a:gd name="T15" fmla="*/ 459 h 644"/>
                <a:gd name="T16" fmla="*/ 31 w 734"/>
                <a:gd name="T17" fmla="*/ 419 h 644"/>
                <a:gd name="T18" fmla="*/ 83 w 734"/>
                <a:gd name="T19" fmla="*/ 346 h 644"/>
                <a:gd name="T20" fmla="*/ 154 w 734"/>
                <a:gd name="T21" fmla="*/ 298 h 644"/>
                <a:gd name="T22" fmla="*/ 133 w 734"/>
                <a:gd name="T23" fmla="*/ 244 h 644"/>
                <a:gd name="T24" fmla="*/ 95 w 734"/>
                <a:gd name="T25" fmla="*/ 211 h 644"/>
                <a:gd name="T26" fmla="*/ 43 w 734"/>
                <a:gd name="T27" fmla="*/ 218 h 644"/>
                <a:gd name="T28" fmla="*/ 0 w 734"/>
                <a:gd name="T29" fmla="*/ 147 h 644"/>
                <a:gd name="T30" fmla="*/ 24 w 734"/>
                <a:gd name="T31" fmla="*/ 123 h 644"/>
                <a:gd name="T32" fmla="*/ 43 w 734"/>
                <a:gd name="T33" fmla="*/ 128 h 644"/>
                <a:gd name="T34" fmla="*/ 81 w 734"/>
                <a:gd name="T35" fmla="*/ 66 h 644"/>
                <a:gd name="T36" fmla="*/ 83 w 734"/>
                <a:gd name="T37" fmla="*/ 0 h 644"/>
                <a:gd name="T38" fmla="*/ 114 w 734"/>
                <a:gd name="T39" fmla="*/ 47 h 644"/>
                <a:gd name="T40" fmla="*/ 225 w 734"/>
                <a:gd name="T41" fmla="*/ 28 h 644"/>
                <a:gd name="T42" fmla="*/ 275 w 734"/>
                <a:gd name="T43" fmla="*/ 10 h 644"/>
                <a:gd name="T44" fmla="*/ 346 w 734"/>
                <a:gd name="T45" fmla="*/ 28 h 644"/>
                <a:gd name="T46" fmla="*/ 431 w 734"/>
                <a:gd name="T47" fmla="*/ 90 h 644"/>
                <a:gd name="T48" fmla="*/ 452 w 734"/>
                <a:gd name="T49" fmla="*/ 126 h 644"/>
                <a:gd name="T50" fmla="*/ 509 w 734"/>
                <a:gd name="T51" fmla="*/ 159 h 644"/>
                <a:gd name="T52" fmla="*/ 554 w 734"/>
                <a:gd name="T53" fmla="*/ 208 h 644"/>
                <a:gd name="T54" fmla="*/ 573 w 734"/>
                <a:gd name="T55" fmla="*/ 211 h 644"/>
                <a:gd name="T56" fmla="*/ 552 w 734"/>
                <a:gd name="T57" fmla="*/ 242 h 644"/>
                <a:gd name="T58" fmla="*/ 526 w 734"/>
                <a:gd name="T59" fmla="*/ 303 h 644"/>
                <a:gd name="T60" fmla="*/ 561 w 734"/>
                <a:gd name="T61" fmla="*/ 355 h 644"/>
                <a:gd name="T62" fmla="*/ 680 w 734"/>
                <a:gd name="T63" fmla="*/ 298 h 644"/>
                <a:gd name="T64" fmla="*/ 670 w 734"/>
                <a:gd name="T65" fmla="*/ 381 h 644"/>
                <a:gd name="T66" fmla="*/ 703 w 734"/>
                <a:gd name="T67" fmla="*/ 400 h 644"/>
                <a:gd name="T68" fmla="*/ 722 w 734"/>
                <a:gd name="T69" fmla="*/ 410 h 644"/>
                <a:gd name="T70" fmla="*/ 722 w 734"/>
                <a:gd name="T71" fmla="*/ 476 h 644"/>
                <a:gd name="T72" fmla="*/ 689 w 734"/>
                <a:gd name="T73" fmla="*/ 502 h 644"/>
                <a:gd name="T74" fmla="*/ 637 w 734"/>
                <a:gd name="T75" fmla="*/ 500 h 644"/>
                <a:gd name="T76" fmla="*/ 592 w 734"/>
                <a:gd name="T77" fmla="*/ 542 h 644"/>
                <a:gd name="T78" fmla="*/ 549 w 734"/>
                <a:gd name="T79" fmla="*/ 561 h 644"/>
                <a:gd name="T80" fmla="*/ 455 w 734"/>
                <a:gd name="T81" fmla="*/ 483 h 644"/>
                <a:gd name="T82" fmla="*/ 343 w 734"/>
                <a:gd name="T83" fmla="*/ 504 h 644"/>
                <a:gd name="T84" fmla="*/ 280 w 734"/>
                <a:gd name="T85" fmla="*/ 516 h 644"/>
                <a:gd name="T86" fmla="*/ 268 w 734"/>
                <a:gd name="T87" fmla="*/ 521 h 644"/>
                <a:gd name="T88" fmla="*/ 206 w 734"/>
                <a:gd name="T89" fmla="*/ 552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4" h="644">
                  <a:moveTo>
                    <a:pt x="206" y="552"/>
                  </a:moveTo>
                  <a:lnTo>
                    <a:pt x="206" y="552"/>
                  </a:lnTo>
                  <a:lnTo>
                    <a:pt x="211" y="611"/>
                  </a:lnTo>
                  <a:lnTo>
                    <a:pt x="211" y="644"/>
                  </a:lnTo>
                  <a:lnTo>
                    <a:pt x="211" y="644"/>
                  </a:lnTo>
                  <a:lnTo>
                    <a:pt x="194" y="630"/>
                  </a:lnTo>
                  <a:lnTo>
                    <a:pt x="149" y="571"/>
                  </a:lnTo>
                  <a:lnTo>
                    <a:pt x="135" y="561"/>
                  </a:lnTo>
                  <a:lnTo>
                    <a:pt x="100" y="554"/>
                  </a:lnTo>
                  <a:lnTo>
                    <a:pt x="81" y="545"/>
                  </a:lnTo>
                  <a:lnTo>
                    <a:pt x="41" y="509"/>
                  </a:lnTo>
                  <a:lnTo>
                    <a:pt x="24" y="502"/>
                  </a:lnTo>
                  <a:lnTo>
                    <a:pt x="22" y="502"/>
                  </a:lnTo>
                  <a:lnTo>
                    <a:pt x="24" y="490"/>
                  </a:lnTo>
                  <a:lnTo>
                    <a:pt x="26" y="464"/>
                  </a:lnTo>
                  <a:lnTo>
                    <a:pt x="38" y="459"/>
                  </a:lnTo>
                  <a:lnTo>
                    <a:pt x="29" y="431"/>
                  </a:lnTo>
                  <a:lnTo>
                    <a:pt x="31" y="419"/>
                  </a:lnTo>
                  <a:lnTo>
                    <a:pt x="102" y="360"/>
                  </a:lnTo>
                  <a:lnTo>
                    <a:pt x="83" y="346"/>
                  </a:lnTo>
                  <a:lnTo>
                    <a:pt x="107" y="320"/>
                  </a:lnTo>
                  <a:lnTo>
                    <a:pt x="154" y="298"/>
                  </a:lnTo>
                  <a:lnTo>
                    <a:pt x="133" y="277"/>
                  </a:lnTo>
                  <a:lnTo>
                    <a:pt x="133" y="244"/>
                  </a:lnTo>
                  <a:lnTo>
                    <a:pt x="104" y="232"/>
                  </a:lnTo>
                  <a:lnTo>
                    <a:pt x="95" y="211"/>
                  </a:lnTo>
                  <a:lnTo>
                    <a:pt x="52" y="223"/>
                  </a:lnTo>
                  <a:lnTo>
                    <a:pt x="43" y="218"/>
                  </a:lnTo>
                  <a:lnTo>
                    <a:pt x="26" y="168"/>
                  </a:lnTo>
                  <a:lnTo>
                    <a:pt x="0" y="147"/>
                  </a:lnTo>
                  <a:lnTo>
                    <a:pt x="19" y="147"/>
                  </a:lnTo>
                  <a:lnTo>
                    <a:pt x="24" y="123"/>
                  </a:lnTo>
                  <a:lnTo>
                    <a:pt x="33" y="133"/>
                  </a:lnTo>
                  <a:lnTo>
                    <a:pt x="43" y="128"/>
                  </a:lnTo>
                  <a:lnTo>
                    <a:pt x="74" y="92"/>
                  </a:lnTo>
                  <a:lnTo>
                    <a:pt x="81" y="66"/>
                  </a:lnTo>
                  <a:lnTo>
                    <a:pt x="74" y="59"/>
                  </a:lnTo>
                  <a:lnTo>
                    <a:pt x="83" y="0"/>
                  </a:lnTo>
                  <a:lnTo>
                    <a:pt x="93" y="40"/>
                  </a:lnTo>
                  <a:lnTo>
                    <a:pt x="114" y="47"/>
                  </a:lnTo>
                  <a:lnTo>
                    <a:pt x="204" y="36"/>
                  </a:lnTo>
                  <a:lnTo>
                    <a:pt x="225" y="28"/>
                  </a:lnTo>
                  <a:lnTo>
                    <a:pt x="249" y="10"/>
                  </a:lnTo>
                  <a:lnTo>
                    <a:pt x="275" y="10"/>
                  </a:lnTo>
                  <a:lnTo>
                    <a:pt x="332" y="43"/>
                  </a:lnTo>
                  <a:lnTo>
                    <a:pt x="346" y="28"/>
                  </a:lnTo>
                  <a:lnTo>
                    <a:pt x="381" y="26"/>
                  </a:lnTo>
                  <a:lnTo>
                    <a:pt x="431" y="90"/>
                  </a:lnTo>
                  <a:lnTo>
                    <a:pt x="443" y="116"/>
                  </a:lnTo>
                  <a:lnTo>
                    <a:pt x="452" y="126"/>
                  </a:lnTo>
                  <a:lnTo>
                    <a:pt x="514" y="126"/>
                  </a:lnTo>
                  <a:lnTo>
                    <a:pt x="509" y="159"/>
                  </a:lnTo>
                  <a:lnTo>
                    <a:pt x="547" y="185"/>
                  </a:lnTo>
                  <a:lnTo>
                    <a:pt x="554" y="208"/>
                  </a:lnTo>
                  <a:lnTo>
                    <a:pt x="568" y="206"/>
                  </a:lnTo>
                  <a:lnTo>
                    <a:pt x="573" y="211"/>
                  </a:lnTo>
                  <a:lnTo>
                    <a:pt x="573" y="227"/>
                  </a:lnTo>
                  <a:lnTo>
                    <a:pt x="552" y="242"/>
                  </a:lnTo>
                  <a:lnTo>
                    <a:pt x="552" y="260"/>
                  </a:lnTo>
                  <a:lnTo>
                    <a:pt x="526" y="303"/>
                  </a:lnTo>
                  <a:lnTo>
                    <a:pt x="530" y="322"/>
                  </a:lnTo>
                  <a:lnTo>
                    <a:pt x="561" y="355"/>
                  </a:lnTo>
                  <a:lnTo>
                    <a:pt x="604" y="353"/>
                  </a:lnTo>
                  <a:lnTo>
                    <a:pt x="680" y="298"/>
                  </a:lnTo>
                  <a:lnTo>
                    <a:pt x="665" y="327"/>
                  </a:lnTo>
                  <a:lnTo>
                    <a:pt x="670" y="381"/>
                  </a:lnTo>
                  <a:lnTo>
                    <a:pt x="649" y="407"/>
                  </a:lnTo>
                  <a:lnTo>
                    <a:pt x="703" y="400"/>
                  </a:lnTo>
                  <a:lnTo>
                    <a:pt x="717" y="421"/>
                  </a:lnTo>
                  <a:lnTo>
                    <a:pt x="722" y="410"/>
                  </a:lnTo>
                  <a:lnTo>
                    <a:pt x="734" y="417"/>
                  </a:lnTo>
                  <a:lnTo>
                    <a:pt x="722" y="476"/>
                  </a:lnTo>
                  <a:lnTo>
                    <a:pt x="694" y="485"/>
                  </a:lnTo>
                  <a:lnTo>
                    <a:pt x="689" y="502"/>
                  </a:lnTo>
                  <a:lnTo>
                    <a:pt x="663" y="483"/>
                  </a:lnTo>
                  <a:lnTo>
                    <a:pt x="637" y="500"/>
                  </a:lnTo>
                  <a:lnTo>
                    <a:pt x="611" y="492"/>
                  </a:lnTo>
                  <a:lnTo>
                    <a:pt x="592" y="542"/>
                  </a:lnTo>
                  <a:lnTo>
                    <a:pt x="559" y="547"/>
                  </a:lnTo>
                  <a:lnTo>
                    <a:pt x="549" y="561"/>
                  </a:lnTo>
                  <a:lnTo>
                    <a:pt x="493" y="495"/>
                  </a:lnTo>
                  <a:lnTo>
                    <a:pt x="455" y="483"/>
                  </a:lnTo>
                  <a:lnTo>
                    <a:pt x="424" y="507"/>
                  </a:lnTo>
                  <a:lnTo>
                    <a:pt x="343" y="504"/>
                  </a:lnTo>
                  <a:lnTo>
                    <a:pt x="325" y="537"/>
                  </a:lnTo>
                  <a:lnTo>
                    <a:pt x="280" y="516"/>
                  </a:lnTo>
                  <a:lnTo>
                    <a:pt x="277" y="540"/>
                  </a:lnTo>
                  <a:lnTo>
                    <a:pt x="268" y="521"/>
                  </a:lnTo>
                  <a:lnTo>
                    <a:pt x="235" y="519"/>
                  </a:lnTo>
                  <a:lnTo>
                    <a:pt x="206" y="55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2464080" y="2962276"/>
              <a:ext cx="601266" cy="721519"/>
            </a:xfrm>
            <a:custGeom>
              <a:avLst/>
              <a:gdLst>
                <a:gd name="T0" fmla="*/ 505 w 505"/>
                <a:gd name="T1" fmla="*/ 206 h 606"/>
                <a:gd name="T2" fmla="*/ 505 w 505"/>
                <a:gd name="T3" fmla="*/ 206 h 606"/>
                <a:gd name="T4" fmla="*/ 462 w 505"/>
                <a:gd name="T5" fmla="*/ 239 h 606"/>
                <a:gd name="T6" fmla="*/ 495 w 505"/>
                <a:gd name="T7" fmla="*/ 253 h 606"/>
                <a:gd name="T8" fmla="*/ 401 w 505"/>
                <a:gd name="T9" fmla="*/ 362 h 606"/>
                <a:gd name="T10" fmla="*/ 396 w 505"/>
                <a:gd name="T11" fmla="*/ 374 h 606"/>
                <a:gd name="T12" fmla="*/ 396 w 505"/>
                <a:gd name="T13" fmla="*/ 390 h 606"/>
                <a:gd name="T14" fmla="*/ 398 w 505"/>
                <a:gd name="T15" fmla="*/ 397 h 606"/>
                <a:gd name="T16" fmla="*/ 403 w 505"/>
                <a:gd name="T17" fmla="*/ 407 h 606"/>
                <a:gd name="T18" fmla="*/ 403 w 505"/>
                <a:gd name="T19" fmla="*/ 416 h 606"/>
                <a:gd name="T20" fmla="*/ 398 w 505"/>
                <a:gd name="T21" fmla="*/ 466 h 606"/>
                <a:gd name="T22" fmla="*/ 393 w 505"/>
                <a:gd name="T23" fmla="*/ 490 h 606"/>
                <a:gd name="T24" fmla="*/ 386 w 505"/>
                <a:gd name="T25" fmla="*/ 506 h 606"/>
                <a:gd name="T26" fmla="*/ 377 w 505"/>
                <a:gd name="T27" fmla="*/ 516 h 606"/>
                <a:gd name="T28" fmla="*/ 337 w 505"/>
                <a:gd name="T29" fmla="*/ 523 h 606"/>
                <a:gd name="T30" fmla="*/ 204 w 505"/>
                <a:gd name="T31" fmla="*/ 599 h 606"/>
                <a:gd name="T32" fmla="*/ 176 w 505"/>
                <a:gd name="T33" fmla="*/ 606 h 606"/>
                <a:gd name="T34" fmla="*/ 169 w 505"/>
                <a:gd name="T35" fmla="*/ 603 h 606"/>
                <a:gd name="T36" fmla="*/ 171 w 505"/>
                <a:gd name="T37" fmla="*/ 599 h 606"/>
                <a:gd name="T38" fmla="*/ 183 w 505"/>
                <a:gd name="T39" fmla="*/ 566 h 606"/>
                <a:gd name="T40" fmla="*/ 150 w 505"/>
                <a:gd name="T41" fmla="*/ 509 h 606"/>
                <a:gd name="T42" fmla="*/ 138 w 505"/>
                <a:gd name="T43" fmla="*/ 431 h 606"/>
                <a:gd name="T44" fmla="*/ 121 w 505"/>
                <a:gd name="T45" fmla="*/ 426 h 606"/>
                <a:gd name="T46" fmla="*/ 116 w 505"/>
                <a:gd name="T47" fmla="*/ 402 h 606"/>
                <a:gd name="T48" fmla="*/ 112 w 505"/>
                <a:gd name="T49" fmla="*/ 341 h 606"/>
                <a:gd name="T50" fmla="*/ 121 w 505"/>
                <a:gd name="T51" fmla="*/ 315 h 606"/>
                <a:gd name="T52" fmla="*/ 81 w 505"/>
                <a:gd name="T53" fmla="*/ 251 h 606"/>
                <a:gd name="T54" fmla="*/ 114 w 505"/>
                <a:gd name="T55" fmla="*/ 222 h 606"/>
                <a:gd name="T56" fmla="*/ 105 w 505"/>
                <a:gd name="T57" fmla="*/ 201 h 606"/>
                <a:gd name="T58" fmla="*/ 114 w 505"/>
                <a:gd name="T59" fmla="*/ 151 h 606"/>
                <a:gd name="T60" fmla="*/ 100 w 505"/>
                <a:gd name="T61" fmla="*/ 142 h 606"/>
                <a:gd name="T62" fmla="*/ 79 w 505"/>
                <a:gd name="T63" fmla="*/ 137 h 606"/>
                <a:gd name="T64" fmla="*/ 62 w 505"/>
                <a:gd name="T65" fmla="*/ 161 h 606"/>
                <a:gd name="T66" fmla="*/ 55 w 505"/>
                <a:gd name="T67" fmla="*/ 161 h 606"/>
                <a:gd name="T68" fmla="*/ 19 w 505"/>
                <a:gd name="T69" fmla="*/ 142 h 606"/>
                <a:gd name="T70" fmla="*/ 0 w 505"/>
                <a:gd name="T71" fmla="*/ 120 h 606"/>
                <a:gd name="T72" fmla="*/ 38 w 505"/>
                <a:gd name="T73" fmla="*/ 90 h 606"/>
                <a:gd name="T74" fmla="*/ 71 w 505"/>
                <a:gd name="T75" fmla="*/ 87 h 606"/>
                <a:gd name="T76" fmla="*/ 81 w 505"/>
                <a:gd name="T77" fmla="*/ 64 h 606"/>
                <a:gd name="T78" fmla="*/ 100 w 505"/>
                <a:gd name="T79" fmla="*/ 64 h 606"/>
                <a:gd name="T80" fmla="*/ 105 w 505"/>
                <a:gd name="T81" fmla="*/ 33 h 606"/>
                <a:gd name="T82" fmla="*/ 159 w 505"/>
                <a:gd name="T83" fmla="*/ 38 h 606"/>
                <a:gd name="T84" fmla="*/ 178 w 505"/>
                <a:gd name="T85" fmla="*/ 4 h 606"/>
                <a:gd name="T86" fmla="*/ 204 w 505"/>
                <a:gd name="T87" fmla="*/ 0 h 606"/>
                <a:gd name="T88" fmla="*/ 223 w 505"/>
                <a:gd name="T89" fmla="*/ 21 h 606"/>
                <a:gd name="T90" fmla="*/ 289 w 505"/>
                <a:gd name="T91" fmla="*/ 7 h 606"/>
                <a:gd name="T92" fmla="*/ 292 w 505"/>
                <a:gd name="T93" fmla="*/ 57 h 606"/>
                <a:gd name="T94" fmla="*/ 322 w 505"/>
                <a:gd name="T95" fmla="*/ 42 h 606"/>
                <a:gd name="T96" fmla="*/ 301 w 505"/>
                <a:gd name="T97" fmla="*/ 78 h 606"/>
                <a:gd name="T98" fmla="*/ 344 w 505"/>
                <a:gd name="T99" fmla="*/ 71 h 606"/>
                <a:gd name="T100" fmla="*/ 341 w 505"/>
                <a:gd name="T101" fmla="*/ 83 h 606"/>
                <a:gd name="T102" fmla="*/ 367 w 505"/>
                <a:gd name="T103" fmla="*/ 94 h 606"/>
                <a:gd name="T104" fmla="*/ 403 w 505"/>
                <a:gd name="T105" fmla="*/ 66 h 606"/>
                <a:gd name="T106" fmla="*/ 453 w 505"/>
                <a:gd name="T107" fmla="*/ 68 h 606"/>
                <a:gd name="T108" fmla="*/ 462 w 505"/>
                <a:gd name="T109" fmla="*/ 75 h 606"/>
                <a:gd name="T110" fmla="*/ 438 w 505"/>
                <a:gd name="T111" fmla="*/ 109 h 606"/>
                <a:gd name="T112" fmla="*/ 453 w 505"/>
                <a:gd name="T113" fmla="*/ 123 h 606"/>
                <a:gd name="T114" fmla="*/ 453 w 505"/>
                <a:gd name="T115" fmla="*/ 146 h 606"/>
                <a:gd name="T116" fmla="*/ 472 w 505"/>
                <a:gd name="T117" fmla="*/ 144 h 606"/>
                <a:gd name="T118" fmla="*/ 467 w 505"/>
                <a:gd name="T119" fmla="*/ 156 h 606"/>
                <a:gd name="T120" fmla="*/ 493 w 505"/>
                <a:gd name="T121" fmla="*/ 173 h 606"/>
                <a:gd name="T122" fmla="*/ 488 w 505"/>
                <a:gd name="T123" fmla="*/ 196 h 606"/>
                <a:gd name="T124" fmla="*/ 505 w 505"/>
                <a:gd name="T125" fmla="*/ 2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606">
                  <a:moveTo>
                    <a:pt x="505" y="206"/>
                  </a:moveTo>
                  <a:lnTo>
                    <a:pt x="505" y="206"/>
                  </a:lnTo>
                  <a:lnTo>
                    <a:pt x="462" y="239"/>
                  </a:lnTo>
                  <a:lnTo>
                    <a:pt x="495" y="253"/>
                  </a:lnTo>
                  <a:lnTo>
                    <a:pt x="401" y="362"/>
                  </a:lnTo>
                  <a:lnTo>
                    <a:pt x="396" y="374"/>
                  </a:lnTo>
                  <a:lnTo>
                    <a:pt x="396" y="390"/>
                  </a:lnTo>
                  <a:lnTo>
                    <a:pt x="398" y="397"/>
                  </a:lnTo>
                  <a:lnTo>
                    <a:pt x="403" y="407"/>
                  </a:lnTo>
                  <a:lnTo>
                    <a:pt x="403" y="416"/>
                  </a:lnTo>
                  <a:lnTo>
                    <a:pt x="398" y="466"/>
                  </a:lnTo>
                  <a:lnTo>
                    <a:pt x="393" y="490"/>
                  </a:lnTo>
                  <a:lnTo>
                    <a:pt x="386" y="506"/>
                  </a:lnTo>
                  <a:lnTo>
                    <a:pt x="377" y="516"/>
                  </a:lnTo>
                  <a:lnTo>
                    <a:pt x="337" y="523"/>
                  </a:lnTo>
                  <a:lnTo>
                    <a:pt x="204" y="599"/>
                  </a:lnTo>
                  <a:lnTo>
                    <a:pt x="176" y="606"/>
                  </a:lnTo>
                  <a:lnTo>
                    <a:pt x="169" y="603"/>
                  </a:lnTo>
                  <a:lnTo>
                    <a:pt x="171" y="599"/>
                  </a:lnTo>
                  <a:lnTo>
                    <a:pt x="183" y="566"/>
                  </a:lnTo>
                  <a:lnTo>
                    <a:pt x="150" y="509"/>
                  </a:lnTo>
                  <a:lnTo>
                    <a:pt x="138" y="431"/>
                  </a:lnTo>
                  <a:lnTo>
                    <a:pt x="121" y="426"/>
                  </a:lnTo>
                  <a:lnTo>
                    <a:pt x="116" y="402"/>
                  </a:lnTo>
                  <a:lnTo>
                    <a:pt x="112" y="341"/>
                  </a:lnTo>
                  <a:lnTo>
                    <a:pt x="121" y="315"/>
                  </a:lnTo>
                  <a:lnTo>
                    <a:pt x="81" y="251"/>
                  </a:lnTo>
                  <a:lnTo>
                    <a:pt x="114" y="222"/>
                  </a:lnTo>
                  <a:lnTo>
                    <a:pt x="105" y="201"/>
                  </a:lnTo>
                  <a:lnTo>
                    <a:pt x="114" y="151"/>
                  </a:lnTo>
                  <a:lnTo>
                    <a:pt x="100" y="142"/>
                  </a:lnTo>
                  <a:lnTo>
                    <a:pt x="79" y="137"/>
                  </a:lnTo>
                  <a:lnTo>
                    <a:pt x="62" y="161"/>
                  </a:lnTo>
                  <a:lnTo>
                    <a:pt x="55" y="161"/>
                  </a:lnTo>
                  <a:lnTo>
                    <a:pt x="19" y="142"/>
                  </a:lnTo>
                  <a:lnTo>
                    <a:pt x="0" y="120"/>
                  </a:lnTo>
                  <a:lnTo>
                    <a:pt x="38" y="90"/>
                  </a:lnTo>
                  <a:lnTo>
                    <a:pt x="71" y="87"/>
                  </a:lnTo>
                  <a:lnTo>
                    <a:pt x="81" y="64"/>
                  </a:lnTo>
                  <a:lnTo>
                    <a:pt x="100" y="64"/>
                  </a:lnTo>
                  <a:lnTo>
                    <a:pt x="105" y="33"/>
                  </a:lnTo>
                  <a:lnTo>
                    <a:pt x="159" y="38"/>
                  </a:lnTo>
                  <a:lnTo>
                    <a:pt x="178" y="4"/>
                  </a:lnTo>
                  <a:lnTo>
                    <a:pt x="204" y="0"/>
                  </a:lnTo>
                  <a:lnTo>
                    <a:pt x="223" y="21"/>
                  </a:lnTo>
                  <a:lnTo>
                    <a:pt x="289" y="7"/>
                  </a:lnTo>
                  <a:lnTo>
                    <a:pt x="292" y="57"/>
                  </a:lnTo>
                  <a:lnTo>
                    <a:pt x="322" y="42"/>
                  </a:lnTo>
                  <a:lnTo>
                    <a:pt x="301" y="78"/>
                  </a:lnTo>
                  <a:lnTo>
                    <a:pt x="344" y="71"/>
                  </a:lnTo>
                  <a:lnTo>
                    <a:pt x="341" y="83"/>
                  </a:lnTo>
                  <a:lnTo>
                    <a:pt x="367" y="94"/>
                  </a:lnTo>
                  <a:lnTo>
                    <a:pt x="403" y="66"/>
                  </a:lnTo>
                  <a:lnTo>
                    <a:pt x="453" y="68"/>
                  </a:lnTo>
                  <a:lnTo>
                    <a:pt x="462" y="75"/>
                  </a:lnTo>
                  <a:lnTo>
                    <a:pt x="438" y="109"/>
                  </a:lnTo>
                  <a:lnTo>
                    <a:pt x="453" y="123"/>
                  </a:lnTo>
                  <a:lnTo>
                    <a:pt x="453" y="146"/>
                  </a:lnTo>
                  <a:lnTo>
                    <a:pt x="472" y="144"/>
                  </a:lnTo>
                  <a:lnTo>
                    <a:pt x="467" y="156"/>
                  </a:lnTo>
                  <a:lnTo>
                    <a:pt x="493" y="173"/>
                  </a:lnTo>
                  <a:lnTo>
                    <a:pt x="488" y="196"/>
                  </a:lnTo>
                  <a:lnTo>
                    <a:pt x="505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9" name="Freeform 27"/>
            <p:cNvSpPr>
              <a:spLocks/>
            </p:cNvSpPr>
            <p:nvPr/>
          </p:nvSpPr>
          <p:spPr bwMode="auto">
            <a:xfrm>
              <a:off x="2966524" y="2753916"/>
              <a:ext cx="775097" cy="1166813"/>
            </a:xfrm>
            <a:custGeom>
              <a:avLst/>
              <a:gdLst>
                <a:gd name="T0" fmla="*/ 291 w 651"/>
                <a:gd name="T1" fmla="*/ 944 h 980"/>
                <a:gd name="T2" fmla="*/ 227 w 651"/>
                <a:gd name="T3" fmla="*/ 975 h 980"/>
                <a:gd name="T4" fmla="*/ 170 w 651"/>
                <a:gd name="T5" fmla="*/ 968 h 980"/>
                <a:gd name="T6" fmla="*/ 154 w 651"/>
                <a:gd name="T7" fmla="*/ 885 h 980"/>
                <a:gd name="T8" fmla="*/ 161 w 651"/>
                <a:gd name="T9" fmla="*/ 859 h 980"/>
                <a:gd name="T10" fmla="*/ 170 w 651"/>
                <a:gd name="T11" fmla="*/ 819 h 980"/>
                <a:gd name="T12" fmla="*/ 154 w 651"/>
                <a:gd name="T13" fmla="*/ 759 h 980"/>
                <a:gd name="T14" fmla="*/ 94 w 651"/>
                <a:gd name="T15" fmla="*/ 698 h 980"/>
                <a:gd name="T16" fmla="*/ 123 w 651"/>
                <a:gd name="T17" fmla="*/ 572 h 980"/>
                <a:gd name="T18" fmla="*/ 144 w 651"/>
                <a:gd name="T19" fmla="*/ 516 h 980"/>
                <a:gd name="T20" fmla="*/ 158 w 651"/>
                <a:gd name="T21" fmla="*/ 468 h 980"/>
                <a:gd name="T22" fmla="*/ 118 w 651"/>
                <a:gd name="T23" fmla="*/ 440 h 980"/>
                <a:gd name="T24" fmla="*/ 76 w 651"/>
                <a:gd name="T25" fmla="*/ 426 h 980"/>
                <a:gd name="T26" fmla="*/ 83 w 651"/>
                <a:gd name="T27" fmla="*/ 381 h 980"/>
                <a:gd name="T28" fmla="*/ 45 w 651"/>
                <a:gd name="T29" fmla="*/ 331 h 980"/>
                <a:gd name="T30" fmla="*/ 31 w 651"/>
                <a:gd name="T31" fmla="*/ 298 h 980"/>
                <a:gd name="T32" fmla="*/ 31 w 651"/>
                <a:gd name="T33" fmla="*/ 243 h 980"/>
                <a:gd name="T34" fmla="*/ 12 w 651"/>
                <a:gd name="T35" fmla="*/ 227 h 980"/>
                <a:gd name="T36" fmla="*/ 9 w 651"/>
                <a:gd name="T37" fmla="*/ 158 h 980"/>
                <a:gd name="T38" fmla="*/ 57 w 651"/>
                <a:gd name="T39" fmla="*/ 120 h 980"/>
                <a:gd name="T40" fmla="*/ 132 w 651"/>
                <a:gd name="T41" fmla="*/ 120 h 980"/>
                <a:gd name="T42" fmla="*/ 175 w 651"/>
                <a:gd name="T43" fmla="*/ 137 h 980"/>
                <a:gd name="T44" fmla="*/ 300 w 651"/>
                <a:gd name="T45" fmla="*/ 123 h 980"/>
                <a:gd name="T46" fmla="*/ 308 w 651"/>
                <a:gd name="T47" fmla="*/ 92 h 980"/>
                <a:gd name="T48" fmla="*/ 352 w 651"/>
                <a:gd name="T49" fmla="*/ 92 h 980"/>
                <a:gd name="T50" fmla="*/ 397 w 651"/>
                <a:gd name="T51" fmla="*/ 18 h 980"/>
                <a:gd name="T52" fmla="*/ 468 w 651"/>
                <a:gd name="T53" fmla="*/ 0 h 980"/>
                <a:gd name="T54" fmla="*/ 532 w 651"/>
                <a:gd name="T55" fmla="*/ 56 h 980"/>
                <a:gd name="T56" fmla="*/ 639 w 651"/>
                <a:gd name="T57" fmla="*/ 47 h 980"/>
                <a:gd name="T58" fmla="*/ 646 w 651"/>
                <a:gd name="T59" fmla="*/ 111 h 980"/>
                <a:gd name="T60" fmla="*/ 615 w 651"/>
                <a:gd name="T61" fmla="*/ 142 h 980"/>
                <a:gd name="T62" fmla="*/ 651 w 651"/>
                <a:gd name="T63" fmla="*/ 187 h 980"/>
                <a:gd name="T64" fmla="*/ 549 w 651"/>
                <a:gd name="T65" fmla="*/ 250 h 980"/>
                <a:gd name="T66" fmla="*/ 521 w 651"/>
                <a:gd name="T67" fmla="*/ 286 h 980"/>
                <a:gd name="T68" fmla="*/ 513 w 651"/>
                <a:gd name="T69" fmla="*/ 319 h 980"/>
                <a:gd name="T70" fmla="*/ 516 w 651"/>
                <a:gd name="T71" fmla="*/ 350 h 980"/>
                <a:gd name="T72" fmla="*/ 521 w 651"/>
                <a:gd name="T73" fmla="*/ 426 h 980"/>
                <a:gd name="T74" fmla="*/ 516 w 651"/>
                <a:gd name="T75" fmla="*/ 464 h 980"/>
                <a:gd name="T76" fmla="*/ 381 w 651"/>
                <a:gd name="T77" fmla="*/ 501 h 980"/>
                <a:gd name="T78" fmla="*/ 341 w 651"/>
                <a:gd name="T79" fmla="*/ 513 h 980"/>
                <a:gd name="T80" fmla="*/ 310 w 651"/>
                <a:gd name="T81" fmla="*/ 582 h 980"/>
                <a:gd name="T82" fmla="*/ 286 w 651"/>
                <a:gd name="T83" fmla="*/ 601 h 980"/>
                <a:gd name="T84" fmla="*/ 310 w 651"/>
                <a:gd name="T85" fmla="*/ 672 h 980"/>
                <a:gd name="T86" fmla="*/ 371 w 651"/>
                <a:gd name="T87" fmla="*/ 686 h 980"/>
                <a:gd name="T88" fmla="*/ 421 w 651"/>
                <a:gd name="T89" fmla="*/ 752 h 980"/>
                <a:gd name="T90" fmla="*/ 369 w 651"/>
                <a:gd name="T91" fmla="*/ 814 h 980"/>
                <a:gd name="T92" fmla="*/ 305 w 651"/>
                <a:gd name="T93" fmla="*/ 9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1" h="980">
                  <a:moveTo>
                    <a:pt x="293" y="918"/>
                  </a:moveTo>
                  <a:lnTo>
                    <a:pt x="293" y="918"/>
                  </a:lnTo>
                  <a:lnTo>
                    <a:pt x="291" y="944"/>
                  </a:lnTo>
                  <a:lnTo>
                    <a:pt x="289" y="956"/>
                  </a:lnTo>
                  <a:lnTo>
                    <a:pt x="270" y="958"/>
                  </a:lnTo>
                  <a:lnTo>
                    <a:pt x="227" y="975"/>
                  </a:lnTo>
                  <a:lnTo>
                    <a:pt x="206" y="980"/>
                  </a:lnTo>
                  <a:lnTo>
                    <a:pt x="180" y="977"/>
                  </a:lnTo>
                  <a:lnTo>
                    <a:pt x="170" y="968"/>
                  </a:lnTo>
                  <a:lnTo>
                    <a:pt x="168" y="911"/>
                  </a:lnTo>
                  <a:lnTo>
                    <a:pt x="163" y="901"/>
                  </a:lnTo>
                  <a:lnTo>
                    <a:pt x="154" y="885"/>
                  </a:lnTo>
                  <a:lnTo>
                    <a:pt x="151" y="878"/>
                  </a:lnTo>
                  <a:lnTo>
                    <a:pt x="151" y="868"/>
                  </a:lnTo>
                  <a:lnTo>
                    <a:pt x="161" y="859"/>
                  </a:lnTo>
                  <a:lnTo>
                    <a:pt x="163" y="849"/>
                  </a:lnTo>
                  <a:lnTo>
                    <a:pt x="168" y="830"/>
                  </a:lnTo>
                  <a:lnTo>
                    <a:pt x="170" y="819"/>
                  </a:lnTo>
                  <a:lnTo>
                    <a:pt x="173" y="804"/>
                  </a:lnTo>
                  <a:lnTo>
                    <a:pt x="170" y="785"/>
                  </a:lnTo>
                  <a:lnTo>
                    <a:pt x="154" y="759"/>
                  </a:lnTo>
                  <a:lnTo>
                    <a:pt x="106" y="743"/>
                  </a:lnTo>
                  <a:lnTo>
                    <a:pt x="92" y="722"/>
                  </a:lnTo>
                  <a:lnTo>
                    <a:pt x="94" y="698"/>
                  </a:lnTo>
                  <a:lnTo>
                    <a:pt x="125" y="601"/>
                  </a:lnTo>
                  <a:lnTo>
                    <a:pt x="125" y="584"/>
                  </a:lnTo>
                  <a:lnTo>
                    <a:pt x="123" y="572"/>
                  </a:lnTo>
                  <a:lnTo>
                    <a:pt x="123" y="558"/>
                  </a:lnTo>
                  <a:lnTo>
                    <a:pt x="139" y="518"/>
                  </a:lnTo>
                  <a:lnTo>
                    <a:pt x="144" y="516"/>
                  </a:lnTo>
                  <a:lnTo>
                    <a:pt x="156" y="527"/>
                  </a:lnTo>
                  <a:lnTo>
                    <a:pt x="156" y="499"/>
                  </a:lnTo>
                  <a:lnTo>
                    <a:pt x="158" y="468"/>
                  </a:lnTo>
                  <a:lnTo>
                    <a:pt x="158" y="442"/>
                  </a:lnTo>
                  <a:lnTo>
                    <a:pt x="149" y="430"/>
                  </a:lnTo>
                  <a:lnTo>
                    <a:pt x="118" y="440"/>
                  </a:lnTo>
                  <a:lnTo>
                    <a:pt x="109" y="435"/>
                  </a:lnTo>
                  <a:lnTo>
                    <a:pt x="102" y="411"/>
                  </a:lnTo>
                  <a:lnTo>
                    <a:pt x="76" y="426"/>
                  </a:lnTo>
                  <a:lnTo>
                    <a:pt x="73" y="428"/>
                  </a:lnTo>
                  <a:lnTo>
                    <a:pt x="40" y="414"/>
                  </a:lnTo>
                  <a:lnTo>
                    <a:pt x="83" y="381"/>
                  </a:lnTo>
                  <a:lnTo>
                    <a:pt x="66" y="371"/>
                  </a:lnTo>
                  <a:lnTo>
                    <a:pt x="71" y="348"/>
                  </a:lnTo>
                  <a:lnTo>
                    <a:pt x="45" y="331"/>
                  </a:lnTo>
                  <a:lnTo>
                    <a:pt x="50" y="319"/>
                  </a:lnTo>
                  <a:lnTo>
                    <a:pt x="31" y="321"/>
                  </a:lnTo>
                  <a:lnTo>
                    <a:pt x="31" y="298"/>
                  </a:lnTo>
                  <a:lnTo>
                    <a:pt x="16" y="284"/>
                  </a:lnTo>
                  <a:lnTo>
                    <a:pt x="40" y="250"/>
                  </a:lnTo>
                  <a:lnTo>
                    <a:pt x="31" y="243"/>
                  </a:lnTo>
                  <a:lnTo>
                    <a:pt x="33" y="232"/>
                  </a:lnTo>
                  <a:lnTo>
                    <a:pt x="19" y="236"/>
                  </a:lnTo>
                  <a:lnTo>
                    <a:pt x="12" y="227"/>
                  </a:lnTo>
                  <a:lnTo>
                    <a:pt x="14" y="201"/>
                  </a:lnTo>
                  <a:lnTo>
                    <a:pt x="0" y="184"/>
                  </a:lnTo>
                  <a:lnTo>
                    <a:pt x="9" y="158"/>
                  </a:lnTo>
                  <a:lnTo>
                    <a:pt x="26" y="139"/>
                  </a:lnTo>
                  <a:lnTo>
                    <a:pt x="59" y="137"/>
                  </a:lnTo>
                  <a:lnTo>
                    <a:pt x="57" y="120"/>
                  </a:lnTo>
                  <a:lnTo>
                    <a:pt x="76" y="111"/>
                  </a:lnTo>
                  <a:lnTo>
                    <a:pt x="102" y="108"/>
                  </a:lnTo>
                  <a:lnTo>
                    <a:pt x="132" y="120"/>
                  </a:lnTo>
                  <a:lnTo>
                    <a:pt x="161" y="99"/>
                  </a:lnTo>
                  <a:lnTo>
                    <a:pt x="180" y="113"/>
                  </a:lnTo>
                  <a:lnTo>
                    <a:pt x="175" y="137"/>
                  </a:lnTo>
                  <a:lnTo>
                    <a:pt x="272" y="113"/>
                  </a:lnTo>
                  <a:lnTo>
                    <a:pt x="289" y="139"/>
                  </a:lnTo>
                  <a:lnTo>
                    <a:pt x="300" y="123"/>
                  </a:lnTo>
                  <a:lnTo>
                    <a:pt x="286" y="108"/>
                  </a:lnTo>
                  <a:lnTo>
                    <a:pt x="289" y="101"/>
                  </a:lnTo>
                  <a:lnTo>
                    <a:pt x="308" y="92"/>
                  </a:lnTo>
                  <a:lnTo>
                    <a:pt x="326" y="106"/>
                  </a:lnTo>
                  <a:lnTo>
                    <a:pt x="345" y="99"/>
                  </a:lnTo>
                  <a:lnTo>
                    <a:pt x="352" y="92"/>
                  </a:lnTo>
                  <a:lnTo>
                    <a:pt x="350" y="75"/>
                  </a:lnTo>
                  <a:lnTo>
                    <a:pt x="386" y="56"/>
                  </a:lnTo>
                  <a:lnTo>
                    <a:pt x="397" y="18"/>
                  </a:lnTo>
                  <a:lnTo>
                    <a:pt x="454" y="28"/>
                  </a:lnTo>
                  <a:lnTo>
                    <a:pt x="450" y="7"/>
                  </a:lnTo>
                  <a:lnTo>
                    <a:pt x="468" y="0"/>
                  </a:lnTo>
                  <a:lnTo>
                    <a:pt x="483" y="18"/>
                  </a:lnTo>
                  <a:lnTo>
                    <a:pt x="530" y="28"/>
                  </a:lnTo>
                  <a:lnTo>
                    <a:pt x="532" y="56"/>
                  </a:lnTo>
                  <a:lnTo>
                    <a:pt x="547" y="73"/>
                  </a:lnTo>
                  <a:lnTo>
                    <a:pt x="596" y="35"/>
                  </a:lnTo>
                  <a:lnTo>
                    <a:pt x="639" y="47"/>
                  </a:lnTo>
                  <a:lnTo>
                    <a:pt x="648" y="66"/>
                  </a:lnTo>
                  <a:lnTo>
                    <a:pt x="632" y="94"/>
                  </a:lnTo>
                  <a:lnTo>
                    <a:pt x="646" y="111"/>
                  </a:lnTo>
                  <a:lnTo>
                    <a:pt x="596" y="153"/>
                  </a:lnTo>
                  <a:lnTo>
                    <a:pt x="603" y="161"/>
                  </a:lnTo>
                  <a:lnTo>
                    <a:pt x="615" y="142"/>
                  </a:lnTo>
                  <a:lnTo>
                    <a:pt x="637" y="139"/>
                  </a:lnTo>
                  <a:lnTo>
                    <a:pt x="648" y="163"/>
                  </a:lnTo>
                  <a:lnTo>
                    <a:pt x="651" y="187"/>
                  </a:lnTo>
                  <a:lnTo>
                    <a:pt x="625" y="215"/>
                  </a:lnTo>
                  <a:lnTo>
                    <a:pt x="558" y="265"/>
                  </a:lnTo>
                  <a:lnTo>
                    <a:pt x="549" y="250"/>
                  </a:lnTo>
                  <a:lnTo>
                    <a:pt x="537" y="253"/>
                  </a:lnTo>
                  <a:lnTo>
                    <a:pt x="518" y="269"/>
                  </a:lnTo>
                  <a:lnTo>
                    <a:pt x="521" y="286"/>
                  </a:lnTo>
                  <a:lnTo>
                    <a:pt x="492" y="286"/>
                  </a:lnTo>
                  <a:lnTo>
                    <a:pt x="476" y="300"/>
                  </a:lnTo>
                  <a:lnTo>
                    <a:pt x="513" y="319"/>
                  </a:lnTo>
                  <a:lnTo>
                    <a:pt x="504" y="336"/>
                  </a:lnTo>
                  <a:lnTo>
                    <a:pt x="516" y="333"/>
                  </a:lnTo>
                  <a:lnTo>
                    <a:pt x="516" y="350"/>
                  </a:lnTo>
                  <a:lnTo>
                    <a:pt x="554" y="388"/>
                  </a:lnTo>
                  <a:lnTo>
                    <a:pt x="547" y="416"/>
                  </a:lnTo>
                  <a:lnTo>
                    <a:pt x="521" y="426"/>
                  </a:lnTo>
                  <a:lnTo>
                    <a:pt x="547" y="447"/>
                  </a:lnTo>
                  <a:lnTo>
                    <a:pt x="542" y="464"/>
                  </a:lnTo>
                  <a:lnTo>
                    <a:pt x="516" y="464"/>
                  </a:lnTo>
                  <a:lnTo>
                    <a:pt x="492" y="482"/>
                  </a:lnTo>
                  <a:lnTo>
                    <a:pt x="471" y="490"/>
                  </a:lnTo>
                  <a:lnTo>
                    <a:pt x="381" y="501"/>
                  </a:lnTo>
                  <a:lnTo>
                    <a:pt x="360" y="494"/>
                  </a:lnTo>
                  <a:lnTo>
                    <a:pt x="350" y="454"/>
                  </a:lnTo>
                  <a:lnTo>
                    <a:pt x="341" y="513"/>
                  </a:lnTo>
                  <a:lnTo>
                    <a:pt x="348" y="520"/>
                  </a:lnTo>
                  <a:lnTo>
                    <a:pt x="341" y="546"/>
                  </a:lnTo>
                  <a:lnTo>
                    <a:pt x="310" y="582"/>
                  </a:lnTo>
                  <a:lnTo>
                    <a:pt x="300" y="587"/>
                  </a:lnTo>
                  <a:lnTo>
                    <a:pt x="291" y="577"/>
                  </a:lnTo>
                  <a:lnTo>
                    <a:pt x="286" y="601"/>
                  </a:lnTo>
                  <a:lnTo>
                    <a:pt x="267" y="601"/>
                  </a:lnTo>
                  <a:lnTo>
                    <a:pt x="293" y="622"/>
                  </a:lnTo>
                  <a:lnTo>
                    <a:pt x="310" y="672"/>
                  </a:lnTo>
                  <a:lnTo>
                    <a:pt x="319" y="677"/>
                  </a:lnTo>
                  <a:lnTo>
                    <a:pt x="362" y="665"/>
                  </a:lnTo>
                  <a:lnTo>
                    <a:pt x="371" y="686"/>
                  </a:lnTo>
                  <a:lnTo>
                    <a:pt x="400" y="698"/>
                  </a:lnTo>
                  <a:lnTo>
                    <a:pt x="400" y="731"/>
                  </a:lnTo>
                  <a:lnTo>
                    <a:pt x="421" y="752"/>
                  </a:lnTo>
                  <a:lnTo>
                    <a:pt x="374" y="774"/>
                  </a:lnTo>
                  <a:lnTo>
                    <a:pt x="350" y="800"/>
                  </a:lnTo>
                  <a:lnTo>
                    <a:pt x="369" y="814"/>
                  </a:lnTo>
                  <a:lnTo>
                    <a:pt x="298" y="873"/>
                  </a:lnTo>
                  <a:lnTo>
                    <a:pt x="296" y="885"/>
                  </a:lnTo>
                  <a:lnTo>
                    <a:pt x="305" y="913"/>
                  </a:lnTo>
                  <a:lnTo>
                    <a:pt x="293" y="9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0" name="Freeform 29"/>
            <p:cNvSpPr>
              <a:spLocks/>
            </p:cNvSpPr>
            <p:nvPr/>
          </p:nvSpPr>
          <p:spPr bwMode="auto">
            <a:xfrm>
              <a:off x="1783042" y="1791891"/>
              <a:ext cx="467916" cy="484584"/>
            </a:xfrm>
            <a:custGeom>
              <a:avLst/>
              <a:gdLst>
                <a:gd name="T0" fmla="*/ 4 w 393"/>
                <a:gd name="T1" fmla="*/ 194 h 407"/>
                <a:gd name="T2" fmla="*/ 4 w 393"/>
                <a:gd name="T3" fmla="*/ 194 h 407"/>
                <a:gd name="T4" fmla="*/ 12 w 393"/>
                <a:gd name="T5" fmla="*/ 168 h 407"/>
                <a:gd name="T6" fmla="*/ 0 w 393"/>
                <a:gd name="T7" fmla="*/ 142 h 407"/>
                <a:gd name="T8" fmla="*/ 16 w 393"/>
                <a:gd name="T9" fmla="*/ 128 h 407"/>
                <a:gd name="T10" fmla="*/ 38 w 393"/>
                <a:gd name="T11" fmla="*/ 152 h 407"/>
                <a:gd name="T12" fmla="*/ 64 w 393"/>
                <a:gd name="T13" fmla="*/ 157 h 407"/>
                <a:gd name="T14" fmla="*/ 75 w 393"/>
                <a:gd name="T15" fmla="*/ 102 h 407"/>
                <a:gd name="T16" fmla="*/ 97 w 393"/>
                <a:gd name="T17" fmla="*/ 88 h 407"/>
                <a:gd name="T18" fmla="*/ 92 w 393"/>
                <a:gd name="T19" fmla="*/ 71 h 407"/>
                <a:gd name="T20" fmla="*/ 111 w 393"/>
                <a:gd name="T21" fmla="*/ 69 h 407"/>
                <a:gd name="T22" fmla="*/ 120 w 393"/>
                <a:gd name="T23" fmla="*/ 43 h 407"/>
                <a:gd name="T24" fmla="*/ 144 w 393"/>
                <a:gd name="T25" fmla="*/ 24 h 407"/>
                <a:gd name="T26" fmla="*/ 156 w 393"/>
                <a:gd name="T27" fmla="*/ 24 h 407"/>
                <a:gd name="T28" fmla="*/ 187 w 393"/>
                <a:gd name="T29" fmla="*/ 38 h 407"/>
                <a:gd name="T30" fmla="*/ 194 w 393"/>
                <a:gd name="T31" fmla="*/ 19 h 407"/>
                <a:gd name="T32" fmla="*/ 225 w 393"/>
                <a:gd name="T33" fmla="*/ 22 h 407"/>
                <a:gd name="T34" fmla="*/ 281 w 393"/>
                <a:gd name="T35" fmla="*/ 0 h 407"/>
                <a:gd name="T36" fmla="*/ 303 w 393"/>
                <a:gd name="T37" fmla="*/ 5 h 407"/>
                <a:gd name="T38" fmla="*/ 317 w 393"/>
                <a:gd name="T39" fmla="*/ 36 h 407"/>
                <a:gd name="T40" fmla="*/ 376 w 393"/>
                <a:gd name="T41" fmla="*/ 31 h 407"/>
                <a:gd name="T42" fmla="*/ 393 w 393"/>
                <a:gd name="T43" fmla="*/ 74 h 407"/>
                <a:gd name="T44" fmla="*/ 393 w 393"/>
                <a:gd name="T45" fmla="*/ 93 h 407"/>
                <a:gd name="T46" fmla="*/ 371 w 393"/>
                <a:gd name="T47" fmla="*/ 109 h 407"/>
                <a:gd name="T48" fmla="*/ 326 w 393"/>
                <a:gd name="T49" fmla="*/ 93 h 407"/>
                <a:gd name="T50" fmla="*/ 338 w 393"/>
                <a:gd name="T51" fmla="*/ 121 h 407"/>
                <a:gd name="T52" fmla="*/ 312 w 393"/>
                <a:gd name="T53" fmla="*/ 142 h 407"/>
                <a:gd name="T54" fmla="*/ 329 w 393"/>
                <a:gd name="T55" fmla="*/ 154 h 407"/>
                <a:gd name="T56" fmla="*/ 329 w 393"/>
                <a:gd name="T57" fmla="*/ 171 h 407"/>
                <a:gd name="T58" fmla="*/ 286 w 393"/>
                <a:gd name="T59" fmla="*/ 237 h 407"/>
                <a:gd name="T60" fmla="*/ 312 w 393"/>
                <a:gd name="T61" fmla="*/ 239 h 407"/>
                <a:gd name="T62" fmla="*/ 322 w 393"/>
                <a:gd name="T63" fmla="*/ 263 h 407"/>
                <a:gd name="T64" fmla="*/ 310 w 393"/>
                <a:gd name="T65" fmla="*/ 306 h 407"/>
                <a:gd name="T66" fmla="*/ 281 w 393"/>
                <a:gd name="T67" fmla="*/ 332 h 407"/>
                <a:gd name="T68" fmla="*/ 267 w 393"/>
                <a:gd name="T69" fmla="*/ 339 h 407"/>
                <a:gd name="T70" fmla="*/ 253 w 393"/>
                <a:gd name="T71" fmla="*/ 327 h 407"/>
                <a:gd name="T72" fmla="*/ 236 w 393"/>
                <a:gd name="T73" fmla="*/ 348 h 407"/>
                <a:gd name="T74" fmla="*/ 210 w 393"/>
                <a:gd name="T75" fmla="*/ 329 h 407"/>
                <a:gd name="T76" fmla="*/ 199 w 393"/>
                <a:gd name="T77" fmla="*/ 336 h 407"/>
                <a:gd name="T78" fmla="*/ 189 w 393"/>
                <a:gd name="T79" fmla="*/ 365 h 407"/>
                <a:gd name="T80" fmla="*/ 210 w 393"/>
                <a:gd name="T81" fmla="*/ 391 h 407"/>
                <a:gd name="T82" fmla="*/ 208 w 393"/>
                <a:gd name="T83" fmla="*/ 398 h 407"/>
                <a:gd name="T84" fmla="*/ 177 w 393"/>
                <a:gd name="T85" fmla="*/ 407 h 407"/>
                <a:gd name="T86" fmla="*/ 156 w 393"/>
                <a:gd name="T87" fmla="*/ 403 h 407"/>
                <a:gd name="T88" fmla="*/ 144 w 393"/>
                <a:gd name="T89" fmla="*/ 377 h 407"/>
                <a:gd name="T90" fmla="*/ 90 w 393"/>
                <a:gd name="T91" fmla="*/ 391 h 407"/>
                <a:gd name="T92" fmla="*/ 78 w 393"/>
                <a:gd name="T93" fmla="*/ 379 h 407"/>
                <a:gd name="T94" fmla="*/ 68 w 393"/>
                <a:gd name="T95" fmla="*/ 327 h 407"/>
                <a:gd name="T96" fmla="*/ 73 w 393"/>
                <a:gd name="T97" fmla="*/ 322 h 407"/>
                <a:gd name="T98" fmla="*/ 101 w 393"/>
                <a:gd name="T99" fmla="*/ 339 h 407"/>
                <a:gd name="T100" fmla="*/ 113 w 393"/>
                <a:gd name="T101" fmla="*/ 336 h 407"/>
                <a:gd name="T102" fmla="*/ 130 w 393"/>
                <a:gd name="T103" fmla="*/ 313 h 407"/>
                <a:gd name="T104" fmla="*/ 137 w 393"/>
                <a:gd name="T105" fmla="*/ 284 h 407"/>
                <a:gd name="T106" fmla="*/ 116 w 393"/>
                <a:gd name="T107" fmla="*/ 275 h 407"/>
                <a:gd name="T108" fmla="*/ 116 w 393"/>
                <a:gd name="T109" fmla="*/ 251 h 407"/>
                <a:gd name="T110" fmla="*/ 99 w 393"/>
                <a:gd name="T111" fmla="*/ 244 h 407"/>
                <a:gd name="T112" fmla="*/ 47 w 393"/>
                <a:gd name="T113" fmla="*/ 287 h 407"/>
                <a:gd name="T114" fmla="*/ 42 w 393"/>
                <a:gd name="T115" fmla="*/ 256 h 407"/>
                <a:gd name="T116" fmla="*/ 21 w 393"/>
                <a:gd name="T117" fmla="*/ 242 h 407"/>
                <a:gd name="T118" fmla="*/ 21 w 393"/>
                <a:gd name="T119" fmla="*/ 209 h 407"/>
                <a:gd name="T120" fmla="*/ 4 w 393"/>
                <a:gd name="T121" fmla="*/ 19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3" h="407">
                  <a:moveTo>
                    <a:pt x="4" y="194"/>
                  </a:moveTo>
                  <a:lnTo>
                    <a:pt x="4" y="194"/>
                  </a:lnTo>
                  <a:lnTo>
                    <a:pt x="12" y="168"/>
                  </a:lnTo>
                  <a:lnTo>
                    <a:pt x="0" y="142"/>
                  </a:lnTo>
                  <a:lnTo>
                    <a:pt x="16" y="128"/>
                  </a:lnTo>
                  <a:lnTo>
                    <a:pt x="38" y="152"/>
                  </a:lnTo>
                  <a:lnTo>
                    <a:pt x="64" y="157"/>
                  </a:lnTo>
                  <a:lnTo>
                    <a:pt x="75" y="102"/>
                  </a:lnTo>
                  <a:lnTo>
                    <a:pt x="97" y="88"/>
                  </a:lnTo>
                  <a:lnTo>
                    <a:pt x="92" y="71"/>
                  </a:lnTo>
                  <a:lnTo>
                    <a:pt x="111" y="69"/>
                  </a:lnTo>
                  <a:lnTo>
                    <a:pt x="120" y="43"/>
                  </a:lnTo>
                  <a:lnTo>
                    <a:pt x="144" y="24"/>
                  </a:lnTo>
                  <a:lnTo>
                    <a:pt x="156" y="24"/>
                  </a:lnTo>
                  <a:lnTo>
                    <a:pt x="187" y="38"/>
                  </a:lnTo>
                  <a:lnTo>
                    <a:pt x="194" y="19"/>
                  </a:lnTo>
                  <a:lnTo>
                    <a:pt x="225" y="22"/>
                  </a:lnTo>
                  <a:lnTo>
                    <a:pt x="281" y="0"/>
                  </a:lnTo>
                  <a:lnTo>
                    <a:pt x="303" y="5"/>
                  </a:lnTo>
                  <a:lnTo>
                    <a:pt x="317" y="36"/>
                  </a:lnTo>
                  <a:lnTo>
                    <a:pt x="376" y="31"/>
                  </a:lnTo>
                  <a:lnTo>
                    <a:pt x="393" y="74"/>
                  </a:lnTo>
                  <a:lnTo>
                    <a:pt x="393" y="93"/>
                  </a:lnTo>
                  <a:lnTo>
                    <a:pt x="371" y="109"/>
                  </a:lnTo>
                  <a:lnTo>
                    <a:pt x="326" y="93"/>
                  </a:lnTo>
                  <a:lnTo>
                    <a:pt x="338" y="121"/>
                  </a:lnTo>
                  <a:lnTo>
                    <a:pt x="312" y="142"/>
                  </a:lnTo>
                  <a:lnTo>
                    <a:pt x="329" y="154"/>
                  </a:lnTo>
                  <a:lnTo>
                    <a:pt x="329" y="171"/>
                  </a:lnTo>
                  <a:lnTo>
                    <a:pt x="286" y="237"/>
                  </a:lnTo>
                  <a:lnTo>
                    <a:pt x="312" y="239"/>
                  </a:lnTo>
                  <a:lnTo>
                    <a:pt x="322" y="263"/>
                  </a:lnTo>
                  <a:lnTo>
                    <a:pt x="310" y="306"/>
                  </a:lnTo>
                  <a:lnTo>
                    <a:pt x="281" y="332"/>
                  </a:lnTo>
                  <a:lnTo>
                    <a:pt x="267" y="339"/>
                  </a:lnTo>
                  <a:lnTo>
                    <a:pt x="253" y="327"/>
                  </a:lnTo>
                  <a:lnTo>
                    <a:pt x="236" y="348"/>
                  </a:lnTo>
                  <a:lnTo>
                    <a:pt x="210" y="329"/>
                  </a:lnTo>
                  <a:lnTo>
                    <a:pt x="199" y="336"/>
                  </a:lnTo>
                  <a:lnTo>
                    <a:pt x="189" y="365"/>
                  </a:lnTo>
                  <a:lnTo>
                    <a:pt x="210" y="391"/>
                  </a:lnTo>
                  <a:lnTo>
                    <a:pt x="208" y="398"/>
                  </a:lnTo>
                  <a:lnTo>
                    <a:pt x="177" y="407"/>
                  </a:lnTo>
                  <a:lnTo>
                    <a:pt x="156" y="403"/>
                  </a:lnTo>
                  <a:lnTo>
                    <a:pt x="144" y="377"/>
                  </a:lnTo>
                  <a:lnTo>
                    <a:pt x="90" y="391"/>
                  </a:lnTo>
                  <a:lnTo>
                    <a:pt x="78" y="379"/>
                  </a:lnTo>
                  <a:lnTo>
                    <a:pt x="68" y="327"/>
                  </a:lnTo>
                  <a:lnTo>
                    <a:pt x="73" y="322"/>
                  </a:lnTo>
                  <a:lnTo>
                    <a:pt x="101" y="339"/>
                  </a:lnTo>
                  <a:lnTo>
                    <a:pt x="113" y="336"/>
                  </a:lnTo>
                  <a:lnTo>
                    <a:pt x="130" y="313"/>
                  </a:lnTo>
                  <a:lnTo>
                    <a:pt x="137" y="284"/>
                  </a:lnTo>
                  <a:lnTo>
                    <a:pt x="116" y="275"/>
                  </a:lnTo>
                  <a:lnTo>
                    <a:pt x="116" y="251"/>
                  </a:lnTo>
                  <a:lnTo>
                    <a:pt x="99" y="244"/>
                  </a:lnTo>
                  <a:lnTo>
                    <a:pt x="47" y="287"/>
                  </a:lnTo>
                  <a:lnTo>
                    <a:pt x="42" y="256"/>
                  </a:lnTo>
                  <a:lnTo>
                    <a:pt x="21" y="242"/>
                  </a:lnTo>
                  <a:lnTo>
                    <a:pt x="21" y="209"/>
                  </a:lnTo>
                  <a:lnTo>
                    <a:pt x="4" y="19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1" name="Freeform 31"/>
            <p:cNvSpPr>
              <a:spLocks/>
            </p:cNvSpPr>
            <p:nvPr/>
          </p:nvSpPr>
          <p:spPr bwMode="auto">
            <a:xfrm>
              <a:off x="1855670" y="1513285"/>
              <a:ext cx="476250" cy="363141"/>
            </a:xfrm>
            <a:custGeom>
              <a:avLst/>
              <a:gdLst>
                <a:gd name="T0" fmla="*/ 59 w 400"/>
                <a:gd name="T1" fmla="*/ 277 h 305"/>
                <a:gd name="T2" fmla="*/ 59 w 400"/>
                <a:gd name="T3" fmla="*/ 277 h 305"/>
                <a:gd name="T4" fmla="*/ 50 w 400"/>
                <a:gd name="T5" fmla="*/ 303 h 305"/>
                <a:gd name="T6" fmla="*/ 31 w 400"/>
                <a:gd name="T7" fmla="*/ 305 h 305"/>
                <a:gd name="T8" fmla="*/ 33 w 400"/>
                <a:gd name="T9" fmla="*/ 291 h 305"/>
                <a:gd name="T10" fmla="*/ 7 w 400"/>
                <a:gd name="T11" fmla="*/ 267 h 305"/>
                <a:gd name="T12" fmla="*/ 14 w 400"/>
                <a:gd name="T13" fmla="*/ 230 h 305"/>
                <a:gd name="T14" fmla="*/ 0 w 400"/>
                <a:gd name="T15" fmla="*/ 213 h 305"/>
                <a:gd name="T16" fmla="*/ 14 w 400"/>
                <a:gd name="T17" fmla="*/ 170 h 305"/>
                <a:gd name="T18" fmla="*/ 3 w 400"/>
                <a:gd name="T19" fmla="*/ 161 h 305"/>
                <a:gd name="T20" fmla="*/ 17 w 400"/>
                <a:gd name="T21" fmla="*/ 147 h 305"/>
                <a:gd name="T22" fmla="*/ 33 w 400"/>
                <a:gd name="T23" fmla="*/ 156 h 305"/>
                <a:gd name="T24" fmla="*/ 45 w 400"/>
                <a:gd name="T25" fmla="*/ 140 h 305"/>
                <a:gd name="T26" fmla="*/ 62 w 400"/>
                <a:gd name="T27" fmla="*/ 140 h 305"/>
                <a:gd name="T28" fmla="*/ 93 w 400"/>
                <a:gd name="T29" fmla="*/ 116 h 305"/>
                <a:gd name="T30" fmla="*/ 114 w 400"/>
                <a:gd name="T31" fmla="*/ 121 h 305"/>
                <a:gd name="T32" fmla="*/ 140 w 400"/>
                <a:gd name="T33" fmla="*/ 116 h 305"/>
                <a:gd name="T34" fmla="*/ 173 w 400"/>
                <a:gd name="T35" fmla="*/ 104 h 305"/>
                <a:gd name="T36" fmla="*/ 187 w 400"/>
                <a:gd name="T37" fmla="*/ 92 h 305"/>
                <a:gd name="T38" fmla="*/ 197 w 400"/>
                <a:gd name="T39" fmla="*/ 78 h 305"/>
                <a:gd name="T40" fmla="*/ 185 w 400"/>
                <a:gd name="T41" fmla="*/ 78 h 305"/>
                <a:gd name="T42" fmla="*/ 173 w 400"/>
                <a:gd name="T43" fmla="*/ 21 h 305"/>
                <a:gd name="T44" fmla="*/ 223 w 400"/>
                <a:gd name="T45" fmla="*/ 7 h 305"/>
                <a:gd name="T46" fmla="*/ 246 w 400"/>
                <a:gd name="T47" fmla="*/ 26 h 305"/>
                <a:gd name="T48" fmla="*/ 272 w 400"/>
                <a:gd name="T49" fmla="*/ 0 h 305"/>
                <a:gd name="T50" fmla="*/ 287 w 400"/>
                <a:gd name="T51" fmla="*/ 57 h 305"/>
                <a:gd name="T52" fmla="*/ 327 w 400"/>
                <a:gd name="T53" fmla="*/ 52 h 305"/>
                <a:gd name="T54" fmla="*/ 339 w 400"/>
                <a:gd name="T55" fmla="*/ 69 h 305"/>
                <a:gd name="T56" fmla="*/ 341 w 400"/>
                <a:gd name="T57" fmla="*/ 76 h 305"/>
                <a:gd name="T58" fmla="*/ 343 w 400"/>
                <a:gd name="T59" fmla="*/ 87 h 305"/>
                <a:gd name="T60" fmla="*/ 346 w 400"/>
                <a:gd name="T61" fmla="*/ 102 h 305"/>
                <a:gd name="T62" fmla="*/ 353 w 400"/>
                <a:gd name="T63" fmla="*/ 118 h 305"/>
                <a:gd name="T64" fmla="*/ 358 w 400"/>
                <a:gd name="T65" fmla="*/ 137 h 305"/>
                <a:gd name="T66" fmla="*/ 353 w 400"/>
                <a:gd name="T67" fmla="*/ 151 h 305"/>
                <a:gd name="T68" fmla="*/ 351 w 400"/>
                <a:gd name="T69" fmla="*/ 154 h 305"/>
                <a:gd name="T70" fmla="*/ 362 w 400"/>
                <a:gd name="T71" fmla="*/ 163 h 305"/>
                <a:gd name="T72" fmla="*/ 374 w 400"/>
                <a:gd name="T73" fmla="*/ 166 h 305"/>
                <a:gd name="T74" fmla="*/ 391 w 400"/>
                <a:gd name="T75" fmla="*/ 149 h 305"/>
                <a:gd name="T76" fmla="*/ 400 w 400"/>
                <a:gd name="T77" fmla="*/ 159 h 305"/>
                <a:gd name="T78" fmla="*/ 381 w 400"/>
                <a:gd name="T79" fmla="*/ 232 h 305"/>
                <a:gd name="T80" fmla="*/ 360 w 400"/>
                <a:gd name="T81" fmla="*/ 244 h 305"/>
                <a:gd name="T82" fmla="*/ 329 w 400"/>
                <a:gd name="T83" fmla="*/ 234 h 305"/>
                <a:gd name="T84" fmla="*/ 315 w 400"/>
                <a:gd name="T85" fmla="*/ 265 h 305"/>
                <a:gd name="T86" fmla="*/ 256 w 400"/>
                <a:gd name="T87" fmla="*/ 270 h 305"/>
                <a:gd name="T88" fmla="*/ 242 w 400"/>
                <a:gd name="T89" fmla="*/ 239 h 305"/>
                <a:gd name="T90" fmla="*/ 220 w 400"/>
                <a:gd name="T91" fmla="*/ 234 h 305"/>
                <a:gd name="T92" fmla="*/ 164 w 400"/>
                <a:gd name="T93" fmla="*/ 256 h 305"/>
                <a:gd name="T94" fmla="*/ 133 w 400"/>
                <a:gd name="T95" fmla="*/ 253 h 305"/>
                <a:gd name="T96" fmla="*/ 126 w 400"/>
                <a:gd name="T97" fmla="*/ 272 h 305"/>
                <a:gd name="T98" fmla="*/ 95 w 400"/>
                <a:gd name="T99" fmla="*/ 258 h 305"/>
                <a:gd name="T100" fmla="*/ 83 w 400"/>
                <a:gd name="T101" fmla="*/ 258 h 305"/>
                <a:gd name="T102" fmla="*/ 59 w 400"/>
                <a:gd name="T103" fmla="*/ 27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" h="305">
                  <a:moveTo>
                    <a:pt x="59" y="277"/>
                  </a:moveTo>
                  <a:lnTo>
                    <a:pt x="59" y="277"/>
                  </a:lnTo>
                  <a:lnTo>
                    <a:pt x="50" y="303"/>
                  </a:lnTo>
                  <a:lnTo>
                    <a:pt x="31" y="305"/>
                  </a:lnTo>
                  <a:lnTo>
                    <a:pt x="33" y="291"/>
                  </a:lnTo>
                  <a:lnTo>
                    <a:pt x="7" y="267"/>
                  </a:lnTo>
                  <a:lnTo>
                    <a:pt x="14" y="230"/>
                  </a:lnTo>
                  <a:lnTo>
                    <a:pt x="0" y="213"/>
                  </a:lnTo>
                  <a:lnTo>
                    <a:pt x="14" y="170"/>
                  </a:lnTo>
                  <a:lnTo>
                    <a:pt x="3" y="161"/>
                  </a:lnTo>
                  <a:lnTo>
                    <a:pt x="17" y="147"/>
                  </a:lnTo>
                  <a:lnTo>
                    <a:pt x="33" y="156"/>
                  </a:lnTo>
                  <a:lnTo>
                    <a:pt x="45" y="140"/>
                  </a:lnTo>
                  <a:lnTo>
                    <a:pt x="62" y="140"/>
                  </a:lnTo>
                  <a:lnTo>
                    <a:pt x="93" y="116"/>
                  </a:lnTo>
                  <a:lnTo>
                    <a:pt x="114" y="121"/>
                  </a:lnTo>
                  <a:lnTo>
                    <a:pt x="140" y="116"/>
                  </a:lnTo>
                  <a:lnTo>
                    <a:pt x="173" y="104"/>
                  </a:lnTo>
                  <a:lnTo>
                    <a:pt x="187" y="92"/>
                  </a:lnTo>
                  <a:lnTo>
                    <a:pt x="197" y="78"/>
                  </a:lnTo>
                  <a:lnTo>
                    <a:pt x="185" y="78"/>
                  </a:lnTo>
                  <a:lnTo>
                    <a:pt x="173" y="21"/>
                  </a:lnTo>
                  <a:lnTo>
                    <a:pt x="223" y="7"/>
                  </a:lnTo>
                  <a:lnTo>
                    <a:pt x="246" y="26"/>
                  </a:lnTo>
                  <a:lnTo>
                    <a:pt x="272" y="0"/>
                  </a:lnTo>
                  <a:lnTo>
                    <a:pt x="287" y="57"/>
                  </a:lnTo>
                  <a:lnTo>
                    <a:pt x="327" y="52"/>
                  </a:lnTo>
                  <a:lnTo>
                    <a:pt x="339" y="69"/>
                  </a:lnTo>
                  <a:lnTo>
                    <a:pt x="341" y="76"/>
                  </a:lnTo>
                  <a:lnTo>
                    <a:pt x="343" y="87"/>
                  </a:lnTo>
                  <a:lnTo>
                    <a:pt x="346" y="102"/>
                  </a:lnTo>
                  <a:lnTo>
                    <a:pt x="353" y="118"/>
                  </a:lnTo>
                  <a:lnTo>
                    <a:pt x="358" y="137"/>
                  </a:lnTo>
                  <a:lnTo>
                    <a:pt x="353" y="151"/>
                  </a:lnTo>
                  <a:lnTo>
                    <a:pt x="351" y="154"/>
                  </a:lnTo>
                  <a:lnTo>
                    <a:pt x="362" y="163"/>
                  </a:lnTo>
                  <a:lnTo>
                    <a:pt x="374" y="166"/>
                  </a:lnTo>
                  <a:lnTo>
                    <a:pt x="391" y="149"/>
                  </a:lnTo>
                  <a:lnTo>
                    <a:pt x="400" y="159"/>
                  </a:lnTo>
                  <a:lnTo>
                    <a:pt x="381" y="232"/>
                  </a:lnTo>
                  <a:lnTo>
                    <a:pt x="360" y="244"/>
                  </a:lnTo>
                  <a:lnTo>
                    <a:pt x="329" y="234"/>
                  </a:lnTo>
                  <a:lnTo>
                    <a:pt x="315" y="265"/>
                  </a:lnTo>
                  <a:lnTo>
                    <a:pt x="256" y="270"/>
                  </a:lnTo>
                  <a:lnTo>
                    <a:pt x="242" y="239"/>
                  </a:lnTo>
                  <a:lnTo>
                    <a:pt x="220" y="234"/>
                  </a:lnTo>
                  <a:lnTo>
                    <a:pt x="164" y="256"/>
                  </a:lnTo>
                  <a:lnTo>
                    <a:pt x="133" y="253"/>
                  </a:lnTo>
                  <a:lnTo>
                    <a:pt x="126" y="272"/>
                  </a:lnTo>
                  <a:lnTo>
                    <a:pt x="95" y="258"/>
                  </a:lnTo>
                  <a:lnTo>
                    <a:pt x="83" y="258"/>
                  </a:lnTo>
                  <a:lnTo>
                    <a:pt x="59" y="27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2" name="Freeform 33"/>
            <p:cNvSpPr>
              <a:spLocks/>
            </p:cNvSpPr>
            <p:nvPr/>
          </p:nvSpPr>
          <p:spPr bwMode="auto">
            <a:xfrm>
              <a:off x="1447286" y="1893094"/>
              <a:ext cx="498872" cy="411956"/>
            </a:xfrm>
            <a:custGeom>
              <a:avLst/>
              <a:gdLst>
                <a:gd name="T0" fmla="*/ 350 w 419"/>
                <a:gd name="T1" fmla="*/ 242 h 346"/>
                <a:gd name="T2" fmla="*/ 350 w 419"/>
                <a:gd name="T3" fmla="*/ 242 h 346"/>
                <a:gd name="T4" fmla="*/ 360 w 419"/>
                <a:gd name="T5" fmla="*/ 294 h 346"/>
                <a:gd name="T6" fmla="*/ 320 w 419"/>
                <a:gd name="T7" fmla="*/ 299 h 346"/>
                <a:gd name="T8" fmla="*/ 303 w 419"/>
                <a:gd name="T9" fmla="*/ 254 h 346"/>
                <a:gd name="T10" fmla="*/ 260 w 419"/>
                <a:gd name="T11" fmla="*/ 273 h 346"/>
                <a:gd name="T12" fmla="*/ 251 w 419"/>
                <a:gd name="T13" fmla="*/ 251 h 346"/>
                <a:gd name="T14" fmla="*/ 223 w 419"/>
                <a:gd name="T15" fmla="*/ 270 h 346"/>
                <a:gd name="T16" fmla="*/ 187 w 419"/>
                <a:gd name="T17" fmla="*/ 346 h 346"/>
                <a:gd name="T18" fmla="*/ 161 w 419"/>
                <a:gd name="T19" fmla="*/ 330 h 346"/>
                <a:gd name="T20" fmla="*/ 97 w 419"/>
                <a:gd name="T21" fmla="*/ 332 h 346"/>
                <a:gd name="T22" fmla="*/ 88 w 419"/>
                <a:gd name="T23" fmla="*/ 285 h 346"/>
                <a:gd name="T24" fmla="*/ 50 w 419"/>
                <a:gd name="T25" fmla="*/ 296 h 346"/>
                <a:gd name="T26" fmla="*/ 14 w 419"/>
                <a:gd name="T27" fmla="*/ 285 h 346"/>
                <a:gd name="T28" fmla="*/ 71 w 419"/>
                <a:gd name="T29" fmla="*/ 237 h 346"/>
                <a:gd name="T30" fmla="*/ 73 w 419"/>
                <a:gd name="T31" fmla="*/ 225 h 346"/>
                <a:gd name="T32" fmla="*/ 50 w 419"/>
                <a:gd name="T33" fmla="*/ 197 h 346"/>
                <a:gd name="T34" fmla="*/ 62 w 419"/>
                <a:gd name="T35" fmla="*/ 180 h 346"/>
                <a:gd name="T36" fmla="*/ 0 w 419"/>
                <a:gd name="T37" fmla="*/ 131 h 346"/>
                <a:gd name="T38" fmla="*/ 21 w 419"/>
                <a:gd name="T39" fmla="*/ 107 h 346"/>
                <a:gd name="T40" fmla="*/ 12 w 419"/>
                <a:gd name="T41" fmla="*/ 79 h 346"/>
                <a:gd name="T42" fmla="*/ 54 w 419"/>
                <a:gd name="T43" fmla="*/ 17 h 346"/>
                <a:gd name="T44" fmla="*/ 78 w 419"/>
                <a:gd name="T45" fmla="*/ 0 h 346"/>
                <a:gd name="T46" fmla="*/ 99 w 419"/>
                <a:gd name="T47" fmla="*/ 24 h 346"/>
                <a:gd name="T48" fmla="*/ 144 w 419"/>
                <a:gd name="T49" fmla="*/ 19 h 346"/>
                <a:gd name="T50" fmla="*/ 189 w 419"/>
                <a:gd name="T51" fmla="*/ 62 h 346"/>
                <a:gd name="T52" fmla="*/ 213 w 419"/>
                <a:gd name="T53" fmla="*/ 53 h 346"/>
                <a:gd name="T54" fmla="*/ 227 w 419"/>
                <a:gd name="T55" fmla="*/ 64 h 346"/>
                <a:gd name="T56" fmla="*/ 244 w 419"/>
                <a:gd name="T57" fmla="*/ 55 h 346"/>
                <a:gd name="T58" fmla="*/ 263 w 419"/>
                <a:gd name="T59" fmla="*/ 55 h 346"/>
                <a:gd name="T60" fmla="*/ 263 w 419"/>
                <a:gd name="T61" fmla="*/ 67 h 346"/>
                <a:gd name="T62" fmla="*/ 282 w 419"/>
                <a:gd name="T63" fmla="*/ 57 h 346"/>
                <a:gd name="T64" fmla="*/ 294 w 419"/>
                <a:gd name="T65" fmla="*/ 83 h 346"/>
                <a:gd name="T66" fmla="*/ 286 w 419"/>
                <a:gd name="T67" fmla="*/ 109 h 346"/>
                <a:gd name="T68" fmla="*/ 303 w 419"/>
                <a:gd name="T69" fmla="*/ 124 h 346"/>
                <a:gd name="T70" fmla="*/ 303 w 419"/>
                <a:gd name="T71" fmla="*/ 157 h 346"/>
                <a:gd name="T72" fmla="*/ 324 w 419"/>
                <a:gd name="T73" fmla="*/ 171 h 346"/>
                <a:gd name="T74" fmla="*/ 329 w 419"/>
                <a:gd name="T75" fmla="*/ 202 h 346"/>
                <a:gd name="T76" fmla="*/ 381 w 419"/>
                <a:gd name="T77" fmla="*/ 159 h 346"/>
                <a:gd name="T78" fmla="*/ 398 w 419"/>
                <a:gd name="T79" fmla="*/ 166 h 346"/>
                <a:gd name="T80" fmla="*/ 398 w 419"/>
                <a:gd name="T81" fmla="*/ 190 h 346"/>
                <a:gd name="T82" fmla="*/ 419 w 419"/>
                <a:gd name="T83" fmla="*/ 199 h 346"/>
                <a:gd name="T84" fmla="*/ 412 w 419"/>
                <a:gd name="T85" fmla="*/ 228 h 346"/>
                <a:gd name="T86" fmla="*/ 395 w 419"/>
                <a:gd name="T87" fmla="*/ 251 h 346"/>
                <a:gd name="T88" fmla="*/ 383 w 419"/>
                <a:gd name="T89" fmla="*/ 254 h 346"/>
                <a:gd name="T90" fmla="*/ 355 w 419"/>
                <a:gd name="T91" fmla="*/ 237 h 346"/>
                <a:gd name="T92" fmla="*/ 350 w 419"/>
                <a:gd name="T93" fmla="*/ 24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9" h="346">
                  <a:moveTo>
                    <a:pt x="350" y="242"/>
                  </a:moveTo>
                  <a:lnTo>
                    <a:pt x="350" y="242"/>
                  </a:lnTo>
                  <a:lnTo>
                    <a:pt x="360" y="294"/>
                  </a:lnTo>
                  <a:lnTo>
                    <a:pt x="320" y="299"/>
                  </a:lnTo>
                  <a:lnTo>
                    <a:pt x="303" y="254"/>
                  </a:lnTo>
                  <a:lnTo>
                    <a:pt x="260" y="273"/>
                  </a:lnTo>
                  <a:lnTo>
                    <a:pt x="251" y="251"/>
                  </a:lnTo>
                  <a:lnTo>
                    <a:pt x="223" y="270"/>
                  </a:lnTo>
                  <a:lnTo>
                    <a:pt x="187" y="346"/>
                  </a:lnTo>
                  <a:lnTo>
                    <a:pt x="161" y="330"/>
                  </a:lnTo>
                  <a:lnTo>
                    <a:pt x="97" y="332"/>
                  </a:lnTo>
                  <a:lnTo>
                    <a:pt x="88" y="285"/>
                  </a:lnTo>
                  <a:lnTo>
                    <a:pt x="50" y="296"/>
                  </a:lnTo>
                  <a:lnTo>
                    <a:pt x="14" y="285"/>
                  </a:lnTo>
                  <a:lnTo>
                    <a:pt x="71" y="237"/>
                  </a:lnTo>
                  <a:lnTo>
                    <a:pt x="73" y="225"/>
                  </a:lnTo>
                  <a:lnTo>
                    <a:pt x="50" y="197"/>
                  </a:lnTo>
                  <a:lnTo>
                    <a:pt x="62" y="180"/>
                  </a:lnTo>
                  <a:lnTo>
                    <a:pt x="0" y="131"/>
                  </a:lnTo>
                  <a:lnTo>
                    <a:pt x="21" y="107"/>
                  </a:lnTo>
                  <a:lnTo>
                    <a:pt x="12" y="79"/>
                  </a:lnTo>
                  <a:lnTo>
                    <a:pt x="54" y="17"/>
                  </a:lnTo>
                  <a:lnTo>
                    <a:pt x="78" y="0"/>
                  </a:lnTo>
                  <a:lnTo>
                    <a:pt x="99" y="24"/>
                  </a:lnTo>
                  <a:lnTo>
                    <a:pt x="144" y="19"/>
                  </a:lnTo>
                  <a:lnTo>
                    <a:pt x="189" y="62"/>
                  </a:lnTo>
                  <a:lnTo>
                    <a:pt x="213" y="53"/>
                  </a:lnTo>
                  <a:lnTo>
                    <a:pt x="227" y="64"/>
                  </a:lnTo>
                  <a:lnTo>
                    <a:pt x="244" y="55"/>
                  </a:lnTo>
                  <a:lnTo>
                    <a:pt x="263" y="55"/>
                  </a:lnTo>
                  <a:lnTo>
                    <a:pt x="263" y="67"/>
                  </a:lnTo>
                  <a:lnTo>
                    <a:pt x="282" y="57"/>
                  </a:lnTo>
                  <a:lnTo>
                    <a:pt x="294" y="83"/>
                  </a:lnTo>
                  <a:lnTo>
                    <a:pt x="286" y="109"/>
                  </a:lnTo>
                  <a:lnTo>
                    <a:pt x="303" y="124"/>
                  </a:lnTo>
                  <a:lnTo>
                    <a:pt x="303" y="157"/>
                  </a:lnTo>
                  <a:lnTo>
                    <a:pt x="324" y="171"/>
                  </a:lnTo>
                  <a:lnTo>
                    <a:pt x="329" y="202"/>
                  </a:lnTo>
                  <a:lnTo>
                    <a:pt x="381" y="159"/>
                  </a:lnTo>
                  <a:lnTo>
                    <a:pt x="398" y="166"/>
                  </a:lnTo>
                  <a:lnTo>
                    <a:pt x="398" y="190"/>
                  </a:lnTo>
                  <a:lnTo>
                    <a:pt x="419" y="199"/>
                  </a:lnTo>
                  <a:lnTo>
                    <a:pt x="412" y="228"/>
                  </a:lnTo>
                  <a:lnTo>
                    <a:pt x="395" y="251"/>
                  </a:lnTo>
                  <a:lnTo>
                    <a:pt x="383" y="254"/>
                  </a:lnTo>
                  <a:lnTo>
                    <a:pt x="355" y="237"/>
                  </a:lnTo>
                  <a:lnTo>
                    <a:pt x="350" y="24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3" name="Freeform 35"/>
            <p:cNvSpPr>
              <a:spLocks/>
            </p:cNvSpPr>
            <p:nvPr/>
          </p:nvSpPr>
          <p:spPr bwMode="auto">
            <a:xfrm>
              <a:off x="1292505" y="1381125"/>
              <a:ext cx="748903" cy="616744"/>
            </a:xfrm>
            <a:custGeom>
              <a:avLst/>
              <a:gdLst>
                <a:gd name="T0" fmla="*/ 473 w 629"/>
                <a:gd name="T1" fmla="*/ 68 h 518"/>
                <a:gd name="T2" fmla="*/ 487 w 629"/>
                <a:gd name="T3" fmla="*/ 35 h 518"/>
                <a:gd name="T4" fmla="*/ 580 w 629"/>
                <a:gd name="T5" fmla="*/ 23 h 518"/>
                <a:gd name="T6" fmla="*/ 622 w 629"/>
                <a:gd name="T7" fmla="*/ 9 h 518"/>
                <a:gd name="T8" fmla="*/ 629 w 629"/>
                <a:gd name="T9" fmla="*/ 97 h 518"/>
                <a:gd name="T10" fmla="*/ 547 w 629"/>
                <a:gd name="T11" fmla="*/ 135 h 518"/>
                <a:gd name="T12" fmla="*/ 537 w 629"/>
                <a:gd name="T13" fmla="*/ 123 h 518"/>
                <a:gd name="T14" fmla="*/ 566 w 629"/>
                <a:gd name="T15" fmla="*/ 227 h 518"/>
                <a:gd name="T16" fmla="*/ 518 w 629"/>
                <a:gd name="T17" fmla="*/ 251 h 518"/>
                <a:gd name="T18" fmla="*/ 490 w 629"/>
                <a:gd name="T19" fmla="*/ 258 h 518"/>
                <a:gd name="T20" fmla="*/ 487 w 629"/>
                <a:gd name="T21" fmla="*/ 281 h 518"/>
                <a:gd name="T22" fmla="*/ 487 w 629"/>
                <a:gd name="T23" fmla="*/ 341 h 518"/>
                <a:gd name="T24" fmla="*/ 506 w 629"/>
                <a:gd name="T25" fmla="*/ 402 h 518"/>
                <a:gd name="T26" fmla="*/ 509 w 629"/>
                <a:gd name="T27" fmla="*/ 433 h 518"/>
                <a:gd name="T28" fmla="*/ 476 w 629"/>
                <a:gd name="T29" fmla="*/ 502 h 518"/>
                <a:gd name="T30" fmla="*/ 428 w 629"/>
                <a:gd name="T31" fmla="*/ 473 h 518"/>
                <a:gd name="T32" fmla="*/ 393 w 629"/>
                <a:gd name="T33" fmla="*/ 497 h 518"/>
                <a:gd name="T34" fmla="*/ 374 w 629"/>
                <a:gd name="T35" fmla="*/ 485 h 518"/>
                <a:gd name="T36" fmla="*/ 343 w 629"/>
                <a:gd name="T37" fmla="*/ 483 h 518"/>
                <a:gd name="T38" fmla="*/ 274 w 629"/>
                <a:gd name="T39" fmla="*/ 449 h 518"/>
                <a:gd name="T40" fmla="*/ 208 w 629"/>
                <a:gd name="T41" fmla="*/ 430 h 518"/>
                <a:gd name="T42" fmla="*/ 142 w 629"/>
                <a:gd name="T43" fmla="*/ 509 h 518"/>
                <a:gd name="T44" fmla="*/ 106 w 629"/>
                <a:gd name="T45" fmla="*/ 518 h 518"/>
                <a:gd name="T46" fmla="*/ 109 w 629"/>
                <a:gd name="T47" fmla="*/ 485 h 518"/>
                <a:gd name="T48" fmla="*/ 123 w 629"/>
                <a:gd name="T49" fmla="*/ 471 h 518"/>
                <a:gd name="T50" fmla="*/ 116 w 629"/>
                <a:gd name="T51" fmla="*/ 449 h 518"/>
                <a:gd name="T52" fmla="*/ 87 w 629"/>
                <a:gd name="T53" fmla="*/ 428 h 518"/>
                <a:gd name="T54" fmla="*/ 99 w 629"/>
                <a:gd name="T55" fmla="*/ 390 h 518"/>
                <a:gd name="T56" fmla="*/ 92 w 629"/>
                <a:gd name="T57" fmla="*/ 305 h 518"/>
                <a:gd name="T58" fmla="*/ 0 w 629"/>
                <a:gd name="T59" fmla="*/ 217 h 518"/>
                <a:gd name="T60" fmla="*/ 71 w 629"/>
                <a:gd name="T61" fmla="*/ 120 h 518"/>
                <a:gd name="T62" fmla="*/ 192 w 629"/>
                <a:gd name="T63" fmla="*/ 113 h 518"/>
                <a:gd name="T64" fmla="*/ 336 w 629"/>
                <a:gd name="T65" fmla="*/ 97 h 518"/>
                <a:gd name="T66" fmla="*/ 371 w 629"/>
                <a:gd name="T67" fmla="*/ 82 h 518"/>
                <a:gd name="T68" fmla="*/ 473 w 629"/>
                <a:gd name="T69" fmla="*/ 6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9" h="518">
                  <a:moveTo>
                    <a:pt x="473" y="68"/>
                  </a:moveTo>
                  <a:lnTo>
                    <a:pt x="473" y="68"/>
                  </a:lnTo>
                  <a:lnTo>
                    <a:pt x="483" y="61"/>
                  </a:lnTo>
                  <a:lnTo>
                    <a:pt x="487" y="35"/>
                  </a:lnTo>
                  <a:lnTo>
                    <a:pt x="558" y="30"/>
                  </a:lnTo>
                  <a:lnTo>
                    <a:pt x="580" y="23"/>
                  </a:lnTo>
                  <a:lnTo>
                    <a:pt x="608" y="0"/>
                  </a:lnTo>
                  <a:lnTo>
                    <a:pt x="622" y="9"/>
                  </a:lnTo>
                  <a:lnTo>
                    <a:pt x="601" y="26"/>
                  </a:lnTo>
                  <a:lnTo>
                    <a:pt x="629" y="97"/>
                  </a:lnTo>
                  <a:lnTo>
                    <a:pt x="592" y="99"/>
                  </a:lnTo>
                  <a:lnTo>
                    <a:pt x="547" y="135"/>
                  </a:lnTo>
                  <a:lnTo>
                    <a:pt x="547" y="118"/>
                  </a:lnTo>
                  <a:lnTo>
                    <a:pt x="537" y="123"/>
                  </a:lnTo>
                  <a:lnTo>
                    <a:pt x="547" y="210"/>
                  </a:lnTo>
                  <a:lnTo>
                    <a:pt x="566" y="227"/>
                  </a:lnTo>
                  <a:lnTo>
                    <a:pt x="535" y="251"/>
                  </a:lnTo>
                  <a:lnTo>
                    <a:pt x="518" y="251"/>
                  </a:lnTo>
                  <a:lnTo>
                    <a:pt x="506" y="267"/>
                  </a:lnTo>
                  <a:lnTo>
                    <a:pt x="490" y="258"/>
                  </a:lnTo>
                  <a:lnTo>
                    <a:pt x="476" y="272"/>
                  </a:lnTo>
                  <a:lnTo>
                    <a:pt x="487" y="281"/>
                  </a:lnTo>
                  <a:lnTo>
                    <a:pt x="473" y="324"/>
                  </a:lnTo>
                  <a:lnTo>
                    <a:pt x="487" y="341"/>
                  </a:lnTo>
                  <a:lnTo>
                    <a:pt x="480" y="378"/>
                  </a:lnTo>
                  <a:lnTo>
                    <a:pt x="506" y="402"/>
                  </a:lnTo>
                  <a:lnTo>
                    <a:pt x="504" y="416"/>
                  </a:lnTo>
                  <a:lnTo>
                    <a:pt x="509" y="433"/>
                  </a:lnTo>
                  <a:lnTo>
                    <a:pt x="487" y="447"/>
                  </a:lnTo>
                  <a:lnTo>
                    <a:pt x="476" y="502"/>
                  </a:lnTo>
                  <a:lnTo>
                    <a:pt x="450" y="497"/>
                  </a:lnTo>
                  <a:lnTo>
                    <a:pt x="428" y="473"/>
                  </a:lnTo>
                  <a:lnTo>
                    <a:pt x="412" y="487"/>
                  </a:lnTo>
                  <a:lnTo>
                    <a:pt x="393" y="497"/>
                  </a:lnTo>
                  <a:lnTo>
                    <a:pt x="393" y="485"/>
                  </a:lnTo>
                  <a:lnTo>
                    <a:pt x="374" y="485"/>
                  </a:lnTo>
                  <a:lnTo>
                    <a:pt x="357" y="494"/>
                  </a:lnTo>
                  <a:lnTo>
                    <a:pt x="343" y="483"/>
                  </a:lnTo>
                  <a:lnTo>
                    <a:pt x="319" y="492"/>
                  </a:lnTo>
                  <a:lnTo>
                    <a:pt x="274" y="449"/>
                  </a:lnTo>
                  <a:lnTo>
                    <a:pt x="229" y="454"/>
                  </a:lnTo>
                  <a:lnTo>
                    <a:pt x="208" y="430"/>
                  </a:lnTo>
                  <a:lnTo>
                    <a:pt x="184" y="447"/>
                  </a:lnTo>
                  <a:lnTo>
                    <a:pt x="142" y="509"/>
                  </a:lnTo>
                  <a:lnTo>
                    <a:pt x="128" y="504"/>
                  </a:lnTo>
                  <a:lnTo>
                    <a:pt x="106" y="518"/>
                  </a:lnTo>
                  <a:lnTo>
                    <a:pt x="97" y="497"/>
                  </a:lnTo>
                  <a:lnTo>
                    <a:pt x="109" y="485"/>
                  </a:lnTo>
                  <a:lnTo>
                    <a:pt x="102" y="468"/>
                  </a:lnTo>
                  <a:lnTo>
                    <a:pt x="123" y="471"/>
                  </a:lnTo>
                  <a:lnTo>
                    <a:pt x="130" y="464"/>
                  </a:lnTo>
                  <a:lnTo>
                    <a:pt x="116" y="449"/>
                  </a:lnTo>
                  <a:lnTo>
                    <a:pt x="135" y="449"/>
                  </a:lnTo>
                  <a:lnTo>
                    <a:pt x="87" y="428"/>
                  </a:lnTo>
                  <a:lnTo>
                    <a:pt x="116" y="412"/>
                  </a:lnTo>
                  <a:lnTo>
                    <a:pt x="99" y="390"/>
                  </a:lnTo>
                  <a:lnTo>
                    <a:pt x="123" y="352"/>
                  </a:lnTo>
                  <a:lnTo>
                    <a:pt x="92" y="305"/>
                  </a:lnTo>
                  <a:lnTo>
                    <a:pt x="111" y="288"/>
                  </a:lnTo>
                  <a:lnTo>
                    <a:pt x="0" y="217"/>
                  </a:lnTo>
                  <a:lnTo>
                    <a:pt x="40" y="189"/>
                  </a:lnTo>
                  <a:lnTo>
                    <a:pt x="71" y="120"/>
                  </a:lnTo>
                  <a:lnTo>
                    <a:pt x="170" y="137"/>
                  </a:lnTo>
                  <a:lnTo>
                    <a:pt x="192" y="113"/>
                  </a:lnTo>
                  <a:lnTo>
                    <a:pt x="248" y="90"/>
                  </a:lnTo>
                  <a:lnTo>
                    <a:pt x="336" y="97"/>
                  </a:lnTo>
                  <a:lnTo>
                    <a:pt x="338" y="71"/>
                  </a:lnTo>
                  <a:lnTo>
                    <a:pt x="371" y="82"/>
                  </a:lnTo>
                  <a:lnTo>
                    <a:pt x="371" y="49"/>
                  </a:lnTo>
                  <a:lnTo>
                    <a:pt x="473" y="6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4" name="Freeform 37"/>
            <p:cNvSpPr>
              <a:spLocks/>
            </p:cNvSpPr>
            <p:nvPr/>
          </p:nvSpPr>
          <p:spPr bwMode="auto">
            <a:xfrm>
              <a:off x="1931870" y="1109663"/>
              <a:ext cx="490538" cy="547688"/>
            </a:xfrm>
            <a:custGeom>
              <a:avLst/>
              <a:gdLst>
                <a:gd name="T0" fmla="*/ 64 w 412"/>
                <a:gd name="T1" fmla="*/ 254 h 460"/>
                <a:gd name="T2" fmla="*/ 64 w 412"/>
                <a:gd name="T3" fmla="*/ 254 h 460"/>
                <a:gd name="T4" fmla="*/ 85 w 412"/>
                <a:gd name="T5" fmla="*/ 237 h 460"/>
                <a:gd name="T6" fmla="*/ 71 w 412"/>
                <a:gd name="T7" fmla="*/ 228 h 460"/>
                <a:gd name="T8" fmla="*/ 85 w 412"/>
                <a:gd name="T9" fmla="*/ 213 h 460"/>
                <a:gd name="T10" fmla="*/ 199 w 412"/>
                <a:gd name="T11" fmla="*/ 150 h 460"/>
                <a:gd name="T12" fmla="*/ 244 w 412"/>
                <a:gd name="T13" fmla="*/ 109 h 460"/>
                <a:gd name="T14" fmla="*/ 279 w 412"/>
                <a:gd name="T15" fmla="*/ 57 h 460"/>
                <a:gd name="T16" fmla="*/ 284 w 412"/>
                <a:gd name="T17" fmla="*/ 41 h 460"/>
                <a:gd name="T18" fmla="*/ 289 w 412"/>
                <a:gd name="T19" fmla="*/ 5 h 460"/>
                <a:gd name="T20" fmla="*/ 289 w 412"/>
                <a:gd name="T21" fmla="*/ 0 h 460"/>
                <a:gd name="T22" fmla="*/ 289 w 412"/>
                <a:gd name="T23" fmla="*/ 0 h 460"/>
                <a:gd name="T24" fmla="*/ 289 w 412"/>
                <a:gd name="T25" fmla="*/ 0 h 460"/>
                <a:gd name="T26" fmla="*/ 308 w 412"/>
                <a:gd name="T27" fmla="*/ 17 h 460"/>
                <a:gd name="T28" fmla="*/ 317 w 412"/>
                <a:gd name="T29" fmla="*/ 31 h 460"/>
                <a:gd name="T30" fmla="*/ 324 w 412"/>
                <a:gd name="T31" fmla="*/ 57 h 460"/>
                <a:gd name="T32" fmla="*/ 343 w 412"/>
                <a:gd name="T33" fmla="*/ 76 h 460"/>
                <a:gd name="T34" fmla="*/ 360 w 412"/>
                <a:gd name="T35" fmla="*/ 90 h 460"/>
                <a:gd name="T36" fmla="*/ 372 w 412"/>
                <a:gd name="T37" fmla="*/ 105 h 460"/>
                <a:gd name="T38" fmla="*/ 376 w 412"/>
                <a:gd name="T39" fmla="*/ 114 h 460"/>
                <a:gd name="T40" fmla="*/ 379 w 412"/>
                <a:gd name="T41" fmla="*/ 123 h 460"/>
                <a:gd name="T42" fmla="*/ 376 w 412"/>
                <a:gd name="T43" fmla="*/ 133 h 460"/>
                <a:gd name="T44" fmla="*/ 372 w 412"/>
                <a:gd name="T45" fmla="*/ 145 h 460"/>
                <a:gd name="T46" fmla="*/ 367 w 412"/>
                <a:gd name="T47" fmla="*/ 147 h 460"/>
                <a:gd name="T48" fmla="*/ 362 w 412"/>
                <a:gd name="T49" fmla="*/ 164 h 460"/>
                <a:gd name="T50" fmla="*/ 386 w 412"/>
                <a:gd name="T51" fmla="*/ 228 h 460"/>
                <a:gd name="T52" fmla="*/ 379 w 412"/>
                <a:gd name="T53" fmla="*/ 232 h 460"/>
                <a:gd name="T54" fmla="*/ 403 w 412"/>
                <a:gd name="T55" fmla="*/ 266 h 460"/>
                <a:gd name="T56" fmla="*/ 410 w 412"/>
                <a:gd name="T57" fmla="*/ 284 h 460"/>
                <a:gd name="T58" fmla="*/ 412 w 412"/>
                <a:gd name="T59" fmla="*/ 294 h 460"/>
                <a:gd name="T60" fmla="*/ 410 w 412"/>
                <a:gd name="T61" fmla="*/ 327 h 460"/>
                <a:gd name="T62" fmla="*/ 400 w 412"/>
                <a:gd name="T63" fmla="*/ 353 h 460"/>
                <a:gd name="T64" fmla="*/ 362 w 412"/>
                <a:gd name="T65" fmla="*/ 367 h 460"/>
                <a:gd name="T66" fmla="*/ 324 w 412"/>
                <a:gd name="T67" fmla="*/ 367 h 460"/>
                <a:gd name="T68" fmla="*/ 305 w 412"/>
                <a:gd name="T69" fmla="*/ 372 h 460"/>
                <a:gd name="T70" fmla="*/ 289 w 412"/>
                <a:gd name="T71" fmla="*/ 386 h 460"/>
                <a:gd name="T72" fmla="*/ 277 w 412"/>
                <a:gd name="T73" fmla="*/ 400 h 460"/>
                <a:gd name="T74" fmla="*/ 275 w 412"/>
                <a:gd name="T75" fmla="*/ 408 h 460"/>
                <a:gd name="T76" fmla="*/ 263 w 412"/>
                <a:gd name="T77" fmla="*/ 391 h 460"/>
                <a:gd name="T78" fmla="*/ 223 w 412"/>
                <a:gd name="T79" fmla="*/ 396 h 460"/>
                <a:gd name="T80" fmla="*/ 208 w 412"/>
                <a:gd name="T81" fmla="*/ 339 h 460"/>
                <a:gd name="T82" fmla="*/ 182 w 412"/>
                <a:gd name="T83" fmla="*/ 365 h 460"/>
                <a:gd name="T84" fmla="*/ 159 w 412"/>
                <a:gd name="T85" fmla="*/ 346 h 460"/>
                <a:gd name="T86" fmla="*/ 109 w 412"/>
                <a:gd name="T87" fmla="*/ 360 h 460"/>
                <a:gd name="T88" fmla="*/ 121 w 412"/>
                <a:gd name="T89" fmla="*/ 417 h 460"/>
                <a:gd name="T90" fmla="*/ 133 w 412"/>
                <a:gd name="T91" fmla="*/ 417 h 460"/>
                <a:gd name="T92" fmla="*/ 123 w 412"/>
                <a:gd name="T93" fmla="*/ 431 h 460"/>
                <a:gd name="T94" fmla="*/ 109 w 412"/>
                <a:gd name="T95" fmla="*/ 443 h 460"/>
                <a:gd name="T96" fmla="*/ 76 w 412"/>
                <a:gd name="T97" fmla="*/ 455 h 460"/>
                <a:gd name="T98" fmla="*/ 50 w 412"/>
                <a:gd name="T99" fmla="*/ 460 h 460"/>
                <a:gd name="T100" fmla="*/ 29 w 412"/>
                <a:gd name="T101" fmla="*/ 455 h 460"/>
                <a:gd name="T102" fmla="*/ 10 w 412"/>
                <a:gd name="T103" fmla="*/ 438 h 460"/>
                <a:gd name="T104" fmla="*/ 0 w 412"/>
                <a:gd name="T105" fmla="*/ 351 h 460"/>
                <a:gd name="T106" fmla="*/ 10 w 412"/>
                <a:gd name="T107" fmla="*/ 346 h 460"/>
                <a:gd name="T108" fmla="*/ 10 w 412"/>
                <a:gd name="T109" fmla="*/ 363 h 460"/>
                <a:gd name="T110" fmla="*/ 55 w 412"/>
                <a:gd name="T111" fmla="*/ 327 h 460"/>
                <a:gd name="T112" fmla="*/ 92 w 412"/>
                <a:gd name="T113" fmla="*/ 325 h 460"/>
                <a:gd name="T114" fmla="*/ 64 w 412"/>
                <a:gd name="T115" fmla="*/ 25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2" h="460">
                  <a:moveTo>
                    <a:pt x="64" y="254"/>
                  </a:moveTo>
                  <a:lnTo>
                    <a:pt x="64" y="254"/>
                  </a:lnTo>
                  <a:lnTo>
                    <a:pt x="85" y="237"/>
                  </a:lnTo>
                  <a:lnTo>
                    <a:pt x="71" y="228"/>
                  </a:lnTo>
                  <a:lnTo>
                    <a:pt x="85" y="213"/>
                  </a:lnTo>
                  <a:lnTo>
                    <a:pt x="199" y="150"/>
                  </a:lnTo>
                  <a:lnTo>
                    <a:pt x="244" y="109"/>
                  </a:lnTo>
                  <a:lnTo>
                    <a:pt x="279" y="57"/>
                  </a:lnTo>
                  <a:lnTo>
                    <a:pt x="284" y="41"/>
                  </a:lnTo>
                  <a:lnTo>
                    <a:pt x="289" y="5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308" y="17"/>
                  </a:lnTo>
                  <a:lnTo>
                    <a:pt x="317" y="31"/>
                  </a:lnTo>
                  <a:lnTo>
                    <a:pt x="324" y="57"/>
                  </a:lnTo>
                  <a:lnTo>
                    <a:pt x="343" y="76"/>
                  </a:lnTo>
                  <a:lnTo>
                    <a:pt x="360" y="90"/>
                  </a:lnTo>
                  <a:lnTo>
                    <a:pt x="372" y="105"/>
                  </a:lnTo>
                  <a:lnTo>
                    <a:pt x="376" y="114"/>
                  </a:lnTo>
                  <a:lnTo>
                    <a:pt x="379" y="123"/>
                  </a:lnTo>
                  <a:lnTo>
                    <a:pt x="376" y="133"/>
                  </a:lnTo>
                  <a:lnTo>
                    <a:pt x="372" y="145"/>
                  </a:lnTo>
                  <a:lnTo>
                    <a:pt x="367" y="147"/>
                  </a:lnTo>
                  <a:lnTo>
                    <a:pt x="362" y="164"/>
                  </a:lnTo>
                  <a:lnTo>
                    <a:pt x="386" y="228"/>
                  </a:lnTo>
                  <a:lnTo>
                    <a:pt x="379" y="232"/>
                  </a:lnTo>
                  <a:lnTo>
                    <a:pt x="403" y="266"/>
                  </a:lnTo>
                  <a:lnTo>
                    <a:pt x="410" y="284"/>
                  </a:lnTo>
                  <a:lnTo>
                    <a:pt x="412" y="294"/>
                  </a:lnTo>
                  <a:lnTo>
                    <a:pt x="410" y="327"/>
                  </a:lnTo>
                  <a:lnTo>
                    <a:pt x="400" y="353"/>
                  </a:lnTo>
                  <a:lnTo>
                    <a:pt x="362" y="367"/>
                  </a:lnTo>
                  <a:lnTo>
                    <a:pt x="324" y="367"/>
                  </a:lnTo>
                  <a:lnTo>
                    <a:pt x="305" y="372"/>
                  </a:lnTo>
                  <a:lnTo>
                    <a:pt x="289" y="386"/>
                  </a:lnTo>
                  <a:lnTo>
                    <a:pt x="277" y="400"/>
                  </a:lnTo>
                  <a:lnTo>
                    <a:pt x="275" y="408"/>
                  </a:lnTo>
                  <a:lnTo>
                    <a:pt x="263" y="391"/>
                  </a:lnTo>
                  <a:lnTo>
                    <a:pt x="223" y="396"/>
                  </a:lnTo>
                  <a:lnTo>
                    <a:pt x="208" y="339"/>
                  </a:lnTo>
                  <a:lnTo>
                    <a:pt x="182" y="365"/>
                  </a:lnTo>
                  <a:lnTo>
                    <a:pt x="159" y="346"/>
                  </a:lnTo>
                  <a:lnTo>
                    <a:pt x="109" y="360"/>
                  </a:lnTo>
                  <a:lnTo>
                    <a:pt x="121" y="417"/>
                  </a:lnTo>
                  <a:lnTo>
                    <a:pt x="133" y="417"/>
                  </a:lnTo>
                  <a:lnTo>
                    <a:pt x="123" y="431"/>
                  </a:lnTo>
                  <a:lnTo>
                    <a:pt x="109" y="443"/>
                  </a:lnTo>
                  <a:lnTo>
                    <a:pt x="76" y="455"/>
                  </a:lnTo>
                  <a:lnTo>
                    <a:pt x="50" y="460"/>
                  </a:lnTo>
                  <a:lnTo>
                    <a:pt x="29" y="455"/>
                  </a:lnTo>
                  <a:lnTo>
                    <a:pt x="10" y="438"/>
                  </a:lnTo>
                  <a:lnTo>
                    <a:pt x="0" y="351"/>
                  </a:lnTo>
                  <a:lnTo>
                    <a:pt x="10" y="346"/>
                  </a:lnTo>
                  <a:lnTo>
                    <a:pt x="10" y="363"/>
                  </a:lnTo>
                  <a:lnTo>
                    <a:pt x="55" y="327"/>
                  </a:lnTo>
                  <a:lnTo>
                    <a:pt x="92" y="325"/>
                  </a:lnTo>
                  <a:lnTo>
                    <a:pt x="64" y="2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5" name="Freeform 39"/>
            <p:cNvSpPr>
              <a:spLocks/>
            </p:cNvSpPr>
            <p:nvPr/>
          </p:nvSpPr>
          <p:spPr bwMode="auto">
            <a:xfrm>
              <a:off x="760295" y="2172891"/>
              <a:ext cx="208359" cy="214313"/>
            </a:xfrm>
            <a:custGeom>
              <a:avLst/>
              <a:gdLst>
                <a:gd name="T0" fmla="*/ 146 w 175"/>
                <a:gd name="T1" fmla="*/ 0 h 180"/>
                <a:gd name="T2" fmla="*/ 146 w 175"/>
                <a:gd name="T3" fmla="*/ 0 h 180"/>
                <a:gd name="T4" fmla="*/ 163 w 175"/>
                <a:gd name="T5" fmla="*/ 9 h 180"/>
                <a:gd name="T6" fmla="*/ 175 w 175"/>
                <a:gd name="T7" fmla="*/ 66 h 180"/>
                <a:gd name="T8" fmla="*/ 125 w 175"/>
                <a:gd name="T9" fmla="*/ 83 h 180"/>
                <a:gd name="T10" fmla="*/ 101 w 175"/>
                <a:gd name="T11" fmla="*/ 97 h 180"/>
                <a:gd name="T12" fmla="*/ 85 w 175"/>
                <a:gd name="T13" fmla="*/ 118 h 180"/>
                <a:gd name="T14" fmla="*/ 59 w 175"/>
                <a:gd name="T15" fmla="*/ 168 h 180"/>
                <a:gd name="T16" fmla="*/ 47 w 175"/>
                <a:gd name="T17" fmla="*/ 180 h 180"/>
                <a:gd name="T18" fmla="*/ 30 w 175"/>
                <a:gd name="T19" fmla="*/ 175 h 180"/>
                <a:gd name="T20" fmla="*/ 28 w 175"/>
                <a:gd name="T21" fmla="*/ 175 h 180"/>
                <a:gd name="T22" fmla="*/ 23 w 175"/>
                <a:gd name="T23" fmla="*/ 161 h 180"/>
                <a:gd name="T24" fmla="*/ 0 w 175"/>
                <a:gd name="T25" fmla="*/ 99 h 180"/>
                <a:gd name="T26" fmla="*/ 26 w 175"/>
                <a:gd name="T27" fmla="*/ 83 h 180"/>
                <a:gd name="T28" fmla="*/ 33 w 175"/>
                <a:gd name="T29" fmla="*/ 80 h 180"/>
                <a:gd name="T30" fmla="*/ 47 w 175"/>
                <a:gd name="T31" fmla="*/ 92 h 180"/>
                <a:gd name="T32" fmla="*/ 73 w 175"/>
                <a:gd name="T33" fmla="*/ 85 h 180"/>
                <a:gd name="T34" fmla="*/ 78 w 175"/>
                <a:gd name="T35" fmla="*/ 71 h 180"/>
                <a:gd name="T36" fmla="*/ 113 w 175"/>
                <a:gd name="T37" fmla="*/ 54 h 180"/>
                <a:gd name="T38" fmla="*/ 92 w 175"/>
                <a:gd name="T39" fmla="*/ 33 h 180"/>
                <a:gd name="T40" fmla="*/ 92 w 175"/>
                <a:gd name="T41" fmla="*/ 26 h 180"/>
                <a:gd name="T42" fmla="*/ 146 w 175"/>
                <a:gd name="T4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180">
                  <a:moveTo>
                    <a:pt x="146" y="0"/>
                  </a:moveTo>
                  <a:lnTo>
                    <a:pt x="146" y="0"/>
                  </a:lnTo>
                  <a:lnTo>
                    <a:pt x="163" y="9"/>
                  </a:lnTo>
                  <a:lnTo>
                    <a:pt x="175" y="66"/>
                  </a:lnTo>
                  <a:lnTo>
                    <a:pt x="125" y="83"/>
                  </a:lnTo>
                  <a:lnTo>
                    <a:pt x="101" y="97"/>
                  </a:lnTo>
                  <a:lnTo>
                    <a:pt x="85" y="118"/>
                  </a:lnTo>
                  <a:lnTo>
                    <a:pt x="59" y="168"/>
                  </a:lnTo>
                  <a:lnTo>
                    <a:pt x="47" y="180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3" y="161"/>
                  </a:lnTo>
                  <a:lnTo>
                    <a:pt x="0" y="99"/>
                  </a:lnTo>
                  <a:lnTo>
                    <a:pt x="26" y="83"/>
                  </a:lnTo>
                  <a:lnTo>
                    <a:pt x="33" y="80"/>
                  </a:lnTo>
                  <a:lnTo>
                    <a:pt x="47" y="92"/>
                  </a:lnTo>
                  <a:lnTo>
                    <a:pt x="73" y="85"/>
                  </a:lnTo>
                  <a:lnTo>
                    <a:pt x="78" y="71"/>
                  </a:lnTo>
                  <a:lnTo>
                    <a:pt x="113" y="54"/>
                  </a:lnTo>
                  <a:lnTo>
                    <a:pt x="92" y="33"/>
                  </a:lnTo>
                  <a:lnTo>
                    <a:pt x="92" y="26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6" name="Freeform 41"/>
            <p:cNvSpPr>
              <a:spLocks/>
            </p:cNvSpPr>
            <p:nvPr/>
          </p:nvSpPr>
          <p:spPr bwMode="auto">
            <a:xfrm>
              <a:off x="447161" y="1919288"/>
              <a:ext cx="610791" cy="461963"/>
            </a:xfrm>
            <a:custGeom>
              <a:avLst/>
              <a:gdLst>
                <a:gd name="T0" fmla="*/ 513 w 513"/>
                <a:gd name="T1" fmla="*/ 208 h 388"/>
                <a:gd name="T2" fmla="*/ 504 w 513"/>
                <a:gd name="T3" fmla="*/ 255 h 388"/>
                <a:gd name="T4" fmla="*/ 426 w 513"/>
                <a:gd name="T5" fmla="*/ 222 h 388"/>
                <a:gd name="T6" fmla="*/ 355 w 513"/>
                <a:gd name="T7" fmla="*/ 239 h 388"/>
                <a:gd name="T8" fmla="*/ 376 w 513"/>
                <a:gd name="T9" fmla="*/ 267 h 388"/>
                <a:gd name="T10" fmla="*/ 336 w 513"/>
                <a:gd name="T11" fmla="*/ 298 h 388"/>
                <a:gd name="T12" fmla="*/ 296 w 513"/>
                <a:gd name="T13" fmla="*/ 293 h 388"/>
                <a:gd name="T14" fmla="*/ 263 w 513"/>
                <a:gd name="T15" fmla="*/ 312 h 388"/>
                <a:gd name="T16" fmla="*/ 291 w 513"/>
                <a:gd name="T17" fmla="*/ 388 h 388"/>
                <a:gd name="T18" fmla="*/ 194 w 513"/>
                <a:gd name="T19" fmla="*/ 341 h 388"/>
                <a:gd name="T20" fmla="*/ 173 w 513"/>
                <a:gd name="T21" fmla="*/ 300 h 388"/>
                <a:gd name="T22" fmla="*/ 130 w 513"/>
                <a:gd name="T23" fmla="*/ 258 h 388"/>
                <a:gd name="T24" fmla="*/ 121 w 513"/>
                <a:gd name="T25" fmla="*/ 237 h 388"/>
                <a:gd name="T26" fmla="*/ 102 w 513"/>
                <a:gd name="T27" fmla="*/ 222 h 388"/>
                <a:gd name="T28" fmla="*/ 76 w 513"/>
                <a:gd name="T29" fmla="*/ 225 h 388"/>
                <a:gd name="T30" fmla="*/ 54 w 513"/>
                <a:gd name="T31" fmla="*/ 222 h 388"/>
                <a:gd name="T32" fmla="*/ 40 w 513"/>
                <a:gd name="T33" fmla="*/ 210 h 388"/>
                <a:gd name="T34" fmla="*/ 28 w 513"/>
                <a:gd name="T35" fmla="*/ 187 h 388"/>
                <a:gd name="T36" fmla="*/ 12 w 513"/>
                <a:gd name="T37" fmla="*/ 175 h 388"/>
                <a:gd name="T38" fmla="*/ 19 w 513"/>
                <a:gd name="T39" fmla="*/ 151 h 388"/>
                <a:gd name="T40" fmla="*/ 0 w 513"/>
                <a:gd name="T41" fmla="*/ 76 h 388"/>
                <a:gd name="T42" fmla="*/ 23 w 513"/>
                <a:gd name="T43" fmla="*/ 73 h 388"/>
                <a:gd name="T44" fmla="*/ 78 w 513"/>
                <a:gd name="T45" fmla="*/ 76 h 388"/>
                <a:gd name="T46" fmla="*/ 125 w 513"/>
                <a:gd name="T47" fmla="*/ 42 h 388"/>
                <a:gd name="T48" fmla="*/ 163 w 513"/>
                <a:gd name="T49" fmla="*/ 0 h 388"/>
                <a:gd name="T50" fmla="*/ 175 w 513"/>
                <a:gd name="T51" fmla="*/ 71 h 388"/>
                <a:gd name="T52" fmla="*/ 203 w 513"/>
                <a:gd name="T53" fmla="*/ 57 h 388"/>
                <a:gd name="T54" fmla="*/ 236 w 513"/>
                <a:gd name="T55" fmla="*/ 66 h 388"/>
                <a:gd name="T56" fmla="*/ 232 w 513"/>
                <a:gd name="T57" fmla="*/ 28 h 388"/>
                <a:gd name="T58" fmla="*/ 267 w 513"/>
                <a:gd name="T59" fmla="*/ 16 h 388"/>
                <a:gd name="T60" fmla="*/ 336 w 513"/>
                <a:gd name="T61" fmla="*/ 5 h 388"/>
                <a:gd name="T62" fmla="*/ 379 w 513"/>
                <a:gd name="T63" fmla="*/ 7 h 388"/>
                <a:gd name="T64" fmla="*/ 440 w 513"/>
                <a:gd name="T65" fmla="*/ 33 h 388"/>
                <a:gd name="T66" fmla="*/ 435 w 513"/>
                <a:gd name="T67" fmla="*/ 87 h 388"/>
                <a:gd name="T68" fmla="*/ 485 w 513"/>
                <a:gd name="T69" fmla="*/ 158 h 388"/>
                <a:gd name="T70" fmla="*/ 513 w 513"/>
                <a:gd name="T71" fmla="*/ 20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388">
                  <a:moveTo>
                    <a:pt x="513" y="208"/>
                  </a:moveTo>
                  <a:lnTo>
                    <a:pt x="513" y="208"/>
                  </a:lnTo>
                  <a:lnTo>
                    <a:pt x="490" y="229"/>
                  </a:lnTo>
                  <a:lnTo>
                    <a:pt x="504" y="255"/>
                  </a:lnTo>
                  <a:lnTo>
                    <a:pt x="438" y="279"/>
                  </a:lnTo>
                  <a:lnTo>
                    <a:pt x="426" y="222"/>
                  </a:lnTo>
                  <a:lnTo>
                    <a:pt x="409" y="213"/>
                  </a:lnTo>
                  <a:lnTo>
                    <a:pt x="355" y="239"/>
                  </a:lnTo>
                  <a:lnTo>
                    <a:pt x="355" y="246"/>
                  </a:lnTo>
                  <a:lnTo>
                    <a:pt x="376" y="267"/>
                  </a:lnTo>
                  <a:lnTo>
                    <a:pt x="341" y="284"/>
                  </a:lnTo>
                  <a:lnTo>
                    <a:pt x="336" y="298"/>
                  </a:lnTo>
                  <a:lnTo>
                    <a:pt x="310" y="305"/>
                  </a:lnTo>
                  <a:lnTo>
                    <a:pt x="296" y="293"/>
                  </a:lnTo>
                  <a:lnTo>
                    <a:pt x="289" y="296"/>
                  </a:lnTo>
                  <a:lnTo>
                    <a:pt x="263" y="312"/>
                  </a:lnTo>
                  <a:lnTo>
                    <a:pt x="286" y="374"/>
                  </a:lnTo>
                  <a:lnTo>
                    <a:pt x="291" y="388"/>
                  </a:lnTo>
                  <a:lnTo>
                    <a:pt x="210" y="355"/>
                  </a:lnTo>
                  <a:lnTo>
                    <a:pt x="194" y="341"/>
                  </a:lnTo>
                  <a:lnTo>
                    <a:pt x="187" y="331"/>
                  </a:lnTo>
                  <a:lnTo>
                    <a:pt x="173" y="300"/>
                  </a:lnTo>
                  <a:lnTo>
                    <a:pt x="168" y="291"/>
                  </a:lnTo>
                  <a:lnTo>
                    <a:pt x="130" y="258"/>
                  </a:lnTo>
                  <a:lnTo>
                    <a:pt x="123" y="246"/>
                  </a:lnTo>
                  <a:lnTo>
                    <a:pt x="121" y="237"/>
                  </a:lnTo>
                  <a:lnTo>
                    <a:pt x="116" y="227"/>
                  </a:lnTo>
                  <a:lnTo>
                    <a:pt x="102" y="222"/>
                  </a:lnTo>
                  <a:lnTo>
                    <a:pt x="92" y="222"/>
                  </a:lnTo>
                  <a:lnTo>
                    <a:pt x="76" y="225"/>
                  </a:lnTo>
                  <a:lnTo>
                    <a:pt x="68" y="225"/>
                  </a:lnTo>
                  <a:lnTo>
                    <a:pt x="54" y="222"/>
                  </a:lnTo>
                  <a:lnTo>
                    <a:pt x="47" y="220"/>
                  </a:lnTo>
                  <a:lnTo>
                    <a:pt x="40" y="210"/>
                  </a:lnTo>
                  <a:lnTo>
                    <a:pt x="31" y="192"/>
                  </a:lnTo>
                  <a:lnTo>
                    <a:pt x="28" y="187"/>
                  </a:lnTo>
                  <a:lnTo>
                    <a:pt x="16" y="182"/>
                  </a:lnTo>
                  <a:lnTo>
                    <a:pt x="12" y="175"/>
                  </a:lnTo>
                  <a:lnTo>
                    <a:pt x="12" y="170"/>
                  </a:lnTo>
                  <a:lnTo>
                    <a:pt x="19" y="151"/>
                  </a:lnTo>
                  <a:lnTo>
                    <a:pt x="21" y="142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23" y="73"/>
                  </a:lnTo>
                  <a:lnTo>
                    <a:pt x="68" y="33"/>
                  </a:lnTo>
                  <a:lnTo>
                    <a:pt x="78" y="76"/>
                  </a:lnTo>
                  <a:lnTo>
                    <a:pt x="90" y="76"/>
                  </a:lnTo>
                  <a:lnTo>
                    <a:pt x="125" y="42"/>
                  </a:lnTo>
                  <a:lnTo>
                    <a:pt x="135" y="12"/>
                  </a:lnTo>
                  <a:lnTo>
                    <a:pt x="163" y="0"/>
                  </a:lnTo>
                  <a:lnTo>
                    <a:pt x="184" y="57"/>
                  </a:lnTo>
                  <a:lnTo>
                    <a:pt x="175" y="71"/>
                  </a:lnTo>
                  <a:lnTo>
                    <a:pt x="192" y="73"/>
                  </a:lnTo>
                  <a:lnTo>
                    <a:pt x="203" y="57"/>
                  </a:lnTo>
                  <a:lnTo>
                    <a:pt x="225" y="78"/>
                  </a:lnTo>
                  <a:lnTo>
                    <a:pt x="236" y="66"/>
                  </a:lnTo>
                  <a:lnTo>
                    <a:pt x="225" y="40"/>
                  </a:lnTo>
                  <a:lnTo>
                    <a:pt x="232" y="28"/>
                  </a:lnTo>
                  <a:lnTo>
                    <a:pt x="251" y="42"/>
                  </a:lnTo>
                  <a:lnTo>
                    <a:pt x="267" y="16"/>
                  </a:lnTo>
                  <a:lnTo>
                    <a:pt x="298" y="35"/>
                  </a:lnTo>
                  <a:lnTo>
                    <a:pt x="336" y="5"/>
                  </a:lnTo>
                  <a:lnTo>
                    <a:pt x="362" y="0"/>
                  </a:lnTo>
                  <a:lnTo>
                    <a:pt x="379" y="7"/>
                  </a:lnTo>
                  <a:lnTo>
                    <a:pt x="397" y="54"/>
                  </a:lnTo>
                  <a:lnTo>
                    <a:pt x="440" y="33"/>
                  </a:lnTo>
                  <a:lnTo>
                    <a:pt x="464" y="38"/>
                  </a:lnTo>
                  <a:lnTo>
                    <a:pt x="435" y="87"/>
                  </a:lnTo>
                  <a:lnTo>
                    <a:pt x="435" y="104"/>
                  </a:lnTo>
                  <a:lnTo>
                    <a:pt x="485" y="158"/>
                  </a:lnTo>
                  <a:lnTo>
                    <a:pt x="509" y="168"/>
                  </a:lnTo>
                  <a:lnTo>
                    <a:pt x="513" y="2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7" name="Freeform 43"/>
            <p:cNvSpPr>
              <a:spLocks/>
            </p:cNvSpPr>
            <p:nvPr/>
          </p:nvSpPr>
          <p:spPr bwMode="auto">
            <a:xfrm>
              <a:off x="1129389" y="2243138"/>
              <a:ext cx="185738" cy="117872"/>
            </a:xfrm>
            <a:custGeom>
              <a:avLst/>
              <a:gdLst>
                <a:gd name="T0" fmla="*/ 156 w 156"/>
                <a:gd name="T1" fmla="*/ 64 h 99"/>
                <a:gd name="T2" fmla="*/ 156 w 156"/>
                <a:gd name="T3" fmla="*/ 64 h 99"/>
                <a:gd name="T4" fmla="*/ 73 w 156"/>
                <a:gd name="T5" fmla="*/ 90 h 99"/>
                <a:gd name="T6" fmla="*/ 63 w 156"/>
                <a:gd name="T7" fmla="*/ 99 h 99"/>
                <a:gd name="T8" fmla="*/ 61 w 156"/>
                <a:gd name="T9" fmla="*/ 95 h 99"/>
                <a:gd name="T10" fmla="*/ 47 w 156"/>
                <a:gd name="T11" fmla="*/ 90 h 99"/>
                <a:gd name="T12" fmla="*/ 35 w 156"/>
                <a:gd name="T13" fmla="*/ 90 h 99"/>
                <a:gd name="T14" fmla="*/ 26 w 156"/>
                <a:gd name="T15" fmla="*/ 81 h 99"/>
                <a:gd name="T16" fmla="*/ 14 w 156"/>
                <a:gd name="T17" fmla="*/ 52 h 99"/>
                <a:gd name="T18" fmla="*/ 0 w 156"/>
                <a:gd name="T19" fmla="*/ 28 h 99"/>
                <a:gd name="T20" fmla="*/ 11 w 156"/>
                <a:gd name="T21" fmla="*/ 24 h 99"/>
                <a:gd name="T22" fmla="*/ 52 w 156"/>
                <a:gd name="T23" fmla="*/ 0 h 99"/>
                <a:gd name="T24" fmla="*/ 94 w 156"/>
                <a:gd name="T25" fmla="*/ 21 h 99"/>
                <a:gd name="T26" fmla="*/ 134 w 156"/>
                <a:gd name="T27" fmla="*/ 14 h 99"/>
                <a:gd name="T28" fmla="*/ 156 w 156"/>
                <a:gd name="T29" fmla="*/ 43 h 99"/>
                <a:gd name="T30" fmla="*/ 156 w 156"/>
                <a:gd name="T31" fmla="*/ 6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99">
                  <a:moveTo>
                    <a:pt x="156" y="64"/>
                  </a:moveTo>
                  <a:lnTo>
                    <a:pt x="156" y="64"/>
                  </a:lnTo>
                  <a:lnTo>
                    <a:pt x="73" y="90"/>
                  </a:lnTo>
                  <a:lnTo>
                    <a:pt x="63" y="99"/>
                  </a:lnTo>
                  <a:lnTo>
                    <a:pt x="61" y="95"/>
                  </a:lnTo>
                  <a:lnTo>
                    <a:pt x="47" y="90"/>
                  </a:lnTo>
                  <a:lnTo>
                    <a:pt x="35" y="90"/>
                  </a:lnTo>
                  <a:lnTo>
                    <a:pt x="26" y="81"/>
                  </a:lnTo>
                  <a:lnTo>
                    <a:pt x="14" y="52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52" y="0"/>
                  </a:lnTo>
                  <a:lnTo>
                    <a:pt x="94" y="21"/>
                  </a:lnTo>
                  <a:lnTo>
                    <a:pt x="134" y="14"/>
                  </a:lnTo>
                  <a:lnTo>
                    <a:pt x="156" y="43"/>
                  </a:lnTo>
                  <a:lnTo>
                    <a:pt x="156" y="6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8" name="Freeform 45"/>
            <p:cNvSpPr>
              <a:spLocks/>
            </p:cNvSpPr>
            <p:nvPr/>
          </p:nvSpPr>
          <p:spPr bwMode="auto">
            <a:xfrm>
              <a:off x="1030567" y="1972866"/>
              <a:ext cx="503634" cy="369094"/>
            </a:xfrm>
            <a:custGeom>
              <a:avLst/>
              <a:gdLst>
                <a:gd name="T0" fmla="*/ 135 w 423"/>
                <a:gd name="T1" fmla="*/ 227 h 310"/>
                <a:gd name="T2" fmla="*/ 135 w 423"/>
                <a:gd name="T3" fmla="*/ 227 h 310"/>
                <a:gd name="T4" fmla="*/ 94 w 423"/>
                <a:gd name="T5" fmla="*/ 251 h 310"/>
                <a:gd name="T6" fmla="*/ 83 w 423"/>
                <a:gd name="T7" fmla="*/ 255 h 310"/>
                <a:gd name="T8" fmla="*/ 64 w 423"/>
                <a:gd name="T9" fmla="*/ 227 h 310"/>
                <a:gd name="T10" fmla="*/ 47 w 423"/>
                <a:gd name="T11" fmla="*/ 213 h 310"/>
                <a:gd name="T12" fmla="*/ 21 w 423"/>
                <a:gd name="T13" fmla="*/ 206 h 310"/>
                <a:gd name="T14" fmla="*/ 14 w 423"/>
                <a:gd name="T15" fmla="*/ 210 h 310"/>
                <a:gd name="T16" fmla="*/ 0 w 423"/>
                <a:gd name="T17" fmla="*/ 184 h 310"/>
                <a:gd name="T18" fmla="*/ 23 w 423"/>
                <a:gd name="T19" fmla="*/ 163 h 310"/>
                <a:gd name="T20" fmla="*/ 19 w 423"/>
                <a:gd name="T21" fmla="*/ 123 h 310"/>
                <a:gd name="T22" fmla="*/ 42 w 423"/>
                <a:gd name="T23" fmla="*/ 116 h 310"/>
                <a:gd name="T24" fmla="*/ 73 w 423"/>
                <a:gd name="T25" fmla="*/ 80 h 310"/>
                <a:gd name="T26" fmla="*/ 83 w 423"/>
                <a:gd name="T27" fmla="*/ 92 h 310"/>
                <a:gd name="T28" fmla="*/ 116 w 423"/>
                <a:gd name="T29" fmla="*/ 80 h 310"/>
                <a:gd name="T30" fmla="*/ 116 w 423"/>
                <a:gd name="T31" fmla="*/ 68 h 310"/>
                <a:gd name="T32" fmla="*/ 97 w 423"/>
                <a:gd name="T33" fmla="*/ 42 h 310"/>
                <a:gd name="T34" fmla="*/ 101 w 423"/>
                <a:gd name="T35" fmla="*/ 35 h 310"/>
                <a:gd name="T36" fmla="*/ 191 w 423"/>
                <a:gd name="T37" fmla="*/ 16 h 310"/>
                <a:gd name="T38" fmla="*/ 215 w 423"/>
                <a:gd name="T39" fmla="*/ 14 h 310"/>
                <a:gd name="T40" fmla="*/ 239 w 423"/>
                <a:gd name="T41" fmla="*/ 49 h 310"/>
                <a:gd name="T42" fmla="*/ 253 w 423"/>
                <a:gd name="T43" fmla="*/ 21 h 310"/>
                <a:gd name="T44" fmla="*/ 279 w 423"/>
                <a:gd name="T45" fmla="*/ 26 h 310"/>
                <a:gd name="T46" fmla="*/ 281 w 423"/>
                <a:gd name="T47" fmla="*/ 5 h 310"/>
                <a:gd name="T48" fmla="*/ 317 w 423"/>
                <a:gd name="T49" fmla="*/ 0 h 310"/>
                <a:gd name="T50" fmla="*/ 326 w 423"/>
                <a:gd name="T51" fmla="*/ 21 h 310"/>
                <a:gd name="T52" fmla="*/ 348 w 423"/>
                <a:gd name="T53" fmla="*/ 7 h 310"/>
                <a:gd name="T54" fmla="*/ 362 w 423"/>
                <a:gd name="T55" fmla="*/ 12 h 310"/>
                <a:gd name="T56" fmla="*/ 371 w 423"/>
                <a:gd name="T57" fmla="*/ 40 h 310"/>
                <a:gd name="T58" fmla="*/ 350 w 423"/>
                <a:gd name="T59" fmla="*/ 64 h 310"/>
                <a:gd name="T60" fmla="*/ 412 w 423"/>
                <a:gd name="T61" fmla="*/ 113 h 310"/>
                <a:gd name="T62" fmla="*/ 400 w 423"/>
                <a:gd name="T63" fmla="*/ 130 h 310"/>
                <a:gd name="T64" fmla="*/ 423 w 423"/>
                <a:gd name="T65" fmla="*/ 158 h 310"/>
                <a:gd name="T66" fmla="*/ 421 w 423"/>
                <a:gd name="T67" fmla="*/ 170 h 310"/>
                <a:gd name="T68" fmla="*/ 364 w 423"/>
                <a:gd name="T69" fmla="*/ 218 h 310"/>
                <a:gd name="T70" fmla="*/ 350 w 423"/>
                <a:gd name="T71" fmla="*/ 210 h 310"/>
                <a:gd name="T72" fmla="*/ 364 w 423"/>
                <a:gd name="T73" fmla="*/ 218 h 310"/>
                <a:gd name="T74" fmla="*/ 322 w 423"/>
                <a:gd name="T75" fmla="*/ 251 h 310"/>
                <a:gd name="T76" fmla="*/ 281 w 423"/>
                <a:gd name="T77" fmla="*/ 298 h 310"/>
                <a:gd name="T78" fmla="*/ 277 w 423"/>
                <a:gd name="T79" fmla="*/ 310 h 310"/>
                <a:gd name="T80" fmla="*/ 267 w 423"/>
                <a:gd name="T81" fmla="*/ 308 h 310"/>
                <a:gd name="T82" fmla="*/ 262 w 423"/>
                <a:gd name="T83" fmla="*/ 308 h 310"/>
                <a:gd name="T84" fmla="*/ 239 w 423"/>
                <a:gd name="T85" fmla="*/ 291 h 310"/>
                <a:gd name="T86" fmla="*/ 239 w 423"/>
                <a:gd name="T87" fmla="*/ 270 h 310"/>
                <a:gd name="T88" fmla="*/ 217 w 423"/>
                <a:gd name="T89" fmla="*/ 241 h 310"/>
                <a:gd name="T90" fmla="*/ 177 w 423"/>
                <a:gd name="T91" fmla="*/ 248 h 310"/>
                <a:gd name="T92" fmla="*/ 135 w 423"/>
                <a:gd name="T93" fmla="*/ 22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310">
                  <a:moveTo>
                    <a:pt x="135" y="227"/>
                  </a:moveTo>
                  <a:lnTo>
                    <a:pt x="135" y="227"/>
                  </a:lnTo>
                  <a:lnTo>
                    <a:pt x="94" y="251"/>
                  </a:lnTo>
                  <a:lnTo>
                    <a:pt x="83" y="255"/>
                  </a:lnTo>
                  <a:lnTo>
                    <a:pt x="64" y="227"/>
                  </a:lnTo>
                  <a:lnTo>
                    <a:pt x="47" y="213"/>
                  </a:lnTo>
                  <a:lnTo>
                    <a:pt x="21" y="206"/>
                  </a:lnTo>
                  <a:lnTo>
                    <a:pt x="14" y="210"/>
                  </a:lnTo>
                  <a:lnTo>
                    <a:pt x="0" y="184"/>
                  </a:lnTo>
                  <a:lnTo>
                    <a:pt x="23" y="163"/>
                  </a:lnTo>
                  <a:lnTo>
                    <a:pt x="19" y="123"/>
                  </a:lnTo>
                  <a:lnTo>
                    <a:pt x="42" y="116"/>
                  </a:lnTo>
                  <a:lnTo>
                    <a:pt x="73" y="80"/>
                  </a:lnTo>
                  <a:lnTo>
                    <a:pt x="83" y="92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97" y="42"/>
                  </a:lnTo>
                  <a:lnTo>
                    <a:pt x="101" y="35"/>
                  </a:lnTo>
                  <a:lnTo>
                    <a:pt x="191" y="16"/>
                  </a:lnTo>
                  <a:lnTo>
                    <a:pt x="215" y="14"/>
                  </a:lnTo>
                  <a:lnTo>
                    <a:pt x="239" y="49"/>
                  </a:lnTo>
                  <a:lnTo>
                    <a:pt x="253" y="21"/>
                  </a:lnTo>
                  <a:lnTo>
                    <a:pt x="279" y="26"/>
                  </a:lnTo>
                  <a:lnTo>
                    <a:pt x="281" y="5"/>
                  </a:lnTo>
                  <a:lnTo>
                    <a:pt x="317" y="0"/>
                  </a:lnTo>
                  <a:lnTo>
                    <a:pt x="326" y="21"/>
                  </a:lnTo>
                  <a:lnTo>
                    <a:pt x="348" y="7"/>
                  </a:lnTo>
                  <a:lnTo>
                    <a:pt x="362" y="12"/>
                  </a:lnTo>
                  <a:lnTo>
                    <a:pt x="371" y="40"/>
                  </a:lnTo>
                  <a:lnTo>
                    <a:pt x="350" y="64"/>
                  </a:lnTo>
                  <a:lnTo>
                    <a:pt x="412" y="113"/>
                  </a:lnTo>
                  <a:lnTo>
                    <a:pt x="400" y="130"/>
                  </a:lnTo>
                  <a:lnTo>
                    <a:pt x="423" y="158"/>
                  </a:lnTo>
                  <a:lnTo>
                    <a:pt x="421" y="170"/>
                  </a:lnTo>
                  <a:lnTo>
                    <a:pt x="364" y="218"/>
                  </a:lnTo>
                  <a:lnTo>
                    <a:pt x="350" y="210"/>
                  </a:lnTo>
                  <a:lnTo>
                    <a:pt x="364" y="218"/>
                  </a:lnTo>
                  <a:lnTo>
                    <a:pt x="322" y="251"/>
                  </a:lnTo>
                  <a:lnTo>
                    <a:pt x="281" y="298"/>
                  </a:lnTo>
                  <a:lnTo>
                    <a:pt x="277" y="310"/>
                  </a:lnTo>
                  <a:lnTo>
                    <a:pt x="267" y="308"/>
                  </a:lnTo>
                  <a:lnTo>
                    <a:pt x="262" y="308"/>
                  </a:lnTo>
                  <a:lnTo>
                    <a:pt x="239" y="291"/>
                  </a:lnTo>
                  <a:lnTo>
                    <a:pt x="239" y="270"/>
                  </a:lnTo>
                  <a:lnTo>
                    <a:pt x="217" y="241"/>
                  </a:lnTo>
                  <a:lnTo>
                    <a:pt x="177" y="248"/>
                  </a:lnTo>
                  <a:lnTo>
                    <a:pt x="135" y="22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9" name="Freeform 47"/>
            <p:cNvSpPr>
              <a:spLocks/>
            </p:cNvSpPr>
            <p:nvPr/>
          </p:nvSpPr>
          <p:spPr bwMode="auto">
            <a:xfrm>
              <a:off x="960320" y="1144191"/>
              <a:ext cx="416719" cy="656034"/>
            </a:xfrm>
            <a:custGeom>
              <a:avLst/>
              <a:gdLst>
                <a:gd name="T0" fmla="*/ 49 w 350"/>
                <a:gd name="T1" fmla="*/ 135 h 551"/>
                <a:gd name="T2" fmla="*/ 49 w 350"/>
                <a:gd name="T3" fmla="*/ 135 h 551"/>
                <a:gd name="T4" fmla="*/ 54 w 350"/>
                <a:gd name="T5" fmla="*/ 104 h 551"/>
                <a:gd name="T6" fmla="*/ 52 w 350"/>
                <a:gd name="T7" fmla="*/ 87 h 551"/>
                <a:gd name="T8" fmla="*/ 68 w 350"/>
                <a:gd name="T9" fmla="*/ 76 h 551"/>
                <a:gd name="T10" fmla="*/ 276 w 350"/>
                <a:gd name="T11" fmla="*/ 0 h 551"/>
                <a:gd name="T12" fmla="*/ 288 w 350"/>
                <a:gd name="T13" fmla="*/ 57 h 551"/>
                <a:gd name="T14" fmla="*/ 286 w 350"/>
                <a:gd name="T15" fmla="*/ 94 h 551"/>
                <a:gd name="T16" fmla="*/ 286 w 350"/>
                <a:gd name="T17" fmla="*/ 130 h 551"/>
                <a:gd name="T18" fmla="*/ 302 w 350"/>
                <a:gd name="T19" fmla="*/ 168 h 551"/>
                <a:gd name="T20" fmla="*/ 326 w 350"/>
                <a:gd name="T21" fmla="*/ 192 h 551"/>
                <a:gd name="T22" fmla="*/ 333 w 350"/>
                <a:gd name="T23" fmla="*/ 194 h 551"/>
                <a:gd name="T24" fmla="*/ 336 w 350"/>
                <a:gd name="T25" fmla="*/ 199 h 551"/>
                <a:gd name="T26" fmla="*/ 305 w 350"/>
                <a:gd name="T27" fmla="*/ 218 h 551"/>
                <a:gd name="T28" fmla="*/ 321 w 350"/>
                <a:gd name="T29" fmla="*/ 258 h 551"/>
                <a:gd name="T30" fmla="*/ 300 w 350"/>
                <a:gd name="T31" fmla="*/ 274 h 551"/>
                <a:gd name="T32" fmla="*/ 326 w 350"/>
                <a:gd name="T33" fmla="*/ 281 h 551"/>
                <a:gd name="T34" fmla="*/ 350 w 350"/>
                <a:gd name="T35" fmla="*/ 319 h 551"/>
                <a:gd name="T36" fmla="*/ 319 w 350"/>
                <a:gd name="T37" fmla="*/ 388 h 551"/>
                <a:gd name="T38" fmla="*/ 279 w 350"/>
                <a:gd name="T39" fmla="*/ 416 h 551"/>
                <a:gd name="T40" fmla="*/ 267 w 350"/>
                <a:gd name="T41" fmla="*/ 407 h 551"/>
                <a:gd name="T42" fmla="*/ 215 w 350"/>
                <a:gd name="T43" fmla="*/ 421 h 551"/>
                <a:gd name="T44" fmla="*/ 179 w 350"/>
                <a:gd name="T45" fmla="*/ 473 h 551"/>
                <a:gd name="T46" fmla="*/ 153 w 350"/>
                <a:gd name="T47" fmla="*/ 466 h 551"/>
                <a:gd name="T48" fmla="*/ 142 w 350"/>
                <a:gd name="T49" fmla="*/ 485 h 551"/>
                <a:gd name="T50" fmla="*/ 120 w 350"/>
                <a:gd name="T51" fmla="*/ 473 h 551"/>
                <a:gd name="T52" fmla="*/ 97 w 350"/>
                <a:gd name="T53" fmla="*/ 478 h 551"/>
                <a:gd name="T54" fmla="*/ 59 w 350"/>
                <a:gd name="T55" fmla="*/ 551 h 551"/>
                <a:gd name="T56" fmla="*/ 33 w 350"/>
                <a:gd name="T57" fmla="*/ 551 h 551"/>
                <a:gd name="T58" fmla="*/ 7 w 350"/>
                <a:gd name="T59" fmla="*/ 485 h 551"/>
                <a:gd name="T60" fmla="*/ 26 w 350"/>
                <a:gd name="T61" fmla="*/ 426 h 551"/>
                <a:gd name="T62" fmla="*/ 21 w 350"/>
                <a:gd name="T63" fmla="*/ 364 h 551"/>
                <a:gd name="T64" fmla="*/ 33 w 350"/>
                <a:gd name="T65" fmla="*/ 353 h 551"/>
                <a:gd name="T66" fmla="*/ 7 w 350"/>
                <a:gd name="T67" fmla="*/ 326 h 551"/>
                <a:gd name="T68" fmla="*/ 0 w 350"/>
                <a:gd name="T69" fmla="*/ 244 h 551"/>
                <a:gd name="T70" fmla="*/ 33 w 350"/>
                <a:gd name="T71" fmla="*/ 201 h 551"/>
                <a:gd name="T72" fmla="*/ 37 w 350"/>
                <a:gd name="T73" fmla="*/ 187 h 551"/>
                <a:gd name="T74" fmla="*/ 26 w 350"/>
                <a:gd name="T75" fmla="*/ 147 h 551"/>
                <a:gd name="T76" fmla="*/ 9 w 350"/>
                <a:gd name="T77" fmla="*/ 142 h 551"/>
                <a:gd name="T78" fmla="*/ 49 w 350"/>
                <a:gd name="T79" fmla="*/ 13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0" h="551">
                  <a:moveTo>
                    <a:pt x="49" y="135"/>
                  </a:moveTo>
                  <a:lnTo>
                    <a:pt x="49" y="135"/>
                  </a:lnTo>
                  <a:lnTo>
                    <a:pt x="54" y="104"/>
                  </a:lnTo>
                  <a:lnTo>
                    <a:pt x="52" y="87"/>
                  </a:lnTo>
                  <a:lnTo>
                    <a:pt x="68" y="76"/>
                  </a:lnTo>
                  <a:lnTo>
                    <a:pt x="276" y="0"/>
                  </a:lnTo>
                  <a:lnTo>
                    <a:pt x="288" y="57"/>
                  </a:lnTo>
                  <a:lnTo>
                    <a:pt x="286" y="94"/>
                  </a:lnTo>
                  <a:lnTo>
                    <a:pt x="286" y="130"/>
                  </a:lnTo>
                  <a:lnTo>
                    <a:pt x="302" y="168"/>
                  </a:lnTo>
                  <a:lnTo>
                    <a:pt x="326" y="192"/>
                  </a:lnTo>
                  <a:lnTo>
                    <a:pt x="333" y="194"/>
                  </a:lnTo>
                  <a:lnTo>
                    <a:pt x="336" y="199"/>
                  </a:lnTo>
                  <a:lnTo>
                    <a:pt x="305" y="218"/>
                  </a:lnTo>
                  <a:lnTo>
                    <a:pt x="321" y="258"/>
                  </a:lnTo>
                  <a:lnTo>
                    <a:pt x="300" y="274"/>
                  </a:lnTo>
                  <a:lnTo>
                    <a:pt x="326" y="281"/>
                  </a:lnTo>
                  <a:lnTo>
                    <a:pt x="350" y="319"/>
                  </a:lnTo>
                  <a:lnTo>
                    <a:pt x="319" y="388"/>
                  </a:lnTo>
                  <a:lnTo>
                    <a:pt x="279" y="416"/>
                  </a:lnTo>
                  <a:lnTo>
                    <a:pt x="267" y="407"/>
                  </a:lnTo>
                  <a:lnTo>
                    <a:pt x="215" y="421"/>
                  </a:lnTo>
                  <a:lnTo>
                    <a:pt x="179" y="473"/>
                  </a:lnTo>
                  <a:lnTo>
                    <a:pt x="153" y="466"/>
                  </a:lnTo>
                  <a:lnTo>
                    <a:pt x="142" y="485"/>
                  </a:lnTo>
                  <a:lnTo>
                    <a:pt x="120" y="473"/>
                  </a:lnTo>
                  <a:lnTo>
                    <a:pt x="97" y="478"/>
                  </a:lnTo>
                  <a:lnTo>
                    <a:pt x="59" y="551"/>
                  </a:lnTo>
                  <a:lnTo>
                    <a:pt x="33" y="551"/>
                  </a:lnTo>
                  <a:lnTo>
                    <a:pt x="7" y="485"/>
                  </a:lnTo>
                  <a:lnTo>
                    <a:pt x="26" y="426"/>
                  </a:lnTo>
                  <a:lnTo>
                    <a:pt x="21" y="364"/>
                  </a:lnTo>
                  <a:lnTo>
                    <a:pt x="33" y="353"/>
                  </a:lnTo>
                  <a:lnTo>
                    <a:pt x="7" y="326"/>
                  </a:lnTo>
                  <a:lnTo>
                    <a:pt x="0" y="244"/>
                  </a:lnTo>
                  <a:lnTo>
                    <a:pt x="33" y="201"/>
                  </a:lnTo>
                  <a:lnTo>
                    <a:pt x="37" y="187"/>
                  </a:lnTo>
                  <a:lnTo>
                    <a:pt x="26" y="147"/>
                  </a:lnTo>
                  <a:lnTo>
                    <a:pt x="9" y="142"/>
                  </a:lnTo>
                  <a:lnTo>
                    <a:pt x="49" y="13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0" name="Freeform 49"/>
            <p:cNvSpPr>
              <a:spLocks/>
            </p:cNvSpPr>
            <p:nvPr/>
          </p:nvSpPr>
          <p:spPr bwMode="auto">
            <a:xfrm>
              <a:off x="622183" y="1247775"/>
              <a:ext cx="402431" cy="479822"/>
            </a:xfrm>
            <a:custGeom>
              <a:avLst/>
              <a:gdLst>
                <a:gd name="T0" fmla="*/ 11 w 338"/>
                <a:gd name="T1" fmla="*/ 289 h 403"/>
                <a:gd name="T2" fmla="*/ 11 w 338"/>
                <a:gd name="T3" fmla="*/ 289 h 403"/>
                <a:gd name="T4" fmla="*/ 4 w 338"/>
                <a:gd name="T5" fmla="*/ 256 h 403"/>
                <a:gd name="T6" fmla="*/ 0 w 338"/>
                <a:gd name="T7" fmla="*/ 228 h 403"/>
                <a:gd name="T8" fmla="*/ 165 w 338"/>
                <a:gd name="T9" fmla="*/ 123 h 403"/>
                <a:gd name="T10" fmla="*/ 336 w 338"/>
                <a:gd name="T11" fmla="*/ 0 h 403"/>
                <a:gd name="T12" fmla="*/ 338 w 338"/>
                <a:gd name="T13" fmla="*/ 17 h 403"/>
                <a:gd name="T14" fmla="*/ 333 w 338"/>
                <a:gd name="T15" fmla="*/ 48 h 403"/>
                <a:gd name="T16" fmla="*/ 293 w 338"/>
                <a:gd name="T17" fmla="*/ 55 h 403"/>
                <a:gd name="T18" fmla="*/ 310 w 338"/>
                <a:gd name="T19" fmla="*/ 60 h 403"/>
                <a:gd name="T20" fmla="*/ 321 w 338"/>
                <a:gd name="T21" fmla="*/ 100 h 403"/>
                <a:gd name="T22" fmla="*/ 317 w 338"/>
                <a:gd name="T23" fmla="*/ 114 h 403"/>
                <a:gd name="T24" fmla="*/ 284 w 338"/>
                <a:gd name="T25" fmla="*/ 157 h 403"/>
                <a:gd name="T26" fmla="*/ 291 w 338"/>
                <a:gd name="T27" fmla="*/ 239 h 403"/>
                <a:gd name="T28" fmla="*/ 317 w 338"/>
                <a:gd name="T29" fmla="*/ 266 h 403"/>
                <a:gd name="T30" fmla="*/ 305 w 338"/>
                <a:gd name="T31" fmla="*/ 277 h 403"/>
                <a:gd name="T32" fmla="*/ 310 w 338"/>
                <a:gd name="T33" fmla="*/ 339 h 403"/>
                <a:gd name="T34" fmla="*/ 291 w 338"/>
                <a:gd name="T35" fmla="*/ 398 h 403"/>
                <a:gd name="T36" fmla="*/ 267 w 338"/>
                <a:gd name="T37" fmla="*/ 403 h 403"/>
                <a:gd name="T38" fmla="*/ 239 w 338"/>
                <a:gd name="T39" fmla="*/ 315 h 403"/>
                <a:gd name="T40" fmla="*/ 227 w 338"/>
                <a:gd name="T41" fmla="*/ 296 h 403"/>
                <a:gd name="T42" fmla="*/ 191 w 338"/>
                <a:gd name="T43" fmla="*/ 327 h 403"/>
                <a:gd name="T44" fmla="*/ 179 w 338"/>
                <a:gd name="T45" fmla="*/ 296 h 403"/>
                <a:gd name="T46" fmla="*/ 172 w 338"/>
                <a:gd name="T47" fmla="*/ 292 h 403"/>
                <a:gd name="T48" fmla="*/ 89 w 338"/>
                <a:gd name="T49" fmla="*/ 351 h 403"/>
                <a:gd name="T50" fmla="*/ 75 w 338"/>
                <a:gd name="T51" fmla="*/ 341 h 403"/>
                <a:gd name="T52" fmla="*/ 49 w 338"/>
                <a:gd name="T53" fmla="*/ 270 h 403"/>
                <a:gd name="T54" fmla="*/ 28 w 338"/>
                <a:gd name="T55" fmla="*/ 289 h 403"/>
                <a:gd name="T56" fmla="*/ 11 w 338"/>
                <a:gd name="T57" fmla="*/ 28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" h="403">
                  <a:moveTo>
                    <a:pt x="11" y="289"/>
                  </a:moveTo>
                  <a:lnTo>
                    <a:pt x="11" y="289"/>
                  </a:lnTo>
                  <a:lnTo>
                    <a:pt x="4" y="256"/>
                  </a:lnTo>
                  <a:lnTo>
                    <a:pt x="0" y="228"/>
                  </a:lnTo>
                  <a:lnTo>
                    <a:pt x="165" y="123"/>
                  </a:lnTo>
                  <a:lnTo>
                    <a:pt x="336" y="0"/>
                  </a:lnTo>
                  <a:lnTo>
                    <a:pt x="338" y="17"/>
                  </a:lnTo>
                  <a:lnTo>
                    <a:pt x="333" y="48"/>
                  </a:lnTo>
                  <a:lnTo>
                    <a:pt x="293" y="55"/>
                  </a:lnTo>
                  <a:lnTo>
                    <a:pt x="310" y="60"/>
                  </a:lnTo>
                  <a:lnTo>
                    <a:pt x="321" y="100"/>
                  </a:lnTo>
                  <a:lnTo>
                    <a:pt x="317" y="114"/>
                  </a:lnTo>
                  <a:lnTo>
                    <a:pt x="284" y="157"/>
                  </a:lnTo>
                  <a:lnTo>
                    <a:pt x="291" y="239"/>
                  </a:lnTo>
                  <a:lnTo>
                    <a:pt x="317" y="266"/>
                  </a:lnTo>
                  <a:lnTo>
                    <a:pt x="305" y="277"/>
                  </a:lnTo>
                  <a:lnTo>
                    <a:pt x="310" y="339"/>
                  </a:lnTo>
                  <a:lnTo>
                    <a:pt x="291" y="398"/>
                  </a:lnTo>
                  <a:lnTo>
                    <a:pt x="267" y="403"/>
                  </a:lnTo>
                  <a:lnTo>
                    <a:pt x="239" y="315"/>
                  </a:lnTo>
                  <a:lnTo>
                    <a:pt x="227" y="296"/>
                  </a:lnTo>
                  <a:lnTo>
                    <a:pt x="191" y="327"/>
                  </a:lnTo>
                  <a:lnTo>
                    <a:pt x="179" y="296"/>
                  </a:lnTo>
                  <a:lnTo>
                    <a:pt x="172" y="292"/>
                  </a:lnTo>
                  <a:lnTo>
                    <a:pt x="89" y="351"/>
                  </a:lnTo>
                  <a:lnTo>
                    <a:pt x="75" y="341"/>
                  </a:lnTo>
                  <a:lnTo>
                    <a:pt x="49" y="270"/>
                  </a:lnTo>
                  <a:lnTo>
                    <a:pt x="28" y="289"/>
                  </a:lnTo>
                  <a:lnTo>
                    <a:pt x="11" y="28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1" name="Freeform 51"/>
            <p:cNvSpPr>
              <a:spLocks/>
            </p:cNvSpPr>
            <p:nvPr/>
          </p:nvSpPr>
          <p:spPr bwMode="auto">
            <a:xfrm>
              <a:off x="878167" y="1707357"/>
              <a:ext cx="389334" cy="411956"/>
            </a:xfrm>
            <a:custGeom>
              <a:avLst/>
              <a:gdLst>
                <a:gd name="T0" fmla="*/ 303 w 327"/>
                <a:gd name="T1" fmla="*/ 183 h 346"/>
                <a:gd name="T2" fmla="*/ 303 w 327"/>
                <a:gd name="T3" fmla="*/ 183 h 346"/>
                <a:gd name="T4" fmla="*/ 327 w 327"/>
                <a:gd name="T5" fmla="*/ 213 h 346"/>
                <a:gd name="T6" fmla="*/ 319 w 327"/>
                <a:gd name="T7" fmla="*/ 239 h 346"/>
                <a:gd name="T8" fmla="*/ 229 w 327"/>
                <a:gd name="T9" fmla="*/ 258 h 346"/>
                <a:gd name="T10" fmla="*/ 225 w 327"/>
                <a:gd name="T11" fmla="*/ 265 h 346"/>
                <a:gd name="T12" fmla="*/ 244 w 327"/>
                <a:gd name="T13" fmla="*/ 291 h 346"/>
                <a:gd name="T14" fmla="*/ 244 w 327"/>
                <a:gd name="T15" fmla="*/ 303 h 346"/>
                <a:gd name="T16" fmla="*/ 211 w 327"/>
                <a:gd name="T17" fmla="*/ 315 h 346"/>
                <a:gd name="T18" fmla="*/ 201 w 327"/>
                <a:gd name="T19" fmla="*/ 303 h 346"/>
                <a:gd name="T20" fmla="*/ 170 w 327"/>
                <a:gd name="T21" fmla="*/ 339 h 346"/>
                <a:gd name="T22" fmla="*/ 147 w 327"/>
                <a:gd name="T23" fmla="*/ 346 h 346"/>
                <a:gd name="T24" fmla="*/ 123 w 327"/>
                <a:gd name="T25" fmla="*/ 336 h 346"/>
                <a:gd name="T26" fmla="*/ 73 w 327"/>
                <a:gd name="T27" fmla="*/ 282 h 346"/>
                <a:gd name="T28" fmla="*/ 73 w 327"/>
                <a:gd name="T29" fmla="*/ 265 h 346"/>
                <a:gd name="T30" fmla="*/ 102 w 327"/>
                <a:gd name="T31" fmla="*/ 216 h 346"/>
                <a:gd name="T32" fmla="*/ 78 w 327"/>
                <a:gd name="T33" fmla="*/ 211 h 346"/>
                <a:gd name="T34" fmla="*/ 35 w 327"/>
                <a:gd name="T35" fmla="*/ 232 h 346"/>
                <a:gd name="T36" fmla="*/ 17 w 327"/>
                <a:gd name="T37" fmla="*/ 185 h 346"/>
                <a:gd name="T38" fmla="*/ 0 w 327"/>
                <a:gd name="T39" fmla="*/ 178 h 346"/>
                <a:gd name="T40" fmla="*/ 14 w 327"/>
                <a:gd name="T41" fmla="*/ 166 h 346"/>
                <a:gd name="T42" fmla="*/ 2 w 327"/>
                <a:gd name="T43" fmla="*/ 142 h 346"/>
                <a:gd name="T44" fmla="*/ 9 w 327"/>
                <a:gd name="T45" fmla="*/ 130 h 346"/>
                <a:gd name="T46" fmla="*/ 57 w 327"/>
                <a:gd name="T47" fmla="*/ 100 h 346"/>
                <a:gd name="T48" fmla="*/ 97 w 327"/>
                <a:gd name="T49" fmla="*/ 93 h 346"/>
                <a:gd name="T50" fmla="*/ 102 w 327"/>
                <a:gd name="T51" fmla="*/ 78 h 346"/>
                <a:gd name="T52" fmla="*/ 128 w 327"/>
                <a:gd name="T53" fmla="*/ 78 h 346"/>
                <a:gd name="T54" fmla="*/ 166 w 327"/>
                <a:gd name="T55" fmla="*/ 5 h 346"/>
                <a:gd name="T56" fmla="*/ 189 w 327"/>
                <a:gd name="T57" fmla="*/ 0 h 346"/>
                <a:gd name="T58" fmla="*/ 213 w 327"/>
                <a:gd name="T59" fmla="*/ 76 h 346"/>
                <a:gd name="T60" fmla="*/ 196 w 327"/>
                <a:gd name="T61" fmla="*/ 114 h 346"/>
                <a:gd name="T62" fmla="*/ 201 w 327"/>
                <a:gd name="T63" fmla="*/ 166 h 346"/>
                <a:gd name="T64" fmla="*/ 229 w 327"/>
                <a:gd name="T65" fmla="*/ 180 h 346"/>
                <a:gd name="T66" fmla="*/ 274 w 327"/>
                <a:gd name="T67" fmla="*/ 175 h 346"/>
                <a:gd name="T68" fmla="*/ 303 w 327"/>
                <a:gd name="T69" fmla="*/ 18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7" h="346">
                  <a:moveTo>
                    <a:pt x="303" y="183"/>
                  </a:moveTo>
                  <a:lnTo>
                    <a:pt x="303" y="183"/>
                  </a:lnTo>
                  <a:lnTo>
                    <a:pt x="327" y="213"/>
                  </a:lnTo>
                  <a:lnTo>
                    <a:pt x="319" y="239"/>
                  </a:lnTo>
                  <a:lnTo>
                    <a:pt x="229" y="258"/>
                  </a:lnTo>
                  <a:lnTo>
                    <a:pt x="225" y="265"/>
                  </a:lnTo>
                  <a:lnTo>
                    <a:pt x="244" y="291"/>
                  </a:lnTo>
                  <a:lnTo>
                    <a:pt x="244" y="303"/>
                  </a:lnTo>
                  <a:lnTo>
                    <a:pt x="211" y="315"/>
                  </a:lnTo>
                  <a:lnTo>
                    <a:pt x="201" y="303"/>
                  </a:lnTo>
                  <a:lnTo>
                    <a:pt x="170" y="339"/>
                  </a:lnTo>
                  <a:lnTo>
                    <a:pt x="147" y="346"/>
                  </a:lnTo>
                  <a:lnTo>
                    <a:pt x="123" y="336"/>
                  </a:lnTo>
                  <a:lnTo>
                    <a:pt x="73" y="282"/>
                  </a:lnTo>
                  <a:lnTo>
                    <a:pt x="73" y="265"/>
                  </a:lnTo>
                  <a:lnTo>
                    <a:pt x="102" y="216"/>
                  </a:lnTo>
                  <a:lnTo>
                    <a:pt x="78" y="211"/>
                  </a:lnTo>
                  <a:lnTo>
                    <a:pt x="35" y="232"/>
                  </a:lnTo>
                  <a:lnTo>
                    <a:pt x="17" y="185"/>
                  </a:lnTo>
                  <a:lnTo>
                    <a:pt x="0" y="178"/>
                  </a:lnTo>
                  <a:lnTo>
                    <a:pt x="14" y="166"/>
                  </a:lnTo>
                  <a:lnTo>
                    <a:pt x="2" y="142"/>
                  </a:lnTo>
                  <a:lnTo>
                    <a:pt x="9" y="130"/>
                  </a:lnTo>
                  <a:lnTo>
                    <a:pt x="57" y="100"/>
                  </a:lnTo>
                  <a:lnTo>
                    <a:pt x="97" y="93"/>
                  </a:lnTo>
                  <a:lnTo>
                    <a:pt x="102" y="78"/>
                  </a:lnTo>
                  <a:lnTo>
                    <a:pt x="128" y="78"/>
                  </a:lnTo>
                  <a:lnTo>
                    <a:pt x="166" y="5"/>
                  </a:lnTo>
                  <a:lnTo>
                    <a:pt x="189" y="0"/>
                  </a:lnTo>
                  <a:lnTo>
                    <a:pt x="213" y="76"/>
                  </a:lnTo>
                  <a:lnTo>
                    <a:pt x="196" y="114"/>
                  </a:lnTo>
                  <a:lnTo>
                    <a:pt x="201" y="166"/>
                  </a:lnTo>
                  <a:lnTo>
                    <a:pt x="229" y="180"/>
                  </a:lnTo>
                  <a:lnTo>
                    <a:pt x="274" y="175"/>
                  </a:lnTo>
                  <a:lnTo>
                    <a:pt x="303" y="1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2" name="Freeform 53"/>
            <p:cNvSpPr>
              <a:spLocks/>
            </p:cNvSpPr>
            <p:nvPr/>
          </p:nvSpPr>
          <p:spPr bwMode="auto">
            <a:xfrm>
              <a:off x="1103195" y="1628775"/>
              <a:ext cx="350044" cy="402431"/>
            </a:xfrm>
            <a:custGeom>
              <a:avLst/>
              <a:gdLst>
                <a:gd name="T0" fmla="*/ 261 w 294"/>
                <a:gd name="T1" fmla="*/ 260 h 338"/>
                <a:gd name="T2" fmla="*/ 261 w 294"/>
                <a:gd name="T3" fmla="*/ 260 h 338"/>
                <a:gd name="T4" fmla="*/ 268 w 294"/>
                <a:gd name="T5" fmla="*/ 277 h 338"/>
                <a:gd name="T6" fmla="*/ 256 w 294"/>
                <a:gd name="T7" fmla="*/ 289 h 338"/>
                <a:gd name="T8" fmla="*/ 220 w 294"/>
                <a:gd name="T9" fmla="*/ 294 h 338"/>
                <a:gd name="T10" fmla="*/ 218 w 294"/>
                <a:gd name="T11" fmla="*/ 315 h 338"/>
                <a:gd name="T12" fmla="*/ 192 w 294"/>
                <a:gd name="T13" fmla="*/ 310 h 338"/>
                <a:gd name="T14" fmla="*/ 178 w 294"/>
                <a:gd name="T15" fmla="*/ 338 h 338"/>
                <a:gd name="T16" fmla="*/ 154 w 294"/>
                <a:gd name="T17" fmla="*/ 303 h 338"/>
                <a:gd name="T18" fmla="*/ 130 w 294"/>
                <a:gd name="T19" fmla="*/ 305 h 338"/>
                <a:gd name="T20" fmla="*/ 138 w 294"/>
                <a:gd name="T21" fmla="*/ 279 h 338"/>
                <a:gd name="T22" fmla="*/ 114 w 294"/>
                <a:gd name="T23" fmla="*/ 249 h 338"/>
                <a:gd name="T24" fmla="*/ 85 w 294"/>
                <a:gd name="T25" fmla="*/ 241 h 338"/>
                <a:gd name="T26" fmla="*/ 40 w 294"/>
                <a:gd name="T27" fmla="*/ 246 h 338"/>
                <a:gd name="T28" fmla="*/ 12 w 294"/>
                <a:gd name="T29" fmla="*/ 232 h 338"/>
                <a:gd name="T30" fmla="*/ 7 w 294"/>
                <a:gd name="T31" fmla="*/ 180 h 338"/>
                <a:gd name="T32" fmla="*/ 24 w 294"/>
                <a:gd name="T33" fmla="*/ 142 h 338"/>
                <a:gd name="T34" fmla="*/ 0 w 294"/>
                <a:gd name="T35" fmla="*/ 66 h 338"/>
                <a:gd name="T36" fmla="*/ 22 w 294"/>
                <a:gd name="T37" fmla="*/ 78 h 338"/>
                <a:gd name="T38" fmla="*/ 33 w 294"/>
                <a:gd name="T39" fmla="*/ 59 h 338"/>
                <a:gd name="T40" fmla="*/ 59 w 294"/>
                <a:gd name="T41" fmla="*/ 66 h 338"/>
                <a:gd name="T42" fmla="*/ 95 w 294"/>
                <a:gd name="T43" fmla="*/ 14 h 338"/>
                <a:gd name="T44" fmla="*/ 147 w 294"/>
                <a:gd name="T45" fmla="*/ 0 h 338"/>
                <a:gd name="T46" fmla="*/ 159 w 294"/>
                <a:gd name="T47" fmla="*/ 9 h 338"/>
                <a:gd name="T48" fmla="*/ 270 w 294"/>
                <a:gd name="T49" fmla="*/ 80 h 338"/>
                <a:gd name="T50" fmla="*/ 251 w 294"/>
                <a:gd name="T51" fmla="*/ 97 h 338"/>
                <a:gd name="T52" fmla="*/ 282 w 294"/>
                <a:gd name="T53" fmla="*/ 144 h 338"/>
                <a:gd name="T54" fmla="*/ 258 w 294"/>
                <a:gd name="T55" fmla="*/ 182 h 338"/>
                <a:gd name="T56" fmla="*/ 275 w 294"/>
                <a:gd name="T57" fmla="*/ 204 h 338"/>
                <a:gd name="T58" fmla="*/ 246 w 294"/>
                <a:gd name="T59" fmla="*/ 220 h 338"/>
                <a:gd name="T60" fmla="*/ 294 w 294"/>
                <a:gd name="T61" fmla="*/ 241 h 338"/>
                <a:gd name="T62" fmla="*/ 275 w 294"/>
                <a:gd name="T63" fmla="*/ 241 h 338"/>
                <a:gd name="T64" fmla="*/ 289 w 294"/>
                <a:gd name="T65" fmla="*/ 256 h 338"/>
                <a:gd name="T66" fmla="*/ 282 w 294"/>
                <a:gd name="T67" fmla="*/ 263 h 338"/>
                <a:gd name="T68" fmla="*/ 261 w 294"/>
                <a:gd name="T69" fmla="*/ 26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4" h="338">
                  <a:moveTo>
                    <a:pt x="261" y="260"/>
                  </a:moveTo>
                  <a:lnTo>
                    <a:pt x="261" y="260"/>
                  </a:lnTo>
                  <a:lnTo>
                    <a:pt x="268" y="277"/>
                  </a:lnTo>
                  <a:lnTo>
                    <a:pt x="256" y="289"/>
                  </a:lnTo>
                  <a:lnTo>
                    <a:pt x="220" y="294"/>
                  </a:lnTo>
                  <a:lnTo>
                    <a:pt x="218" y="315"/>
                  </a:lnTo>
                  <a:lnTo>
                    <a:pt x="192" y="310"/>
                  </a:lnTo>
                  <a:lnTo>
                    <a:pt x="178" y="338"/>
                  </a:lnTo>
                  <a:lnTo>
                    <a:pt x="154" y="303"/>
                  </a:lnTo>
                  <a:lnTo>
                    <a:pt x="130" y="305"/>
                  </a:lnTo>
                  <a:lnTo>
                    <a:pt x="138" y="279"/>
                  </a:lnTo>
                  <a:lnTo>
                    <a:pt x="114" y="249"/>
                  </a:lnTo>
                  <a:lnTo>
                    <a:pt x="85" y="241"/>
                  </a:lnTo>
                  <a:lnTo>
                    <a:pt x="40" y="246"/>
                  </a:lnTo>
                  <a:lnTo>
                    <a:pt x="12" y="232"/>
                  </a:lnTo>
                  <a:lnTo>
                    <a:pt x="7" y="180"/>
                  </a:lnTo>
                  <a:lnTo>
                    <a:pt x="24" y="142"/>
                  </a:lnTo>
                  <a:lnTo>
                    <a:pt x="0" y="66"/>
                  </a:lnTo>
                  <a:lnTo>
                    <a:pt x="22" y="78"/>
                  </a:lnTo>
                  <a:lnTo>
                    <a:pt x="33" y="59"/>
                  </a:lnTo>
                  <a:lnTo>
                    <a:pt x="59" y="66"/>
                  </a:lnTo>
                  <a:lnTo>
                    <a:pt x="95" y="14"/>
                  </a:lnTo>
                  <a:lnTo>
                    <a:pt x="147" y="0"/>
                  </a:lnTo>
                  <a:lnTo>
                    <a:pt x="159" y="9"/>
                  </a:lnTo>
                  <a:lnTo>
                    <a:pt x="270" y="80"/>
                  </a:lnTo>
                  <a:lnTo>
                    <a:pt x="251" y="97"/>
                  </a:lnTo>
                  <a:lnTo>
                    <a:pt x="282" y="144"/>
                  </a:lnTo>
                  <a:lnTo>
                    <a:pt x="258" y="182"/>
                  </a:lnTo>
                  <a:lnTo>
                    <a:pt x="275" y="204"/>
                  </a:lnTo>
                  <a:lnTo>
                    <a:pt x="246" y="220"/>
                  </a:lnTo>
                  <a:lnTo>
                    <a:pt x="294" y="241"/>
                  </a:lnTo>
                  <a:lnTo>
                    <a:pt x="275" y="241"/>
                  </a:lnTo>
                  <a:lnTo>
                    <a:pt x="289" y="256"/>
                  </a:lnTo>
                  <a:lnTo>
                    <a:pt x="282" y="263"/>
                  </a:lnTo>
                  <a:lnTo>
                    <a:pt x="261" y="26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3" name="Freeform 55"/>
            <p:cNvSpPr>
              <a:spLocks/>
            </p:cNvSpPr>
            <p:nvPr/>
          </p:nvSpPr>
          <p:spPr bwMode="auto">
            <a:xfrm>
              <a:off x="373342" y="1519238"/>
              <a:ext cx="338138" cy="490538"/>
            </a:xfrm>
            <a:custGeom>
              <a:avLst/>
              <a:gdLst>
                <a:gd name="T0" fmla="*/ 130 w 284"/>
                <a:gd name="T1" fmla="*/ 369 h 412"/>
                <a:gd name="T2" fmla="*/ 130 w 284"/>
                <a:gd name="T3" fmla="*/ 369 h 412"/>
                <a:gd name="T4" fmla="*/ 85 w 284"/>
                <a:gd name="T5" fmla="*/ 409 h 412"/>
                <a:gd name="T6" fmla="*/ 64 w 284"/>
                <a:gd name="T7" fmla="*/ 402 h 412"/>
                <a:gd name="T8" fmla="*/ 67 w 284"/>
                <a:gd name="T9" fmla="*/ 397 h 412"/>
                <a:gd name="T10" fmla="*/ 88 w 284"/>
                <a:gd name="T11" fmla="*/ 376 h 412"/>
                <a:gd name="T12" fmla="*/ 93 w 284"/>
                <a:gd name="T13" fmla="*/ 367 h 412"/>
                <a:gd name="T14" fmla="*/ 88 w 284"/>
                <a:gd name="T15" fmla="*/ 336 h 412"/>
                <a:gd name="T16" fmla="*/ 74 w 284"/>
                <a:gd name="T17" fmla="*/ 314 h 412"/>
                <a:gd name="T18" fmla="*/ 38 w 284"/>
                <a:gd name="T19" fmla="*/ 277 h 412"/>
                <a:gd name="T20" fmla="*/ 26 w 284"/>
                <a:gd name="T21" fmla="*/ 248 h 412"/>
                <a:gd name="T22" fmla="*/ 14 w 284"/>
                <a:gd name="T23" fmla="*/ 182 h 412"/>
                <a:gd name="T24" fmla="*/ 0 w 284"/>
                <a:gd name="T25" fmla="*/ 149 h 412"/>
                <a:gd name="T26" fmla="*/ 19 w 284"/>
                <a:gd name="T27" fmla="*/ 132 h 412"/>
                <a:gd name="T28" fmla="*/ 55 w 284"/>
                <a:gd name="T29" fmla="*/ 120 h 412"/>
                <a:gd name="T30" fmla="*/ 180 w 284"/>
                <a:gd name="T31" fmla="*/ 19 h 412"/>
                <a:gd name="T32" fmla="*/ 209 w 284"/>
                <a:gd name="T33" fmla="*/ 0 h 412"/>
                <a:gd name="T34" fmla="*/ 213 w 284"/>
                <a:gd name="T35" fmla="*/ 28 h 412"/>
                <a:gd name="T36" fmla="*/ 220 w 284"/>
                <a:gd name="T37" fmla="*/ 61 h 412"/>
                <a:gd name="T38" fmla="*/ 237 w 284"/>
                <a:gd name="T39" fmla="*/ 61 h 412"/>
                <a:gd name="T40" fmla="*/ 258 w 284"/>
                <a:gd name="T41" fmla="*/ 42 h 412"/>
                <a:gd name="T42" fmla="*/ 284 w 284"/>
                <a:gd name="T43" fmla="*/ 113 h 412"/>
                <a:gd name="T44" fmla="*/ 232 w 284"/>
                <a:gd name="T45" fmla="*/ 142 h 412"/>
                <a:gd name="T46" fmla="*/ 242 w 284"/>
                <a:gd name="T47" fmla="*/ 180 h 412"/>
                <a:gd name="T48" fmla="*/ 213 w 284"/>
                <a:gd name="T49" fmla="*/ 215 h 412"/>
                <a:gd name="T50" fmla="*/ 230 w 284"/>
                <a:gd name="T51" fmla="*/ 220 h 412"/>
                <a:gd name="T52" fmla="*/ 242 w 284"/>
                <a:gd name="T53" fmla="*/ 243 h 412"/>
                <a:gd name="T54" fmla="*/ 201 w 284"/>
                <a:gd name="T55" fmla="*/ 260 h 412"/>
                <a:gd name="T56" fmla="*/ 204 w 284"/>
                <a:gd name="T57" fmla="*/ 279 h 412"/>
                <a:gd name="T58" fmla="*/ 180 w 284"/>
                <a:gd name="T59" fmla="*/ 288 h 412"/>
                <a:gd name="T60" fmla="*/ 185 w 284"/>
                <a:gd name="T61" fmla="*/ 307 h 412"/>
                <a:gd name="T62" fmla="*/ 173 w 284"/>
                <a:gd name="T63" fmla="*/ 314 h 412"/>
                <a:gd name="T64" fmla="*/ 197 w 284"/>
                <a:gd name="T65" fmla="*/ 348 h 412"/>
                <a:gd name="T66" fmla="*/ 187 w 284"/>
                <a:gd name="T67" fmla="*/ 378 h 412"/>
                <a:gd name="T68" fmla="*/ 152 w 284"/>
                <a:gd name="T69" fmla="*/ 412 h 412"/>
                <a:gd name="T70" fmla="*/ 140 w 284"/>
                <a:gd name="T71" fmla="*/ 412 h 412"/>
                <a:gd name="T72" fmla="*/ 130 w 284"/>
                <a:gd name="T73" fmla="*/ 3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4" h="412">
                  <a:moveTo>
                    <a:pt x="130" y="369"/>
                  </a:moveTo>
                  <a:lnTo>
                    <a:pt x="130" y="369"/>
                  </a:lnTo>
                  <a:lnTo>
                    <a:pt x="85" y="409"/>
                  </a:lnTo>
                  <a:lnTo>
                    <a:pt x="64" y="402"/>
                  </a:lnTo>
                  <a:lnTo>
                    <a:pt x="67" y="397"/>
                  </a:lnTo>
                  <a:lnTo>
                    <a:pt x="88" y="376"/>
                  </a:lnTo>
                  <a:lnTo>
                    <a:pt x="93" y="367"/>
                  </a:lnTo>
                  <a:lnTo>
                    <a:pt x="88" y="336"/>
                  </a:lnTo>
                  <a:lnTo>
                    <a:pt x="74" y="314"/>
                  </a:lnTo>
                  <a:lnTo>
                    <a:pt x="38" y="277"/>
                  </a:lnTo>
                  <a:lnTo>
                    <a:pt x="26" y="248"/>
                  </a:lnTo>
                  <a:lnTo>
                    <a:pt x="14" y="182"/>
                  </a:lnTo>
                  <a:lnTo>
                    <a:pt x="0" y="149"/>
                  </a:lnTo>
                  <a:lnTo>
                    <a:pt x="19" y="132"/>
                  </a:lnTo>
                  <a:lnTo>
                    <a:pt x="55" y="120"/>
                  </a:lnTo>
                  <a:lnTo>
                    <a:pt x="180" y="19"/>
                  </a:lnTo>
                  <a:lnTo>
                    <a:pt x="209" y="0"/>
                  </a:lnTo>
                  <a:lnTo>
                    <a:pt x="213" y="28"/>
                  </a:lnTo>
                  <a:lnTo>
                    <a:pt x="220" y="61"/>
                  </a:lnTo>
                  <a:lnTo>
                    <a:pt x="237" y="61"/>
                  </a:lnTo>
                  <a:lnTo>
                    <a:pt x="258" y="42"/>
                  </a:lnTo>
                  <a:lnTo>
                    <a:pt x="284" y="113"/>
                  </a:lnTo>
                  <a:lnTo>
                    <a:pt x="232" y="142"/>
                  </a:lnTo>
                  <a:lnTo>
                    <a:pt x="242" y="180"/>
                  </a:lnTo>
                  <a:lnTo>
                    <a:pt x="213" y="215"/>
                  </a:lnTo>
                  <a:lnTo>
                    <a:pt x="230" y="220"/>
                  </a:lnTo>
                  <a:lnTo>
                    <a:pt x="242" y="243"/>
                  </a:lnTo>
                  <a:lnTo>
                    <a:pt x="201" y="260"/>
                  </a:lnTo>
                  <a:lnTo>
                    <a:pt x="204" y="279"/>
                  </a:lnTo>
                  <a:lnTo>
                    <a:pt x="180" y="288"/>
                  </a:lnTo>
                  <a:lnTo>
                    <a:pt x="185" y="307"/>
                  </a:lnTo>
                  <a:lnTo>
                    <a:pt x="173" y="314"/>
                  </a:lnTo>
                  <a:lnTo>
                    <a:pt x="197" y="348"/>
                  </a:lnTo>
                  <a:lnTo>
                    <a:pt x="187" y="378"/>
                  </a:lnTo>
                  <a:lnTo>
                    <a:pt x="152" y="412"/>
                  </a:lnTo>
                  <a:lnTo>
                    <a:pt x="140" y="412"/>
                  </a:lnTo>
                  <a:lnTo>
                    <a:pt x="130" y="3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4" name="Freeform 57"/>
            <p:cNvSpPr>
              <a:spLocks/>
            </p:cNvSpPr>
            <p:nvPr/>
          </p:nvSpPr>
          <p:spPr bwMode="auto">
            <a:xfrm>
              <a:off x="579320" y="1595438"/>
              <a:ext cx="420291" cy="416719"/>
            </a:xfrm>
            <a:custGeom>
              <a:avLst/>
              <a:gdLst>
                <a:gd name="T0" fmla="*/ 253 w 353"/>
                <a:gd name="T1" fmla="*/ 236 h 350"/>
                <a:gd name="T2" fmla="*/ 253 w 353"/>
                <a:gd name="T3" fmla="*/ 236 h 350"/>
                <a:gd name="T4" fmla="*/ 265 w 353"/>
                <a:gd name="T5" fmla="*/ 260 h 350"/>
                <a:gd name="T6" fmla="*/ 251 w 353"/>
                <a:gd name="T7" fmla="*/ 272 h 350"/>
                <a:gd name="T8" fmla="*/ 225 w 353"/>
                <a:gd name="T9" fmla="*/ 277 h 350"/>
                <a:gd name="T10" fmla="*/ 187 w 353"/>
                <a:gd name="T11" fmla="*/ 307 h 350"/>
                <a:gd name="T12" fmla="*/ 156 w 353"/>
                <a:gd name="T13" fmla="*/ 288 h 350"/>
                <a:gd name="T14" fmla="*/ 140 w 353"/>
                <a:gd name="T15" fmla="*/ 314 h 350"/>
                <a:gd name="T16" fmla="*/ 121 w 353"/>
                <a:gd name="T17" fmla="*/ 300 h 350"/>
                <a:gd name="T18" fmla="*/ 114 w 353"/>
                <a:gd name="T19" fmla="*/ 312 h 350"/>
                <a:gd name="T20" fmla="*/ 125 w 353"/>
                <a:gd name="T21" fmla="*/ 338 h 350"/>
                <a:gd name="T22" fmla="*/ 114 w 353"/>
                <a:gd name="T23" fmla="*/ 350 h 350"/>
                <a:gd name="T24" fmla="*/ 92 w 353"/>
                <a:gd name="T25" fmla="*/ 329 h 350"/>
                <a:gd name="T26" fmla="*/ 81 w 353"/>
                <a:gd name="T27" fmla="*/ 345 h 350"/>
                <a:gd name="T28" fmla="*/ 64 w 353"/>
                <a:gd name="T29" fmla="*/ 343 h 350"/>
                <a:gd name="T30" fmla="*/ 73 w 353"/>
                <a:gd name="T31" fmla="*/ 329 h 350"/>
                <a:gd name="T32" fmla="*/ 52 w 353"/>
                <a:gd name="T33" fmla="*/ 272 h 350"/>
                <a:gd name="T34" fmla="*/ 24 w 353"/>
                <a:gd name="T35" fmla="*/ 284 h 350"/>
                <a:gd name="T36" fmla="*/ 0 w 353"/>
                <a:gd name="T37" fmla="*/ 250 h 350"/>
                <a:gd name="T38" fmla="*/ 12 w 353"/>
                <a:gd name="T39" fmla="*/ 243 h 350"/>
                <a:gd name="T40" fmla="*/ 7 w 353"/>
                <a:gd name="T41" fmla="*/ 224 h 350"/>
                <a:gd name="T42" fmla="*/ 31 w 353"/>
                <a:gd name="T43" fmla="*/ 215 h 350"/>
                <a:gd name="T44" fmla="*/ 28 w 353"/>
                <a:gd name="T45" fmla="*/ 196 h 350"/>
                <a:gd name="T46" fmla="*/ 69 w 353"/>
                <a:gd name="T47" fmla="*/ 179 h 350"/>
                <a:gd name="T48" fmla="*/ 57 w 353"/>
                <a:gd name="T49" fmla="*/ 156 h 350"/>
                <a:gd name="T50" fmla="*/ 40 w 353"/>
                <a:gd name="T51" fmla="*/ 151 h 350"/>
                <a:gd name="T52" fmla="*/ 69 w 353"/>
                <a:gd name="T53" fmla="*/ 116 h 350"/>
                <a:gd name="T54" fmla="*/ 59 w 353"/>
                <a:gd name="T55" fmla="*/ 78 h 350"/>
                <a:gd name="T56" fmla="*/ 111 w 353"/>
                <a:gd name="T57" fmla="*/ 49 h 350"/>
                <a:gd name="T58" fmla="*/ 125 w 353"/>
                <a:gd name="T59" fmla="*/ 59 h 350"/>
                <a:gd name="T60" fmla="*/ 208 w 353"/>
                <a:gd name="T61" fmla="*/ 0 h 350"/>
                <a:gd name="T62" fmla="*/ 215 w 353"/>
                <a:gd name="T63" fmla="*/ 4 h 350"/>
                <a:gd name="T64" fmla="*/ 227 w 353"/>
                <a:gd name="T65" fmla="*/ 35 h 350"/>
                <a:gd name="T66" fmla="*/ 263 w 353"/>
                <a:gd name="T67" fmla="*/ 4 h 350"/>
                <a:gd name="T68" fmla="*/ 275 w 353"/>
                <a:gd name="T69" fmla="*/ 23 h 350"/>
                <a:gd name="T70" fmla="*/ 303 w 353"/>
                <a:gd name="T71" fmla="*/ 111 h 350"/>
                <a:gd name="T72" fmla="*/ 327 w 353"/>
                <a:gd name="T73" fmla="*/ 106 h 350"/>
                <a:gd name="T74" fmla="*/ 353 w 353"/>
                <a:gd name="T75" fmla="*/ 172 h 350"/>
                <a:gd name="T76" fmla="*/ 348 w 353"/>
                <a:gd name="T77" fmla="*/ 187 h 350"/>
                <a:gd name="T78" fmla="*/ 308 w 353"/>
                <a:gd name="T79" fmla="*/ 194 h 350"/>
                <a:gd name="T80" fmla="*/ 260 w 353"/>
                <a:gd name="T81" fmla="*/ 224 h 350"/>
                <a:gd name="T82" fmla="*/ 253 w 353"/>
                <a:gd name="T83" fmla="*/ 23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350">
                  <a:moveTo>
                    <a:pt x="253" y="236"/>
                  </a:moveTo>
                  <a:lnTo>
                    <a:pt x="253" y="236"/>
                  </a:lnTo>
                  <a:lnTo>
                    <a:pt x="265" y="260"/>
                  </a:lnTo>
                  <a:lnTo>
                    <a:pt x="251" y="272"/>
                  </a:lnTo>
                  <a:lnTo>
                    <a:pt x="225" y="277"/>
                  </a:lnTo>
                  <a:lnTo>
                    <a:pt x="187" y="307"/>
                  </a:lnTo>
                  <a:lnTo>
                    <a:pt x="156" y="288"/>
                  </a:lnTo>
                  <a:lnTo>
                    <a:pt x="140" y="314"/>
                  </a:lnTo>
                  <a:lnTo>
                    <a:pt x="121" y="300"/>
                  </a:lnTo>
                  <a:lnTo>
                    <a:pt x="114" y="312"/>
                  </a:lnTo>
                  <a:lnTo>
                    <a:pt x="125" y="338"/>
                  </a:lnTo>
                  <a:lnTo>
                    <a:pt x="114" y="350"/>
                  </a:lnTo>
                  <a:lnTo>
                    <a:pt x="92" y="329"/>
                  </a:lnTo>
                  <a:lnTo>
                    <a:pt x="81" y="345"/>
                  </a:lnTo>
                  <a:lnTo>
                    <a:pt x="64" y="343"/>
                  </a:lnTo>
                  <a:lnTo>
                    <a:pt x="73" y="329"/>
                  </a:lnTo>
                  <a:lnTo>
                    <a:pt x="52" y="272"/>
                  </a:lnTo>
                  <a:lnTo>
                    <a:pt x="24" y="284"/>
                  </a:lnTo>
                  <a:lnTo>
                    <a:pt x="0" y="250"/>
                  </a:lnTo>
                  <a:lnTo>
                    <a:pt x="12" y="243"/>
                  </a:lnTo>
                  <a:lnTo>
                    <a:pt x="7" y="224"/>
                  </a:lnTo>
                  <a:lnTo>
                    <a:pt x="31" y="215"/>
                  </a:lnTo>
                  <a:lnTo>
                    <a:pt x="28" y="196"/>
                  </a:lnTo>
                  <a:lnTo>
                    <a:pt x="69" y="179"/>
                  </a:lnTo>
                  <a:lnTo>
                    <a:pt x="57" y="156"/>
                  </a:lnTo>
                  <a:lnTo>
                    <a:pt x="40" y="151"/>
                  </a:lnTo>
                  <a:lnTo>
                    <a:pt x="69" y="116"/>
                  </a:lnTo>
                  <a:lnTo>
                    <a:pt x="59" y="78"/>
                  </a:lnTo>
                  <a:lnTo>
                    <a:pt x="111" y="49"/>
                  </a:lnTo>
                  <a:lnTo>
                    <a:pt x="125" y="59"/>
                  </a:lnTo>
                  <a:lnTo>
                    <a:pt x="208" y="0"/>
                  </a:lnTo>
                  <a:lnTo>
                    <a:pt x="215" y="4"/>
                  </a:lnTo>
                  <a:lnTo>
                    <a:pt x="227" y="35"/>
                  </a:lnTo>
                  <a:lnTo>
                    <a:pt x="263" y="4"/>
                  </a:lnTo>
                  <a:lnTo>
                    <a:pt x="275" y="23"/>
                  </a:lnTo>
                  <a:lnTo>
                    <a:pt x="303" y="111"/>
                  </a:lnTo>
                  <a:lnTo>
                    <a:pt x="327" y="106"/>
                  </a:lnTo>
                  <a:lnTo>
                    <a:pt x="353" y="172"/>
                  </a:lnTo>
                  <a:lnTo>
                    <a:pt x="348" y="187"/>
                  </a:lnTo>
                  <a:lnTo>
                    <a:pt x="308" y="194"/>
                  </a:lnTo>
                  <a:lnTo>
                    <a:pt x="260" y="224"/>
                  </a:lnTo>
                  <a:lnTo>
                    <a:pt x="253" y="23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5" name="Freeform 59"/>
            <p:cNvSpPr>
              <a:spLocks/>
            </p:cNvSpPr>
            <p:nvPr/>
          </p:nvSpPr>
          <p:spPr bwMode="auto">
            <a:xfrm>
              <a:off x="2259292" y="1420416"/>
              <a:ext cx="717947" cy="348853"/>
            </a:xfrm>
            <a:custGeom>
              <a:avLst/>
              <a:gdLst>
                <a:gd name="T0" fmla="*/ 4 w 603"/>
                <a:gd name="T1" fmla="*/ 165 h 293"/>
                <a:gd name="T2" fmla="*/ 0 w 603"/>
                <a:gd name="T3" fmla="*/ 147 h 293"/>
                <a:gd name="T4" fmla="*/ 14 w 603"/>
                <a:gd name="T5" fmla="*/ 125 h 293"/>
                <a:gd name="T6" fmla="*/ 49 w 603"/>
                <a:gd name="T7" fmla="*/ 106 h 293"/>
                <a:gd name="T8" fmla="*/ 125 w 603"/>
                <a:gd name="T9" fmla="*/ 92 h 293"/>
                <a:gd name="T10" fmla="*/ 137 w 603"/>
                <a:gd name="T11" fmla="*/ 142 h 293"/>
                <a:gd name="T12" fmla="*/ 243 w 603"/>
                <a:gd name="T13" fmla="*/ 175 h 293"/>
                <a:gd name="T14" fmla="*/ 277 w 603"/>
                <a:gd name="T15" fmla="*/ 168 h 293"/>
                <a:gd name="T16" fmla="*/ 329 w 603"/>
                <a:gd name="T17" fmla="*/ 80 h 293"/>
                <a:gd name="T18" fmla="*/ 326 w 603"/>
                <a:gd name="T19" fmla="*/ 33 h 293"/>
                <a:gd name="T20" fmla="*/ 376 w 603"/>
                <a:gd name="T21" fmla="*/ 49 h 293"/>
                <a:gd name="T22" fmla="*/ 480 w 603"/>
                <a:gd name="T23" fmla="*/ 0 h 293"/>
                <a:gd name="T24" fmla="*/ 513 w 603"/>
                <a:gd name="T25" fmla="*/ 85 h 293"/>
                <a:gd name="T26" fmla="*/ 549 w 603"/>
                <a:gd name="T27" fmla="*/ 78 h 293"/>
                <a:gd name="T28" fmla="*/ 603 w 603"/>
                <a:gd name="T29" fmla="*/ 106 h 293"/>
                <a:gd name="T30" fmla="*/ 561 w 603"/>
                <a:gd name="T31" fmla="*/ 156 h 293"/>
                <a:gd name="T32" fmla="*/ 584 w 603"/>
                <a:gd name="T33" fmla="*/ 206 h 293"/>
                <a:gd name="T34" fmla="*/ 532 w 603"/>
                <a:gd name="T35" fmla="*/ 227 h 293"/>
                <a:gd name="T36" fmla="*/ 509 w 603"/>
                <a:gd name="T37" fmla="*/ 246 h 293"/>
                <a:gd name="T38" fmla="*/ 414 w 603"/>
                <a:gd name="T39" fmla="*/ 258 h 293"/>
                <a:gd name="T40" fmla="*/ 388 w 603"/>
                <a:gd name="T41" fmla="*/ 289 h 293"/>
                <a:gd name="T42" fmla="*/ 341 w 603"/>
                <a:gd name="T43" fmla="*/ 289 h 293"/>
                <a:gd name="T44" fmla="*/ 291 w 603"/>
                <a:gd name="T45" fmla="*/ 293 h 293"/>
                <a:gd name="T46" fmla="*/ 210 w 603"/>
                <a:gd name="T47" fmla="*/ 291 h 293"/>
                <a:gd name="T48" fmla="*/ 187 w 603"/>
                <a:gd name="T49" fmla="*/ 265 h 293"/>
                <a:gd name="T50" fmla="*/ 165 w 603"/>
                <a:gd name="T51" fmla="*/ 263 h 293"/>
                <a:gd name="T52" fmla="*/ 165 w 603"/>
                <a:gd name="T53" fmla="*/ 248 h 293"/>
                <a:gd name="T54" fmla="*/ 92 w 603"/>
                <a:gd name="T55" fmla="*/ 227 h 293"/>
                <a:gd name="T56" fmla="*/ 52 w 603"/>
                <a:gd name="T57" fmla="*/ 227 h 293"/>
                <a:gd name="T58" fmla="*/ 23 w 603"/>
                <a:gd name="T59" fmla="*/ 241 h 293"/>
                <a:gd name="T60" fmla="*/ 14 w 603"/>
                <a:gd name="T61" fmla="*/ 229 h 293"/>
                <a:gd name="T62" fmla="*/ 14 w 603"/>
                <a:gd name="T63" fmla="*/ 196 h 293"/>
                <a:gd name="T64" fmla="*/ 4 w 603"/>
                <a:gd name="T65" fmla="*/ 16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93">
                  <a:moveTo>
                    <a:pt x="4" y="165"/>
                  </a:moveTo>
                  <a:lnTo>
                    <a:pt x="4" y="165"/>
                  </a:lnTo>
                  <a:lnTo>
                    <a:pt x="2" y="154"/>
                  </a:lnTo>
                  <a:lnTo>
                    <a:pt x="0" y="147"/>
                  </a:lnTo>
                  <a:lnTo>
                    <a:pt x="2" y="139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9" y="106"/>
                  </a:lnTo>
                  <a:lnTo>
                    <a:pt x="87" y="106"/>
                  </a:lnTo>
                  <a:lnTo>
                    <a:pt x="125" y="92"/>
                  </a:lnTo>
                  <a:lnTo>
                    <a:pt x="120" y="128"/>
                  </a:lnTo>
                  <a:lnTo>
                    <a:pt x="137" y="142"/>
                  </a:lnTo>
                  <a:lnTo>
                    <a:pt x="189" y="165"/>
                  </a:lnTo>
                  <a:lnTo>
                    <a:pt x="243" y="175"/>
                  </a:lnTo>
                  <a:lnTo>
                    <a:pt x="265" y="175"/>
                  </a:lnTo>
                  <a:lnTo>
                    <a:pt x="277" y="168"/>
                  </a:lnTo>
                  <a:lnTo>
                    <a:pt x="279" y="111"/>
                  </a:lnTo>
                  <a:lnTo>
                    <a:pt x="329" y="80"/>
                  </a:lnTo>
                  <a:lnTo>
                    <a:pt x="319" y="45"/>
                  </a:lnTo>
                  <a:lnTo>
                    <a:pt x="326" y="33"/>
                  </a:lnTo>
                  <a:lnTo>
                    <a:pt x="359" y="26"/>
                  </a:lnTo>
                  <a:lnTo>
                    <a:pt x="376" y="49"/>
                  </a:lnTo>
                  <a:lnTo>
                    <a:pt x="433" y="5"/>
                  </a:lnTo>
                  <a:lnTo>
                    <a:pt x="480" y="0"/>
                  </a:lnTo>
                  <a:lnTo>
                    <a:pt x="506" y="40"/>
                  </a:lnTo>
                  <a:lnTo>
                    <a:pt x="513" y="85"/>
                  </a:lnTo>
                  <a:lnTo>
                    <a:pt x="549" y="94"/>
                  </a:lnTo>
                  <a:lnTo>
                    <a:pt x="549" y="78"/>
                  </a:lnTo>
                  <a:lnTo>
                    <a:pt x="568" y="73"/>
                  </a:lnTo>
                  <a:lnTo>
                    <a:pt x="603" y="106"/>
                  </a:lnTo>
                  <a:lnTo>
                    <a:pt x="601" y="130"/>
                  </a:lnTo>
                  <a:lnTo>
                    <a:pt x="561" y="156"/>
                  </a:lnTo>
                  <a:lnTo>
                    <a:pt x="589" y="173"/>
                  </a:lnTo>
                  <a:lnTo>
                    <a:pt x="584" y="206"/>
                  </a:lnTo>
                  <a:lnTo>
                    <a:pt x="554" y="229"/>
                  </a:lnTo>
                  <a:lnTo>
                    <a:pt x="532" y="227"/>
                  </a:lnTo>
                  <a:lnTo>
                    <a:pt x="499" y="272"/>
                  </a:lnTo>
                  <a:lnTo>
                    <a:pt x="509" y="246"/>
                  </a:lnTo>
                  <a:lnTo>
                    <a:pt x="480" y="234"/>
                  </a:lnTo>
                  <a:lnTo>
                    <a:pt x="414" y="258"/>
                  </a:lnTo>
                  <a:lnTo>
                    <a:pt x="402" y="289"/>
                  </a:lnTo>
                  <a:lnTo>
                    <a:pt x="388" y="289"/>
                  </a:lnTo>
                  <a:lnTo>
                    <a:pt x="357" y="272"/>
                  </a:lnTo>
                  <a:lnTo>
                    <a:pt x="341" y="289"/>
                  </a:lnTo>
                  <a:lnTo>
                    <a:pt x="305" y="267"/>
                  </a:lnTo>
                  <a:lnTo>
                    <a:pt x="291" y="293"/>
                  </a:lnTo>
                  <a:lnTo>
                    <a:pt x="267" y="274"/>
                  </a:lnTo>
                  <a:lnTo>
                    <a:pt x="210" y="291"/>
                  </a:lnTo>
                  <a:lnTo>
                    <a:pt x="206" y="270"/>
                  </a:lnTo>
                  <a:lnTo>
                    <a:pt x="187" y="265"/>
                  </a:lnTo>
                  <a:lnTo>
                    <a:pt x="194" y="241"/>
                  </a:lnTo>
                  <a:lnTo>
                    <a:pt x="165" y="263"/>
                  </a:lnTo>
                  <a:lnTo>
                    <a:pt x="158" y="260"/>
                  </a:lnTo>
                  <a:lnTo>
                    <a:pt x="165" y="248"/>
                  </a:lnTo>
                  <a:lnTo>
                    <a:pt x="116" y="229"/>
                  </a:lnTo>
                  <a:lnTo>
                    <a:pt x="92" y="227"/>
                  </a:lnTo>
                  <a:lnTo>
                    <a:pt x="61" y="237"/>
                  </a:lnTo>
                  <a:lnTo>
                    <a:pt x="52" y="227"/>
                  </a:lnTo>
                  <a:lnTo>
                    <a:pt x="35" y="244"/>
                  </a:lnTo>
                  <a:lnTo>
                    <a:pt x="23" y="241"/>
                  </a:lnTo>
                  <a:lnTo>
                    <a:pt x="12" y="232"/>
                  </a:lnTo>
                  <a:lnTo>
                    <a:pt x="14" y="229"/>
                  </a:lnTo>
                  <a:lnTo>
                    <a:pt x="19" y="215"/>
                  </a:lnTo>
                  <a:lnTo>
                    <a:pt x="14" y="196"/>
                  </a:lnTo>
                  <a:lnTo>
                    <a:pt x="7" y="180"/>
                  </a:lnTo>
                  <a:lnTo>
                    <a:pt x="4" y="16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6" name="Freeform 61"/>
            <p:cNvSpPr>
              <a:spLocks/>
            </p:cNvSpPr>
            <p:nvPr/>
          </p:nvSpPr>
          <p:spPr bwMode="auto">
            <a:xfrm>
              <a:off x="2758164" y="845344"/>
              <a:ext cx="717947" cy="867966"/>
            </a:xfrm>
            <a:custGeom>
              <a:avLst/>
              <a:gdLst>
                <a:gd name="T0" fmla="*/ 45 w 603"/>
                <a:gd name="T1" fmla="*/ 121 h 729"/>
                <a:gd name="T2" fmla="*/ 0 w 603"/>
                <a:gd name="T3" fmla="*/ 111 h 729"/>
                <a:gd name="T4" fmla="*/ 97 w 603"/>
                <a:gd name="T5" fmla="*/ 0 h 729"/>
                <a:gd name="T6" fmla="*/ 127 w 603"/>
                <a:gd name="T7" fmla="*/ 5 h 729"/>
                <a:gd name="T8" fmla="*/ 156 w 603"/>
                <a:gd name="T9" fmla="*/ 28 h 729"/>
                <a:gd name="T10" fmla="*/ 154 w 603"/>
                <a:gd name="T11" fmla="*/ 71 h 729"/>
                <a:gd name="T12" fmla="*/ 161 w 603"/>
                <a:gd name="T13" fmla="*/ 121 h 729"/>
                <a:gd name="T14" fmla="*/ 106 w 603"/>
                <a:gd name="T15" fmla="*/ 106 h 729"/>
                <a:gd name="T16" fmla="*/ 123 w 603"/>
                <a:gd name="T17" fmla="*/ 132 h 729"/>
                <a:gd name="T18" fmla="*/ 208 w 603"/>
                <a:gd name="T19" fmla="*/ 135 h 729"/>
                <a:gd name="T20" fmla="*/ 265 w 603"/>
                <a:gd name="T21" fmla="*/ 142 h 729"/>
                <a:gd name="T22" fmla="*/ 307 w 603"/>
                <a:gd name="T23" fmla="*/ 87 h 729"/>
                <a:gd name="T24" fmla="*/ 326 w 603"/>
                <a:gd name="T25" fmla="*/ 42 h 729"/>
                <a:gd name="T26" fmla="*/ 333 w 603"/>
                <a:gd name="T27" fmla="*/ 19 h 729"/>
                <a:gd name="T28" fmla="*/ 350 w 603"/>
                <a:gd name="T29" fmla="*/ 16 h 729"/>
                <a:gd name="T30" fmla="*/ 400 w 603"/>
                <a:gd name="T31" fmla="*/ 68 h 729"/>
                <a:gd name="T32" fmla="*/ 390 w 603"/>
                <a:gd name="T33" fmla="*/ 118 h 729"/>
                <a:gd name="T34" fmla="*/ 395 w 603"/>
                <a:gd name="T35" fmla="*/ 166 h 729"/>
                <a:gd name="T36" fmla="*/ 438 w 603"/>
                <a:gd name="T37" fmla="*/ 213 h 729"/>
                <a:gd name="T38" fmla="*/ 454 w 603"/>
                <a:gd name="T39" fmla="*/ 256 h 729"/>
                <a:gd name="T40" fmla="*/ 509 w 603"/>
                <a:gd name="T41" fmla="*/ 258 h 729"/>
                <a:gd name="T42" fmla="*/ 544 w 603"/>
                <a:gd name="T43" fmla="*/ 279 h 729"/>
                <a:gd name="T44" fmla="*/ 565 w 603"/>
                <a:gd name="T45" fmla="*/ 336 h 729"/>
                <a:gd name="T46" fmla="*/ 561 w 603"/>
                <a:gd name="T47" fmla="*/ 343 h 729"/>
                <a:gd name="T48" fmla="*/ 596 w 603"/>
                <a:gd name="T49" fmla="*/ 435 h 729"/>
                <a:gd name="T50" fmla="*/ 582 w 603"/>
                <a:gd name="T51" fmla="*/ 518 h 729"/>
                <a:gd name="T52" fmla="*/ 530 w 603"/>
                <a:gd name="T53" fmla="*/ 544 h 729"/>
                <a:gd name="T54" fmla="*/ 447 w 603"/>
                <a:gd name="T55" fmla="*/ 601 h 729"/>
                <a:gd name="T56" fmla="*/ 374 w 603"/>
                <a:gd name="T57" fmla="*/ 644 h 729"/>
                <a:gd name="T58" fmla="*/ 336 w 603"/>
                <a:gd name="T59" fmla="*/ 667 h 729"/>
                <a:gd name="T60" fmla="*/ 281 w 603"/>
                <a:gd name="T61" fmla="*/ 686 h 729"/>
                <a:gd name="T62" fmla="*/ 246 w 603"/>
                <a:gd name="T63" fmla="*/ 705 h 729"/>
                <a:gd name="T64" fmla="*/ 184 w 603"/>
                <a:gd name="T65" fmla="*/ 722 h 729"/>
                <a:gd name="T66" fmla="*/ 170 w 603"/>
                <a:gd name="T67" fmla="*/ 656 h 729"/>
                <a:gd name="T68" fmla="*/ 182 w 603"/>
                <a:gd name="T69" fmla="*/ 613 h 729"/>
                <a:gd name="T70" fmla="*/ 149 w 603"/>
                <a:gd name="T71" fmla="*/ 556 h 729"/>
                <a:gd name="T72" fmla="*/ 130 w 603"/>
                <a:gd name="T73" fmla="*/ 577 h 729"/>
                <a:gd name="T74" fmla="*/ 87 w 603"/>
                <a:gd name="T75" fmla="*/ 523 h 729"/>
                <a:gd name="T76" fmla="*/ 59 w 603"/>
                <a:gd name="T77" fmla="*/ 459 h 729"/>
                <a:gd name="T78" fmla="*/ 90 w 603"/>
                <a:gd name="T79" fmla="*/ 431 h 729"/>
                <a:gd name="T80" fmla="*/ 127 w 603"/>
                <a:gd name="T81" fmla="*/ 343 h 729"/>
                <a:gd name="T82" fmla="*/ 127 w 603"/>
                <a:gd name="T83" fmla="*/ 279 h 729"/>
                <a:gd name="T84" fmla="*/ 59 w 603"/>
                <a:gd name="T85" fmla="*/ 137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3" h="729">
                  <a:moveTo>
                    <a:pt x="45" y="121"/>
                  </a:moveTo>
                  <a:lnTo>
                    <a:pt x="45" y="121"/>
                  </a:lnTo>
                  <a:lnTo>
                    <a:pt x="7" y="113"/>
                  </a:lnTo>
                  <a:lnTo>
                    <a:pt x="0" y="111"/>
                  </a:lnTo>
                  <a:lnTo>
                    <a:pt x="66" y="16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7" y="5"/>
                  </a:lnTo>
                  <a:lnTo>
                    <a:pt x="144" y="14"/>
                  </a:lnTo>
                  <a:lnTo>
                    <a:pt x="156" y="28"/>
                  </a:lnTo>
                  <a:lnTo>
                    <a:pt x="158" y="50"/>
                  </a:lnTo>
                  <a:lnTo>
                    <a:pt x="154" y="71"/>
                  </a:lnTo>
                  <a:lnTo>
                    <a:pt x="151" y="95"/>
                  </a:lnTo>
                  <a:lnTo>
                    <a:pt x="161" y="121"/>
                  </a:lnTo>
                  <a:lnTo>
                    <a:pt x="118" y="104"/>
                  </a:lnTo>
                  <a:lnTo>
                    <a:pt x="106" y="106"/>
                  </a:lnTo>
                  <a:lnTo>
                    <a:pt x="101" y="125"/>
                  </a:lnTo>
                  <a:lnTo>
                    <a:pt x="123" y="132"/>
                  </a:lnTo>
                  <a:lnTo>
                    <a:pt x="189" y="130"/>
                  </a:lnTo>
                  <a:lnTo>
                    <a:pt x="208" y="135"/>
                  </a:lnTo>
                  <a:lnTo>
                    <a:pt x="246" y="149"/>
                  </a:lnTo>
                  <a:lnTo>
                    <a:pt x="265" y="142"/>
                  </a:lnTo>
                  <a:lnTo>
                    <a:pt x="288" y="118"/>
                  </a:lnTo>
                  <a:lnTo>
                    <a:pt x="307" y="87"/>
                  </a:lnTo>
                  <a:lnTo>
                    <a:pt x="319" y="61"/>
                  </a:lnTo>
                  <a:lnTo>
                    <a:pt x="326" y="42"/>
                  </a:lnTo>
                  <a:lnTo>
                    <a:pt x="329" y="28"/>
                  </a:lnTo>
                  <a:lnTo>
                    <a:pt x="333" y="19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81" y="33"/>
                  </a:lnTo>
                  <a:lnTo>
                    <a:pt x="400" y="68"/>
                  </a:lnTo>
                  <a:lnTo>
                    <a:pt x="400" y="95"/>
                  </a:lnTo>
                  <a:lnTo>
                    <a:pt x="390" y="118"/>
                  </a:lnTo>
                  <a:lnTo>
                    <a:pt x="390" y="151"/>
                  </a:lnTo>
                  <a:lnTo>
                    <a:pt x="395" y="166"/>
                  </a:lnTo>
                  <a:lnTo>
                    <a:pt x="430" y="199"/>
                  </a:lnTo>
                  <a:lnTo>
                    <a:pt x="438" y="213"/>
                  </a:lnTo>
                  <a:lnTo>
                    <a:pt x="449" y="246"/>
                  </a:lnTo>
                  <a:lnTo>
                    <a:pt x="454" y="256"/>
                  </a:lnTo>
                  <a:lnTo>
                    <a:pt x="471" y="263"/>
                  </a:lnTo>
                  <a:lnTo>
                    <a:pt x="509" y="258"/>
                  </a:lnTo>
                  <a:lnTo>
                    <a:pt x="525" y="258"/>
                  </a:lnTo>
                  <a:lnTo>
                    <a:pt x="544" y="279"/>
                  </a:lnTo>
                  <a:lnTo>
                    <a:pt x="549" y="331"/>
                  </a:lnTo>
                  <a:lnTo>
                    <a:pt x="565" y="336"/>
                  </a:lnTo>
                  <a:lnTo>
                    <a:pt x="572" y="334"/>
                  </a:lnTo>
                  <a:lnTo>
                    <a:pt x="561" y="343"/>
                  </a:lnTo>
                  <a:lnTo>
                    <a:pt x="556" y="402"/>
                  </a:lnTo>
                  <a:lnTo>
                    <a:pt x="596" y="435"/>
                  </a:lnTo>
                  <a:lnTo>
                    <a:pt x="603" y="497"/>
                  </a:lnTo>
                  <a:lnTo>
                    <a:pt x="582" y="518"/>
                  </a:lnTo>
                  <a:lnTo>
                    <a:pt x="549" y="514"/>
                  </a:lnTo>
                  <a:lnTo>
                    <a:pt x="530" y="544"/>
                  </a:lnTo>
                  <a:lnTo>
                    <a:pt x="483" y="551"/>
                  </a:lnTo>
                  <a:lnTo>
                    <a:pt x="447" y="601"/>
                  </a:lnTo>
                  <a:lnTo>
                    <a:pt x="374" y="622"/>
                  </a:lnTo>
                  <a:lnTo>
                    <a:pt x="374" y="644"/>
                  </a:lnTo>
                  <a:lnTo>
                    <a:pt x="350" y="684"/>
                  </a:lnTo>
                  <a:lnTo>
                    <a:pt x="336" y="667"/>
                  </a:lnTo>
                  <a:lnTo>
                    <a:pt x="317" y="670"/>
                  </a:lnTo>
                  <a:lnTo>
                    <a:pt x="281" y="686"/>
                  </a:lnTo>
                  <a:lnTo>
                    <a:pt x="258" y="712"/>
                  </a:lnTo>
                  <a:lnTo>
                    <a:pt x="246" y="705"/>
                  </a:lnTo>
                  <a:lnTo>
                    <a:pt x="196" y="729"/>
                  </a:lnTo>
                  <a:lnTo>
                    <a:pt x="184" y="722"/>
                  </a:lnTo>
                  <a:lnTo>
                    <a:pt x="165" y="689"/>
                  </a:lnTo>
                  <a:lnTo>
                    <a:pt x="170" y="656"/>
                  </a:lnTo>
                  <a:lnTo>
                    <a:pt x="142" y="639"/>
                  </a:lnTo>
                  <a:lnTo>
                    <a:pt x="182" y="613"/>
                  </a:lnTo>
                  <a:lnTo>
                    <a:pt x="184" y="589"/>
                  </a:lnTo>
                  <a:lnTo>
                    <a:pt x="149" y="556"/>
                  </a:lnTo>
                  <a:lnTo>
                    <a:pt x="130" y="561"/>
                  </a:lnTo>
                  <a:lnTo>
                    <a:pt x="130" y="577"/>
                  </a:lnTo>
                  <a:lnTo>
                    <a:pt x="94" y="568"/>
                  </a:lnTo>
                  <a:lnTo>
                    <a:pt x="87" y="523"/>
                  </a:lnTo>
                  <a:lnTo>
                    <a:pt x="61" y="483"/>
                  </a:lnTo>
                  <a:lnTo>
                    <a:pt x="59" y="459"/>
                  </a:lnTo>
                  <a:lnTo>
                    <a:pt x="78" y="454"/>
                  </a:lnTo>
                  <a:lnTo>
                    <a:pt x="90" y="431"/>
                  </a:lnTo>
                  <a:lnTo>
                    <a:pt x="90" y="390"/>
                  </a:lnTo>
                  <a:lnTo>
                    <a:pt x="127" y="343"/>
                  </a:lnTo>
                  <a:lnTo>
                    <a:pt x="118" y="312"/>
                  </a:lnTo>
                  <a:lnTo>
                    <a:pt x="127" y="279"/>
                  </a:lnTo>
                  <a:lnTo>
                    <a:pt x="66" y="253"/>
                  </a:lnTo>
                  <a:lnTo>
                    <a:pt x="59" y="137"/>
                  </a:lnTo>
                  <a:lnTo>
                    <a:pt x="45" y="12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7" name="Freeform 63"/>
            <p:cNvSpPr>
              <a:spLocks/>
            </p:cNvSpPr>
            <p:nvPr/>
          </p:nvSpPr>
          <p:spPr bwMode="auto">
            <a:xfrm>
              <a:off x="2321205" y="895350"/>
              <a:ext cx="588169" cy="733425"/>
            </a:xfrm>
            <a:custGeom>
              <a:avLst/>
              <a:gdLst>
                <a:gd name="T0" fmla="*/ 35 w 494"/>
                <a:gd name="T1" fmla="*/ 344 h 616"/>
                <a:gd name="T2" fmla="*/ 45 w 494"/>
                <a:gd name="T3" fmla="*/ 325 h 616"/>
                <a:gd name="T4" fmla="*/ 54 w 494"/>
                <a:gd name="T5" fmla="*/ 322 h 616"/>
                <a:gd name="T6" fmla="*/ 73 w 494"/>
                <a:gd name="T7" fmla="*/ 285 h 616"/>
                <a:gd name="T8" fmla="*/ 31 w 494"/>
                <a:gd name="T9" fmla="*/ 266 h 616"/>
                <a:gd name="T10" fmla="*/ 26 w 494"/>
                <a:gd name="T11" fmla="*/ 221 h 616"/>
                <a:gd name="T12" fmla="*/ 14 w 494"/>
                <a:gd name="T13" fmla="*/ 192 h 616"/>
                <a:gd name="T14" fmla="*/ 26 w 494"/>
                <a:gd name="T15" fmla="*/ 176 h 616"/>
                <a:gd name="T16" fmla="*/ 80 w 494"/>
                <a:gd name="T17" fmla="*/ 197 h 616"/>
                <a:gd name="T18" fmla="*/ 142 w 494"/>
                <a:gd name="T19" fmla="*/ 187 h 616"/>
                <a:gd name="T20" fmla="*/ 139 w 494"/>
                <a:gd name="T21" fmla="*/ 147 h 616"/>
                <a:gd name="T22" fmla="*/ 109 w 494"/>
                <a:gd name="T23" fmla="*/ 109 h 616"/>
                <a:gd name="T24" fmla="*/ 113 w 494"/>
                <a:gd name="T25" fmla="*/ 81 h 616"/>
                <a:gd name="T26" fmla="*/ 102 w 494"/>
                <a:gd name="T27" fmla="*/ 60 h 616"/>
                <a:gd name="T28" fmla="*/ 199 w 494"/>
                <a:gd name="T29" fmla="*/ 5 h 616"/>
                <a:gd name="T30" fmla="*/ 239 w 494"/>
                <a:gd name="T31" fmla="*/ 0 h 616"/>
                <a:gd name="T32" fmla="*/ 248 w 494"/>
                <a:gd name="T33" fmla="*/ 38 h 616"/>
                <a:gd name="T34" fmla="*/ 241 w 494"/>
                <a:gd name="T35" fmla="*/ 74 h 616"/>
                <a:gd name="T36" fmla="*/ 272 w 494"/>
                <a:gd name="T37" fmla="*/ 86 h 616"/>
                <a:gd name="T38" fmla="*/ 329 w 494"/>
                <a:gd name="T39" fmla="*/ 86 h 616"/>
                <a:gd name="T40" fmla="*/ 357 w 494"/>
                <a:gd name="T41" fmla="*/ 76 h 616"/>
                <a:gd name="T42" fmla="*/ 367 w 494"/>
                <a:gd name="T43" fmla="*/ 69 h 616"/>
                <a:gd name="T44" fmla="*/ 412 w 494"/>
                <a:gd name="T45" fmla="*/ 79 h 616"/>
                <a:gd name="T46" fmla="*/ 433 w 494"/>
                <a:gd name="T47" fmla="*/ 211 h 616"/>
                <a:gd name="T48" fmla="*/ 485 w 494"/>
                <a:gd name="T49" fmla="*/ 270 h 616"/>
                <a:gd name="T50" fmla="*/ 457 w 494"/>
                <a:gd name="T51" fmla="*/ 348 h 616"/>
                <a:gd name="T52" fmla="*/ 445 w 494"/>
                <a:gd name="T53" fmla="*/ 412 h 616"/>
                <a:gd name="T54" fmla="*/ 428 w 494"/>
                <a:gd name="T55" fmla="*/ 441 h 616"/>
                <a:gd name="T56" fmla="*/ 324 w 494"/>
                <a:gd name="T57" fmla="*/ 490 h 616"/>
                <a:gd name="T58" fmla="*/ 274 w 494"/>
                <a:gd name="T59" fmla="*/ 474 h 616"/>
                <a:gd name="T60" fmla="*/ 277 w 494"/>
                <a:gd name="T61" fmla="*/ 521 h 616"/>
                <a:gd name="T62" fmla="*/ 225 w 494"/>
                <a:gd name="T63" fmla="*/ 609 h 616"/>
                <a:gd name="T64" fmla="*/ 191 w 494"/>
                <a:gd name="T65" fmla="*/ 616 h 616"/>
                <a:gd name="T66" fmla="*/ 85 w 494"/>
                <a:gd name="T67" fmla="*/ 583 h 616"/>
                <a:gd name="T68" fmla="*/ 73 w 494"/>
                <a:gd name="T69" fmla="*/ 533 h 616"/>
                <a:gd name="T70" fmla="*/ 85 w 494"/>
                <a:gd name="T71" fmla="*/ 474 h 616"/>
                <a:gd name="T72" fmla="*/ 76 w 494"/>
                <a:gd name="T73" fmla="*/ 446 h 616"/>
                <a:gd name="T74" fmla="*/ 59 w 494"/>
                <a:gd name="T75" fmla="*/ 4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" h="616">
                  <a:moveTo>
                    <a:pt x="35" y="344"/>
                  </a:moveTo>
                  <a:lnTo>
                    <a:pt x="35" y="344"/>
                  </a:lnTo>
                  <a:lnTo>
                    <a:pt x="40" y="327"/>
                  </a:lnTo>
                  <a:lnTo>
                    <a:pt x="45" y="325"/>
                  </a:lnTo>
                  <a:lnTo>
                    <a:pt x="42" y="327"/>
                  </a:lnTo>
                  <a:lnTo>
                    <a:pt x="54" y="322"/>
                  </a:lnTo>
                  <a:lnTo>
                    <a:pt x="61" y="313"/>
                  </a:lnTo>
                  <a:lnTo>
                    <a:pt x="73" y="285"/>
                  </a:lnTo>
                  <a:lnTo>
                    <a:pt x="40" y="270"/>
                  </a:lnTo>
                  <a:lnTo>
                    <a:pt x="31" y="266"/>
                  </a:lnTo>
                  <a:lnTo>
                    <a:pt x="28" y="251"/>
                  </a:lnTo>
                  <a:lnTo>
                    <a:pt x="26" y="221"/>
                  </a:lnTo>
                  <a:lnTo>
                    <a:pt x="21" y="204"/>
                  </a:lnTo>
                  <a:lnTo>
                    <a:pt x="14" y="192"/>
                  </a:lnTo>
                  <a:lnTo>
                    <a:pt x="0" y="176"/>
                  </a:lnTo>
                  <a:lnTo>
                    <a:pt x="26" y="176"/>
                  </a:lnTo>
                  <a:lnTo>
                    <a:pt x="61" y="192"/>
                  </a:lnTo>
                  <a:lnTo>
                    <a:pt x="80" y="197"/>
                  </a:lnTo>
                  <a:lnTo>
                    <a:pt x="125" y="197"/>
                  </a:lnTo>
                  <a:lnTo>
                    <a:pt x="142" y="187"/>
                  </a:lnTo>
                  <a:lnTo>
                    <a:pt x="147" y="161"/>
                  </a:lnTo>
                  <a:lnTo>
                    <a:pt x="139" y="147"/>
                  </a:lnTo>
                  <a:lnTo>
                    <a:pt x="116" y="121"/>
                  </a:lnTo>
                  <a:lnTo>
                    <a:pt x="109" y="109"/>
                  </a:lnTo>
                  <a:lnTo>
                    <a:pt x="109" y="93"/>
                  </a:lnTo>
                  <a:lnTo>
                    <a:pt x="113" y="81"/>
                  </a:lnTo>
                  <a:lnTo>
                    <a:pt x="113" y="71"/>
                  </a:lnTo>
                  <a:lnTo>
                    <a:pt x="102" y="60"/>
                  </a:lnTo>
                  <a:lnTo>
                    <a:pt x="149" y="26"/>
                  </a:lnTo>
                  <a:lnTo>
                    <a:pt x="199" y="5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12"/>
                  </a:lnTo>
                  <a:lnTo>
                    <a:pt x="248" y="38"/>
                  </a:lnTo>
                  <a:lnTo>
                    <a:pt x="241" y="57"/>
                  </a:lnTo>
                  <a:lnTo>
                    <a:pt x="241" y="74"/>
                  </a:lnTo>
                  <a:lnTo>
                    <a:pt x="260" y="86"/>
                  </a:lnTo>
                  <a:lnTo>
                    <a:pt x="272" y="86"/>
                  </a:lnTo>
                  <a:lnTo>
                    <a:pt x="298" y="79"/>
                  </a:lnTo>
                  <a:lnTo>
                    <a:pt x="329" y="86"/>
                  </a:lnTo>
                  <a:lnTo>
                    <a:pt x="343" y="83"/>
                  </a:lnTo>
                  <a:lnTo>
                    <a:pt x="357" y="76"/>
                  </a:lnTo>
                  <a:lnTo>
                    <a:pt x="367" y="69"/>
                  </a:lnTo>
                  <a:lnTo>
                    <a:pt x="367" y="69"/>
                  </a:lnTo>
                  <a:lnTo>
                    <a:pt x="374" y="71"/>
                  </a:lnTo>
                  <a:lnTo>
                    <a:pt x="412" y="79"/>
                  </a:lnTo>
                  <a:lnTo>
                    <a:pt x="426" y="95"/>
                  </a:lnTo>
                  <a:lnTo>
                    <a:pt x="433" y="211"/>
                  </a:lnTo>
                  <a:lnTo>
                    <a:pt x="494" y="237"/>
                  </a:lnTo>
                  <a:lnTo>
                    <a:pt x="485" y="270"/>
                  </a:lnTo>
                  <a:lnTo>
                    <a:pt x="494" y="301"/>
                  </a:lnTo>
                  <a:lnTo>
                    <a:pt x="457" y="348"/>
                  </a:lnTo>
                  <a:lnTo>
                    <a:pt x="457" y="389"/>
                  </a:lnTo>
                  <a:lnTo>
                    <a:pt x="445" y="412"/>
                  </a:lnTo>
                  <a:lnTo>
                    <a:pt x="426" y="417"/>
                  </a:lnTo>
                  <a:lnTo>
                    <a:pt x="428" y="441"/>
                  </a:lnTo>
                  <a:lnTo>
                    <a:pt x="381" y="446"/>
                  </a:lnTo>
                  <a:lnTo>
                    <a:pt x="324" y="490"/>
                  </a:lnTo>
                  <a:lnTo>
                    <a:pt x="307" y="467"/>
                  </a:lnTo>
                  <a:lnTo>
                    <a:pt x="274" y="474"/>
                  </a:lnTo>
                  <a:lnTo>
                    <a:pt x="267" y="486"/>
                  </a:lnTo>
                  <a:lnTo>
                    <a:pt x="277" y="521"/>
                  </a:lnTo>
                  <a:lnTo>
                    <a:pt x="227" y="552"/>
                  </a:lnTo>
                  <a:lnTo>
                    <a:pt x="225" y="609"/>
                  </a:lnTo>
                  <a:lnTo>
                    <a:pt x="213" y="616"/>
                  </a:lnTo>
                  <a:lnTo>
                    <a:pt x="191" y="616"/>
                  </a:lnTo>
                  <a:lnTo>
                    <a:pt x="137" y="606"/>
                  </a:lnTo>
                  <a:lnTo>
                    <a:pt x="85" y="583"/>
                  </a:lnTo>
                  <a:lnTo>
                    <a:pt x="68" y="569"/>
                  </a:lnTo>
                  <a:lnTo>
                    <a:pt x="73" y="533"/>
                  </a:lnTo>
                  <a:lnTo>
                    <a:pt x="83" y="507"/>
                  </a:lnTo>
                  <a:lnTo>
                    <a:pt x="85" y="474"/>
                  </a:lnTo>
                  <a:lnTo>
                    <a:pt x="83" y="464"/>
                  </a:lnTo>
                  <a:lnTo>
                    <a:pt x="76" y="446"/>
                  </a:lnTo>
                  <a:lnTo>
                    <a:pt x="52" y="412"/>
                  </a:lnTo>
                  <a:lnTo>
                    <a:pt x="59" y="408"/>
                  </a:lnTo>
                  <a:lnTo>
                    <a:pt x="35" y="34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8" name="Freeform 65"/>
            <p:cNvSpPr>
              <a:spLocks/>
            </p:cNvSpPr>
            <p:nvPr/>
          </p:nvSpPr>
          <p:spPr bwMode="auto">
            <a:xfrm>
              <a:off x="1962827" y="1690688"/>
              <a:ext cx="817960" cy="657225"/>
            </a:xfrm>
            <a:custGeom>
              <a:avLst/>
              <a:gdLst>
                <a:gd name="T0" fmla="*/ 234 w 687"/>
                <a:gd name="T1" fmla="*/ 502 h 552"/>
                <a:gd name="T2" fmla="*/ 204 w 687"/>
                <a:gd name="T3" fmla="*/ 518 h 552"/>
                <a:gd name="T4" fmla="*/ 166 w 687"/>
                <a:gd name="T5" fmla="*/ 537 h 552"/>
                <a:gd name="T6" fmla="*/ 135 w 687"/>
                <a:gd name="T7" fmla="*/ 540 h 552"/>
                <a:gd name="T8" fmla="*/ 97 w 687"/>
                <a:gd name="T9" fmla="*/ 552 h 552"/>
                <a:gd name="T10" fmla="*/ 19 w 687"/>
                <a:gd name="T11" fmla="*/ 547 h 552"/>
                <a:gd name="T12" fmla="*/ 0 w 687"/>
                <a:gd name="T13" fmla="*/ 511 h 552"/>
                <a:gd name="T14" fmla="*/ 26 w 687"/>
                <a:gd name="T15" fmla="*/ 492 h 552"/>
                <a:gd name="T16" fmla="*/ 59 w 687"/>
                <a:gd name="T17" fmla="*/ 476 h 552"/>
                <a:gd name="T18" fmla="*/ 48 w 687"/>
                <a:gd name="T19" fmla="*/ 421 h 552"/>
                <a:gd name="T20" fmla="*/ 85 w 687"/>
                <a:gd name="T21" fmla="*/ 433 h 552"/>
                <a:gd name="T22" fmla="*/ 116 w 687"/>
                <a:gd name="T23" fmla="*/ 424 h 552"/>
                <a:gd name="T24" fmla="*/ 159 w 687"/>
                <a:gd name="T25" fmla="*/ 391 h 552"/>
                <a:gd name="T26" fmla="*/ 161 w 687"/>
                <a:gd name="T27" fmla="*/ 324 h 552"/>
                <a:gd name="T28" fmla="*/ 178 w 687"/>
                <a:gd name="T29" fmla="*/ 256 h 552"/>
                <a:gd name="T30" fmla="*/ 161 w 687"/>
                <a:gd name="T31" fmla="*/ 227 h 552"/>
                <a:gd name="T32" fmla="*/ 175 w 687"/>
                <a:gd name="T33" fmla="*/ 178 h 552"/>
                <a:gd name="T34" fmla="*/ 242 w 687"/>
                <a:gd name="T35" fmla="*/ 178 h 552"/>
                <a:gd name="T36" fmla="*/ 225 w 687"/>
                <a:gd name="T37" fmla="*/ 116 h 552"/>
                <a:gd name="T38" fmla="*/ 270 w 687"/>
                <a:gd name="T39" fmla="*/ 95 h 552"/>
                <a:gd name="T40" fmla="*/ 310 w 687"/>
                <a:gd name="T41" fmla="*/ 10 h 552"/>
                <a:gd name="T42" fmla="*/ 365 w 687"/>
                <a:gd name="T43" fmla="*/ 2 h 552"/>
                <a:gd name="T44" fmla="*/ 407 w 687"/>
                <a:gd name="T45" fmla="*/ 33 h 552"/>
                <a:gd name="T46" fmla="*/ 443 w 687"/>
                <a:gd name="T47" fmla="*/ 14 h 552"/>
                <a:gd name="T48" fmla="*/ 455 w 687"/>
                <a:gd name="T49" fmla="*/ 43 h 552"/>
                <a:gd name="T50" fmla="*/ 516 w 687"/>
                <a:gd name="T51" fmla="*/ 47 h 552"/>
                <a:gd name="T52" fmla="*/ 554 w 687"/>
                <a:gd name="T53" fmla="*/ 40 h 552"/>
                <a:gd name="T54" fmla="*/ 575 w 687"/>
                <a:gd name="T55" fmla="*/ 78 h 552"/>
                <a:gd name="T56" fmla="*/ 623 w 687"/>
                <a:gd name="T57" fmla="*/ 99 h 552"/>
                <a:gd name="T58" fmla="*/ 656 w 687"/>
                <a:gd name="T59" fmla="*/ 102 h 552"/>
                <a:gd name="T60" fmla="*/ 679 w 687"/>
                <a:gd name="T61" fmla="*/ 142 h 552"/>
                <a:gd name="T62" fmla="*/ 637 w 687"/>
                <a:gd name="T63" fmla="*/ 180 h 552"/>
                <a:gd name="T64" fmla="*/ 601 w 687"/>
                <a:gd name="T65" fmla="*/ 206 h 552"/>
                <a:gd name="T66" fmla="*/ 608 w 687"/>
                <a:gd name="T67" fmla="*/ 270 h 552"/>
                <a:gd name="T68" fmla="*/ 597 w 687"/>
                <a:gd name="T69" fmla="*/ 301 h 552"/>
                <a:gd name="T70" fmla="*/ 537 w 687"/>
                <a:gd name="T71" fmla="*/ 279 h 552"/>
                <a:gd name="T72" fmla="*/ 511 w 687"/>
                <a:gd name="T73" fmla="*/ 239 h 552"/>
                <a:gd name="T74" fmla="*/ 495 w 687"/>
                <a:gd name="T75" fmla="*/ 201 h 552"/>
                <a:gd name="T76" fmla="*/ 452 w 687"/>
                <a:gd name="T77" fmla="*/ 213 h 552"/>
                <a:gd name="T78" fmla="*/ 379 w 687"/>
                <a:gd name="T79" fmla="*/ 230 h 552"/>
                <a:gd name="T80" fmla="*/ 372 w 687"/>
                <a:gd name="T81" fmla="*/ 282 h 552"/>
                <a:gd name="T82" fmla="*/ 343 w 687"/>
                <a:gd name="T83" fmla="*/ 313 h 552"/>
                <a:gd name="T84" fmla="*/ 372 w 687"/>
                <a:gd name="T85" fmla="*/ 355 h 552"/>
                <a:gd name="T86" fmla="*/ 417 w 687"/>
                <a:gd name="T87" fmla="*/ 398 h 552"/>
                <a:gd name="T88" fmla="*/ 466 w 687"/>
                <a:gd name="T89" fmla="*/ 417 h 552"/>
                <a:gd name="T90" fmla="*/ 561 w 687"/>
                <a:gd name="T91" fmla="*/ 365 h 552"/>
                <a:gd name="T92" fmla="*/ 620 w 687"/>
                <a:gd name="T93" fmla="*/ 355 h 552"/>
                <a:gd name="T94" fmla="*/ 649 w 687"/>
                <a:gd name="T95" fmla="*/ 350 h 552"/>
                <a:gd name="T96" fmla="*/ 663 w 687"/>
                <a:gd name="T97" fmla="*/ 388 h 552"/>
                <a:gd name="T98" fmla="*/ 675 w 687"/>
                <a:gd name="T99" fmla="*/ 405 h 552"/>
                <a:gd name="T100" fmla="*/ 613 w 687"/>
                <a:gd name="T101" fmla="*/ 443 h 552"/>
                <a:gd name="T102" fmla="*/ 580 w 687"/>
                <a:gd name="T103" fmla="*/ 445 h 552"/>
                <a:gd name="T104" fmla="*/ 578 w 687"/>
                <a:gd name="T105" fmla="*/ 421 h 552"/>
                <a:gd name="T106" fmla="*/ 545 w 687"/>
                <a:gd name="T107" fmla="*/ 429 h 552"/>
                <a:gd name="T108" fmla="*/ 464 w 687"/>
                <a:gd name="T109" fmla="*/ 466 h 552"/>
                <a:gd name="T110" fmla="*/ 443 w 687"/>
                <a:gd name="T111" fmla="*/ 490 h 552"/>
                <a:gd name="T112" fmla="*/ 417 w 687"/>
                <a:gd name="T113" fmla="*/ 474 h 552"/>
                <a:gd name="T114" fmla="*/ 407 w 687"/>
                <a:gd name="T115" fmla="*/ 490 h 552"/>
                <a:gd name="T116" fmla="*/ 398 w 687"/>
                <a:gd name="T117" fmla="*/ 521 h 552"/>
                <a:gd name="T118" fmla="*/ 358 w 687"/>
                <a:gd name="T119" fmla="*/ 518 h 552"/>
                <a:gd name="T120" fmla="*/ 308 w 687"/>
                <a:gd name="T121" fmla="*/ 509 h 552"/>
                <a:gd name="T122" fmla="*/ 258 w 687"/>
                <a:gd name="T123" fmla="*/ 483 h 552"/>
                <a:gd name="T124" fmla="*/ 239 w 687"/>
                <a:gd name="T125" fmla="*/ 48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52">
                  <a:moveTo>
                    <a:pt x="234" y="502"/>
                  </a:moveTo>
                  <a:lnTo>
                    <a:pt x="234" y="502"/>
                  </a:lnTo>
                  <a:lnTo>
                    <a:pt x="211" y="502"/>
                  </a:lnTo>
                  <a:lnTo>
                    <a:pt x="204" y="518"/>
                  </a:lnTo>
                  <a:lnTo>
                    <a:pt x="178" y="511"/>
                  </a:lnTo>
                  <a:lnTo>
                    <a:pt x="166" y="537"/>
                  </a:lnTo>
                  <a:lnTo>
                    <a:pt x="156" y="526"/>
                  </a:lnTo>
                  <a:lnTo>
                    <a:pt x="135" y="540"/>
                  </a:lnTo>
                  <a:lnTo>
                    <a:pt x="116" y="535"/>
                  </a:lnTo>
                  <a:lnTo>
                    <a:pt x="97" y="552"/>
                  </a:lnTo>
                  <a:lnTo>
                    <a:pt x="40" y="552"/>
                  </a:lnTo>
                  <a:lnTo>
                    <a:pt x="19" y="547"/>
                  </a:lnTo>
                  <a:lnTo>
                    <a:pt x="5" y="528"/>
                  </a:lnTo>
                  <a:lnTo>
                    <a:pt x="0" y="511"/>
                  </a:lnTo>
                  <a:lnTo>
                    <a:pt x="5" y="488"/>
                  </a:lnTo>
                  <a:lnTo>
                    <a:pt x="26" y="492"/>
                  </a:lnTo>
                  <a:lnTo>
                    <a:pt x="57" y="483"/>
                  </a:lnTo>
                  <a:lnTo>
                    <a:pt x="59" y="476"/>
                  </a:lnTo>
                  <a:lnTo>
                    <a:pt x="38" y="450"/>
                  </a:lnTo>
                  <a:lnTo>
                    <a:pt x="48" y="421"/>
                  </a:lnTo>
                  <a:lnTo>
                    <a:pt x="59" y="414"/>
                  </a:lnTo>
                  <a:lnTo>
                    <a:pt x="85" y="433"/>
                  </a:lnTo>
                  <a:lnTo>
                    <a:pt x="102" y="412"/>
                  </a:lnTo>
                  <a:lnTo>
                    <a:pt x="116" y="424"/>
                  </a:lnTo>
                  <a:lnTo>
                    <a:pt x="130" y="417"/>
                  </a:lnTo>
                  <a:lnTo>
                    <a:pt x="159" y="391"/>
                  </a:lnTo>
                  <a:lnTo>
                    <a:pt x="171" y="348"/>
                  </a:lnTo>
                  <a:lnTo>
                    <a:pt x="161" y="324"/>
                  </a:lnTo>
                  <a:lnTo>
                    <a:pt x="135" y="322"/>
                  </a:lnTo>
                  <a:lnTo>
                    <a:pt x="178" y="256"/>
                  </a:lnTo>
                  <a:lnTo>
                    <a:pt x="178" y="239"/>
                  </a:lnTo>
                  <a:lnTo>
                    <a:pt x="161" y="227"/>
                  </a:lnTo>
                  <a:lnTo>
                    <a:pt x="187" y="206"/>
                  </a:lnTo>
                  <a:lnTo>
                    <a:pt x="175" y="178"/>
                  </a:lnTo>
                  <a:lnTo>
                    <a:pt x="220" y="194"/>
                  </a:lnTo>
                  <a:lnTo>
                    <a:pt x="242" y="178"/>
                  </a:lnTo>
                  <a:lnTo>
                    <a:pt x="242" y="159"/>
                  </a:lnTo>
                  <a:lnTo>
                    <a:pt x="225" y="116"/>
                  </a:lnTo>
                  <a:lnTo>
                    <a:pt x="239" y="85"/>
                  </a:lnTo>
                  <a:lnTo>
                    <a:pt x="270" y="95"/>
                  </a:lnTo>
                  <a:lnTo>
                    <a:pt x="291" y="83"/>
                  </a:lnTo>
                  <a:lnTo>
                    <a:pt x="310" y="10"/>
                  </a:lnTo>
                  <a:lnTo>
                    <a:pt x="341" y="0"/>
                  </a:lnTo>
                  <a:lnTo>
                    <a:pt x="365" y="2"/>
                  </a:lnTo>
                  <a:lnTo>
                    <a:pt x="414" y="21"/>
                  </a:lnTo>
                  <a:lnTo>
                    <a:pt x="407" y="33"/>
                  </a:lnTo>
                  <a:lnTo>
                    <a:pt x="414" y="36"/>
                  </a:lnTo>
                  <a:lnTo>
                    <a:pt x="443" y="14"/>
                  </a:lnTo>
                  <a:lnTo>
                    <a:pt x="436" y="38"/>
                  </a:lnTo>
                  <a:lnTo>
                    <a:pt x="455" y="43"/>
                  </a:lnTo>
                  <a:lnTo>
                    <a:pt x="459" y="64"/>
                  </a:lnTo>
                  <a:lnTo>
                    <a:pt x="516" y="47"/>
                  </a:lnTo>
                  <a:lnTo>
                    <a:pt x="540" y="66"/>
                  </a:lnTo>
                  <a:lnTo>
                    <a:pt x="554" y="40"/>
                  </a:lnTo>
                  <a:lnTo>
                    <a:pt x="590" y="62"/>
                  </a:lnTo>
                  <a:lnTo>
                    <a:pt x="575" y="78"/>
                  </a:lnTo>
                  <a:lnTo>
                    <a:pt x="585" y="92"/>
                  </a:lnTo>
                  <a:lnTo>
                    <a:pt x="623" y="99"/>
                  </a:lnTo>
                  <a:lnTo>
                    <a:pt x="627" y="111"/>
                  </a:lnTo>
                  <a:lnTo>
                    <a:pt x="656" y="102"/>
                  </a:lnTo>
                  <a:lnTo>
                    <a:pt x="677" y="114"/>
                  </a:lnTo>
                  <a:lnTo>
                    <a:pt x="679" y="142"/>
                  </a:lnTo>
                  <a:lnTo>
                    <a:pt x="656" y="152"/>
                  </a:lnTo>
                  <a:lnTo>
                    <a:pt x="637" y="180"/>
                  </a:lnTo>
                  <a:lnTo>
                    <a:pt x="599" y="192"/>
                  </a:lnTo>
                  <a:lnTo>
                    <a:pt x="601" y="206"/>
                  </a:lnTo>
                  <a:lnTo>
                    <a:pt x="585" y="220"/>
                  </a:lnTo>
                  <a:lnTo>
                    <a:pt x="608" y="270"/>
                  </a:lnTo>
                  <a:lnTo>
                    <a:pt x="608" y="286"/>
                  </a:lnTo>
                  <a:lnTo>
                    <a:pt x="597" y="301"/>
                  </a:lnTo>
                  <a:lnTo>
                    <a:pt x="554" y="324"/>
                  </a:lnTo>
                  <a:lnTo>
                    <a:pt x="537" y="279"/>
                  </a:lnTo>
                  <a:lnTo>
                    <a:pt x="497" y="256"/>
                  </a:lnTo>
                  <a:lnTo>
                    <a:pt x="511" y="239"/>
                  </a:lnTo>
                  <a:lnTo>
                    <a:pt x="511" y="225"/>
                  </a:lnTo>
                  <a:lnTo>
                    <a:pt x="495" y="201"/>
                  </a:lnTo>
                  <a:lnTo>
                    <a:pt x="476" y="187"/>
                  </a:lnTo>
                  <a:lnTo>
                    <a:pt x="452" y="213"/>
                  </a:lnTo>
                  <a:lnTo>
                    <a:pt x="412" y="208"/>
                  </a:lnTo>
                  <a:lnTo>
                    <a:pt x="379" y="230"/>
                  </a:lnTo>
                  <a:lnTo>
                    <a:pt x="362" y="265"/>
                  </a:lnTo>
                  <a:lnTo>
                    <a:pt x="372" y="282"/>
                  </a:lnTo>
                  <a:lnTo>
                    <a:pt x="367" y="308"/>
                  </a:lnTo>
                  <a:lnTo>
                    <a:pt x="343" y="313"/>
                  </a:lnTo>
                  <a:lnTo>
                    <a:pt x="334" y="336"/>
                  </a:lnTo>
                  <a:lnTo>
                    <a:pt x="372" y="355"/>
                  </a:lnTo>
                  <a:lnTo>
                    <a:pt x="388" y="346"/>
                  </a:lnTo>
                  <a:lnTo>
                    <a:pt x="417" y="398"/>
                  </a:lnTo>
                  <a:lnTo>
                    <a:pt x="445" y="414"/>
                  </a:lnTo>
                  <a:lnTo>
                    <a:pt x="466" y="417"/>
                  </a:lnTo>
                  <a:lnTo>
                    <a:pt x="485" y="412"/>
                  </a:lnTo>
                  <a:lnTo>
                    <a:pt x="561" y="365"/>
                  </a:lnTo>
                  <a:lnTo>
                    <a:pt x="606" y="350"/>
                  </a:lnTo>
                  <a:lnTo>
                    <a:pt x="620" y="355"/>
                  </a:lnTo>
                  <a:lnTo>
                    <a:pt x="642" y="339"/>
                  </a:lnTo>
                  <a:lnTo>
                    <a:pt x="649" y="350"/>
                  </a:lnTo>
                  <a:lnTo>
                    <a:pt x="637" y="372"/>
                  </a:lnTo>
                  <a:lnTo>
                    <a:pt x="663" y="388"/>
                  </a:lnTo>
                  <a:lnTo>
                    <a:pt x="687" y="388"/>
                  </a:lnTo>
                  <a:lnTo>
                    <a:pt x="675" y="405"/>
                  </a:lnTo>
                  <a:lnTo>
                    <a:pt x="656" y="431"/>
                  </a:lnTo>
                  <a:lnTo>
                    <a:pt x="613" y="443"/>
                  </a:lnTo>
                  <a:lnTo>
                    <a:pt x="613" y="462"/>
                  </a:lnTo>
                  <a:lnTo>
                    <a:pt x="580" y="445"/>
                  </a:lnTo>
                  <a:lnTo>
                    <a:pt x="575" y="438"/>
                  </a:lnTo>
                  <a:lnTo>
                    <a:pt x="578" y="421"/>
                  </a:lnTo>
                  <a:lnTo>
                    <a:pt x="564" y="419"/>
                  </a:lnTo>
                  <a:lnTo>
                    <a:pt x="545" y="429"/>
                  </a:lnTo>
                  <a:lnTo>
                    <a:pt x="511" y="457"/>
                  </a:lnTo>
                  <a:lnTo>
                    <a:pt x="464" y="466"/>
                  </a:lnTo>
                  <a:lnTo>
                    <a:pt x="462" y="490"/>
                  </a:lnTo>
                  <a:lnTo>
                    <a:pt x="443" y="490"/>
                  </a:lnTo>
                  <a:lnTo>
                    <a:pt x="421" y="464"/>
                  </a:lnTo>
                  <a:lnTo>
                    <a:pt x="417" y="474"/>
                  </a:lnTo>
                  <a:lnTo>
                    <a:pt x="426" y="488"/>
                  </a:lnTo>
                  <a:lnTo>
                    <a:pt x="407" y="490"/>
                  </a:lnTo>
                  <a:lnTo>
                    <a:pt x="405" y="514"/>
                  </a:lnTo>
                  <a:lnTo>
                    <a:pt x="398" y="521"/>
                  </a:lnTo>
                  <a:lnTo>
                    <a:pt x="386" y="526"/>
                  </a:lnTo>
                  <a:lnTo>
                    <a:pt x="358" y="518"/>
                  </a:lnTo>
                  <a:lnTo>
                    <a:pt x="339" y="533"/>
                  </a:lnTo>
                  <a:lnTo>
                    <a:pt x="308" y="509"/>
                  </a:lnTo>
                  <a:lnTo>
                    <a:pt x="282" y="511"/>
                  </a:lnTo>
                  <a:lnTo>
                    <a:pt x="258" y="483"/>
                  </a:lnTo>
                  <a:lnTo>
                    <a:pt x="249" y="481"/>
                  </a:lnTo>
                  <a:lnTo>
                    <a:pt x="239" y="485"/>
                  </a:lnTo>
                  <a:lnTo>
                    <a:pt x="234" y="5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9" name="Freeform 67"/>
            <p:cNvSpPr>
              <a:spLocks/>
            </p:cNvSpPr>
            <p:nvPr/>
          </p:nvSpPr>
          <p:spPr bwMode="auto">
            <a:xfrm>
              <a:off x="2591477" y="1620441"/>
              <a:ext cx="831056" cy="622697"/>
            </a:xfrm>
            <a:custGeom>
              <a:avLst/>
              <a:gdLst>
                <a:gd name="T0" fmla="*/ 253 w 698"/>
                <a:gd name="T1" fmla="*/ 59 h 523"/>
                <a:gd name="T2" fmla="*/ 305 w 698"/>
                <a:gd name="T3" fmla="*/ 38 h 523"/>
                <a:gd name="T4" fmla="*/ 336 w 698"/>
                <a:gd name="T5" fmla="*/ 78 h 523"/>
                <a:gd name="T6" fmla="*/ 398 w 698"/>
                <a:gd name="T7" fmla="*/ 61 h 523"/>
                <a:gd name="T8" fmla="*/ 457 w 698"/>
                <a:gd name="T9" fmla="*/ 19 h 523"/>
                <a:gd name="T10" fmla="*/ 490 w 698"/>
                <a:gd name="T11" fmla="*/ 33 h 523"/>
                <a:gd name="T12" fmla="*/ 530 w 698"/>
                <a:gd name="T13" fmla="*/ 52 h 523"/>
                <a:gd name="T14" fmla="*/ 570 w 698"/>
                <a:gd name="T15" fmla="*/ 54 h 523"/>
                <a:gd name="T16" fmla="*/ 582 w 698"/>
                <a:gd name="T17" fmla="*/ 5 h 523"/>
                <a:gd name="T18" fmla="*/ 632 w 698"/>
                <a:gd name="T19" fmla="*/ 9 h 523"/>
                <a:gd name="T20" fmla="*/ 637 w 698"/>
                <a:gd name="T21" fmla="*/ 52 h 523"/>
                <a:gd name="T22" fmla="*/ 620 w 698"/>
                <a:gd name="T23" fmla="*/ 42 h 523"/>
                <a:gd name="T24" fmla="*/ 592 w 698"/>
                <a:gd name="T25" fmla="*/ 99 h 523"/>
                <a:gd name="T26" fmla="*/ 556 w 698"/>
                <a:gd name="T27" fmla="*/ 168 h 523"/>
                <a:gd name="T28" fmla="*/ 578 w 698"/>
                <a:gd name="T29" fmla="*/ 206 h 523"/>
                <a:gd name="T30" fmla="*/ 611 w 698"/>
                <a:gd name="T31" fmla="*/ 215 h 523"/>
                <a:gd name="T32" fmla="*/ 651 w 698"/>
                <a:gd name="T33" fmla="*/ 206 h 523"/>
                <a:gd name="T34" fmla="*/ 698 w 698"/>
                <a:gd name="T35" fmla="*/ 215 h 523"/>
                <a:gd name="T36" fmla="*/ 689 w 698"/>
                <a:gd name="T37" fmla="*/ 263 h 523"/>
                <a:gd name="T38" fmla="*/ 658 w 698"/>
                <a:gd name="T39" fmla="*/ 303 h 523"/>
                <a:gd name="T40" fmla="*/ 675 w 698"/>
                <a:gd name="T41" fmla="*/ 362 h 523"/>
                <a:gd name="T42" fmla="*/ 646 w 698"/>
                <a:gd name="T43" fmla="*/ 435 h 523"/>
                <a:gd name="T44" fmla="*/ 653 w 698"/>
                <a:gd name="T45" fmla="*/ 478 h 523"/>
                <a:gd name="T46" fmla="*/ 613 w 698"/>
                <a:gd name="T47" fmla="*/ 523 h 523"/>
                <a:gd name="T48" fmla="*/ 580 w 698"/>
                <a:gd name="T49" fmla="*/ 499 h 523"/>
                <a:gd name="T50" fmla="*/ 554 w 698"/>
                <a:gd name="T51" fmla="*/ 459 h 523"/>
                <a:gd name="T52" fmla="*/ 471 w 698"/>
                <a:gd name="T53" fmla="*/ 473 h 523"/>
                <a:gd name="T54" fmla="*/ 445 w 698"/>
                <a:gd name="T55" fmla="*/ 466 h 523"/>
                <a:gd name="T56" fmla="*/ 374 w 698"/>
                <a:gd name="T57" fmla="*/ 450 h 523"/>
                <a:gd name="T58" fmla="*/ 355 w 698"/>
                <a:gd name="T59" fmla="*/ 433 h 523"/>
                <a:gd name="T60" fmla="*/ 291 w 698"/>
                <a:gd name="T61" fmla="*/ 388 h 523"/>
                <a:gd name="T62" fmla="*/ 258 w 698"/>
                <a:gd name="T63" fmla="*/ 419 h 523"/>
                <a:gd name="T64" fmla="*/ 237 w 698"/>
                <a:gd name="T65" fmla="*/ 419 h 523"/>
                <a:gd name="T66" fmla="*/ 185 w 698"/>
                <a:gd name="T67" fmla="*/ 447 h 523"/>
                <a:gd name="T68" fmla="*/ 187 w 698"/>
                <a:gd name="T69" fmla="*/ 492 h 523"/>
                <a:gd name="T70" fmla="*/ 147 w 698"/>
                <a:gd name="T71" fmla="*/ 464 h 523"/>
                <a:gd name="T72" fmla="*/ 135 w 698"/>
                <a:gd name="T73" fmla="*/ 447 h 523"/>
                <a:gd name="T74" fmla="*/ 121 w 698"/>
                <a:gd name="T75" fmla="*/ 409 h 523"/>
                <a:gd name="T76" fmla="*/ 92 w 698"/>
                <a:gd name="T77" fmla="*/ 414 h 523"/>
                <a:gd name="T78" fmla="*/ 33 w 698"/>
                <a:gd name="T79" fmla="*/ 424 h 523"/>
                <a:gd name="T80" fmla="*/ 7 w 698"/>
                <a:gd name="T81" fmla="*/ 388 h 523"/>
                <a:gd name="T82" fmla="*/ 69 w 698"/>
                <a:gd name="T83" fmla="*/ 360 h 523"/>
                <a:gd name="T84" fmla="*/ 80 w 698"/>
                <a:gd name="T85" fmla="*/ 329 h 523"/>
                <a:gd name="T86" fmla="*/ 73 w 698"/>
                <a:gd name="T87" fmla="*/ 265 h 523"/>
                <a:gd name="T88" fmla="*/ 109 w 698"/>
                <a:gd name="T89" fmla="*/ 239 h 523"/>
                <a:gd name="T90" fmla="*/ 151 w 698"/>
                <a:gd name="T91" fmla="*/ 201 h 523"/>
                <a:gd name="T92" fmla="*/ 128 w 698"/>
                <a:gd name="T93" fmla="*/ 161 h 523"/>
                <a:gd name="T94" fmla="*/ 95 w 698"/>
                <a:gd name="T95" fmla="*/ 158 h 523"/>
                <a:gd name="T96" fmla="*/ 47 w 698"/>
                <a:gd name="T97" fmla="*/ 137 h 523"/>
                <a:gd name="T98" fmla="*/ 78 w 698"/>
                <a:gd name="T99" fmla="*/ 104 h 523"/>
                <a:gd name="T100" fmla="*/ 123 w 698"/>
                <a:gd name="T101" fmla="*/ 121 h 523"/>
                <a:gd name="T102" fmla="*/ 201 w 698"/>
                <a:gd name="T103" fmla="*/ 66 h 523"/>
                <a:gd name="T104" fmla="*/ 220 w 698"/>
                <a:gd name="T105" fmla="*/ 1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8" h="523">
                  <a:moveTo>
                    <a:pt x="253" y="59"/>
                  </a:moveTo>
                  <a:lnTo>
                    <a:pt x="253" y="59"/>
                  </a:lnTo>
                  <a:lnTo>
                    <a:pt x="275" y="61"/>
                  </a:lnTo>
                  <a:lnTo>
                    <a:pt x="305" y="38"/>
                  </a:lnTo>
                  <a:lnTo>
                    <a:pt x="324" y="71"/>
                  </a:lnTo>
                  <a:lnTo>
                    <a:pt x="336" y="78"/>
                  </a:lnTo>
                  <a:lnTo>
                    <a:pt x="386" y="54"/>
                  </a:lnTo>
                  <a:lnTo>
                    <a:pt x="398" y="61"/>
                  </a:lnTo>
                  <a:lnTo>
                    <a:pt x="421" y="35"/>
                  </a:lnTo>
                  <a:lnTo>
                    <a:pt x="457" y="19"/>
                  </a:lnTo>
                  <a:lnTo>
                    <a:pt x="476" y="16"/>
                  </a:lnTo>
                  <a:lnTo>
                    <a:pt x="490" y="33"/>
                  </a:lnTo>
                  <a:lnTo>
                    <a:pt x="514" y="24"/>
                  </a:lnTo>
                  <a:lnTo>
                    <a:pt x="530" y="52"/>
                  </a:lnTo>
                  <a:lnTo>
                    <a:pt x="549" y="45"/>
                  </a:lnTo>
                  <a:lnTo>
                    <a:pt x="570" y="54"/>
                  </a:lnTo>
                  <a:lnTo>
                    <a:pt x="585" y="42"/>
                  </a:lnTo>
                  <a:lnTo>
                    <a:pt x="582" y="5"/>
                  </a:lnTo>
                  <a:lnTo>
                    <a:pt x="608" y="0"/>
                  </a:lnTo>
                  <a:lnTo>
                    <a:pt x="632" y="9"/>
                  </a:lnTo>
                  <a:lnTo>
                    <a:pt x="660" y="40"/>
                  </a:lnTo>
                  <a:lnTo>
                    <a:pt x="637" y="52"/>
                  </a:lnTo>
                  <a:lnTo>
                    <a:pt x="630" y="40"/>
                  </a:lnTo>
                  <a:lnTo>
                    <a:pt x="620" y="42"/>
                  </a:lnTo>
                  <a:lnTo>
                    <a:pt x="630" y="78"/>
                  </a:lnTo>
                  <a:lnTo>
                    <a:pt x="592" y="99"/>
                  </a:lnTo>
                  <a:lnTo>
                    <a:pt x="592" y="132"/>
                  </a:lnTo>
                  <a:lnTo>
                    <a:pt x="556" y="168"/>
                  </a:lnTo>
                  <a:lnTo>
                    <a:pt x="570" y="201"/>
                  </a:lnTo>
                  <a:lnTo>
                    <a:pt x="578" y="206"/>
                  </a:lnTo>
                  <a:lnTo>
                    <a:pt x="594" y="199"/>
                  </a:lnTo>
                  <a:lnTo>
                    <a:pt x="611" y="215"/>
                  </a:lnTo>
                  <a:lnTo>
                    <a:pt x="646" y="194"/>
                  </a:lnTo>
                  <a:lnTo>
                    <a:pt x="651" y="206"/>
                  </a:lnTo>
                  <a:lnTo>
                    <a:pt x="684" y="203"/>
                  </a:lnTo>
                  <a:lnTo>
                    <a:pt x="698" y="215"/>
                  </a:lnTo>
                  <a:lnTo>
                    <a:pt x="694" y="258"/>
                  </a:lnTo>
                  <a:lnTo>
                    <a:pt x="689" y="263"/>
                  </a:lnTo>
                  <a:lnTo>
                    <a:pt x="670" y="258"/>
                  </a:lnTo>
                  <a:lnTo>
                    <a:pt x="658" y="303"/>
                  </a:lnTo>
                  <a:lnTo>
                    <a:pt x="653" y="355"/>
                  </a:lnTo>
                  <a:lnTo>
                    <a:pt x="675" y="362"/>
                  </a:lnTo>
                  <a:lnTo>
                    <a:pt x="634" y="409"/>
                  </a:lnTo>
                  <a:lnTo>
                    <a:pt x="646" y="435"/>
                  </a:lnTo>
                  <a:lnTo>
                    <a:pt x="634" y="466"/>
                  </a:lnTo>
                  <a:lnTo>
                    <a:pt x="653" y="478"/>
                  </a:lnTo>
                  <a:lnTo>
                    <a:pt x="639" y="518"/>
                  </a:lnTo>
                  <a:lnTo>
                    <a:pt x="613" y="523"/>
                  </a:lnTo>
                  <a:lnTo>
                    <a:pt x="599" y="518"/>
                  </a:lnTo>
                  <a:lnTo>
                    <a:pt x="580" y="499"/>
                  </a:lnTo>
                  <a:lnTo>
                    <a:pt x="580" y="471"/>
                  </a:lnTo>
                  <a:lnTo>
                    <a:pt x="554" y="459"/>
                  </a:lnTo>
                  <a:lnTo>
                    <a:pt x="516" y="433"/>
                  </a:lnTo>
                  <a:lnTo>
                    <a:pt x="471" y="473"/>
                  </a:lnTo>
                  <a:lnTo>
                    <a:pt x="457" y="476"/>
                  </a:lnTo>
                  <a:lnTo>
                    <a:pt x="445" y="466"/>
                  </a:lnTo>
                  <a:lnTo>
                    <a:pt x="447" y="438"/>
                  </a:lnTo>
                  <a:lnTo>
                    <a:pt x="374" y="450"/>
                  </a:lnTo>
                  <a:lnTo>
                    <a:pt x="379" y="433"/>
                  </a:lnTo>
                  <a:lnTo>
                    <a:pt x="355" y="433"/>
                  </a:lnTo>
                  <a:lnTo>
                    <a:pt x="331" y="400"/>
                  </a:lnTo>
                  <a:lnTo>
                    <a:pt x="291" y="388"/>
                  </a:lnTo>
                  <a:lnTo>
                    <a:pt x="265" y="400"/>
                  </a:lnTo>
                  <a:lnTo>
                    <a:pt x="258" y="419"/>
                  </a:lnTo>
                  <a:lnTo>
                    <a:pt x="253" y="409"/>
                  </a:lnTo>
                  <a:lnTo>
                    <a:pt x="237" y="419"/>
                  </a:lnTo>
                  <a:lnTo>
                    <a:pt x="187" y="409"/>
                  </a:lnTo>
                  <a:lnTo>
                    <a:pt x="185" y="447"/>
                  </a:lnTo>
                  <a:lnTo>
                    <a:pt x="204" y="471"/>
                  </a:lnTo>
                  <a:lnTo>
                    <a:pt x="187" y="492"/>
                  </a:lnTo>
                  <a:lnTo>
                    <a:pt x="154" y="497"/>
                  </a:lnTo>
                  <a:lnTo>
                    <a:pt x="147" y="464"/>
                  </a:lnTo>
                  <a:lnTo>
                    <a:pt x="159" y="447"/>
                  </a:lnTo>
                  <a:lnTo>
                    <a:pt x="135" y="447"/>
                  </a:lnTo>
                  <a:lnTo>
                    <a:pt x="109" y="431"/>
                  </a:lnTo>
                  <a:lnTo>
                    <a:pt x="121" y="409"/>
                  </a:lnTo>
                  <a:lnTo>
                    <a:pt x="114" y="398"/>
                  </a:lnTo>
                  <a:lnTo>
                    <a:pt x="92" y="414"/>
                  </a:lnTo>
                  <a:lnTo>
                    <a:pt x="78" y="409"/>
                  </a:lnTo>
                  <a:lnTo>
                    <a:pt x="33" y="424"/>
                  </a:lnTo>
                  <a:lnTo>
                    <a:pt x="0" y="402"/>
                  </a:lnTo>
                  <a:lnTo>
                    <a:pt x="7" y="388"/>
                  </a:lnTo>
                  <a:lnTo>
                    <a:pt x="26" y="383"/>
                  </a:lnTo>
                  <a:lnTo>
                    <a:pt x="69" y="360"/>
                  </a:lnTo>
                  <a:lnTo>
                    <a:pt x="80" y="345"/>
                  </a:lnTo>
                  <a:lnTo>
                    <a:pt x="80" y="329"/>
                  </a:lnTo>
                  <a:lnTo>
                    <a:pt x="57" y="279"/>
                  </a:lnTo>
                  <a:lnTo>
                    <a:pt x="73" y="265"/>
                  </a:lnTo>
                  <a:lnTo>
                    <a:pt x="71" y="251"/>
                  </a:lnTo>
                  <a:lnTo>
                    <a:pt x="109" y="239"/>
                  </a:lnTo>
                  <a:lnTo>
                    <a:pt x="128" y="211"/>
                  </a:lnTo>
                  <a:lnTo>
                    <a:pt x="151" y="201"/>
                  </a:lnTo>
                  <a:lnTo>
                    <a:pt x="149" y="173"/>
                  </a:lnTo>
                  <a:lnTo>
                    <a:pt x="128" y="161"/>
                  </a:lnTo>
                  <a:lnTo>
                    <a:pt x="99" y="170"/>
                  </a:lnTo>
                  <a:lnTo>
                    <a:pt x="95" y="158"/>
                  </a:lnTo>
                  <a:lnTo>
                    <a:pt x="57" y="151"/>
                  </a:lnTo>
                  <a:lnTo>
                    <a:pt x="47" y="137"/>
                  </a:lnTo>
                  <a:lnTo>
                    <a:pt x="62" y="121"/>
                  </a:lnTo>
                  <a:lnTo>
                    <a:pt x="78" y="104"/>
                  </a:lnTo>
                  <a:lnTo>
                    <a:pt x="109" y="121"/>
                  </a:lnTo>
                  <a:lnTo>
                    <a:pt x="123" y="121"/>
                  </a:lnTo>
                  <a:lnTo>
                    <a:pt x="135" y="90"/>
                  </a:lnTo>
                  <a:lnTo>
                    <a:pt x="201" y="66"/>
                  </a:lnTo>
                  <a:lnTo>
                    <a:pt x="230" y="78"/>
                  </a:lnTo>
                  <a:lnTo>
                    <a:pt x="220" y="104"/>
                  </a:lnTo>
                  <a:lnTo>
                    <a:pt x="253" y="5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0" name="Freeform 69"/>
            <p:cNvSpPr>
              <a:spLocks/>
            </p:cNvSpPr>
            <p:nvPr/>
          </p:nvSpPr>
          <p:spPr bwMode="auto">
            <a:xfrm>
              <a:off x="2360496" y="1913335"/>
              <a:ext cx="270272" cy="273844"/>
            </a:xfrm>
            <a:custGeom>
              <a:avLst/>
              <a:gdLst>
                <a:gd name="T0" fmla="*/ 163 w 227"/>
                <a:gd name="T1" fmla="*/ 69 h 230"/>
                <a:gd name="T2" fmla="*/ 163 w 227"/>
                <a:gd name="T3" fmla="*/ 69 h 230"/>
                <a:gd name="T4" fmla="*/ 203 w 227"/>
                <a:gd name="T5" fmla="*/ 92 h 230"/>
                <a:gd name="T6" fmla="*/ 220 w 227"/>
                <a:gd name="T7" fmla="*/ 137 h 230"/>
                <a:gd name="T8" fmla="*/ 201 w 227"/>
                <a:gd name="T9" fmla="*/ 142 h 230"/>
                <a:gd name="T10" fmla="*/ 194 w 227"/>
                <a:gd name="T11" fmla="*/ 156 h 230"/>
                <a:gd name="T12" fmla="*/ 227 w 227"/>
                <a:gd name="T13" fmla="*/ 178 h 230"/>
                <a:gd name="T14" fmla="*/ 151 w 227"/>
                <a:gd name="T15" fmla="*/ 225 h 230"/>
                <a:gd name="T16" fmla="*/ 132 w 227"/>
                <a:gd name="T17" fmla="*/ 230 h 230"/>
                <a:gd name="T18" fmla="*/ 111 w 227"/>
                <a:gd name="T19" fmla="*/ 227 h 230"/>
                <a:gd name="T20" fmla="*/ 83 w 227"/>
                <a:gd name="T21" fmla="*/ 211 h 230"/>
                <a:gd name="T22" fmla="*/ 54 w 227"/>
                <a:gd name="T23" fmla="*/ 159 h 230"/>
                <a:gd name="T24" fmla="*/ 38 w 227"/>
                <a:gd name="T25" fmla="*/ 168 h 230"/>
                <a:gd name="T26" fmla="*/ 0 w 227"/>
                <a:gd name="T27" fmla="*/ 149 h 230"/>
                <a:gd name="T28" fmla="*/ 9 w 227"/>
                <a:gd name="T29" fmla="*/ 126 h 230"/>
                <a:gd name="T30" fmla="*/ 33 w 227"/>
                <a:gd name="T31" fmla="*/ 121 h 230"/>
                <a:gd name="T32" fmla="*/ 38 w 227"/>
                <a:gd name="T33" fmla="*/ 95 h 230"/>
                <a:gd name="T34" fmla="*/ 28 w 227"/>
                <a:gd name="T35" fmla="*/ 78 h 230"/>
                <a:gd name="T36" fmla="*/ 45 w 227"/>
                <a:gd name="T37" fmla="*/ 43 h 230"/>
                <a:gd name="T38" fmla="*/ 78 w 227"/>
                <a:gd name="T39" fmla="*/ 21 h 230"/>
                <a:gd name="T40" fmla="*/ 118 w 227"/>
                <a:gd name="T41" fmla="*/ 26 h 230"/>
                <a:gd name="T42" fmla="*/ 142 w 227"/>
                <a:gd name="T43" fmla="*/ 0 h 230"/>
                <a:gd name="T44" fmla="*/ 161 w 227"/>
                <a:gd name="T45" fmla="*/ 14 h 230"/>
                <a:gd name="T46" fmla="*/ 177 w 227"/>
                <a:gd name="T47" fmla="*/ 38 h 230"/>
                <a:gd name="T48" fmla="*/ 177 w 227"/>
                <a:gd name="T49" fmla="*/ 52 h 230"/>
                <a:gd name="T50" fmla="*/ 163 w 227"/>
                <a:gd name="T51" fmla="*/ 6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7" h="230">
                  <a:moveTo>
                    <a:pt x="163" y="69"/>
                  </a:moveTo>
                  <a:lnTo>
                    <a:pt x="163" y="69"/>
                  </a:lnTo>
                  <a:lnTo>
                    <a:pt x="203" y="92"/>
                  </a:lnTo>
                  <a:lnTo>
                    <a:pt x="220" y="137"/>
                  </a:lnTo>
                  <a:lnTo>
                    <a:pt x="201" y="142"/>
                  </a:lnTo>
                  <a:lnTo>
                    <a:pt x="194" y="156"/>
                  </a:lnTo>
                  <a:lnTo>
                    <a:pt x="227" y="178"/>
                  </a:lnTo>
                  <a:lnTo>
                    <a:pt x="151" y="225"/>
                  </a:lnTo>
                  <a:lnTo>
                    <a:pt x="132" y="230"/>
                  </a:lnTo>
                  <a:lnTo>
                    <a:pt x="111" y="227"/>
                  </a:lnTo>
                  <a:lnTo>
                    <a:pt x="83" y="211"/>
                  </a:lnTo>
                  <a:lnTo>
                    <a:pt x="54" y="159"/>
                  </a:lnTo>
                  <a:lnTo>
                    <a:pt x="38" y="168"/>
                  </a:lnTo>
                  <a:lnTo>
                    <a:pt x="0" y="149"/>
                  </a:lnTo>
                  <a:lnTo>
                    <a:pt x="9" y="126"/>
                  </a:lnTo>
                  <a:lnTo>
                    <a:pt x="33" y="121"/>
                  </a:lnTo>
                  <a:lnTo>
                    <a:pt x="38" y="95"/>
                  </a:lnTo>
                  <a:lnTo>
                    <a:pt x="28" y="78"/>
                  </a:lnTo>
                  <a:lnTo>
                    <a:pt x="45" y="43"/>
                  </a:lnTo>
                  <a:lnTo>
                    <a:pt x="78" y="21"/>
                  </a:lnTo>
                  <a:lnTo>
                    <a:pt x="118" y="26"/>
                  </a:lnTo>
                  <a:lnTo>
                    <a:pt x="142" y="0"/>
                  </a:lnTo>
                  <a:lnTo>
                    <a:pt x="161" y="14"/>
                  </a:lnTo>
                  <a:lnTo>
                    <a:pt x="177" y="38"/>
                  </a:lnTo>
                  <a:lnTo>
                    <a:pt x="177" y="52"/>
                  </a:lnTo>
                  <a:lnTo>
                    <a:pt x="163" y="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1" name="Freeform 71"/>
            <p:cNvSpPr>
              <a:spLocks/>
            </p:cNvSpPr>
            <p:nvPr/>
          </p:nvSpPr>
          <p:spPr bwMode="auto">
            <a:xfrm>
              <a:off x="3222508" y="2141935"/>
              <a:ext cx="519113" cy="340519"/>
            </a:xfrm>
            <a:custGeom>
              <a:avLst/>
              <a:gdLst>
                <a:gd name="T0" fmla="*/ 173 w 436"/>
                <a:gd name="T1" fmla="*/ 54 h 286"/>
                <a:gd name="T2" fmla="*/ 173 w 436"/>
                <a:gd name="T3" fmla="*/ 54 h 286"/>
                <a:gd name="T4" fmla="*/ 230 w 436"/>
                <a:gd name="T5" fmla="*/ 59 h 286"/>
                <a:gd name="T6" fmla="*/ 235 w 436"/>
                <a:gd name="T7" fmla="*/ 45 h 286"/>
                <a:gd name="T8" fmla="*/ 244 w 436"/>
                <a:gd name="T9" fmla="*/ 61 h 286"/>
                <a:gd name="T10" fmla="*/ 272 w 436"/>
                <a:gd name="T11" fmla="*/ 40 h 286"/>
                <a:gd name="T12" fmla="*/ 306 w 436"/>
                <a:gd name="T13" fmla="*/ 54 h 286"/>
                <a:gd name="T14" fmla="*/ 308 w 436"/>
                <a:gd name="T15" fmla="*/ 38 h 286"/>
                <a:gd name="T16" fmla="*/ 327 w 436"/>
                <a:gd name="T17" fmla="*/ 19 h 286"/>
                <a:gd name="T18" fmla="*/ 369 w 436"/>
                <a:gd name="T19" fmla="*/ 0 h 286"/>
                <a:gd name="T20" fmla="*/ 384 w 436"/>
                <a:gd name="T21" fmla="*/ 5 h 286"/>
                <a:gd name="T22" fmla="*/ 398 w 436"/>
                <a:gd name="T23" fmla="*/ 35 h 286"/>
                <a:gd name="T24" fmla="*/ 424 w 436"/>
                <a:gd name="T25" fmla="*/ 42 h 286"/>
                <a:gd name="T26" fmla="*/ 419 w 436"/>
                <a:gd name="T27" fmla="*/ 106 h 286"/>
                <a:gd name="T28" fmla="*/ 436 w 436"/>
                <a:gd name="T29" fmla="*/ 142 h 286"/>
                <a:gd name="T30" fmla="*/ 410 w 436"/>
                <a:gd name="T31" fmla="*/ 163 h 286"/>
                <a:gd name="T32" fmla="*/ 372 w 436"/>
                <a:gd name="T33" fmla="*/ 158 h 286"/>
                <a:gd name="T34" fmla="*/ 355 w 436"/>
                <a:gd name="T35" fmla="*/ 175 h 286"/>
                <a:gd name="T36" fmla="*/ 393 w 436"/>
                <a:gd name="T37" fmla="*/ 213 h 286"/>
                <a:gd name="T38" fmla="*/ 403 w 436"/>
                <a:gd name="T39" fmla="*/ 241 h 286"/>
                <a:gd name="T40" fmla="*/ 386 w 436"/>
                <a:gd name="T41" fmla="*/ 260 h 286"/>
                <a:gd name="T42" fmla="*/ 393 w 436"/>
                <a:gd name="T43" fmla="*/ 272 h 286"/>
                <a:gd name="T44" fmla="*/ 358 w 436"/>
                <a:gd name="T45" fmla="*/ 286 h 286"/>
                <a:gd name="T46" fmla="*/ 353 w 436"/>
                <a:gd name="T47" fmla="*/ 258 h 286"/>
                <a:gd name="T48" fmla="*/ 336 w 436"/>
                <a:gd name="T49" fmla="*/ 241 h 286"/>
                <a:gd name="T50" fmla="*/ 351 w 436"/>
                <a:gd name="T51" fmla="*/ 177 h 286"/>
                <a:gd name="T52" fmla="*/ 315 w 436"/>
                <a:gd name="T53" fmla="*/ 194 h 286"/>
                <a:gd name="T54" fmla="*/ 289 w 436"/>
                <a:gd name="T55" fmla="*/ 177 h 286"/>
                <a:gd name="T56" fmla="*/ 277 w 436"/>
                <a:gd name="T57" fmla="*/ 206 h 286"/>
                <a:gd name="T58" fmla="*/ 270 w 436"/>
                <a:gd name="T59" fmla="*/ 211 h 286"/>
                <a:gd name="T60" fmla="*/ 211 w 436"/>
                <a:gd name="T61" fmla="*/ 194 h 286"/>
                <a:gd name="T62" fmla="*/ 201 w 436"/>
                <a:gd name="T63" fmla="*/ 206 h 286"/>
                <a:gd name="T64" fmla="*/ 213 w 436"/>
                <a:gd name="T65" fmla="*/ 222 h 286"/>
                <a:gd name="T66" fmla="*/ 206 w 436"/>
                <a:gd name="T67" fmla="*/ 253 h 286"/>
                <a:gd name="T68" fmla="*/ 225 w 436"/>
                <a:gd name="T69" fmla="*/ 265 h 286"/>
                <a:gd name="T70" fmla="*/ 216 w 436"/>
                <a:gd name="T71" fmla="*/ 282 h 286"/>
                <a:gd name="T72" fmla="*/ 182 w 436"/>
                <a:gd name="T73" fmla="*/ 272 h 286"/>
                <a:gd name="T74" fmla="*/ 180 w 436"/>
                <a:gd name="T75" fmla="*/ 251 h 286"/>
                <a:gd name="T76" fmla="*/ 154 w 436"/>
                <a:gd name="T77" fmla="*/ 232 h 286"/>
                <a:gd name="T78" fmla="*/ 130 w 436"/>
                <a:gd name="T79" fmla="*/ 251 h 286"/>
                <a:gd name="T80" fmla="*/ 85 w 436"/>
                <a:gd name="T81" fmla="*/ 241 h 286"/>
                <a:gd name="T82" fmla="*/ 71 w 436"/>
                <a:gd name="T83" fmla="*/ 265 h 286"/>
                <a:gd name="T84" fmla="*/ 50 w 436"/>
                <a:gd name="T85" fmla="*/ 265 h 286"/>
                <a:gd name="T86" fmla="*/ 0 w 436"/>
                <a:gd name="T87" fmla="*/ 225 h 286"/>
                <a:gd name="T88" fmla="*/ 0 w 436"/>
                <a:gd name="T89" fmla="*/ 187 h 286"/>
                <a:gd name="T90" fmla="*/ 17 w 436"/>
                <a:gd name="T91" fmla="*/ 151 h 286"/>
                <a:gd name="T92" fmla="*/ 12 w 436"/>
                <a:gd name="T93" fmla="*/ 106 h 286"/>
                <a:gd name="T94" fmla="*/ 29 w 436"/>
                <a:gd name="T95" fmla="*/ 95 h 286"/>
                <a:gd name="T96" fmla="*/ 3 w 436"/>
                <a:gd name="T97" fmla="*/ 64 h 286"/>
                <a:gd name="T98" fmla="*/ 24 w 436"/>
                <a:gd name="T99" fmla="*/ 50 h 286"/>
                <a:gd name="T100" fmla="*/ 24 w 436"/>
                <a:gd name="T101" fmla="*/ 21 h 286"/>
                <a:gd name="T102" fmla="*/ 50 w 436"/>
                <a:gd name="T103" fmla="*/ 33 h 286"/>
                <a:gd name="T104" fmla="*/ 50 w 436"/>
                <a:gd name="T105" fmla="*/ 61 h 286"/>
                <a:gd name="T106" fmla="*/ 69 w 436"/>
                <a:gd name="T107" fmla="*/ 80 h 286"/>
                <a:gd name="T108" fmla="*/ 83 w 436"/>
                <a:gd name="T109" fmla="*/ 85 h 286"/>
                <a:gd name="T110" fmla="*/ 109 w 436"/>
                <a:gd name="T111" fmla="*/ 80 h 286"/>
                <a:gd name="T112" fmla="*/ 173 w 436"/>
                <a:gd name="T113" fmla="*/ 95 h 286"/>
                <a:gd name="T114" fmla="*/ 185 w 436"/>
                <a:gd name="T115" fmla="*/ 78 h 286"/>
                <a:gd name="T116" fmla="*/ 173 w 436"/>
                <a:gd name="T117" fmla="*/ 5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6" h="286">
                  <a:moveTo>
                    <a:pt x="173" y="54"/>
                  </a:moveTo>
                  <a:lnTo>
                    <a:pt x="173" y="54"/>
                  </a:lnTo>
                  <a:lnTo>
                    <a:pt x="230" y="59"/>
                  </a:lnTo>
                  <a:lnTo>
                    <a:pt x="235" y="45"/>
                  </a:lnTo>
                  <a:lnTo>
                    <a:pt x="244" y="61"/>
                  </a:lnTo>
                  <a:lnTo>
                    <a:pt x="272" y="40"/>
                  </a:lnTo>
                  <a:lnTo>
                    <a:pt x="306" y="54"/>
                  </a:lnTo>
                  <a:lnTo>
                    <a:pt x="308" y="38"/>
                  </a:lnTo>
                  <a:lnTo>
                    <a:pt x="327" y="19"/>
                  </a:lnTo>
                  <a:lnTo>
                    <a:pt x="369" y="0"/>
                  </a:lnTo>
                  <a:lnTo>
                    <a:pt x="384" y="5"/>
                  </a:lnTo>
                  <a:lnTo>
                    <a:pt x="398" y="35"/>
                  </a:lnTo>
                  <a:lnTo>
                    <a:pt x="424" y="42"/>
                  </a:lnTo>
                  <a:lnTo>
                    <a:pt x="419" y="106"/>
                  </a:lnTo>
                  <a:lnTo>
                    <a:pt x="436" y="142"/>
                  </a:lnTo>
                  <a:lnTo>
                    <a:pt x="410" y="163"/>
                  </a:lnTo>
                  <a:lnTo>
                    <a:pt x="372" y="158"/>
                  </a:lnTo>
                  <a:lnTo>
                    <a:pt x="355" y="175"/>
                  </a:lnTo>
                  <a:lnTo>
                    <a:pt x="393" y="213"/>
                  </a:lnTo>
                  <a:lnTo>
                    <a:pt x="403" y="241"/>
                  </a:lnTo>
                  <a:lnTo>
                    <a:pt x="386" y="260"/>
                  </a:lnTo>
                  <a:lnTo>
                    <a:pt x="393" y="272"/>
                  </a:lnTo>
                  <a:lnTo>
                    <a:pt x="358" y="286"/>
                  </a:lnTo>
                  <a:lnTo>
                    <a:pt x="353" y="258"/>
                  </a:lnTo>
                  <a:lnTo>
                    <a:pt x="336" y="241"/>
                  </a:lnTo>
                  <a:lnTo>
                    <a:pt x="351" y="177"/>
                  </a:lnTo>
                  <a:lnTo>
                    <a:pt x="315" y="194"/>
                  </a:lnTo>
                  <a:lnTo>
                    <a:pt x="289" y="177"/>
                  </a:lnTo>
                  <a:lnTo>
                    <a:pt x="277" y="206"/>
                  </a:lnTo>
                  <a:lnTo>
                    <a:pt x="270" y="211"/>
                  </a:lnTo>
                  <a:lnTo>
                    <a:pt x="211" y="194"/>
                  </a:lnTo>
                  <a:lnTo>
                    <a:pt x="201" y="206"/>
                  </a:lnTo>
                  <a:lnTo>
                    <a:pt x="213" y="222"/>
                  </a:lnTo>
                  <a:lnTo>
                    <a:pt x="206" y="253"/>
                  </a:lnTo>
                  <a:lnTo>
                    <a:pt x="225" y="265"/>
                  </a:lnTo>
                  <a:lnTo>
                    <a:pt x="216" y="282"/>
                  </a:lnTo>
                  <a:lnTo>
                    <a:pt x="182" y="272"/>
                  </a:lnTo>
                  <a:lnTo>
                    <a:pt x="180" y="251"/>
                  </a:lnTo>
                  <a:lnTo>
                    <a:pt x="154" y="232"/>
                  </a:lnTo>
                  <a:lnTo>
                    <a:pt x="130" y="251"/>
                  </a:lnTo>
                  <a:lnTo>
                    <a:pt x="85" y="241"/>
                  </a:lnTo>
                  <a:lnTo>
                    <a:pt x="71" y="265"/>
                  </a:lnTo>
                  <a:lnTo>
                    <a:pt x="50" y="265"/>
                  </a:lnTo>
                  <a:lnTo>
                    <a:pt x="0" y="225"/>
                  </a:lnTo>
                  <a:lnTo>
                    <a:pt x="0" y="187"/>
                  </a:lnTo>
                  <a:lnTo>
                    <a:pt x="17" y="151"/>
                  </a:lnTo>
                  <a:lnTo>
                    <a:pt x="12" y="106"/>
                  </a:lnTo>
                  <a:lnTo>
                    <a:pt x="29" y="95"/>
                  </a:lnTo>
                  <a:lnTo>
                    <a:pt x="3" y="64"/>
                  </a:lnTo>
                  <a:lnTo>
                    <a:pt x="24" y="50"/>
                  </a:lnTo>
                  <a:lnTo>
                    <a:pt x="24" y="21"/>
                  </a:lnTo>
                  <a:lnTo>
                    <a:pt x="50" y="33"/>
                  </a:lnTo>
                  <a:lnTo>
                    <a:pt x="50" y="61"/>
                  </a:lnTo>
                  <a:lnTo>
                    <a:pt x="69" y="80"/>
                  </a:lnTo>
                  <a:lnTo>
                    <a:pt x="83" y="85"/>
                  </a:lnTo>
                  <a:lnTo>
                    <a:pt x="109" y="80"/>
                  </a:lnTo>
                  <a:lnTo>
                    <a:pt x="173" y="95"/>
                  </a:lnTo>
                  <a:lnTo>
                    <a:pt x="185" y="78"/>
                  </a:lnTo>
                  <a:lnTo>
                    <a:pt x="173" y="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2" name="Freeform 73"/>
            <p:cNvSpPr>
              <a:spLocks/>
            </p:cNvSpPr>
            <p:nvPr/>
          </p:nvSpPr>
          <p:spPr bwMode="auto">
            <a:xfrm>
              <a:off x="3420152" y="1169194"/>
              <a:ext cx="723900" cy="513159"/>
            </a:xfrm>
            <a:custGeom>
              <a:avLst/>
              <a:gdLst>
                <a:gd name="T0" fmla="*/ 0 w 608"/>
                <a:gd name="T1" fmla="*/ 130 h 431"/>
                <a:gd name="T2" fmla="*/ 16 w 608"/>
                <a:gd name="T3" fmla="*/ 62 h 431"/>
                <a:gd name="T4" fmla="*/ 156 w 608"/>
                <a:gd name="T5" fmla="*/ 50 h 431"/>
                <a:gd name="T6" fmla="*/ 213 w 608"/>
                <a:gd name="T7" fmla="*/ 10 h 431"/>
                <a:gd name="T8" fmla="*/ 253 w 608"/>
                <a:gd name="T9" fmla="*/ 0 h 431"/>
                <a:gd name="T10" fmla="*/ 296 w 608"/>
                <a:gd name="T11" fmla="*/ 36 h 431"/>
                <a:gd name="T12" fmla="*/ 310 w 608"/>
                <a:gd name="T13" fmla="*/ 97 h 431"/>
                <a:gd name="T14" fmla="*/ 388 w 608"/>
                <a:gd name="T15" fmla="*/ 128 h 431"/>
                <a:gd name="T16" fmla="*/ 412 w 608"/>
                <a:gd name="T17" fmla="*/ 144 h 431"/>
                <a:gd name="T18" fmla="*/ 438 w 608"/>
                <a:gd name="T19" fmla="*/ 152 h 431"/>
                <a:gd name="T20" fmla="*/ 490 w 608"/>
                <a:gd name="T21" fmla="*/ 140 h 431"/>
                <a:gd name="T22" fmla="*/ 528 w 608"/>
                <a:gd name="T23" fmla="*/ 175 h 431"/>
                <a:gd name="T24" fmla="*/ 570 w 608"/>
                <a:gd name="T25" fmla="*/ 175 h 431"/>
                <a:gd name="T26" fmla="*/ 596 w 608"/>
                <a:gd name="T27" fmla="*/ 194 h 431"/>
                <a:gd name="T28" fmla="*/ 587 w 608"/>
                <a:gd name="T29" fmla="*/ 216 h 431"/>
                <a:gd name="T30" fmla="*/ 608 w 608"/>
                <a:gd name="T31" fmla="*/ 253 h 431"/>
                <a:gd name="T32" fmla="*/ 592 w 608"/>
                <a:gd name="T33" fmla="*/ 265 h 431"/>
                <a:gd name="T34" fmla="*/ 570 w 608"/>
                <a:gd name="T35" fmla="*/ 268 h 431"/>
                <a:gd name="T36" fmla="*/ 575 w 608"/>
                <a:gd name="T37" fmla="*/ 282 h 431"/>
                <a:gd name="T38" fmla="*/ 573 w 608"/>
                <a:gd name="T39" fmla="*/ 308 h 431"/>
                <a:gd name="T40" fmla="*/ 563 w 608"/>
                <a:gd name="T41" fmla="*/ 329 h 431"/>
                <a:gd name="T42" fmla="*/ 544 w 608"/>
                <a:gd name="T43" fmla="*/ 327 h 431"/>
                <a:gd name="T44" fmla="*/ 540 w 608"/>
                <a:gd name="T45" fmla="*/ 362 h 431"/>
                <a:gd name="T46" fmla="*/ 547 w 608"/>
                <a:gd name="T47" fmla="*/ 398 h 431"/>
                <a:gd name="T48" fmla="*/ 525 w 608"/>
                <a:gd name="T49" fmla="*/ 398 h 431"/>
                <a:gd name="T50" fmla="*/ 492 w 608"/>
                <a:gd name="T51" fmla="*/ 412 h 431"/>
                <a:gd name="T52" fmla="*/ 409 w 608"/>
                <a:gd name="T53" fmla="*/ 398 h 431"/>
                <a:gd name="T54" fmla="*/ 388 w 608"/>
                <a:gd name="T55" fmla="*/ 369 h 431"/>
                <a:gd name="T56" fmla="*/ 379 w 608"/>
                <a:gd name="T57" fmla="*/ 329 h 431"/>
                <a:gd name="T58" fmla="*/ 308 w 608"/>
                <a:gd name="T59" fmla="*/ 400 h 431"/>
                <a:gd name="T60" fmla="*/ 265 w 608"/>
                <a:gd name="T61" fmla="*/ 431 h 431"/>
                <a:gd name="T62" fmla="*/ 130 w 608"/>
                <a:gd name="T63" fmla="*/ 374 h 431"/>
                <a:gd name="T64" fmla="*/ 97 w 608"/>
                <a:gd name="T65" fmla="*/ 291 h 431"/>
                <a:gd name="T66" fmla="*/ 40 w 608"/>
                <a:gd name="T67" fmla="*/ 16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8" h="431">
                  <a:moveTo>
                    <a:pt x="0" y="130"/>
                  </a:moveTo>
                  <a:lnTo>
                    <a:pt x="0" y="130"/>
                  </a:lnTo>
                  <a:lnTo>
                    <a:pt x="5" y="71"/>
                  </a:lnTo>
                  <a:lnTo>
                    <a:pt x="16" y="62"/>
                  </a:lnTo>
                  <a:lnTo>
                    <a:pt x="45" y="52"/>
                  </a:lnTo>
                  <a:lnTo>
                    <a:pt x="156" y="50"/>
                  </a:lnTo>
                  <a:lnTo>
                    <a:pt x="175" y="40"/>
                  </a:lnTo>
                  <a:lnTo>
                    <a:pt x="213" y="10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77" y="12"/>
                  </a:lnTo>
                  <a:lnTo>
                    <a:pt x="296" y="36"/>
                  </a:lnTo>
                  <a:lnTo>
                    <a:pt x="305" y="64"/>
                  </a:lnTo>
                  <a:lnTo>
                    <a:pt x="310" y="97"/>
                  </a:lnTo>
                  <a:lnTo>
                    <a:pt x="334" y="114"/>
                  </a:lnTo>
                  <a:lnTo>
                    <a:pt x="388" y="128"/>
                  </a:lnTo>
                  <a:lnTo>
                    <a:pt x="402" y="135"/>
                  </a:lnTo>
                  <a:lnTo>
                    <a:pt x="412" y="144"/>
                  </a:lnTo>
                  <a:lnTo>
                    <a:pt x="421" y="152"/>
                  </a:lnTo>
                  <a:lnTo>
                    <a:pt x="438" y="152"/>
                  </a:lnTo>
                  <a:lnTo>
                    <a:pt x="478" y="140"/>
                  </a:lnTo>
                  <a:lnTo>
                    <a:pt x="490" y="140"/>
                  </a:lnTo>
                  <a:lnTo>
                    <a:pt x="506" y="149"/>
                  </a:lnTo>
                  <a:lnTo>
                    <a:pt x="528" y="175"/>
                  </a:lnTo>
                  <a:lnTo>
                    <a:pt x="542" y="185"/>
                  </a:lnTo>
                  <a:lnTo>
                    <a:pt x="570" y="175"/>
                  </a:lnTo>
                  <a:lnTo>
                    <a:pt x="587" y="175"/>
                  </a:lnTo>
                  <a:lnTo>
                    <a:pt x="596" y="194"/>
                  </a:lnTo>
                  <a:lnTo>
                    <a:pt x="599" y="201"/>
                  </a:lnTo>
                  <a:lnTo>
                    <a:pt x="587" y="216"/>
                  </a:lnTo>
                  <a:lnTo>
                    <a:pt x="585" y="232"/>
                  </a:lnTo>
                  <a:lnTo>
                    <a:pt x="608" y="253"/>
                  </a:lnTo>
                  <a:lnTo>
                    <a:pt x="601" y="260"/>
                  </a:lnTo>
                  <a:lnTo>
                    <a:pt x="592" y="265"/>
                  </a:lnTo>
                  <a:lnTo>
                    <a:pt x="582" y="268"/>
                  </a:lnTo>
                  <a:lnTo>
                    <a:pt x="570" y="268"/>
                  </a:lnTo>
                  <a:lnTo>
                    <a:pt x="575" y="277"/>
                  </a:lnTo>
                  <a:lnTo>
                    <a:pt x="575" y="282"/>
                  </a:lnTo>
                  <a:lnTo>
                    <a:pt x="580" y="287"/>
                  </a:lnTo>
                  <a:lnTo>
                    <a:pt x="573" y="308"/>
                  </a:lnTo>
                  <a:lnTo>
                    <a:pt x="570" y="320"/>
                  </a:lnTo>
                  <a:lnTo>
                    <a:pt x="563" y="329"/>
                  </a:lnTo>
                  <a:lnTo>
                    <a:pt x="551" y="322"/>
                  </a:lnTo>
                  <a:lnTo>
                    <a:pt x="544" y="327"/>
                  </a:lnTo>
                  <a:lnTo>
                    <a:pt x="540" y="341"/>
                  </a:lnTo>
                  <a:lnTo>
                    <a:pt x="540" y="362"/>
                  </a:lnTo>
                  <a:lnTo>
                    <a:pt x="554" y="379"/>
                  </a:lnTo>
                  <a:lnTo>
                    <a:pt x="547" y="398"/>
                  </a:lnTo>
                  <a:lnTo>
                    <a:pt x="547" y="398"/>
                  </a:lnTo>
                  <a:lnTo>
                    <a:pt x="525" y="398"/>
                  </a:lnTo>
                  <a:lnTo>
                    <a:pt x="497" y="421"/>
                  </a:lnTo>
                  <a:lnTo>
                    <a:pt x="492" y="412"/>
                  </a:lnTo>
                  <a:lnTo>
                    <a:pt x="409" y="424"/>
                  </a:lnTo>
                  <a:lnTo>
                    <a:pt x="409" y="398"/>
                  </a:lnTo>
                  <a:lnTo>
                    <a:pt x="426" y="395"/>
                  </a:lnTo>
                  <a:lnTo>
                    <a:pt x="388" y="369"/>
                  </a:lnTo>
                  <a:lnTo>
                    <a:pt x="409" y="336"/>
                  </a:lnTo>
                  <a:lnTo>
                    <a:pt x="379" y="329"/>
                  </a:lnTo>
                  <a:lnTo>
                    <a:pt x="324" y="346"/>
                  </a:lnTo>
                  <a:lnTo>
                    <a:pt x="308" y="400"/>
                  </a:lnTo>
                  <a:lnTo>
                    <a:pt x="284" y="403"/>
                  </a:lnTo>
                  <a:lnTo>
                    <a:pt x="265" y="431"/>
                  </a:lnTo>
                  <a:lnTo>
                    <a:pt x="156" y="421"/>
                  </a:lnTo>
                  <a:lnTo>
                    <a:pt x="130" y="374"/>
                  </a:lnTo>
                  <a:lnTo>
                    <a:pt x="128" y="301"/>
                  </a:lnTo>
                  <a:lnTo>
                    <a:pt x="97" y="291"/>
                  </a:lnTo>
                  <a:lnTo>
                    <a:pt x="47" y="225"/>
                  </a:lnTo>
                  <a:lnTo>
                    <a:pt x="40" y="163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3" name="Freeform 75"/>
            <p:cNvSpPr>
              <a:spLocks/>
            </p:cNvSpPr>
            <p:nvPr/>
          </p:nvSpPr>
          <p:spPr bwMode="auto">
            <a:xfrm>
              <a:off x="3492780" y="1643063"/>
              <a:ext cx="581025" cy="571500"/>
            </a:xfrm>
            <a:custGeom>
              <a:avLst/>
              <a:gdLst>
                <a:gd name="T0" fmla="*/ 464 w 488"/>
                <a:gd name="T1" fmla="*/ 0 h 480"/>
                <a:gd name="T2" fmla="*/ 486 w 488"/>
                <a:gd name="T3" fmla="*/ 0 h 480"/>
                <a:gd name="T4" fmla="*/ 448 w 488"/>
                <a:gd name="T5" fmla="*/ 80 h 480"/>
                <a:gd name="T6" fmla="*/ 479 w 488"/>
                <a:gd name="T7" fmla="*/ 73 h 480"/>
                <a:gd name="T8" fmla="*/ 479 w 488"/>
                <a:gd name="T9" fmla="*/ 97 h 480"/>
                <a:gd name="T10" fmla="*/ 453 w 488"/>
                <a:gd name="T11" fmla="*/ 154 h 480"/>
                <a:gd name="T12" fmla="*/ 438 w 488"/>
                <a:gd name="T13" fmla="*/ 163 h 480"/>
                <a:gd name="T14" fmla="*/ 365 w 488"/>
                <a:gd name="T15" fmla="*/ 248 h 480"/>
                <a:gd name="T16" fmla="*/ 386 w 488"/>
                <a:gd name="T17" fmla="*/ 305 h 480"/>
                <a:gd name="T18" fmla="*/ 360 w 488"/>
                <a:gd name="T19" fmla="*/ 367 h 480"/>
                <a:gd name="T20" fmla="*/ 282 w 488"/>
                <a:gd name="T21" fmla="*/ 421 h 480"/>
                <a:gd name="T22" fmla="*/ 244 w 488"/>
                <a:gd name="T23" fmla="*/ 450 h 480"/>
                <a:gd name="T24" fmla="*/ 218 w 488"/>
                <a:gd name="T25" fmla="*/ 459 h 480"/>
                <a:gd name="T26" fmla="*/ 171 w 488"/>
                <a:gd name="T27" fmla="*/ 454 h 480"/>
                <a:gd name="T28" fmla="*/ 142 w 488"/>
                <a:gd name="T29" fmla="*/ 419 h 480"/>
                <a:gd name="T30" fmla="*/ 81 w 488"/>
                <a:gd name="T31" fmla="*/ 457 h 480"/>
                <a:gd name="T32" fmla="*/ 45 w 488"/>
                <a:gd name="T33" fmla="*/ 459 h 480"/>
                <a:gd name="T34" fmla="*/ 8 w 488"/>
                <a:gd name="T35" fmla="*/ 464 h 480"/>
                <a:gd name="T36" fmla="*/ 43 w 488"/>
                <a:gd name="T37" fmla="*/ 426 h 480"/>
                <a:gd name="T38" fmla="*/ 50 w 488"/>
                <a:gd name="T39" fmla="*/ 381 h 480"/>
                <a:gd name="T40" fmla="*/ 41 w 488"/>
                <a:gd name="T41" fmla="*/ 362 h 480"/>
                <a:gd name="T42" fmla="*/ 12 w 488"/>
                <a:gd name="T43" fmla="*/ 350 h 480"/>
                <a:gd name="T44" fmla="*/ 43 w 488"/>
                <a:gd name="T45" fmla="*/ 300 h 480"/>
                <a:gd name="T46" fmla="*/ 17 w 488"/>
                <a:gd name="T47" fmla="*/ 218 h 480"/>
                <a:gd name="T48" fmla="*/ 8 w 488"/>
                <a:gd name="T49" fmla="*/ 194 h 480"/>
                <a:gd name="T50" fmla="*/ 41 w 488"/>
                <a:gd name="T51" fmla="*/ 201 h 480"/>
                <a:gd name="T52" fmla="*/ 105 w 488"/>
                <a:gd name="T53" fmla="*/ 244 h 480"/>
                <a:gd name="T54" fmla="*/ 195 w 488"/>
                <a:gd name="T55" fmla="*/ 222 h 480"/>
                <a:gd name="T56" fmla="*/ 195 w 488"/>
                <a:gd name="T57" fmla="*/ 173 h 480"/>
                <a:gd name="T58" fmla="*/ 237 w 488"/>
                <a:gd name="T59" fmla="*/ 163 h 480"/>
                <a:gd name="T60" fmla="*/ 275 w 488"/>
                <a:gd name="T61" fmla="*/ 175 h 480"/>
                <a:gd name="T62" fmla="*/ 348 w 488"/>
                <a:gd name="T63" fmla="*/ 184 h 480"/>
                <a:gd name="T64" fmla="*/ 322 w 488"/>
                <a:gd name="T65" fmla="*/ 40 h 480"/>
                <a:gd name="T66" fmla="*/ 348 w 488"/>
                <a:gd name="T67" fmla="*/ 26 h 480"/>
                <a:gd name="T68" fmla="*/ 436 w 488"/>
                <a:gd name="T69" fmla="*/ 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0">
                  <a:moveTo>
                    <a:pt x="464" y="0"/>
                  </a:moveTo>
                  <a:lnTo>
                    <a:pt x="464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1" y="19"/>
                  </a:lnTo>
                  <a:lnTo>
                    <a:pt x="448" y="80"/>
                  </a:lnTo>
                  <a:lnTo>
                    <a:pt x="469" y="73"/>
                  </a:lnTo>
                  <a:lnTo>
                    <a:pt x="479" y="73"/>
                  </a:lnTo>
                  <a:lnTo>
                    <a:pt x="488" y="78"/>
                  </a:lnTo>
                  <a:lnTo>
                    <a:pt x="479" y="97"/>
                  </a:lnTo>
                  <a:lnTo>
                    <a:pt x="464" y="135"/>
                  </a:lnTo>
                  <a:lnTo>
                    <a:pt x="453" y="154"/>
                  </a:lnTo>
                  <a:lnTo>
                    <a:pt x="448" y="158"/>
                  </a:lnTo>
                  <a:lnTo>
                    <a:pt x="438" y="163"/>
                  </a:lnTo>
                  <a:lnTo>
                    <a:pt x="426" y="168"/>
                  </a:lnTo>
                  <a:lnTo>
                    <a:pt x="365" y="248"/>
                  </a:lnTo>
                  <a:lnTo>
                    <a:pt x="370" y="284"/>
                  </a:lnTo>
                  <a:lnTo>
                    <a:pt x="386" y="305"/>
                  </a:lnTo>
                  <a:lnTo>
                    <a:pt x="403" y="315"/>
                  </a:lnTo>
                  <a:lnTo>
                    <a:pt x="360" y="367"/>
                  </a:lnTo>
                  <a:lnTo>
                    <a:pt x="280" y="398"/>
                  </a:lnTo>
                  <a:lnTo>
                    <a:pt x="282" y="421"/>
                  </a:lnTo>
                  <a:lnTo>
                    <a:pt x="258" y="445"/>
                  </a:lnTo>
                  <a:lnTo>
                    <a:pt x="244" y="450"/>
                  </a:lnTo>
                  <a:lnTo>
                    <a:pt x="223" y="431"/>
                  </a:lnTo>
                  <a:lnTo>
                    <a:pt x="218" y="459"/>
                  </a:lnTo>
                  <a:lnTo>
                    <a:pt x="197" y="461"/>
                  </a:lnTo>
                  <a:lnTo>
                    <a:pt x="171" y="454"/>
                  </a:lnTo>
                  <a:lnTo>
                    <a:pt x="157" y="424"/>
                  </a:lnTo>
                  <a:lnTo>
                    <a:pt x="142" y="419"/>
                  </a:lnTo>
                  <a:lnTo>
                    <a:pt x="100" y="438"/>
                  </a:lnTo>
                  <a:lnTo>
                    <a:pt x="81" y="457"/>
                  </a:lnTo>
                  <a:lnTo>
                    <a:pt x="79" y="473"/>
                  </a:lnTo>
                  <a:lnTo>
                    <a:pt x="45" y="459"/>
                  </a:lnTo>
                  <a:lnTo>
                    <a:pt x="17" y="480"/>
                  </a:lnTo>
                  <a:lnTo>
                    <a:pt x="8" y="464"/>
                  </a:lnTo>
                  <a:lnTo>
                    <a:pt x="12" y="428"/>
                  </a:lnTo>
                  <a:lnTo>
                    <a:pt x="43" y="426"/>
                  </a:lnTo>
                  <a:lnTo>
                    <a:pt x="31" y="388"/>
                  </a:lnTo>
                  <a:lnTo>
                    <a:pt x="50" y="381"/>
                  </a:lnTo>
                  <a:lnTo>
                    <a:pt x="50" y="371"/>
                  </a:lnTo>
                  <a:lnTo>
                    <a:pt x="41" y="362"/>
                  </a:lnTo>
                  <a:lnTo>
                    <a:pt x="15" y="364"/>
                  </a:lnTo>
                  <a:lnTo>
                    <a:pt x="12" y="350"/>
                  </a:lnTo>
                  <a:lnTo>
                    <a:pt x="17" y="329"/>
                  </a:lnTo>
                  <a:lnTo>
                    <a:pt x="43" y="300"/>
                  </a:lnTo>
                  <a:lnTo>
                    <a:pt x="0" y="251"/>
                  </a:lnTo>
                  <a:lnTo>
                    <a:pt x="17" y="218"/>
                  </a:lnTo>
                  <a:lnTo>
                    <a:pt x="3" y="201"/>
                  </a:lnTo>
                  <a:lnTo>
                    <a:pt x="8" y="194"/>
                  </a:lnTo>
                  <a:lnTo>
                    <a:pt x="29" y="184"/>
                  </a:lnTo>
                  <a:lnTo>
                    <a:pt x="41" y="201"/>
                  </a:lnTo>
                  <a:lnTo>
                    <a:pt x="93" y="213"/>
                  </a:lnTo>
                  <a:lnTo>
                    <a:pt x="105" y="244"/>
                  </a:lnTo>
                  <a:lnTo>
                    <a:pt x="116" y="218"/>
                  </a:lnTo>
                  <a:lnTo>
                    <a:pt x="195" y="222"/>
                  </a:lnTo>
                  <a:lnTo>
                    <a:pt x="187" y="203"/>
                  </a:lnTo>
                  <a:lnTo>
                    <a:pt x="195" y="173"/>
                  </a:lnTo>
                  <a:lnTo>
                    <a:pt x="221" y="151"/>
                  </a:lnTo>
                  <a:lnTo>
                    <a:pt x="237" y="163"/>
                  </a:lnTo>
                  <a:lnTo>
                    <a:pt x="266" y="158"/>
                  </a:lnTo>
                  <a:lnTo>
                    <a:pt x="275" y="175"/>
                  </a:lnTo>
                  <a:lnTo>
                    <a:pt x="301" y="166"/>
                  </a:lnTo>
                  <a:lnTo>
                    <a:pt x="348" y="184"/>
                  </a:lnTo>
                  <a:lnTo>
                    <a:pt x="348" y="151"/>
                  </a:lnTo>
                  <a:lnTo>
                    <a:pt x="322" y="40"/>
                  </a:lnTo>
                  <a:lnTo>
                    <a:pt x="329" y="19"/>
                  </a:lnTo>
                  <a:lnTo>
                    <a:pt x="348" y="26"/>
                  </a:lnTo>
                  <a:lnTo>
                    <a:pt x="431" y="14"/>
                  </a:lnTo>
                  <a:lnTo>
                    <a:pt x="436" y="23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4" name="Freeform 77"/>
            <p:cNvSpPr>
              <a:spLocks/>
            </p:cNvSpPr>
            <p:nvPr/>
          </p:nvSpPr>
          <p:spPr bwMode="auto">
            <a:xfrm>
              <a:off x="3174883" y="1437085"/>
              <a:ext cx="752475" cy="817960"/>
            </a:xfrm>
            <a:custGeom>
              <a:avLst/>
              <a:gdLst>
                <a:gd name="T0" fmla="*/ 40 w 632"/>
                <a:gd name="T1" fmla="*/ 206 h 687"/>
                <a:gd name="T2" fmla="*/ 0 w 632"/>
                <a:gd name="T3" fmla="*/ 187 h 687"/>
                <a:gd name="T4" fmla="*/ 24 w 632"/>
                <a:gd name="T5" fmla="*/ 125 h 687"/>
                <a:gd name="T6" fmla="*/ 133 w 632"/>
                <a:gd name="T7" fmla="*/ 54 h 687"/>
                <a:gd name="T8" fmla="*/ 199 w 632"/>
                <a:gd name="T9" fmla="*/ 17 h 687"/>
                <a:gd name="T10" fmla="*/ 253 w 632"/>
                <a:gd name="T11" fmla="*/ 0 h 687"/>
                <a:gd name="T12" fmla="*/ 334 w 632"/>
                <a:gd name="T13" fmla="*/ 76 h 687"/>
                <a:gd name="T14" fmla="*/ 362 w 632"/>
                <a:gd name="T15" fmla="*/ 196 h 687"/>
                <a:gd name="T16" fmla="*/ 490 w 632"/>
                <a:gd name="T17" fmla="*/ 178 h 687"/>
                <a:gd name="T18" fmla="*/ 530 w 632"/>
                <a:gd name="T19" fmla="*/ 121 h 687"/>
                <a:gd name="T20" fmla="*/ 615 w 632"/>
                <a:gd name="T21" fmla="*/ 111 h 687"/>
                <a:gd name="T22" fmla="*/ 632 w 632"/>
                <a:gd name="T23" fmla="*/ 170 h 687"/>
                <a:gd name="T24" fmla="*/ 615 w 632"/>
                <a:gd name="T25" fmla="*/ 199 h 687"/>
                <a:gd name="T26" fmla="*/ 589 w 632"/>
                <a:gd name="T27" fmla="*/ 213 h 687"/>
                <a:gd name="T28" fmla="*/ 615 w 632"/>
                <a:gd name="T29" fmla="*/ 357 h 687"/>
                <a:gd name="T30" fmla="*/ 542 w 632"/>
                <a:gd name="T31" fmla="*/ 348 h 687"/>
                <a:gd name="T32" fmla="*/ 504 w 632"/>
                <a:gd name="T33" fmla="*/ 336 h 687"/>
                <a:gd name="T34" fmla="*/ 462 w 632"/>
                <a:gd name="T35" fmla="*/ 346 h 687"/>
                <a:gd name="T36" fmla="*/ 462 w 632"/>
                <a:gd name="T37" fmla="*/ 395 h 687"/>
                <a:gd name="T38" fmla="*/ 372 w 632"/>
                <a:gd name="T39" fmla="*/ 417 h 687"/>
                <a:gd name="T40" fmla="*/ 308 w 632"/>
                <a:gd name="T41" fmla="*/ 374 h 687"/>
                <a:gd name="T42" fmla="*/ 275 w 632"/>
                <a:gd name="T43" fmla="*/ 367 h 687"/>
                <a:gd name="T44" fmla="*/ 284 w 632"/>
                <a:gd name="T45" fmla="*/ 391 h 687"/>
                <a:gd name="T46" fmla="*/ 310 w 632"/>
                <a:gd name="T47" fmla="*/ 473 h 687"/>
                <a:gd name="T48" fmla="*/ 279 w 632"/>
                <a:gd name="T49" fmla="*/ 523 h 687"/>
                <a:gd name="T50" fmla="*/ 308 w 632"/>
                <a:gd name="T51" fmla="*/ 535 h 687"/>
                <a:gd name="T52" fmla="*/ 317 w 632"/>
                <a:gd name="T53" fmla="*/ 554 h 687"/>
                <a:gd name="T54" fmla="*/ 310 w 632"/>
                <a:gd name="T55" fmla="*/ 599 h 687"/>
                <a:gd name="T56" fmla="*/ 275 w 632"/>
                <a:gd name="T57" fmla="*/ 637 h 687"/>
                <a:gd name="T58" fmla="*/ 213 w 632"/>
                <a:gd name="T59" fmla="*/ 646 h 687"/>
                <a:gd name="T60" fmla="*/ 213 w 632"/>
                <a:gd name="T61" fmla="*/ 687 h 687"/>
                <a:gd name="T62" fmla="*/ 163 w 632"/>
                <a:gd name="T63" fmla="*/ 632 h 687"/>
                <a:gd name="T64" fmla="*/ 156 w 632"/>
                <a:gd name="T65" fmla="*/ 589 h 687"/>
                <a:gd name="T66" fmla="*/ 185 w 632"/>
                <a:gd name="T67" fmla="*/ 516 h 687"/>
                <a:gd name="T68" fmla="*/ 168 w 632"/>
                <a:gd name="T69" fmla="*/ 457 h 687"/>
                <a:gd name="T70" fmla="*/ 199 w 632"/>
                <a:gd name="T71" fmla="*/ 417 h 687"/>
                <a:gd name="T72" fmla="*/ 208 w 632"/>
                <a:gd name="T73" fmla="*/ 369 h 687"/>
                <a:gd name="T74" fmla="*/ 161 w 632"/>
                <a:gd name="T75" fmla="*/ 360 h 687"/>
                <a:gd name="T76" fmla="*/ 121 w 632"/>
                <a:gd name="T77" fmla="*/ 369 h 687"/>
                <a:gd name="T78" fmla="*/ 88 w 632"/>
                <a:gd name="T79" fmla="*/ 360 h 687"/>
                <a:gd name="T80" fmla="*/ 66 w 632"/>
                <a:gd name="T81" fmla="*/ 322 h 687"/>
                <a:gd name="T82" fmla="*/ 102 w 632"/>
                <a:gd name="T83" fmla="*/ 253 h 687"/>
                <a:gd name="T84" fmla="*/ 130 w 632"/>
                <a:gd name="T85" fmla="*/ 196 h 687"/>
                <a:gd name="T86" fmla="*/ 147 w 632"/>
                <a:gd name="T87" fmla="*/ 206 h 687"/>
                <a:gd name="T88" fmla="*/ 142 w 632"/>
                <a:gd name="T89" fmla="*/ 163 h 687"/>
                <a:gd name="T90" fmla="*/ 92 w 632"/>
                <a:gd name="T91" fmla="*/ 159 h 687"/>
                <a:gd name="T92" fmla="*/ 80 w 632"/>
                <a:gd name="T93" fmla="*/ 208 h 687"/>
                <a:gd name="T94" fmla="*/ 40 w 632"/>
                <a:gd name="T95" fmla="*/ 2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2" h="687">
                  <a:moveTo>
                    <a:pt x="40" y="206"/>
                  </a:moveTo>
                  <a:lnTo>
                    <a:pt x="40" y="206"/>
                  </a:lnTo>
                  <a:lnTo>
                    <a:pt x="24" y="178"/>
                  </a:lnTo>
                  <a:lnTo>
                    <a:pt x="0" y="187"/>
                  </a:lnTo>
                  <a:lnTo>
                    <a:pt x="24" y="147"/>
                  </a:lnTo>
                  <a:lnTo>
                    <a:pt x="24" y="125"/>
                  </a:lnTo>
                  <a:lnTo>
                    <a:pt x="97" y="104"/>
                  </a:lnTo>
                  <a:lnTo>
                    <a:pt x="133" y="54"/>
                  </a:lnTo>
                  <a:lnTo>
                    <a:pt x="180" y="47"/>
                  </a:lnTo>
                  <a:lnTo>
                    <a:pt x="199" y="17"/>
                  </a:lnTo>
                  <a:lnTo>
                    <a:pt x="232" y="21"/>
                  </a:lnTo>
                  <a:lnTo>
                    <a:pt x="253" y="0"/>
                  </a:lnTo>
                  <a:lnTo>
                    <a:pt x="303" y="66"/>
                  </a:lnTo>
                  <a:lnTo>
                    <a:pt x="334" y="76"/>
                  </a:lnTo>
                  <a:lnTo>
                    <a:pt x="336" y="149"/>
                  </a:lnTo>
                  <a:lnTo>
                    <a:pt x="362" y="196"/>
                  </a:lnTo>
                  <a:lnTo>
                    <a:pt x="471" y="206"/>
                  </a:lnTo>
                  <a:lnTo>
                    <a:pt x="490" y="178"/>
                  </a:lnTo>
                  <a:lnTo>
                    <a:pt x="514" y="175"/>
                  </a:lnTo>
                  <a:lnTo>
                    <a:pt x="530" y="121"/>
                  </a:lnTo>
                  <a:lnTo>
                    <a:pt x="585" y="104"/>
                  </a:lnTo>
                  <a:lnTo>
                    <a:pt x="615" y="111"/>
                  </a:lnTo>
                  <a:lnTo>
                    <a:pt x="594" y="144"/>
                  </a:lnTo>
                  <a:lnTo>
                    <a:pt x="632" y="170"/>
                  </a:lnTo>
                  <a:lnTo>
                    <a:pt x="615" y="173"/>
                  </a:lnTo>
                  <a:lnTo>
                    <a:pt x="615" y="199"/>
                  </a:lnTo>
                  <a:lnTo>
                    <a:pt x="596" y="192"/>
                  </a:lnTo>
                  <a:lnTo>
                    <a:pt x="589" y="213"/>
                  </a:lnTo>
                  <a:lnTo>
                    <a:pt x="615" y="324"/>
                  </a:lnTo>
                  <a:lnTo>
                    <a:pt x="615" y="357"/>
                  </a:lnTo>
                  <a:lnTo>
                    <a:pt x="568" y="339"/>
                  </a:lnTo>
                  <a:lnTo>
                    <a:pt x="542" y="348"/>
                  </a:lnTo>
                  <a:lnTo>
                    <a:pt x="533" y="331"/>
                  </a:lnTo>
                  <a:lnTo>
                    <a:pt x="504" y="336"/>
                  </a:lnTo>
                  <a:lnTo>
                    <a:pt x="488" y="324"/>
                  </a:lnTo>
                  <a:lnTo>
                    <a:pt x="462" y="346"/>
                  </a:lnTo>
                  <a:lnTo>
                    <a:pt x="454" y="376"/>
                  </a:lnTo>
                  <a:lnTo>
                    <a:pt x="462" y="395"/>
                  </a:lnTo>
                  <a:lnTo>
                    <a:pt x="383" y="391"/>
                  </a:lnTo>
                  <a:lnTo>
                    <a:pt x="372" y="417"/>
                  </a:lnTo>
                  <a:lnTo>
                    <a:pt x="360" y="386"/>
                  </a:lnTo>
                  <a:lnTo>
                    <a:pt x="308" y="374"/>
                  </a:lnTo>
                  <a:lnTo>
                    <a:pt x="296" y="357"/>
                  </a:lnTo>
                  <a:lnTo>
                    <a:pt x="275" y="367"/>
                  </a:lnTo>
                  <a:lnTo>
                    <a:pt x="270" y="374"/>
                  </a:lnTo>
                  <a:lnTo>
                    <a:pt x="284" y="391"/>
                  </a:lnTo>
                  <a:lnTo>
                    <a:pt x="267" y="424"/>
                  </a:lnTo>
                  <a:lnTo>
                    <a:pt x="310" y="473"/>
                  </a:lnTo>
                  <a:lnTo>
                    <a:pt x="284" y="502"/>
                  </a:lnTo>
                  <a:lnTo>
                    <a:pt x="279" y="523"/>
                  </a:lnTo>
                  <a:lnTo>
                    <a:pt x="282" y="537"/>
                  </a:lnTo>
                  <a:lnTo>
                    <a:pt x="308" y="535"/>
                  </a:lnTo>
                  <a:lnTo>
                    <a:pt x="317" y="544"/>
                  </a:lnTo>
                  <a:lnTo>
                    <a:pt x="317" y="554"/>
                  </a:lnTo>
                  <a:lnTo>
                    <a:pt x="298" y="561"/>
                  </a:lnTo>
                  <a:lnTo>
                    <a:pt x="310" y="599"/>
                  </a:lnTo>
                  <a:lnTo>
                    <a:pt x="279" y="601"/>
                  </a:lnTo>
                  <a:lnTo>
                    <a:pt x="275" y="637"/>
                  </a:lnTo>
                  <a:lnTo>
                    <a:pt x="270" y="651"/>
                  </a:lnTo>
                  <a:lnTo>
                    <a:pt x="213" y="646"/>
                  </a:lnTo>
                  <a:lnTo>
                    <a:pt x="225" y="670"/>
                  </a:lnTo>
                  <a:lnTo>
                    <a:pt x="213" y="687"/>
                  </a:lnTo>
                  <a:lnTo>
                    <a:pt x="149" y="672"/>
                  </a:lnTo>
                  <a:lnTo>
                    <a:pt x="163" y="632"/>
                  </a:lnTo>
                  <a:lnTo>
                    <a:pt x="144" y="620"/>
                  </a:lnTo>
                  <a:lnTo>
                    <a:pt x="156" y="589"/>
                  </a:lnTo>
                  <a:lnTo>
                    <a:pt x="144" y="563"/>
                  </a:lnTo>
                  <a:lnTo>
                    <a:pt x="185" y="516"/>
                  </a:lnTo>
                  <a:lnTo>
                    <a:pt x="163" y="509"/>
                  </a:lnTo>
                  <a:lnTo>
                    <a:pt x="168" y="457"/>
                  </a:lnTo>
                  <a:lnTo>
                    <a:pt x="180" y="412"/>
                  </a:lnTo>
                  <a:lnTo>
                    <a:pt x="199" y="417"/>
                  </a:lnTo>
                  <a:lnTo>
                    <a:pt x="204" y="412"/>
                  </a:lnTo>
                  <a:lnTo>
                    <a:pt x="208" y="369"/>
                  </a:lnTo>
                  <a:lnTo>
                    <a:pt x="194" y="357"/>
                  </a:lnTo>
                  <a:lnTo>
                    <a:pt x="161" y="360"/>
                  </a:lnTo>
                  <a:lnTo>
                    <a:pt x="156" y="348"/>
                  </a:lnTo>
                  <a:lnTo>
                    <a:pt x="121" y="369"/>
                  </a:lnTo>
                  <a:lnTo>
                    <a:pt x="104" y="353"/>
                  </a:lnTo>
                  <a:lnTo>
                    <a:pt x="88" y="360"/>
                  </a:lnTo>
                  <a:lnTo>
                    <a:pt x="80" y="355"/>
                  </a:lnTo>
                  <a:lnTo>
                    <a:pt x="66" y="322"/>
                  </a:lnTo>
                  <a:lnTo>
                    <a:pt x="102" y="286"/>
                  </a:lnTo>
                  <a:lnTo>
                    <a:pt x="102" y="253"/>
                  </a:lnTo>
                  <a:lnTo>
                    <a:pt x="140" y="232"/>
                  </a:lnTo>
                  <a:lnTo>
                    <a:pt x="130" y="196"/>
                  </a:lnTo>
                  <a:lnTo>
                    <a:pt x="140" y="194"/>
                  </a:lnTo>
                  <a:lnTo>
                    <a:pt x="147" y="206"/>
                  </a:lnTo>
                  <a:lnTo>
                    <a:pt x="170" y="194"/>
                  </a:lnTo>
                  <a:lnTo>
                    <a:pt x="142" y="163"/>
                  </a:lnTo>
                  <a:lnTo>
                    <a:pt x="118" y="154"/>
                  </a:lnTo>
                  <a:lnTo>
                    <a:pt x="92" y="159"/>
                  </a:lnTo>
                  <a:lnTo>
                    <a:pt x="95" y="196"/>
                  </a:lnTo>
                  <a:lnTo>
                    <a:pt x="80" y="208"/>
                  </a:lnTo>
                  <a:lnTo>
                    <a:pt x="59" y="199"/>
                  </a:lnTo>
                  <a:lnTo>
                    <a:pt x="40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5" name="Freeform 79"/>
            <p:cNvSpPr>
              <a:spLocks/>
            </p:cNvSpPr>
            <p:nvPr/>
          </p:nvSpPr>
          <p:spPr bwMode="auto">
            <a:xfrm>
              <a:off x="2754592" y="2358629"/>
              <a:ext cx="787003" cy="715566"/>
            </a:xfrm>
            <a:custGeom>
              <a:avLst/>
              <a:gdLst>
                <a:gd name="T0" fmla="*/ 639 w 661"/>
                <a:gd name="T1" fmla="*/ 261 h 601"/>
                <a:gd name="T2" fmla="*/ 646 w 661"/>
                <a:gd name="T3" fmla="*/ 332 h 601"/>
                <a:gd name="T4" fmla="*/ 632 w 661"/>
                <a:gd name="T5" fmla="*/ 360 h 601"/>
                <a:gd name="T6" fmla="*/ 564 w 661"/>
                <a:gd name="T7" fmla="*/ 388 h 601"/>
                <a:gd name="T8" fmla="*/ 530 w 661"/>
                <a:gd name="T9" fmla="*/ 424 h 601"/>
                <a:gd name="T10" fmla="*/ 504 w 661"/>
                <a:gd name="T11" fmla="*/ 438 h 601"/>
                <a:gd name="T12" fmla="*/ 467 w 661"/>
                <a:gd name="T13" fmla="*/ 433 h 601"/>
                <a:gd name="T14" fmla="*/ 478 w 661"/>
                <a:gd name="T15" fmla="*/ 455 h 601"/>
                <a:gd name="T16" fmla="*/ 450 w 661"/>
                <a:gd name="T17" fmla="*/ 445 h 601"/>
                <a:gd name="T18" fmla="*/ 358 w 661"/>
                <a:gd name="T19" fmla="*/ 445 h 601"/>
                <a:gd name="T20" fmla="*/ 310 w 661"/>
                <a:gd name="T21" fmla="*/ 452 h 601"/>
                <a:gd name="T22" fmla="*/ 254 w 661"/>
                <a:gd name="T23" fmla="*/ 443 h 601"/>
                <a:gd name="T24" fmla="*/ 237 w 661"/>
                <a:gd name="T25" fmla="*/ 469 h 601"/>
                <a:gd name="T26" fmla="*/ 187 w 661"/>
                <a:gd name="T27" fmla="*/ 490 h 601"/>
                <a:gd name="T28" fmla="*/ 192 w 661"/>
                <a:gd name="T29" fmla="*/ 533 h 601"/>
                <a:gd name="T30" fmla="*/ 197 w 661"/>
                <a:gd name="T31" fmla="*/ 568 h 601"/>
                <a:gd name="T32" fmla="*/ 209 w 661"/>
                <a:gd name="T33" fmla="*/ 575 h 601"/>
                <a:gd name="T34" fmla="*/ 123 w 661"/>
                <a:gd name="T35" fmla="*/ 601 h 601"/>
                <a:gd name="T36" fmla="*/ 100 w 661"/>
                <a:gd name="T37" fmla="*/ 578 h 601"/>
                <a:gd name="T38" fmla="*/ 78 w 661"/>
                <a:gd name="T39" fmla="*/ 549 h 601"/>
                <a:gd name="T40" fmla="*/ 45 w 661"/>
                <a:gd name="T41" fmla="*/ 514 h 601"/>
                <a:gd name="T42" fmla="*/ 55 w 661"/>
                <a:gd name="T43" fmla="*/ 417 h 601"/>
                <a:gd name="T44" fmla="*/ 50 w 661"/>
                <a:gd name="T45" fmla="*/ 388 h 601"/>
                <a:gd name="T46" fmla="*/ 19 w 661"/>
                <a:gd name="T47" fmla="*/ 334 h 601"/>
                <a:gd name="T48" fmla="*/ 17 w 661"/>
                <a:gd name="T49" fmla="*/ 315 h 601"/>
                <a:gd name="T50" fmla="*/ 41 w 661"/>
                <a:gd name="T51" fmla="*/ 275 h 601"/>
                <a:gd name="T52" fmla="*/ 33 w 661"/>
                <a:gd name="T53" fmla="*/ 244 h 601"/>
                <a:gd name="T54" fmla="*/ 12 w 661"/>
                <a:gd name="T55" fmla="*/ 180 h 601"/>
                <a:gd name="T56" fmla="*/ 24 w 661"/>
                <a:gd name="T57" fmla="*/ 140 h 601"/>
                <a:gd name="T58" fmla="*/ 76 w 661"/>
                <a:gd name="T59" fmla="*/ 147 h 601"/>
                <a:gd name="T60" fmla="*/ 83 w 661"/>
                <a:gd name="T61" fmla="*/ 95 h 601"/>
                <a:gd name="T62" fmla="*/ 102 w 661"/>
                <a:gd name="T63" fmla="*/ 76 h 601"/>
                <a:gd name="T64" fmla="*/ 133 w 661"/>
                <a:gd name="T65" fmla="*/ 76 h 601"/>
                <a:gd name="T66" fmla="*/ 166 w 661"/>
                <a:gd name="T67" fmla="*/ 97 h 601"/>
                <a:gd name="T68" fmla="*/ 216 w 661"/>
                <a:gd name="T69" fmla="*/ 95 h 601"/>
                <a:gd name="T70" fmla="*/ 216 w 661"/>
                <a:gd name="T71" fmla="*/ 73 h 601"/>
                <a:gd name="T72" fmla="*/ 317 w 661"/>
                <a:gd name="T73" fmla="*/ 31 h 601"/>
                <a:gd name="T74" fmla="*/ 362 w 661"/>
                <a:gd name="T75" fmla="*/ 0 h 601"/>
                <a:gd name="T76" fmla="*/ 393 w 661"/>
                <a:gd name="T77" fmla="*/ 43 h 601"/>
                <a:gd name="T78" fmla="*/ 474 w 661"/>
                <a:gd name="T79" fmla="*/ 154 h 601"/>
                <a:gd name="T80" fmla="*/ 509 w 661"/>
                <a:gd name="T81" fmla="*/ 168 h 601"/>
                <a:gd name="T82" fmla="*/ 540 w 661"/>
                <a:gd name="T83" fmla="*/ 206 h 601"/>
                <a:gd name="T84" fmla="*/ 549 w 661"/>
                <a:gd name="T85" fmla="*/ 206 h 601"/>
                <a:gd name="T86" fmla="*/ 578 w 661"/>
                <a:gd name="T87" fmla="*/ 225 h 601"/>
                <a:gd name="T88" fmla="*/ 585 w 661"/>
                <a:gd name="T89" fmla="*/ 258 h 601"/>
                <a:gd name="T90" fmla="*/ 639 w 661"/>
                <a:gd name="T91" fmla="*/ 26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1" h="601">
                  <a:moveTo>
                    <a:pt x="639" y="261"/>
                  </a:moveTo>
                  <a:lnTo>
                    <a:pt x="639" y="261"/>
                  </a:lnTo>
                  <a:lnTo>
                    <a:pt x="661" y="301"/>
                  </a:lnTo>
                  <a:lnTo>
                    <a:pt x="646" y="332"/>
                  </a:lnTo>
                  <a:lnTo>
                    <a:pt x="628" y="339"/>
                  </a:lnTo>
                  <a:lnTo>
                    <a:pt x="632" y="360"/>
                  </a:lnTo>
                  <a:lnTo>
                    <a:pt x="575" y="350"/>
                  </a:lnTo>
                  <a:lnTo>
                    <a:pt x="564" y="388"/>
                  </a:lnTo>
                  <a:lnTo>
                    <a:pt x="528" y="407"/>
                  </a:lnTo>
                  <a:lnTo>
                    <a:pt x="530" y="424"/>
                  </a:lnTo>
                  <a:lnTo>
                    <a:pt x="523" y="431"/>
                  </a:lnTo>
                  <a:lnTo>
                    <a:pt x="504" y="438"/>
                  </a:lnTo>
                  <a:lnTo>
                    <a:pt x="486" y="424"/>
                  </a:lnTo>
                  <a:lnTo>
                    <a:pt x="467" y="433"/>
                  </a:lnTo>
                  <a:lnTo>
                    <a:pt x="464" y="440"/>
                  </a:lnTo>
                  <a:lnTo>
                    <a:pt x="478" y="455"/>
                  </a:lnTo>
                  <a:lnTo>
                    <a:pt x="467" y="471"/>
                  </a:lnTo>
                  <a:lnTo>
                    <a:pt x="450" y="445"/>
                  </a:lnTo>
                  <a:lnTo>
                    <a:pt x="353" y="469"/>
                  </a:lnTo>
                  <a:lnTo>
                    <a:pt x="358" y="445"/>
                  </a:lnTo>
                  <a:lnTo>
                    <a:pt x="339" y="431"/>
                  </a:lnTo>
                  <a:lnTo>
                    <a:pt x="310" y="452"/>
                  </a:lnTo>
                  <a:lnTo>
                    <a:pt x="280" y="440"/>
                  </a:lnTo>
                  <a:lnTo>
                    <a:pt x="254" y="443"/>
                  </a:lnTo>
                  <a:lnTo>
                    <a:pt x="235" y="452"/>
                  </a:lnTo>
                  <a:lnTo>
                    <a:pt x="237" y="469"/>
                  </a:lnTo>
                  <a:lnTo>
                    <a:pt x="204" y="471"/>
                  </a:lnTo>
                  <a:lnTo>
                    <a:pt x="187" y="490"/>
                  </a:lnTo>
                  <a:lnTo>
                    <a:pt x="178" y="516"/>
                  </a:lnTo>
                  <a:lnTo>
                    <a:pt x="192" y="533"/>
                  </a:lnTo>
                  <a:lnTo>
                    <a:pt x="190" y="559"/>
                  </a:lnTo>
                  <a:lnTo>
                    <a:pt x="197" y="568"/>
                  </a:lnTo>
                  <a:lnTo>
                    <a:pt x="211" y="564"/>
                  </a:lnTo>
                  <a:lnTo>
                    <a:pt x="209" y="575"/>
                  </a:lnTo>
                  <a:lnTo>
                    <a:pt x="159" y="573"/>
                  </a:lnTo>
                  <a:lnTo>
                    <a:pt x="123" y="601"/>
                  </a:lnTo>
                  <a:lnTo>
                    <a:pt x="97" y="590"/>
                  </a:lnTo>
                  <a:lnTo>
                    <a:pt x="100" y="578"/>
                  </a:lnTo>
                  <a:lnTo>
                    <a:pt x="57" y="585"/>
                  </a:lnTo>
                  <a:lnTo>
                    <a:pt x="78" y="549"/>
                  </a:lnTo>
                  <a:lnTo>
                    <a:pt x="48" y="564"/>
                  </a:lnTo>
                  <a:lnTo>
                    <a:pt x="45" y="514"/>
                  </a:lnTo>
                  <a:lnTo>
                    <a:pt x="33" y="457"/>
                  </a:lnTo>
                  <a:lnTo>
                    <a:pt x="55" y="417"/>
                  </a:lnTo>
                  <a:lnTo>
                    <a:pt x="33" y="395"/>
                  </a:lnTo>
                  <a:lnTo>
                    <a:pt x="50" y="388"/>
                  </a:lnTo>
                  <a:lnTo>
                    <a:pt x="62" y="358"/>
                  </a:lnTo>
                  <a:lnTo>
                    <a:pt x="19" y="334"/>
                  </a:lnTo>
                  <a:lnTo>
                    <a:pt x="26" y="324"/>
                  </a:lnTo>
                  <a:lnTo>
                    <a:pt x="17" y="315"/>
                  </a:lnTo>
                  <a:lnTo>
                    <a:pt x="29" y="310"/>
                  </a:lnTo>
                  <a:lnTo>
                    <a:pt x="41" y="275"/>
                  </a:lnTo>
                  <a:lnTo>
                    <a:pt x="29" y="258"/>
                  </a:lnTo>
                  <a:lnTo>
                    <a:pt x="33" y="244"/>
                  </a:lnTo>
                  <a:lnTo>
                    <a:pt x="0" y="256"/>
                  </a:lnTo>
                  <a:lnTo>
                    <a:pt x="12" y="180"/>
                  </a:lnTo>
                  <a:lnTo>
                    <a:pt x="7" y="154"/>
                  </a:lnTo>
                  <a:lnTo>
                    <a:pt x="24" y="140"/>
                  </a:lnTo>
                  <a:lnTo>
                    <a:pt x="41" y="137"/>
                  </a:lnTo>
                  <a:lnTo>
                    <a:pt x="76" y="147"/>
                  </a:lnTo>
                  <a:lnTo>
                    <a:pt x="97" y="142"/>
                  </a:lnTo>
                  <a:lnTo>
                    <a:pt x="83" y="95"/>
                  </a:lnTo>
                  <a:lnTo>
                    <a:pt x="93" y="76"/>
                  </a:lnTo>
                  <a:lnTo>
                    <a:pt x="102" y="76"/>
                  </a:lnTo>
                  <a:lnTo>
                    <a:pt x="130" y="92"/>
                  </a:lnTo>
                  <a:lnTo>
                    <a:pt x="133" y="76"/>
                  </a:lnTo>
                  <a:lnTo>
                    <a:pt x="159" y="69"/>
                  </a:lnTo>
                  <a:lnTo>
                    <a:pt x="166" y="97"/>
                  </a:lnTo>
                  <a:lnTo>
                    <a:pt x="204" y="81"/>
                  </a:lnTo>
                  <a:lnTo>
                    <a:pt x="216" y="95"/>
                  </a:lnTo>
                  <a:lnTo>
                    <a:pt x="211" y="78"/>
                  </a:lnTo>
                  <a:lnTo>
                    <a:pt x="216" y="73"/>
                  </a:lnTo>
                  <a:lnTo>
                    <a:pt x="317" y="40"/>
                  </a:lnTo>
                  <a:lnTo>
                    <a:pt x="317" y="31"/>
                  </a:lnTo>
                  <a:lnTo>
                    <a:pt x="343" y="31"/>
                  </a:lnTo>
                  <a:lnTo>
                    <a:pt x="362" y="0"/>
                  </a:lnTo>
                  <a:lnTo>
                    <a:pt x="393" y="5"/>
                  </a:lnTo>
                  <a:lnTo>
                    <a:pt x="393" y="43"/>
                  </a:lnTo>
                  <a:lnTo>
                    <a:pt x="443" y="83"/>
                  </a:lnTo>
                  <a:lnTo>
                    <a:pt x="474" y="154"/>
                  </a:lnTo>
                  <a:lnTo>
                    <a:pt x="455" y="171"/>
                  </a:lnTo>
                  <a:lnTo>
                    <a:pt x="509" y="168"/>
                  </a:lnTo>
                  <a:lnTo>
                    <a:pt x="526" y="204"/>
                  </a:lnTo>
                  <a:lnTo>
                    <a:pt x="540" y="206"/>
                  </a:lnTo>
                  <a:lnTo>
                    <a:pt x="561" y="194"/>
                  </a:lnTo>
                  <a:lnTo>
                    <a:pt x="549" y="206"/>
                  </a:lnTo>
                  <a:lnTo>
                    <a:pt x="559" y="230"/>
                  </a:lnTo>
                  <a:lnTo>
                    <a:pt x="578" y="225"/>
                  </a:lnTo>
                  <a:lnTo>
                    <a:pt x="573" y="239"/>
                  </a:lnTo>
                  <a:lnTo>
                    <a:pt x="585" y="258"/>
                  </a:lnTo>
                  <a:lnTo>
                    <a:pt x="616" y="242"/>
                  </a:lnTo>
                  <a:lnTo>
                    <a:pt x="639" y="26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6" name="Freeform 81"/>
            <p:cNvSpPr>
              <a:spLocks/>
            </p:cNvSpPr>
            <p:nvPr/>
          </p:nvSpPr>
          <p:spPr bwMode="auto">
            <a:xfrm>
              <a:off x="2321205" y="2494360"/>
              <a:ext cx="507206" cy="492919"/>
            </a:xfrm>
            <a:custGeom>
              <a:avLst/>
              <a:gdLst>
                <a:gd name="T0" fmla="*/ 419 w 426"/>
                <a:gd name="T1" fmla="*/ 303 h 414"/>
                <a:gd name="T2" fmla="*/ 419 w 426"/>
                <a:gd name="T3" fmla="*/ 303 h 414"/>
                <a:gd name="T4" fmla="*/ 397 w 426"/>
                <a:gd name="T5" fmla="*/ 343 h 414"/>
                <a:gd name="T6" fmla="*/ 409 w 426"/>
                <a:gd name="T7" fmla="*/ 400 h 414"/>
                <a:gd name="T8" fmla="*/ 343 w 426"/>
                <a:gd name="T9" fmla="*/ 414 h 414"/>
                <a:gd name="T10" fmla="*/ 324 w 426"/>
                <a:gd name="T11" fmla="*/ 393 h 414"/>
                <a:gd name="T12" fmla="*/ 298 w 426"/>
                <a:gd name="T13" fmla="*/ 397 h 414"/>
                <a:gd name="T14" fmla="*/ 279 w 426"/>
                <a:gd name="T15" fmla="*/ 345 h 414"/>
                <a:gd name="T16" fmla="*/ 260 w 426"/>
                <a:gd name="T17" fmla="*/ 360 h 414"/>
                <a:gd name="T18" fmla="*/ 251 w 426"/>
                <a:gd name="T19" fmla="*/ 350 h 414"/>
                <a:gd name="T20" fmla="*/ 203 w 426"/>
                <a:gd name="T21" fmla="*/ 360 h 414"/>
                <a:gd name="T22" fmla="*/ 187 w 426"/>
                <a:gd name="T23" fmla="*/ 355 h 414"/>
                <a:gd name="T24" fmla="*/ 168 w 426"/>
                <a:gd name="T25" fmla="*/ 331 h 414"/>
                <a:gd name="T26" fmla="*/ 161 w 426"/>
                <a:gd name="T27" fmla="*/ 343 h 414"/>
                <a:gd name="T28" fmla="*/ 147 w 426"/>
                <a:gd name="T29" fmla="*/ 334 h 414"/>
                <a:gd name="T30" fmla="*/ 130 w 426"/>
                <a:gd name="T31" fmla="*/ 341 h 414"/>
                <a:gd name="T32" fmla="*/ 113 w 426"/>
                <a:gd name="T33" fmla="*/ 307 h 414"/>
                <a:gd name="T34" fmla="*/ 113 w 426"/>
                <a:gd name="T35" fmla="*/ 253 h 414"/>
                <a:gd name="T36" fmla="*/ 85 w 426"/>
                <a:gd name="T37" fmla="*/ 260 h 414"/>
                <a:gd name="T38" fmla="*/ 99 w 426"/>
                <a:gd name="T39" fmla="*/ 222 h 414"/>
                <a:gd name="T40" fmla="*/ 94 w 426"/>
                <a:gd name="T41" fmla="*/ 201 h 414"/>
                <a:gd name="T42" fmla="*/ 83 w 426"/>
                <a:gd name="T43" fmla="*/ 189 h 414"/>
                <a:gd name="T44" fmla="*/ 66 w 426"/>
                <a:gd name="T45" fmla="*/ 187 h 414"/>
                <a:gd name="T46" fmla="*/ 35 w 426"/>
                <a:gd name="T47" fmla="*/ 201 h 414"/>
                <a:gd name="T48" fmla="*/ 45 w 426"/>
                <a:gd name="T49" fmla="*/ 184 h 414"/>
                <a:gd name="T50" fmla="*/ 31 w 426"/>
                <a:gd name="T51" fmla="*/ 180 h 414"/>
                <a:gd name="T52" fmla="*/ 26 w 426"/>
                <a:gd name="T53" fmla="*/ 135 h 414"/>
                <a:gd name="T54" fmla="*/ 0 w 426"/>
                <a:gd name="T55" fmla="*/ 102 h 414"/>
                <a:gd name="T56" fmla="*/ 7 w 426"/>
                <a:gd name="T57" fmla="*/ 92 h 414"/>
                <a:gd name="T58" fmla="*/ 33 w 426"/>
                <a:gd name="T59" fmla="*/ 85 h 414"/>
                <a:gd name="T60" fmla="*/ 35 w 426"/>
                <a:gd name="T61" fmla="*/ 0 h 414"/>
                <a:gd name="T62" fmla="*/ 54 w 426"/>
                <a:gd name="T63" fmla="*/ 2 h 414"/>
                <a:gd name="T64" fmla="*/ 85 w 426"/>
                <a:gd name="T65" fmla="*/ 7 h 414"/>
                <a:gd name="T66" fmla="*/ 111 w 426"/>
                <a:gd name="T67" fmla="*/ 42 h 414"/>
                <a:gd name="T68" fmla="*/ 139 w 426"/>
                <a:gd name="T69" fmla="*/ 38 h 414"/>
                <a:gd name="T70" fmla="*/ 139 w 426"/>
                <a:gd name="T71" fmla="*/ 78 h 414"/>
                <a:gd name="T72" fmla="*/ 161 w 426"/>
                <a:gd name="T73" fmla="*/ 49 h 414"/>
                <a:gd name="T74" fmla="*/ 215 w 426"/>
                <a:gd name="T75" fmla="*/ 40 h 414"/>
                <a:gd name="T76" fmla="*/ 227 w 426"/>
                <a:gd name="T77" fmla="*/ 49 h 414"/>
                <a:gd name="T78" fmla="*/ 270 w 426"/>
                <a:gd name="T79" fmla="*/ 47 h 414"/>
                <a:gd name="T80" fmla="*/ 274 w 426"/>
                <a:gd name="T81" fmla="*/ 54 h 414"/>
                <a:gd name="T82" fmla="*/ 274 w 426"/>
                <a:gd name="T83" fmla="*/ 92 h 414"/>
                <a:gd name="T84" fmla="*/ 305 w 426"/>
                <a:gd name="T85" fmla="*/ 73 h 414"/>
                <a:gd name="T86" fmla="*/ 305 w 426"/>
                <a:gd name="T87" fmla="*/ 87 h 414"/>
                <a:gd name="T88" fmla="*/ 319 w 426"/>
                <a:gd name="T89" fmla="*/ 94 h 414"/>
                <a:gd name="T90" fmla="*/ 376 w 426"/>
                <a:gd name="T91" fmla="*/ 66 h 414"/>
                <a:gd name="T92" fmla="*/ 364 w 426"/>
                <a:gd name="T93" fmla="*/ 142 h 414"/>
                <a:gd name="T94" fmla="*/ 397 w 426"/>
                <a:gd name="T95" fmla="*/ 130 h 414"/>
                <a:gd name="T96" fmla="*/ 393 w 426"/>
                <a:gd name="T97" fmla="*/ 144 h 414"/>
                <a:gd name="T98" fmla="*/ 405 w 426"/>
                <a:gd name="T99" fmla="*/ 161 h 414"/>
                <a:gd name="T100" fmla="*/ 393 w 426"/>
                <a:gd name="T101" fmla="*/ 196 h 414"/>
                <a:gd name="T102" fmla="*/ 381 w 426"/>
                <a:gd name="T103" fmla="*/ 201 h 414"/>
                <a:gd name="T104" fmla="*/ 390 w 426"/>
                <a:gd name="T105" fmla="*/ 210 h 414"/>
                <a:gd name="T106" fmla="*/ 383 w 426"/>
                <a:gd name="T107" fmla="*/ 220 h 414"/>
                <a:gd name="T108" fmla="*/ 426 w 426"/>
                <a:gd name="T109" fmla="*/ 244 h 414"/>
                <a:gd name="T110" fmla="*/ 414 w 426"/>
                <a:gd name="T111" fmla="*/ 274 h 414"/>
                <a:gd name="T112" fmla="*/ 397 w 426"/>
                <a:gd name="T113" fmla="*/ 281 h 414"/>
                <a:gd name="T114" fmla="*/ 419 w 426"/>
                <a:gd name="T115" fmla="*/ 30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6" h="414">
                  <a:moveTo>
                    <a:pt x="419" y="303"/>
                  </a:moveTo>
                  <a:lnTo>
                    <a:pt x="419" y="303"/>
                  </a:lnTo>
                  <a:lnTo>
                    <a:pt x="397" y="343"/>
                  </a:lnTo>
                  <a:lnTo>
                    <a:pt x="409" y="400"/>
                  </a:lnTo>
                  <a:lnTo>
                    <a:pt x="343" y="414"/>
                  </a:lnTo>
                  <a:lnTo>
                    <a:pt x="324" y="393"/>
                  </a:lnTo>
                  <a:lnTo>
                    <a:pt x="298" y="397"/>
                  </a:lnTo>
                  <a:lnTo>
                    <a:pt x="279" y="345"/>
                  </a:lnTo>
                  <a:lnTo>
                    <a:pt x="260" y="360"/>
                  </a:lnTo>
                  <a:lnTo>
                    <a:pt x="251" y="350"/>
                  </a:lnTo>
                  <a:lnTo>
                    <a:pt x="203" y="360"/>
                  </a:lnTo>
                  <a:lnTo>
                    <a:pt x="187" y="355"/>
                  </a:lnTo>
                  <a:lnTo>
                    <a:pt x="168" y="331"/>
                  </a:lnTo>
                  <a:lnTo>
                    <a:pt x="161" y="343"/>
                  </a:lnTo>
                  <a:lnTo>
                    <a:pt x="147" y="334"/>
                  </a:lnTo>
                  <a:lnTo>
                    <a:pt x="130" y="341"/>
                  </a:lnTo>
                  <a:lnTo>
                    <a:pt x="113" y="307"/>
                  </a:lnTo>
                  <a:lnTo>
                    <a:pt x="113" y="253"/>
                  </a:lnTo>
                  <a:lnTo>
                    <a:pt x="85" y="260"/>
                  </a:lnTo>
                  <a:lnTo>
                    <a:pt x="99" y="222"/>
                  </a:lnTo>
                  <a:lnTo>
                    <a:pt x="94" y="201"/>
                  </a:lnTo>
                  <a:lnTo>
                    <a:pt x="83" y="189"/>
                  </a:lnTo>
                  <a:lnTo>
                    <a:pt x="66" y="187"/>
                  </a:lnTo>
                  <a:lnTo>
                    <a:pt x="35" y="201"/>
                  </a:lnTo>
                  <a:lnTo>
                    <a:pt x="45" y="184"/>
                  </a:lnTo>
                  <a:lnTo>
                    <a:pt x="31" y="180"/>
                  </a:lnTo>
                  <a:lnTo>
                    <a:pt x="26" y="135"/>
                  </a:lnTo>
                  <a:lnTo>
                    <a:pt x="0" y="102"/>
                  </a:lnTo>
                  <a:lnTo>
                    <a:pt x="7" y="92"/>
                  </a:lnTo>
                  <a:lnTo>
                    <a:pt x="33" y="85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85" y="7"/>
                  </a:lnTo>
                  <a:lnTo>
                    <a:pt x="111" y="42"/>
                  </a:lnTo>
                  <a:lnTo>
                    <a:pt x="139" y="38"/>
                  </a:lnTo>
                  <a:lnTo>
                    <a:pt x="139" y="78"/>
                  </a:lnTo>
                  <a:lnTo>
                    <a:pt x="161" y="49"/>
                  </a:lnTo>
                  <a:lnTo>
                    <a:pt x="215" y="40"/>
                  </a:lnTo>
                  <a:lnTo>
                    <a:pt x="227" y="49"/>
                  </a:lnTo>
                  <a:lnTo>
                    <a:pt x="270" y="47"/>
                  </a:lnTo>
                  <a:lnTo>
                    <a:pt x="274" y="54"/>
                  </a:lnTo>
                  <a:lnTo>
                    <a:pt x="274" y="92"/>
                  </a:lnTo>
                  <a:lnTo>
                    <a:pt x="305" y="73"/>
                  </a:lnTo>
                  <a:lnTo>
                    <a:pt x="305" y="87"/>
                  </a:lnTo>
                  <a:lnTo>
                    <a:pt x="319" y="94"/>
                  </a:lnTo>
                  <a:lnTo>
                    <a:pt x="376" y="66"/>
                  </a:lnTo>
                  <a:lnTo>
                    <a:pt x="364" y="142"/>
                  </a:lnTo>
                  <a:lnTo>
                    <a:pt x="397" y="130"/>
                  </a:lnTo>
                  <a:lnTo>
                    <a:pt x="393" y="144"/>
                  </a:lnTo>
                  <a:lnTo>
                    <a:pt x="405" y="161"/>
                  </a:lnTo>
                  <a:lnTo>
                    <a:pt x="393" y="196"/>
                  </a:lnTo>
                  <a:lnTo>
                    <a:pt x="381" y="201"/>
                  </a:lnTo>
                  <a:lnTo>
                    <a:pt x="390" y="210"/>
                  </a:lnTo>
                  <a:lnTo>
                    <a:pt x="383" y="220"/>
                  </a:lnTo>
                  <a:lnTo>
                    <a:pt x="426" y="244"/>
                  </a:lnTo>
                  <a:lnTo>
                    <a:pt x="414" y="274"/>
                  </a:lnTo>
                  <a:lnTo>
                    <a:pt x="397" y="281"/>
                  </a:lnTo>
                  <a:lnTo>
                    <a:pt x="419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7" name="Freeform 83"/>
            <p:cNvSpPr>
              <a:spLocks/>
            </p:cNvSpPr>
            <p:nvPr/>
          </p:nvSpPr>
          <p:spPr bwMode="auto">
            <a:xfrm>
              <a:off x="2197380" y="2082404"/>
              <a:ext cx="1059656" cy="523875"/>
            </a:xfrm>
            <a:custGeom>
              <a:avLst/>
              <a:gdLst>
                <a:gd name="T0" fmla="*/ 873 w 890"/>
                <a:gd name="T1" fmla="*/ 156 h 440"/>
                <a:gd name="T2" fmla="*/ 861 w 890"/>
                <a:gd name="T3" fmla="*/ 237 h 440"/>
                <a:gd name="T4" fmla="*/ 811 w 890"/>
                <a:gd name="T5" fmla="*/ 263 h 440"/>
                <a:gd name="T6" fmla="*/ 785 w 890"/>
                <a:gd name="T7" fmla="*/ 272 h 440"/>
                <a:gd name="T8" fmla="*/ 679 w 890"/>
                <a:gd name="T9" fmla="*/ 310 h 440"/>
                <a:gd name="T10" fmla="*/ 672 w 890"/>
                <a:gd name="T11" fmla="*/ 313 h 440"/>
                <a:gd name="T12" fmla="*/ 627 w 890"/>
                <a:gd name="T13" fmla="*/ 301 h 440"/>
                <a:gd name="T14" fmla="*/ 598 w 890"/>
                <a:gd name="T15" fmla="*/ 324 h 440"/>
                <a:gd name="T16" fmla="*/ 561 w 890"/>
                <a:gd name="T17" fmla="*/ 308 h 440"/>
                <a:gd name="T18" fmla="*/ 565 w 890"/>
                <a:gd name="T19" fmla="*/ 374 h 440"/>
                <a:gd name="T20" fmla="*/ 509 w 890"/>
                <a:gd name="T21" fmla="*/ 369 h 440"/>
                <a:gd name="T22" fmla="*/ 475 w 890"/>
                <a:gd name="T23" fmla="*/ 386 h 440"/>
                <a:gd name="T24" fmla="*/ 423 w 890"/>
                <a:gd name="T25" fmla="*/ 440 h 440"/>
                <a:gd name="T26" fmla="*/ 409 w 890"/>
                <a:gd name="T27" fmla="*/ 419 h 440"/>
                <a:gd name="T28" fmla="*/ 378 w 890"/>
                <a:gd name="T29" fmla="*/ 400 h 440"/>
                <a:gd name="T30" fmla="*/ 331 w 890"/>
                <a:gd name="T31" fmla="*/ 395 h 440"/>
                <a:gd name="T32" fmla="*/ 265 w 890"/>
                <a:gd name="T33" fmla="*/ 395 h 440"/>
                <a:gd name="T34" fmla="*/ 243 w 890"/>
                <a:gd name="T35" fmla="*/ 384 h 440"/>
                <a:gd name="T36" fmla="*/ 189 w 890"/>
                <a:gd name="T37" fmla="*/ 353 h 440"/>
                <a:gd name="T38" fmla="*/ 161 w 890"/>
                <a:gd name="T39" fmla="*/ 315 h 440"/>
                <a:gd name="T40" fmla="*/ 111 w 890"/>
                <a:gd name="T41" fmla="*/ 275 h 440"/>
                <a:gd name="T42" fmla="*/ 82 w 890"/>
                <a:gd name="T43" fmla="*/ 256 h 440"/>
                <a:gd name="T44" fmla="*/ 30 w 890"/>
                <a:gd name="T45" fmla="*/ 303 h 440"/>
                <a:gd name="T46" fmla="*/ 2 w 890"/>
                <a:gd name="T47" fmla="*/ 270 h 440"/>
                <a:gd name="T48" fmla="*/ 2 w 890"/>
                <a:gd name="T49" fmla="*/ 194 h 440"/>
                <a:gd name="T50" fmla="*/ 7 w 890"/>
                <a:gd name="T51" fmla="*/ 189 h 440"/>
                <a:gd name="T52" fmla="*/ 37 w 890"/>
                <a:gd name="T53" fmla="*/ 173 h 440"/>
                <a:gd name="T54" fmla="*/ 52 w 890"/>
                <a:gd name="T55" fmla="*/ 152 h 440"/>
                <a:gd name="T56" fmla="*/ 85 w 890"/>
                <a:gd name="T57" fmla="*/ 182 h 440"/>
                <a:gd name="T58" fmla="*/ 142 w 890"/>
                <a:gd name="T59" fmla="*/ 204 h 440"/>
                <a:gd name="T60" fmla="*/ 189 w 890"/>
                <a:gd name="T61" fmla="*/ 197 h 440"/>
                <a:gd name="T62" fmla="*/ 208 w 890"/>
                <a:gd name="T63" fmla="*/ 185 h 440"/>
                <a:gd name="T64" fmla="*/ 229 w 890"/>
                <a:gd name="T65" fmla="*/ 159 h 440"/>
                <a:gd name="T66" fmla="*/ 224 w 890"/>
                <a:gd name="T67" fmla="*/ 135 h 440"/>
                <a:gd name="T68" fmla="*/ 265 w 890"/>
                <a:gd name="T69" fmla="*/ 161 h 440"/>
                <a:gd name="T70" fmla="*/ 314 w 890"/>
                <a:gd name="T71" fmla="*/ 128 h 440"/>
                <a:gd name="T72" fmla="*/ 367 w 890"/>
                <a:gd name="T73" fmla="*/ 90 h 440"/>
                <a:gd name="T74" fmla="*/ 378 w 890"/>
                <a:gd name="T75" fmla="*/ 109 h 440"/>
                <a:gd name="T76" fmla="*/ 416 w 890"/>
                <a:gd name="T77" fmla="*/ 133 h 440"/>
                <a:gd name="T78" fmla="*/ 459 w 890"/>
                <a:gd name="T79" fmla="*/ 102 h 440"/>
                <a:gd name="T80" fmla="*/ 485 w 890"/>
                <a:gd name="T81" fmla="*/ 109 h 440"/>
                <a:gd name="T82" fmla="*/ 535 w 890"/>
                <a:gd name="T83" fmla="*/ 83 h 440"/>
                <a:gd name="T84" fmla="*/ 518 w 890"/>
                <a:gd name="T85" fmla="*/ 21 h 440"/>
                <a:gd name="T86" fmla="*/ 584 w 890"/>
                <a:gd name="T87" fmla="*/ 21 h 440"/>
                <a:gd name="T88" fmla="*/ 596 w 890"/>
                <a:gd name="T89" fmla="*/ 12 h 440"/>
                <a:gd name="T90" fmla="*/ 662 w 890"/>
                <a:gd name="T91" fmla="*/ 12 h 440"/>
                <a:gd name="T92" fmla="*/ 710 w 890"/>
                <a:gd name="T93" fmla="*/ 45 h 440"/>
                <a:gd name="T94" fmla="*/ 778 w 890"/>
                <a:gd name="T95" fmla="*/ 50 h 440"/>
                <a:gd name="T96" fmla="*/ 788 w 890"/>
                <a:gd name="T97" fmla="*/ 88 h 440"/>
                <a:gd name="T98" fmla="*/ 847 w 890"/>
                <a:gd name="T99" fmla="*/ 45 h 440"/>
                <a:gd name="T100" fmla="*/ 885 w 890"/>
                <a:gd name="T101" fmla="*/ 100 h 440"/>
                <a:gd name="T102" fmla="*/ 890 w 890"/>
                <a:gd name="T103" fmla="*/ 145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0" h="440">
                  <a:moveTo>
                    <a:pt x="873" y="156"/>
                  </a:moveTo>
                  <a:lnTo>
                    <a:pt x="873" y="156"/>
                  </a:lnTo>
                  <a:lnTo>
                    <a:pt x="878" y="201"/>
                  </a:lnTo>
                  <a:lnTo>
                    <a:pt x="861" y="237"/>
                  </a:lnTo>
                  <a:lnTo>
                    <a:pt x="830" y="232"/>
                  </a:lnTo>
                  <a:lnTo>
                    <a:pt x="811" y="263"/>
                  </a:lnTo>
                  <a:lnTo>
                    <a:pt x="785" y="263"/>
                  </a:lnTo>
                  <a:lnTo>
                    <a:pt x="785" y="272"/>
                  </a:lnTo>
                  <a:lnTo>
                    <a:pt x="684" y="305"/>
                  </a:lnTo>
                  <a:lnTo>
                    <a:pt x="679" y="310"/>
                  </a:lnTo>
                  <a:lnTo>
                    <a:pt x="684" y="327"/>
                  </a:lnTo>
                  <a:lnTo>
                    <a:pt x="672" y="313"/>
                  </a:lnTo>
                  <a:lnTo>
                    <a:pt x="634" y="329"/>
                  </a:lnTo>
                  <a:lnTo>
                    <a:pt x="627" y="301"/>
                  </a:lnTo>
                  <a:lnTo>
                    <a:pt x="601" y="308"/>
                  </a:lnTo>
                  <a:lnTo>
                    <a:pt x="598" y="324"/>
                  </a:lnTo>
                  <a:lnTo>
                    <a:pt x="570" y="308"/>
                  </a:lnTo>
                  <a:lnTo>
                    <a:pt x="561" y="308"/>
                  </a:lnTo>
                  <a:lnTo>
                    <a:pt x="551" y="327"/>
                  </a:lnTo>
                  <a:lnTo>
                    <a:pt x="565" y="374"/>
                  </a:lnTo>
                  <a:lnTo>
                    <a:pt x="544" y="379"/>
                  </a:lnTo>
                  <a:lnTo>
                    <a:pt x="509" y="369"/>
                  </a:lnTo>
                  <a:lnTo>
                    <a:pt x="492" y="372"/>
                  </a:lnTo>
                  <a:lnTo>
                    <a:pt x="475" y="386"/>
                  </a:lnTo>
                  <a:lnTo>
                    <a:pt x="480" y="412"/>
                  </a:lnTo>
                  <a:lnTo>
                    <a:pt x="423" y="440"/>
                  </a:lnTo>
                  <a:lnTo>
                    <a:pt x="409" y="433"/>
                  </a:lnTo>
                  <a:lnTo>
                    <a:pt x="409" y="419"/>
                  </a:lnTo>
                  <a:lnTo>
                    <a:pt x="378" y="438"/>
                  </a:lnTo>
                  <a:lnTo>
                    <a:pt x="378" y="400"/>
                  </a:lnTo>
                  <a:lnTo>
                    <a:pt x="374" y="393"/>
                  </a:lnTo>
                  <a:lnTo>
                    <a:pt x="331" y="395"/>
                  </a:lnTo>
                  <a:lnTo>
                    <a:pt x="319" y="386"/>
                  </a:lnTo>
                  <a:lnTo>
                    <a:pt x="265" y="395"/>
                  </a:lnTo>
                  <a:lnTo>
                    <a:pt x="243" y="424"/>
                  </a:lnTo>
                  <a:lnTo>
                    <a:pt x="243" y="384"/>
                  </a:lnTo>
                  <a:lnTo>
                    <a:pt x="215" y="388"/>
                  </a:lnTo>
                  <a:lnTo>
                    <a:pt x="189" y="353"/>
                  </a:lnTo>
                  <a:lnTo>
                    <a:pt x="158" y="348"/>
                  </a:lnTo>
                  <a:lnTo>
                    <a:pt x="161" y="315"/>
                  </a:lnTo>
                  <a:lnTo>
                    <a:pt x="109" y="305"/>
                  </a:lnTo>
                  <a:lnTo>
                    <a:pt x="111" y="275"/>
                  </a:lnTo>
                  <a:lnTo>
                    <a:pt x="92" y="251"/>
                  </a:lnTo>
                  <a:lnTo>
                    <a:pt x="82" y="256"/>
                  </a:lnTo>
                  <a:lnTo>
                    <a:pt x="54" y="298"/>
                  </a:lnTo>
                  <a:lnTo>
                    <a:pt x="30" y="303"/>
                  </a:lnTo>
                  <a:lnTo>
                    <a:pt x="14" y="296"/>
                  </a:lnTo>
                  <a:lnTo>
                    <a:pt x="2" y="270"/>
                  </a:lnTo>
                  <a:lnTo>
                    <a:pt x="0" y="213"/>
                  </a:lnTo>
                  <a:lnTo>
                    <a:pt x="2" y="194"/>
                  </a:lnTo>
                  <a:lnTo>
                    <a:pt x="19" y="189"/>
                  </a:lnTo>
                  <a:lnTo>
                    <a:pt x="7" y="189"/>
                  </a:lnTo>
                  <a:lnTo>
                    <a:pt x="14" y="173"/>
                  </a:lnTo>
                  <a:lnTo>
                    <a:pt x="37" y="173"/>
                  </a:lnTo>
                  <a:lnTo>
                    <a:pt x="42" y="156"/>
                  </a:lnTo>
                  <a:lnTo>
                    <a:pt x="52" y="152"/>
                  </a:lnTo>
                  <a:lnTo>
                    <a:pt x="61" y="154"/>
                  </a:lnTo>
                  <a:lnTo>
                    <a:pt x="85" y="182"/>
                  </a:lnTo>
                  <a:lnTo>
                    <a:pt x="111" y="180"/>
                  </a:lnTo>
                  <a:lnTo>
                    <a:pt x="142" y="204"/>
                  </a:lnTo>
                  <a:lnTo>
                    <a:pt x="161" y="189"/>
                  </a:lnTo>
                  <a:lnTo>
                    <a:pt x="189" y="197"/>
                  </a:lnTo>
                  <a:lnTo>
                    <a:pt x="201" y="192"/>
                  </a:lnTo>
                  <a:lnTo>
                    <a:pt x="208" y="185"/>
                  </a:lnTo>
                  <a:lnTo>
                    <a:pt x="210" y="161"/>
                  </a:lnTo>
                  <a:lnTo>
                    <a:pt x="229" y="159"/>
                  </a:lnTo>
                  <a:lnTo>
                    <a:pt x="220" y="145"/>
                  </a:lnTo>
                  <a:lnTo>
                    <a:pt x="224" y="135"/>
                  </a:lnTo>
                  <a:lnTo>
                    <a:pt x="246" y="161"/>
                  </a:lnTo>
                  <a:lnTo>
                    <a:pt x="265" y="161"/>
                  </a:lnTo>
                  <a:lnTo>
                    <a:pt x="267" y="137"/>
                  </a:lnTo>
                  <a:lnTo>
                    <a:pt x="314" y="128"/>
                  </a:lnTo>
                  <a:lnTo>
                    <a:pt x="348" y="100"/>
                  </a:lnTo>
                  <a:lnTo>
                    <a:pt x="367" y="90"/>
                  </a:lnTo>
                  <a:lnTo>
                    <a:pt x="381" y="92"/>
                  </a:lnTo>
                  <a:lnTo>
                    <a:pt x="378" y="109"/>
                  </a:lnTo>
                  <a:lnTo>
                    <a:pt x="383" y="116"/>
                  </a:lnTo>
                  <a:lnTo>
                    <a:pt x="416" y="133"/>
                  </a:lnTo>
                  <a:lnTo>
                    <a:pt x="416" y="114"/>
                  </a:lnTo>
                  <a:lnTo>
                    <a:pt x="459" y="102"/>
                  </a:lnTo>
                  <a:lnTo>
                    <a:pt x="478" y="76"/>
                  </a:lnTo>
                  <a:lnTo>
                    <a:pt x="485" y="109"/>
                  </a:lnTo>
                  <a:lnTo>
                    <a:pt x="518" y="104"/>
                  </a:lnTo>
                  <a:lnTo>
                    <a:pt x="535" y="83"/>
                  </a:lnTo>
                  <a:lnTo>
                    <a:pt x="516" y="59"/>
                  </a:lnTo>
                  <a:lnTo>
                    <a:pt x="518" y="21"/>
                  </a:lnTo>
                  <a:lnTo>
                    <a:pt x="568" y="31"/>
                  </a:lnTo>
                  <a:lnTo>
                    <a:pt x="584" y="21"/>
                  </a:lnTo>
                  <a:lnTo>
                    <a:pt x="589" y="31"/>
                  </a:lnTo>
                  <a:lnTo>
                    <a:pt x="596" y="12"/>
                  </a:lnTo>
                  <a:lnTo>
                    <a:pt x="622" y="0"/>
                  </a:lnTo>
                  <a:lnTo>
                    <a:pt x="662" y="12"/>
                  </a:lnTo>
                  <a:lnTo>
                    <a:pt x="686" y="45"/>
                  </a:lnTo>
                  <a:lnTo>
                    <a:pt x="710" y="45"/>
                  </a:lnTo>
                  <a:lnTo>
                    <a:pt x="705" y="62"/>
                  </a:lnTo>
                  <a:lnTo>
                    <a:pt x="778" y="50"/>
                  </a:lnTo>
                  <a:lnTo>
                    <a:pt x="776" y="78"/>
                  </a:lnTo>
                  <a:lnTo>
                    <a:pt x="788" y="88"/>
                  </a:lnTo>
                  <a:lnTo>
                    <a:pt x="802" y="85"/>
                  </a:lnTo>
                  <a:lnTo>
                    <a:pt x="847" y="45"/>
                  </a:lnTo>
                  <a:lnTo>
                    <a:pt x="885" y="71"/>
                  </a:lnTo>
                  <a:lnTo>
                    <a:pt x="885" y="100"/>
                  </a:lnTo>
                  <a:lnTo>
                    <a:pt x="864" y="114"/>
                  </a:lnTo>
                  <a:lnTo>
                    <a:pt x="890" y="145"/>
                  </a:lnTo>
                  <a:lnTo>
                    <a:pt x="873" y="15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8" name="Freeform 85"/>
            <p:cNvSpPr>
              <a:spLocks/>
            </p:cNvSpPr>
            <p:nvPr/>
          </p:nvSpPr>
          <p:spPr bwMode="auto">
            <a:xfrm>
              <a:off x="3282039" y="2352676"/>
              <a:ext cx="806053" cy="488156"/>
            </a:xfrm>
            <a:custGeom>
              <a:avLst/>
              <a:gdLst>
                <a:gd name="T0" fmla="*/ 630 w 677"/>
                <a:gd name="T1" fmla="*/ 318 h 410"/>
                <a:gd name="T2" fmla="*/ 670 w 677"/>
                <a:gd name="T3" fmla="*/ 325 h 410"/>
                <a:gd name="T4" fmla="*/ 648 w 677"/>
                <a:gd name="T5" fmla="*/ 382 h 410"/>
                <a:gd name="T6" fmla="*/ 561 w 677"/>
                <a:gd name="T7" fmla="*/ 339 h 410"/>
                <a:gd name="T8" fmla="*/ 514 w 677"/>
                <a:gd name="T9" fmla="*/ 355 h 410"/>
                <a:gd name="T10" fmla="*/ 509 w 677"/>
                <a:gd name="T11" fmla="*/ 339 h 410"/>
                <a:gd name="T12" fmla="*/ 480 w 677"/>
                <a:gd name="T13" fmla="*/ 306 h 410"/>
                <a:gd name="T14" fmla="*/ 400 w 677"/>
                <a:gd name="T15" fmla="*/ 306 h 410"/>
                <a:gd name="T16" fmla="*/ 383 w 677"/>
                <a:gd name="T17" fmla="*/ 318 h 410"/>
                <a:gd name="T18" fmla="*/ 374 w 677"/>
                <a:gd name="T19" fmla="*/ 384 h 410"/>
                <a:gd name="T20" fmla="*/ 282 w 677"/>
                <a:gd name="T21" fmla="*/ 410 h 410"/>
                <a:gd name="T22" fmla="*/ 265 w 677"/>
                <a:gd name="T23" fmla="*/ 365 h 410"/>
                <a:gd name="T24" fmla="*/ 203 w 677"/>
                <a:gd name="T25" fmla="*/ 337 h 410"/>
                <a:gd name="T26" fmla="*/ 196 w 677"/>
                <a:gd name="T27" fmla="*/ 266 h 410"/>
                <a:gd name="T28" fmla="*/ 142 w 677"/>
                <a:gd name="T29" fmla="*/ 263 h 410"/>
                <a:gd name="T30" fmla="*/ 135 w 677"/>
                <a:gd name="T31" fmla="*/ 230 h 410"/>
                <a:gd name="T32" fmla="*/ 106 w 677"/>
                <a:gd name="T33" fmla="*/ 211 h 410"/>
                <a:gd name="T34" fmla="*/ 97 w 677"/>
                <a:gd name="T35" fmla="*/ 211 h 410"/>
                <a:gd name="T36" fmla="*/ 66 w 677"/>
                <a:gd name="T37" fmla="*/ 173 h 410"/>
                <a:gd name="T38" fmla="*/ 31 w 677"/>
                <a:gd name="T39" fmla="*/ 159 h 410"/>
                <a:gd name="T40" fmla="*/ 21 w 677"/>
                <a:gd name="T41" fmla="*/ 88 h 410"/>
                <a:gd name="T42" fmla="*/ 80 w 677"/>
                <a:gd name="T43" fmla="*/ 74 h 410"/>
                <a:gd name="T44" fmla="*/ 130 w 677"/>
                <a:gd name="T45" fmla="*/ 74 h 410"/>
                <a:gd name="T46" fmla="*/ 166 w 677"/>
                <a:gd name="T47" fmla="*/ 105 h 410"/>
                <a:gd name="T48" fmla="*/ 156 w 677"/>
                <a:gd name="T49" fmla="*/ 76 h 410"/>
                <a:gd name="T50" fmla="*/ 151 w 677"/>
                <a:gd name="T51" fmla="*/ 29 h 410"/>
                <a:gd name="T52" fmla="*/ 220 w 677"/>
                <a:gd name="T53" fmla="*/ 34 h 410"/>
                <a:gd name="T54" fmla="*/ 239 w 677"/>
                <a:gd name="T55" fmla="*/ 0 h 410"/>
                <a:gd name="T56" fmla="*/ 301 w 677"/>
                <a:gd name="T57" fmla="*/ 0 h 410"/>
                <a:gd name="T58" fmla="*/ 303 w 677"/>
                <a:gd name="T59" fmla="*/ 81 h 410"/>
                <a:gd name="T60" fmla="*/ 343 w 677"/>
                <a:gd name="T61" fmla="*/ 95 h 410"/>
                <a:gd name="T62" fmla="*/ 353 w 677"/>
                <a:gd name="T63" fmla="*/ 64 h 410"/>
                <a:gd name="T64" fmla="*/ 412 w 677"/>
                <a:gd name="T65" fmla="*/ 164 h 410"/>
                <a:gd name="T66" fmla="*/ 447 w 677"/>
                <a:gd name="T67" fmla="*/ 154 h 410"/>
                <a:gd name="T68" fmla="*/ 483 w 677"/>
                <a:gd name="T69" fmla="*/ 183 h 410"/>
                <a:gd name="T70" fmla="*/ 504 w 677"/>
                <a:gd name="T71" fmla="*/ 232 h 410"/>
                <a:gd name="T72" fmla="*/ 523 w 677"/>
                <a:gd name="T73" fmla="*/ 254 h 410"/>
                <a:gd name="T74" fmla="*/ 606 w 677"/>
                <a:gd name="T75" fmla="*/ 263 h 410"/>
                <a:gd name="T76" fmla="*/ 606 w 677"/>
                <a:gd name="T77" fmla="*/ 296 h 410"/>
                <a:gd name="T78" fmla="*/ 615 w 677"/>
                <a:gd name="T79" fmla="*/ 31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7" h="410">
                  <a:moveTo>
                    <a:pt x="630" y="318"/>
                  </a:moveTo>
                  <a:lnTo>
                    <a:pt x="630" y="318"/>
                  </a:lnTo>
                  <a:lnTo>
                    <a:pt x="622" y="334"/>
                  </a:lnTo>
                  <a:lnTo>
                    <a:pt x="670" y="325"/>
                  </a:lnTo>
                  <a:lnTo>
                    <a:pt x="677" y="367"/>
                  </a:lnTo>
                  <a:lnTo>
                    <a:pt x="648" y="382"/>
                  </a:lnTo>
                  <a:lnTo>
                    <a:pt x="618" y="384"/>
                  </a:lnTo>
                  <a:lnTo>
                    <a:pt x="561" y="339"/>
                  </a:lnTo>
                  <a:lnTo>
                    <a:pt x="528" y="358"/>
                  </a:lnTo>
                  <a:lnTo>
                    <a:pt x="514" y="355"/>
                  </a:lnTo>
                  <a:lnTo>
                    <a:pt x="506" y="351"/>
                  </a:lnTo>
                  <a:lnTo>
                    <a:pt x="509" y="339"/>
                  </a:lnTo>
                  <a:lnTo>
                    <a:pt x="492" y="337"/>
                  </a:lnTo>
                  <a:lnTo>
                    <a:pt x="480" y="306"/>
                  </a:lnTo>
                  <a:lnTo>
                    <a:pt x="445" y="334"/>
                  </a:lnTo>
                  <a:lnTo>
                    <a:pt x="400" y="306"/>
                  </a:lnTo>
                  <a:lnTo>
                    <a:pt x="388" y="306"/>
                  </a:lnTo>
                  <a:lnTo>
                    <a:pt x="383" y="318"/>
                  </a:lnTo>
                  <a:lnTo>
                    <a:pt x="405" y="351"/>
                  </a:lnTo>
                  <a:lnTo>
                    <a:pt x="374" y="384"/>
                  </a:lnTo>
                  <a:lnTo>
                    <a:pt x="331" y="372"/>
                  </a:lnTo>
                  <a:lnTo>
                    <a:pt x="282" y="410"/>
                  </a:lnTo>
                  <a:lnTo>
                    <a:pt x="267" y="393"/>
                  </a:lnTo>
                  <a:lnTo>
                    <a:pt x="265" y="365"/>
                  </a:lnTo>
                  <a:lnTo>
                    <a:pt x="218" y="355"/>
                  </a:lnTo>
                  <a:lnTo>
                    <a:pt x="203" y="337"/>
                  </a:lnTo>
                  <a:lnTo>
                    <a:pt x="218" y="306"/>
                  </a:lnTo>
                  <a:lnTo>
                    <a:pt x="196" y="266"/>
                  </a:lnTo>
                  <a:lnTo>
                    <a:pt x="173" y="247"/>
                  </a:lnTo>
                  <a:lnTo>
                    <a:pt x="142" y="263"/>
                  </a:lnTo>
                  <a:lnTo>
                    <a:pt x="130" y="244"/>
                  </a:lnTo>
                  <a:lnTo>
                    <a:pt x="135" y="230"/>
                  </a:lnTo>
                  <a:lnTo>
                    <a:pt x="116" y="235"/>
                  </a:lnTo>
                  <a:lnTo>
                    <a:pt x="106" y="211"/>
                  </a:lnTo>
                  <a:lnTo>
                    <a:pt x="118" y="199"/>
                  </a:lnTo>
                  <a:lnTo>
                    <a:pt x="97" y="211"/>
                  </a:lnTo>
                  <a:lnTo>
                    <a:pt x="83" y="209"/>
                  </a:lnTo>
                  <a:lnTo>
                    <a:pt x="66" y="173"/>
                  </a:lnTo>
                  <a:lnTo>
                    <a:pt x="12" y="176"/>
                  </a:lnTo>
                  <a:lnTo>
                    <a:pt x="31" y="159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35" y="64"/>
                  </a:lnTo>
                  <a:lnTo>
                    <a:pt x="80" y="74"/>
                  </a:lnTo>
                  <a:lnTo>
                    <a:pt x="104" y="55"/>
                  </a:lnTo>
                  <a:lnTo>
                    <a:pt x="130" y="74"/>
                  </a:lnTo>
                  <a:lnTo>
                    <a:pt x="132" y="95"/>
                  </a:lnTo>
                  <a:lnTo>
                    <a:pt x="166" y="105"/>
                  </a:lnTo>
                  <a:lnTo>
                    <a:pt x="175" y="88"/>
                  </a:lnTo>
                  <a:lnTo>
                    <a:pt x="156" y="76"/>
                  </a:lnTo>
                  <a:lnTo>
                    <a:pt x="163" y="45"/>
                  </a:lnTo>
                  <a:lnTo>
                    <a:pt x="151" y="29"/>
                  </a:lnTo>
                  <a:lnTo>
                    <a:pt x="161" y="17"/>
                  </a:lnTo>
                  <a:lnTo>
                    <a:pt x="220" y="34"/>
                  </a:lnTo>
                  <a:lnTo>
                    <a:pt x="227" y="29"/>
                  </a:lnTo>
                  <a:lnTo>
                    <a:pt x="239" y="0"/>
                  </a:lnTo>
                  <a:lnTo>
                    <a:pt x="265" y="17"/>
                  </a:lnTo>
                  <a:lnTo>
                    <a:pt x="301" y="0"/>
                  </a:lnTo>
                  <a:lnTo>
                    <a:pt x="286" y="64"/>
                  </a:lnTo>
                  <a:lnTo>
                    <a:pt x="303" y="81"/>
                  </a:lnTo>
                  <a:lnTo>
                    <a:pt x="308" y="109"/>
                  </a:lnTo>
                  <a:lnTo>
                    <a:pt x="343" y="95"/>
                  </a:lnTo>
                  <a:lnTo>
                    <a:pt x="336" y="83"/>
                  </a:lnTo>
                  <a:lnTo>
                    <a:pt x="353" y="64"/>
                  </a:lnTo>
                  <a:lnTo>
                    <a:pt x="372" y="69"/>
                  </a:lnTo>
                  <a:lnTo>
                    <a:pt x="412" y="164"/>
                  </a:lnTo>
                  <a:lnTo>
                    <a:pt x="424" y="154"/>
                  </a:lnTo>
                  <a:lnTo>
                    <a:pt x="447" y="154"/>
                  </a:lnTo>
                  <a:lnTo>
                    <a:pt x="464" y="161"/>
                  </a:lnTo>
                  <a:lnTo>
                    <a:pt x="483" y="183"/>
                  </a:lnTo>
                  <a:lnTo>
                    <a:pt x="509" y="183"/>
                  </a:lnTo>
                  <a:lnTo>
                    <a:pt x="504" y="232"/>
                  </a:lnTo>
                  <a:lnTo>
                    <a:pt x="509" y="249"/>
                  </a:lnTo>
                  <a:lnTo>
                    <a:pt x="523" y="254"/>
                  </a:lnTo>
                  <a:lnTo>
                    <a:pt x="592" y="247"/>
                  </a:lnTo>
                  <a:lnTo>
                    <a:pt x="606" y="263"/>
                  </a:lnTo>
                  <a:lnTo>
                    <a:pt x="620" y="292"/>
                  </a:lnTo>
                  <a:lnTo>
                    <a:pt x="606" y="296"/>
                  </a:lnTo>
                  <a:lnTo>
                    <a:pt x="606" y="306"/>
                  </a:lnTo>
                  <a:lnTo>
                    <a:pt x="615" y="315"/>
                  </a:lnTo>
                  <a:lnTo>
                    <a:pt x="630" y="3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9" name="Freeform 87"/>
            <p:cNvSpPr>
              <a:spLocks/>
            </p:cNvSpPr>
            <p:nvPr/>
          </p:nvSpPr>
          <p:spPr bwMode="auto">
            <a:xfrm>
              <a:off x="4045230" y="2094310"/>
              <a:ext cx="820341" cy="1121569"/>
            </a:xfrm>
            <a:custGeom>
              <a:avLst/>
              <a:gdLst>
                <a:gd name="T0" fmla="*/ 689 w 689"/>
                <a:gd name="T1" fmla="*/ 629 h 942"/>
                <a:gd name="T2" fmla="*/ 639 w 689"/>
                <a:gd name="T3" fmla="*/ 648 h 942"/>
                <a:gd name="T4" fmla="*/ 606 w 689"/>
                <a:gd name="T5" fmla="*/ 653 h 942"/>
                <a:gd name="T6" fmla="*/ 592 w 689"/>
                <a:gd name="T7" fmla="*/ 696 h 942"/>
                <a:gd name="T8" fmla="*/ 540 w 689"/>
                <a:gd name="T9" fmla="*/ 741 h 942"/>
                <a:gd name="T10" fmla="*/ 490 w 689"/>
                <a:gd name="T11" fmla="*/ 786 h 942"/>
                <a:gd name="T12" fmla="*/ 502 w 689"/>
                <a:gd name="T13" fmla="*/ 828 h 942"/>
                <a:gd name="T14" fmla="*/ 493 w 689"/>
                <a:gd name="T15" fmla="*/ 866 h 942"/>
                <a:gd name="T16" fmla="*/ 464 w 689"/>
                <a:gd name="T17" fmla="*/ 880 h 942"/>
                <a:gd name="T18" fmla="*/ 471 w 689"/>
                <a:gd name="T19" fmla="*/ 913 h 942"/>
                <a:gd name="T20" fmla="*/ 467 w 689"/>
                <a:gd name="T21" fmla="*/ 942 h 942"/>
                <a:gd name="T22" fmla="*/ 448 w 689"/>
                <a:gd name="T23" fmla="*/ 911 h 942"/>
                <a:gd name="T24" fmla="*/ 422 w 689"/>
                <a:gd name="T25" fmla="*/ 887 h 942"/>
                <a:gd name="T26" fmla="*/ 386 w 689"/>
                <a:gd name="T27" fmla="*/ 906 h 942"/>
                <a:gd name="T28" fmla="*/ 370 w 689"/>
                <a:gd name="T29" fmla="*/ 857 h 942"/>
                <a:gd name="T30" fmla="*/ 374 w 689"/>
                <a:gd name="T31" fmla="*/ 821 h 942"/>
                <a:gd name="T32" fmla="*/ 341 w 689"/>
                <a:gd name="T33" fmla="*/ 662 h 942"/>
                <a:gd name="T34" fmla="*/ 187 w 689"/>
                <a:gd name="T35" fmla="*/ 617 h 942"/>
                <a:gd name="T36" fmla="*/ 183 w 689"/>
                <a:gd name="T37" fmla="*/ 715 h 942"/>
                <a:gd name="T38" fmla="*/ 152 w 689"/>
                <a:gd name="T39" fmla="*/ 745 h 942"/>
                <a:gd name="T40" fmla="*/ 121 w 689"/>
                <a:gd name="T41" fmla="*/ 743 h 942"/>
                <a:gd name="T42" fmla="*/ 60 w 689"/>
                <a:gd name="T43" fmla="*/ 693 h 942"/>
                <a:gd name="T44" fmla="*/ 52 w 689"/>
                <a:gd name="T45" fmla="*/ 613 h 942"/>
                <a:gd name="T46" fmla="*/ 36 w 689"/>
                <a:gd name="T47" fmla="*/ 584 h 942"/>
                <a:gd name="T48" fmla="*/ 48 w 689"/>
                <a:gd name="T49" fmla="*/ 483 h 942"/>
                <a:gd name="T50" fmla="*/ 52 w 689"/>
                <a:gd name="T51" fmla="*/ 400 h 942"/>
                <a:gd name="T52" fmla="*/ 76 w 689"/>
                <a:gd name="T53" fmla="*/ 367 h 942"/>
                <a:gd name="T54" fmla="*/ 38 w 689"/>
                <a:gd name="T55" fmla="*/ 262 h 942"/>
                <a:gd name="T56" fmla="*/ 17 w 689"/>
                <a:gd name="T57" fmla="*/ 279 h 942"/>
                <a:gd name="T58" fmla="*/ 5 w 689"/>
                <a:gd name="T59" fmla="*/ 232 h 942"/>
                <a:gd name="T60" fmla="*/ 67 w 689"/>
                <a:gd name="T61" fmla="*/ 227 h 942"/>
                <a:gd name="T62" fmla="*/ 33 w 689"/>
                <a:gd name="T63" fmla="*/ 125 h 942"/>
                <a:gd name="T64" fmla="*/ 43 w 689"/>
                <a:gd name="T65" fmla="*/ 90 h 942"/>
                <a:gd name="T66" fmla="*/ 138 w 689"/>
                <a:gd name="T67" fmla="*/ 56 h 942"/>
                <a:gd name="T68" fmla="*/ 190 w 689"/>
                <a:gd name="T69" fmla="*/ 28 h 942"/>
                <a:gd name="T70" fmla="*/ 251 w 689"/>
                <a:gd name="T71" fmla="*/ 4 h 942"/>
                <a:gd name="T72" fmla="*/ 268 w 689"/>
                <a:gd name="T73" fmla="*/ 7 h 942"/>
                <a:gd name="T74" fmla="*/ 287 w 689"/>
                <a:gd name="T75" fmla="*/ 19 h 942"/>
                <a:gd name="T76" fmla="*/ 291 w 689"/>
                <a:gd name="T77" fmla="*/ 61 h 942"/>
                <a:gd name="T78" fmla="*/ 355 w 689"/>
                <a:gd name="T79" fmla="*/ 49 h 942"/>
                <a:gd name="T80" fmla="*/ 431 w 689"/>
                <a:gd name="T81" fmla="*/ 161 h 942"/>
                <a:gd name="T82" fmla="*/ 531 w 689"/>
                <a:gd name="T83" fmla="*/ 187 h 942"/>
                <a:gd name="T84" fmla="*/ 519 w 689"/>
                <a:gd name="T85" fmla="*/ 222 h 942"/>
                <a:gd name="T86" fmla="*/ 469 w 689"/>
                <a:gd name="T87" fmla="*/ 272 h 942"/>
                <a:gd name="T88" fmla="*/ 464 w 689"/>
                <a:gd name="T89" fmla="*/ 331 h 942"/>
                <a:gd name="T90" fmla="*/ 486 w 689"/>
                <a:gd name="T91" fmla="*/ 340 h 942"/>
                <a:gd name="T92" fmla="*/ 497 w 689"/>
                <a:gd name="T93" fmla="*/ 378 h 942"/>
                <a:gd name="T94" fmla="*/ 547 w 689"/>
                <a:gd name="T95" fmla="*/ 371 h 942"/>
                <a:gd name="T96" fmla="*/ 554 w 689"/>
                <a:gd name="T97" fmla="*/ 367 h 942"/>
                <a:gd name="T98" fmla="*/ 613 w 689"/>
                <a:gd name="T99" fmla="*/ 381 h 942"/>
                <a:gd name="T100" fmla="*/ 621 w 689"/>
                <a:gd name="T101" fmla="*/ 404 h 942"/>
                <a:gd name="T102" fmla="*/ 642 w 689"/>
                <a:gd name="T103" fmla="*/ 447 h 942"/>
                <a:gd name="T104" fmla="*/ 654 w 689"/>
                <a:gd name="T105" fmla="*/ 478 h 942"/>
                <a:gd name="T106" fmla="*/ 647 w 689"/>
                <a:gd name="T107" fmla="*/ 55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9" h="942">
                  <a:moveTo>
                    <a:pt x="687" y="608"/>
                  </a:moveTo>
                  <a:lnTo>
                    <a:pt x="687" y="608"/>
                  </a:lnTo>
                  <a:lnTo>
                    <a:pt x="689" y="629"/>
                  </a:lnTo>
                  <a:lnTo>
                    <a:pt x="680" y="643"/>
                  </a:lnTo>
                  <a:lnTo>
                    <a:pt x="654" y="648"/>
                  </a:lnTo>
                  <a:lnTo>
                    <a:pt x="639" y="648"/>
                  </a:lnTo>
                  <a:lnTo>
                    <a:pt x="630" y="643"/>
                  </a:lnTo>
                  <a:lnTo>
                    <a:pt x="618" y="643"/>
                  </a:lnTo>
                  <a:lnTo>
                    <a:pt x="606" y="653"/>
                  </a:lnTo>
                  <a:lnTo>
                    <a:pt x="597" y="665"/>
                  </a:lnTo>
                  <a:lnTo>
                    <a:pt x="592" y="681"/>
                  </a:lnTo>
                  <a:lnTo>
                    <a:pt x="592" y="696"/>
                  </a:lnTo>
                  <a:lnTo>
                    <a:pt x="597" y="710"/>
                  </a:lnTo>
                  <a:lnTo>
                    <a:pt x="580" y="726"/>
                  </a:lnTo>
                  <a:lnTo>
                    <a:pt x="540" y="741"/>
                  </a:lnTo>
                  <a:lnTo>
                    <a:pt x="521" y="752"/>
                  </a:lnTo>
                  <a:lnTo>
                    <a:pt x="512" y="769"/>
                  </a:lnTo>
                  <a:lnTo>
                    <a:pt x="490" y="786"/>
                  </a:lnTo>
                  <a:lnTo>
                    <a:pt x="483" y="800"/>
                  </a:lnTo>
                  <a:lnTo>
                    <a:pt x="497" y="812"/>
                  </a:lnTo>
                  <a:lnTo>
                    <a:pt x="502" y="828"/>
                  </a:lnTo>
                  <a:lnTo>
                    <a:pt x="505" y="847"/>
                  </a:lnTo>
                  <a:lnTo>
                    <a:pt x="500" y="861"/>
                  </a:lnTo>
                  <a:lnTo>
                    <a:pt x="493" y="866"/>
                  </a:lnTo>
                  <a:lnTo>
                    <a:pt x="474" y="868"/>
                  </a:lnTo>
                  <a:lnTo>
                    <a:pt x="467" y="875"/>
                  </a:lnTo>
                  <a:lnTo>
                    <a:pt x="464" y="880"/>
                  </a:lnTo>
                  <a:lnTo>
                    <a:pt x="462" y="897"/>
                  </a:lnTo>
                  <a:lnTo>
                    <a:pt x="462" y="904"/>
                  </a:lnTo>
                  <a:lnTo>
                    <a:pt x="471" y="913"/>
                  </a:lnTo>
                  <a:lnTo>
                    <a:pt x="476" y="920"/>
                  </a:lnTo>
                  <a:lnTo>
                    <a:pt x="474" y="932"/>
                  </a:lnTo>
                  <a:lnTo>
                    <a:pt x="467" y="942"/>
                  </a:lnTo>
                  <a:lnTo>
                    <a:pt x="450" y="937"/>
                  </a:lnTo>
                  <a:lnTo>
                    <a:pt x="448" y="925"/>
                  </a:lnTo>
                  <a:lnTo>
                    <a:pt x="448" y="911"/>
                  </a:lnTo>
                  <a:lnTo>
                    <a:pt x="443" y="897"/>
                  </a:lnTo>
                  <a:lnTo>
                    <a:pt x="429" y="887"/>
                  </a:lnTo>
                  <a:lnTo>
                    <a:pt x="422" y="887"/>
                  </a:lnTo>
                  <a:lnTo>
                    <a:pt x="415" y="894"/>
                  </a:lnTo>
                  <a:lnTo>
                    <a:pt x="407" y="902"/>
                  </a:lnTo>
                  <a:lnTo>
                    <a:pt x="386" y="906"/>
                  </a:lnTo>
                  <a:lnTo>
                    <a:pt x="374" y="906"/>
                  </a:lnTo>
                  <a:lnTo>
                    <a:pt x="370" y="904"/>
                  </a:lnTo>
                  <a:lnTo>
                    <a:pt x="370" y="857"/>
                  </a:lnTo>
                  <a:lnTo>
                    <a:pt x="367" y="854"/>
                  </a:lnTo>
                  <a:lnTo>
                    <a:pt x="363" y="838"/>
                  </a:lnTo>
                  <a:lnTo>
                    <a:pt x="374" y="821"/>
                  </a:lnTo>
                  <a:lnTo>
                    <a:pt x="353" y="819"/>
                  </a:lnTo>
                  <a:lnTo>
                    <a:pt x="348" y="802"/>
                  </a:lnTo>
                  <a:lnTo>
                    <a:pt x="341" y="662"/>
                  </a:lnTo>
                  <a:lnTo>
                    <a:pt x="308" y="648"/>
                  </a:lnTo>
                  <a:lnTo>
                    <a:pt x="306" y="634"/>
                  </a:lnTo>
                  <a:lnTo>
                    <a:pt x="187" y="617"/>
                  </a:lnTo>
                  <a:lnTo>
                    <a:pt x="180" y="646"/>
                  </a:lnTo>
                  <a:lnTo>
                    <a:pt x="199" y="660"/>
                  </a:lnTo>
                  <a:lnTo>
                    <a:pt x="183" y="715"/>
                  </a:lnTo>
                  <a:lnTo>
                    <a:pt x="216" y="717"/>
                  </a:lnTo>
                  <a:lnTo>
                    <a:pt x="211" y="731"/>
                  </a:lnTo>
                  <a:lnTo>
                    <a:pt x="152" y="745"/>
                  </a:lnTo>
                  <a:lnTo>
                    <a:pt x="145" y="759"/>
                  </a:lnTo>
                  <a:lnTo>
                    <a:pt x="138" y="745"/>
                  </a:lnTo>
                  <a:lnTo>
                    <a:pt x="121" y="743"/>
                  </a:lnTo>
                  <a:lnTo>
                    <a:pt x="64" y="755"/>
                  </a:lnTo>
                  <a:lnTo>
                    <a:pt x="86" y="698"/>
                  </a:lnTo>
                  <a:lnTo>
                    <a:pt x="60" y="693"/>
                  </a:lnTo>
                  <a:lnTo>
                    <a:pt x="41" y="667"/>
                  </a:lnTo>
                  <a:lnTo>
                    <a:pt x="38" y="651"/>
                  </a:lnTo>
                  <a:lnTo>
                    <a:pt x="52" y="613"/>
                  </a:lnTo>
                  <a:lnTo>
                    <a:pt x="5" y="615"/>
                  </a:lnTo>
                  <a:lnTo>
                    <a:pt x="7" y="599"/>
                  </a:lnTo>
                  <a:lnTo>
                    <a:pt x="36" y="584"/>
                  </a:lnTo>
                  <a:lnTo>
                    <a:pt x="29" y="542"/>
                  </a:lnTo>
                  <a:lnTo>
                    <a:pt x="29" y="504"/>
                  </a:lnTo>
                  <a:lnTo>
                    <a:pt x="48" y="483"/>
                  </a:lnTo>
                  <a:lnTo>
                    <a:pt x="69" y="478"/>
                  </a:lnTo>
                  <a:lnTo>
                    <a:pt x="112" y="490"/>
                  </a:lnTo>
                  <a:lnTo>
                    <a:pt x="52" y="400"/>
                  </a:lnTo>
                  <a:lnTo>
                    <a:pt x="74" y="404"/>
                  </a:lnTo>
                  <a:lnTo>
                    <a:pt x="78" y="395"/>
                  </a:lnTo>
                  <a:lnTo>
                    <a:pt x="76" y="367"/>
                  </a:lnTo>
                  <a:lnTo>
                    <a:pt x="62" y="331"/>
                  </a:lnTo>
                  <a:lnTo>
                    <a:pt x="78" y="293"/>
                  </a:lnTo>
                  <a:lnTo>
                    <a:pt x="38" y="262"/>
                  </a:lnTo>
                  <a:lnTo>
                    <a:pt x="41" y="298"/>
                  </a:lnTo>
                  <a:lnTo>
                    <a:pt x="3" y="291"/>
                  </a:lnTo>
                  <a:lnTo>
                    <a:pt x="17" y="279"/>
                  </a:lnTo>
                  <a:lnTo>
                    <a:pt x="15" y="258"/>
                  </a:lnTo>
                  <a:lnTo>
                    <a:pt x="0" y="246"/>
                  </a:lnTo>
                  <a:lnTo>
                    <a:pt x="5" y="232"/>
                  </a:lnTo>
                  <a:lnTo>
                    <a:pt x="52" y="243"/>
                  </a:lnTo>
                  <a:lnTo>
                    <a:pt x="64" y="241"/>
                  </a:lnTo>
                  <a:lnTo>
                    <a:pt x="67" y="227"/>
                  </a:lnTo>
                  <a:lnTo>
                    <a:pt x="62" y="175"/>
                  </a:lnTo>
                  <a:lnTo>
                    <a:pt x="24" y="144"/>
                  </a:lnTo>
                  <a:lnTo>
                    <a:pt x="33" y="125"/>
                  </a:lnTo>
                  <a:lnTo>
                    <a:pt x="57" y="137"/>
                  </a:lnTo>
                  <a:lnTo>
                    <a:pt x="64" y="130"/>
                  </a:lnTo>
                  <a:lnTo>
                    <a:pt x="43" y="90"/>
                  </a:lnTo>
                  <a:lnTo>
                    <a:pt x="74" y="97"/>
                  </a:lnTo>
                  <a:lnTo>
                    <a:pt x="105" y="63"/>
                  </a:lnTo>
                  <a:lnTo>
                    <a:pt x="138" y="56"/>
                  </a:lnTo>
                  <a:lnTo>
                    <a:pt x="164" y="68"/>
                  </a:lnTo>
                  <a:lnTo>
                    <a:pt x="171" y="63"/>
                  </a:lnTo>
                  <a:lnTo>
                    <a:pt x="190" y="28"/>
                  </a:lnTo>
                  <a:lnTo>
                    <a:pt x="171" y="4"/>
                  </a:lnTo>
                  <a:lnTo>
                    <a:pt x="180" y="9"/>
                  </a:lnTo>
                  <a:lnTo>
                    <a:pt x="251" y="4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8" y="7"/>
                  </a:lnTo>
                  <a:lnTo>
                    <a:pt x="268" y="9"/>
                  </a:lnTo>
                  <a:lnTo>
                    <a:pt x="270" y="11"/>
                  </a:lnTo>
                  <a:lnTo>
                    <a:pt x="287" y="19"/>
                  </a:lnTo>
                  <a:lnTo>
                    <a:pt x="287" y="33"/>
                  </a:lnTo>
                  <a:lnTo>
                    <a:pt x="287" y="49"/>
                  </a:lnTo>
                  <a:lnTo>
                    <a:pt x="291" y="61"/>
                  </a:lnTo>
                  <a:lnTo>
                    <a:pt x="303" y="61"/>
                  </a:lnTo>
                  <a:lnTo>
                    <a:pt x="341" y="49"/>
                  </a:lnTo>
                  <a:lnTo>
                    <a:pt x="355" y="49"/>
                  </a:lnTo>
                  <a:lnTo>
                    <a:pt x="377" y="66"/>
                  </a:lnTo>
                  <a:lnTo>
                    <a:pt x="443" y="151"/>
                  </a:lnTo>
                  <a:lnTo>
                    <a:pt x="431" y="161"/>
                  </a:lnTo>
                  <a:lnTo>
                    <a:pt x="443" y="182"/>
                  </a:lnTo>
                  <a:lnTo>
                    <a:pt x="464" y="189"/>
                  </a:lnTo>
                  <a:lnTo>
                    <a:pt x="531" y="187"/>
                  </a:lnTo>
                  <a:lnTo>
                    <a:pt x="533" y="196"/>
                  </a:lnTo>
                  <a:lnTo>
                    <a:pt x="528" y="210"/>
                  </a:lnTo>
                  <a:lnTo>
                    <a:pt x="519" y="222"/>
                  </a:lnTo>
                  <a:lnTo>
                    <a:pt x="519" y="229"/>
                  </a:lnTo>
                  <a:lnTo>
                    <a:pt x="497" y="243"/>
                  </a:lnTo>
                  <a:lnTo>
                    <a:pt x="469" y="272"/>
                  </a:lnTo>
                  <a:lnTo>
                    <a:pt x="455" y="300"/>
                  </a:lnTo>
                  <a:lnTo>
                    <a:pt x="471" y="319"/>
                  </a:lnTo>
                  <a:lnTo>
                    <a:pt x="464" y="331"/>
                  </a:lnTo>
                  <a:lnTo>
                    <a:pt x="467" y="338"/>
                  </a:lnTo>
                  <a:lnTo>
                    <a:pt x="476" y="340"/>
                  </a:lnTo>
                  <a:lnTo>
                    <a:pt x="486" y="340"/>
                  </a:lnTo>
                  <a:lnTo>
                    <a:pt x="481" y="355"/>
                  </a:lnTo>
                  <a:lnTo>
                    <a:pt x="488" y="362"/>
                  </a:lnTo>
                  <a:lnTo>
                    <a:pt x="497" y="378"/>
                  </a:lnTo>
                  <a:lnTo>
                    <a:pt x="507" y="383"/>
                  </a:lnTo>
                  <a:lnTo>
                    <a:pt x="516" y="383"/>
                  </a:lnTo>
                  <a:lnTo>
                    <a:pt x="547" y="371"/>
                  </a:lnTo>
                  <a:lnTo>
                    <a:pt x="549" y="369"/>
                  </a:lnTo>
                  <a:lnTo>
                    <a:pt x="552" y="367"/>
                  </a:lnTo>
                  <a:lnTo>
                    <a:pt x="554" y="367"/>
                  </a:lnTo>
                  <a:lnTo>
                    <a:pt x="557" y="369"/>
                  </a:lnTo>
                  <a:lnTo>
                    <a:pt x="571" y="376"/>
                  </a:lnTo>
                  <a:lnTo>
                    <a:pt x="613" y="381"/>
                  </a:lnTo>
                  <a:lnTo>
                    <a:pt x="632" y="381"/>
                  </a:lnTo>
                  <a:lnTo>
                    <a:pt x="623" y="393"/>
                  </a:lnTo>
                  <a:lnTo>
                    <a:pt x="621" y="404"/>
                  </a:lnTo>
                  <a:lnTo>
                    <a:pt x="625" y="419"/>
                  </a:lnTo>
                  <a:lnTo>
                    <a:pt x="632" y="433"/>
                  </a:lnTo>
                  <a:lnTo>
                    <a:pt x="642" y="447"/>
                  </a:lnTo>
                  <a:lnTo>
                    <a:pt x="647" y="447"/>
                  </a:lnTo>
                  <a:lnTo>
                    <a:pt x="651" y="452"/>
                  </a:lnTo>
                  <a:lnTo>
                    <a:pt x="654" y="478"/>
                  </a:lnTo>
                  <a:lnTo>
                    <a:pt x="649" y="513"/>
                  </a:lnTo>
                  <a:lnTo>
                    <a:pt x="644" y="535"/>
                  </a:lnTo>
                  <a:lnTo>
                    <a:pt x="647" y="551"/>
                  </a:lnTo>
                  <a:lnTo>
                    <a:pt x="687" y="6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3645180" y="2018110"/>
              <a:ext cx="533400" cy="732235"/>
            </a:xfrm>
            <a:custGeom>
              <a:avLst/>
              <a:gdLst>
                <a:gd name="T0" fmla="*/ 152 w 448"/>
                <a:gd name="T1" fmla="*/ 83 h 615"/>
                <a:gd name="T2" fmla="*/ 275 w 448"/>
                <a:gd name="T3" fmla="*/ 0 h 615"/>
                <a:gd name="T4" fmla="*/ 303 w 448"/>
                <a:gd name="T5" fmla="*/ 11 h 615"/>
                <a:gd name="T6" fmla="*/ 317 w 448"/>
                <a:gd name="T7" fmla="*/ 33 h 615"/>
                <a:gd name="T8" fmla="*/ 329 w 448"/>
                <a:gd name="T9" fmla="*/ 78 h 615"/>
                <a:gd name="T10" fmla="*/ 348 w 448"/>
                <a:gd name="T11" fmla="*/ 75 h 615"/>
                <a:gd name="T12" fmla="*/ 369 w 448"/>
                <a:gd name="T13" fmla="*/ 45 h 615"/>
                <a:gd name="T14" fmla="*/ 396 w 448"/>
                <a:gd name="T15" fmla="*/ 64 h 615"/>
                <a:gd name="T16" fmla="*/ 441 w 448"/>
                <a:gd name="T17" fmla="*/ 127 h 615"/>
                <a:gd name="T18" fmla="*/ 379 w 448"/>
                <a:gd name="T19" fmla="*/ 154 h 615"/>
                <a:gd name="T20" fmla="*/ 393 w 448"/>
                <a:gd name="T21" fmla="*/ 201 h 615"/>
                <a:gd name="T22" fmla="*/ 360 w 448"/>
                <a:gd name="T23" fmla="*/ 208 h 615"/>
                <a:gd name="T24" fmla="*/ 403 w 448"/>
                <a:gd name="T25" fmla="*/ 291 h 615"/>
                <a:gd name="T26" fmla="*/ 388 w 448"/>
                <a:gd name="T27" fmla="*/ 307 h 615"/>
                <a:gd name="T28" fmla="*/ 336 w 448"/>
                <a:gd name="T29" fmla="*/ 310 h 615"/>
                <a:gd name="T30" fmla="*/ 353 w 448"/>
                <a:gd name="T31" fmla="*/ 343 h 615"/>
                <a:gd name="T32" fmla="*/ 377 w 448"/>
                <a:gd name="T33" fmla="*/ 362 h 615"/>
                <a:gd name="T34" fmla="*/ 414 w 448"/>
                <a:gd name="T35" fmla="*/ 357 h 615"/>
                <a:gd name="T36" fmla="*/ 412 w 448"/>
                <a:gd name="T37" fmla="*/ 431 h 615"/>
                <a:gd name="T38" fmla="*/ 410 w 448"/>
                <a:gd name="T39" fmla="*/ 468 h 615"/>
                <a:gd name="T40" fmla="*/ 448 w 448"/>
                <a:gd name="T41" fmla="*/ 554 h 615"/>
                <a:gd name="T42" fmla="*/ 384 w 448"/>
                <a:gd name="T43" fmla="*/ 547 h 615"/>
                <a:gd name="T44" fmla="*/ 365 w 448"/>
                <a:gd name="T45" fmla="*/ 606 h 615"/>
                <a:gd name="T46" fmla="*/ 325 w 448"/>
                <a:gd name="T47" fmla="*/ 599 h 615"/>
                <a:gd name="T48" fmla="*/ 301 w 448"/>
                <a:gd name="T49" fmla="*/ 587 h 615"/>
                <a:gd name="T50" fmla="*/ 315 w 448"/>
                <a:gd name="T51" fmla="*/ 573 h 615"/>
                <a:gd name="T52" fmla="*/ 287 w 448"/>
                <a:gd name="T53" fmla="*/ 528 h 615"/>
                <a:gd name="T54" fmla="*/ 204 w 448"/>
                <a:gd name="T55" fmla="*/ 530 h 615"/>
                <a:gd name="T56" fmla="*/ 204 w 448"/>
                <a:gd name="T57" fmla="*/ 464 h 615"/>
                <a:gd name="T58" fmla="*/ 159 w 448"/>
                <a:gd name="T59" fmla="*/ 442 h 615"/>
                <a:gd name="T60" fmla="*/ 119 w 448"/>
                <a:gd name="T61" fmla="*/ 435 h 615"/>
                <a:gd name="T62" fmla="*/ 67 w 448"/>
                <a:gd name="T63" fmla="*/ 350 h 615"/>
                <a:gd name="T64" fmla="*/ 38 w 448"/>
                <a:gd name="T65" fmla="*/ 317 h 615"/>
                <a:gd name="T66" fmla="*/ 17 w 448"/>
                <a:gd name="T67" fmla="*/ 262 h 615"/>
                <a:gd name="T68" fmla="*/ 81 w 448"/>
                <a:gd name="T69" fmla="*/ 246 h 615"/>
                <a:gd name="T70" fmla="*/ 69 w 448"/>
                <a:gd name="T71" fmla="*/ 146 h 615"/>
                <a:gd name="T72" fmla="*/ 95 w 448"/>
                <a:gd name="T73" fmla="*/ 116 h 615"/>
                <a:gd name="T74" fmla="*/ 130 w 448"/>
                <a:gd name="T75" fmla="*/ 130 h 615"/>
                <a:gd name="T76" fmla="*/ 152 w 448"/>
                <a:gd name="T77" fmla="*/ 8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615">
                  <a:moveTo>
                    <a:pt x="152" y="83"/>
                  </a:moveTo>
                  <a:lnTo>
                    <a:pt x="152" y="83"/>
                  </a:lnTo>
                  <a:lnTo>
                    <a:pt x="232" y="52"/>
                  </a:lnTo>
                  <a:lnTo>
                    <a:pt x="275" y="0"/>
                  </a:lnTo>
                  <a:lnTo>
                    <a:pt x="282" y="4"/>
                  </a:lnTo>
                  <a:lnTo>
                    <a:pt x="303" y="11"/>
                  </a:lnTo>
                  <a:lnTo>
                    <a:pt x="317" y="16"/>
                  </a:lnTo>
                  <a:lnTo>
                    <a:pt x="317" y="33"/>
                  </a:lnTo>
                  <a:lnTo>
                    <a:pt x="310" y="68"/>
                  </a:lnTo>
                  <a:lnTo>
                    <a:pt x="329" y="78"/>
                  </a:lnTo>
                  <a:lnTo>
                    <a:pt x="339" y="78"/>
                  </a:lnTo>
                  <a:lnTo>
                    <a:pt x="348" y="75"/>
                  </a:lnTo>
                  <a:lnTo>
                    <a:pt x="362" y="52"/>
                  </a:lnTo>
                  <a:lnTo>
                    <a:pt x="369" y="45"/>
                  </a:lnTo>
                  <a:lnTo>
                    <a:pt x="379" y="49"/>
                  </a:lnTo>
                  <a:lnTo>
                    <a:pt x="396" y="64"/>
                  </a:lnTo>
                  <a:lnTo>
                    <a:pt x="396" y="78"/>
                  </a:lnTo>
                  <a:lnTo>
                    <a:pt x="441" y="127"/>
                  </a:lnTo>
                  <a:lnTo>
                    <a:pt x="410" y="161"/>
                  </a:lnTo>
                  <a:lnTo>
                    <a:pt x="379" y="154"/>
                  </a:lnTo>
                  <a:lnTo>
                    <a:pt x="400" y="194"/>
                  </a:lnTo>
                  <a:lnTo>
                    <a:pt x="393" y="201"/>
                  </a:lnTo>
                  <a:lnTo>
                    <a:pt x="369" y="189"/>
                  </a:lnTo>
                  <a:lnTo>
                    <a:pt x="360" y="208"/>
                  </a:lnTo>
                  <a:lnTo>
                    <a:pt x="398" y="239"/>
                  </a:lnTo>
                  <a:lnTo>
                    <a:pt x="403" y="291"/>
                  </a:lnTo>
                  <a:lnTo>
                    <a:pt x="400" y="305"/>
                  </a:lnTo>
                  <a:lnTo>
                    <a:pt x="388" y="307"/>
                  </a:lnTo>
                  <a:lnTo>
                    <a:pt x="341" y="296"/>
                  </a:lnTo>
                  <a:lnTo>
                    <a:pt x="336" y="310"/>
                  </a:lnTo>
                  <a:lnTo>
                    <a:pt x="351" y="322"/>
                  </a:lnTo>
                  <a:lnTo>
                    <a:pt x="353" y="343"/>
                  </a:lnTo>
                  <a:lnTo>
                    <a:pt x="339" y="355"/>
                  </a:lnTo>
                  <a:lnTo>
                    <a:pt x="377" y="362"/>
                  </a:lnTo>
                  <a:lnTo>
                    <a:pt x="374" y="326"/>
                  </a:lnTo>
                  <a:lnTo>
                    <a:pt x="414" y="357"/>
                  </a:lnTo>
                  <a:lnTo>
                    <a:pt x="398" y="395"/>
                  </a:lnTo>
                  <a:lnTo>
                    <a:pt x="412" y="431"/>
                  </a:lnTo>
                  <a:lnTo>
                    <a:pt x="414" y="459"/>
                  </a:lnTo>
                  <a:lnTo>
                    <a:pt x="410" y="468"/>
                  </a:lnTo>
                  <a:lnTo>
                    <a:pt x="388" y="464"/>
                  </a:lnTo>
                  <a:lnTo>
                    <a:pt x="448" y="554"/>
                  </a:lnTo>
                  <a:lnTo>
                    <a:pt x="405" y="542"/>
                  </a:lnTo>
                  <a:lnTo>
                    <a:pt x="384" y="547"/>
                  </a:lnTo>
                  <a:lnTo>
                    <a:pt x="365" y="568"/>
                  </a:lnTo>
                  <a:lnTo>
                    <a:pt x="365" y="606"/>
                  </a:lnTo>
                  <a:lnTo>
                    <a:pt x="317" y="615"/>
                  </a:lnTo>
                  <a:lnTo>
                    <a:pt x="325" y="599"/>
                  </a:lnTo>
                  <a:lnTo>
                    <a:pt x="310" y="596"/>
                  </a:lnTo>
                  <a:lnTo>
                    <a:pt x="301" y="587"/>
                  </a:lnTo>
                  <a:lnTo>
                    <a:pt x="301" y="577"/>
                  </a:lnTo>
                  <a:lnTo>
                    <a:pt x="315" y="573"/>
                  </a:lnTo>
                  <a:lnTo>
                    <a:pt x="301" y="544"/>
                  </a:lnTo>
                  <a:lnTo>
                    <a:pt x="287" y="528"/>
                  </a:lnTo>
                  <a:lnTo>
                    <a:pt x="218" y="535"/>
                  </a:lnTo>
                  <a:lnTo>
                    <a:pt x="204" y="530"/>
                  </a:lnTo>
                  <a:lnTo>
                    <a:pt x="199" y="513"/>
                  </a:lnTo>
                  <a:lnTo>
                    <a:pt x="204" y="464"/>
                  </a:lnTo>
                  <a:lnTo>
                    <a:pt x="178" y="464"/>
                  </a:lnTo>
                  <a:lnTo>
                    <a:pt x="159" y="442"/>
                  </a:lnTo>
                  <a:lnTo>
                    <a:pt x="142" y="435"/>
                  </a:lnTo>
                  <a:lnTo>
                    <a:pt x="119" y="435"/>
                  </a:lnTo>
                  <a:lnTo>
                    <a:pt x="107" y="445"/>
                  </a:lnTo>
                  <a:lnTo>
                    <a:pt x="67" y="350"/>
                  </a:lnTo>
                  <a:lnTo>
                    <a:pt x="48" y="345"/>
                  </a:lnTo>
                  <a:lnTo>
                    <a:pt x="38" y="317"/>
                  </a:lnTo>
                  <a:lnTo>
                    <a:pt x="0" y="279"/>
                  </a:lnTo>
                  <a:lnTo>
                    <a:pt x="17" y="262"/>
                  </a:lnTo>
                  <a:lnTo>
                    <a:pt x="55" y="267"/>
                  </a:lnTo>
                  <a:lnTo>
                    <a:pt x="81" y="246"/>
                  </a:lnTo>
                  <a:lnTo>
                    <a:pt x="64" y="210"/>
                  </a:lnTo>
                  <a:lnTo>
                    <a:pt x="69" y="146"/>
                  </a:lnTo>
                  <a:lnTo>
                    <a:pt x="90" y="144"/>
                  </a:lnTo>
                  <a:lnTo>
                    <a:pt x="95" y="116"/>
                  </a:lnTo>
                  <a:lnTo>
                    <a:pt x="116" y="135"/>
                  </a:lnTo>
                  <a:lnTo>
                    <a:pt x="130" y="130"/>
                  </a:lnTo>
                  <a:lnTo>
                    <a:pt x="154" y="106"/>
                  </a:lnTo>
                  <a:lnTo>
                    <a:pt x="152" y="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1" name="Freeform 91"/>
            <p:cNvSpPr>
              <a:spLocks/>
            </p:cNvSpPr>
            <p:nvPr/>
          </p:nvSpPr>
          <p:spPr bwMode="auto">
            <a:xfrm>
              <a:off x="1317508" y="1282303"/>
              <a:ext cx="554831" cy="261938"/>
            </a:xfrm>
            <a:custGeom>
              <a:avLst/>
              <a:gdLst>
                <a:gd name="T0" fmla="*/ 5 w 466"/>
                <a:gd name="T1" fmla="*/ 102 h 220"/>
                <a:gd name="T2" fmla="*/ 5 w 466"/>
                <a:gd name="T3" fmla="*/ 102 h 220"/>
                <a:gd name="T4" fmla="*/ 36 w 466"/>
                <a:gd name="T5" fmla="*/ 83 h 220"/>
                <a:gd name="T6" fmla="*/ 33 w 466"/>
                <a:gd name="T7" fmla="*/ 78 h 220"/>
                <a:gd name="T8" fmla="*/ 55 w 466"/>
                <a:gd name="T9" fmla="*/ 87 h 220"/>
                <a:gd name="T10" fmla="*/ 85 w 466"/>
                <a:gd name="T11" fmla="*/ 90 h 220"/>
                <a:gd name="T12" fmla="*/ 130 w 466"/>
                <a:gd name="T13" fmla="*/ 80 h 220"/>
                <a:gd name="T14" fmla="*/ 133 w 466"/>
                <a:gd name="T15" fmla="*/ 66 h 220"/>
                <a:gd name="T16" fmla="*/ 130 w 466"/>
                <a:gd name="T17" fmla="*/ 47 h 220"/>
                <a:gd name="T18" fmla="*/ 130 w 466"/>
                <a:gd name="T19" fmla="*/ 31 h 220"/>
                <a:gd name="T20" fmla="*/ 140 w 466"/>
                <a:gd name="T21" fmla="*/ 19 h 220"/>
                <a:gd name="T22" fmla="*/ 154 w 466"/>
                <a:gd name="T23" fmla="*/ 14 h 220"/>
                <a:gd name="T24" fmla="*/ 168 w 466"/>
                <a:gd name="T25" fmla="*/ 14 h 220"/>
                <a:gd name="T26" fmla="*/ 206 w 466"/>
                <a:gd name="T27" fmla="*/ 2 h 220"/>
                <a:gd name="T28" fmla="*/ 230 w 466"/>
                <a:gd name="T29" fmla="*/ 0 h 220"/>
                <a:gd name="T30" fmla="*/ 253 w 466"/>
                <a:gd name="T31" fmla="*/ 2 h 220"/>
                <a:gd name="T32" fmla="*/ 372 w 466"/>
                <a:gd name="T33" fmla="*/ 35 h 220"/>
                <a:gd name="T34" fmla="*/ 391 w 466"/>
                <a:gd name="T35" fmla="*/ 47 h 220"/>
                <a:gd name="T36" fmla="*/ 398 w 466"/>
                <a:gd name="T37" fmla="*/ 66 h 220"/>
                <a:gd name="T38" fmla="*/ 395 w 466"/>
                <a:gd name="T39" fmla="*/ 83 h 220"/>
                <a:gd name="T40" fmla="*/ 398 w 466"/>
                <a:gd name="T41" fmla="*/ 99 h 220"/>
                <a:gd name="T42" fmla="*/ 414 w 466"/>
                <a:gd name="T43" fmla="*/ 116 h 220"/>
                <a:gd name="T44" fmla="*/ 426 w 466"/>
                <a:gd name="T45" fmla="*/ 121 h 220"/>
                <a:gd name="T46" fmla="*/ 466 w 466"/>
                <a:gd name="T47" fmla="*/ 118 h 220"/>
                <a:gd name="T48" fmla="*/ 462 w 466"/>
                <a:gd name="T49" fmla="*/ 144 h 220"/>
                <a:gd name="T50" fmla="*/ 452 w 466"/>
                <a:gd name="T51" fmla="*/ 151 h 220"/>
                <a:gd name="T52" fmla="*/ 350 w 466"/>
                <a:gd name="T53" fmla="*/ 132 h 220"/>
                <a:gd name="T54" fmla="*/ 350 w 466"/>
                <a:gd name="T55" fmla="*/ 165 h 220"/>
                <a:gd name="T56" fmla="*/ 317 w 466"/>
                <a:gd name="T57" fmla="*/ 154 h 220"/>
                <a:gd name="T58" fmla="*/ 315 w 466"/>
                <a:gd name="T59" fmla="*/ 180 h 220"/>
                <a:gd name="T60" fmla="*/ 227 w 466"/>
                <a:gd name="T61" fmla="*/ 173 h 220"/>
                <a:gd name="T62" fmla="*/ 171 w 466"/>
                <a:gd name="T63" fmla="*/ 196 h 220"/>
                <a:gd name="T64" fmla="*/ 149 w 466"/>
                <a:gd name="T65" fmla="*/ 220 h 220"/>
                <a:gd name="T66" fmla="*/ 50 w 466"/>
                <a:gd name="T67" fmla="*/ 203 h 220"/>
                <a:gd name="T68" fmla="*/ 26 w 466"/>
                <a:gd name="T69" fmla="*/ 165 h 220"/>
                <a:gd name="T70" fmla="*/ 0 w 466"/>
                <a:gd name="T71" fmla="*/ 158 h 220"/>
                <a:gd name="T72" fmla="*/ 21 w 466"/>
                <a:gd name="T73" fmla="*/ 142 h 220"/>
                <a:gd name="T74" fmla="*/ 5 w 466"/>
                <a:gd name="T7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6" h="220">
                  <a:moveTo>
                    <a:pt x="5" y="102"/>
                  </a:moveTo>
                  <a:lnTo>
                    <a:pt x="5" y="102"/>
                  </a:lnTo>
                  <a:lnTo>
                    <a:pt x="36" y="83"/>
                  </a:lnTo>
                  <a:lnTo>
                    <a:pt x="33" y="78"/>
                  </a:lnTo>
                  <a:lnTo>
                    <a:pt x="55" y="87"/>
                  </a:lnTo>
                  <a:lnTo>
                    <a:pt x="85" y="90"/>
                  </a:lnTo>
                  <a:lnTo>
                    <a:pt x="130" y="80"/>
                  </a:lnTo>
                  <a:lnTo>
                    <a:pt x="133" y="66"/>
                  </a:lnTo>
                  <a:lnTo>
                    <a:pt x="130" y="47"/>
                  </a:lnTo>
                  <a:lnTo>
                    <a:pt x="130" y="31"/>
                  </a:lnTo>
                  <a:lnTo>
                    <a:pt x="140" y="19"/>
                  </a:lnTo>
                  <a:lnTo>
                    <a:pt x="154" y="14"/>
                  </a:lnTo>
                  <a:lnTo>
                    <a:pt x="168" y="14"/>
                  </a:lnTo>
                  <a:lnTo>
                    <a:pt x="206" y="2"/>
                  </a:lnTo>
                  <a:lnTo>
                    <a:pt x="230" y="0"/>
                  </a:lnTo>
                  <a:lnTo>
                    <a:pt x="253" y="2"/>
                  </a:lnTo>
                  <a:lnTo>
                    <a:pt x="372" y="35"/>
                  </a:lnTo>
                  <a:lnTo>
                    <a:pt x="391" y="47"/>
                  </a:lnTo>
                  <a:lnTo>
                    <a:pt x="398" y="66"/>
                  </a:lnTo>
                  <a:lnTo>
                    <a:pt x="395" y="83"/>
                  </a:lnTo>
                  <a:lnTo>
                    <a:pt x="398" y="99"/>
                  </a:lnTo>
                  <a:lnTo>
                    <a:pt x="414" y="116"/>
                  </a:lnTo>
                  <a:lnTo>
                    <a:pt x="426" y="121"/>
                  </a:lnTo>
                  <a:lnTo>
                    <a:pt x="466" y="118"/>
                  </a:lnTo>
                  <a:lnTo>
                    <a:pt x="462" y="144"/>
                  </a:lnTo>
                  <a:lnTo>
                    <a:pt x="452" y="151"/>
                  </a:lnTo>
                  <a:lnTo>
                    <a:pt x="350" y="132"/>
                  </a:lnTo>
                  <a:lnTo>
                    <a:pt x="350" y="165"/>
                  </a:lnTo>
                  <a:lnTo>
                    <a:pt x="317" y="154"/>
                  </a:lnTo>
                  <a:lnTo>
                    <a:pt x="315" y="180"/>
                  </a:lnTo>
                  <a:lnTo>
                    <a:pt x="227" y="173"/>
                  </a:lnTo>
                  <a:lnTo>
                    <a:pt x="171" y="196"/>
                  </a:lnTo>
                  <a:lnTo>
                    <a:pt x="149" y="220"/>
                  </a:lnTo>
                  <a:lnTo>
                    <a:pt x="50" y="203"/>
                  </a:lnTo>
                  <a:lnTo>
                    <a:pt x="26" y="165"/>
                  </a:lnTo>
                  <a:lnTo>
                    <a:pt x="0" y="158"/>
                  </a:lnTo>
                  <a:lnTo>
                    <a:pt x="21" y="142"/>
                  </a:lnTo>
                  <a:lnTo>
                    <a:pt x="5" y="1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2" name="Freeform 93"/>
            <p:cNvSpPr>
              <a:spLocks/>
            </p:cNvSpPr>
            <p:nvPr/>
          </p:nvSpPr>
          <p:spPr bwMode="auto">
            <a:xfrm>
              <a:off x="4141671" y="3725466"/>
              <a:ext cx="255984" cy="569119"/>
            </a:xfrm>
            <a:custGeom>
              <a:avLst/>
              <a:gdLst>
                <a:gd name="T0" fmla="*/ 14 w 215"/>
                <a:gd name="T1" fmla="*/ 55 h 478"/>
                <a:gd name="T2" fmla="*/ 40 w 215"/>
                <a:gd name="T3" fmla="*/ 0 h 478"/>
                <a:gd name="T4" fmla="*/ 40 w 215"/>
                <a:gd name="T5" fmla="*/ 7 h 478"/>
                <a:gd name="T6" fmla="*/ 38 w 215"/>
                <a:gd name="T7" fmla="*/ 17 h 478"/>
                <a:gd name="T8" fmla="*/ 35 w 215"/>
                <a:gd name="T9" fmla="*/ 33 h 478"/>
                <a:gd name="T10" fmla="*/ 35 w 215"/>
                <a:gd name="T11" fmla="*/ 67 h 478"/>
                <a:gd name="T12" fmla="*/ 54 w 215"/>
                <a:gd name="T13" fmla="*/ 102 h 478"/>
                <a:gd name="T14" fmla="*/ 76 w 215"/>
                <a:gd name="T15" fmla="*/ 107 h 478"/>
                <a:gd name="T16" fmla="*/ 97 w 215"/>
                <a:gd name="T17" fmla="*/ 123 h 478"/>
                <a:gd name="T18" fmla="*/ 125 w 215"/>
                <a:gd name="T19" fmla="*/ 173 h 478"/>
                <a:gd name="T20" fmla="*/ 128 w 215"/>
                <a:gd name="T21" fmla="*/ 199 h 478"/>
                <a:gd name="T22" fmla="*/ 149 w 215"/>
                <a:gd name="T23" fmla="*/ 206 h 478"/>
                <a:gd name="T24" fmla="*/ 161 w 215"/>
                <a:gd name="T25" fmla="*/ 209 h 478"/>
                <a:gd name="T26" fmla="*/ 173 w 215"/>
                <a:gd name="T27" fmla="*/ 206 h 478"/>
                <a:gd name="T28" fmla="*/ 182 w 215"/>
                <a:gd name="T29" fmla="*/ 228 h 478"/>
                <a:gd name="T30" fmla="*/ 175 w 215"/>
                <a:gd name="T31" fmla="*/ 239 h 478"/>
                <a:gd name="T32" fmla="*/ 173 w 215"/>
                <a:gd name="T33" fmla="*/ 258 h 478"/>
                <a:gd name="T34" fmla="*/ 170 w 215"/>
                <a:gd name="T35" fmla="*/ 268 h 478"/>
                <a:gd name="T36" fmla="*/ 182 w 215"/>
                <a:gd name="T37" fmla="*/ 284 h 478"/>
                <a:gd name="T38" fmla="*/ 208 w 215"/>
                <a:gd name="T39" fmla="*/ 289 h 478"/>
                <a:gd name="T40" fmla="*/ 213 w 215"/>
                <a:gd name="T41" fmla="*/ 325 h 478"/>
                <a:gd name="T42" fmla="*/ 196 w 215"/>
                <a:gd name="T43" fmla="*/ 344 h 478"/>
                <a:gd name="T44" fmla="*/ 180 w 215"/>
                <a:gd name="T45" fmla="*/ 396 h 478"/>
                <a:gd name="T46" fmla="*/ 187 w 215"/>
                <a:gd name="T47" fmla="*/ 415 h 478"/>
                <a:gd name="T48" fmla="*/ 158 w 215"/>
                <a:gd name="T49" fmla="*/ 464 h 478"/>
                <a:gd name="T50" fmla="*/ 123 w 215"/>
                <a:gd name="T51" fmla="*/ 476 h 478"/>
                <a:gd name="T52" fmla="*/ 90 w 215"/>
                <a:gd name="T53" fmla="*/ 464 h 478"/>
                <a:gd name="T54" fmla="*/ 80 w 215"/>
                <a:gd name="T55" fmla="*/ 471 h 478"/>
                <a:gd name="T56" fmla="*/ 47 w 215"/>
                <a:gd name="T57" fmla="*/ 417 h 478"/>
                <a:gd name="T58" fmla="*/ 42 w 215"/>
                <a:gd name="T59" fmla="*/ 377 h 478"/>
                <a:gd name="T60" fmla="*/ 73 w 215"/>
                <a:gd name="T61" fmla="*/ 329 h 478"/>
                <a:gd name="T62" fmla="*/ 28 w 215"/>
                <a:gd name="T63" fmla="*/ 320 h 478"/>
                <a:gd name="T64" fmla="*/ 9 w 215"/>
                <a:gd name="T65" fmla="*/ 254 h 478"/>
                <a:gd name="T66" fmla="*/ 35 w 215"/>
                <a:gd name="T67" fmla="*/ 225 h 478"/>
                <a:gd name="T68" fmla="*/ 26 w 215"/>
                <a:gd name="T69" fmla="*/ 149 h 478"/>
                <a:gd name="T70" fmla="*/ 26 w 215"/>
                <a:gd name="T71" fmla="*/ 119 h 478"/>
                <a:gd name="T72" fmla="*/ 14 w 215"/>
                <a:gd name="T73" fmla="*/ 5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478">
                  <a:moveTo>
                    <a:pt x="14" y="55"/>
                  </a:moveTo>
                  <a:lnTo>
                    <a:pt x="14" y="55"/>
                  </a:lnTo>
                  <a:lnTo>
                    <a:pt x="26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47" y="26"/>
                  </a:lnTo>
                  <a:lnTo>
                    <a:pt x="35" y="33"/>
                  </a:lnTo>
                  <a:lnTo>
                    <a:pt x="33" y="48"/>
                  </a:lnTo>
                  <a:lnTo>
                    <a:pt x="35" y="67"/>
                  </a:lnTo>
                  <a:lnTo>
                    <a:pt x="42" y="85"/>
                  </a:lnTo>
                  <a:lnTo>
                    <a:pt x="54" y="102"/>
                  </a:lnTo>
                  <a:lnTo>
                    <a:pt x="66" y="107"/>
                  </a:lnTo>
                  <a:lnTo>
                    <a:pt x="76" y="107"/>
                  </a:lnTo>
                  <a:lnTo>
                    <a:pt x="90" y="114"/>
                  </a:lnTo>
                  <a:lnTo>
                    <a:pt x="97" y="123"/>
                  </a:lnTo>
                  <a:lnTo>
                    <a:pt x="123" y="166"/>
                  </a:lnTo>
                  <a:lnTo>
                    <a:pt x="125" y="173"/>
                  </a:lnTo>
                  <a:lnTo>
                    <a:pt x="128" y="194"/>
                  </a:lnTo>
                  <a:lnTo>
                    <a:pt x="128" y="199"/>
                  </a:lnTo>
                  <a:lnTo>
                    <a:pt x="135" y="204"/>
                  </a:lnTo>
                  <a:lnTo>
                    <a:pt x="149" y="206"/>
                  </a:lnTo>
                  <a:lnTo>
                    <a:pt x="156" y="209"/>
                  </a:lnTo>
                  <a:lnTo>
                    <a:pt x="161" y="209"/>
                  </a:lnTo>
                  <a:lnTo>
                    <a:pt x="168" y="206"/>
                  </a:lnTo>
                  <a:lnTo>
                    <a:pt x="173" y="206"/>
                  </a:lnTo>
                  <a:lnTo>
                    <a:pt x="180" y="216"/>
                  </a:lnTo>
                  <a:lnTo>
                    <a:pt x="182" y="228"/>
                  </a:lnTo>
                  <a:lnTo>
                    <a:pt x="180" y="235"/>
                  </a:lnTo>
                  <a:lnTo>
                    <a:pt x="175" y="239"/>
                  </a:lnTo>
                  <a:lnTo>
                    <a:pt x="173" y="249"/>
                  </a:lnTo>
                  <a:lnTo>
                    <a:pt x="173" y="258"/>
                  </a:lnTo>
                  <a:lnTo>
                    <a:pt x="170" y="263"/>
                  </a:lnTo>
                  <a:lnTo>
                    <a:pt x="170" y="268"/>
                  </a:lnTo>
                  <a:lnTo>
                    <a:pt x="175" y="280"/>
                  </a:lnTo>
                  <a:lnTo>
                    <a:pt x="182" y="284"/>
                  </a:lnTo>
                  <a:lnTo>
                    <a:pt x="201" y="284"/>
                  </a:lnTo>
                  <a:lnTo>
                    <a:pt x="208" y="289"/>
                  </a:lnTo>
                  <a:lnTo>
                    <a:pt x="215" y="310"/>
                  </a:lnTo>
                  <a:lnTo>
                    <a:pt x="213" y="325"/>
                  </a:lnTo>
                  <a:lnTo>
                    <a:pt x="203" y="334"/>
                  </a:lnTo>
                  <a:lnTo>
                    <a:pt x="196" y="344"/>
                  </a:lnTo>
                  <a:lnTo>
                    <a:pt x="187" y="379"/>
                  </a:lnTo>
                  <a:lnTo>
                    <a:pt x="180" y="396"/>
                  </a:lnTo>
                  <a:lnTo>
                    <a:pt x="168" y="407"/>
                  </a:lnTo>
                  <a:lnTo>
                    <a:pt x="187" y="415"/>
                  </a:lnTo>
                  <a:lnTo>
                    <a:pt x="180" y="438"/>
                  </a:lnTo>
                  <a:lnTo>
                    <a:pt x="158" y="464"/>
                  </a:lnTo>
                  <a:lnTo>
                    <a:pt x="135" y="478"/>
                  </a:lnTo>
                  <a:lnTo>
                    <a:pt x="123" y="476"/>
                  </a:lnTo>
                  <a:lnTo>
                    <a:pt x="102" y="464"/>
                  </a:lnTo>
                  <a:lnTo>
                    <a:pt x="90" y="464"/>
                  </a:lnTo>
                  <a:lnTo>
                    <a:pt x="80" y="469"/>
                  </a:lnTo>
                  <a:lnTo>
                    <a:pt x="80" y="471"/>
                  </a:lnTo>
                  <a:lnTo>
                    <a:pt x="76" y="419"/>
                  </a:lnTo>
                  <a:lnTo>
                    <a:pt x="47" y="417"/>
                  </a:lnTo>
                  <a:lnTo>
                    <a:pt x="40" y="393"/>
                  </a:lnTo>
                  <a:lnTo>
                    <a:pt x="42" y="377"/>
                  </a:lnTo>
                  <a:lnTo>
                    <a:pt x="68" y="367"/>
                  </a:lnTo>
                  <a:lnTo>
                    <a:pt x="73" y="329"/>
                  </a:lnTo>
                  <a:lnTo>
                    <a:pt x="61" y="322"/>
                  </a:lnTo>
                  <a:lnTo>
                    <a:pt x="28" y="320"/>
                  </a:lnTo>
                  <a:lnTo>
                    <a:pt x="31" y="303"/>
                  </a:lnTo>
                  <a:lnTo>
                    <a:pt x="9" y="254"/>
                  </a:lnTo>
                  <a:lnTo>
                    <a:pt x="24" y="223"/>
                  </a:lnTo>
                  <a:lnTo>
                    <a:pt x="35" y="225"/>
                  </a:lnTo>
                  <a:lnTo>
                    <a:pt x="0" y="175"/>
                  </a:lnTo>
                  <a:lnTo>
                    <a:pt x="26" y="149"/>
                  </a:lnTo>
                  <a:lnTo>
                    <a:pt x="33" y="128"/>
                  </a:lnTo>
                  <a:lnTo>
                    <a:pt x="26" y="119"/>
                  </a:lnTo>
                  <a:lnTo>
                    <a:pt x="2" y="114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43" name="TextBox 442"/>
          <p:cNvSpPr txBox="1"/>
          <p:nvPr/>
        </p:nvSpPr>
        <p:spPr>
          <a:xfrm>
            <a:off x="7463099" y="5137244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Belgium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44" name="Group 443"/>
          <p:cNvGrpSpPr/>
          <p:nvPr/>
        </p:nvGrpSpPr>
        <p:grpSpPr>
          <a:xfrm>
            <a:off x="7051159" y="671267"/>
            <a:ext cx="2422592" cy="1557452"/>
            <a:chOff x="2622551" y="2087563"/>
            <a:chExt cx="3894137" cy="2503488"/>
          </a:xfrm>
          <a:solidFill>
            <a:schemeClr val="accent1"/>
          </a:solidFill>
        </p:grpSpPr>
        <p:sp>
          <p:nvSpPr>
            <p:cNvPr id="445" name="Freeform 16"/>
            <p:cNvSpPr>
              <a:spLocks/>
            </p:cNvSpPr>
            <p:nvPr/>
          </p:nvSpPr>
          <p:spPr bwMode="auto">
            <a:xfrm>
              <a:off x="4713288" y="2087563"/>
              <a:ext cx="276225" cy="207963"/>
            </a:xfrm>
            <a:custGeom>
              <a:avLst/>
              <a:gdLst>
                <a:gd name="T0" fmla="*/ 109 w 146"/>
                <a:gd name="T1" fmla="*/ 75 h 110"/>
                <a:gd name="T2" fmla="*/ 114 w 146"/>
                <a:gd name="T3" fmla="*/ 74 h 110"/>
                <a:gd name="T4" fmla="*/ 115 w 146"/>
                <a:gd name="T5" fmla="*/ 69 h 110"/>
                <a:gd name="T6" fmla="*/ 133 w 146"/>
                <a:gd name="T7" fmla="*/ 62 h 110"/>
                <a:gd name="T8" fmla="*/ 136 w 146"/>
                <a:gd name="T9" fmla="*/ 46 h 110"/>
                <a:gd name="T10" fmla="*/ 143 w 146"/>
                <a:gd name="T11" fmla="*/ 37 h 110"/>
                <a:gd name="T12" fmla="*/ 136 w 146"/>
                <a:gd name="T13" fmla="*/ 29 h 110"/>
                <a:gd name="T14" fmla="*/ 130 w 146"/>
                <a:gd name="T15" fmla="*/ 28 h 110"/>
                <a:gd name="T16" fmla="*/ 125 w 146"/>
                <a:gd name="T17" fmla="*/ 30 h 110"/>
                <a:gd name="T18" fmla="*/ 123 w 146"/>
                <a:gd name="T19" fmla="*/ 20 h 110"/>
                <a:gd name="T20" fmla="*/ 106 w 146"/>
                <a:gd name="T21" fmla="*/ 7 h 110"/>
                <a:gd name="T22" fmla="*/ 99 w 146"/>
                <a:gd name="T23" fmla="*/ 28 h 110"/>
                <a:gd name="T24" fmla="*/ 96 w 146"/>
                <a:gd name="T25" fmla="*/ 6 h 110"/>
                <a:gd name="T26" fmla="*/ 73 w 146"/>
                <a:gd name="T27" fmla="*/ 1 h 110"/>
                <a:gd name="T28" fmla="*/ 63 w 146"/>
                <a:gd name="T29" fmla="*/ 13 h 110"/>
                <a:gd name="T30" fmla="*/ 44 w 146"/>
                <a:gd name="T31" fmla="*/ 25 h 110"/>
                <a:gd name="T32" fmla="*/ 31 w 146"/>
                <a:gd name="T33" fmla="*/ 30 h 110"/>
                <a:gd name="T34" fmla="*/ 27 w 146"/>
                <a:gd name="T35" fmla="*/ 41 h 110"/>
                <a:gd name="T36" fmla="*/ 21 w 146"/>
                <a:gd name="T37" fmla="*/ 51 h 110"/>
                <a:gd name="T38" fmla="*/ 13 w 146"/>
                <a:gd name="T39" fmla="*/ 62 h 110"/>
                <a:gd name="T40" fmla="*/ 5 w 146"/>
                <a:gd name="T41" fmla="*/ 70 h 110"/>
                <a:gd name="T42" fmla="*/ 4 w 146"/>
                <a:gd name="T43" fmla="*/ 92 h 110"/>
                <a:gd name="T44" fmla="*/ 15 w 146"/>
                <a:gd name="T45" fmla="*/ 98 h 110"/>
                <a:gd name="T46" fmla="*/ 27 w 146"/>
                <a:gd name="T47" fmla="*/ 104 h 110"/>
                <a:gd name="T48" fmla="*/ 49 w 146"/>
                <a:gd name="T49" fmla="*/ 108 h 110"/>
                <a:gd name="T50" fmla="*/ 67 w 146"/>
                <a:gd name="T51" fmla="*/ 93 h 110"/>
                <a:gd name="T52" fmla="*/ 76 w 146"/>
                <a:gd name="T53" fmla="*/ 95 h 110"/>
                <a:gd name="T54" fmla="*/ 88 w 146"/>
                <a:gd name="T55" fmla="*/ 89 h 110"/>
                <a:gd name="T56" fmla="*/ 93 w 146"/>
                <a:gd name="T57" fmla="*/ 90 h 110"/>
                <a:gd name="T58" fmla="*/ 95 w 146"/>
                <a:gd name="T59" fmla="*/ 88 h 110"/>
                <a:gd name="T60" fmla="*/ 109 w 146"/>
                <a:gd name="T61" fmla="*/ 7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10">
                  <a:moveTo>
                    <a:pt x="109" y="75"/>
                  </a:moveTo>
                  <a:cubicBezTo>
                    <a:pt x="110" y="75"/>
                    <a:pt x="112" y="74"/>
                    <a:pt x="114" y="74"/>
                  </a:cubicBezTo>
                  <a:cubicBezTo>
                    <a:pt x="114" y="72"/>
                    <a:pt x="114" y="70"/>
                    <a:pt x="115" y="69"/>
                  </a:cubicBezTo>
                  <a:cubicBezTo>
                    <a:pt x="119" y="61"/>
                    <a:pt x="126" y="63"/>
                    <a:pt x="133" y="62"/>
                  </a:cubicBezTo>
                  <a:cubicBezTo>
                    <a:pt x="146" y="60"/>
                    <a:pt x="131" y="52"/>
                    <a:pt x="136" y="46"/>
                  </a:cubicBezTo>
                  <a:cubicBezTo>
                    <a:pt x="140" y="43"/>
                    <a:pt x="143" y="43"/>
                    <a:pt x="143" y="37"/>
                  </a:cubicBezTo>
                  <a:cubicBezTo>
                    <a:pt x="143" y="32"/>
                    <a:pt x="141" y="30"/>
                    <a:pt x="136" y="29"/>
                  </a:cubicBezTo>
                  <a:cubicBezTo>
                    <a:pt x="134" y="28"/>
                    <a:pt x="132" y="28"/>
                    <a:pt x="130" y="28"/>
                  </a:cubicBezTo>
                  <a:cubicBezTo>
                    <a:pt x="129" y="28"/>
                    <a:pt x="126" y="31"/>
                    <a:pt x="125" y="30"/>
                  </a:cubicBezTo>
                  <a:cubicBezTo>
                    <a:pt x="122" y="29"/>
                    <a:pt x="124" y="23"/>
                    <a:pt x="123" y="20"/>
                  </a:cubicBezTo>
                  <a:cubicBezTo>
                    <a:pt x="122" y="15"/>
                    <a:pt x="110" y="0"/>
                    <a:pt x="106" y="7"/>
                  </a:cubicBezTo>
                  <a:cubicBezTo>
                    <a:pt x="104" y="11"/>
                    <a:pt x="110" y="34"/>
                    <a:pt x="99" y="28"/>
                  </a:cubicBezTo>
                  <a:cubicBezTo>
                    <a:pt x="91" y="24"/>
                    <a:pt x="99" y="12"/>
                    <a:pt x="96" y="6"/>
                  </a:cubicBezTo>
                  <a:cubicBezTo>
                    <a:pt x="93" y="1"/>
                    <a:pt x="79" y="0"/>
                    <a:pt x="73" y="1"/>
                  </a:cubicBezTo>
                  <a:cubicBezTo>
                    <a:pt x="67" y="2"/>
                    <a:pt x="66" y="9"/>
                    <a:pt x="63" y="13"/>
                  </a:cubicBezTo>
                  <a:cubicBezTo>
                    <a:pt x="58" y="18"/>
                    <a:pt x="51" y="23"/>
                    <a:pt x="44" y="25"/>
                  </a:cubicBezTo>
                  <a:cubicBezTo>
                    <a:pt x="39" y="26"/>
                    <a:pt x="35" y="26"/>
                    <a:pt x="31" y="30"/>
                  </a:cubicBezTo>
                  <a:cubicBezTo>
                    <a:pt x="29" y="33"/>
                    <a:pt x="28" y="37"/>
                    <a:pt x="27" y="41"/>
                  </a:cubicBezTo>
                  <a:cubicBezTo>
                    <a:pt x="25" y="45"/>
                    <a:pt x="23" y="47"/>
                    <a:pt x="21" y="51"/>
                  </a:cubicBezTo>
                  <a:cubicBezTo>
                    <a:pt x="18" y="55"/>
                    <a:pt x="16" y="59"/>
                    <a:pt x="13" y="62"/>
                  </a:cubicBezTo>
                  <a:cubicBezTo>
                    <a:pt x="11" y="65"/>
                    <a:pt x="7" y="67"/>
                    <a:pt x="5" y="70"/>
                  </a:cubicBezTo>
                  <a:cubicBezTo>
                    <a:pt x="0" y="75"/>
                    <a:pt x="0" y="86"/>
                    <a:pt x="4" y="92"/>
                  </a:cubicBezTo>
                  <a:cubicBezTo>
                    <a:pt x="7" y="96"/>
                    <a:pt x="11" y="96"/>
                    <a:pt x="15" y="98"/>
                  </a:cubicBezTo>
                  <a:cubicBezTo>
                    <a:pt x="20" y="99"/>
                    <a:pt x="23" y="100"/>
                    <a:pt x="27" y="104"/>
                  </a:cubicBezTo>
                  <a:cubicBezTo>
                    <a:pt x="32" y="108"/>
                    <a:pt x="43" y="110"/>
                    <a:pt x="49" y="108"/>
                  </a:cubicBezTo>
                  <a:cubicBezTo>
                    <a:pt x="56" y="106"/>
                    <a:pt x="60" y="91"/>
                    <a:pt x="67" y="93"/>
                  </a:cubicBezTo>
                  <a:cubicBezTo>
                    <a:pt x="71" y="94"/>
                    <a:pt x="71" y="98"/>
                    <a:pt x="76" y="95"/>
                  </a:cubicBezTo>
                  <a:cubicBezTo>
                    <a:pt x="80" y="93"/>
                    <a:pt x="82" y="89"/>
                    <a:pt x="88" y="89"/>
                  </a:cubicBezTo>
                  <a:cubicBezTo>
                    <a:pt x="90" y="89"/>
                    <a:pt x="92" y="89"/>
                    <a:pt x="93" y="90"/>
                  </a:cubicBezTo>
                  <a:cubicBezTo>
                    <a:pt x="94" y="89"/>
                    <a:pt x="95" y="89"/>
                    <a:pt x="95" y="88"/>
                  </a:cubicBezTo>
                  <a:cubicBezTo>
                    <a:pt x="99" y="82"/>
                    <a:pt x="102" y="78"/>
                    <a:pt x="109" y="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17"/>
            <p:cNvSpPr>
              <a:spLocks/>
            </p:cNvSpPr>
            <p:nvPr/>
          </p:nvSpPr>
          <p:spPr bwMode="auto">
            <a:xfrm>
              <a:off x="4138613" y="2324100"/>
              <a:ext cx="611188" cy="633413"/>
            </a:xfrm>
            <a:custGeom>
              <a:avLst/>
              <a:gdLst>
                <a:gd name="T0" fmla="*/ 28 w 322"/>
                <a:gd name="T1" fmla="*/ 64 h 334"/>
                <a:gd name="T2" fmla="*/ 51 w 322"/>
                <a:gd name="T3" fmla="*/ 67 h 334"/>
                <a:gd name="T4" fmla="*/ 66 w 322"/>
                <a:gd name="T5" fmla="*/ 66 h 334"/>
                <a:gd name="T6" fmla="*/ 78 w 322"/>
                <a:gd name="T7" fmla="*/ 86 h 334"/>
                <a:gd name="T8" fmla="*/ 100 w 322"/>
                <a:gd name="T9" fmla="*/ 104 h 334"/>
                <a:gd name="T10" fmla="*/ 114 w 322"/>
                <a:gd name="T11" fmla="*/ 128 h 334"/>
                <a:gd name="T12" fmla="*/ 121 w 322"/>
                <a:gd name="T13" fmla="*/ 142 h 334"/>
                <a:gd name="T14" fmla="*/ 132 w 322"/>
                <a:gd name="T15" fmla="*/ 151 h 334"/>
                <a:gd name="T16" fmla="*/ 132 w 322"/>
                <a:gd name="T17" fmla="*/ 166 h 334"/>
                <a:gd name="T18" fmla="*/ 127 w 322"/>
                <a:gd name="T19" fmla="*/ 184 h 334"/>
                <a:gd name="T20" fmla="*/ 109 w 322"/>
                <a:gd name="T21" fmla="*/ 193 h 334"/>
                <a:gd name="T22" fmla="*/ 86 w 322"/>
                <a:gd name="T23" fmla="*/ 191 h 334"/>
                <a:gd name="T24" fmla="*/ 59 w 322"/>
                <a:gd name="T25" fmla="*/ 224 h 334"/>
                <a:gd name="T26" fmla="*/ 55 w 322"/>
                <a:gd name="T27" fmla="*/ 260 h 334"/>
                <a:gd name="T28" fmla="*/ 84 w 322"/>
                <a:gd name="T29" fmla="*/ 249 h 334"/>
                <a:gd name="T30" fmla="*/ 97 w 322"/>
                <a:gd name="T31" fmla="*/ 251 h 334"/>
                <a:gd name="T32" fmla="*/ 110 w 322"/>
                <a:gd name="T33" fmla="*/ 230 h 334"/>
                <a:gd name="T34" fmla="*/ 131 w 322"/>
                <a:gd name="T35" fmla="*/ 246 h 334"/>
                <a:gd name="T36" fmla="*/ 152 w 322"/>
                <a:gd name="T37" fmla="*/ 246 h 334"/>
                <a:gd name="T38" fmla="*/ 174 w 322"/>
                <a:gd name="T39" fmla="*/ 238 h 334"/>
                <a:gd name="T40" fmla="*/ 185 w 322"/>
                <a:gd name="T41" fmla="*/ 247 h 334"/>
                <a:gd name="T42" fmla="*/ 203 w 322"/>
                <a:gd name="T43" fmla="*/ 252 h 334"/>
                <a:gd name="T44" fmla="*/ 210 w 322"/>
                <a:gd name="T45" fmla="*/ 260 h 334"/>
                <a:gd name="T46" fmla="*/ 221 w 322"/>
                <a:gd name="T47" fmla="*/ 247 h 334"/>
                <a:gd name="T48" fmla="*/ 229 w 322"/>
                <a:gd name="T49" fmla="*/ 247 h 334"/>
                <a:gd name="T50" fmla="*/ 235 w 322"/>
                <a:gd name="T51" fmla="*/ 221 h 334"/>
                <a:gd name="T52" fmla="*/ 264 w 322"/>
                <a:gd name="T53" fmla="*/ 258 h 334"/>
                <a:gd name="T54" fmla="*/ 277 w 322"/>
                <a:gd name="T55" fmla="*/ 295 h 334"/>
                <a:gd name="T56" fmla="*/ 310 w 322"/>
                <a:gd name="T57" fmla="*/ 298 h 334"/>
                <a:gd name="T58" fmla="*/ 308 w 322"/>
                <a:gd name="T59" fmla="*/ 274 h 334"/>
                <a:gd name="T60" fmla="*/ 310 w 322"/>
                <a:gd name="T61" fmla="*/ 242 h 334"/>
                <a:gd name="T62" fmla="*/ 301 w 322"/>
                <a:gd name="T63" fmla="*/ 218 h 334"/>
                <a:gd name="T64" fmla="*/ 319 w 322"/>
                <a:gd name="T65" fmla="*/ 201 h 334"/>
                <a:gd name="T66" fmla="*/ 314 w 322"/>
                <a:gd name="T67" fmla="*/ 192 h 334"/>
                <a:gd name="T68" fmla="*/ 301 w 322"/>
                <a:gd name="T69" fmla="*/ 166 h 334"/>
                <a:gd name="T70" fmla="*/ 295 w 322"/>
                <a:gd name="T71" fmla="*/ 147 h 334"/>
                <a:gd name="T72" fmla="*/ 296 w 322"/>
                <a:gd name="T73" fmla="*/ 133 h 334"/>
                <a:gd name="T74" fmla="*/ 286 w 322"/>
                <a:gd name="T75" fmla="*/ 87 h 334"/>
                <a:gd name="T76" fmla="*/ 291 w 322"/>
                <a:gd name="T77" fmla="*/ 70 h 334"/>
                <a:gd name="T78" fmla="*/ 305 w 322"/>
                <a:gd name="T79" fmla="*/ 53 h 334"/>
                <a:gd name="T80" fmla="*/ 306 w 322"/>
                <a:gd name="T81" fmla="*/ 24 h 334"/>
                <a:gd name="T82" fmla="*/ 294 w 322"/>
                <a:gd name="T83" fmla="*/ 29 h 334"/>
                <a:gd name="T84" fmla="*/ 266 w 322"/>
                <a:gd name="T85" fmla="*/ 21 h 334"/>
                <a:gd name="T86" fmla="*/ 240 w 322"/>
                <a:gd name="T87" fmla="*/ 4 h 334"/>
                <a:gd name="T88" fmla="*/ 220 w 322"/>
                <a:gd name="T89" fmla="*/ 1 h 334"/>
                <a:gd name="T90" fmla="*/ 187 w 322"/>
                <a:gd name="T91" fmla="*/ 19 h 334"/>
                <a:gd name="T92" fmla="*/ 169 w 322"/>
                <a:gd name="T93" fmla="*/ 31 h 334"/>
                <a:gd name="T94" fmla="*/ 125 w 322"/>
                <a:gd name="T95" fmla="*/ 43 h 334"/>
                <a:gd name="T96" fmla="*/ 69 w 322"/>
                <a:gd name="T97" fmla="*/ 25 h 334"/>
                <a:gd name="T98" fmla="*/ 38 w 322"/>
                <a:gd name="T99" fmla="*/ 39 h 334"/>
                <a:gd name="T100" fmla="*/ 2 w 322"/>
                <a:gd name="T101" fmla="*/ 54 h 334"/>
                <a:gd name="T102" fmla="*/ 9 w 322"/>
                <a:gd name="T103" fmla="*/ 6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334">
                  <a:moveTo>
                    <a:pt x="9" y="65"/>
                  </a:moveTo>
                  <a:cubicBezTo>
                    <a:pt x="16" y="65"/>
                    <a:pt x="21" y="53"/>
                    <a:pt x="28" y="64"/>
                  </a:cubicBezTo>
                  <a:cubicBezTo>
                    <a:pt x="30" y="68"/>
                    <a:pt x="27" y="79"/>
                    <a:pt x="35" y="80"/>
                  </a:cubicBezTo>
                  <a:cubicBezTo>
                    <a:pt x="42" y="81"/>
                    <a:pt x="45" y="69"/>
                    <a:pt x="51" y="67"/>
                  </a:cubicBezTo>
                  <a:cubicBezTo>
                    <a:pt x="50" y="63"/>
                    <a:pt x="51" y="60"/>
                    <a:pt x="57" y="61"/>
                  </a:cubicBezTo>
                  <a:cubicBezTo>
                    <a:pt x="59" y="62"/>
                    <a:pt x="64" y="64"/>
                    <a:pt x="66" y="66"/>
                  </a:cubicBezTo>
                  <a:cubicBezTo>
                    <a:pt x="69" y="68"/>
                    <a:pt x="70" y="72"/>
                    <a:pt x="72" y="75"/>
                  </a:cubicBezTo>
                  <a:cubicBezTo>
                    <a:pt x="75" y="78"/>
                    <a:pt x="76" y="83"/>
                    <a:pt x="78" y="86"/>
                  </a:cubicBezTo>
                  <a:cubicBezTo>
                    <a:pt x="83" y="92"/>
                    <a:pt x="92" y="88"/>
                    <a:pt x="96" y="94"/>
                  </a:cubicBezTo>
                  <a:cubicBezTo>
                    <a:pt x="98" y="97"/>
                    <a:pt x="98" y="101"/>
                    <a:pt x="100" y="104"/>
                  </a:cubicBezTo>
                  <a:cubicBezTo>
                    <a:pt x="103" y="107"/>
                    <a:pt x="106" y="106"/>
                    <a:pt x="110" y="107"/>
                  </a:cubicBezTo>
                  <a:cubicBezTo>
                    <a:pt x="114" y="113"/>
                    <a:pt x="115" y="121"/>
                    <a:pt x="114" y="128"/>
                  </a:cubicBezTo>
                  <a:cubicBezTo>
                    <a:pt x="113" y="132"/>
                    <a:pt x="113" y="135"/>
                    <a:pt x="116" y="138"/>
                  </a:cubicBezTo>
                  <a:cubicBezTo>
                    <a:pt x="117" y="139"/>
                    <a:pt x="119" y="141"/>
                    <a:pt x="121" y="142"/>
                  </a:cubicBezTo>
                  <a:cubicBezTo>
                    <a:pt x="123" y="143"/>
                    <a:pt x="124" y="142"/>
                    <a:pt x="126" y="143"/>
                  </a:cubicBezTo>
                  <a:cubicBezTo>
                    <a:pt x="132" y="145"/>
                    <a:pt x="131" y="147"/>
                    <a:pt x="132" y="151"/>
                  </a:cubicBezTo>
                  <a:cubicBezTo>
                    <a:pt x="133" y="155"/>
                    <a:pt x="136" y="158"/>
                    <a:pt x="135" y="161"/>
                  </a:cubicBezTo>
                  <a:cubicBezTo>
                    <a:pt x="135" y="163"/>
                    <a:pt x="132" y="164"/>
                    <a:pt x="132" y="166"/>
                  </a:cubicBezTo>
                  <a:cubicBezTo>
                    <a:pt x="130" y="168"/>
                    <a:pt x="131" y="170"/>
                    <a:pt x="130" y="172"/>
                  </a:cubicBezTo>
                  <a:cubicBezTo>
                    <a:pt x="130" y="177"/>
                    <a:pt x="129" y="180"/>
                    <a:pt x="127" y="184"/>
                  </a:cubicBezTo>
                  <a:cubicBezTo>
                    <a:pt x="125" y="187"/>
                    <a:pt x="124" y="192"/>
                    <a:pt x="121" y="194"/>
                  </a:cubicBezTo>
                  <a:cubicBezTo>
                    <a:pt x="118" y="195"/>
                    <a:pt x="112" y="193"/>
                    <a:pt x="109" y="193"/>
                  </a:cubicBezTo>
                  <a:cubicBezTo>
                    <a:pt x="105" y="193"/>
                    <a:pt x="101" y="193"/>
                    <a:pt x="97" y="191"/>
                  </a:cubicBezTo>
                  <a:cubicBezTo>
                    <a:pt x="92" y="189"/>
                    <a:pt x="90" y="188"/>
                    <a:pt x="86" y="191"/>
                  </a:cubicBezTo>
                  <a:cubicBezTo>
                    <a:pt x="80" y="195"/>
                    <a:pt x="74" y="201"/>
                    <a:pt x="69" y="205"/>
                  </a:cubicBezTo>
                  <a:cubicBezTo>
                    <a:pt x="64" y="210"/>
                    <a:pt x="64" y="218"/>
                    <a:pt x="59" y="224"/>
                  </a:cubicBezTo>
                  <a:cubicBezTo>
                    <a:pt x="56" y="229"/>
                    <a:pt x="49" y="236"/>
                    <a:pt x="49" y="241"/>
                  </a:cubicBezTo>
                  <a:cubicBezTo>
                    <a:pt x="49" y="247"/>
                    <a:pt x="53" y="254"/>
                    <a:pt x="55" y="260"/>
                  </a:cubicBezTo>
                  <a:cubicBezTo>
                    <a:pt x="63" y="259"/>
                    <a:pt x="70" y="254"/>
                    <a:pt x="78" y="251"/>
                  </a:cubicBezTo>
                  <a:cubicBezTo>
                    <a:pt x="79" y="250"/>
                    <a:pt x="83" y="248"/>
                    <a:pt x="84" y="249"/>
                  </a:cubicBezTo>
                  <a:cubicBezTo>
                    <a:pt x="86" y="249"/>
                    <a:pt x="87" y="251"/>
                    <a:pt x="89" y="252"/>
                  </a:cubicBezTo>
                  <a:cubicBezTo>
                    <a:pt x="92" y="253"/>
                    <a:pt x="94" y="252"/>
                    <a:pt x="97" y="251"/>
                  </a:cubicBezTo>
                  <a:cubicBezTo>
                    <a:pt x="102" y="249"/>
                    <a:pt x="104" y="244"/>
                    <a:pt x="105" y="238"/>
                  </a:cubicBezTo>
                  <a:cubicBezTo>
                    <a:pt x="106" y="233"/>
                    <a:pt x="105" y="231"/>
                    <a:pt x="110" y="230"/>
                  </a:cubicBezTo>
                  <a:cubicBezTo>
                    <a:pt x="113" y="229"/>
                    <a:pt x="118" y="228"/>
                    <a:pt x="122" y="229"/>
                  </a:cubicBezTo>
                  <a:cubicBezTo>
                    <a:pt x="131" y="231"/>
                    <a:pt x="128" y="239"/>
                    <a:pt x="131" y="246"/>
                  </a:cubicBezTo>
                  <a:cubicBezTo>
                    <a:pt x="133" y="250"/>
                    <a:pt x="137" y="249"/>
                    <a:pt x="141" y="249"/>
                  </a:cubicBezTo>
                  <a:cubicBezTo>
                    <a:pt x="145" y="248"/>
                    <a:pt x="151" y="249"/>
                    <a:pt x="152" y="246"/>
                  </a:cubicBezTo>
                  <a:cubicBezTo>
                    <a:pt x="152" y="245"/>
                    <a:pt x="151" y="243"/>
                    <a:pt x="150" y="242"/>
                  </a:cubicBezTo>
                  <a:cubicBezTo>
                    <a:pt x="155" y="239"/>
                    <a:pt x="168" y="235"/>
                    <a:pt x="174" y="238"/>
                  </a:cubicBezTo>
                  <a:cubicBezTo>
                    <a:pt x="177" y="240"/>
                    <a:pt x="177" y="244"/>
                    <a:pt x="180" y="246"/>
                  </a:cubicBezTo>
                  <a:cubicBezTo>
                    <a:pt x="181" y="247"/>
                    <a:pt x="184" y="248"/>
                    <a:pt x="185" y="247"/>
                  </a:cubicBezTo>
                  <a:cubicBezTo>
                    <a:pt x="188" y="246"/>
                    <a:pt x="186" y="244"/>
                    <a:pt x="188" y="243"/>
                  </a:cubicBezTo>
                  <a:cubicBezTo>
                    <a:pt x="192" y="241"/>
                    <a:pt x="212" y="244"/>
                    <a:pt x="203" y="252"/>
                  </a:cubicBezTo>
                  <a:cubicBezTo>
                    <a:pt x="200" y="254"/>
                    <a:pt x="194" y="254"/>
                    <a:pt x="198" y="258"/>
                  </a:cubicBezTo>
                  <a:cubicBezTo>
                    <a:pt x="201" y="261"/>
                    <a:pt x="207" y="260"/>
                    <a:pt x="210" y="260"/>
                  </a:cubicBezTo>
                  <a:cubicBezTo>
                    <a:pt x="212" y="260"/>
                    <a:pt x="215" y="260"/>
                    <a:pt x="217" y="260"/>
                  </a:cubicBezTo>
                  <a:cubicBezTo>
                    <a:pt x="218" y="255"/>
                    <a:pt x="218" y="251"/>
                    <a:pt x="221" y="247"/>
                  </a:cubicBezTo>
                  <a:cubicBezTo>
                    <a:pt x="223" y="243"/>
                    <a:pt x="227" y="240"/>
                    <a:pt x="227" y="247"/>
                  </a:cubicBezTo>
                  <a:cubicBezTo>
                    <a:pt x="227" y="247"/>
                    <a:pt x="228" y="247"/>
                    <a:pt x="229" y="247"/>
                  </a:cubicBezTo>
                  <a:cubicBezTo>
                    <a:pt x="231" y="240"/>
                    <a:pt x="224" y="229"/>
                    <a:pt x="237" y="229"/>
                  </a:cubicBezTo>
                  <a:cubicBezTo>
                    <a:pt x="238" y="226"/>
                    <a:pt x="235" y="224"/>
                    <a:pt x="235" y="221"/>
                  </a:cubicBezTo>
                  <a:cubicBezTo>
                    <a:pt x="241" y="221"/>
                    <a:pt x="255" y="222"/>
                    <a:pt x="257" y="228"/>
                  </a:cubicBezTo>
                  <a:cubicBezTo>
                    <a:pt x="260" y="239"/>
                    <a:pt x="260" y="248"/>
                    <a:pt x="264" y="258"/>
                  </a:cubicBezTo>
                  <a:cubicBezTo>
                    <a:pt x="267" y="262"/>
                    <a:pt x="268" y="266"/>
                    <a:pt x="269" y="271"/>
                  </a:cubicBezTo>
                  <a:cubicBezTo>
                    <a:pt x="272" y="279"/>
                    <a:pt x="274" y="287"/>
                    <a:pt x="277" y="295"/>
                  </a:cubicBezTo>
                  <a:cubicBezTo>
                    <a:pt x="281" y="302"/>
                    <a:pt x="299" y="334"/>
                    <a:pt x="309" y="319"/>
                  </a:cubicBezTo>
                  <a:cubicBezTo>
                    <a:pt x="315" y="312"/>
                    <a:pt x="311" y="305"/>
                    <a:pt x="310" y="298"/>
                  </a:cubicBezTo>
                  <a:cubicBezTo>
                    <a:pt x="309" y="294"/>
                    <a:pt x="308" y="290"/>
                    <a:pt x="307" y="286"/>
                  </a:cubicBezTo>
                  <a:cubicBezTo>
                    <a:pt x="306" y="281"/>
                    <a:pt x="307" y="279"/>
                    <a:pt x="308" y="274"/>
                  </a:cubicBezTo>
                  <a:cubicBezTo>
                    <a:pt x="309" y="267"/>
                    <a:pt x="304" y="259"/>
                    <a:pt x="307" y="252"/>
                  </a:cubicBezTo>
                  <a:cubicBezTo>
                    <a:pt x="308" y="248"/>
                    <a:pt x="311" y="247"/>
                    <a:pt x="310" y="242"/>
                  </a:cubicBezTo>
                  <a:cubicBezTo>
                    <a:pt x="308" y="238"/>
                    <a:pt x="306" y="234"/>
                    <a:pt x="304" y="230"/>
                  </a:cubicBezTo>
                  <a:cubicBezTo>
                    <a:pt x="303" y="226"/>
                    <a:pt x="302" y="222"/>
                    <a:pt x="301" y="218"/>
                  </a:cubicBezTo>
                  <a:cubicBezTo>
                    <a:pt x="306" y="213"/>
                    <a:pt x="315" y="221"/>
                    <a:pt x="318" y="212"/>
                  </a:cubicBezTo>
                  <a:cubicBezTo>
                    <a:pt x="319" y="209"/>
                    <a:pt x="318" y="204"/>
                    <a:pt x="319" y="201"/>
                  </a:cubicBezTo>
                  <a:cubicBezTo>
                    <a:pt x="320" y="198"/>
                    <a:pt x="322" y="196"/>
                    <a:pt x="322" y="193"/>
                  </a:cubicBezTo>
                  <a:cubicBezTo>
                    <a:pt x="320" y="192"/>
                    <a:pt x="317" y="193"/>
                    <a:pt x="314" y="192"/>
                  </a:cubicBezTo>
                  <a:cubicBezTo>
                    <a:pt x="308" y="191"/>
                    <a:pt x="309" y="186"/>
                    <a:pt x="308" y="181"/>
                  </a:cubicBezTo>
                  <a:cubicBezTo>
                    <a:pt x="306" y="176"/>
                    <a:pt x="300" y="172"/>
                    <a:pt x="301" y="166"/>
                  </a:cubicBezTo>
                  <a:cubicBezTo>
                    <a:pt x="301" y="161"/>
                    <a:pt x="302" y="160"/>
                    <a:pt x="300" y="156"/>
                  </a:cubicBezTo>
                  <a:cubicBezTo>
                    <a:pt x="299" y="152"/>
                    <a:pt x="298" y="149"/>
                    <a:pt x="295" y="147"/>
                  </a:cubicBezTo>
                  <a:cubicBezTo>
                    <a:pt x="291" y="145"/>
                    <a:pt x="286" y="147"/>
                    <a:pt x="288" y="142"/>
                  </a:cubicBezTo>
                  <a:cubicBezTo>
                    <a:pt x="290" y="139"/>
                    <a:pt x="294" y="136"/>
                    <a:pt x="296" y="133"/>
                  </a:cubicBezTo>
                  <a:cubicBezTo>
                    <a:pt x="301" y="126"/>
                    <a:pt x="298" y="119"/>
                    <a:pt x="294" y="111"/>
                  </a:cubicBezTo>
                  <a:cubicBezTo>
                    <a:pt x="290" y="104"/>
                    <a:pt x="290" y="95"/>
                    <a:pt x="286" y="87"/>
                  </a:cubicBezTo>
                  <a:cubicBezTo>
                    <a:pt x="285" y="84"/>
                    <a:pt x="285" y="79"/>
                    <a:pt x="285" y="76"/>
                  </a:cubicBezTo>
                  <a:cubicBezTo>
                    <a:pt x="285" y="69"/>
                    <a:pt x="287" y="72"/>
                    <a:pt x="291" y="70"/>
                  </a:cubicBezTo>
                  <a:cubicBezTo>
                    <a:pt x="295" y="68"/>
                    <a:pt x="295" y="64"/>
                    <a:pt x="297" y="61"/>
                  </a:cubicBezTo>
                  <a:cubicBezTo>
                    <a:pt x="299" y="58"/>
                    <a:pt x="303" y="56"/>
                    <a:pt x="305" y="53"/>
                  </a:cubicBezTo>
                  <a:cubicBezTo>
                    <a:pt x="311" y="45"/>
                    <a:pt x="314" y="37"/>
                    <a:pt x="309" y="29"/>
                  </a:cubicBezTo>
                  <a:cubicBezTo>
                    <a:pt x="308" y="27"/>
                    <a:pt x="307" y="26"/>
                    <a:pt x="306" y="24"/>
                  </a:cubicBezTo>
                  <a:cubicBezTo>
                    <a:pt x="305" y="24"/>
                    <a:pt x="305" y="24"/>
                    <a:pt x="304" y="24"/>
                  </a:cubicBezTo>
                  <a:cubicBezTo>
                    <a:pt x="300" y="25"/>
                    <a:pt x="297" y="28"/>
                    <a:pt x="294" y="29"/>
                  </a:cubicBezTo>
                  <a:cubicBezTo>
                    <a:pt x="290" y="31"/>
                    <a:pt x="286" y="29"/>
                    <a:pt x="282" y="29"/>
                  </a:cubicBezTo>
                  <a:cubicBezTo>
                    <a:pt x="276" y="28"/>
                    <a:pt x="271" y="26"/>
                    <a:pt x="266" y="21"/>
                  </a:cubicBezTo>
                  <a:cubicBezTo>
                    <a:pt x="262" y="17"/>
                    <a:pt x="260" y="9"/>
                    <a:pt x="255" y="7"/>
                  </a:cubicBezTo>
                  <a:cubicBezTo>
                    <a:pt x="251" y="5"/>
                    <a:pt x="244" y="4"/>
                    <a:pt x="240" y="4"/>
                  </a:cubicBezTo>
                  <a:cubicBezTo>
                    <a:pt x="236" y="5"/>
                    <a:pt x="231" y="9"/>
                    <a:pt x="227" y="8"/>
                  </a:cubicBezTo>
                  <a:cubicBezTo>
                    <a:pt x="223" y="6"/>
                    <a:pt x="224" y="2"/>
                    <a:pt x="220" y="1"/>
                  </a:cubicBezTo>
                  <a:cubicBezTo>
                    <a:pt x="215" y="0"/>
                    <a:pt x="211" y="3"/>
                    <a:pt x="208" y="5"/>
                  </a:cubicBezTo>
                  <a:cubicBezTo>
                    <a:pt x="201" y="10"/>
                    <a:pt x="194" y="14"/>
                    <a:pt x="187" y="19"/>
                  </a:cubicBezTo>
                  <a:cubicBezTo>
                    <a:pt x="184" y="21"/>
                    <a:pt x="180" y="20"/>
                    <a:pt x="177" y="22"/>
                  </a:cubicBezTo>
                  <a:cubicBezTo>
                    <a:pt x="173" y="24"/>
                    <a:pt x="172" y="28"/>
                    <a:pt x="169" y="31"/>
                  </a:cubicBezTo>
                  <a:cubicBezTo>
                    <a:pt x="164" y="37"/>
                    <a:pt x="156" y="39"/>
                    <a:pt x="149" y="42"/>
                  </a:cubicBezTo>
                  <a:cubicBezTo>
                    <a:pt x="141" y="45"/>
                    <a:pt x="133" y="44"/>
                    <a:pt x="125" y="43"/>
                  </a:cubicBezTo>
                  <a:cubicBezTo>
                    <a:pt x="113" y="42"/>
                    <a:pt x="98" y="50"/>
                    <a:pt x="88" y="40"/>
                  </a:cubicBezTo>
                  <a:cubicBezTo>
                    <a:pt x="81" y="33"/>
                    <a:pt x="81" y="26"/>
                    <a:pt x="69" y="25"/>
                  </a:cubicBezTo>
                  <a:cubicBezTo>
                    <a:pt x="62" y="25"/>
                    <a:pt x="51" y="27"/>
                    <a:pt x="45" y="30"/>
                  </a:cubicBezTo>
                  <a:cubicBezTo>
                    <a:pt x="42" y="33"/>
                    <a:pt x="41" y="36"/>
                    <a:pt x="38" y="39"/>
                  </a:cubicBezTo>
                  <a:cubicBezTo>
                    <a:pt x="35" y="42"/>
                    <a:pt x="32" y="42"/>
                    <a:pt x="28" y="44"/>
                  </a:cubicBezTo>
                  <a:cubicBezTo>
                    <a:pt x="19" y="47"/>
                    <a:pt x="11" y="51"/>
                    <a:pt x="2" y="54"/>
                  </a:cubicBezTo>
                  <a:cubicBezTo>
                    <a:pt x="1" y="54"/>
                    <a:pt x="1" y="54"/>
                    <a:pt x="0" y="55"/>
                  </a:cubicBezTo>
                  <a:cubicBezTo>
                    <a:pt x="1" y="60"/>
                    <a:pt x="4" y="65"/>
                    <a:pt x="9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18"/>
            <p:cNvSpPr>
              <a:spLocks/>
            </p:cNvSpPr>
            <p:nvPr/>
          </p:nvSpPr>
          <p:spPr bwMode="auto">
            <a:xfrm>
              <a:off x="5389563" y="2501900"/>
              <a:ext cx="344488" cy="290513"/>
            </a:xfrm>
            <a:custGeom>
              <a:avLst/>
              <a:gdLst>
                <a:gd name="T0" fmla="*/ 181 w 182"/>
                <a:gd name="T1" fmla="*/ 17 h 153"/>
                <a:gd name="T2" fmla="*/ 160 w 182"/>
                <a:gd name="T3" fmla="*/ 6 h 153"/>
                <a:gd name="T4" fmla="*/ 145 w 182"/>
                <a:gd name="T5" fmla="*/ 11 h 153"/>
                <a:gd name="T6" fmla="*/ 140 w 182"/>
                <a:gd name="T7" fmla="*/ 16 h 153"/>
                <a:gd name="T8" fmla="*/ 130 w 182"/>
                <a:gd name="T9" fmla="*/ 16 h 153"/>
                <a:gd name="T10" fmla="*/ 117 w 182"/>
                <a:gd name="T11" fmla="*/ 31 h 153"/>
                <a:gd name="T12" fmla="*/ 107 w 182"/>
                <a:gd name="T13" fmla="*/ 26 h 153"/>
                <a:gd name="T14" fmla="*/ 102 w 182"/>
                <a:gd name="T15" fmla="*/ 35 h 153"/>
                <a:gd name="T16" fmla="*/ 95 w 182"/>
                <a:gd name="T17" fmla="*/ 42 h 153"/>
                <a:gd name="T18" fmla="*/ 84 w 182"/>
                <a:gd name="T19" fmla="*/ 43 h 153"/>
                <a:gd name="T20" fmla="*/ 73 w 182"/>
                <a:gd name="T21" fmla="*/ 43 h 153"/>
                <a:gd name="T22" fmla="*/ 65 w 182"/>
                <a:gd name="T23" fmla="*/ 51 h 153"/>
                <a:gd name="T24" fmla="*/ 42 w 182"/>
                <a:gd name="T25" fmla="*/ 45 h 153"/>
                <a:gd name="T26" fmla="*/ 29 w 182"/>
                <a:gd name="T27" fmla="*/ 43 h 153"/>
                <a:gd name="T28" fmla="*/ 18 w 182"/>
                <a:gd name="T29" fmla="*/ 47 h 153"/>
                <a:gd name="T30" fmla="*/ 16 w 182"/>
                <a:gd name="T31" fmla="*/ 59 h 153"/>
                <a:gd name="T32" fmla="*/ 9 w 182"/>
                <a:gd name="T33" fmla="*/ 65 h 153"/>
                <a:gd name="T34" fmla="*/ 9 w 182"/>
                <a:gd name="T35" fmla="*/ 71 h 153"/>
                <a:gd name="T36" fmla="*/ 4 w 182"/>
                <a:gd name="T37" fmla="*/ 75 h 153"/>
                <a:gd name="T38" fmla="*/ 3 w 182"/>
                <a:gd name="T39" fmla="*/ 86 h 153"/>
                <a:gd name="T40" fmla="*/ 13 w 182"/>
                <a:gd name="T41" fmla="*/ 90 h 153"/>
                <a:gd name="T42" fmla="*/ 10 w 182"/>
                <a:gd name="T43" fmla="*/ 100 h 153"/>
                <a:gd name="T44" fmla="*/ 15 w 182"/>
                <a:gd name="T45" fmla="*/ 117 h 153"/>
                <a:gd name="T46" fmla="*/ 12 w 182"/>
                <a:gd name="T47" fmla="*/ 126 h 153"/>
                <a:gd name="T48" fmla="*/ 11 w 182"/>
                <a:gd name="T49" fmla="*/ 134 h 153"/>
                <a:gd name="T50" fmla="*/ 23 w 182"/>
                <a:gd name="T51" fmla="*/ 137 h 153"/>
                <a:gd name="T52" fmla="*/ 34 w 182"/>
                <a:gd name="T53" fmla="*/ 137 h 153"/>
                <a:gd name="T54" fmla="*/ 53 w 182"/>
                <a:gd name="T55" fmla="*/ 148 h 153"/>
                <a:gd name="T56" fmla="*/ 63 w 182"/>
                <a:gd name="T57" fmla="*/ 151 h 153"/>
                <a:gd name="T58" fmla="*/ 67 w 182"/>
                <a:gd name="T59" fmla="*/ 147 h 153"/>
                <a:gd name="T60" fmla="*/ 69 w 182"/>
                <a:gd name="T61" fmla="*/ 144 h 153"/>
                <a:gd name="T62" fmla="*/ 63 w 182"/>
                <a:gd name="T63" fmla="*/ 124 h 153"/>
                <a:gd name="T64" fmla="*/ 48 w 182"/>
                <a:gd name="T65" fmla="*/ 107 h 153"/>
                <a:gd name="T66" fmla="*/ 52 w 182"/>
                <a:gd name="T67" fmla="*/ 97 h 153"/>
                <a:gd name="T68" fmla="*/ 61 w 182"/>
                <a:gd name="T69" fmla="*/ 93 h 153"/>
                <a:gd name="T70" fmla="*/ 67 w 182"/>
                <a:gd name="T71" fmla="*/ 84 h 153"/>
                <a:gd name="T72" fmla="*/ 71 w 182"/>
                <a:gd name="T73" fmla="*/ 74 h 153"/>
                <a:gd name="T74" fmla="*/ 73 w 182"/>
                <a:gd name="T75" fmla="*/ 63 h 153"/>
                <a:gd name="T76" fmla="*/ 82 w 182"/>
                <a:gd name="T77" fmla="*/ 58 h 153"/>
                <a:gd name="T78" fmla="*/ 91 w 182"/>
                <a:gd name="T79" fmla="*/ 63 h 153"/>
                <a:gd name="T80" fmla="*/ 101 w 182"/>
                <a:gd name="T81" fmla="*/ 67 h 153"/>
                <a:gd name="T82" fmla="*/ 112 w 182"/>
                <a:gd name="T83" fmla="*/ 72 h 153"/>
                <a:gd name="T84" fmla="*/ 118 w 182"/>
                <a:gd name="T85" fmla="*/ 79 h 153"/>
                <a:gd name="T86" fmla="*/ 130 w 182"/>
                <a:gd name="T87" fmla="*/ 79 h 153"/>
                <a:gd name="T88" fmla="*/ 137 w 182"/>
                <a:gd name="T89" fmla="*/ 77 h 153"/>
                <a:gd name="T90" fmla="*/ 138 w 182"/>
                <a:gd name="T91" fmla="*/ 73 h 153"/>
                <a:gd name="T92" fmla="*/ 138 w 182"/>
                <a:gd name="T93" fmla="*/ 50 h 153"/>
                <a:gd name="T94" fmla="*/ 146 w 182"/>
                <a:gd name="T95" fmla="*/ 30 h 153"/>
                <a:gd name="T96" fmla="*/ 154 w 182"/>
                <a:gd name="T97" fmla="*/ 33 h 153"/>
                <a:gd name="T98" fmla="*/ 154 w 182"/>
                <a:gd name="T99" fmla="*/ 35 h 153"/>
                <a:gd name="T100" fmla="*/ 157 w 182"/>
                <a:gd name="T101" fmla="*/ 35 h 153"/>
                <a:gd name="T102" fmla="*/ 159 w 182"/>
                <a:gd name="T103" fmla="*/ 46 h 153"/>
                <a:gd name="T104" fmla="*/ 175 w 182"/>
                <a:gd name="T105" fmla="*/ 36 h 153"/>
                <a:gd name="T106" fmla="*/ 175 w 182"/>
                <a:gd name="T107" fmla="*/ 34 h 153"/>
                <a:gd name="T108" fmla="*/ 165 w 182"/>
                <a:gd name="T109" fmla="*/ 25 h 153"/>
                <a:gd name="T110" fmla="*/ 181 w 182"/>
                <a:gd name="T111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53">
                  <a:moveTo>
                    <a:pt x="181" y="17"/>
                  </a:moveTo>
                  <a:cubicBezTo>
                    <a:pt x="180" y="10"/>
                    <a:pt x="165" y="8"/>
                    <a:pt x="160" y="6"/>
                  </a:cubicBezTo>
                  <a:cubicBezTo>
                    <a:pt x="153" y="3"/>
                    <a:pt x="145" y="0"/>
                    <a:pt x="145" y="11"/>
                  </a:cubicBezTo>
                  <a:cubicBezTo>
                    <a:pt x="144" y="16"/>
                    <a:pt x="145" y="16"/>
                    <a:pt x="140" y="16"/>
                  </a:cubicBezTo>
                  <a:cubicBezTo>
                    <a:pt x="137" y="16"/>
                    <a:pt x="133" y="15"/>
                    <a:pt x="130" y="16"/>
                  </a:cubicBezTo>
                  <a:cubicBezTo>
                    <a:pt x="125" y="18"/>
                    <a:pt x="119" y="26"/>
                    <a:pt x="117" y="31"/>
                  </a:cubicBezTo>
                  <a:cubicBezTo>
                    <a:pt x="112" y="32"/>
                    <a:pt x="110" y="26"/>
                    <a:pt x="107" y="26"/>
                  </a:cubicBezTo>
                  <a:cubicBezTo>
                    <a:pt x="102" y="26"/>
                    <a:pt x="102" y="31"/>
                    <a:pt x="102" y="35"/>
                  </a:cubicBezTo>
                  <a:cubicBezTo>
                    <a:pt x="102" y="41"/>
                    <a:pt x="100" y="40"/>
                    <a:pt x="95" y="42"/>
                  </a:cubicBezTo>
                  <a:cubicBezTo>
                    <a:pt x="91" y="43"/>
                    <a:pt x="88" y="44"/>
                    <a:pt x="84" y="43"/>
                  </a:cubicBezTo>
                  <a:cubicBezTo>
                    <a:pt x="79" y="42"/>
                    <a:pt x="77" y="39"/>
                    <a:pt x="73" y="43"/>
                  </a:cubicBezTo>
                  <a:cubicBezTo>
                    <a:pt x="69" y="45"/>
                    <a:pt x="69" y="50"/>
                    <a:pt x="65" y="51"/>
                  </a:cubicBezTo>
                  <a:cubicBezTo>
                    <a:pt x="57" y="53"/>
                    <a:pt x="48" y="48"/>
                    <a:pt x="42" y="45"/>
                  </a:cubicBezTo>
                  <a:cubicBezTo>
                    <a:pt x="38" y="44"/>
                    <a:pt x="33" y="42"/>
                    <a:pt x="29" y="43"/>
                  </a:cubicBezTo>
                  <a:cubicBezTo>
                    <a:pt x="27" y="43"/>
                    <a:pt x="20" y="45"/>
                    <a:pt x="18" y="47"/>
                  </a:cubicBezTo>
                  <a:cubicBezTo>
                    <a:pt x="15" y="50"/>
                    <a:pt x="18" y="55"/>
                    <a:pt x="16" y="59"/>
                  </a:cubicBezTo>
                  <a:cubicBezTo>
                    <a:pt x="15" y="62"/>
                    <a:pt x="11" y="61"/>
                    <a:pt x="9" y="65"/>
                  </a:cubicBezTo>
                  <a:cubicBezTo>
                    <a:pt x="9" y="67"/>
                    <a:pt x="9" y="69"/>
                    <a:pt x="9" y="71"/>
                  </a:cubicBezTo>
                  <a:cubicBezTo>
                    <a:pt x="8" y="72"/>
                    <a:pt x="6" y="73"/>
                    <a:pt x="4" y="75"/>
                  </a:cubicBezTo>
                  <a:cubicBezTo>
                    <a:pt x="2" y="78"/>
                    <a:pt x="0" y="82"/>
                    <a:pt x="3" y="86"/>
                  </a:cubicBezTo>
                  <a:cubicBezTo>
                    <a:pt x="5" y="89"/>
                    <a:pt x="12" y="88"/>
                    <a:pt x="13" y="90"/>
                  </a:cubicBezTo>
                  <a:cubicBezTo>
                    <a:pt x="16" y="94"/>
                    <a:pt x="11" y="98"/>
                    <a:pt x="10" y="100"/>
                  </a:cubicBezTo>
                  <a:cubicBezTo>
                    <a:pt x="4" y="109"/>
                    <a:pt x="11" y="109"/>
                    <a:pt x="15" y="117"/>
                  </a:cubicBezTo>
                  <a:cubicBezTo>
                    <a:pt x="17" y="122"/>
                    <a:pt x="15" y="123"/>
                    <a:pt x="12" y="126"/>
                  </a:cubicBezTo>
                  <a:cubicBezTo>
                    <a:pt x="9" y="129"/>
                    <a:pt x="6" y="131"/>
                    <a:pt x="11" y="134"/>
                  </a:cubicBezTo>
                  <a:cubicBezTo>
                    <a:pt x="14" y="135"/>
                    <a:pt x="19" y="136"/>
                    <a:pt x="23" y="137"/>
                  </a:cubicBezTo>
                  <a:cubicBezTo>
                    <a:pt x="28" y="139"/>
                    <a:pt x="30" y="138"/>
                    <a:pt x="34" y="137"/>
                  </a:cubicBezTo>
                  <a:cubicBezTo>
                    <a:pt x="44" y="133"/>
                    <a:pt x="47" y="142"/>
                    <a:pt x="53" y="148"/>
                  </a:cubicBezTo>
                  <a:cubicBezTo>
                    <a:pt x="57" y="152"/>
                    <a:pt x="58" y="153"/>
                    <a:pt x="63" y="151"/>
                  </a:cubicBezTo>
                  <a:cubicBezTo>
                    <a:pt x="64" y="150"/>
                    <a:pt x="66" y="149"/>
                    <a:pt x="67" y="147"/>
                  </a:cubicBezTo>
                  <a:cubicBezTo>
                    <a:pt x="68" y="146"/>
                    <a:pt x="68" y="145"/>
                    <a:pt x="69" y="144"/>
                  </a:cubicBezTo>
                  <a:cubicBezTo>
                    <a:pt x="70" y="138"/>
                    <a:pt x="66" y="129"/>
                    <a:pt x="63" y="124"/>
                  </a:cubicBezTo>
                  <a:cubicBezTo>
                    <a:pt x="59" y="119"/>
                    <a:pt x="48" y="114"/>
                    <a:pt x="48" y="107"/>
                  </a:cubicBezTo>
                  <a:cubicBezTo>
                    <a:pt x="48" y="105"/>
                    <a:pt x="51" y="99"/>
                    <a:pt x="52" y="97"/>
                  </a:cubicBezTo>
                  <a:cubicBezTo>
                    <a:pt x="55" y="93"/>
                    <a:pt x="57" y="95"/>
                    <a:pt x="61" y="93"/>
                  </a:cubicBezTo>
                  <a:cubicBezTo>
                    <a:pt x="65" y="91"/>
                    <a:pt x="67" y="87"/>
                    <a:pt x="67" y="84"/>
                  </a:cubicBezTo>
                  <a:cubicBezTo>
                    <a:pt x="67" y="78"/>
                    <a:pt x="68" y="78"/>
                    <a:pt x="71" y="74"/>
                  </a:cubicBezTo>
                  <a:cubicBezTo>
                    <a:pt x="73" y="70"/>
                    <a:pt x="72" y="67"/>
                    <a:pt x="73" y="63"/>
                  </a:cubicBezTo>
                  <a:cubicBezTo>
                    <a:pt x="73" y="58"/>
                    <a:pt x="77" y="58"/>
                    <a:pt x="82" y="58"/>
                  </a:cubicBezTo>
                  <a:cubicBezTo>
                    <a:pt x="87" y="58"/>
                    <a:pt x="88" y="60"/>
                    <a:pt x="91" y="63"/>
                  </a:cubicBezTo>
                  <a:cubicBezTo>
                    <a:pt x="94" y="66"/>
                    <a:pt x="97" y="66"/>
                    <a:pt x="101" y="67"/>
                  </a:cubicBezTo>
                  <a:cubicBezTo>
                    <a:pt x="105" y="67"/>
                    <a:pt x="108" y="68"/>
                    <a:pt x="112" y="72"/>
                  </a:cubicBezTo>
                  <a:cubicBezTo>
                    <a:pt x="114" y="74"/>
                    <a:pt x="114" y="78"/>
                    <a:pt x="118" y="79"/>
                  </a:cubicBezTo>
                  <a:cubicBezTo>
                    <a:pt x="121" y="80"/>
                    <a:pt x="127" y="79"/>
                    <a:pt x="130" y="79"/>
                  </a:cubicBezTo>
                  <a:cubicBezTo>
                    <a:pt x="134" y="79"/>
                    <a:pt x="136" y="79"/>
                    <a:pt x="137" y="77"/>
                  </a:cubicBezTo>
                  <a:cubicBezTo>
                    <a:pt x="138" y="76"/>
                    <a:pt x="138" y="75"/>
                    <a:pt x="138" y="73"/>
                  </a:cubicBezTo>
                  <a:cubicBezTo>
                    <a:pt x="138" y="65"/>
                    <a:pt x="136" y="58"/>
                    <a:pt x="138" y="50"/>
                  </a:cubicBezTo>
                  <a:cubicBezTo>
                    <a:pt x="140" y="46"/>
                    <a:pt x="142" y="33"/>
                    <a:pt x="146" y="30"/>
                  </a:cubicBezTo>
                  <a:cubicBezTo>
                    <a:pt x="150" y="27"/>
                    <a:pt x="152" y="31"/>
                    <a:pt x="154" y="33"/>
                  </a:cubicBezTo>
                  <a:cubicBezTo>
                    <a:pt x="154" y="34"/>
                    <a:pt x="154" y="35"/>
                    <a:pt x="154" y="35"/>
                  </a:cubicBezTo>
                  <a:cubicBezTo>
                    <a:pt x="155" y="36"/>
                    <a:pt x="156" y="35"/>
                    <a:pt x="157" y="35"/>
                  </a:cubicBezTo>
                  <a:cubicBezTo>
                    <a:pt x="161" y="39"/>
                    <a:pt x="164" y="41"/>
                    <a:pt x="159" y="46"/>
                  </a:cubicBezTo>
                  <a:cubicBezTo>
                    <a:pt x="164" y="46"/>
                    <a:pt x="174" y="42"/>
                    <a:pt x="175" y="36"/>
                  </a:cubicBezTo>
                  <a:cubicBezTo>
                    <a:pt x="175" y="35"/>
                    <a:pt x="175" y="35"/>
                    <a:pt x="175" y="34"/>
                  </a:cubicBezTo>
                  <a:cubicBezTo>
                    <a:pt x="174" y="29"/>
                    <a:pt x="166" y="30"/>
                    <a:pt x="165" y="25"/>
                  </a:cubicBezTo>
                  <a:cubicBezTo>
                    <a:pt x="163" y="14"/>
                    <a:pt x="182" y="26"/>
                    <a:pt x="181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19"/>
            <p:cNvSpPr>
              <a:spLocks/>
            </p:cNvSpPr>
            <p:nvPr/>
          </p:nvSpPr>
          <p:spPr bwMode="auto">
            <a:xfrm>
              <a:off x="5480051" y="2611438"/>
              <a:ext cx="176213" cy="192088"/>
            </a:xfrm>
            <a:custGeom>
              <a:avLst/>
              <a:gdLst>
                <a:gd name="T0" fmla="*/ 82 w 93"/>
                <a:gd name="T1" fmla="*/ 21 h 101"/>
                <a:gd name="T2" fmla="*/ 70 w 93"/>
                <a:gd name="T3" fmla="*/ 21 h 101"/>
                <a:gd name="T4" fmla="*/ 64 w 93"/>
                <a:gd name="T5" fmla="*/ 14 h 101"/>
                <a:gd name="T6" fmla="*/ 53 w 93"/>
                <a:gd name="T7" fmla="*/ 9 h 101"/>
                <a:gd name="T8" fmla="*/ 43 w 93"/>
                <a:gd name="T9" fmla="*/ 5 h 101"/>
                <a:gd name="T10" fmla="*/ 34 w 93"/>
                <a:gd name="T11" fmla="*/ 0 h 101"/>
                <a:gd name="T12" fmla="*/ 25 w 93"/>
                <a:gd name="T13" fmla="*/ 5 h 101"/>
                <a:gd name="T14" fmla="*/ 23 w 93"/>
                <a:gd name="T15" fmla="*/ 16 h 101"/>
                <a:gd name="T16" fmla="*/ 19 w 93"/>
                <a:gd name="T17" fmla="*/ 26 h 101"/>
                <a:gd name="T18" fmla="*/ 13 w 93"/>
                <a:gd name="T19" fmla="*/ 35 h 101"/>
                <a:gd name="T20" fmla="*/ 4 w 93"/>
                <a:gd name="T21" fmla="*/ 39 h 101"/>
                <a:gd name="T22" fmla="*/ 0 w 93"/>
                <a:gd name="T23" fmla="*/ 49 h 101"/>
                <a:gd name="T24" fmla="*/ 15 w 93"/>
                <a:gd name="T25" fmla="*/ 66 h 101"/>
                <a:gd name="T26" fmla="*/ 21 w 93"/>
                <a:gd name="T27" fmla="*/ 86 h 101"/>
                <a:gd name="T28" fmla="*/ 19 w 93"/>
                <a:gd name="T29" fmla="*/ 89 h 101"/>
                <a:gd name="T30" fmla="*/ 35 w 93"/>
                <a:gd name="T31" fmla="*/ 97 h 101"/>
                <a:gd name="T32" fmla="*/ 72 w 93"/>
                <a:gd name="T33" fmla="*/ 77 h 101"/>
                <a:gd name="T34" fmla="*/ 91 w 93"/>
                <a:gd name="T35" fmla="*/ 47 h 101"/>
                <a:gd name="T36" fmla="*/ 93 w 93"/>
                <a:gd name="T37" fmla="*/ 28 h 101"/>
                <a:gd name="T38" fmla="*/ 89 w 93"/>
                <a:gd name="T39" fmla="*/ 19 h 101"/>
                <a:gd name="T40" fmla="*/ 89 w 93"/>
                <a:gd name="T41" fmla="*/ 19 h 101"/>
                <a:gd name="T42" fmla="*/ 82 w 93"/>
                <a:gd name="T43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01">
                  <a:moveTo>
                    <a:pt x="82" y="21"/>
                  </a:moveTo>
                  <a:cubicBezTo>
                    <a:pt x="79" y="21"/>
                    <a:pt x="73" y="22"/>
                    <a:pt x="70" y="21"/>
                  </a:cubicBezTo>
                  <a:cubicBezTo>
                    <a:pt x="66" y="20"/>
                    <a:pt x="66" y="16"/>
                    <a:pt x="64" y="14"/>
                  </a:cubicBezTo>
                  <a:cubicBezTo>
                    <a:pt x="60" y="10"/>
                    <a:pt x="57" y="9"/>
                    <a:pt x="53" y="9"/>
                  </a:cubicBezTo>
                  <a:cubicBezTo>
                    <a:pt x="49" y="8"/>
                    <a:pt x="46" y="8"/>
                    <a:pt x="43" y="5"/>
                  </a:cubicBezTo>
                  <a:cubicBezTo>
                    <a:pt x="40" y="2"/>
                    <a:pt x="39" y="0"/>
                    <a:pt x="34" y="0"/>
                  </a:cubicBezTo>
                  <a:cubicBezTo>
                    <a:pt x="29" y="0"/>
                    <a:pt x="25" y="0"/>
                    <a:pt x="25" y="5"/>
                  </a:cubicBezTo>
                  <a:cubicBezTo>
                    <a:pt x="24" y="9"/>
                    <a:pt x="25" y="12"/>
                    <a:pt x="23" y="16"/>
                  </a:cubicBezTo>
                  <a:cubicBezTo>
                    <a:pt x="20" y="20"/>
                    <a:pt x="19" y="20"/>
                    <a:pt x="19" y="26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9" y="37"/>
                    <a:pt x="7" y="35"/>
                    <a:pt x="4" y="39"/>
                  </a:cubicBezTo>
                  <a:cubicBezTo>
                    <a:pt x="3" y="41"/>
                    <a:pt x="0" y="47"/>
                    <a:pt x="0" y="49"/>
                  </a:cubicBezTo>
                  <a:cubicBezTo>
                    <a:pt x="0" y="56"/>
                    <a:pt x="11" y="61"/>
                    <a:pt x="15" y="66"/>
                  </a:cubicBezTo>
                  <a:cubicBezTo>
                    <a:pt x="18" y="71"/>
                    <a:pt x="22" y="80"/>
                    <a:pt x="21" y="86"/>
                  </a:cubicBezTo>
                  <a:cubicBezTo>
                    <a:pt x="20" y="87"/>
                    <a:pt x="20" y="88"/>
                    <a:pt x="19" y="89"/>
                  </a:cubicBezTo>
                  <a:cubicBezTo>
                    <a:pt x="24" y="93"/>
                    <a:pt x="30" y="95"/>
                    <a:pt x="35" y="97"/>
                  </a:cubicBezTo>
                  <a:cubicBezTo>
                    <a:pt x="51" y="101"/>
                    <a:pt x="62" y="88"/>
                    <a:pt x="72" y="77"/>
                  </a:cubicBezTo>
                  <a:cubicBezTo>
                    <a:pt x="81" y="67"/>
                    <a:pt x="91" y="61"/>
                    <a:pt x="91" y="47"/>
                  </a:cubicBezTo>
                  <a:cubicBezTo>
                    <a:pt x="92" y="40"/>
                    <a:pt x="93" y="34"/>
                    <a:pt x="93" y="28"/>
                  </a:cubicBezTo>
                  <a:cubicBezTo>
                    <a:pt x="92" y="24"/>
                    <a:pt x="92" y="22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21"/>
                    <a:pt x="86" y="21"/>
                    <a:pt x="82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20"/>
            <p:cNvSpPr>
              <a:spLocks/>
            </p:cNvSpPr>
            <p:nvPr/>
          </p:nvSpPr>
          <p:spPr bwMode="auto">
            <a:xfrm>
              <a:off x="5700713" y="2533650"/>
              <a:ext cx="26988" cy="31750"/>
            </a:xfrm>
            <a:custGeom>
              <a:avLst/>
              <a:gdLst>
                <a:gd name="T0" fmla="*/ 1 w 14"/>
                <a:gd name="T1" fmla="*/ 8 h 16"/>
                <a:gd name="T2" fmla="*/ 10 w 14"/>
                <a:gd name="T3" fmla="*/ 16 h 16"/>
                <a:gd name="T4" fmla="*/ 14 w 14"/>
                <a:gd name="T5" fmla="*/ 3 h 16"/>
                <a:gd name="T6" fmla="*/ 1 w 14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8"/>
                  </a:moveTo>
                  <a:cubicBezTo>
                    <a:pt x="2" y="13"/>
                    <a:pt x="8" y="12"/>
                    <a:pt x="10" y="16"/>
                  </a:cubicBezTo>
                  <a:cubicBezTo>
                    <a:pt x="12" y="12"/>
                    <a:pt x="14" y="7"/>
                    <a:pt x="14" y="3"/>
                  </a:cubicBezTo>
                  <a:cubicBezTo>
                    <a:pt x="9" y="4"/>
                    <a:pt x="0" y="0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21"/>
            <p:cNvSpPr>
              <a:spLocks/>
            </p:cNvSpPr>
            <p:nvPr/>
          </p:nvSpPr>
          <p:spPr bwMode="auto">
            <a:xfrm>
              <a:off x="5651501" y="2552700"/>
              <a:ext cx="47625" cy="49213"/>
            </a:xfrm>
            <a:custGeom>
              <a:avLst/>
              <a:gdLst>
                <a:gd name="T0" fmla="*/ 19 w 25"/>
                <a:gd name="T1" fmla="*/ 8 h 26"/>
                <a:gd name="T2" fmla="*/ 16 w 25"/>
                <a:gd name="T3" fmla="*/ 8 h 26"/>
                <a:gd name="T4" fmla="*/ 16 w 25"/>
                <a:gd name="T5" fmla="*/ 6 h 26"/>
                <a:gd name="T6" fmla="*/ 8 w 25"/>
                <a:gd name="T7" fmla="*/ 3 h 26"/>
                <a:gd name="T8" fmla="*/ 0 w 25"/>
                <a:gd name="T9" fmla="*/ 23 h 26"/>
                <a:gd name="T10" fmla="*/ 0 w 25"/>
                <a:gd name="T11" fmla="*/ 25 h 26"/>
                <a:gd name="T12" fmla="*/ 3 w 25"/>
                <a:gd name="T13" fmla="*/ 26 h 26"/>
                <a:gd name="T14" fmla="*/ 19 w 25"/>
                <a:gd name="T15" fmla="*/ 18 h 26"/>
                <a:gd name="T16" fmla="*/ 23 w 25"/>
                <a:gd name="T17" fmla="*/ 16 h 26"/>
                <a:gd name="T18" fmla="*/ 19 w 25"/>
                <a:gd name="T1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9" y="8"/>
                  </a:moveTo>
                  <a:cubicBezTo>
                    <a:pt x="18" y="8"/>
                    <a:pt x="17" y="9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4" y="4"/>
                    <a:pt x="12" y="0"/>
                    <a:pt x="8" y="3"/>
                  </a:cubicBezTo>
                  <a:cubicBezTo>
                    <a:pt x="4" y="6"/>
                    <a:pt x="2" y="19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9" y="25"/>
                    <a:pt x="14" y="21"/>
                    <a:pt x="19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5" y="13"/>
                    <a:pt x="22" y="11"/>
                    <a:pt x="1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22"/>
            <p:cNvSpPr>
              <a:spLocks noEditPoints="1"/>
            </p:cNvSpPr>
            <p:nvPr/>
          </p:nvSpPr>
          <p:spPr bwMode="auto">
            <a:xfrm>
              <a:off x="5049838" y="2416175"/>
              <a:ext cx="741363" cy="842963"/>
            </a:xfrm>
            <a:custGeom>
              <a:avLst/>
              <a:gdLst>
                <a:gd name="T0" fmla="*/ 387 w 391"/>
                <a:gd name="T1" fmla="*/ 56 h 444"/>
                <a:gd name="T2" fmla="*/ 359 w 391"/>
                <a:gd name="T3" fmla="*/ 37 h 444"/>
                <a:gd name="T4" fmla="*/ 341 w 391"/>
                <a:gd name="T5" fmla="*/ 28 h 444"/>
                <a:gd name="T6" fmla="*/ 293 w 391"/>
                <a:gd name="T7" fmla="*/ 24 h 444"/>
                <a:gd name="T8" fmla="*/ 252 w 391"/>
                <a:gd name="T9" fmla="*/ 18 h 444"/>
                <a:gd name="T10" fmla="*/ 236 w 391"/>
                <a:gd name="T11" fmla="*/ 4 h 444"/>
                <a:gd name="T12" fmla="*/ 220 w 391"/>
                <a:gd name="T13" fmla="*/ 17 h 444"/>
                <a:gd name="T14" fmla="*/ 223 w 391"/>
                <a:gd name="T15" fmla="*/ 33 h 444"/>
                <a:gd name="T16" fmla="*/ 199 w 391"/>
                <a:gd name="T17" fmla="*/ 39 h 444"/>
                <a:gd name="T18" fmla="*/ 179 w 391"/>
                <a:gd name="T19" fmla="*/ 27 h 444"/>
                <a:gd name="T20" fmla="*/ 157 w 391"/>
                <a:gd name="T21" fmla="*/ 23 h 444"/>
                <a:gd name="T22" fmla="*/ 131 w 391"/>
                <a:gd name="T23" fmla="*/ 37 h 444"/>
                <a:gd name="T24" fmla="*/ 99 w 391"/>
                <a:gd name="T25" fmla="*/ 34 h 444"/>
                <a:gd name="T26" fmla="*/ 105 w 391"/>
                <a:gd name="T27" fmla="*/ 63 h 444"/>
                <a:gd name="T28" fmla="*/ 87 w 391"/>
                <a:gd name="T29" fmla="*/ 79 h 444"/>
                <a:gd name="T30" fmla="*/ 73 w 391"/>
                <a:gd name="T31" fmla="*/ 107 h 444"/>
                <a:gd name="T32" fmla="*/ 83 w 391"/>
                <a:gd name="T33" fmla="*/ 156 h 444"/>
                <a:gd name="T34" fmla="*/ 65 w 391"/>
                <a:gd name="T35" fmla="*/ 184 h 444"/>
                <a:gd name="T36" fmla="*/ 24 w 391"/>
                <a:gd name="T37" fmla="*/ 201 h 444"/>
                <a:gd name="T38" fmla="*/ 9 w 391"/>
                <a:gd name="T39" fmla="*/ 208 h 444"/>
                <a:gd name="T40" fmla="*/ 41 w 391"/>
                <a:gd name="T41" fmla="*/ 220 h 444"/>
                <a:gd name="T42" fmla="*/ 77 w 391"/>
                <a:gd name="T43" fmla="*/ 231 h 444"/>
                <a:gd name="T44" fmla="*/ 129 w 391"/>
                <a:gd name="T45" fmla="*/ 272 h 444"/>
                <a:gd name="T46" fmla="*/ 178 w 391"/>
                <a:gd name="T47" fmla="*/ 314 h 444"/>
                <a:gd name="T48" fmla="*/ 178 w 391"/>
                <a:gd name="T49" fmla="*/ 339 h 444"/>
                <a:gd name="T50" fmla="*/ 207 w 391"/>
                <a:gd name="T51" fmla="*/ 381 h 444"/>
                <a:gd name="T52" fmla="*/ 218 w 391"/>
                <a:gd name="T53" fmla="*/ 420 h 444"/>
                <a:gd name="T54" fmla="*/ 285 w 391"/>
                <a:gd name="T55" fmla="*/ 435 h 444"/>
                <a:gd name="T56" fmla="*/ 321 w 391"/>
                <a:gd name="T57" fmla="*/ 393 h 444"/>
                <a:gd name="T58" fmla="*/ 341 w 391"/>
                <a:gd name="T59" fmla="*/ 357 h 444"/>
                <a:gd name="T60" fmla="*/ 318 w 391"/>
                <a:gd name="T61" fmla="*/ 322 h 444"/>
                <a:gd name="T62" fmla="*/ 330 w 391"/>
                <a:gd name="T63" fmla="*/ 283 h 444"/>
                <a:gd name="T64" fmla="*/ 320 w 391"/>
                <a:gd name="T65" fmla="*/ 211 h 444"/>
                <a:gd name="T66" fmla="*/ 350 w 391"/>
                <a:gd name="T67" fmla="*/ 152 h 444"/>
                <a:gd name="T68" fmla="*/ 390 w 391"/>
                <a:gd name="T69" fmla="*/ 93 h 444"/>
                <a:gd name="T70" fmla="*/ 353 w 391"/>
                <a:gd name="T71" fmla="*/ 78 h 444"/>
                <a:gd name="T72" fmla="*/ 338 w 391"/>
                <a:gd name="T73" fmla="*/ 91 h 444"/>
                <a:gd name="T74" fmla="*/ 320 w 391"/>
                <a:gd name="T75" fmla="*/ 98 h 444"/>
                <a:gd name="T76" fmla="*/ 316 w 391"/>
                <a:gd name="T77" fmla="*/ 122 h 444"/>
                <a:gd name="T78" fmla="*/ 318 w 391"/>
                <a:gd name="T79" fmla="*/ 150 h 444"/>
                <a:gd name="T80" fmla="*/ 246 w 391"/>
                <a:gd name="T81" fmla="*/ 192 h 444"/>
                <a:gd name="T82" fmla="*/ 213 w 391"/>
                <a:gd name="T83" fmla="*/ 182 h 444"/>
                <a:gd name="T84" fmla="*/ 191 w 391"/>
                <a:gd name="T85" fmla="*/ 171 h 444"/>
                <a:gd name="T86" fmla="*/ 192 w 391"/>
                <a:gd name="T87" fmla="*/ 135 h 444"/>
                <a:gd name="T88" fmla="*/ 188 w 391"/>
                <a:gd name="T89" fmla="*/ 116 h 444"/>
                <a:gd name="T90" fmla="*/ 197 w 391"/>
                <a:gd name="T91" fmla="*/ 92 h 444"/>
                <a:gd name="T92" fmla="*/ 244 w 391"/>
                <a:gd name="T93" fmla="*/ 96 h 444"/>
                <a:gd name="T94" fmla="*/ 274 w 391"/>
                <a:gd name="T95" fmla="*/ 87 h 444"/>
                <a:gd name="T96" fmla="*/ 296 w 391"/>
                <a:gd name="T97" fmla="*/ 76 h 444"/>
                <a:gd name="T98" fmla="*/ 324 w 391"/>
                <a:gd name="T99" fmla="*/ 56 h 444"/>
                <a:gd name="T100" fmla="*/ 357 w 391"/>
                <a:gd name="T101" fmla="*/ 6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1" h="444">
                  <a:moveTo>
                    <a:pt x="389" y="78"/>
                  </a:moveTo>
                  <a:cubicBezTo>
                    <a:pt x="388" y="74"/>
                    <a:pt x="384" y="71"/>
                    <a:pt x="384" y="66"/>
                  </a:cubicBezTo>
                  <a:cubicBezTo>
                    <a:pt x="385" y="63"/>
                    <a:pt x="388" y="59"/>
                    <a:pt x="387" y="56"/>
                  </a:cubicBezTo>
                  <a:cubicBezTo>
                    <a:pt x="387" y="52"/>
                    <a:pt x="383" y="48"/>
                    <a:pt x="380" y="46"/>
                  </a:cubicBezTo>
                  <a:cubicBezTo>
                    <a:pt x="377" y="44"/>
                    <a:pt x="373" y="45"/>
                    <a:pt x="369" y="45"/>
                  </a:cubicBezTo>
                  <a:cubicBezTo>
                    <a:pt x="365" y="44"/>
                    <a:pt x="361" y="39"/>
                    <a:pt x="359" y="37"/>
                  </a:cubicBezTo>
                  <a:cubicBezTo>
                    <a:pt x="355" y="33"/>
                    <a:pt x="353" y="30"/>
                    <a:pt x="349" y="28"/>
                  </a:cubicBezTo>
                  <a:cubicBezTo>
                    <a:pt x="347" y="27"/>
                    <a:pt x="346" y="27"/>
                    <a:pt x="345" y="26"/>
                  </a:cubicBezTo>
                  <a:cubicBezTo>
                    <a:pt x="343" y="26"/>
                    <a:pt x="342" y="27"/>
                    <a:pt x="341" y="28"/>
                  </a:cubicBezTo>
                  <a:cubicBezTo>
                    <a:pt x="334" y="32"/>
                    <a:pt x="330" y="36"/>
                    <a:pt x="322" y="37"/>
                  </a:cubicBezTo>
                  <a:cubicBezTo>
                    <a:pt x="317" y="37"/>
                    <a:pt x="315" y="35"/>
                    <a:pt x="311" y="33"/>
                  </a:cubicBezTo>
                  <a:cubicBezTo>
                    <a:pt x="305" y="30"/>
                    <a:pt x="299" y="28"/>
                    <a:pt x="293" y="24"/>
                  </a:cubicBezTo>
                  <a:cubicBezTo>
                    <a:pt x="287" y="21"/>
                    <a:pt x="275" y="20"/>
                    <a:pt x="268" y="23"/>
                  </a:cubicBezTo>
                  <a:cubicBezTo>
                    <a:pt x="265" y="25"/>
                    <a:pt x="252" y="35"/>
                    <a:pt x="250" y="27"/>
                  </a:cubicBezTo>
                  <a:cubicBezTo>
                    <a:pt x="249" y="24"/>
                    <a:pt x="255" y="22"/>
                    <a:pt x="252" y="18"/>
                  </a:cubicBezTo>
                  <a:cubicBezTo>
                    <a:pt x="248" y="14"/>
                    <a:pt x="244" y="20"/>
                    <a:pt x="241" y="19"/>
                  </a:cubicBezTo>
                  <a:cubicBezTo>
                    <a:pt x="237" y="19"/>
                    <a:pt x="239" y="14"/>
                    <a:pt x="239" y="11"/>
                  </a:cubicBezTo>
                  <a:cubicBezTo>
                    <a:pt x="239" y="7"/>
                    <a:pt x="240" y="6"/>
                    <a:pt x="236" y="4"/>
                  </a:cubicBezTo>
                  <a:cubicBezTo>
                    <a:pt x="229" y="0"/>
                    <a:pt x="223" y="4"/>
                    <a:pt x="216" y="8"/>
                  </a:cubicBezTo>
                  <a:cubicBezTo>
                    <a:pt x="214" y="10"/>
                    <a:pt x="210" y="14"/>
                    <a:pt x="211" y="17"/>
                  </a:cubicBezTo>
                  <a:cubicBezTo>
                    <a:pt x="214" y="23"/>
                    <a:pt x="218" y="17"/>
                    <a:pt x="220" y="17"/>
                  </a:cubicBezTo>
                  <a:cubicBezTo>
                    <a:pt x="225" y="17"/>
                    <a:pt x="222" y="23"/>
                    <a:pt x="223" y="26"/>
                  </a:cubicBezTo>
                  <a:cubicBezTo>
                    <a:pt x="223" y="27"/>
                    <a:pt x="226" y="27"/>
                    <a:pt x="226" y="29"/>
                  </a:cubicBezTo>
                  <a:cubicBezTo>
                    <a:pt x="226" y="31"/>
                    <a:pt x="224" y="32"/>
                    <a:pt x="223" y="33"/>
                  </a:cubicBezTo>
                  <a:cubicBezTo>
                    <a:pt x="222" y="34"/>
                    <a:pt x="216" y="36"/>
                    <a:pt x="214" y="36"/>
                  </a:cubicBezTo>
                  <a:cubicBezTo>
                    <a:pt x="211" y="36"/>
                    <a:pt x="210" y="33"/>
                    <a:pt x="206" y="35"/>
                  </a:cubicBezTo>
                  <a:cubicBezTo>
                    <a:pt x="203" y="37"/>
                    <a:pt x="203" y="41"/>
                    <a:pt x="199" y="39"/>
                  </a:cubicBezTo>
                  <a:cubicBezTo>
                    <a:pt x="196" y="38"/>
                    <a:pt x="196" y="34"/>
                    <a:pt x="194" y="33"/>
                  </a:cubicBezTo>
                  <a:cubicBezTo>
                    <a:pt x="191" y="30"/>
                    <a:pt x="188" y="32"/>
                    <a:pt x="185" y="31"/>
                  </a:cubicBezTo>
                  <a:cubicBezTo>
                    <a:pt x="183" y="30"/>
                    <a:pt x="181" y="27"/>
                    <a:pt x="179" y="27"/>
                  </a:cubicBezTo>
                  <a:cubicBezTo>
                    <a:pt x="176" y="26"/>
                    <a:pt x="174" y="30"/>
                    <a:pt x="172" y="30"/>
                  </a:cubicBezTo>
                  <a:cubicBezTo>
                    <a:pt x="170" y="29"/>
                    <a:pt x="169" y="24"/>
                    <a:pt x="167" y="23"/>
                  </a:cubicBezTo>
                  <a:cubicBezTo>
                    <a:pt x="164" y="21"/>
                    <a:pt x="160" y="21"/>
                    <a:pt x="157" y="23"/>
                  </a:cubicBezTo>
                  <a:cubicBezTo>
                    <a:pt x="154" y="26"/>
                    <a:pt x="154" y="31"/>
                    <a:pt x="152" y="34"/>
                  </a:cubicBezTo>
                  <a:cubicBezTo>
                    <a:pt x="149" y="40"/>
                    <a:pt x="147" y="37"/>
                    <a:pt x="143" y="35"/>
                  </a:cubicBezTo>
                  <a:cubicBezTo>
                    <a:pt x="138" y="34"/>
                    <a:pt x="135" y="37"/>
                    <a:pt x="131" y="37"/>
                  </a:cubicBezTo>
                  <a:cubicBezTo>
                    <a:pt x="128" y="36"/>
                    <a:pt x="127" y="31"/>
                    <a:pt x="124" y="30"/>
                  </a:cubicBezTo>
                  <a:cubicBezTo>
                    <a:pt x="121" y="29"/>
                    <a:pt x="115" y="31"/>
                    <a:pt x="112" y="31"/>
                  </a:cubicBezTo>
                  <a:cubicBezTo>
                    <a:pt x="109" y="32"/>
                    <a:pt x="100" y="31"/>
                    <a:pt x="99" y="34"/>
                  </a:cubicBezTo>
                  <a:cubicBezTo>
                    <a:pt x="97" y="37"/>
                    <a:pt x="101" y="45"/>
                    <a:pt x="102" y="48"/>
                  </a:cubicBezTo>
                  <a:cubicBezTo>
                    <a:pt x="104" y="51"/>
                    <a:pt x="108" y="54"/>
                    <a:pt x="108" y="58"/>
                  </a:cubicBezTo>
                  <a:cubicBezTo>
                    <a:pt x="107" y="60"/>
                    <a:pt x="106" y="61"/>
                    <a:pt x="105" y="63"/>
                  </a:cubicBezTo>
                  <a:cubicBezTo>
                    <a:pt x="104" y="64"/>
                    <a:pt x="104" y="68"/>
                    <a:pt x="103" y="69"/>
                  </a:cubicBezTo>
                  <a:cubicBezTo>
                    <a:pt x="101" y="72"/>
                    <a:pt x="95" y="70"/>
                    <a:pt x="92" y="70"/>
                  </a:cubicBezTo>
                  <a:cubicBezTo>
                    <a:pt x="86" y="72"/>
                    <a:pt x="88" y="74"/>
                    <a:pt x="87" y="79"/>
                  </a:cubicBezTo>
                  <a:cubicBezTo>
                    <a:pt x="86" y="81"/>
                    <a:pt x="83" y="86"/>
                    <a:pt x="81" y="88"/>
                  </a:cubicBezTo>
                  <a:cubicBezTo>
                    <a:pt x="79" y="92"/>
                    <a:pt x="76" y="92"/>
                    <a:pt x="76" y="97"/>
                  </a:cubicBezTo>
                  <a:cubicBezTo>
                    <a:pt x="76" y="102"/>
                    <a:pt x="76" y="104"/>
                    <a:pt x="73" y="107"/>
                  </a:cubicBezTo>
                  <a:cubicBezTo>
                    <a:pt x="70" y="111"/>
                    <a:pt x="68" y="112"/>
                    <a:pt x="70" y="117"/>
                  </a:cubicBezTo>
                  <a:cubicBezTo>
                    <a:pt x="73" y="125"/>
                    <a:pt x="78" y="130"/>
                    <a:pt x="81" y="137"/>
                  </a:cubicBezTo>
                  <a:cubicBezTo>
                    <a:pt x="84" y="143"/>
                    <a:pt x="85" y="150"/>
                    <a:pt x="83" y="156"/>
                  </a:cubicBezTo>
                  <a:cubicBezTo>
                    <a:pt x="83" y="161"/>
                    <a:pt x="84" y="163"/>
                    <a:pt x="78" y="163"/>
                  </a:cubicBezTo>
                  <a:cubicBezTo>
                    <a:pt x="74" y="163"/>
                    <a:pt x="73" y="160"/>
                    <a:pt x="70" y="164"/>
                  </a:cubicBezTo>
                  <a:cubicBezTo>
                    <a:pt x="66" y="170"/>
                    <a:pt x="68" y="178"/>
                    <a:pt x="65" y="184"/>
                  </a:cubicBezTo>
                  <a:cubicBezTo>
                    <a:pt x="63" y="189"/>
                    <a:pt x="57" y="196"/>
                    <a:pt x="51" y="197"/>
                  </a:cubicBezTo>
                  <a:cubicBezTo>
                    <a:pt x="43" y="198"/>
                    <a:pt x="40" y="185"/>
                    <a:pt x="33" y="195"/>
                  </a:cubicBezTo>
                  <a:cubicBezTo>
                    <a:pt x="30" y="199"/>
                    <a:pt x="30" y="202"/>
                    <a:pt x="24" y="201"/>
                  </a:cubicBezTo>
                  <a:cubicBezTo>
                    <a:pt x="20" y="201"/>
                    <a:pt x="17" y="199"/>
                    <a:pt x="13" y="198"/>
                  </a:cubicBezTo>
                  <a:cubicBezTo>
                    <a:pt x="10" y="197"/>
                    <a:pt x="4" y="196"/>
                    <a:pt x="2" y="200"/>
                  </a:cubicBezTo>
                  <a:cubicBezTo>
                    <a:pt x="0" y="205"/>
                    <a:pt x="6" y="205"/>
                    <a:pt x="9" y="208"/>
                  </a:cubicBezTo>
                  <a:cubicBezTo>
                    <a:pt x="12" y="211"/>
                    <a:pt x="10" y="213"/>
                    <a:pt x="10" y="217"/>
                  </a:cubicBezTo>
                  <a:cubicBezTo>
                    <a:pt x="10" y="221"/>
                    <a:pt x="13" y="222"/>
                    <a:pt x="17" y="223"/>
                  </a:cubicBezTo>
                  <a:cubicBezTo>
                    <a:pt x="25" y="224"/>
                    <a:pt x="33" y="221"/>
                    <a:pt x="41" y="220"/>
                  </a:cubicBezTo>
                  <a:cubicBezTo>
                    <a:pt x="48" y="219"/>
                    <a:pt x="56" y="217"/>
                    <a:pt x="64" y="217"/>
                  </a:cubicBezTo>
                  <a:cubicBezTo>
                    <a:pt x="67" y="218"/>
                    <a:pt x="72" y="218"/>
                    <a:pt x="74" y="220"/>
                  </a:cubicBezTo>
                  <a:cubicBezTo>
                    <a:pt x="79" y="223"/>
                    <a:pt x="77" y="227"/>
                    <a:pt x="77" y="231"/>
                  </a:cubicBezTo>
                  <a:cubicBezTo>
                    <a:pt x="76" y="241"/>
                    <a:pt x="89" y="237"/>
                    <a:pt x="95" y="241"/>
                  </a:cubicBezTo>
                  <a:cubicBezTo>
                    <a:pt x="101" y="246"/>
                    <a:pt x="103" y="255"/>
                    <a:pt x="108" y="261"/>
                  </a:cubicBezTo>
                  <a:cubicBezTo>
                    <a:pt x="113" y="267"/>
                    <a:pt x="120" y="270"/>
                    <a:pt x="129" y="272"/>
                  </a:cubicBezTo>
                  <a:cubicBezTo>
                    <a:pt x="137" y="274"/>
                    <a:pt x="146" y="277"/>
                    <a:pt x="155" y="280"/>
                  </a:cubicBezTo>
                  <a:cubicBezTo>
                    <a:pt x="164" y="283"/>
                    <a:pt x="179" y="278"/>
                    <a:pt x="180" y="292"/>
                  </a:cubicBezTo>
                  <a:cubicBezTo>
                    <a:pt x="180" y="299"/>
                    <a:pt x="184" y="308"/>
                    <a:pt x="178" y="314"/>
                  </a:cubicBezTo>
                  <a:cubicBezTo>
                    <a:pt x="176" y="317"/>
                    <a:pt x="173" y="319"/>
                    <a:pt x="170" y="322"/>
                  </a:cubicBezTo>
                  <a:cubicBezTo>
                    <a:pt x="168" y="323"/>
                    <a:pt x="162" y="325"/>
                    <a:pt x="160" y="328"/>
                  </a:cubicBezTo>
                  <a:cubicBezTo>
                    <a:pt x="157" y="336"/>
                    <a:pt x="174" y="339"/>
                    <a:pt x="178" y="339"/>
                  </a:cubicBezTo>
                  <a:cubicBezTo>
                    <a:pt x="186" y="340"/>
                    <a:pt x="194" y="334"/>
                    <a:pt x="199" y="342"/>
                  </a:cubicBezTo>
                  <a:cubicBezTo>
                    <a:pt x="202" y="345"/>
                    <a:pt x="203" y="348"/>
                    <a:pt x="205" y="351"/>
                  </a:cubicBezTo>
                  <a:cubicBezTo>
                    <a:pt x="214" y="361"/>
                    <a:pt x="207" y="369"/>
                    <a:pt x="207" y="381"/>
                  </a:cubicBezTo>
                  <a:cubicBezTo>
                    <a:pt x="207" y="385"/>
                    <a:pt x="203" y="388"/>
                    <a:pt x="204" y="392"/>
                  </a:cubicBezTo>
                  <a:cubicBezTo>
                    <a:pt x="204" y="397"/>
                    <a:pt x="207" y="397"/>
                    <a:pt x="210" y="400"/>
                  </a:cubicBezTo>
                  <a:cubicBezTo>
                    <a:pt x="216" y="406"/>
                    <a:pt x="210" y="416"/>
                    <a:pt x="218" y="420"/>
                  </a:cubicBezTo>
                  <a:cubicBezTo>
                    <a:pt x="225" y="424"/>
                    <a:pt x="231" y="422"/>
                    <a:pt x="240" y="423"/>
                  </a:cubicBezTo>
                  <a:cubicBezTo>
                    <a:pt x="247" y="423"/>
                    <a:pt x="255" y="427"/>
                    <a:pt x="263" y="429"/>
                  </a:cubicBezTo>
                  <a:cubicBezTo>
                    <a:pt x="270" y="431"/>
                    <a:pt x="278" y="433"/>
                    <a:pt x="285" y="435"/>
                  </a:cubicBezTo>
                  <a:cubicBezTo>
                    <a:pt x="293" y="438"/>
                    <a:pt x="299" y="444"/>
                    <a:pt x="307" y="438"/>
                  </a:cubicBezTo>
                  <a:cubicBezTo>
                    <a:pt x="313" y="432"/>
                    <a:pt x="313" y="425"/>
                    <a:pt x="314" y="417"/>
                  </a:cubicBezTo>
                  <a:cubicBezTo>
                    <a:pt x="315" y="409"/>
                    <a:pt x="316" y="399"/>
                    <a:pt x="321" y="393"/>
                  </a:cubicBezTo>
                  <a:cubicBezTo>
                    <a:pt x="326" y="387"/>
                    <a:pt x="331" y="380"/>
                    <a:pt x="338" y="375"/>
                  </a:cubicBezTo>
                  <a:cubicBezTo>
                    <a:pt x="341" y="372"/>
                    <a:pt x="345" y="372"/>
                    <a:pt x="346" y="368"/>
                  </a:cubicBezTo>
                  <a:cubicBezTo>
                    <a:pt x="347" y="363"/>
                    <a:pt x="344" y="360"/>
                    <a:pt x="341" y="357"/>
                  </a:cubicBezTo>
                  <a:cubicBezTo>
                    <a:pt x="339" y="353"/>
                    <a:pt x="337" y="350"/>
                    <a:pt x="333" y="347"/>
                  </a:cubicBezTo>
                  <a:cubicBezTo>
                    <a:pt x="328" y="344"/>
                    <a:pt x="324" y="340"/>
                    <a:pt x="321" y="334"/>
                  </a:cubicBezTo>
                  <a:cubicBezTo>
                    <a:pt x="320" y="332"/>
                    <a:pt x="318" y="327"/>
                    <a:pt x="318" y="322"/>
                  </a:cubicBezTo>
                  <a:cubicBezTo>
                    <a:pt x="305" y="325"/>
                    <a:pt x="319" y="310"/>
                    <a:pt x="323" y="306"/>
                  </a:cubicBezTo>
                  <a:cubicBezTo>
                    <a:pt x="325" y="304"/>
                    <a:pt x="329" y="300"/>
                    <a:pt x="330" y="296"/>
                  </a:cubicBezTo>
                  <a:cubicBezTo>
                    <a:pt x="331" y="292"/>
                    <a:pt x="330" y="287"/>
                    <a:pt x="330" y="283"/>
                  </a:cubicBezTo>
                  <a:cubicBezTo>
                    <a:pt x="330" y="274"/>
                    <a:pt x="327" y="266"/>
                    <a:pt x="323" y="258"/>
                  </a:cubicBezTo>
                  <a:cubicBezTo>
                    <a:pt x="319" y="250"/>
                    <a:pt x="316" y="246"/>
                    <a:pt x="317" y="236"/>
                  </a:cubicBezTo>
                  <a:cubicBezTo>
                    <a:pt x="317" y="227"/>
                    <a:pt x="318" y="219"/>
                    <a:pt x="320" y="211"/>
                  </a:cubicBezTo>
                  <a:cubicBezTo>
                    <a:pt x="321" y="203"/>
                    <a:pt x="322" y="194"/>
                    <a:pt x="325" y="187"/>
                  </a:cubicBezTo>
                  <a:cubicBezTo>
                    <a:pt x="329" y="181"/>
                    <a:pt x="333" y="174"/>
                    <a:pt x="337" y="167"/>
                  </a:cubicBezTo>
                  <a:cubicBezTo>
                    <a:pt x="341" y="161"/>
                    <a:pt x="346" y="157"/>
                    <a:pt x="350" y="152"/>
                  </a:cubicBezTo>
                  <a:cubicBezTo>
                    <a:pt x="355" y="145"/>
                    <a:pt x="361" y="139"/>
                    <a:pt x="364" y="132"/>
                  </a:cubicBezTo>
                  <a:cubicBezTo>
                    <a:pt x="368" y="124"/>
                    <a:pt x="371" y="117"/>
                    <a:pt x="376" y="111"/>
                  </a:cubicBezTo>
                  <a:cubicBezTo>
                    <a:pt x="382" y="104"/>
                    <a:pt x="390" y="102"/>
                    <a:pt x="390" y="93"/>
                  </a:cubicBezTo>
                  <a:cubicBezTo>
                    <a:pt x="390" y="88"/>
                    <a:pt x="391" y="82"/>
                    <a:pt x="389" y="78"/>
                  </a:cubicBezTo>
                  <a:close/>
                  <a:moveTo>
                    <a:pt x="357" y="65"/>
                  </a:moveTo>
                  <a:cubicBezTo>
                    <a:pt x="357" y="69"/>
                    <a:pt x="355" y="74"/>
                    <a:pt x="353" y="78"/>
                  </a:cubicBezTo>
                  <a:cubicBezTo>
                    <a:pt x="354" y="78"/>
                    <a:pt x="354" y="78"/>
                    <a:pt x="354" y="79"/>
                  </a:cubicBezTo>
                  <a:cubicBezTo>
                    <a:pt x="354" y="80"/>
                    <a:pt x="354" y="80"/>
                    <a:pt x="354" y="81"/>
                  </a:cubicBezTo>
                  <a:cubicBezTo>
                    <a:pt x="353" y="87"/>
                    <a:pt x="343" y="91"/>
                    <a:pt x="338" y="91"/>
                  </a:cubicBezTo>
                  <a:cubicBezTo>
                    <a:pt x="339" y="90"/>
                    <a:pt x="340" y="89"/>
                    <a:pt x="340" y="88"/>
                  </a:cubicBezTo>
                  <a:cubicBezTo>
                    <a:pt x="339" y="88"/>
                    <a:pt x="338" y="89"/>
                    <a:pt x="336" y="90"/>
                  </a:cubicBezTo>
                  <a:cubicBezTo>
                    <a:pt x="331" y="93"/>
                    <a:pt x="326" y="97"/>
                    <a:pt x="320" y="98"/>
                  </a:cubicBezTo>
                  <a:cubicBezTo>
                    <a:pt x="319" y="98"/>
                    <a:pt x="318" y="98"/>
                    <a:pt x="317" y="97"/>
                  </a:cubicBezTo>
                  <a:cubicBezTo>
                    <a:pt x="315" y="104"/>
                    <a:pt x="317" y="111"/>
                    <a:pt x="317" y="118"/>
                  </a:cubicBezTo>
                  <a:cubicBezTo>
                    <a:pt x="317" y="120"/>
                    <a:pt x="317" y="121"/>
                    <a:pt x="316" y="122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5"/>
                    <a:pt x="319" y="127"/>
                    <a:pt x="320" y="131"/>
                  </a:cubicBezTo>
                  <a:cubicBezTo>
                    <a:pt x="320" y="137"/>
                    <a:pt x="319" y="143"/>
                    <a:pt x="318" y="150"/>
                  </a:cubicBezTo>
                  <a:cubicBezTo>
                    <a:pt x="318" y="164"/>
                    <a:pt x="308" y="170"/>
                    <a:pt x="299" y="180"/>
                  </a:cubicBezTo>
                  <a:cubicBezTo>
                    <a:pt x="289" y="191"/>
                    <a:pt x="278" y="204"/>
                    <a:pt x="262" y="200"/>
                  </a:cubicBezTo>
                  <a:cubicBezTo>
                    <a:pt x="257" y="198"/>
                    <a:pt x="251" y="196"/>
                    <a:pt x="246" y="192"/>
                  </a:cubicBezTo>
                  <a:cubicBezTo>
                    <a:pt x="245" y="194"/>
                    <a:pt x="243" y="195"/>
                    <a:pt x="242" y="196"/>
                  </a:cubicBezTo>
                  <a:cubicBezTo>
                    <a:pt x="237" y="198"/>
                    <a:pt x="236" y="197"/>
                    <a:pt x="232" y="193"/>
                  </a:cubicBezTo>
                  <a:cubicBezTo>
                    <a:pt x="226" y="187"/>
                    <a:pt x="223" y="178"/>
                    <a:pt x="213" y="182"/>
                  </a:cubicBezTo>
                  <a:cubicBezTo>
                    <a:pt x="209" y="183"/>
                    <a:pt x="207" y="184"/>
                    <a:pt x="202" y="182"/>
                  </a:cubicBezTo>
                  <a:cubicBezTo>
                    <a:pt x="198" y="181"/>
                    <a:pt x="193" y="180"/>
                    <a:pt x="190" y="179"/>
                  </a:cubicBezTo>
                  <a:cubicBezTo>
                    <a:pt x="185" y="176"/>
                    <a:pt x="188" y="174"/>
                    <a:pt x="191" y="171"/>
                  </a:cubicBezTo>
                  <a:cubicBezTo>
                    <a:pt x="194" y="168"/>
                    <a:pt x="196" y="167"/>
                    <a:pt x="194" y="162"/>
                  </a:cubicBezTo>
                  <a:cubicBezTo>
                    <a:pt x="190" y="154"/>
                    <a:pt x="183" y="154"/>
                    <a:pt x="189" y="145"/>
                  </a:cubicBezTo>
                  <a:cubicBezTo>
                    <a:pt x="190" y="143"/>
                    <a:pt x="195" y="139"/>
                    <a:pt x="192" y="135"/>
                  </a:cubicBezTo>
                  <a:cubicBezTo>
                    <a:pt x="191" y="133"/>
                    <a:pt x="184" y="134"/>
                    <a:pt x="182" y="131"/>
                  </a:cubicBezTo>
                  <a:cubicBezTo>
                    <a:pt x="179" y="127"/>
                    <a:pt x="181" y="123"/>
                    <a:pt x="183" y="120"/>
                  </a:cubicBezTo>
                  <a:cubicBezTo>
                    <a:pt x="185" y="118"/>
                    <a:pt x="187" y="117"/>
                    <a:pt x="188" y="116"/>
                  </a:cubicBezTo>
                  <a:cubicBezTo>
                    <a:pt x="188" y="114"/>
                    <a:pt x="188" y="112"/>
                    <a:pt x="188" y="110"/>
                  </a:cubicBezTo>
                  <a:cubicBezTo>
                    <a:pt x="190" y="106"/>
                    <a:pt x="194" y="107"/>
                    <a:pt x="195" y="104"/>
                  </a:cubicBezTo>
                  <a:cubicBezTo>
                    <a:pt x="197" y="100"/>
                    <a:pt x="194" y="95"/>
                    <a:pt x="197" y="92"/>
                  </a:cubicBezTo>
                  <a:cubicBezTo>
                    <a:pt x="199" y="90"/>
                    <a:pt x="206" y="88"/>
                    <a:pt x="208" y="88"/>
                  </a:cubicBezTo>
                  <a:cubicBezTo>
                    <a:pt x="212" y="87"/>
                    <a:pt x="217" y="89"/>
                    <a:pt x="221" y="90"/>
                  </a:cubicBezTo>
                  <a:cubicBezTo>
                    <a:pt x="227" y="93"/>
                    <a:pt x="236" y="98"/>
                    <a:pt x="244" y="96"/>
                  </a:cubicBezTo>
                  <a:cubicBezTo>
                    <a:pt x="248" y="95"/>
                    <a:pt x="248" y="90"/>
                    <a:pt x="252" y="88"/>
                  </a:cubicBezTo>
                  <a:cubicBezTo>
                    <a:pt x="256" y="84"/>
                    <a:pt x="258" y="87"/>
                    <a:pt x="263" y="88"/>
                  </a:cubicBezTo>
                  <a:cubicBezTo>
                    <a:pt x="267" y="89"/>
                    <a:pt x="270" y="88"/>
                    <a:pt x="274" y="87"/>
                  </a:cubicBezTo>
                  <a:cubicBezTo>
                    <a:pt x="279" y="85"/>
                    <a:pt x="281" y="86"/>
                    <a:pt x="281" y="80"/>
                  </a:cubicBezTo>
                  <a:cubicBezTo>
                    <a:pt x="281" y="76"/>
                    <a:pt x="281" y="71"/>
                    <a:pt x="286" y="71"/>
                  </a:cubicBezTo>
                  <a:cubicBezTo>
                    <a:pt x="289" y="71"/>
                    <a:pt x="291" y="77"/>
                    <a:pt x="296" y="76"/>
                  </a:cubicBezTo>
                  <a:cubicBezTo>
                    <a:pt x="298" y="71"/>
                    <a:pt x="304" y="63"/>
                    <a:pt x="309" y="61"/>
                  </a:cubicBezTo>
                  <a:cubicBezTo>
                    <a:pt x="312" y="60"/>
                    <a:pt x="316" y="61"/>
                    <a:pt x="319" y="61"/>
                  </a:cubicBezTo>
                  <a:cubicBezTo>
                    <a:pt x="324" y="61"/>
                    <a:pt x="323" y="61"/>
                    <a:pt x="324" y="56"/>
                  </a:cubicBezTo>
                  <a:cubicBezTo>
                    <a:pt x="324" y="45"/>
                    <a:pt x="332" y="48"/>
                    <a:pt x="339" y="51"/>
                  </a:cubicBezTo>
                  <a:cubicBezTo>
                    <a:pt x="344" y="53"/>
                    <a:pt x="359" y="55"/>
                    <a:pt x="360" y="62"/>
                  </a:cubicBezTo>
                  <a:cubicBezTo>
                    <a:pt x="360" y="64"/>
                    <a:pt x="359" y="65"/>
                    <a:pt x="357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23"/>
            <p:cNvSpPr>
              <a:spLocks/>
            </p:cNvSpPr>
            <p:nvPr/>
          </p:nvSpPr>
          <p:spPr bwMode="auto">
            <a:xfrm>
              <a:off x="3881438" y="2473325"/>
              <a:ext cx="101600" cy="69850"/>
            </a:xfrm>
            <a:custGeom>
              <a:avLst/>
              <a:gdLst>
                <a:gd name="T0" fmla="*/ 29 w 54"/>
                <a:gd name="T1" fmla="*/ 30 h 37"/>
                <a:gd name="T2" fmla="*/ 51 w 54"/>
                <a:gd name="T3" fmla="*/ 23 h 37"/>
                <a:gd name="T4" fmla="*/ 49 w 54"/>
                <a:gd name="T5" fmla="*/ 12 h 37"/>
                <a:gd name="T6" fmla="*/ 50 w 54"/>
                <a:gd name="T7" fmla="*/ 2 h 37"/>
                <a:gd name="T8" fmla="*/ 42 w 54"/>
                <a:gd name="T9" fmla="*/ 0 h 37"/>
                <a:gd name="T10" fmla="*/ 37 w 54"/>
                <a:gd name="T11" fmla="*/ 5 h 37"/>
                <a:gd name="T12" fmla="*/ 17 w 54"/>
                <a:gd name="T13" fmla="*/ 12 h 37"/>
                <a:gd name="T14" fmla="*/ 8 w 54"/>
                <a:gd name="T15" fmla="*/ 9 h 37"/>
                <a:gd name="T16" fmla="*/ 2 w 54"/>
                <a:gd name="T17" fmla="*/ 15 h 37"/>
                <a:gd name="T18" fmla="*/ 9 w 54"/>
                <a:gd name="T19" fmla="*/ 23 h 37"/>
                <a:gd name="T20" fmla="*/ 8 w 54"/>
                <a:gd name="T21" fmla="*/ 29 h 37"/>
                <a:gd name="T22" fmla="*/ 11 w 54"/>
                <a:gd name="T23" fmla="*/ 31 h 37"/>
                <a:gd name="T24" fmla="*/ 29 w 54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7">
                  <a:moveTo>
                    <a:pt x="29" y="30"/>
                  </a:moveTo>
                  <a:cubicBezTo>
                    <a:pt x="35" y="28"/>
                    <a:pt x="51" y="33"/>
                    <a:pt x="51" y="23"/>
                  </a:cubicBezTo>
                  <a:cubicBezTo>
                    <a:pt x="51" y="19"/>
                    <a:pt x="48" y="16"/>
                    <a:pt x="49" y="12"/>
                  </a:cubicBezTo>
                  <a:cubicBezTo>
                    <a:pt x="50" y="9"/>
                    <a:pt x="54" y="6"/>
                    <a:pt x="50" y="2"/>
                  </a:cubicBezTo>
                  <a:cubicBezTo>
                    <a:pt x="49" y="1"/>
                    <a:pt x="45" y="0"/>
                    <a:pt x="42" y="0"/>
                  </a:cubicBezTo>
                  <a:cubicBezTo>
                    <a:pt x="42" y="3"/>
                    <a:pt x="39" y="3"/>
                    <a:pt x="37" y="5"/>
                  </a:cubicBezTo>
                  <a:cubicBezTo>
                    <a:pt x="30" y="9"/>
                    <a:pt x="26" y="16"/>
                    <a:pt x="17" y="12"/>
                  </a:cubicBezTo>
                  <a:cubicBezTo>
                    <a:pt x="14" y="11"/>
                    <a:pt x="12" y="8"/>
                    <a:pt x="8" y="9"/>
                  </a:cubicBezTo>
                  <a:cubicBezTo>
                    <a:pt x="3" y="9"/>
                    <a:pt x="0" y="11"/>
                    <a:pt x="2" y="15"/>
                  </a:cubicBezTo>
                  <a:cubicBezTo>
                    <a:pt x="3" y="19"/>
                    <a:pt x="8" y="19"/>
                    <a:pt x="9" y="23"/>
                  </a:cubicBezTo>
                  <a:cubicBezTo>
                    <a:pt x="10" y="25"/>
                    <a:pt x="9" y="27"/>
                    <a:pt x="8" y="29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9" y="37"/>
                    <a:pt x="21" y="32"/>
                    <a:pt x="29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24"/>
            <p:cNvSpPr>
              <a:spLocks/>
            </p:cNvSpPr>
            <p:nvPr/>
          </p:nvSpPr>
          <p:spPr bwMode="auto">
            <a:xfrm>
              <a:off x="4678363" y="2227263"/>
              <a:ext cx="533400" cy="676275"/>
            </a:xfrm>
            <a:custGeom>
              <a:avLst/>
              <a:gdLst>
                <a:gd name="T0" fmla="*/ 52 w 281"/>
                <a:gd name="T1" fmla="*/ 319 h 357"/>
                <a:gd name="T2" fmla="*/ 87 w 281"/>
                <a:gd name="T3" fmla="*/ 316 h 357"/>
                <a:gd name="T4" fmla="*/ 107 w 281"/>
                <a:gd name="T5" fmla="*/ 320 h 357"/>
                <a:gd name="T6" fmla="*/ 123 w 281"/>
                <a:gd name="T7" fmla="*/ 344 h 357"/>
                <a:gd name="T8" fmla="*/ 140 w 281"/>
                <a:gd name="T9" fmla="*/ 357 h 357"/>
                <a:gd name="T10" fmla="*/ 148 w 281"/>
                <a:gd name="T11" fmla="*/ 337 h 357"/>
                <a:gd name="T12" fmla="*/ 179 w 281"/>
                <a:gd name="T13" fmla="*/ 323 h 357"/>
                <a:gd name="T14" fmla="*/ 206 w 281"/>
                <a:gd name="T15" fmla="*/ 315 h 357"/>
                <a:gd name="T16" fmla="*/ 198 w 281"/>
                <a:gd name="T17" fmla="*/ 300 h 357"/>
                <a:gd name="T18" fmla="*/ 220 w 281"/>
                <a:gd name="T19" fmla="*/ 301 h 357"/>
                <a:gd name="T20" fmla="*/ 247 w 281"/>
                <a:gd name="T21" fmla="*/ 297 h 357"/>
                <a:gd name="T22" fmla="*/ 266 w 281"/>
                <a:gd name="T23" fmla="*/ 264 h 357"/>
                <a:gd name="T24" fmla="*/ 279 w 281"/>
                <a:gd name="T25" fmla="*/ 256 h 357"/>
                <a:gd name="T26" fmla="*/ 266 w 281"/>
                <a:gd name="T27" fmla="*/ 217 h 357"/>
                <a:gd name="T28" fmla="*/ 261 w 281"/>
                <a:gd name="T29" fmla="*/ 200 h 357"/>
                <a:gd name="T30" fmla="*/ 252 w 281"/>
                <a:gd name="T31" fmla="*/ 171 h 357"/>
                <a:gd name="T32" fmla="*/ 237 w 281"/>
                <a:gd name="T33" fmla="*/ 158 h 357"/>
                <a:gd name="T34" fmla="*/ 234 w 281"/>
                <a:gd name="T35" fmla="*/ 117 h 357"/>
                <a:gd name="T36" fmla="*/ 211 w 281"/>
                <a:gd name="T37" fmla="*/ 101 h 357"/>
                <a:gd name="T38" fmla="*/ 200 w 281"/>
                <a:gd name="T39" fmla="*/ 73 h 357"/>
                <a:gd name="T40" fmla="*/ 165 w 281"/>
                <a:gd name="T41" fmla="*/ 52 h 357"/>
                <a:gd name="T42" fmla="*/ 202 w 281"/>
                <a:gd name="T43" fmla="*/ 42 h 357"/>
                <a:gd name="T44" fmla="*/ 181 w 281"/>
                <a:gd name="T45" fmla="*/ 25 h 357"/>
                <a:gd name="T46" fmla="*/ 162 w 281"/>
                <a:gd name="T47" fmla="*/ 31 h 357"/>
                <a:gd name="T48" fmla="*/ 136 w 281"/>
                <a:gd name="T49" fmla="*/ 5 h 357"/>
                <a:gd name="T50" fmla="*/ 132 w 281"/>
                <a:gd name="T51" fmla="*/ 0 h 357"/>
                <a:gd name="T52" fmla="*/ 113 w 281"/>
                <a:gd name="T53" fmla="*/ 14 h 357"/>
                <a:gd name="T54" fmla="*/ 117 w 281"/>
                <a:gd name="T55" fmla="*/ 33 h 357"/>
                <a:gd name="T56" fmla="*/ 108 w 281"/>
                <a:gd name="T57" fmla="*/ 37 h 357"/>
                <a:gd name="T58" fmla="*/ 93 w 281"/>
                <a:gd name="T59" fmla="*/ 60 h 357"/>
                <a:gd name="T60" fmla="*/ 79 w 281"/>
                <a:gd name="T61" fmla="*/ 44 h 357"/>
                <a:gd name="T62" fmla="*/ 58 w 281"/>
                <a:gd name="T63" fmla="*/ 56 h 357"/>
                <a:gd name="T64" fmla="*/ 54 w 281"/>
                <a:gd name="T65" fmla="*/ 75 h 357"/>
                <a:gd name="T66" fmla="*/ 30 w 281"/>
                <a:gd name="T67" fmla="*/ 79 h 357"/>
                <a:gd name="T68" fmla="*/ 24 w 281"/>
                <a:gd name="T69" fmla="*/ 80 h 357"/>
                <a:gd name="T70" fmla="*/ 12 w 281"/>
                <a:gd name="T71" fmla="*/ 112 h 357"/>
                <a:gd name="T72" fmla="*/ 0 w 281"/>
                <a:gd name="T73" fmla="*/ 127 h 357"/>
                <a:gd name="T74" fmla="*/ 9 w 281"/>
                <a:gd name="T75" fmla="*/ 162 h 357"/>
                <a:gd name="T76" fmla="*/ 3 w 281"/>
                <a:gd name="T77" fmla="*/ 193 h 357"/>
                <a:gd name="T78" fmla="*/ 15 w 281"/>
                <a:gd name="T79" fmla="*/ 207 h 357"/>
                <a:gd name="T80" fmla="*/ 23 w 281"/>
                <a:gd name="T81" fmla="*/ 232 h 357"/>
                <a:gd name="T82" fmla="*/ 37 w 281"/>
                <a:gd name="T83" fmla="*/ 244 h 357"/>
                <a:gd name="T84" fmla="*/ 33 w 281"/>
                <a:gd name="T85" fmla="*/ 263 h 357"/>
                <a:gd name="T86" fmla="*/ 19 w 281"/>
                <a:gd name="T87" fmla="*/ 281 h 357"/>
                <a:gd name="T88" fmla="*/ 23 w 281"/>
                <a:gd name="T89" fmla="*/ 301 h 357"/>
                <a:gd name="T90" fmla="*/ 34 w 281"/>
                <a:gd name="T91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1" h="357">
                  <a:moveTo>
                    <a:pt x="34" y="312"/>
                  </a:moveTo>
                  <a:cubicBezTo>
                    <a:pt x="39" y="318"/>
                    <a:pt x="45" y="316"/>
                    <a:pt x="52" y="319"/>
                  </a:cubicBezTo>
                  <a:cubicBezTo>
                    <a:pt x="58" y="322"/>
                    <a:pt x="68" y="320"/>
                    <a:pt x="75" y="318"/>
                  </a:cubicBezTo>
                  <a:cubicBezTo>
                    <a:pt x="78" y="317"/>
                    <a:pt x="83" y="317"/>
                    <a:pt x="87" y="316"/>
                  </a:cubicBezTo>
                  <a:cubicBezTo>
                    <a:pt x="90" y="315"/>
                    <a:pt x="96" y="311"/>
                    <a:pt x="100" y="312"/>
                  </a:cubicBezTo>
                  <a:cubicBezTo>
                    <a:pt x="103" y="313"/>
                    <a:pt x="104" y="318"/>
                    <a:pt x="107" y="320"/>
                  </a:cubicBezTo>
                  <a:cubicBezTo>
                    <a:pt x="109" y="322"/>
                    <a:pt x="113" y="322"/>
                    <a:pt x="115" y="324"/>
                  </a:cubicBezTo>
                  <a:cubicBezTo>
                    <a:pt x="121" y="330"/>
                    <a:pt x="117" y="339"/>
                    <a:pt x="123" y="344"/>
                  </a:cubicBezTo>
                  <a:cubicBezTo>
                    <a:pt x="126" y="346"/>
                    <a:pt x="129" y="346"/>
                    <a:pt x="132" y="349"/>
                  </a:cubicBezTo>
                  <a:cubicBezTo>
                    <a:pt x="135" y="351"/>
                    <a:pt x="137" y="357"/>
                    <a:pt x="140" y="357"/>
                  </a:cubicBezTo>
                  <a:cubicBezTo>
                    <a:pt x="144" y="357"/>
                    <a:pt x="147" y="351"/>
                    <a:pt x="147" y="349"/>
                  </a:cubicBezTo>
                  <a:cubicBezTo>
                    <a:pt x="147" y="344"/>
                    <a:pt x="145" y="341"/>
                    <a:pt x="148" y="337"/>
                  </a:cubicBezTo>
                  <a:cubicBezTo>
                    <a:pt x="151" y="331"/>
                    <a:pt x="160" y="325"/>
                    <a:pt x="167" y="323"/>
                  </a:cubicBezTo>
                  <a:cubicBezTo>
                    <a:pt x="171" y="322"/>
                    <a:pt x="175" y="322"/>
                    <a:pt x="179" y="323"/>
                  </a:cubicBezTo>
                  <a:cubicBezTo>
                    <a:pt x="182" y="324"/>
                    <a:pt x="185" y="325"/>
                    <a:pt x="189" y="324"/>
                  </a:cubicBezTo>
                  <a:cubicBezTo>
                    <a:pt x="195" y="322"/>
                    <a:pt x="200" y="318"/>
                    <a:pt x="206" y="315"/>
                  </a:cubicBezTo>
                  <a:cubicBezTo>
                    <a:pt x="206" y="312"/>
                    <a:pt x="208" y="311"/>
                    <a:pt x="205" y="308"/>
                  </a:cubicBezTo>
                  <a:cubicBezTo>
                    <a:pt x="202" y="305"/>
                    <a:pt x="196" y="305"/>
                    <a:pt x="198" y="300"/>
                  </a:cubicBezTo>
                  <a:cubicBezTo>
                    <a:pt x="200" y="296"/>
                    <a:pt x="206" y="297"/>
                    <a:pt x="209" y="298"/>
                  </a:cubicBezTo>
                  <a:cubicBezTo>
                    <a:pt x="213" y="299"/>
                    <a:pt x="216" y="301"/>
                    <a:pt x="220" y="301"/>
                  </a:cubicBezTo>
                  <a:cubicBezTo>
                    <a:pt x="226" y="302"/>
                    <a:pt x="226" y="299"/>
                    <a:pt x="229" y="295"/>
                  </a:cubicBezTo>
                  <a:cubicBezTo>
                    <a:pt x="236" y="285"/>
                    <a:pt x="239" y="298"/>
                    <a:pt x="247" y="297"/>
                  </a:cubicBezTo>
                  <a:cubicBezTo>
                    <a:pt x="253" y="296"/>
                    <a:pt x="259" y="289"/>
                    <a:pt x="261" y="284"/>
                  </a:cubicBezTo>
                  <a:cubicBezTo>
                    <a:pt x="264" y="278"/>
                    <a:pt x="262" y="270"/>
                    <a:pt x="266" y="264"/>
                  </a:cubicBezTo>
                  <a:cubicBezTo>
                    <a:pt x="269" y="260"/>
                    <a:pt x="270" y="263"/>
                    <a:pt x="274" y="263"/>
                  </a:cubicBezTo>
                  <a:cubicBezTo>
                    <a:pt x="280" y="263"/>
                    <a:pt x="279" y="261"/>
                    <a:pt x="279" y="256"/>
                  </a:cubicBezTo>
                  <a:cubicBezTo>
                    <a:pt x="281" y="250"/>
                    <a:pt x="280" y="243"/>
                    <a:pt x="277" y="237"/>
                  </a:cubicBezTo>
                  <a:cubicBezTo>
                    <a:pt x="274" y="230"/>
                    <a:pt x="269" y="225"/>
                    <a:pt x="266" y="217"/>
                  </a:cubicBezTo>
                  <a:cubicBezTo>
                    <a:pt x="265" y="214"/>
                    <a:pt x="265" y="212"/>
                    <a:pt x="267" y="211"/>
                  </a:cubicBezTo>
                  <a:cubicBezTo>
                    <a:pt x="265" y="207"/>
                    <a:pt x="264" y="204"/>
                    <a:pt x="261" y="200"/>
                  </a:cubicBezTo>
                  <a:cubicBezTo>
                    <a:pt x="255" y="193"/>
                    <a:pt x="249" y="194"/>
                    <a:pt x="249" y="183"/>
                  </a:cubicBezTo>
                  <a:cubicBezTo>
                    <a:pt x="249" y="179"/>
                    <a:pt x="252" y="175"/>
                    <a:pt x="252" y="171"/>
                  </a:cubicBezTo>
                  <a:cubicBezTo>
                    <a:pt x="251" y="166"/>
                    <a:pt x="248" y="167"/>
                    <a:pt x="244" y="165"/>
                  </a:cubicBezTo>
                  <a:cubicBezTo>
                    <a:pt x="242" y="164"/>
                    <a:pt x="239" y="160"/>
                    <a:pt x="237" y="158"/>
                  </a:cubicBezTo>
                  <a:cubicBezTo>
                    <a:pt x="231" y="150"/>
                    <a:pt x="229" y="143"/>
                    <a:pt x="236" y="136"/>
                  </a:cubicBezTo>
                  <a:cubicBezTo>
                    <a:pt x="242" y="128"/>
                    <a:pt x="238" y="124"/>
                    <a:pt x="234" y="117"/>
                  </a:cubicBezTo>
                  <a:cubicBezTo>
                    <a:pt x="231" y="111"/>
                    <a:pt x="230" y="102"/>
                    <a:pt x="222" y="101"/>
                  </a:cubicBezTo>
                  <a:cubicBezTo>
                    <a:pt x="218" y="101"/>
                    <a:pt x="215" y="103"/>
                    <a:pt x="211" y="101"/>
                  </a:cubicBezTo>
                  <a:cubicBezTo>
                    <a:pt x="207" y="98"/>
                    <a:pt x="207" y="95"/>
                    <a:pt x="208" y="90"/>
                  </a:cubicBezTo>
                  <a:cubicBezTo>
                    <a:pt x="210" y="82"/>
                    <a:pt x="211" y="75"/>
                    <a:pt x="200" y="73"/>
                  </a:cubicBezTo>
                  <a:cubicBezTo>
                    <a:pt x="192" y="72"/>
                    <a:pt x="186" y="72"/>
                    <a:pt x="179" y="68"/>
                  </a:cubicBezTo>
                  <a:cubicBezTo>
                    <a:pt x="175" y="65"/>
                    <a:pt x="163" y="58"/>
                    <a:pt x="165" y="52"/>
                  </a:cubicBezTo>
                  <a:cubicBezTo>
                    <a:pt x="167" y="43"/>
                    <a:pt x="179" y="48"/>
                    <a:pt x="185" y="51"/>
                  </a:cubicBezTo>
                  <a:cubicBezTo>
                    <a:pt x="192" y="55"/>
                    <a:pt x="200" y="51"/>
                    <a:pt x="202" y="42"/>
                  </a:cubicBezTo>
                  <a:cubicBezTo>
                    <a:pt x="204" y="34"/>
                    <a:pt x="200" y="25"/>
                    <a:pt x="197" y="18"/>
                  </a:cubicBezTo>
                  <a:cubicBezTo>
                    <a:pt x="192" y="7"/>
                    <a:pt x="186" y="22"/>
                    <a:pt x="181" y="25"/>
                  </a:cubicBezTo>
                  <a:cubicBezTo>
                    <a:pt x="179" y="27"/>
                    <a:pt x="175" y="30"/>
                    <a:pt x="173" y="31"/>
                  </a:cubicBezTo>
                  <a:cubicBezTo>
                    <a:pt x="169" y="33"/>
                    <a:pt x="165" y="31"/>
                    <a:pt x="162" y="31"/>
                  </a:cubicBezTo>
                  <a:cubicBezTo>
                    <a:pt x="153" y="31"/>
                    <a:pt x="147" y="28"/>
                    <a:pt x="141" y="23"/>
                  </a:cubicBezTo>
                  <a:cubicBezTo>
                    <a:pt x="136" y="19"/>
                    <a:pt x="136" y="12"/>
                    <a:pt x="136" y="5"/>
                  </a:cubicBezTo>
                  <a:cubicBezTo>
                    <a:pt x="135" y="5"/>
                    <a:pt x="135" y="5"/>
                    <a:pt x="134" y="5"/>
                  </a:cubicBezTo>
                  <a:cubicBezTo>
                    <a:pt x="132" y="4"/>
                    <a:pt x="132" y="2"/>
                    <a:pt x="132" y="0"/>
                  </a:cubicBezTo>
                  <a:cubicBezTo>
                    <a:pt x="130" y="0"/>
                    <a:pt x="128" y="1"/>
                    <a:pt x="127" y="1"/>
                  </a:cubicBezTo>
                  <a:cubicBezTo>
                    <a:pt x="120" y="4"/>
                    <a:pt x="117" y="8"/>
                    <a:pt x="113" y="14"/>
                  </a:cubicBezTo>
                  <a:cubicBezTo>
                    <a:pt x="113" y="15"/>
                    <a:pt x="112" y="15"/>
                    <a:pt x="111" y="16"/>
                  </a:cubicBezTo>
                  <a:cubicBezTo>
                    <a:pt x="117" y="19"/>
                    <a:pt x="117" y="27"/>
                    <a:pt x="117" y="33"/>
                  </a:cubicBezTo>
                  <a:cubicBezTo>
                    <a:pt x="113" y="32"/>
                    <a:pt x="107" y="22"/>
                    <a:pt x="106" y="31"/>
                  </a:cubicBezTo>
                  <a:cubicBezTo>
                    <a:pt x="105" y="34"/>
                    <a:pt x="107" y="35"/>
                    <a:pt x="108" y="37"/>
                  </a:cubicBezTo>
                  <a:cubicBezTo>
                    <a:pt x="108" y="40"/>
                    <a:pt x="107" y="43"/>
                    <a:pt x="107" y="45"/>
                  </a:cubicBezTo>
                  <a:cubicBezTo>
                    <a:pt x="107" y="51"/>
                    <a:pt x="103" y="66"/>
                    <a:pt x="93" y="60"/>
                  </a:cubicBezTo>
                  <a:cubicBezTo>
                    <a:pt x="90" y="58"/>
                    <a:pt x="89" y="53"/>
                    <a:pt x="87" y="50"/>
                  </a:cubicBezTo>
                  <a:cubicBezTo>
                    <a:pt x="85" y="48"/>
                    <a:pt x="81" y="45"/>
                    <a:pt x="79" y="44"/>
                  </a:cubicBezTo>
                  <a:cubicBezTo>
                    <a:pt x="73" y="43"/>
                    <a:pt x="72" y="46"/>
                    <a:pt x="68" y="49"/>
                  </a:cubicBezTo>
                  <a:cubicBezTo>
                    <a:pt x="66" y="52"/>
                    <a:pt x="61" y="54"/>
                    <a:pt x="58" y="56"/>
                  </a:cubicBezTo>
                  <a:cubicBezTo>
                    <a:pt x="53" y="58"/>
                    <a:pt x="36" y="62"/>
                    <a:pt x="45" y="69"/>
                  </a:cubicBezTo>
                  <a:cubicBezTo>
                    <a:pt x="48" y="71"/>
                    <a:pt x="56" y="70"/>
                    <a:pt x="54" y="75"/>
                  </a:cubicBezTo>
                  <a:cubicBezTo>
                    <a:pt x="53" y="77"/>
                    <a:pt x="46" y="78"/>
                    <a:pt x="43" y="78"/>
                  </a:cubicBezTo>
                  <a:cubicBezTo>
                    <a:pt x="40" y="79"/>
                    <a:pt x="34" y="79"/>
                    <a:pt x="30" y="79"/>
                  </a:cubicBezTo>
                  <a:cubicBezTo>
                    <a:pt x="27" y="78"/>
                    <a:pt x="25" y="76"/>
                    <a:pt x="21" y="75"/>
                  </a:cubicBezTo>
                  <a:cubicBezTo>
                    <a:pt x="22" y="77"/>
                    <a:pt x="23" y="78"/>
                    <a:pt x="24" y="80"/>
                  </a:cubicBezTo>
                  <a:cubicBezTo>
                    <a:pt x="29" y="88"/>
                    <a:pt x="26" y="96"/>
                    <a:pt x="20" y="104"/>
                  </a:cubicBezTo>
                  <a:cubicBezTo>
                    <a:pt x="18" y="107"/>
                    <a:pt x="14" y="109"/>
                    <a:pt x="12" y="112"/>
                  </a:cubicBezTo>
                  <a:cubicBezTo>
                    <a:pt x="10" y="115"/>
                    <a:pt x="10" y="119"/>
                    <a:pt x="6" y="121"/>
                  </a:cubicBezTo>
                  <a:cubicBezTo>
                    <a:pt x="2" y="123"/>
                    <a:pt x="0" y="120"/>
                    <a:pt x="0" y="127"/>
                  </a:cubicBezTo>
                  <a:cubicBezTo>
                    <a:pt x="0" y="130"/>
                    <a:pt x="0" y="135"/>
                    <a:pt x="1" y="138"/>
                  </a:cubicBezTo>
                  <a:cubicBezTo>
                    <a:pt x="5" y="146"/>
                    <a:pt x="5" y="155"/>
                    <a:pt x="9" y="162"/>
                  </a:cubicBezTo>
                  <a:cubicBezTo>
                    <a:pt x="13" y="170"/>
                    <a:pt x="16" y="177"/>
                    <a:pt x="11" y="184"/>
                  </a:cubicBezTo>
                  <a:cubicBezTo>
                    <a:pt x="9" y="187"/>
                    <a:pt x="5" y="190"/>
                    <a:pt x="3" y="193"/>
                  </a:cubicBezTo>
                  <a:cubicBezTo>
                    <a:pt x="1" y="198"/>
                    <a:pt x="6" y="196"/>
                    <a:pt x="10" y="198"/>
                  </a:cubicBezTo>
                  <a:cubicBezTo>
                    <a:pt x="13" y="200"/>
                    <a:pt x="14" y="203"/>
                    <a:pt x="15" y="207"/>
                  </a:cubicBezTo>
                  <a:cubicBezTo>
                    <a:pt x="17" y="211"/>
                    <a:pt x="16" y="212"/>
                    <a:pt x="16" y="217"/>
                  </a:cubicBezTo>
                  <a:cubicBezTo>
                    <a:pt x="15" y="223"/>
                    <a:pt x="21" y="227"/>
                    <a:pt x="23" y="232"/>
                  </a:cubicBezTo>
                  <a:cubicBezTo>
                    <a:pt x="24" y="237"/>
                    <a:pt x="23" y="242"/>
                    <a:pt x="29" y="243"/>
                  </a:cubicBezTo>
                  <a:cubicBezTo>
                    <a:pt x="32" y="244"/>
                    <a:pt x="35" y="243"/>
                    <a:pt x="37" y="244"/>
                  </a:cubicBezTo>
                  <a:cubicBezTo>
                    <a:pt x="37" y="247"/>
                    <a:pt x="35" y="249"/>
                    <a:pt x="34" y="252"/>
                  </a:cubicBezTo>
                  <a:cubicBezTo>
                    <a:pt x="33" y="255"/>
                    <a:pt x="34" y="260"/>
                    <a:pt x="33" y="263"/>
                  </a:cubicBezTo>
                  <a:cubicBezTo>
                    <a:pt x="30" y="272"/>
                    <a:pt x="21" y="264"/>
                    <a:pt x="16" y="269"/>
                  </a:cubicBezTo>
                  <a:cubicBezTo>
                    <a:pt x="17" y="273"/>
                    <a:pt x="18" y="277"/>
                    <a:pt x="19" y="281"/>
                  </a:cubicBezTo>
                  <a:cubicBezTo>
                    <a:pt x="21" y="285"/>
                    <a:pt x="23" y="289"/>
                    <a:pt x="25" y="293"/>
                  </a:cubicBezTo>
                  <a:cubicBezTo>
                    <a:pt x="26" y="297"/>
                    <a:pt x="24" y="298"/>
                    <a:pt x="23" y="301"/>
                  </a:cubicBezTo>
                  <a:cubicBezTo>
                    <a:pt x="24" y="301"/>
                    <a:pt x="25" y="302"/>
                    <a:pt x="26" y="302"/>
                  </a:cubicBezTo>
                  <a:cubicBezTo>
                    <a:pt x="30" y="305"/>
                    <a:pt x="31" y="309"/>
                    <a:pt x="34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25"/>
            <p:cNvSpPr>
              <a:spLocks/>
            </p:cNvSpPr>
            <p:nvPr/>
          </p:nvSpPr>
          <p:spPr bwMode="auto">
            <a:xfrm>
              <a:off x="4937126" y="2171700"/>
              <a:ext cx="766763" cy="455613"/>
            </a:xfrm>
            <a:custGeom>
              <a:avLst/>
              <a:gdLst>
                <a:gd name="T0" fmla="*/ 26 w 405"/>
                <a:gd name="T1" fmla="*/ 60 h 240"/>
                <a:gd name="T2" fmla="*/ 45 w 405"/>
                <a:gd name="T3" fmla="*/ 54 h 240"/>
                <a:gd name="T4" fmla="*/ 66 w 405"/>
                <a:gd name="T5" fmla="*/ 71 h 240"/>
                <a:gd name="T6" fmla="*/ 29 w 405"/>
                <a:gd name="T7" fmla="*/ 81 h 240"/>
                <a:gd name="T8" fmla="*/ 64 w 405"/>
                <a:gd name="T9" fmla="*/ 102 h 240"/>
                <a:gd name="T10" fmla="*/ 75 w 405"/>
                <a:gd name="T11" fmla="*/ 130 h 240"/>
                <a:gd name="T12" fmla="*/ 98 w 405"/>
                <a:gd name="T13" fmla="*/ 146 h 240"/>
                <a:gd name="T14" fmla="*/ 101 w 405"/>
                <a:gd name="T15" fmla="*/ 187 h 240"/>
                <a:gd name="T16" fmla="*/ 116 w 405"/>
                <a:gd name="T17" fmla="*/ 200 h 240"/>
                <a:gd name="T18" fmla="*/ 125 w 405"/>
                <a:gd name="T19" fmla="*/ 229 h 240"/>
                <a:gd name="T20" fmla="*/ 133 w 405"/>
                <a:gd name="T21" fmla="*/ 236 h 240"/>
                <a:gd name="T22" fmla="*/ 141 w 405"/>
                <a:gd name="T23" fmla="*/ 217 h 240"/>
                <a:gd name="T24" fmla="*/ 152 w 405"/>
                <a:gd name="T25" fmla="*/ 199 h 240"/>
                <a:gd name="T26" fmla="*/ 165 w 405"/>
                <a:gd name="T27" fmla="*/ 192 h 240"/>
                <a:gd name="T28" fmla="*/ 162 w 405"/>
                <a:gd name="T29" fmla="*/ 177 h 240"/>
                <a:gd name="T30" fmla="*/ 172 w 405"/>
                <a:gd name="T31" fmla="*/ 160 h 240"/>
                <a:gd name="T32" fmla="*/ 191 w 405"/>
                <a:gd name="T33" fmla="*/ 166 h 240"/>
                <a:gd name="T34" fmla="*/ 212 w 405"/>
                <a:gd name="T35" fmla="*/ 163 h 240"/>
                <a:gd name="T36" fmla="*/ 227 w 405"/>
                <a:gd name="T37" fmla="*/ 152 h 240"/>
                <a:gd name="T38" fmla="*/ 239 w 405"/>
                <a:gd name="T39" fmla="*/ 156 h 240"/>
                <a:gd name="T40" fmla="*/ 254 w 405"/>
                <a:gd name="T41" fmla="*/ 162 h 240"/>
                <a:gd name="T42" fmla="*/ 266 w 405"/>
                <a:gd name="T43" fmla="*/ 164 h 240"/>
                <a:gd name="T44" fmla="*/ 283 w 405"/>
                <a:gd name="T45" fmla="*/ 162 h 240"/>
                <a:gd name="T46" fmla="*/ 283 w 405"/>
                <a:gd name="T47" fmla="*/ 155 h 240"/>
                <a:gd name="T48" fmla="*/ 271 w 405"/>
                <a:gd name="T49" fmla="*/ 146 h 240"/>
                <a:gd name="T50" fmla="*/ 296 w 405"/>
                <a:gd name="T51" fmla="*/ 133 h 240"/>
                <a:gd name="T52" fmla="*/ 301 w 405"/>
                <a:gd name="T53" fmla="*/ 148 h 240"/>
                <a:gd name="T54" fmla="*/ 310 w 405"/>
                <a:gd name="T55" fmla="*/ 156 h 240"/>
                <a:gd name="T56" fmla="*/ 353 w 405"/>
                <a:gd name="T57" fmla="*/ 153 h 240"/>
                <a:gd name="T58" fmla="*/ 382 w 405"/>
                <a:gd name="T59" fmla="*/ 166 h 240"/>
                <a:gd name="T60" fmla="*/ 405 w 405"/>
                <a:gd name="T61" fmla="*/ 155 h 240"/>
                <a:gd name="T62" fmla="*/ 397 w 405"/>
                <a:gd name="T63" fmla="*/ 140 h 240"/>
                <a:gd name="T64" fmla="*/ 371 w 405"/>
                <a:gd name="T65" fmla="*/ 119 h 240"/>
                <a:gd name="T66" fmla="*/ 323 w 405"/>
                <a:gd name="T67" fmla="*/ 89 h 240"/>
                <a:gd name="T68" fmla="*/ 270 w 405"/>
                <a:gd name="T69" fmla="*/ 63 h 240"/>
                <a:gd name="T70" fmla="*/ 236 w 405"/>
                <a:gd name="T71" fmla="*/ 49 h 240"/>
                <a:gd name="T72" fmla="*/ 182 w 405"/>
                <a:gd name="T73" fmla="*/ 37 h 240"/>
                <a:gd name="T74" fmla="*/ 131 w 405"/>
                <a:gd name="T75" fmla="*/ 50 h 240"/>
                <a:gd name="T76" fmla="*/ 82 w 405"/>
                <a:gd name="T77" fmla="*/ 31 h 240"/>
                <a:gd name="T78" fmla="*/ 78 w 405"/>
                <a:gd name="T79" fmla="*/ 17 h 240"/>
                <a:gd name="T80" fmla="*/ 65 w 405"/>
                <a:gd name="T81" fmla="*/ 5 h 240"/>
                <a:gd name="T82" fmla="*/ 59 w 405"/>
                <a:gd name="T83" fmla="*/ 29 h 240"/>
                <a:gd name="T84" fmla="*/ 44 w 405"/>
                <a:gd name="T85" fmla="*/ 32 h 240"/>
                <a:gd name="T86" fmla="*/ 25 w 405"/>
                <a:gd name="T87" fmla="*/ 22 h 240"/>
                <a:gd name="T88" fmla="*/ 9 w 405"/>
                <a:gd name="T89" fmla="*/ 31 h 240"/>
                <a:gd name="T90" fmla="*/ 5 w 405"/>
                <a:gd name="T91" fmla="*/ 5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5" h="240">
                  <a:moveTo>
                    <a:pt x="5" y="52"/>
                  </a:moveTo>
                  <a:cubicBezTo>
                    <a:pt x="11" y="57"/>
                    <a:pt x="17" y="60"/>
                    <a:pt x="26" y="60"/>
                  </a:cubicBezTo>
                  <a:cubicBezTo>
                    <a:pt x="29" y="60"/>
                    <a:pt x="33" y="62"/>
                    <a:pt x="37" y="60"/>
                  </a:cubicBezTo>
                  <a:cubicBezTo>
                    <a:pt x="39" y="59"/>
                    <a:pt x="43" y="56"/>
                    <a:pt x="45" y="54"/>
                  </a:cubicBezTo>
                  <a:cubicBezTo>
                    <a:pt x="50" y="51"/>
                    <a:pt x="56" y="36"/>
                    <a:pt x="61" y="47"/>
                  </a:cubicBezTo>
                  <a:cubicBezTo>
                    <a:pt x="64" y="54"/>
                    <a:pt x="68" y="63"/>
                    <a:pt x="66" y="71"/>
                  </a:cubicBezTo>
                  <a:cubicBezTo>
                    <a:pt x="64" y="80"/>
                    <a:pt x="56" y="84"/>
                    <a:pt x="49" y="80"/>
                  </a:cubicBezTo>
                  <a:cubicBezTo>
                    <a:pt x="43" y="77"/>
                    <a:pt x="31" y="72"/>
                    <a:pt x="29" y="81"/>
                  </a:cubicBezTo>
                  <a:cubicBezTo>
                    <a:pt x="27" y="87"/>
                    <a:pt x="39" y="94"/>
                    <a:pt x="43" y="97"/>
                  </a:cubicBezTo>
                  <a:cubicBezTo>
                    <a:pt x="50" y="101"/>
                    <a:pt x="56" y="101"/>
                    <a:pt x="64" y="102"/>
                  </a:cubicBezTo>
                  <a:cubicBezTo>
                    <a:pt x="75" y="104"/>
                    <a:pt x="74" y="111"/>
                    <a:pt x="72" y="119"/>
                  </a:cubicBezTo>
                  <a:cubicBezTo>
                    <a:pt x="71" y="124"/>
                    <a:pt x="71" y="127"/>
                    <a:pt x="75" y="130"/>
                  </a:cubicBezTo>
                  <a:cubicBezTo>
                    <a:pt x="79" y="132"/>
                    <a:pt x="82" y="130"/>
                    <a:pt x="86" y="130"/>
                  </a:cubicBezTo>
                  <a:cubicBezTo>
                    <a:pt x="94" y="131"/>
                    <a:pt x="95" y="140"/>
                    <a:pt x="98" y="146"/>
                  </a:cubicBezTo>
                  <a:cubicBezTo>
                    <a:pt x="102" y="153"/>
                    <a:pt x="106" y="157"/>
                    <a:pt x="100" y="165"/>
                  </a:cubicBezTo>
                  <a:cubicBezTo>
                    <a:pt x="93" y="172"/>
                    <a:pt x="95" y="179"/>
                    <a:pt x="101" y="187"/>
                  </a:cubicBezTo>
                  <a:cubicBezTo>
                    <a:pt x="103" y="189"/>
                    <a:pt x="106" y="193"/>
                    <a:pt x="108" y="194"/>
                  </a:cubicBezTo>
                  <a:cubicBezTo>
                    <a:pt x="112" y="196"/>
                    <a:pt x="115" y="195"/>
                    <a:pt x="116" y="200"/>
                  </a:cubicBezTo>
                  <a:cubicBezTo>
                    <a:pt x="116" y="204"/>
                    <a:pt x="113" y="208"/>
                    <a:pt x="113" y="212"/>
                  </a:cubicBezTo>
                  <a:cubicBezTo>
                    <a:pt x="113" y="223"/>
                    <a:pt x="119" y="222"/>
                    <a:pt x="125" y="229"/>
                  </a:cubicBezTo>
                  <a:cubicBezTo>
                    <a:pt x="128" y="233"/>
                    <a:pt x="129" y="236"/>
                    <a:pt x="131" y="240"/>
                  </a:cubicBezTo>
                  <a:cubicBezTo>
                    <a:pt x="131" y="239"/>
                    <a:pt x="132" y="238"/>
                    <a:pt x="133" y="236"/>
                  </a:cubicBezTo>
                  <a:cubicBezTo>
                    <a:pt x="136" y="233"/>
                    <a:pt x="136" y="231"/>
                    <a:pt x="136" y="226"/>
                  </a:cubicBezTo>
                  <a:cubicBezTo>
                    <a:pt x="136" y="221"/>
                    <a:pt x="139" y="221"/>
                    <a:pt x="141" y="217"/>
                  </a:cubicBezTo>
                  <a:cubicBezTo>
                    <a:pt x="143" y="215"/>
                    <a:pt x="146" y="210"/>
                    <a:pt x="147" y="208"/>
                  </a:cubicBezTo>
                  <a:cubicBezTo>
                    <a:pt x="148" y="203"/>
                    <a:pt x="146" y="201"/>
                    <a:pt x="152" y="199"/>
                  </a:cubicBezTo>
                  <a:cubicBezTo>
                    <a:pt x="155" y="199"/>
                    <a:pt x="161" y="201"/>
                    <a:pt x="163" y="198"/>
                  </a:cubicBezTo>
                  <a:cubicBezTo>
                    <a:pt x="164" y="197"/>
                    <a:pt x="164" y="193"/>
                    <a:pt x="165" y="192"/>
                  </a:cubicBezTo>
                  <a:cubicBezTo>
                    <a:pt x="166" y="190"/>
                    <a:pt x="167" y="189"/>
                    <a:pt x="168" y="187"/>
                  </a:cubicBezTo>
                  <a:cubicBezTo>
                    <a:pt x="168" y="183"/>
                    <a:pt x="164" y="180"/>
                    <a:pt x="162" y="177"/>
                  </a:cubicBezTo>
                  <a:cubicBezTo>
                    <a:pt x="161" y="174"/>
                    <a:pt x="157" y="166"/>
                    <a:pt x="159" y="163"/>
                  </a:cubicBezTo>
                  <a:cubicBezTo>
                    <a:pt x="160" y="160"/>
                    <a:pt x="169" y="161"/>
                    <a:pt x="172" y="160"/>
                  </a:cubicBezTo>
                  <a:cubicBezTo>
                    <a:pt x="175" y="160"/>
                    <a:pt x="181" y="158"/>
                    <a:pt x="184" y="159"/>
                  </a:cubicBezTo>
                  <a:cubicBezTo>
                    <a:pt x="187" y="160"/>
                    <a:pt x="188" y="165"/>
                    <a:pt x="191" y="166"/>
                  </a:cubicBezTo>
                  <a:cubicBezTo>
                    <a:pt x="195" y="166"/>
                    <a:pt x="198" y="163"/>
                    <a:pt x="203" y="164"/>
                  </a:cubicBezTo>
                  <a:cubicBezTo>
                    <a:pt x="207" y="166"/>
                    <a:pt x="209" y="169"/>
                    <a:pt x="212" y="163"/>
                  </a:cubicBezTo>
                  <a:cubicBezTo>
                    <a:pt x="214" y="160"/>
                    <a:pt x="214" y="155"/>
                    <a:pt x="217" y="152"/>
                  </a:cubicBezTo>
                  <a:cubicBezTo>
                    <a:pt x="220" y="150"/>
                    <a:pt x="224" y="150"/>
                    <a:pt x="227" y="152"/>
                  </a:cubicBezTo>
                  <a:cubicBezTo>
                    <a:pt x="229" y="153"/>
                    <a:pt x="230" y="158"/>
                    <a:pt x="232" y="159"/>
                  </a:cubicBezTo>
                  <a:cubicBezTo>
                    <a:pt x="234" y="159"/>
                    <a:pt x="236" y="155"/>
                    <a:pt x="239" y="156"/>
                  </a:cubicBezTo>
                  <a:cubicBezTo>
                    <a:pt x="241" y="156"/>
                    <a:pt x="243" y="159"/>
                    <a:pt x="245" y="160"/>
                  </a:cubicBezTo>
                  <a:cubicBezTo>
                    <a:pt x="248" y="161"/>
                    <a:pt x="251" y="159"/>
                    <a:pt x="254" y="162"/>
                  </a:cubicBezTo>
                  <a:cubicBezTo>
                    <a:pt x="256" y="163"/>
                    <a:pt x="256" y="167"/>
                    <a:pt x="259" y="168"/>
                  </a:cubicBezTo>
                  <a:cubicBezTo>
                    <a:pt x="263" y="170"/>
                    <a:pt x="263" y="166"/>
                    <a:pt x="266" y="164"/>
                  </a:cubicBezTo>
                  <a:cubicBezTo>
                    <a:pt x="270" y="162"/>
                    <a:pt x="271" y="165"/>
                    <a:pt x="274" y="165"/>
                  </a:cubicBezTo>
                  <a:cubicBezTo>
                    <a:pt x="276" y="165"/>
                    <a:pt x="282" y="163"/>
                    <a:pt x="283" y="162"/>
                  </a:cubicBezTo>
                  <a:cubicBezTo>
                    <a:pt x="284" y="161"/>
                    <a:pt x="286" y="160"/>
                    <a:pt x="286" y="158"/>
                  </a:cubicBezTo>
                  <a:cubicBezTo>
                    <a:pt x="286" y="156"/>
                    <a:pt x="283" y="156"/>
                    <a:pt x="283" y="155"/>
                  </a:cubicBezTo>
                  <a:cubicBezTo>
                    <a:pt x="282" y="152"/>
                    <a:pt x="285" y="146"/>
                    <a:pt x="280" y="146"/>
                  </a:cubicBezTo>
                  <a:cubicBezTo>
                    <a:pt x="278" y="146"/>
                    <a:pt x="274" y="152"/>
                    <a:pt x="271" y="146"/>
                  </a:cubicBezTo>
                  <a:cubicBezTo>
                    <a:pt x="270" y="143"/>
                    <a:pt x="274" y="139"/>
                    <a:pt x="276" y="137"/>
                  </a:cubicBezTo>
                  <a:cubicBezTo>
                    <a:pt x="283" y="133"/>
                    <a:pt x="289" y="129"/>
                    <a:pt x="296" y="133"/>
                  </a:cubicBezTo>
                  <a:cubicBezTo>
                    <a:pt x="300" y="135"/>
                    <a:pt x="299" y="136"/>
                    <a:pt x="299" y="140"/>
                  </a:cubicBezTo>
                  <a:cubicBezTo>
                    <a:pt x="299" y="143"/>
                    <a:pt x="297" y="148"/>
                    <a:pt x="301" y="148"/>
                  </a:cubicBezTo>
                  <a:cubicBezTo>
                    <a:pt x="304" y="149"/>
                    <a:pt x="308" y="143"/>
                    <a:pt x="312" y="147"/>
                  </a:cubicBezTo>
                  <a:cubicBezTo>
                    <a:pt x="315" y="151"/>
                    <a:pt x="309" y="153"/>
                    <a:pt x="310" y="156"/>
                  </a:cubicBezTo>
                  <a:cubicBezTo>
                    <a:pt x="312" y="164"/>
                    <a:pt x="325" y="154"/>
                    <a:pt x="328" y="152"/>
                  </a:cubicBezTo>
                  <a:cubicBezTo>
                    <a:pt x="335" y="149"/>
                    <a:pt x="347" y="150"/>
                    <a:pt x="353" y="153"/>
                  </a:cubicBezTo>
                  <a:cubicBezTo>
                    <a:pt x="359" y="157"/>
                    <a:pt x="365" y="159"/>
                    <a:pt x="371" y="162"/>
                  </a:cubicBezTo>
                  <a:cubicBezTo>
                    <a:pt x="375" y="164"/>
                    <a:pt x="377" y="166"/>
                    <a:pt x="382" y="166"/>
                  </a:cubicBezTo>
                  <a:cubicBezTo>
                    <a:pt x="390" y="165"/>
                    <a:pt x="394" y="161"/>
                    <a:pt x="401" y="157"/>
                  </a:cubicBezTo>
                  <a:cubicBezTo>
                    <a:pt x="402" y="156"/>
                    <a:pt x="403" y="155"/>
                    <a:pt x="405" y="155"/>
                  </a:cubicBezTo>
                  <a:cubicBezTo>
                    <a:pt x="403" y="153"/>
                    <a:pt x="402" y="152"/>
                    <a:pt x="401" y="150"/>
                  </a:cubicBezTo>
                  <a:cubicBezTo>
                    <a:pt x="399" y="146"/>
                    <a:pt x="399" y="143"/>
                    <a:pt x="397" y="140"/>
                  </a:cubicBezTo>
                  <a:cubicBezTo>
                    <a:pt x="394" y="137"/>
                    <a:pt x="391" y="136"/>
                    <a:pt x="388" y="133"/>
                  </a:cubicBezTo>
                  <a:cubicBezTo>
                    <a:pt x="382" y="126"/>
                    <a:pt x="379" y="122"/>
                    <a:pt x="371" y="119"/>
                  </a:cubicBezTo>
                  <a:cubicBezTo>
                    <a:pt x="361" y="115"/>
                    <a:pt x="355" y="108"/>
                    <a:pt x="347" y="103"/>
                  </a:cubicBezTo>
                  <a:cubicBezTo>
                    <a:pt x="339" y="98"/>
                    <a:pt x="330" y="94"/>
                    <a:pt x="323" y="89"/>
                  </a:cubicBezTo>
                  <a:cubicBezTo>
                    <a:pt x="313" y="82"/>
                    <a:pt x="303" y="74"/>
                    <a:pt x="292" y="70"/>
                  </a:cubicBezTo>
                  <a:cubicBezTo>
                    <a:pt x="285" y="67"/>
                    <a:pt x="277" y="65"/>
                    <a:pt x="270" y="63"/>
                  </a:cubicBezTo>
                  <a:cubicBezTo>
                    <a:pt x="261" y="60"/>
                    <a:pt x="249" y="62"/>
                    <a:pt x="241" y="55"/>
                  </a:cubicBezTo>
                  <a:cubicBezTo>
                    <a:pt x="239" y="53"/>
                    <a:pt x="238" y="51"/>
                    <a:pt x="236" y="49"/>
                  </a:cubicBezTo>
                  <a:cubicBezTo>
                    <a:pt x="231" y="46"/>
                    <a:pt x="223" y="47"/>
                    <a:pt x="218" y="47"/>
                  </a:cubicBezTo>
                  <a:cubicBezTo>
                    <a:pt x="205" y="46"/>
                    <a:pt x="195" y="38"/>
                    <a:pt x="182" y="37"/>
                  </a:cubicBezTo>
                  <a:cubicBezTo>
                    <a:pt x="172" y="35"/>
                    <a:pt x="165" y="39"/>
                    <a:pt x="155" y="40"/>
                  </a:cubicBezTo>
                  <a:cubicBezTo>
                    <a:pt x="146" y="41"/>
                    <a:pt x="138" y="45"/>
                    <a:pt x="131" y="50"/>
                  </a:cubicBezTo>
                  <a:cubicBezTo>
                    <a:pt x="123" y="55"/>
                    <a:pt x="117" y="59"/>
                    <a:pt x="108" y="58"/>
                  </a:cubicBezTo>
                  <a:cubicBezTo>
                    <a:pt x="101" y="57"/>
                    <a:pt x="77" y="41"/>
                    <a:pt x="82" y="31"/>
                  </a:cubicBezTo>
                  <a:cubicBezTo>
                    <a:pt x="83" y="27"/>
                    <a:pt x="87" y="27"/>
                    <a:pt x="86" y="22"/>
                  </a:cubicBezTo>
                  <a:cubicBezTo>
                    <a:pt x="86" y="19"/>
                    <a:pt x="82" y="17"/>
                    <a:pt x="78" y="17"/>
                  </a:cubicBezTo>
                  <a:cubicBezTo>
                    <a:pt x="75" y="17"/>
                    <a:pt x="70" y="20"/>
                    <a:pt x="67" y="17"/>
                  </a:cubicBezTo>
                  <a:cubicBezTo>
                    <a:pt x="65" y="14"/>
                    <a:pt x="68" y="9"/>
                    <a:pt x="65" y="5"/>
                  </a:cubicBezTo>
                  <a:cubicBezTo>
                    <a:pt x="61" y="0"/>
                    <a:pt x="46" y="6"/>
                    <a:pt x="45" y="12"/>
                  </a:cubicBezTo>
                  <a:cubicBezTo>
                    <a:pt x="42" y="22"/>
                    <a:pt x="58" y="21"/>
                    <a:pt x="59" y="29"/>
                  </a:cubicBezTo>
                  <a:cubicBezTo>
                    <a:pt x="59" y="32"/>
                    <a:pt x="57" y="38"/>
                    <a:pt x="54" y="38"/>
                  </a:cubicBezTo>
                  <a:cubicBezTo>
                    <a:pt x="51" y="37"/>
                    <a:pt x="46" y="33"/>
                    <a:pt x="44" y="32"/>
                  </a:cubicBezTo>
                  <a:cubicBezTo>
                    <a:pt x="39" y="31"/>
                    <a:pt x="37" y="30"/>
                    <a:pt x="34" y="27"/>
                  </a:cubicBezTo>
                  <a:cubicBezTo>
                    <a:pt x="31" y="25"/>
                    <a:pt x="28" y="22"/>
                    <a:pt x="25" y="22"/>
                  </a:cubicBezTo>
                  <a:cubicBezTo>
                    <a:pt x="20" y="22"/>
                    <a:pt x="23" y="26"/>
                    <a:pt x="19" y="29"/>
                  </a:cubicBezTo>
                  <a:cubicBezTo>
                    <a:pt x="17" y="31"/>
                    <a:pt x="12" y="30"/>
                    <a:pt x="9" y="31"/>
                  </a:cubicBezTo>
                  <a:cubicBezTo>
                    <a:pt x="6" y="32"/>
                    <a:pt x="3" y="34"/>
                    <a:pt x="0" y="34"/>
                  </a:cubicBezTo>
                  <a:cubicBezTo>
                    <a:pt x="0" y="41"/>
                    <a:pt x="0" y="48"/>
                    <a:pt x="5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26"/>
            <p:cNvSpPr>
              <a:spLocks/>
            </p:cNvSpPr>
            <p:nvPr/>
          </p:nvSpPr>
          <p:spPr bwMode="auto">
            <a:xfrm>
              <a:off x="3394076" y="2471738"/>
              <a:ext cx="606425" cy="447675"/>
            </a:xfrm>
            <a:custGeom>
              <a:avLst/>
              <a:gdLst>
                <a:gd name="T0" fmla="*/ 25 w 320"/>
                <a:gd name="T1" fmla="*/ 235 h 236"/>
                <a:gd name="T2" fmla="*/ 41 w 320"/>
                <a:gd name="T3" fmla="*/ 219 h 236"/>
                <a:gd name="T4" fmla="*/ 62 w 320"/>
                <a:gd name="T5" fmla="*/ 226 h 236"/>
                <a:gd name="T6" fmla="*/ 86 w 320"/>
                <a:gd name="T7" fmla="*/ 198 h 236"/>
                <a:gd name="T8" fmla="*/ 102 w 320"/>
                <a:gd name="T9" fmla="*/ 179 h 236"/>
                <a:gd name="T10" fmla="*/ 125 w 320"/>
                <a:gd name="T11" fmla="*/ 177 h 236"/>
                <a:gd name="T12" fmla="*/ 135 w 320"/>
                <a:gd name="T13" fmla="*/ 162 h 236"/>
                <a:gd name="T14" fmla="*/ 144 w 320"/>
                <a:gd name="T15" fmla="*/ 145 h 236"/>
                <a:gd name="T16" fmla="*/ 189 w 320"/>
                <a:gd name="T17" fmla="*/ 150 h 236"/>
                <a:gd name="T18" fmla="*/ 226 w 320"/>
                <a:gd name="T19" fmla="*/ 128 h 236"/>
                <a:gd name="T20" fmla="*/ 264 w 320"/>
                <a:gd name="T21" fmla="*/ 134 h 236"/>
                <a:gd name="T22" fmla="*/ 287 w 320"/>
                <a:gd name="T23" fmla="*/ 136 h 236"/>
                <a:gd name="T24" fmla="*/ 317 w 320"/>
                <a:gd name="T25" fmla="*/ 123 h 236"/>
                <a:gd name="T26" fmla="*/ 310 w 320"/>
                <a:gd name="T27" fmla="*/ 100 h 236"/>
                <a:gd name="T28" fmla="*/ 275 w 320"/>
                <a:gd name="T29" fmla="*/ 93 h 236"/>
                <a:gd name="T30" fmla="*/ 252 w 320"/>
                <a:gd name="T31" fmla="*/ 83 h 236"/>
                <a:gd name="T32" fmla="*/ 239 w 320"/>
                <a:gd name="T33" fmla="*/ 65 h 236"/>
                <a:gd name="T34" fmla="*/ 224 w 320"/>
                <a:gd name="T35" fmla="*/ 55 h 236"/>
                <a:gd name="T36" fmla="*/ 199 w 320"/>
                <a:gd name="T37" fmla="*/ 53 h 236"/>
                <a:gd name="T38" fmla="*/ 164 w 320"/>
                <a:gd name="T39" fmla="*/ 49 h 236"/>
                <a:gd name="T40" fmla="*/ 151 w 320"/>
                <a:gd name="T41" fmla="*/ 28 h 236"/>
                <a:gd name="T42" fmla="*/ 155 w 320"/>
                <a:gd name="T43" fmla="*/ 12 h 236"/>
                <a:gd name="T44" fmla="*/ 126 w 320"/>
                <a:gd name="T45" fmla="*/ 3 h 236"/>
                <a:gd name="T46" fmla="*/ 92 w 320"/>
                <a:gd name="T47" fmla="*/ 4 h 236"/>
                <a:gd name="T48" fmla="*/ 67 w 320"/>
                <a:gd name="T49" fmla="*/ 7 h 236"/>
                <a:gd name="T50" fmla="*/ 66 w 320"/>
                <a:gd name="T51" fmla="*/ 37 h 236"/>
                <a:gd name="T52" fmla="*/ 48 w 320"/>
                <a:gd name="T53" fmla="*/ 55 h 236"/>
                <a:gd name="T54" fmla="*/ 19 w 320"/>
                <a:gd name="T55" fmla="*/ 86 h 236"/>
                <a:gd name="T56" fmla="*/ 45 w 320"/>
                <a:gd name="T57" fmla="*/ 100 h 236"/>
                <a:gd name="T58" fmla="*/ 87 w 320"/>
                <a:gd name="T59" fmla="*/ 94 h 236"/>
                <a:gd name="T60" fmla="*/ 95 w 320"/>
                <a:gd name="T61" fmla="*/ 119 h 236"/>
                <a:gd name="T62" fmla="*/ 76 w 320"/>
                <a:gd name="T63" fmla="*/ 130 h 236"/>
                <a:gd name="T64" fmla="*/ 55 w 320"/>
                <a:gd name="T65" fmla="*/ 141 h 236"/>
                <a:gd name="T66" fmla="*/ 49 w 320"/>
                <a:gd name="T67" fmla="*/ 178 h 236"/>
                <a:gd name="T68" fmla="*/ 1 w 320"/>
                <a:gd name="T69" fmla="*/ 218 h 236"/>
                <a:gd name="T70" fmla="*/ 6 w 320"/>
                <a:gd name="T71" fmla="*/ 2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" h="236">
                  <a:moveTo>
                    <a:pt x="17" y="228"/>
                  </a:moveTo>
                  <a:cubicBezTo>
                    <a:pt x="21" y="230"/>
                    <a:pt x="20" y="236"/>
                    <a:pt x="25" y="235"/>
                  </a:cubicBezTo>
                  <a:cubicBezTo>
                    <a:pt x="28" y="235"/>
                    <a:pt x="33" y="230"/>
                    <a:pt x="35" y="228"/>
                  </a:cubicBezTo>
                  <a:cubicBezTo>
                    <a:pt x="38" y="225"/>
                    <a:pt x="38" y="221"/>
                    <a:pt x="41" y="219"/>
                  </a:cubicBezTo>
                  <a:cubicBezTo>
                    <a:pt x="44" y="217"/>
                    <a:pt x="50" y="218"/>
                    <a:pt x="54" y="219"/>
                  </a:cubicBezTo>
                  <a:cubicBezTo>
                    <a:pt x="56" y="220"/>
                    <a:pt x="60" y="226"/>
                    <a:pt x="62" y="226"/>
                  </a:cubicBezTo>
                  <a:cubicBezTo>
                    <a:pt x="65" y="226"/>
                    <a:pt x="67" y="219"/>
                    <a:pt x="68" y="217"/>
                  </a:cubicBezTo>
                  <a:cubicBezTo>
                    <a:pt x="74" y="211"/>
                    <a:pt x="80" y="205"/>
                    <a:pt x="86" y="198"/>
                  </a:cubicBezTo>
                  <a:cubicBezTo>
                    <a:pt x="89" y="195"/>
                    <a:pt x="91" y="191"/>
                    <a:pt x="92" y="187"/>
                  </a:cubicBezTo>
                  <a:cubicBezTo>
                    <a:pt x="94" y="183"/>
                    <a:pt x="97" y="181"/>
                    <a:pt x="102" y="179"/>
                  </a:cubicBezTo>
                  <a:cubicBezTo>
                    <a:pt x="105" y="178"/>
                    <a:pt x="109" y="180"/>
                    <a:pt x="112" y="180"/>
                  </a:cubicBezTo>
                  <a:cubicBezTo>
                    <a:pt x="116" y="179"/>
                    <a:pt x="120" y="178"/>
                    <a:pt x="125" y="177"/>
                  </a:cubicBezTo>
                  <a:cubicBezTo>
                    <a:pt x="128" y="177"/>
                    <a:pt x="133" y="177"/>
                    <a:pt x="135" y="173"/>
                  </a:cubicBezTo>
                  <a:cubicBezTo>
                    <a:pt x="136" y="170"/>
                    <a:pt x="133" y="166"/>
                    <a:pt x="135" y="162"/>
                  </a:cubicBezTo>
                  <a:cubicBezTo>
                    <a:pt x="137" y="160"/>
                    <a:pt x="141" y="160"/>
                    <a:pt x="142" y="156"/>
                  </a:cubicBezTo>
                  <a:cubicBezTo>
                    <a:pt x="144" y="153"/>
                    <a:pt x="141" y="149"/>
                    <a:pt x="144" y="145"/>
                  </a:cubicBezTo>
                  <a:cubicBezTo>
                    <a:pt x="149" y="137"/>
                    <a:pt x="159" y="145"/>
                    <a:pt x="166" y="146"/>
                  </a:cubicBezTo>
                  <a:cubicBezTo>
                    <a:pt x="174" y="146"/>
                    <a:pt x="181" y="151"/>
                    <a:pt x="189" y="150"/>
                  </a:cubicBezTo>
                  <a:cubicBezTo>
                    <a:pt x="197" y="149"/>
                    <a:pt x="204" y="147"/>
                    <a:pt x="211" y="143"/>
                  </a:cubicBezTo>
                  <a:cubicBezTo>
                    <a:pt x="217" y="138"/>
                    <a:pt x="222" y="134"/>
                    <a:pt x="226" y="128"/>
                  </a:cubicBezTo>
                  <a:cubicBezTo>
                    <a:pt x="233" y="119"/>
                    <a:pt x="237" y="121"/>
                    <a:pt x="244" y="127"/>
                  </a:cubicBezTo>
                  <a:cubicBezTo>
                    <a:pt x="250" y="131"/>
                    <a:pt x="257" y="133"/>
                    <a:pt x="264" y="134"/>
                  </a:cubicBezTo>
                  <a:cubicBezTo>
                    <a:pt x="268" y="134"/>
                    <a:pt x="272" y="134"/>
                    <a:pt x="276" y="134"/>
                  </a:cubicBezTo>
                  <a:cubicBezTo>
                    <a:pt x="280" y="135"/>
                    <a:pt x="283" y="137"/>
                    <a:pt x="287" y="136"/>
                  </a:cubicBezTo>
                  <a:cubicBezTo>
                    <a:pt x="295" y="135"/>
                    <a:pt x="300" y="127"/>
                    <a:pt x="307" y="126"/>
                  </a:cubicBezTo>
                  <a:cubicBezTo>
                    <a:pt x="312" y="126"/>
                    <a:pt x="315" y="128"/>
                    <a:pt x="317" y="123"/>
                  </a:cubicBezTo>
                  <a:cubicBezTo>
                    <a:pt x="318" y="122"/>
                    <a:pt x="320" y="115"/>
                    <a:pt x="320" y="113"/>
                  </a:cubicBezTo>
                  <a:cubicBezTo>
                    <a:pt x="314" y="111"/>
                    <a:pt x="313" y="105"/>
                    <a:pt x="310" y="100"/>
                  </a:cubicBezTo>
                  <a:cubicBezTo>
                    <a:pt x="306" y="95"/>
                    <a:pt x="300" y="92"/>
                    <a:pt x="294" y="92"/>
                  </a:cubicBezTo>
                  <a:cubicBezTo>
                    <a:pt x="288" y="92"/>
                    <a:pt x="282" y="94"/>
                    <a:pt x="275" y="93"/>
                  </a:cubicBezTo>
                  <a:cubicBezTo>
                    <a:pt x="268" y="93"/>
                    <a:pt x="269" y="85"/>
                    <a:pt x="262" y="85"/>
                  </a:cubicBezTo>
                  <a:cubicBezTo>
                    <a:pt x="258" y="85"/>
                    <a:pt x="256" y="86"/>
                    <a:pt x="252" y="83"/>
                  </a:cubicBezTo>
                  <a:cubicBezTo>
                    <a:pt x="250" y="80"/>
                    <a:pt x="249" y="76"/>
                    <a:pt x="246" y="73"/>
                  </a:cubicBezTo>
                  <a:cubicBezTo>
                    <a:pt x="244" y="70"/>
                    <a:pt x="242" y="67"/>
                    <a:pt x="239" y="65"/>
                  </a:cubicBezTo>
                  <a:cubicBezTo>
                    <a:pt x="236" y="63"/>
                    <a:pt x="232" y="64"/>
                    <a:pt x="229" y="62"/>
                  </a:cubicBezTo>
                  <a:cubicBezTo>
                    <a:pt x="227" y="61"/>
                    <a:pt x="225" y="58"/>
                    <a:pt x="224" y="55"/>
                  </a:cubicBezTo>
                  <a:cubicBezTo>
                    <a:pt x="223" y="56"/>
                    <a:pt x="222" y="56"/>
                    <a:pt x="222" y="56"/>
                  </a:cubicBezTo>
                  <a:cubicBezTo>
                    <a:pt x="215" y="57"/>
                    <a:pt x="208" y="51"/>
                    <a:pt x="199" y="53"/>
                  </a:cubicBezTo>
                  <a:cubicBezTo>
                    <a:pt x="193" y="55"/>
                    <a:pt x="180" y="60"/>
                    <a:pt x="178" y="67"/>
                  </a:cubicBezTo>
                  <a:cubicBezTo>
                    <a:pt x="172" y="61"/>
                    <a:pt x="171" y="53"/>
                    <a:pt x="164" y="49"/>
                  </a:cubicBezTo>
                  <a:cubicBezTo>
                    <a:pt x="159" y="47"/>
                    <a:pt x="154" y="42"/>
                    <a:pt x="149" y="42"/>
                  </a:cubicBezTo>
                  <a:cubicBezTo>
                    <a:pt x="148" y="38"/>
                    <a:pt x="150" y="32"/>
                    <a:pt x="151" y="28"/>
                  </a:cubicBezTo>
                  <a:cubicBezTo>
                    <a:pt x="152" y="25"/>
                    <a:pt x="153" y="22"/>
                    <a:pt x="153" y="18"/>
                  </a:cubicBezTo>
                  <a:cubicBezTo>
                    <a:pt x="153" y="17"/>
                    <a:pt x="155" y="13"/>
                    <a:pt x="155" y="12"/>
                  </a:cubicBezTo>
                  <a:cubicBezTo>
                    <a:pt x="154" y="9"/>
                    <a:pt x="145" y="9"/>
                    <a:pt x="142" y="8"/>
                  </a:cubicBezTo>
                  <a:cubicBezTo>
                    <a:pt x="138" y="6"/>
                    <a:pt x="130" y="2"/>
                    <a:pt x="126" y="3"/>
                  </a:cubicBezTo>
                  <a:cubicBezTo>
                    <a:pt x="124" y="3"/>
                    <a:pt x="120" y="8"/>
                    <a:pt x="117" y="9"/>
                  </a:cubicBezTo>
                  <a:cubicBezTo>
                    <a:pt x="107" y="12"/>
                    <a:pt x="101" y="8"/>
                    <a:pt x="92" y="4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76" y="1"/>
                    <a:pt x="70" y="5"/>
                    <a:pt x="67" y="7"/>
                  </a:cubicBezTo>
                  <a:cubicBezTo>
                    <a:pt x="67" y="8"/>
                    <a:pt x="67" y="10"/>
                    <a:pt x="67" y="11"/>
                  </a:cubicBezTo>
                  <a:cubicBezTo>
                    <a:pt x="68" y="19"/>
                    <a:pt x="73" y="31"/>
                    <a:pt x="66" y="37"/>
                  </a:cubicBezTo>
                  <a:cubicBezTo>
                    <a:pt x="62" y="40"/>
                    <a:pt x="57" y="43"/>
                    <a:pt x="53" y="45"/>
                  </a:cubicBezTo>
                  <a:cubicBezTo>
                    <a:pt x="48" y="48"/>
                    <a:pt x="48" y="49"/>
                    <a:pt x="48" y="55"/>
                  </a:cubicBezTo>
                  <a:cubicBezTo>
                    <a:pt x="47" y="65"/>
                    <a:pt x="40" y="70"/>
                    <a:pt x="33" y="75"/>
                  </a:cubicBezTo>
                  <a:cubicBezTo>
                    <a:pt x="28" y="78"/>
                    <a:pt x="21" y="80"/>
                    <a:pt x="19" y="86"/>
                  </a:cubicBezTo>
                  <a:cubicBezTo>
                    <a:pt x="18" y="91"/>
                    <a:pt x="19" y="96"/>
                    <a:pt x="18" y="101"/>
                  </a:cubicBezTo>
                  <a:cubicBezTo>
                    <a:pt x="27" y="101"/>
                    <a:pt x="36" y="101"/>
                    <a:pt x="45" y="100"/>
                  </a:cubicBezTo>
                  <a:cubicBezTo>
                    <a:pt x="55" y="98"/>
                    <a:pt x="66" y="97"/>
                    <a:pt x="76" y="95"/>
                  </a:cubicBezTo>
                  <a:cubicBezTo>
                    <a:pt x="79" y="94"/>
                    <a:pt x="84" y="93"/>
                    <a:pt x="87" y="94"/>
                  </a:cubicBezTo>
                  <a:cubicBezTo>
                    <a:pt x="90" y="95"/>
                    <a:pt x="96" y="101"/>
                    <a:pt x="98" y="104"/>
                  </a:cubicBezTo>
                  <a:cubicBezTo>
                    <a:pt x="101" y="109"/>
                    <a:pt x="101" y="116"/>
                    <a:pt x="95" y="119"/>
                  </a:cubicBezTo>
                  <a:cubicBezTo>
                    <a:pt x="90" y="121"/>
                    <a:pt x="81" y="120"/>
                    <a:pt x="77" y="119"/>
                  </a:cubicBezTo>
                  <a:cubicBezTo>
                    <a:pt x="77" y="123"/>
                    <a:pt x="77" y="127"/>
                    <a:pt x="76" y="130"/>
                  </a:cubicBezTo>
                  <a:cubicBezTo>
                    <a:pt x="76" y="135"/>
                    <a:pt x="76" y="135"/>
                    <a:pt x="72" y="136"/>
                  </a:cubicBezTo>
                  <a:cubicBezTo>
                    <a:pt x="66" y="138"/>
                    <a:pt x="61" y="140"/>
                    <a:pt x="55" y="141"/>
                  </a:cubicBezTo>
                  <a:cubicBezTo>
                    <a:pt x="49" y="143"/>
                    <a:pt x="50" y="143"/>
                    <a:pt x="51" y="149"/>
                  </a:cubicBezTo>
                  <a:cubicBezTo>
                    <a:pt x="52" y="157"/>
                    <a:pt x="55" y="172"/>
                    <a:pt x="49" y="178"/>
                  </a:cubicBezTo>
                  <a:cubicBezTo>
                    <a:pt x="42" y="186"/>
                    <a:pt x="33" y="192"/>
                    <a:pt x="25" y="198"/>
                  </a:cubicBezTo>
                  <a:cubicBezTo>
                    <a:pt x="19" y="202"/>
                    <a:pt x="0" y="211"/>
                    <a:pt x="1" y="218"/>
                  </a:cubicBezTo>
                  <a:cubicBezTo>
                    <a:pt x="2" y="221"/>
                    <a:pt x="3" y="223"/>
                    <a:pt x="3" y="225"/>
                  </a:cubicBezTo>
                  <a:cubicBezTo>
                    <a:pt x="4" y="225"/>
                    <a:pt x="5" y="225"/>
                    <a:pt x="6" y="225"/>
                  </a:cubicBezTo>
                  <a:cubicBezTo>
                    <a:pt x="10" y="226"/>
                    <a:pt x="14" y="225"/>
                    <a:pt x="17" y="2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27"/>
            <p:cNvSpPr>
              <a:spLocks/>
            </p:cNvSpPr>
            <p:nvPr/>
          </p:nvSpPr>
          <p:spPr bwMode="auto">
            <a:xfrm>
              <a:off x="2622551" y="3943350"/>
              <a:ext cx="307975" cy="271463"/>
            </a:xfrm>
            <a:custGeom>
              <a:avLst/>
              <a:gdLst>
                <a:gd name="T0" fmla="*/ 118 w 162"/>
                <a:gd name="T1" fmla="*/ 32 h 143"/>
                <a:gd name="T2" fmla="*/ 106 w 162"/>
                <a:gd name="T3" fmla="*/ 28 h 143"/>
                <a:gd name="T4" fmla="*/ 96 w 162"/>
                <a:gd name="T5" fmla="*/ 22 h 143"/>
                <a:gd name="T6" fmla="*/ 87 w 162"/>
                <a:gd name="T7" fmla="*/ 2 h 143"/>
                <a:gd name="T8" fmla="*/ 86 w 162"/>
                <a:gd name="T9" fmla="*/ 0 h 143"/>
                <a:gd name="T10" fmla="*/ 85 w 162"/>
                <a:gd name="T11" fmla="*/ 2 h 143"/>
                <a:gd name="T12" fmla="*/ 75 w 162"/>
                <a:gd name="T13" fmla="*/ 22 h 143"/>
                <a:gd name="T14" fmla="*/ 75 w 162"/>
                <a:gd name="T15" fmla="*/ 35 h 143"/>
                <a:gd name="T16" fmla="*/ 79 w 162"/>
                <a:gd name="T17" fmla="*/ 48 h 143"/>
                <a:gd name="T18" fmla="*/ 75 w 162"/>
                <a:gd name="T19" fmla="*/ 58 h 143"/>
                <a:gd name="T20" fmla="*/ 66 w 162"/>
                <a:gd name="T21" fmla="*/ 57 h 143"/>
                <a:gd name="T22" fmla="*/ 46 w 162"/>
                <a:gd name="T23" fmla="*/ 64 h 143"/>
                <a:gd name="T24" fmla="*/ 34 w 162"/>
                <a:gd name="T25" fmla="*/ 64 h 143"/>
                <a:gd name="T26" fmla="*/ 23 w 162"/>
                <a:gd name="T27" fmla="*/ 73 h 143"/>
                <a:gd name="T28" fmla="*/ 12 w 162"/>
                <a:gd name="T29" fmla="*/ 92 h 143"/>
                <a:gd name="T30" fmla="*/ 19 w 162"/>
                <a:gd name="T31" fmla="*/ 102 h 143"/>
                <a:gd name="T32" fmla="*/ 12 w 162"/>
                <a:gd name="T33" fmla="*/ 111 h 143"/>
                <a:gd name="T34" fmla="*/ 4 w 162"/>
                <a:gd name="T35" fmla="*/ 133 h 143"/>
                <a:gd name="T36" fmla="*/ 24 w 162"/>
                <a:gd name="T37" fmla="*/ 133 h 143"/>
                <a:gd name="T38" fmla="*/ 50 w 162"/>
                <a:gd name="T39" fmla="*/ 127 h 143"/>
                <a:gd name="T40" fmla="*/ 70 w 162"/>
                <a:gd name="T41" fmla="*/ 124 h 143"/>
                <a:gd name="T42" fmla="*/ 89 w 162"/>
                <a:gd name="T43" fmla="*/ 122 h 143"/>
                <a:gd name="T44" fmla="*/ 100 w 162"/>
                <a:gd name="T45" fmla="*/ 112 h 143"/>
                <a:gd name="T46" fmla="*/ 104 w 162"/>
                <a:gd name="T47" fmla="*/ 103 h 143"/>
                <a:gd name="T48" fmla="*/ 127 w 162"/>
                <a:gd name="T49" fmla="*/ 88 h 143"/>
                <a:gd name="T50" fmla="*/ 152 w 162"/>
                <a:gd name="T51" fmla="*/ 77 h 143"/>
                <a:gd name="T52" fmla="*/ 157 w 162"/>
                <a:gd name="T53" fmla="*/ 69 h 143"/>
                <a:gd name="T54" fmla="*/ 162 w 162"/>
                <a:gd name="T55" fmla="*/ 58 h 143"/>
                <a:gd name="T56" fmla="*/ 154 w 162"/>
                <a:gd name="T57" fmla="*/ 50 h 143"/>
                <a:gd name="T58" fmla="*/ 141 w 162"/>
                <a:gd name="T59" fmla="*/ 54 h 143"/>
                <a:gd name="T60" fmla="*/ 133 w 162"/>
                <a:gd name="T61" fmla="*/ 45 h 143"/>
                <a:gd name="T62" fmla="*/ 135 w 162"/>
                <a:gd name="T63" fmla="*/ 35 h 143"/>
                <a:gd name="T64" fmla="*/ 131 w 162"/>
                <a:gd name="T65" fmla="*/ 23 h 143"/>
                <a:gd name="T66" fmla="*/ 118 w 162"/>
                <a:gd name="T67" fmla="*/ 3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3">
                  <a:moveTo>
                    <a:pt x="118" y="32"/>
                  </a:moveTo>
                  <a:cubicBezTo>
                    <a:pt x="114" y="31"/>
                    <a:pt x="111" y="28"/>
                    <a:pt x="106" y="28"/>
                  </a:cubicBezTo>
                  <a:cubicBezTo>
                    <a:pt x="101" y="27"/>
                    <a:pt x="99" y="27"/>
                    <a:pt x="96" y="22"/>
                  </a:cubicBezTo>
                  <a:cubicBezTo>
                    <a:pt x="91" y="16"/>
                    <a:pt x="91" y="8"/>
                    <a:pt x="87" y="2"/>
                  </a:cubicBezTo>
                  <a:cubicBezTo>
                    <a:pt x="87" y="1"/>
                    <a:pt x="86" y="1"/>
                    <a:pt x="86" y="0"/>
                  </a:cubicBezTo>
                  <a:cubicBezTo>
                    <a:pt x="86" y="1"/>
                    <a:pt x="85" y="1"/>
                    <a:pt x="85" y="2"/>
                  </a:cubicBezTo>
                  <a:cubicBezTo>
                    <a:pt x="81" y="8"/>
                    <a:pt x="76" y="14"/>
                    <a:pt x="75" y="22"/>
                  </a:cubicBezTo>
                  <a:cubicBezTo>
                    <a:pt x="74" y="26"/>
                    <a:pt x="74" y="31"/>
                    <a:pt x="75" y="35"/>
                  </a:cubicBezTo>
                  <a:cubicBezTo>
                    <a:pt x="77" y="40"/>
                    <a:pt x="80" y="42"/>
                    <a:pt x="79" y="48"/>
                  </a:cubicBezTo>
                  <a:cubicBezTo>
                    <a:pt x="79" y="51"/>
                    <a:pt x="78" y="56"/>
                    <a:pt x="75" y="58"/>
                  </a:cubicBezTo>
                  <a:cubicBezTo>
                    <a:pt x="72" y="60"/>
                    <a:pt x="70" y="58"/>
                    <a:pt x="66" y="57"/>
                  </a:cubicBezTo>
                  <a:cubicBezTo>
                    <a:pt x="56" y="53"/>
                    <a:pt x="54" y="60"/>
                    <a:pt x="46" y="64"/>
                  </a:cubicBezTo>
                  <a:cubicBezTo>
                    <a:pt x="41" y="66"/>
                    <a:pt x="38" y="64"/>
                    <a:pt x="34" y="64"/>
                  </a:cubicBezTo>
                  <a:cubicBezTo>
                    <a:pt x="30" y="65"/>
                    <a:pt x="26" y="70"/>
                    <a:pt x="23" y="73"/>
                  </a:cubicBezTo>
                  <a:cubicBezTo>
                    <a:pt x="17" y="78"/>
                    <a:pt x="7" y="84"/>
                    <a:pt x="12" y="92"/>
                  </a:cubicBezTo>
                  <a:cubicBezTo>
                    <a:pt x="14" y="95"/>
                    <a:pt x="19" y="98"/>
                    <a:pt x="19" y="102"/>
                  </a:cubicBezTo>
                  <a:cubicBezTo>
                    <a:pt x="19" y="106"/>
                    <a:pt x="14" y="109"/>
                    <a:pt x="12" y="111"/>
                  </a:cubicBezTo>
                  <a:cubicBezTo>
                    <a:pt x="6" y="117"/>
                    <a:pt x="0" y="125"/>
                    <a:pt x="4" y="133"/>
                  </a:cubicBezTo>
                  <a:cubicBezTo>
                    <a:pt x="9" y="143"/>
                    <a:pt x="17" y="135"/>
                    <a:pt x="24" y="133"/>
                  </a:cubicBezTo>
                  <a:cubicBezTo>
                    <a:pt x="32" y="130"/>
                    <a:pt x="41" y="129"/>
                    <a:pt x="50" y="127"/>
                  </a:cubicBezTo>
                  <a:cubicBezTo>
                    <a:pt x="56" y="125"/>
                    <a:pt x="63" y="124"/>
                    <a:pt x="70" y="124"/>
                  </a:cubicBezTo>
                  <a:cubicBezTo>
                    <a:pt x="77" y="124"/>
                    <a:pt x="82" y="125"/>
                    <a:pt x="89" y="122"/>
                  </a:cubicBezTo>
                  <a:cubicBezTo>
                    <a:pt x="93" y="120"/>
                    <a:pt x="97" y="116"/>
                    <a:pt x="100" y="112"/>
                  </a:cubicBezTo>
                  <a:cubicBezTo>
                    <a:pt x="103" y="109"/>
                    <a:pt x="102" y="106"/>
                    <a:pt x="104" y="103"/>
                  </a:cubicBezTo>
                  <a:cubicBezTo>
                    <a:pt x="108" y="95"/>
                    <a:pt x="120" y="92"/>
                    <a:pt x="127" y="88"/>
                  </a:cubicBezTo>
                  <a:cubicBezTo>
                    <a:pt x="135" y="83"/>
                    <a:pt x="143" y="79"/>
                    <a:pt x="152" y="77"/>
                  </a:cubicBezTo>
                  <a:cubicBezTo>
                    <a:pt x="157" y="76"/>
                    <a:pt x="155" y="74"/>
                    <a:pt x="157" y="69"/>
                  </a:cubicBezTo>
                  <a:cubicBezTo>
                    <a:pt x="158" y="66"/>
                    <a:pt x="162" y="60"/>
                    <a:pt x="162" y="58"/>
                  </a:cubicBezTo>
                  <a:cubicBezTo>
                    <a:pt x="162" y="56"/>
                    <a:pt x="156" y="50"/>
                    <a:pt x="154" y="50"/>
                  </a:cubicBezTo>
                  <a:cubicBezTo>
                    <a:pt x="147" y="51"/>
                    <a:pt x="148" y="58"/>
                    <a:pt x="141" y="54"/>
                  </a:cubicBezTo>
                  <a:cubicBezTo>
                    <a:pt x="138" y="52"/>
                    <a:pt x="134" y="48"/>
                    <a:pt x="133" y="45"/>
                  </a:cubicBezTo>
                  <a:cubicBezTo>
                    <a:pt x="131" y="41"/>
                    <a:pt x="133" y="39"/>
                    <a:pt x="135" y="35"/>
                  </a:cubicBezTo>
                  <a:cubicBezTo>
                    <a:pt x="140" y="26"/>
                    <a:pt x="136" y="25"/>
                    <a:pt x="131" y="23"/>
                  </a:cubicBezTo>
                  <a:cubicBezTo>
                    <a:pt x="126" y="26"/>
                    <a:pt x="124" y="32"/>
                    <a:pt x="118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28"/>
            <p:cNvSpPr>
              <a:spLocks/>
            </p:cNvSpPr>
            <p:nvPr/>
          </p:nvSpPr>
          <p:spPr bwMode="auto">
            <a:xfrm>
              <a:off x="3335338" y="3541713"/>
              <a:ext cx="1463675" cy="1014413"/>
            </a:xfrm>
            <a:custGeom>
              <a:avLst/>
              <a:gdLst>
                <a:gd name="T0" fmla="*/ 760 w 772"/>
                <a:gd name="T1" fmla="*/ 105 h 535"/>
                <a:gd name="T2" fmla="*/ 761 w 772"/>
                <a:gd name="T3" fmla="*/ 78 h 535"/>
                <a:gd name="T4" fmla="*/ 743 w 772"/>
                <a:gd name="T5" fmla="*/ 52 h 535"/>
                <a:gd name="T6" fmla="*/ 746 w 772"/>
                <a:gd name="T7" fmla="*/ 18 h 535"/>
                <a:gd name="T8" fmla="*/ 726 w 772"/>
                <a:gd name="T9" fmla="*/ 17 h 535"/>
                <a:gd name="T10" fmla="*/ 664 w 772"/>
                <a:gd name="T11" fmla="*/ 87 h 535"/>
                <a:gd name="T12" fmla="*/ 613 w 772"/>
                <a:gd name="T13" fmla="*/ 80 h 535"/>
                <a:gd name="T14" fmla="*/ 572 w 772"/>
                <a:gd name="T15" fmla="*/ 64 h 535"/>
                <a:gd name="T16" fmla="*/ 540 w 772"/>
                <a:gd name="T17" fmla="*/ 79 h 535"/>
                <a:gd name="T18" fmla="*/ 521 w 772"/>
                <a:gd name="T19" fmla="*/ 105 h 535"/>
                <a:gd name="T20" fmla="*/ 469 w 772"/>
                <a:gd name="T21" fmla="*/ 132 h 535"/>
                <a:gd name="T22" fmla="*/ 424 w 772"/>
                <a:gd name="T23" fmla="*/ 157 h 535"/>
                <a:gd name="T24" fmla="*/ 397 w 772"/>
                <a:gd name="T25" fmla="*/ 145 h 535"/>
                <a:gd name="T26" fmla="*/ 373 w 772"/>
                <a:gd name="T27" fmla="*/ 164 h 535"/>
                <a:gd name="T28" fmla="*/ 335 w 772"/>
                <a:gd name="T29" fmla="*/ 171 h 535"/>
                <a:gd name="T30" fmla="*/ 329 w 772"/>
                <a:gd name="T31" fmla="*/ 187 h 535"/>
                <a:gd name="T32" fmla="*/ 297 w 772"/>
                <a:gd name="T33" fmla="*/ 186 h 535"/>
                <a:gd name="T34" fmla="*/ 266 w 772"/>
                <a:gd name="T35" fmla="*/ 202 h 535"/>
                <a:gd name="T36" fmla="*/ 227 w 772"/>
                <a:gd name="T37" fmla="*/ 197 h 535"/>
                <a:gd name="T38" fmla="*/ 185 w 772"/>
                <a:gd name="T39" fmla="*/ 236 h 535"/>
                <a:gd name="T40" fmla="*/ 152 w 772"/>
                <a:gd name="T41" fmla="*/ 288 h 535"/>
                <a:gd name="T42" fmla="*/ 108 w 772"/>
                <a:gd name="T43" fmla="*/ 294 h 535"/>
                <a:gd name="T44" fmla="*/ 85 w 772"/>
                <a:gd name="T45" fmla="*/ 252 h 535"/>
                <a:gd name="T46" fmla="*/ 64 w 772"/>
                <a:gd name="T47" fmla="*/ 214 h 535"/>
                <a:gd name="T48" fmla="*/ 48 w 772"/>
                <a:gd name="T49" fmla="*/ 187 h 535"/>
                <a:gd name="T50" fmla="*/ 16 w 772"/>
                <a:gd name="T51" fmla="*/ 182 h 535"/>
                <a:gd name="T52" fmla="*/ 8 w 772"/>
                <a:gd name="T53" fmla="*/ 226 h 535"/>
                <a:gd name="T54" fmla="*/ 28 w 772"/>
                <a:gd name="T55" fmla="*/ 270 h 535"/>
                <a:gd name="T56" fmla="*/ 16 w 772"/>
                <a:gd name="T57" fmla="*/ 310 h 535"/>
                <a:gd name="T58" fmla="*/ 38 w 772"/>
                <a:gd name="T59" fmla="*/ 357 h 535"/>
                <a:gd name="T60" fmla="*/ 43 w 772"/>
                <a:gd name="T61" fmla="*/ 394 h 535"/>
                <a:gd name="T62" fmla="*/ 67 w 772"/>
                <a:gd name="T63" fmla="*/ 401 h 535"/>
                <a:gd name="T64" fmla="*/ 96 w 772"/>
                <a:gd name="T65" fmla="*/ 430 h 535"/>
                <a:gd name="T66" fmla="*/ 109 w 772"/>
                <a:gd name="T67" fmla="*/ 460 h 535"/>
                <a:gd name="T68" fmla="*/ 123 w 772"/>
                <a:gd name="T69" fmla="*/ 492 h 535"/>
                <a:gd name="T70" fmla="*/ 152 w 772"/>
                <a:gd name="T71" fmla="*/ 535 h 535"/>
                <a:gd name="T72" fmla="*/ 188 w 772"/>
                <a:gd name="T73" fmla="*/ 531 h 535"/>
                <a:gd name="T74" fmla="*/ 218 w 772"/>
                <a:gd name="T75" fmla="*/ 511 h 535"/>
                <a:gd name="T76" fmla="*/ 261 w 772"/>
                <a:gd name="T77" fmla="*/ 496 h 535"/>
                <a:gd name="T78" fmla="*/ 312 w 772"/>
                <a:gd name="T79" fmla="*/ 483 h 535"/>
                <a:gd name="T80" fmla="*/ 336 w 772"/>
                <a:gd name="T81" fmla="*/ 464 h 535"/>
                <a:gd name="T82" fmla="*/ 358 w 772"/>
                <a:gd name="T83" fmla="*/ 446 h 535"/>
                <a:gd name="T84" fmla="*/ 402 w 772"/>
                <a:gd name="T85" fmla="*/ 453 h 535"/>
                <a:gd name="T86" fmla="*/ 427 w 772"/>
                <a:gd name="T87" fmla="*/ 484 h 535"/>
                <a:gd name="T88" fmla="*/ 458 w 772"/>
                <a:gd name="T89" fmla="*/ 482 h 535"/>
                <a:gd name="T90" fmla="*/ 508 w 772"/>
                <a:gd name="T91" fmla="*/ 486 h 535"/>
                <a:gd name="T92" fmla="*/ 541 w 772"/>
                <a:gd name="T93" fmla="*/ 439 h 535"/>
                <a:gd name="T94" fmla="*/ 570 w 772"/>
                <a:gd name="T95" fmla="*/ 423 h 535"/>
                <a:gd name="T96" fmla="*/ 576 w 772"/>
                <a:gd name="T97" fmla="*/ 390 h 535"/>
                <a:gd name="T98" fmla="*/ 604 w 772"/>
                <a:gd name="T99" fmla="*/ 360 h 535"/>
                <a:gd name="T100" fmla="*/ 628 w 772"/>
                <a:gd name="T101" fmla="*/ 345 h 535"/>
                <a:gd name="T102" fmla="*/ 631 w 772"/>
                <a:gd name="T103" fmla="*/ 294 h 535"/>
                <a:gd name="T104" fmla="*/ 613 w 772"/>
                <a:gd name="T105" fmla="*/ 273 h 535"/>
                <a:gd name="T106" fmla="*/ 620 w 772"/>
                <a:gd name="T107" fmla="*/ 240 h 535"/>
                <a:gd name="T108" fmla="*/ 672 w 772"/>
                <a:gd name="T109" fmla="*/ 212 h 535"/>
                <a:gd name="T110" fmla="*/ 702 w 772"/>
                <a:gd name="T111" fmla="*/ 182 h 535"/>
                <a:gd name="T112" fmla="*/ 707 w 772"/>
                <a:gd name="T113" fmla="*/ 144 h 535"/>
                <a:gd name="T114" fmla="*/ 737 w 772"/>
                <a:gd name="T115" fmla="*/ 11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2" h="535">
                  <a:moveTo>
                    <a:pt x="738" y="110"/>
                  </a:moveTo>
                  <a:cubicBezTo>
                    <a:pt x="740" y="107"/>
                    <a:pt x="745" y="107"/>
                    <a:pt x="748" y="107"/>
                  </a:cubicBezTo>
                  <a:cubicBezTo>
                    <a:pt x="751" y="106"/>
                    <a:pt x="757" y="107"/>
                    <a:pt x="760" y="105"/>
                  </a:cubicBezTo>
                  <a:cubicBezTo>
                    <a:pt x="763" y="104"/>
                    <a:pt x="762" y="99"/>
                    <a:pt x="764" y="95"/>
                  </a:cubicBezTo>
                  <a:cubicBezTo>
                    <a:pt x="765" y="92"/>
                    <a:pt x="772" y="87"/>
                    <a:pt x="770" y="83"/>
                  </a:cubicBezTo>
                  <a:cubicBezTo>
                    <a:pt x="769" y="81"/>
                    <a:pt x="763" y="79"/>
                    <a:pt x="761" y="78"/>
                  </a:cubicBezTo>
                  <a:cubicBezTo>
                    <a:pt x="758" y="76"/>
                    <a:pt x="752" y="74"/>
                    <a:pt x="750" y="71"/>
                  </a:cubicBezTo>
                  <a:cubicBezTo>
                    <a:pt x="748" y="68"/>
                    <a:pt x="749" y="64"/>
                    <a:pt x="748" y="60"/>
                  </a:cubicBezTo>
                  <a:cubicBezTo>
                    <a:pt x="747" y="57"/>
                    <a:pt x="744" y="55"/>
                    <a:pt x="743" y="52"/>
                  </a:cubicBezTo>
                  <a:cubicBezTo>
                    <a:pt x="742" y="49"/>
                    <a:pt x="741" y="44"/>
                    <a:pt x="741" y="41"/>
                  </a:cubicBezTo>
                  <a:cubicBezTo>
                    <a:pt x="742" y="37"/>
                    <a:pt x="743" y="33"/>
                    <a:pt x="743" y="29"/>
                  </a:cubicBezTo>
                  <a:cubicBezTo>
                    <a:pt x="743" y="25"/>
                    <a:pt x="744" y="22"/>
                    <a:pt x="746" y="18"/>
                  </a:cubicBezTo>
                  <a:cubicBezTo>
                    <a:pt x="747" y="15"/>
                    <a:pt x="749" y="12"/>
                    <a:pt x="747" y="8"/>
                  </a:cubicBezTo>
                  <a:cubicBezTo>
                    <a:pt x="746" y="7"/>
                    <a:pt x="739" y="1"/>
                    <a:pt x="737" y="1"/>
                  </a:cubicBezTo>
                  <a:cubicBezTo>
                    <a:pt x="734" y="0"/>
                    <a:pt x="727" y="13"/>
                    <a:pt x="726" y="17"/>
                  </a:cubicBezTo>
                  <a:cubicBezTo>
                    <a:pt x="721" y="31"/>
                    <a:pt x="723" y="49"/>
                    <a:pt x="712" y="60"/>
                  </a:cubicBezTo>
                  <a:cubicBezTo>
                    <a:pt x="705" y="67"/>
                    <a:pt x="698" y="72"/>
                    <a:pt x="690" y="77"/>
                  </a:cubicBezTo>
                  <a:cubicBezTo>
                    <a:pt x="682" y="81"/>
                    <a:pt x="672" y="83"/>
                    <a:pt x="664" y="87"/>
                  </a:cubicBezTo>
                  <a:cubicBezTo>
                    <a:pt x="657" y="92"/>
                    <a:pt x="654" y="93"/>
                    <a:pt x="647" y="86"/>
                  </a:cubicBezTo>
                  <a:cubicBezTo>
                    <a:pt x="640" y="80"/>
                    <a:pt x="632" y="79"/>
                    <a:pt x="623" y="81"/>
                  </a:cubicBezTo>
                  <a:cubicBezTo>
                    <a:pt x="618" y="82"/>
                    <a:pt x="616" y="82"/>
                    <a:pt x="613" y="80"/>
                  </a:cubicBezTo>
                  <a:cubicBezTo>
                    <a:pt x="610" y="77"/>
                    <a:pt x="607" y="74"/>
                    <a:pt x="604" y="72"/>
                  </a:cubicBezTo>
                  <a:cubicBezTo>
                    <a:pt x="597" y="66"/>
                    <a:pt x="590" y="68"/>
                    <a:pt x="581" y="67"/>
                  </a:cubicBezTo>
                  <a:cubicBezTo>
                    <a:pt x="578" y="66"/>
                    <a:pt x="575" y="65"/>
                    <a:pt x="572" y="64"/>
                  </a:cubicBezTo>
                  <a:cubicBezTo>
                    <a:pt x="568" y="62"/>
                    <a:pt x="566" y="61"/>
                    <a:pt x="562" y="63"/>
                  </a:cubicBezTo>
                  <a:cubicBezTo>
                    <a:pt x="558" y="65"/>
                    <a:pt x="555" y="69"/>
                    <a:pt x="551" y="72"/>
                  </a:cubicBezTo>
                  <a:cubicBezTo>
                    <a:pt x="549" y="74"/>
                    <a:pt x="541" y="76"/>
                    <a:pt x="540" y="79"/>
                  </a:cubicBezTo>
                  <a:cubicBezTo>
                    <a:pt x="540" y="82"/>
                    <a:pt x="542" y="83"/>
                    <a:pt x="542" y="86"/>
                  </a:cubicBezTo>
                  <a:cubicBezTo>
                    <a:pt x="542" y="88"/>
                    <a:pt x="541" y="91"/>
                    <a:pt x="539" y="93"/>
                  </a:cubicBezTo>
                  <a:cubicBezTo>
                    <a:pt x="534" y="100"/>
                    <a:pt x="528" y="102"/>
                    <a:pt x="521" y="105"/>
                  </a:cubicBezTo>
                  <a:cubicBezTo>
                    <a:pt x="514" y="107"/>
                    <a:pt x="509" y="113"/>
                    <a:pt x="503" y="116"/>
                  </a:cubicBezTo>
                  <a:cubicBezTo>
                    <a:pt x="495" y="119"/>
                    <a:pt x="484" y="115"/>
                    <a:pt x="478" y="121"/>
                  </a:cubicBezTo>
                  <a:cubicBezTo>
                    <a:pt x="475" y="124"/>
                    <a:pt x="472" y="128"/>
                    <a:pt x="469" y="132"/>
                  </a:cubicBezTo>
                  <a:cubicBezTo>
                    <a:pt x="467" y="134"/>
                    <a:pt x="464" y="137"/>
                    <a:pt x="461" y="139"/>
                  </a:cubicBezTo>
                  <a:cubicBezTo>
                    <a:pt x="453" y="144"/>
                    <a:pt x="444" y="147"/>
                    <a:pt x="436" y="152"/>
                  </a:cubicBezTo>
                  <a:cubicBezTo>
                    <a:pt x="433" y="154"/>
                    <a:pt x="428" y="158"/>
                    <a:pt x="424" y="157"/>
                  </a:cubicBezTo>
                  <a:cubicBezTo>
                    <a:pt x="421" y="156"/>
                    <a:pt x="418" y="154"/>
                    <a:pt x="415" y="152"/>
                  </a:cubicBezTo>
                  <a:cubicBezTo>
                    <a:pt x="411" y="151"/>
                    <a:pt x="407" y="150"/>
                    <a:pt x="403" y="149"/>
                  </a:cubicBezTo>
                  <a:cubicBezTo>
                    <a:pt x="401" y="148"/>
                    <a:pt x="398" y="147"/>
                    <a:pt x="397" y="145"/>
                  </a:cubicBezTo>
                  <a:cubicBezTo>
                    <a:pt x="395" y="144"/>
                    <a:pt x="395" y="141"/>
                    <a:pt x="393" y="140"/>
                  </a:cubicBezTo>
                  <a:cubicBezTo>
                    <a:pt x="386" y="135"/>
                    <a:pt x="381" y="150"/>
                    <a:pt x="379" y="154"/>
                  </a:cubicBezTo>
                  <a:cubicBezTo>
                    <a:pt x="378" y="156"/>
                    <a:pt x="376" y="162"/>
                    <a:pt x="373" y="164"/>
                  </a:cubicBezTo>
                  <a:cubicBezTo>
                    <a:pt x="369" y="166"/>
                    <a:pt x="370" y="164"/>
                    <a:pt x="366" y="162"/>
                  </a:cubicBezTo>
                  <a:cubicBezTo>
                    <a:pt x="362" y="161"/>
                    <a:pt x="357" y="163"/>
                    <a:pt x="354" y="164"/>
                  </a:cubicBezTo>
                  <a:cubicBezTo>
                    <a:pt x="350" y="164"/>
                    <a:pt x="335" y="164"/>
                    <a:pt x="335" y="171"/>
                  </a:cubicBezTo>
                  <a:cubicBezTo>
                    <a:pt x="336" y="174"/>
                    <a:pt x="342" y="174"/>
                    <a:pt x="344" y="175"/>
                  </a:cubicBezTo>
                  <a:cubicBezTo>
                    <a:pt x="348" y="176"/>
                    <a:pt x="353" y="175"/>
                    <a:pt x="349" y="180"/>
                  </a:cubicBezTo>
                  <a:cubicBezTo>
                    <a:pt x="345" y="185"/>
                    <a:pt x="335" y="186"/>
                    <a:pt x="329" y="187"/>
                  </a:cubicBezTo>
                  <a:cubicBezTo>
                    <a:pt x="325" y="188"/>
                    <a:pt x="319" y="191"/>
                    <a:pt x="315" y="189"/>
                  </a:cubicBezTo>
                  <a:cubicBezTo>
                    <a:pt x="312" y="187"/>
                    <a:pt x="312" y="184"/>
                    <a:pt x="308" y="183"/>
                  </a:cubicBezTo>
                  <a:cubicBezTo>
                    <a:pt x="304" y="182"/>
                    <a:pt x="301" y="185"/>
                    <a:pt x="297" y="186"/>
                  </a:cubicBezTo>
                  <a:cubicBezTo>
                    <a:pt x="293" y="188"/>
                    <a:pt x="288" y="189"/>
                    <a:pt x="284" y="190"/>
                  </a:cubicBezTo>
                  <a:cubicBezTo>
                    <a:pt x="280" y="191"/>
                    <a:pt x="276" y="191"/>
                    <a:pt x="274" y="195"/>
                  </a:cubicBezTo>
                  <a:cubicBezTo>
                    <a:pt x="271" y="198"/>
                    <a:pt x="271" y="200"/>
                    <a:pt x="266" y="202"/>
                  </a:cubicBezTo>
                  <a:cubicBezTo>
                    <a:pt x="262" y="204"/>
                    <a:pt x="245" y="212"/>
                    <a:pt x="242" y="208"/>
                  </a:cubicBezTo>
                  <a:cubicBezTo>
                    <a:pt x="239" y="204"/>
                    <a:pt x="245" y="200"/>
                    <a:pt x="239" y="197"/>
                  </a:cubicBezTo>
                  <a:cubicBezTo>
                    <a:pt x="236" y="195"/>
                    <a:pt x="229" y="196"/>
                    <a:pt x="227" y="197"/>
                  </a:cubicBezTo>
                  <a:cubicBezTo>
                    <a:pt x="219" y="201"/>
                    <a:pt x="219" y="212"/>
                    <a:pt x="213" y="218"/>
                  </a:cubicBezTo>
                  <a:cubicBezTo>
                    <a:pt x="207" y="223"/>
                    <a:pt x="199" y="221"/>
                    <a:pt x="193" y="227"/>
                  </a:cubicBezTo>
                  <a:cubicBezTo>
                    <a:pt x="190" y="229"/>
                    <a:pt x="186" y="233"/>
                    <a:pt x="185" y="236"/>
                  </a:cubicBezTo>
                  <a:cubicBezTo>
                    <a:pt x="183" y="240"/>
                    <a:pt x="184" y="246"/>
                    <a:pt x="184" y="250"/>
                  </a:cubicBezTo>
                  <a:cubicBezTo>
                    <a:pt x="183" y="261"/>
                    <a:pt x="181" y="267"/>
                    <a:pt x="173" y="274"/>
                  </a:cubicBezTo>
                  <a:cubicBezTo>
                    <a:pt x="167" y="279"/>
                    <a:pt x="157" y="280"/>
                    <a:pt x="152" y="288"/>
                  </a:cubicBezTo>
                  <a:cubicBezTo>
                    <a:pt x="147" y="296"/>
                    <a:pt x="146" y="304"/>
                    <a:pt x="136" y="308"/>
                  </a:cubicBezTo>
                  <a:cubicBezTo>
                    <a:pt x="126" y="311"/>
                    <a:pt x="121" y="307"/>
                    <a:pt x="114" y="301"/>
                  </a:cubicBezTo>
                  <a:cubicBezTo>
                    <a:pt x="111" y="299"/>
                    <a:pt x="110" y="297"/>
                    <a:pt x="108" y="294"/>
                  </a:cubicBezTo>
                  <a:cubicBezTo>
                    <a:pt x="105" y="291"/>
                    <a:pt x="102" y="290"/>
                    <a:pt x="99" y="288"/>
                  </a:cubicBezTo>
                  <a:cubicBezTo>
                    <a:pt x="95" y="283"/>
                    <a:pt x="92" y="272"/>
                    <a:pt x="90" y="265"/>
                  </a:cubicBezTo>
                  <a:cubicBezTo>
                    <a:pt x="88" y="261"/>
                    <a:pt x="88" y="256"/>
                    <a:pt x="85" y="252"/>
                  </a:cubicBezTo>
                  <a:cubicBezTo>
                    <a:pt x="82" y="248"/>
                    <a:pt x="79" y="251"/>
                    <a:pt x="76" y="247"/>
                  </a:cubicBezTo>
                  <a:cubicBezTo>
                    <a:pt x="71" y="242"/>
                    <a:pt x="72" y="231"/>
                    <a:pt x="70" y="224"/>
                  </a:cubicBezTo>
                  <a:cubicBezTo>
                    <a:pt x="69" y="221"/>
                    <a:pt x="67" y="216"/>
                    <a:pt x="64" y="214"/>
                  </a:cubicBezTo>
                  <a:cubicBezTo>
                    <a:pt x="60" y="212"/>
                    <a:pt x="58" y="213"/>
                    <a:pt x="55" y="210"/>
                  </a:cubicBezTo>
                  <a:cubicBezTo>
                    <a:pt x="52" y="206"/>
                    <a:pt x="52" y="202"/>
                    <a:pt x="51" y="198"/>
                  </a:cubicBezTo>
                  <a:cubicBezTo>
                    <a:pt x="50" y="195"/>
                    <a:pt x="48" y="191"/>
                    <a:pt x="48" y="187"/>
                  </a:cubicBezTo>
                  <a:cubicBezTo>
                    <a:pt x="46" y="178"/>
                    <a:pt x="49" y="171"/>
                    <a:pt x="39" y="166"/>
                  </a:cubicBezTo>
                  <a:cubicBezTo>
                    <a:pt x="32" y="162"/>
                    <a:pt x="23" y="162"/>
                    <a:pt x="15" y="164"/>
                  </a:cubicBezTo>
                  <a:cubicBezTo>
                    <a:pt x="16" y="170"/>
                    <a:pt x="16" y="177"/>
                    <a:pt x="16" y="182"/>
                  </a:cubicBezTo>
                  <a:cubicBezTo>
                    <a:pt x="15" y="191"/>
                    <a:pt x="3" y="193"/>
                    <a:pt x="1" y="202"/>
                  </a:cubicBezTo>
                  <a:cubicBezTo>
                    <a:pt x="0" y="207"/>
                    <a:pt x="3" y="210"/>
                    <a:pt x="4" y="214"/>
                  </a:cubicBezTo>
                  <a:cubicBezTo>
                    <a:pt x="6" y="218"/>
                    <a:pt x="6" y="222"/>
                    <a:pt x="8" y="226"/>
                  </a:cubicBezTo>
                  <a:cubicBezTo>
                    <a:pt x="12" y="234"/>
                    <a:pt x="14" y="242"/>
                    <a:pt x="22" y="247"/>
                  </a:cubicBezTo>
                  <a:cubicBezTo>
                    <a:pt x="24" y="249"/>
                    <a:pt x="31" y="251"/>
                    <a:pt x="33" y="254"/>
                  </a:cubicBezTo>
                  <a:cubicBezTo>
                    <a:pt x="35" y="258"/>
                    <a:pt x="29" y="266"/>
                    <a:pt x="28" y="270"/>
                  </a:cubicBezTo>
                  <a:cubicBezTo>
                    <a:pt x="25" y="277"/>
                    <a:pt x="22" y="282"/>
                    <a:pt x="18" y="288"/>
                  </a:cubicBezTo>
                  <a:cubicBezTo>
                    <a:pt x="16" y="292"/>
                    <a:pt x="13" y="297"/>
                    <a:pt x="12" y="300"/>
                  </a:cubicBezTo>
                  <a:cubicBezTo>
                    <a:pt x="12" y="304"/>
                    <a:pt x="15" y="307"/>
                    <a:pt x="16" y="310"/>
                  </a:cubicBezTo>
                  <a:cubicBezTo>
                    <a:pt x="18" y="321"/>
                    <a:pt x="4" y="323"/>
                    <a:pt x="5" y="333"/>
                  </a:cubicBezTo>
                  <a:cubicBezTo>
                    <a:pt x="6" y="342"/>
                    <a:pt x="5" y="348"/>
                    <a:pt x="14" y="351"/>
                  </a:cubicBezTo>
                  <a:cubicBezTo>
                    <a:pt x="22" y="353"/>
                    <a:pt x="30" y="355"/>
                    <a:pt x="38" y="357"/>
                  </a:cubicBezTo>
                  <a:cubicBezTo>
                    <a:pt x="40" y="357"/>
                    <a:pt x="49" y="358"/>
                    <a:pt x="50" y="359"/>
                  </a:cubicBezTo>
                  <a:cubicBezTo>
                    <a:pt x="51" y="360"/>
                    <a:pt x="49" y="367"/>
                    <a:pt x="49" y="369"/>
                  </a:cubicBezTo>
                  <a:cubicBezTo>
                    <a:pt x="48" y="377"/>
                    <a:pt x="46" y="386"/>
                    <a:pt x="43" y="394"/>
                  </a:cubicBezTo>
                  <a:cubicBezTo>
                    <a:pt x="42" y="397"/>
                    <a:pt x="39" y="404"/>
                    <a:pt x="40" y="406"/>
                  </a:cubicBezTo>
                  <a:cubicBezTo>
                    <a:pt x="43" y="417"/>
                    <a:pt x="51" y="404"/>
                    <a:pt x="55" y="403"/>
                  </a:cubicBezTo>
                  <a:cubicBezTo>
                    <a:pt x="60" y="402"/>
                    <a:pt x="62" y="404"/>
                    <a:pt x="67" y="401"/>
                  </a:cubicBezTo>
                  <a:cubicBezTo>
                    <a:pt x="71" y="399"/>
                    <a:pt x="73" y="398"/>
                    <a:pt x="76" y="401"/>
                  </a:cubicBezTo>
                  <a:cubicBezTo>
                    <a:pt x="82" y="407"/>
                    <a:pt x="84" y="417"/>
                    <a:pt x="87" y="424"/>
                  </a:cubicBezTo>
                  <a:cubicBezTo>
                    <a:pt x="89" y="429"/>
                    <a:pt x="92" y="429"/>
                    <a:pt x="96" y="430"/>
                  </a:cubicBezTo>
                  <a:cubicBezTo>
                    <a:pt x="101" y="432"/>
                    <a:pt x="102" y="433"/>
                    <a:pt x="104" y="437"/>
                  </a:cubicBezTo>
                  <a:cubicBezTo>
                    <a:pt x="106" y="441"/>
                    <a:pt x="107" y="444"/>
                    <a:pt x="108" y="449"/>
                  </a:cubicBezTo>
                  <a:cubicBezTo>
                    <a:pt x="108" y="452"/>
                    <a:pt x="108" y="458"/>
                    <a:pt x="109" y="460"/>
                  </a:cubicBezTo>
                  <a:cubicBezTo>
                    <a:pt x="111" y="465"/>
                    <a:pt x="118" y="466"/>
                    <a:pt x="122" y="469"/>
                  </a:cubicBezTo>
                  <a:cubicBezTo>
                    <a:pt x="127" y="473"/>
                    <a:pt x="126" y="478"/>
                    <a:pt x="125" y="484"/>
                  </a:cubicBezTo>
                  <a:cubicBezTo>
                    <a:pt x="125" y="487"/>
                    <a:pt x="123" y="490"/>
                    <a:pt x="123" y="492"/>
                  </a:cubicBezTo>
                  <a:cubicBezTo>
                    <a:pt x="123" y="498"/>
                    <a:pt x="129" y="501"/>
                    <a:pt x="133" y="504"/>
                  </a:cubicBezTo>
                  <a:cubicBezTo>
                    <a:pt x="138" y="509"/>
                    <a:pt x="140" y="514"/>
                    <a:pt x="142" y="520"/>
                  </a:cubicBezTo>
                  <a:cubicBezTo>
                    <a:pt x="144" y="525"/>
                    <a:pt x="147" y="533"/>
                    <a:pt x="152" y="535"/>
                  </a:cubicBezTo>
                  <a:cubicBezTo>
                    <a:pt x="156" y="530"/>
                    <a:pt x="165" y="517"/>
                    <a:pt x="171" y="517"/>
                  </a:cubicBezTo>
                  <a:cubicBezTo>
                    <a:pt x="175" y="517"/>
                    <a:pt x="178" y="523"/>
                    <a:pt x="180" y="526"/>
                  </a:cubicBezTo>
                  <a:cubicBezTo>
                    <a:pt x="182" y="530"/>
                    <a:pt x="182" y="531"/>
                    <a:pt x="188" y="531"/>
                  </a:cubicBezTo>
                  <a:cubicBezTo>
                    <a:pt x="197" y="531"/>
                    <a:pt x="201" y="529"/>
                    <a:pt x="200" y="519"/>
                  </a:cubicBezTo>
                  <a:cubicBezTo>
                    <a:pt x="200" y="514"/>
                    <a:pt x="201" y="513"/>
                    <a:pt x="206" y="512"/>
                  </a:cubicBezTo>
                  <a:cubicBezTo>
                    <a:pt x="210" y="511"/>
                    <a:pt x="214" y="512"/>
                    <a:pt x="218" y="511"/>
                  </a:cubicBezTo>
                  <a:cubicBezTo>
                    <a:pt x="222" y="509"/>
                    <a:pt x="223" y="507"/>
                    <a:pt x="226" y="504"/>
                  </a:cubicBezTo>
                  <a:cubicBezTo>
                    <a:pt x="229" y="501"/>
                    <a:pt x="233" y="499"/>
                    <a:pt x="237" y="497"/>
                  </a:cubicBezTo>
                  <a:cubicBezTo>
                    <a:pt x="244" y="493"/>
                    <a:pt x="254" y="494"/>
                    <a:pt x="261" y="496"/>
                  </a:cubicBezTo>
                  <a:cubicBezTo>
                    <a:pt x="267" y="497"/>
                    <a:pt x="277" y="506"/>
                    <a:pt x="283" y="503"/>
                  </a:cubicBezTo>
                  <a:cubicBezTo>
                    <a:pt x="286" y="501"/>
                    <a:pt x="290" y="496"/>
                    <a:pt x="293" y="493"/>
                  </a:cubicBezTo>
                  <a:cubicBezTo>
                    <a:pt x="299" y="489"/>
                    <a:pt x="306" y="486"/>
                    <a:pt x="312" y="483"/>
                  </a:cubicBezTo>
                  <a:cubicBezTo>
                    <a:pt x="316" y="481"/>
                    <a:pt x="317" y="480"/>
                    <a:pt x="319" y="476"/>
                  </a:cubicBezTo>
                  <a:cubicBezTo>
                    <a:pt x="320" y="472"/>
                    <a:pt x="321" y="468"/>
                    <a:pt x="324" y="467"/>
                  </a:cubicBezTo>
                  <a:cubicBezTo>
                    <a:pt x="327" y="465"/>
                    <a:pt x="332" y="465"/>
                    <a:pt x="336" y="464"/>
                  </a:cubicBezTo>
                  <a:cubicBezTo>
                    <a:pt x="339" y="464"/>
                    <a:pt x="343" y="463"/>
                    <a:pt x="347" y="463"/>
                  </a:cubicBezTo>
                  <a:cubicBezTo>
                    <a:pt x="352" y="462"/>
                    <a:pt x="353" y="461"/>
                    <a:pt x="354" y="455"/>
                  </a:cubicBezTo>
                  <a:cubicBezTo>
                    <a:pt x="354" y="450"/>
                    <a:pt x="353" y="448"/>
                    <a:pt x="358" y="446"/>
                  </a:cubicBezTo>
                  <a:cubicBezTo>
                    <a:pt x="361" y="445"/>
                    <a:pt x="367" y="445"/>
                    <a:pt x="370" y="446"/>
                  </a:cubicBezTo>
                  <a:cubicBezTo>
                    <a:pt x="373" y="448"/>
                    <a:pt x="375" y="452"/>
                    <a:pt x="378" y="453"/>
                  </a:cubicBezTo>
                  <a:cubicBezTo>
                    <a:pt x="384" y="455"/>
                    <a:pt x="395" y="454"/>
                    <a:pt x="402" y="453"/>
                  </a:cubicBezTo>
                  <a:cubicBezTo>
                    <a:pt x="406" y="452"/>
                    <a:pt x="409" y="452"/>
                    <a:pt x="412" y="454"/>
                  </a:cubicBezTo>
                  <a:cubicBezTo>
                    <a:pt x="416" y="456"/>
                    <a:pt x="422" y="459"/>
                    <a:pt x="424" y="462"/>
                  </a:cubicBezTo>
                  <a:cubicBezTo>
                    <a:pt x="430" y="468"/>
                    <a:pt x="426" y="477"/>
                    <a:pt x="427" y="484"/>
                  </a:cubicBezTo>
                  <a:cubicBezTo>
                    <a:pt x="428" y="492"/>
                    <a:pt x="435" y="488"/>
                    <a:pt x="439" y="484"/>
                  </a:cubicBezTo>
                  <a:cubicBezTo>
                    <a:pt x="442" y="480"/>
                    <a:pt x="441" y="479"/>
                    <a:pt x="446" y="479"/>
                  </a:cubicBezTo>
                  <a:cubicBezTo>
                    <a:pt x="450" y="479"/>
                    <a:pt x="454" y="481"/>
                    <a:pt x="458" y="482"/>
                  </a:cubicBezTo>
                  <a:cubicBezTo>
                    <a:pt x="463" y="482"/>
                    <a:pt x="467" y="486"/>
                    <a:pt x="472" y="485"/>
                  </a:cubicBezTo>
                  <a:cubicBezTo>
                    <a:pt x="476" y="485"/>
                    <a:pt x="480" y="482"/>
                    <a:pt x="486" y="483"/>
                  </a:cubicBezTo>
                  <a:cubicBezTo>
                    <a:pt x="493" y="484"/>
                    <a:pt x="501" y="491"/>
                    <a:pt x="508" y="486"/>
                  </a:cubicBezTo>
                  <a:cubicBezTo>
                    <a:pt x="511" y="483"/>
                    <a:pt x="510" y="481"/>
                    <a:pt x="508" y="477"/>
                  </a:cubicBezTo>
                  <a:cubicBezTo>
                    <a:pt x="506" y="473"/>
                    <a:pt x="505" y="470"/>
                    <a:pt x="505" y="466"/>
                  </a:cubicBezTo>
                  <a:cubicBezTo>
                    <a:pt x="507" y="449"/>
                    <a:pt x="523" y="435"/>
                    <a:pt x="541" y="439"/>
                  </a:cubicBezTo>
                  <a:cubicBezTo>
                    <a:pt x="545" y="440"/>
                    <a:pt x="548" y="441"/>
                    <a:pt x="552" y="440"/>
                  </a:cubicBezTo>
                  <a:cubicBezTo>
                    <a:pt x="556" y="439"/>
                    <a:pt x="559" y="435"/>
                    <a:pt x="562" y="433"/>
                  </a:cubicBezTo>
                  <a:cubicBezTo>
                    <a:pt x="565" y="430"/>
                    <a:pt x="568" y="427"/>
                    <a:pt x="570" y="423"/>
                  </a:cubicBezTo>
                  <a:cubicBezTo>
                    <a:pt x="571" y="419"/>
                    <a:pt x="571" y="415"/>
                    <a:pt x="572" y="412"/>
                  </a:cubicBezTo>
                  <a:cubicBezTo>
                    <a:pt x="573" y="408"/>
                    <a:pt x="576" y="405"/>
                    <a:pt x="577" y="401"/>
                  </a:cubicBezTo>
                  <a:cubicBezTo>
                    <a:pt x="577" y="397"/>
                    <a:pt x="575" y="394"/>
                    <a:pt x="576" y="390"/>
                  </a:cubicBezTo>
                  <a:cubicBezTo>
                    <a:pt x="576" y="385"/>
                    <a:pt x="576" y="382"/>
                    <a:pt x="578" y="378"/>
                  </a:cubicBezTo>
                  <a:cubicBezTo>
                    <a:pt x="580" y="373"/>
                    <a:pt x="583" y="370"/>
                    <a:pt x="581" y="365"/>
                  </a:cubicBezTo>
                  <a:cubicBezTo>
                    <a:pt x="589" y="364"/>
                    <a:pt x="596" y="361"/>
                    <a:pt x="604" y="360"/>
                  </a:cubicBezTo>
                  <a:cubicBezTo>
                    <a:pt x="607" y="360"/>
                    <a:pt x="612" y="362"/>
                    <a:pt x="614" y="359"/>
                  </a:cubicBezTo>
                  <a:cubicBezTo>
                    <a:pt x="617" y="357"/>
                    <a:pt x="615" y="353"/>
                    <a:pt x="617" y="350"/>
                  </a:cubicBezTo>
                  <a:cubicBezTo>
                    <a:pt x="619" y="348"/>
                    <a:pt x="625" y="346"/>
                    <a:pt x="628" y="345"/>
                  </a:cubicBezTo>
                  <a:cubicBezTo>
                    <a:pt x="632" y="342"/>
                    <a:pt x="633" y="341"/>
                    <a:pt x="635" y="337"/>
                  </a:cubicBezTo>
                  <a:cubicBezTo>
                    <a:pt x="638" y="331"/>
                    <a:pt x="642" y="322"/>
                    <a:pt x="641" y="315"/>
                  </a:cubicBezTo>
                  <a:cubicBezTo>
                    <a:pt x="641" y="309"/>
                    <a:pt x="635" y="300"/>
                    <a:pt x="631" y="294"/>
                  </a:cubicBezTo>
                  <a:cubicBezTo>
                    <a:pt x="630" y="292"/>
                    <a:pt x="628" y="289"/>
                    <a:pt x="626" y="288"/>
                  </a:cubicBezTo>
                  <a:cubicBezTo>
                    <a:pt x="623" y="286"/>
                    <a:pt x="617" y="287"/>
                    <a:pt x="615" y="284"/>
                  </a:cubicBezTo>
                  <a:cubicBezTo>
                    <a:pt x="613" y="281"/>
                    <a:pt x="616" y="276"/>
                    <a:pt x="613" y="273"/>
                  </a:cubicBezTo>
                  <a:cubicBezTo>
                    <a:pt x="611" y="270"/>
                    <a:pt x="606" y="273"/>
                    <a:pt x="603" y="270"/>
                  </a:cubicBezTo>
                  <a:cubicBezTo>
                    <a:pt x="597" y="264"/>
                    <a:pt x="609" y="256"/>
                    <a:pt x="612" y="250"/>
                  </a:cubicBezTo>
                  <a:cubicBezTo>
                    <a:pt x="614" y="246"/>
                    <a:pt x="616" y="241"/>
                    <a:pt x="620" y="240"/>
                  </a:cubicBezTo>
                  <a:cubicBezTo>
                    <a:pt x="624" y="238"/>
                    <a:pt x="630" y="238"/>
                    <a:pt x="635" y="238"/>
                  </a:cubicBezTo>
                  <a:cubicBezTo>
                    <a:pt x="645" y="237"/>
                    <a:pt x="649" y="234"/>
                    <a:pt x="654" y="225"/>
                  </a:cubicBezTo>
                  <a:cubicBezTo>
                    <a:pt x="658" y="217"/>
                    <a:pt x="663" y="213"/>
                    <a:pt x="672" y="212"/>
                  </a:cubicBezTo>
                  <a:cubicBezTo>
                    <a:pt x="676" y="211"/>
                    <a:pt x="680" y="211"/>
                    <a:pt x="681" y="207"/>
                  </a:cubicBezTo>
                  <a:cubicBezTo>
                    <a:pt x="683" y="203"/>
                    <a:pt x="682" y="200"/>
                    <a:pt x="685" y="196"/>
                  </a:cubicBezTo>
                  <a:cubicBezTo>
                    <a:pt x="689" y="191"/>
                    <a:pt x="699" y="188"/>
                    <a:pt x="702" y="182"/>
                  </a:cubicBezTo>
                  <a:cubicBezTo>
                    <a:pt x="706" y="175"/>
                    <a:pt x="691" y="169"/>
                    <a:pt x="693" y="162"/>
                  </a:cubicBezTo>
                  <a:cubicBezTo>
                    <a:pt x="693" y="160"/>
                    <a:pt x="697" y="154"/>
                    <a:pt x="698" y="151"/>
                  </a:cubicBezTo>
                  <a:cubicBezTo>
                    <a:pt x="700" y="148"/>
                    <a:pt x="704" y="146"/>
                    <a:pt x="707" y="144"/>
                  </a:cubicBezTo>
                  <a:cubicBezTo>
                    <a:pt x="715" y="141"/>
                    <a:pt x="724" y="141"/>
                    <a:pt x="733" y="136"/>
                  </a:cubicBezTo>
                  <a:cubicBezTo>
                    <a:pt x="734" y="136"/>
                    <a:pt x="735" y="135"/>
                    <a:pt x="737" y="134"/>
                  </a:cubicBezTo>
                  <a:cubicBezTo>
                    <a:pt x="737" y="128"/>
                    <a:pt x="737" y="122"/>
                    <a:pt x="737" y="116"/>
                  </a:cubicBezTo>
                  <a:cubicBezTo>
                    <a:pt x="737" y="114"/>
                    <a:pt x="737" y="112"/>
                    <a:pt x="738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29"/>
            <p:cNvSpPr>
              <a:spLocks/>
            </p:cNvSpPr>
            <p:nvPr/>
          </p:nvSpPr>
          <p:spPr bwMode="auto">
            <a:xfrm>
              <a:off x="4938713" y="3014663"/>
              <a:ext cx="1577975" cy="1131888"/>
            </a:xfrm>
            <a:custGeom>
              <a:avLst/>
              <a:gdLst>
                <a:gd name="T0" fmla="*/ 788 w 833"/>
                <a:gd name="T1" fmla="*/ 261 h 597"/>
                <a:gd name="T2" fmla="*/ 800 w 833"/>
                <a:gd name="T3" fmla="*/ 199 h 597"/>
                <a:gd name="T4" fmla="*/ 819 w 833"/>
                <a:gd name="T5" fmla="*/ 131 h 597"/>
                <a:gd name="T6" fmla="*/ 812 w 833"/>
                <a:gd name="T7" fmla="*/ 62 h 597"/>
                <a:gd name="T8" fmla="*/ 746 w 833"/>
                <a:gd name="T9" fmla="*/ 70 h 597"/>
                <a:gd name="T10" fmla="*/ 719 w 833"/>
                <a:gd name="T11" fmla="*/ 82 h 597"/>
                <a:gd name="T12" fmla="*/ 694 w 833"/>
                <a:gd name="T13" fmla="*/ 125 h 597"/>
                <a:gd name="T14" fmla="*/ 646 w 833"/>
                <a:gd name="T15" fmla="*/ 129 h 597"/>
                <a:gd name="T16" fmla="*/ 599 w 833"/>
                <a:gd name="T17" fmla="*/ 96 h 597"/>
                <a:gd name="T18" fmla="*/ 551 w 833"/>
                <a:gd name="T19" fmla="*/ 57 h 597"/>
                <a:gd name="T20" fmla="*/ 504 w 833"/>
                <a:gd name="T21" fmla="*/ 15 h 597"/>
                <a:gd name="T22" fmla="*/ 438 w 833"/>
                <a:gd name="T23" fmla="*/ 6 h 597"/>
                <a:gd name="T24" fmla="*/ 377 w 833"/>
                <a:gd name="T25" fmla="*/ 7 h 597"/>
                <a:gd name="T26" fmla="*/ 405 w 833"/>
                <a:gd name="T27" fmla="*/ 53 h 597"/>
                <a:gd name="T28" fmla="*/ 366 w 833"/>
                <a:gd name="T29" fmla="*/ 123 h 597"/>
                <a:gd name="T30" fmla="*/ 277 w 833"/>
                <a:gd name="T31" fmla="*/ 105 h 597"/>
                <a:gd name="T32" fmla="*/ 228 w 833"/>
                <a:gd name="T33" fmla="*/ 122 h 597"/>
                <a:gd name="T34" fmla="*/ 199 w 833"/>
                <a:gd name="T35" fmla="*/ 127 h 597"/>
                <a:gd name="T36" fmla="*/ 161 w 833"/>
                <a:gd name="T37" fmla="*/ 169 h 597"/>
                <a:gd name="T38" fmla="*/ 75 w 833"/>
                <a:gd name="T39" fmla="*/ 213 h 597"/>
                <a:gd name="T40" fmla="*/ 20 w 833"/>
                <a:gd name="T41" fmla="*/ 249 h 597"/>
                <a:gd name="T42" fmla="*/ 21 w 833"/>
                <a:gd name="T43" fmla="*/ 328 h 597"/>
                <a:gd name="T44" fmla="*/ 106 w 833"/>
                <a:gd name="T45" fmla="*/ 329 h 597"/>
                <a:gd name="T46" fmla="*/ 135 w 833"/>
                <a:gd name="T47" fmla="*/ 298 h 597"/>
                <a:gd name="T48" fmla="*/ 168 w 833"/>
                <a:gd name="T49" fmla="*/ 306 h 597"/>
                <a:gd name="T50" fmla="*/ 170 w 833"/>
                <a:gd name="T51" fmla="*/ 352 h 597"/>
                <a:gd name="T52" fmla="*/ 207 w 833"/>
                <a:gd name="T53" fmla="*/ 399 h 597"/>
                <a:gd name="T54" fmla="*/ 205 w 833"/>
                <a:gd name="T55" fmla="*/ 442 h 597"/>
                <a:gd name="T56" fmla="*/ 191 w 833"/>
                <a:gd name="T57" fmla="*/ 525 h 597"/>
                <a:gd name="T58" fmla="*/ 203 w 833"/>
                <a:gd name="T59" fmla="*/ 562 h 597"/>
                <a:gd name="T60" fmla="*/ 239 w 833"/>
                <a:gd name="T61" fmla="*/ 597 h 597"/>
                <a:gd name="T62" fmla="*/ 274 w 833"/>
                <a:gd name="T63" fmla="*/ 554 h 597"/>
                <a:gd name="T64" fmla="*/ 289 w 833"/>
                <a:gd name="T65" fmla="*/ 458 h 597"/>
                <a:gd name="T66" fmla="*/ 289 w 833"/>
                <a:gd name="T67" fmla="*/ 391 h 597"/>
                <a:gd name="T68" fmla="*/ 331 w 833"/>
                <a:gd name="T69" fmla="*/ 378 h 597"/>
                <a:gd name="T70" fmla="*/ 372 w 833"/>
                <a:gd name="T71" fmla="*/ 395 h 597"/>
                <a:gd name="T72" fmla="*/ 393 w 833"/>
                <a:gd name="T73" fmla="*/ 463 h 597"/>
                <a:gd name="T74" fmla="*/ 446 w 833"/>
                <a:gd name="T75" fmla="*/ 508 h 597"/>
                <a:gd name="T76" fmla="*/ 494 w 833"/>
                <a:gd name="T77" fmla="*/ 495 h 597"/>
                <a:gd name="T78" fmla="*/ 518 w 833"/>
                <a:gd name="T79" fmla="*/ 473 h 597"/>
                <a:gd name="T80" fmla="*/ 577 w 833"/>
                <a:gd name="T81" fmla="*/ 452 h 597"/>
                <a:gd name="T82" fmla="*/ 610 w 833"/>
                <a:gd name="T83" fmla="*/ 481 h 597"/>
                <a:gd name="T84" fmla="*/ 641 w 833"/>
                <a:gd name="T85" fmla="*/ 546 h 597"/>
                <a:gd name="T86" fmla="*/ 688 w 833"/>
                <a:gd name="T87" fmla="*/ 528 h 597"/>
                <a:gd name="T88" fmla="*/ 672 w 833"/>
                <a:gd name="T89" fmla="*/ 482 h 597"/>
                <a:gd name="T90" fmla="*/ 686 w 833"/>
                <a:gd name="T91" fmla="*/ 422 h 597"/>
                <a:gd name="T92" fmla="*/ 635 w 833"/>
                <a:gd name="T93" fmla="*/ 390 h 597"/>
                <a:gd name="T94" fmla="*/ 652 w 833"/>
                <a:gd name="T95" fmla="*/ 314 h 597"/>
                <a:gd name="T96" fmla="*/ 675 w 833"/>
                <a:gd name="T97" fmla="*/ 287 h 597"/>
                <a:gd name="T98" fmla="*/ 726 w 833"/>
                <a:gd name="T99" fmla="*/ 284 h 597"/>
                <a:gd name="T100" fmla="*/ 740 w 833"/>
                <a:gd name="T101" fmla="*/ 312 h 597"/>
                <a:gd name="T102" fmla="*/ 774 w 833"/>
                <a:gd name="T103" fmla="*/ 325 h 597"/>
                <a:gd name="T104" fmla="*/ 824 w 833"/>
                <a:gd name="T105" fmla="*/ 33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3" h="597">
                  <a:moveTo>
                    <a:pt x="827" y="279"/>
                  </a:moveTo>
                  <a:cubicBezTo>
                    <a:pt x="825" y="276"/>
                    <a:pt x="821" y="275"/>
                    <a:pt x="818" y="273"/>
                  </a:cubicBezTo>
                  <a:cubicBezTo>
                    <a:pt x="815" y="270"/>
                    <a:pt x="813" y="267"/>
                    <a:pt x="809" y="266"/>
                  </a:cubicBezTo>
                  <a:cubicBezTo>
                    <a:pt x="802" y="264"/>
                    <a:pt x="791" y="268"/>
                    <a:pt x="788" y="261"/>
                  </a:cubicBezTo>
                  <a:cubicBezTo>
                    <a:pt x="786" y="257"/>
                    <a:pt x="787" y="252"/>
                    <a:pt x="786" y="248"/>
                  </a:cubicBezTo>
                  <a:cubicBezTo>
                    <a:pt x="785" y="240"/>
                    <a:pt x="783" y="238"/>
                    <a:pt x="788" y="232"/>
                  </a:cubicBezTo>
                  <a:cubicBezTo>
                    <a:pt x="790" y="229"/>
                    <a:pt x="796" y="223"/>
                    <a:pt x="796" y="219"/>
                  </a:cubicBezTo>
                  <a:cubicBezTo>
                    <a:pt x="796" y="209"/>
                    <a:pt x="790" y="205"/>
                    <a:pt x="800" y="199"/>
                  </a:cubicBezTo>
                  <a:cubicBezTo>
                    <a:pt x="805" y="197"/>
                    <a:pt x="807" y="196"/>
                    <a:pt x="806" y="191"/>
                  </a:cubicBezTo>
                  <a:cubicBezTo>
                    <a:pt x="805" y="187"/>
                    <a:pt x="802" y="183"/>
                    <a:pt x="801" y="179"/>
                  </a:cubicBezTo>
                  <a:cubicBezTo>
                    <a:pt x="800" y="170"/>
                    <a:pt x="809" y="164"/>
                    <a:pt x="813" y="156"/>
                  </a:cubicBezTo>
                  <a:cubicBezTo>
                    <a:pt x="816" y="149"/>
                    <a:pt x="820" y="138"/>
                    <a:pt x="819" y="131"/>
                  </a:cubicBezTo>
                  <a:cubicBezTo>
                    <a:pt x="818" y="123"/>
                    <a:pt x="813" y="115"/>
                    <a:pt x="814" y="106"/>
                  </a:cubicBezTo>
                  <a:cubicBezTo>
                    <a:pt x="815" y="98"/>
                    <a:pt x="823" y="91"/>
                    <a:pt x="826" y="82"/>
                  </a:cubicBezTo>
                  <a:cubicBezTo>
                    <a:pt x="827" y="77"/>
                    <a:pt x="825" y="74"/>
                    <a:pt x="822" y="71"/>
                  </a:cubicBezTo>
                  <a:cubicBezTo>
                    <a:pt x="819" y="68"/>
                    <a:pt x="816" y="64"/>
                    <a:pt x="812" y="62"/>
                  </a:cubicBezTo>
                  <a:cubicBezTo>
                    <a:pt x="806" y="57"/>
                    <a:pt x="798" y="58"/>
                    <a:pt x="793" y="53"/>
                  </a:cubicBezTo>
                  <a:cubicBezTo>
                    <a:pt x="788" y="49"/>
                    <a:pt x="783" y="39"/>
                    <a:pt x="777" y="37"/>
                  </a:cubicBezTo>
                  <a:cubicBezTo>
                    <a:pt x="758" y="29"/>
                    <a:pt x="757" y="58"/>
                    <a:pt x="749" y="66"/>
                  </a:cubicBezTo>
                  <a:cubicBezTo>
                    <a:pt x="748" y="67"/>
                    <a:pt x="746" y="69"/>
                    <a:pt x="746" y="70"/>
                  </a:cubicBezTo>
                  <a:cubicBezTo>
                    <a:pt x="745" y="73"/>
                    <a:pt x="746" y="73"/>
                    <a:pt x="747" y="75"/>
                  </a:cubicBezTo>
                  <a:cubicBezTo>
                    <a:pt x="747" y="78"/>
                    <a:pt x="747" y="81"/>
                    <a:pt x="744" y="83"/>
                  </a:cubicBezTo>
                  <a:cubicBezTo>
                    <a:pt x="740" y="84"/>
                    <a:pt x="735" y="83"/>
                    <a:pt x="732" y="83"/>
                  </a:cubicBezTo>
                  <a:cubicBezTo>
                    <a:pt x="728" y="83"/>
                    <a:pt x="723" y="81"/>
                    <a:pt x="719" y="82"/>
                  </a:cubicBezTo>
                  <a:cubicBezTo>
                    <a:pt x="714" y="83"/>
                    <a:pt x="708" y="96"/>
                    <a:pt x="709" y="102"/>
                  </a:cubicBezTo>
                  <a:cubicBezTo>
                    <a:pt x="709" y="106"/>
                    <a:pt x="712" y="108"/>
                    <a:pt x="711" y="113"/>
                  </a:cubicBezTo>
                  <a:cubicBezTo>
                    <a:pt x="711" y="116"/>
                    <a:pt x="707" y="120"/>
                    <a:pt x="704" y="122"/>
                  </a:cubicBezTo>
                  <a:cubicBezTo>
                    <a:pt x="701" y="124"/>
                    <a:pt x="697" y="123"/>
                    <a:pt x="694" y="125"/>
                  </a:cubicBezTo>
                  <a:cubicBezTo>
                    <a:pt x="690" y="126"/>
                    <a:pt x="688" y="129"/>
                    <a:pt x="685" y="132"/>
                  </a:cubicBezTo>
                  <a:cubicBezTo>
                    <a:pt x="679" y="137"/>
                    <a:pt x="672" y="139"/>
                    <a:pt x="663" y="139"/>
                  </a:cubicBezTo>
                  <a:cubicBezTo>
                    <a:pt x="659" y="139"/>
                    <a:pt x="656" y="140"/>
                    <a:pt x="653" y="136"/>
                  </a:cubicBezTo>
                  <a:cubicBezTo>
                    <a:pt x="651" y="133"/>
                    <a:pt x="651" y="131"/>
                    <a:pt x="646" y="129"/>
                  </a:cubicBezTo>
                  <a:cubicBezTo>
                    <a:pt x="642" y="128"/>
                    <a:pt x="638" y="130"/>
                    <a:pt x="634" y="128"/>
                  </a:cubicBezTo>
                  <a:cubicBezTo>
                    <a:pt x="630" y="126"/>
                    <a:pt x="630" y="122"/>
                    <a:pt x="628" y="119"/>
                  </a:cubicBezTo>
                  <a:cubicBezTo>
                    <a:pt x="624" y="110"/>
                    <a:pt x="617" y="108"/>
                    <a:pt x="610" y="103"/>
                  </a:cubicBezTo>
                  <a:cubicBezTo>
                    <a:pt x="607" y="100"/>
                    <a:pt x="604" y="97"/>
                    <a:pt x="599" y="96"/>
                  </a:cubicBezTo>
                  <a:cubicBezTo>
                    <a:pt x="595" y="95"/>
                    <a:pt x="590" y="96"/>
                    <a:pt x="585" y="95"/>
                  </a:cubicBezTo>
                  <a:cubicBezTo>
                    <a:pt x="581" y="94"/>
                    <a:pt x="577" y="94"/>
                    <a:pt x="573" y="93"/>
                  </a:cubicBezTo>
                  <a:cubicBezTo>
                    <a:pt x="567" y="91"/>
                    <a:pt x="559" y="85"/>
                    <a:pt x="555" y="80"/>
                  </a:cubicBezTo>
                  <a:cubicBezTo>
                    <a:pt x="550" y="73"/>
                    <a:pt x="549" y="64"/>
                    <a:pt x="551" y="57"/>
                  </a:cubicBezTo>
                  <a:cubicBezTo>
                    <a:pt x="554" y="48"/>
                    <a:pt x="555" y="38"/>
                    <a:pt x="550" y="29"/>
                  </a:cubicBezTo>
                  <a:cubicBezTo>
                    <a:pt x="544" y="19"/>
                    <a:pt x="538" y="23"/>
                    <a:pt x="528" y="23"/>
                  </a:cubicBezTo>
                  <a:cubicBezTo>
                    <a:pt x="522" y="24"/>
                    <a:pt x="520" y="24"/>
                    <a:pt x="516" y="20"/>
                  </a:cubicBezTo>
                  <a:cubicBezTo>
                    <a:pt x="513" y="18"/>
                    <a:pt x="508" y="15"/>
                    <a:pt x="504" y="15"/>
                  </a:cubicBezTo>
                  <a:cubicBezTo>
                    <a:pt x="500" y="14"/>
                    <a:pt x="498" y="16"/>
                    <a:pt x="493" y="14"/>
                  </a:cubicBezTo>
                  <a:cubicBezTo>
                    <a:pt x="489" y="12"/>
                    <a:pt x="485" y="10"/>
                    <a:pt x="481" y="7"/>
                  </a:cubicBezTo>
                  <a:cubicBezTo>
                    <a:pt x="472" y="1"/>
                    <a:pt x="463" y="1"/>
                    <a:pt x="452" y="3"/>
                  </a:cubicBezTo>
                  <a:cubicBezTo>
                    <a:pt x="448" y="4"/>
                    <a:pt x="443" y="7"/>
                    <a:pt x="438" y="6"/>
                  </a:cubicBezTo>
                  <a:cubicBezTo>
                    <a:pt x="434" y="5"/>
                    <a:pt x="431" y="3"/>
                    <a:pt x="427" y="3"/>
                  </a:cubicBezTo>
                  <a:cubicBezTo>
                    <a:pt x="418" y="4"/>
                    <a:pt x="412" y="11"/>
                    <a:pt x="404" y="6"/>
                  </a:cubicBezTo>
                  <a:cubicBezTo>
                    <a:pt x="403" y="0"/>
                    <a:pt x="383" y="6"/>
                    <a:pt x="379" y="7"/>
                  </a:cubicBezTo>
                  <a:cubicBezTo>
                    <a:pt x="378" y="7"/>
                    <a:pt x="378" y="7"/>
                    <a:pt x="377" y="7"/>
                  </a:cubicBezTo>
                  <a:cubicBezTo>
                    <a:pt x="377" y="12"/>
                    <a:pt x="379" y="17"/>
                    <a:pt x="380" y="19"/>
                  </a:cubicBezTo>
                  <a:cubicBezTo>
                    <a:pt x="383" y="25"/>
                    <a:pt x="387" y="29"/>
                    <a:pt x="392" y="32"/>
                  </a:cubicBezTo>
                  <a:cubicBezTo>
                    <a:pt x="396" y="35"/>
                    <a:pt x="398" y="38"/>
                    <a:pt x="400" y="42"/>
                  </a:cubicBezTo>
                  <a:cubicBezTo>
                    <a:pt x="403" y="45"/>
                    <a:pt x="406" y="48"/>
                    <a:pt x="405" y="53"/>
                  </a:cubicBezTo>
                  <a:cubicBezTo>
                    <a:pt x="404" y="57"/>
                    <a:pt x="400" y="57"/>
                    <a:pt x="397" y="60"/>
                  </a:cubicBezTo>
                  <a:cubicBezTo>
                    <a:pt x="390" y="65"/>
                    <a:pt x="385" y="72"/>
                    <a:pt x="380" y="78"/>
                  </a:cubicBezTo>
                  <a:cubicBezTo>
                    <a:pt x="375" y="84"/>
                    <a:pt x="374" y="94"/>
                    <a:pt x="373" y="102"/>
                  </a:cubicBezTo>
                  <a:cubicBezTo>
                    <a:pt x="372" y="110"/>
                    <a:pt x="372" y="117"/>
                    <a:pt x="366" y="123"/>
                  </a:cubicBezTo>
                  <a:cubicBezTo>
                    <a:pt x="358" y="129"/>
                    <a:pt x="352" y="123"/>
                    <a:pt x="344" y="120"/>
                  </a:cubicBezTo>
                  <a:cubicBezTo>
                    <a:pt x="337" y="118"/>
                    <a:pt x="329" y="116"/>
                    <a:pt x="322" y="114"/>
                  </a:cubicBezTo>
                  <a:cubicBezTo>
                    <a:pt x="314" y="112"/>
                    <a:pt x="306" y="108"/>
                    <a:pt x="299" y="108"/>
                  </a:cubicBezTo>
                  <a:cubicBezTo>
                    <a:pt x="290" y="107"/>
                    <a:pt x="284" y="109"/>
                    <a:pt x="277" y="105"/>
                  </a:cubicBezTo>
                  <a:cubicBezTo>
                    <a:pt x="272" y="103"/>
                    <a:pt x="272" y="99"/>
                    <a:pt x="272" y="95"/>
                  </a:cubicBezTo>
                  <a:cubicBezTo>
                    <a:pt x="266" y="101"/>
                    <a:pt x="260" y="107"/>
                    <a:pt x="255" y="113"/>
                  </a:cubicBezTo>
                  <a:cubicBezTo>
                    <a:pt x="252" y="118"/>
                    <a:pt x="250" y="120"/>
                    <a:pt x="244" y="121"/>
                  </a:cubicBezTo>
                  <a:cubicBezTo>
                    <a:pt x="238" y="122"/>
                    <a:pt x="234" y="122"/>
                    <a:pt x="228" y="122"/>
                  </a:cubicBezTo>
                  <a:cubicBezTo>
                    <a:pt x="228" y="127"/>
                    <a:pt x="226" y="131"/>
                    <a:pt x="223" y="134"/>
                  </a:cubicBezTo>
                  <a:cubicBezTo>
                    <a:pt x="218" y="137"/>
                    <a:pt x="213" y="139"/>
                    <a:pt x="209" y="142"/>
                  </a:cubicBezTo>
                  <a:cubicBezTo>
                    <a:pt x="208" y="140"/>
                    <a:pt x="206" y="138"/>
                    <a:pt x="204" y="136"/>
                  </a:cubicBezTo>
                  <a:cubicBezTo>
                    <a:pt x="203" y="133"/>
                    <a:pt x="202" y="129"/>
                    <a:pt x="199" y="127"/>
                  </a:cubicBezTo>
                  <a:cubicBezTo>
                    <a:pt x="197" y="126"/>
                    <a:pt x="192" y="127"/>
                    <a:pt x="190" y="127"/>
                  </a:cubicBezTo>
                  <a:cubicBezTo>
                    <a:pt x="187" y="126"/>
                    <a:pt x="184" y="126"/>
                    <a:pt x="182" y="127"/>
                  </a:cubicBezTo>
                  <a:cubicBezTo>
                    <a:pt x="176" y="130"/>
                    <a:pt x="180" y="143"/>
                    <a:pt x="177" y="149"/>
                  </a:cubicBezTo>
                  <a:cubicBezTo>
                    <a:pt x="174" y="156"/>
                    <a:pt x="168" y="166"/>
                    <a:pt x="161" y="169"/>
                  </a:cubicBezTo>
                  <a:cubicBezTo>
                    <a:pt x="153" y="172"/>
                    <a:pt x="143" y="174"/>
                    <a:pt x="136" y="179"/>
                  </a:cubicBezTo>
                  <a:cubicBezTo>
                    <a:pt x="125" y="186"/>
                    <a:pt x="122" y="166"/>
                    <a:pt x="110" y="166"/>
                  </a:cubicBezTo>
                  <a:cubicBezTo>
                    <a:pt x="100" y="167"/>
                    <a:pt x="83" y="181"/>
                    <a:pt x="80" y="191"/>
                  </a:cubicBezTo>
                  <a:cubicBezTo>
                    <a:pt x="78" y="198"/>
                    <a:pt x="77" y="205"/>
                    <a:pt x="75" y="213"/>
                  </a:cubicBezTo>
                  <a:cubicBezTo>
                    <a:pt x="71" y="226"/>
                    <a:pt x="63" y="217"/>
                    <a:pt x="54" y="219"/>
                  </a:cubicBezTo>
                  <a:cubicBezTo>
                    <a:pt x="46" y="221"/>
                    <a:pt x="48" y="232"/>
                    <a:pt x="43" y="237"/>
                  </a:cubicBezTo>
                  <a:cubicBezTo>
                    <a:pt x="39" y="240"/>
                    <a:pt x="35" y="244"/>
                    <a:pt x="31" y="245"/>
                  </a:cubicBezTo>
                  <a:cubicBezTo>
                    <a:pt x="28" y="247"/>
                    <a:pt x="23" y="247"/>
                    <a:pt x="20" y="249"/>
                  </a:cubicBezTo>
                  <a:cubicBezTo>
                    <a:pt x="14" y="252"/>
                    <a:pt x="18" y="265"/>
                    <a:pt x="15" y="271"/>
                  </a:cubicBezTo>
                  <a:cubicBezTo>
                    <a:pt x="10" y="282"/>
                    <a:pt x="0" y="285"/>
                    <a:pt x="8" y="298"/>
                  </a:cubicBezTo>
                  <a:cubicBezTo>
                    <a:pt x="12" y="304"/>
                    <a:pt x="17" y="312"/>
                    <a:pt x="17" y="319"/>
                  </a:cubicBezTo>
                  <a:cubicBezTo>
                    <a:pt x="16" y="324"/>
                    <a:pt x="14" y="327"/>
                    <a:pt x="21" y="328"/>
                  </a:cubicBezTo>
                  <a:cubicBezTo>
                    <a:pt x="26" y="328"/>
                    <a:pt x="31" y="327"/>
                    <a:pt x="36" y="326"/>
                  </a:cubicBezTo>
                  <a:cubicBezTo>
                    <a:pt x="45" y="326"/>
                    <a:pt x="50" y="328"/>
                    <a:pt x="57" y="334"/>
                  </a:cubicBezTo>
                  <a:cubicBezTo>
                    <a:pt x="65" y="339"/>
                    <a:pt x="73" y="334"/>
                    <a:pt x="81" y="335"/>
                  </a:cubicBezTo>
                  <a:cubicBezTo>
                    <a:pt x="90" y="335"/>
                    <a:pt x="97" y="332"/>
                    <a:pt x="106" y="329"/>
                  </a:cubicBezTo>
                  <a:cubicBezTo>
                    <a:pt x="114" y="326"/>
                    <a:pt x="123" y="322"/>
                    <a:pt x="120" y="312"/>
                  </a:cubicBezTo>
                  <a:cubicBezTo>
                    <a:pt x="119" y="308"/>
                    <a:pt x="114" y="306"/>
                    <a:pt x="113" y="302"/>
                  </a:cubicBezTo>
                  <a:cubicBezTo>
                    <a:pt x="112" y="298"/>
                    <a:pt x="117" y="295"/>
                    <a:pt x="121" y="295"/>
                  </a:cubicBezTo>
                  <a:cubicBezTo>
                    <a:pt x="125" y="296"/>
                    <a:pt x="131" y="300"/>
                    <a:pt x="135" y="298"/>
                  </a:cubicBezTo>
                  <a:cubicBezTo>
                    <a:pt x="137" y="297"/>
                    <a:pt x="137" y="294"/>
                    <a:pt x="139" y="293"/>
                  </a:cubicBezTo>
                  <a:cubicBezTo>
                    <a:pt x="140" y="292"/>
                    <a:pt x="143" y="293"/>
                    <a:pt x="144" y="293"/>
                  </a:cubicBezTo>
                  <a:cubicBezTo>
                    <a:pt x="144" y="298"/>
                    <a:pt x="142" y="304"/>
                    <a:pt x="149" y="304"/>
                  </a:cubicBezTo>
                  <a:cubicBezTo>
                    <a:pt x="156" y="304"/>
                    <a:pt x="163" y="303"/>
                    <a:pt x="168" y="306"/>
                  </a:cubicBezTo>
                  <a:cubicBezTo>
                    <a:pt x="172" y="309"/>
                    <a:pt x="177" y="315"/>
                    <a:pt x="179" y="320"/>
                  </a:cubicBezTo>
                  <a:cubicBezTo>
                    <a:pt x="181" y="324"/>
                    <a:pt x="179" y="327"/>
                    <a:pt x="177" y="331"/>
                  </a:cubicBezTo>
                  <a:cubicBezTo>
                    <a:pt x="175" y="334"/>
                    <a:pt x="175" y="338"/>
                    <a:pt x="174" y="342"/>
                  </a:cubicBezTo>
                  <a:cubicBezTo>
                    <a:pt x="173" y="345"/>
                    <a:pt x="170" y="348"/>
                    <a:pt x="170" y="352"/>
                  </a:cubicBezTo>
                  <a:cubicBezTo>
                    <a:pt x="170" y="356"/>
                    <a:pt x="173" y="361"/>
                    <a:pt x="174" y="365"/>
                  </a:cubicBezTo>
                  <a:cubicBezTo>
                    <a:pt x="178" y="373"/>
                    <a:pt x="181" y="382"/>
                    <a:pt x="187" y="388"/>
                  </a:cubicBezTo>
                  <a:cubicBezTo>
                    <a:pt x="189" y="387"/>
                    <a:pt x="199" y="386"/>
                    <a:pt x="201" y="387"/>
                  </a:cubicBezTo>
                  <a:cubicBezTo>
                    <a:pt x="204" y="389"/>
                    <a:pt x="205" y="396"/>
                    <a:pt x="207" y="399"/>
                  </a:cubicBezTo>
                  <a:cubicBezTo>
                    <a:pt x="208" y="403"/>
                    <a:pt x="210" y="406"/>
                    <a:pt x="208" y="411"/>
                  </a:cubicBezTo>
                  <a:cubicBezTo>
                    <a:pt x="206" y="415"/>
                    <a:pt x="200" y="418"/>
                    <a:pt x="204" y="423"/>
                  </a:cubicBezTo>
                  <a:cubicBezTo>
                    <a:pt x="206" y="426"/>
                    <a:pt x="209" y="426"/>
                    <a:pt x="210" y="431"/>
                  </a:cubicBezTo>
                  <a:cubicBezTo>
                    <a:pt x="210" y="436"/>
                    <a:pt x="207" y="437"/>
                    <a:pt x="205" y="442"/>
                  </a:cubicBezTo>
                  <a:cubicBezTo>
                    <a:pt x="203" y="449"/>
                    <a:pt x="206" y="460"/>
                    <a:pt x="205" y="468"/>
                  </a:cubicBezTo>
                  <a:cubicBezTo>
                    <a:pt x="205" y="477"/>
                    <a:pt x="198" y="478"/>
                    <a:pt x="195" y="486"/>
                  </a:cubicBezTo>
                  <a:cubicBezTo>
                    <a:pt x="193" y="493"/>
                    <a:pt x="199" y="503"/>
                    <a:pt x="195" y="510"/>
                  </a:cubicBezTo>
                  <a:cubicBezTo>
                    <a:pt x="188" y="508"/>
                    <a:pt x="188" y="521"/>
                    <a:pt x="191" y="525"/>
                  </a:cubicBezTo>
                  <a:cubicBezTo>
                    <a:pt x="192" y="527"/>
                    <a:pt x="196" y="528"/>
                    <a:pt x="198" y="530"/>
                  </a:cubicBezTo>
                  <a:cubicBezTo>
                    <a:pt x="201" y="533"/>
                    <a:pt x="201" y="535"/>
                    <a:pt x="201" y="539"/>
                  </a:cubicBezTo>
                  <a:cubicBezTo>
                    <a:pt x="202" y="543"/>
                    <a:pt x="203" y="547"/>
                    <a:pt x="203" y="551"/>
                  </a:cubicBezTo>
                  <a:cubicBezTo>
                    <a:pt x="202" y="555"/>
                    <a:pt x="201" y="558"/>
                    <a:pt x="203" y="562"/>
                  </a:cubicBezTo>
                  <a:cubicBezTo>
                    <a:pt x="207" y="571"/>
                    <a:pt x="216" y="571"/>
                    <a:pt x="222" y="576"/>
                  </a:cubicBezTo>
                  <a:cubicBezTo>
                    <a:pt x="225" y="579"/>
                    <a:pt x="226" y="582"/>
                    <a:pt x="228" y="585"/>
                  </a:cubicBezTo>
                  <a:cubicBezTo>
                    <a:pt x="230" y="589"/>
                    <a:pt x="233" y="590"/>
                    <a:pt x="235" y="593"/>
                  </a:cubicBezTo>
                  <a:cubicBezTo>
                    <a:pt x="237" y="595"/>
                    <a:pt x="238" y="596"/>
                    <a:pt x="239" y="597"/>
                  </a:cubicBezTo>
                  <a:cubicBezTo>
                    <a:pt x="239" y="597"/>
                    <a:pt x="240" y="597"/>
                    <a:pt x="240" y="596"/>
                  </a:cubicBezTo>
                  <a:cubicBezTo>
                    <a:pt x="244" y="595"/>
                    <a:pt x="253" y="594"/>
                    <a:pt x="256" y="590"/>
                  </a:cubicBezTo>
                  <a:cubicBezTo>
                    <a:pt x="258" y="587"/>
                    <a:pt x="259" y="579"/>
                    <a:pt x="260" y="575"/>
                  </a:cubicBezTo>
                  <a:cubicBezTo>
                    <a:pt x="262" y="567"/>
                    <a:pt x="268" y="560"/>
                    <a:pt x="274" y="554"/>
                  </a:cubicBezTo>
                  <a:cubicBezTo>
                    <a:pt x="279" y="549"/>
                    <a:pt x="282" y="540"/>
                    <a:pt x="284" y="532"/>
                  </a:cubicBezTo>
                  <a:cubicBezTo>
                    <a:pt x="286" y="524"/>
                    <a:pt x="289" y="515"/>
                    <a:pt x="292" y="507"/>
                  </a:cubicBezTo>
                  <a:cubicBezTo>
                    <a:pt x="294" y="499"/>
                    <a:pt x="299" y="490"/>
                    <a:pt x="297" y="482"/>
                  </a:cubicBezTo>
                  <a:cubicBezTo>
                    <a:pt x="295" y="474"/>
                    <a:pt x="290" y="467"/>
                    <a:pt x="289" y="458"/>
                  </a:cubicBezTo>
                  <a:cubicBezTo>
                    <a:pt x="288" y="449"/>
                    <a:pt x="289" y="441"/>
                    <a:pt x="288" y="432"/>
                  </a:cubicBezTo>
                  <a:cubicBezTo>
                    <a:pt x="288" y="424"/>
                    <a:pt x="274" y="422"/>
                    <a:pt x="274" y="415"/>
                  </a:cubicBezTo>
                  <a:cubicBezTo>
                    <a:pt x="273" y="411"/>
                    <a:pt x="279" y="407"/>
                    <a:pt x="281" y="405"/>
                  </a:cubicBezTo>
                  <a:cubicBezTo>
                    <a:pt x="284" y="401"/>
                    <a:pt x="288" y="396"/>
                    <a:pt x="289" y="391"/>
                  </a:cubicBezTo>
                  <a:cubicBezTo>
                    <a:pt x="289" y="389"/>
                    <a:pt x="288" y="374"/>
                    <a:pt x="289" y="374"/>
                  </a:cubicBezTo>
                  <a:cubicBezTo>
                    <a:pt x="297" y="374"/>
                    <a:pt x="304" y="374"/>
                    <a:pt x="312" y="372"/>
                  </a:cubicBezTo>
                  <a:cubicBezTo>
                    <a:pt x="317" y="371"/>
                    <a:pt x="322" y="370"/>
                    <a:pt x="327" y="370"/>
                  </a:cubicBezTo>
                  <a:cubicBezTo>
                    <a:pt x="331" y="370"/>
                    <a:pt x="331" y="373"/>
                    <a:pt x="331" y="378"/>
                  </a:cubicBezTo>
                  <a:cubicBezTo>
                    <a:pt x="331" y="384"/>
                    <a:pt x="332" y="384"/>
                    <a:pt x="338" y="385"/>
                  </a:cubicBezTo>
                  <a:cubicBezTo>
                    <a:pt x="342" y="386"/>
                    <a:pt x="345" y="386"/>
                    <a:pt x="349" y="383"/>
                  </a:cubicBezTo>
                  <a:cubicBezTo>
                    <a:pt x="355" y="379"/>
                    <a:pt x="355" y="371"/>
                    <a:pt x="364" y="374"/>
                  </a:cubicBezTo>
                  <a:cubicBezTo>
                    <a:pt x="373" y="377"/>
                    <a:pt x="373" y="387"/>
                    <a:pt x="372" y="395"/>
                  </a:cubicBezTo>
                  <a:cubicBezTo>
                    <a:pt x="372" y="404"/>
                    <a:pt x="370" y="412"/>
                    <a:pt x="370" y="422"/>
                  </a:cubicBezTo>
                  <a:cubicBezTo>
                    <a:pt x="370" y="427"/>
                    <a:pt x="371" y="430"/>
                    <a:pt x="371" y="435"/>
                  </a:cubicBezTo>
                  <a:cubicBezTo>
                    <a:pt x="372" y="439"/>
                    <a:pt x="371" y="445"/>
                    <a:pt x="373" y="448"/>
                  </a:cubicBezTo>
                  <a:cubicBezTo>
                    <a:pt x="376" y="455"/>
                    <a:pt x="387" y="458"/>
                    <a:pt x="393" y="463"/>
                  </a:cubicBezTo>
                  <a:cubicBezTo>
                    <a:pt x="398" y="470"/>
                    <a:pt x="400" y="476"/>
                    <a:pt x="403" y="484"/>
                  </a:cubicBezTo>
                  <a:cubicBezTo>
                    <a:pt x="407" y="491"/>
                    <a:pt x="417" y="496"/>
                    <a:pt x="423" y="501"/>
                  </a:cubicBezTo>
                  <a:cubicBezTo>
                    <a:pt x="427" y="504"/>
                    <a:pt x="429" y="507"/>
                    <a:pt x="433" y="508"/>
                  </a:cubicBezTo>
                  <a:cubicBezTo>
                    <a:pt x="437" y="509"/>
                    <a:pt x="442" y="508"/>
                    <a:pt x="446" y="508"/>
                  </a:cubicBezTo>
                  <a:cubicBezTo>
                    <a:pt x="456" y="508"/>
                    <a:pt x="464" y="503"/>
                    <a:pt x="474" y="505"/>
                  </a:cubicBezTo>
                  <a:cubicBezTo>
                    <a:pt x="476" y="506"/>
                    <a:pt x="480" y="508"/>
                    <a:pt x="482" y="507"/>
                  </a:cubicBezTo>
                  <a:cubicBezTo>
                    <a:pt x="484" y="507"/>
                    <a:pt x="487" y="502"/>
                    <a:pt x="489" y="501"/>
                  </a:cubicBezTo>
                  <a:cubicBezTo>
                    <a:pt x="491" y="499"/>
                    <a:pt x="493" y="498"/>
                    <a:pt x="494" y="495"/>
                  </a:cubicBezTo>
                  <a:cubicBezTo>
                    <a:pt x="495" y="490"/>
                    <a:pt x="489" y="486"/>
                    <a:pt x="491" y="481"/>
                  </a:cubicBezTo>
                  <a:cubicBezTo>
                    <a:pt x="492" y="476"/>
                    <a:pt x="498" y="472"/>
                    <a:pt x="501" y="468"/>
                  </a:cubicBezTo>
                  <a:cubicBezTo>
                    <a:pt x="502" y="469"/>
                    <a:pt x="503" y="470"/>
                    <a:pt x="504" y="470"/>
                  </a:cubicBezTo>
                  <a:cubicBezTo>
                    <a:pt x="509" y="470"/>
                    <a:pt x="514" y="473"/>
                    <a:pt x="518" y="473"/>
                  </a:cubicBezTo>
                  <a:cubicBezTo>
                    <a:pt x="522" y="473"/>
                    <a:pt x="526" y="471"/>
                    <a:pt x="530" y="469"/>
                  </a:cubicBezTo>
                  <a:cubicBezTo>
                    <a:pt x="538" y="465"/>
                    <a:pt x="547" y="462"/>
                    <a:pt x="554" y="457"/>
                  </a:cubicBezTo>
                  <a:cubicBezTo>
                    <a:pt x="558" y="454"/>
                    <a:pt x="561" y="452"/>
                    <a:pt x="565" y="450"/>
                  </a:cubicBezTo>
                  <a:cubicBezTo>
                    <a:pt x="570" y="448"/>
                    <a:pt x="572" y="450"/>
                    <a:pt x="577" y="452"/>
                  </a:cubicBezTo>
                  <a:cubicBezTo>
                    <a:pt x="581" y="453"/>
                    <a:pt x="583" y="453"/>
                    <a:pt x="588" y="453"/>
                  </a:cubicBezTo>
                  <a:cubicBezTo>
                    <a:pt x="592" y="452"/>
                    <a:pt x="595" y="451"/>
                    <a:pt x="599" y="453"/>
                  </a:cubicBezTo>
                  <a:cubicBezTo>
                    <a:pt x="603" y="456"/>
                    <a:pt x="611" y="466"/>
                    <a:pt x="613" y="471"/>
                  </a:cubicBezTo>
                  <a:cubicBezTo>
                    <a:pt x="614" y="476"/>
                    <a:pt x="610" y="476"/>
                    <a:pt x="610" y="481"/>
                  </a:cubicBezTo>
                  <a:cubicBezTo>
                    <a:pt x="609" y="485"/>
                    <a:pt x="610" y="489"/>
                    <a:pt x="611" y="493"/>
                  </a:cubicBezTo>
                  <a:cubicBezTo>
                    <a:pt x="613" y="501"/>
                    <a:pt x="615" y="509"/>
                    <a:pt x="622" y="514"/>
                  </a:cubicBezTo>
                  <a:cubicBezTo>
                    <a:pt x="628" y="518"/>
                    <a:pt x="638" y="518"/>
                    <a:pt x="642" y="525"/>
                  </a:cubicBezTo>
                  <a:cubicBezTo>
                    <a:pt x="646" y="532"/>
                    <a:pt x="636" y="538"/>
                    <a:pt x="641" y="546"/>
                  </a:cubicBezTo>
                  <a:cubicBezTo>
                    <a:pt x="644" y="551"/>
                    <a:pt x="646" y="551"/>
                    <a:pt x="651" y="549"/>
                  </a:cubicBezTo>
                  <a:cubicBezTo>
                    <a:pt x="656" y="547"/>
                    <a:pt x="660" y="546"/>
                    <a:pt x="666" y="546"/>
                  </a:cubicBezTo>
                  <a:cubicBezTo>
                    <a:pt x="674" y="546"/>
                    <a:pt x="685" y="550"/>
                    <a:pt x="686" y="539"/>
                  </a:cubicBezTo>
                  <a:cubicBezTo>
                    <a:pt x="687" y="535"/>
                    <a:pt x="686" y="532"/>
                    <a:pt x="688" y="528"/>
                  </a:cubicBezTo>
                  <a:cubicBezTo>
                    <a:pt x="690" y="525"/>
                    <a:pt x="695" y="522"/>
                    <a:pt x="699" y="523"/>
                  </a:cubicBezTo>
                  <a:cubicBezTo>
                    <a:pt x="693" y="516"/>
                    <a:pt x="685" y="511"/>
                    <a:pt x="682" y="503"/>
                  </a:cubicBezTo>
                  <a:cubicBezTo>
                    <a:pt x="681" y="498"/>
                    <a:pt x="681" y="495"/>
                    <a:pt x="679" y="491"/>
                  </a:cubicBezTo>
                  <a:cubicBezTo>
                    <a:pt x="677" y="488"/>
                    <a:pt x="674" y="485"/>
                    <a:pt x="672" y="482"/>
                  </a:cubicBezTo>
                  <a:cubicBezTo>
                    <a:pt x="667" y="475"/>
                    <a:pt x="665" y="470"/>
                    <a:pt x="668" y="462"/>
                  </a:cubicBezTo>
                  <a:cubicBezTo>
                    <a:pt x="672" y="455"/>
                    <a:pt x="676" y="445"/>
                    <a:pt x="683" y="441"/>
                  </a:cubicBezTo>
                  <a:cubicBezTo>
                    <a:pt x="688" y="439"/>
                    <a:pt x="692" y="439"/>
                    <a:pt x="691" y="433"/>
                  </a:cubicBezTo>
                  <a:cubicBezTo>
                    <a:pt x="691" y="430"/>
                    <a:pt x="689" y="424"/>
                    <a:pt x="686" y="422"/>
                  </a:cubicBezTo>
                  <a:cubicBezTo>
                    <a:pt x="681" y="418"/>
                    <a:pt x="669" y="414"/>
                    <a:pt x="663" y="413"/>
                  </a:cubicBezTo>
                  <a:cubicBezTo>
                    <a:pt x="655" y="411"/>
                    <a:pt x="646" y="418"/>
                    <a:pt x="638" y="420"/>
                  </a:cubicBezTo>
                  <a:cubicBezTo>
                    <a:pt x="636" y="415"/>
                    <a:pt x="633" y="409"/>
                    <a:pt x="631" y="404"/>
                  </a:cubicBezTo>
                  <a:cubicBezTo>
                    <a:pt x="629" y="399"/>
                    <a:pt x="632" y="394"/>
                    <a:pt x="635" y="390"/>
                  </a:cubicBezTo>
                  <a:cubicBezTo>
                    <a:pt x="639" y="382"/>
                    <a:pt x="638" y="372"/>
                    <a:pt x="637" y="364"/>
                  </a:cubicBezTo>
                  <a:cubicBezTo>
                    <a:pt x="636" y="358"/>
                    <a:pt x="636" y="353"/>
                    <a:pt x="635" y="347"/>
                  </a:cubicBezTo>
                  <a:cubicBezTo>
                    <a:pt x="635" y="343"/>
                    <a:pt x="634" y="339"/>
                    <a:pt x="636" y="335"/>
                  </a:cubicBezTo>
                  <a:cubicBezTo>
                    <a:pt x="639" y="329"/>
                    <a:pt x="647" y="319"/>
                    <a:pt x="652" y="314"/>
                  </a:cubicBezTo>
                  <a:cubicBezTo>
                    <a:pt x="656" y="312"/>
                    <a:pt x="655" y="315"/>
                    <a:pt x="656" y="311"/>
                  </a:cubicBezTo>
                  <a:cubicBezTo>
                    <a:pt x="656" y="309"/>
                    <a:pt x="655" y="307"/>
                    <a:pt x="655" y="305"/>
                  </a:cubicBezTo>
                  <a:cubicBezTo>
                    <a:pt x="655" y="301"/>
                    <a:pt x="654" y="295"/>
                    <a:pt x="654" y="290"/>
                  </a:cubicBezTo>
                  <a:cubicBezTo>
                    <a:pt x="661" y="289"/>
                    <a:pt x="668" y="289"/>
                    <a:pt x="675" y="287"/>
                  </a:cubicBezTo>
                  <a:cubicBezTo>
                    <a:pt x="682" y="285"/>
                    <a:pt x="689" y="283"/>
                    <a:pt x="697" y="283"/>
                  </a:cubicBezTo>
                  <a:cubicBezTo>
                    <a:pt x="701" y="283"/>
                    <a:pt x="702" y="283"/>
                    <a:pt x="705" y="280"/>
                  </a:cubicBezTo>
                  <a:cubicBezTo>
                    <a:pt x="707" y="278"/>
                    <a:pt x="709" y="275"/>
                    <a:pt x="712" y="275"/>
                  </a:cubicBezTo>
                  <a:cubicBezTo>
                    <a:pt x="717" y="274"/>
                    <a:pt x="723" y="281"/>
                    <a:pt x="726" y="284"/>
                  </a:cubicBezTo>
                  <a:cubicBezTo>
                    <a:pt x="723" y="289"/>
                    <a:pt x="720" y="293"/>
                    <a:pt x="721" y="298"/>
                  </a:cubicBezTo>
                  <a:cubicBezTo>
                    <a:pt x="721" y="303"/>
                    <a:pt x="720" y="304"/>
                    <a:pt x="724" y="306"/>
                  </a:cubicBezTo>
                  <a:cubicBezTo>
                    <a:pt x="726" y="307"/>
                    <a:pt x="729" y="307"/>
                    <a:pt x="731" y="308"/>
                  </a:cubicBezTo>
                  <a:cubicBezTo>
                    <a:pt x="734" y="309"/>
                    <a:pt x="738" y="310"/>
                    <a:pt x="740" y="312"/>
                  </a:cubicBezTo>
                  <a:cubicBezTo>
                    <a:pt x="742" y="315"/>
                    <a:pt x="743" y="319"/>
                    <a:pt x="745" y="322"/>
                  </a:cubicBezTo>
                  <a:cubicBezTo>
                    <a:pt x="748" y="325"/>
                    <a:pt x="748" y="325"/>
                    <a:pt x="752" y="325"/>
                  </a:cubicBezTo>
                  <a:cubicBezTo>
                    <a:pt x="755" y="326"/>
                    <a:pt x="758" y="326"/>
                    <a:pt x="761" y="327"/>
                  </a:cubicBezTo>
                  <a:cubicBezTo>
                    <a:pt x="767" y="329"/>
                    <a:pt x="769" y="328"/>
                    <a:pt x="774" y="325"/>
                  </a:cubicBezTo>
                  <a:cubicBezTo>
                    <a:pt x="778" y="324"/>
                    <a:pt x="780" y="321"/>
                    <a:pt x="785" y="323"/>
                  </a:cubicBezTo>
                  <a:cubicBezTo>
                    <a:pt x="791" y="324"/>
                    <a:pt x="799" y="329"/>
                    <a:pt x="805" y="333"/>
                  </a:cubicBezTo>
                  <a:cubicBezTo>
                    <a:pt x="809" y="335"/>
                    <a:pt x="810" y="338"/>
                    <a:pt x="815" y="337"/>
                  </a:cubicBezTo>
                  <a:cubicBezTo>
                    <a:pt x="819" y="337"/>
                    <a:pt x="822" y="337"/>
                    <a:pt x="824" y="334"/>
                  </a:cubicBezTo>
                  <a:cubicBezTo>
                    <a:pt x="826" y="331"/>
                    <a:pt x="825" y="325"/>
                    <a:pt x="826" y="321"/>
                  </a:cubicBezTo>
                  <a:cubicBezTo>
                    <a:pt x="827" y="316"/>
                    <a:pt x="829" y="311"/>
                    <a:pt x="830" y="306"/>
                  </a:cubicBezTo>
                  <a:cubicBezTo>
                    <a:pt x="830" y="298"/>
                    <a:pt x="833" y="284"/>
                    <a:pt x="827" y="2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30"/>
            <p:cNvSpPr>
              <a:spLocks/>
            </p:cNvSpPr>
            <p:nvPr/>
          </p:nvSpPr>
          <p:spPr bwMode="auto">
            <a:xfrm>
              <a:off x="3054351" y="2913063"/>
              <a:ext cx="547688" cy="384175"/>
            </a:xfrm>
            <a:custGeom>
              <a:avLst/>
              <a:gdLst>
                <a:gd name="T0" fmla="*/ 26 w 289"/>
                <a:gd name="T1" fmla="*/ 201 h 202"/>
                <a:gd name="T2" fmla="*/ 44 w 289"/>
                <a:gd name="T3" fmla="*/ 192 h 202"/>
                <a:gd name="T4" fmla="*/ 61 w 289"/>
                <a:gd name="T5" fmla="*/ 178 h 202"/>
                <a:gd name="T6" fmla="*/ 80 w 289"/>
                <a:gd name="T7" fmla="*/ 172 h 202"/>
                <a:gd name="T8" fmla="*/ 93 w 289"/>
                <a:gd name="T9" fmla="*/ 159 h 202"/>
                <a:gd name="T10" fmla="*/ 114 w 289"/>
                <a:gd name="T11" fmla="*/ 148 h 202"/>
                <a:gd name="T12" fmla="*/ 123 w 289"/>
                <a:gd name="T13" fmla="*/ 152 h 202"/>
                <a:gd name="T14" fmla="*/ 121 w 289"/>
                <a:gd name="T15" fmla="*/ 162 h 202"/>
                <a:gd name="T16" fmla="*/ 126 w 289"/>
                <a:gd name="T17" fmla="*/ 171 h 202"/>
                <a:gd name="T18" fmla="*/ 128 w 289"/>
                <a:gd name="T19" fmla="*/ 182 h 202"/>
                <a:gd name="T20" fmla="*/ 145 w 289"/>
                <a:gd name="T21" fmla="*/ 174 h 202"/>
                <a:gd name="T22" fmla="*/ 154 w 289"/>
                <a:gd name="T23" fmla="*/ 177 h 202"/>
                <a:gd name="T24" fmla="*/ 165 w 289"/>
                <a:gd name="T25" fmla="*/ 172 h 202"/>
                <a:gd name="T26" fmla="*/ 190 w 289"/>
                <a:gd name="T27" fmla="*/ 151 h 202"/>
                <a:gd name="T28" fmla="*/ 222 w 289"/>
                <a:gd name="T29" fmla="*/ 123 h 202"/>
                <a:gd name="T30" fmla="*/ 248 w 289"/>
                <a:gd name="T31" fmla="*/ 110 h 202"/>
                <a:gd name="T32" fmla="*/ 264 w 289"/>
                <a:gd name="T33" fmla="*/ 95 h 202"/>
                <a:gd name="T34" fmla="*/ 265 w 289"/>
                <a:gd name="T35" fmla="*/ 84 h 202"/>
                <a:gd name="T36" fmla="*/ 274 w 289"/>
                <a:gd name="T37" fmla="*/ 78 h 202"/>
                <a:gd name="T38" fmla="*/ 289 w 289"/>
                <a:gd name="T39" fmla="*/ 66 h 202"/>
                <a:gd name="T40" fmla="*/ 288 w 289"/>
                <a:gd name="T41" fmla="*/ 62 h 202"/>
                <a:gd name="T42" fmla="*/ 285 w 289"/>
                <a:gd name="T43" fmla="*/ 54 h 202"/>
                <a:gd name="T44" fmla="*/ 282 w 289"/>
                <a:gd name="T45" fmla="*/ 46 h 202"/>
                <a:gd name="T46" fmla="*/ 276 w 289"/>
                <a:gd name="T47" fmla="*/ 39 h 202"/>
                <a:gd name="T48" fmla="*/ 268 w 289"/>
                <a:gd name="T49" fmla="*/ 44 h 202"/>
                <a:gd name="T50" fmla="*/ 265 w 289"/>
                <a:gd name="T51" fmla="*/ 25 h 202"/>
                <a:gd name="T52" fmla="*/ 248 w 289"/>
                <a:gd name="T53" fmla="*/ 25 h 202"/>
                <a:gd name="T54" fmla="*/ 242 w 289"/>
                <a:gd name="T55" fmla="*/ 26 h 202"/>
                <a:gd name="T56" fmla="*/ 239 w 289"/>
                <a:gd name="T57" fmla="*/ 30 h 202"/>
                <a:gd name="T58" fmla="*/ 232 w 289"/>
                <a:gd name="T59" fmla="*/ 36 h 202"/>
                <a:gd name="T60" fmla="*/ 220 w 289"/>
                <a:gd name="T61" fmla="*/ 35 h 202"/>
                <a:gd name="T62" fmla="*/ 209 w 289"/>
                <a:gd name="T63" fmla="*/ 38 h 202"/>
                <a:gd name="T64" fmla="*/ 192 w 289"/>
                <a:gd name="T65" fmla="*/ 44 h 202"/>
                <a:gd name="T66" fmla="*/ 194 w 289"/>
                <a:gd name="T67" fmla="*/ 32 h 202"/>
                <a:gd name="T68" fmla="*/ 195 w 289"/>
                <a:gd name="T69" fmla="*/ 20 h 202"/>
                <a:gd name="T70" fmla="*/ 185 w 289"/>
                <a:gd name="T71" fmla="*/ 1 h 202"/>
                <a:gd name="T72" fmla="*/ 174 w 289"/>
                <a:gd name="T73" fmla="*/ 2 h 202"/>
                <a:gd name="T74" fmla="*/ 161 w 289"/>
                <a:gd name="T75" fmla="*/ 9 h 202"/>
                <a:gd name="T76" fmla="*/ 137 w 289"/>
                <a:gd name="T77" fmla="*/ 20 h 202"/>
                <a:gd name="T78" fmla="*/ 137 w 289"/>
                <a:gd name="T79" fmla="*/ 27 h 202"/>
                <a:gd name="T80" fmla="*/ 133 w 289"/>
                <a:gd name="T81" fmla="*/ 37 h 202"/>
                <a:gd name="T82" fmla="*/ 120 w 289"/>
                <a:gd name="T83" fmla="*/ 44 h 202"/>
                <a:gd name="T84" fmla="*/ 118 w 289"/>
                <a:gd name="T85" fmla="*/ 53 h 202"/>
                <a:gd name="T86" fmla="*/ 124 w 289"/>
                <a:gd name="T87" fmla="*/ 69 h 202"/>
                <a:gd name="T88" fmla="*/ 117 w 289"/>
                <a:gd name="T89" fmla="*/ 75 h 202"/>
                <a:gd name="T90" fmla="*/ 103 w 289"/>
                <a:gd name="T91" fmla="*/ 80 h 202"/>
                <a:gd name="T92" fmla="*/ 93 w 289"/>
                <a:gd name="T93" fmla="*/ 86 h 202"/>
                <a:gd name="T94" fmla="*/ 88 w 289"/>
                <a:gd name="T95" fmla="*/ 102 h 202"/>
                <a:gd name="T96" fmla="*/ 72 w 289"/>
                <a:gd name="T97" fmla="*/ 106 h 202"/>
                <a:gd name="T98" fmla="*/ 46 w 289"/>
                <a:gd name="T99" fmla="*/ 119 h 202"/>
                <a:gd name="T100" fmla="*/ 30 w 289"/>
                <a:gd name="T101" fmla="*/ 124 h 202"/>
                <a:gd name="T102" fmla="*/ 19 w 289"/>
                <a:gd name="T103" fmla="*/ 123 h 202"/>
                <a:gd name="T104" fmla="*/ 11 w 289"/>
                <a:gd name="T105" fmla="*/ 134 h 202"/>
                <a:gd name="T106" fmla="*/ 0 w 289"/>
                <a:gd name="T107" fmla="*/ 148 h 202"/>
                <a:gd name="T108" fmla="*/ 12 w 289"/>
                <a:gd name="T109" fmla="*/ 168 h 202"/>
                <a:gd name="T110" fmla="*/ 9 w 289"/>
                <a:gd name="T111" fmla="*/ 193 h 202"/>
                <a:gd name="T112" fmla="*/ 6 w 289"/>
                <a:gd name="T113" fmla="*/ 202 h 202"/>
                <a:gd name="T114" fmla="*/ 10 w 289"/>
                <a:gd name="T115" fmla="*/ 202 h 202"/>
                <a:gd name="T116" fmla="*/ 26 w 289"/>
                <a:gd name="T1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202">
                  <a:moveTo>
                    <a:pt x="26" y="201"/>
                  </a:moveTo>
                  <a:cubicBezTo>
                    <a:pt x="33" y="199"/>
                    <a:pt x="39" y="196"/>
                    <a:pt x="44" y="192"/>
                  </a:cubicBezTo>
                  <a:cubicBezTo>
                    <a:pt x="49" y="187"/>
                    <a:pt x="55" y="182"/>
                    <a:pt x="61" y="178"/>
                  </a:cubicBezTo>
                  <a:cubicBezTo>
                    <a:pt x="67" y="174"/>
                    <a:pt x="73" y="174"/>
                    <a:pt x="80" y="172"/>
                  </a:cubicBezTo>
                  <a:cubicBezTo>
                    <a:pt x="87" y="171"/>
                    <a:pt x="88" y="163"/>
                    <a:pt x="93" y="159"/>
                  </a:cubicBezTo>
                  <a:cubicBezTo>
                    <a:pt x="99" y="154"/>
                    <a:pt x="107" y="151"/>
                    <a:pt x="114" y="148"/>
                  </a:cubicBezTo>
                  <a:cubicBezTo>
                    <a:pt x="118" y="146"/>
                    <a:pt x="122" y="146"/>
                    <a:pt x="123" y="152"/>
                  </a:cubicBezTo>
                  <a:cubicBezTo>
                    <a:pt x="125" y="156"/>
                    <a:pt x="122" y="158"/>
                    <a:pt x="121" y="162"/>
                  </a:cubicBezTo>
                  <a:cubicBezTo>
                    <a:pt x="120" y="167"/>
                    <a:pt x="123" y="167"/>
                    <a:pt x="126" y="171"/>
                  </a:cubicBezTo>
                  <a:cubicBezTo>
                    <a:pt x="130" y="175"/>
                    <a:pt x="128" y="177"/>
                    <a:pt x="128" y="182"/>
                  </a:cubicBezTo>
                  <a:cubicBezTo>
                    <a:pt x="135" y="182"/>
                    <a:pt x="138" y="171"/>
                    <a:pt x="145" y="174"/>
                  </a:cubicBezTo>
                  <a:cubicBezTo>
                    <a:pt x="148" y="175"/>
                    <a:pt x="149" y="178"/>
                    <a:pt x="154" y="177"/>
                  </a:cubicBezTo>
                  <a:cubicBezTo>
                    <a:pt x="157" y="176"/>
                    <a:pt x="162" y="174"/>
                    <a:pt x="165" y="172"/>
                  </a:cubicBezTo>
                  <a:cubicBezTo>
                    <a:pt x="175" y="167"/>
                    <a:pt x="182" y="159"/>
                    <a:pt x="190" y="151"/>
                  </a:cubicBezTo>
                  <a:cubicBezTo>
                    <a:pt x="201" y="141"/>
                    <a:pt x="210" y="131"/>
                    <a:pt x="222" y="123"/>
                  </a:cubicBezTo>
                  <a:cubicBezTo>
                    <a:pt x="230" y="118"/>
                    <a:pt x="239" y="114"/>
                    <a:pt x="248" y="110"/>
                  </a:cubicBezTo>
                  <a:cubicBezTo>
                    <a:pt x="255" y="107"/>
                    <a:pt x="262" y="103"/>
                    <a:pt x="264" y="95"/>
                  </a:cubicBezTo>
                  <a:cubicBezTo>
                    <a:pt x="265" y="91"/>
                    <a:pt x="263" y="87"/>
                    <a:pt x="265" y="84"/>
                  </a:cubicBezTo>
                  <a:cubicBezTo>
                    <a:pt x="267" y="81"/>
                    <a:pt x="271" y="80"/>
                    <a:pt x="274" y="78"/>
                  </a:cubicBezTo>
                  <a:cubicBezTo>
                    <a:pt x="279" y="75"/>
                    <a:pt x="282" y="68"/>
                    <a:pt x="289" y="66"/>
                  </a:cubicBezTo>
                  <a:cubicBezTo>
                    <a:pt x="289" y="65"/>
                    <a:pt x="289" y="63"/>
                    <a:pt x="288" y="62"/>
                  </a:cubicBezTo>
                  <a:cubicBezTo>
                    <a:pt x="284" y="64"/>
                    <a:pt x="285" y="57"/>
                    <a:pt x="285" y="54"/>
                  </a:cubicBezTo>
                  <a:cubicBezTo>
                    <a:pt x="285" y="50"/>
                    <a:pt x="284" y="49"/>
                    <a:pt x="282" y="46"/>
                  </a:cubicBezTo>
                  <a:cubicBezTo>
                    <a:pt x="281" y="43"/>
                    <a:pt x="280" y="38"/>
                    <a:pt x="276" y="39"/>
                  </a:cubicBezTo>
                  <a:cubicBezTo>
                    <a:pt x="272" y="40"/>
                    <a:pt x="273" y="45"/>
                    <a:pt x="268" y="44"/>
                  </a:cubicBezTo>
                  <a:cubicBezTo>
                    <a:pt x="255" y="41"/>
                    <a:pt x="268" y="31"/>
                    <a:pt x="265" y="25"/>
                  </a:cubicBezTo>
                  <a:cubicBezTo>
                    <a:pt x="264" y="20"/>
                    <a:pt x="252" y="26"/>
                    <a:pt x="248" y="25"/>
                  </a:cubicBezTo>
                  <a:cubicBezTo>
                    <a:pt x="246" y="25"/>
                    <a:pt x="244" y="25"/>
                    <a:pt x="242" y="26"/>
                  </a:cubicBezTo>
                  <a:cubicBezTo>
                    <a:pt x="239" y="27"/>
                    <a:pt x="241" y="28"/>
                    <a:pt x="239" y="30"/>
                  </a:cubicBezTo>
                  <a:cubicBezTo>
                    <a:pt x="238" y="32"/>
                    <a:pt x="234" y="35"/>
                    <a:pt x="232" y="36"/>
                  </a:cubicBezTo>
                  <a:cubicBezTo>
                    <a:pt x="228" y="37"/>
                    <a:pt x="223" y="35"/>
                    <a:pt x="220" y="35"/>
                  </a:cubicBezTo>
                  <a:cubicBezTo>
                    <a:pt x="215" y="35"/>
                    <a:pt x="213" y="36"/>
                    <a:pt x="209" y="38"/>
                  </a:cubicBezTo>
                  <a:cubicBezTo>
                    <a:pt x="205" y="40"/>
                    <a:pt x="194" y="54"/>
                    <a:pt x="192" y="44"/>
                  </a:cubicBezTo>
                  <a:cubicBezTo>
                    <a:pt x="191" y="40"/>
                    <a:pt x="193" y="36"/>
                    <a:pt x="194" y="32"/>
                  </a:cubicBezTo>
                  <a:cubicBezTo>
                    <a:pt x="195" y="28"/>
                    <a:pt x="195" y="24"/>
                    <a:pt x="195" y="20"/>
                  </a:cubicBezTo>
                  <a:cubicBezTo>
                    <a:pt x="195" y="13"/>
                    <a:pt x="193" y="3"/>
                    <a:pt x="185" y="1"/>
                  </a:cubicBezTo>
                  <a:cubicBezTo>
                    <a:pt x="182" y="0"/>
                    <a:pt x="178" y="1"/>
                    <a:pt x="174" y="2"/>
                  </a:cubicBezTo>
                  <a:cubicBezTo>
                    <a:pt x="170" y="5"/>
                    <a:pt x="165" y="7"/>
                    <a:pt x="161" y="9"/>
                  </a:cubicBezTo>
                  <a:cubicBezTo>
                    <a:pt x="153" y="12"/>
                    <a:pt x="145" y="17"/>
                    <a:pt x="137" y="20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7" y="32"/>
                    <a:pt x="137" y="34"/>
                    <a:pt x="133" y="37"/>
                  </a:cubicBezTo>
                  <a:cubicBezTo>
                    <a:pt x="129" y="40"/>
                    <a:pt x="124" y="42"/>
                    <a:pt x="120" y="44"/>
                  </a:cubicBezTo>
                  <a:cubicBezTo>
                    <a:pt x="114" y="48"/>
                    <a:pt x="115" y="48"/>
                    <a:pt x="118" y="53"/>
                  </a:cubicBezTo>
                  <a:cubicBezTo>
                    <a:pt x="120" y="58"/>
                    <a:pt x="123" y="64"/>
                    <a:pt x="124" y="69"/>
                  </a:cubicBezTo>
                  <a:cubicBezTo>
                    <a:pt x="125" y="74"/>
                    <a:pt x="121" y="74"/>
                    <a:pt x="117" y="75"/>
                  </a:cubicBezTo>
                  <a:cubicBezTo>
                    <a:pt x="112" y="77"/>
                    <a:pt x="107" y="78"/>
                    <a:pt x="103" y="80"/>
                  </a:cubicBezTo>
                  <a:cubicBezTo>
                    <a:pt x="99" y="82"/>
                    <a:pt x="95" y="83"/>
                    <a:pt x="93" y="86"/>
                  </a:cubicBezTo>
                  <a:cubicBezTo>
                    <a:pt x="91" y="91"/>
                    <a:pt x="92" y="98"/>
                    <a:pt x="88" y="102"/>
                  </a:cubicBezTo>
                  <a:cubicBezTo>
                    <a:pt x="85" y="105"/>
                    <a:pt x="76" y="105"/>
                    <a:pt x="72" y="106"/>
                  </a:cubicBezTo>
                  <a:cubicBezTo>
                    <a:pt x="62" y="109"/>
                    <a:pt x="54" y="115"/>
                    <a:pt x="46" y="119"/>
                  </a:cubicBezTo>
                  <a:cubicBezTo>
                    <a:pt x="41" y="121"/>
                    <a:pt x="35" y="124"/>
                    <a:pt x="30" y="124"/>
                  </a:cubicBezTo>
                  <a:cubicBezTo>
                    <a:pt x="26" y="124"/>
                    <a:pt x="23" y="121"/>
                    <a:pt x="19" y="123"/>
                  </a:cubicBezTo>
                  <a:cubicBezTo>
                    <a:pt x="15" y="125"/>
                    <a:pt x="13" y="131"/>
                    <a:pt x="11" y="134"/>
                  </a:cubicBezTo>
                  <a:cubicBezTo>
                    <a:pt x="8" y="138"/>
                    <a:pt x="0" y="144"/>
                    <a:pt x="0" y="148"/>
                  </a:cubicBezTo>
                  <a:cubicBezTo>
                    <a:pt x="1" y="156"/>
                    <a:pt x="11" y="161"/>
                    <a:pt x="12" y="168"/>
                  </a:cubicBezTo>
                  <a:cubicBezTo>
                    <a:pt x="13" y="176"/>
                    <a:pt x="11" y="186"/>
                    <a:pt x="9" y="193"/>
                  </a:cubicBezTo>
                  <a:cubicBezTo>
                    <a:pt x="8" y="196"/>
                    <a:pt x="7" y="199"/>
                    <a:pt x="6" y="202"/>
                  </a:cubicBezTo>
                  <a:cubicBezTo>
                    <a:pt x="7" y="202"/>
                    <a:pt x="9" y="202"/>
                    <a:pt x="10" y="202"/>
                  </a:cubicBezTo>
                  <a:cubicBezTo>
                    <a:pt x="15" y="202"/>
                    <a:pt x="21" y="202"/>
                    <a:pt x="26" y="20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31"/>
            <p:cNvSpPr>
              <a:spLocks/>
            </p:cNvSpPr>
            <p:nvPr/>
          </p:nvSpPr>
          <p:spPr bwMode="auto">
            <a:xfrm>
              <a:off x="3819526" y="2547938"/>
              <a:ext cx="95250" cy="47625"/>
            </a:xfrm>
            <a:custGeom>
              <a:avLst/>
              <a:gdLst>
                <a:gd name="T0" fmla="*/ 43 w 51"/>
                <a:gd name="T1" fmla="*/ 16 h 25"/>
                <a:gd name="T2" fmla="*/ 31 w 51"/>
                <a:gd name="T3" fmla="*/ 0 h 25"/>
                <a:gd name="T4" fmla="*/ 23 w 51"/>
                <a:gd name="T5" fmla="*/ 3 h 25"/>
                <a:gd name="T6" fmla="*/ 10 w 51"/>
                <a:gd name="T7" fmla="*/ 9 h 25"/>
                <a:gd name="T8" fmla="*/ 0 w 51"/>
                <a:gd name="T9" fmla="*/ 15 h 25"/>
                <a:gd name="T10" fmla="*/ 5 w 51"/>
                <a:gd name="T11" fmla="*/ 22 h 25"/>
                <a:gd name="T12" fmla="*/ 15 w 51"/>
                <a:gd name="T13" fmla="*/ 25 h 25"/>
                <a:gd name="T14" fmla="*/ 19 w 51"/>
                <a:gd name="T15" fmla="*/ 22 h 25"/>
                <a:gd name="T16" fmla="*/ 43 w 51"/>
                <a:gd name="T1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5">
                  <a:moveTo>
                    <a:pt x="43" y="16"/>
                  </a:moveTo>
                  <a:cubicBezTo>
                    <a:pt x="51" y="10"/>
                    <a:pt x="41" y="5"/>
                    <a:pt x="31" y="0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9" y="6"/>
                    <a:pt x="15" y="7"/>
                    <a:pt x="10" y="9"/>
                  </a:cubicBezTo>
                  <a:cubicBezTo>
                    <a:pt x="7" y="11"/>
                    <a:pt x="3" y="14"/>
                    <a:pt x="0" y="15"/>
                  </a:cubicBezTo>
                  <a:cubicBezTo>
                    <a:pt x="1" y="18"/>
                    <a:pt x="3" y="21"/>
                    <a:pt x="5" y="22"/>
                  </a:cubicBezTo>
                  <a:cubicBezTo>
                    <a:pt x="8" y="24"/>
                    <a:pt x="11" y="23"/>
                    <a:pt x="15" y="25"/>
                  </a:cubicBezTo>
                  <a:cubicBezTo>
                    <a:pt x="16" y="24"/>
                    <a:pt x="17" y="23"/>
                    <a:pt x="19" y="22"/>
                  </a:cubicBezTo>
                  <a:cubicBezTo>
                    <a:pt x="26" y="17"/>
                    <a:pt x="36" y="20"/>
                    <a:pt x="43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32"/>
            <p:cNvSpPr>
              <a:spLocks/>
            </p:cNvSpPr>
            <p:nvPr/>
          </p:nvSpPr>
          <p:spPr bwMode="auto">
            <a:xfrm>
              <a:off x="4240213" y="2743200"/>
              <a:ext cx="574675" cy="652463"/>
            </a:xfrm>
            <a:custGeom>
              <a:avLst/>
              <a:gdLst>
                <a:gd name="T0" fmla="*/ 16 w 304"/>
                <a:gd name="T1" fmla="*/ 92 h 344"/>
                <a:gd name="T2" fmla="*/ 16 w 304"/>
                <a:gd name="T3" fmla="*/ 134 h 344"/>
                <a:gd name="T4" fmla="*/ 22 w 304"/>
                <a:gd name="T5" fmla="*/ 173 h 344"/>
                <a:gd name="T6" fmla="*/ 51 w 304"/>
                <a:gd name="T7" fmla="*/ 189 h 344"/>
                <a:gd name="T8" fmla="*/ 32 w 304"/>
                <a:gd name="T9" fmla="*/ 238 h 344"/>
                <a:gd name="T10" fmla="*/ 15 w 304"/>
                <a:gd name="T11" fmla="*/ 247 h 344"/>
                <a:gd name="T12" fmla="*/ 14 w 304"/>
                <a:gd name="T13" fmla="*/ 270 h 344"/>
                <a:gd name="T14" fmla="*/ 18 w 304"/>
                <a:gd name="T15" fmla="*/ 291 h 344"/>
                <a:gd name="T16" fmla="*/ 27 w 304"/>
                <a:gd name="T17" fmla="*/ 306 h 344"/>
                <a:gd name="T18" fmla="*/ 56 w 304"/>
                <a:gd name="T19" fmla="*/ 331 h 344"/>
                <a:gd name="T20" fmla="*/ 78 w 304"/>
                <a:gd name="T21" fmla="*/ 335 h 344"/>
                <a:gd name="T22" fmla="*/ 101 w 304"/>
                <a:gd name="T23" fmla="*/ 319 h 344"/>
                <a:gd name="T24" fmla="*/ 92 w 304"/>
                <a:gd name="T25" fmla="*/ 300 h 344"/>
                <a:gd name="T26" fmla="*/ 103 w 304"/>
                <a:gd name="T27" fmla="*/ 279 h 344"/>
                <a:gd name="T28" fmla="*/ 108 w 304"/>
                <a:gd name="T29" fmla="*/ 260 h 344"/>
                <a:gd name="T30" fmla="*/ 126 w 304"/>
                <a:gd name="T31" fmla="*/ 256 h 344"/>
                <a:gd name="T32" fmla="*/ 138 w 304"/>
                <a:gd name="T33" fmla="*/ 240 h 344"/>
                <a:gd name="T34" fmla="*/ 145 w 304"/>
                <a:gd name="T35" fmla="*/ 219 h 344"/>
                <a:gd name="T36" fmla="*/ 166 w 304"/>
                <a:gd name="T37" fmla="*/ 213 h 344"/>
                <a:gd name="T38" fmla="*/ 176 w 304"/>
                <a:gd name="T39" fmla="*/ 199 h 344"/>
                <a:gd name="T40" fmla="*/ 191 w 304"/>
                <a:gd name="T41" fmla="*/ 193 h 344"/>
                <a:gd name="T42" fmla="*/ 237 w 304"/>
                <a:gd name="T43" fmla="*/ 187 h 344"/>
                <a:gd name="T44" fmla="*/ 258 w 304"/>
                <a:gd name="T45" fmla="*/ 193 h 344"/>
                <a:gd name="T46" fmla="*/ 267 w 304"/>
                <a:gd name="T47" fmla="*/ 189 h 344"/>
                <a:gd name="T48" fmla="*/ 302 w 304"/>
                <a:gd name="T49" fmla="*/ 180 h 344"/>
                <a:gd name="T50" fmla="*/ 268 w 304"/>
                <a:gd name="T51" fmla="*/ 154 h 344"/>
                <a:gd name="T52" fmla="*/ 250 w 304"/>
                <a:gd name="T53" fmla="*/ 154 h 344"/>
                <a:gd name="T54" fmla="*/ 256 w 304"/>
                <a:gd name="T55" fmla="*/ 134 h 344"/>
                <a:gd name="T56" fmla="*/ 271 w 304"/>
                <a:gd name="T57" fmla="*/ 114 h 344"/>
                <a:gd name="T58" fmla="*/ 257 w 304"/>
                <a:gd name="T59" fmla="*/ 98 h 344"/>
                <a:gd name="T60" fmla="*/ 224 w 304"/>
                <a:gd name="T61" fmla="*/ 74 h 344"/>
                <a:gd name="T62" fmla="*/ 211 w 304"/>
                <a:gd name="T63" fmla="*/ 37 h 344"/>
                <a:gd name="T64" fmla="*/ 182 w 304"/>
                <a:gd name="T65" fmla="*/ 0 h 344"/>
                <a:gd name="T66" fmla="*/ 176 w 304"/>
                <a:gd name="T67" fmla="*/ 26 h 344"/>
                <a:gd name="T68" fmla="*/ 168 w 304"/>
                <a:gd name="T69" fmla="*/ 26 h 344"/>
                <a:gd name="T70" fmla="*/ 157 w 304"/>
                <a:gd name="T71" fmla="*/ 39 h 344"/>
                <a:gd name="T72" fmla="*/ 150 w 304"/>
                <a:gd name="T73" fmla="*/ 31 h 344"/>
                <a:gd name="T74" fmla="*/ 132 w 304"/>
                <a:gd name="T75" fmla="*/ 26 h 344"/>
                <a:gd name="T76" fmla="*/ 121 w 304"/>
                <a:gd name="T77" fmla="*/ 17 h 344"/>
                <a:gd name="T78" fmla="*/ 99 w 304"/>
                <a:gd name="T79" fmla="*/ 25 h 344"/>
                <a:gd name="T80" fmla="*/ 78 w 304"/>
                <a:gd name="T81" fmla="*/ 25 h 344"/>
                <a:gd name="T82" fmla="*/ 57 w 304"/>
                <a:gd name="T83" fmla="*/ 9 h 344"/>
                <a:gd name="T84" fmla="*/ 44 w 304"/>
                <a:gd name="T85" fmla="*/ 30 h 344"/>
                <a:gd name="T86" fmla="*/ 31 w 304"/>
                <a:gd name="T87" fmla="*/ 28 h 344"/>
                <a:gd name="T88" fmla="*/ 2 w 304"/>
                <a:gd name="T89" fmla="*/ 39 h 344"/>
                <a:gd name="T90" fmla="*/ 1 w 304"/>
                <a:gd name="T91" fmla="*/ 4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4" h="344">
                  <a:moveTo>
                    <a:pt x="14" y="70"/>
                  </a:moveTo>
                  <a:cubicBezTo>
                    <a:pt x="20" y="77"/>
                    <a:pt x="15" y="84"/>
                    <a:pt x="16" y="92"/>
                  </a:cubicBezTo>
                  <a:cubicBezTo>
                    <a:pt x="17" y="100"/>
                    <a:pt x="27" y="104"/>
                    <a:pt x="21" y="113"/>
                  </a:cubicBezTo>
                  <a:cubicBezTo>
                    <a:pt x="16" y="120"/>
                    <a:pt x="16" y="125"/>
                    <a:pt x="16" y="134"/>
                  </a:cubicBezTo>
                  <a:cubicBezTo>
                    <a:pt x="16" y="141"/>
                    <a:pt x="14" y="147"/>
                    <a:pt x="15" y="154"/>
                  </a:cubicBezTo>
                  <a:cubicBezTo>
                    <a:pt x="15" y="160"/>
                    <a:pt x="19" y="167"/>
                    <a:pt x="22" y="173"/>
                  </a:cubicBezTo>
                  <a:cubicBezTo>
                    <a:pt x="25" y="178"/>
                    <a:pt x="27" y="182"/>
                    <a:pt x="32" y="185"/>
                  </a:cubicBezTo>
                  <a:cubicBezTo>
                    <a:pt x="38" y="188"/>
                    <a:pt x="45" y="189"/>
                    <a:pt x="51" y="189"/>
                  </a:cubicBezTo>
                  <a:cubicBezTo>
                    <a:pt x="55" y="206"/>
                    <a:pt x="44" y="216"/>
                    <a:pt x="37" y="230"/>
                  </a:cubicBezTo>
                  <a:cubicBezTo>
                    <a:pt x="36" y="233"/>
                    <a:pt x="36" y="237"/>
                    <a:pt x="32" y="238"/>
                  </a:cubicBezTo>
                  <a:cubicBezTo>
                    <a:pt x="29" y="240"/>
                    <a:pt x="25" y="238"/>
                    <a:pt x="22" y="240"/>
                  </a:cubicBezTo>
                  <a:cubicBezTo>
                    <a:pt x="19" y="241"/>
                    <a:pt x="16" y="244"/>
                    <a:pt x="15" y="247"/>
                  </a:cubicBezTo>
                  <a:cubicBezTo>
                    <a:pt x="14" y="251"/>
                    <a:pt x="17" y="253"/>
                    <a:pt x="18" y="258"/>
                  </a:cubicBezTo>
                  <a:cubicBezTo>
                    <a:pt x="20" y="264"/>
                    <a:pt x="16" y="265"/>
                    <a:pt x="14" y="270"/>
                  </a:cubicBezTo>
                  <a:cubicBezTo>
                    <a:pt x="12" y="275"/>
                    <a:pt x="16" y="279"/>
                    <a:pt x="17" y="284"/>
                  </a:cubicBezTo>
                  <a:cubicBezTo>
                    <a:pt x="18" y="286"/>
                    <a:pt x="18" y="288"/>
                    <a:pt x="18" y="291"/>
                  </a:cubicBezTo>
                  <a:cubicBezTo>
                    <a:pt x="18" y="293"/>
                    <a:pt x="16" y="295"/>
                    <a:pt x="16" y="297"/>
                  </a:cubicBezTo>
                  <a:cubicBezTo>
                    <a:pt x="17" y="304"/>
                    <a:pt x="23" y="304"/>
                    <a:pt x="27" y="306"/>
                  </a:cubicBezTo>
                  <a:cubicBezTo>
                    <a:pt x="33" y="308"/>
                    <a:pt x="36" y="313"/>
                    <a:pt x="40" y="316"/>
                  </a:cubicBezTo>
                  <a:cubicBezTo>
                    <a:pt x="47" y="320"/>
                    <a:pt x="51" y="324"/>
                    <a:pt x="56" y="331"/>
                  </a:cubicBezTo>
                  <a:cubicBezTo>
                    <a:pt x="59" y="336"/>
                    <a:pt x="66" y="344"/>
                    <a:pt x="72" y="342"/>
                  </a:cubicBezTo>
                  <a:cubicBezTo>
                    <a:pt x="76" y="341"/>
                    <a:pt x="75" y="337"/>
                    <a:pt x="78" y="335"/>
                  </a:cubicBezTo>
                  <a:cubicBezTo>
                    <a:pt x="81" y="333"/>
                    <a:pt x="85" y="333"/>
                    <a:pt x="89" y="333"/>
                  </a:cubicBezTo>
                  <a:cubicBezTo>
                    <a:pt x="97" y="332"/>
                    <a:pt x="99" y="326"/>
                    <a:pt x="101" y="319"/>
                  </a:cubicBezTo>
                  <a:cubicBezTo>
                    <a:pt x="101" y="314"/>
                    <a:pt x="100" y="313"/>
                    <a:pt x="97" y="310"/>
                  </a:cubicBezTo>
                  <a:cubicBezTo>
                    <a:pt x="95" y="307"/>
                    <a:pt x="92" y="303"/>
                    <a:pt x="92" y="300"/>
                  </a:cubicBezTo>
                  <a:cubicBezTo>
                    <a:pt x="93" y="296"/>
                    <a:pt x="98" y="293"/>
                    <a:pt x="100" y="290"/>
                  </a:cubicBezTo>
                  <a:cubicBezTo>
                    <a:pt x="102" y="287"/>
                    <a:pt x="103" y="283"/>
                    <a:pt x="103" y="279"/>
                  </a:cubicBezTo>
                  <a:cubicBezTo>
                    <a:pt x="104" y="275"/>
                    <a:pt x="103" y="272"/>
                    <a:pt x="103" y="269"/>
                  </a:cubicBezTo>
                  <a:cubicBezTo>
                    <a:pt x="103" y="265"/>
                    <a:pt x="105" y="263"/>
                    <a:pt x="108" y="260"/>
                  </a:cubicBezTo>
                  <a:cubicBezTo>
                    <a:pt x="110" y="257"/>
                    <a:pt x="111" y="254"/>
                    <a:pt x="115" y="254"/>
                  </a:cubicBezTo>
                  <a:cubicBezTo>
                    <a:pt x="118" y="254"/>
                    <a:pt x="122" y="258"/>
                    <a:pt x="126" y="256"/>
                  </a:cubicBezTo>
                  <a:cubicBezTo>
                    <a:pt x="129" y="254"/>
                    <a:pt x="129" y="249"/>
                    <a:pt x="131" y="246"/>
                  </a:cubicBezTo>
                  <a:cubicBezTo>
                    <a:pt x="133" y="244"/>
                    <a:pt x="136" y="242"/>
                    <a:pt x="138" y="240"/>
                  </a:cubicBezTo>
                  <a:cubicBezTo>
                    <a:pt x="140" y="237"/>
                    <a:pt x="144" y="233"/>
                    <a:pt x="145" y="230"/>
                  </a:cubicBezTo>
                  <a:cubicBezTo>
                    <a:pt x="146" y="227"/>
                    <a:pt x="143" y="223"/>
                    <a:pt x="145" y="219"/>
                  </a:cubicBezTo>
                  <a:cubicBezTo>
                    <a:pt x="147" y="215"/>
                    <a:pt x="152" y="217"/>
                    <a:pt x="155" y="216"/>
                  </a:cubicBezTo>
                  <a:cubicBezTo>
                    <a:pt x="159" y="216"/>
                    <a:pt x="163" y="214"/>
                    <a:pt x="166" y="213"/>
                  </a:cubicBezTo>
                  <a:cubicBezTo>
                    <a:pt x="170" y="212"/>
                    <a:pt x="173" y="212"/>
                    <a:pt x="176" y="212"/>
                  </a:cubicBezTo>
                  <a:cubicBezTo>
                    <a:pt x="177" y="207"/>
                    <a:pt x="169" y="203"/>
                    <a:pt x="176" y="199"/>
                  </a:cubicBezTo>
                  <a:cubicBezTo>
                    <a:pt x="178" y="198"/>
                    <a:pt x="181" y="198"/>
                    <a:pt x="184" y="197"/>
                  </a:cubicBezTo>
                  <a:cubicBezTo>
                    <a:pt x="186" y="196"/>
                    <a:pt x="188" y="194"/>
                    <a:pt x="191" y="193"/>
                  </a:cubicBezTo>
                  <a:cubicBezTo>
                    <a:pt x="196" y="192"/>
                    <a:pt x="222" y="196"/>
                    <a:pt x="222" y="189"/>
                  </a:cubicBezTo>
                  <a:cubicBezTo>
                    <a:pt x="227" y="188"/>
                    <a:pt x="232" y="187"/>
                    <a:pt x="237" y="187"/>
                  </a:cubicBezTo>
                  <a:cubicBezTo>
                    <a:pt x="241" y="187"/>
                    <a:pt x="244" y="189"/>
                    <a:pt x="247" y="191"/>
                  </a:cubicBezTo>
                  <a:cubicBezTo>
                    <a:pt x="251" y="192"/>
                    <a:pt x="254" y="193"/>
                    <a:pt x="258" y="193"/>
                  </a:cubicBezTo>
                  <a:cubicBezTo>
                    <a:pt x="259" y="193"/>
                    <a:pt x="263" y="194"/>
                    <a:pt x="264" y="193"/>
                  </a:cubicBezTo>
                  <a:cubicBezTo>
                    <a:pt x="266" y="192"/>
                    <a:pt x="265" y="190"/>
                    <a:pt x="267" y="189"/>
                  </a:cubicBezTo>
                  <a:cubicBezTo>
                    <a:pt x="273" y="185"/>
                    <a:pt x="283" y="192"/>
                    <a:pt x="288" y="193"/>
                  </a:cubicBezTo>
                  <a:cubicBezTo>
                    <a:pt x="298" y="195"/>
                    <a:pt x="300" y="188"/>
                    <a:pt x="302" y="180"/>
                  </a:cubicBezTo>
                  <a:cubicBezTo>
                    <a:pt x="304" y="172"/>
                    <a:pt x="299" y="166"/>
                    <a:pt x="293" y="162"/>
                  </a:cubicBezTo>
                  <a:cubicBezTo>
                    <a:pt x="286" y="157"/>
                    <a:pt x="277" y="150"/>
                    <a:pt x="268" y="154"/>
                  </a:cubicBezTo>
                  <a:cubicBezTo>
                    <a:pt x="264" y="156"/>
                    <a:pt x="263" y="159"/>
                    <a:pt x="258" y="159"/>
                  </a:cubicBezTo>
                  <a:cubicBezTo>
                    <a:pt x="255" y="159"/>
                    <a:pt x="252" y="157"/>
                    <a:pt x="250" y="154"/>
                  </a:cubicBezTo>
                  <a:cubicBezTo>
                    <a:pt x="248" y="149"/>
                    <a:pt x="252" y="148"/>
                    <a:pt x="254" y="145"/>
                  </a:cubicBezTo>
                  <a:cubicBezTo>
                    <a:pt x="257" y="141"/>
                    <a:pt x="256" y="138"/>
                    <a:pt x="256" y="134"/>
                  </a:cubicBezTo>
                  <a:cubicBezTo>
                    <a:pt x="256" y="128"/>
                    <a:pt x="258" y="125"/>
                    <a:pt x="263" y="123"/>
                  </a:cubicBezTo>
                  <a:cubicBezTo>
                    <a:pt x="268" y="121"/>
                    <a:pt x="273" y="121"/>
                    <a:pt x="271" y="114"/>
                  </a:cubicBezTo>
                  <a:cubicBezTo>
                    <a:pt x="270" y="107"/>
                    <a:pt x="266" y="104"/>
                    <a:pt x="261" y="101"/>
                  </a:cubicBezTo>
                  <a:cubicBezTo>
                    <a:pt x="260" y="100"/>
                    <a:pt x="258" y="99"/>
                    <a:pt x="257" y="98"/>
                  </a:cubicBezTo>
                  <a:cubicBezTo>
                    <a:pt x="257" y="98"/>
                    <a:pt x="257" y="98"/>
                    <a:pt x="256" y="98"/>
                  </a:cubicBezTo>
                  <a:cubicBezTo>
                    <a:pt x="246" y="113"/>
                    <a:pt x="228" y="81"/>
                    <a:pt x="224" y="74"/>
                  </a:cubicBezTo>
                  <a:cubicBezTo>
                    <a:pt x="221" y="66"/>
                    <a:pt x="219" y="58"/>
                    <a:pt x="216" y="50"/>
                  </a:cubicBezTo>
                  <a:cubicBezTo>
                    <a:pt x="215" y="45"/>
                    <a:pt x="214" y="41"/>
                    <a:pt x="211" y="37"/>
                  </a:cubicBezTo>
                  <a:cubicBezTo>
                    <a:pt x="207" y="27"/>
                    <a:pt x="207" y="18"/>
                    <a:pt x="204" y="7"/>
                  </a:cubicBezTo>
                  <a:cubicBezTo>
                    <a:pt x="202" y="1"/>
                    <a:pt x="188" y="0"/>
                    <a:pt x="182" y="0"/>
                  </a:cubicBezTo>
                  <a:cubicBezTo>
                    <a:pt x="182" y="3"/>
                    <a:pt x="185" y="5"/>
                    <a:pt x="184" y="8"/>
                  </a:cubicBezTo>
                  <a:cubicBezTo>
                    <a:pt x="171" y="8"/>
                    <a:pt x="178" y="19"/>
                    <a:pt x="176" y="26"/>
                  </a:cubicBezTo>
                  <a:cubicBezTo>
                    <a:pt x="175" y="26"/>
                    <a:pt x="174" y="26"/>
                    <a:pt x="174" y="26"/>
                  </a:cubicBezTo>
                  <a:cubicBezTo>
                    <a:pt x="174" y="19"/>
                    <a:pt x="170" y="22"/>
                    <a:pt x="168" y="26"/>
                  </a:cubicBezTo>
                  <a:cubicBezTo>
                    <a:pt x="165" y="30"/>
                    <a:pt x="165" y="34"/>
                    <a:pt x="164" y="39"/>
                  </a:cubicBezTo>
                  <a:cubicBezTo>
                    <a:pt x="162" y="39"/>
                    <a:pt x="159" y="39"/>
                    <a:pt x="157" y="39"/>
                  </a:cubicBezTo>
                  <a:cubicBezTo>
                    <a:pt x="154" y="39"/>
                    <a:pt x="148" y="40"/>
                    <a:pt x="145" y="37"/>
                  </a:cubicBezTo>
                  <a:cubicBezTo>
                    <a:pt x="141" y="33"/>
                    <a:pt x="147" y="33"/>
                    <a:pt x="150" y="31"/>
                  </a:cubicBezTo>
                  <a:cubicBezTo>
                    <a:pt x="159" y="23"/>
                    <a:pt x="139" y="20"/>
                    <a:pt x="135" y="22"/>
                  </a:cubicBezTo>
                  <a:cubicBezTo>
                    <a:pt x="133" y="23"/>
                    <a:pt x="135" y="25"/>
                    <a:pt x="132" y="26"/>
                  </a:cubicBezTo>
                  <a:cubicBezTo>
                    <a:pt x="131" y="27"/>
                    <a:pt x="128" y="26"/>
                    <a:pt x="127" y="25"/>
                  </a:cubicBezTo>
                  <a:cubicBezTo>
                    <a:pt x="124" y="23"/>
                    <a:pt x="124" y="19"/>
                    <a:pt x="121" y="17"/>
                  </a:cubicBezTo>
                  <a:cubicBezTo>
                    <a:pt x="115" y="14"/>
                    <a:pt x="102" y="18"/>
                    <a:pt x="97" y="21"/>
                  </a:cubicBezTo>
                  <a:cubicBezTo>
                    <a:pt x="98" y="22"/>
                    <a:pt x="99" y="24"/>
                    <a:pt x="99" y="25"/>
                  </a:cubicBezTo>
                  <a:cubicBezTo>
                    <a:pt x="98" y="28"/>
                    <a:pt x="92" y="27"/>
                    <a:pt x="88" y="28"/>
                  </a:cubicBezTo>
                  <a:cubicBezTo>
                    <a:pt x="84" y="28"/>
                    <a:pt x="80" y="29"/>
                    <a:pt x="78" y="25"/>
                  </a:cubicBezTo>
                  <a:cubicBezTo>
                    <a:pt x="75" y="18"/>
                    <a:pt x="78" y="10"/>
                    <a:pt x="69" y="8"/>
                  </a:cubicBezTo>
                  <a:cubicBezTo>
                    <a:pt x="65" y="7"/>
                    <a:pt x="60" y="8"/>
                    <a:pt x="57" y="9"/>
                  </a:cubicBezTo>
                  <a:cubicBezTo>
                    <a:pt x="52" y="10"/>
                    <a:pt x="53" y="12"/>
                    <a:pt x="52" y="17"/>
                  </a:cubicBezTo>
                  <a:cubicBezTo>
                    <a:pt x="51" y="23"/>
                    <a:pt x="49" y="28"/>
                    <a:pt x="44" y="30"/>
                  </a:cubicBezTo>
                  <a:cubicBezTo>
                    <a:pt x="41" y="31"/>
                    <a:pt x="39" y="32"/>
                    <a:pt x="36" y="31"/>
                  </a:cubicBezTo>
                  <a:cubicBezTo>
                    <a:pt x="34" y="30"/>
                    <a:pt x="33" y="28"/>
                    <a:pt x="31" y="28"/>
                  </a:cubicBezTo>
                  <a:cubicBezTo>
                    <a:pt x="30" y="27"/>
                    <a:pt x="26" y="29"/>
                    <a:pt x="25" y="30"/>
                  </a:cubicBezTo>
                  <a:cubicBezTo>
                    <a:pt x="17" y="33"/>
                    <a:pt x="10" y="38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40"/>
                    <a:pt x="1" y="41"/>
                    <a:pt x="1" y="43"/>
                  </a:cubicBezTo>
                  <a:cubicBezTo>
                    <a:pt x="0" y="53"/>
                    <a:pt x="8" y="63"/>
                    <a:pt x="14" y="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33"/>
            <p:cNvSpPr>
              <a:spLocks/>
            </p:cNvSpPr>
            <p:nvPr/>
          </p:nvSpPr>
          <p:spPr bwMode="auto">
            <a:xfrm>
              <a:off x="3846513" y="2354263"/>
              <a:ext cx="488950" cy="330200"/>
            </a:xfrm>
            <a:custGeom>
              <a:avLst/>
              <a:gdLst>
                <a:gd name="T0" fmla="*/ 45 w 258"/>
                <a:gd name="T1" fmla="*/ 137 h 174"/>
                <a:gd name="T2" fmla="*/ 61 w 258"/>
                <a:gd name="T3" fmla="*/ 135 h 174"/>
                <a:gd name="T4" fmla="*/ 77 w 258"/>
                <a:gd name="T5" fmla="*/ 124 h 174"/>
                <a:gd name="T6" fmla="*/ 107 w 258"/>
                <a:gd name="T7" fmla="*/ 93 h 174"/>
                <a:gd name="T8" fmla="*/ 116 w 258"/>
                <a:gd name="T9" fmla="*/ 77 h 174"/>
                <a:gd name="T10" fmla="*/ 129 w 258"/>
                <a:gd name="T11" fmla="*/ 77 h 174"/>
                <a:gd name="T12" fmla="*/ 134 w 258"/>
                <a:gd name="T13" fmla="*/ 100 h 174"/>
                <a:gd name="T14" fmla="*/ 121 w 258"/>
                <a:gd name="T15" fmla="*/ 128 h 174"/>
                <a:gd name="T16" fmla="*/ 115 w 258"/>
                <a:gd name="T17" fmla="*/ 151 h 174"/>
                <a:gd name="T18" fmla="*/ 133 w 258"/>
                <a:gd name="T19" fmla="*/ 154 h 174"/>
                <a:gd name="T20" fmla="*/ 177 w 258"/>
                <a:gd name="T21" fmla="*/ 168 h 174"/>
                <a:gd name="T22" fmla="*/ 214 w 258"/>
                <a:gd name="T23" fmla="*/ 144 h 174"/>
                <a:gd name="T24" fmla="*/ 249 w 258"/>
                <a:gd name="T25" fmla="*/ 125 h 174"/>
                <a:gd name="T26" fmla="*/ 256 w 258"/>
                <a:gd name="T27" fmla="*/ 90 h 174"/>
                <a:gd name="T28" fmla="*/ 250 w 258"/>
                <a:gd name="T29" fmla="*/ 78 h 174"/>
                <a:gd name="T30" fmla="*/ 226 w 258"/>
                <a:gd name="T31" fmla="*/ 59 h 174"/>
                <a:gd name="T32" fmla="*/ 211 w 258"/>
                <a:gd name="T33" fmla="*/ 45 h 174"/>
                <a:gd name="T34" fmla="*/ 189 w 258"/>
                <a:gd name="T35" fmla="*/ 64 h 174"/>
                <a:gd name="T36" fmla="*/ 163 w 258"/>
                <a:gd name="T37" fmla="*/ 49 h 174"/>
                <a:gd name="T38" fmla="*/ 146 w 258"/>
                <a:gd name="T39" fmla="*/ 41 h 174"/>
                <a:gd name="T40" fmla="*/ 122 w 258"/>
                <a:gd name="T41" fmla="*/ 41 h 174"/>
                <a:gd name="T42" fmla="*/ 129 w 258"/>
                <a:gd name="T43" fmla="*/ 26 h 174"/>
                <a:gd name="T44" fmla="*/ 143 w 258"/>
                <a:gd name="T45" fmla="*/ 17 h 174"/>
                <a:gd name="T46" fmla="*/ 117 w 258"/>
                <a:gd name="T47" fmla="*/ 6 h 174"/>
                <a:gd name="T48" fmla="*/ 93 w 258"/>
                <a:gd name="T49" fmla="*/ 30 h 174"/>
                <a:gd name="T50" fmla="*/ 81 w 258"/>
                <a:gd name="T51" fmla="*/ 23 h 174"/>
                <a:gd name="T52" fmla="*/ 43 w 258"/>
                <a:gd name="T53" fmla="*/ 40 h 174"/>
                <a:gd name="T54" fmla="*/ 61 w 258"/>
                <a:gd name="T55" fmla="*/ 46 h 174"/>
                <a:gd name="T56" fmla="*/ 58 w 258"/>
                <a:gd name="T57" fmla="*/ 61 h 174"/>
                <a:gd name="T58" fmla="*/ 68 w 258"/>
                <a:gd name="T59" fmla="*/ 65 h 174"/>
                <a:gd name="T60" fmla="*/ 69 w 258"/>
                <a:gd name="T61" fmla="*/ 86 h 174"/>
                <a:gd name="T62" fmla="*/ 29 w 258"/>
                <a:gd name="T63" fmla="*/ 94 h 174"/>
                <a:gd name="T64" fmla="*/ 19 w 258"/>
                <a:gd name="T65" fmla="*/ 99 h 174"/>
                <a:gd name="T66" fmla="*/ 28 w 258"/>
                <a:gd name="T67" fmla="*/ 118 h 174"/>
                <a:gd name="T68" fmla="*/ 0 w 258"/>
                <a:gd name="T69" fmla="*/ 127 h 174"/>
                <a:gd name="T70" fmla="*/ 7 w 258"/>
                <a:gd name="T71" fmla="*/ 135 h 174"/>
                <a:gd name="T72" fmla="*/ 23 w 258"/>
                <a:gd name="T73" fmla="*/ 147 h 174"/>
                <a:gd name="T74" fmla="*/ 26 w 258"/>
                <a:gd name="T75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174">
                  <a:moveTo>
                    <a:pt x="32" y="130"/>
                  </a:moveTo>
                  <a:cubicBezTo>
                    <a:pt x="39" y="127"/>
                    <a:pt x="42" y="133"/>
                    <a:pt x="45" y="137"/>
                  </a:cubicBezTo>
                  <a:cubicBezTo>
                    <a:pt x="48" y="142"/>
                    <a:pt x="48" y="144"/>
                    <a:pt x="55" y="140"/>
                  </a:cubicBezTo>
                  <a:cubicBezTo>
                    <a:pt x="57" y="139"/>
                    <a:pt x="60" y="137"/>
                    <a:pt x="61" y="135"/>
                  </a:cubicBezTo>
                  <a:cubicBezTo>
                    <a:pt x="63" y="132"/>
                    <a:pt x="62" y="129"/>
                    <a:pt x="63" y="127"/>
                  </a:cubicBezTo>
                  <a:cubicBezTo>
                    <a:pt x="68" y="119"/>
                    <a:pt x="70" y="125"/>
                    <a:pt x="77" y="124"/>
                  </a:cubicBezTo>
                  <a:cubicBezTo>
                    <a:pt x="81" y="124"/>
                    <a:pt x="86" y="118"/>
                    <a:pt x="91" y="116"/>
                  </a:cubicBezTo>
                  <a:cubicBezTo>
                    <a:pt x="100" y="111"/>
                    <a:pt x="108" y="104"/>
                    <a:pt x="107" y="93"/>
                  </a:cubicBezTo>
                  <a:cubicBezTo>
                    <a:pt x="107" y="88"/>
                    <a:pt x="101" y="83"/>
                    <a:pt x="104" y="77"/>
                  </a:cubicBezTo>
                  <a:cubicBezTo>
                    <a:pt x="108" y="70"/>
                    <a:pt x="112" y="75"/>
                    <a:pt x="116" y="77"/>
                  </a:cubicBezTo>
                  <a:cubicBezTo>
                    <a:pt x="119" y="73"/>
                    <a:pt x="120" y="61"/>
                    <a:pt x="127" y="69"/>
                  </a:cubicBezTo>
                  <a:cubicBezTo>
                    <a:pt x="129" y="71"/>
                    <a:pt x="127" y="75"/>
                    <a:pt x="129" y="77"/>
                  </a:cubicBezTo>
                  <a:cubicBezTo>
                    <a:pt x="131" y="79"/>
                    <a:pt x="137" y="77"/>
                    <a:pt x="139" y="77"/>
                  </a:cubicBezTo>
                  <a:cubicBezTo>
                    <a:pt x="156" y="80"/>
                    <a:pt x="136" y="93"/>
                    <a:pt x="134" y="100"/>
                  </a:cubicBezTo>
                  <a:cubicBezTo>
                    <a:pt x="133" y="107"/>
                    <a:pt x="137" y="114"/>
                    <a:pt x="135" y="120"/>
                  </a:cubicBezTo>
                  <a:cubicBezTo>
                    <a:pt x="133" y="125"/>
                    <a:pt x="127" y="128"/>
                    <a:pt x="121" y="128"/>
                  </a:cubicBezTo>
                  <a:cubicBezTo>
                    <a:pt x="113" y="128"/>
                    <a:pt x="113" y="124"/>
                    <a:pt x="113" y="135"/>
                  </a:cubicBezTo>
                  <a:cubicBezTo>
                    <a:pt x="112" y="140"/>
                    <a:pt x="111" y="147"/>
                    <a:pt x="115" y="151"/>
                  </a:cubicBezTo>
                  <a:cubicBezTo>
                    <a:pt x="115" y="151"/>
                    <a:pt x="115" y="152"/>
                    <a:pt x="115" y="152"/>
                  </a:cubicBezTo>
                  <a:cubicBezTo>
                    <a:pt x="121" y="153"/>
                    <a:pt x="126" y="155"/>
                    <a:pt x="133" y="154"/>
                  </a:cubicBezTo>
                  <a:cubicBezTo>
                    <a:pt x="140" y="154"/>
                    <a:pt x="144" y="148"/>
                    <a:pt x="151" y="148"/>
                  </a:cubicBezTo>
                  <a:cubicBezTo>
                    <a:pt x="162" y="148"/>
                    <a:pt x="168" y="163"/>
                    <a:pt x="177" y="168"/>
                  </a:cubicBezTo>
                  <a:cubicBezTo>
                    <a:pt x="191" y="174"/>
                    <a:pt x="192" y="159"/>
                    <a:pt x="203" y="154"/>
                  </a:cubicBezTo>
                  <a:cubicBezTo>
                    <a:pt x="213" y="151"/>
                    <a:pt x="210" y="154"/>
                    <a:pt x="214" y="144"/>
                  </a:cubicBezTo>
                  <a:cubicBezTo>
                    <a:pt x="216" y="138"/>
                    <a:pt x="221" y="138"/>
                    <a:pt x="227" y="135"/>
                  </a:cubicBezTo>
                  <a:cubicBezTo>
                    <a:pt x="234" y="132"/>
                    <a:pt x="242" y="128"/>
                    <a:pt x="249" y="125"/>
                  </a:cubicBezTo>
                  <a:cubicBezTo>
                    <a:pt x="257" y="120"/>
                    <a:pt x="258" y="118"/>
                    <a:pt x="255" y="109"/>
                  </a:cubicBezTo>
                  <a:cubicBezTo>
                    <a:pt x="253" y="103"/>
                    <a:pt x="254" y="96"/>
                    <a:pt x="256" y="90"/>
                  </a:cubicBezTo>
                  <a:cubicBezTo>
                    <a:pt x="256" y="89"/>
                    <a:pt x="255" y="89"/>
                    <a:pt x="254" y="88"/>
                  </a:cubicBezTo>
                  <a:cubicBezTo>
                    <a:pt x="252" y="85"/>
                    <a:pt x="252" y="81"/>
                    <a:pt x="250" y="78"/>
                  </a:cubicBezTo>
                  <a:cubicBezTo>
                    <a:pt x="246" y="72"/>
                    <a:pt x="237" y="76"/>
                    <a:pt x="232" y="70"/>
                  </a:cubicBezTo>
                  <a:cubicBezTo>
                    <a:pt x="230" y="67"/>
                    <a:pt x="229" y="62"/>
                    <a:pt x="226" y="59"/>
                  </a:cubicBezTo>
                  <a:cubicBezTo>
                    <a:pt x="224" y="56"/>
                    <a:pt x="223" y="52"/>
                    <a:pt x="220" y="50"/>
                  </a:cubicBezTo>
                  <a:cubicBezTo>
                    <a:pt x="218" y="48"/>
                    <a:pt x="213" y="46"/>
                    <a:pt x="211" y="45"/>
                  </a:cubicBezTo>
                  <a:cubicBezTo>
                    <a:pt x="205" y="44"/>
                    <a:pt x="204" y="47"/>
                    <a:pt x="205" y="51"/>
                  </a:cubicBezTo>
                  <a:cubicBezTo>
                    <a:pt x="199" y="53"/>
                    <a:pt x="196" y="65"/>
                    <a:pt x="189" y="64"/>
                  </a:cubicBezTo>
                  <a:cubicBezTo>
                    <a:pt x="181" y="63"/>
                    <a:pt x="184" y="52"/>
                    <a:pt x="182" y="48"/>
                  </a:cubicBezTo>
                  <a:cubicBezTo>
                    <a:pt x="175" y="37"/>
                    <a:pt x="170" y="49"/>
                    <a:pt x="163" y="49"/>
                  </a:cubicBezTo>
                  <a:cubicBezTo>
                    <a:pt x="158" y="49"/>
                    <a:pt x="155" y="44"/>
                    <a:pt x="154" y="39"/>
                  </a:cubicBezTo>
                  <a:cubicBezTo>
                    <a:pt x="151" y="40"/>
                    <a:pt x="148" y="41"/>
                    <a:pt x="146" y="41"/>
                  </a:cubicBezTo>
                  <a:cubicBezTo>
                    <a:pt x="142" y="42"/>
                    <a:pt x="138" y="40"/>
                    <a:pt x="134" y="40"/>
                  </a:cubicBezTo>
                  <a:cubicBezTo>
                    <a:pt x="130" y="40"/>
                    <a:pt x="126" y="40"/>
                    <a:pt x="122" y="41"/>
                  </a:cubicBezTo>
                  <a:cubicBezTo>
                    <a:pt x="118" y="41"/>
                    <a:pt x="114" y="43"/>
                    <a:pt x="110" y="42"/>
                  </a:cubicBezTo>
                  <a:cubicBezTo>
                    <a:pt x="109" y="34"/>
                    <a:pt x="123" y="28"/>
                    <a:pt x="129" y="26"/>
                  </a:cubicBezTo>
                  <a:cubicBezTo>
                    <a:pt x="132" y="25"/>
                    <a:pt x="137" y="26"/>
                    <a:pt x="140" y="25"/>
                  </a:cubicBezTo>
                  <a:cubicBezTo>
                    <a:pt x="145" y="23"/>
                    <a:pt x="144" y="21"/>
                    <a:pt x="143" y="17"/>
                  </a:cubicBezTo>
                  <a:cubicBezTo>
                    <a:pt x="143" y="9"/>
                    <a:pt x="137" y="0"/>
                    <a:pt x="128" y="2"/>
                  </a:cubicBezTo>
                  <a:cubicBezTo>
                    <a:pt x="125" y="3"/>
                    <a:pt x="119" y="4"/>
                    <a:pt x="117" y="6"/>
                  </a:cubicBezTo>
                  <a:cubicBezTo>
                    <a:pt x="113" y="8"/>
                    <a:pt x="112" y="12"/>
                    <a:pt x="109" y="14"/>
                  </a:cubicBezTo>
                  <a:cubicBezTo>
                    <a:pt x="102" y="20"/>
                    <a:pt x="96" y="21"/>
                    <a:pt x="93" y="30"/>
                  </a:cubicBezTo>
                  <a:cubicBezTo>
                    <a:pt x="92" y="35"/>
                    <a:pt x="86" y="47"/>
                    <a:pt x="79" y="43"/>
                  </a:cubicBezTo>
                  <a:cubicBezTo>
                    <a:pt x="78" y="37"/>
                    <a:pt x="86" y="27"/>
                    <a:pt x="81" y="23"/>
                  </a:cubicBezTo>
                  <a:cubicBezTo>
                    <a:pt x="75" y="18"/>
                    <a:pt x="61" y="29"/>
                    <a:pt x="56" y="31"/>
                  </a:cubicBezTo>
                  <a:cubicBezTo>
                    <a:pt x="54" y="33"/>
                    <a:pt x="43" y="36"/>
                    <a:pt x="43" y="40"/>
                  </a:cubicBezTo>
                  <a:cubicBezTo>
                    <a:pt x="43" y="44"/>
                    <a:pt x="51" y="42"/>
                    <a:pt x="53" y="42"/>
                  </a:cubicBezTo>
                  <a:cubicBezTo>
                    <a:pt x="56" y="42"/>
                    <a:pt x="60" y="43"/>
                    <a:pt x="61" y="46"/>
                  </a:cubicBezTo>
                  <a:cubicBezTo>
                    <a:pt x="63" y="51"/>
                    <a:pt x="60" y="51"/>
                    <a:pt x="57" y="53"/>
                  </a:cubicBezTo>
                  <a:cubicBezTo>
                    <a:pt x="51" y="57"/>
                    <a:pt x="56" y="57"/>
                    <a:pt x="58" y="61"/>
                  </a:cubicBezTo>
                  <a:cubicBezTo>
                    <a:pt x="59" y="62"/>
                    <a:pt x="60" y="62"/>
                    <a:pt x="60" y="63"/>
                  </a:cubicBezTo>
                  <a:cubicBezTo>
                    <a:pt x="63" y="63"/>
                    <a:pt x="67" y="64"/>
                    <a:pt x="68" y="65"/>
                  </a:cubicBezTo>
                  <a:cubicBezTo>
                    <a:pt x="72" y="69"/>
                    <a:pt x="68" y="72"/>
                    <a:pt x="67" y="75"/>
                  </a:cubicBezTo>
                  <a:cubicBezTo>
                    <a:pt x="66" y="79"/>
                    <a:pt x="69" y="82"/>
                    <a:pt x="69" y="86"/>
                  </a:cubicBezTo>
                  <a:cubicBezTo>
                    <a:pt x="69" y="96"/>
                    <a:pt x="53" y="91"/>
                    <a:pt x="47" y="93"/>
                  </a:cubicBezTo>
                  <a:cubicBezTo>
                    <a:pt x="39" y="95"/>
                    <a:pt x="37" y="100"/>
                    <a:pt x="29" y="94"/>
                  </a:cubicBezTo>
                  <a:cubicBezTo>
                    <a:pt x="28" y="93"/>
                    <a:pt x="27" y="92"/>
                    <a:pt x="26" y="92"/>
                  </a:cubicBezTo>
                  <a:cubicBezTo>
                    <a:pt x="25" y="95"/>
                    <a:pt x="22" y="98"/>
                    <a:pt x="19" y="99"/>
                  </a:cubicBezTo>
                  <a:cubicBezTo>
                    <a:pt x="18" y="100"/>
                    <a:pt x="17" y="101"/>
                    <a:pt x="16" y="102"/>
                  </a:cubicBezTo>
                  <a:cubicBezTo>
                    <a:pt x="26" y="107"/>
                    <a:pt x="36" y="112"/>
                    <a:pt x="28" y="118"/>
                  </a:cubicBezTo>
                  <a:cubicBezTo>
                    <a:pt x="21" y="122"/>
                    <a:pt x="11" y="119"/>
                    <a:pt x="4" y="124"/>
                  </a:cubicBezTo>
                  <a:cubicBezTo>
                    <a:pt x="2" y="125"/>
                    <a:pt x="1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" y="129"/>
                    <a:pt x="5" y="132"/>
                    <a:pt x="7" y="135"/>
                  </a:cubicBezTo>
                  <a:cubicBezTo>
                    <a:pt x="10" y="138"/>
                    <a:pt x="11" y="142"/>
                    <a:pt x="13" y="145"/>
                  </a:cubicBezTo>
                  <a:cubicBezTo>
                    <a:pt x="17" y="148"/>
                    <a:pt x="19" y="147"/>
                    <a:pt x="23" y="147"/>
                  </a:cubicBezTo>
                  <a:cubicBezTo>
                    <a:pt x="24" y="147"/>
                    <a:pt x="25" y="147"/>
                    <a:pt x="26" y="148"/>
                  </a:cubicBezTo>
                  <a:cubicBezTo>
                    <a:pt x="26" y="147"/>
                    <a:pt x="26" y="146"/>
                    <a:pt x="26" y="145"/>
                  </a:cubicBezTo>
                  <a:cubicBezTo>
                    <a:pt x="27" y="139"/>
                    <a:pt x="26" y="132"/>
                    <a:pt x="32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34"/>
            <p:cNvSpPr>
              <a:spLocks/>
            </p:cNvSpPr>
            <p:nvPr/>
          </p:nvSpPr>
          <p:spPr bwMode="auto">
            <a:xfrm>
              <a:off x="3805238" y="2470150"/>
              <a:ext cx="592138" cy="544513"/>
            </a:xfrm>
            <a:custGeom>
              <a:avLst/>
              <a:gdLst>
                <a:gd name="T0" fmla="*/ 68 w 312"/>
                <a:gd name="T1" fmla="*/ 146 h 287"/>
                <a:gd name="T2" fmla="*/ 42 w 312"/>
                <a:gd name="T3" fmla="*/ 164 h 287"/>
                <a:gd name="T4" fmla="*/ 16 w 312"/>
                <a:gd name="T5" fmla="*/ 186 h 287"/>
                <a:gd name="T6" fmla="*/ 11 w 312"/>
                <a:gd name="T7" fmla="*/ 207 h 287"/>
                <a:gd name="T8" fmla="*/ 34 w 312"/>
                <a:gd name="T9" fmla="*/ 227 h 287"/>
                <a:gd name="T10" fmla="*/ 68 w 312"/>
                <a:gd name="T11" fmla="*/ 218 h 287"/>
                <a:gd name="T12" fmla="*/ 51 w 312"/>
                <a:gd name="T13" fmla="*/ 233 h 287"/>
                <a:gd name="T14" fmla="*/ 35 w 312"/>
                <a:gd name="T15" fmla="*/ 258 h 287"/>
                <a:gd name="T16" fmla="*/ 19 w 312"/>
                <a:gd name="T17" fmla="*/ 266 h 287"/>
                <a:gd name="T18" fmla="*/ 46 w 312"/>
                <a:gd name="T19" fmla="*/ 273 h 287"/>
                <a:gd name="T20" fmla="*/ 60 w 312"/>
                <a:gd name="T21" fmla="*/ 281 h 287"/>
                <a:gd name="T22" fmla="*/ 72 w 312"/>
                <a:gd name="T23" fmla="*/ 258 h 287"/>
                <a:gd name="T24" fmla="*/ 105 w 312"/>
                <a:gd name="T25" fmla="*/ 227 h 287"/>
                <a:gd name="T26" fmla="*/ 136 w 312"/>
                <a:gd name="T27" fmla="*/ 233 h 287"/>
                <a:gd name="T28" fmla="*/ 150 w 312"/>
                <a:gd name="T29" fmla="*/ 220 h 287"/>
                <a:gd name="T30" fmla="*/ 152 w 312"/>
                <a:gd name="T31" fmla="*/ 205 h 287"/>
                <a:gd name="T32" fmla="*/ 139 w 312"/>
                <a:gd name="T33" fmla="*/ 187 h 287"/>
                <a:gd name="T34" fmla="*/ 123 w 312"/>
                <a:gd name="T35" fmla="*/ 149 h 287"/>
                <a:gd name="T36" fmla="*/ 159 w 312"/>
                <a:gd name="T37" fmla="*/ 142 h 287"/>
                <a:gd name="T38" fmla="*/ 182 w 312"/>
                <a:gd name="T39" fmla="*/ 162 h 287"/>
                <a:gd name="T40" fmla="*/ 202 w 312"/>
                <a:gd name="T41" fmla="*/ 165 h 287"/>
                <a:gd name="T42" fmla="*/ 226 w 312"/>
                <a:gd name="T43" fmla="*/ 161 h 287"/>
                <a:gd name="T44" fmla="*/ 245 w 312"/>
                <a:gd name="T45" fmla="*/ 128 h 287"/>
                <a:gd name="T46" fmla="*/ 273 w 312"/>
                <a:gd name="T47" fmla="*/ 114 h 287"/>
                <a:gd name="T48" fmla="*/ 297 w 312"/>
                <a:gd name="T49" fmla="*/ 117 h 287"/>
                <a:gd name="T50" fmla="*/ 306 w 312"/>
                <a:gd name="T51" fmla="*/ 95 h 287"/>
                <a:gd name="T52" fmla="*/ 311 w 312"/>
                <a:gd name="T53" fmla="*/ 84 h 287"/>
                <a:gd name="T54" fmla="*/ 302 w 312"/>
                <a:gd name="T55" fmla="*/ 66 h 287"/>
                <a:gd name="T56" fmla="*/ 292 w 312"/>
                <a:gd name="T57" fmla="*/ 61 h 287"/>
                <a:gd name="T58" fmla="*/ 286 w 312"/>
                <a:gd name="T59" fmla="*/ 30 h 287"/>
                <a:gd name="T60" fmla="*/ 277 w 312"/>
                <a:gd name="T61" fmla="*/ 48 h 287"/>
                <a:gd name="T62" fmla="*/ 249 w 312"/>
                <a:gd name="T63" fmla="*/ 74 h 287"/>
                <a:gd name="T64" fmla="*/ 225 w 312"/>
                <a:gd name="T65" fmla="*/ 93 h 287"/>
                <a:gd name="T66" fmla="*/ 173 w 312"/>
                <a:gd name="T67" fmla="*/ 87 h 287"/>
                <a:gd name="T68" fmla="*/ 137 w 312"/>
                <a:gd name="T69" fmla="*/ 91 h 287"/>
                <a:gd name="T70" fmla="*/ 135 w 312"/>
                <a:gd name="T71" fmla="*/ 74 h 287"/>
                <a:gd name="T72" fmla="*/ 157 w 312"/>
                <a:gd name="T73" fmla="*/ 59 h 287"/>
                <a:gd name="T74" fmla="*/ 161 w 312"/>
                <a:gd name="T75" fmla="*/ 16 h 287"/>
                <a:gd name="T76" fmla="*/ 149 w 312"/>
                <a:gd name="T77" fmla="*/ 8 h 287"/>
                <a:gd name="T78" fmla="*/ 126 w 312"/>
                <a:gd name="T79" fmla="*/ 16 h 287"/>
                <a:gd name="T80" fmla="*/ 113 w 312"/>
                <a:gd name="T81" fmla="*/ 55 h 287"/>
                <a:gd name="T82" fmla="*/ 85 w 312"/>
                <a:gd name="T83" fmla="*/ 66 h 287"/>
                <a:gd name="T84" fmla="*/ 77 w 312"/>
                <a:gd name="T85" fmla="*/ 79 h 287"/>
                <a:gd name="T86" fmla="*/ 54 w 312"/>
                <a:gd name="T87" fmla="*/ 69 h 287"/>
                <a:gd name="T88" fmla="*/ 48 w 312"/>
                <a:gd name="T89" fmla="*/ 87 h 287"/>
                <a:gd name="T90" fmla="*/ 77 w 312"/>
                <a:gd name="T91" fmla="*/ 93 h 287"/>
                <a:gd name="T92" fmla="*/ 103 w 312"/>
                <a:gd name="T93" fmla="*/ 114 h 287"/>
                <a:gd name="T94" fmla="*/ 96 w 312"/>
                <a:gd name="T95" fmla="*/ 1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" h="287">
                  <a:moveTo>
                    <a:pt x="96" y="133"/>
                  </a:moveTo>
                  <a:cubicBezTo>
                    <a:pt x="92" y="146"/>
                    <a:pt x="77" y="139"/>
                    <a:pt x="68" y="146"/>
                  </a:cubicBezTo>
                  <a:cubicBezTo>
                    <a:pt x="64" y="150"/>
                    <a:pt x="63" y="159"/>
                    <a:pt x="59" y="161"/>
                  </a:cubicBezTo>
                  <a:cubicBezTo>
                    <a:pt x="55" y="164"/>
                    <a:pt x="47" y="161"/>
                    <a:pt x="42" y="164"/>
                  </a:cubicBezTo>
                  <a:cubicBezTo>
                    <a:pt x="37" y="167"/>
                    <a:pt x="37" y="174"/>
                    <a:pt x="32" y="178"/>
                  </a:cubicBezTo>
                  <a:cubicBezTo>
                    <a:pt x="29" y="181"/>
                    <a:pt x="21" y="184"/>
                    <a:pt x="16" y="186"/>
                  </a:cubicBezTo>
                  <a:cubicBezTo>
                    <a:pt x="11" y="188"/>
                    <a:pt x="1" y="188"/>
                    <a:pt x="0" y="194"/>
                  </a:cubicBezTo>
                  <a:cubicBezTo>
                    <a:pt x="0" y="197"/>
                    <a:pt x="9" y="205"/>
                    <a:pt x="11" y="207"/>
                  </a:cubicBezTo>
                  <a:cubicBezTo>
                    <a:pt x="18" y="211"/>
                    <a:pt x="23" y="206"/>
                    <a:pt x="27" y="214"/>
                  </a:cubicBezTo>
                  <a:cubicBezTo>
                    <a:pt x="29" y="219"/>
                    <a:pt x="28" y="224"/>
                    <a:pt x="34" y="227"/>
                  </a:cubicBezTo>
                  <a:cubicBezTo>
                    <a:pt x="41" y="231"/>
                    <a:pt x="45" y="226"/>
                    <a:pt x="51" y="224"/>
                  </a:cubicBezTo>
                  <a:cubicBezTo>
                    <a:pt x="54" y="222"/>
                    <a:pt x="64" y="217"/>
                    <a:pt x="68" y="218"/>
                  </a:cubicBezTo>
                  <a:cubicBezTo>
                    <a:pt x="74" y="220"/>
                    <a:pt x="74" y="229"/>
                    <a:pt x="69" y="232"/>
                  </a:cubicBezTo>
                  <a:cubicBezTo>
                    <a:pt x="64" y="234"/>
                    <a:pt x="57" y="231"/>
                    <a:pt x="51" y="233"/>
                  </a:cubicBezTo>
                  <a:cubicBezTo>
                    <a:pt x="46" y="236"/>
                    <a:pt x="40" y="240"/>
                    <a:pt x="39" y="245"/>
                  </a:cubicBezTo>
                  <a:cubicBezTo>
                    <a:pt x="38" y="251"/>
                    <a:pt x="46" y="260"/>
                    <a:pt x="35" y="258"/>
                  </a:cubicBezTo>
                  <a:cubicBezTo>
                    <a:pt x="29" y="258"/>
                    <a:pt x="26" y="250"/>
                    <a:pt x="19" y="252"/>
                  </a:cubicBezTo>
                  <a:cubicBezTo>
                    <a:pt x="10" y="255"/>
                    <a:pt x="14" y="262"/>
                    <a:pt x="19" y="266"/>
                  </a:cubicBezTo>
                  <a:cubicBezTo>
                    <a:pt x="22" y="270"/>
                    <a:pt x="27" y="278"/>
                    <a:pt x="33" y="276"/>
                  </a:cubicBezTo>
                  <a:cubicBezTo>
                    <a:pt x="37" y="275"/>
                    <a:pt x="41" y="267"/>
                    <a:pt x="46" y="273"/>
                  </a:cubicBezTo>
                  <a:cubicBezTo>
                    <a:pt x="49" y="276"/>
                    <a:pt x="46" y="282"/>
                    <a:pt x="49" y="285"/>
                  </a:cubicBezTo>
                  <a:cubicBezTo>
                    <a:pt x="51" y="287"/>
                    <a:pt x="58" y="284"/>
                    <a:pt x="60" y="281"/>
                  </a:cubicBezTo>
                  <a:cubicBezTo>
                    <a:pt x="64" y="278"/>
                    <a:pt x="63" y="275"/>
                    <a:pt x="63" y="271"/>
                  </a:cubicBezTo>
                  <a:cubicBezTo>
                    <a:pt x="63" y="264"/>
                    <a:pt x="64" y="259"/>
                    <a:pt x="72" y="258"/>
                  </a:cubicBezTo>
                  <a:cubicBezTo>
                    <a:pt x="79" y="256"/>
                    <a:pt x="83" y="257"/>
                    <a:pt x="86" y="250"/>
                  </a:cubicBezTo>
                  <a:cubicBezTo>
                    <a:pt x="91" y="239"/>
                    <a:pt x="87" y="226"/>
                    <a:pt x="105" y="227"/>
                  </a:cubicBezTo>
                  <a:cubicBezTo>
                    <a:pt x="113" y="227"/>
                    <a:pt x="112" y="231"/>
                    <a:pt x="119" y="234"/>
                  </a:cubicBezTo>
                  <a:cubicBezTo>
                    <a:pt x="125" y="237"/>
                    <a:pt x="131" y="233"/>
                    <a:pt x="136" y="233"/>
                  </a:cubicBezTo>
                  <a:cubicBezTo>
                    <a:pt x="145" y="233"/>
                    <a:pt x="144" y="234"/>
                    <a:pt x="147" y="226"/>
                  </a:cubicBezTo>
                  <a:cubicBezTo>
                    <a:pt x="148" y="224"/>
                    <a:pt x="149" y="222"/>
                    <a:pt x="150" y="220"/>
                  </a:cubicBezTo>
                  <a:cubicBezTo>
                    <a:pt x="151" y="217"/>
                    <a:pt x="153" y="215"/>
                    <a:pt x="153" y="211"/>
                  </a:cubicBezTo>
                  <a:cubicBezTo>
                    <a:pt x="153" y="209"/>
                    <a:pt x="153" y="207"/>
                    <a:pt x="152" y="205"/>
                  </a:cubicBezTo>
                  <a:cubicBezTo>
                    <a:pt x="148" y="205"/>
                    <a:pt x="145" y="204"/>
                    <a:pt x="142" y="205"/>
                  </a:cubicBezTo>
                  <a:cubicBezTo>
                    <a:pt x="139" y="200"/>
                    <a:pt x="141" y="193"/>
                    <a:pt x="139" y="187"/>
                  </a:cubicBezTo>
                  <a:cubicBezTo>
                    <a:pt x="135" y="178"/>
                    <a:pt x="130" y="183"/>
                    <a:pt x="124" y="179"/>
                  </a:cubicBezTo>
                  <a:cubicBezTo>
                    <a:pt x="116" y="175"/>
                    <a:pt x="113" y="152"/>
                    <a:pt x="123" y="149"/>
                  </a:cubicBezTo>
                  <a:cubicBezTo>
                    <a:pt x="129" y="147"/>
                    <a:pt x="135" y="148"/>
                    <a:pt x="142" y="146"/>
                  </a:cubicBezTo>
                  <a:cubicBezTo>
                    <a:pt x="147" y="144"/>
                    <a:pt x="153" y="140"/>
                    <a:pt x="159" y="142"/>
                  </a:cubicBezTo>
                  <a:cubicBezTo>
                    <a:pt x="165" y="144"/>
                    <a:pt x="166" y="148"/>
                    <a:pt x="169" y="154"/>
                  </a:cubicBezTo>
                  <a:cubicBezTo>
                    <a:pt x="172" y="161"/>
                    <a:pt x="173" y="162"/>
                    <a:pt x="182" y="162"/>
                  </a:cubicBezTo>
                  <a:cubicBezTo>
                    <a:pt x="188" y="162"/>
                    <a:pt x="193" y="157"/>
                    <a:pt x="197" y="159"/>
                  </a:cubicBezTo>
                  <a:cubicBezTo>
                    <a:pt x="201" y="160"/>
                    <a:pt x="200" y="164"/>
                    <a:pt x="202" y="165"/>
                  </a:cubicBezTo>
                  <a:cubicBezTo>
                    <a:pt x="207" y="168"/>
                    <a:pt x="207" y="166"/>
                    <a:pt x="211" y="164"/>
                  </a:cubicBezTo>
                  <a:cubicBezTo>
                    <a:pt x="216" y="163"/>
                    <a:pt x="221" y="162"/>
                    <a:pt x="226" y="161"/>
                  </a:cubicBezTo>
                  <a:cubicBezTo>
                    <a:pt x="228" y="156"/>
                    <a:pt x="233" y="151"/>
                    <a:pt x="235" y="147"/>
                  </a:cubicBezTo>
                  <a:cubicBezTo>
                    <a:pt x="240" y="141"/>
                    <a:pt x="240" y="133"/>
                    <a:pt x="245" y="128"/>
                  </a:cubicBezTo>
                  <a:cubicBezTo>
                    <a:pt x="250" y="124"/>
                    <a:pt x="256" y="118"/>
                    <a:pt x="262" y="114"/>
                  </a:cubicBezTo>
                  <a:cubicBezTo>
                    <a:pt x="266" y="111"/>
                    <a:pt x="268" y="112"/>
                    <a:pt x="273" y="114"/>
                  </a:cubicBezTo>
                  <a:cubicBezTo>
                    <a:pt x="277" y="116"/>
                    <a:pt x="281" y="116"/>
                    <a:pt x="285" y="116"/>
                  </a:cubicBezTo>
                  <a:cubicBezTo>
                    <a:pt x="288" y="116"/>
                    <a:pt x="294" y="118"/>
                    <a:pt x="297" y="117"/>
                  </a:cubicBezTo>
                  <a:cubicBezTo>
                    <a:pt x="300" y="115"/>
                    <a:pt x="301" y="110"/>
                    <a:pt x="303" y="107"/>
                  </a:cubicBezTo>
                  <a:cubicBezTo>
                    <a:pt x="305" y="103"/>
                    <a:pt x="306" y="100"/>
                    <a:pt x="306" y="95"/>
                  </a:cubicBezTo>
                  <a:cubicBezTo>
                    <a:pt x="307" y="93"/>
                    <a:pt x="306" y="91"/>
                    <a:pt x="308" y="89"/>
                  </a:cubicBezTo>
                  <a:cubicBezTo>
                    <a:pt x="308" y="87"/>
                    <a:pt x="311" y="86"/>
                    <a:pt x="311" y="84"/>
                  </a:cubicBezTo>
                  <a:cubicBezTo>
                    <a:pt x="312" y="81"/>
                    <a:pt x="309" y="78"/>
                    <a:pt x="308" y="74"/>
                  </a:cubicBezTo>
                  <a:cubicBezTo>
                    <a:pt x="307" y="70"/>
                    <a:pt x="308" y="68"/>
                    <a:pt x="302" y="66"/>
                  </a:cubicBezTo>
                  <a:cubicBezTo>
                    <a:pt x="300" y="65"/>
                    <a:pt x="299" y="66"/>
                    <a:pt x="297" y="65"/>
                  </a:cubicBezTo>
                  <a:cubicBezTo>
                    <a:pt x="295" y="64"/>
                    <a:pt x="293" y="62"/>
                    <a:pt x="292" y="61"/>
                  </a:cubicBezTo>
                  <a:cubicBezTo>
                    <a:pt x="289" y="58"/>
                    <a:pt x="289" y="55"/>
                    <a:pt x="290" y="51"/>
                  </a:cubicBezTo>
                  <a:cubicBezTo>
                    <a:pt x="291" y="44"/>
                    <a:pt x="290" y="36"/>
                    <a:pt x="286" y="30"/>
                  </a:cubicBezTo>
                  <a:cubicBezTo>
                    <a:pt x="283" y="29"/>
                    <a:pt x="281" y="30"/>
                    <a:pt x="278" y="29"/>
                  </a:cubicBezTo>
                  <a:cubicBezTo>
                    <a:pt x="276" y="35"/>
                    <a:pt x="275" y="42"/>
                    <a:pt x="277" y="48"/>
                  </a:cubicBezTo>
                  <a:cubicBezTo>
                    <a:pt x="280" y="57"/>
                    <a:pt x="279" y="59"/>
                    <a:pt x="271" y="64"/>
                  </a:cubicBezTo>
                  <a:cubicBezTo>
                    <a:pt x="264" y="67"/>
                    <a:pt x="256" y="71"/>
                    <a:pt x="249" y="74"/>
                  </a:cubicBezTo>
                  <a:cubicBezTo>
                    <a:pt x="243" y="77"/>
                    <a:pt x="238" y="77"/>
                    <a:pt x="236" y="83"/>
                  </a:cubicBezTo>
                  <a:cubicBezTo>
                    <a:pt x="232" y="93"/>
                    <a:pt x="235" y="90"/>
                    <a:pt x="225" y="93"/>
                  </a:cubicBezTo>
                  <a:cubicBezTo>
                    <a:pt x="214" y="98"/>
                    <a:pt x="213" y="113"/>
                    <a:pt x="199" y="107"/>
                  </a:cubicBezTo>
                  <a:cubicBezTo>
                    <a:pt x="190" y="102"/>
                    <a:pt x="184" y="87"/>
                    <a:pt x="173" y="87"/>
                  </a:cubicBezTo>
                  <a:cubicBezTo>
                    <a:pt x="166" y="87"/>
                    <a:pt x="162" y="93"/>
                    <a:pt x="155" y="93"/>
                  </a:cubicBezTo>
                  <a:cubicBezTo>
                    <a:pt x="148" y="94"/>
                    <a:pt x="143" y="92"/>
                    <a:pt x="137" y="91"/>
                  </a:cubicBezTo>
                  <a:cubicBezTo>
                    <a:pt x="137" y="91"/>
                    <a:pt x="137" y="90"/>
                    <a:pt x="137" y="90"/>
                  </a:cubicBezTo>
                  <a:cubicBezTo>
                    <a:pt x="133" y="86"/>
                    <a:pt x="134" y="79"/>
                    <a:pt x="135" y="74"/>
                  </a:cubicBezTo>
                  <a:cubicBezTo>
                    <a:pt x="135" y="63"/>
                    <a:pt x="135" y="67"/>
                    <a:pt x="143" y="67"/>
                  </a:cubicBezTo>
                  <a:cubicBezTo>
                    <a:pt x="149" y="67"/>
                    <a:pt x="155" y="64"/>
                    <a:pt x="157" y="59"/>
                  </a:cubicBezTo>
                  <a:cubicBezTo>
                    <a:pt x="159" y="53"/>
                    <a:pt x="155" y="46"/>
                    <a:pt x="156" y="39"/>
                  </a:cubicBezTo>
                  <a:cubicBezTo>
                    <a:pt x="158" y="32"/>
                    <a:pt x="178" y="19"/>
                    <a:pt x="161" y="16"/>
                  </a:cubicBezTo>
                  <a:cubicBezTo>
                    <a:pt x="159" y="16"/>
                    <a:pt x="153" y="18"/>
                    <a:pt x="151" y="16"/>
                  </a:cubicBezTo>
                  <a:cubicBezTo>
                    <a:pt x="149" y="14"/>
                    <a:pt x="151" y="10"/>
                    <a:pt x="149" y="8"/>
                  </a:cubicBezTo>
                  <a:cubicBezTo>
                    <a:pt x="142" y="0"/>
                    <a:pt x="141" y="12"/>
                    <a:pt x="138" y="16"/>
                  </a:cubicBezTo>
                  <a:cubicBezTo>
                    <a:pt x="134" y="14"/>
                    <a:pt x="130" y="9"/>
                    <a:pt x="126" y="16"/>
                  </a:cubicBezTo>
                  <a:cubicBezTo>
                    <a:pt x="123" y="22"/>
                    <a:pt x="129" y="27"/>
                    <a:pt x="129" y="32"/>
                  </a:cubicBezTo>
                  <a:cubicBezTo>
                    <a:pt x="130" y="43"/>
                    <a:pt x="122" y="50"/>
                    <a:pt x="113" y="55"/>
                  </a:cubicBezTo>
                  <a:cubicBezTo>
                    <a:pt x="108" y="57"/>
                    <a:pt x="103" y="63"/>
                    <a:pt x="99" y="63"/>
                  </a:cubicBezTo>
                  <a:cubicBezTo>
                    <a:pt x="92" y="64"/>
                    <a:pt x="90" y="58"/>
                    <a:pt x="85" y="66"/>
                  </a:cubicBezTo>
                  <a:cubicBezTo>
                    <a:pt x="84" y="68"/>
                    <a:pt x="85" y="71"/>
                    <a:pt x="83" y="74"/>
                  </a:cubicBezTo>
                  <a:cubicBezTo>
                    <a:pt x="82" y="76"/>
                    <a:pt x="79" y="78"/>
                    <a:pt x="77" y="79"/>
                  </a:cubicBezTo>
                  <a:cubicBezTo>
                    <a:pt x="70" y="83"/>
                    <a:pt x="70" y="81"/>
                    <a:pt x="67" y="76"/>
                  </a:cubicBezTo>
                  <a:cubicBezTo>
                    <a:pt x="64" y="72"/>
                    <a:pt x="61" y="66"/>
                    <a:pt x="54" y="69"/>
                  </a:cubicBezTo>
                  <a:cubicBezTo>
                    <a:pt x="48" y="71"/>
                    <a:pt x="49" y="78"/>
                    <a:pt x="48" y="84"/>
                  </a:cubicBezTo>
                  <a:cubicBezTo>
                    <a:pt x="48" y="85"/>
                    <a:pt x="48" y="86"/>
                    <a:pt x="48" y="87"/>
                  </a:cubicBezTo>
                  <a:cubicBezTo>
                    <a:pt x="52" y="88"/>
                    <a:pt x="52" y="94"/>
                    <a:pt x="58" y="94"/>
                  </a:cubicBezTo>
                  <a:cubicBezTo>
                    <a:pt x="65" y="95"/>
                    <a:pt x="71" y="93"/>
                    <a:pt x="77" y="93"/>
                  </a:cubicBezTo>
                  <a:cubicBezTo>
                    <a:pt x="83" y="93"/>
                    <a:pt x="89" y="96"/>
                    <a:pt x="93" y="101"/>
                  </a:cubicBezTo>
                  <a:cubicBezTo>
                    <a:pt x="96" y="106"/>
                    <a:pt x="97" y="112"/>
                    <a:pt x="103" y="114"/>
                  </a:cubicBezTo>
                  <a:cubicBezTo>
                    <a:pt x="103" y="116"/>
                    <a:pt x="101" y="123"/>
                    <a:pt x="100" y="124"/>
                  </a:cubicBezTo>
                  <a:cubicBezTo>
                    <a:pt x="99" y="127"/>
                    <a:pt x="98" y="127"/>
                    <a:pt x="96" y="127"/>
                  </a:cubicBezTo>
                  <a:cubicBezTo>
                    <a:pt x="97" y="129"/>
                    <a:pt x="97" y="130"/>
                    <a:pt x="96" y="1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35"/>
            <p:cNvSpPr>
              <a:spLocks/>
            </p:cNvSpPr>
            <p:nvPr/>
          </p:nvSpPr>
          <p:spPr bwMode="auto">
            <a:xfrm>
              <a:off x="3413126" y="32226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36"/>
            <p:cNvSpPr>
              <a:spLocks/>
            </p:cNvSpPr>
            <p:nvPr/>
          </p:nvSpPr>
          <p:spPr bwMode="auto">
            <a:xfrm>
              <a:off x="3327401" y="3249613"/>
              <a:ext cx="147638" cy="155575"/>
            </a:xfrm>
            <a:custGeom>
              <a:avLst/>
              <a:gdLst>
                <a:gd name="T0" fmla="*/ 5 w 78"/>
                <a:gd name="T1" fmla="*/ 67 h 82"/>
                <a:gd name="T2" fmla="*/ 11 w 78"/>
                <a:gd name="T3" fmla="*/ 73 h 82"/>
                <a:gd name="T4" fmla="*/ 19 w 78"/>
                <a:gd name="T5" fmla="*/ 75 h 82"/>
                <a:gd name="T6" fmla="*/ 36 w 78"/>
                <a:gd name="T7" fmla="*/ 75 h 82"/>
                <a:gd name="T8" fmla="*/ 45 w 78"/>
                <a:gd name="T9" fmla="*/ 72 h 82"/>
                <a:gd name="T10" fmla="*/ 52 w 78"/>
                <a:gd name="T11" fmla="*/ 76 h 82"/>
                <a:gd name="T12" fmla="*/ 72 w 78"/>
                <a:gd name="T13" fmla="*/ 65 h 82"/>
                <a:gd name="T14" fmla="*/ 75 w 78"/>
                <a:gd name="T15" fmla="*/ 54 h 82"/>
                <a:gd name="T16" fmla="*/ 63 w 78"/>
                <a:gd name="T17" fmla="*/ 54 h 82"/>
                <a:gd name="T18" fmla="*/ 64 w 78"/>
                <a:gd name="T19" fmla="*/ 43 h 82"/>
                <a:gd name="T20" fmla="*/ 63 w 78"/>
                <a:gd name="T21" fmla="*/ 38 h 82"/>
                <a:gd name="T22" fmla="*/ 66 w 78"/>
                <a:gd name="T23" fmla="*/ 35 h 82"/>
                <a:gd name="T24" fmla="*/ 68 w 78"/>
                <a:gd name="T25" fmla="*/ 26 h 82"/>
                <a:gd name="T26" fmla="*/ 56 w 78"/>
                <a:gd name="T27" fmla="*/ 25 h 82"/>
                <a:gd name="T28" fmla="*/ 68 w 78"/>
                <a:gd name="T29" fmla="*/ 19 h 82"/>
                <a:gd name="T30" fmla="*/ 68 w 78"/>
                <a:gd name="T31" fmla="*/ 8 h 82"/>
                <a:gd name="T32" fmla="*/ 59 w 78"/>
                <a:gd name="T33" fmla="*/ 0 h 82"/>
                <a:gd name="T34" fmla="*/ 59 w 78"/>
                <a:gd name="T35" fmla="*/ 0 h 82"/>
                <a:gd name="T36" fmla="*/ 57 w 78"/>
                <a:gd name="T37" fmla="*/ 2 h 82"/>
                <a:gd name="T38" fmla="*/ 37 w 78"/>
                <a:gd name="T39" fmla="*/ 24 h 82"/>
                <a:gd name="T40" fmla="*/ 16 w 78"/>
                <a:gd name="T41" fmla="*/ 36 h 82"/>
                <a:gd name="T42" fmla="*/ 3 w 78"/>
                <a:gd name="T43" fmla="*/ 52 h 82"/>
                <a:gd name="T44" fmla="*/ 0 w 78"/>
                <a:gd name="T45" fmla="*/ 55 h 82"/>
                <a:gd name="T46" fmla="*/ 0 w 78"/>
                <a:gd name="T47" fmla="*/ 58 h 82"/>
                <a:gd name="T48" fmla="*/ 5 w 78"/>
                <a:gd name="T49" fmla="*/ 6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82">
                  <a:moveTo>
                    <a:pt x="5" y="67"/>
                  </a:moveTo>
                  <a:cubicBezTo>
                    <a:pt x="7" y="69"/>
                    <a:pt x="9" y="70"/>
                    <a:pt x="11" y="73"/>
                  </a:cubicBezTo>
                  <a:cubicBezTo>
                    <a:pt x="14" y="76"/>
                    <a:pt x="14" y="75"/>
                    <a:pt x="19" y="75"/>
                  </a:cubicBezTo>
                  <a:cubicBezTo>
                    <a:pt x="27" y="74"/>
                    <a:pt x="30" y="82"/>
                    <a:pt x="36" y="75"/>
                  </a:cubicBezTo>
                  <a:cubicBezTo>
                    <a:pt x="38" y="73"/>
                    <a:pt x="41" y="70"/>
                    <a:pt x="45" y="72"/>
                  </a:cubicBezTo>
                  <a:cubicBezTo>
                    <a:pt x="48" y="73"/>
                    <a:pt x="48" y="76"/>
                    <a:pt x="52" y="76"/>
                  </a:cubicBezTo>
                  <a:cubicBezTo>
                    <a:pt x="59" y="78"/>
                    <a:pt x="68" y="71"/>
                    <a:pt x="72" y="65"/>
                  </a:cubicBezTo>
                  <a:cubicBezTo>
                    <a:pt x="74" y="63"/>
                    <a:pt x="78" y="57"/>
                    <a:pt x="75" y="54"/>
                  </a:cubicBezTo>
                  <a:cubicBezTo>
                    <a:pt x="72" y="51"/>
                    <a:pt x="67" y="57"/>
                    <a:pt x="63" y="54"/>
                  </a:cubicBezTo>
                  <a:cubicBezTo>
                    <a:pt x="60" y="51"/>
                    <a:pt x="65" y="46"/>
                    <a:pt x="64" y="43"/>
                  </a:cubicBezTo>
                  <a:cubicBezTo>
                    <a:pt x="64" y="41"/>
                    <a:pt x="62" y="41"/>
                    <a:pt x="63" y="38"/>
                  </a:cubicBezTo>
                  <a:cubicBezTo>
                    <a:pt x="64" y="36"/>
                    <a:pt x="65" y="36"/>
                    <a:pt x="66" y="35"/>
                  </a:cubicBezTo>
                  <a:cubicBezTo>
                    <a:pt x="68" y="32"/>
                    <a:pt x="74" y="28"/>
                    <a:pt x="68" y="26"/>
                  </a:cubicBezTo>
                  <a:cubicBezTo>
                    <a:pt x="64" y="25"/>
                    <a:pt x="59" y="29"/>
                    <a:pt x="56" y="25"/>
                  </a:cubicBezTo>
                  <a:cubicBezTo>
                    <a:pt x="58" y="20"/>
                    <a:pt x="65" y="22"/>
                    <a:pt x="68" y="19"/>
                  </a:cubicBezTo>
                  <a:cubicBezTo>
                    <a:pt x="73" y="15"/>
                    <a:pt x="70" y="12"/>
                    <a:pt x="68" y="8"/>
                  </a:cubicBezTo>
                  <a:cubicBezTo>
                    <a:pt x="66" y="2"/>
                    <a:pt x="64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1"/>
                    <a:pt x="57" y="2"/>
                  </a:cubicBezTo>
                  <a:cubicBezTo>
                    <a:pt x="49" y="9"/>
                    <a:pt x="44" y="17"/>
                    <a:pt x="37" y="24"/>
                  </a:cubicBezTo>
                  <a:cubicBezTo>
                    <a:pt x="32" y="30"/>
                    <a:pt x="23" y="31"/>
                    <a:pt x="16" y="36"/>
                  </a:cubicBezTo>
                  <a:cubicBezTo>
                    <a:pt x="10" y="40"/>
                    <a:pt x="7" y="46"/>
                    <a:pt x="3" y="52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1" y="62"/>
                    <a:pt x="1" y="64"/>
                    <a:pt x="5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37"/>
            <p:cNvSpPr>
              <a:spLocks/>
            </p:cNvSpPr>
            <p:nvPr/>
          </p:nvSpPr>
          <p:spPr bwMode="auto">
            <a:xfrm>
              <a:off x="3498851" y="3116263"/>
              <a:ext cx="103188" cy="187325"/>
            </a:xfrm>
            <a:custGeom>
              <a:avLst/>
              <a:gdLst>
                <a:gd name="T0" fmla="*/ 9 w 55"/>
                <a:gd name="T1" fmla="*/ 50 h 99"/>
                <a:gd name="T2" fmla="*/ 12 w 55"/>
                <a:gd name="T3" fmla="*/ 55 h 99"/>
                <a:gd name="T4" fmla="*/ 10 w 55"/>
                <a:gd name="T5" fmla="*/ 61 h 99"/>
                <a:gd name="T6" fmla="*/ 15 w 55"/>
                <a:gd name="T7" fmla="*/ 67 h 99"/>
                <a:gd name="T8" fmla="*/ 21 w 55"/>
                <a:gd name="T9" fmla="*/ 73 h 99"/>
                <a:gd name="T10" fmla="*/ 17 w 55"/>
                <a:gd name="T11" fmla="*/ 80 h 99"/>
                <a:gd name="T12" fmla="*/ 26 w 55"/>
                <a:gd name="T13" fmla="*/ 83 h 99"/>
                <a:gd name="T14" fmla="*/ 30 w 55"/>
                <a:gd name="T15" fmla="*/ 91 h 99"/>
                <a:gd name="T16" fmla="*/ 29 w 55"/>
                <a:gd name="T17" fmla="*/ 96 h 99"/>
                <a:gd name="T18" fmla="*/ 32 w 55"/>
                <a:gd name="T19" fmla="*/ 98 h 99"/>
                <a:gd name="T20" fmla="*/ 42 w 55"/>
                <a:gd name="T21" fmla="*/ 95 h 99"/>
                <a:gd name="T22" fmla="*/ 48 w 55"/>
                <a:gd name="T23" fmla="*/ 78 h 99"/>
                <a:gd name="T24" fmla="*/ 53 w 55"/>
                <a:gd name="T25" fmla="*/ 69 h 99"/>
                <a:gd name="T26" fmla="*/ 50 w 55"/>
                <a:gd name="T27" fmla="*/ 60 h 99"/>
                <a:gd name="T28" fmla="*/ 40 w 55"/>
                <a:gd name="T29" fmla="*/ 49 h 99"/>
                <a:gd name="T30" fmla="*/ 44 w 55"/>
                <a:gd name="T31" fmla="*/ 34 h 99"/>
                <a:gd name="T32" fmla="*/ 41 w 55"/>
                <a:gd name="T33" fmla="*/ 23 h 99"/>
                <a:gd name="T34" fmla="*/ 39 w 55"/>
                <a:gd name="T35" fmla="*/ 11 h 99"/>
                <a:gd name="T36" fmla="*/ 33 w 55"/>
                <a:gd name="T37" fmla="*/ 0 h 99"/>
                <a:gd name="T38" fmla="*/ 32 w 55"/>
                <a:gd name="T39" fmla="*/ 12 h 99"/>
                <a:gd name="T40" fmla="*/ 18 w 55"/>
                <a:gd name="T41" fmla="*/ 28 h 99"/>
                <a:gd name="T42" fmla="*/ 0 w 55"/>
                <a:gd name="T43" fmla="*/ 41 h 99"/>
                <a:gd name="T44" fmla="*/ 3 w 55"/>
                <a:gd name="T45" fmla="*/ 45 h 99"/>
                <a:gd name="T46" fmla="*/ 9 w 55"/>
                <a:gd name="T47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99">
                  <a:moveTo>
                    <a:pt x="9" y="50"/>
                  </a:moveTo>
                  <a:cubicBezTo>
                    <a:pt x="12" y="51"/>
                    <a:pt x="13" y="52"/>
                    <a:pt x="12" y="55"/>
                  </a:cubicBezTo>
                  <a:cubicBezTo>
                    <a:pt x="12" y="58"/>
                    <a:pt x="9" y="56"/>
                    <a:pt x="10" y="61"/>
                  </a:cubicBezTo>
                  <a:cubicBezTo>
                    <a:pt x="11" y="64"/>
                    <a:pt x="13" y="66"/>
                    <a:pt x="15" y="67"/>
                  </a:cubicBezTo>
                  <a:cubicBezTo>
                    <a:pt x="17" y="69"/>
                    <a:pt x="21" y="70"/>
                    <a:pt x="21" y="73"/>
                  </a:cubicBezTo>
                  <a:cubicBezTo>
                    <a:pt x="20" y="76"/>
                    <a:pt x="16" y="76"/>
                    <a:pt x="17" y="80"/>
                  </a:cubicBezTo>
                  <a:cubicBezTo>
                    <a:pt x="18" y="85"/>
                    <a:pt x="22" y="81"/>
                    <a:pt x="26" y="83"/>
                  </a:cubicBezTo>
                  <a:cubicBezTo>
                    <a:pt x="28" y="85"/>
                    <a:pt x="30" y="89"/>
                    <a:pt x="30" y="91"/>
                  </a:cubicBezTo>
                  <a:cubicBezTo>
                    <a:pt x="30" y="93"/>
                    <a:pt x="28" y="93"/>
                    <a:pt x="29" y="96"/>
                  </a:cubicBezTo>
                  <a:cubicBezTo>
                    <a:pt x="29" y="98"/>
                    <a:pt x="29" y="98"/>
                    <a:pt x="32" y="98"/>
                  </a:cubicBezTo>
                  <a:cubicBezTo>
                    <a:pt x="36" y="99"/>
                    <a:pt x="39" y="97"/>
                    <a:pt x="42" y="95"/>
                  </a:cubicBezTo>
                  <a:cubicBezTo>
                    <a:pt x="52" y="91"/>
                    <a:pt x="49" y="87"/>
                    <a:pt x="48" y="78"/>
                  </a:cubicBezTo>
                  <a:cubicBezTo>
                    <a:pt x="48" y="73"/>
                    <a:pt x="51" y="73"/>
                    <a:pt x="53" y="69"/>
                  </a:cubicBezTo>
                  <a:cubicBezTo>
                    <a:pt x="55" y="64"/>
                    <a:pt x="49" y="65"/>
                    <a:pt x="50" y="60"/>
                  </a:cubicBezTo>
                  <a:cubicBezTo>
                    <a:pt x="45" y="60"/>
                    <a:pt x="40" y="53"/>
                    <a:pt x="40" y="49"/>
                  </a:cubicBezTo>
                  <a:cubicBezTo>
                    <a:pt x="40" y="44"/>
                    <a:pt x="46" y="40"/>
                    <a:pt x="44" y="34"/>
                  </a:cubicBezTo>
                  <a:cubicBezTo>
                    <a:pt x="43" y="30"/>
                    <a:pt x="41" y="28"/>
                    <a:pt x="41" y="23"/>
                  </a:cubicBezTo>
                  <a:cubicBezTo>
                    <a:pt x="41" y="19"/>
                    <a:pt x="39" y="15"/>
                    <a:pt x="39" y="11"/>
                  </a:cubicBezTo>
                  <a:cubicBezTo>
                    <a:pt x="38" y="6"/>
                    <a:pt x="36" y="2"/>
                    <a:pt x="33" y="0"/>
                  </a:cubicBezTo>
                  <a:cubicBezTo>
                    <a:pt x="34" y="3"/>
                    <a:pt x="34" y="8"/>
                    <a:pt x="32" y="12"/>
                  </a:cubicBezTo>
                  <a:cubicBezTo>
                    <a:pt x="30" y="19"/>
                    <a:pt x="24" y="23"/>
                    <a:pt x="18" y="28"/>
                  </a:cubicBezTo>
                  <a:cubicBezTo>
                    <a:pt x="13" y="33"/>
                    <a:pt x="6" y="36"/>
                    <a:pt x="0" y="41"/>
                  </a:cubicBezTo>
                  <a:cubicBezTo>
                    <a:pt x="1" y="42"/>
                    <a:pt x="2" y="44"/>
                    <a:pt x="3" y="45"/>
                  </a:cubicBezTo>
                  <a:cubicBezTo>
                    <a:pt x="5" y="50"/>
                    <a:pt x="5" y="48"/>
                    <a:pt x="9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38"/>
            <p:cNvSpPr>
              <a:spLocks noEditPoints="1"/>
            </p:cNvSpPr>
            <p:nvPr/>
          </p:nvSpPr>
          <p:spPr bwMode="auto">
            <a:xfrm>
              <a:off x="2733676" y="3190875"/>
              <a:ext cx="1001713" cy="939800"/>
            </a:xfrm>
            <a:custGeom>
              <a:avLst/>
              <a:gdLst>
                <a:gd name="T0" fmla="*/ 508 w 529"/>
                <a:gd name="T1" fmla="*/ 354 h 496"/>
                <a:gd name="T2" fmla="*/ 517 w 529"/>
                <a:gd name="T3" fmla="*/ 330 h 496"/>
                <a:gd name="T4" fmla="*/ 527 w 529"/>
                <a:gd name="T5" fmla="*/ 288 h 496"/>
                <a:gd name="T6" fmla="*/ 510 w 529"/>
                <a:gd name="T7" fmla="*/ 272 h 496"/>
                <a:gd name="T8" fmla="*/ 474 w 529"/>
                <a:gd name="T9" fmla="*/ 295 h 496"/>
                <a:gd name="T10" fmla="*/ 428 w 529"/>
                <a:gd name="T11" fmla="*/ 320 h 496"/>
                <a:gd name="T12" fmla="*/ 413 w 529"/>
                <a:gd name="T13" fmla="*/ 319 h 496"/>
                <a:gd name="T14" fmla="*/ 359 w 529"/>
                <a:gd name="T15" fmla="*/ 293 h 496"/>
                <a:gd name="T16" fmla="*/ 335 w 529"/>
                <a:gd name="T17" fmla="*/ 271 h 496"/>
                <a:gd name="T18" fmla="*/ 353 w 529"/>
                <a:gd name="T19" fmla="*/ 269 h 496"/>
                <a:gd name="T20" fmla="*/ 357 w 529"/>
                <a:gd name="T21" fmla="*/ 244 h 496"/>
                <a:gd name="T22" fmla="*/ 329 w 529"/>
                <a:gd name="T23" fmla="*/ 244 h 496"/>
                <a:gd name="T24" fmla="*/ 333 w 529"/>
                <a:gd name="T25" fmla="*/ 189 h 496"/>
                <a:gd name="T26" fmla="*/ 360 w 529"/>
                <a:gd name="T27" fmla="*/ 169 h 496"/>
                <a:gd name="T28" fmla="*/ 387 w 529"/>
                <a:gd name="T29" fmla="*/ 136 h 496"/>
                <a:gd name="T30" fmla="*/ 391 w 529"/>
                <a:gd name="T31" fmla="*/ 109 h 496"/>
                <a:gd name="T32" fmla="*/ 400 w 529"/>
                <a:gd name="T33" fmla="*/ 82 h 496"/>
                <a:gd name="T34" fmla="*/ 414 w 529"/>
                <a:gd name="T35" fmla="*/ 65 h 496"/>
                <a:gd name="T36" fmla="*/ 410 w 529"/>
                <a:gd name="T37" fmla="*/ 34 h 496"/>
                <a:gd name="T38" fmla="*/ 387 w 529"/>
                <a:gd name="T39" fmla="*/ 23 h 496"/>
                <a:gd name="T40" fmla="*/ 373 w 529"/>
                <a:gd name="T41" fmla="*/ 31 h 496"/>
                <a:gd name="T42" fmla="*/ 370 w 529"/>
                <a:gd name="T43" fmla="*/ 56 h 496"/>
                <a:gd name="T44" fmla="*/ 377 w 529"/>
                <a:gd name="T45" fmla="*/ 69 h 496"/>
                <a:gd name="T46" fmla="*/ 389 w 529"/>
                <a:gd name="T47" fmla="*/ 85 h 496"/>
                <a:gd name="T48" fmla="*/ 359 w 529"/>
                <a:gd name="T49" fmla="*/ 103 h 496"/>
                <a:gd name="T50" fmla="*/ 325 w 529"/>
                <a:gd name="T51" fmla="*/ 104 h 496"/>
                <a:gd name="T52" fmla="*/ 314 w 529"/>
                <a:gd name="T53" fmla="*/ 86 h 496"/>
                <a:gd name="T54" fmla="*/ 274 w 529"/>
                <a:gd name="T55" fmla="*/ 92 h 496"/>
                <a:gd name="T56" fmla="*/ 313 w 529"/>
                <a:gd name="T57" fmla="*/ 39 h 496"/>
                <a:gd name="T58" fmla="*/ 298 w 529"/>
                <a:gd name="T59" fmla="*/ 36 h 496"/>
                <a:gd name="T60" fmla="*/ 293 w 529"/>
                <a:gd name="T61" fmla="*/ 6 h 496"/>
                <a:gd name="T62" fmla="*/ 250 w 529"/>
                <a:gd name="T63" fmla="*/ 26 h 496"/>
                <a:gd name="T64" fmla="*/ 196 w 529"/>
                <a:gd name="T65" fmla="*/ 55 h 496"/>
                <a:gd name="T66" fmla="*/ 174 w 529"/>
                <a:gd name="T67" fmla="*/ 60 h 496"/>
                <a:gd name="T68" fmla="*/ 171 w 529"/>
                <a:gd name="T69" fmla="*/ 97 h 496"/>
                <a:gd name="T70" fmla="*/ 116 w 529"/>
                <a:gd name="T71" fmla="*/ 148 h 496"/>
                <a:gd name="T72" fmla="*/ 48 w 529"/>
                <a:gd name="T73" fmla="*/ 209 h 496"/>
                <a:gd name="T74" fmla="*/ 38 w 529"/>
                <a:gd name="T75" fmla="*/ 263 h 496"/>
                <a:gd name="T76" fmla="*/ 6 w 529"/>
                <a:gd name="T77" fmla="*/ 315 h 496"/>
                <a:gd name="T78" fmla="*/ 6 w 529"/>
                <a:gd name="T79" fmla="*/ 347 h 496"/>
                <a:gd name="T80" fmla="*/ 36 w 529"/>
                <a:gd name="T81" fmla="*/ 379 h 496"/>
                <a:gd name="T82" fmla="*/ 29 w 529"/>
                <a:gd name="T83" fmla="*/ 399 h 496"/>
                <a:gd name="T84" fmla="*/ 60 w 529"/>
                <a:gd name="T85" fmla="*/ 429 h 496"/>
                <a:gd name="T86" fmla="*/ 72 w 529"/>
                <a:gd name="T87" fmla="*/ 393 h 496"/>
                <a:gd name="T88" fmla="*/ 123 w 529"/>
                <a:gd name="T89" fmla="*/ 361 h 496"/>
                <a:gd name="T90" fmla="*/ 163 w 529"/>
                <a:gd name="T91" fmla="*/ 340 h 496"/>
                <a:gd name="T92" fmla="*/ 302 w 529"/>
                <a:gd name="T93" fmla="*/ 334 h 496"/>
                <a:gd name="T94" fmla="*/ 357 w 529"/>
                <a:gd name="T95" fmla="*/ 351 h 496"/>
                <a:gd name="T96" fmla="*/ 373 w 529"/>
                <a:gd name="T97" fmla="*/ 395 h 496"/>
                <a:gd name="T98" fmla="*/ 394 w 529"/>
                <a:gd name="T99" fmla="*/ 432 h 496"/>
                <a:gd name="T100" fmla="*/ 417 w 529"/>
                <a:gd name="T101" fmla="*/ 473 h 496"/>
                <a:gd name="T102" fmla="*/ 454 w 529"/>
                <a:gd name="T103" fmla="*/ 493 h 496"/>
                <a:gd name="T104" fmla="*/ 502 w 529"/>
                <a:gd name="T105" fmla="*/ 435 h 496"/>
                <a:gd name="T106" fmla="*/ 517 w 529"/>
                <a:gd name="T107" fmla="*/ 408 h 496"/>
                <a:gd name="T108" fmla="*/ 328 w 529"/>
                <a:gd name="T109" fmla="*/ 134 h 496"/>
                <a:gd name="T110" fmla="*/ 357 w 529"/>
                <a:gd name="T111" fmla="*/ 110 h 496"/>
                <a:gd name="T112" fmla="*/ 363 w 529"/>
                <a:gd name="T113" fmla="*/ 128 h 496"/>
                <a:gd name="T114" fmla="*/ 347 w 529"/>
                <a:gd name="T115" fmla="*/ 134 h 496"/>
                <a:gd name="T116" fmla="*/ 318 w 529"/>
                <a:gd name="T117" fmla="*/ 134 h 496"/>
                <a:gd name="T118" fmla="*/ 322 w 529"/>
                <a:gd name="T119" fmla="*/ 1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9" h="496">
                  <a:moveTo>
                    <a:pt x="515" y="383"/>
                  </a:moveTo>
                  <a:cubicBezTo>
                    <a:pt x="514" y="378"/>
                    <a:pt x="509" y="375"/>
                    <a:pt x="507" y="370"/>
                  </a:cubicBezTo>
                  <a:cubicBezTo>
                    <a:pt x="506" y="365"/>
                    <a:pt x="508" y="359"/>
                    <a:pt x="508" y="354"/>
                  </a:cubicBezTo>
                  <a:cubicBezTo>
                    <a:pt x="507" y="350"/>
                    <a:pt x="508" y="346"/>
                    <a:pt x="506" y="343"/>
                  </a:cubicBezTo>
                  <a:cubicBezTo>
                    <a:pt x="505" y="339"/>
                    <a:pt x="501" y="336"/>
                    <a:pt x="506" y="333"/>
                  </a:cubicBezTo>
                  <a:cubicBezTo>
                    <a:pt x="510" y="331"/>
                    <a:pt x="513" y="334"/>
                    <a:pt x="517" y="330"/>
                  </a:cubicBezTo>
                  <a:cubicBezTo>
                    <a:pt x="520" y="327"/>
                    <a:pt x="520" y="323"/>
                    <a:pt x="520" y="319"/>
                  </a:cubicBezTo>
                  <a:cubicBezTo>
                    <a:pt x="520" y="312"/>
                    <a:pt x="518" y="303"/>
                    <a:pt x="523" y="297"/>
                  </a:cubicBezTo>
                  <a:cubicBezTo>
                    <a:pt x="527" y="293"/>
                    <a:pt x="528" y="294"/>
                    <a:pt x="527" y="288"/>
                  </a:cubicBezTo>
                  <a:cubicBezTo>
                    <a:pt x="526" y="282"/>
                    <a:pt x="529" y="265"/>
                    <a:pt x="521" y="263"/>
                  </a:cubicBezTo>
                  <a:cubicBezTo>
                    <a:pt x="518" y="262"/>
                    <a:pt x="517" y="266"/>
                    <a:pt x="516" y="268"/>
                  </a:cubicBezTo>
                  <a:cubicBezTo>
                    <a:pt x="515" y="270"/>
                    <a:pt x="513" y="273"/>
                    <a:pt x="510" y="272"/>
                  </a:cubicBezTo>
                  <a:cubicBezTo>
                    <a:pt x="506" y="270"/>
                    <a:pt x="510" y="267"/>
                    <a:pt x="504" y="266"/>
                  </a:cubicBezTo>
                  <a:cubicBezTo>
                    <a:pt x="497" y="265"/>
                    <a:pt x="491" y="272"/>
                    <a:pt x="487" y="276"/>
                  </a:cubicBezTo>
                  <a:cubicBezTo>
                    <a:pt x="480" y="281"/>
                    <a:pt x="479" y="288"/>
                    <a:pt x="474" y="295"/>
                  </a:cubicBezTo>
                  <a:cubicBezTo>
                    <a:pt x="469" y="303"/>
                    <a:pt x="462" y="300"/>
                    <a:pt x="454" y="301"/>
                  </a:cubicBezTo>
                  <a:cubicBezTo>
                    <a:pt x="447" y="301"/>
                    <a:pt x="441" y="307"/>
                    <a:pt x="436" y="311"/>
                  </a:cubicBezTo>
                  <a:cubicBezTo>
                    <a:pt x="433" y="314"/>
                    <a:pt x="430" y="317"/>
                    <a:pt x="428" y="320"/>
                  </a:cubicBezTo>
                  <a:cubicBezTo>
                    <a:pt x="426" y="323"/>
                    <a:pt x="426" y="326"/>
                    <a:pt x="424" y="329"/>
                  </a:cubicBezTo>
                  <a:cubicBezTo>
                    <a:pt x="421" y="332"/>
                    <a:pt x="417" y="334"/>
                    <a:pt x="414" y="331"/>
                  </a:cubicBezTo>
                  <a:cubicBezTo>
                    <a:pt x="412" y="328"/>
                    <a:pt x="413" y="322"/>
                    <a:pt x="413" y="319"/>
                  </a:cubicBezTo>
                  <a:cubicBezTo>
                    <a:pt x="413" y="311"/>
                    <a:pt x="412" y="304"/>
                    <a:pt x="408" y="297"/>
                  </a:cubicBezTo>
                  <a:cubicBezTo>
                    <a:pt x="403" y="289"/>
                    <a:pt x="394" y="287"/>
                    <a:pt x="385" y="287"/>
                  </a:cubicBezTo>
                  <a:cubicBezTo>
                    <a:pt x="378" y="287"/>
                    <a:pt x="365" y="287"/>
                    <a:pt x="359" y="293"/>
                  </a:cubicBezTo>
                  <a:cubicBezTo>
                    <a:pt x="357" y="295"/>
                    <a:pt x="355" y="299"/>
                    <a:pt x="351" y="298"/>
                  </a:cubicBezTo>
                  <a:cubicBezTo>
                    <a:pt x="347" y="297"/>
                    <a:pt x="348" y="291"/>
                    <a:pt x="347" y="288"/>
                  </a:cubicBezTo>
                  <a:cubicBezTo>
                    <a:pt x="345" y="282"/>
                    <a:pt x="334" y="276"/>
                    <a:pt x="335" y="271"/>
                  </a:cubicBezTo>
                  <a:cubicBezTo>
                    <a:pt x="336" y="268"/>
                    <a:pt x="340" y="268"/>
                    <a:pt x="340" y="268"/>
                  </a:cubicBezTo>
                  <a:cubicBezTo>
                    <a:pt x="340" y="263"/>
                    <a:pt x="343" y="262"/>
                    <a:pt x="347" y="263"/>
                  </a:cubicBezTo>
                  <a:cubicBezTo>
                    <a:pt x="351" y="264"/>
                    <a:pt x="350" y="268"/>
                    <a:pt x="353" y="269"/>
                  </a:cubicBezTo>
                  <a:cubicBezTo>
                    <a:pt x="358" y="272"/>
                    <a:pt x="359" y="268"/>
                    <a:pt x="360" y="264"/>
                  </a:cubicBezTo>
                  <a:cubicBezTo>
                    <a:pt x="362" y="260"/>
                    <a:pt x="363" y="259"/>
                    <a:pt x="366" y="256"/>
                  </a:cubicBezTo>
                  <a:cubicBezTo>
                    <a:pt x="373" y="249"/>
                    <a:pt x="362" y="246"/>
                    <a:pt x="357" y="244"/>
                  </a:cubicBezTo>
                  <a:cubicBezTo>
                    <a:pt x="351" y="243"/>
                    <a:pt x="347" y="236"/>
                    <a:pt x="340" y="237"/>
                  </a:cubicBezTo>
                  <a:cubicBezTo>
                    <a:pt x="337" y="237"/>
                    <a:pt x="336" y="237"/>
                    <a:pt x="334" y="240"/>
                  </a:cubicBezTo>
                  <a:cubicBezTo>
                    <a:pt x="333" y="241"/>
                    <a:pt x="331" y="244"/>
                    <a:pt x="329" y="244"/>
                  </a:cubicBezTo>
                  <a:cubicBezTo>
                    <a:pt x="324" y="245"/>
                    <a:pt x="326" y="236"/>
                    <a:pt x="326" y="233"/>
                  </a:cubicBezTo>
                  <a:cubicBezTo>
                    <a:pt x="327" y="224"/>
                    <a:pt x="324" y="218"/>
                    <a:pt x="324" y="209"/>
                  </a:cubicBezTo>
                  <a:cubicBezTo>
                    <a:pt x="324" y="200"/>
                    <a:pt x="325" y="193"/>
                    <a:pt x="333" y="189"/>
                  </a:cubicBezTo>
                  <a:cubicBezTo>
                    <a:pt x="336" y="187"/>
                    <a:pt x="341" y="184"/>
                    <a:pt x="344" y="183"/>
                  </a:cubicBezTo>
                  <a:cubicBezTo>
                    <a:pt x="349" y="183"/>
                    <a:pt x="349" y="187"/>
                    <a:pt x="353" y="188"/>
                  </a:cubicBezTo>
                  <a:cubicBezTo>
                    <a:pt x="362" y="189"/>
                    <a:pt x="356" y="173"/>
                    <a:pt x="360" y="169"/>
                  </a:cubicBezTo>
                  <a:cubicBezTo>
                    <a:pt x="362" y="167"/>
                    <a:pt x="365" y="167"/>
                    <a:pt x="367" y="165"/>
                  </a:cubicBezTo>
                  <a:cubicBezTo>
                    <a:pt x="371" y="162"/>
                    <a:pt x="373" y="159"/>
                    <a:pt x="375" y="156"/>
                  </a:cubicBezTo>
                  <a:cubicBezTo>
                    <a:pt x="378" y="149"/>
                    <a:pt x="382" y="142"/>
                    <a:pt x="387" y="136"/>
                  </a:cubicBezTo>
                  <a:cubicBezTo>
                    <a:pt x="389" y="133"/>
                    <a:pt x="393" y="130"/>
                    <a:pt x="392" y="126"/>
                  </a:cubicBezTo>
                  <a:cubicBezTo>
                    <a:pt x="391" y="120"/>
                    <a:pt x="386" y="125"/>
                    <a:pt x="382" y="126"/>
                  </a:cubicBezTo>
                  <a:cubicBezTo>
                    <a:pt x="382" y="119"/>
                    <a:pt x="389" y="115"/>
                    <a:pt x="391" y="109"/>
                  </a:cubicBezTo>
                  <a:cubicBezTo>
                    <a:pt x="393" y="106"/>
                    <a:pt x="392" y="103"/>
                    <a:pt x="395" y="100"/>
                  </a:cubicBezTo>
                  <a:cubicBezTo>
                    <a:pt x="397" y="98"/>
                    <a:pt x="402" y="98"/>
                    <a:pt x="403" y="96"/>
                  </a:cubicBezTo>
                  <a:cubicBezTo>
                    <a:pt x="407" y="90"/>
                    <a:pt x="394" y="90"/>
                    <a:pt x="400" y="82"/>
                  </a:cubicBezTo>
                  <a:cubicBezTo>
                    <a:pt x="402" y="79"/>
                    <a:pt x="405" y="77"/>
                    <a:pt x="408" y="76"/>
                  </a:cubicBezTo>
                  <a:cubicBezTo>
                    <a:pt x="410" y="75"/>
                    <a:pt x="414" y="77"/>
                    <a:pt x="416" y="75"/>
                  </a:cubicBezTo>
                  <a:cubicBezTo>
                    <a:pt x="418" y="72"/>
                    <a:pt x="415" y="67"/>
                    <a:pt x="414" y="65"/>
                  </a:cubicBezTo>
                  <a:cubicBezTo>
                    <a:pt x="413" y="60"/>
                    <a:pt x="414" y="58"/>
                    <a:pt x="414" y="54"/>
                  </a:cubicBezTo>
                  <a:cubicBezTo>
                    <a:pt x="415" y="49"/>
                    <a:pt x="413" y="47"/>
                    <a:pt x="412" y="43"/>
                  </a:cubicBezTo>
                  <a:cubicBezTo>
                    <a:pt x="411" y="39"/>
                    <a:pt x="415" y="36"/>
                    <a:pt x="410" y="34"/>
                  </a:cubicBezTo>
                  <a:cubicBezTo>
                    <a:pt x="404" y="32"/>
                    <a:pt x="405" y="36"/>
                    <a:pt x="401" y="38"/>
                  </a:cubicBezTo>
                  <a:cubicBezTo>
                    <a:pt x="397" y="39"/>
                    <a:pt x="394" y="37"/>
                    <a:pt x="391" y="34"/>
                  </a:cubicBezTo>
                  <a:cubicBezTo>
                    <a:pt x="388" y="31"/>
                    <a:pt x="388" y="27"/>
                    <a:pt x="387" y="23"/>
                  </a:cubicBezTo>
                  <a:cubicBezTo>
                    <a:pt x="385" y="24"/>
                    <a:pt x="382" y="23"/>
                    <a:pt x="380" y="24"/>
                  </a:cubicBezTo>
                  <a:cubicBezTo>
                    <a:pt x="377" y="26"/>
                    <a:pt x="375" y="28"/>
                    <a:pt x="373" y="31"/>
                  </a:cubicBezTo>
                  <a:cubicBezTo>
                    <a:pt x="373" y="31"/>
                    <a:pt x="373" y="31"/>
                    <a:pt x="373" y="31"/>
                  </a:cubicBezTo>
                  <a:cubicBezTo>
                    <a:pt x="378" y="34"/>
                    <a:pt x="380" y="33"/>
                    <a:pt x="382" y="39"/>
                  </a:cubicBezTo>
                  <a:cubicBezTo>
                    <a:pt x="384" y="43"/>
                    <a:pt x="387" y="46"/>
                    <a:pt x="382" y="50"/>
                  </a:cubicBezTo>
                  <a:cubicBezTo>
                    <a:pt x="379" y="53"/>
                    <a:pt x="372" y="51"/>
                    <a:pt x="370" y="56"/>
                  </a:cubicBezTo>
                  <a:cubicBezTo>
                    <a:pt x="373" y="60"/>
                    <a:pt x="378" y="56"/>
                    <a:pt x="382" y="57"/>
                  </a:cubicBezTo>
                  <a:cubicBezTo>
                    <a:pt x="388" y="59"/>
                    <a:pt x="382" y="63"/>
                    <a:pt x="380" y="66"/>
                  </a:cubicBezTo>
                  <a:cubicBezTo>
                    <a:pt x="379" y="67"/>
                    <a:pt x="378" y="67"/>
                    <a:pt x="377" y="69"/>
                  </a:cubicBezTo>
                  <a:cubicBezTo>
                    <a:pt x="376" y="72"/>
                    <a:pt x="378" y="72"/>
                    <a:pt x="378" y="74"/>
                  </a:cubicBezTo>
                  <a:cubicBezTo>
                    <a:pt x="379" y="77"/>
                    <a:pt x="374" y="82"/>
                    <a:pt x="377" y="85"/>
                  </a:cubicBezTo>
                  <a:cubicBezTo>
                    <a:pt x="381" y="88"/>
                    <a:pt x="386" y="82"/>
                    <a:pt x="389" y="85"/>
                  </a:cubicBezTo>
                  <a:cubicBezTo>
                    <a:pt x="392" y="88"/>
                    <a:pt x="388" y="94"/>
                    <a:pt x="386" y="96"/>
                  </a:cubicBezTo>
                  <a:cubicBezTo>
                    <a:pt x="382" y="102"/>
                    <a:pt x="373" y="109"/>
                    <a:pt x="366" y="107"/>
                  </a:cubicBezTo>
                  <a:cubicBezTo>
                    <a:pt x="362" y="107"/>
                    <a:pt x="362" y="104"/>
                    <a:pt x="359" y="103"/>
                  </a:cubicBezTo>
                  <a:cubicBezTo>
                    <a:pt x="355" y="101"/>
                    <a:pt x="352" y="104"/>
                    <a:pt x="350" y="106"/>
                  </a:cubicBezTo>
                  <a:cubicBezTo>
                    <a:pt x="344" y="113"/>
                    <a:pt x="341" y="105"/>
                    <a:pt x="333" y="106"/>
                  </a:cubicBezTo>
                  <a:cubicBezTo>
                    <a:pt x="328" y="106"/>
                    <a:pt x="328" y="107"/>
                    <a:pt x="325" y="104"/>
                  </a:cubicBezTo>
                  <a:cubicBezTo>
                    <a:pt x="323" y="101"/>
                    <a:pt x="321" y="100"/>
                    <a:pt x="319" y="98"/>
                  </a:cubicBezTo>
                  <a:cubicBezTo>
                    <a:pt x="315" y="95"/>
                    <a:pt x="315" y="93"/>
                    <a:pt x="314" y="89"/>
                  </a:cubicBezTo>
                  <a:cubicBezTo>
                    <a:pt x="314" y="88"/>
                    <a:pt x="314" y="87"/>
                    <a:pt x="314" y="86"/>
                  </a:cubicBezTo>
                  <a:cubicBezTo>
                    <a:pt x="308" y="89"/>
                    <a:pt x="302" y="82"/>
                    <a:pt x="294" y="84"/>
                  </a:cubicBezTo>
                  <a:cubicBezTo>
                    <a:pt x="291" y="85"/>
                    <a:pt x="288" y="87"/>
                    <a:pt x="285" y="89"/>
                  </a:cubicBezTo>
                  <a:cubicBezTo>
                    <a:pt x="282" y="90"/>
                    <a:pt x="278" y="91"/>
                    <a:pt x="274" y="92"/>
                  </a:cubicBezTo>
                  <a:cubicBezTo>
                    <a:pt x="269" y="95"/>
                    <a:pt x="260" y="103"/>
                    <a:pt x="257" y="94"/>
                  </a:cubicBezTo>
                  <a:cubicBezTo>
                    <a:pt x="255" y="83"/>
                    <a:pt x="266" y="81"/>
                    <a:pt x="273" y="78"/>
                  </a:cubicBezTo>
                  <a:cubicBezTo>
                    <a:pt x="290" y="70"/>
                    <a:pt x="301" y="52"/>
                    <a:pt x="313" y="39"/>
                  </a:cubicBezTo>
                  <a:cubicBezTo>
                    <a:pt x="315" y="36"/>
                    <a:pt x="317" y="33"/>
                    <a:pt x="319" y="30"/>
                  </a:cubicBezTo>
                  <a:cubicBezTo>
                    <a:pt x="318" y="30"/>
                    <a:pt x="317" y="29"/>
                    <a:pt x="315" y="28"/>
                  </a:cubicBezTo>
                  <a:cubicBezTo>
                    <a:pt x="308" y="25"/>
                    <a:pt x="305" y="36"/>
                    <a:pt x="298" y="36"/>
                  </a:cubicBezTo>
                  <a:cubicBezTo>
                    <a:pt x="298" y="31"/>
                    <a:pt x="300" y="29"/>
                    <a:pt x="296" y="25"/>
                  </a:cubicBezTo>
                  <a:cubicBezTo>
                    <a:pt x="293" y="21"/>
                    <a:pt x="290" y="21"/>
                    <a:pt x="291" y="16"/>
                  </a:cubicBezTo>
                  <a:cubicBezTo>
                    <a:pt x="292" y="12"/>
                    <a:pt x="295" y="10"/>
                    <a:pt x="293" y="6"/>
                  </a:cubicBezTo>
                  <a:cubicBezTo>
                    <a:pt x="292" y="0"/>
                    <a:pt x="288" y="0"/>
                    <a:pt x="284" y="2"/>
                  </a:cubicBezTo>
                  <a:cubicBezTo>
                    <a:pt x="277" y="5"/>
                    <a:pt x="269" y="8"/>
                    <a:pt x="263" y="13"/>
                  </a:cubicBezTo>
                  <a:cubicBezTo>
                    <a:pt x="258" y="17"/>
                    <a:pt x="257" y="25"/>
                    <a:pt x="250" y="26"/>
                  </a:cubicBezTo>
                  <a:cubicBezTo>
                    <a:pt x="243" y="28"/>
                    <a:pt x="237" y="28"/>
                    <a:pt x="231" y="32"/>
                  </a:cubicBezTo>
                  <a:cubicBezTo>
                    <a:pt x="225" y="36"/>
                    <a:pt x="219" y="41"/>
                    <a:pt x="214" y="46"/>
                  </a:cubicBezTo>
                  <a:cubicBezTo>
                    <a:pt x="209" y="50"/>
                    <a:pt x="203" y="53"/>
                    <a:pt x="196" y="55"/>
                  </a:cubicBezTo>
                  <a:cubicBezTo>
                    <a:pt x="191" y="56"/>
                    <a:pt x="185" y="56"/>
                    <a:pt x="180" y="56"/>
                  </a:cubicBezTo>
                  <a:cubicBezTo>
                    <a:pt x="179" y="56"/>
                    <a:pt x="177" y="56"/>
                    <a:pt x="176" y="56"/>
                  </a:cubicBezTo>
                  <a:cubicBezTo>
                    <a:pt x="176" y="57"/>
                    <a:pt x="175" y="58"/>
                    <a:pt x="174" y="60"/>
                  </a:cubicBezTo>
                  <a:cubicBezTo>
                    <a:pt x="172" y="64"/>
                    <a:pt x="170" y="69"/>
                    <a:pt x="168" y="73"/>
                  </a:cubicBezTo>
                  <a:cubicBezTo>
                    <a:pt x="166" y="77"/>
                    <a:pt x="168" y="81"/>
                    <a:pt x="169" y="85"/>
                  </a:cubicBezTo>
                  <a:cubicBezTo>
                    <a:pt x="171" y="89"/>
                    <a:pt x="171" y="92"/>
                    <a:pt x="171" y="97"/>
                  </a:cubicBezTo>
                  <a:cubicBezTo>
                    <a:pt x="169" y="106"/>
                    <a:pt x="159" y="109"/>
                    <a:pt x="153" y="116"/>
                  </a:cubicBezTo>
                  <a:cubicBezTo>
                    <a:pt x="147" y="122"/>
                    <a:pt x="144" y="130"/>
                    <a:pt x="138" y="136"/>
                  </a:cubicBezTo>
                  <a:cubicBezTo>
                    <a:pt x="131" y="142"/>
                    <a:pt x="124" y="144"/>
                    <a:pt x="116" y="148"/>
                  </a:cubicBezTo>
                  <a:cubicBezTo>
                    <a:pt x="108" y="152"/>
                    <a:pt x="101" y="158"/>
                    <a:pt x="94" y="164"/>
                  </a:cubicBezTo>
                  <a:cubicBezTo>
                    <a:pt x="85" y="171"/>
                    <a:pt x="75" y="175"/>
                    <a:pt x="69" y="184"/>
                  </a:cubicBezTo>
                  <a:cubicBezTo>
                    <a:pt x="63" y="193"/>
                    <a:pt x="55" y="201"/>
                    <a:pt x="48" y="209"/>
                  </a:cubicBezTo>
                  <a:cubicBezTo>
                    <a:pt x="43" y="214"/>
                    <a:pt x="37" y="218"/>
                    <a:pt x="32" y="223"/>
                  </a:cubicBezTo>
                  <a:cubicBezTo>
                    <a:pt x="29" y="226"/>
                    <a:pt x="21" y="233"/>
                    <a:pt x="21" y="238"/>
                  </a:cubicBezTo>
                  <a:cubicBezTo>
                    <a:pt x="20" y="246"/>
                    <a:pt x="33" y="257"/>
                    <a:pt x="38" y="263"/>
                  </a:cubicBezTo>
                  <a:cubicBezTo>
                    <a:pt x="36" y="269"/>
                    <a:pt x="31" y="273"/>
                    <a:pt x="26" y="278"/>
                  </a:cubicBezTo>
                  <a:cubicBezTo>
                    <a:pt x="20" y="285"/>
                    <a:pt x="15" y="292"/>
                    <a:pt x="11" y="301"/>
                  </a:cubicBezTo>
                  <a:cubicBezTo>
                    <a:pt x="7" y="307"/>
                    <a:pt x="2" y="309"/>
                    <a:pt x="6" y="315"/>
                  </a:cubicBezTo>
                  <a:cubicBezTo>
                    <a:pt x="9" y="319"/>
                    <a:pt x="11" y="323"/>
                    <a:pt x="10" y="328"/>
                  </a:cubicBezTo>
                  <a:cubicBezTo>
                    <a:pt x="9" y="333"/>
                    <a:pt x="5" y="335"/>
                    <a:pt x="2" y="339"/>
                  </a:cubicBezTo>
                  <a:cubicBezTo>
                    <a:pt x="0" y="345"/>
                    <a:pt x="2" y="345"/>
                    <a:pt x="6" y="347"/>
                  </a:cubicBezTo>
                  <a:cubicBezTo>
                    <a:pt x="14" y="350"/>
                    <a:pt x="20" y="355"/>
                    <a:pt x="26" y="360"/>
                  </a:cubicBezTo>
                  <a:cubicBezTo>
                    <a:pt x="29" y="362"/>
                    <a:pt x="33" y="365"/>
                    <a:pt x="35" y="367"/>
                  </a:cubicBezTo>
                  <a:cubicBezTo>
                    <a:pt x="38" y="371"/>
                    <a:pt x="37" y="375"/>
                    <a:pt x="36" y="379"/>
                  </a:cubicBezTo>
                  <a:cubicBezTo>
                    <a:pt x="36" y="383"/>
                    <a:pt x="36" y="386"/>
                    <a:pt x="33" y="389"/>
                  </a:cubicBezTo>
                  <a:cubicBezTo>
                    <a:pt x="32" y="392"/>
                    <a:pt x="30" y="394"/>
                    <a:pt x="28" y="397"/>
                  </a:cubicBezTo>
                  <a:cubicBezTo>
                    <a:pt x="28" y="398"/>
                    <a:pt x="29" y="398"/>
                    <a:pt x="29" y="399"/>
                  </a:cubicBezTo>
                  <a:cubicBezTo>
                    <a:pt x="33" y="405"/>
                    <a:pt x="33" y="413"/>
                    <a:pt x="38" y="419"/>
                  </a:cubicBezTo>
                  <a:cubicBezTo>
                    <a:pt x="41" y="424"/>
                    <a:pt x="43" y="424"/>
                    <a:pt x="48" y="425"/>
                  </a:cubicBezTo>
                  <a:cubicBezTo>
                    <a:pt x="53" y="425"/>
                    <a:pt x="56" y="428"/>
                    <a:pt x="60" y="429"/>
                  </a:cubicBezTo>
                  <a:cubicBezTo>
                    <a:pt x="66" y="429"/>
                    <a:pt x="68" y="423"/>
                    <a:pt x="73" y="420"/>
                  </a:cubicBezTo>
                  <a:cubicBezTo>
                    <a:pt x="71" y="419"/>
                    <a:pt x="69" y="418"/>
                    <a:pt x="68" y="416"/>
                  </a:cubicBezTo>
                  <a:cubicBezTo>
                    <a:pt x="64" y="411"/>
                    <a:pt x="69" y="398"/>
                    <a:pt x="72" y="393"/>
                  </a:cubicBezTo>
                  <a:cubicBezTo>
                    <a:pt x="74" y="388"/>
                    <a:pt x="77" y="383"/>
                    <a:pt x="81" y="380"/>
                  </a:cubicBezTo>
                  <a:cubicBezTo>
                    <a:pt x="90" y="374"/>
                    <a:pt x="101" y="371"/>
                    <a:pt x="111" y="368"/>
                  </a:cubicBezTo>
                  <a:cubicBezTo>
                    <a:pt x="116" y="366"/>
                    <a:pt x="120" y="365"/>
                    <a:pt x="123" y="361"/>
                  </a:cubicBezTo>
                  <a:cubicBezTo>
                    <a:pt x="126" y="359"/>
                    <a:pt x="128" y="356"/>
                    <a:pt x="132" y="354"/>
                  </a:cubicBezTo>
                  <a:cubicBezTo>
                    <a:pt x="136" y="351"/>
                    <a:pt x="141" y="350"/>
                    <a:pt x="146" y="348"/>
                  </a:cubicBezTo>
                  <a:cubicBezTo>
                    <a:pt x="152" y="345"/>
                    <a:pt x="157" y="342"/>
                    <a:pt x="163" y="340"/>
                  </a:cubicBezTo>
                  <a:cubicBezTo>
                    <a:pt x="177" y="335"/>
                    <a:pt x="194" y="330"/>
                    <a:pt x="209" y="329"/>
                  </a:cubicBezTo>
                  <a:cubicBezTo>
                    <a:pt x="228" y="327"/>
                    <a:pt x="247" y="328"/>
                    <a:pt x="266" y="329"/>
                  </a:cubicBezTo>
                  <a:cubicBezTo>
                    <a:pt x="278" y="329"/>
                    <a:pt x="290" y="331"/>
                    <a:pt x="302" y="334"/>
                  </a:cubicBezTo>
                  <a:cubicBezTo>
                    <a:pt x="311" y="336"/>
                    <a:pt x="321" y="337"/>
                    <a:pt x="329" y="342"/>
                  </a:cubicBezTo>
                  <a:cubicBezTo>
                    <a:pt x="331" y="344"/>
                    <a:pt x="332" y="346"/>
                    <a:pt x="333" y="349"/>
                  </a:cubicBezTo>
                  <a:cubicBezTo>
                    <a:pt x="341" y="347"/>
                    <a:pt x="350" y="347"/>
                    <a:pt x="357" y="351"/>
                  </a:cubicBezTo>
                  <a:cubicBezTo>
                    <a:pt x="367" y="356"/>
                    <a:pt x="364" y="363"/>
                    <a:pt x="366" y="372"/>
                  </a:cubicBezTo>
                  <a:cubicBezTo>
                    <a:pt x="366" y="376"/>
                    <a:pt x="368" y="380"/>
                    <a:pt x="369" y="383"/>
                  </a:cubicBezTo>
                  <a:cubicBezTo>
                    <a:pt x="370" y="387"/>
                    <a:pt x="370" y="391"/>
                    <a:pt x="373" y="395"/>
                  </a:cubicBezTo>
                  <a:cubicBezTo>
                    <a:pt x="376" y="398"/>
                    <a:pt x="378" y="397"/>
                    <a:pt x="382" y="399"/>
                  </a:cubicBezTo>
                  <a:cubicBezTo>
                    <a:pt x="385" y="401"/>
                    <a:pt x="387" y="406"/>
                    <a:pt x="388" y="409"/>
                  </a:cubicBezTo>
                  <a:cubicBezTo>
                    <a:pt x="390" y="416"/>
                    <a:pt x="389" y="427"/>
                    <a:pt x="394" y="432"/>
                  </a:cubicBezTo>
                  <a:cubicBezTo>
                    <a:pt x="397" y="436"/>
                    <a:pt x="400" y="433"/>
                    <a:pt x="403" y="437"/>
                  </a:cubicBezTo>
                  <a:cubicBezTo>
                    <a:pt x="406" y="441"/>
                    <a:pt x="406" y="446"/>
                    <a:pt x="408" y="450"/>
                  </a:cubicBezTo>
                  <a:cubicBezTo>
                    <a:pt x="410" y="457"/>
                    <a:pt x="413" y="468"/>
                    <a:pt x="417" y="473"/>
                  </a:cubicBezTo>
                  <a:cubicBezTo>
                    <a:pt x="420" y="475"/>
                    <a:pt x="423" y="476"/>
                    <a:pt x="426" y="479"/>
                  </a:cubicBezTo>
                  <a:cubicBezTo>
                    <a:pt x="428" y="482"/>
                    <a:pt x="429" y="484"/>
                    <a:pt x="432" y="486"/>
                  </a:cubicBezTo>
                  <a:cubicBezTo>
                    <a:pt x="439" y="492"/>
                    <a:pt x="444" y="496"/>
                    <a:pt x="454" y="493"/>
                  </a:cubicBezTo>
                  <a:cubicBezTo>
                    <a:pt x="464" y="489"/>
                    <a:pt x="465" y="481"/>
                    <a:pt x="470" y="473"/>
                  </a:cubicBezTo>
                  <a:cubicBezTo>
                    <a:pt x="475" y="465"/>
                    <a:pt x="485" y="464"/>
                    <a:pt x="491" y="459"/>
                  </a:cubicBezTo>
                  <a:cubicBezTo>
                    <a:pt x="499" y="452"/>
                    <a:pt x="501" y="446"/>
                    <a:pt x="502" y="435"/>
                  </a:cubicBezTo>
                  <a:cubicBezTo>
                    <a:pt x="502" y="431"/>
                    <a:pt x="501" y="425"/>
                    <a:pt x="503" y="421"/>
                  </a:cubicBezTo>
                  <a:cubicBezTo>
                    <a:pt x="504" y="418"/>
                    <a:pt x="508" y="414"/>
                    <a:pt x="511" y="412"/>
                  </a:cubicBezTo>
                  <a:cubicBezTo>
                    <a:pt x="513" y="410"/>
                    <a:pt x="515" y="409"/>
                    <a:pt x="517" y="408"/>
                  </a:cubicBezTo>
                  <a:cubicBezTo>
                    <a:pt x="517" y="405"/>
                    <a:pt x="516" y="403"/>
                    <a:pt x="515" y="400"/>
                  </a:cubicBezTo>
                  <a:cubicBezTo>
                    <a:pt x="515" y="395"/>
                    <a:pt x="516" y="389"/>
                    <a:pt x="515" y="383"/>
                  </a:cubicBezTo>
                  <a:close/>
                  <a:moveTo>
                    <a:pt x="328" y="134"/>
                  </a:moveTo>
                  <a:cubicBezTo>
                    <a:pt x="330" y="131"/>
                    <a:pt x="336" y="130"/>
                    <a:pt x="339" y="129"/>
                  </a:cubicBezTo>
                  <a:cubicBezTo>
                    <a:pt x="343" y="127"/>
                    <a:pt x="345" y="125"/>
                    <a:pt x="346" y="120"/>
                  </a:cubicBezTo>
                  <a:cubicBezTo>
                    <a:pt x="347" y="117"/>
                    <a:pt x="351" y="106"/>
                    <a:pt x="357" y="110"/>
                  </a:cubicBezTo>
                  <a:cubicBezTo>
                    <a:pt x="359" y="112"/>
                    <a:pt x="358" y="118"/>
                    <a:pt x="361" y="120"/>
                  </a:cubicBezTo>
                  <a:cubicBezTo>
                    <a:pt x="363" y="122"/>
                    <a:pt x="369" y="121"/>
                    <a:pt x="367" y="126"/>
                  </a:cubicBezTo>
                  <a:cubicBezTo>
                    <a:pt x="367" y="127"/>
                    <a:pt x="364" y="127"/>
                    <a:pt x="363" y="128"/>
                  </a:cubicBezTo>
                  <a:cubicBezTo>
                    <a:pt x="362" y="129"/>
                    <a:pt x="363" y="132"/>
                    <a:pt x="363" y="134"/>
                  </a:cubicBezTo>
                  <a:cubicBezTo>
                    <a:pt x="362" y="139"/>
                    <a:pt x="361" y="141"/>
                    <a:pt x="356" y="139"/>
                  </a:cubicBezTo>
                  <a:cubicBezTo>
                    <a:pt x="353" y="137"/>
                    <a:pt x="351" y="134"/>
                    <a:pt x="347" y="134"/>
                  </a:cubicBezTo>
                  <a:cubicBezTo>
                    <a:pt x="343" y="134"/>
                    <a:pt x="339" y="136"/>
                    <a:pt x="336" y="137"/>
                  </a:cubicBezTo>
                  <a:cubicBezTo>
                    <a:pt x="333" y="138"/>
                    <a:pt x="327" y="139"/>
                    <a:pt x="328" y="134"/>
                  </a:cubicBezTo>
                  <a:close/>
                  <a:moveTo>
                    <a:pt x="318" y="134"/>
                  </a:moveTo>
                  <a:cubicBezTo>
                    <a:pt x="316" y="138"/>
                    <a:pt x="320" y="146"/>
                    <a:pt x="313" y="144"/>
                  </a:cubicBezTo>
                  <a:cubicBezTo>
                    <a:pt x="309" y="142"/>
                    <a:pt x="305" y="134"/>
                    <a:pt x="306" y="131"/>
                  </a:cubicBezTo>
                  <a:cubicBezTo>
                    <a:pt x="307" y="125"/>
                    <a:pt x="320" y="120"/>
                    <a:pt x="322" y="127"/>
                  </a:cubicBezTo>
                  <a:cubicBezTo>
                    <a:pt x="323" y="129"/>
                    <a:pt x="319" y="132"/>
                    <a:pt x="318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39"/>
            <p:cNvSpPr>
              <a:spLocks/>
            </p:cNvSpPr>
            <p:nvPr/>
          </p:nvSpPr>
          <p:spPr bwMode="auto">
            <a:xfrm>
              <a:off x="3311526" y="3417888"/>
              <a:ext cx="33338" cy="49213"/>
            </a:xfrm>
            <a:custGeom>
              <a:avLst/>
              <a:gdLst>
                <a:gd name="T0" fmla="*/ 1 w 18"/>
                <a:gd name="T1" fmla="*/ 11 h 26"/>
                <a:gd name="T2" fmla="*/ 8 w 18"/>
                <a:gd name="T3" fmla="*/ 24 h 26"/>
                <a:gd name="T4" fmla="*/ 13 w 18"/>
                <a:gd name="T5" fmla="*/ 14 h 26"/>
                <a:gd name="T6" fmla="*/ 17 w 18"/>
                <a:gd name="T7" fmla="*/ 7 h 26"/>
                <a:gd name="T8" fmla="*/ 1 w 18"/>
                <a:gd name="T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" y="11"/>
                  </a:moveTo>
                  <a:cubicBezTo>
                    <a:pt x="0" y="14"/>
                    <a:pt x="4" y="22"/>
                    <a:pt x="8" y="24"/>
                  </a:cubicBezTo>
                  <a:cubicBezTo>
                    <a:pt x="15" y="26"/>
                    <a:pt x="11" y="18"/>
                    <a:pt x="13" y="14"/>
                  </a:cubicBezTo>
                  <a:cubicBezTo>
                    <a:pt x="14" y="12"/>
                    <a:pt x="18" y="9"/>
                    <a:pt x="17" y="7"/>
                  </a:cubicBezTo>
                  <a:cubicBezTo>
                    <a:pt x="15" y="0"/>
                    <a:pt x="2" y="5"/>
                    <a:pt x="1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40"/>
            <p:cNvSpPr>
              <a:spLocks/>
            </p:cNvSpPr>
            <p:nvPr/>
          </p:nvSpPr>
          <p:spPr bwMode="auto">
            <a:xfrm>
              <a:off x="3352801" y="3390900"/>
              <a:ext cx="79375" cy="66675"/>
            </a:xfrm>
            <a:custGeom>
              <a:avLst/>
              <a:gdLst>
                <a:gd name="T0" fmla="*/ 9 w 42"/>
                <a:gd name="T1" fmla="*/ 31 h 35"/>
                <a:gd name="T2" fmla="*/ 20 w 42"/>
                <a:gd name="T3" fmla="*/ 28 h 35"/>
                <a:gd name="T4" fmla="*/ 29 w 42"/>
                <a:gd name="T5" fmla="*/ 33 h 35"/>
                <a:gd name="T6" fmla="*/ 36 w 42"/>
                <a:gd name="T7" fmla="*/ 28 h 35"/>
                <a:gd name="T8" fmla="*/ 36 w 42"/>
                <a:gd name="T9" fmla="*/ 22 h 35"/>
                <a:gd name="T10" fmla="*/ 40 w 42"/>
                <a:gd name="T11" fmla="*/ 20 h 35"/>
                <a:gd name="T12" fmla="*/ 34 w 42"/>
                <a:gd name="T13" fmla="*/ 14 h 35"/>
                <a:gd name="T14" fmla="*/ 30 w 42"/>
                <a:gd name="T15" fmla="*/ 4 h 35"/>
                <a:gd name="T16" fmla="*/ 19 w 42"/>
                <a:gd name="T17" fmla="*/ 14 h 35"/>
                <a:gd name="T18" fmla="*/ 12 w 42"/>
                <a:gd name="T19" fmla="*/ 23 h 35"/>
                <a:gd name="T20" fmla="*/ 1 w 42"/>
                <a:gd name="T21" fmla="*/ 28 h 35"/>
                <a:gd name="T22" fmla="*/ 9 w 42"/>
                <a:gd name="T2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5">
                  <a:moveTo>
                    <a:pt x="9" y="31"/>
                  </a:moveTo>
                  <a:cubicBezTo>
                    <a:pt x="12" y="30"/>
                    <a:pt x="16" y="28"/>
                    <a:pt x="20" y="28"/>
                  </a:cubicBezTo>
                  <a:cubicBezTo>
                    <a:pt x="24" y="28"/>
                    <a:pt x="26" y="31"/>
                    <a:pt x="29" y="33"/>
                  </a:cubicBezTo>
                  <a:cubicBezTo>
                    <a:pt x="34" y="35"/>
                    <a:pt x="35" y="33"/>
                    <a:pt x="36" y="28"/>
                  </a:cubicBezTo>
                  <a:cubicBezTo>
                    <a:pt x="36" y="26"/>
                    <a:pt x="35" y="23"/>
                    <a:pt x="36" y="22"/>
                  </a:cubicBezTo>
                  <a:cubicBezTo>
                    <a:pt x="37" y="21"/>
                    <a:pt x="40" y="21"/>
                    <a:pt x="40" y="20"/>
                  </a:cubicBezTo>
                  <a:cubicBezTo>
                    <a:pt x="42" y="15"/>
                    <a:pt x="36" y="16"/>
                    <a:pt x="34" y="14"/>
                  </a:cubicBezTo>
                  <a:cubicBezTo>
                    <a:pt x="31" y="12"/>
                    <a:pt x="32" y="6"/>
                    <a:pt x="30" y="4"/>
                  </a:cubicBezTo>
                  <a:cubicBezTo>
                    <a:pt x="24" y="0"/>
                    <a:pt x="20" y="11"/>
                    <a:pt x="19" y="14"/>
                  </a:cubicBezTo>
                  <a:cubicBezTo>
                    <a:pt x="18" y="19"/>
                    <a:pt x="16" y="21"/>
                    <a:pt x="12" y="23"/>
                  </a:cubicBezTo>
                  <a:cubicBezTo>
                    <a:pt x="9" y="24"/>
                    <a:pt x="3" y="25"/>
                    <a:pt x="1" y="28"/>
                  </a:cubicBezTo>
                  <a:cubicBezTo>
                    <a:pt x="0" y="33"/>
                    <a:pt x="6" y="32"/>
                    <a:pt x="9" y="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41"/>
            <p:cNvSpPr>
              <a:spLocks/>
            </p:cNvSpPr>
            <p:nvPr/>
          </p:nvSpPr>
          <p:spPr bwMode="auto">
            <a:xfrm>
              <a:off x="4710113" y="2824163"/>
              <a:ext cx="530225" cy="433388"/>
            </a:xfrm>
            <a:custGeom>
              <a:avLst/>
              <a:gdLst>
                <a:gd name="T0" fmla="*/ 82 w 280"/>
                <a:gd name="T1" fmla="*/ 155 h 228"/>
                <a:gd name="T2" fmla="*/ 93 w 280"/>
                <a:gd name="T3" fmla="*/ 153 h 228"/>
                <a:gd name="T4" fmla="*/ 118 w 280"/>
                <a:gd name="T5" fmla="*/ 182 h 228"/>
                <a:gd name="T6" fmla="*/ 138 w 280"/>
                <a:gd name="T7" fmla="*/ 196 h 228"/>
                <a:gd name="T8" fmla="*/ 160 w 280"/>
                <a:gd name="T9" fmla="*/ 191 h 228"/>
                <a:gd name="T10" fmla="*/ 174 w 280"/>
                <a:gd name="T11" fmla="*/ 192 h 228"/>
                <a:gd name="T12" fmla="*/ 197 w 280"/>
                <a:gd name="T13" fmla="*/ 186 h 228"/>
                <a:gd name="T14" fmla="*/ 197 w 280"/>
                <a:gd name="T15" fmla="*/ 194 h 228"/>
                <a:gd name="T16" fmla="*/ 204 w 280"/>
                <a:gd name="T17" fmla="*/ 209 h 228"/>
                <a:gd name="T18" fmla="*/ 236 w 280"/>
                <a:gd name="T19" fmla="*/ 207 h 228"/>
                <a:gd name="T20" fmla="*/ 258 w 280"/>
                <a:gd name="T21" fmla="*/ 185 h 228"/>
                <a:gd name="T22" fmla="*/ 263 w 280"/>
                <a:gd name="T23" fmla="*/ 176 h 228"/>
                <a:gd name="T24" fmla="*/ 247 w 280"/>
                <a:gd name="T25" fmla="*/ 148 h 228"/>
                <a:gd name="T26" fmla="*/ 229 w 280"/>
                <a:gd name="T27" fmla="*/ 132 h 228"/>
                <a:gd name="T28" fmla="*/ 239 w 280"/>
                <a:gd name="T29" fmla="*/ 119 h 228"/>
                <a:gd name="T30" fmla="*/ 259 w 280"/>
                <a:gd name="T31" fmla="*/ 99 h 228"/>
                <a:gd name="T32" fmla="*/ 255 w 280"/>
                <a:gd name="T33" fmla="*/ 82 h 228"/>
                <a:gd name="T34" fmla="*/ 261 w 280"/>
                <a:gd name="T35" fmla="*/ 62 h 228"/>
                <a:gd name="T36" fmla="*/ 268 w 280"/>
                <a:gd name="T37" fmla="*/ 44 h 228"/>
                <a:gd name="T38" fmla="*/ 280 w 280"/>
                <a:gd name="T39" fmla="*/ 32 h 228"/>
                <a:gd name="T40" fmla="*/ 257 w 280"/>
                <a:gd name="T41" fmla="*/ 16 h 228"/>
                <a:gd name="T42" fmla="*/ 244 w 280"/>
                <a:gd name="T43" fmla="*/ 2 h 228"/>
                <a:gd name="T44" fmla="*/ 197 w 280"/>
                <a:gd name="T45" fmla="*/ 8 h 228"/>
                <a:gd name="T46" fmla="*/ 190 w 280"/>
                <a:gd name="T47" fmla="*/ 0 h 228"/>
                <a:gd name="T48" fmla="*/ 163 w 280"/>
                <a:gd name="T49" fmla="*/ 8 h 228"/>
                <a:gd name="T50" fmla="*/ 132 w 280"/>
                <a:gd name="T51" fmla="*/ 22 h 228"/>
                <a:gd name="T52" fmla="*/ 135 w 280"/>
                <a:gd name="T53" fmla="*/ 40 h 228"/>
                <a:gd name="T54" fmla="*/ 132 w 280"/>
                <a:gd name="T55" fmla="*/ 62 h 228"/>
                <a:gd name="T56" fmla="*/ 122 w 280"/>
                <a:gd name="T57" fmla="*/ 75 h 228"/>
                <a:gd name="T58" fmla="*/ 109 w 280"/>
                <a:gd name="T59" fmla="*/ 81 h 228"/>
                <a:gd name="T60" fmla="*/ 86 w 280"/>
                <a:gd name="T61" fmla="*/ 89 h 228"/>
                <a:gd name="T62" fmla="*/ 45 w 280"/>
                <a:gd name="T63" fmla="*/ 97 h 228"/>
                <a:gd name="T64" fmla="*/ 24 w 280"/>
                <a:gd name="T65" fmla="*/ 74 h 228"/>
                <a:gd name="T66" fmla="*/ 8 w 280"/>
                <a:gd name="T67" fmla="*/ 91 h 228"/>
                <a:gd name="T68" fmla="*/ 2 w 280"/>
                <a:gd name="T69" fmla="*/ 111 h 228"/>
                <a:gd name="T70" fmla="*/ 20 w 280"/>
                <a:gd name="T71" fmla="*/ 111 h 228"/>
                <a:gd name="T72" fmla="*/ 54 w 280"/>
                <a:gd name="T73" fmla="*/ 137 h 228"/>
                <a:gd name="T74" fmla="*/ 40 w 280"/>
                <a:gd name="T75" fmla="*/ 150 h 228"/>
                <a:gd name="T76" fmla="*/ 69 w 280"/>
                <a:gd name="T77" fmla="*/ 15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0" h="228">
                  <a:moveTo>
                    <a:pt x="69" y="156"/>
                  </a:moveTo>
                  <a:cubicBezTo>
                    <a:pt x="74" y="155"/>
                    <a:pt x="77" y="154"/>
                    <a:pt x="82" y="155"/>
                  </a:cubicBezTo>
                  <a:cubicBezTo>
                    <a:pt x="83" y="155"/>
                    <a:pt x="85" y="156"/>
                    <a:pt x="87" y="156"/>
                  </a:cubicBezTo>
                  <a:cubicBezTo>
                    <a:pt x="89" y="155"/>
                    <a:pt x="91" y="153"/>
                    <a:pt x="93" y="153"/>
                  </a:cubicBezTo>
                  <a:cubicBezTo>
                    <a:pt x="101" y="152"/>
                    <a:pt x="105" y="165"/>
                    <a:pt x="107" y="171"/>
                  </a:cubicBezTo>
                  <a:cubicBezTo>
                    <a:pt x="109" y="178"/>
                    <a:pt x="111" y="181"/>
                    <a:pt x="118" y="182"/>
                  </a:cubicBezTo>
                  <a:cubicBezTo>
                    <a:pt x="124" y="183"/>
                    <a:pt x="137" y="180"/>
                    <a:pt x="141" y="186"/>
                  </a:cubicBezTo>
                  <a:cubicBezTo>
                    <a:pt x="144" y="189"/>
                    <a:pt x="137" y="192"/>
                    <a:pt x="138" y="196"/>
                  </a:cubicBezTo>
                  <a:cubicBezTo>
                    <a:pt x="139" y="202"/>
                    <a:pt x="144" y="205"/>
                    <a:pt x="149" y="202"/>
                  </a:cubicBezTo>
                  <a:cubicBezTo>
                    <a:pt x="154" y="199"/>
                    <a:pt x="154" y="193"/>
                    <a:pt x="160" y="191"/>
                  </a:cubicBezTo>
                  <a:cubicBezTo>
                    <a:pt x="162" y="190"/>
                    <a:pt x="166" y="188"/>
                    <a:pt x="168" y="188"/>
                  </a:cubicBezTo>
                  <a:cubicBezTo>
                    <a:pt x="173" y="188"/>
                    <a:pt x="171" y="191"/>
                    <a:pt x="174" y="192"/>
                  </a:cubicBezTo>
                  <a:cubicBezTo>
                    <a:pt x="181" y="196"/>
                    <a:pt x="187" y="189"/>
                    <a:pt x="187" y="183"/>
                  </a:cubicBezTo>
                  <a:cubicBezTo>
                    <a:pt x="191" y="182"/>
                    <a:pt x="194" y="183"/>
                    <a:pt x="197" y="186"/>
                  </a:cubicBezTo>
                  <a:cubicBezTo>
                    <a:pt x="198" y="187"/>
                    <a:pt x="199" y="188"/>
                    <a:pt x="199" y="190"/>
                  </a:cubicBezTo>
                  <a:cubicBezTo>
                    <a:pt x="199" y="193"/>
                    <a:pt x="198" y="192"/>
                    <a:pt x="197" y="194"/>
                  </a:cubicBezTo>
                  <a:cubicBezTo>
                    <a:pt x="194" y="198"/>
                    <a:pt x="195" y="198"/>
                    <a:pt x="200" y="201"/>
                  </a:cubicBezTo>
                  <a:cubicBezTo>
                    <a:pt x="204" y="203"/>
                    <a:pt x="204" y="203"/>
                    <a:pt x="204" y="209"/>
                  </a:cubicBezTo>
                  <a:cubicBezTo>
                    <a:pt x="205" y="217"/>
                    <a:pt x="206" y="228"/>
                    <a:pt x="216" y="223"/>
                  </a:cubicBezTo>
                  <a:cubicBezTo>
                    <a:pt x="223" y="220"/>
                    <a:pt x="230" y="213"/>
                    <a:pt x="236" y="207"/>
                  </a:cubicBezTo>
                  <a:cubicBezTo>
                    <a:pt x="241" y="203"/>
                    <a:pt x="248" y="199"/>
                    <a:pt x="252" y="194"/>
                  </a:cubicBezTo>
                  <a:cubicBezTo>
                    <a:pt x="254" y="191"/>
                    <a:pt x="256" y="188"/>
                    <a:pt x="258" y="185"/>
                  </a:cubicBezTo>
                  <a:cubicBezTo>
                    <a:pt x="258" y="183"/>
                    <a:pt x="259" y="181"/>
                    <a:pt x="260" y="179"/>
                  </a:cubicBezTo>
                  <a:cubicBezTo>
                    <a:pt x="260" y="178"/>
                    <a:pt x="262" y="177"/>
                    <a:pt x="263" y="176"/>
                  </a:cubicBezTo>
                  <a:cubicBezTo>
                    <a:pt x="267" y="170"/>
                    <a:pt x="257" y="162"/>
                    <a:pt x="252" y="158"/>
                  </a:cubicBezTo>
                  <a:cubicBezTo>
                    <a:pt x="248" y="155"/>
                    <a:pt x="249" y="153"/>
                    <a:pt x="247" y="148"/>
                  </a:cubicBezTo>
                  <a:cubicBezTo>
                    <a:pt x="246" y="145"/>
                    <a:pt x="243" y="142"/>
                    <a:pt x="241" y="139"/>
                  </a:cubicBezTo>
                  <a:cubicBezTo>
                    <a:pt x="237" y="134"/>
                    <a:pt x="232" y="136"/>
                    <a:pt x="229" y="132"/>
                  </a:cubicBezTo>
                  <a:cubicBezTo>
                    <a:pt x="225" y="129"/>
                    <a:pt x="229" y="124"/>
                    <a:pt x="232" y="122"/>
                  </a:cubicBezTo>
                  <a:cubicBezTo>
                    <a:pt x="234" y="121"/>
                    <a:pt x="237" y="119"/>
                    <a:pt x="239" y="119"/>
                  </a:cubicBezTo>
                  <a:cubicBezTo>
                    <a:pt x="240" y="119"/>
                    <a:pt x="242" y="120"/>
                    <a:pt x="243" y="120"/>
                  </a:cubicBezTo>
                  <a:cubicBezTo>
                    <a:pt x="249" y="120"/>
                    <a:pt x="257" y="104"/>
                    <a:pt x="259" y="99"/>
                  </a:cubicBezTo>
                  <a:cubicBezTo>
                    <a:pt x="260" y="96"/>
                    <a:pt x="261" y="92"/>
                    <a:pt x="259" y="90"/>
                  </a:cubicBezTo>
                  <a:cubicBezTo>
                    <a:pt x="257" y="87"/>
                    <a:pt x="253" y="88"/>
                    <a:pt x="255" y="82"/>
                  </a:cubicBezTo>
                  <a:cubicBezTo>
                    <a:pt x="256" y="78"/>
                    <a:pt x="260" y="79"/>
                    <a:pt x="261" y="74"/>
                  </a:cubicBezTo>
                  <a:cubicBezTo>
                    <a:pt x="262" y="71"/>
                    <a:pt x="261" y="66"/>
                    <a:pt x="261" y="62"/>
                  </a:cubicBezTo>
                  <a:cubicBezTo>
                    <a:pt x="261" y="58"/>
                    <a:pt x="260" y="55"/>
                    <a:pt x="262" y="51"/>
                  </a:cubicBezTo>
                  <a:cubicBezTo>
                    <a:pt x="263" y="48"/>
                    <a:pt x="266" y="46"/>
                    <a:pt x="268" y="44"/>
                  </a:cubicBezTo>
                  <a:cubicBezTo>
                    <a:pt x="271" y="41"/>
                    <a:pt x="274" y="38"/>
                    <a:pt x="277" y="35"/>
                  </a:cubicBezTo>
                  <a:cubicBezTo>
                    <a:pt x="278" y="34"/>
                    <a:pt x="279" y="33"/>
                    <a:pt x="280" y="32"/>
                  </a:cubicBezTo>
                  <a:cubicBezTo>
                    <a:pt x="279" y="30"/>
                    <a:pt x="277" y="28"/>
                    <a:pt x="275" y="26"/>
                  </a:cubicBezTo>
                  <a:cubicBezTo>
                    <a:pt x="269" y="22"/>
                    <a:pt x="256" y="26"/>
                    <a:pt x="257" y="16"/>
                  </a:cubicBezTo>
                  <a:cubicBezTo>
                    <a:pt x="257" y="12"/>
                    <a:pt x="259" y="8"/>
                    <a:pt x="254" y="5"/>
                  </a:cubicBezTo>
                  <a:cubicBezTo>
                    <a:pt x="252" y="3"/>
                    <a:pt x="247" y="3"/>
                    <a:pt x="244" y="2"/>
                  </a:cubicBezTo>
                  <a:cubicBezTo>
                    <a:pt x="236" y="2"/>
                    <a:pt x="228" y="4"/>
                    <a:pt x="221" y="5"/>
                  </a:cubicBezTo>
                  <a:cubicBezTo>
                    <a:pt x="213" y="6"/>
                    <a:pt x="205" y="9"/>
                    <a:pt x="197" y="8"/>
                  </a:cubicBezTo>
                  <a:cubicBezTo>
                    <a:pt x="193" y="7"/>
                    <a:pt x="190" y="6"/>
                    <a:pt x="190" y="2"/>
                  </a:cubicBezTo>
                  <a:cubicBezTo>
                    <a:pt x="190" y="1"/>
                    <a:pt x="190" y="1"/>
                    <a:pt x="190" y="0"/>
                  </a:cubicBezTo>
                  <a:cubicBezTo>
                    <a:pt x="184" y="3"/>
                    <a:pt x="179" y="7"/>
                    <a:pt x="173" y="9"/>
                  </a:cubicBezTo>
                  <a:cubicBezTo>
                    <a:pt x="169" y="10"/>
                    <a:pt x="166" y="9"/>
                    <a:pt x="163" y="8"/>
                  </a:cubicBezTo>
                  <a:cubicBezTo>
                    <a:pt x="159" y="7"/>
                    <a:pt x="155" y="7"/>
                    <a:pt x="151" y="8"/>
                  </a:cubicBezTo>
                  <a:cubicBezTo>
                    <a:pt x="144" y="10"/>
                    <a:pt x="135" y="16"/>
                    <a:pt x="132" y="22"/>
                  </a:cubicBezTo>
                  <a:cubicBezTo>
                    <a:pt x="130" y="26"/>
                    <a:pt x="131" y="29"/>
                    <a:pt x="131" y="33"/>
                  </a:cubicBezTo>
                  <a:cubicBezTo>
                    <a:pt x="132" y="35"/>
                    <a:pt x="134" y="38"/>
                    <a:pt x="135" y="40"/>
                  </a:cubicBezTo>
                  <a:cubicBezTo>
                    <a:pt x="138" y="45"/>
                    <a:pt x="138" y="46"/>
                    <a:pt x="137" y="52"/>
                  </a:cubicBezTo>
                  <a:cubicBezTo>
                    <a:pt x="136" y="57"/>
                    <a:pt x="135" y="58"/>
                    <a:pt x="132" y="62"/>
                  </a:cubicBezTo>
                  <a:cubicBezTo>
                    <a:pt x="128" y="65"/>
                    <a:pt x="129" y="69"/>
                    <a:pt x="127" y="72"/>
                  </a:cubicBezTo>
                  <a:cubicBezTo>
                    <a:pt x="126" y="74"/>
                    <a:pt x="124" y="74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7" y="82"/>
                    <a:pt x="113" y="81"/>
                    <a:pt x="109" y="81"/>
                  </a:cubicBezTo>
                  <a:cubicBezTo>
                    <a:pt x="104" y="81"/>
                    <a:pt x="101" y="82"/>
                    <a:pt x="97" y="83"/>
                  </a:cubicBezTo>
                  <a:cubicBezTo>
                    <a:pt x="91" y="84"/>
                    <a:pt x="90" y="86"/>
                    <a:pt x="86" y="89"/>
                  </a:cubicBezTo>
                  <a:cubicBezTo>
                    <a:pt x="79" y="93"/>
                    <a:pt x="73" y="84"/>
                    <a:pt x="65" y="87"/>
                  </a:cubicBezTo>
                  <a:cubicBezTo>
                    <a:pt x="57" y="91"/>
                    <a:pt x="56" y="104"/>
                    <a:pt x="45" y="97"/>
                  </a:cubicBezTo>
                  <a:cubicBezTo>
                    <a:pt x="39" y="92"/>
                    <a:pt x="34" y="86"/>
                    <a:pt x="31" y="80"/>
                  </a:cubicBezTo>
                  <a:cubicBezTo>
                    <a:pt x="29" y="76"/>
                    <a:pt x="27" y="75"/>
                    <a:pt x="24" y="74"/>
                  </a:cubicBezTo>
                  <a:cubicBezTo>
                    <a:pt x="23" y="78"/>
                    <a:pt x="19" y="78"/>
                    <a:pt x="15" y="80"/>
                  </a:cubicBezTo>
                  <a:cubicBezTo>
                    <a:pt x="10" y="82"/>
                    <a:pt x="8" y="85"/>
                    <a:pt x="8" y="91"/>
                  </a:cubicBezTo>
                  <a:cubicBezTo>
                    <a:pt x="8" y="95"/>
                    <a:pt x="9" y="98"/>
                    <a:pt x="6" y="102"/>
                  </a:cubicBezTo>
                  <a:cubicBezTo>
                    <a:pt x="4" y="105"/>
                    <a:pt x="0" y="106"/>
                    <a:pt x="2" y="111"/>
                  </a:cubicBezTo>
                  <a:cubicBezTo>
                    <a:pt x="4" y="114"/>
                    <a:pt x="7" y="116"/>
                    <a:pt x="10" y="116"/>
                  </a:cubicBezTo>
                  <a:cubicBezTo>
                    <a:pt x="15" y="116"/>
                    <a:pt x="16" y="113"/>
                    <a:pt x="20" y="111"/>
                  </a:cubicBezTo>
                  <a:cubicBezTo>
                    <a:pt x="29" y="107"/>
                    <a:pt x="38" y="114"/>
                    <a:pt x="45" y="119"/>
                  </a:cubicBezTo>
                  <a:cubicBezTo>
                    <a:pt x="51" y="123"/>
                    <a:pt x="56" y="129"/>
                    <a:pt x="54" y="137"/>
                  </a:cubicBezTo>
                  <a:cubicBezTo>
                    <a:pt x="52" y="145"/>
                    <a:pt x="50" y="152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1"/>
                    <a:pt x="40" y="151"/>
                    <a:pt x="41" y="152"/>
                  </a:cubicBezTo>
                  <a:cubicBezTo>
                    <a:pt x="47" y="161"/>
                    <a:pt x="59" y="159"/>
                    <a:pt x="69" y="1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42"/>
            <p:cNvSpPr>
              <a:spLocks/>
            </p:cNvSpPr>
            <p:nvPr/>
          </p:nvSpPr>
          <p:spPr bwMode="auto">
            <a:xfrm>
              <a:off x="4714876" y="2798763"/>
              <a:ext cx="255588" cy="222250"/>
            </a:xfrm>
            <a:custGeom>
              <a:avLst/>
              <a:gdLst>
                <a:gd name="T0" fmla="*/ 28 w 135"/>
                <a:gd name="T1" fmla="*/ 94 h 118"/>
                <a:gd name="T2" fmla="*/ 42 w 135"/>
                <a:gd name="T3" fmla="*/ 111 h 118"/>
                <a:gd name="T4" fmla="*/ 62 w 135"/>
                <a:gd name="T5" fmla="*/ 101 h 118"/>
                <a:gd name="T6" fmla="*/ 83 w 135"/>
                <a:gd name="T7" fmla="*/ 103 h 118"/>
                <a:gd name="T8" fmla="*/ 94 w 135"/>
                <a:gd name="T9" fmla="*/ 97 h 118"/>
                <a:gd name="T10" fmla="*/ 106 w 135"/>
                <a:gd name="T11" fmla="*/ 95 h 118"/>
                <a:gd name="T12" fmla="*/ 117 w 135"/>
                <a:gd name="T13" fmla="*/ 93 h 118"/>
                <a:gd name="T14" fmla="*/ 119 w 135"/>
                <a:gd name="T15" fmla="*/ 89 h 118"/>
                <a:gd name="T16" fmla="*/ 124 w 135"/>
                <a:gd name="T17" fmla="*/ 86 h 118"/>
                <a:gd name="T18" fmla="*/ 129 w 135"/>
                <a:gd name="T19" fmla="*/ 76 h 118"/>
                <a:gd name="T20" fmla="*/ 134 w 135"/>
                <a:gd name="T21" fmla="*/ 66 h 118"/>
                <a:gd name="T22" fmla="*/ 132 w 135"/>
                <a:gd name="T23" fmla="*/ 54 h 118"/>
                <a:gd name="T24" fmla="*/ 128 w 135"/>
                <a:gd name="T25" fmla="*/ 47 h 118"/>
                <a:gd name="T26" fmla="*/ 128 w 135"/>
                <a:gd name="T27" fmla="*/ 48 h 118"/>
                <a:gd name="T28" fmla="*/ 121 w 135"/>
                <a:gd name="T29" fmla="*/ 56 h 118"/>
                <a:gd name="T30" fmla="*/ 113 w 135"/>
                <a:gd name="T31" fmla="*/ 48 h 118"/>
                <a:gd name="T32" fmla="*/ 104 w 135"/>
                <a:gd name="T33" fmla="*/ 43 h 118"/>
                <a:gd name="T34" fmla="*/ 96 w 135"/>
                <a:gd name="T35" fmla="*/ 23 h 118"/>
                <a:gd name="T36" fmla="*/ 88 w 135"/>
                <a:gd name="T37" fmla="*/ 19 h 118"/>
                <a:gd name="T38" fmla="*/ 81 w 135"/>
                <a:gd name="T39" fmla="*/ 11 h 118"/>
                <a:gd name="T40" fmla="*/ 68 w 135"/>
                <a:gd name="T41" fmla="*/ 15 h 118"/>
                <a:gd name="T42" fmla="*/ 56 w 135"/>
                <a:gd name="T43" fmla="*/ 17 h 118"/>
                <a:gd name="T44" fmla="*/ 33 w 135"/>
                <a:gd name="T45" fmla="*/ 18 h 118"/>
                <a:gd name="T46" fmla="*/ 15 w 135"/>
                <a:gd name="T47" fmla="*/ 11 h 118"/>
                <a:gd name="T48" fmla="*/ 7 w 135"/>
                <a:gd name="T49" fmla="*/ 1 h 118"/>
                <a:gd name="T50" fmla="*/ 4 w 135"/>
                <a:gd name="T51" fmla="*/ 0 h 118"/>
                <a:gd name="T52" fmla="*/ 3 w 135"/>
                <a:gd name="T53" fmla="*/ 2 h 118"/>
                <a:gd name="T54" fmla="*/ 4 w 135"/>
                <a:gd name="T55" fmla="*/ 24 h 118"/>
                <a:gd name="T56" fmla="*/ 3 w 135"/>
                <a:gd name="T57" fmla="*/ 36 h 118"/>
                <a:gd name="T58" fmla="*/ 6 w 135"/>
                <a:gd name="T59" fmla="*/ 48 h 118"/>
                <a:gd name="T60" fmla="*/ 6 w 135"/>
                <a:gd name="T61" fmla="*/ 69 h 118"/>
                <a:gd name="T62" fmla="*/ 10 w 135"/>
                <a:gd name="T63" fmla="*/ 72 h 118"/>
                <a:gd name="T64" fmla="*/ 20 w 135"/>
                <a:gd name="T65" fmla="*/ 85 h 118"/>
                <a:gd name="T66" fmla="*/ 21 w 135"/>
                <a:gd name="T67" fmla="*/ 88 h 118"/>
                <a:gd name="T68" fmla="*/ 28 w 135"/>
                <a:gd name="T69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18">
                  <a:moveTo>
                    <a:pt x="28" y="94"/>
                  </a:moveTo>
                  <a:cubicBezTo>
                    <a:pt x="31" y="100"/>
                    <a:pt x="36" y="106"/>
                    <a:pt x="42" y="111"/>
                  </a:cubicBezTo>
                  <a:cubicBezTo>
                    <a:pt x="53" y="118"/>
                    <a:pt x="54" y="105"/>
                    <a:pt x="62" y="101"/>
                  </a:cubicBezTo>
                  <a:cubicBezTo>
                    <a:pt x="70" y="98"/>
                    <a:pt x="76" y="107"/>
                    <a:pt x="83" y="103"/>
                  </a:cubicBezTo>
                  <a:cubicBezTo>
                    <a:pt x="87" y="100"/>
                    <a:pt x="88" y="98"/>
                    <a:pt x="94" y="97"/>
                  </a:cubicBezTo>
                  <a:cubicBezTo>
                    <a:pt x="98" y="96"/>
                    <a:pt x="101" y="95"/>
                    <a:pt x="106" y="95"/>
                  </a:cubicBezTo>
                  <a:cubicBezTo>
                    <a:pt x="110" y="95"/>
                    <a:pt x="114" y="96"/>
                    <a:pt x="117" y="93"/>
                  </a:cubicBezTo>
                  <a:cubicBezTo>
                    <a:pt x="118" y="92"/>
                    <a:pt x="118" y="90"/>
                    <a:pt x="119" y="89"/>
                  </a:cubicBezTo>
                  <a:cubicBezTo>
                    <a:pt x="121" y="88"/>
                    <a:pt x="123" y="88"/>
                    <a:pt x="124" y="86"/>
                  </a:cubicBezTo>
                  <a:cubicBezTo>
                    <a:pt x="126" y="83"/>
                    <a:pt x="125" y="79"/>
                    <a:pt x="129" y="76"/>
                  </a:cubicBezTo>
                  <a:cubicBezTo>
                    <a:pt x="132" y="72"/>
                    <a:pt x="133" y="71"/>
                    <a:pt x="134" y="66"/>
                  </a:cubicBezTo>
                  <a:cubicBezTo>
                    <a:pt x="135" y="60"/>
                    <a:pt x="135" y="59"/>
                    <a:pt x="132" y="54"/>
                  </a:cubicBezTo>
                  <a:cubicBezTo>
                    <a:pt x="131" y="52"/>
                    <a:pt x="129" y="49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50"/>
                    <a:pt x="125" y="56"/>
                    <a:pt x="121" y="56"/>
                  </a:cubicBezTo>
                  <a:cubicBezTo>
                    <a:pt x="118" y="56"/>
                    <a:pt x="116" y="50"/>
                    <a:pt x="113" y="48"/>
                  </a:cubicBezTo>
                  <a:cubicBezTo>
                    <a:pt x="110" y="45"/>
                    <a:pt x="107" y="45"/>
                    <a:pt x="104" y="43"/>
                  </a:cubicBezTo>
                  <a:cubicBezTo>
                    <a:pt x="98" y="38"/>
                    <a:pt x="102" y="29"/>
                    <a:pt x="96" y="23"/>
                  </a:cubicBezTo>
                  <a:cubicBezTo>
                    <a:pt x="94" y="21"/>
                    <a:pt x="90" y="21"/>
                    <a:pt x="88" y="19"/>
                  </a:cubicBezTo>
                  <a:cubicBezTo>
                    <a:pt x="85" y="17"/>
                    <a:pt x="84" y="12"/>
                    <a:pt x="81" y="11"/>
                  </a:cubicBezTo>
                  <a:cubicBezTo>
                    <a:pt x="77" y="10"/>
                    <a:pt x="71" y="14"/>
                    <a:pt x="68" y="15"/>
                  </a:cubicBezTo>
                  <a:cubicBezTo>
                    <a:pt x="64" y="16"/>
                    <a:pt x="59" y="16"/>
                    <a:pt x="56" y="17"/>
                  </a:cubicBezTo>
                  <a:cubicBezTo>
                    <a:pt x="49" y="19"/>
                    <a:pt x="39" y="21"/>
                    <a:pt x="33" y="18"/>
                  </a:cubicBezTo>
                  <a:cubicBezTo>
                    <a:pt x="26" y="15"/>
                    <a:pt x="20" y="17"/>
                    <a:pt x="15" y="11"/>
                  </a:cubicBezTo>
                  <a:cubicBezTo>
                    <a:pt x="12" y="8"/>
                    <a:pt x="11" y="4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0" y="9"/>
                    <a:pt x="5" y="17"/>
                    <a:pt x="4" y="24"/>
                  </a:cubicBezTo>
                  <a:cubicBezTo>
                    <a:pt x="3" y="29"/>
                    <a:pt x="2" y="31"/>
                    <a:pt x="3" y="36"/>
                  </a:cubicBezTo>
                  <a:cubicBezTo>
                    <a:pt x="4" y="40"/>
                    <a:pt x="5" y="44"/>
                    <a:pt x="6" y="48"/>
                  </a:cubicBezTo>
                  <a:cubicBezTo>
                    <a:pt x="7" y="55"/>
                    <a:pt x="11" y="61"/>
                    <a:pt x="6" y="69"/>
                  </a:cubicBezTo>
                  <a:cubicBezTo>
                    <a:pt x="7" y="70"/>
                    <a:pt x="9" y="71"/>
                    <a:pt x="10" y="72"/>
                  </a:cubicBezTo>
                  <a:cubicBezTo>
                    <a:pt x="15" y="75"/>
                    <a:pt x="19" y="78"/>
                    <a:pt x="20" y="85"/>
                  </a:cubicBezTo>
                  <a:cubicBezTo>
                    <a:pt x="21" y="86"/>
                    <a:pt x="21" y="87"/>
                    <a:pt x="21" y="88"/>
                  </a:cubicBezTo>
                  <a:cubicBezTo>
                    <a:pt x="24" y="89"/>
                    <a:pt x="26" y="90"/>
                    <a:pt x="2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43"/>
            <p:cNvSpPr>
              <a:spLocks/>
            </p:cNvSpPr>
            <p:nvPr/>
          </p:nvSpPr>
          <p:spPr bwMode="auto">
            <a:xfrm>
              <a:off x="3346451" y="3098800"/>
              <a:ext cx="498475" cy="725488"/>
            </a:xfrm>
            <a:custGeom>
              <a:avLst/>
              <a:gdLst>
                <a:gd name="T0" fmla="*/ 221 w 263"/>
                <a:gd name="T1" fmla="*/ 288 h 382"/>
                <a:gd name="T2" fmla="*/ 237 w 263"/>
                <a:gd name="T3" fmla="*/ 280 h 382"/>
                <a:gd name="T4" fmla="*/ 237 w 263"/>
                <a:gd name="T5" fmla="*/ 270 h 382"/>
                <a:gd name="T6" fmla="*/ 241 w 263"/>
                <a:gd name="T7" fmla="*/ 250 h 382"/>
                <a:gd name="T8" fmla="*/ 253 w 263"/>
                <a:gd name="T9" fmla="*/ 237 h 382"/>
                <a:gd name="T10" fmla="*/ 261 w 263"/>
                <a:gd name="T11" fmla="*/ 214 h 382"/>
                <a:gd name="T12" fmla="*/ 249 w 263"/>
                <a:gd name="T13" fmla="*/ 197 h 382"/>
                <a:gd name="T14" fmla="*/ 233 w 263"/>
                <a:gd name="T15" fmla="*/ 173 h 382"/>
                <a:gd name="T16" fmla="*/ 232 w 263"/>
                <a:gd name="T17" fmla="*/ 152 h 382"/>
                <a:gd name="T18" fmla="*/ 240 w 263"/>
                <a:gd name="T19" fmla="*/ 132 h 382"/>
                <a:gd name="T20" fmla="*/ 244 w 263"/>
                <a:gd name="T21" fmla="*/ 111 h 382"/>
                <a:gd name="T22" fmla="*/ 245 w 263"/>
                <a:gd name="T23" fmla="*/ 100 h 382"/>
                <a:gd name="T24" fmla="*/ 257 w 263"/>
                <a:gd name="T25" fmla="*/ 90 h 382"/>
                <a:gd name="T26" fmla="*/ 230 w 263"/>
                <a:gd name="T27" fmla="*/ 80 h 382"/>
                <a:gd name="T28" fmla="*/ 198 w 263"/>
                <a:gd name="T29" fmla="*/ 72 h 382"/>
                <a:gd name="T30" fmla="*/ 184 w 263"/>
                <a:gd name="T31" fmla="*/ 65 h 382"/>
                <a:gd name="T32" fmla="*/ 189 w 263"/>
                <a:gd name="T33" fmla="*/ 50 h 382"/>
                <a:gd name="T34" fmla="*/ 188 w 263"/>
                <a:gd name="T35" fmla="*/ 28 h 382"/>
                <a:gd name="T36" fmla="*/ 179 w 263"/>
                <a:gd name="T37" fmla="*/ 3 h 382"/>
                <a:gd name="T38" fmla="*/ 136 w 263"/>
                <a:gd name="T39" fmla="*/ 21 h 382"/>
                <a:gd name="T40" fmla="*/ 121 w 263"/>
                <a:gd name="T41" fmla="*/ 32 h 382"/>
                <a:gd name="T42" fmla="*/ 120 w 263"/>
                <a:gd name="T43" fmla="*/ 58 h 382"/>
                <a:gd name="T44" fmla="*/ 133 w 263"/>
                <a:gd name="T45" fmla="*/ 78 h 382"/>
                <a:gd name="T46" fmla="*/ 122 w 263"/>
                <a:gd name="T47" fmla="*/ 104 h 382"/>
                <a:gd name="T48" fmla="*/ 109 w 263"/>
                <a:gd name="T49" fmla="*/ 105 h 382"/>
                <a:gd name="T50" fmla="*/ 106 w 263"/>
                <a:gd name="T51" fmla="*/ 92 h 382"/>
                <a:gd name="T52" fmla="*/ 101 w 263"/>
                <a:gd name="T53" fmla="*/ 82 h 382"/>
                <a:gd name="T54" fmla="*/ 90 w 263"/>
                <a:gd name="T55" fmla="*/ 70 h 382"/>
                <a:gd name="T56" fmla="*/ 89 w 263"/>
                <a:gd name="T57" fmla="*/ 59 h 382"/>
                <a:gd name="T58" fmla="*/ 80 w 263"/>
                <a:gd name="T59" fmla="*/ 50 h 382"/>
                <a:gd name="T60" fmla="*/ 70 w 263"/>
                <a:gd name="T61" fmla="*/ 60 h 382"/>
                <a:gd name="T62" fmla="*/ 63 w 263"/>
                <a:gd name="T63" fmla="*/ 71 h 382"/>
                <a:gd name="T64" fmla="*/ 77 w 263"/>
                <a:gd name="T65" fmla="*/ 86 h 382"/>
                <a:gd name="T66" fmla="*/ 88 w 263"/>
                <a:gd name="T67" fmla="*/ 91 h 382"/>
                <a:gd name="T68" fmla="*/ 90 w 263"/>
                <a:gd name="T69" fmla="*/ 113 h 382"/>
                <a:gd name="T70" fmla="*/ 84 w 263"/>
                <a:gd name="T71" fmla="*/ 124 h 382"/>
                <a:gd name="T72" fmla="*/ 79 w 263"/>
                <a:gd name="T73" fmla="*/ 144 h 382"/>
                <a:gd name="T74" fmla="*/ 67 w 263"/>
                <a:gd name="T75" fmla="*/ 157 h 382"/>
                <a:gd name="T76" fmla="*/ 68 w 263"/>
                <a:gd name="T77" fmla="*/ 174 h 382"/>
                <a:gd name="T78" fmla="*/ 51 w 263"/>
                <a:gd name="T79" fmla="*/ 204 h 382"/>
                <a:gd name="T80" fmla="*/ 36 w 263"/>
                <a:gd name="T81" fmla="*/ 217 h 382"/>
                <a:gd name="T82" fmla="*/ 20 w 263"/>
                <a:gd name="T83" fmla="*/ 231 h 382"/>
                <a:gd name="T84" fmla="*/ 0 w 263"/>
                <a:gd name="T85" fmla="*/ 257 h 382"/>
                <a:gd name="T86" fmla="*/ 5 w 263"/>
                <a:gd name="T87" fmla="*/ 292 h 382"/>
                <a:gd name="T88" fmla="*/ 16 w 263"/>
                <a:gd name="T89" fmla="*/ 285 h 382"/>
                <a:gd name="T90" fmla="*/ 42 w 263"/>
                <a:gd name="T91" fmla="*/ 304 h 382"/>
                <a:gd name="T92" fmla="*/ 29 w 263"/>
                <a:gd name="T93" fmla="*/ 317 h 382"/>
                <a:gd name="T94" fmla="*/ 16 w 263"/>
                <a:gd name="T95" fmla="*/ 316 h 382"/>
                <a:gd name="T96" fmla="*/ 23 w 263"/>
                <a:gd name="T97" fmla="*/ 336 h 382"/>
                <a:gd name="T98" fmla="*/ 35 w 263"/>
                <a:gd name="T99" fmla="*/ 341 h 382"/>
                <a:gd name="T100" fmla="*/ 84 w 263"/>
                <a:gd name="T101" fmla="*/ 345 h 382"/>
                <a:gd name="T102" fmla="*/ 90 w 263"/>
                <a:gd name="T103" fmla="*/ 379 h 382"/>
                <a:gd name="T104" fmla="*/ 104 w 263"/>
                <a:gd name="T105" fmla="*/ 368 h 382"/>
                <a:gd name="T106" fmla="*/ 130 w 263"/>
                <a:gd name="T107" fmla="*/ 349 h 382"/>
                <a:gd name="T108" fmla="*/ 163 w 263"/>
                <a:gd name="T109" fmla="*/ 324 h 382"/>
                <a:gd name="T110" fmla="*/ 186 w 263"/>
                <a:gd name="T111" fmla="*/ 320 h 382"/>
                <a:gd name="T112" fmla="*/ 197 w 263"/>
                <a:gd name="T113" fmla="*/ 31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382">
                  <a:moveTo>
                    <a:pt x="203" y="303"/>
                  </a:moveTo>
                  <a:cubicBezTo>
                    <a:pt x="211" y="299"/>
                    <a:pt x="215" y="295"/>
                    <a:pt x="221" y="288"/>
                  </a:cubicBezTo>
                  <a:cubicBezTo>
                    <a:pt x="223" y="284"/>
                    <a:pt x="223" y="284"/>
                    <a:pt x="228" y="284"/>
                  </a:cubicBezTo>
                  <a:cubicBezTo>
                    <a:pt x="233" y="285"/>
                    <a:pt x="234" y="285"/>
                    <a:pt x="237" y="280"/>
                  </a:cubicBezTo>
                  <a:cubicBezTo>
                    <a:pt x="239" y="278"/>
                    <a:pt x="240" y="276"/>
                    <a:pt x="240" y="274"/>
                  </a:cubicBezTo>
                  <a:cubicBezTo>
                    <a:pt x="240" y="271"/>
                    <a:pt x="239" y="272"/>
                    <a:pt x="237" y="270"/>
                  </a:cubicBezTo>
                  <a:cubicBezTo>
                    <a:pt x="235" y="267"/>
                    <a:pt x="234" y="262"/>
                    <a:pt x="234" y="259"/>
                  </a:cubicBezTo>
                  <a:cubicBezTo>
                    <a:pt x="234" y="253"/>
                    <a:pt x="238" y="254"/>
                    <a:pt x="241" y="250"/>
                  </a:cubicBezTo>
                  <a:cubicBezTo>
                    <a:pt x="243" y="247"/>
                    <a:pt x="239" y="242"/>
                    <a:pt x="242" y="239"/>
                  </a:cubicBezTo>
                  <a:cubicBezTo>
                    <a:pt x="243" y="237"/>
                    <a:pt x="250" y="236"/>
                    <a:pt x="253" y="237"/>
                  </a:cubicBezTo>
                  <a:cubicBezTo>
                    <a:pt x="256" y="239"/>
                    <a:pt x="257" y="243"/>
                    <a:pt x="260" y="238"/>
                  </a:cubicBezTo>
                  <a:cubicBezTo>
                    <a:pt x="263" y="232"/>
                    <a:pt x="262" y="220"/>
                    <a:pt x="261" y="214"/>
                  </a:cubicBezTo>
                  <a:cubicBezTo>
                    <a:pt x="260" y="208"/>
                    <a:pt x="258" y="210"/>
                    <a:pt x="255" y="206"/>
                  </a:cubicBezTo>
                  <a:cubicBezTo>
                    <a:pt x="253" y="203"/>
                    <a:pt x="253" y="199"/>
                    <a:pt x="249" y="197"/>
                  </a:cubicBezTo>
                  <a:cubicBezTo>
                    <a:pt x="242" y="194"/>
                    <a:pt x="231" y="197"/>
                    <a:pt x="231" y="185"/>
                  </a:cubicBezTo>
                  <a:cubicBezTo>
                    <a:pt x="231" y="181"/>
                    <a:pt x="232" y="177"/>
                    <a:pt x="233" y="173"/>
                  </a:cubicBezTo>
                  <a:cubicBezTo>
                    <a:pt x="233" y="169"/>
                    <a:pt x="230" y="167"/>
                    <a:pt x="229" y="163"/>
                  </a:cubicBezTo>
                  <a:cubicBezTo>
                    <a:pt x="228" y="158"/>
                    <a:pt x="230" y="156"/>
                    <a:pt x="232" y="152"/>
                  </a:cubicBezTo>
                  <a:cubicBezTo>
                    <a:pt x="234" y="149"/>
                    <a:pt x="235" y="146"/>
                    <a:pt x="237" y="143"/>
                  </a:cubicBezTo>
                  <a:cubicBezTo>
                    <a:pt x="238" y="139"/>
                    <a:pt x="239" y="135"/>
                    <a:pt x="240" y="132"/>
                  </a:cubicBezTo>
                  <a:cubicBezTo>
                    <a:pt x="241" y="128"/>
                    <a:pt x="244" y="126"/>
                    <a:pt x="245" y="122"/>
                  </a:cubicBezTo>
                  <a:cubicBezTo>
                    <a:pt x="246" y="119"/>
                    <a:pt x="247" y="114"/>
                    <a:pt x="244" y="111"/>
                  </a:cubicBezTo>
                  <a:cubicBezTo>
                    <a:pt x="241" y="108"/>
                    <a:pt x="236" y="109"/>
                    <a:pt x="233" y="107"/>
                  </a:cubicBezTo>
                  <a:cubicBezTo>
                    <a:pt x="232" y="100"/>
                    <a:pt x="240" y="96"/>
                    <a:pt x="245" y="100"/>
                  </a:cubicBezTo>
                  <a:cubicBezTo>
                    <a:pt x="249" y="103"/>
                    <a:pt x="243" y="115"/>
                    <a:pt x="251" y="110"/>
                  </a:cubicBezTo>
                  <a:cubicBezTo>
                    <a:pt x="258" y="106"/>
                    <a:pt x="258" y="97"/>
                    <a:pt x="257" y="90"/>
                  </a:cubicBezTo>
                  <a:cubicBezTo>
                    <a:pt x="256" y="83"/>
                    <a:pt x="248" y="78"/>
                    <a:pt x="242" y="77"/>
                  </a:cubicBezTo>
                  <a:cubicBezTo>
                    <a:pt x="237" y="76"/>
                    <a:pt x="234" y="79"/>
                    <a:pt x="230" y="80"/>
                  </a:cubicBezTo>
                  <a:cubicBezTo>
                    <a:pt x="226" y="80"/>
                    <a:pt x="222" y="80"/>
                    <a:pt x="219" y="80"/>
                  </a:cubicBezTo>
                  <a:cubicBezTo>
                    <a:pt x="212" y="78"/>
                    <a:pt x="205" y="71"/>
                    <a:pt x="198" y="72"/>
                  </a:cubicBezTo>
                  <a:cubicBezTo>
                    <a:pt x="194" y="73"/>
                    <a:pt x="191" y="76"/>
                    <a:pt x="187" y="74"/>
                  </a:cubicBezTo>
                  <a:cubicBezTo>
                    <a:pt x="183" y="72"/>
                    <a:pt x="182" y="68"/>
                    <a:pt x="184" y="65"/>
                  </a:cubicBezTo>
                  <a:cubicBezTo>
                    <a:pt x="186" y="62"/>
                    <a:pt x="192" y="62"/>
                    <a:pt x="193" y="58"/>
                  </a:cubicBezTo>
                  <a:cubicBezTo>
                    <a:pt x="194" y="53"/>
                    <a:pt x="188" y="55"/>
                    <a:pt x="189" y="50"/>
                  </a:cubicBezTo>
                  <a:cubicBezTo>
                    <a:pt x="189" y="45"/>
                    <a:pt x="191" y="43"/>
                    <a:pt x="189" y="38"/>
                  </a:cubicBezTo>
                  <a:cubicBezTo>
                    <a:pt x="188" y="35"/>
                    <a:pt x="186" y="32"/>
                    <a:pt x="188" y="28"/>
                  </a:cubicBezTo>
                  <a:cubicBezTo>
                    <a:pt x="190" y="25"/>
                    <a:pt x="203" y="14"/>
                    <a:pt x="194" y="11"/>
                  </a:cubicBezTo>
                  <a:cubicBezTo>
                    <a:pt x="195" y="2"/>
                    <a:pt x="186" y="0"/>
                    <a:pt x="179" y="3"/>
                  </a:cubicBezTo>
                  <a:cubicBezTo>
                    <a:pt x="172" y="7"/>
                    <a:pt x="166" y="14"/>
                    <a:pt x="159" y="17"/>
                  </a:cubicBezTo>
                  <a:cubicBezTo>
                    <a:pt x="151" y="19"/>
                    <a:pt x="143" y="17"/>
                    <a:pt x="136" y="21"/>
                  </a:cubicBezTo>
                  <a:cubicBezTo>
                    <a:pt x="130" y="24"/>
                    <a:pt x="125" y="25"/>
                    <a:pt x="119" y="23"/>
                  </a:cubicBezTo>
                  <a:cubicBezTo>
                    <a:pt x="120" y="26"/>
                    <a:pt x="121" y="29"/>
                    <a:pt x="121" y="32"/>
                  </a:cubicBezTo>
                  <a:cubicBezTo>
                    <a:pt x="121" y="37"/>
                    <a:pt x="123" y="39"/>
                    <a:pt x="124" y="43"/>
                  </a:cubicBezTo>
                  <a:cubicBezTo>
                    <a:pt x="126" y="49"/>
                    <a:pt x="120" y="53"/>
                    <a:pt x="120" y="58"/>
                  </a:cubicBezTo>
                  <a:cubicBezTo>
                    <a:pt x="120" y="62"/>
                    <a:pt x="125" y="69"/>
                    <a:pt x="130" y="69"/>
                  </a:cubicBezTo>
                  <a:cubicBezTo>
                    <a:pt x="129" y="74"/>
                    <a:pt x="135" y="73"/>
                    <a:pt x="133" y="78"/>
                  </a:cubicBezTo>
                  <a:cubicBezTo>
                    <a:pt x="131" y="82"/>
                    <a:pt x="128" y="82"/>
                    <a:pt x="128" y="87"/>
                  </a:cubicBezTo>
                  <a:cubicBezTo>
                    <a:pt x="129" y="96"/>
                    <a:pt x="132" y="100"/>
                    <a:pt x="122" y="104"/>
                  </a:cubicBezTo>
                  <a:cubicBezTo>
                    <a:pt x="119" y="106"/>
                    <a:pt x="116" y="108"/>
                    <a:pt x="112" y="107"/>
                  </a:cubicBezTo>
                  <a:cubicBezTo>
                    <a:pt x="109" y="107"/>
                    <a:pt x="109" y="107"/>
                    <a:pt x="109" y="105"/>
                  </a:cubicBezTo>
                  <a:cubicBezTo>
                    <a:pt x="108" y="102"/>
                    <a:pt x="110" y="102"/>
                    <a:pt x="110" y="100"/>
                  </a:cubicBezTo>
                  <a:cubicBezTo>
                    <a:pt x="110" y="98"/>
                    <a:pt x="108" y="94"/>
                    <a:pt x="106" y="92"/>
                  </a:cubicBezTo>
                  <a:cubicBezTo>
                    <a:pt x="102" y="90"/>
                    <a:pt x="98" y="94"/>
                    <a:pt x="97" y="89"/>
                  </a:cubicBezTo>
                  <a:cubicBezTo>
                    <a:pt x="96" y="85"/>
                    <a:pt x="100" y="85"/>
                    <a:pt x="101" y="82"/>
                  </a:cubicBezTo>
                  <a:cubicBezTo>
                    <a:pt x="101" y="79"/>
                    <a:pt x="97" y="78"/>
                    <a:pt x="95" y="76"/>
                  </a:cubicBezTo>
                  <a:cubicBezTo>
                    <a:pt x="93" y="75"/>
                    <a:pt x="91" y="73"/>
                    <a:pt x="90" y="70"/>
                  </a:cubicBezTo>
                  <a:cubicBezTo>
                    <a:pt x="89" y="65"/>
                    <a:pt x="92" y="67"/>
                    <a:pt x="92" y="64"/>
                  </a:cubicBezTo>
                  <a:cubicBezTo>
                    <a:pt x="93" y="61"/>
                    <a:pt x="92" y="60"/>
                    <a:pt x="89" y="59"/>
                  </a:cubicBezTo>
                  <a:cubicBezTo>
                    <a:pt x="85" y="57"/>
                    <a:pt x="85" y="59"/>
                    <a:pt x="83" y="54"/>
                  </a:cubicBezTo>
                  <a:cubicBezTo>
                    <a:pt x="82" y="53"/>
                    <a:pt x="81" y="51"/>
                    <a:pt x="80" y="50"/>
                  </a:cubicBezTo>
                  <a:cubicBezTo>
                    <a:pt x="79" y="50"/>
                    <a:pt x="79" y="50"/>
                    <a:pt x="78" y="51"/>
                  </a:cubicBezTo>
                  <a:cubicBezTo>
                    <a:pt x="75" y="54"/>
                    <a:pt x="72" y="57"/>
                    <a:pt x="70" y="60"/>
                  </a:cubicBezTo>
                  <a:cubicBezTo>
                    <a:pt x="68" y="63"/>
                    <a:pt x="68" y="67"/>
                    <a:pt x="66" y="69"/>
                  </a:cubicBezTo>
                  <a:cubicBezTo>
                    <a:pt x="65" y="70"/>
                    <a:pt x="64" y="71"/>
                    <a:pt x="63" y="71"/>
                  </a:cubicBezTo>
                  <a:cubicBezTo>
                    <a:pt x="64" y="75"/>
                    <a:pt x="64" y="79"/>
                    <a:pt x="67" y="82"/>
                  </a:cubicBezTo>
                  <a:cubicBezTo>
                    <a:pt x="70" y="85"/>
                    <a:pt x="73" y="87"/>
                    <a:pt x="77" y="86"/>
                  </a:cubicBezTo>
                  <a:cubicBezTo>
                    <a:pt x="81" y="84"/>
                    <a:pt x="80" y="80"/>
                    <a:pt x="86" y="82"/>
                  </a:cubicBezTo>
                  <a:cubicBezTo>
                    <a:pt x="91" y="84"/>
                    <a:pt x="87" y="87"/>
                    <a:pt x="88" y="91"/>
                  </a:cubicBezTo>
                  <a:cubicBezTo>
                    <a:pt x="89" y="95"/>
                    <a:pt x="91" y="97"/>
                    <a:pt x="90" y="102"/>
                  </a:cubicBezTo>
                  <a:cubicBezTo>
                    <a:pt x="90" y="106"/>
                    <a:pt x="89" y="108"/>
                    <a:pt x="90" y="113"/>
                  </a:cubicBezTo>
                  <a:cubicBezTo>
                    <a:pt x="91" y="115"/>
                    <a:pt x="94" y="120"/>
                    <a:pt x="92" y="123"/>
                  </a:cubicBezTo>
                  <a:cubicBezTo>
                    <a:pt x="90" y="125"/>
                    <a:pt x="86" y="123"/>
                    <a:pt x="84" y="124"/>
                  </a:cubicBezTo>
                  <a:cubicBezTo>
                    <a:pt x="81" y="125"/>
                    <a:pt x="78" y="127"/>
                    <a:pt x="76" y="130"/>
                  </a:cubicBezTo>
                  <a:cubicBezTo>
                    <a:pt x="70" y="138"/>
                    <a:pt x="83" y="138"/>
                    <a:pt x="79" y="144"/>
                  </a:cubicBezTo>
                  <a:cubicBezTo>
                    <a:pt x="78" y="146"/>
                    <a:pt x="73" y="146"/>
                    <a:pt x="71" y="148"/>
                  </a:cubicBezTo>
                  <a:cubicBezTo>
                    <a:pt x="68" y="151"/>
                    <a:pt x="69" y="154"/>
                    <a:pt x="67" y="157"/>
                  </a:cubicBezTo>
                  <a:cubicBezTo>
                    <a:pt x="65" y="163"/>
                    <a:pt x="58" y="167"/>
                    <a:pt x="58" y="174"/>
                  </a:cubicBezTo>
                  <a:cubicBezTo>
                    <a:pt x="62" y="173"/>
                    <a:pt x="67" y="168"/>
                    <a:pt x="68" y="174"/>
                  </a:cubicBezTo>
                  <a:cubicBezTo>
                    <a:pt x="69" y="178"/>
                    <a:pt x="65" y="181"/>
                    <a:pt x="63" y="184"/>
                  </a:cubicBezTo>
                  <a:cubicBezTo>
                    <a:pt x="58" y="190"/>
                    <a:pt x="54" y="197"/>
                    <a:pt x="51" y="204"/>
                  </a:cubicBezTo>
                  <a:cubicBezTo>
                    <a:pt x="49" y="207"/>
                    <a:pt x="47" y="210"/>
                    <a:pt x="43" y="213"/>
                  </a:cubicBezTo>
                  <a:cubicBezTo>
                    <a:pt x="41" y="215"/>
                    <a:pt x="38" y="215"/>
                    <a:pt x="36" y="217"/>
                  </a:cubicBezTo>
                  <a:cubicBezTo>
                    <a:pt x="32" y="221"/>
                    <a:pt x="38" y="237"/>
                    <a:pt x="29" y="236"/>
                  </a:cubicBezTo>
                  <a:cubicBezTo>
                    <a:pt x="25" y="235"/>
                    <a:pt x="25" y="231"/>
                    <a:pt x="20" y="231"/>
                  </a:cubicBezTo>
                  <a:cubicBezTo>
                    <a:pt x="17" y="232"/>
                    <a:pt x="12" y="235"/>
                    <a:pt x="9" y="237"/>
                  </a:cubicBezTo>
                  <a:cubicBezTo>
                    <a:pt x="1" y="241"/>
                    <a:pt x="0" y="248"/>
                    <a:pt x="0" y="257"/>
                  </a:cubicBezTo>
                  <a:cubicBezTo>
                    <a:pt x="0" y="266"/>
                    <a:pt x="3" y="272"/>
                    <a:pt x="2" y="281"/>
                  </a:cubicBezTo>
                  <a:cubicBezTo>
                    <a:pt x="2" y="284"/>
                    <a:pt x="0" y="293"/>
                    <a:pt x="5" y="292"/>
                  </a:cubicBezTo>
                  <a:cubicBezTo>
                    <a:pt x="7" y="292"/>
                    <a:pt x="9" y="289"/>
                    <a:pt x="10" y="288"/>
                  </a:cubicBezTo>
                  <a:cubicBezTo>
                    <a:pt x="12" y="285"/>
                    <a:pt x="13" y="285"/>
                    <a:pt x="16" y="285"/>
                  </a:cubicBezTo>
                  <a:cubicBezTo>
                    <a:pt x="23" y="284"/>
                    <a:pt x="27" y="291"/>
                    <a:pt x="33" y="292"/>
                  </a:cubicBezTo>
                  <a:cubicBezTo>
                    <a:pt x="38" y="294"/>
                    <a:pt x="49" y="297"/>
                    <a:pt x="42" y="304"/>
                  </a:cubicBezTo>
                  <a:cubicBezTo>
                    <a:pt x="39" y="307"/>
                    <a:pt x="38" y="308"/>
                    <a:pt x="36" y="312"/>
                  </a:cubicBezTo>
                  <a:cubicBezTo>
                    <a:pt x="35" y="316"/>
                    <a:pt x="34" y="320"/>
                    <a:pt x="29" y="317"/>
                  </a:cubicBezTo>
                  <a:cubicBezTo>
                    <a:pt x="26" y="316"/>
                    <a:pt x="27" y="312"/>
                    <a:pt x="23" y="311"/>
                  </a:cubicBezTo>
                  <a:cubicBezTo>
                    <a:pt x="19" y="310"/>
                    <a:pt x="16" y="311"/>
                    <a:pt x="16" y="316"/>
                  </a:cubicBezTo>
                  <a:cubicBezTo>
                    <a:pt x="16" y="316"/>
                    <a:pt x="12" y="316"/>
                    <a:pt x="11" y="319"/>
                  </a:cubicBezTo>
                  <a:cubicBezTo>
                    <a:pt x="10" y="324"/>
                    <a:pt x="21" y="330"/>
                    <a:pt x="23" y="336"/>
                  </a:cubicBezTo>
                  <a:cubicBezTo>
                    <a:pt x="24" y="339"/>
                    <a:pt x="23" y="345"/>
                    <a:pt x="27" y="346"/>
                  </a:cubicBezTo>
                  <a:cubicBezTo>
                    <a:pt x="31" y="347"/>
                    <a:pt x="33" y="343"/>
                    <a:pt x="35" y="341"/>
                  </a:cubicBezTo>
                  <a:cubicBezTo>
                    <a:pt x="41" y="335"/>
                    <a:pt x="54" y="335"/>
                    <a:pt x="61" y="335"/>
                  </a:cubicBezTo>
                  <a:cubicBezTo>
                    <a:pt x="70" y="335"/>
                    <a:pt x="79" y="337"/>
                    <a:pt x="84" y="345"/>
                  </a:cubicBezTo>
                  <a:cubicBezTo>
                    <a:pt x="88" y="352"/>
                    <a:pt x="89" y="359"/>
                    <a:pt x="89" y="367"/>
                  </a:cubicBezTo>
                  <a:cubicBezTo>
                    <a:pt x="89" y="370"/>
                    <a:pt x="88" y="376"/>
                    <a:pt x="90" y="379"/>
                  </a:cubicBezTo>
                  <a:cubicBezTo>
                    <a:pt x="93" y="382"/>
                    <a:pt x="97" y="380"/>
                    <a:pt x="100" y="377"/>
                  </a:cubicBezTo>
                  <a:cubicBezTo>
                    <a:pt x="102" y="374"/>
                    <a:pt x="102" y="371"/>
                    <a:pt x="104" y="368"/>
                  </a:cubicBezTo>
                  <a:cubicBezTo>
                    <a:pt x="106" y="365"/>
                    <a:pt x="109" y="362"/>
                    <a:pt x="112" y="359"/>
                  </a:cubicBezTo>
                  <a:cubicBezTo>
                    <a:pt x="117" y="355"/>
                    <a:pt x="123" y="349"/>
                    <a:pt x="130" y="349"/>
                  </a:cubicBezTo>
                  <a:cubicBezTo>
                    <a:pt x="138" y="348"/>
                    <a:pt x="145" y="351"/>
                    <a:pt x="150" y="343"/>
                  </a:cubicBezTo>
                  <a:cubicBezTo>
                    <a:pt x="155" y="336"/>
                    <a:pt x="156" y="329"/>
                    <a:pt x="163" y="324"/>
                  </a:cubicBezTo>
                  <a:cubicBezTo>
                    <a:pt x="167" y="320"/>
                    <a:pt x="173" y="313"/>
                    <a:pt x="180" y="314"/>
                  </a:cubicBezTo>
                  <a:cubicBezTo>
                    <a:pt x="186" y="315"/>
                    <a:pt x="182" y="318"/>
                    <a:pt x="186" y="320"/>
                  </a:cubicBezTo>
                  <a:cubicBezTo>
                    <a:pt x="189" y="321"/>
                    <a:pt x="191" y="318"/>
                    <a:pt x="192" y="316"/>
                  </a:cubicBezTo>
                  <a:cubicBezTo>
                    <a:pt x="193" y="314"/>
                    <a:pt x="194" y="311"/>
                    <a:pt x="197" y="311"/>
                  </a:cubicBezTo>
                  <a:cubicBezTo>
                    <a:pt x="198" y="308"/>
                    <a:pt x="200" y="305"/>
                    <a:pt x="203" y="30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44"/>
            <p:cNvSpPr>
              <a:spLocks/>
            </p:cNvSpPr>
            <p:nvPr/>
          </p:nvSpPr>
          <p:spPr bwMode="auto">
            <a:xfrm>
              <a:off x="3384551" y="2697163"/>
              <a:ext cx="1393825" cy="1266825"/>
            </a:xfrm>
            <a:custGeom>
              <a:avLst/>
              <a:gdLst>
                <a:gd name="T0" fmla="*/ 727 w 735"/>
                <a:gd name="T1" fmla="*/ 385 h 668"/>
                <a:gd name="T2" fmla="*/ 685 w 735"/>
                <a:gd name="T3" fmla="*/ 362 h 668"/>
                <a:gd name="T4" fmla="*/ 627 w 735"/>
                <a:gd name="T5" fmla="*/ 372 h 668"/>
                <a:gd name="T6" fmla="*/ 562 w 735"/>
                <a:gd name="T7" fmla="*/ 357 h 668"/>
                <a:gd name="T8" fmla="*/ 529 w 735"/>
                <a:gd name="T9" fmla="*/ 359 h 668"/>
                <a:gd name="T10" fmla="*/ 478 w 735"/>
                <a:gd name="T11" fmla="*/ 330 h 668"/>
                <a:gd name="T12" fmla="*/ 465 w 735"/>
                <a:gd name="T13" fmla="*/ 294 h 668"/>
                <a:gd name="T14" fmla="*/ 483 w 735"/>
                <a:gd name="T15" fmla="*/ 262 h 668"/>
                <a:gd name="T16" fmla="*/ 473 w 735"/>
                <a:gd name="T17" fmla="*/ 197 h 668"/>
                <a:gd name="T18" fmla="*/ 467 w 735"/>
                <a:gd name="T19" fmla="*/ 116 h 668"/>
                <a:gd name="T20" fmla="*/ 447 w 735"/>
                <a:gd name="T21" fmla="*/ 44 h 668"/>
                <a:gd name="T22" fmla="*/ 419 w 735"/>
                <a:gd name="T23" fmla="*/ 39 h 668"/>
                <a:gd name="T24" fmla="*/ 364 w 735"/>
                <a:gd name="T25" fmla="*/ 26 h 668"/>
                <a:gd name="T26" fmla="*/ 364 w 735"/>
                <a:gd name="T27" fmla="*/ 85 h 668"/>
                <a:gd name="T28" fmla="*/ 369 w 735"/>
                <a:gd name="T29" fmla="*/ 106 h 668"/>
                <a:gd name="T30" fmla="*/ 308 w 735"/>
                <a:gd name="T31" fmla="*/ 130 h 668"/>
                <a:gd name="T32" fmla="*/ 271 w 735"/>
                <a:gd name="T33" fmla="*/ 165 h 668"/>
                <a:gd name="T34" fmla="*/ 241 w 735"/>
                <a:gd name="T35" fmla="*/ 132 h 668"/>
                <a:gd name="T36" fmla="*/ 291 w 735"/>
                <a:gd name="T37" fmla="*/ 112 h 668"/>
                <a:gd name="T38" fmla="*/ 249 w 735"/>
                <a:gd name="T39" fmla="*/ 94 h 668"/>
                <a:gd name="T40" fmla="*/ 254 w 735"/>
                <a:gd name="T41" fmla="*/ 58 h 668"/>
                <a:gd name="T42" fmla="*/ 318 w 735"/>
                <a:gd name="T43" fmla="*/ 13 h 668"/>
                <a:gd name="T44" fmla="*/ 281 w 735"/>
                <a:gd name="T45" fmla="*/ 15 h 668"/>
                <a:gd name="T46" fmla="*/ 216 w 735"/>
                <a:gd name="T47" fmla="*/ 24 h 668"/>
                <a:gd name="T48" fmla="*/ 147 w 735"/>
                <a:gd name="T49" fmla="*/ 37 h 668"/>
                <a:gd name="T50" fmla="*/ 117 w 735"/>
                <a:gd name="T51" fmla="*/ 61 h 668"/>
                <a:gd name="T52" fmla="*/ 73 w 735"/>
                <a:gd name="T53" fmla="*/ 98 h 668"/>
                <a:gd name="T54" fmla="*/ 40 w 735"/>
                <a:gd name="T55" fmla="*/ 109 h 668"/>
                <a:gd name="T56" fmla="*/ 8 w 735"/>
                <a:gd name="T57" fmla="*/ 106 h 668"/>
                <a:gd name="T58" fmla="*/ 21 w 735"/>
                <a:gd name="T59" fmla="*/ 134 h 668"/>
                <a:gd name="T60" fmla="*/ 46 w 735"/>
                <a:gd name="T61" fmla="*/ 149 h 668"/>
                <a:gd name="T62" fmla="*/ 74 w 735"/>
                <a:gd name="T63" fmla="*/ 139 h 668"/>
                <a:gd name="T64" fmla="*/ 108 w 735"/>
                <a:gd name="T65" fmla="*/ 160 h 668"/>
                <a:gd name="T66" fmla="*/ 100 w 735"/>
                <a:gd name="T67" fmla="*/ 192 h 668"/>
                <a:gd name="T68" fmla="*/ 93 w 735"/>
                <a:gd name="T69" fmla="*/ 221 h 668"/>
                <a:gd name="T70" fmla="*/ 139 w 735"/>
                <a:gd name="T71" fmla="*/ 229 h 668"/>
                <a:gd name="T72" fmla="*/ 169 w 735"/>
                <a:gd name="T73" fmla="*/ 250 h 668"/>
                <a:gd name="T74" fmla="*/ 167 w 735"/>
                <a:gd name="T75" fmla="*/ 286 h 668"/>
                <a:gd name="T76" fmla="*/ 222 w 735"/>
                <a:gd name="T77" fmla="*/ 289 h 668"/>
                <a:gd name="T78" fmla="*/ 213 w 735"/>
                <a:gd name="T79" fmla="*/ 319 h 668"/>
                <a:gd name="T80" fmla="*/ 217 w 735"/>
                <a:gd name="T81" fmla="*/ 355 h 668"/>
                <a:gd name="T82" fmla="*/ 211 w 735"/>
                <a:gd name="T83" fmla="*/ 397 h 668"/>
                <a:gd name="T84" fmla="*/ 240 w 735"/>
                <a:gd name="T85" fmla="*/ 450 h 668"/>
                <a:gd name="T86" fmla="*/ 214 w 735"/>
                <a:gd name="T87" fmla="*/ 471 h 668"/>
                <a:gd name="T88" fmla="*/ 208 w 735"/>
                <a:gd name="T89" fmla="*/ 496 h 668"/>
                <a:gd name="T90" fmla="*/ 177 w 735"/>
                <a:gd name="T91" fmla="*/ 523 h 668"/>
                <a:gd name="T92" fmla="*/ 173 w 735"/>
                <a:gd name="T93" fmla="*/ 590 h 668"/>
                <a:gd name="T94" fmla="*/ 163 w 735"/>
                <a:gd name="T95" fmla="*/ 630 h 668"/>
                <a:gd name="T96" fmla="*/ 187 w 735"/>
                <a:gd name="T97" fmla="*/ 663 h 668"/>
                <a:gd name="T98" fmla="*/ 240 w 735"/>
                <a:gd name="T99" fmla="*/ 647 h 668"/>
                <a:gd name="T100" fmla="*/ 282 w 735"/>
                <a:gd name="T101" fmla="*/ 628 h 668"/>
                <a:gd name="T102" fmla="*/ 318 w 735"/>
                <a:gd name="T103" fmla="*/ 620 h 668"/>
                <a:gd name="T104" fmla="*/ 347 w 735"/>
                <a:gd name="T105" fmla="*/ 609 h 668"/>
                <a:gd name="T106" fmla="*/ 377 w 735"/>
                <a:gd name="T107" fmla="*/ 594 h 668"/>
                <a:gd name="T108" fmla="*/ 435 w 735"/>
                <a:gd name="T109" fmla="*/ 584 h 668"/>
                <a:gd name="T110" fmla="*/ 495 w 735"/>
                <a:gd name="T111" fmla="*/ 550 h 668"/>
                <a:gd name="T112" fmla="*/ 525 w 735"/>
                <a:gd name="T113" fmla="*/ 517 h 668"/>
                <a:gd name="T114" fmla="*/ 578 w 735"/>
                <a:gd name="T115" fmla="*/ 517 h 668"/>
                <a:gd name="T116" fmla="*/ 638 w 735"/>
                <a:gd name="T117" fmla="*/ 532 h 668"/>
                <a:gd name="T118" fmla="*/ 710 w 735"/>
                <a:gd name="T119" fmla="*/ 446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5" h="668">
                  <a:moveTo>
                    <a:pt x="708" y="430"/>
                  </a:moveTo>
                  <a:cubicBezTo>
                    <a:pt x="713" y="422"/>
                    <a:pt x="721" y="424"/>
                    <a:pt x="729" y="418"/>
                  </a:cubicBezTo>
                  <a:cubicBezTo>
                    <a:pt x="735" y="412"/>
                    <a:pt x="730" y="404"/>
                    <a:pt x="728" y="396"/>
                  </a:cubicBezTo>
                  <a:cubicBezTo>
                    <a:pt x="727" y="392"/>
                    <a:pt x="727" y="389"/>
                    <a:pt x="727" y="385"/>
                  </a:cubicBezTo>
                  <a:cubicBezTo>
                    <a:pt x="727" y="382"/>
                    <a:pt x="729" y="376"/>
                    <a:pt x="727" y="373"/>
                  </a:cubicBezTo>
                  <a:cubicBezTo>
                    <a:pt x="726" y="371"/>
                    <a:pt x="720" y="370"/>
                    <a:pt x="717" y="369"/>
                  </a:cubicBezTo>
                  <a:cubicBezTo>
                    <a:pt x="713" y="367"/>
                    <a:pt x="709" y="365"/>
                    <a:pt x="705" y="363"/>
                  </a:cubicBezTo>
                  <a:cubicBezTo>
                    <a:pt x="698" y="359"/>
                    <a:pt x="693" y="358"/>
                    <a:pt x="685" y="362"/>
                  </a:cubicBezTo>
                  <a:cubicBezTo>
                    <a:pt x="677" y="366"/>
                    <a:pt x="670" y="372"/>
                    <a:pt x="661" y="375"/>
                  </a:cubicBezTo>
                  <a:cubicBezTo>
                    <a:pt x="657" y="377"/>
                    <a:pt x="652" y="378"/>
                    <a:pt x="648" y="376"/>
                  </a:cubicBezTo>
                  <a:cubicBezTo>
                    <a:pt x="644" y="373"/>
                    <a:pt x="644" y="372"/>
                    <a:pt x="639" y="373"/>
                  </a:cubicBezTo>
                  <a:cubicBezTo>
                    <a:pt x="634" y="374"/>
                    <a:pt x="631" y="374"/>
                    <a:pt x="627" y="372"/>
                  </a:cubicBezTo>
                  <a:cubicBezTo>
                    <a:pt x="623" y="370"/>
                    <a:pt x="622" y="369"/>
                    <a:pt x="617" y="370"/>
                  </a:cubicBezTo>
                  <a:cubicBezTo>
                    <a:pt x="609" y="372"/>
                    <a:pt x="601" y="372"/>
                    <a:pt x="593" y="372"/>
                  </a:cubicBezTo>
                  <a:cubicBezTo>
                    <a:pt x="582" y="372"/>
                    <a:pt x="580" y="365"/>
                    <a:pt x="573" y="358"/>
                  </a:cubicBezTo>
                  <a:cubicBezTo>
                    <a:pt x="570" y="355"/>
                    <a:pt x="566" y="356"/>
                    <a:pt x="562" y="357"/>
                  </a:cubicBezTo>
                  <a:cubicBezTo>
                    <a:pt x="557" y="357"/>
                    <a:pt x="555" y="356"/>
                    <a:pt x="551" y="354"/>
                  </a:cubicBezTo>
                  <a:cubicBezTo>
                    <a:pt x="550" y="354"/>
                    <a:pt x="549" y="353"/>
                    <a:pt x="548" y="352"/>
                  </a:cubicBezTo>
                  <a:cubicBezTo>
                    <a:pt x="546" y="355"/>
                    <a:pt x="544" y="357"/>
                    <a:pt x="540" y="357"/>
                  </a:cubicBezTo>
                  <a:cubicBezTo>
                    <a:pt x="536" y="357"/>
                    <a:pt x="532" y="357"/>
                    <a:pt x="529" y="359"/>
                  </a:cubicBezTo>
                  <a:cubicBezTo>
                    <a:pt x="526" y="361"/>
                    <a:pt x="527" y="365"/>
                    <a:pt x="523" y="366"/>
                  </a:cubicBezTo>
                  <a:cubicBezTo>
                    <a:pt x="517" y="368"/>
                    <a:pt x="510" y="360"/>
                    <a:pt x="507" y="355"/>
                  </a:cubicBezTo>
                  <a:cubicBezTo>
                    <a:pt x="502" y="348"/>
                    <a:pt x="498" y="344"/>
                    <a:pt x="491" y="340"/>
                  </a:cubicBezTo>
                  <a:cubicBezTo>
                    <a:pt x="487" y="337"/>
                    <a:pt x="484" y="332"/>
                    <a:pt x="478" y="330"/>
                  </a:cubicBezTo>
                  <a:cubicBezTo>
                    <a:pt x="474" y="328"/>
                    <a:pt x="468" y="328"/>
                    <a:pt x="467" y="321"/>
                  </a:cubicBezTo>
                  <a:cubicBezTo>
                    <a:pt x="467" y="319"/>
                    <a:pt x="469" y="317"/>
                    <a:pt x="469" y="315"/>
                  </a:cubicBezTo>
                  <a:cubicBezTo>
                    <a:pt x="469" y="312"/>
                    <a:pt x="469" y="310"/>
                    <a:pt x="468" y="308"/>
                  </a:cubicBezTo>
                  <a:cubicBezTo>
                    <a:pt x="467" y="303"/>
                    <a:pt x="463" y="299"/>
                    <a:pt x="465" y="294"/>
                  </a:cubicBezTo>
                  <a:cubicBezTo>
                    <a:pt x="467" y="289"/>
                    <a:pt x="471" y="288"/>
                    <a:pt x="469" y="282"/>
                  </a:cubicBezTo>
                  <a:cubicBezTo>
                    <a:pt x="468" y="277"/>
                    <a:pt x="465" y="275"/>
                    <a:pt x="466" y="271"/>
                  </a:cubicBezTo>
                  <a:cubicBezTo>
                    <a:pt x="467" y="268"/>
                    <a:pt x="470" y="265"/>
                    <a:pt x="473" y="264"/>
                  </a:cubicBezTo>
                  <a:cubicBezTo>
                    <a:pt x="476" y="262"/>
                    <a:pt x="480" y="264"/>
                    <a:pt x="483" y="262"/>
                  </a:cubicBezTo>
                  <a:cubicBezTo>
                    <a:pt x="487" y="261"/>
                    <a:pt x="487" y="257"/>
                    <a:pt x="488" y="254"/>
                  </a:cubicBezTo>
                  <a:cubicBezTo>
                    <a:pt x="495" y="240"/>
                    <a:pt x="506" y="230"/>
                    <a:pt x="502" y="213"/>
                  </a:cubicBezTo>
                  <a:cubicBezTo>
                    <a:pt x="496" y="213"/>
                    <a:pt x="489" y="212"/>
                    <a:pt x="483" y="209"/>
                  </a:cubicBezTo>
                  <a:cubicBezTo>
                    <a:pt x="478" y="206"/>
                    <a:pt x="476" y="202"/>
                    <a:pt x="473" y="197"/>
                  </a:cubicBezTo>
                  <a:cubicBezTo>
                    <a:pt x="470" y="191"/>
                    <a:pt x="466" y="184"/>
                    <a:pt x="466" y="178"/>
                  </a:cubicBezTo>
                  <a:cubicBezTo>
                    <a:pt x="465" y="171"/>
                    <a:pt x="467" y="165"/>
                    <a:pt x="467" y="158"/>
                  </a:cubicBezTo>
                  <a:cubicBezTo>
                    <a:pt x="467" y="149"/>
                    <a:pt x="467" y="144"/>
                    <a:pt x="472" y="137"/>
                  </a:cubicBezTo>
                  <a:cubicBezTo>
                    <a:pt x="478" y="128"/>
                    <a:pt x="468" y="124"/>
                    <a:pt x="467" y="116"/>
                  </a:cubicBezTo>
                  <a:cubicBezTo>
                    <a:pt x="466" y="108"/>
                    <a:pt x="471" y="101"/>
                    <a:pt x="465" y="94"/>
                  </a:cubicBezTo>
                  <a:cubicBezTo>
                    <a:pt x="459" y="87"/>
                    <a:pt x="451" y="77"/>
                    <a:pt x="452" y="67"/>
                  </a:cubicBezTo>
                  <a:cubicBezTo>
                    <a:pt x="452" y="65"/>
                    <a:pt x="452" y="64"/>
                    <a:pt x="453" y="62"/>
                  </a:cubicBezTo>
                  <a:cubicBezTo>
                    <a:pt x="451" y="57"/>
                    <a:pt x="447" y="50"/>
                    <a:pt x="447" y="44"/>
                  </a:cubicBezTo>
                  <a:cubicBezTo>
                    <a:pt x="447" y="43"/>
                    <a:pt x="448" y="42"/>
                    <a:pt x="448" y="41"/>
                  </a:cubicBezTo>
                  <a:cubicBezTo>
                    <a:pt x="443" y="42"/>
                    <a:pt x="438" y="43"/>
                    <a:pt x="433" y="44"/>
                  </a:cubicBezTo>
                  <a:cubicBezTo>
                    <a:pt x="429" y="46"/>
                    <a:pt x="429" y="48"/>
                    <a:pt x="424" y="45"/>
                  </a:cubicBezTo>
                  <a:cubicBezTo>
                    <a:pt x="422" y="44"/>
                    <a:pt x="423" y="40"/>
                    <a:pt x="419" y="39"/>
                  </a:cubicBezTo>
                  <a:cubicBezTo>
                    <a:pt x="415" y="37"/>
                    <a:pt x="410" y="42"/>
                    <a:pt x="404" y="42"/>
                  </a:cubicBezTo>
                  <a:cubicBezTo>
                    <a:pt x="395" y="42"/>
                    <a:pt x="394" y="41"/>
                    <a:pt x="391" y="34"/>
                  </a:cubicBezTo>
                  <a:cubicBezTo>
                    <a:pt x="388" y="28"/>
                    <a:pt x="387" y="24"/>
                    <a:pt x="381" y="22"/>
                  </a:cubicBezTo>
                  <a:cubicBezTo>
                    <a:pt x="375" y="20"/>
                    <a:pt x="369" y="24"/>
                    <a:pt x="364" y="26"/>
                  </a:cubicBezTo>
                  <a:cubicBezTo>
                    <a:pt x="357" y="28"/>
                    <a:pt x="351" y="27"/>
                    <a:pt x="345" y="29"/>
                  </a:cubicBezTo>
                  <a:cubicBezTo>
                    <a:pt x="335" y="32"/>
                    <a:pt x="338" y="55"/>
                    <a:pt x="346" y="59"/>
                  </a:cubicBezTo>
                  <a:cubicBezTo>
                    <a:pt x="352" y="63"/>
                    <a:pt x="357" y="58"/>
                    <a:pt x="361" y="67"/>
                  </a:cubicBezTo>
                  <a:cubicBezTo>
                    <a:pt x="363" y="73"/>
                    <a:pt x="361" y="80"/>
                    <a:pt x="364" y="85"/>
                  </a:cubicBezTo>
                  <a:cubicBezTo>
                    <a:pt x="367" y="84"/>
                    <a:pt x="370" y="85"/>
                    <a:pt x="374" y="85"/>
                  </a:cubicBezTo>
                  <a:cubicBezTo>
                    <a:pt x="375" y="87"/>
                    <a:pt x="375" y="89"/>
                    <a:pt x="375" y="91"/>
                  </a:cubicBezTo>
                  <a:cubicBezTo>
                    <a:pt x="375" y="95"/>
                    <a:pt x="373" y="97"/>
                    <a:pt x="372" y="100"/>
                  </a:cubicBezTo>
                  <a:cubicBezTo>
                    <a:pt x="371" y="102"/>
                    <a:pt x="370" y="104"/>
                    <a:pt x="369" y="106"/>
                  </a:cubicBezTo>
                  <a:cubicBezTo>
                    <a:pt x="366" y="114"/>
                    <a:pt x="367" y="113"/>
                    <a:pt x="358" y="113"/>
                  </a:cubicBezTo>
                  <a:cubicBezTo>
                    <a:pt x="353" y="113"/>
                    <a:pt x="347" y="117"/>
                    <a:pt x="341" y="114"/>
                  </a:cubicBezTo>
                  <a:cubicBezTo>
                    <a:pt x="334" y="111"/>
                    <a:pt x="335" y="107"/>
                    <a:pt x="327" y="107"/>
                  </a:cubicBezTo>
                  <a:cubicBezTo>
                    <a:pt x="309" y="106"/>
                    <a:pt x="313" y="119"/>
                    <a:pt x="308" y="130"/>
                  </a:cubicBezTo>
                  <a:cubicBezTo>
                    <a:pt x="305" y="137"/>
                    <a:pt x="301" y="136"/>
                    <a:pt x="294" y="138"/>
                  </a:cubicBezTo>
                  <a:cubicBezTo>
                    <a:pt x="286" y="139"/>
                    <a:pt x="285" y="144"/>
                    <a:pt x="285" y="151"/>
                  </a:cubicBezTo>
                  <a:cubicBezTo>
                    <a:pt x="285" y="155"/>
                    <a:pt x="286" y="158"/>
                    <a:pt x="282" y="161"/>
                  </a:cubicBezTo>
                  <a:cubicBezTo>
                    <a:pt x="280" y="164"/>
                    <a:pt x="273" y="167"/>
                    <a:pt x="271" y="165"/>
                  </a:cubicBezTo>
                  <a:cubicBezTo>
                    <a:pt x="268" y="162"/>
                    <a:pt x="271" y="156"/>
                    <a:pt x="268" y="153"/>
                  </a:cubicBezTo>
                  <a:cubicBezTo>
                    <a:pt x="263" y="147"/>
                    <a:pt x="259" y="155"/>
                    <a:pt x="255" y="156"/>
                  </a:cubicBezTo>
                  <a:cubicBezTo>
                    <a:pt x="249" y="158"/>
                    <a:pt x="244" y="150"/>
                    <a:pt x="241" y="146"/>
                  </a:cubicBezTo>
                  <a:cubicBezTo>
                    <a:pt x="236" y="142"/>
                    <a:pt x="232" y="135"/>
                    <a:pt x="241" y="132"/>
                  </a:cubicBezTo>
                  <a:cubicBezTo>
                    <a:pt x="248" y="130"/>
                    <a:pt x="251" y="138"/>
                    <a:pt x="257" y="138"/>
                  </a:cubicBezTo>
                  <a:cubicBezTo>
                    <a:pt x="268" y="140"/>
                    <a:pt x="260" y="131"/>
                    <a:pt x="261" y="125"/>
                  </a:cubicBezTo>
                  <a:cubicBezTo>
                    <a:pt x="262" y="120"/>
                    <a:pt x="268" y="116"/>
                    <a:pt x="273" y="113"/>
                  </a:cubicBezTo>
                  <a:cubicBezTo>
                    <a:pt x="279" y="111"/>
                    <a:pt x="286" y="114"/>
                    <a:pt x="291" y="112"/>
                  </a:cubicBezTo>
                  <a:cubicBezTo>
                    <a:pt x="296" y="109"/>
                    <a:pt x="296" y="100"/>
                    <a:pt x="290" y="98"/>
                  </a:cubicBezTo>
                  <a:cubicBezTo>
                    <a:pt x="286" y="97"/>
                    <a:pt x="276" y="102"/>
                    <a:pt x="273" y="104"/>
                  </a:cubicBezTo>
                  <a:cubicBezTo>
                    <a:pt x="267" y="106"/>
                    <a:pt x="263" y="111"/>
                    <a:pt x="256" y="107"/>
                  </a:cubicBezTo>
                  <a:cubicBezTo>
                    <a:pt x="250" y="104"/>
                    <a:pt x="251" y="99"/>
                    <a:pt x="249" y="94"/>
                  </a:cubicBezTo>
                  <a:cubicBezTo>
                    <a:pt x="245" y="86"/>
                    <a:pt x="240" y="91"/>
                    <a:pt x="233" y="87"/>
                  </a:cubicBezTo>
                  <a:cubicBezTo>
                    <a:pt x="231" y="85"/>
                    <a:pt x="222" y="77"/>
                    <a:pt x="222" y="74"/>
                  </a:cubicBezTo>
                  <a:cubicBezTo>
                    <a:pt x="223" y="68"/>
                    <a:pt x="233" y="68"/>
                    <a:pt x="238" y="66"/>
                  </a:cubicBezTo>
                  <a:cubicBezTo>
                    <a:pt x="243" y="64"/>
                    <a:pt x="251" y="61"/>
                    <a:pt x="254" y="58"/>
                  </a:cubicBezTo>
                  <a:cubicBezTo>
                    <a:pt x="259" y="54"/>
                    <a:pt x="259" y="47"/>
                    <a:pt x="264" y="44"/>
                  </a:cubicBezTo>
                  <a:cubicBezTo>
                    <a:pt x="269" y="41"/>
                    <a:pt x="277" y="44"/>
                    <a:pt x="281" y="41"/>
                  </a:cubicBezTo>
                  <a:cubicBezTo>
                    <a:pt x="285" y="39"/>
                    <a:pt x="286" y="30"/>
                    <a:pt x="290" y="26"/>
                  </a:cubicBezTo>
                  <a:cubicBezTo>
                    <a:pt x="299" y="19"/>
                    <a:pt x="314" y="26"/>
                    <a:pt x="318" y="13"/>
                  </a:cubicBezTo>
                  <a:cubicBezTo>
                    <a:pt x="319" y="10"/>
                    <a:pt x="319" y="9"/>
                    <a:pt x="318" y="7"/>
                  </a:cubicBezTo>
                  <a:cubicBezTo>
                    <a:pt x="316" y="7"/>
                    <a:pt x="314" y="7"/>
                    <a:pt x="312" y="7"/>
                  </a:cubicBezTo>
                  <a:cubicBezTo>
                    <a:pt x="305" y="8"/>
                    <a:pt x="300" y="16"/>
                    <a:pt x="292" y="17"/>
                  </a:cubicBezTo>
                  <a:cubicBezTo>
                    <a:pt x="288" y="18"/>
                    <a:pt x="285" y="16"/>
                    <a:pt x="281" y="15"/>
                  </a:cubicBezTo>
                  <a:cubicBezTo>
                    <a:pt x="277" y="15"/>
                    <a:pt x="273" y="15"/>
                    <a:pt x="269" y="15"/>
                  </a:cubicBezTo>
                  <a:cubicBezTo>
                    <a:pt x="262" y="14"/>
                    <a:pt x="255" y="12"/>
                    <a:pt x="249" y="8"/>
                  </a:cubicBezTo>
                  <a:cubicBezTo>
                    <a:pt x="242" y="2"/>
                    <a:pt x="238" y="0"/>
                    <a:pt x="231" y="9"/>
                  </a:cubicBezTo>
                  <a:cubicBezTo>
                    <a:pt x="227" y="15"/>
                    <a:pt x="222" y="19"/>
                    <a:pt x="216" y="24"/>
                  </a:cubicBezTo>
                  <a:cubicBezTo>
                    <a:pt x="209" y="28"/>
                    <a:pt x="202" y="30"/>
                    <a:pt x="194" y="31"/>
                  </a:cubicBezTo>
                  <a:cubicBezTo>
                    <a:pt x="186" y="32"/>
                    <a:pt x="179" y="27"/>
                    <a:pt x="171" y="27"/>
                  </a:cubicBezTo>
                  <a:cubicBezTo>
                    <a:pt x="164" y="26"/>
                    <a:pt x="154" y="18"/>
                    <a:pt x="149" y="26"/>
                  </a:cubicBezTo>
                  <a:cubicBezTo>
                    <a:pt x="146" y="30"/>
                    <a:pt x="149" y="34"/>
                    <a:pt x="147" y="37"/>
                  </a:cubicBezTo>
                  <a:cubicBezTo>
                    <a:pt x="146" y="41"/>
                    <a:pt x="142" y="41"/>
                    <a:pt x="140" y="43"/>
                  </a:cubicBezTo>
                  <a:cubicBezTo>
                    <a:pt x="138" y="47"/>
                    <a:pt x="141" y="51"/>
                    <a:pt x="140" y="54"/>
                  </a:cubicBezTo>
                  <a:cubicBezTo>
                    <a:pt x="138" y="58"/>
                    <a:pt x="133" y="58"/>
                    <a:pt x="130" y="58"/>
                  </a:cubicBezTo>
                  <a:cubicBezTo>
                    <a:pt x="125" y="59"/>
                    <a:pt x="121" y="60"/>
                    <a:pt x="117" y="61"/>
                  </a:cubicBezTo>
                  <a:cubicBezTo>
                    <a:pt x="114" y="61"/>
                    <a:pt x="110" y="59"/>
                    <a:pt x="107" y="60"/>
                  </a:cubicBezTo>
                  <a:cubicBezTo>
                    <a:pt x="102" y="62"/>
                    <a:pt x="99" y="64"/>
                    <a:pt x="97" y="68"/>
                  </a:cubicBezTo>
                  <a:cubicBezTo>
                    <a:pt x="96" y="72"/>
                    <a:pt x="94" y="76"/>
                    <a:pt x="91" y="79"/>
                  </a:cubicBezTo>
                  <a:cubicBezTo>
                    <a:pt x="85" y="86"/>
                    <a:pt x="79" y="92"/>
                    <a:pt x="73" y="98"/>
                  </a:cubicBezTo>
                  <a:cubicBezTo>
                    <a:pt x="72" y="100"/>
                    <a:pt x="70" y="107"/>
                    <a:pt x="67" y="107"/>
                  </a:cubicBezTo>
                  <a:cubicBezTo>
                    <a:pt x="65" y="107"/>
                    <a:pt x="61" y="101"/>
                    <a:pt x="59" y="100"/>
                  </a:cubicBezTo>
                  <a:cubicBezTo>
                    <a:pt x="55" y="99"/>
                    <a:pt x="49" y="98"/>
                    <a:pt x="46" y="100"/>
                  </a:cubicBezTo>
                  <a:cubicBezTo>
                    <a:pt x="43" y="102"/>
                    <a:pt x="43" y="106"/>
                    <a:pt x="40" y="109"/>
                  </a:cubicBezTo>
                  <a:cubicBezTo>
                    <a:pt x="38" y="111"/>
                    <a:pt x="33" y="116"/>
                    <a:pt x="30" y="116"/>
                  </a:cubicBezTo>
                  <a:cubicBezTo>
                    <a:pt x="25" y="117"/>
                    <a:pt x="26" y="111"/>
                    <a:pt x="22" y="109"/>
                  </a:cubicBezTo>
                  <a:cubicBezTo>
                    <a:pt x="19" y="106"/>
                    <a:pt x="15" y="107"/>
                    <a:pt x="11" y="106"/>
                  </a:cubicBezTo>
                  <a:cubicBezTo>
                    <a:pt x="10" y="106"/>
                    <a:pt x="9" y="106"/>
                    <a:pt x="8" y="106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" y="111"/>
                    <a:pt x="4" y="114"/>
                    <a:pt x="0" y="116"/>
                  </a:cubicBezTo>
                  <a:cubicBezTo>
                    <a:pt x="4" y="115"/>
                    <a:pt x="8" y="114"/>
                    <a:pt x="11" y="115"/>
                  </a:cubicBezTo>
                  <a:cubicBezTo>
                    <a:pt x="19" y="117"/>
                    <a:pt x="21" y="127"/>
                    <a:pt x="21" y="134"/>
                  </a:cubicBezTo>
                  <a:cubicBezTo>
                    <a:pt x="21" y="138"/>
                    <a:pt x="21" y="142"/>
                    <a:pt x="20" y="146"/>
                  </a:cubicBezTo>
                  <a:cubicBezTo>
                    <a:pt x="19" y="150"/>
                    <a:pt x="17" y="154"/>
                    <a:pt x="18" y="158"/>
                  </a:cubicBezTo>
                  <a:cubicBezTo>
                    <a:pt x="20" y="168"/>
                    <a:pt x="31" y="154"/>
                    <a:pt x="35" y="152"/>
                  </a:cubicBezTo>
                  <a:cubicBezTo>
                    <a:pt x="39" y="150"/>
                    <a:pt x="41" y="149"/>
                    <a:pt x="46" y="149"/>
                  </a:cubicBezTo>
                  <a:cubicBezTo>
                    <a:pt x="49" y="149"/>
                    <a:pt x="54" y="151"/>
                    <a:pt x="58" y="150"/>
                  </a:cubicBezTo>
                  <a:cubicBezTo>
                    <a:pt x="60" y="149"/>
                    <a:pt x="64" y="146"/>
                    <a:pt x="65" y="144"/>
                  </a:cubicBezTo>
                  <a:cubicBezTo>
                    <a:pt x="67" y="142"/>
                    <a:pt x="65" y="141"/>
                    <a:pt x="68" y="140"/>
                  </a:cubicBezTo>
                  <a:cubicBezTo>
                    <a:pt x="70" y="139"/>
                    <a:pt x="72" y="139"/>
                    <a:pt x="74" y="139"/>
                  </a:cubicBezTo>
                  <a:cubicBezTo>
                    <a:pt x="78" y="140"/>
                    <a:pt x="90" y="134"/>
                    <a:pt x="91" y="139"/>
                  </a:cubicBezTo>
                  <a:cubicBezTo>
                    <a:pt x="94" y="145"/>
                    <a:pt x="81" y="155"/>
                    <a:pt x="94" y="158"/>
                  </a:cubicBezTo>
                  <a:cubicBezTo>
                    <a:pt x="99" y="159"/>
                    <a:pt x="98" y="154"/>
                    <a:pt x="102" y="153"/>
                  </a:cubicBezTo>
                  <a:cubicBezTo>
                    <a:pt x="106" y="152"/>
                    <a:pt x="107" y="157"/>
                    <a:pt x="108" y="160"/>
                  </a:cubicBezTo>
                  <a:cubicBezTo>
                    <a:pt x="110" y="163"/>
                    <a:pt x="111" y="164"/>
                    <a:pt x="111" y="168"/>
                  </a:cubicBezTo>
                  <a:cubicBezTo>
                    <a:pt x="111" y="171"/>
                    <a:pt x="110" y="178"/>
                    <a:pt x="114" y="176"/>
                  </a:cubicBezTo>
                  <a:cubicBezTo>
                    <a:pt x="115" y="177"/>
                    <a:pt x="115" y="179"/>
                    <a:pt x="115" y="180"/>
                  </a:cubicBezTo>
                  <a:cubicBezTo>
                    <a:pt x="108" y="182"/>
                    <a:pt x="105" y="189"/>
                    <a:pt x="100" y="192"/>
                  </a:cubicBezTo>
                  <a:cubicBezTo>
                    <a:pt x="97" y="194"/>
                    <a:pt x="93" y="195"/>
                    <a:pt x="91" y="198"/>
                  </a:cubicBezTo>
                  <a:cubicBezTo>
                    <a:pt x="89" y="201"/>
                    <a:pt x="91" y="205"/>
                    <a:pt x="90" y="209"/>
                  </a:cubicBezTo>
                  <a:cubicBezTo>
                    <a:pt x="89" y="213"/>
                    <a:pt x="87" y="216"/>
                    <a:pt x="85" y="218"/>
                  </a:cubicBezTo>
                  <a:cubicBezTo>
                    <a:pt x="89" y="217"/>
                    <a:pt x="91" y="218"/>
                    <a:pt x="93" y="221"/>
                  </a:cubicBezTo>
                  <a:cubicBezTo>
                    <a:pt x="96" y="223"/>
                    <a:pt x="98" y="227"/>
                    <a:pt x="99" y="232"/>
                  </a:cubicBezTo>
                  <a:cubicBezTo>
                    <a:pt x="99" y="233"/>
                    <a:pt x="99" y="234"/>
                    <a:pt x="99" y="235"/>
                  </a:cubicBezTo>
                  <a:cubicBezTo>
                    <a:pt x="105" y="237"/>
                    <a:pt x="110" y="236"/>
                    <a:pt x="116" y="233"/>
                  </a:cubicBezTo>
                  <a:cubicBezTo>
                    <a:pt x="123" y="229"/>
                    <a:pt x="131" y="231"/>
                    <a:pt x="139" y="229"/>
                  </a:cubicBezTo>
                  <a:cubicBezTo>
                    <a:pt x="146" y="226"/>
                    <a:pt x="152" y="219"/>
                    <a:pt x="159" y="215"/>
                  </a:cubicBezTo>
                  <a:cubicBezTo>
                    <a:pt x="166" y="212"/>
                    <a:pt x="175" y="214"/>
                    <a:pt x="174" y="223"/>
                  </a:cubicBezTo>
                  <a:cubicBezTo>
                    <a:pt x="183" y="226"/>
                    <a:pt x="170" y="237"/>
                    <a:pt x="168" y="240"/>
                  </a:cubicBezTo>
                  <a:cubicBezTo>
                    <a:pt x="166" y="244"/>
                    <a:pt x="168" y="247"/>
                    <a:pt x="169" y="250"/>
                  </a:cubicBezTo>
                  <a:cubicBezTo>
                    <a:pt x="171" y="255"/>
                    <a:pt x="169" y="257"/>
                    <a:pt x="169" y="262"/>
                  </a:cubicBezTo>
                  <a:cubicBezTo>
                    <a:pt x="168" y="267"/>
                    <a:pt x="174" y="265"/>
                    <a:pt x="173" y="270"/>
                  </a:cubicBezTo>
                  <a:cubicBezTo>
                    <a:pt x="172" y="274"/>
                    <a:pt x="166" y="274"/>
                    <a:pt x="164" y="277"/>
                  </a:cubicBezTo>
                  <a:cubicBezTo>
                    <a:pt x="162" y="280"/>
                    <a:pt x="163" y="284"/>
                    <a:pt x="167" y="286"/>
                  </a:cubicBezTo>
                  <a:cubicBezTo>
                    <a:pt x="171" y="288"/>
                    <a:pt x="174" y="285"/>
                    <a:pt x="178" y="284"/>
                  </a:cubicBezTo>
                  <a:cubicBezTo>
                    <a:pt x="185" y="283"/>
                    <a:pt x="192" y="290"/>
                    <a:pt x="199" y="292"/>
                  </a:cubicBezTo>
                  <a:cubicBezTo>
                    <a:pt x="202" y="292"/>
                    <a:pt x="206" y="292"/>
                    <a:pt x="210" y="292"/>
                  </a:cubicBezTo>
                  <a:cubicBezTo>
                    <a:pt x="214" y="291"/>
                    <a:pt x="217" y="288"/>
                    <a:pt x="222" y="289"/>
                  </a:cubicBezTo>
                  <a:cubicBezTo>
                    <a:pt x="228" y="290"/>
                    <a:pt x="236" y="295"/>
                    <a:pt x="237" y="302"/>
                  </a:cubicBezTo>
                  <a:cubicBezTo>
                    <a:pt x="238" y="309"/>
                    <a:pt x="238" y="318"/>
                    <a:pt x="231" y="322"/>
                  </a:cubicBezTo>
                  <a:cubicBezTo>
                    <a:pt x="223" y="327"/>
                    <a:pt x="229" y="315"/>
                    <a:pt x="225" y="312"/>
                  </a:cubicBezTo>
                  <a:cubicBezTo>
                    <a:pt x="220" y="308"/>
                    <a:pt x="212" y="312"/>
                    <a:pt x="213" y="319"/>
                  </a:cubicBezTo>
                  <a:cubicBezTo>
                    <a:pt x="216" y="321"/>
                    <a:pt x="221" y="320"/>
                    <a:pt x="224" y="323"/>
                  </a:cubicBezTo>
                  <a:cubicBezTo>
                    <a:pt x="227" y="326"/>
                    <a:pt x="226" y="331"/>
                    <a:pt x="225" y="334"/>
                  </a:cubicBezTo>
                  <a:cubicBezTo>
                    <a:pt x="224" y="338"/>
                    <a:pt x="221" y="340"/>
                    <a:pt x="220" y="344"/>
                  </a:cubicBezTo>
                  <a:cubicBezTo>
                    <a:pt x="219" y="347"/>
                    <a:pt x="218" y="351"/>
                    <a:pt x="217" y="355"/>
                  </a:cubicBezTo>
                  <a:cubicBezTo>
                    <a:pt x="215" y="358"/>
                    <a:pt x="214" y="361"/>
                    <a:pt x="212" y="364"/>
                  </a:cubicBezTo>
                  <a:cubicBezTo>
                    <a:pt x="210" y="368"/>
                    <a:pt x="208" y="370"/>
                    <a:pt x="209" y="375"/>
                  </a:cubicBezTo>
                  <a:cubicBezTo>
                    <a:pt x="210" y="379"/>
                    <a:pt x="213" y="381"/>
                    <a:pt x="213" y="385"/>
                  </a:cubicBezTo>
                  <a:cubicBezTo>
                    <a:pt x="212" y="389"/>
                    <a:pt x="211" y="393"/>
                    <a:pt x="211" y="397"/>
                  </a:cubicBezTo>
                  <a:cubicBezTo>
                    <a:pt x="211" y="409"/>
                    <a:pt x="222" y="406"/>
                    <a:pt x="229" y="409"/>
                  </a:cubicBezTo>
                  <a:cubicBezTo>
                    <a:pt x="233" y="411"/>
                    <a:pt x="233" y="415"/>
                    <a:pt x="235" y="418"/>
                  </a:cubicBezTo>
                  <a:cubicBezTo>
                    <a:pt x="238" y="422"/>
                    <a:pt x="240" y="420"/>
                    <a:pt x="241" y="426"/>
                  </a:cubicBezTo>
                  <a:cubicBezTo>
                    <a:pt x="242" y="432"/>
                    <a:pt x="243" y="444"/>
                    <a:pt x="240" y="450"/>
                  </a:cubicBezTo>
                  <a:cubicBezTo>
                    <a:pt x="237" y="455"/>
                    <a:pt x="236" y="451"/>
                    <a:pt x="233" y="449"/>
                  </a:cubicBezTo>
                  <a:cubicBezTo>
                    <a:pt x="230" y="448"/>
                    <a:pt x="223" y="449"/>
                    <a:pt x="222" y="451"/>
                  </a:cubicBezTo>
                  <a:cubicBezTo>
                    <a:pt x="219" y="454"/>
                    <a:pt x="223" y="459"/>
                    <a:pt x="221" y="462"/>
                  </a:cubicBezTo>
                  <a:cubicBezTo>
                    <a:pt x="218" y="466"/>
                    <a:pt x="214" y="465"/>
                    <a:pt x="214" y="471"/>
                  </a:cubicBezTo>
                  <a:cubicBezTo>
                    <a:pt x="214" y="474"/>
                    <a:pt x="215" y="479"/>
                    <a:pt x="217" y="482"/>
                  </a:cubicBezTo>
                  <a:cubicBezTo>
                    <a:pt x="219" y="484"/>
                    <a:pt x="220" y="483"/>
                    <a:pt x="220" y="486"/>
                  </a:cubicBezTo>
                  <a:cubicBezTo>
                    <a:pt x="220" y="488"/>
                    <a:pt x="219" y="490"/>
                    <a:pt x="217" y="492"/>
                  </a:cubicBezTo>
                  <a:cubicBezTo>
                    <a:pt x="214" y="497"/>
                    <a:pt x="213" y="497"/>
                    <a:pt x="208" y="496"/>
                  </a:cubicBezTo>
                  <a:cubicBezTo>
                    <a:pt x="203" y="496"/>
                    <a:pt x="203" y="496"/>
                    <a:pt x="201" y="500"/>
                  </a:cubicBezTo>
                  <a:cubicBezTo>
                    <a:pt x="195" y="507"/>
                    <a:pt x="191" y="511"/>
                    <a:pt x="183" y="515"/>
                  </a:cubicBezTo>
                  <a:cubicBezTo>
                    <a:pt x="180" y="517"/>
                    <a:pt x="178" y="520"/>
                    <a:pt x="177" y="523"/>
                  </a:cubicBezTo>
                  <a:cubicBezTo>
                    <a:pt x="177" y="523"/>
                    <a:pt x="177" y="523"/>
                    <a:pt x="177" y="523"/>
                  </a:cubicBezTo>
                  <a:cubicBezTo>
                    <a:pt x="185" y="525"/>
                    <a:pt x="182" y="542"/>
                    <a:pt x="183" y="548"/>
                  </a:cubicBezTo>
                  <a:cubicBezTo>
                    <a:pt x="184" y="554"/>
                    <a:pt x="183" y="553"/>
                    <a:pt x="179" y="557"/>
                  </a:cubicBezTo>
                  <a:cubicBezTo>
                    <a:pt x="174" y="563"/>
                    <a:pt x="176" y="572"/>
                    <a:pt x="176" y="579"/>
                  </a:cubicBezTo>
                  <a:cubicBezTo>
                    <a:pt x="176" y="583"/>
                    <a:pt x="176" y="587"/>
                    <a:pt x="173" y="590"/>
                  </a:cubicBezTo>
                  <a:cubicBezTo>
                    <a:pt x="169" y="594"/>
                    <a:pt x="166" y="591"/>
                    <a:pt x="162" y="593"/>
                  </a:cubicBezTo>
                  <a:cubicBezTo>
                    <a:pt x="157" y="596"/>
                    <a:pt x="161" y="599"/>
                    <a:pt x="162" y="603"/>
                  </a:cubicBezTo>
                  <a:cubicBezTo>
                    <a:pt x="164" y="606"/>
                    <a:pt x="163" y="610"/>
                    <a:pt x="164" y="614"/>
                  </a:cubicBezTo>
                  <a:cubicBezTo>
                    <a:pt x="164" y="619"/>
                    <a:pt x="162" y="625"/>
                    <a:pt x="163" y="630"/>
                  </a:cubicBezTo>
                  <a:cubicBezTo>
                    <a:pt x="165" y="635"/>
                    <a:pt x="170" y="638"/>
                    <a:pt x="171" y="643"/>
                  </a:cubicBezTo>
                  <a:cubicBezTo>
                    <a:pt x="172" y="649"/>
                    <a:pt x="171" y="655"/>
                    <a:pt x="171" y="660"/>
                  </a:cubicBezTo>
                  <a:cubicBezTo>
                    <a:pt x="172" y="663"/>
                    <a:pt x="173" y="665"/>
                    <a:pt x="173" y="668"/>
                  </a:cubicBezTo>
                  <a:cubicBezTo>
                    <a:pt x="178" y="667"/>
                    <a:pt x="183" y="667"/>
                    <a:pt x="187" y="663"/>
                  </a:cubicBezTo>
                  <a:cubicBezTo>
                    <a:pt x="193" y="657"/>
                    <a:pt x="193" y="646"/>
                    <a:pt x="201" y="642"/>
                  </a:cubicBezTo>
                  <a:cubicBezTo>
                    <a:pt x="203" y="641"/>
                    <a:pt x="210" y="640"/>
                    <a:pt x="213" y="642"/>
                  </a:cubicBezTo>
                  <a:cubicBezTo>
                    <a:pt x="219" y="645"/>
                    <a:pt x="213" y="649"/>
                    <a:pt x="216" y="653"/>
                  </a:cubicBezTo>
                  <a:cubicBezTo>
                    <a:pt x="219" y="657"/>
                    <a:pt x="236" y="649"/>
                    <a:pt x="240" y="647"/>
                  </a:cubicBezTo>
                  <a:cubicBezTo>
                    <a:pt x="245" y="645"/>
                    <a:pt x="245" y="643"/>
                    <a:pt x="248" y="640"/>
                  </a:cubicBezTo>
                  <a:cubicBezTo>
                    <a:pt x="250" y="636"/>
                    <a:pt x="254" y="636"/>
                    <a:pt x="258" y="635"/>
                  </a:cubicBezTo>
                  <a:cubicBezTo>
                    <a:pt x="262" y="634"/>
                    <a:pt x="267" y="633"/>
                    <a:pt x="271" y="631"/>
                  </a:cubicBezTo>
                  <a:cubicBezTo>
                    <a:pt x="275" y="630"/>
                    <a:pt x="278" y="627"/>
                    <a:pt x="282" y="628"/>
                  </a:cubicBezTo>
                  <a:cubicBezTo>
                    <a:pt x="286" y="629"/>
                    <a:pt x="286" y="632"/>
                    <a:pt x="289" y="634"/>
                  </a:cubicBezTo>
                  <a:cubicBezTo>
                    <a:pt x="293" y="636"/>
                    <a:pt x="299" y="633"/>
                    <a:pt x="303" y="632"/>
                  </a:cubicBezTo>
                  <a:cubicBezTo>
                    <a:pt x="309" y="631"/>
                    <a:pt x="319" y="630"/>
                    <a:pt x="323" y="625"/>
                  </a:cubicBezTo>
                  <a:cubicBezTo>
                    <a:pt x="327" y="620"/>
                    <a:pt x="322" y="621"/>
                    <a:pt x="318" y="620"/>
                  </a:cubicBezTo>
                  <a:cubicBezTo>
                    <a:pt x="316" y="619"/>
                    <a:pt x="310" y="619"/>
                    <a:pt x="309" y="616"/>
                  </a:cubicBezTo>
                  <a:cubicBezTo>
                    <a:pt x="309" y="609"/>
                    <a:pt x="324" y="609"/>
                    <a:pt x="328" y="609"/>
                  </a:cubicBezTo>
                  <a:cubicBezTo>
                    <a:pt x="331" y="608"/>
                    <a:pt x="336" y="606"/>
                    <a:pt x="340" y="607"/>
                  </a:cubicBezTo>
                  <a:cubicBezTo>
                    <a:pt x="344" y="609"/>
                    <a:pt x="343" y="611"/>
                    <a:pt x="347" y="609"/>
                  </a:cubicBezTo>
                  <a:cubicBezTo>
                    <a:pt x="350" y="607"/>
                    <a:pt x="352" y="601"/>
                    <a:pt x="353" y="599"/>
                  </a:cubicBezTo>
                  <a:cubicBezTo>
                    <a:pt x="355" y="595"/>
                    <a:pt x="360" y="580"/>
                    <a:pt x="367" y="585"/>
                  </a:cubicBezTo>
                  <a:cubicBezTo>
                    <a:pt x="369" y="586"/>
                    <a:pt x="369" y="589"/>
                    <a:pt x="371" y="590"/>
                  </a:cubicBezTo>
                  <a:cubicBezTo>
                    <a:pt x="372" y="592"/>
                    <a:pt x="375" y="593"/>
                    <a:pt x="377" y="594"/>
                  </a:cubicBezTo>
                  <a:cubicBezTo>
                    <a:pt x="381" y="595"/>
                    <a:pt x="385" y="596"/>
                    <a:pt x="389" y="597"/>
                  </a:cubicBezTo>
                  <a:cubicBezTo>
                    <a:pt x="392" y="599"/>
                    <a:pt x="395" y="601"/>
                    <a:pt x="398" y="602"/>
                  </a:cubicBezTo>
                  <a:cubicBezTo>
                    <a:pt x="402" y="603"/>
                    <a:pt x="407" y="599"/>
                    <a:pt x="410" y="597"/>
                  </a:cubicBezTo>
                  <a:cubicBezTo>
                    <a:pt x="418" y="592"/>
                    <a:pt x="427" y="589"/>
                    <a:pt x="435" y="584"/>
                  </a:cubicBezTo>
                  <a:cubicBezTo>
                    <a:pt x="438" y="582"/>
                    <a:pt x="441" y="579"/>
                    <a:pt x="443" y="577"/>
                  </a:cubicBezTo>
                  <a:cubicBezTo>
                    <a:pt x="446" y="573"/>
                    <a:pt x="449" y="569"/>
                    <a:pt x="452" y="566"/>
                  </a:cubicBezTo>
                  <a:cubicBezTo>
                    <a:pt x="458" y="560"/>
                    <a:pt x="469" y="564"/>
                    <a:pt x="477" y="561"/>
                  </a:cubicBezTo>
                  <a:cubicBezTo>
                    <a:pt x="483" y="558"/>
                    <a:pt x="488" y="552"/>
                    <a:pt x="495" y="550"/>
                  </a:cubicBezTo>
                  <a:cubicBezTo>
                    <a:pt x="502" y="547"/>
                    <a:pt x="508" y="545"/>
                    <a:pt x="513" y="538"/>
                  </a:cubicBezTo>
                  <a:cubicBezTo>
                    <a:pt x="515" y="536"/>
                    <a:pt x="516" y="533"/>
                    <a:pt x="516" y="531"/>
                  </a:cubicBezTo>
                  <a:cubicBezTo>
                    <a:pt x="516" y="528"/>
                    <a:pt x="514" y="527"/>
                    <a:pt x="514" y="524"/>
                  </a:cubicBezTo>
                  <a:cubicBezTo>
                    <a:pt x="515" y="521"/>
                    <a:pt x="523" y="519"/>
                    <a:pt x="525" y="517"/>
                  </a:cubicBezTo>
                  <a:cubicBezTo>
                    <a:pt x="529" y="514"/>
                    <a:pt x="532" y="510"/>
                    <a:pt x="536" y="508"/>
                  </a:cubicBezTo>
                  <a:cubicBezTo>
                    <a:pt x="540" y="506"/>
                    <a:pt x="542" y="507"/>
                    <a:pt x="546" y="509"/>
                  </a:cubicBezTo>
                  <a:cubicBezTo>
                    <a:pt x="549" y="510"/>
                    <a:pt x="552" y="511"/>
                    <a:pt x="555" y="512"/>
                  </a:cubicBezTo>
                  <a:cubicBezTo>
                    <a:pt x="564" y="513"/>
                    <a:pt x="571" y="511"/>
                    <a:pt x="578" y="517"/>
                  </a:cubicBezTo>
                  <a:cubicBezTo>
                    <a:pt x="581" y="519"/>
                    <a:pt x="584" y="522"/>
                    <a:pt x="587" y="525"/>
                  </a:cubicBezTo>
                  <a:cubicBezTo>
                    <a:pt x="590" y="527"/>
                    <a:pt x="592" y="527"/>
                    <a:pt x="597" y="526"/>
                  </a:cubicBezTo>
                  <a:cubicBezTo>
                    <a:pt x="606" y="524"/>
                    <a:pt x="614" y="525"/>
                    <a:pt x="621" y="531"/>
                  </a:cubicBezTo>
                  <a:cubicBezTo>
                    <a:pt x="628" y="538"/>
                    <a:pt x="631" y="537"/>
                    <a:pt x="638" y="532"/>
                  </a:cubicBezTo>
                  <a:cubicBezTo>
                    <a:pt x="646" y="528"/>
                    <a:pt x="656" y="526"/>
                    <a:pt x="664" y="522"/>
                  </a:cubicBezTo>
                  <a:cubicBezTo>
                    <a:pt x="672" y="517"/>
                    <a:pt x="679" y="512"/>
                    <a:pt x="686" y="505"/>
                  </a:cubicBezTo>
                  <a:cubicBezTo>
                    <a:pt x="697" y="494"/>
                    <a:pt x="695" y="476"/>
                    <a:pt x="700" y="462"/>
                  </a:cubicBezTo>
                  <a:cubicBezTo>
                    <a:pt x="701" y="458"/>
                    <a:pt x="706" y="449"/>
                    <a:pt x="710" y="446"/>
                  </a:cubicBezTo>
                  <a:cubicBezTo>
                    <a:pt x="707" y="441"/>
                    <a:pt x="704" y="437"/>
                    <a:pt x="708" y="4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45"/>
            <p:cNvSpPr>
              <a:spLocks/>
            </p:cNvSpPr>
            <p:nvPr/>
          </p:nvSpPr>
          <p:spPr bwMode="auto">
            <a:xfrm>
              <a:off x="4732338" y="3567113"/>
              <a:ext cx="658813" cy="1023938"/>
            </a:xfrm>
            <a:custGeom>
              <a:avLst/>
              <a:gdLst>
                <a:gd name="T0" fmla="*/ 98 w 348"/>
                <a:gd name="T1" fmla="*/ 39 h 540"/>
                <a:gd name="T2" fmla="*/ 77 w 348"/>
                <a:gd name="T3" fmla="*/ 33 h 540"/>
                <a:gd name="T4" fmla="*/ 50 w 348"/>
                <a:gd name="T5" fmla="*/ 58 h 540"/>
                <a:gd name="T6" fmla="*/ 31 w 348"/>
                <a:gd name="T7" fmla="*/ 68 h 540"/>
                <a:gd name="T8" fmla="*/ 27 w 348"/>
                <a:gd name="T9" fmla="*/ 81 h 540"/>
                <a:gd name="T10" fmla="*/ 11 w 348"/>
                <a:gd name="T11" fmla="*/ 93 h 540"/>
                <a:gd name="T12" fmla="*/ 0 w 348"/>
                <a:gd name="T13" fmla="*/ 102 h 540"/>
                <a:gd name="T14" fmla="*/ 21 w 348"/>
                <a:gd name="T15" fmla="*/ 116 h 540"/>
                <a:gd name="T16" fmla="*/ 31 w 348"/>
                <a:gd name="T17" fmla="*/ 134 h 540"/>
                <a:gd name="T18" fmla="*/ 35 w 348"/>
                <a:gd name="T19" fmla="*/ 184 h 540"/>
                <a:gd name="T20" fmla="*/ 19 w 348"/>
                <a:gd name="T21" fmla="*/ 224 h 540"/>
                <a:gd name="T22" fmla="*/ 33 w 348"/>
                <a:gd name="T23" fmla="*/ 262 h 540"/>
                <a:gd name="T24" fmla="*/ 52 w 348"/>
                <a:gd name="T25" fmla="*/ 274 h 540"/>
                <a:gd name="T26" fmla="*/ 84 w 348"/>
                <a:gd name="T27" fmla="*/ 309 h 540"/>
                <a:gd name="T28" fmla="*/ 115 w 348"/>
                <a:gd name="T29" fmla="*/ 335 h 540"/>
                <a:gd name="T30" fmla="*/ 154 w 348"/>
                <a:gd name="T31" fmla="*/ 346 h 540"/>
                <a:gd name="T32" fmla="*/ 170 w 348"/>
                <a:gd name="T33" fmla="*/ 347 h 540"/>
                <a:gd name="T34" fmla="*/ 201 w 348"/>
                <a:gd name="T35" fmla="*/ 359 h 540"/>
                <a:gd name="T36" fmla="*/ 215 w 348"/>
                <a:gd name="T37" fmla="*/ 378 h 540"/>
                <a:gd name="T38" fmla="*/ 191 w 348"/>
                <a:gd name="T39" fmla="*/ 407 h 540"/>
                <a:gd name="T40" fmla="*/ 205 w 348"/>
                <a:gd name="T41" fmla="*/ 429 h 540"/>
                <a:gd name="T42" fmla="*/ 221 w 348"/>
                <a:gd name="T43" fmla="*/ 446 h 540"/>
                <a:gd name="T44" fmla="*/ 233 w 348"/>
                <a:gd name="T45" fmla="*/ 460 h 540"/>
                <a:gd name="T46" fmla="*/ 248 w 348"/>
                <a:gd name="T47" fmla="*/ 479 h 540"/>
                <a:gd name="T48" fmla="*/ 255 w 348"/>
                <a:gd name="T49" fmla="*/ 500 h 540"/>
                <a:gd name="T50" fmla="*/ 242 w 348"/>
                <a:gd name="T51" fmla="*/ 520 h 540"/>
                <a:gd name="T52" fmla="*/ 255 w 348"/>
                <a:gd name="T53" fmla="*/ 526 h 540"/>
                <a:gd name="T54" fmla="*/ 289 w 348"/>
                <a:gd name="T55" fmla="*/ 535 h 540"/>
                <a:gd name="T56" fmla="*/ 308 w 348"/>
                <a:gd name="T57" fmla="*/ 502 h 540"/>
                <a:gd name="T58" fmla="*/ 324 w 348"/>
                <a:gd name="T59" fmla="*/ 484 h 540"/>
                <a:gd name="T60" fmla="*/ 293 w 348"/>
                <a:gd name="T61" fmla="*/ 455 h 540"/>
                <a:gd name="T62" fmla="*/ 265 w 348"/>
                <a:gd name="T63" fmla="*/ 451 h 540"/>
                <a:gd name="T64" fmla="*/ 296 w 348"/>
                <a:gd name="T65" fmla="*/ 414 h 540"/>
                <a:gd name="T66" fmla="*/ 315 w 348"/>
                <a:gd name="T67" fmla="*/ 366 h 540"/>
                <a:gd name="T68" fmla="*/ 313 w 348"/>
                <a:gd name="T69" fmla="*/ 334 h 540"/>
                <a:gd name="T70" fmla="*/ 348 w 348"/>
                <a:gd name="T71" fmla="*/ 305 h 540"/>
                <a:gd name="T72" fmla="*/ 337 w 348"/>
                <a:gd name="T73" fmla="*/ 293 h 540"/>
                <a:gd name="T74" fmla="*/ 312 w 348"/>
                <a:gd name="T75" fmla="*/ 270 h 540"/>
                <a:gd name="T76" fmla="*/ 310 w 348"/>
                <a:gd name="T77" fmla="*/ 247 h 540"/>
                <a:gd name="T78" fmla="*/ 300 w 348"/>
                <a:gd name="T79" fmla="*/ 233 h 540"/>
                <a:gd name="T80" fmla="*/ 304 w 348"/>
                <a:gd name="T81" fmla="*/ 194 h 540"/>
                <a:gd name="T82" fmla="*/ 314 w 348"/>
                <a:gd name="T83" fmla="*/ 150 h 540"/>
                <a:gd name="T84" fmla="*/ 313 w 348"/>
                <a:gd name="T85" fmla="*/ 131 h 540"/>
                <a:gd name="T86" fmla="*/ 316 w 348"/>
                <a:gd name="T87" fmla="*/ 107 h 540"/>
                <a:gd name="T88" fmla="*/ 296 w 348"/>
                <a:gd name="T89" fmla="*/ 96 h 540"/>
                <a:gd name="T90" fmla="*/ 279 w 348"/>
                <a:gd name="T91" fmla="*/ 60 h 540"/>
                <a:gd name="T92" fmla="*/ 286 w 348"/>
                <a:gd name="T93" fmla="*/ 39 h 540"/>
                <a:gd name="T94" fmla="*/ 277 w 348"/>
                <a:gd name="T95" fmla="*/ 14 h 540"/>
                <a:gd name="T96" fmla="*/ 253 w 348"/>
                <a:gd name="T97" fmla="*/ 1 h 540"/>
                <a:gd name="T98" fmla="*/ 244 w 348"/>
                <a:gd name="T99" fmla="*/ 6 h 540"/>
                <a:gd name="T100" fmla="*/ 222 w 348"/>
                <a:gd name="T101" fmla="*/ 10 h 540"/>
                <a:gd name="T102" fmla="*/ 215 w 348"/>
                <a:gd name="T103" fmla="*/ 37 h 540"/>
                <a:gd name="T104" fmla="*/ 166 w 348"/>
                <a:gd name="T105" fmla="*/ 42 h 540"/>
                <a:gd name="T106" fmla="*/ 130 w 348"/>
                <a:gd name="T107" fmla="*/ 36 h 540"/>
                <a:gd name="T108" fmla="*/ 123 w 348"/>
                <a:gd name="T109" fmla="*/ 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8" h="540">
                  <a:moveTo>
                    <a:pt x="111" y="47"/>
                  </a:moveTo>
                  <a:cubicBezTo>
                    <a:pt x="107" y="47"/>
                    <a:pt x="103" y="40"/>
                    <a:pt x="98" y="39"/>
                  </a:cubicBezTo>
                  <a:cubicBezTo>
                    <a:pt x="94" y="38"/>
                    <a:pt x="90" y="40"/>
                    <a:pt x="87" y="39"/>
                  </a:cubicBezTo>
                  <a:cubicBezTo>
                    <a:pt x="83" y="38"/>
                    <a:pt x="80" y="35"/>
                    <a:pt x="77" y="33"/>
                  </a:cubicBezTo>
                  <a:cubicBezTo>
                    <a:pt x="66" y="27"/>
                    <a:pt x="54" y="35"/>
                    <a:pt x="52" y="47"/>
                  </a:cubicBezTo>
                  <a:cubicBezTo>
                    <a:pt x="51" y="51"/>
                    <a:pt x="52" y="54"/>
                    <a:pt x="50" y="58"/>
                  </a:cubicBezTo>
                  <a:cubicBezTo>
                    <a:pt x="48" y="60"/>
                    <a:pt x="45" y="61"/>
                    <a:pt x="43" y="63"/>
                  </a:cubicBezTo>
                  <a:cubicBezTo>
                    <a:pt x="39" y="66"/>
                    <a:pt x="35" y="67"/>
                    <a:pt x="31" y="68"/>
                  </a:cubicBezTo>
                  <a:cubicBezTo>
                    <a:pt x="32" y="68"/>
                    <a:pt x="33" y="69"/>
                    <a:pt x="33" y="69"/>
                  </a:cubicBezTo>
                  <a:cubicBezTo>
                    <a:pt x="35" y="73"/>
                    <a:pt x="28" y="78"/>
                    <a:pt x="27" y="81"/>
                  </a:cubicBezTo>
                  <a:cubicBezTo>
                    <a:pt x="25" y="85"/>
                    <a:pt x="26" y="90"/>
                    <a:pt x="23" y="91"/>
                  </a:cubicBezTo>
                  <a:cubicBezTo>
                    <a:pt x="20" y="93"/>
                    <a:pt x="14" y="92"/>
                    <a:pt x="11" y="93"/>
                  </a:cubicBezTo>
                  <a:cubicBezTo>
                    <a:pt x="8" y="93"/>
                    <a:pt x="3" y="93"/>
                    <a:pt x="1" y="96"/>
                  </a:cubicBezTo>
                  <a:cubicBezTo>
                    <a:pt x="0" y="98"/>
                    <a:pt x="0" y="100"/>
                    <a:pt x="0" y="102"/>
                  </a:cubicBezTo>
                  <a:cubicBezTo>
                    <a:pt x="0" y="108"/>
                    <a:pt x="0" y="114"/>
                    <a:pt x="0" y="120"/>
                  </a:cubicBezTo>
                  <a:cubicBezTo>
                    <a:pt x="6" y="116"/>
                    <a:pt x="12" y="112"/>
                    <a:pt x="21" y="116"/>
                  </a:cubicBezTo>
                  <a:cubicBezTo>
                    <a:pt x="24" y="118"/>
                    <a:pt x="28" y="120"/>
                    <a:pt x="30" y="124"/>
                  </a:cubicBezTo>
                  <a:cubicBezTo>
                    <a:pt x="33" y="127"/>
                    <a:pt x="31" y="130"/>
                    <a:pt x="31" y="134"/>
                  </a:cubicBezTo>
                  <a:cubicBezTo>
                    <a:pt x="30" y="143"/>
                    <a:pt x="31" y="151"/>
                    <a:pt x="31" y="160"/>
                  </a:cubicBezTo>
                  <a:cubicBezTo>
                    <a:pt x="31" y="168"/>
                    <a:pt x="35" y="175"/>
                    <a:pt x="35" y="184"/>
                  </a:cubicBezTo>
                  <a:cubicBezTo>
                    <a:pt x="35" y="191"/>
                    <a:pt x="31" y="198"/>
                    <a:pt x="28" y="205"/>
                  </a:cubicBezTo>
                  <a:cubicBezTo>
                    <a:pt x="25" y="211"/>
                    <a:pt x="18" y="217"/>
                    <a:pt x="19" y="224"/>
                  </a:cubicBezTo>
                  <a:cubicBezTo>
                    <a:pt x="19" y="232"/>
                    <a:pt x="26" y="236"/>
                    <a:pt x="29" y="243"/>
                  </a:cubicBezTo>
                  <a:cubicBezTo>
                    <a:pt x="33" y="251"/>
                    <a:pt x="20" y="257"/>
                    <a:pt x="33" y="262"/>
                  </a:cubicBezTo>
                  <a:cubicBezTo>
                    <a:pt x="38" y="264"/>
                    <a:pt x="38" y="264"/>
                    <a:pt x="42" y="268"/>
                  </a:cubicBezTo>
                  <a:cubicBezTo>
                    <a:pt x="44" y="271"/>
                    <a:pt x="48" y="273"/>
                    <a:pt x="52" y="274"/>
                  </a:cubicBezTo>
                  <a:cubicBezTo>
                    <a:pt x="60" y="276"/>
                    <a:pt x="65" y="279"/>
                    <a:pt x="70" y="287"/>
                  </a:cubicBezTo>
                  <a:cubicBezTo>
                    <a:pt x="75" y="294"/>
                    <a:pt x="79" y="302"/>
                    <a:pt x="84" y="309"/>
                  </a:cubicBezTo>
                  <a:cubicBezTo>
                    <a:pt x="89" y="316"/>
                    <a:pt x="97" y="322"/>
                    <a:pt x="102" y="329"/>
                  </a:cubicBezTo>
                  <a:cubicBezTo>
                    <a:pt x="107" y="335"/>
                    <a:pt x="108" y="335"/>
                    <a:pt x="115" y="335"/>
                  </a:cubicBezTo>
                  <a:cubicBezTo>
                    <a:pt x="124" y="334"/>
                    <a:pt x="125" y="342"/>
                    <a:pt x="131" y="345"/>
                  </a:cubicBezTo>
                  <a:cubicBezTo>
                    <a:pt x="137" y="349"/>
                    <a:pt x="149" y="351"/>
                    <a:pt x="154" y="346"/>
                  </a:cubicBezTo>
                  <a:cubicBezTo>
                    <a:pt x="157" y="343"/>
                    <a:pt x="157" y="338"/>
                    <a:pt x="163" y="340"/>
                  </a:cubicBezTo>
                  <a:cubicBezTo>
                    <a:pt x="166" y="341"/>
                    <a:pt x="168" y="345"/>
                    <a:pt x="170" y="347"/>
                  </a:cubicBezTo>
                  <a:cubicBezTo>
                    <a:pt x="176" y="355"/>
                    <a:pt x="185" y="347"/>
                    <a:pt x="193" y="351"/>
                  </a:cubicBezTo>
                  <a:cubicBezTo>
                    <a:pt x="196" y="353"/>
                    <a:pt x="198" y="357"/>
                    <a:pt x="201" y="359"/>
                  </a:cubicBezTo>
                  <a:cubicBezTo>
                    <a:pt x="205" y="361"/>
                    <a:pt x="216" y="366"/>
                    <a:pt x="216" y="371"/>
                  </a:cubicBezTo>
                  <a:cubicBezTo>
                    <a:pt x="217" y="373"/>
                    <a:pt x="216" y="375"/>
                    <a:pt x="215" y="378"/>
                  </a:cubicBezTo>
                  <a:cubicBezTo>
                    <a:pt x="213" y="382"/>
                    <a:pt x="211" y="387"/>
                    <a:pt x="207" y="390"/>
                  </a:cubicBezTo>
                  <a:cubicBezTo>
                    <a:pt x="200" y="395"/>
                    <a:pt x="193" y="398"/>
                    <a:pt x="191" y="407"/>
                  </a:cubicBezTo>
                  <a:cubicBezTo>
                    <a:pt x="191" y="414"/>
                    <a:pt x="188" y="423"/>
                    <a:pt x="195" y="427"/>
                  </a:cubicBezTo>
                  <a:cubicBezTo>
                    <a:pt x="198" y="428"/>
                    <a:pt x="202" y="427"/>
                    <a:pt x="205" y="429"/>
                  </a:cubicBezTo>
                  <a:cubicBezTo>
                    <a:pt x="210" y="431"/>
                    <a:pt x="211" y="435"/>
                    <a:pt x="212" y="439"/>
                  </a:cubicBezTo>
                  <a:cubicBezTo>
                    <a:pt x="215" y="444"/>
                    <a:pt x="216" y="445"/>
                    <a:pt x="221" y="446"/>
                  </a:cubicBezTo>
                  <a:cubicBezTo>
                    <a:pt x="224" y="446"/>
                    <a:pt x="227" y="446"/>
                    <a:pt x="230" y="449"/>
                  </a:cubicBezTo>
                  <a:cubicBezTo>
                    <a:pt x="232" y="453"/>
                    <a:pt x="230" y="457"/>
                    <a:pt x="233" y="460"/>
                  </a:cubicBezTo>
                  <a:cubicBezTo>
                    <a:pt x="235" y="464"/>
                    <a:pt x="238" y="467"/>
                    <a:pt x="241" y="470"/>
                  </a:cubicBezTo>
                  <a:cubicBezTo>
                    <a:pt x="243" y="473"/>
                    <a:pt x="247" y="476"/>
                    <a:pt x="248" y="479"/>
                  </a:cubicBezTo>
                  <a:cubicBezTo>
                    <a:pt x="249" y="484"/>
                    <a:pt x="249" y="487"/>
                    <a:pt x="251" y="491"/>
                  </a:cubicBezTo>
                  <a:cubicBezTo>
                    <a:pt x="254" y="494"/>
                    <a:pt x="256" y="496"/>
                    <a:pt x="255" y="500"/>
                  </a:cubicBezTo>
                  <a:cubicBezTo>
                    <a:pt x="255" y="504"/>
                    <a:pt x="253" y="508"/>
                    <a:pt x="250" y="512"/>
                  </a:cubicBezTo>
                  <a:cubicBezTo>
                    <a:pt x="248" y="515"/>
                    <a:pt x="245" y="517"/>
                    <a:pt x="242" y="520"/>
                  </a:cubicBezTo>
                  <a:cubicBezTo>
                    <a:pt x="239" y="525"/>
                    <a:pt x="242" y="525"/>
                    <a:pt x="243" y="530"/>
                  </a:cubicBezTo>
                  <a:cubicBezTo>
                    <a:pt x="247" y="530"/>
                    <a:pt x="251" y="527"/>
                    <a:pt x="255" y="526"/>
                  </a:cubicBezTo>
                  <a:cubicBezTo>
                    <a:pt x="259" y="526"/>
                    <a:pt x="263" y="526"/>
                    <a:pt x="267" y="526"/>
                  </a:cubicBezTo>
                  <a:cubicBezTo>
                    <a:pt x="276" y="526"/>
                    <a:pt x="281" y="531"/>
                    <a:pt x="289" y="535"/>
                  </a:cubicBezTo>
                  <a:cubicBezTo>
                    <a:pt x="298" y="540"/>
                    <a:pt x="301" y="530"/>
                    <a:pt x="303" y="523"/>
                  </a:cubicBezTo>
                  <a:cubicBezTo>
                    <a:pt x="304" y="516"/>
                    <a:pt x="305" y="508"/>
                    <a:pt x="308" y="502"/>
                  </a:cubicBezTo>
                  <a:cubicBezTo>
                    <a:pt x="309" y="498"/>
                    <a:pt x="313" y="496"/>
                    <a:pt x="315" y="493"/>
                  </a:cubicBezTo>
                  <a:cubicBezTo>
                    <a:pt x="317" y="491"/>
                    <a:pt x="323" y="487"/>
                    <a:pt x="324" y="484"/>
                  </a:cubicBezTo>
                  <a:cubicBezTo>
                    <a:pt x="325" y="480"/>
                    <a:pt x="315" y="470"/>
                    <a:pt x="312" y="466"/>
                  </a:cubicBezTo>
                  <a:cubicBezTo>
                    <a:pt x="306" y="460"/>
                    <a:pt x="299" y="461"/>
                    <a:pt x="293" y="455"/>
                  </a:cubicBezTo>
                  <a:cubicBezTo>
                    <a:pt x="289" y="452"/>
                    <a:pt x="288" y="438"/>
                    <a:pt x="281" y="438"/>
                  </a:cubicBezTo>
                  <a:cubicBezTo>
                    <a:pt x="274" y="438"/>
                    <a:pt x="270" y="449"/>
                    <a:pt x="265" y="451"/>
                  </a:cubicBezTo>
                  <a:cubicBezTo>
                    <a:pt x="264" y="445"/>
                    <a:pt x="271" y="434"/>
                    <a:pt x="275" y="430"/>
                  </a:cubicBezTo>
                  <a:cubicBezTo>
                    <a:pt x="279" y="424"/>
                    <a:pt x="288" y="415"/>
                    <a:pt x="296" y="414"/>
                  </a:cubicBezTo>
                  <a:cubicBezTo>
                    <a:pt x="295" y="401"/>
                    <a:pt x="275" y="386"/>
                    <a:pt x="294" y="375"/>
                  </a:cubicBezTo>
                  <a:cubicBezTo>
                    <a:pt x="301" y="371"/>
                    <a:pt x="310" y="372"/>
                    <a:pt x="315" y="366"/>
                  </a:cubicBezTo>
                  <a:cubicBezTo>
                    <a:pt x="321" y="359"/>
                    <a:pt x="317" y="353"/>
                    <a:pt x="315" y="345"/>
                  </a:cubicBezTo>
                  <a:cubicBezTo>
                    <a:pt x="315" y="342"/>
                    <a:pt x="313" y="337"/>
                    <a:pt x="313" y="334"/>
                  </a:cubicBezTo>
                  <a:cubicBezTo>
                    <a:pt x="313" y="331"/>
                    <a:pt x="316" y="329"/>
                    <a:pt x="319" y="326"/>
                  </a:cubicBezTo>
                  <a:cubicBezTo>
                    <a:pt x="328" y="318"/>
                    <a:pt x="336" y="310"/>
                    <a:pt x="348" y="305"/>
                  </a:cubicBezTo>
                  <a:cubicBezTo>
                    <a:pt x="347" y="304"/>
                    <a:pt x="346" y="303"/>
                    <a:pt x="344" y="301"/>
                  </a:cubicBezTo>
                  <a:cubicBezTo>
                    <a:pt x="342" y="298"/>
                    <a:pt x="339" y="297"/>
                    <a:pt x="337" y="293"/>
                  </a:cubicBezTo>
                  <a:cubicBezTo>
                    <a:pt x="335" y="290"/>
                    <a:pt x="334" y="287"/>
                    <a:pt x="331" y="284"/>
                  </a:cubicBezTo>
                  <a:cubicBezTo>
                    <a:pt x="325" y="279"/>
                    <a:pt x="316" y="279"/>
                    <a:pt x="312" y="270"/>
                  </a:cubicBezTo>
                  <a:cubicBezTo>
                    <a:pt x="310" y="266"/>
                    <a:pt x="311" y="263"/>
                    <a:pt x="312" y="259"/>
                  </a:cubicBezTo>
                  <a:cubicBezTo>
                    <a:pt x="312" y="255"/>
                    <a:pt x="311" y="251"/>
                    <a:pt x="310" y="247"/>
                  </a:cubicBezTo>
                  <a:cubicBezTo>
                    <a:pt x="310" y="243"/>
                    <a:pt x="310" y="241"/>
                    <a:pt x="307" y="238"/>
                  </a:cubicBezTo>
                  <a:cubicBezTo>
                    <a:pt x="305" y="236"/>
                    <a:pt x="301" y="235"/>
                    <a:pt x="300" y="233"/>
                  </a:cubicBezTo>
                  <a:cubicBezTo>
                    <a:pt x="297" y="229"/>
                    <a:pt x="297" y="216"/>
                    <a:pt x="304" y="218"/>
                  </a:cubicBezTo>
                  <a:cubicBezTo>
                    <a:pt x="308" y="211"/>
                    <a:pt x="302" y="201"/>
                    <a:pt x="304" y="194"/>
                  </a:cubicBezTo>
                  <a:cubicBezTo>
                    <a:pt x="307" y="186"/>
                    <a:pt x="314" y="185"/>
                    <a:pt x="314" y="176"/>
                  </a:cubicBezTo>
                  <a:cubicBezTo>
                    <a:pt x="315" y="168"/>
                    <a:pt x="312" y="157"/>
                    <a:pt x="314" y="150"/>
                  </a:cubicBezTo>
                  <a:cubicBezTo>
                    <a:pt x="316" y="145"/>
                    <a:pt x="319" y="144"/>
                    <a:pt x="319" y="139"/>
                  </a:cubicBezTo>
                  <a:cubicBezTo>
                    <a:pt x="318" y="134"/>
                    <a:pt x="315" y="134"/>
                    <a:pt x="313" y="131"/>
                  </a:cubicBezTo>
                  <a:cubicBezTo>
                    <a:pt x="309" y="126"/>
                    <a:pt x="315" y="123"/>
                    <a:pt x="317" y="119"/>
                  </a:cubicBezTo>
                  <a:cubicBezTo>
                    <a:pt x="319" y="114"/>
                    <a:pt x="317" y="111"/>
                    <a:pt x="316" y="107"/>
                  </a:cubicBezTo>
                  <a:cubicBezTo>
                    <a:pt x="314" y="104"/>
                    <a:pt x="313" y="97"/>
                    <a:pt x="310" y="95"/>
                  </a:cubicBezTo>
                  <a:cubicBezTo>
                    <a:pt x="308" y="94"/>
                    <a:pt x="298" y="95"/>
                    <a:pt x="296" y="96"/>
                  </a:cubicBezTo>
                  <a:cubicBezTo>
                    <a:pt x="290" y="90"/>
                    <a:pt x="287" y="81"/>
                    <a:pt x="283" y="73"/>
                  </a:cubicBezTo>
                  <a:cubicBezTo>
                    <a:pt x="282" y="69"/>
                    <a:pt x="279" y="64"/>
                    <a:pt x="279" y="60"/>
                  </a:cubicBezTo>
                  <a:cubicBezTo>
                    <a:pt x="279" y="56"/>
                    <a:pt x="282" y="53"/>
                    <a:pt x="283" y="50"/>
                  </a:cubicBezTo>
                  <a:cubicBezTo>
                    <a:pt x="284" y="46"/>
                    <a:pt x="284" y="42"/>
                    <a:pt x="286" y="39"/>
                  </a:cubicBezTo>
                  <a:cubicBezTo>
                    <a:pt x="288" y="35"/>
                    <a:pt x="290" y="32"/>
                    <a:pt x="288" y="28"/>
                  </a:cubicBezTo>
                  <a:cubicBezTo>
                    <a:pt x="286" y="23"/>
                    <a:pt x="281" y="17"/>
                    <a:pt x="277" y="14"/>
                  </a:cubicBezTo>
                  <a:cubicBezTo>
                    <a:pt x="272" y="11"/>
                    <a:pt x="265" y="12"/>
                    <a:pt x="258" y="12"/>
                  </a:cubicBezTo>
                  <a:cubicBezTo>
                    <a:pt x="251" y="12"/>
                    <a:pt x="253" y="6"/>
                    <a:pt x="253" y="1"/>
                  </a:cubicBezTo>
                  <a:cubicBezTo>
                    <a:pt x="252" y="1"/>
                    <a:pt x="249" y="0"/>
                    <a:pt x="248" y="1"/>
                  </a:cubicBezTo>
                  <a:cubicBezTo>
                    <a:pt x="246" y="2"/>
                    <a:pt x="246" y="5"/>
                    <a:pt x="244" y="6"/>
                  </a:cubicBezTo>
                  <a:cubicBezTo>
                    <a:pt x="240" y="8"/>
                    <a:pt x="234" y="4"/>
                    <a:pt x="230" y="3"/>
                  </a:cubicBezTo>
                  <a:cubicBezTo>
                    <a:pt x="226" y="3"/>
                    <a:pt x="221" y="6"/>
                    <a:pt x="222" y="10"/>
                  </a:cubicBezTo>
                  <a:cubicBezTo>
                    <a:pt x="223" y="14"/>
                    <a:pt x="228" y="16"/>
                    <a:pt x="229" y="20"/>
                  </a:cubicBezTo>
                  <a:cubicBezTo>
                    <a:pt x="232" y="30"/>
                    <a:pt x="223" y="34"/>
                    <a:pt x="215" y="37"/>
                  </a:cubicBezTo>
                  <a:cubicBezTo>
                    <a:pt x="206" y="40"/>
                    <a:pt x="199" y="43"/>
                    <a:pt x="190" y="43"/>
                  </a:cubicBezTo>
                  <a:cubicBezTo>
                    <a:pt x="182" y="42"/>
                    <a:pt x="174" y="47"/>
                    <a:pt x="166" y="42"/>
                  </a:cubicBezTo>
                  <a:cubicBezTo>
                    <a:pt x="159" y="36"/>
                    <a:pt x="154" y="34"/>
                    <a:pt x="145" y="34"/>
                  </a:cubicBezTo>
                  <a:cubicBezTo>
                    <a:pt x="140" y="35"/>
                    <a:pt x="135" y="36"/>
                    <a:pt x="130" y="36"/>
                  </a:cubicBezTo>
                  <a:cubicBezTo>
                    <a:pt x="129" y="36"/>
                    <a:pt x="129" y="36"/>
                    <a:pt x="128" y="36"/>
                  </a:cubicBezTo>
                  <a:cubicBezTo>
                    <a:pt x="126" y="37"/>
                    <a:pt x="125" y="38"/>
                    <a:pt x="123" y="40"/>
                  </a:cubicBezTo>
                  <a:cubicBezTo>
                    <a:pt x="120" y="42"/>
                    <a:pt x="115" y="47"/>
                    <a:pt x="111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46"/>
            <p:cNvSpPr>
              <a:spLocks/>
            </p:cNvSpPr>
            <p:nvPr/>
          </p:nvSpPr>
          <p:spPr bwMode="auto">
            <a:xfrm>
              <a:off x="4687888" y="3271838"/>
              <a:ext cx="139700" cy="128588"/>
            </a:xfrm>
            <a:custGeom>
              <a:avLst/>
              <a:gdLst>
                <a:gd name="T0" fmla="*/ 38 w 73"/>
                <a:gd name="T1" fmla="*/ 66 h 68"/>
                <a:gd name="T2" fmla="*/ 49 w 73"/>
                <a:gd name="T3" fmla="*/ 64 h 68"/>
                <a:gd name="T4" fmla="*/ 57 w 73"/>
                <a:gd name="T5" fmla="*/ 62 h 68"/>
                <a:gd name="T6" fmla="*/ 52 w 73"/>
                <a:gd name="T7" fmla="*/ 55 h 68"/>
                <a:gd name="T8" fmla="*/ 58 w 73"/>
                <a:gd name="T9" fmla="*/ 42 h 68"/>
                <a:gd name="T10" fmla="*/ 61 w 73"/>
                <a:gd name="T11" fmla="*/ 33 h 68"/>
                <a:gd name="T12" fmla="*/ 68 w 73"/>
                <a:gd name="T13" fmla="*/ 27 h 68"/>
                <a:gd name="T14" fmla="*/ 64 w 73"/>
                <a:gd name="T15" fmla="*/ 13 h 68"/>
                <a:gd name="T16" fmla="*/ 44 w 73"/>
                <a:gd name="T17" fmla="*/ 9 h 68"/>
                <a:gd name="T18" fmla="*/ 25 w 73"/>
                <a:gd name="T19" fmla="*/ 8 h 68"/>
                <a:gd name="T20" fmla="*/ 19 w 73"/>
                <a:gd name="T21" fmla="*/ 2 h 68"/>
                <a:gd name="T22" fmla="*/ 9 w 73"/>
                <a:gd name="T23" fmla="*/ 0 h 68"/>
                <a:gd name="T24" fmla="*/ 2 w 73"/>
                <a:gd name="T25" fmla="*/ 5 h 68"/>
                <a:gd name="T26" fmla="*/ 2 w 73"/>
                <a:gd name="T27" fmla="*/ 14 h 68"/>
                <a:gd name="T28" fmla="*/ 9 w 73"/>
                <a:gd name="T29" fmla="*/ 30 h 68"/>
                <a:gd name="T30" fmla="*/ 17 w 73"/>
                <a:gd name="T31" fmla="*/ 45 h 68"/>
                <a:gd name="T32" fmla="*/ 28 w 73"/>
                <a:gd name="T33" fmla="*/ 49 h 68"/>
                <a:gd name="T34" fmla="*/ 30 w 73"/>
                <a:gd name="T35" fmla="*/ 57 h 68"/>
                <a:gd name="T36" fmla="*/ 29 w 73"/>
                <a:gd name="T37" fmla="*/ 66 h 68"/>
                <a:gd name="T38" fmla="*/ 36 w 73"/>
                <a:gd name="T39" fmla="*/ 68 h 68"/>
                <a:gd name="T40" fmla="*/ 38 w 73"/>
                <a:gd name="T41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8">
                  <a:moveTo>
                    <a:pt x="38" y="66"/>
                  </a:moveTo>
                  <a:cubicBezTo>
                    <a:pt x="42" y="63"/>
                    <a:pt x="45" y="63"/>
                    <a:pt x="49" y="64"/>
                  </a:cubicBezTo>
                  <a:cubicBezTo>
                    <a:pt x="51" y="64"/>
                    <a:pt x="56" y="65"/>
                    <a:pt x="57" y="62"/>
                  </a:cubicBezTo>
                  <a:cubicBezTo>
                    <a:pt x="59" y="57"/>
                    <a:pt x="54" y="57"/>
                    <a:pt x="52" y="55"/>
                  </a:cubicBezTo>
                  <a:cubicBezTo>
                    <a:pt x="45" y="48"/>
                    <a:pt x="57" y="46"/>
                    <a:pt x="58" y="42"/>
                  </a:cubicBezTo>
                  <a:cubicBezTo>
                    <a:pt x="59" y="38"/>
                    <a:pt x="58" y="36"/>
                    <a:pt x="61" y="33"/>
                  </a:cubicBezTo>
                  <a:cubicBezTo>
                    <a:pt x="64" y="31"/>
                    <a:pt x="66" y="30"/>
                    <a:pt x="68" y="27"/>
                  </a:cubicBezTo>
                  <a:cubicBezTo>
                    <a:pt x="73" y="19"/>
                    <a:pt x="71" y="16"/>
                    <a:pt x="64" y="13"/>
                  </a:cubicBezTo>
                  <a:cubicBezTo>
                    <a:pt x="57" y="9"/>
                    <a:pt x="52" y="8"/>
                    <a:pt x="44" y="9"/>
                  </a:cubicBezTo>
                  <a:cubicBezTo>
                    <a:pt x="38" y="9"/>
                    <a:pt x="29" y="13"/>
                    <a:pt x="25" y="8"/>
                  </a:cubicBezTo>
                  <a:cubicBezTo>
                    <a:pt x="23" y="5"/>
                    <a:pt x="22" y="3"/>
                    <a:pt x="19" y="2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4" y="1"/>
                    <a:pt x="3" y="1"/>
                    <a:pt x="2" y="5"/>
                  </a:cubicBezTo>
                  <a:cubicBezTo>
                    <a:pt x="0" y="9"/>
                    <a:pt x="1" y="10"/>
                    <a:pt x="2" y="14"/>
                  </a:cubicBezTo>
                  <a:cubicBezTo>
                    <a:pt x="4" y="20"/>
                    <a:pt x="7" y="25"/>
                    <a:pt x="9" y="30"/>
                  </a:cubicBezTo>
                  <a:cubicBezTo>
                    <a:pt x="11" y="36"/>
                    <a:pt x="11" y="42"/>
                    <a:pt x="17" y="45"/>
                  </a:cubicBezTo>
                  <a:cubicBezTo>
                    <a:pt x="20" y="47"/>
                    <a:pt x="25" y="47"/>
                    <a:pt x="28" y="49"/>
                  </a:cubicBezTo>
                  <a:cubicBezTo>
                    <a:pt x="31" y="51"/>
                    <a:pt x="30" y="54"/>
                    <a:pt x="30" y="57"/>
                  </a:cubicBezTo>
                  <a:cubicBezTo>
                    <a:pt x="30" y="60"/>
                    <a:pt x="30" y="63"/>
                    <a:pt x="29" y="66"/>
                  </a:cubicBezTo>
                  <a:cubicBezTo>
                    <a:pt x="31" y="66"/>
                    <a:pt x="34" y="67"/>
                    <a:pt x="36" y="68"/>
                  </a:cubicBezTo>
                  <a:cubicBezTo>
                    <a:pt x="37" y="67"/>
                    <a:pt x="37" y="66"/>
                    <a:pt x="38" y="6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47"/>
            <p:cNvSpPr>
              <a:spLocks/>
            </p:cNvSpPr>
            <p:nvPr/>
          </p:nvSpPr>
          <p:spPr bwMode="auto">
            <a:xfrm>
              <a:off x="4413251" y="3133725"/>
              <a:ext cx="282575" cy="280988"/>
            </a:xfrm>
            <a:custGeom>
              <a:avLst/>
              <a:gdLst>
                <a:gd name="T0" fmla="*/ 138 w 149"/>
                <a:gd name="T1" fmla="*/ 116 h 148"/>
                <a:gd name="T2" fmla="*/ 129 w 149"/>
                <a:gd name="T3" fmla="*/ 99 h 148"/>
                <a:gd name="T4" fmla="*/ 130 w 149"/>
                <a:gd name="T5" fmla="*/ 80 h 148"/>
                <a:gd name="T6" fmla="*/ 133 w 149"/>
                <a:gd name="T7" fmla="*/ 54 h 148"/>
                <a:gd name="T8" fmla="*/ 132 w 149"/>
                <a:gd name="T9" fmla="*/ 44 h 148"/>
                <a:gd name="T10" fmla="*/ 130 w 149"/>
                <a:gd name="T11" fmla="*/ 35 h 148"/>
                <a:gd name="T12" fmla="*/ 122 w 149"/>
                <a:gd name="T13" fmla="*/ 32 h 148"/>
                <a:gd name="T14" fmla="*/ 120 w 149"/>
                <a:gd name="T15" fmla="*/ 23 h 148"/>
                <a:gd name="T16" fmla="*/ 119 w 149"/>
                <a:gd name="T17" fmla="*/ 14 h 148"/>
                <a:gd name="T18" fmla="*/ 108 w 149"/>
                <a:gd name="T19" fmla="*/ 2 h 148"/>
                <a:gd name="T20" fmla="*/ 99 w 149"/>
                <a:gd name="T21" fmla="*/ 1 h 148"/>
                <a:gd name="T22" fmla="*/ 90 w 149"/>
                <a:gd name="T23" fmla="*/ 5 h 148"/>
                <a:gd name="T24" fmla="*/ 82 w 149"/>
                <a:gd name="T25" fmla="*/ 6 h 148"/>
                <a:gd name="T26" fmla="*/ 74 w 149"/>
                <a:gd name="T27" fmla="*/ 7 h 148"/>
                <a:gd name="T28" fmla="*/ 63 w 149"/>
                <a:gd name="T29" fmla="*/ 10 h 148"/>
                <a:gd name="T30" fmla="*/ 53 w 149"/>
                <a:gd name="T31" fmla="*/ 13 h 148"/>
                <a:gd name="T32" fmla="*/ 53 w 149"/>
                <a:gd name="T33" fmla="*/ 24 h 148"/>
                <a:gd name="T34" fmla="*/ 46 w 149"/>
                <a:gd name="T35" fmla="*/ 34 h 148"/>
                <a:gd name="T36" fmla="*/ 39 w 149"/>
                <a:gd name="T37" fmla="*/ 40 h 148"/>
                <a:gd name="T38" fmla="*/ 34 w 149"/>
                <a:gd name="T39" fmla="*/ 50 h 148"/>
                <a:gd name="T40" fmla="*/ 23 w 149"/>
                <a:gd name="T41" fmla="*/ 48 h 148"/>
                <a:gd name="T42" fmla="*/ 16 w 149"/>
                <a:gd name="T43" fmla="*/ 54 h 148"/>
                <a:gd name="T44" fmla="*/ 11 w 149"/>
                <a:gd name="T45" fmla="*/ 63 h 148"/>
                <a:gd name="T46" fmla="*/ 11 w 149"/>
                <a:gd name="T47" fmla="*/ 73 h 148"/>
                <a:gd name="T48" fmla="*/ 8 w 149"/>
                <a:gd name="T49" fmla="*/ 84 h 148"/>
                <a:gd name="T50" fmla="*/ 0 w 149"/>
                <a:gd name="T51" fmla="*/ 94 h 148"/>
                <a:gd name="T52" fmla="*/ 5 w 149"/>
                <a:gd name="T53" fmla="*/ 104 h 148"/>
                <a:gd name="T54" fmla="*/ 9 w 149"/>
                <a:gd name="T55" fmla="*/ 113 h 148"/>
                <a:gd name="T56" fmla="*/ 5 w 149"/>
                <a:gd name="T57" fmla="*/ 122 h 148"/>
                <a:gd name="T58" fmla="*/ 8 w 149"/>
                <a:gd name="T59" fmla="*/ 124 h 148"/>
                <a:gd name="T60" fmla="*/ 19 w 149"/>
                <a:gd name="T61" fmla="*/ 127 h 148"/>
                <a:gd name="T62" fmla="*/ 30 w 149"/>
                <a:gd name="T63" fmla="*/ 128 h 148"/>
                <a:gd name="T64" fmla="*/ 50 w 149"/>
                <a:gd name="T65" fmla="*/ 142 h 148"/>
                <a:gd name="T66" fmla="*/ 74 w 149"/>
                <a:gd name="T67" fmla="*/ 140 h 148"/>
                <a:gd name="T68" fmla="*/ 84 w 149"/>
                <a:gd name="T69" fmla="*/ 142 h 148"/>
                <a:gd name="T70" fmla="*/ 96 w 149"/>
                <a:gd name="T71" fmla="*/ 143 h 148"/>
                <a:gd name="T72" fmla="*/ 105 w 149"/>
                <a:gd name="T73" fmla="*/ 146 h 148"/>
                <a:gd name="T74" fmla="*/ 118 w 149"/>
                <a:gd name="T75" fmla="*/ 145 h 148"/>
                <a:gd name="T76" fmla="*/ 142 w 149"/>
                <a:gd name="T77" fmla="*/ 132 h 148"/>
                <a:gd name="T78" fmla="*/ 149 w 149"/>
                <a:gd name="T79" fmla="*/ 129 h 148"/>
                <a:gd name="T80" fmla="*/ 149 w 149"/>
                <a:gd name="T81" fmla="*/ 129 h 148"/>
                <a:gd name="T82" fmla="*/ 138 w 149"/>
                <a:gd name="T83" fmla="*/ 11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48">
                  <a:moveTo>
                    <a:pt x="138" y="116"/>
                  </a:moveTo>
                  <a:cubicBezTo>
                    <a:pt x="134" y="110"/>
                    <a:pt x="130" y="106"/>
                    <a:pt x="129" y="99"/>
                  </a:cubicBezTo>
                  <a:cubicBezTo>
                    <a:pt x="129" y="93"/>
                    <a:pt x="130" y="86"/>
                    <a:pt x="130" y="80"/>
                  </a:cubicBezTo>
                  <a:cubicBezTo>
                    <a:pt x="131" y="71"/>
                    <a:pt x="133" y="62"/>
                    <a:pt x="133" y="54"/>
                  </a:cubicBezTo>
                  <a:cubicBezTo>
                    <a:pt x="133" y="50"/>
                    <a:pt x="132" y="47"/>
                    <a:pt x="132" y="44"/>
                  </a:cubicBezTo>
                  <a:cubicBezTo>
                    <a:pt x="132" y="40"/>
                    <a:pt x="133" y="37"/>
                    <a:pt x="130" y="35"/>
                  </a:cubicBezTo>
                  <a:cubicBezTo>
                    <a:pt x="127" y="33"/>
                    <a:pt x="123" y="34"/>
                    <a:pt x="122" y="32"/>
                  </a:cubicBezTo>
                  <a:cubicBezTo>
                    <a:pt x="120" y="31"/>
                    <a:pt x="121" y="25"/>
                    <a:pt x="120" y="23"/>
                  </a:cubicBezTo>
                  <a:cubicBezTo>
                    <a:pt x="120" y="20"/>
                    <a:pt x="120" y="17"/>
                    <a:pt x="119" y="14"/>
                  </a:cubicBezTo>
                  <a:cubicBezTo>
                    <a:pt x="118" y="7"/>
                    <a:pt x="116" y="2"/>
                    <a:pt x="108" y="2"/>
                  </a:cubicBezTo>
                  <a:cubicBezTo>
                    <a:pt x="105" y="2"/>
                    <a:pt x="102" y="0"/>
                    <a:pt x="99" y="1"/>
                  </a:cubicBezTo>
                  <a:cubicBezTo>
                    <a:pt x="96" y="1"/>
                    <a:pt x="93" y="4"/>
                    <a:pt x="90" y="5"/>
                  </a:cubicBezTo>
                  <a:cubicBezTo>
                    <a:pt x="88" y="6"/>
                    <a:pt x="85" y="6"/>
                    <a:pt x="82" y="6"/>
                  </a:cubicBezTo>
                  <a:cubicBezTo>
                    <a:pt x="79" y="6"/>
                    <a:pt x="77" y="6"/>
                    <a:pt x="74" y="7"/>
                  </a:cubicBezTo>
                  <a:cubicBezTo>
                    <a:pt x="71" y="8"/>
                    <a:pt x="67" y="10"/>
                    <a:pt x="63" y="10"/>
                  </a:cubicBezTo>
                  <a:cubicBezTo>
                    <a:pt x="60" y="11"/>
                    <a:pt x="55" y="9"/>
                    <a:pt x="53" y="13"/>
                  </a:cubicBezTo>
                  <a:cubicBezTo>
                    <a:pt x="51" y="17"/>
                    <a:pt x="54" y="21"/>
                    <a:pt x="53" y="24"/>
                  </a:cubicBezTo>
                  <a:cubicBezTo>
                    <a:pt x="52" y="27"/>
                    <a:pt x="48" y="31"/>
                    <a:pt x="46" y="34"/>
                  </a:cubicBezTo>
                  <a:cubicBezTo>
                    <a:pt x="44" y="36"/>
                    <a:pt x="41" y="38"/>
                    <a:pt x="39" y="40"/>
                  </a:cubicBezTo>
                  <a:cubicBezTo>
                    <a:pt x="37" y="43"/>
                    <a:pt x="37" y="48"/>
                    <a:pt x="34" y="50"/>
                  </a:cubicBezTo>
                  <a:cubicBezTo>
                    <a:pt x="30" y="52"/>
                    <a:pt x="26" y="48"/>
                    <a:pt x="23" y="48"/>
                  </a:cubicBezTo>
                  <a:cubicBezTo>
                    <a:pt x="19" y="48"/>
                    <a:pt x="18" y="51"/>
                    <a:pt x="16" y="54"/>
                  </a:cubicBezTo>
                  <a:cubicBezTo>
                    <a:pt x="13" y="57"/>
                    <a:pt x="11" y="59"/>
                    <a:pt x="11" y="63"/>
                  </a:cubicBezTo>
                  <a:cubicBezTo>
                    <a:pt x="11" y="66"/>
                    <a:pt x="12" y="69"/>
                    <a:pt x="11" y="73"/>
                  </a:cubicBezTo>
                  <a:cubicBezTo>
                    <a:pt x="11" y="77"/>
                    <a:pt x="10" y="81"/>
                    <a:pt x="8" y="84"/>
                  </a:cubicBezTo>
                  <a:cubicBezTo>
                    <a:pt x="6" y="87"/>
                    <a:pt x="1" y="90"/>
                    <a:pt x="0" y="94"/>
                  </a:cubicBezTo>
                  <a:cubicBezTo>
                    <a:pt x="0" y="97"/>
                    <a:pt x="3" y="101"/>
                    <a:pt x="5" y="104"/>
                  </a:cubicBezTo>
                  <a:cubicBezTo>
                    <a:pt x="8" y="107"/>
                    <a:pt x="9" y="108"/>
                    <a:pt x="9" y="113"/>
                  </a:cubicBezTo>
                  <a:cubicBezTo>
                    <a:pt x="8" y="116"/>
                    <a:pt x="7" y="120"/>
                    <a:pt x="5" y="122"/>
                  </a:cubicBezTo>
                  <a:cubicBezTo>
                    <a:pt x="6" y="123"/>
                    <a:pt x="7" y="124"/>
                    <a:pt x="8" y="124"/>
                  </a:cubicBezTo>
                  <a:cubicBezTo>
                    <a:pt x="12" y="126"/>
                    <a:pt x="14" y="127"/>
                    <a:pt x="19" y="127"/>
                  </a:cubicBezTo>
                  <a:cubicBezTo>
                    <a:pt x="23" y="126"/>
                    <a:pt x="27" y="125"/>
                    <a:pt x="30" y="128"/>
                  </a:cubicBezTo>
                  <a:cubicBezTo>
                    <a:pt x="37" y="135"/>
                    <a:pt x="39" y="142"/>
                    <a:pt x="50" y="142"/>
                  </a:cubicBezTo>
                  <a:cubicBezTo>
                    <a:pt x="58" y="142"/>
                    <a:pt x="66" y="142"/>
                    <a:pt x="74" y="140"/>
                  </a:cubicBezTo>
                  <a:cubicBezTo>
                    <a:pt x="79" y="139"/>
                    <a:pt x="80" y="140"/>
                    <a:pt x="84" y="142"/>
                  </a:cubicBezTo>
                  <a:cubicBezTo>
                    <a:pt x="88" y="144"/>
                    <a:pt x="91" y="144"/>
                    <a:pt x="96" y="143"/>
                  </a:cubicBezTo>
                  <a:cubicBezTo>
                    <a:pt x="101" y="142"/>
                    <a:pt x="101" y="143"/>
                    <a:pt x="105" y="146"/>
                  </a:cubicBezTo>
                  <a:cubicBezTo>
                    <a:pt x="109" y="148"/>
                    <a:pt x="114" y="147"/>
                    <a:pt x="118" y="145"/>
                  </a:cubicBezTo>
                  <a:cubicBezTo>
                    <a:pt x="127" y="142"/>
                    <a:pt x="134" y="136"/>
                    <a:pt x="142" y="132"/>
                  </a:cubicBezTo>
                  <a:cubicBezTo>
                    <a:pt x="145" y="130"/>
                    <a:pt x="147" y="130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6" y="124"/>
                    <a:pt x="142" y="120"/>
                    <a:pt x="138" y="1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48"/>
            <p:cNvSpPr>
              <a:spLocks/>
            </p:cNvSpPr>
            <p:nvPr/>
          </p:nvSpPr>
          <p:spPr bwMode="auto">
            <a:xfrm>
              <a:off x="5130801" y="2884488"/>
              <a:ext cx="325438" cy="482600"/>
            </a:xfrm>
            <a:custGeom>
              <a:avLst/>
              <a:gdLst>
                <a:gd name="T0" fmla="*/ 168 w 172"/>
                <a:gd name="T1" fmla="*/ 153 h 254"/>
                <a:gd name="T2" fmla="*/ 162 w 172"/>
                <a:gd name="T3" fmla="*/ 145 h 254"/>
                <a:gd name="T4" fmla="*/ 165 w 172"/>
                <a:gd name="T5" fmla="*/ 134 h 254"/>
                <a:gd name="T6" fmla="*/ 163 w 172"/>
                <a:gd name="T7" fmla="*/ 104 h 254"/>
                <a:gd name="T8" fmla="*/ 157 w 172"/>
                <a:gd name="T9" fmla="*/ 95 h 254"/>
                <a:gd name="T10" fmla="*/ 136 w 172"/>
                <a:gd name="T11" fmla="*/ 92 h 254"/>
                <a:gd name="T12" fmla="*/ 118 w 172"/>
                <a:gd name="T13" fmla="*/ 81 h 254"/>
                <a:gd name="T14" fmla="*/ 128 w 172"/>
                <a:gd name="T15" fmla="*/ 75 h 254"/>
                <a:gd name="T16" fmla="*/ 136 w 172"/>
                <a:gd name="T17" fmla="*/ 67 h 254"/>
                <a:gd name="T18" fmla="*/ 138 w 172"/>
                <a:gd name="T19" fmla="*/ 45 h 254"/>
                <a:gd name="T20" fmla="*/ 113 w 172"/>
                <a:gd name="T21" fmla="*/ 33 h 254"/>
                <a:gd name="T22" fmla="*/ 87 w 172"/>
                <a:gd name="T23" fmla="*/ 25 h 254"/>
                <a:gd name="T24" fmla="*/ 66 w 172"/>
                <a:gd name="T25" fmla="*/ 14 h 254"/>
                <a:gd name="T26" fmla="*/ 58 w 172"/>
                <a:gd name="T27" fmla="*/ 0 h 254"/>
                <a:gd name="T28" fmla="*/ 55 w 172"/>
                <a:gd name="T29" fmla="*/ 3 h 254"/>
                <a:gd name="T30" fmla="*/ 46 w 172"/>
                <a:gd name="T31" fmla="*/ 12 h 254"/>
                <a:gd name="T32" fmla="*/ 40 w 172"/>
                <a:gd name="T33" fmla="*/ 19 h 254"/>
                <a:gd name="T34" fmla="*/ 39 w 172"/>
                <a:gd name="T35" fmla="*/ 30 h 254"/>
                <a:gd name="T36" fmla="*/ 39 w 172"/>
                <a:gd name="T37" fmla="*/ 42 h 254"/>
                <a:gd name="T38" fmla="*/ 33 w 172"/>
                <a:gd name="T39" fmla="*/ 50 h 254"/>
                <a:gd name="T40" fmla="*/ 37 w 172"/>
                <a:gd name="T41" fmla="*/ 58 h 254"/>
                <a:gd name="T42" fmla="*/ 37 w 172"/>
                <a:gd name="T43" fmla="*/ 67 h 254"/>
                <a:gd name="T44" fmla="*/ 21 w 172"/>
                <a:gd name="T45" fmla="*/ 88 h 254"/>
                <a:gd name="T46" fmla="*/ 17 w 172"/>
                <a:gd name="T47" fmla="*/ 87 h 254"/>
                <a:gd name="T48" fmla="*/ 10 w 172"/>
                <a:gd name="T49" fmla="*/ 90 h 254"/>
                <a:gd name="T50" fmla="*/ 7 w 172"/>
                <a:gd name="T51" fmla="*/ 100 h 254"/>
                <a:gd name="T52" fmla="*/ 19 w 172"/>
                <a:gd name="T53" fmla="*/ 107 h 254"/>
                <a:gd name="T54" fmla="*/ 25 w 172"/>
                <a:gd name="T55" fmla="*/ 116 h 254"/>
                <a:gd name="T56" fmla="*/ 30 w 172"/>
                <a:gd name="T57" fmla="*/ 126 h 254"/>
                <a:gd name="T58" fmla="*/ 41 w 172"/>
                <a:gd name="T59" fmla="*/ 144 h 254"/>
                <a:gd name="T60" fmla="*/ 38 w 172"/>
                <a:gd name="T61" fmla="*/ 147 h 254"/>
                <a:gd name="T62" fmla="*/ 36 w 172"/>
                <a:gd name="T63" fmla="*/ 153 h 254"/>
                <a:gd name="T64" fmla="*/ 30 w 172"/>
                <a:gd name="T65" fmla="*/ 162 h 254"/>
                <a:gd name="T66" fmla="*/ 24 w 172"/>
                <a:gd name="T67" fmla="*/ 168 h 254"/>
                <a:gd name="T68" fmla="*/ 24 w 172"/>
                <a:gd name="T69" fmla="*/ 168 h 254"/>
                <a:gd name="T70" fmla="*/ 33 w 172"/>
                <a:gd name="T71" fmla="*/ 184 h 254"/>
                <a:gd name="T72" fmla="*/ 29 w 172"/>
                <a:gd name="T73" fmla="*/ 200 h 254"/>
                <a:gd name="T74" fmla="*/ 12 w 172"/>
                <a:gd name="T75" fmla="*/ 212 h 254"/>
                <a:gd name="T76" fmla="*/ 0 w 172"/>
                <a:gd name="T77" fmla="*/ 233 h 254"/>
                <a:gd name="T78" fmla="*/ 0 w 172"/>
                <a:gd name="T79" fmla="*/ 237 h 254"/>
                <a:gd name="T80" fmla="*/ 9 w 172"/>
                <a:gd name="T81" fmla="*/ 234 h 254"/>
                <a:gd name="T82" fmla="*/ 35 w 172"/>
                <a:gd name="T83" fmla="*/ 247 h 254"/>
                <a:gd name="T84" fmla="*/ 60 w 172"/>
                <a:gd name="T85" fmla="*/ 237 h 254"/>
                <a:gd name="T86" fmla="*/ 76 w 172"/>
                <a:gd name="T87" fmla="*/ 217 h 254"/>
                <a:gd name="T88" fmla="*/ 81 w 172"/>
                <a:gd name="T89" fmla="*/ 195 h 254"/>
                <a:gd name="T90" fmla="*/ 89 w 172"/>
                <a:gd name="T91" fmla="*/ 195 h 254"/>
                <a:gd name="T92" fmla="*/ 98 w 172"/>
                <a:gd name="T93" fmla="*/ 195 h 254"/>
                <a:gd name="T94" fmla="*/ 103 w 172"/>
                <a:gd name="T95" fmla="*/ 204 h 254"/>
                <a:gd name="T96" fmla="*/ 108 w 172"/>
                <a:gd name="T97" fmla="*/ 210 h 254"/>
                <a:gd name="T98" fmla="*/ 122 w 172"/>
                <a:gd name="T99" fmla="*/ 202 h 254"/>
                <a:gd name="T100" fmla="*/ 127 w 172"/>
                <a:gd name="T101" fmla="*/ 190 h 254"/>
                <a:gd name="T102" fmla="*/ 143 w 172"/>
                <a:gd name="T103" fmla="*/ 189 h 254"/>
                <a:gd name="T104" fmla="*/ 154 w 172"/>
                <a:gd name="T105" fmla="*/ 181 h 254"/>
                <a:gd name="T106" fmla="*/ 171 w 172"/>
                <a:gd name="T107" fmla="*/ 163 h 254"/>
                <a:gd name="T108" fmla="*/ 168 w 172"/>
                <a:gd name="T109" fmla="*/ 1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54">
                  <a:moveTo>
                    <a:pt x="168" y="153"/>
                  </a:moveTo>
                  <a:cubicBezTo>
                    <a:pt x="165" y="150"/>
                    <a:pt x="162" y="150"/>
                    <a:pt x="162" y="145"/>
                  </a:cubicBezTo>
                  <a:cubicBezTo>
                    <a:pt x="161" y="141"/>
                    <a:pt x="165" y="138"/>
                    <a:pt x="165" y="134"/>
                  </a:cubicBezTo>
                  <a:cubicBezTo>
                    <a:pt x="165" y="122"/>
                    <a:pt x="172" y="114"/>
                    <a:pt x="163" y="104"/>
                  </a:cubicBezTo>
                  <a:cubicBezTo>
                    <a:pt x="161" y="101"/>
                    <a:pt x="160" y="98"/>
                    <a:pt x="157" y="95"/>
                  </a:cubicBezTo>
                  <a:cubicBezTo>
                    <a:pt x="152" y="87"/>
                    <a:pt x="144" y="93"/>
                    <a:pt x="136" y="92"/>
                  </a:cubicBezTo>
                  <a:cubicBezTo>
                    <a:pt x="132" y="92"/>
                    <a:pt x="115" y="89"/>
                    <a:pt x="118" y="81"/>
                  </a:cubicBezTo>
                  <a:cubicBezTo>
                    <a:pt x="120" y="78"/>
                    <a:pt x="126" y="76"/>
                    <a:pt x="128" y="75"/>
                  </a:cubicBezTo>
                  <a:cubicBezTo>
                    <a:pt x="131" y="72"/>
                    <a:pt x="134" y="70"/>
                    <a:pt x="136" y="67"/>
                  </a:cubicBezTo>
                  <a:cubicBezTo>
                    <a:pt x="142" y="61"/>
                    <a:pt x="138" y="52"/>
                    <a:pt x="138" y="45"/>
                  </a:cubicBezTo>
                  <a:cubicBezTo>
                    <a:pt x="137" y="31"/>
                    <a:pt x="122" y="36"/>
                    <a:pt x="113" y="33"/>
                  </a:cubicBezTo>
                  <a:cubicBezTo>
                    <a:pt x="104" y="30"/>
                    <a:pt x="95" y="27"/>
                    <a:pt x="87" y="25"/>
                  </a:cubicBezTo>
                  <a:cubicBezTo>
                    <a:pt x="78" y="23"/>
                    <a:pt x="71" y="20"/>
                    <a:pt x="66" y="14"/>
                  </a:cubicBezTo>
                  <a:cubicBezTo>
                    <a:pt x="63" y="10"/>
                    <a:pt x="61" y="5"/>
                    <a:pt x="58" y="0"/>
                  </a:cubicBezTo>
                  <a:cubicBezTo>
                    <a:pt x="57" y="1"/>
                    <a:pt x="56" y="2"/>
                    <a:pt x="55" y="3"/>
                  </a:cubicBezTo>
                  <a:cubicBezTo>
                    <a:pt x="52" y="6"/>
                    <a:pt x="49" y="9"/>
                    <a:pt x="46" y="12"/>
                  </a:cubicBezTo>
                  <a:cubicBezTo>
                    <a:pt x="44" y="14"/>
                    <a:pt x="41" y="16"/>
                    <a:pt x="40" y="19"/>
                  </a:cubicBezTo>
                  <a:cubicBezTo>
                    <a:pt x="38" y="23"/>
                    <a:pt x="39" y="26"/>
                    <a:pt x="39" y="30"/>
                  </a:cubicBezTo>
                  <a:cubicBezTo>
                    <a:pt x="39" y="34"/>
                    <a:pt x="40" y="39"/>
                    <a:pt x="39" y="42"/>
                  </a:cubicBezTo>
                  <a:cubicBezTo>
                    <a:pt x="38" y="47"/>
                    <a:pt x="34" y="46"/>
                    <a:pt x="33" y="50"/>
                  </a:cubicBezTo>
                  <a:cubicBezTo>
                    <a:pt x="31" y="56"/>
                    <a:pt x="35" y="55"/>
                    <a:pt x="37" y="58"/>
                  </a:cubicBezTo>
                  <a:cubicBezTo>
                    <a:pt x="39" y="60"/>
                    <a:pt x="38" y="64"/>
                    <a:pt x="37" y="67"/>
                  </a:cubicBezTo>
                  <a:cubicBezTo>
                    <a:pt x="35" y="72"/>
                    <a:pt x="27" y="88"/>
                    <a:pt x="21" y="88"/>
                  </a:cubicBezTo>
                  <a:cubicBezTo>
                    <a:pt x="20" y="88"/>
                    <a:pt x="18" y="87"/>
                    <a:pt x="17" y="87"/>
                  </a:cubicBezTo>
                  <a:cubicBezTo>
                    <a:pt x="15" y="87"/>
                    <a:pt x="12" y="89"/>
                    <a:pt x="10" y="90"/>
                  </a:cubicBezTo>
                  <a:cubicBezTo>
                    <a:pt x="7" y="92"/>
                    <a:pt x="3" y="97"/>
                    <a:pt x="7" y="100"/>
                  </a:cubicBezTo>
                  <a:cubicBezTo>
                    <a:pt x="10" y="104"/>
                    <a:pt x="15" y="102"/>
                    <a:pt x="19" y="107"/>
                  </a:cubicBezTo>
                  <a:cubicBezTo>
                    <a:pt x="21" y="110"/>
                    <a:pt x="24" y="113"/>
                    <a:pt x="25" y="116"/>
                  </a:cubicBezTo>
                  <a:cubicBezTo>
                    <a:pt x="27" y="121"/>
                    <a:pt x="26" y="123"/>
                    <a:pt x="30" y="126"/>
                  </a:cubicBezTo>
                  <a:cubicBezTo>
                    <a:pt x="35" y="130"/>
                    <a:pt x="45" y="138"/>
                    <a:pt x="41" y="144"/>
                  </a:cubicBezTo>
                  <a:cubicBezTo>
                    <a:pt x="40" y="145"/>
                    <a:pt x="38" y="146"/>
                    <a:pt x="38" y="147"/>
                  </a:cubicBezTo>
                  <a:cubicBezTo>
                    <a:pt x="37" y="149"/>
                    <a:pt x="36" y="151"/>
                    <a:pt x="36" y="153"/>
                  </a:cubicBezTo>
                  <a:cubicBezTo>
                    <a:pt x="34" y="156"/>
                    <a:pt x="32" y="159"/>
                    <a:pt x="30" y="162"/>
                  </a:cubicBezTo>
                  <a:cubicBezTo>
                    <a:pt x="28" y="164"/>
                    <a:pt x="26" y="166"/>
                    <a:pt x="24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7" y="173"/>
                    <a:pt x="31" y="177"/>
                    <a:pt x="33" y="184"/>
                  </a:cubicBezTo>
                  <a:cubicBezTo>
                    <a:pt x="36" y="191"/>
                    <a:pt x="35" y="195"/>
                    <a:pt x="29" y="200"/>
                  </a:cubicBezTo>
                  <a:cubicBezTo>
                    <a:pt x="24" y="204"/>
                    <a:pt x="18" y="208"/>
                    <a:pt x="12" y="212"/>
                  </a:cubicBezTo>
                  <a:cubicBezTo>
                    <a:pt x="4" y="217"/>
                    <a:pt x="0" y="224"/>
                    <a:pt x="0" y="233"/>
                  </a:cubicBezTo>
                  <a:cubicBezTo>
                    <a:pt x="0" y="234"/>
                    <a:pt x="0" y="236"/>
                    <a:pt x="0" y="237"/>
                  </a:cubicBezTo>
                  <a:cubicBezTo>
                    <a:pt x="3" y="236"/>
                    <a:pt x="6" y="234"/>
                    <a:pt x="9" y="234"/>
                  </a:cubicBezTo>
                  <a:cubicBezTo>
                    <a:pt x="21" y="234"/>
                    <a:pt x="24" y="254"/>
                    <a:pt x="35" y="247"/>
                  </a:cubicBezTo>
                  <a:cubicBezTo>
                    <a:pt x="42" y="242"/>
                    <a:pt x="52" y="240"/>
                    <a:pt x="60" y="237"/>
                  </a:cubicBezTo>
                  <a:cubicBezTo>
                    <a:pt x="67" y="234"/>
                    <a:pt x="73" y="224"/>
                    <a:pt x="76" y="217"/>
                  </a:cubicBezTo>
                  <a:cubicBezTo>
                    <a:pt x="79" y="211"/>
                    <a:pt x="75" y="198"/>
                    <a:pt x="81" y="195"/>
                  </a:cubicBezTo>
                  <a:cubicBezTo>
                    <a:pt x="83" y="194"/>
                    <a:pt x="86" y="194"/>
                    <a:pt x="89" y="195"/>
                  </a:cubicBezTo>
                  <a:cubicBezTo>
                    <a:pt x="91" y="195"/>
                    <a:pt x="96" y="194"/>
                    <a:pt x="98" y="195"/>
                  </a:cubicBezTo>
                  <a:cubicBezTo>
                    <a:pt x="101" y="197"/>
                    <a:pt x="102" y="201"/>
                    <a:pt x="103" y="204"/>
                  </a:cubicBezTo>
                  <a:cubicBezTo>
                    <a:pt x="105" y="206"/>
                    <a:pt x="107" y="208"/>
                    <a:pt x="108" y="210"/>
                  </a:cubicBezTo>
                  <a:cubicBezTo>
                    <a:pt x="112" y="207"/>
                    <a:pt x="117" y="205"/>
                    <a:pt x="122" y="202"/>
                  </a:cubicBezTo>
                  <a:cubicBezTo>
                    <a:pt x="125" y="199"/>
                    <a:pt x="127" y="195"/>
                    <a:pt x="127" y="190"/>
                  </a:cubicBezTo>
                  <a:cubicBezTo>
                    <a:pt x="133" y="190"/>
                    <a:pt x="137" y="190"/>
                    <a:pt x="143" y="189"/>
                  </a:cubicBezTo>
                  <a:cubicBezTo>
                    <a:pt x="149" y="188"/>
                    <a:pt x="151" y="186"/>
                    <a:pt x="154" y="181"/>
                  </a:cubicBezTo>
                  <a:cubicBezTo>
                    <a:pt x="159" y="175"/>
                    <a:pt x="165" y="169"/>
                    <a:pt x="171" y="163"/>
                  </a:cubicBezTo>
                  <a:cubicBezTo>
                    <a:pt x="171" y="160"/>
                    <a:pt x="171" y="156"/>
                    <a:pt x="168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49"/>
            <p:cNvSpPr>
              <a:spLocks/>
            </p:cNvSpPr>
            <p:nvPr/>
          </p:nvSpPr>
          <p:spPr bwMode="auto">
            <a:xfrm>
              <a:off x="4719638" y="3113088"/>
              <a:ext cx="479425" cy="584200"/>
            </a:xfrm>
            <a:custGeom>
              <a:avLst/>
              <a:gdLst>
                <a:gd name="T0" fmla="*/ 241 w 253"/>
                <a:gd name="T1" fmla="*/ 48 h 308"/>
                <a:gd name="T2" fmla="*/ 231 w 253"/>
                <a:gd name="T3" fmla="*/ 55 h 308"/>
                <a:gd name="T4" fmla="*/ 199 w 253"/>
                <a:gd name="T5" fmla="*/ 57 h 308"/>
                <a:gd name="T6" fmla="*/ 192 w 253"/>
                <a:gd name="T7" fmla="*/ 42 h 308"/>
                <a:gd name="T8" fmla="*/ 192 w 253"/>
                <a:gd name="T9" fmla="*/ 34 h 308"/>
                <a:gd name="T10" fmla="*/ 169 w 253"/>
                <a:gd name="T11" fmla="*/ 40 h 308"/>
                <a:gd name="T12" fmla="*/ 155 w 253"/>
                <a:gd name="T13" fmla="*/ 39 h 308"/>
                <a:gd name="T14" fmla="*/ 133 w 253"/>
                <a:gd name="T15" fmla="*/ 44 h 308"/>
                <a:gd name="T16" fmla="*/ 113 w 253"/>
                <a:gd name="T17" fmla="*/ 30 h 308"/>
                <a:gd name="T18" fmla="*/ 88 w 253"/>
                <a:gd name="T19" fmla="*/ 1 h 308"/>
                <a:gd name="T20" fmla="*/ 77 w 253"/>
                <a:gd name="T21" fmla="*/ 3 h 308"/>
                <a:gd name="T22" fmla="*/ 72 w 253"/>
                <a:gd name="T23" fmla="*/ 9 h 308"/>
                <a:gd name="T24" fmla="*/ 60 w 253"/>
                <a:gd name="T25" fmla="*/ 45 h 308"/>
                <a:gd name="T26" fmla="*/ 33 w 253"/>
                <a:gd name="T27" fmla="*/ 64 h 308"/>
                <a:gd name="T28" fmla="*/ 29 w 253"/>
                <a:gd name="T29" fmla="*/ 91 h 308"/>
                <a:gd name="T30" fmla="*/ 28 w 253"/>
                <a:gd name="T31" fmla="*/ 93 h 308"/>
                <a:gd name="T32" fmla="*/ 52 w 253"/>
                <a:gd name="T33" fmla="*/ 111 h 308"/>
                <a:gd name="T34" fmla="*/ 42 w 253"/>
                <a:gd name="T35" fmla="*/ 126 h 308"/>
                <a:gd name="T36" fmla="*/ 41 w 253"/>
                <a:gd name="T37" fmla="*/ 146 h 308"/>
                <a:gd name="T38" fmla="*/ 22 w 253"/>
                <a:gd name="T39" fmla="*/ 150 h 308"/>
                <a:gd name="T40" fmla="*/ 23 w 253"/>
                <a:gd name="T41" fmla="*/ 154 h 308"/>
                <a:gd name="T42" fmla="*/ 24 w 253"/>
                <a:gd name="T43" fmla="*/ 177 h 308"/>
                <a:gd name="T44" fmla="*/ 4 w 253"/>
                <a:gd name="T45" fmla="*/ 211 h 308"/>
                <a:gd name="T46" fmla="*/ 7 w 253"/>
                <a:gd name="T47" fmla="*/ 227 h 308"/>
                <a:gd name="T48" fmla="*/ 16 w 253"/>
                <a:gd name="T49" fmla="*/ 244 h 308"/>
                <a:gd name="T50" fmla="*/ 11 w 253"/>
                <a:gd name="T51" fmla="*/ 267 h 308"/>
                <a:gd name="T52" fmla="*/ 18 w 253"/>
                <a:gd name="T53" fmla="*/ 286 h 308"/>
                <a:gd name="T54" fmla="*/ 31 w 253"/>
                <a:gd name="T55" fmla="*/ 304 h 308"/>
                <a:gd name="T56" fmla="*/ 50 w 253"/>
                <a:gd name="T57" fmla="*/ 303 h 308"/>
                <a:gd name="T58" fmla="*/ 59 w 253"/>
                <a:gd name="T59" fmla="*/ 287 h 308"/>
                <a:gd name="T60" fmla="*/ 94 w 253"/>
                <a:gd name="T61" fmla="*/ 279 h 308"/>
                <a:gd name="T62" fmla="*/ 118 w 253"/>
                <a:gd name="T63" fmla="*/ 287 h 308"/>
                <a:gd name="T64" fmla="*/ 135 w 253"/>
                <a:gd name="T65" fmla="*/ 276 h 308"/>
                <a:gd name="T66" fmla="*/ 124 w 253"/>
                <a:gd name="T67" fmla="*/ 246 h 308"/>
                <a:gd name="T68" fmla="*/ 136 w 253"/>
                <a:gd name="T69" fmla="*/ 197 h 308"/>
                <a:gd name="T70" fmla="*/ 159 w 253"/>
                <a:gd name="T71" fmla="*/ 185 h 308"/>
                <a:gd name="T72" fmla="*/ 191 w 253"/>
                <a:gd name="T73" fmla="*/ 161 h 308"/>
                <a:gd name="T74" fmla="*/ 217 w 253"/>
                <a:gd name="T75" fmla="*/ 117 h 308"/>
                <a:gd name="T76" fmla="*/ 229 w 253"/>
                <a:gd name="T77" fmla="*/ 92 h 308"/>
                <a:gd name="T78" fmla="*/ 250 w 253"/>
                <a:gd name="T79" fmla="*/ 6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308">
                  <a:moveTo>
                    <a:pt x="250" y="64"/>
                  </a:moveTo>
                  <a:cubicBezTo>
                    <a:pt x="248" y="57"/>
                    <a:pt x="244" y="53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37" y="50"/>
                    <a:pt x="234" y="53"/>
                    <a:pt x="231" y="55"/>
                  </a:cubicBezTo>
                  <a:cubicBezTo>
                    <a:pt x="225" y="61"/>
                    <a:pt x="218" y="68"/>
                    <a:pt x="211" y="71"/>
                  </a:cubicBezTo>
                  <a:cubicBezTo>
                    <a:pt x="201" y="76"/>
                    <a:pt x="200" y="65"/>
                    <a:pt x="199" y="57"/>
                  </a:cubicBezTo>
                  <a:cubicBezTo>
                    <a:pt x="199" y="51"/>
                    <a:pt x="199" y="51"/>
                    <a:pt x="195" y="49"/>
                  </a:cubicBezTo>
                  <a:cubicBezTo>
                    <a:pt x="190" y="46"/>
                    <a:pt x="189" y="46"/>
                    <a:pt x="192" y="42"/>
                  </a:cubicBezTo>
                  <a:cubicBezTo>
                    <a:pt x="193" y="40"/>
                    <a:pt x="194" y="41"/>
                    <a:pt x="194" y="38"/>
                  </a:cubicBezTo>
                  <a:cubicBezTo>
                    <a:pt x="194" y="36"/>
                    <a:pt x="193" y="35"/>
                    <a:pt x="192" y="34"/>
                  </a:cubicBezTo>
                  <a:cubicBezTo>
                    <a:pt x="189" y="31"/>
                    <a:pt x="186" y="30"/>
                    <a:pt x="182" y="31"/>
                  </a:cubicBezTo>
                  <a:cubicBezTo>
                    <a:pt x="182" y="37"/>
                    <a:pt x="176" y="44"/>
                    <a:pt x="169" y="40"/>
                  </a:cubicBezTo>
                  <a:cubicBezTo>
                    <a:pt x="166" y="39"/>
                    <a:pt x="168" y="36"/>
                    <a:pt x="163" y="36"/>
                  </a:cubicBezTo>
                  <a:cubicBezTo>
                    <a:pt x="161" y="36"/>
                    <a:pt x="157" y="38"/>
                    <a:pt x="155" y="39"/>
                  </a:cubicBezTo>
                  <a:cubicBezTo>
                    <a:pt x="149" y="41"/>
                    <a:pt x="149" y="47"/>
                    <a:pt x="144" y="50"/>
                  </a:cubicBezTo>
                  <a:cubicBezTo>
                    <a:pt x="139" y="53"/>
                    <a:pt x="134" y="50"/>
                    <a:pt x="133" y="44"/>
                  </a:cubicBezTo>
                  <a:cubicBezTo>
                    <a:pt x="132" y="40"/>
                    <a:pt x="139" y="37"/>
                    <a:pt x="136" y="34"/>
                  </a:cubicBezTo>
                  <a:cubicBezTo>
                    <a:pt x="132" y="28"/>
                    <a:pt x="119" y="31"/>
                    <a:pt x="113" y="30"/>
                  </a:cubicBezTo>
                  <a:cubicBezTo>
                    <a:pt x="106" y="29"/>
                    <a:pt x="104" y="26"/>
                    <a:pt x="102" y="19"/>
                  </a:cubicBezTo>
                  <a:cubicBezTo>
                    <a:pt x="100" y="13"/>
                    <a:pt x="96" y="0"/>
                    <a:pt x="88" y="1"/>
                  </a:cubicBezTo>
                  <a:cubicBezTo>
                    <a:pt x="86" y="1"/>
                    <a:pt x="84" y="3"/>
                    <a:pt x="82" y="4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4" y="5"/>
                    <a:pt x="73" y="7"/>
                    <a:pt x="72" y="9"/>
                  </a:cubicBezTo>
                  <a:cubicBezTo>
                    <a:pt x="68" y="15"/>
                    <a:pt x="68" y="20"/>
                    <a:pt x="66" y="27"/>
                  </a:cubicBezTo>
                  <a:cubicBezTo>
                    <a:pt x="65" y="32"/>
                    <a:pt x="64" y="42"/>
                    <a:pt x="60" y="45"/>
                  </a:cubicBezTo>
                  <a:cubicBezTo>
                    <a:pt x="56" y="49"/>
                    <a:pt x="48" y="48"/>
                    <a:pt x="43" y="51"/>
                  </a:cubicBezTo>
                  <a:cubicBezTo>
                    <a:pt x="38" y="53"/>
                    <a:pt x="33" y="58"/>
                    <a:pt x="33" y="64"/>
                  </a:cubicBezTo>
                  <a:cubicBezTo>
                    <a:pt x="32" y="70"/>
                    <a:pt x="34" y="75"/>
                    <a:pt x="34" y="81"/>
                  </a:cubicBezTo>
                  <a:cubicBezTo>
                    <a:pt x="33" y="85"/>
                    <a:pt x="31" y="88"/>
                    <a:pt x="29" y="91"/>
                  </a:cubicBezTo>
                  <a:cubicBezTo>
                    <a:pt x="29" y="91"/>
                    <a:pt x="28" y="92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6" y="92"/>
                    <a:pt x="41" y="93"/>
                    <a:pt x="48" y="97"/>
                  </a:cubicBezTo>
                  <a:cubicBezTo>
                    <a:pt x="55" y="100"/>
                    <a:pt x="57" y="103"/>
                    <a:pt x="52" y="111"/>
                  </a:cubicBezTo>
                  <a:cubicBezTo>
                    <a:pt x="50" y="114"/>
                    <a:pt x="48" y="115"/>
                    <a:pt x="45" y="117"/>
                  </a:cubicBezTo>
                  <a:cubicBezTo>
                    <a:pt x="42" y="120"/>
                    <a:pt x="43" y="122"/>
                    <a:pt x="42" y="126"/>
                  </a:cubicBezTo>
                  <a:cubicBezTo>
                    <a:pt x="41" y="130"/>
                    <a:pt x="29" y="132"/>
                    <a:pt x="36" y="139"/>
                  </a:cubicBezTo>
                  <a:cubicBezTo>
                    <a:pt x="38" y="141"/>
                    <a:pt x="43" y="141"/>
                    <a:pt x="41" y="146"/>
                  </a:cubicBezTo>
                  <a:cubicBezTo>
                    <a:pt x="40" y="149"/>
                    <a:pt x="35" y="148"/>
                    <a:pt x="33" y="148"/>
                  </a:cubicBezTo>
                  <a:cubicBezTo>
                    <a:pt x="29" y="147"/>
                    <a:pt x="26" y="147"/>
                    <a:pt x="22" y="150"/>
                  </a:cubicBezTo>
                  <a:cubicBezTo>
                    <a:pt x="21" y="150"/>
                    <a:pt x="21" y="151"/>
                    <a:pt x="20" y="152"/>
                  </a:cubicBezTo>
                  <a:cubicBezTo>
                    <a:pt x="21" y="152"/>
                    <a:pt x="23" y="153"/>
                    <a:pt x="23" y="154"/>
                  </a:cubicBezTo>
                  <a:cubicBezTo>
                    <a:pt x="25" y="157"/>
                    <a:pt x="23" y="163"/>
                    <a:pt x="23" y="166"/>
                  </a:cubicBezTo>
                  <a:cubicBezTo>
                    <a:pt x="23" y="170"/>
                    <a:pt x="23" y="173"/>
                    <a:pt x="24" y="177"/>
                  </a:cubicBezTo>
                  <a:cubicBezTo>
                    <a:pt x="26" y="185"/>
                    <a:pt x="31" y="193"/>
                    <a:pt x="25" y="199"/>
                  </a:cubicBezTo>
                  <a:cubicBezTo>
                    <a:pt x="17" y="205"/>
                    <a:pt x="9" y="203"/>
                    <a:pt x="4" y="211"/>
                  </a:cubicBezTo>
                  <a:cubicBezTo>
                    <a:pt x="0" y="218"/>
                    <a:pt x="3" y="222"/>
                    <a:pt x="6" y="227"/>
                  </a:cubicBezTo>
                  <a:cubicBezTo>
                    <a:pt x="6" y="227"/>
                    <a:pt x="7" y="227"/>
                    <a:pt x="7" y="227"/>
                  </a:cubicBezTo>
                  <a:cubicBezTo>
                    <a:pt x="9" y="227"/>
                    <a:pt x="16" y="233"/>
                    <a:pt x="17" y="234"/>
                  </a:cubicBezTo>
                  <a:cubicBezTo>
                    <a:pt x="19" y="238"/>
                    <a:pt x="17" y="241"/>
                    <a:pt x="16" y="244"/>
                  </a:cubicBezTo>
                  <a:cubicBezTo>
                    <a:pt x="14" y="248"/>
                    <a:pt x="13" y="251"/>
                    <a:pt x="13" y="255"/>
                  </a:cubicBezTo>
                  <a:cubicBezTo>
                    <a:pt x="13" y="259"/>
                    <a:pt x="12" y="263"/>
                    <a:pt x="11" y="267"/>
                  </a:cubicBezTo>
                  <a:cubicBezTo>
                    <a:pt x="11" y="270"/>
                    <a:pt x="12" y="275"/>
                    <a:pt x="13" y="278"/>
                  </a:cubicBezTo>
                  <a:cubicBezTo>
                    <a:pt x="14" y="281"/>
                    <a:pt x="17" y="283"/>
                    <a:pt x="18" y="286"/>
                  </a:cubicBezTo>
                  <a:cubicBezTo>
                    <a:pt x="19" y="290"/>
                    <a:pt x="18" y="294"/>
                    <a:pt x="20" y="297"/>
                  </a:cubicBezTo>
                  <a:cubicBezTo>
                    <a:pt x="22" y="300"/>
                    <a:pt x="28" y="302"/>
                    <a:pt x="31" y="304"/>
                  </a:cubicBezTo>
                  <a:cubicBezTo>
                    <a:pt x="32" y="305"/>
                    <a:pt x="36" y="306"/>
                    <a:pt x="38" y="308"/>
                  </a:cubicBezTo>
                  <a:cubicBezTo>
                    <a:pt x="42" y="307"/>
                    <a:pt x="46" y="306"/>
                    <a:pt x="50" y="303"/>
                  </a:cubicBezTo>
                  <a:cubicBezTo>
                    <a:pt x="52" y="301"/>
                    <a:pt x="55" y="300"/>
                    <a:pt x="57" y="298"/>
                  </a:cubicBezTo>
                  <a:cubicBezTo>
                    <a:pt x="59" y="294"/>
                    <a:pt x="58" y="291"/>
                    <a:pt x="59" y="287"/>
                  </a:cubicBezTo>
                  <a:cubicBezTo>
                    <a:pt x="61" y="275"/>
                    <a:pt x="73" y="267"/>
                    <a:pt x="84" y="273"/>
                  </a:cubicBezTo>
                  <a:cubicBezTo>
                    <a:pt x="87" y="275"/>
                    <a:pt x="90" y="278"/>
                    <a:pt x="94" y="279"/>
                  </a:cubicBezTo>
                  <a:cubicBezTo>
                    <a:pt x="97" y="280"/>
                    <a:pt x="101" y="278"/>
                    <a:pt x="105" y="279"/>
                  </a:cubicBezTo>
                  <a:cubicBezTo>
                    <a:pt x="110" y="280"/>
                    <a:pt x="114" y="287"/>
                    <a:pt x="118" y="287"/>
                  </a:cubicBezTo>
                  <a:cubicBezTo>
                    <a:pt x="122" y="287"/>
                    <a:pt x="127" y="282"/>
                    <a:pt x="130" y="280"/>
                  </a:cubicBezTo>
                  <a:cubicBezTo>
                    <a:pt x="132" y="278"/>
                    <a:pt x="133" y="277"/>
                    <a:pt x="135" y="276"/>
                  </a:cubicBezTo>
                  <a:cubicBezTo>
                    <a:pt x="130" y="275"/>
                    <a:pt x="132" y="272"/>
                    <a:pt x="133" y="267"/>
                  </a:cubicBezTo>
                  <a:cubicBezTo>
                    <a:pt x="133" y="260"/>
                    <a:pt x="128" y="252"/>
                    <a:pt x="124" y="246"/>
                  </a:cubicBezTo>
                  <a:cubicBezTo>
                    <a:pt x="116" y="233"/>
                    <a:pt x="126" y="230"/>
                    <a:pt x="131" y="219"/>
                  </a:cubicBezTo>
                  <a:cubicBezTo>
                    <a:pt x="134" y="213"/>
                    <a:pt x="130" y="200"/>
                    <a:pt x="136" y="197"/>
                  </a:cubicBezTo>
                  <a:cubicBezTo>
                    <a:pt x="139" y="195"/>
                    <a:pt x="144" y="195"/>
                    <a:pt x="147" y="193"/>
                  </a:cubicBezTo>
                  <a:cubicBezTo>
                    <a:pt x="151" y="192"/>
                    <a:pt x="155" y="188"/>
                    <a:pt x="159" y="185"/>
                  </a:cubicBezTo>
                  <a:cubicBezTo>
                    <a:pt x="164" y="180"/>
                    <a:pt x="162" y="169"/>
                    <a:pt x="170" y="167"/>
                  </a:cubicBezTo>
                  <a:cubicBezTo>
                    <a:pt x="179" y="165"/>
                    <a:pt x="187" y="174"/>
                    <a:pt x="191" y="161"/>
                  </a:cubicBezTo>
                  <a:cubicBezTo>
                    <a:pt x="193" y="153"/>
                    <a:pt x="194" y="146"/>
                    <a:pt x="196" y="139"/>
                  </a:cubicBezTo>
                  <a:cubicBezTo>
                    <a:pt x="199" y="131"/>
                    <a:pt x="208" y="122"/>
                    <a:pt x="217" y="117"/>
                  </a:cubicBezTo>
                  <a:cubicBezTo>
                    <a:pt x="217" y="116"/>
                    <a:pt x="217" y="114"/>
                    <a:pt x="217" y="113"/>
                  </a:cubicBezTo>
                  <a:cubicBezTo>
                    <a:pt x="217" y="104"/>
                    <a:pt x="221" y="97"/>
                    <a:pt x="229" y="92"/>
                  </a:cubicBezTo>
                  <a:cubicBezTo>
                    <a:pt x="235" y="88"/>
                    <a:pt x="241" y="84"/>
                    <a:pt x="246" y="80"/>
                  </a:cubicBezTo>
                  <a:cubicBezTo>
                    <a:pt x="252" y="75"/>
                    <a:pt x="253" y="71"/>
                    <a:pt x="250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4559301" y="3094038"/>
              <a:ext cx="301625" cy="303213"/>
            </a:xfrm>
            <a:custGeom>
              <a:avLst/>
              <a:gdLst>
                <a:gd name="T0" fmla="*/ 118 w 159"/>
                <a:gd name="T1" fmla="*/ 91 h 160"/>
                <a:gd name="T2" fmla="*/ 117 w 159"/>
                <a:gd name="T3" fmla="*/ 74 h 160"/>
                <a:gd name="T4" fmla="*/ 127 w 159"/>
                <a:gd name="T5" fmla="*/ 61 h 160"/>
                <a:gd name="T6" fmla="*/ 144 w 159"/>
                <a:gd name="T7" fmla="*/ 55 h 160"/>
                <a:gd name="T8" fmla="*/ 150 w 159"/>
                <a:gd name="T9" fmla="*/ 37 h 160"/>
                <a:gd name="T10" fmla="*/ 156 w 159"/>
                <a:gd name="T11" fmla="*/ 19 h 160"/>
                <a:gd name="T12" fmla="*/ 159 w 159"/>
                <a:gd name="T13" fmla="*/ 13 h 160"/>
                <a:gd name="T14" fmla="*/ 148 w 159"/>
                <a:gd name="T15" fmla="*/ 14 h 160"/>
                <a:gd name="T16" fmla="*/ 120 w 159"/>
                <a:gd name="T17" fmla="*/ 10 h 160"/>
                <a:gd name="T18" fmla="*/ 119 w 159"/>
                <a:gd name="T19" fmla="*/ 8 h 160"/>
                <a:gd name="T20" fmla="*/ 98 w 159"/>
                <a:gd name="T21" fmla="*/ 4 h 160"/>
                <a:gd name="T22" fmla="*/ 95 w 159"/>
                <a:gd name="T23" fmla="*/ 8 h 160"/>
                <a:gd name="T24" fmla="*/ 89 w 159"/>
                <a:gd name="T25" fmla="*/ 8 h 160"/>
                <a:gd name="T26" fmla="*/ 78 w 159"/>
                <a:gd name="T27" fmla="*/ 6 h 160"/>
                <a:gd name="T28" fmla="*/ 68 w 159"/>
                <a:gd name="T29" fmla="*/ 2 h 160"/>
                <a:gd name="T30" fmla="*/ 53 w 159"/>
                <a:gd name="T31" fmla="*/ 4 h 160"/>
                <a:gd name="T32" fmla="*/ 22 w 159"/>
                <a:gd name="T33" fmla="*/ 8 h 160"/>
                <a:gd name="T34" fmla="*/ 15 w 159"/>
                <a:gd name="T35" fmla="*/ 12 h 160"/>
                <a:gd name="T36" fmla="*/ 7 w 159"/>
                <a:gd name="T37" fmla="*/ 14 h 160"/>
                <a:gd name="T38" fmla="*/ 7 w 159"/>
                <a:gd name="T39" fmla="*/ 27 h 160"/>
                <a:gd name="T40" fmla="*/ 5 w 159"/>
                <a:gd name="T41" fmla="*/ 27 h 160"/>
                <a:gd name="T42" fmla="*/ 13 w 159"/>
                <a:gd name="T43" fmla="*/ 26 h 160"/>
                <a:gd name="T44" fmla="*/ 22 w 159"/>
                <a:gd name="T45" fmla="*/ 22 h 160"/>
                <a:gd name="T46" fmla="*/ 31 w 159"/>
                <a:gd name="T47" fmla="*/ 23 h 160"/>
                <a:gd name="T48" fmla="*/ 42 w 159"/>
                <a:gd name="T49" fmla="*/ 35 h 160"/>
                <a:gd name="T50" fmla="*/ 43 w 159"/>
                <a:gd name="T51" fmla="*/ 44 h 160"/>
                <a:gd name="T52" fmla="*/ 45 w 159"/>
                <a:gd name="T53" fmla="*/ 53 h 160"/>
                <a:gd name="T54" fmla="*/ 53 w 159"/>
                <a:gd name="T55" fmla="*/ 56 h 160"/>
                <a:gd name="T56" fmla="*/ 55 w 159"/>
                <a:gd name="T57" fmla="*/ 65 h 160"/>
                <a:gd name="T58" fmla="*/ 56 w 159"/>
                <a:gd name="T59" fmla="*/ 75 h 160"/>
                <a:gd name="T60" fmla="*/ 53 w 159"/>
                <a:gd name="T61" fmla="*/ 101 h 160"/>
                <a:gd name="T62" fmla="*/ 52 w 159"/>
                <a:gd name="T63" fmla="*/ 120 h 160"/>
                <a:gd name="T64" fmla="*/ 61 w 159"/>
                <a:gd name="T65" fmla="*/ 137 h 160"/>
                <a:gd name="T66" fmla="*/ 72 w 159"/>
                <a:gd name="T67" fmla="*/ 150 h 160"/>
                <a:gd name="T68" fmla="*/ 72 w 159"/>
                <a:gd name="T69" fmla="*/ 150 h 160"/>
                <a:gd name="T70" fmla="*/ 85 w 159"/>
                <a:gd name="T71" fmla="*/ 154 h 160"/>
                <a:gd name="T72" fmla="*/ 97 w 159"/>
                <a:gd name="T73" fmla="*/ 160 h 160"/>
                <a:gd name="T74" fmla="*/ 97 w 159"/>
                <a:gd name="T75" fmla="*/ 160 h 160"/>
                <a:gd name="T76" fmla="*/ 98 w 159"/>
                <a:gd name="T77" fmla="*/ 151 h 160"/>
                <a:gd name="T78" fmla="*/ 96 w 159"/>
                <a:gd name="T79" fmla="*/ 143 h 160"/>
                <a:gd name="T80" fmla="*/ 85 w 159"/>
                <a:gd name="T81" fmla="*/ 139 h 160"/>
                <a:gd name="T82" fmla="*/ 77 w 159"/>
                <a:gd name="T83" fmla="*/ 124 h 160"/>
                <a:gd name="T84" fmla="*/ 70 w 159"/>
                <a:gd name="T85" fmla="*/ 108 h 160"/>
                <a:gd name="T86" fmla="*/ 70 w 159"/>
                <a:gd name="T87" fmla="*/ 99 h 160"/>
                <a:gd name="T88" fmla="*/ 77 w 159"/>
                <a:gd name="T89" fmla="*/ 94 h 160"/>
                <a:gd name="T90" fmla="*/ 87 w 159"/>
                <a:gd name="T91" fmla="*/ 96 h 160"/>
                <a:gd name="T92" fmla="*/ 93 w 159"/>
                <a:gd name="T93" fmla="*/ 102 h 160"/>
                <a:gd name="T94" fmla="*/ 112 w 159"/>
                <a:gd name="T95" fmla="*/ 103 h 160"/>
                <a:gd name="T96" fmla="*/ 113 w 159"/>
                <a:gd name="T97" fmla="*/ 101 h 160"/>
                <a:gd name="T98" fmla="*/ 118 w 159"/>
                <a:gd name="T99" fmla="*/ 9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9" h="160">
                  <a:moveTo>
                    <a:pt x="118" y="91"/>
                  </a:moveTo>
                  <a:cubicBezTo>
                    <a:pt x="118" y="85"/>
                    <a:pt x="116" y="80"/>
                    <a:pt x="117" y="74"/>
                  </a:cubicBezTo>
                  <a:cubicBezTo>
                    <a:pt x="117" y="68"/>
                    <a:pt x="122" y="63"/>
                    <a:pt x="127" y="61"/>
                  </a:cubicBezTo>
                  <a:cubicBezTo>
                    <a:pt x="132" y="58"/>
                    <a:pt x="140" y="59"/>
                    <a:pt x="144" y="55"/>
                  </a:cubicBezTo>
                  <a:cubicBezTo>
                    <a:pt x="148" y="52"/>
                    <a:pt x="149" y="42"/>
                    <a:pt x="150" y="37"/>
                  </a:cubicBezTo>
                  <a:cubicBezTo>
                    <a:pt x="152" y="30"/>
                    <a:pt x="152" y="25"/>
                    <a:pt x="156" y="19"/>
                  </a:cubicBezTo>
                  <a:cubicBezTo>
                    <a:pt x="157" y="17"/>
                    <a:pt x="158" y="15"/>
                    <a:pt x="159" y="13"/>
                  </a:cubicBezTo>
                  <a:cubicBezTo>
                    <a:pt x="155" y="13"/>
                    <a:pt x="152" y="13"/>
                    <a:pt x="148" y="14"/>
                  </a:cubicBezTo>
                  <a:cubicBezTo>
                    <a:pt x="138" y="17"/>
                    <a:pt x="126" y="19"/>
                    <a:pt x="120" y="10"/>
                  </a:cubicBezTo>
                  <a:cubicBezTo>
                    <a:pt x="119" y="9"/>
                    <a:pt x="119" y="9"/>
                    <a:pt x="119" y="8"/>
                  </a:cubicBezTo>
                  <a:cubicBezTo>
                    <a:pt x="113" y="7"/>
                    <a:pt x="104" y="0"/>
                    <a:pt x="98" y="4"/>
                  </a:cubicBezTo>
                  <a:cubicBezTo>
                    <a:pt x="96" y="5"/>
                    <a:pt x="97" y="7"/>
                    <a:pt x="95" y="8"/>
                  </a:cubicBezTo>
                  <a:cubicBezTo>
                    <a:pt x="94" y="9"/>
                    <a:pt x="90" y="8"/>
                    <a:pt x="89" y="8"/>
                  </a:cubicBezTo>
                  <a:cubicBezTo>
                    <a:pt x="85" y="8"/>
                    <a:pt x="82" y="7"/>
                    <a:pt x="78" y="6"/>
                  </a:cubicBezTo>
                  <a:cubicBezTo>
                    <a:pt x="75" y="4"/>
                    <a:pt x="72" y="2"/>
                    <a:pt x="68" y="2"/>
                  </a:cubicBezTo>
                  <a:cubicBezTo>
                    <a:pt x="63" y="2"/>
                    <a:pt x="58" y="3"/>
                    <a:pt x="53" y="4"/>
                  </a:cubicBezTo>
                  <a:cubicBezTo>
                    <a:pt x="53" y="11"/>
                    <a:pt x="27" y="7"/>
                    <a:pt x="22" y="8"/>
                  </a:cubicBezTo>
                  <a:cubicBezTo>
                    <a:pt x="19" y="9"/>
                    <a:pt x="17" y="11"/>
                    <a:pt x="15" y="12"/>
                  </a:cubicBezTo>
                  <a:cubicBezTo>
                    <a:pt x="12" y="13"/>
                    <a:pt x="9" y="13"/>
                    <a:pt x="7" y="14"/>
                  </a:cubicBezTo>
                  <a:cubicBezTo>
                    <a:pt x="0" y="18"/>
                    <a:pt x="8" y="22"/>
                    <a:pt x="7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8" y="27"/>
                    <a:pt x="11" y="27"/>
                    <a:pt x="13" y="26"/>
                  </a:cubicBezTo>
                  <a:cubicBezTo>
                    <a:pt x="16" y="25"/>
                    <a:pt x="19" y="22"/>
                    <a:pt x="22" y="22"/>
                  </a:cubicBezTo>
                  <a:cubicBezTo>
                    <a:pt x="25" y="21"/>
                    <a:pt x="28" y="23"/>
                    <a:pt x="31" y="23"/>
                  </a:cubicBezTo>
                  <a:cubicBezTo>
                    <a:pt x="39" y="23"/>
                    <a:pt x="41" y="28"/>
                    <a:pt x="42" y="35"/>
                  </a:cubicBezTo>
                  <a:cubicBezTo>
                    <a:pt x="43" y="38"/>
                    <a:pt x="43" y="41"/>
                    <a:pt x="43" y="44"/>
                  </a:cubicBezTo>
                  <a:cubicBezTo>
                    <a:pt x="44" y="46"/>
                    <a:pt x="43" y="52"/>
                    <a:pt x="45" y="53"/>
                  </a:cubicBezTo>
                  <a:cubicBezTo>
                    <a:pt x="46" y="55"/>
                    <a:pt x="50" y="54"/>
                    <a:pt x="53" y="56"/>
                  </a:cubicBezTo>
                  <a:cubicBezTo>
                    <a:pt x="56" y="58"/>
                    <a:pt x="55" y="61"/>
                    <a:pt x="55" y="65"/>
                  </a:cubicBezTo>
                  <a:cubicBezTo>
                    <a:pt x="55" y="68"/>
                    <a:pt x="56" y="71"/>
                    <a:pt x="56" y="75"/>
                  </a:cubicBezTo>
                  <a:cubicBezTo>
                    <a:pt x="56" y="83"/>
                    <a:pt x="54" y="92"/>
                    <a:pt x="53" y="101"/>
                  </a:cubicBezTo>
                  <a:cubicBezTo>
                    <a:pt x="53" y="107"/>
                    <a:pt x="52" y="114"/>
                    <a:pt x="52" y="120"/>
                  </a:cubicBezTo>
                  <a:cubicBezTo>
                    <a:pt x="53" y="127"/>
                    <a:pt x="57" y="131"/>
                    <a:pt x="61" y="137"/>
                  </a:cubicBezTo>
                  <a:cubicBezTo>
                    <a:pt x="65" y="141"/>
                    <a:pt x="69" y="145"/>
                    <a:pt x="72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7" y="150"/>
                    <a:pt x="80" y="151"/>
                    <a:pt x="85" y="154"/>
                  </a:cubicBezTo>
                  <a:cubicBezTo>
                    <a:pt x="89" y="156"/>
                    <a:pt x="93" y="158"/>
                    <a:pt x="97" y="160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7"/>
                    <a:pt x="98" y="154"/>
                    <a:pt x="98" y="151"/>
                  </a:cubicBezTo>
                  <a:cubicBezTo>
                    <a:pt x="98" y="148"/>
                    <a:pt x="99" y="145"/>
                    <a:pt x="96" y="143"/>
                  </a:cubicBezTo>
                  <a:cubicBezTo>
                    <a:pt x="93" y="141"/>
                    <a:pt x="88" y="141"/>
                    <a:pt x="85" y="139"/>
                  </a:cubicBezTo>
                  <a:cubicBezTo>
                    <a:pt x="79" y="136"/>
                    <a:pt x="79" y="130"/>
                    <a:pt x="77" y="124"/>
                  </a:cubicBezTo>
                  <a:cubicBezTo>
                    <a:pt x="75" y="119"/>
                    <a:pt x="72" y="114"/>
                    <a:pt x="70" y="108"/>
                  </a:cubicBezTo>
                  <a:cubicBezTo>
                    <a:pt x="69" y="104"/>
                    <a:pt x="68" y="103"/>
                    <a:pt x="70" y="99"/>
                  </a:cubicBezTo>
                  <a:cubicBezTo>
                    <a:pt x="71" y="95"/>
                    <a:pt x="72" y="95"/>
                    <a:pt x="77" y="94"/>
                  </a:cubicBezTo>
                  <a:cubicBezTo>
                    <a:pt x="80" y="94"/>
                    <a:pt x="83" y="95"/>
                    <a:pt x="87" y="96"/>
                  </a:cubicBezTo>
                  <a:cubicBezTo>
                    <a:pt x="90" y="97"/>
                    <a:pt x="91" y="99"/>
                    <a:pt x="93" y="102"/>
                  </a:cubicBezTo>
                  <a:cubicBezTo>
                    <a:pt x="97" y="107"/>
                    <a:pt x="106" y="103"/>
                    <a:pt x="112" y="103"/>
                  </a:cubicBezTo>
                  <a:cubicBezTo>
                    <a:pt x="112" y="102"/>
                    <a:pt x="113" y="101"/>
                    <a:pt x="113" y="101"/>
                  </a:cubicBezTo>
                  <a:cubicBezTo>
                    <a:pt x="115" y="98"/>
                    <a:pt x="117" y="95"/>
                    <a:pt x="118" y="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7399476" y="1272240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Switzerland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81" name="Chart 480"/>
          <p:cNvGraphicFramePr/>
          <p:nvPr>
            <p:extLst>
              <p:ext uri="{D42A27DB-BD31-4B8C-83A1-F6EECF244321}">
                <p14:modId xmlns:p14="http://schemas.microsoft.com/office/powerpoint/2010/main" val="1230105274"/>
              </p:ext>
            </p:extLst>
          </p:nvPr>
        </p:nvGraphicFramePr>
        <p:xfrm>
          <a:off x="9792301" y="350056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82" name="Rectangle 481"/>
          <p:cNvSpPr/>
          <p:nvPr/>
        </p:nvSpPr>
        <p:spPr>
          <a:xfrm>
            <a:off x="10246284" y="964077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$74k</a:t>
            </a:r>
            <a:endParaRPr lang="en-US" dirty="0">
              <a:latin typeface="+mj-lt"/>
            </a:endParaRPr>
          </a:p>
        </p:txBody>
      </p:sp>
      <p:sp>
        <p:nvSpPr>
          <p:cNvPr id="483" name="Rounded Rectangle 482"/>
          <p:cNvSpPr/>
          <p:nvPr/>
        </p:nvSpPr>
        <p:spPr>
          <a:xfrm>
            <a:off x="10105095" y="1327118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4" name="Chart 483"/>
          <p:cNvGraphicFramePr/>
          <p:nvPr>
            <p:extLst>
              <p:ext uri="{D42A27DB-BD31-4B8C-83A1-F6EECF244321}">
                <p14:modId xmlns:p14="http://schemas.microsoft.com/office/powerpoint/2010/main" val="89315322"/>
              </p:ext>
            </p:extLst>
          </p:nvPr>
        </p:nvGraphicFramePr>
        <p:xfrm>
          <a:off x="9792301" y="249751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85" name="Rectangle 484"/>
          <p:cNvSpPr/>
          <p:nvPr/>
        </p:nvSpPr>
        <p:spPr>
          <a:xfrm>
            <a:off x="10246284" y="311153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486" name="Rounded Rectangle 485"/>
          <p:cNvSpPr/>
          <p:nvPr/>
        </p:nvSpPr>
        <p:spPr>
          <a:xfrm>
            <a:off x="10105095" y="347457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7" name="Chart 486"/>
          <p:cNvGraphicFramePr/>
          <p:nvPr>
            <p:extLst>
              <p:ext uri="{D42A27DB-BD31-4B8C-83A1-F6EECF244321}">
                <p14:modId xmlns:p14="http://schemas.microsoft.com/office/powerpoint/2010/main" val="3130399486"/>
              </p:ext>
            </p:extLst>
          </p:nvPr>
        </p:nvGraphicFramePr>
        <p:xfrm>
          <a:off x="9792301" y="465882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8" name="Rectangle 487"/>
          <p:cNvSpPr/>
          <p:nvPr/>
        </p:nvSpPr>
        <p:spPr>
          <a:xfrm>
            <a:off x="10246284" y="527284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$9k</a:t>
            </a:r>
            <a:endParaRPr lang="en-US" dirty="0">
              <a:latin typeface="+mj-lt"/>
            </a:endParaRPr>
          </a:p>
        </p:txBody>
      </p:sp>
      <p:sp>
        <p:nvSpPr>
          <p:cNvPr id="489" name="Rounded Rectangle 488"/>
          <p:cNvSpPr/>
          <p:nvPr/>
        </p:nvSpPr>
        <p:spPr>
          <a:xfrm>
            <a:off x="10105095" y="563588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66326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graphicFrame>
        <p:nvGraphicFramePr>
          <p:cNvPr id="389" name="Chart 388"/>
          <p:cNvGraphicFramePr/>
          <p:nvPr>
            <p:extLst>
              <p:ext uri="{D42A27DB-BD31-4B8C-83A1-F6EECF244321}">
                <p14:modId xmlns:p14="http://schemas.microsoft.com/office/powerpoint/2010/main" val="1578035030"/>
              </p:ext>
            </p:extLst>
          </p:nvPr>
        </p:nvGraphicFramePr>
        <p:xfrm>
          <a:off x="1185903" y="2897367"/>
          <a:ext cx="4471891" cy="3539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0" name="Oval 389"/>
          <p:cNvSpPr/>
          <p:nvPr/>
        </p:nvSpPr>
        <p:spPr>
          <a:xfrm>
            <a:off x="1823126" y="3723314"/>
            <a:ext cx="1574452" cy="157445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4" name="TextBox 393"/>
          <p:cNvSpPr txBox="1"/>
          <p:nvPr/>
        </p:nvSpPr>
        <p:spPr>
          <a:xfrm>
            <a:off x="2030962" y="4584542"/>
            <a:ext cx="11774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chemeClr val="accent1"/>
                </a:solidFill>
              </a:rPr>
              <a:t>Lorem ipsum</a:t>
            </a:r>
            <a:endParaRPr lang="en-US" sz="1200" i="1" dirty="0">
              <a:solidFill>
                <a:schemeClr val="accent1"/>
              </a:solidFill>
            </a:endParaRPr>
          </a:p>
        </p:txBody>
      </p:sp>
      <p:sp>
        <p:nvSpPr>
          <p:cNvPr id="395" name="Rounded Rectangle 394"/>
          <p:cNvSpPr/>
          <p:nvPr/>
        </p:nvSpPr>
        <p:spPr>
          <a:xfrm>
            <a:off x="2030962" y="4159151"/>
            <a:ext cx="1177447" cy="360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latin typeface="+mj-lt"/>
              </a:rPr>
              <a:t>$232k</a:t>
            </a:r>
            <a:endParaRPr lang="en-US" sz="1400" dirty="0">
              <a:latin typeface="+mj-lt"/>
            </a:endParaRPr>
          </a:p>
        </p:txBody>
      </p:sp>
      <p:sp>
        <p:nvSpPr>
          <p:cNvPr id="396" name="Rounded Rectangle 395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ounded Rectangle 396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40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9" name="Rounded Rectangle 398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00" name="TextBox 399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1" name="TextBox 400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pSp>
        <p:nvGrpSpPr>
          <p:cNvPr id="402" name="Group 401"/>
          <p:cNvGrpSpPr/>
          <p:nvPr/>
        </p:nvGrpSpPr>
        <p:grpSpPr>
          <a:xfrm>
            <a:off x="6132513" y="3122461"/>
            <a:ext cx="5627388" cy="3147776"/>
            <a:chOff x="1833035" y="1180668"/>
            <a:chExt cx="6388013" cy="3573244"/>
          </a:xfrm>
          <a:solidFill>
            <a:schemeClr val="tx1"/>
          </a:solidFill>
          <a:effectLst/>
        </p:grpSpPr>
        <p:grpSp>
          <p:nvGrpSpPr>
            <p:cNvPr id="403" name="Group 402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533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498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496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471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431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409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535" name="Oval 534"/>
          <p:cNvSpPr/>
          <p:nvPr/>
        </p:nvSpPr>
        <p:spPr>
          <a:xfrm>
            <a:off x="6809873" y="380197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6" name="Straight Connector 535"/>
          <p:cNvCxnSpPr/>
          <p:nvPr/>
        </p:nvCxnSpPr>
        <p:spPr>
          <a:xfrm flipV="1">
            <a:off x="6990347" y="1680810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TextBox 536"/>
          <p:cNvSpPr txBox="1"/>
          <p:nvPr/>
        </p:nvSpPr>
        <p:spPr>
          <a:xfrm rot="16200000">
            <a:off x="6526017" y="2085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38" name="Oval 537"/>
          <p:cNvSpPr/>
          <p:nvPr/>
        </p:nvSpPr>
        <p:spPr>
          <a:xfrm>
            <a:off x="7568707" y="5066220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9" name="Straight Connector 538"/>
          <p:cNvCxnSpPr>
            <a:stCxn id="538" idx="0"/>
          </p:cNvCxnSpPr>
          <p:nvPr/>
        </p:nvCxnSpPr>
        <p:spPr>
          <a:xfrm flipV="1">
            <a:off x="7749181" y="1969708"/>
            <a:ext cx="0" cy="30965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TextBox 539"/>
          <p:cNvSpPr txBox="1"/>
          <p:nvPr/>
        </p:nvSpPr>
        <p:spPr>
          <a:xfrm rot="16200000">
            <a:off x="7284851" y="2374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1" name="Oval 540"/>
          <p:cNvSpPr/>
          <p:nvPr/>
        </p:nvSpPr>
        <p:spPr>
          <a:xfrm>
            <a:off x="8568775" y="4072305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2" name="Straight Connector 541"/>
          <p:cNvCxnSpPr>
            <a:stCxn id="541" idx="0"/>
          </p:cNvCxnSpPr>
          <p:nvPr/>
        </p:nvCxnSpPr>
        <p:spPr>
          <a:xfrm flipV="1">
            <a:off x="8749249" y="1454622"/>
            <a:ext cx="0" cy="2617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TextBox 542"/>
          <p:cNvSpPr txBox="1"/>
          <p:nvPr/>
        </p:nvSpPr>
        <p:spPr>
          <a:xfrm rot="16200000">
            <a:off x="8284919" y="191031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4" name="Oval 543"/>
          <p:cNvSpPr/>
          <p:nvPr/>
        </p:nvSpPr>
        <p:spPr>
          <a:xfrm>
            <a:off x="9299868" y="389182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5" name="Straight Connector 544"/>
          <p:cNvCxnSpPr>
            <a:stCxn id="544" idx="0"/>
          </p:cNvCxnSpPr>
          <p:nvPr/>
        </p:nvCxnSpPr>
        <p:spPr>
          <a:xfrm flipV="1">
            <a:off x="9480342" y="2444498"/>
            <a:ext cx="0" cy="1447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6" name="TextBox 545"/>
          <p:cNvSpPr txBox="1"/>
          <p:nvPr/>
        </p:nvSpPr>
        <p:spPr>
          <a:xfrm rot="16200000">
            <a:off x="9016012" y="2823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7" name="Oval 546"/>
          <p:cNvSpPr/>
          <p:nvPr/>
        </p:nvSpPr>
        <p:spPr>
          <a:xfrm>
            <a:off x="10191241" y="427269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8" name="Straight Connector 547"/>
          <p:cNvCxnSpPr>
            <a:stCxn id="547" idx="0"/>
          </p:cNvCxnSpPr>
          <p:nvPr/>
        </p:nvCxnSpPr>
        <p:spPr>
          <a:xfrm flipV="1">
            <a:off x="10371715" y="1610067"/>
            <a:ext cx="0" cy="26626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9" name="TextBox 548"/>
          <p:cNvSpPr txBox="1"/>
          <p:nvPr/>
        </p:nvSpPr>
        <p:spPr>
          <a:xfrm rot="16200000">
            <a:off x="9907385" y="2089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50" name="Oval 549"/>
          <p:cNvSpPr/>
          <p:nvPr/>
        </p:nvSpPr>
        <p:spPr>
          <a:xfrm>
            <a:off x="10986751" y="5603068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1" name="Straight Connector 550"/>
          <p:cNvCxnSpPr>
            <a:stCxn id="550" idx="0"/>
          </p:cNvCxnSpPr>
          <p:nvPr/>
        </p:nvCxnSpPr>
        <p:spPr>
          <a:xfrm flipV="1">
            <a:off x="11167225" y="1969708"/>
            <a:ext cx="0" cy="36333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2" name="TextBox 551"/>
          <p:cNvSpPr txBox="1"/>
          <p:nvPr/>
        </p:nvSpPr>
        <p:spPr>
          <a:xfrm rot="16200000">
            <a:off x="10702895" y="243115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3419088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2887728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6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79376"/>
              </p:ext>
            </p:extLst>
          </p:nvPr>
        </p:nvGraphicFramePr>
        <p:xfrm>
          <a:off x="4052953" y="1812506"/>
          <a:ext cx="4718474" cy="4347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57" name="Group 356"/>
          <p:cNvGrpSpPr/>
          <p:nvPr/>
        </p:nvGrpSpPr>
        <p:grpSpPr>
          <a:xfrm>
            <a:off x="3479627" y="4628368"/>
            <a:ext cx="1741474" cy="1871234"/>
            <a:chOff x="2132013" y="2808288"/>
            <a:chExt cx="809625" cy="869950"/>
          </a:xfrm>
          <a:solidFill>
            <a:schemeClr val="tx1">
              <a:alpha val="20000"/>
            </a:schemeClr>
          </a:solidFill>
        </p:grpSpPr>
        <p:sp>
          <p:nvSpPr>
            <p:cNvPr id="358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915869" y="1729318"/>
            <a:ext cx="2380288" cy="1821344"/>
            <a:chOff x="468313" y="1785938"/>
            <a:chExt cx="1778001" cy="1360487"/>
          </a:xfrm>
          <a:solidFill>
            <a:schemeClr val="tx1">
              <a:alpha val="20000"/>
            </a:schemeClr>
          </a:solidFill>
        </p:grpSpPr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2290656" y="3279923"/>
            <a:ext cx="1308484" cy="2232578"/>
            <a:chOff x="1389063" y="3092450"/>
            <a:chExt cx="534988" cy="912813"/>
          </a:xfrm>
          <a:solidFill>
            <a:schemeClr val="tx1">
              <a:alpha val="20000"/>
            </a:schemeClr>
          </a:solidFill>
        </p:grpSpPr>
        <p:sp>
          <p:nvSpPr>
            <p:cNvPr id="561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3" name="Group 562"/>
          <p:cNvGrpSpPr/>
          <p:nvPr/>
        </p:nvGrpSpPr>
        <p:grpSpPr>
          <a:xfrm>
            <a:off x="7516695" y="4702381"/>
            <a:ext cx="2074366" cy="1871392"/>
            <a:chOff x="3619501" y="3248025"/>
            <a:chExt cx="811213" cy="731838"/>
          </a:xfrm>
          <a:solidFill>
            <a:schemeClr val="tx1">
              <a:alpha val="20000"/>
            </a:schemeClr>
          </a:solidFill>
        </p:grpSpPr>
        <p:sp>
          <p:nvSpPr>
            <p:cNvPr id="564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9031230" y="2979408"/>
            <a:ext cx="2042372" cy="2097626"/>
            <a:chOff x="2625726" y="1817688"/>
            <a:chExt cx="1525588" cy="1566863"/>
          </a:xfrm>
          <a:solidFill>
            <a:schemeClr val="tx1">
              <a:alpha val="20000"/>
            </a:schemeClr>
          </a:solidFill>
        </p:grpSpPr>
        <p:sp>
          <p:nvSpPr>
            <p:cNvPr id="590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7770095" y="1468452"/>
            <a:ext cx="1768192" cy="2082210"/>
            <a:chOff x="2228851" y="1957388"/>
            <a:chExt cx="750888" cy="884237"/>
          </a:xfrm>
          <a:solidFill>
            <a:schemeClr val="tx1">
              <a:alpha val="20000"/>
            </a:schemeClr>
          </a:solidFill>
        </p:grpSpPr>
        <p:sp>
          <p:nvSpPr>
            <p:cNvPr id="631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77" name="Oval 676"/>
          <p:cNvSpPr/>
          <p:nvPr/>
        </p:nvSpPr>
        <p:spPr>
          <a:xfrm>
            <a:off x="8709819" y="173673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8" name="TextBox 677"/>
          <p:cNvSpPr txBox="1"/>
          <p:nvPr/>
        </p:nvSpPr>
        <p:spPr>
          <a:xfrm>
            <a:off x="9103696" y="1735318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79" name="Freeform 40"/>
          <p:cNvSpPr>
            <a:spLocks noEditPoints="1"/>
          </p:cNvSpPr>
          <p:nvPr/>
        </p:nvSpPr>
        <p:spPr bwMode="auto">
          <a:xfrm>
            <a:off x="8831445" y="186037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TextBox 679"/>
          <p:cNvSpPr txBox="1"/>
          <p:nvPr/>
        </p:nvSpPr>
        <p:spPr>
          <a:xfrm>
            <a:off x="8762208" y="2202684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8762208" y="2575735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2" name="Oval 681"/>
          <p:cNvSpPr/>
          <p:nvPr/>
        </p:nvSpPr>
        <p:spPr>
          <a:xfrm>
            <a:off x="9606234" y="343031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3" name="TextBox 682"/>
          <p:cNvSpPr txBox="1"/>
          <p:nvPr/>
        </p:nvSpPr>
        <p:spPr>
          <a:xfrm>
            <a:off x="10000111" y="342889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&gt;144k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684" name="Freeform 40"/>
          <p:cNvSpPr>
            <a:spLocks noEditPoints="1"/>
          </p:cNvSpPr>
          <p:nvPr/>
        </p:nvSpPr>
        <p:spPr bwMode="auto">
          <a:xfrm>
            <a:off x="9727860" y="355395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TextBox 684"/>
          <p:cNvSpPr txBox="1"/>
          <p:nvPr/>
        </p:nvSpPr>
        <p:spPr>
          <a:xfrm>
            <a:off x="9658623" y="389626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Asia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9658623" y="426931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7" name="Oval 686"/>
          <p:cNvSpPr/>
          <p:nvPr/>
        </p:nvSpPr>
        <p:spPr>
          <a:xfrm>
            <a:off x="8722468" y="5003521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8" name="TextBox 687"/>
          <p:cNvSpPr txBox="1"/>
          <p:nvPr/>
        </p:nvSpPr>
        <p:spPr>
          <a:xfrm>
            <a:off x="9116345" y="5002104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$7ml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(+2%)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689" name="Freeform 40"/>
          <p:cNvSpPr>
            <a:spLocks noEditPoints="1"/>
          </p:cNvSpPr>
          <p:nvPr/>
        </p:nvSpPr>
        <p:spPr bwMode="auto">
          <a:xfrm>
            <a:off x="8844094" y="5127165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TextBox 689"/>
          <p:cNvSpPr txBox="1"/>
          <p:nvPr/>
        </p:nvSpPr>
        <p:spPr>
          <a:xfrm>
            <a:off x="8774857" y="5469470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Australia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1" name="TextBox 690"/>
          <p:cNvSpPr txBox="1"/>
          <p:nvPr/>
        </p:nvSpPr>
        <p:spPr>
          <a:xfrm>
            <a:off x="8774857" y="5842521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2" name="Oval 691"/>
          <p:cNvSpPr/>
          <p:nvPr/>
        </p:nvSpPr>
        <p:spPr>
          <a:xfrm>
            <a:off x="2032371" y="4850503"/>
            <a:ext cx="391748" cy="391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3" name="TextBox 692"/>
          <p:cNvSpPr txBox="1"/>
          <p:nvPr/>
        </p:nvSpPr>
        <p:spPr>
          <a:xfrm>
            <a:off x="2426248" y="4849086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33% </a:t>
            </a:r>
            <a:r>
              <a:rPr lang="en-US" sz="1200" b="1" dirty="0" smtClean="0">
                <a:solidFill>
                  <a:schemeClr val="accent4"/>
                </a:solidFill>
                <a:latin typeface="+mj-lt"/>
              </a:rPr>
              <a:t>(+1%)</a:t>
            </a:r>
            <a:endParaRPr lang="en-US" b="1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694" name="Freeform 40"/>
          <p:cNvSpPr>
            <a:spLocks noEditPoints="1"/>
          </p:cNvSpPr>
          <p:nvPr/>
        </p:nvSpPr>
        <p:spPr bwMode="auto">
          <a:xfrm>
            <a:off x="2153997" y="4974147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TextBox 694"/>
          <p:cNvSpPr txBox="1"/>
          <p:nvPr/>
        </p:nvSpPr>
        <p:spPr>
          <a:xfrm>
            <a:off x="2084760" y="5316452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Africa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84760" y="5689503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7" name="Oval 696"/>
          <p:cNvSpPr/>
          <p:nvPr/>
        </p:nvSpPr>
        <p:spPr>
          <a:xfrm>
            <a:off x="1418264" y="3038237"/>
            <a:ext cx="391748" cy="39174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8" name="TextBox 697"/>
          <p:cNvSpPr txBox="1"/>
          <p:nvPr/>
        </p:nvSpPr>
        <p:spPr>
          <a:xfrm>
            <a:off x="1812141" y="3036820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10 256 </a:t>
            </a:r>
            <a:r>
              <a:rPr lang="en-US" sz="1200" b="1" dirty="0" smtClean="0">
                <a:solidFill>
                  <a:schemeClr val="accent5"/>
                </a:solidFill>
                <a:latin typeface="+mj-lt"/>
              </a:rPr>
              <a:t>(+0,7%)</a:t>
            </a:r>
            <a:endParaRPr lang="en-US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699" name="Freeform 40"/>
          <p:cNvSpPr>
            <a:spLocks noEditPoints="1"/>
          </p:cNvSpPr>
          <p:nvPr/>
        </p:nvSpPr>
        <p:spPr bwMode="auto">
          <a:xfrm>
            <a:off x="1539890" y="3161881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TextBox 699"/>
          <p:cNvSpPr txBox="1"/>
          <p:nvPr/>
        </p:nvSpPr>
        <p:spPr>
          <a:xfrm>
            <a:off x="1470653" y="3504186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1" name="TextBox 700"/>
          <p:cNvSpPr txBox="1"/>
          <p:nvPr/>
        </p:nvSpPr>
        <p:spPr>
          <a:xfrm>
            <a:off x="1470653" y="3877237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702" name="Oval 701"/>
          <p:cNvSpPr/>
          <p:nvPr/>
        </p:nvSpPr>
        <p:spPr>
          <a:xfrm>
            <a:off x="2750998" y="1686729"/>
            <a:ext cx="391748" cy="3917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03" name="TextBox 702"/>
          <p:cNvSpPr txBox="1"/>
          <p:nvPr/>
        </p:nvSpPr>
        <p:spPr>
          <a:xfrm>
            <a:off x="3144875" y="1685312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78%</a:t>
            </a:r>
            <a:r>
              <a:rPr lang="en-US" b="1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1200" b="1" dirty="0" smtClean="0">
                <a:solidFill>
                  <a:schemeClr val="accent6"/>
                </a:solidFill>
                <a:latin typeface="+mj-lt"/>
              </a:rPr>
              <a:t>(+1%)</a:t>
            </a:r>
            <a:endParaRPr lang="en-US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04" name="Freeform 40"/>
          <p:cNvSpPr>
            <a:spLocks noEditPoints="1"/>
          </p:cNvSpPr>
          <p:nvPr/>
        </p:nvSpPr>
        <p:spPr bwMode="auto">
          <a:xfrm>
            <a:off x="2872624" y="18103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TextBox 704"/>
          <p:cNvSpPr txBox="1"/>
          <p:nvPr/>
        </p:nvSpPr>
        <p:spPr>
          <a:xfrm>
            <a:off x="2803387" y="2152678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6" name="TextBox 705"/>
          <p:cNvSpPr txBox="1"/>
          <p:nvPr/>
        </p:nvSpPr>
        <p:spPr>
          <a:xfrm>
            <a:off x="2803387" y="2525729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13477488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70" name="Rectangle 69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Oval 71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Rounded Rectangle 81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ounded Rectangle 82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27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14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8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2491221"/>
              </p:ext>
            </p:extLst>
          </p:nvPr>
        </p:nvGraphicFramePr>
        <p:xfrm>
          <a:off x="6482030" y="1610450"/>
          <a:ext cx="4957687" cy="347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9" name="TextBox 88"/>
          <p:cNvSpPr txBox="1"/>
          <p:nvPr/>
        </p:nvSpPr>
        <p:spPr>
          <a:xfrm>
            <a:off x="6579780" y="5498970"/>
            <a:ext cx="266004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400" b="1" dirty="0" smtClean="0">
                <a:latin typeface="+mj-lt"/>
              </a:rPr>
              <a:t>Lorem Ipsum the dummy text</a:t>
            </a:r>
            <a:endParaRPr lang="en-US" sz="1400" b="1" dirty="0">
              <a:latin typeface="+mj-lt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579780" y="5877899"/>
            <a:ext cx="266004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May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9911555" y="5441828"/>
            <a:ext cx="392978" cy="39297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306048" y="5441026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43%</a:t>
            </a:r>
            <a:endParaRPr lang="en-US" b="1" dirty="0">
              <a:latin typeface="+mj-lt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9984961" y="6001764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$25.78k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4" name="Freeform 368"/>
          <p:cNvSpPr>
            <a:spLocks/>
          </p:cNvSpPr>
          <p:nvPr/>
        </p:nvSpPr>
        <p:spPr bwMode="auto">
          <a:xfrm>
            <a:off x="9982523" y="5575860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99" name="Rounded Rectangle 98"/>
          <p:cNvSpPr/>
          <p:nvPr/>
        </p:nvSpPr>
        <p:spPr>
          <a:xfrm>
            <a:off x="1340883" y="3144426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1 356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0" name="Straight Connector 99"/>
          <p:cNvCxnSpPr>
            <a:stCxn id="101" idx="4"/>
          </p:cNvCxnSpPr>
          <p:nvPr/>
        </p:nvCxnSpPr>
        <p:spPr>
          <a:xfrm>
            <a:off x="1554037" y="3577683"/>
            <a:ext cx="0" cy="61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/>
          <p:cNvSpPr/>
          <p:nvPr/>
        </p:nvSpPr>
        <p:spPr>
          <a:xfrm>
            <a:off x="1461246" y="3392101"/>
            <a:ext cx="185582" cy="18558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1554036" y="3590326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340883" y="4010404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2 893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4" name="Straight Connector 103"/>
          <p:cNvCxnSpPr>
            <a:stCxn id="105" idx="4"/>
          </p:cNvCxnSpPr>
          <p:nvPr/>
        </p:nvCxnSpPr>
        <p:spPr>
          <a:xfrm>
            <a:off x="1554037" y="4443661"/>
            <a:ext cx="0" cy="61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/>
          <p:cNvSpPr/>
          <p:nvPr/>
        </p:nvSpPr>
        <p:spPr>
          <a:xfrm>
            <a:off x="1461246" y="4258079"/>
            <a:ext cx="185582" cy="18558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1554036" y="4456304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1340883" y="4871517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961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8" name="Straight Connector 107"/>
          <p:cNvCxnSpPr>
            <a:stCxn id="109" idx="4"/>
          </p:cNvCxnSpPr>
          <p:nvPr/>
        </p:nvCxnSpPr>
        <p:spPr>
          <a:xfrm>
            <a:off x="1554037" y="5304774"/>
            <a:ext cx="0" cy="6120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Oval 108"/>
          <p:cNvSpPr/>
          <p:nvPr/>
        </p:nvSpPr>
        <p:spPr>
          <a:xfrm>
            <a:off x="1461246" y="5119192"/>
            <a:ext cx="185582" cy="18558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54036" y="5317417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1340883" y="5708260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1068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1461246" y="5955935"/>
            <a:ext cx="185582" cy="18558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554036" y="6154160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14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7470633"/>
              </p:ext>
            </p:extLst>
          </p:nvPr>
        </p:nvGraphicFramePr>
        <p:xfrm>
          <a:off x="2877996" y="3040655"/>
          <a:ext cx="2749692" cy="3522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9185437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ounded Rectangle 133"/>
          <p:cNvSpPr/>
          <p:nvPr/>
        </p:nvSpPr>
        <p:spPr>
          <a:xfrm>
            <a:off x="1100889" y="261257"/>
            <a:ext cx="10786311" cy="1422028"/>
          </a:xfrm>
          <a:prstGeom prst="roundRect">
            <a:avLst>
              <a:gd name="adj" fmla="val 1363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" name="Group 109"/>
          <p:cNvGrpSpPr>
            <a:grpSpLocks noChangeAspect="1"/>
          </p:cNvGrpSpPr>
          <p:nvPr/>
        </p:nvGrpSpPr>
        <p:grpSpPr bwMode="auto">
          <a:xfrm>
            <a:off x="1122068" y="3338957"/>
            <a:ext cx="2793014" cy="2996080"/>
            <a:chOff x="3333" y="992"/>
            <a:chExt cx="1678" cy="1800"/>
          </a:xfrm>
          <a:solidFill>
            <a:schemeClr val="tx1">
              <a:alpha val="5000"/>
            </a:schemeClr>
          </a:solidFill>
          <a:effectLst/>
        </p:grpSpPr>
        <p:sp>
          <p:nvSpPr>
            <p:cNvPr id="49" name="Freeform 110"/>
            <p:cNvSpPr>
              <a:spLocks/>
            </p:cNvSpPr>
            <p:nvPr/>
          </p:nvSpPr>
          <p:spPr bwMode="auto">
            <a:xfrm>
              <a:off x="3959" y="992"/>
              <a:ext cx="88" cy="175"/>
            </a:xfrm>
            <a:custGeom>
              <a:avLst/>
              <a:gdLst>
                <a:gd name="T0" fmla="*/ 79 w 310"/>
                <a:gd name="T1" fmla="*/ 113 h 621"/>
                <a:gd name="T2" fmla="*/ 79 w 310"/>
                <a:gd name="T3" fmla="*/ 180 h 621"/>
                <a:gd name="T4" fmla="*/ 46 w 310"/>
                <a:gd name="T5" fmla="*/ 230 h 621"/>
                <a:gd name="T6" fmla="*/ 13 w 310"/>
                <a:gd name="T7" fmla="*/ 286 h 621"/>
                <a:gd name="T8" fmla="*/ 4 w 310"/>
                <a:gd name="T9" fmla="*/ 314 h 621"/>
                <a:gd name="T10" fmla="*/ 21 w 310"/>
                <a:gd name="T11" fmla="*/ 334 h 621"/>
                <a:gd name="T12" fmla="*/ 94 w 310"/>
                <a:gd name="T13" fmla="*/ 438 h 621"/>
                <a:gd name="T14" fmla="*/ 115 w 310"/>
                <a:gd name="T15" fmla="*/ 475 h 621"/>
                <a:gd name="T16" fmla="*/ 119 w 310"/>
                <a:gd name="T17" fmla="*/ 522 h 621"/>
                <a:gd name="T18" fmla="*/ 130 w 310"/>
                <a:gd name="T19" fmla="*/ 574 h 621"/>
                <a:gd name="T20" fmla="*/ 138 w 310"/>
                <a:gd name="T21" fmla="*/ 618 h 621"/>
                <a:gd name="T22" fmla="*/ 160 w 310"/>
                <a:gd name="T23" fmla="*/ 603 h 621"/>
                <a:gd name="T24" fmla="*/ 184 w 310"/>
                <a:gd name="T25" fmla="*/ 589 h 621"/>
                <a:gd name="T26" fmla="*/ 186 w 310"/>
                <a:gd name="T27" fmla="*/ 524 h 621"/>
                <a:gd name="T28" fmla="*/ 233 w 310"/>
                <a:gd name="T29" fmla="*/ 478 h 621"/>
                <a:gd name="T30" fmla="*/ 286 w 310"/>
                <a:gd name="T31" fmla="*/ 441 h 621"/>
                <a:gd name="T32" fmla="*/ 307 w 310"/>
                <a:gd name="T33" fmla="*/ 392 h 621"/>
                <a:gd name="T34" fmla="*/ 310 w 310"/>
                <a:gd name="T35" fmla="*/ 365 h 621"/>
                <a:gd name="T36" fmla="*/ 290 w 310"/>
                <a:gd name="T37" fmla="*/ 354 h 621"/>
                <a:gd name="T38" fmla="*/ 239 w 310"/>
                <a:gd name="T39" fmla="*/ 317 h 621"/>
                <a:gd name="T40" fmla="*/ 214 w 310"/>
                <a:gd name="T41" fmla="*/ 305 h 621"/>
                <a:gd name="T42" fmla="*/ 201 w 310"/>
                <a:gd name="T43" fmla="*/ 259 h 621"/>
                <a:gd name="T44" fmla="*/ 237 w 310"/>
                <a:gd name="T45" fmla="*/ 237 h 621"/>
                <a:gd name="T46" fmla="*/ 258 w 310"/>
                <a:gd name="T47" fmla="*/ 228 h 621"/>
                <a:gd name="T48" fmla="*/ 266 w 310"/>
                <a:gd name="T49" fmla="*/ 207 h 621"/>
                <a:gd name="T50" fmla="*/ 283 w 310"/>
                <a:gd name="T51" fmla="*/ 187 h 621"/>
                <a:gd name="T52" fmla="*/ 294 w 310"/>
                <a:gd name="T53" fmla="*/ 184 h 621"/>
                <a:gd name="T54" fmla="*/ 297 w 310"/>
                <a:gd name="T55" fmla="*/ 168 h 621"/>
                <a:gd name="T56" fmla="*/ 286 w 310"/>
                <a:gd name="T57" fmla="*/ 146 h 621"/>
                <a:gd name="T58" fmla="*/ 263 w 310"/>
                <a:gd name="T59" fmla="*/ 134 h 621"/>
                <a:gd name="T60" fmla="*/ 244 w 310"/>
                <a:gd name="T61" fmla="*/ 119 h 621"/>
                <a:gd name="T62" fmla="*/ 268 w 310"/>
                <a:gd name="T63" fmla="*/ 82 h 621"/>
                <a:gd name="T64" fmla="*/ 285 w 310"/>
                <a:gd name="T65" fmla="*/ 32 h 621"/>
                <a:gd name="T66" fmla="*/ 231 w 310"/>
                <a:gd name="T67" fmla="*/ 45 h 621"/>
                <a:gd name="T68" fmla="*/ 199 w 310"/>
                <a:gd name="T69" fmla="*/ 2 h 621"/>
                <a:gd name="T70" fmla="*/ 133 w 310"/>
                <a:gd name="T71" fmla="*/ 24 h 621"/>
                <a:gd name="T72" fmla="*/ 101 w 310"/>
                <a:gd name="T73" fmla="*/ 33 h 621"/>
                <a:gd name="T74" fmla="*/ 90 w 310"/>
                <a:gd name="T75" fmla="*/ 52 h 621"/>
                <a:gd name="T76" fmla="*/ 79 w 310"/>
                <a:gd name="T77" fmla="*/ 11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0" h="621">
                  <a:moveTo>
                    <a:pt x="79" y="113"/>
                  </a:moveTo>
                  <a:cubicBezTo>
                    <a:pt x="79" y="135"/>
                    <a:pt x="87" y="159"/>
                    <a:pt x="79" y="180"/>
                  </a:cubicBezTo>
                  <a:cubicBezTo>
                    <a:pt x="72" y="199"/>
                    <a:pt x="58" y="213"/>
                    <a:pt x="46" y="230"/>
                  </a:cubicBezTo>
                  <a:cubicBezTo>
                    <a:pt x="34" y="248"/>
                    <a:pt x="23" y="267"/>
                    <a:pt x="13" y="286"/>
                  </a:cubicBezTo>
                  <a:cubicBezTo>
                    <a:pt x="8" y="295"/>
                    <a:pt x="0" y="304"/>
                    <a:pt x="4" y="314"/>
                  </a:cubicBezTo>
                  <a:cubicBezTo>
                    <a:pt x="6" y="320"/>
                    <a:pt x="17" y="328"/>
                    <a:pt x="21" y="334"/>
                  </a:cubicBezTo>
                  <a:cubicBezTo>
                    <a:pt x="46" y="370"/>
                    <a:pt x="60" y="409"/>
                    <a:pt x="94" y="438"/>
                  </a:cubicBezTo>
                  <a:cubicBezTo>
                    <a:pt x="109" y="451"/>
                    <a:pt x="114" y="455"/>
                    <a:pt x="115" y="475"/>
                  </a:cubicBezTo>
                  <a:cubicBezTo>
                    <a:pt x="116" y="490"/>
                    <a:pt x="116" y="507"/>
                    <a:pt x="119" y="522"/>
                  </a:cubicBezTo>
                  <a:cubicBezTo>
                    <a:pt x="123" y="539"/>
                    <a:pt x="126" y="557"/>
                    <a:pt x="130" y="574"/>
                  </a:cubicBezTo>
                  <a:cubicBezTo>
                    <a:pt x="133" y="587"/>
                    <a:pt x="133" y="606"/>
                    <a:pt x="138" y="618"/>
                  </a:cubicBezTo>
                  <a:cubicBezTo>
                    <a:pt x="146" y="621"/>
                    <a:pt x="153" y="608"/>
                    <a:pt x="160" y="603"/>
                  </a:cubicBezTo>
                  <a:cubicBezTo>
                    <a:pt x="166" y="598"/>
                    <a:pt x="180" y="595"/>
                    <a:pt x="184" y="589"/>
                  </a:cubicBezTo>
                  <a:cubicBezTo>
                    <a:pt x="196" y="574"/>
                    <a:pt x="182" y="542"/>
                    <a:pt x="186" y="524"/>
                  </a:cubicBezTo>
                  <a:cubicBezTo>
                    <a:pt x="191" y="505"/>
                    <a:pt x="218" y="489"/>
                    <a:pt x="233" y="478"/>
                  </a:cubicBezTo>
                  <a:cubicBezTo>
                    <a:pt x="250" y="464"/>
                    <a:pt x="270" y="455"/>
                    <a:pt x="286" y="441"/>
                  </a:cubicBezTo>
                  <a:cubicBezTo>
                    <a:pt x="302" y="427"/>
                    <a:pt x="304" y="412"/>
                    <a:pt x="307" y="392"/>
                  </a:cubicBezTo>
                  <a:cubicBezTo>
                    <a:pt x="308" y="384"/>
                    <a:pt x="309" y="375"/>
                    <a:pt x="310" y="365"/>
                  </a:cubicBezTo>
                  <a:cubicBezTo>
                    <a:pt x="303" y="363"/>
                    <a:pt x="296" y="359"/>
                    <a:pt x="290" y="354"/>
                  </a:cubicBezTo>
                  <a:cubicBezTo>
                    <a:pt x="274" y="340"/>
                    <a:pt x="260" y="326"/>
                    <a:pt x="239" y="317"/>
                  </a:cubicBezTo>
                  <a:cubicBezTo>
                    <a:pt x="230" y="312"/>
                    <a:pt x="223" y="311"/>
                    <a:pt x="214" y="305"/>
                  </a:cubicBezTo>
                  <a:cubicBezTo>
                    <a:pt x="199" y="294"/>
                    <a:pt x="186" y="278"/>
                    <a:pt x="201" y="259"/>
                  </a:cubicBezTo>
                  <a:cubicBezTo>
                    <a:pt x="208" y="248"/>
                    <a:pt x="225" y="242"/>
                    <a:pt x="237" y="237"/>
                  </a:cubicBezTo>
                  <a:cubicBezTo>
                    <a:pt x="242" y="234"/>
                    <a:pt x="253" y="232"/>
                    <a:pt x="258" y="228"/>
                  </a:cubicBezTo>
                  <a:cubicBezTo>
                    <a:pt x="262" y="224"/>
                    <a:pt x="263" y="212"/>
                    <a:pt x="266" y="207"/>
                  </a:cubicBezTo>
                  <a:cubicBezTo>
                    <a:pt x="271" y="198"/>
                    <a:pt x="275" y="192"/>
                    <a:pt x="283" y="187"/>
                  </a:cubicBezTo>
                  <a:cubicBezTo>
                    <a:pt x="287" y="184"/>
                    <a:pt x="290" y="188"/>
                    <a:pt x="294" y="184"/>
                  </a:cubicBezTo>
                  <a:cubicBezTo>
                    <a:pt x="297" y="180"/>
                    <a:pt x="296" y="173"/>
                    <a:pt x="297" y="168"/>
                  </a:cubicBezTo>
                  <a:cubicBezTo>
                    <a:pt x="298" y="154"/>
                    <a:pt x="299" y="150"/>
                    <a:pt x="286" y="146"/>
                  </a:cubicBezTo>
                  <a:cubicBezTo>
                    <a:pt x="270" y="142"/>
                    <a:pt x="274" y="145"/>
                    <a:pt x="263" y="134"/>
                  </a:cubicBezTo>
                  <a:cubicBezTo>
                    <a:pt x="258" y="128"/>
                    <a:pt x="249" y="126"/>
                    <a:pt x="244" y="119"/>
                  </a:cubicBezTo>
                  <a:cubicBezTo>
                    <a:pt x="232" y="102"/>
                    <a:pt x="258" y="93"/>
                    <a:pt x="268" y="82"/>
                  </a:cubicBezTo>
                  <a:cubicBezTo>
                    <a:pt x="278" y="69"/>
                    <a:pt x="288" y="48"/>
                    <a:pt x="285" y="32"/>
                  </a:cubicBezTo>
                  <a:cubicBezTo>
                    <a:pt x="266" y="28"/>
                    <a:pt x="248" y="55"/>
                    <a:pt x="231" y="45"/>
                  </a:cubicBezTo>
                  <a:cubicBezTo>
                    <a:pt x="224" y="42"/>
                    <a:pt x="199" y="6"/>
                    <a:pt x="199" y="2"/>
                  </a:cubicBezTo>
                  <a:cubicBezTo>
                    <a:pt x="174" y="0"/>
                    <a:pt x="156" y="17"/>
                    <a:pt x="133" y="24"/>
                  </a:cubicBezTo>
                  <a:cubicBezTo>
                    <a:pt x="122" y="27"/>
                    <a:pt x="112" y="30"/>
                    <a:pt x="101" y="33"/>
                  </a:cubicBezTo>
                  <a:cubicBezTo>
                    <a:pt x="97" y="39"/>
                    <a:pt x="94" y="46"/>
                    <a:pt x="90" y="52"/>
                  </a:cubicBezTo>
                  <a:cubicBezTo>
                    <a:pt x="80" y="72"/>
                    <a:pt x="79" y="89"/>
                    <a:pt x="79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1"/>
            <p:cNvSpPr>
              <a:spLocks/>
            </p:cNvSpPr>
            <p:nvPr/>
          </p:nvSpPr>
          <p:spPr bwMode="auto">
            <a:xfrm>
              <a:off x="3992" y="1095"/>
              <a:ext cx="371" cy="340"/>
            </a:xfrm>
            <a:custGeom>
              <a:avLst/>
              <a:gdLst>
                <a:gd name="T0" fmla="*/ 43 w 1314"/>
                <a:gd name="T1" fmla="*/ 380 h 1204"/>
                <a:gd name="T2" fmla="*/ 38 w 1314"/>
                <a:gd name="T3" fmla="*/ 577 h 1204"/>
                <a:gd name="T4" fmla="*/ 1 w 1314"/>
                <a:gd name="T5" fmla="*/ 622 h 1204"/>
                <a:gd name="T6" fmla="*/ 46 w 1314"/>
                <a:gd name="T7" fmla="*/ 696 h 1204"/>
                <a:gd name="T8" fmla="*/ 77 w 1314"/>
                <a:gd name="T9" fmla="*/ 753 h 1204"/>
                <a:gd name="T10" fmla="*/ 166 w 1314"/>
                <a:gd name="T11" fmla="*/ 778 h 1204"/>
                <a:gd name="T12" fmla="*/ 240 w 1314"/>
                <a:gd name="T13" fmla="*/ 853 h 1204"/>
                <a:gd name="T14" fmla="*/ 323 w 1314"/>
                <a:gd name="T15" fmla="*/ 871 h 1204"/>
                <a:gd name="T16" fmla="*/ 395 w 1314"/>
                <a:gd name="T17" fmla="*/ 936 h 1204"/>
                <a:gd name="T18" fmla="*/ 482 w 1314"/>
                <a:gd name="T19" fmla="*/ 885 h 1204"/>
                <a:gd name="T20" fmla="*/ 602 w 1314"/>
                <a:gd name="T21" fmla="*/ 885 h 1204"/>
                <a:gd name="T22" fmla="*/ 733 w 1314"/>
                <a:gd name="T23" fmla="*/ 952 h 1204"/>
                <a:gd name="T24" fmla="*/ 939 w 1314"/>
                <a:gd name="T25" fmla="*/ 1062 h 1204"/>
                <a:gd name="T26" fmla="*/ 1097 w 1314"/>
                <a:gd name="T27" fmla="*/ 1132 h 1204"/>
                <a:gd name="T28" fmla="*/ 1226 w 1314"/>
                <a:gd name="T29" fmla="*/ 1204 h 1204"/>
                <a:gd name="T30" fmla="*/ 1246 w 1314"/>
                <a:gd name="T31" fmla="*/ 1161 h 1204"/>
                <a:gd name="T32" fmla="*/ 1294 w 1314"/>
                <a:gd name="T33" fmla="*/ 1151 h 1204"/>
                <a:gd name="T34" fmla="*/ 1307 w 1314"/>
                <a:gd name="T35" fmla="*/ 1084 h 1204"/>
                <a:gd name="T36" fmla="*/ 1297 w 1314"/>
                <a:gd name="T37" fmla="*/ 949 h 1204"/>
                <a:gd name="T38" fmla="*/ 1280 w 1314"/>
                <a:gd name="T39" fmla="*/ 639 h 1204"/>
                <a:gd name="T40" fmla="*/ 1260 w 1314"/>
                <a:gd name="T41" fmla="*/ 395 h 1204"/>
                <a:gd name="T42" fmla="*/ 1258 w 1314"/>
                <a:gd name="T43" fmla="*/ 116 h 1204"/>
                <a:gd name="T44" fmla="*/ 1211 w 1314"/>
                <a:gd name="T45" fmla="*/ 85 h 1204"/>
                <a:gd name="T46" fmla="*/ 1067 w 1314"/>
                <a:gd name="T47" fmla="*/ 26 h 1204"/>
                <a:gd name="T48" fmla="*/ 964 w 1314"/>
                <a:gd name="T49" fmla="*/ 18 h 1204"/>
                <a:gd name="T50" fmla="*/ 891 w 1314"/>
                <a:gd name="T51" fmla="*/ 65 h 1204"/>
                <a:gd name="T52" fmla="*/ 846 w 1314"/>
                <a:gd name="T53" fmla="*/ 130 h 1204"/>
                <a:gd name="T54" fmla="*/ 854 w 1314"/>
                <a:gd name="T55" fmla="*/ 208 h 1204"/>
                <a:gd name="T56" fmla="*/ 824 w 1314"/>
                <a:gd name="T57" fmla="*/ 232 h 1204"/>
                <a:gd name="T58" fmla="*/ 778 w 1314"/>
                <a:gd name="T59" fmla="*/ 250 h 1204"/>
                <a:gd name="T60" fmla="*/ 723 w 1314"/>
                <a:gd name="T61" fmla="*/ 231 h 1204"/>
                <a:gd name="T62" fmla="*/ 683 w 1314"/>
                <a:gd name="T63" fmla="*/ 216 h 1204"/>
                <a:gd name="T64" fmla="*/ 587 w 1314"/>
                <a:gd name="T65" fmla="*/ 172 h 1204"/>
                <a:gd name="T66" fmla="*/ 504 w 1314"/>
                <a:gd name="T67" fmla="*/ 136 h 1204"/>
                <a:gd name="T68" fmla="*/ 469 w 1314"/>
                <a:gd name="T69" fmla="*/ 66 h 1204"/>
                <a:gd name="T70" fmla="*/ 404 w 1314"/>
                <a:gd name="T71" fmla="*/ 46 h 1204"/>
                <a:gd name="T72" fmla="*/ 344 w 1314"/>
                <a:gd name="T73" fmla="*/ 37 h 1204"/>
                <a:gd name="T74" fmla="*/ 281 w 1314"/>
                <a:gd name="T75" fmla="*/ 32 h 1204"/>
                <a:gd name="T76" fmla="*/ 192 w 1314"/>
                <a:gd name="T77" fmla="*/ 0 h 1204"/>
                <a:gd name="T78" fmla="*/ 168 w 1314"/>
                <a:gd name="T79" fmla="*/ 76 h 1204"/>
                <a:gd name="T80" fmla="*/ 68 w 1314"/>
                <a:gd name="T81" fmla="*/ 159 h 1204"/>
                <a:gd name="T82" fmla="*/ 42 w 1314"/>
                <a:gd name="T83" fmla="*/ 238 h 1204"/>
                <a:gd name="T84" fmla="*/ 23 w 1314"/>
                <a:gd name="T85" fmla="*/ 257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4" h="1204">
                  <a:moveTo>
                    <a:pt x="28" y="316"/>
                  </a:moveTo>
                  <a:cubicBezTo>
                    <a:pt x="35" y="338"/>
                    <a:pt x="42" y="357"/>
                    <a:pt x="43" y="380"/>
                  </a:cubicBezTo>
                  <a:cubicBezTo>
                    <a:pt x="44" y="403"/>
                    <a:pt x="45" y="425"/>
                    <a:pt x="48" y="447"/>
                  </a:cubicBezTo>
                  <a:cubicBezTo>
                    <a:pt x="52" y="490"/>
                    <a:pt x="49" y="537"/>
                    <a:pt x="38" y="577"/>
                  </a:cubicBezTo>
                  <a:cubicBezTo>
                    <a:pt x="35" y="590"/>
                    <a:pt x="31" y="590"/>
                    <a:pt x="21" y="599"/>
                  </a:cubicBezTo>
                  <a:cubicBezTo>
                    <a:pt x="16" y="603"/>
                    <a:pt x="0" y="615"/>
                    <a:pt x="1" y="622"/>
                  </a:cubicBezTo>
                  <a:cubicBezTo>
                    <a:pt x="2" y="628"/>
                    <a:pt x="19" y="642"/>
                    <a:pt x="23" y="650"/>
                  </a:cubicBezTo>
                  <a:cubicBezTo>
                    <a:pt x="30" y="666"/>
                    <a:pt x="37" y="681"/>
                    <a:pt x="46" y="696"/>
                  </a:cubicBezTo>
                  <a:cubicBezTo>
                    <a:pt x="52" y="706"/>
                    <a:pt x="60" y="715"/>
                    <a:pt x="66" y="725"/>
                  </a:cubicBezTo>
                  <a:cubicBezTo>
                    <a:pt x="72" y="733"/>
                    <a:pt x="71" y="745"/>
                    <a:pt x="77" y="753"/>
                  </a:cubicBezTo>
                  <a:cubicBezTo>
                    <a:pt x="83" y="763"/>
                    <a:pt x="92" y="761"/>
                    <a:pt x="104" y="763"/>
                  </a:cubicBezTo>
                  <a:cubicBezTo>
                    <a:pt x="123" y="766"/>
                    <a:pt x="148" y="770"/>
                    <a:pt x="166" y="778"/>
                  </a:cubicBezTo>
                  <a:cubicBezTo>
                    <a:pt x="186" y="786"/>
                    <a:pt x="186" y="814"/>
                    <a:pt x="193" y="831"/>
                  </a:cubicBezTo>
                  <a:cubicBezTo>
                    <a:pt x="203" y="853"/>
                    <a:pt x="219" y="849"/>
                    <a:pt x="240" y="853"/>
                  </a:cubicBezTo>
                  <a:cubicBezTo>
                    <a:pt x="258" y="857"/>
                    <a:pt x="276" y="864"/>
                    <a:pt x="295" y="867"/>
                  </a:cubicBezTo>
                  <a:cubicBezTo>
                    <a:pt x="304" y="868"/>
                    <a:pt x="315" y="867"/>
                    <a:pt x="323" y="871"/>
                  </a:cubicBezTo>
                  <a:cubicBezTo>
                    <a:pt x="334" y="876"/>
                    <a:pt x="341" y="887"/>
                    <a:pt x="351" y="894"/>
                  </a:cubicBezTo>
                  <a:cubicBezTo>
                    <a:pt x="367" y="907"/>
                    <a:pt x="380" y="921"/>
                    <a:pt x="395" y="936"/>
                  </a:cubicBezTo>
                  <a:cubicBezTo>
                    <a:pt x="408" y="926"/>
                    <a:pt x="425" y="922"/>
                    <a:pt x="439" y="914"/>
                  </a:cubicBezTo>
                  <a:cubicBezTo>
                    <a:pt x="454" y="904"/>
                    <a:pt x="466" y="893"/>
                    <a:pt x="482" y="885"/>
                  </a:cubicBezTo>
                  <a:cubicBezTo>
                    <a:pt x="498" y="877"/>
                    <a:pt x="513" y="867"/>
                    <a:pt x="529" y="860"/>
                  </a:cubicBezTo>
                  <a:cubicBezTo>
                    <a:pt x="553" y="848"/>
                    <a:pt x="582" y="876"/>
                    <a:pt x="602" y="885"/>
                  </a:cubicBezTo>
                  <a:cubicBezTo>
                    <a:pt x="623" y="893"/>
                    <a:pt x="646" y="897"/>
                    <a:pt x="664" y="909"/>
                  </a:cubicBezTo>
                  <a:cubicBezTo>
                    <a:pt x="686" y="925"/>
                    <a:pt x="708" y="941"/>
                    <a:pt x="733" y="952"/>
                  </a:cubicBezTo>
                  <a:cubicBezTo>
                    <a:pt x="757" y="962"/>
                    <a:pt x="780" y="975"/>
                    <a:pt x="803" y="987"/>
                  </a:cubicBezTo>
                  <a:cubicBezTo>
                    <a:pt x="849" y="1011"/>
                    <a:pt x="893" y="1036"/>
                    <a:pt x="939" y="1062"/>
                  </a:cubicBezTo>
                  <a:cubicBezTo>
                    <a:pt x="957" y="1072"/>
                    <a:pt x="976" y="1081"/>
                    <a:pt x="995" y="1090"/>
                  </a:cubicBezTo>
                  <a:cubicBezTo>
                    <a:pt x="1029" y="1104"/>
                    <a:pt x="1063" y="1117"/>
                    <a:pt x="1097" y="1132"/>
                  </a:cubicBezTo>
                  <a:cubicBezTo>
                    <a:pt x="1114" y="1139"/>
                    <a:pt x="1131" y="1147"/>
                    <a:pt x="1148" y="1154"/>
                  </a:cubicBezTo>
                  <a:cubicBezTo>
                    <a:pt x="1176" y="1167"/>
                    <a:pt x="1201" y="1187"/>
                    <a:pt x="1226" y="1204"/>
                  </a:cubicBezTo>
                  <a:cubicBezTo>
                    <a:pt x="1230" y="1190"/>
                    <a:pt x="1225" y="1174"/>
                    <a:pt x="1227" y="1159"/>
                  </a:cubicBezTo>
                  <a:cubicBezTo>
                    <a:pt x="1234" y="1159"/>
                    <a:pt x="1240" y="1161"/>
                    <a:pt x="1246" y="1161"/>
                  </a:cubicBezTo>
                  <a:cubicBezTo>
                    <a:pt x="1252" y="1160"/>
                    <a:pt x="1259" y="1155"/>
                    <a:pt x="1265" y="1153"/>
                  </a:cubicBezTo>
                  <a:cubicBezTo>
                    <a:pt x="1275" y="1150"/>
                    <a:pt x="1283" y="1151"/>
                    <a:pt x="1294" y="1151"/>
                  </a:cubicBezTo>
                  <a:cubicBezTo>
                    <a:pt x="1307" y="1150"/>
                    <a:pt x="1305" y="1152"/>
                    <a:pt x="1309" y="1140"/>
                  </a:cubicBezTo>
                  <a:cubicBezTo>
                    <a:pt x="1314" y="1123"/>
                    <a:pt x="1308" y="1101"/>
                    <a:pt x="1307" y="1084"/>
                  </a:cubicBezTo>
                  <a:cubicBezTo>
                    <a:pt x="1306" y="1062"/>
                    <a:pt x="1305" y="1039"/>
                    <a:pt x="1303" y="1017"/>
                  </a:cubicBezTo>
                  <a:cubicBezTo>
                    <a:pt x="1301" y="994"/>
                    <a:pt x="1296" y="972"/>
                    <a:pt x="1297" y="949"/>
                  </a:cubicBezTo>
                  <a:cubicBezTo>
                    <a:pt x="1299" y="895"/>
                    <a:pt x="1287" y="842"/>
                    <a:pt x="1287" y="789"/>
                  </a:cubicBezTo>
                  <a:cubicBezTo>
                    <a:pt x="1287" y="739"/>
                    <a:pt x="1288" y="688"/>
                    <a:pt x="1280" y="639"/>
                  </a:cubicBezTo>
                  <a:cubicBezTo>
                    <a:pt x="1274" y="600"/>
                    <a:pt x="1278" y="560"/>
                    <a:pt x="1275" y="520"/>
                  </a:cubicBezTo>
                  <a:cubicBezTo>
                    <a:pt x="1271" y="478"/>
                    <a:pt x="1262" y="437"/>
                    <a:pt x="1260" y="395"/>
                  </a:cubicBezTo>
                  <a:cubicBezTo>
                    <a:pt x="1258" y="356"/>
                    <a:pt x="1254" y="316"/>
                    <a:pt x="1250" y="277"/>
                  </a:cubicBezTo>
                  <a:cubicBezTo>
                    <a:pt x="1246" y="222"/>
                    <a:pt x="1254" y="169"/>
                    <a:pt x="1258" y="116"/>
                  </a:cubicBezTo>
                  <a:cubicBezTo>
                    <a:pt x="1256" y="109"/>
                    <a:pt x="1250" y="99"/>
                    <a:pt x="1248" y="98"/>
                  </a:cubicBezTo>
                  <a:cubicBezTo>
                    <a:pt x="1239" y="91"/>
                    <a:pt x="1222" y="88"/>
                    <a:pt x="1211" y="85"/>
                  </a:cubicBezTo>
                  <a:cubicBezTo>
                    <a:pt x="1175" y="76"/>
                    <a:pt x="1140" y="71"/>
                    <a:pt x="1104" y="63"/>
                  </a:cubicBezTo>
                  <a:cubicBezTo>
                    <a:pt x="1079" y="58"/>
                    <a:pt x="1086" y="39"/>
                    <a:pt x="1067" y="26"/>
                  </a:cubicBezTo>
                  <a:cubicBezTo>
                    <a:pt x="1052" y="15"/>
                    <a:pt x="1021" y="21"/>
                    <a:pt x="1003" y="17"/>
                  </a:cubicBezTo>
                  <a:cubicBezTo>
                    <a:pt x="991" y="13"/>
                    <a:pt x="975" y="10"/>
                    <a:pt x="964" y="18"/>
                  </a:cubicBezTo>
                  <a:cubicBezTo>
                    <a:pt x="957" y="23"/>
                    <a:pt x="950" y="28"/>
                    <a:pt x="942" y="32"/>
                  </a:cubicBezTo>
                  <a:cubicBezTo>
                    <a:pt x="924" y="41"/>
                    <a:pt x="908" y="56"/>
                    <a:pt x="891" y="65"/>
                  </a:cubicBezTo>
                  <a:cubicBezTo>
                    <a:pt x="871" y="75"/>
                    <a:pt x="853" y="74"/>
                    <a:pt x="850" y="99"/>
                  </a:cubicBezTo>
                  <a:cubicBezTo>
                    <a:pt x="849" y="107"/>
                    <a:pt x="843" y="123"/>
                    <a:pt x="846" y="130"/>
                  </a:cubicBezTo>
                  <a:cubicBezTo>
                    <a:pt x="848" y="138"/>
                    <a:pt x="858" y="143"/>
                    <a:pt x="862" y="150"/>
                  </a:cubicBezTo>
                  <a:cubicBezTo>
                    <a:pt x="870" y="165"/>
                    <a:pt x="858" y="192"/>
                    <a:pt x="854" y="208"/>
                  </a:cubicBezTo>
                  <a:cubicBezTo>
                    <a:pt x="851" y="219"/>
                    <a:pt x="849" y="226"/>
                    <a:pt x="839" y="230"/>
                  </a:cubicBezTo>
                  <a:cubicBezTo>
                    <a:pt x="834" y="232"/>
                    <a:pt x="829" y="230"/>
                    <a:pt x="824" y="232"/>
                  </a:cubicBezTo>
                  <a:cubicBezTo>
                    <a:pt x="819" y="234"/>
                    <a:pt x="814" y="240"/>
                    <a:pt x="809" y="243"/>
                  </a:cubicBezTo>
                  <a:cubicBezTo>
                    <a:pt x="800" y="248"/>
                    <a:pt x="788" y="250"/>
                    <a:pt x="778" y="250"/>
                  </a:cubicBezTo>
                  <a:cubicBezTo>
                    <a:pt x="766" y="251"/>
                    <a:pt x="761" y="245"/>
                    <a:pt x="750" y="241"/>
                  </a:cubicBezTo>
                  <a:cubicBezTo>
                    <a:pt x="741" y="238"/>
                    <a:pt x="732" y="236"/>
                    <a:pt x="723" y="231"/>
                  </a:cubicBezTo>
                  <a:cubicBezTo>
                    <a:pt x="715" y="227"/>
                    <a:pt x="709" y="218"/>
                    <a:pt x="701" y="216"/>
                  </a:cubicBezTo>
                  <a:cubicBezTo>
                    <a:pt x="697" y="215"/>
                    <a:pt x="689" y="217"/>
                    <a:pt x="683" y="216"/>
                  </a:cubicBezTo>
                  <a:cubicBezTo>
                    <a:pt x="669" y="213"/>
                    <a:pt x="656" y="204"/>
                    <a:pt x="643" y="199"/>
                  </a:cubicBezTo>
                  <a:cubicBezTo>
                    <a:pt x="624" y="190"/>
                    <a:pt x="607" y="180"/>
                    <a:pt x="587" y="172"/>
                  </a:cubicBezTo>
                  <a:cubicBezTo>
                    <a:pt x="569" y="165"/>
                    <a:pt x="546" y="156"/>
                    <a:pt x="526" y="150"/>
                  </a:cubicBezTo>
                  <a:cubicBezTo>
                    <a:pt x="513" y="147"/>
                    <a:pt x="511" y="148"/>
                    <a:pt x="504" y="136"/>
                  </a:cubicBezTo>
                  <a:cubicBezTo>
                    <a:pt x="498" y="127"/>
                    <a:pt x="495" y="119"/>
                    <a:pt x="490" y="110"/>
                  </a:cubicBezTo>
                  <a:cubicBezTo>
                    <a:pt x="484" y="97"/>
                    <a:pt x="482" y="73"/>
                    <a:pt x="469" y="66"/>
                  </a:cubicBezTo>
                  <a:cubicBezTo>
                    <a:pt x="457" y="59"/>
                    <a:pt x="440" y="66"/>
                    <a:pt x="426" y="63"/>
                  </a:cubicBezTo>
                  <a:cubicBezTo>
                    <a:pt x="415" y="61"/>
                    <a:pt x="413" y="51"/>
                    <a:pt x="404" y="46"/>
                  </a:cubicBezTo>
                  <a:cubicBezTo>
                    <a:pt x="393" y="40"/>
                    <a:pt x="385" y="49"/>
                    <a:pt x="373" y="50"/>
                  </a:cubicBezTo>
                  <a:cubicBezTo>
                    <a:pt x="361" y="50"/>
                    <a:pt x="352" y="45"/>
                    <a:pt x="344" y="37"/>
                  </a:cubicBezTo>
                  <a:cubicBezTo>
                    <a:pt x="337" y="29"/>
                    <a:pt x="334" y="17"/>
                    <a:pt x="322" y="18"/>
                  </a:cubicBezTo>
                  <a:cubicBezTo>
                    <a:pt x="307" y="20"/>
                    <a:pt x="295" y="33"/>
                    <a:pt x="281" y="32"/>
                  </a:cubicBezTo>
                  <a:cubicBezTo>
                    <a:pt x="263" y="31"/>
                    <a:pt x="244" y="16"/>
                    <a:pt x="228" y="10"/>
                  </a:cubicBezTo>
                  <a:cubicBezTo>
                    <a:pt x="216" y="6"/>
                    <a:pt x="203" y="4"/>
                    <a:pt x="192" y="0"/>
                  </a:cubicBezTo>
                  <a:cubicBezTo>
                    <a:pt x="191" y="10"/>
                    <a:pt x="190" y="19"/>
                    <a:pt x="189" y="27"/>
                  </a:cubicBezTo>
                  <a:cubicBezTo>
                    <a:pt x="186" y="47"/>
                    <a:pt x="184" y="62"/>
                    <a:pt x="168" y="76"/>
                  </a:cubicBezTo>
                  <a:cubicBezTo>
                    <a:pt x="152" y="90"/>
                    <a:pt x="132" y="99"/>
                    <a:pt x="115" y="113"/>
                  </a:cubicBezTo>
                  <a:cubicBezTo>
                    <a:pt x="100" y="124"/>
                    <a:pt x="73" y="140"/>
                    <a:pt x="68" y="159"/>
                  </a:cubicBezTo>
                  <a:cubicBezTo>
                    <a:pt x="64" y="177"/>
                    <a:pt x="78" y="209"/>
                    <a:pt x="66" y="224"/>
                  </a:cubicBezTo>
                  <a:cubicBezTo>
                    <a:pt x="62" y="230"/>
                    <a:pt x="48" y="233"/>
                    <a:pt x="42" y="238"/>
                  </a:cubicBezTo>
                  <a:cubicBezTo>
                    <a:pt x="36" y="242"/>
                    <a:pt x="31" y="252"/>
                    <a:pt x="25" y="253"/>
                  </a:cubicBezTo>
                  <a:cubicBezTo>
                    <a:pt x="24" y="255"/>
                    <a:pt x="24" y="256"/>
                    <a:pt x="23" y="257"/>
                  </a:cubicBezTo>
                  <a:cubicBezTo>
                    <a:pt x="16" y="279"/>
                    <a:pt x="22" y="295"/>
                    <a:pt x="28" y="31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2"/>
            <p:cNvSpPr>
              <a:spLocks/>
            </p:cNvSpPr>
            <p:nvPr/>
          </p:nvSpPr>
          <p:spPr bwMode="auto">
            <a:xfrm>
              <a:off x="4344" y="1123"/>
              <a:ext cx="262" cy="245"/>
            </a:xfrm>
            <a:custGeom>
              <a:avLst/>
              <a:gdLst>
                <a:gd name="T0" fmla="*/ 240 w 928"/>
                <a:gd name="T1" fmla="*/ 864 h 871"/>
                <a:gd name="T2" fmla="*/ 486 w 928"/>
                <a:gd name="T3" fmla="*/ 855 h 871"/>
                <a:gd name="T4" fmla="*/ 592 w 928"/>
                <a:gd name="T5" fmla="*/ 836 h 871"/>
                <a:gd name="T6" fmla="*/ 676 w 928"/>
                <a:gd name="T7" fmla="*/ 859 h 871"/>
                <a:gd name="T8" fmla="*/ 797 w 928"/>
                <a:gd name="T9" fmla="*/ 862 h 871"/>
                <a:gd name="T10" fmla="*/ 868 w 928"/>
                <a:gd name="T11" fmla="*/ 795 h 871"/>
                <a:gd name="T12" fmla="*/ 916 w 928"/>
                <a:gd name="T13" fmla="*/ 751 h 871"/>
                <a:gd name="T14" fmla="*/ 928 w 928"/>
                <a:gd name="T15" fmla="*/ 734 h 871"/>
                <a:gd name="T16" fmla="*/ 910 w 928"/>
                <a:gd name="T17" fmla="*/ 642 h 871"/>
                <a:gd name="T18" fmla="*/ 861 w 928"/>
                <a:gd name="T19" fmla="*/ 576 h 871"/>
                <a:gd name="T20" fmla="*/ 810 w 928"/>
                <a:gd name="T21" fmla="*/ 503 h 871"/>
                <a:gd name="T22" fmla="*/ 756 w 928"/>
                <a:gd name="T23" fmla="*/ 426 h 871"/>
                <a:gd name="T24" fmla="*/ 690 w 928"/>
                <a:gd name="T25" fmla="*/ 321 h 871"/>
                <a:gd name="T26" fmla="*/ 662 w 928"/>
                <a:gd name="T27" fmla="*/ 270 h 871"/>
                <a:gd name="T28" fmla="*/ 602 w 928"/>
                <a:gd name="T29" fmla="*/ 169 h 871"/>
                <a:gd name="T30" fmla="*/ 674 w 928"/>
                <a:gd name="T31" fmla="*/ 233 h 871"/>
                <a:gd name="T32" fmla="*/ 746 w 928"/>
                <a:gd name="T33" fmla="*/ 318 h 871"/>
                <a:gd name="T34" fmla="*/ 773 w 928"/>
                <a:gd name="T35" fmla="*/ 296 h 871"/>
                <a:gd name="T36" fmla="*/ 791 w 928"/>
                <a:gd name="T37" fmla="*/ 206 h 871"/>
                <a:gd name="T38" fmla="*/ 762 w 928"/>
                <a:gd name="T39" fmla="*/ 93 h 871"/>
                <a:gd name="T40" fmla="*/ 720 w 928"/>
                <a:gd name="T41" fmla="*/ 13 h 871"/>
                <a:gd name="T42" fmla="*/ 633 w 928"/>
                <a:gd name="T43" fmla="*/ 35 h 871"/>
                <a:gd name="T44" fmla="*/ 579 w 928"/>
                <a:gd name="T45" fmla="*/ 35 h 871"/>
                <a:gd name="T46" fmla="*/ 537 w 928"/>
                <a:gd name="T47" fmla="*/ 17 h 871"/>
                <a:gd name="T48" fmla="*/ 454 w 928"/>
                <a:gd name="T49" fmla="*/ 6 h 871"/>
                <a:gd name="T50" fmla="*/ 392 w 928"/>
                <a:gd name="T51" fmla="*/ 30 h 871"/>
                <a:gd name="T52" fmla="*/ 343 w 928"/>
                <a:gd name="T53" fmla="*/ 66 h 871"/>
                <a:gd name="T54" fmla="*/ 288 w 928"/>
                <a:gd name="T55" fmla="*/ 65 h 871"/>
                <a:gd name="T56" fmla="*/ 194 w 928"/>
                <a:gd name="T57" fmla="*/ 50 h 871"/>
                <a:gd name="T58" fmla="*/ 176 w 928"/>
                <a:gd name="T59" fmla="*/ 35 h 871"/>
                <a:gd name="T60" fmla="*/ 13 w 928"/>
                <a:gd name="T61" fmla="*/ 22 h 871"/>
                <a:gd name="T62" fmla="*/ 4 w 928"/>
                <a:gd name="T63" fmla="*/ 179 h 871"/>
                <a:gd name="T64" fmla="*/ 29 w 928"/>
                <a:gd name="T65" fmla="*/ 422 h 871"/>
                <a:gd name="T66" fmla="*/ 41 w 928"/>
                <a:gd name="T67" fmla="*/ 691 h 871"/>
                <a:gd name="T68" fmla="*/ 51 w 928"/>
                <a:gd name="T69" fmla="*/ 87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8" h="871">
                  <a:moveTo>
                    <a:pt x="119" y="867"/>
                  </a:moveTo>
                  <a:cubicBezTo>
                    <a:pt x="160" y="867"/>
                    <a:pt x="199" y="867"/>
                    <a:pt x="240" y="864"/>
                  </a:cubicBezTo>
                  <a:cubicBezTo>
                    <a:pt x="287" y="861"/>
                    <a:pt x="335" y="871"/>
                    <a:pt x="381" y="864"/>
                  </a:cubicBezTo>
                  <a:cubicBezTo>
                    <a:pt x="416" y="859"/>
                    <a:pt x="451" y="858"/>
                    <a:pt x="486" y="855"/>
                  </a:cubicBezTo>
                  <a:cubicBezTo>
                    <a:pt x="518" y="852"/>
                    <a:pt x="551" y="855"/>
                    <a:pt x="583" y="853"/>
                  </a:cubicBezTo>
                  <a:cubicBezTo>
                    <a:pt x="584" y="847"/>
                    <a:pt x="588" y="841"/>
                    <a:pt x="592" y="836"/>
                  </a:cubicBezTo>
                  <a:cubicBezTo>
                    <a:pt x="579" y="854"/>
                    <a:pt x="608" y="856"/>
                    <a:pt x="616" y="855"/>
                  </a:cubicBezTo>
                  <a:cubicBezTo>
                    <a:pt x="636" y="853"/>
                    <a:pt x="656" y="857"/>
                    <a:pt x="676" y="859"/>
                  </a:cubicBezTo>
                  <a:cubicBezTo>
                    <a:pt x="702" y="862"/>
                    <a:pt x="727" y="855"/>
                    <a:pt x="753" y="859"/>
                  </a:cubicBezTo>
                  <a:cubicBezTo>
                    <a:pt x="767" y="860"/>
                    <a:pt x="783" y="866"/>
                    <a:pt x="797" y="862"/>
                  </a:cubicBezTo>
                  <a:cubicBezTo>
                    <a:pt x="818" y="855"/>
                    <a:pt x="810" y="837"/>
                    <a:pt x="820" y="822"/>
                  </a:cubicBezTo>
                  <a:cubicBezTo>
                    <a:pt x="848" y="821"/>
                    <a:pt x="863" y="826"/>
                    <a:pt x="868" y="795"/>
                  </a:cubicBezTo>
                  <a:cubicBezTo>
                    <a:pt x="870" y="779"/>
                    <a:pt x="868" y="766"/>
                    <a:pt x="886" y="766"/>
                  </a:cubicBezTo>
                  <a:cubicBezTo>
                    <a:pt x="905" y="766"/>
                    <a:pt x="906" y="768"/>
                    <a:pt x="916" y="751"/>
                  </a:cubicBezTo>
                  <a:cubicBezTo>
                    <a:pt x="918" y="747"/>
                    <a:pt x="923" y="741"/>
                    <a:pt x="928" y="735"/>
                  </a:cubicBezTo>
                  <a:cubicBezTo>
                    <a:pt x="928" y="735"/>
                    <a:pt x="928" y="734"/>
                    <a:pt x="928" y="734"/>
                  </a:cubicBezTo>
                  <a:cubicBezTo>
                    <a:pt x="924" y="724"/>
                    <a:pt x="913" y="659"/>
                    <a:pt x="926" y="661"/>
                  </a:cubicBezTo>
                  <a:cubicBezTo>
                    <a:pt x="927" y="652"/>
                    <a:pt x="915" y="648"/>
                    <a:pt x="910" y="642"/>
                  </a:cubicBezTo>
                  <a:cubicBezTo>
                    <a:pt x="904" y="636"/>
                    <a:pt x="900" y="628"/>
                    <a:pt x="894" y="621"/>
                  </a:cubicBezTo>
                  <a:cubicBezTo>
                    <a:pt x="883" y="606"/>
                    <a:pt x="870" y="593"/>
                    <a:pt x="861" y="576"/>
                  </a:cubicBezTo>
                  <a:cubicBezTo>
                    <a:pt x="851" y="561"/>
                    <a:pt x="836" y="547"/>
                    <a:pt x="824" y="532"/>
                  </a:cubicBezTo>
                  <a:cubicBezTo>
                    <a:pt x="816" y="523"/>
                    <a:pt x="815" y="513"/>
                    <a:pt x="810" y="503"/>
                  </a:cubicBezTo>
                  <a:cubicBezTo>
                    <a:pt x="806" y="495"/>
                    <a:pt x="798" y="489"/>
                    <a:pt x="793" y="482"/>
                  </a:cubicBezTo>
                  <a:cubicBezTo>
                    <a:pt x="782" y="464"/>
                    <a:pt x="770" y="442"/>
                    <a:pt x="756" y="426"/>
                  </a:cubicBezTo>
                  <a:cubicBezTo>
                    <a:pt x="748" y="416"/>
                    <a:pt x="742" y="411"/>
                    <a:pt x="738" y="400"/>
                  </a:cubicBezTo>
                  <a:cubicBezTo>
                    <a:pt x="728" y="371"/>
                    <a:pt x="707" y="346"/>
                    <a:pt x="690" y="321"/>
                  </a:cubicBezTo>
                  <a:cubicBezTo>
                    <a:pt x="684" y="313"/>
                    <a:pt x="677" y="306"/>
                    <a:pt x="672" y="299"/>
                  </a:cubicBezTo>
                  <a:cubicBezTo>
                    <a:pt x="667" y="290"/>
                    <a:pt x="666" y="279"/>
                    <a:pt x="662" y="270"/>
                  </a:cubicBezTo>
                  <a:cubicBezTo>
                    <a:pt x="653" y="252"/>
                    <a:pt x="639" y="237"/>
                    <a:pt x="630" y="220"/>
                  </a:cubicBezTo>
                  <a:cubicBezTo>
                    <a:pt x="622" y="202"/>
                    <a:pt x="610" y="187"/>
                    <a:pt x="602" y="169"/>
                  </a:cubicBezTo>
                  <a:cubicBezTo>
                    <a:pt x="600" y="164"/>
                    <a:pt x="598" y="158"/>
                    <a:pt x="596" y="153"/>
                  </a:cubicBezTo>
                  <a:cubicBezTo>
                    <a:pt x="628" y="139"/>
                    <a:pt x="660" y="211"/>
                    <a:pt x="674" y="233"/>
                  </a:cubicBezTo>
                  <a:cubicBezTo>
                    <a:pt x="686" y="250"/>
                    <a:pt x="696" y="263"/>
                    <a:pt x="705" y="282"/>
                  </a:cubicBezTo>
                  <a:cubicBezTo>
                    <a:pt x="715" y="303"/>
                    <a:pt x="726" y="310"/>
                    <a:pt x="746" y="318"/>
                  </a:cubicBezTo>
                  <a:cubicBezTo>
                    <a:pt x="754" y="321"/>
                    <a:pt x="761" y="324"/>
                    <a:pt x="768" y="326"/>
                  </a:cubicBezTo>
                  <a:cubicBezTo>
                    <a:pt x="771" y="317"/>
                    <a:pt x="771" y="305"/>
                    <a:pt x="773" y="296"/>
                  </a:cubicBezTo>
                  <a:cubicBezTo>
                    <a:pt x="776" y="286"/>
                    <a:pt x="780" y="276"/>
                    <a:pt x="782" y="266"/>
                  </a:cubicBezTo>
                  <a:cubicBezTo>
                    <a:pt x="786" y="246"/>
                    <a:pt x="787" y="226"/>
                    <a:pt x="791" y="206"/>
                  </a:cubicBezTo>
                  <a:cubicBezTo>
                    <a:pt x="795" y="185"/>
                    <a:pt x="799" y="165"/>
                    <a:pt x="791" y="146"/>
                  </a:cubicBezTo>
                  <a:cubicBezTo>
                    <a:pt x="783" y="128"/>
                    <a:pt x="771" y="111"/>
                    <a:pt x="762" y="93"/>
                  </a:cubicBezTo>
                  <a:cubicBezTo>
                    <a:pt x="753" y="75"/>
                    <a:pt x="744" y="57"/>
                    <a:pt x="735" y="39"/>
                  </a:cubicBezTo>
                  <a:cubicBezTo>
                    <a:pt x="731" y="32"/>
                    <a:pt x="727" y="17"/>
                    <a:pt x="720" y="13"/>
                  </a:cubicBezTo>
                  <a:cubicBezTo>
                    <a:pt x="713" y="10"/>
                    <a:pt x="703" y="15"/>
                    <a:pt x="695" y="18"/>
                  </a:cubicBezTo>
                  <a:cubicBezTo>
                    <a:pt x="674" y="24"/>
                    <a:pt x="653" y="31"/>
                    <a:pt x="633" y="35"/>
                  </a:cubicBezTo>
                  <a:cubicBezTo>
                    <a:pt x="623" y="37"/>
                    <a:pt x="611" y="42"/>
                    <a:pt x="601" y="43"/>
                  </a:cubicBezTo>
                  <a:cubicBezTo>
                    <a:pt x="592" y="44"/>
                    <a:pt x="587" y="36"/>
                    <a:pt x="579" y="35"/>
                  </a:cubicBezTo>
                  <a:cubicBezTo>
                    <a:pt x="571" y="33"/>
                    <a:pt x="562" y="37"/>
                    <a:pt x="552" y="32"/>
                  </a:cubicBezTo>
                  <a:cubicBezTo>
                    <a:pt x="545" y="29"/>
                    <a:pt x="543" y="21"/>
                    <a:pt x="537" y="17"/>
                  </a:cubicBezTo>
                  <a:cubicBezTo>
                    <a:pt x="529" y="11"/>
                    <a:pt x="524" y="14"/>
                    <a:pt x="515" y="13"/>
                  </a:cubicBezTo>
                  <a:cubicBezTo>
                    <a:pt x="495" y="12"/>
                    <a:pt x="474" y="0"/>
                    <a:pt x="454" y="6"/>
                  </a:cubicBezTo>
                  <a:cubicBezTo>
                    <a:pt x="444" y="10"/>
                    <a:pt x="438" y="15"/>
                    <a:pt x="428" y="17"/>
                  </a:cubicBezTo>
                  <a:cubicBezTo>
                    <a:pt x="416" y="20"/>
                    <a:pt x="403" y="23"/>
                    <a:pt x="392" y="30"/>
                  </a:cubicBezTo>
                  <a:cubicBezTo>
                    <a:pt x="383" y="36"/>
                    <a:pt x="379" y="44"/>
                    <a:pt x="372" y="53"/>
                  </a:cubicBezTo>
                  <a:cubicBezTo>
                    <a:pt x="363" y="65"/>
                    <a:pt x="357" y="64"/>
                    <a:pt x="343" y="66"/>
                  </a:cubicBezTo>
                  <a:cubicBezTo>
                    <a:pt x="333" y="68"/>
                    <a:pt x="321" y="78"/>
                    <a:pt x="312" y="78"/>
                  </a:cubicBezTo>
                  <a:cubicBezTo>
                    <a:pt x="304" y="78"/>
                    <a:pt x="297" y="68"/>
                    <a:pt x="288" y="65"/>
                  </a:cubicBezTo>
                  <a:cubicBezTo>
                    <a:pt x="275" y="60"/>
                    <a:pt x="260" y="61"/>
                    <a:pt x="246" y="59"/>
                  </a:cubicBezTo>
                  <a:cubicBezTo>
                    <a:pt x="228" y="57"/>
                    <a:pt x="212" y="51"/>
                    <a:pt x="194" y="50"/>
                  </a:cubicBezTo>
                  <a:cubicBezTo>
                    <a:pt x="189" y="50"/>
                    <a:pt x="184" y="51"/>
                    <a:pt x="180" y="48"/>
                  </a:cubicBezTo>
                  <a:cubicBezTo>
                    <a:pt x="176" y="44"/>
                    <a:pt x="179" y="38"/>
                    <a:pt x="176" y="35"/>
                  </a:cubicBezTo>
                  <a:cubicBezTo>
                    <a:pt x="169" y="26"/>
                    <a:pt x="158" y="28"/>
                    <a:pt x="148" y="27"/>
                  </a:cubicBezTo>
                  <a:cubicBezTo>
                    <a:pt x="103" y="23"/>
                    <a:pt x="59" y="25"/>
                    <a:pt x="13" y="22"/>
                  </a:cubicBezTo>
                  <a:cubicBezTo>
                    <a:pt x="14" y="23"/>
                    <a:pt x="13" y="20"/>
                    <a:pt x="12" y="18"/>
                  </a:cubicBezTo>
                  <a:cubicBezTo>
                    <a:pt x="8" y="71"/>
                    <a:pt x="0" y="124"/>
                    <a:pt x="4" y="179"/>
                  </a:cubicBezTo>
                  <a:cubicBezTo>
                    <a:pt x="8" y="218"/>
                    <a:pt x="12" y="258"/>
                    <a:pt x="14" y="297"/>
                  </a:cubicBezTo>
                  <a:cubicBezTo>
                    <a:pt x="16" y="339"/>
                    <a:pt x="25" y="380"/>
                    <a:pt x="29" y="422"/>
                  </a:cubicBezTo>
                  <a:cubicBezTo>
                    <a:pt x="32" y="462"/>
                    <a:pt x="28" y="502"/>
                    <a:pt x="34" y="541"/>
                  </a:cubicBezTo>
                  <a:cubicBezTo>
                    <a:pt x="42" y="590"/>
                    <a:pt x="41" y="641"/>
                    <a:pt x="41" y="691"/>
                  </a:cubicBezTo>
                  <a:cubicBezTo>
                    <a:pt x="41" y="744"/>
                    <a:pt x="53" y="797"/>
                    <a:pt x="51" y="851"/>
                  </a:cubicBezTo>
                  <a:cubicBezTo>
                    <a:pt x="50" y="857"/>
                    <a:pt x="51" y="864"/>
                    <a:pt x="51" y="870"/>
                  </a:cubicBezTo>
                  <a:cubicBezTo>
                    <a:pt x="72" y="866"/>
                    <a:pt x="99" y="867"/>
                    <a:pt x="119" y="86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3"/>
            <p:cNvSpPr>
              <a:spLocks/>
            </p:cNvSpPr>
            <p:nvPr/>
          </p:nvSpPr>
          <p:spPr bwMode="auto">
            <a:xfrm>
              <a:off x="4290" y="1330"/>
              <a:ext cx="400" cy="380"/>
            </a:xfrm>
            <a:custGeom>
              <a:avLst/>
              <a:gdLst>
                <a:gd name="T0" fmla="*/ 170 w 1416"/>
                <a:gd name="T1" fmla="*/ 472 h 1347"/>
                <a:gd name="T2" fmla="*/ 178 w 1416"/>
                <a:gd name="T3" fmla="*/ 608 h 1347"/>
                <a:gd name="T4" fmla="*/ 136 w 1416"/>
                <a:gd name="T5" fmla="*/ 706 h 1347"/>
                <a:gd name="T6" fmla="*/ 54 w 1416"/>
                <a:gd name="T7" fmla="*/ 795 h 1347"/>
                <a:gd name="T8" fmla="*/ 22 w 1416"/>
                <a:gd name="T9" fmla="*/ 919 h 1347"/>
                <a:gd name="T10" fmla="*/ 32 w 1416"/>
                <a:gd name="T11" fmla="*/ 972 h 1347"/>
                <a:gd name="T12" fmla="*/ 77 w 1416"/>
                <a:gd name="T13" fmla="*/ 1052 h 1347"/>
                <a:gd name="T14" fmla="*/ 166 w 1416"/>
                <a:gd name="T15" fmla="*/ 1232 h 1347"/>
                <a:gd name="T16" fmla="*/ 155 w 1416"/>
                <a:gd name="T17" fmla="*/ 1340 h 1347"/>
                <a:gd name="T18" fmla="*/ 222 w 1416"/>
                <a:gd name="T19" fmla="*/ 1344 h 1347"/>
                <a:gd name="T20" fmla="*/ 255 w 1416"/>
                <a:gd name="T21" fmla="*/ 1276 h 1347"/>
                <a:gd name="T22" fmla="*/ 278 w 1416"/>
                <a:gd name="T23" fmla="*/ 1230 h 1347"/>
                <a:gd name="T24" fmla="*/ 308 w 1416"/>
                <a:gd name="T25" fmla="*/ 1179 h 1347"/>
                <a:gd name="T26" fmla="*/ 375 w 1416"/>
                <a:gd name="T27" fmla="*/ 1176 h 1347"/>
                <a:gd name="T28" fmla="*/ 426 w 1416"/>
                <a:gd name="T29" fmla="*/ 1242 h 1347"/>
                <a:gd name="T30" fmla="*/ 561 w 1416"/>
                <a:gd name="T31" fmla="*/ 1259 h 1347"/>
                <a:gd name="T32" fmla="*/ 627 w 1416"/>
                <a:gd name="T33" fmla="*/ 1257 h 1347"/>
                <a:gd name="T34" fmla="*/ 669 w 1416"/>
                <a:gd name="T35" fmla="*/ 1220 h 1347"/>
                <a:gd name="T36" fmla="*/ 707 w 1416"/>
                <a:gd name="T37" fmla="*/ 1182 h 1347"/>
                <a:gd name="T38" fmla="*/ 819 w 1416"/>
                <a:gd name="T39" fmla="*/ 1220 h 1347"/>
                <a:gd name="T40" fmla="*/ 883 w 1416"/>
                <a:gd name="T41" fmla="*/ 1162 h 1347"/>
                <a:gd name="T42" fmla="*/ 897 w 1416"/>
                <a:gd name="T43" fmla="*/ 1137 h 1347"/>
                <a:gd name="T44" fmla="*/ 936 w 1416"/>
                <a:gd name="T45" fmla="*/ 1100 h 1347"/>
                <a:gd name="T46" fmla="*/ 938 w 1416"/>
                <a:gd name="T47" fmla="*/ 1056 h 1347"/>
                <a:gd name="T48" fmla="*/ 965 w 1416"/>
                <a:gd name="T49" fmla="*/ 1018 h 1347"/>
                <a:gd name="T50" fmla="*/ 1006 w 1416"/>
                <a:gd name="T51" fmla="*/ 993 h 1347"/>
                <a:gd name="T52" fmla="*/ 1000 w 1416"/>
                <a:gd name="T53" fmla="*/ 1119 h 1347"/>
                <a:gd name="T54" fmla="*/ 1055 w 1416"/>
                <a:gd name="T55" fmla="*/ 1180 h 1347"/>
                <a:gd name="T56" fmla="*/ 1067 w 1416"/>
                <a:gd name="T57" fmla="*/ 1235 h 1347"/>
                <a:gd name="T58" fmla="*/ 1104 w 1416"/>
                <a:gd name="T59" fmla="*/ 1240 h 1347"/>
                <a:gd name="T60" fmla="*/ 1115 w 1416"/>
                <a:gd name="T61" fmla="*/ 1131 h 1347"/>
                <a:gd name="T62" fmla="*/ 1171 w 1416"/>
                <a:gd name="T63" fmla="*/ 1039 h 1347"/>
                <a:gd name="T64" fmla="*/ 1233 w 1416"/>
                <a:gd name="T65" fmla="*/ 906 h 1347"/>
                <a:gd name="T66" fmla="*/ 1270 w 1416"/>
                <a:gd name="T67" fmla="*/ 766 h 1347"/>
                <a:gd name="T68" fmla="*/ 1291 w 1416"/>
                <a:gd name="T69" fmla="*/ 612 h 1347"/>
                <a:gd name="T70" fmla="*/ 1364 w 1416"/>
                <a:gd name="T71" fmla="*/ 494 h 1347"/>
                <a:gd name="T72" fmla="*/ 1413 w 1416"/>
                <a:gd name="T73" fmla="*/ 439 h 1347"/>
                <a:gd name="T74" fmla="*/ 1356 w 1416"/>
                <a:gd name="T75" fmla="*/ 417 h 1347"/>
                <a:gd name="T76" fmla="*/ 1315 w 1416"/>
                <a:gd name="T77" fmla="*/ 377 h 1347"/>
                <a:gd name="T78" fmla="*/ 1283 w 1416"/>
                <a:gd name="T79" fmla="*/ 258 h 1347"/>
                <a:gd name="T80" fmla="*/ 1271 w 1416"/>
                <a:gd name="T81" fmla="*/ 207 h 1347"/>
                <a:gd name="T82" fmla="*/ 1238 w 1416"/>
                <a:gd name="T83" fmla="*/ 124 h 1347"/>
                <a:gd name="T84" fmla="*/ 1183 w 1416"/>
                <a:gd name="T85" fmla="*/ 62 h 1347"/>
                <a:gd name="T86" fmla="*/ 1117 w 1416"/>
                <a:gd name="T87" fmla="*/ 0 h 1347"/>
                <a:gd name="T88" fmla="*/ 1075 w 1416"/>
                <a:gd name="T89" fmla="*/ 31 h 1347"/>
                <a:gd name="T90" fmla="*/ 1009 w 1416"/>
                <a:gd name="T91" fmla="*/ 87 h 1347"/>
                <a:gd name="T92" fmla="*/ 942 w 1416"/>
                <a:gd name="T93" fmla="*/ 124 h 1347"/>
                <a:gd name="T94" fmla="*/ 805 w 1416"/>
                <a:gd name="T95" fmla="*/ 120 h 1347"/>
                <a:gd name="T96" fmla="*/ 772 w 1416"/>
                <a:gd name="T97" fmla="*/ 118 h 1347"/>
                <a:gd name="T98" fmla="*/ 570 w 1416"/>
                <a:gd name="T99" fmla="*/ 129 h 1347"/>
                <a:gd name="T100" fmla="*/ 308 w 1416"/>
                <a:gd name="T101" fmla="*/ 132 h 1347"/>
                <a:gd name="T102" fmla="*/ 246 w 1416"/>
                <a:gd name="T103" fmla="*/ 184 h 1347"/>
                <a:gd name="T104" fmla="*/ 252 w 1416"/>
                <a:gd name="T105" fmla="*/ 307 h 1347"/>
                <a:gd name="T106" fmla="*/ 208 w 1416"/>
                <a:gd name="T107" fmla="*/ 320 h 1347"/>
                <a:gd name="T108" fmla="*/ 170 w 1416"/>
                <a:gd name="T109" fmla="*/ 326 h 1347"/>
                <a:gd name="T110" fmla="*/ 171 w 1416"/>
                <a:gd name="T111" fmla="*/ 404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6" h="1347">
                  <a:moveTo>
                    <a:pt x="171" y="404"/>
                  </a:moveTo>
                  <a:cubicBezTo>
                    <a:pt x="170" y="427"/>
                    <a:pt x="169" y="449"/>
                    <a:pt x="170" y="472"/>
                  </a:cubicBezTo>
                  <a:cubicBezTo>
                    <a:pt x="171" y="495"/>
                    <a:pt x="177" y="516"/>
                    <a:pt x="177" y="539"/>
                  </a:cubicBezTo>
                  <a:cubicBezTo>
                    <a:pt x="177" y="562"/>
                    <a:pt x="176" y="586"/>
                    <a:pt x="178" y="608"/>
                  </a:cubicBezTo>
                  <a:cubicBezTo>
                    <a:pt x="181" y="642"/>
                    <a:pt x="181" y="677"/>
                    <a:pt x="179" y="711"/>
                  </a:cubicBezTo>
                  <a:cubicBezTo>
                    <a:pt x="179" y="715"/>
                    <a:pt x="140" y="706"/>
                    <a:pt x="136" y="706"/>
                  </a:cubicBezTo>
                  <a:cubicBezTo>
                    <a:pt x="123" y="707"/>
                    <a:pt x="111" y="716"/>
                    <a:pt x="101" y="724"/>
                  </a:cubicBezTo>
                  <a:cubicBezTo>
                    <a:pt x="80" y="742"/>
                    <a:pt x="63" y="768"/>
                    <a:pt x="54" y="795"/>
                  </a:cubicBezTo>
                  <a:cubicBezTo>
                    <a:pt x="47" y="815"/>
                    <a:pt x="48" y="836"/>
                    <a:pt x="42" y="855"/>
                  </a:cubicBezTo>
                  <a:cubicBezTo>
                    <a:pt x="35" y="877"/>
                    <a:pt x="31" y="898"/>
                    <a:pt x="22" y="919"/>
                  </a:cubicBezTo>
                  <a:cubicBezTo>
                    <a:pt x="16" y="935"/>
                    <a:pt x="0" y="955"/>
                    <a:pt x="1" y="971"/>
                  </a:cubicBezTo>
                  <a:cubicBezTo>
                    <a:pt x="10" y="971"/>
                    <a:pt x="23" y="967"/>
                    <a:pt x="32" y="972"/>
                  </a:cubicBezTo>
                  <a:cubicBezTo>
                    <a:pt x="39" y="976"/>
                    <a:pt x="42" y="989"/>
                    <a:pt x="47" y="996"/>
                  </a:cubicBezTo>
                  <a:cubicBezTo>
                    <a:pt x="57" y="1015"/>
                    <a:pt x="69" y="1032"/>
                    <a:pt x="77" y="1052"/>
                  </a:cubicBezTo>
                  <a:cubicBezTo>
                    <a:pt x="84" y="1070"/>
                    <a:pt x="87" y="1093"/>
                    <a:pt x="91" y="1112"/>
                  </a:cubicBezTo>
                  <a:cubicBezTo>
                    <a:pt x="99" y="1156"/>
                    <a:pt x="141" y="1196"/>
                    <a:pt x="166" y="1232"/>
                  </a:cubicBezTo>
                  <a:cubicBezTo>
                    <a:pt x="178" y="1251"/>
                    <a:pt x="167" y="1262"/>
                    <a:pt x="163" y="1281"/>
                  </a:cubicBezTo>
                  <a:cubicBezTo>
                    <a:pt x="159" y="1298"/>
                    <a:pt x="153" y="1323"/>
                    <a:pt x="155" y="1340"/>
                  </a:cubicBezTo>
                  <a:cubicBezTo>
                    <a:pt x="166" y="1341"/>
                    <a:pt x="176" y="1337"/>
                    <a:pt x="188" y="1339"/>
                  </a:cubicBezTo>
                  <a:cubicBezTo>
                    <a:pt x="200" y="1340"/>
                    <a:pt x="210" y="1343"/>
                    <a:pt x="222" y="1344"/>
                  </a:cubicBezTo>
                  <a:cubicBezTo>
                    <a:pt x="245" y="1347"/>
                    <a:pt x="261" y="1333"/>
                    <a:pt x="261" y="1307"/>
                  </a:cubicBezTo>
                  <a:cubicBezTo>
                    <a:pt x="261" y="1296"/>
                    <a:pt x="257" y="1286"/>
                    <a:pt x="255" y="1276"/>
                  </a:cubicBezTo>
                  <a:cubicBezTo>
                    <a:pt x="250" y="1256"/>
                    <a:pt x="258" y="1266"/>
                    <a:pt x="270" y="1258"/>
                  </a:cubicBezTo>
                  <a:cubicBezTo>
                    <a:pt x="281" y="1251"/>
                    <a:pt x="274" y="1239"/>
                    <a:pt x="278" y="1230"/>
                  </a:cubicBezTo>
                  <a:cubicBezTo>
                    <a:pt x="282" y="1221"/>
                    <a:pt x="293" y="1218"/>
                    <a:pt x="297" y="1209"/>
                  </a:cubicBezTo>
                  <a:cubicBezTo>
                    <a:pt x="301" y="1198"/>
                    <a:pt x="297" y="1185"/>
                    <a:pt x="308" y="1179"/>
                  </a:cubicBezTo>
                  <a:cubicBezTo>
                    <a:pt x="316" y="1175"/>
                    <a:pt x="333" y="1179"/>
                    <a:pt x="342" y="1179"/>
                  </a:cubicBezTo>
                  <a:cubicBezTo>
                    <a:pt x="352" y="1179"/>
                    <a:pt x="365" y="1173"/>
                    <a:pt x="375" y="1176"/>
                  </a:cubicBezTo>
                  <a:cubicBezTo>
                    <a:pt x="385" y="1180"/>
                    <a:pt x="387" y="1188"/>
                    <a:pt x="390" y="1198"/>
                  </a:cubicBezTo>
                  <a:cubicBezTo>
                    <a:pt x="397" y="1220"/>
                    <a:pt x="407" y="1231"/>
                    <a:pt x="426" y="1242"/>
                  </a:cubicBezTo>
                  <a:cubicBezTo>
                    <a:pt x="448" y="1255"/>
                    <a:pt x="459" y="1255"/>
                    <a:pt x="482" y="1248"/>
                  </a:cubicBezTo>
                  <a:cubicBezTo>
                    <a:pt x="502" y="1241"/>
                    <a:pt x="557" y="1230"/>
                    <a:pt x="561" y="1259"/>
                  </a:cubicBezTo>
                  <a:cubicBezTo>
                    <a:pt x="572" y="1258"/>
                    <a:pt x="582" y="1258"/>
                    <a:pt x="593" y="1258"/>
                  </a:cubicBezTo>
                  <a:cubicBezTo>
                    <a:pt x="602" y="1259"/>
                    <a:pt x="619" y="1261"/>
                    <a:pt x="627" y="1257"/>
                  </a:cubicBezTo>
                  <a:cubicBezTo>
                    <a:pt x="638" y="1252"/>
                    <a:pt x="636" y="1239"/>
                    <a:pt x="641" y="1231"/>
                  </a:cubicBezTo>
                  <a:cubicBezTo>
                    <a:pt x="648" y="1220"/>
                    <a:pt x="656" y="1222"/>
                    <a:pt x="669" y="1220"/>
                  </a:cubicBezTo>
                  <a:cubicBezTo>
                    <a:pt x="685" y="1218"/>
                    <a:pt x="688" y="1218"/>
                    <a:pt x="690" y="1203"/>
                  </a:cubicBezTo>
                  <a:cubicBezTo>
                    <a:pt x="692" y="1189"/>
                    <a:pt x="692" y="1187"/>
                    <a:pt x="707" y="1182"/>
                  </a:cubicBezTo>
                  <a:cubicBezTo>
                    <a:pt x="730" y="1174"/>
                    <a:pt x="745" y="1179"/>
                    <a:pt x="764" y="1194"/>
                  </a:cubicBezTo>
                  <a:cubicBezTo>
                    <a:pt x="783" y="1209"/>
                    <a:pt x="794" y="1223"/>
                    <a:pt x="819" y="1220"/>
                  </a:cubicBezTo>
                  <a:cubicBezTo>
                    <a:pt x="843" y="1218"/>
                    <a:pt x="853" y="1203"/>
                    <a:pt x="867" y="1185"/>
                  </a:cubicBezTo>
                  <a:cubicBezTo>
                    <a:pt x="873" y="1177"/>
                    <a:pt x="877" y="1169"/>
                    <a:pt x="883" y="1162"/>
                  </a:cubicBezTo>
                  <a:cubicBezTo>
                    <a:pt x="886" y="1158"/>
                    <a:pt x="891" y="1156"/>
                    <a:pt x="893" y="1152"/>
                  </a:cubicBezTo>
                  <a:cubicBezTo>
                    <a:pt x="896" y="1148"/>
                    <a:pt x="895" y="1140"/>
                    <a:pt x="897" y="1137"/>
                  </a:cubicBezTo>
                  <a:cubicBezTo>
                    <a:pt x="902" y="1129"/>
                    <a:pt x="913" y="1133"/>
                    <a:pt x="922" y="1126"/>
                  </a:cubicBezTo>
                  <a:cubicBezTo>
                    <a:pt x="931" y="1120"/>
                    <a:pt x="935" y="1109"/>
                    <a:pt x="936" y="1100"/>
                  </a:cubicBezTo>
                  <a:cubicBezTo>
                    <a:pt x="938" y="1089"/>
                    <a:pt x="935" y="1085"/>
                    <a:pt x="933" y="1075"/>
                  </a:cubicBezTo>
                  <a:cubicBezTo>
                    <a:pt x="931" y="1064"/>
                    <a:pt x="935" y="1066"/>
                    <a:pt x="938" y="1056"/>
                  </a:cubicBezTo>
                  <a:cubicBezTo>
                    <a:pt x="945" y="1038"/>
                    <a:pt x="932" y="1027"/>
                    <a:pt x="918" y="1017"/>
                  </a:cubicBezTo>
                  <a:cubicBezTo>
                    <a:pt x="932" y="1014"/>
                    <a:pt x="950" y="1018"/>
                    <a:pt x="965" y="1018"/>
                  </a:cubicBezTo>
                  <a:cubicBezTo>
                    <a:pt x="968" y="1004"/>
                    <a:pt x="942" y="995"/>
                    <a:pt x="965" y="989"/>
                  </a:cubicBezTo>
                  <a:cubicBezTo>
                    <a:pt x="979" y="985"/>
                    <a:pt x="993" y="992"/>
                    <a:pt x="1006" y="993"/>
                  </a:cubicBezTo>
                  <a:cubicBezTo>
                    <a:pt x="999" y="1006"/>
                    <a:pt x="996" y="1016"/>
                    <a:pt x="995" y="1030"/>
                  </a:cubicBezTo>
                  <a:cubicBezTo>
                    <a:pt x="994" y="1055"/>
                    <a:pt x="989" y="1097"/>
                    <a:pt x="1000" y="1119"/>
                  </a:cubicBezTo>
                  <a:cubicBezTo>
                    <a:pt x="1009" y="1137"/>
                    <a:pt x="1038" y="1126"/>
                    <a:pt x="1045" y="1152"/>
                  </a:cubicBezTo>
                  <a:cubicBezTo>
                    <a:pt x="1049" y="1162"/>
                    <a:pt x="1048" y="1171"/>
                    <a:pt x="1055" y="1180"/>
                  </a:cubicBezTo>
                  <a:cubicBezTo>
                    <a:pt x="1062" y="1188"/>
                    <a:pt x="1072" y="1192"/>
                    <a:pt x="1073" y="1202"/>
                  </a:cubicBezTo>
                  <a:cubicBezTo>
                    <a:pt x="1074" y="1212"/>
                    <a:pt x="1061" y="1224"/>
                    <a:pt x="1067" y="1235"/>
                  </a:cubicBezTo>
                  <a:cubicBezTo>
                    <a:pt x="1071" y="1242"/>
                    <a:pt x="1094" y="1246"/>
                    <a:pt x="1101" y="1242"/>
                  </a:cubicBezTo>
                  <a:cubicBezTo>
                    <a:pt x="1102" y="1241"/>
                    <a:pt x="1103" y="1241"/>
                    <a:pt x="1104" y="1240"/>
                  </a:cubicBezTo>
                  <a:cubicBezTo>
                    <a:pt x="1104" y="1222"/>
                    <a:pt x="1110" y="1205"/>
                    <a:pt x="1110" y="1186"/>
                  </a:cubicBezTo>
                  <a:cubicBezTo>
                    <a:pt x="1110" y="1172"/>
                    <a:pt x="1105" y="1140"/>
                    <a:pt x="1115" y="1131"/>
                  </a:cubicBezTo>
                  <a:cubicBezTo>
                    <a:pt x="1129" y="1119"/>
                    <a:pt x="1147" y="1127"/>
                    <a:pt x="1157" y="1108"/>
                  </a:cubicBezTo>
                  <a:cubicBezTo>
                    <a:pt x="1167" y="1088"/>
                    <a:pt x="1165" y="1061"/>
                    <a:pt x="1171" y="1039"/>
                  </a:cubicBezTo>
                  <a:cubicBezTo>
                    <a:pt x="1179" y="1013"/>
                    <a:pt x="1190" y="988"/>
                    <a:pt x="1202" y="963"/>
                  </a:cubicBezTo>
                  <a:cubicBezTo>
                    <a:pt x="1211" y="944"/>
                    <a:pt x="1224" y="926"/>
                    <a:pt x="1233" y="906"/>
                  </a:cubicBezTo>
                  <a:cubicBezTo>
                    <a:pt x="1244" y="884"/>
                    <a:pt x="1259" y="868"/>
                    <a:pt x="1265" y="846"/>
                  </a:cubicBezTo>
                  <a:cubicBezTo>
                    <a:pt x="1271" y="821"/>
                    <a:pt x="1268" y="792"/>
                    <a:pt x="1270" y="766"/>
                  </a:cubicBezTo>
                  <a:cubicBezTo>
                    <a:pt x="1273" y="737"/>
                    <a:pt x="1275" y="707"/>
                    <a:pt x="1275" y="677"/>
                  </a:cubicBezTo>
                  <a:cubicBezTo>
                    <a:pt x="1275" y="652"/>
                    <a:pt x="1286" y="635"/>
                    <a:pt x="1291" y="612"/>
                  </a:cubicBezTo>
                  <a:cubicBezTo>
                    <a:pt x="1295" y="592"/>
                    <a:pt x="1293" y="564"/>
                    <a:pt x="1303" y="547"/>
                  </a:cubicBezTo>
                  <a:cubicBezTo>
                    <a:pt x="1316" y="525"/>
                    <a:pt x="1347" y="513"/>
                    <a:pt x="1364" y="494"/>
                  </a:cubicBezTo>
                  <a:cubicBezTo>
                    <a:pt x="1380" y="476"/>
                    <a:pt x="1399" y="460"/>
                    <a:pt x="1416" y="443"/>
                  </a:cubicBezTo>
                  <a:cubicBezTo>
                    <a:pt x="1415" y="441"/>
                    <a:pt x="1414" y="440"/>
                    <a:pt x="1413" y="439"/>
                  </a:cubicBezTo>
                  <a:cubicBezTo>
                    <a:pt x="1408" y="443"/>
                    <a:pt x="1405" y="450"/>
                    <a:pt x="1400" y="454"/>
                  </a:cubicBezTo>
                  <a:cubicBezTo>
                    <a:pt x="1385" y="441"/>
                    <a:pt x="1370" y="430"/>
                    <a:pt x="1356" y="417"/>
                  </a:cubicBezTo>
                  <a:cubicBezTo>
                    <a:pt x="1349" y="411"/>
                    <a:pt x="1343" y="404"/>
                    <a:pt x="1337" y="397"/>
                  </a:cubicBezTo>
                  <a:cubicBezTo>
                    <a:pt x="1331" y="390"/>
                    <a:pt x="1320" y="384"/>
                    <a:pt x="1315" y="377"/>
                  </a:cubicBezTo>
                  <a:cubicBezTo>
                    <a:pt x="1306" y="363"/>
                    <a:pt x="1303" y="334"/>
                    <a:pt x="1300" y="318"/>
                  </a:cubicBezTo>
                  <a:cubicBezTo>
                    <a:pt x="1297" y="298"/>
                    <a:pt x="1288" y="278"/>
                    <a:pt x="1283" y="258"/>
                  </a:cubicBezTo>
                  <a:cubicBezTo>
                    <a:pt x="1280" y="251"/>
                    <a:pt x="1276" y="245"/>
                    <a:pt x="1274" y="238"/>
                  </a:cubicBezTo>
                  <a:cubicBezTo>
                    <a:pt x="1271" y="228"/>
                    <a:pt x="1273" y="218"/>
                    <a:pt x="1271" y="207"/>
                  </a:cubicBezTo>
                  <a:cubicBezTo>
                    <a:pt x="1270" y="198"/>
                    <a:pt x="1266" y="187"/>
                    <a:pt x="1262" y="178"/>
                  </a:cubicBezTo>
                  <a:cubicBezTo>
                    <a:pt x="1255" y="160"/>
                    <a:pt x="1246" y="143"/>
                    <a:pt x="1238" y="124"/>
                  </a:cubicBezTo>
                  <a:cubicBezTo>
                    <a:pt x="1230" y="106"/>
                    <a:pt x="1220" y="91"/>
                    <a:pt x="1203" y="77"/>
                  </a:cubicBezTo>
                  <a:cubicBezTo>
                    <a:pt x="1196" y="72"/>
                    <a:pt x="1189" y="68"/>
                    <a:pt x="1183" y="62"/>
                  </a:cubicBezTo>
                  <a:cubicBezTo>
                    <a:pt x="1170" y="51"/>
                    <a:pt x="1160" y="36"/>
                    <a:pt x="1147" y="25"/>
                  </a:cubicBezTo>
                  <a:cubicBezTo>
                    <a:pt x="1137" y="16"/>
                    <a:pt x="1124" y="13"/>
                    <a:pt x="1117" y="0"/>
                  </a:cubicBezTo>
                  <a:cubicBezTo>
                    <a:pt x="1112" y="6"/>
                    <a:pt x="1107" y="12"/>
                    <a:pt x="1105" y="16"/>
                  </a:cubicBezTo>
                  <a:cubicBezTo>
                    <a:pt x="1095" y="33"/>
                    <a:pt x="1094" y="31"/>
                    <a:pt x="1075" y="31"/>
                  </a:cubicBezTo>
                  <a:cubicBezTo>
                    <a:pt x="1057" y="31"/>
                    <a:pt x="1059" y="44"/>
                    <a:pt x="1057" y="60"/>
                  </a:cubicBezTo>
                  <a:cubicBezTo>
                    <a:pt x="1052" y="91"/>
                    <a:pt x="1037" y="86"/>
                    <a:pt x="1009" y="87"/>
                  </a:cubicBezTo>
                  <a:cubicBezTo>
                    <a:pt x="999" y="102"/>
                    <a:pt x="1007" y="120"/>
                    <a:pt x="986" y="127"/>
                  </a:cubicBezTo>
                  <a:cubicBezTo>
                    <a:pt x="972" y="131"/>
                    <a:pt x="956" y="125"/>
                    <a:pt x="942" y="124"/>
                  </a:cubicBezTo>
                  <a:cubicBezTo>
                    <a:pt x="916" y="120"/>
                    <a:pt x="891" y="127"/>
                    <a:pt x="865" y="124"/>
                  </a:cubicBezTo>
                  <a:cubicBezTo>
                    <a:pt x="845" y="122"/>
                    <a:pt x="825" y="118"/>
                    <a:pt x="805" y="120"/>
                  </a:cubicBezTo>
                  <a:cubicBezTo>
                    <a:pt x="797" y="121"/>
                    <a:pt x="768" y="119"/>
                    <a:pt x="781" y="101"/>
                  </a:cubicBezTo>
                  <a:cubicBezTo>
                    <a:pt x="777" y="106"/>
                    <a:pt x="773" y="112"/>
                    <a:pt x="772" y="118"/>
                  </a:cubicBezTo>
                  <a:cubicBezTo>
                    <a:pt x="740" y="120"/>
                    <a:pt x="707" y="117"/>
                    <a:pt x="675" y="120"/>
                  </a:cubicBezTo>
                  <a:cubicBezTo>
                    <a:pt x="640" y="123"/>
                    <a:pt x="605" y="124"/>
                    <a:pt x="570" y="129"/>
                  </a:cubicBezTo>
                  <a:cubicBezTo>
                    <a:pt x="524" y="136"/>
                    <a:pt x="476" y="126"/>
                    <a:pt x="429" y="129"/>
                  </a:cubicBezTo>
                  <a:cubicBezTo>
                    <a:pt x="388" y="132"/>
                    <a:pt x="349" y="132"/>
                    <a:pt x="308" y="132"/>
                  </a:cubicBezTo>
                  <a:cubicBezTo>
                    <a:pt x="288" y="132"/>
                    <a:pt x="261" y="131"/>
                    <a:pt x="240" y="135"/>
                  </a:cubicBezTo>
                  <a:cubicBezTo>
                    <a:pt x="242" y="151"/>
                    <a:pt x="245" y="168"/>
                    <a:pt x="246" y="184"/>
                  </a:cubicBezTo>
                  <a:cubicBezTo>
                    <a:pt x="248" y="206"/>
                    <a:pt x="249" y="229"/>
                    <a:pt x="250" y="251"/>
                  </a:cubicBezTo>
                  <a:cubicBezTo>
                    <a:pt x="251" y="268"/>
                    <a:pt x="257" y="290"/>
                    <a:pt x="252" y="307"/>
                  </a:cubicBezTo>
                  <a:cubicBezTo>
                    <a:pt x="248" y="319"/>
                    <a:pt x="250" y="317"/>
                    <a:pt x="237" y="318"/>
                  </a:cubicBezTo>
                  <a:cubicBezTo>
                    <a:pt x="226" y="318"/>
                    <a:pt x="218" y="317"/>
                    <a:pt x="208" y="320"/>
                  </a:cubicBezTo>
                  <a:cubicBezTo>
                    <a:pt x="202" y="322"/>
                    <a:pt x="195" y="327"/>
                    <a:pt x="189" y="328"/>
                  </a:cubicBezTo>
                  <a:cubicBezTo>
                    <a:pt x="183" y="328"/>
                    <a:pt x="177" y="326"/>
                    <a:pt x="170" y="326"/>
                  </a:cubicBezTo>
                  <a:cubicBezTo>
                    <a:pt x="169" y="338"/>
                    <a:pt x="171" y="351"/>
                    <a:pt x="170" y="364"/>
                  </a:cubicBezTo>
                  <a:cubicBezTo>
                    <a:pt x="172" y="378"/>
                    <a:pt x="172" y="394"/>
                    <a:pt x="171" y="4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4"/>
            <p:cNvSpPr>
              <a:spLocks/>
            </p:cNvSpPr>
            <p:nvPr/>
          </p:nvSpPr>
          <p:spPr bwMode="auto">
            <a:xfrm>
              <a:off x="4646" y="1455"/>
              <a:ext cx="161" cy="144"/>
            </a:xfrm>
            <a:custGeom>
              <a:avLst/>
              <a:gdLst>
                <a:gd name="T0" fmla="*/ 39 w 571"/>
                <a:gd name="T1" fmla="*/ 418 h 510"/>
                <a:gd name="T2" fmla="*/ 81 w 571"/>
                <a:gd name="T3" fmla="*/ 378 h 510"/>
                <a:gd name="T4" fmla="*/ 117 w 571"/>
                <a:gd name="T5" fmla="*/ 409 h 510"/>
                <a:gd name="T6" fmla="*/ 122 w 571"/>
                <a:gd name="T7" fmla="*/ 370 h 510"/>
                <a:gd name="T8" fmla="*/ 126 w 571"/>
                <a:gd name="T9" fmla="*/ 329 h 510"/>
                <a:gd name="T10" fmla="*/ 166 w 571"/>
                <a:gd name="T11" fmla="*/ 363 h 510"/>
                <a:gd name="T12" fmla="*/ 233 w 571"/>
                <a:gd name="T13" fmla="*/ 362 h 510"/>
                <a:gd name="T14" fmla="*/ 300 w 571"/>
                <a:gd name="T15" fmla="*/ 372 h 510"/>
                <a:gd name="T16" fmla="*/ 332 w 571"/>
                <a:gd name="T17" fmla="*/ 380 h 510"/>
                <a:gd name="T18" fmla="*/ 347 w 571"/>
                <a:gd name="T19" fmla="*/ 404 h 510"/>
                <a:gd name="T20" fmla="*/ 417 w 571"/>
                <a:gd name="T21" fmla="*/ 464 h 510"/>
                <a:gd name="T22" fmla="*/ 437 w 571"/>
                <a:gd name="T23" fmla="*/ 478 h 510"/>
                <a:gd name="T24" fmla="*/ 458 w 571"/>
                <a:gd name="T25" fmla="*/ 478 h 510"/>
                <a:gd name="T26" fmla="*/ 487 w 571"/>
                <a:gd name="T27" fmla="*/ 510 h 510"/>
                <a:gd name="T28" fmla="*/ 509 w 571"/>
                <a:gd name="T29" fmla="*/ 499 h 510"/>
                <a:gd name="T30" fmla="*/ 536 w 571"/>
                <a:gd name="T31" fmla="*/ 491 h 510"/>
                <a:gd name="T32" fmla="*/ 568 w 571"/>
                <a:gd name="T33" fmla="*/ 484 h 510"/>
                <a:gd name="T34" fmla="*/ 557 w 571"/>
                <a:gd name="T35" fmla="*/ 439 h 510"/>
                <a:gd name="T36" fmla="*/ 522 w 571"/>
                <a:gd name="T37" fmla="*/ 418 h 510"/>
                <a:gd name="T38" fmla="*/ 489 w 571"/>
                <a:gd name="T39" fmla="*/ 383 h 510"/>
                <a:gd name="T40" fmla="*/ 457 w 571"/>
                <a:gd name="T41" fmla="*/ 372 h 510"/>
                <a:gd name="T42" fmla="*/ 441 w 571"/>
                <a:gd name="T43" fmla="*/ 346 h 510"/>
                <a:gd name="T44" fmla="*/ 422 w 571"/>
                <a:gd name="T45" fmla="*/ 327 h 510"/>
                <a:gd name="T46" fmla="*/ 395 w 571"/>
                <a:gd name="T47" fmla="*/ 315 h 510"/>
                <a:gd name="T48" fmla="*/ 364 w 571"/>
                <a:gd name="T49" fmla="*/ 286 h 510"/>
                <a:gd name="T50" fmla="*/ 326 w 571"/>
                <a:gd name="T51" fmla="*/ 262 h 510"/>
                <a:gd name="T52" fmla="*/ 271 w 571"/>
                <a:gd name="T53" fmla="*/ 237 h 510"/>
                <a:gd name="T54" fmla="*/ 260 w 571"/>
                <a:gd name="T55" fmla="*/ 230 h 510"/>
                <a:gd name="T56" fmla="*/ 255 w 571"/>
                <a:gd name="T57" fmla="*/ 217 h 510"/>
                <a:gd name="T58" fmla="*/ 244 w 571"/>
                <a:gd name="T59" fmla="*/ 191 h 510"/>
                <a:gd name="T60" fmla="*/ 228 w 571"/>
                <a:gd name="T61" fmla="*/ 170 h 510"/>
                <a:gd name="T62" fmla="*/ 214 w 571"/>
                <a:gd name="T63" fmla="*/ 142 h 510"/>
                <a:gd name="T64" fmla="*/ 193 w 571"/>
                <a:gd name="T65" fmla="*/ 91 h 510"/>
                <a:gd name="T66" fmla="*/ 169 w 571"/>
                <a:gd name="T67" fmla="*/ 47 h 510"/>
                <a:gd name="T68" fmla="*/ 155 w 571"/>
                <a:gd name="T69" fmla="*/ 0 h 510"/>
                <a:gd name="T70" fmla="*/ 103 w 571"/>
                <a:gd name="T71" fmla="*/ 51 h 510"/>
                <a:gd name="T72" fmla="*/ 42 w 571"/>
                <a:gd name="T73" fmla="*/ 104 h 510"/>
                <a:gd name="T74" fmla="*/ 30 w 571"/>
                <a:gd name="T75" fmla="*/ 169 h 510"/>
                <a:gd name="T76" fmla="*/ 14 w 571"/>
                <a:gd name="T77" fmla="*/ 234 h 510"/>
                <a:gd name="T78" fmla="*/ 9 w 571"/>
                <a:gd name="T79" fmla="*/ 323 h 510"/>
                <a:gd name="T80" fmla="*/ 4 w 571"/>
                <a:gd name="T81" fmla="*/ 403 h 510"/>
                <a:gd name="T82" fmla="*/ 0 w 571"/>
                <a:gd name="T83" fmla="*/ 413 h 510"/>
                <a:gd name="T84" fmla="*/ 9 w 571"/>
                <a:gd name="T85" fmla="*/ 414 h 510"/>
                <a:gd name="T86" fmla="*/ 39 w 571"/>
                <a:gd name="T87" fmla="*/ 41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1" h="510">
                  <a:moveTo>
                    <a:pt x="39" y="418"/>
                  </a:moveTo>
                  <a:cubicBezTo>
                    <a:pt x="57" y="411"/>
                    <a:pt x="62" y="379"/>
                    <a:pt x="81" y="378"/>
                  </a:cubicBezTo>
                  <a:cubicBezTo>
                    <a:pt x="88" y="378"/>
                    <a:pt x="121" y="406"/>
                    <a:pt x="117" y="409"/>
                  </a:cubicBezTo>
                  <a:cubicBezTo>
                    <a:pt x="127" y="400"/>
                    <a:pt x="122" y="382"/>
                    <a:pt x="122" y="370"/>
                  </a:cubicBezTo>
                  <a:cubicBezTo>
                    <a:pt x="123" y="357"/>
                    <a:pt x="122" y="341"/>
                    <a:pt x="126" y="329"/>
                  </a:cubicBezTo>
                  <a:cubicBezTo>
                    <a:pt x="141" y="336"/>
                    <a:pt x="152" y="353"/>
                    <a:pt x="166" y="363"/>
                  </a:cubicBezTo>
                  <a:cubicBezTo>
                    <a:pt x="190" y="378"/>
                    <a:pt x="207" y="361"/>
                    <a:pt x="233" y="362"/>
                  </a:cubicBezTo>
                  <a:cubicBezTo>
                    <a:pt x="255" y="362"/>
                    <a:pt x="279" y="367"/>
                    <a:pt x="300" y="372"/>
                  </a:cubicBezTo>
                  <a:cubicBezTo>
                    <a:pt x="308" y="374"/>
                    <a:pt x="325" y="374"/>
                    <a:pt x="332" y="380"/>
                  </a:cubicBezTo>
                  <a:cubicBezTo>
                    <a:pt x="337" y="384"/>
                    <a:pt x="340" y="398"/>
                    <a:pt x="347" y="404"/>
                  </a:cubicBezTo>
                  <a:cubicBezTo>
                    <a:pt x="371" y="425"/>
                    <a:pt x="392" y="447"/>
                    <a:pt x="417" y="464"/>
                  </a:cubicBezTo>
                  <a:cubicBezTo>
                    <a:pt x="424" y="469"/>
                    <a:pt x="429" y="476"/>
                    <a:pt x="437" y="478"/>
                  </a:cubicBezTo>
                  <a:cubicBezTo>
                    <a:pt x="444" y="479"/>
                    <a:pt x="451" y="476"/>
                    <a:pt x="458" y="478"/>
                  </a:cubicBezTo>
                  <a:cubicBezTo>
                    <a:pt x="474" y="483"/>
                    <a:pt x="483" y="496"/>
                    <a:pt x="487" y="510"/>
                  </a:cubicBezTo>
                  <a:cubicBezTo>
                    <a:pt x="494" y="510"/>
                    <a:pt x="502" y="501"/>
                    <a:pt x="509" y="499"/>
                  </a:cubicBezTo>
                  <a:cubicBezTo>
                    <a:pt x="518" y="495"/>
                    <a:pt x="527" y="494"/>
                    <a:pt x="536" y="491"/>
                  </a:cubicBezTo>
                  <a:cubicBezTo>
                    <a:pt x="542" y="489"/>
                    <a:pt x="555" y="487"/>
                    <a:pt x="568" y="484"/>
                  </a:cubicBezTo>
                  <a:cubicBezTo>
                    <a:pt x="566" y="468"/>
                    <a:pt x="571" y="449"/>
                    <a:pt x="557" y="439"/>
                  </a:cubicBezTo>
                  <a:cubicBezTo>
                    <a:pt x="543" y="429"/>
                    <a:pt x="533" y="431"/>
                    <a:pt x="522" y="418"/>
                  </a:cubicBezTo>
                  <a:cubicBezTo>
                    <a:pt x="511" y="405"/>
                    <a:pt x="503" y="391"/>
                    <a:pt x="489" y="383"/>
                  </a:cubicBezTo>
                  <a:cubicBezTo>
                    <a:pt x="480" y="378"/>
                    <a:pt x="464" y="378"/>
                    <a:pt x="457" y="372"/>
                  </a:cubicBezTo>
                  <a:cubicBezTo>
                    <a:pt x="450" y="366"/>
                    <a:pt x="448" y="353"/>
                    <a:pt x="441" y="346"/>
                  </a:cubicBezTo>
                  <a:cubicBezTo>
                    <a:pt x="435" y="340"/>
                    <a:pt x="428" y="333"/>
                    <a:pt x="422" y="327"/>
                  </a:cubicBezTo>
                  <a:cubicBezTo>
                    <a:pt x="413" y="320"/>
                    <a:pt x="405" y="321"/>
                    <a:pt x="395" y="315"/>
                  </a:cubicBezTo>
                  <a:cubicBezTo>
                    <a:pt x="383" y="308"/>
                    <a:pt x="375" y="295"/>
                    <a:pt x="364" y="286"/>
                  </a:cubicBezTo>
                  <a:cubicBezTo>
                    <a:pt x="352" y="277"/>
                    <a:pt x="339" y="270"/>
                    <a:pt x="326" y="262"/>
                  </a:cubicBezTo>
                  <a:cubicBezTo>
                    <a:pt x="308" y="252"/>
                    <a:pt x="289" y="246"/>
                    <a:pt x="271" y="237"/>
                  </a:cubicBezTo>
                  <a:cubicBezTo>
                    <a:pt x="263" y="233"/>
                    <a:pt x="266" y="238"/>
                    <a:pt x="260" y="230"/>
                  </a:cubicBezTo>
                  <a:cubicBezTo>
                    <a:pt x="258" y="227"/>
                    <a:pt x="257" y="221"/>
                    <a:pt x="255" y="217"/>
                  </a:cubicBezTo>
                  <a:cubicBezTo>
                    <a:pt x="251" y="209"/>
                    <a:pt x="248" y="199"/>
                    <a:pt x="244" y="191"/>
                  </a:cubicBezTo>
                  <a:cubicBezTo>
                    <a:pt x="239" y="183"/>
                    <a:pt x="232" y="179"/>
                    <a:pt x="228" y="170"/>
                  </a:cubicBezTo>
                  <a:cubicBezTo>
                    <a:pt x="223" y="160"/>
                    <a:pt x="218" y="151"/>
                    <a:pt x="214" y="142"/>
                  </a:cubicBezTo>
                  <a:cubicBezTo>
                    <a:pt x="206" y="125"/>
                    <a:pt x="200" y="107"/>
                    <a:pt x="193" y="91"/>
                  </a:cubicBezTo>
                  <a:cubicBezTo>
                    <a:pt x="186" y="76"/>
                    <a:pt x="175" y="62"/>
                    <a:pt x="169" y="47"/>
                  </a:cubicBezTo>
                  <a:cubicBezTo>
                    <a:pt x="163" y="31"/>
                    <a:pt x="163" y="14"/>
                    <a:pt x="155" y="0"/>
                  </a:cubicBezTo>
                  <a:cubicBezTo>
                    <a:pt x="138" y="17"/>
                    <a:pt x="119" y="33"/>
                    <a:pt x="103" y="51"/>
                  </a:cubicBezTo>
                  <a:cubicBezTo>
                    <a:pt x="86" y="70"/>
                    <a:pt x="55" y="82"/>
                    <a:pt x="42" y="104"/>
                  </a:cubicBezTo>
                  <a:cubicBezTo>
                    <a:pt x="32" y="121"/>
                    <a:pt x="34" y="149"/>
                    <a:pt x="30" y="169"/>
                  </a:cubicBezTo>
                  <a:cubicBezTo>
                    <a:pt x="25" y="192"/>
                    <a:pt x="14" y="209"/>
                    <a:pt x="14" y="234"/>
                  </a:cubicBezTo>
                  <a:cubicBezTo>
                    <a:pt x="14" y="264"/>
                    <a:pt x="12" y="294"/>
                    <a:pt x="9" y="323"/>
                  </a:cubicBezTo>
                  <a:cubicBezTo>
                    <a:pt x="7" y="349"/>
                    <a:pt x="10" y="378"/>
                    <a:pt x="4" y="403"/>
                  </a:cubicBezTo>
                  <a:cubicBezTo>
                    <a:pt x="3" y="406"/>
                    <a:pt x="2" y="410"/>
                    <a:pt x="0" y="413"/>
                  </a:cubicBezTo>
                  <a:cubicBezTo>
                    <a:pt x="3" y="413"/>
                    <a:pt x="6" y="413"/>
                    <a:pt x="9" y="414"/>
                  </a:cubicBezTo>
                  <a:cubicBezTo>
                    <a:pt x="17" y="415"/>
                    <a:pt x="30" y="421"/>
                    <a:pt x="39" y="41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5"/>
            <p:cNvSpPr>
              <a:spLocks/>
            </p:cNvSpPr>
            <p:nvPr/>
          </p:nvSpPr>
          <p:spPr bwMode="auto">
            <a:xfrm>
              <a:off x="4782" y="1591"/>
              <a:ext cx="35" cy="41"/>
            </a:xfrm>
            <a:custGeom>
              <a:avLst/>
              <a:gdLst>
                <a:gd name="T0" fmla="*/ 13 w 124"/>
                <a:gd name="T1" fmla="*/ 102 h 145"/>
                <a:gd name="T2" fmla="*/ 0 w 124"/>
                <a:gd name="T3" fmla="*/ 142 h 145"/>
                <a:gd name="T4" fmla="*/ 48 w 124"/>
                <a:gd name="T5" fmla="*/ 133 h 145"/>
                <a:gd name="T6" fmla="*/ 78 w 124"/>
                <a:gd name="T7" fmla="*/ 143 h 145"/>
                <a:gd name="T8" fmla="*/ 102 w 124"/>
                <a:gd name="T9" fmla="*/ 144 h 145"/>
                <a:gd name="T10" fmla="*/ 121 w 124"/>
                <a:gd name="T11" fmla="*/ 104 h 145"/>
                <a:gd name="T12" fmla="*/ 124 w 124"/>
                <a:gd name="T13" fmla="*/ 100 h 145"/>
                <a:gd name="T14" fmla="*/ 115 w 124"/>
                <a:gd name="T15" fmla="*/ 77 h 145"/>
                <a:gd name="T16" fmla="*/ 97 w 124"/>
                <a:gd name="T17" fmla="*/ 31 h 145"/>
                <a:gd name="T18" fmla="*/ 86 w 124"/>
                <a:gd name="T19" fmla="*/ 7 h 145"/>
                <a:gd name="T20" fmla="*/ 85 w 124"/>
                <a:gd name="T21" fmla="*/ 0 h 145"/>
                <a:gd name="T22" fmla="*/ 58 w 124"/>
                <a:gd name="T23" fmla="*/ 6 h 145"/>
                <a:gd name="T24" fmla="*/ 31 w 124"/>
                <a:gd name="T25" fmla="*/ 64 h 145"/>
                <a:gd name="T26" fmla="*/ 13 w 124"/>
                <a:gd name="T27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5">
                  <a:moveTo>
                    <a:pt x="13" y="102"/>
                  </a:moveTo>
                  <a:cubicBezTo>
                    <a:pt x="9" y="113"/>
                    <a:pt x="1" y="131"/>
                    <a:pt x="0" y="142"/>
                  </a:cubicBezTo>
                  <a:cubicBezTo>
                    <a:pt x="13" y="133"/>
                    <a:pt x="34" y="131"/>
                    <a:pt x="48" y="133"/>
                  </a:cubicBezTo>
                  <a:cubicBezTo>
                    <a:pt x="59" y="135"/>
                    <a:pt x="68" y="140"/>
                    <a:pt x="78" y="143"/>
                  </a:cubicBezTo>
                  <a:cubicBezTo>
                    <a:pt x="86" y="145"/>
                    <a:pt x="93" y="143"/>
                    <a:pt x="102" y="144"/>
                  </a:cubicBezTo>
                  <a:cubicBezTo>
                    <a:pt x="109" y="130"/>
                    <a:pt x="114" y="117"/>
                    <a:pt x="121" y="104"/>
                  </a:cubicBezTo>
                  <a:cubicBezTo>
                    <a:pt x="122" y="103"/>
                    <a:pt x="123" y="101"/>
                    <a:pt x="124" y="100"/>
                  </a:cubicBezTo>
                  <a:cubicBezTo>
                    <a:pt x="119" y="93"/>
                    <a:pt x="117" y="84"/>
                    <a:pt x="115" y="77"/>
                  </a:cubicBezTo>
                  <a:cubicBezTo>
                    <a:pt x="110" y="61"/>
                    <a:pt x="101" y="48"/>
                    <a:pt x="97" y="31"/>
                  </a:cubicBezTo>
                  <a:cubicBezTo>
                    <a:pt x="95" y="23"/>
                    <a:pt x="89" y="16"/>
                    <a:pt x="86" y="7"/>
                  </a:cubicBezTo>
                  <a:cubicBezTo>
                    <a:pt x="86" y="5"/>
                    <a:pt x="85" y="2"/>
                    <a:pt x="85" y="0"/>
                  </a:cubicBezTo>
                  <a:cubicBezTo>
                    <a:pt x="75" y="2"/>
                    <a:pt x="65" y="4"/>
                    <a:pt x="58" y="6"/>
                  </a:cubicBezTo>
                  <a:cubicBezTo>
                    <a:pt x="52" y="26"/>
                    <a:pt x="37" y="48"/>
                    <a:pt x="31" y="64"/>
                  </a:cubicBezTo>
                  <a:cubicBezTo>
                    <a:pt x="25" y="77"/>
                    <a:pt x="17" y="89"/>
                    <a:pt x="13" y="10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16"/>
            <p:cNvSpPr>
              <a:spLocks/>
            </p:cNvSpPr>
            <p:nvPr/>
          </p:nvSpPr>
          <p:spPr bwMode="auto">
            <a:xfrm>
              <a:off x="4572" y="1548"/>
              <a:ext cx="366" cy="281"/>
            </a:xfrm>
            <a:custGeom>
              <a:avLst/>
              <a:gdLst>
                <a:gd name="T0" fmla="*/ 91 w 1299"/>
                <a:gd name="T1" fmla="*/ 552 h 997"/>
                <a:gd name="T2" fmla="*/ 32 w 1299"/>
                <a:gd name="T3" fmla="*/ 562 h 997"/>
                <a:gd name="T4" fmla="*/ 0 w 1299"/>
                <a:gd name="T5" fmla="*/ 605 h 997"/>
                <a:gd name="T6" fmla="*/ 112 w 1299"/>
                <a:gd name="T7" fmla="*/ 692 h 997"/>
                <a:gd name="T8" fmla="*/ 153 w 1299"/>
                <a:gd name="T9" fmla="*/ 748 h 997"/>
                <a:gd name="T10" fmla="*/ 252 w 1299"/>
                <a:gd name="T11" fmla="*/ 858 h 997"/>
                <a:gd name="T12" fmla="*/ 285 w 1299"/>
                <a:gd name="T13" fmla="*/ 904 h 997"/>
                <a:gd name="T14" fmla="*/ 362 w 1299"/>
                <a:gd name="T15" fmla="*/ 923 h 997"/>
                <a:gd name="T16" fmla="*/ 480 w 1299"/>
                <a:gd name="T17" fmla="*/ 986 h 997"/>
                <a:gd name="T18" fmla="*/ 585 w 1299"/>
                <a:gd name="T19" fmla="*/ 997 h 997"/>
                <a:gd name="T20" fmla="*/ 819 w 1299"/>
                <a:gd name="T21" fmla="*/ 937 h 997"/>
                <a:gd name="T22" fmla="*/ 917 w 1299"/>
                <a:gd name="T23" fmla="*/ 866 h 997"/>
                <a:gd name="T24" fmla="*/ 1025 w 1299"/>
                <a:gd name="T25" fmla="*/ 851 h 997"/>
                <a:gd name="T26" fmla="*/ 1123 w 1299"/>
                <a:gd name="T27" fmla="*/ 768 h 997"/>
                <a:gd name="T28" fmla="*/ 1220 w 1299"/>
                <a:gd name="T29" fmla="*/ 644 h 997"/>
                <a:gd name="T30" fmla="*/ 1299 w 1299"/>
                <a:gd name="T31" fmla="*/ 545 h 997"/>
                <a:gd name="T32" fmla="*/ 1130 w 1299"/>
                <a:gd name="T33" fmla="*/ 525 h 997"/>
                <a:gd name="T34" fmla="*/ 1068 w 1299"/>
                <a:gd name="T35" fmla="*/ 509 h 997"/>
                <a:gd name="T36" fmla="*/ 1014 w 1299"/>
                <a:gd name="T37" fmla="*/ 489 h 997"/>
                <a:gd name="T38" fmla="*/ 935 w 1299"/>
                <a:gd name="T39" fmla="*/ 460 h 997"/>
                <a:gd name="T40" fmla="*/ 871 w 1299"/>
                <a:gd name="T41" fmla="*/ 395 h 997"/>
                <a:gd name="T42" fmla="*/ 846 w 1299"/>
                <a:gd name="T43" fmla="*/ 299 h 997"/>
                <a:gd name="T44" fmla="*/ 794 w 1299"/>
                <a:gd name="T45" fmla="*/ 288 h 997"/>
                <a:gd name="T46" fmla="*/ 759 w 1299"/>
                <a:gd name="T47" fmla="*/ 257 h 997"/>
                <a:gd name="T48" fmla="*/ 804 w 1299"/>
                <a:gd name="T49" fmla="*/ 161 h 997"/>
                <a:gd name="T50" fmla="*/ 772 w 1299"/>
                <a:gd name="T51" fmla="*/ 170 h 997"/>
                <a:gd name="T52" fmla="*/ 721 w 1299"/>
                <a:gd name="T53" fmla="*/ 149 h 997"/>
                <a:gd name="T54" fmla="*/ 680 w 1299"/>
                <a:gd name="T55" fmla="*/ 135 h 997"/>
                <a:gd name="T56" fmla="*/ 595 w 1299"/>
                <a:gd name="T57" fmla="*/ 51 h 997"/>
                <a:gd name="T58" fmla="*/ 496 w 1299"/>
                <a:gd name="T59" fmla="*/ 33 h 997"/>
                <a:gd name="T60" fmla="*/ 389 w 1299"/>
                <a:gd name="T61" fmla="*/ 0 h 997"/>
                <a:gd name="T62" fmla="*/ 380 w 1299"/>
                <a:gd name="T63" fmla="*/ 80 h 997"/>
                <a:gd name="T64" fmla="*/ 302 w 1299"/>
                <a:gd name="T65" fmla="*/ 89 h 997"/>
                <a:gd name="T66" fmla="*/ 263 w 1299"/>
                <a:gd name="T67" fmla="*/ 84 h 997"/>
                <a:gd name="T68" fmla="*/ 204 w 1299"/>
                <a:gd name="T69" fmla="*/ 191 h 997"/>
                <a:gd name="T70" fmla="*/ 159 w 1299"/>
                <a:gd name="T71" fmla="*/ 336 h 997"/>
                <a:gd name="T72" fmla="*/ 112 w 1299"/>
                <a:gd name="T73" fmla="*/ 414 h 997"/>
                <a:gd name="T74" fmla="*/ 103 w 1299"/>
                <a:gd name="T75" fmla="*/ 470 h 997"/>
                <a:gd name="T76" fmla="*/ 101 w 1299"/>
                <a:gd name="T77" fmla="*/ 489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997">
                  <a:moveTo>
                    <a:pt x="101" y="489"/>
                  </a:moveTo>
                  <a:cubicBezTo>
                    <a:pt x="100" y="509"/>
                    <a:pt x="99" y="533"/>
                    <a:pt x="91" y="552"/>
                  </a:cubicBezTo>
                  <a:cubicBezTo>
                    <a:pt x="80" y="552"/>
                    <a:pt x="71" y="552"/>
                    <a:pt x="60" y="555"/>
                  </a:cubicBezTo>
                  <a:cubicBezTo>
                    <a:pt x="52" y="557"/>
                    <a:pt x="39" y="557"/>
                    <a:pt x="32" y="562"/>
                  </a:cubicBezTo>
                  <a:cubicBezTo>
                    <a:pt x="25" y="567"/>
                    <a:pt x="23" y="577"/>
                    <a:pt x="19" y="584"/>
                  </a:cubicBezTo>
                  <a:cubicBezTo>
                    <a:pt x="14" y="592"/>
                    <a:pt x="7" y="599"/>
                    <a:pt x="0" y="605"/>
                  </a:cubicBezTo>
                  <a:cubicBezTo>
                    <a:pt x="18" y="604"/>
                    <a:pt x="41" y="623"/>
                    <a:pt x="54" y="634"/>
                  </a:cubicBezTo>
                  <a:cubicBezTo>
                    <a:pt x="75" y="652"/>
                    <a:pt x="94" y="672"/>
                    <a:pt x="112" y="692"/>
                  </a:cubicBezTo>
                  <a:cubicBezTo>
                    <a:pt x="121" y="701"/>
                    <a:pt x="130" y="709"/>
                    <a:pt x="138" y="719"/>
                  </a:cubicBezTo>
                  <a:cubicBezTo>
                    <a:pt x="145" y="727"/>
                    <a:pt x="148" y="738"/>
                    <a:pt x="153" y="748"/>
                  </a:cubicBezTo>
                  <a:cubicBezTo>
                    <a:pt x="162" y="767"/>
                    <a:pt x="173" y="787"/>
                    <a:pt x="185" y="806"/>
                  </a:cubicBezTo>
                  <a:cubicBezTo>
                    <a:pt x="202" y="832"/>
                    <a:pt x="239" y="829"/>
                    <a:pt x="252" y="858"/>
                  </a:cubicBezTo>
                  <a:cubicBezTo>
                    <a:pt x="259" y="871"/>
                    <a:pt x="260" y="890"/>
                    <a:pt x="269" y="902"/>
                  </a:cubicBezTo>
                  <a:cubicBezTo>
                    <a:pt x="278" y="913"/>
                    <a:pt x="274" y="904"/>
                    <a:pt x="285" y="904"/>
                  </a:cubicBezTo>
                  <a:cubicBezTo>
                    <a:pt x="300" y="905"/>
                    <a:pt x="315" y="915"/>
                    <a:pt x="331" y="915"/>
                  </a:cubicBezTo>
                  <a:cubicBezTo>
                    <a:pt x="345" y="916"/>
                    <a:pt x="350" y="916"/>
                    <a:pt x="362" y="923"/>
                  </a:cubicBezTo>
                  <a:cubicBezTo>
                    <a:pt x="383" y="935"/>
                    <a:pt x="403" y="948"/>
                    <a:pt x="424" y="961"/>
                  </a:cubicBezTo>
                  <a:cubicBezTo>
                    <a:pt x="442" y="973"/>
                    <a:pt x="459" y="984"/>
                    <a:pt x="480" y="986"/>
                  </a:cubicBezTo>
                  <a:cubicBezTo>
                    <a:pt x="502" y="989"/>
                    <a:pt x="524" y="990"/>
                    <a:pt x="547" y="992"/>
                  </a:cubicBezTo>
                  <a:cubicBezTo>
                    <a:pt x="560" y="993"/>
                    <a:pt x="573" y="993"/>
                    <a:pt x="585" y="997"/>
                  </a:cubicBezTo>
                  <a:cubicBezTo>
                    <a:pt x="620" y="947"/>
                    <a:pt x="680" y="932"/>
                    <a:pt x="738" y="938"/>
                  </a:cubicBezTo>
                  <a:cubicBezTo>
                    <a:pt x="768" y="941"/>
                    <a:pt x="790" y="952"/>
                    <a:pt x="819" y="937"/>
                  </a:cubicBezTo>
                  <a:cubicBezTo>
                    <a:pt x="846" y="923"/>
                    <a:pt x="867" y="899"/>
                    <a:pt x="894" y="884"/>
                  </a:cubicBezTo>
                  <a:cubicBezTo>
                    <a:pt x="903" y="879"/>
                    <a:pt x="909" y="872"/>
                    <a:pt x="917" y="866"/>
                  </a:cubicBezTo>
                  <a:cubicBezTo>
                    <a:pt x="926" y="860"/>
                    <a:pt x="940" y="860"/>
                    <a:pt x="951" y="857"/>
                  </a:cubicBezTo>
                  <a:cubicBezTo>
                    <a:pt x="975" y="851"/>
                    <a:pt x="1000" y="850"/>
                    <a:pt x="1025" y="851"/>
                  </a:cubicBezTo>
                  <a:cubicBezTo>
                    <a:pt x="1048" y="852"/>
                    <a:pt x="1059" y="849"/>
                    <a:pt x="1070" y="829"/>
                  </a:cubicBezTo>
                  <a:cubicBezTo>
                    <a:pt x="1082" y="806"/>
                    <a:pt x="1107" y="789"/>
                    <a:pt x="1123" y="768"/>
                  </a:cubicBezTo>
                  <a:cubicBezTo>
                    <a:pt x="1141" y="745"/>
                    <a:pt x="1158" y="720"/>
                    <a:pt x="1175" y="696"/>
                  </a:cubicBezTo>
                  <a:cubicBezTo>
                    <a:pt x="1189" y="678"/>
                    <a:pt x="1204" y="660"/>
                    <a:pt x="1220" y="644"/>
                  </a:cubicBezTo>
                  <a:cubicBezTo>
                    <a:pt x="1239" y="625"/>
                    <a:pt x="1250" y="604"/>
                    <a:pt x="1265" y="582"/>
                  </a:cubicBezTo>
                  <a:cubicBezTo>
                    <a:pt x="1275" y="568"/>
                    <a:pt x="1288" y="558"/>
                    <a:pt x="1299" y="545"/>
                  </a:cubicBezTo>
                  <a:cubicBezTo>
                    <a:pt x="1279" y="544"/>
                    <a:pt x="1260" y="550"/>
                    <a:pt x="1239" y="549"/>
                  </a:cubicBezTo>
                  <a:cubicBezTo>
                    <a:pt x="1202" y="547"/>
                    <a:pt x="1166" y="535"/>
                    <a:pt x="1130" y="525"/>
                  </a:cubicBezTo>
                  <a:cubicBezTo>
                    <a:pt x="1118" y="521"/>
                    <a:pt x="1105" y="519"/>
                    <a:pt x="1093" y="515"/>
                  </a:cubicBezTo>
                  <a:cubicBezTo>
                    <a:pt x="1084" y="511"/>
                    <a:pt x="1077" y="511"/>
                    <a:pt x="1068" y="509"/>
                  </a:cubicBezTo>
                  <a:cubicBezTo>
                    <a:pt x="1058" y="507"/>
                    <a:pt x="1051" y="501"/>
                    <a:pt x="1042" y="497"/>
                  </a:cubicBezTo>
                  <a:cubicBezTo>
                    <a:pt x="1033" y="493"/>
                    <a:pt x="1024" y="491"/>
                    <a:pt x="1014" y="489"/>
                  </a:cubicBezTo>
                  <a:cubicBezTo>
                    <a:pt x="995" y="486"/>
                    <a:pt x="978" y="477"/>
                    <a:pt x="959" y="473"/>
                  </a:cubicBezTo>
                  <a:cubicBezTo>
                    <a:pt x="949" y="470"/>
                    <a:pt x="941" y="470"/>
                    <a:pt x="935" y="460"/>
                  </a:cubicBezTo>
                  <a:cubicBezTo>
                    <a:pt x="928" y="449"/>
                    <a:pt x="927" y="439"/>
                    <a:pt x="917" y="429"/>
                  </a:cubicBezTo>
                  <a:cubicBezTo>
                    <a:pt x="903" y="415"/>
                    <a:pt x="885" y="407"/>
                    <a:pt x="871" y="395"/>
                  </a:cubicBezTo>
                  <a:cubicBezTo>
                    <a:pt x="853" y="381"/>
                    <a:pt x="844" y="354"/>
                    <a:pt x="837" y="333"/>
                  </a:cubicBezTo>
                  <a:cubicBezTo>
                    <a:pt x="834" y="323"/>
                    <a:pt x="841" y="311"/>
                    <a:pt x="846" y="299"/>
                  </a:cubicBezTo>
                  <a:cubicBezTo>
                    <a:pt x="838" y="299"/>
                    <a:pt x="832" y="300"/>
                    <a:pt x="824" y="298"/>
                  </a:cubicBezTo>
                  <a:cubicBezTo>
                    <a:pt x="814" y="295"/>
                    <a:pt x="805" y="290"/>
                    <a:pt x="794" y="288"/>
                  </a:cubicBezTo>
                  <a:cubicBezTo>
                    <a:pt x="780" y="286"/>
                    <a:pt x="759" y="288"/>
                    <a:pt x="746" y="297"/>
                  </a:cubicBezTo>
                  <a:cubicBezTo>
                    <a:pt x="747" y="286"/>
                    <a:pt x="755" y="268"/>
                    <a:pt x="759" y="257"/>
                  </a:cubicBezTo>
                  <a:cubicBezTo>
                    <a:pt x="763" y="244"/>
                    <a:pt x="771" y="232"/>
                    <a:pt x="777" y="219"/>
                  </a:cubicBezTo>
                  <a:cubicBezTo>
                    <a:pt x="783" y="203"/>
                    <a:pt x="798" y="181"/>
                    <a:pt x="804" y="161"/>
                  </a:cubicBezTo>
                  <a:cubicBezTo>
                    <a:pt x="802" y="161"/>
                    <a:pt x="800" y="162"/>
                    <a:pt x="799" y="162"/>
                  </a:cubicBezTo>
                  <a:cubicBezTo>
                    <a:pt x="790" y="165"/>
                    <a:pt x="781" y="166"/>
                    <a:pt x="772" y="170"/>
                  </a:cubicBezTo>
                  <a:cubicBezTo>
                    <a:pt x="765" y="172"/>
                    <a:pt x="757" y="181"/>
                    <a:pt x="750" y="181"/>
                  </a:cubicBezTo>
                  <a:cubicBezTo>
                    <a:pt x="746" y="167"/>
                    <a:pt x="737" y="154"/>
                    <a:pt x="721" y="149"/>
                  </a:cubicBezTo>
                  <a:cubicBezTo>
                    <a:pt x="714" y="147"/>
                    <a:pt x="707" y="150"/>
                    <a:pt x="700" y="149"/>
                  </a:cubicBezTo>
                  <a:cubicBezTo>
                    <a:pt x="692" y="147"/>
                    <a:pt x="687" y="140"/>
                    <a:pt x="680" y="135"/>
                  </a:cubicBezTo>
                  <a:cubicBezTo>
                    <a:pt x="655" y="118"/>
                    <a:pt x="634" y="96"/>
                    <a:pt x="610" y="75"/>
                  </a:cubicBezTo>
                  <a:cubicBezTo>
                    <a:pt x="603" y="69"/>
                    <a:pt x="600" y="55"/>
                    <a:pt x="595" y="51"/>
                  </a:cubicBezTo>
                  <a:cubicBezTo>
                    <a:pt x="588" y="45"/>
                    <a:pt x="571" y="45"/>
                    <a:pt x="563" y="43"/>
                  </a:cubicBezTo>
                  <a:cubicBezTo>
                    <a:pt x="542" y="38"/>
                    <a:pt x="518" y="33"/>
                    <a:pt x="496" y="33"/>
                  </a:cubicBezTo>
                  <a:cubicBezTo>
                    <a:pt x="470" y="32"/>
                    <a:pt x="453" y="49"/>
                    <a:pt x="429" y="34"/>
                  </a:cubicBezTo>
                  <a:cubicBezTo>
                    <a:pt x="415" y="24"/>
                    <a:pt x="404" y="7"/>
                    <a:pt x="389" y="0"/>
                  </a:cubicBezTo>
                  <a:cubicBezTo>
                    <a:pt x="385" y="12"/>
                    <a:pt x="386" y="28"/>
                    <a:pt x="385" y="41"/>
                  </a:cubicBezTo>
                  <a:cubicBezTo>
                    <a:pt x="385" y="53"/>
                    <a:pt x="390" y="71"/>
                    <a:pt x="380" y="80"/>
                  </a:cubicBezTo>
                  <a:cubicBezTo>
                    <a:pt x="384" y="77"/>
                    <a:pt x="351" y="49"/>
                    <a:pt x="344" y="49"/>
                  </a:cubicBezTo>
                  <a:cubicBezTo>
                    <a:pt x="325" y="50"/>
                    <a:pt x="320" y="82"/>
                    <a:pt x="302" y="89"/>
                  </a:cubicBezTo>
                  <a:cubicBezTo>
                    <a:pt x="293" y="92"/>
                    <a:pt x="280" y="86"/>
                    <a:pt x="272" y="85"/>
                  </a:cubicBezTo>
                  <a:cubicBezTo>
                    <a:pt x="269" y="84"/>
                    <a:pt x="266" y="84"/>
                    <a:pt x="263" y="84"/>
                  </a:cubicBezTo>
                  <a:cubicBezTo>
                    <a:pt x="256" y="102"/>
                    <a:pt x="244" y="116"/>
                    <a:pt x="235" y="134"/>
                  </a:cubicBezTo>
                  <a:cubicBezTo>
                    <a:pt x="226" y="154"/>
                    <a:pt x="213" y="172"/>
                    <a:pt x="204" y="191"/>
                  </a:cubicBezTo>
                  <a:cubicBezTo>
                    <a:pt x="192" y="216"/>
                    <a:pt x="181" y="241"/>
                    <a:pt x="173" y="267"/>
                  </a:cubicBezTo>
                  <a:cubicBezTo>
                    <a:pt x="167" y="289"/>
                    <a:pt x="169" y="316"/>
                    <a:pt x="159" y="336"/>
                  </a:cubicBezTo>
                  <a:cubicBezTo>
                    <a:pt x="149" y="355"/>
                    <a:pt x="131" y="347"/>
                    <a:pt x="117" y="359"/>
                  </a:cubicBezTo>
                  <a:cubicBezTo>
                    <a:pt x="107" y="368"/>
                    <a:pt x="112" y="400"/>
                    <a:pt x="112" y="414"/>
                  </a:cubicBezTo>
                  <a:cubicBezTo>
                    <a:pt x="112" y="433"/>
                    <a:pt x="106" y="450"/>
                    <a:pt x="106" y="468"/>
                  </a:cubicBezTo>
                  <a:cubicBezTo>
                    <a:pt x="105" y="469"/>
                    <a:pt x="104" y="469"/>
                    <a:pt x="103" y="470"/>
                  </a:cubicBezTo>
                  <a:cubicBezTo>
                    <a:pt x="102" y="470"/>
                    <a:pt x="102" y="470"/>
                    <a:pt x="101" y="471"/>
                  </a:cubicBezTo>
                  <a:cubicBezTo>
                    <a:pt x="101" y="477"/>
                    <a:pt x="101" y="484"/>
                    <a:pt x="101" y="4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7"/>
            <p:cNvSpPr>
              <a:spLocks/>
            </p:cNvSpPr>
            <p:nvPr/>
          </p:nvSpPr>
          <p:spPr bwMode="auto">
            <a:xfrm>
              <a:off x="4773" y="1593"/>
              <a:ext cx="238" cy="366"/>
            </a:xfrm>
            <a:custGeom>
              <a:avLst/>
              <a:gdLst>
                <a:gd name="T0" fmla="*/ 830 w 843"/>
                <a:gd name="T1" fmla="*/ 64 h 1297"/>
                <a:gd name="T2" fmla="*/ 786 w 843"/>
                <a:gd name="T3" fmla="*/ 13 h 1297"/>
                <a:gd name="T4" fmla="*/ 710 w 843"/>
                <a:gd name="T5" fmla="*/ 38 h 1297"/>
                <a:gd name="T6" fmla="*/ 612 w 843"/>
                <a:gd name="T7" fmla="*/ 66 h 1297"/>
                <a:gd name="T8" fmla="*/ 482 w 843"/>
                <a:gd name="T9" fmla="*/ 120 h 1297"/>
                <a:gd name="T10" fmla="*/ 451 w 843"/>
                <a:gd name="T11" fmla="*/ 139 h 1297"/>
                <a:gd name="T12" fmla="*/ 355 w 843"/>
                <a:gd name="T13" fmla="*/ 138 h 1297"/>
                <a:gd name="T14" fmla="*/ 277 w 843"/>
                <a:gd name="T15" fmla="*/ 172 h 1297"/>
                <a:gd name="T16" fmla="*/ 187 w 843"/>
                <a:gd name="T17" fmla="*/ 114 h 1297"/>
                <a:gd name="T18" fmla="*/ 156 w 843"/>
                <a:gd name="T19" fmla="*/ 93 h 1297"/>
                <a:gd name="T20" fmla="*/ 134 w 843"/>
                <a:gd name="T21" fmla="*/ 137 h 1297"/>
                <a:gd name="T22" fmla="*/ 123 w 843"/>
                <a:gd name="T23" fmla="*/ 171 h 1297"/>
                <a:gd name="T24" fmla="*/ 203 w 843"/>
                <a:gd name="T25" fmla="*/ 267 h 1297"/>
                <a:gd name="T26" fmla="*/ 245 w 843"/>
                <a:gd name="T27" fmla="*/ 311 h 1297"/>
                <a:gd name="T28" fmla="*/ 328 w 843"/>
                <a:gd name="T29" fmla="*/ 335 h 1297"/>
                <a:gd name="T30" fmla="*/ 379 w 843"/>
                <a:gd name="T31" fmla="*/ 353 h 1297"/>
                <a:gd name="T32" fmla="*/ 525 w 843"/>
                <a:gd name="T33" fmla="*/ 387 h 1297"/>
                <a:gd name="T34" fmla="*/ 551 w 843"/>
                <a:gd name="T35" fmla="*/ 420 h 1297"/>
                <a:gd name="T36" fmla="*/ 461 w 843"/>
                <a:gd name="T37" fmla="*/ 534 h 1297"/>
                <a:gd name="T38" fmla="*/ 356 w 843"/>
                <a:gd name="T39" fmla="*/ 667 h 1297"/>
                <a:gd name="T40" fmla="*/ 237 w 843"/>
                <a:gd name="T41" fmla="*/ 695 h 1297"/>
                <a:gd name="T42" fmla="*/ 180 w 843"/>
                <a:gd name="T43" fmla="*/ 722 h 1297"/>
                <a:gd name="T44" fmla="*/ 87 w 843"/>
                <a:gd name="T45" fmla="*/ 782 h 1297"/>
                <a:gd name="T46" fmla="*/ 28 w 843"/>
                <a:gd name="T47" fmla="*/ 853 h 1297"/>
                <a:gd name="T48" fmla="*/ 3 w 843"/>
                <a:gd name="T49" fmla="*/ 910 h 1297"/>
                <a:gd name="T50" fmla="*/ 8 w 843"/>
                <a:gd name="T51" fmla="*/ 1192 h 1297"/>
                <a:gd name="T52" fmla="*/ 25 w 843"/>
                <a:gd name="T53" fmla="*/ 1251 h 1297"/>
                <a:gd name="T54" fmla="*/ 60 w 843"/>
                <a:gd name="T55" fmla="*/ 1293 h 1297"/>
                <a:gd name="T56" fmla="*/ 153 w 843"/>
                <a:gd name="T57" fmla="*/ 1168 h 1297"/>
                <a:gd name="T58" fmla="*/ 236 w 843"/>
                <a:gd name="T59" fmla="*/ 1092 h 1297"/>
                <a:gd name="T60" fmla="*/ 298 w 843"/>
                <a:gd name="T61" fmla="*/ 1035 h 1297"/>
                <a:gd name="T62" fmla="*/ 388 w 843"/>
                <a:gd name="T63" fmla="*/ 949 h 1297"/>
                <a:gd name="T64" fmla="*/ 462 w 843"/>
                <a:gd name="T65" fmla="*/ 883 h 1297"/>
                <a:gd name="T66" fmla="*/ 525 w 843"/>
                <a:gd name="T67" fmla="*/ 800 h 1297"/>
                <a:gd name="T68" fmla="*/ 604 w 843"/>
                <a:gd name="T69" fmla="*/ 701 h 1297"/>
                <a:gd name="T70" fmla="*/ 652 w 843"/>
                <a:gd name="T71" fmla="*/ 623 h 1297"/>
                <a:gd name="T72" fmla="*/ 685 w 843"/>
                <a:gd name="T73" fmla="*/ 540 h 1297"/>
                <a:gd name="T74" fmla="*/ 737 w 843"/>
                <a:gd name="T75" fmla="*/ 418 h 1297"/>
                <a:gd name="T76" fmla="*/ 770 w 843"/>
                <a:gd name="T77" fmla="*/ 335 h 1297"/>
                <a:gd name="T78" fmla="*/ 804 w 843"/>
                <a:gd name="T79" fmla="*/ 220 h 1297"/>
                <a:gd name="T80" fmla="*/ 843 w 843"/>
                <a:gd name="T81" fmla="*/ 139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3" h="1297">
                  <a:moveTo>
                    <a:pt x="829" y="139"/>
                  </a:moveTo>
                  <a:cubicBezTo>
                    <a:pt x="827" y="114"/>
                    <a:pt x="830" y="89"/>
                    <a:pt x="830" y="64"/>
                  </a:cubicBezTo>
                  <a:cubicBezTo>
                    <a:pt x="830" y="44"/>
                    <a:pt x="836" y="20"/>
                    <a:pt x="814" y="15"/>
                  </a:cubicBezTo>
                  <a:cubicBezTo>
                    <a:pt x="804" y="1"/>
                    <a:pt x="799" y="0"/>
                    <a:pt x="786" y="13"/>
                  </a:cubicBezTo>
                  <a:cubicBezTo>
                    <a:pt x="775" y="24"/>
                    <a:pt x="766" y="22"/>
                    <a:pt x="753" y="25"/>
                  </a:cubicBezTo>
                  <a:cubicBezTo>
                    <a:pt x="738" y="27"/>
                    <a:pt x="724" y="35"/>
                    <a:pt x="710" y="38"/>
                  </a:cubicBezTo>
                  <a:cubicBezTo>
                    <a:pt x="694" y="43"/>
                    <a:pt x="677" y="49"/>
                    <a:pt x="661" y="52"/>
                  </a:cubicBezTo>
                  <a:cubicBezTo>
                    <a:pt x="644" y="55"/>
                    <a:pt x="628" y="60"/>
                    <a:pt x="612" y="66"/>
                  </a:cubicBezTo>
                  <a:cubicBezTo>
                    <a:pt x="584" y="78"/>
                    <a:pt x="553" y="82"/>
                    <a:pt x="525" y="95"/>
                  </a:cubicBezTo>
                  <a:cubicBezTo>
                    <a:pt x="510" y="102"/>
                    <a:pt x="497" y="113"/>
                    <a:pt x="482" y="120"/>
                  </a:cubicBezTo>
                  <a:cubicBezTo>
                    <a:pt x="476" y="123"/>
                    <a:pt x="469" y="124"/>
                    <a:pt x="464" y="127"/>
                  </a:cubicBezTo>
                  <a:cubicBezTo>
                    <a:pt x="459" y="130"/>
                    <a:pt x="457" y="137"/>
                    <a:pt x="451" y="139"/>
                  </a:cubicBezTo>
                  <a:cubicBezTo>
                    <a:pt x="443" y="142"/>
                    <a:pt x="426" y="139"/>
                    <a:pt x="417" y="138"/>
                  </a:cubicBezTo>
                  <a:cubicBezTo>
                    <a:pt x="395" y="135"/>
                    <a:pt x="376" y="128"/>
                    <a:pt x="355" y="138"/>
                  </a:cubicBezTo>
                  <a:cubicBezTo>
                    <a:pt x="338" y="147"/>
                    <a:pt x="322" y="154"/>
                    <a:pt x="304" y="161"/>
                  </a:cubicBezTo>
                  <a:cubicBezTo>
                    <a:pt x="295" y="165"/>
                    <a:pt x="286" y="169"/>
                    <a:pt x="277" y="172"/>
                  </a:cubicBezTo>
                  <a:cubicBezTo>
                    <a:pt x="264" y="177"/>
                    <a:pt x="258" y="174"/>
                    <a:pt x="245" y="172"/>
                  </a:cubicBezTo>
                  <a:cubicBezTo>
                    <a:pt x="232" y="149"/>
                    <a:pt x="208" y="131"/>
                    <a:pt x="187" y="114"/>
                  </a:cubicBezTo>
                  <a:cubicBezTo>
                    <a:pt x="178" y="107"/>
                    <a:pt x="167" y="106"/>
                    <a:pt x="159" y="98"/>
                  </a:cubicBezTo>
                  <a:cubicBezTo>
                    <a:pt x="158" y="96"/>
                    <a:pt x="157" y="95"/>
                    <a:pt x="156" y="93"/>
                  </a:cubicBezTo>
                  <a:cubicBezTo>
                    <a:pt x="155" y="94"/>
                    <a:pt x="154" y="96"/>
                    <a:pt x="153" y="97"/>
                  </a:cubicBezTo>
                  <a:cubicBezTo>
                    <a:pt x="146" y="110"/>
                    <a:pt x="141" y="123"/>
                    <a:pt x="134" y="137"/>
                  </a:cubicBezTo>
                  <a:cubicBezTo>
                    <a:pt x="134" y="137"/>
                    <a:pt x="133" y="137"/>
                    <a:pt x="132" y="137"/>
                  </a:cubicBezTo>
                  <a:cubicBezTo>
                    <a:pt x="127" y="149"/>
                    <a:pt x="120" y="161"/>
                    <a:pt x="123" y="171"/>
                  </a:cubicBezTo>
                  <a:cubicBezTo>
                    <a:pt x="130" y="192"/>
                    <a:pt x="139" y="219"/>
                    <a:pt x="157" y="233"/>
                  </a:cubicBezTo>
                  <a:cubicBezTo>
                    <a:pt x="171" y="245"/>
                    <a:pt x="189" y="253"/>
                    <a:pt x="203" y="267"/>
                  </a:cubicBezTo>
                  <a:cubicBezTo>
                    <a:pt x="213" y="277"/>
                    <a:pt x="214" y="287"/>
                    <a:pt x="221" y="298"/>
                  </a:cubicBezTo>
                  <a:cubicBezTo>
                    <a:pt x="227" y="308"/>
                    <a:pt x="235" y="308"/>
                    <a:pt x="245" y="311"/>
                  </a:cubicBezTo>
                  <a:cubicBezTo>
                    <a:pt x="264" y="315"/>
                    <a:pt x="281" y="324"/>
                    <a:pt x="300" y="327"/>
                  </a:cubicBezTo>
                  <a:cubicBezTo>
                    <a:pt x="310" y="329"/>
                    <a:pt x="319" y="331"/>
                    <a:pt x="328" y="335"/>
                  </a:cubicBezTo>
                  <a:cubicBezTo>
                    <a:pt x="337" y="339"/>
                    <a:pt x="344" y="345"/>
                    <a:pt x="354" y="347"/>
                  </a:cubicBezTo>
                  <a:cubicBezTo>
                    <a:pt x="363" y="349"/>
                    <a:pt x="370" y="349"/>
                    <a:pt x="379" y="353"/>
                  </a:cubicBezTo>
                  <a:cubicBezTo>
                    <a:pt x="391" y="357"/>
                    <a:pt x="404" y="359"/>
                    <a:pt x="416" y="363"/>
                  </a:cubicBezTo>
                  <a:cubicBezTo>
                    <a:pt x="452" y="373"/>
                    <a:pt x="488" y="385"/>
                    <a:pt x="525" y="387"/>
                  </a:cubicBezTo>
                  <a:cubicBezTo>
                    <a:pt x="546" y="388"/>
                    <a:pt x="565" y="382"/>
                    <a:pt x="585" y="383"/>
                  </a:cubicBezTo>
                  <a:cubicBezTo>
                    <a:pt x="574" y="396"/>
                    <a:pt x="561" y="406"/>
                    <a:pt x="551" y="420"/>
                  </a:cubicBezTo>
                  <a:cubicBezTo>
                    <a:pt x="536" y="442"/>
                    <a:pt x="525" y="463"/>
                    <a:pt x="506" y="482"/>
                  </a:cubicBezTo>
                  <a:cubicBezTo>
                    <a:pt x="490" y="498"/>
                    <a:pt x="475" y="516"/>
                    <a:pt x="461" y="534"/>
                  </a:cubicBezTo>
                  <a:cubicBezTo>
                    <a:pt x="444" y="558"/>
                    <a:pt x="427" y="583"/>
                    <a:pt x="409" y="606"/>
                  </a:cubicBezTo>
                  <a:cubicBezTo>
                    <a:pt x="393" y="627"/>
                    <a:pt x="368" y="644"/>
                    <a:pt x="356" y="667"/>
                  </a:cubicBezTo>
                  <a:cubicBezTo>
                    <a:pt x="345" y="687"/>
                    <a:pt x="334" y="690"/>
                    <a:pt x="311" y="689"/>
                  </a:cubicBezTo>
                  <a:cubicBezTo>
                    <a:pt x="286" y="688"/>
                    <a:pt x="261" y="689"/>
                    <a:pt x="237" y="695"/>
                  </a:cubicBezTo>
                  <a:cubicBezTo>
                    <a:pt x="226" y="698"/>
                    <a:pt x="212" y="698"/>
                    <a:pt x="203" y="704"/>
                  </a:cubicBezTo>
                  <a:cubicBezTo>
                    <a:pt x="195" y="710"/>
                    <a:pt x="189" y="717"/>
                    <a:pt x="180" y="722"/>
                  </a:cubicBezTo>
                  <a:cubicBezTo>
                    <a:pt x="153" y="737"/>
                    <a:pt x="132" y="761"/>
                    <a:pt x="105" y="775"/>
                  </a:cubicBezTo>
                  <a:cubicBezTo>
                    <a:pt x="99" y="779"/>
                    <a:pt x="93" y="780"/>
                    <a:pt x="87" y="782"/>
                  </a:cubicBezTo>
                  <a:cubicBezTo>
                    <a:pt x="80" y="789"/>
                    <a:pt x="71" y="795"/>
                    <a:pt x="65" y="802"/>
                  </a:cubicBezTo>
                  <a:cubicBezTo>
                    <a:pt x="51" y="818"/>
                    <a:pt x="42" y="838"/>
                    <a:pt x="28" y="853"/>
                  </a:cubicBezTo>
                  <a:cubicBezTo>
                    <a:pt x="20" y="862"/>
                    <a:pt x="12" y="870"/>
                    <a:pt x="6" y="880"/>
                  </a:cubicBezTo>
                  <a:cubicBezTo>
                    <a:pt x="0" y="892"/>
                    <a:pt x="3" y="898"/>
                    <a:pt x="3" y="910"/>
                  </a:cubicBezTo>
                  <a:cubicBezTo>
                    <a:pt x="6" y="957"/>
                    <a:pt x="8" y="1003"/>
                    <a:pt x="8" y="1050"/>
                  </a:cubicBezTo>
                  <a:cubicBezTo>
                    <a:pt x="7" y="1097"/>
                    <a:pt x="8" y="1144"/>
                    <a:pt x="8" y="1192"/>
                  </a:cubicBezTo>
                  <a:cubicBezTo>
                    <a:pt x="8" y="1203"/>
                    <a:pt x="6" y="1215"/>
                    <a:pt x="8" y="1226"/>
                  </a:cubicBezTo>
                  <a:cubicBezTo>
                    <a:pt x="9" y="1239"/>
                    <a:pt x="17" y="1241"/>
                    <a:pt x="25" y="1251"/>
                  </a:cubicBezTo>
                  <a:cubicBezTo>
                    <a:pt x="36" y="1265"/>
                    <a:pt x="46" y="1282"/>
                    <a:pt x="56" y="1297"/>
                  </a:cubicBezTo>
                  <a:cubicBezTo>
                    <a:pt x="57" y="1296"/>
                    <a:pt x="58" y="1294"/>
                    <a:pt x="60" y="1293"/>
                  </a:cubicBezTo>
                  <a:cubicBezTo>
                    <a:pt x="81" y="1265"/>
                    <a:pt x="99" y="1237"/>
                    <a:pt x="119" y="1209"/>
                  </a:cubicBezTo>
                  <a:cubicBezTo>
                    <a:pt x="130" y="1196"/>
                    <a:pt x="141" y="1181"/>
                    <a:pt x="153" y="1168"/>
                  </a:cubicBezTo>
                  <a:cubicBezTo>
                    <a:pt x="165" y="1155"/>
                    <a:pt x="184" y="1146"/>
                    <a:pt x="198" y="1132"/>
                  </a:cubicBezTo>
                  <a:cubicBezTo>
                    <a:pt x="211" y="1118"/>
                    <a:pt x="219" y="1105"/>
                    <a:pt x="236" y="1092"/>
                  </a:cubicBezTo>
                  <a:cubicBezTo>
                    <a:pt x="243" y="1086"/>
                    <a:pt x="248" y="1079"/>
                    <a:pt x="255" y="1073"/>
                  </a:cubicBezTo>
                  <a:cubicBezTo>
                    <a:pt x="269" y="1060"/>
                    <a:pt x="281" y="1046"/>
                    <a:pt x="298" y="1035"/>
                  </a:cubicBezTo>
                  <a:cubicBezTo>
                    <a:pt x="313" y="1025"/>
                    <a:pt x="323" y="1017"/>
                    <a:pt x="334" y="1003"/>
                  </a:cubicBezTo>
                  <a:cubicBezTo>
                    <a:pt x="348" y="983"/>
                    <a:pt x="367" y="962"/>
                    <a:pt x="388" y="949"/>
                  </a:cubicBezTo>
                  <a:cubicBezTo>
                    <a:pt x="405" y="939"/>
                    <a:pt x="414" y="924"/>
                    <a:pt x="429" y="911"/>
                  </a:cubicBezTo>
                  <a:cubicBezTo>
                    <a:pt x="441" y="901"/>
                    <a:pt x="453" y="895"/>
                    <a:pt x="462" y="883"/>
                  </a:cubicBezTo>
                  <a:cubicBezTo>
                    <a:pt x="472" y="870"/>
                    <a:pt x="481" y="856"/>
                    <a:pt x="493" y="843"/>
                  </a:cubicBezTo>
                  <a:cubicBezTo>
                    <a:pt x="504" y="830"/>
                    <a:pt x="514" y="815"/>
                    <a:pt x="525" y="800"/>
                  </a:cubicBezTo>
                  <a:cubicBezTo>
                    <a:pt x="544" y="775"/>
                    <a:pt x="569" y="755"/>
                    <a:pt x="588" y="730"/>
                  </a:cubicBezTo>
                  <a:cubicBezTo>
                    <a:pt x="595" y="721"/>
                    <a:pt x="598" y="711"/>
                    <a:pt x="604" y="701"/>
                  </a:cubicBezTo>
                  <a:cubicBezTo>
                    <a:pt x="610" y="691"/>
                    <a:pt x="620" y="683"/>
                    <a:pt x="626" y="672"/>
                  </a:cubicBezTo>
                  <a:cubicBezTo>
                    <a:pt x="637" y="657"/>
                    <a:pt x="648" y="641"/>
                    <a:pt x="652" y="623"/>
                  </a:cubicBezTo>
                  <a:cubicBezTo>
                    <a:pt x="657" y="604"/>
                    <a:pt x="665" y="588"/>
                    <a:pt x="671" y="570"/>
                  </a:cubicBezTo>
                  <a:cubicBezTo>
                    <a:pt x="675" y="559"/>
                    <a:pt x="682" y="550"/>
                    <a:pt x="685" y="540"/>
                  </a:cubicBezTo>
                  <a:cubicBezTo>
                    <a:pt x="694" y="516"/>
                    <a:pt x="691" y="492"/>
                    <a:pt x="707" y="471"/>
                  </a:cubicBezTo>
                  <a:cubicBezTo>
                    <a:pt x="719" y="454"/>
                    <a:pt x="726" y="435"/>
                    <a:pt x="737" y="418"/>
                  </a:cubicBezTo>
                  <a:cubicBezTo>
                    <a:pt x="742" y="408"/>
                    <a:pt x="744" y="397"/>
                    <a:pt x="748" y="387"/>
                  </a:cubicBezTo>
                  <a:cubicBezTo>
                    <a:pt x="754" y="368"/>
                    <a:pt x="763" y="353"/>
                    <a:pt x="770" y="335"/>
                  </a:cubicBezTo>
                  <a:cubicBezTo>
                    <a:pt x="777" y="317"/>
                    <a:pt x="785" y="299"/>
                    <a:pt x="791" y="280"/>
                  </a:cubicBezTo>
                  <a:cubicBezTo>
                    <a:pt x="797" y="260"/>
                    <a:pt x="800" y="241"/>
                    <a:pt x="804" y="220"/>
                  </a:cubicBezTo>
                  <a:cubicBezTo>
                    <a:pt x="806" y="205"/>
                    <a:pt x="809" y="187"/>
                    <a:pt x="815" y="173"/>
                  </a:cubicBezTo>
                  <a:cubicBezTo>
                    <a:pt x="821" y="160"/>
                    <a:pt x="842" y="153"/>
                    <a:pt x="843" y="139"/>
                  </a:cubicBezTo>
                  <a:cubicBezTo>
                    <a:pt x="839" y="139"/>
                    <a:pt x="834" y="139"/>
                    <a:pt x="829" y="13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18"/>
            <p:cNvSpPr>
              <a:spLocks/>
            </p:cNvSpPr>
            <p:nvPr/>
          </p:nvSpPr>
          <p:spPr bwMode="auto">
            <a:xfrm>
              <a:off x="4600" y="1802"/>
              <a:ext cx="198" cy="237"/>
            </a:xfrm>
            <a:custGeom>
              <a:avLst/>
              <a:gdLst>
                <a:gd name="T0" fmla="*/ 640 w 703"/>
                <a:gd name="T1" fmla="*/ 38 h 840"/>
                <a:gd name="T2" fmla="*/ 487 w 703"/>
                <a:gd name="T3" fmla="*/ 97 h 840"/>
                <a:gd name="T4" fmla="*/ 449 w 703"/>
                <a:gd name="T5" fmla="*/ 92 h 840"/>
                <a:gd name="T6" fmla="*/ 382 w 703"/>
                <a:gd name="T7" fmla="*/ 86 h 840"/>
                <a:gd name="T8" fmla="*/ 326 w 703"/>
                <a:gd name="T9" fmla="*/ 61 h 840"/>
                <a:gd name="T10" fmla="*/ 264 w 703"/>
                <a:gd name="T11" fmla="*/ 23 h 840"/>
                <a:gd name="T12" fmla="*/ 233 w 703"/>
                <a:gd name="T13" fmla="*/ 15 h 840"/>
                <a:gd name="T14" fmla="*/ 187 w 703"/>
                <a:gd name="T15" fmla="*/ 4 h 840"/>
                <a:gd name="T16" fmla="*/ 171 w 703"/>
                <a:gd name="T17" fmla="*/ 2 h 840"/>
                <a:gd name="T18" fmla="*/ 171 w 703"/>
                <a:gd name="T19" fmla="*/ 1 h 840"/>
                <a:gd name="T20" fmla="*/ 80 w 703"/>
                <a:gd name="T21" fmla="*/ 0 h 840"/>
                <a:gd name="T22" fmla="*/ 44 w 703"/>
                <a:gd name="T23" fmla="*/ 3 h 840"/>
                <a:gd name="T24" fmla="*/ 22 w 703"/>
                <a:gd name="T25" fmla="*/ 20 h 840"/>
                <a:gd name="T26" fmla="*/ 4 w 703"/>
                <a:gd name="T27" fmla="*/ 45 h 840"/>
                <a:gd name="T28" fmla="*/ 15 w 703"/>
                <a:gd name="T29" fmla="*/ 73 h 840"/>
                <a:gd name="T30" fmla="*/ 68 w 703"/>
                <a:gd name="T31" fmla="*/ 203 h 840"/>
                <a:gd name="T32" fmla="*/ 87 w 703"/>
                <a:gd name="T33" fmla="*/ 268 h 840"/>
                <a:gd name="T34" fmla="*/ 66 w 703"/>
                <a:gd name="T35" fmla="*/ 296 h 840"/>
                <a:gd name="T36" fmla="*/ 54 w 703"/>
                <a:gd name="T37" fmla="*/ 324 h 840"/>
                <a:gd name="T38" fmla="*/ 16 w 703"/>
                <a:gd name="T39" fmla="*/ 398 h 840"/>
                <a:gd name="T40" fmla="*/ 22 w 703"/>
                <a:gd name="T41" fmla="*/ 424 h 840"/>
                <a:gd name="T42" fmla="*/ 38 w 703"/>
                <a:gd name="T43" fmla="*/ 455 h 840"/>
                <a:gd name="T44" fmla="*/ 40 w 703"/>
                <a:gd name="T45" fmla="*/ 436 h 840"/>
                <a:gd name="T46" fmla="*/ 52 w 703"/>
                <a:gd name="T47" fmla="*/ 438 h 840"/>
                <a:gd name="T48" fmla="*/ 63 w 703"/>
                <a:gd name="T49" fmla="*/ 434 h 840"/>
                <a:gd name="T50" fmla="*/ 81 w 703"/>
                <a:gd name="T51" fmla="*/ 446 h 840"/>
                <a:gd name="T52" fmla="*/ 63 w 703"/>
                <a:gd name="T53" fmla="*/ 457 h 840"/>
                <a:gd name="T54" fmla="*/ 50 w 703"/>
                <a:gd name="T55" fmla="*/ 469 h 840"/>
                <a:gd name="T56" fmla="*/ 14 w 703"/>
                <a:gd name="T57" fmla="*/ 487 h 840"/>
                <a:gd name="T58" fmla="*/ 24 w 703"/>
                <a:gd name="T59" fmla="*/ 506 h 840"/>
                <a:gd name="T60" fmla="*/ 9 w 703"/>
                <a:gd name="T61" fmla="*/ 521 h 840"/>
                <a:gd name="T62" fmla="*/ 56 w 703"/>
                <a:gd name="T63" fmla="*/ 549 h 840"/>
                <a:gd name="T64" fmla="*/ 125 w 703"/>
                <a:gd name="T65" fmla="*/ 583 h 840"/>
                <a:gd name="T66" fmla="*/ 261 w 703"/>
                <a:gd name="T67" fmla="*/ 654 h 840"/>
                <a:gd name="T68" fmla="*/ 319 w 703"/>
                <a:gd name="T69" fmla="*/ 688 h 840"/>
                <a:gd name="T70" fmla="*/ 343 w 703"/>
                <a:gd name="T71" fmla="*/ 710 h 840"/>
                <a:gd name="T72" fmla="*/ 353 w 703"/>
                <a:gd name="T73" fmla="*/ 741 h 840"/>
                <a:gd name="T74" fmla="*/ 396 w 703"/>
                <a:gd name="T75" fmla="*/ 778 h 840"/>
                <a:gd name="T76" fmla="*/ 423 w 703"/>
                <a:gd name="T77" fmla="*/ 811 h 840"/>
                <a:gd name="T78" fmla="*/ 447 w 703"/>
                <a:gd name="T79" fmla="*/ 829 h 840"/>
                <a:gd name="T80" fmla="*/ 467 w 703"/>
                <a:gd name="T81" fmla="*/ 840 h 840"/>
                <a:gd name="T82" fmla="*/ 468 w 703"/>
                <a:gd name="T83" fmla="*/ 840 h 840"/>
                <a:gd name="T84" fmla="*/ 489 w 703"/>
                <a:gd name="T85" fmla="*/ 822 h 840"/>
                <a:gd name="T86" fmla="*/ 501 w 703"/>
                <a:gd name="T87" fmla="*/ 796 h 840"/>
                <a:gd name="T88" fmla="*/ 540 w 703"/>
                <a:gd name="T89" fmla="*/ 719 h 840"/>
                <a:gd name="T90" fmla="*/ 565 w 703"/>
                <a:gd name="T91" fmla="*/ 676 h 840"/>
                <a:gd name="T92" fmla="*/ 587 w 703"/>
                <a:gd name="T93" fmla="*/ 662 h 840"/>
                <a:gd name="T94" fmla="*/ 604 w 703"/>
                <a:gd name="T95" fmla="*/ 641 h 840"/>
                <a:gd name="T96" fmla="*/ 633 w 703"/>
                <a:gd name="T97" fmla="*/ 593 h 840"/>
                <a:gd name="T98" fmla="*/ 656 w 703"/>
                <a:gd name="T99" fmla="*/ 579 h 840"/>
                <a:gd name="T100" fmla="*/ 672 w 703"/>
                <a:gd name="T101" fmla="*/ 559 h 840"/>
                <a:gd name="T102" fmla="*/ 641 w 703"/>
                <a:gd name="T103" fmla="*/ 513 h 840"/>
                <a:gd name="T104" fmla="*/ 624 w 703"/>
                <a:gd name="T105" fmla="*/ 488 h 840"/>
                <a:gd name="T106" fmla="*/ 624 w 703"/>
                <a:gd name="T107" fmla="*/ 454 h 840"/>
                <a:gd name="T108" fmla="*/ 624 w 703"/>
                <a:gd name="T109" fmla="*/ 312 h 840"/>
                <a:gd name="T110" fmla="*/ 619 w 703"/>
                <a:gd name="T111" fmla="*/ 172 h 840"/>
                <a:gd name="T112" fmla="*/ 622 w 703"/>
                <a:gd name="T113" fmla="*/ 142 h 840"/>
                <a:gd name="T114" fmla="*/ 644 w 703"/>
                <a:gd name="T115" fmla="*/ 115 h 840"/>
                <a:gd name="T116" fmla="*/ 681 w 703"/>
                <a:gd name="T117" fmla="*/ 64 h 840"/>
                <a:gd name="T118" fmla="*/ 703 w 703"/>
                <a:gd name="T119" fmla="*/ 44 h 840"/>
                <a:gd name="T120" fmla="*/ 640 w 703"/>
                <a:gd name="T121" fmla="*/ 3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3" h="840">
                  <a:moveTo>
                    <a:pt x="640" y="38"/>
                  </a:moveTo>
                  <a:cubicBezTo>
                    <a:pt x="582" y="32"/>
                    <a:pt x="522" y="47"/>
                    <a:pt x="487" y="97"/>
                  </a:cubicBezTo>
                  <a:cubicBezTo>
                    <a:pt x="475" y="93"/>
                    <a:pt x="462" y="93"/>
                    <a:pt x="449" y="92"/>
                  </a:cubicBezTo>
                  <a:cubicBezTo>
                    <a:pt x="426" y="90"/>
                    <a:pt x="404" y="89"/>
                    <a:pt x="382" y="86"/>
                  </a:cubicBezTo>
                  <a:cubicBezTo>
                    <a:pt x="361" y="84"/>
                    <a:pt x="344" y="73"/>
                    <a:pt x="326" y="61"/>
                  </a:cubicBezTo>
                  <a:cubicBezTo>
                    <a:pt x="305" y="48"/>
                    <a:pt x="285" y="35"/>
                    <a:pt x="264" y="23"/>
                  </a:cubicBezTo>
                  <a:cubicBezTo>
                    <a:pt x="252" y="16"/>
                    <a:pt x="247" y="16"/>
                    <a:pt x="233" y="15"/>
                  </a:cubicBezTo>
                  <a:cubicBezTo>
                    <a:pt x="217" y="15"/>
                    <a:pt x="202" y="5"/>
                    <a:pt x="187" y="4"/>
                  </a:cubicBezTo>
                  <a:cubicBezTo>
                    <a:pt x="176" y="4"/>
                    <a:pt x="180" y="13"/>
                    <a:pt x="171" y="2"/>
                  </a:cubicBezTo>
                  <a:cubicBezTo>
                    <a:pt x="171" y="2"/>
                    <a:pt x="171" y="1"/>
                    <a:pt x="171" y="1"/>
                  </a:cubicBezTo>
                  <a:cubicBezTo>
                    <a:pt x="142" y="8"/>
                    <a:pt x="109" y="0"/>
                    <a:pt x="80" y="0"/>
                  </a:cubicBezTo>
                  <a:cubicBezTo>
                    <a:pt x="67" y="0"/>
                    <a:pt x="56" y="2"/>
                    <a:pt x="44" y="3"/>
                  </a:cubicBezTo>
                  <a:cubicBezTo>
                    <a:pt x="30" y="5"/>
                    <a:pt x="29" y="7"/>
                    <a:pt x="22" y="20"/>
                  </a:cubicBezTo>
                  <a:cubicBezTo>
                    <a:pt x="18" y="28"/>
                    <a:pt x="7" y="37"/>
                    <a:pt x="4" y="45"/>
                  </a:cubicBezTo>
                  <a:cubicBezTo>
                    <a:pt x="0" y="56"/>
                    <a:pt x="10" y="63"/>
                    <a:pt x="15" y="73"/>
                  </a:cubicBezTo>
                  <a:cubicBezTo>
                    <a:pt x="37" y="113"/>
                    <a:pt x="53" y="159"/>
                    <a:pt x="68" y="203"/>
                  </a:cubicBezTo>
                  <a:cubicBezTo>
                    <a:pt x="74" y="219"/>
                    <a:pt x="90" y="251"/>
                    <a:pt x="87" y="268"/>
                  </a:cubicBezTo>
                  <a:cubicBezTo>
                    <a:pt x="84" y="279"/>
                    <a:pt x="72" y="286"/>
                    <a:pt x="66" y="296"/>
                  </a:cubicBezTo>
                  <a:cubicBezTo>
                    <a:pt x="61" y="305"/>
                    <a:pt x="57" y="315"/>
                    <a:pt x="54" y="324"/>
                  </a:cubicBezTo>
                  <a:cubicBezTo>
                    <a:pt x="43" y="350"/>
                    <a:pt x="33" y="376"/>
                    <a:pt x="16" y="398"/>
                  </a:cubicBezTo>
                  <a:cubicBezTo>
                    <a:pt x="3" y="414"/>
                    <a:pt x="12" y="410"/>
                    <a:pt x="22" y="424"/>
                  </a:cubicBezTo>
                  <a:cubicBezTo>
                    <a:pt x="28" y="432"/>
                    <a:pt x="34" y="446"/>
                    <a:pt x="38" y="455"/>
                  </a:cubicBezTo>
                  <a:cubicBezTo>
                    <a:pt x="41" y="449"/>
                    <a:pt x="40" y="443"/>
                    <a:pt x="40" y="436"/>
                  </a:cubicBezTo>
                  <a:cubicBezTo>
                    <a:pt x="44" y="436"/>
                    <a:pt x="50" y="438"/>
                    <a:pt x="52" y="438"/>
                  </a:cubicBezTo>
                  <a:cubicBezTo>
                    <a:pt x="56" y="437"/>
                    <a:pt x="60" y="434"/>
                    <a:pt x="63" y="434"/>
                  </a:cubicBezTo>
                  <a:cubicBezTo>
                    <a:pt x="72" y="433"/>
                    <a:pt x="78" y="435"/>
                    <a:pt x="81" y="446"/>
                  </a:cubicBezTo>
                  <a:cubicBezTo>
                    <a:pt x="84" y="461"/>
                    <a:pt x="75" y="454"/>
                    <a:pt x="63" y="457"/>
                  </a:cubicBezTo>
                  <a:cubicBezTo>
                    <a:pt x="53" y="459"/>
                    <a:pt x="58" y="463"/>
                    <a:pt x="50" y="469"/>
                  </a:cubicBezTo>
                  <a:cubicBezTo>
                    <a:pt x="38" y="479"/>
                    <a:pt x="14" y="464"/>
                    <a:pt x="14" y="487"/>
                  </a:cubicBezTo>
                  <a:cubicBezTo>
                    <a:pt x="14" y="496"/>
                    <a:pt x="23" y="498"/>
                    <a:pt x="24" y="506"/>
                  </a:cubicBezTo>
                  <a:cubicBezTo>
                    <a:pt x="24" y="514"/>
                    <a:pt x="15" y="517"/>
                    <a:pt x="9" y="521"/>
                  </a:cubicBezTo>
                  <a:cubicBezTo>
                    <a:pt x="6" y="523"/>
                    <a:pt x="52" y="547"/>
                    <a:pt x="56" y="549"/>
                  </a:cubicBezTo>
                  <a:cubicBezTo>
                    <a:pt x="79" y="560"/>
                    <a:pt x="102" y="571"/>
                    <a:pt x="125" y="583"/>
                  </a:cubicBezTo>
                  <a:cubicBezTo>
                    <a:pt x="171" y="606"/>
                    <a:pt x="216" y="630"/>
                    <a:pt x="261" y="654"/>
                  </a:cubicBezTo>
                  <a:cubicBezTo>
                    <a:pt x="281" y="664"/>
                    <a:pt x="299" y="678"/>
                    <a:pt x="319" y="688"/>
                  </a:cubicBezTo>
                  <a:cubicBezTo>
                    <a:pt x="331" y="694"/>
                    <a:pt x="339" y="695"/>
                    <a:pt x="343" y="710"/>
                  </a:cubicBezTo>
                  <a:cubicBezTo>
                    <a:pt x="346" y="720"/>
                    <a:pt x="346" y="731"/>
                    <a:pt x="353" y="741"/>
                  </a:cubicBezTo>
                  <a:cubicBezTo>
                    <a:pt x="364" y="756"/>
                    <a:pt x="381" y="767"/>
                    <a:pt x="396" y="778"/>
                  </a:cubicBezTo>
                  <a:cubicBezTo>
                    <a:pt x="409" y="788"/>
                    <a:pt x="413" y="798"/>
                    <a:pt x="423" y="811"/>
                  </a:cubicBezTo>
                  <a:cubicBezTo>
                    <a:pt x="429" y="819"/>
                    <a:pt x="438" y="824"/>
                    <a:pt x="447" y="829"/>
                  </a:cubicBezTo>
                  <a:cubicBezTo>
                    <a:pt x="452" y="832"/>
                    <a:pt x="460" y="836"/>
                    <a:pt x="467" y="840"/>
                  </a:cubicBezTo>
                  <a:cubicBezTo>
                    <a:pt x="467" y="840"/>
                    <a:pt x="468" y="840"/>
                    <a:pt x="468" y="840"/>
                  </a:cubicBezTo>
                  <a:cubicBezTo>
                    <a:pt x="475" y="832"/>
                    <a:pt x="483" y="832"/>
                    <a:pt x="489" y="822"/>
                  </a:cubicBezTo>
                  <a:cubicBezTo>
                    <a:pt x="494" y="814"/>
                    <a:pt x="496" y="804"/>
                    <a:pt x="501" y="796"/>
                  </a:cubicBezTo>
                  <a:cubicBezTo>
                    <a:pt x="518" y="771"/>
                    <a:pt x="528" y="746"/>
                    <a:pt x="540" y="719"/>
                  </a:cubicBezTo>
                  <a:cubicBezTo>
                    <a:pt x="547" y="703"/>
                    <a:pt x="559" y="690"/>
                    <a:pt x="565" y="676"/>
                  </a:cubicBezTo>
                  <a:cubicBezTo>
                    <a:pt x="572" y="673"/>
                    <a:pt x="581" y="667"/>
                    <a:pt x="587" y="662"/>
                  </a:cubicBezTo>
                  <a:cubicBezTo>
                    <a:pt x="598" y="655"/>
                    <a:pt x="599" y="650"/>
                    <a:pt x="604" y="641"/>
                  </a:cubicBezTo>
                  <a:cubicBezTo>
                    <a:pt x="613" y="624"/>
                    <a:pt x="618" y="606"/>
                    <a:pt x="633" y="593"/>
                  </a:cubicBezTo>
                  <a:cubicBezTo>
                    <a:pt x="640" y="587"/>
                    <a:pt x="649" y="585"/>
                    <a:pt x="656" y="579"/>
                  </a:cubicBezTo>
                  <a:cubicBezTo>
                    <a:pt x="662" y="574"/>
                    <a:pt x="667" y="566"/>
                    <a:pt x="672" y="559"/>
                  </a:cubicBezTo>
                  <a:cubicBezTo>
                    <a:pt x="662" y="544"/>
                    <a:pt x="652" y="527"/>
                    <a:pt x="641" y="513"/>
                  </a:cubicBezTo>
                  <a:cubicBezTo>
                    <a:pt x="633" y="503"/>
                    <a:pt x="625" y="501"/>
                    <a:pt x="624" y="488"/>
                  </a:cubicBezTo>
                  <a:cubicBezTo>
                    <a:pt x="622" y="477"/>
                    <a:pt x="624" y="465"/>
                    <a:pt x="624" y="454"/>
                  </a:cubicBezTo>
                  <a:cubicBezTo>
                    <a:pt x="624" y="406"/>
                    <a:pt x="623" y="359"/>
                    <a:pt x="624" y="312"/>
                  </a:cubicBezTo>
                  <a:cubicBezTo>
                    <a:pt x="624" y="265"/>
                    <a:pt x="622" y="219"/>
                    <a:pt x="619" y="172"/>
                  </a:cubicBezTo>
                  <a:cubicBezTo>
                    <a:pt x="619" y="160"/>
                    <a:pt x="616" y="154"/>
                    <a:pt x="622" y="142"/>
                  </a:cubicBezTo>
                  <a:cubicBezTo>
                    <a:pt x="628" y="132"/>
                    <a:pt x="636" y="124"/>
                    <a:pt x="644" y="115"/>
                  </a:cubicBezTo>
                  <a:cubicBezTo>
                    <a:pt x="658" y="100"/>
                    <a:pt x="667" y="80"/>
                    <a:pt x="681" y="64"/>
                  </a:cubicBezTo>
                  <a:cubicBezTo>
                    <a:pt x="687" y="57"/>
                    <a:pt x="696" y="51"/>
                    <a:pt x="703" y="44"/>
                  </a:cubicBezTo>
                  <a:cubicBezTo>
                    <a:pt x="682" y="48"/>
                    <a:pt x="663" y="40"/>
                    <a:pt x="640" y="3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19"/>
            <p:cNvSpPr>
              <a:spLocks/>
            </p:cNvSpPr>
            <p:nvPr/>
          </p:nvSpPr>
          <p:spPr bwMode="auto">
            <a:xfrm>
              <a:off x="4490" y="1949"/>
              <a:ext cx="268" cy="273"/>
            </a:xfrm>
            <a:custGeom>
              <a:avLst/>
              <a:gdLst>
                <a:gd name="T0" fmla="*/ 395 w 950"/>
                <a:gd name="T1" fmla="*/ 28 h 966"/>
                <a:gd name="T2" fmla="*/ 394 w 950"/>
                <a:gd name="T3" fmla="*/ 43 h 966"/>
                <a:gd name="T4" fmla="*/ 372 w 950"/>
                <a:gd name="T5" fmla="*/ 53 h 966"/>
                <a:gd name="T6" fmla="*/ 349 w 950"/>
                <a:gd name="T7" fmla="*/ 80 h 966"/>
                <a:gd name="T8" fmla="*/ 326 w 950"/>
                <a:gd name="T9" fmla="*/ 98 h 966"/>
                <a:gd name="T10" fmla="*/ 380 w 950"/>
                <a:gd name="T11" fmla="*/ 98 h 966"/>
                <a:gd name="T12" fmla="*/ 313 w 950"/>
                <a:gd name="T13" fmla="*/ 123 h 966"/>
                <a:gd name="T14" fmla="*/ 290 w 950"/>
                <a:gd name="T15" fmla="*/ 166 h 966"/>
                <a:gd name="T16" fmla="*/ 284 w 950"/>
                <a:gd name="T17" fmla="*/ 161 h 966"/>
                <a:gd name="T18" fmla="*/ 285 w 950"/>
                <a:gd name="T19" fmla="*/ 132 h 966"/>
                <a:gd name="T20" fmla="*/ 274 w 950"/>
                <a:gd name="T21" fmla="*/ 128 h 966"/>
                <a:gd name="T22" fmla="*/ 244 w 950"/>
                <a:gd name="T23" fmla="*/ 120 h 966"/>
                <a:gd name="T24" fmla="*/ 230 w 950"/>
                <a:gd name="T25" fmla="*/ 128 h 966"/>
                <a:gd name="T26" fmla="*/ 235 w 950"/>
                <a:gd name="T27" fmla="*/ 138 h 966"/>
                <a:gd name="T28" fmla="*/ 219 w 950"/>
                <a:gd name="T29" fmla="*/ 161 h 966"/>
                <a:gd name="T30" fmla="*/ 195 w 950"/>
                <a:gd name="T31" fmla="*/ 162 h 966"/>
                <a:gd name="T32" fmla="*/ 193 w 950"/>
                <a:gd name="T33" fmla="*/ 124 h 966"/>
                <a:gd name="T34" fmla="*/ 182 w 950"/>
                <a:gd name="T35" fmla="*/ 96 h 966"/>
                <a:gd name="T36" fmla="*/ 200 w 950"/>
                <a:gd name="T37" fmla="*/ 31 h 966"/>
                <a:gd name="T38" fmla="*/ 169 w 950"/>
                <a:gd name="T39" fmla="*/ 7 h 966"/>
                <a:gd name="T40" fmla="*/ 78 w 950"/>
                <a:gd name="T41" fmla="*/ 9 h 966"/>
                <a:gd name="T42" fmla="*/ 99 w 950"/>
                <a:gd name="T43" fmla="*/ 68 h 966"/>
                <a:gd name="T44" fmla="*/ 111 w 950"/>
                <a:gd name="T45" fmla="*/ 119 h 966"/>
                <a:gd name="T46" fmla="*/ 92 w 950"/>
                <a:gd name="T47" fmla="*/ 170 h 966"/>
                <a:gd name="T48" fmla="*/ 40 w 950"/>
                <a:gd name="T49" fmla="*/ 279 h 966"/>
                <a:gd name="T50" fmla="*/ 5 w 950"/>
                <a:gd name="T51" fmla="*/ 348 h 966"/>
                <a:gd name="T52" fmla="*/ 26 w 950"/>
                <a:gd name="T53" fmla="*/ 383 h 966"/>
                <a:gd name="T54" fmla="*/ 33 w 950"/>
                <a:gd name="T55" fmla="*/ 422 h 966"/>
                <a:gd name="T56" fmla="*/ 61 w 950"/>
                <a:gd name="T57" fmla="*/ 497 h 966"/>
                <a:gd name="T58" fmla="*/ 89 w 950"/>
                <a:gd name="T59" fmla="*/ 551 h 966"/>
                <a:gd name="T60" fmla="*/ 92 w 950"/>
                <a:gd name="T61" fmla="*/ 576 h 966"/>
                <a:gd name="T62" fmla="*/ 97 w 950"/>
                <a:gd name="T63" fmla="*/ 601 h 966"/>
                <a:gd name="T64" fmla="*/ 119 w 950"/>
                <a:gd name="T65" fmla="*/ 635 h 966"/>
                <a:gd name="T66" fmla="*/ 133 w 950"/>
                <a:gd name="T67" fmla="*/ 664 h 966"/>
                <a:gd name="T68" fmla="*/ 195 w 950"/>
                <a:gd name="T69" fmla="*/ 712 h 966"/>
                <a:gd name="T70" fmla="*/ 380 w 950"/>
                <a:gd name="T71" fmla="*/ 770 h 966"/>
                <a:gd name="T72" fmla="*/ 436 w 950"/>
                <a:gd name="T73" fmla="*/ 847 h 966"/>
                <a:gd name="T74" fmla="*/ 443 w 950"/>
                <a:gd name="T75" fmla="*/ 907 h 966"/>
                <a:gd name="T76" fmla="*/ 532 w 950"/>
                <a:gd name="T77" fmla="*/ 946 h 966"/>
                <a:gd name="T78" fmla="*/ 597 w 950"/>
                <a:gd name="T79" fmla="*/ 952 h 966"/>
                <a:gd name="T80" fmla="*/ 694 w 950"/>
                <a:gd name="T81" fmla="*/ 945 h 966"/>
                <a:gd name="T82" fmla="*/ 790 w 950"/>
                <a:gd name="T83" fmla="*/ 927 h 966"/>
                <a:gd name="T84" fmla="*/ 910 w 950"/>
                <a:gd name="T85" fmla="*/ 868 h 966"/>
                <a:gd name="T86" fmla="*/ 911 w 950"/>
                <a:gd name="T87" fmla="*/ 829 h 966"/>
                <a:gd name="T88" fmla="*/ 886 w 950"/>
                <a:gd name="T89" fmla="*/ 794 h 966"/>
                <a:gd name="T90" fmla="*/ 873 w 950"/>
                <a:gd name="T91" fmla="*/ 745 h 966"/>
                <a:gd name="T92" fmla="*/ 860 w 950"/>
                <a:gd name="T93" fmla="*/ 648 h 966"/>
                <a:gd name="T94" fmla="*/ 862 w 950"/>
                <a:gd name="T95" fmla="*/ 559 h 966"/>
                <a:gd name="T96" fmla="*/ 842 w 950"/>
                <a:gd name="T97" fmla="*/ 476 h 966"/>
                <a:gd name="T98" fmla="*/ 830 w 950"/>
                <a:gd name="T99" fmla="*/ 417 h 966"/>
                <a:gd name="T100" fmla="*/ 847 w 950"/>
                <a:gd name="T101" fmla="*/ 346 h 966"/>
                <a:gd name="T102" fmla="*/ 835 w 950"/>
                <a:gd name="T103" fmla="*/ 306 h 966"/>
                <a:gd name="T104" fmla="*/ 784 w 950"/>
                <a:gd name="T105" fmla="*/ 255 h 966"/>
                <a:gd name="T106" fmla="*/ 731 w 950"/>
                <a:gd name="T107" fmla="*/ 187 h 966"/>
                <a:gd name="T108" fmla="*/ 649 w 950"/>
                <a:gd name="T109" fmla="*/ 131 h 966"/>
                <a:gd name="T110" fmla="*/ 444 w 950"/>
                <a:gd name="T111" fmla="*/ 26 h 966"/>
                <a:gd name="T112" fmla="*/ 396 w 950"/>
                <a:gd name="T113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0" h="966">
                  <a:moveTo>
                    <a:pt x="386" y="13"/>
                  </a:moveTo>
                  <a:cubicBezTo>
                    <a:pt x="386" y="21"/>
                    <a:pt x="396" y="19"/>
                    <a:pt x="395" y="28"/>
                  </a:cubicBezTo>
                  <a:cubicBezTo>
                    <a:pt x="392" y="27"/>
                    <a:pt x="386" y="26"/>
                    <a:pt x="383" y="24"/>
                  </a:cubicBezTo>
                  <a:cubicBezTo>
                    <a:pt x="382" y="33"/>
                    <a:pt x="394" y="34"/>
                    <a:pt x="394" y="43"/>
                  </a:cubicBezTo>
                  <a:cubicBezTo>
                    <a:pt x="385" y="45"/>
                    <a:pt x="378" y="35"/>
                    <a:pt x="373" y="36"/>
                  </a:cubicBezTo>
                  <a:cubicBezTo>
                    <a:pt x="364" y="38"/>
                    <a:pt x="365" y="49"/>
                    <a:pt x="372" y="53"/>
                  </a:cubicBezTo>
                  <a:cubicBezTo>
                    <a:pt x="367" y="58"/>
                    <a:pt x="357" y="55"/>
                    <a:pt x="359" y="66"/>
                  </a:cubicBezTo>
                  <a:cubicBezTo>
                    <a:pt x="352" y="66"/>
                    <a:pt x="348" y="72"/>
                    <a:pt x="349" y="80"/>
                  </a:cubicBezTo>
                  <a:cubicBezTo>
                    <a:pt x="353" y="81"/>
                    <a:pt x="355" y="84"/>
                    <a:pt x="358" y="85"/>
                  </a:cubicBezTo>
                  <a:cubicBezTo>
                    <a:pt x="349" y="89"/>
                    <a:pt x="327" y="86"/>
                    <a:pt x="326" y="98"/>
                  </a:cubicBezTo>
                  <a:cubicBezTo>
                    <a:pt x="336" y="98"/>
                    <a:pt x="347" y="101"/>
                    <a:pt x="356" y="100"/>
                  </a:cubicBezTo>
                  <a:cubicBezTo>
                    <a:pt x="361" y="100"/>
                    <a:pt x="377" y="90"/>
                    <a:pt x="380" y="98"/>
                  </a:cubicBezTo>
                  <a:cubicBezTo>
                    <a:pt x="384" y="107"/>
                    <a:pt x="346" y="122"/>
                    <a:pt x="344" y="136"/>
                  </a:cubicBezTo>
                  <a:cubicBezTo>
                    <a:pt x="335" y="137"/>
                    <a:pt x="316" y="132"/>
                    <a:pt x="313" y="123"/>
                  </a:cubicBezTo>
                  <a:cubicBezTo>
                    <a:pt x="281" y="117"/>
                    <a:pt x="308" y="154"/>
                    <a:pt x="308" y="165"/>
                  </a:cubicBezTo>
                  <a:cubicBezTo>
                    <a:pt x="300" y="161"/>
                    <a:pt x="296" y="162"/>
                    <a:pt x="290" y="166"/>
                  </a:cubicBezTo>
                  <a:cubicBezTo>
                    <a:pt x="289" y="166"/>
                    <a:pt x="274" y="184"/>
                    <a:pt x="278" y="166"/>
                  </a:cubicBezTo>
                  <a:cubicBezTo>
                    <a:pt x="279" y="161"/>
                    <a:pt x="283" y="164"/>
                    <a:pt x="284" y="161"/>
                  </a:cubicBezTo>
                  <a:cubicBezTo>
                    <a:pt x="285" y="158"/>
                    <a:pt x="286" y="157"/>
                    <a:pt x="286" y="153"/>
                  </a:cubicBezTo>
                  <a:cubicBezTo>
                    <a:pt x="287" y="149"/>
                    <a:pt x="285" y="139"/>
                    <a:pt x="285" y="132"/>
                  </a:cubicBezTo>
                  <a:cubicBezTo>
                    <a:pt x="283" y="133"/>
                    <a:pt x="281" y="132"/>
                    <a:pt x="279" y="133"/>
                  </a:cubicBezTo>
                  <a:cubicBezTo>
                    <a:pt x="278" y="132"/>
                    <a:pt x="275" y="129"/>
                    <a:pt x="274" y="128"/>
                  </a:cubicBezTo>
                  <a:cubicBezTo>
                    <a:pt x="263" y="142"/>
                    <a:pt x="262" y="131"/>
                    <a:pt x="253" y="123"/>
                  </a:cubicBezTo>
                  <a:cubicBezTo>
                    <a:pt x="252" y="122"/>
                    <a:pt x="245" y="120"/>
                    <a:pt x="244" y="120"/>
                  </a:cubicBezTo>
                  <a:cubicBezTo>
                    <a:pt x="240" y="117"/>
                    <a:pt x="244" y="114"/>
                    <a:pt x="238" y="114"/>
                  </a:cubicBezTo>
                  <a:cubicBezTo>
                    <a:pt x="229" y="114"/>
                    <a:pt x="229" y="120"/>
                    <a:pt x="230" y="128"/>
                  </a:cubicBezTo>
                  <a:cubicBezTo>
                    <a:pt x="228" y="127"/>
                    <a:pt x="226" y="128"/>
                    <a:pt x="224" y="128"/>
                  </a:cubicBezTo>
                  <a:cubicBezTo>
                    <a:pt x="227" y="129"/>
                    <a:pt x="234" y="134"/>
                    <a:pt x="235" y="138"/>
                  </a:cubicBezTo>
                  <a:cubicBezTo>
                    <a:pt x="230" y="140"/>
                    <a:pt x="224" y="138"/>
                    <a:pt x="219" y="136"/>
                  </a:cubicBezTo>
                  <a:cubicBezTo>
                    <a:pt x="214" y="145"/>
                    <a:pt x="232" y="159"/>
                    <a:pt x="219" y="161"/>
                  </a:cubicBezTo>
                  <a:cubicBezTo>
                    <a:pt x="216" y="161"/>
                    <a:pt x="213" y="154"/>
                    <a:pt x="208" y="154"/>
                  </a:cubicBezTo>
                  <a:cubicBezTo>
                    <a:pt x="203" y="154"/>
                    <a:pt x="203" y="163"/>
                    <a:pt x="195" y="162"/>
                  </a:cubicBezTo>
                  <a:cubicBezTo>
                    <a:pt x="194" y="155"/>
                    <a:pt x="191" y="148"/>
                    <a:pt x="190" y="142"/>
                  </a:cubicBezTo>
                  <a:cubicBezTo>
                    <a:pt x="189" y="133"/>
                    <a:pt x="192" y="133"/>
                    <a:pt x="193" y="124"/>
                  </a:cubicBezTo>
                  <a:cubicBezTo>
                    <a:pt x="186" y="124"/>
                    <a:pt x="181" y="121"/>
                    <a:pt x="181" y="114"/>
                  </a:cubicBezTo>
                  <a:cubicBezTo>
                    <a:pt x="195" y="112"/>
                    <a:pt x="183" y="102"/>
                    <a:pt x="182" y="96"/>
                  </a:cubicBezTo>
                  <a:cubicBezTo>
                    <a:pt x="179" y="87"/>
                    <a:pt x="182" y="82"/>
                    <a:pt x="185" y="73"/>
                  </a:cubicBezTo>
                  <a:cubicBezTo>
                    <a:pt x="189" y="59"/>
                    <a:pt x="198" y="45"/>
                    <a:pt x="200" y="31"/>
                  </a:cubicBezTo>
                  <a:cubicBezTo>
                    <a:pt x="201" y="25"/>
                    <a:pt x="201" y="12"/>
                    <a:pt x="197" y="8"/>
                  </a:cubicBezTo>
                  <a:cubicBezTo>
                    <a:pt x="190" y="1"/>
                    <a:pt x="177" y="7"/>
                    <a:pt x="169" y="7"/>
                  </a:cubicBezTo>
                  <a:cubicBezTo>
                    <a:pt x="154" y="6"/>
                    <a:pt x="140" y="4"/>
                    <a:pt x="124" y="6"/>
                  </a:cubicBezTo>
                  <a:cubicBezTo>
                    <a:pt x="109" y="7"/>
                    <a:pt x="93" y="5"/>
                    <a:pt x="78" y="9"/>
                  </a:cubicBezTo>
                  <a:cubicBezTo>
                    <a:pt x="76" y="19"/>
                    <a:pt x="88" y="30"/>
                    <a:pt x="92" y="39"/>
                  </a:cubicBezTo>
                  <a:cubicBezTo>
                    <a:pt x="94" y="47"/>
                    <a:pt x="98" y="59"/>
                    <a:pt x="99" y="68"/>
                  </a:cubicBezTo>
                  <a:cubicBezTo>
                    <a:pt x="100" y="80"/>
                    <a:pt x="100" y="85"/>
                    <a:pt x="107" y="95"/>
                  </a:cubicBezTo>
                  <a:cubicBezTo>
                    <a:pt x="112" y="103"/>
                    <a:pt x="119" y="110"/>
                    <a:pt x="111" y="119"/>
                  </a:cubicBezTo>
                  <a:cubicBezTo>
                    <a:pt x="102" y="129"/>
                    <a:pt x="93" y="121"/>
                    <a:pt x="89" y="137"/>
                  </a:cubicBezTo>
                  <a:cubicBezTo>
                    <a:pt x="87" y="147"/>
                    <a:pt x="88" y="162"/>
                    <a:pt x="92" y="170"/>
                  </a:cubicBezTo>
                  <a:cubicBezTo>
                    <a:pt x="102" y="193"/>
                    <a:pt x="124" y="194"/>
                    <a:pt x="97" y="214"/>
                  </a:cubicBezTo>
                  <a:cubicBezTo>
                    <a:pt x="74" y="231"/>
                    <a:pt x="61" y="260"/>
                    <a:pt x="40" y="279"/>
                  </a:cubicBezTo>
                  <a:cubicBezTo>
                    <a:pt x="30" y="288"/>
                    <a:pt x="20" y="297"/>
                    <a:pt x="11" y="306"/>
                  </a:cubicBezTo>
                  <a:cubicBezTo>
                    <a:pt x="0" y="318"/>
                    <a:pt x="4" y="332"/>
                    <a:pt x="5" y="348"/>
                  </a:cubicBezTo>
                  <a:cubicBezTo>
                    <a:pt x="15" y="352"/>
                    <a:pt x="17" y="347"/>
                    <a:pt x="23" y="357"/>
                  </a:cubicBezTo>
                  <a:cubicBezTo>
                    <a:pt x="27" y="363"/>
                    <a:pt x="28" y="376"/>
                    <a:pt x="26" y="383"/>
                  </a:cubicBezTo>
                  <a:cubicBezTo>
                    <a:pt x="24" y="392"/>
                    <a:pt x="17" y="393"/>
                    <a:pt x="20" y="403"/>
                  </a:cubicBezTo>
                  <a:cubicBezTo>
                    <a:pt x="23" y="410"/>
                    <a:pt x="31" y="413"/>
                    <a:pt x="33" y="422"/>
                  </a:cubicBezTo>
                  <a:cubicBezTo>
                    <a:pt x="39" y="444"/>
                    <a:pt x="11" y="456"/>
                    <a:pt x="18" y="479"/>
                  </a:cubicBezTo>
                  <a:cubicBezTo>
                    <a:pt x="26" y="507"/>
                    <a:pt x="49" y="480"/>
                    <a:pt x="61" y="497"/>
                  </a:cubicBezTo>
                  <a:cubicBezTo>
                    <a:pt x="68" y="506"/>
                    <a:pt x="71" y="516"/>
                    <a:pt x="79" y="526"/>
                  </a:cubicBezTo>
                  <a:cubicBezTo>
                    <a:pt x="87" y="535"/>
                    <a:pt x="91" y="541"/>
                    <a:pt x="89" y="551"/>
                  </a:cubicBezTo>
                  <a:cubicBezTo>
                    <a:pt x="87" y="556"/>
                    <a:pt x="82" y="555"/>
                    <a:pt x="82" y="562"/>
                  </a:cubicBezTo>
                  <a:cubicBezTo>
                    <a:pt x="83" y="566"/>
                    <a:pt x="91" y="571"/>
                    <a:pt x="92" y="576"/>
                  </a:cubicBezTo>
                  <a:cubicBezTo>
                    <a:pt x="93" y="581"/>
                    <a:pt x="88" y="585"/>
                    <a:pt x="89" y="590"/>
                  </a:cubicBezTo>
                  <a:cubicBezTo>
                    <a:pt x="91" y="597"/>
                    <a:pt x="93" y="595"/>
                    <a:pt x="97" y="601"/>
                  </a:cubicBezTo>
                  <a:cubicBezTo>
                    <a:pt x="103" y="609"/>
                    <a:pt x="103" y="618"/>
                    <a:pt x="108" y="626"/>
                  </a:cubicBezTo>
                  <a:cubicBezTo>
                    <a:pt x="110" y="629"/>
                    <a:pt x="117" y="631"/>
                    <a:pt x="119" y="635"/>
                  </a:cubicBezTo>
                  <a:cubicBezTo>
                    <a:pt x="123" y="641"/>
                    <a:pt x="120" y="645"/>
                    <a:pt x="122" y="651"/>
                  </a:cubicBezTo>
                  <a:cubicBezTo>
                    <a:pt x="125" y="661"/>
                    <a:pt x="128" y="657"/>
                    <a:pt x="133" y="664"/>
                  </a:cubicBezTo>
                  <a:cubicBezTo>
                    <a:pt x="137" y="670"/>
                    <a:pt x="135" y="677"/>
                    <a:pt x="140" y="684"/>
                  </a:cubicBezTo>
                  <a:cubicBezTo>
                    <a:pt x="151" y="697"/>
                    <a:pt x="180" y="704"/>
                    <a:pt x="195" y="712"/>
                  </a:cubicBezTo>
                  <a:cubicBezTo>
                    <a:pt x="219" y="724"/>
                    <a:pt x="242" y="737"/>
                    <a:pt x="266" y="751"/>
                  </a:cubicBezTo>
                  <a:cubicBezTo>
                    <a:pt x="300" y="771"/>
                    <a:pt x="343" y="756"/>
                    <a:pt x="380" y="770"/>
                  </a:cubicBezTo>
                  <a:cubicBezTo>
                    <a:pt x="390" y="747"/>
                    <a:pt x="414" y="782"/>
                    <a:pt x="418" y="792"/>
                  </a:cubicBezTo>
                  <a:cubicBezTo>
                    <a:pt x="427" y="810"/>
                    <a:pt x="431" y="828"/>
                    <a:pt x="436" y="847"/>
                  </a:cubicBezTo>
                  <a:cubicBezTo>
                    <a:pt x="439" y="856"/>
                    <a:pt x="441" y="867"/>
                    <a:pt x="443" y="877"/>
                  </a:cubicBezTo>
                  <a:cubicBezTo>
                    <a:pt x="444" y="888"/>
                    <a:pt x="440" y="896"/>
                    <a:pt x="443" y="907"/>
                  </a:cubicBezTo>
                  <a:cubicBezTo>
                    <a:pt x="446" y="918"/>
                    <a:pt x="459" y="952"/>
                    <a:pt x="469" y="958"/>
                  </a:cubicBezTo>
                  <a:cubicBezTo>
                    <a:pt x="484" y="965"/>
                    <a:pt x="515" y="946"/>
                    <a:pt x="532" y="946"/>
                  </a:cubicBezTo>
                  <a:cubicBezTo>
                    <a:pt x="542" y="947"/>
                    <a:pt x="553" y="951"/>
                    <a:pt x="563" y="952"/>
                  </a:cubicBezTo>
                  <a:cubicBezTo>
                    <a:pt x="575" y="953"/>
                    <a:pt x="586" y="950"/>
                    <a:pt x="597" y="952"/>
                  </a:cubicBezTo>
                  <a:cubicBezTo>
                    <a:pt x="618" y="954"/>
                    <a:pt x="642" y="966"/>
                    <a:pt x="664" y="960"/>
                  </a:cubicBezTo>
                  <a:cubicBezTo>
                    <a:pt x="674" y="957"/>
                    <a:pt x="684" y="949"/>
                    <a:pt x="694" y="945"/>
                  </a:cubicBezTo>
                  <a:cubicBezTo>
                    <a:pt x="705" y="941"/>
                    <a:pt x="716" y="940"/>
                    <a:pt x="727" y="940"/>
                  </a:cubicBezTo>
                  <a:cubicBezTo>
                    <a:pt x="754" y="940"/>
                    <a:pt x="768" y="946"/>
                    <a:pt x="790" y="927"/>
                  </a:cubicBezTo>
                  <a:cubicBezTo>
                    <a:pt x="807" y="912"/>
                    <a:pt x="827" y="903"/>
                    <a:pt x="848" y="893"/>
                  </a:cubicBezTo>
                  <a:cubicBezTo>
                    <a:pt x="868" y="883"/>
                    <a:pt x="888" y="874"/>
                    <a:pt x="910" y="868"/>
                  </a:cubicBezTo>
                  <a:cubicBezTo>
                    <a:pt x="923" y="865"/>
                    <a:pt x="937" y="860"/>
                    <a:pt x="950" y="854"/>
                  </a:cubicBezTo>
                  <a:cubicBezTo>
                    <a:pt x="930" y="853"/>
                    <a:pt x="921" y="847"/>
                    <a:pt x="911" y="829"/>
                  </a:cubicBezTo>
                  <a:cubicBezTo>
                    <a:pt x="908" y="821"/>
                    <a:pt x="905" y="815"/>
                    <a:pt x="900" y="809"/>
                  </a:cubicBezTo>
                  <a:cubicBezTo>
                    <a:pt x="896" y="804"/>
                    <a:pt x="889" y="800"/>
                    <a:pt x="886" y="794"/>
                  </a:cubicBezTo>
                  <a:cubicBezTo>
                    <a:pt x="883" y="786"/>
                    <a:pt x="885" y="776"/>
                    <a:pt x="883" y="768"/>
                  </a:cubicBezTo>
                  <a:cubicBezTo>
                    <a:pt x="881" y="760"/>
                    <a:pt x="876" y="752"/>
                    <a:pt x="873" y="745"/>
                  </a:cubicBezTo>
                  <a:cubicBezTo>
                    <a:pt x="869" y="730"/>
                    <a:pt x="865" y="709"/>
                    <a:pt x="866" y="693"/>
                  </a:cubicBezTo>
                  <a:cubicBezTo>
                    <a:pt x="858" y="688"/>
                    <a:pt x="861" y="658"/>
                    <a:pt x="860" y="648"/>
                  </a:cubicBezTo>
                  <a:cubicBezTo>
                    <a:pt x="858" y="633"/>
                    <a:pt x="852" y="619"/>
                    <a:pt x="851" y="604"/>
                  </a:cubicBezTo>
                  <a:cubicBezTo>
                    <a:pt x="850" y="586"/>
                    <a:pt x="857" y="575"/>
                    <a:pt x="862" y="559"/>
                  </a:cubicBezTo>
                  <a:cubicBezTo>
                    <a:pt x="867" y="546"/>
                    <a:pt x="872" y="525"/>
                    <a:pt x="868" y="513"/>
                  </a:cubicBezTo>
                  <a:cubicBezTo>
                    <a:pt x="864" y="499"/>
                    <a:pt x="850" y="487"/>
                    <a:pt x="842" y="476"/>
                  </a:cubicBezTo>
                  <a:cubicBezTo>
                    <a:pt x="837" y="468"/>
                    <a:pt x="829" y="462"/>
                    <a:pt x="825" y="453"/>
                  </a:cubicBezTo>
                  <a:cubicBezTo>
                    <a:pt x="819" y="437"/>
                    <a:pt x="825" y="430"/>
                    <a:pt x="830" y="417"/>
                  </a:cubicBezTo>
                  <a:cubicBezTo>
                    <a:pt x="835" y="404"/>
                    <a:pt x="835" y="389"/>
                    <a:pt x="839" y="376"/>
                  </a:cubicBezTo>
                  <a:cubicBezTo>
                    <a:pt x="842" y="365"/>
                    <a:pt x="845" y="357"/>
                    <a:pt x="847" y="346"/>
                  </a:cubicBezTo>
                  <a:cubicBezTo>
                    <a:pt x="849" y="337"/>
                    <a:pt x="850" y="324"/>
                    <a:pt x="855" y="317"/>
                  </a:cubicBezTo>
                  <a:cubicBezTo>
                    <a:pt x="848" y="313"/>
                    <a:pt x="840" y="309"/>
                    <a:pt x="835" y="306"/>
                  </a:cubicBezTo>
                  <a:cubicBezTo>
                    <a:pt x="826" y="301"/>
                    <a:pt x="817" y="296"/>
                    <a:pt x="811" y="288"/>
                  </a:cubicBezTo>
                  <a:cubicBezTo>
                    <a:pt x="801" y="275"/>
                    <a:pt x="797" y="265"/>
                    <a:pt x="784" y="255"/>
                  </a:cubicBezTo>
                  <a:cubicBezTo>
                    <a:pt x="769" y="244"/>
                    <a:pt x="752" y="233"/>
                    <a:pt x="741" y="218"/>
                  </a:cubicBezTo>
                  <a:cubicBezTo>
                    <a:pt x="734" y="208"/>
                    <a:pt x="734" y="197"/>
                    <a:pt x="731" y="187"/>
                  </a:cubicBezTo>
                  <a:cubicBezTo>
                    <a:pt x="727" y="172"/>
                    <a:pt x="719" y="171"/>
                    <a:pt x="707" y="165"/>
                  </a:cubicBezTo>
                  <a:cubicBezTo>
                    <a:pt x="687" y="155"/>
                    <a:pt x="669" y="141"/>
                    <a:pt x="649" y="131"/>
                  </a:cubicBezTo>
                  <a:cubicBezTo>
                    <a:pt x="604" y="107"/>
                    <a:pt x="559" y="83"/>
                    <a:pt x="513" y="60"/>
                  </a:cubicBezTo>
                  <a:cubicBezTo>
                    <a:pt x="490" y="48"/>
                    <a:pt x="467" y="37"/>
                    <a:pt x="444" y="26"/>
                  </a:cubicBezTo>
                  <a:cubicBezTo>
                    <a:pt x="441" y="24"/>
                    <a:pt x="403" y="5"/>
                    <a:pt x="398" y="0"/>
                  </a:cubicBezTo>
                  <a:cubicBezTo>
                    <a:pt x="397" y="0"/>
                    <a:pt x="397" y="0"/>
                    <a:pt x="396" y="0"/>
                  </a:cubicBezTo>
                  <a:cubicBezTo>
                    <a:pt x="394" y="2"/>
                    <a:pt x="385" y="9"/>
                    <a:pt x="386" y="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0"/>
            <p:cNvSpPr>
              <a:spLocks/>
            </p:cNvSpPr>
            <p:nvPr/>
          </p:nvSpPr>
          <p:spPr bwMode="auto">
            <a:xfrm>
              <a:off x="4728" y="2070"/>
              <a:ext cx="12" cy="17"/>
            </a:xfrm>
            <a:custGeom>
              <a:avLst/>
              <a:gdLst>
                <a:gd name="T0" fmla="*/ 0 w 42"/>
                <a:gd name="T1" fmla="*/ 25 h 59"/>
                <a:gd name="T2" fmla="*/ 26 w 42"/>
                <a:gd name="T3" fmla="*/ 0 h 59"/>
                <a:gd name="T4" fmla="*/ 40 w 42"/>
                <a:gd name="T5" fmla="*/ 53 h 59"/>
                <a:gd name="T6" fmla="*/ 0 w 42"/>
                <a:gd name="T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9">
                  <a:moveTo>
                    <a:pt x="0" y="2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4" y="40"/>
                    <a:pt x="40" y="53"/>
                  </a:cubicBezTo>
                  <a:cubicBezTo>
                    <a:pt x="42" y="59"/>
                    <a:pt x="0" y="25"/>
                    <a:pt x="0" y="2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1"/>
            <p:cNvSpPr>
              <a:spLocks/>
            </p:cNvSpPr>
            <p:nvPr/>
          </p:nvSpPr>
          <p:spPr bwMode="auto">
            <a:xfrm>
              <a:off x="3583" y="998"/>
              <a:ext cx="469" cy="444"/>
            </a:xfrm>
            <a:custGeom>
              <a:avLst/>
              <a:gdLst>
                <a:gd name="T0" fmla="*/ 625 w 1661"/>
                <a:gd name="T1" fmla="*/ 217 h 1573"/>
                <a:gd name="T2" fmla="*/ 653 w 1661"/>
                <a:gd name="T3" fmla="*/ 341 h 1573"/>
                <a:gd name="T4" fmla="*/ 609 w 1661"/>
                <a:gd name="T5" fmla="*/ 391 h 1573"/>
                <a:gd name="T6" fmla="*/ 537 w 1661"/>
                <a:gd name="T7" fmla="*/ 404 h 1573"/>
                <a:gd name="T8" fmla="*/ 449 w 1661"/>
                <a:gd name="T9" fmla="*/ 417 h 1573"/>
                <a:gd name="T10" fmla="*/ 448 w 1661"/>
                <a:gd name="T11" fmla="*/ 470 h 1573"/>
                <a:gd name="T12" fmla="*/ 381 w 1661"/>
                <a:gd name="T13" fmla="*/ 517 h 1573"/>
                <a:gd name="T14" fmla="*/ 114 w 1661"/>
                <a:gd name="T15" fmla="*/ 616 h 1573"/>
                <a:gd name="T16" fmla="*/ 28 w 1661"/>
                <a:gd name="T17" fmla="*/ 707 h 1573"/>
                <a:gd name="T18" fmla="*/ 59 w 1661"/>
                <a:gd name="T19" fmla="*/ 831 h 1573"/>
                <a:gd name="T20" fmla="*/ 163 w 1661"/>
                <a:gd name="T21" fmla="*/ 917 h 1573"/>
                <a:gd name="T22" fmla="*/ 394 w 1661"/>
                <a:gd name="T23" fmla="*/ 1097 h 1573"/>
                <a:gd name="T24" fmla="*/ 702 w 1661"/>
                <a:gd name="T25" fmla="*/ 1347 h 1573"/>
                <a:gd name="T26" fmla="*/ 748 w 1661"/>
                <a:gd name="T27" fmla="*/ 1416 h 1573"/>
                <a:gd name="T28" fmla="*/ 837 w 1661"/>
                <a:gd name="T29" fmla="*/ 1477 h 1573"/>
                <a:gd name="T30" fmla="*/ 896 w 1661"/>
                <a:gd name="T31" fmla="*/ 1569 h 1573"/>
                <a:gd name="T32" fmla="*/ 995 w 1661"/>
                <a:gd name="T33" fmla="*/ 1564 h 1573"/>
                <a:gd name="T34" fmla="*/ 1110 w 1661"/>
                <a:gd name="T35" fmla="*/ 1550 h 1573"/>
                <a:gd name="T36" fmla="*/ 1222 w 1661"/>
                <a:gd name="T37" fmla="*/ 1467 h 1573"/>
                <a:gd name="T38" fmla="*/ 1334 w 1661"/>
                <a:gd name="T39" fmla="*/ 1385 h 1573"/>
                <a:gd name="T40" fmla="*/ 1477 w 1661"/>
                <a:gd name="T41" fmla="*/ 1303 h 1573"/>
                <a:gd name="T42" fmla="*/ 1574 w 1661"/>
                <a:gd name="T43" fmla="*/ 1247 h 1573"/>
                <a:gd name="T44" fmla="*/ 1655 w 1661"/>
                <a:gd name="T45" fmla="*/ 1197 h 1573"/>
                <a:gd name="T46" fmla="*/ 1644 w 1661"/>
                <a:gd name="T47" fmla="*/ 1175 h 1573"/>
                <a:gd name="T48" fmla="*/ 1555 w 1661"/>
                <a:gd name="T49" fmla="*/ 1107 h 1573"/>
                <a:gd name="T50" fmla="*/ 1517 w 1661"/>
                <a:gd name="T51" fmla="*/ 1069 h 1573"/>
                <a:gd name="T52" fmla="*/ 1474 w 1661"/>
                <a:gd name="T53" fmla="*/ 994 h 1573"/>
                <a:gd name="T54" fmla="*/ 1472 w 1661"/>
                <a:gd name="T55" fmla="*/ 943 h 1573"/>
                <a:gd name="T56" fmla="*/ 1499 w 1661"/>
                <a:gd name="T57" fmla="*/ 791 h 1573"/>
                <a:gd name="T58" fmla="*/ 1479 w 1661"/>
                <a:gd name="T59" fmla="*/ 660 h 1573"/>
                <a:gd name="T60" fmla="*/ 1476 w 1661"/>
                <a:gd name="T61" fmla="*/ 597 h 1573"/>
                <a:gd name="T62" fmla="*/ 1463 w 1661"/>
                <a:gd name="T63" fmla="*/ 553 h 1573"/>
                <a:gd name="T64" fmla="*/ 1448 w 1661"/>
                <a:gd name="T65" fmla="*/ 454 h 1573"/>
                <a:gd name="T66" fmla="*/ 1354 w 1661"/>
                <a:gd name="T67" fmla="*/ 313 h 1573"/>
                <a:gd name="T68" fmla="*/ 1346 w 1661"/>
                <a:gd name="T69" fmla="*/ 265 h 1573"/>
                <a:gd name="T70" fmla="*/ 1412 w 1661"/>
                <a:gd name="T71" fmla="*/ 159 h 1573"/>
                <a:gd name="T72" fmla="*/ 1423 w 1661"/>
                <a:gd name="T73" fmla="*/ 31 h 1573"/>
                <a:gd name="T74" fmla="*/ 1432 w 1661"/>
                <a:gd name="T75" fmla="*/ 12 h 1573"/>
                <a:gd name="T76" fmla="*/ 1339 w 1661"/>
                <a:gd name="T77" fmla="*/ 6 h 1573"/>
                <a:gd name="T78" fmla="*/ 1205 w 1661"/>
                <a:gd name="T79" fmla="*/ 4 h 1573"/>
                <a:gd name="T80" fmla="*/ 1124 w 1661"/>
                <a:gd name="T81" fmla="*/ 12 h 1573"/>
                <a:gd name="T82" fmla="*/ 1024 w 1661"/>
                <a:gd name="T83" fmla="*/ 9 h 1573"/>
                <a:gd name="T84" fmla="*/ 967 w 1661"/>
                <a:gd name="T85" fmla="*/ 21 h 1573"/>
                <a:gd name="T86" fmla="*/ 860 w 1661"/>
                <a:gd name="T87" fmla="*/ 46 h 1573"/>
                <a:gd name="T88" fmla="*/ 724 w 1661"/>
                <a:gd name="T89" fmla="*/ 92 h 1573"/>
                <a:gd name="T90" fmla="*/ 611 w 1661"/>
                <a:gd name="T91" fmla="*/ 133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1" h="1573">
                  <a:moveTo>
                    <a:pt x="626" y="150"/>
                  </a:moveTo>
                  <a:cubicBezTo>
                    <a:pt x="633" y="167"/>
                    <a:pt x="626" y="199"/>
                    <a:pt x="625" y="217"/>
                  </a:cubicBezTo>
                  <a:cubicBezTo>
                    <a:pt x="624" y="239"/>
                    <a:pt x="620" y="263"/>
                    <a:pt x="623" y="284"/>
                  </a:cubicBezTo>
                  <a:cubicBezTo>
                    <a:pt x="625" y="305"/>
                    <a:pt x="640" y="324"/>
                    <a:pt x="653" y="341"/>
                  </a:cubicBezTo>
                  <a:cubicBezTo>
                    <a:pt x="663" y="354"/>
                    <a:pt x="671" y="368"/>
                    <a:pt x="658" y="380"/>
                  </a:cubicBezTo>
                  <a:cubicBezTo>
                    <a:pt x="643" y="392"/>
                    <a:pt x="627" y="391"/>
                    <a:pt x="609" y="391"/>
                  </a:cubicBezTo>
                  <a:cubicBezTo>
                    <a:pt x="594" y="391"/>
                    <a:pt x="570" y="385"/>
                    <a:pt x="556" y="391"/>
                  </a:cubicBezTo>
                  <a:cubicBezTo>
                    <a:pt x="549" y="394"/>
                    <a:pt x="544" y="402"/>
                    <a:pt x="537" y="404"/>
                  </a:cubicBezTo>
                  <a:cubicBezTo>
                    <a:pt x="529" y="406"/>
                    <a:pt x="518" y="403"/>
                    <a:pt x="510" y="404"/>
                  </a:cubicBezTo>
                  <a:cubicBezTo>
                    <a:pt x="489" y="407"/>
                    <a:pt x="470" y="417"/>
                    <a:pt x="449" y="417"/>
                  </a:cubicBezTo>
                  <a:cubicBezTo>
                    <a:pt x="449" y="429"/>
                    <a:pt x="450" y="442"/>
                    <a:pt x="449" y="454"/>
                  </a:cubicBezTo>
                  <a:cubicBezTo>
                    <a:pt x="449" y="458"/>
                    <a:pt x="449" y="466"/>
                    <a:pt x="448" y="470"/>
                  </a:cubicBezTo>
                  <a:cubicBezTo>
                    <a:pt x="445" y="480"/>
                    <a:pt x="446" y="475"/>
                    <a:pt x="438" y="481"/>
                  </a:cubicBezTo>
                  <a:cubicBezTo>
                    <a:pt x="419" y="493"/>
                    <a:pt x="400" y="507"/>
                    <a:pt x="381" y="517"/>
                  </a:cubicBezTo>
                  <a:cubicBezTo>
                    <a:pt x="339" y="539"/>
                    <a:pt x="292" y="562"/>
                    <a:pt x="245" y="570"/>
                  </a:cubicBezTo>
                  <a:cubicBezTo>
                    <a:pt x="197" y="578"/>
                    <a:pt x="159" y="598"/>
                    <a:pt x="114" y="616"/>
                  </a:cubicBezTo>
                  <a:cubicBezTo>
                    <a:pt x="93" y="625"/>
                    <a:pt x="63" y="633"/>
                    <a:pt x="45" y="649"/>
                  </a:cubicBezTo>
                  <a:cubicBezTo>
                    <a:pt x="33" y="659"/>
                    <a:pt x="32" y="690"/>
                    <a:pt x="28" y="707"/>
                  </a:cubicBezTo>
                  <a:cubicBezTo>
                    <a:pt x="23" y="733"/>
                    <a:pt x="0" y="764"/>
                    <a:pt x="5" y="792"/>
                  </a:cubicBezTo>
                  <a:cubicBezTo>
                    <a:pt x="10" y="815"/>
                    <a:pt x="43" y="817"/>
                    <a:pt x="59" y="831"/>
                  </a:cubicBezTo>
                  <a:cubicBezTo>
                    <a:pt x="77" y="847"/>
                    <a:pt x="89" y="863"/>
                    <a:pt x="111" y="876"/>
                  </a:cubicBezTo>
                  <a:cubicBezTo>
                    <a:pt x="131" y="887"/>
                    <a:pt x="145" y="904"/>
                    <a:pt x="163" y="917"/>
                  </a:cubicBezTo>
                  <a:cubicBezTo>
                    <a:pt x="183" y="930"/>
                    <a:pt x="201" y="946"/>
                    <a:pt x="219" y="961"/>
                  </a:cubicBezTo>
                  <a:cubicBezTo>
                    <a:pt x="277" y="1008"/>
                    <a:pt x="338" y="1049"/>
                    <a:pt x="394" y="1097"/>
                  </a:cubicBezTo>
                  <a:cubicBezTo>
                    <a:pt x="449" y="1144"/>
                    <a:pt x="503" y="1191"/>
                    <a:pt x="558" y="1236"/>
                  </a:cubicBezTo>
                  <a:cubicBezTo>
                    <a:pt x="605" y="1275"/>
                    <a:pt x="652" y="1315"/>
                    <a:pt x="702" y="1347"/>
                  </a:cubicBezTo>
                  <a:cubicBezTo>
                    <a:pt x="714" y="1355"/>
                    <a:pt x="742" y="1374"/>
                    <a:pt x="744" y="1388"/>
                  </a:cubicBezTo>
                  <a:cubicBezTo>
                    <a:pt x="746" y="1404"/>
                    <a:pt x="736" y="1404"/>
                    <a:pt x="748" y="1416"/>
                  </a:cubicBezTo>
                  <a:cubicBezTo>
                    <a:pt x="756" y="1424"/>
                    <a:pt x="765" y="1429"/>
                    <a:pt x="773" y="1437"/>
                  </a:cubicBezTo>
                  <a:cubicBezTo>
                    <a:pt x="794" y="1458"/>
                    <a:pt x="810" y="1466"/>
                    <a:pt x="837" y="1477"/>
                  </a:cubicBezTo>
                  <a:cubicBezTo>
                    <a:pt x="860" y="1486"/>
                    <a:pt x="884" y="1494"/>
                    <a:pt x="907" y="1504"/>
                  </a:cubicBezTo>
                  <a:cubicBezTo>
                    <a:pt x="904" y="1503"/>
                    <a:pt x="895" y="1563"/>
                    <a:pt x="896" y="1569"/>
                  </a:cubicBezTo>
                  <a:cubicBezTo>
                    <a:pt x="896" y="1567"/>
                    <a:pt x="933" y="1569"/>
                    <a:pt x="938" y="1570"/>
                  </a:cubicBezTo>
                  <a:cubicBezTo>
                    <a:pt x="957" y="1573"/>
                    <a:pt x="976" y="1568"/>
                    <a:pt x="995" y="1564"/>
                  </a:cubicBezTo>
                  <a:cubicBezTo>
                    <a:pt x="1017" y="1559"/>
                    <a:pt x="1040" y="1559"/>
                    <a:pt x="1063" y="1555"/>
                  </a:cubicBezTo>
                  <a:cubicBezTo>
                    <a:pt x="1078" y="1553"/>
                    <a:pt x="1094" y="1553"/>
                    <a:pt x="1110" y="1550"/>
                  </a:cubicBezTo>
                  <a:cubicBezTo>
                    <a:pt x="1129" y="1547"/>
                    <a:pt x="1134" y="1543"/>
                    <a:pt x="1147" y="1529"/>
                  </a:cubicBezTo>
                  <a:cubicBezTo>
                    <a:pt x="1169" y="1506"/>
                    <a:pt x="1196" y="1487"/>
                    <a:pt x="1222" y="1467"/>
                  </a:cubicBezTo>
                  <a:cubicBezTo>
                    <a:pt x="1239" y="1454"/>
                    <a:pt x="1254" y="1439"/>
                    <a:pt x="1271" y="1425"/>
                  </a:cubicBezTo>
                  <a:cubicBezTo>
                    <a:pt x="1290" y="1410"/>
                    <a:pt x="1314" y="1397"/>
                    <a:pt x="1334" y="1385"/>
                  </a:cubicBezTo>
                  <a:cubicBezTo>
                    <a:pt x="1360" y="1370"/>
                    <a:pt x="1386" y="1357"/>
                    <a:pt x="1412" y="1343"/>
                  </a:cubicBezTo>
                  <a:cubicBezTo>
                    <a:pt x="1436" y="1331"/>
                    <a:pt x="1455" y="1316"/>
                    <a:pt x="1477" y="1303"/>
                  </a:cubicBezTo>
                  <a:cubicBezTo>
                    <a:pt x="1495" y="1292"/>
                    <a:pt x="1517" y="1283"/>
                    <a:pt x="1533" y="1270"/>
                  </a:cubicBezTo>
                  <a:cubicBezTo>
                    <a:pt x="1547" y="1259"/>
                    <a:pt x="1558" y="1254"/>
                    <a:pt x="1574" y="1247"/>
                  </a:cubicBezTo>
                  <a:cubicBezTo>
                    <a:pt x="1587" y="1241"/>
                    <a:pt x="1598" y="1230"/>
                    <a:pt x="1612" y="1223"/>
                  </a:cubicBezTo>
                  <a:cubicBezTo>
                    <a:pt x="1626" y="1216"/>
                    <a:pt x="1642" y="1207"/>
                    <a:pt x="1655" y="1197"/>
                  </a:cubicBezTo>
                  <a:cubicBezTo>
                    <a:pt x="1657" y="1195"/>
                    <a:pt x="1659" y="1194"/>
                    <a:pt x="1661" y="1192"/>
                  </a:cubicBezTo>
                  <a:cubicBezTo>
                    <a:pt x="1655" y="1189"/>
                    <a:pt x="1649" y="1185"/>
                    <a:pt x="1644" y="1175"/>
                  </a:cubicBezTo>
                  <a:cubicBezTo>
                    <a:pt x="1637" y="1158"/>
                    <a:pt x="1637" y="1130"/>
                    <a:pt x="1617" y="1122"/>
                  </a:cubicBezTo>
                  <a:cubicBezTo>
                    <a:pt x="1599" y="1114"/>
                    <a:pt x="1574" y="1110"/>
                    <a:pt x="1555" y="1107"/>
                  </a:cubicBezTo>
                  <a:cubicBezTo>
                    <a:pt x="1543" y="1105"/>
                    <a:pt x="1534" y="1107"/>
                    <a:pt x="1528" y="1097"/>
                  </a:cubicBezTo>
                  <a:cubicBezTo>
                    <a:pt x="1522" y="1089"/>
                    <a:pt x="1523" y="1077"/>
                    <a:pt x="1517" y="1069"/>
                  </a:cubicBezTo>
                  <a:cubicBezTo>
                    <a:pt x="1511" y="1059"/>
                    <a:pt x="1503" y="1050"/>
                    <a:pt x="1497" y="1040"/>
                  </a:cubicBezTo>
                  <a:cubicBezTo>
                    <a:pt x="1488" y="1025"/>
                    <a:pt x="1481" y="1010"/>
                    <a:pt x="1474" y="994"/>
                  </a:cubicBezTo>
                  <a:cubicBezTo>
                    <a:pt x="1470" y="986"/>
                    <a:pt x="1453" y="972"/>
                    <a:pt x="1452" y="966"/>
                  </a:cubicBezTo>
                  <a:cubicBezTo>
                    <a:pt x="1451" y="959"/>
                    <a:pt x="1467" y="947"/>
                    <a:pt x="1472" y="943"/>
                  </a:cubicBezTo>
                  <a:cubicBezTo>
                    <a:pt x="1482" y="934"/>
                    <a:pt x="1486" y="934"/>
                    <a:pt x="1489" y="921"/>
                  </a:cubicBezTo>
                  <a:cubicBezTo>
                    <a:pt x="1500" y="881"/>
                    <a:pt x="1503" y="834"/>
                    <a:pt x="1499" y="791"/>
                  </a:cubicBezTo>
                  <a:cubicBezTo>
                    <a:pt x="1496" y="769"/>
                    <a:pt x="1495" y="747"/>
                    <a:pt x="1494" y="724"/>
                  </a:cubicBezTo>
                  <a:cubicBezTo>
                    <a:pt x="1493" y="701"/>
                    <a:pt x="1486" y="682"/>
                    <a:pt x="1479" y="660"/>
                  </a:cubicBezTo>
                  <a:cubicBezTo>
                    <a:pt x="1473" y="639"/>
                    <a:pt x="1467" y="623"/>
                    <a:pt x="1474" y="601"/>
                  </a:cubicBezTo>
                  <a:cubicBezTo>
                    <a:pt x="1475" y="600"/>
                    <a:pt x="1475" y="599"/>
                    <a:pt x="1476" y="597"/>
                  </a:cubicBezTo>
                  <a:cubicBezTo>
                    <a:pt x="1474" y="598"/>
                    <a:pt x="1473" y="598"/>
                    <a:pt x="1471" y="597"/>
                  </a:cubicBezTo>
                  <a:cubicBezTo>
                    <a:pt x="1466" y="585"/>
                    <a:pt x="1466" y="566"/>
                    <a:pt x="1463" y="553"/>
                  </a:cubicBezTo>
                  <a:cubicBezTo>
                    <a:pt x="1459" y="536"/>
                    <a:pt x="1456" y="518"/>
                    <a:pt x="1452" y="501"/>
                  </a:cubicBezTo>
                  <a:cubicBezTo>
                    <a:pt x="1449" y="486"/>
                    <a:pt x="1449" y="469"/>
                    <a:pt x="1448" y="454"/>
                  </a:cubicBezTo>
                  <a:cubicBezTo>
                    <a:pt x="1447" y="434"/>
                    <a:pt x="1442" y="430"/>
                    <a:pt x="1427" y="417"/>
                  </a:cubicBezTo>
                  <a:cubicBezTo>
                    <a:pt x="1393" y="388"/>
                    <a:pt x="1379" y="349"/>
                    <a:pt x="1354" y="313"/>
                  </a:cubicBezTo>
                  <a:cubicBezTo>
                    <a:pt x="1350" y="307"/>
                    <a:pt x="1339" y="299"/>
                    <a:pt x="1337" y="293"/>
                  </a:cubicBezTo>
                  <a:cubicBezTo>
                    <a:pt x="1333" y="283"/>
                    <a:pt x="1341" y="274"/>
                    <a:pt x="1346" y="265"/>
                  </a:cubicBezTo>
                  <a:cubicBezTo>
                    <a:pt x="1356" y="246"/>
                    <a:pt x="1367" y="227"/>
                    <a:pt x="1379" y="209"/>
                  </a:cubicBezTo>
                  <a:cubicBezTo>
                    <a:pt x="1391" y="192"/>
                    <a:pt x="1405" y="178"/>
                    <a:pt x="1412" y="159"/>
                  </a:cubicBezTo>
                  <a:cubicBezTo>
                    <a:pt x="1420" y="138"/>
                    <a:pt x="1412" y="114"/>
                    <a:pt x="1412" y="92"/>
                  </a:cubicBezTo>
                  <a:cubicBezTo>
                    <a:pt x="1412" y="68"/>
                    <a:pt x="1413" y="51"/>
                    <a:pt x="1423" y="31"/>
                  </a:cubicBezTo>
                  <a:cubicBezTo>
                    <a:pt x="1427" y="25"/>
                    <a:pt x="1430" y="18"/>
                    <a:pt x="1434" y="12"/>
                  </a:cubicBezTo>
                  <a:cubicBezTo>
                    <a:pt x="1433" y="12"/>
                    <a:pt x="1433" y="12"/>
                    <a:pt x="1432" y="12"/>
                  </a:cubicBezTo>
                  <a:cubicBezTo>
                    <a:pt x="1412" y="15"/>
                    <a:pt x="1391" y="13"/>
                    <a:pt x="1372" y="9"/>
                  </a:cubicBezTo>
                  <a:cubicBezTo>
                    <a:pt x="1361" y="7"/>
                    <a:pt x="1350" y="7"/>
                    <a:pt x="1339" y="6"/>
                  </a:cubicBezTo>
                  <a:cubicBezTo>
                    <a:pt x="1317" y="5"/>
                    <a:pt x="1294" y="6"/>
                    <a:pt x="1272" y="5"/>
                  </a:cubicBezTo>
                  <a:cubicBezTo>
                    <a:pt x="1251" y="4"/>
                    <a:pt x="1226" y="0"/>
                    <a:pt x="1205" y="4"/>
                  </a:cubicBezTo>
                  <a:cubicBezTo>
                    <a:pt x="1196" y="5"/>
                    <a:pt x="1187" y="10"/>
                    <a:pt x="1177" y="12"/>
                  </a:cubicBezTo>
                  <a:cubicBezTo>
                    <a:pt x="1159" y="15"/>
                    <a:pt x="1142" y="13"/>
                    <a:pt x="1124" y="12"/>
                  </a:cubicBezTo>
                  <a:cubicBezTo>
                    <a:pt x="1113" y="11"/>
                    <a:pt x="1101" y="12"/>
                    <a:pt x="1091" y="11"/>
                  </a:cubicBezTo>
                  <a:cubicBezTo>
                    <a:pt x="1069" y="9"/>
                    <a:pt x="1046" y="10"/>
                    <a:pt x="1024" y="9"/>
                  </a:cubicBezTo>
                  <a:cubicBezTo>
                    <a:pt x="1013" y="9"/>
                    <a:pt x="1003" y="7"/>
                    <a:pt x="993" y="10"/>
                  </a:cubicBezTo>
                  <a:cubicBezTo>
                    <a:pt x="983" y="13"/>
                    <a:pt x="975" y="18"/>
                    <a:pt x="967" y="21"/>
                  </a:cubicBezTo>
                  <a:cubicBezTo>
                    <a:pt x="945" y="28"/>
                    <a:pt x="924" y="35"/>
                    <a:pt x="900" y="38"/>
                  </a:cubicBezTo>
                  <a:cubicBezTo>
                    <a:pt x="885" y="39"/>
                    <a:pt x="874" y="44"/>
                    <a:pt x="860" y="46"/>
                  </a:cubicBezTo>
                  <a:cubicBezTo>
                    <a:pt x="838" y="50"/>
                    <a:pt x="815" y="48"/>
                    <a:pt x="794" y="56"/>
                  </a:cubicBezTo>
                  <a:cubicBezTo>
                    <a:pt x="769" y="66"/>
                    <a:pt x="748" y="82"/>
                    <a:pt x="724" y="92"/>
                  </a:cubicBezTo>
                  <a:cubicBezTo>
                    <a:pt x="706" y="100"/>
                    <a:pt x="688" y="109"/>
                    <a:pt x="669" y="114"/>
                  </a:cubicBezTo>
                  <a:cubicBezTo>
                    <a:pt x="650" y="120"/>
                    <a:pt x="631" y="130"/>
                    <a:pt x="611" y="133"/>
                  </a:cubicBezTo>
                  <a:cubicBezTo>
                    <a:pt x="617" y="138"/>
                    <a:pt x="623" y="143"/>
                    <a:pt x="626" y="1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2"/>
            <p:cNvSpPr>
              <a:spLocks/>
            </p:cNvSpPr>
            <p:nvPr/>
          </p:nvSpPr>
          <p:spPr bwMode="auto">
            <a:xfrm>
              <a:off x="3490" y="1010"/>
              <a:ext cx="282" cy="200"/>
            </a:xfrm>
            <a:custGeom>
              <a:avLst/>
              <a:gdLst>
                <a:gd name="T0" fmla="*/ 114 w 1000"/>
                <a:gd name="T1" fmla="*/ 689 h 709"/>
                <a:gd name="T2" fmla="*/ 181 w 1000"/>
                <a:gd name="T3" fmla="*/ 699 h 709"/>
                <a:gd name="T4" fmla="*/ 269 w 1000"/>
                <a:gd name="T5" fmla="*/ 701 h 709"/>
                <a:gd name="T6" fmla="*/ 340 w 1000"/>
                <a:gd name="T7" fmla="*/ 709 h 709"/>
                <a:gd name="T8" fmla="*/ 357 w 1000"/>
                <a:gd name="T9" fmla="*/ 664 h 709"/>
                <a:gd name="T10" fmla="*/ 374 w 1000"/>
                <a:gd name="T11" fmla="*/ 606 h 709"/>
                <a:gd name="T12" fmla="*/ 443 w 1000"/>
                <a:gd name="T13" fmla="*/ 573 h 709"/>
                <a:gd name="T14" fmla="*/ 574 w 1000"/>
                <a:gd name="T15" fmla="*/ 527 h 709"/>
                <a:gd name="T16" fmla="*/ 710 w 1000"/>
                <a:gd name="T17" fmla="*/ 474 h 709"/>
                <a:gd name="T18" fmla="*/ 767 w 1000"/>
                <a:gd name="T19" fmla="*/ 438 h 709"/>
                <a:gd name="T20" fmla="*/ 777 w 1000"/>
                <a:gd name="T21" fmla="*/ 427 h 709"/>
                <a:gd name="T22" fmla="*/ 778 w 1000"/>
                <a:gd name="T23" fmla="*/ 411 h 709"/>
                <a:gd name="T24" fmla="*/ 778 w 1000"/>
                <a:gd name="T25" fmla="*/ 374 h 709"/>
                <a:gd name="T26" fmla="*/ 839 w 1000"/>
                <a:gd name="T27" fmla="*/ 361 h 709"/>
                <a:gd name="T28" fmla="*/ 866 w 1000"/>
                <a:gd name="T29" fmla="*/ 361 h 709"/>
                <a:gd name="T30" fmla="*/ 885 w 1000"/>
                <a:gd name="T31" fmla="*/ 348 h 709"/>
                <a:gd name="T32" fmla="*/ 938 w 1000"/>
                <a:gd name="T33" fmla="*/ 348 h 709"/>
                <a:gd name="T34" fmla="*/ 987 w 1000"/>
                <a:gd name="T35" fmla="*/ 337 h 709"/>
                <a:gd name="T36" fmla="*/ 982 w 1000"/>
                <a:gd name="T37" fmla="*/ 298 h 709"/>
                <a:gd name="T38" fmla="*/ 952 w 1000"/>
                <a:gd name="T39" fmla="*/ 241 h 709"/>
                <a:gd name="T40" fmla="*/ 954 w 1000"/>
                <a:gd name="T41" fmla="*/ 174 h 709"/>
                <a:gd name="T42" fmla="*/ 955 w 1000"/>
                <a:gd name="T43" fmla="*/ 107 h 709"/>
                <a:gd name="T44" fmla="*/ 940 w 1000"/>
                <a:gd name="T45" fmla="*/ 90 h 709"/>
                <a:gd name="T46" fmla="*/ 939 w 1000"/>
                <a:gd name="T47" fmla="*/ 91 h 709"/>
                <a:gd name="T48" fmla="*/ 891 w 1000"/>
                <a:gd name="T49" fmla="*/ 78 h 709"/>
                <a:gd name="T50" fmla="*/ 844 w 1000"/>
                <a:gd name="T51" fmla="*/ 71 h 709"/>
                <a:gd name="T52" fmla="*/ 787 w 1000"/>
                <a:gd name="T53" fmla="*/ 59 h 709"/>
                <a:gd name="T54" fmla="*/ 728 w 1000"/>
                <a:gd name="T55" fmla="*/ 47 h 709"/>
                <a:gd name="T56" fmla="*/ 704 w 1000"/>
                <a:gd name="T57" fmla="*/ 2 h 709"/>
                <a:gd name="T58" fmla="*/ 661 w 1000"/>
                <a:gd name="T59" fmla="*/ 27 h 709"/>
                <a:gd name="T60" fmla="*/ 612 w 1000"/>
                <a:gd name="T61" fmla="*/ 83 h 709"/>
                <a:gd name="T62" fmla="*/ 565 w 1000"/>
                <a:gd name="T63" fmla="*/ 154 h 709"/>
                <a:gd name="T64" fmla="*/ 551 w 1000"/>
                <a:gd name="T65" fmla="*/ 175 h 709"/>
                <a:gd name="T66" fmla="*/ 525 w 1000"/>
                <a:gd name="T67" fmla="*/ 185 h 709"/>
                <a:gd name="T68" fmla="*/ 469 w 1000"/>
                <a:gd name="T69" fmla="*/ 204 h 709"/>
                <a:gd name="T70" fmla="*/ 421 w 1000"/>
                <a:gd name="T71" fmla="*/ 231 h 709"/>
                <a:gd name="T72" fmla="*/ 328 w 1000"/>
                <a:gd name="T73" fmla="*/ 331 h 709"/>
                <a:gd name="T74" fmla="*/ 302 w 1000"/>
                <a:gd name="T75" fmla="*/ 375 h 709"/>
                <a:gd name="T76" fmla="*/ 300 w 1000"/>
                <a:gd name="T77" fmla="*/ 440 h 709"/>
                <a:gd name="T78" fmla="*/ 274 w 1000"/>
                <a:gd name="T79" fmla="*/ 494 h 709"/>
                <a:gd name="T80" fmla="*/ 242 w 1000"/>
                <a:gd name="T81" fmla="*/ 536 h 709"/>
                <a:gd name="T82" fmla="*/ 205 w 1000"/>
                <a:gd name="T83" fmla="*/ 577 h 709"/>
                <a:gd name="T84" fmla="*/ 151 w 1000"/>
                <a:gd name="T85" fmla="*/ 607 h 709"/>
                <a:gd name="T86" fmla="*/ 101 w 1000"/>
                <a:gd name="T87" fmla="*/ 634 h 709"/>
                <a:gd name="T88" fmla="*/ 52 w 1000"/>
                <a:gd name="T89" fmla="*/ 657 h 709"/>
                <a:gd name="T90" fmla="*/ 0 w 1000"/>
                <a:gd name="T91" fmla="*/ 671 h 709"/>
                <a:gd name="T92" fmla="*/ 48 w 1000"/>
                <a:gd name="T93" fmla="*/ 681 h 709"/>
                <a:gd name="T94" fmla="*/ 114 w 1000"/>
                <a:gd name="T95" fmla="*/ 68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0" h="709">
                  <a:moveTo>
                    <a:pt x="114" y="689"/>
                  </a:moveTo>
                  <a:cubicBezTo>
                    <a:pt x="137" y="693"/>
                    <a:pt x="157" y="699"/>
                    <a:pt x="181" y="699"/>
                  </a:cubicBezTo>
                  <a:cubicBezTo>
                    <a:pt x="211" y="699"/>
                    <a:pt x="240" y="697"/>
                    <a:pt x="269" y="701"/>
                  </a:cubicBezTo>
                  <a:cubicBezTo>
                    <a:pt x="292" y="705"/>
                    <a:pt x="316" y="708"/>
                    <a:pt x="340" y="709"/>
                  </a:cubicBezTo>
                  <a:cubicBezTo>
                    <a:pt x="346" y="694"/>
                    <a:pt x="354" y="678"/>
                    <a:pt x="357" y="664"/>
                  </a:cubicBezTo>
                  <a:cubicBezTo>
                    <a:pt x="361" y="647"/>
                    <a:pt x="362" y="616"/>
                    <a:pt x="374" y="606"/>
                  </a:cubicBezTo>
                  <a:cubicBezTo>
                    <a:pt x="392" y="590"/>
                    <a:pt x="422" y="582"/>
                    <a:pt x="443" y="573"/>
                  </a:cubicBezTo>
                  <a:cubicBezTo>
                    <a:pt x="488" y="555"/>
                    <a:pt x="526" y="535"/>
                    <a:pt x="574" y="527"/>
                  </a:cubicBezTo>
                  <a:cubicBezTo>
                    <a:pt x="621" y="519"/>
                    <a:pt x="668" y="496"/>
                    <a:pt x="710" y="474"/>
                  </a:cubicBezTo>
                  <a:cubicBezTo>
                    <a:pt x="729" y="464"/>
                    <a:pt x="748" y="450"/>
                    <a:pt x="767" y="438"/>
                  </a:cubicBezTo>
                  <a:cubicBezTo>
                    <a:pt x="775" y="432"/>
                    <a:pt x="774" y="437"/>
                    <a:pt x="777" y="427"/>
                  </a:cubicBezTo>
                  <a:cubicBezTo>
                    <a:pt x="778" y="423"/>
                    <a:pt x="778" y="415"/>
                    <a:pt x="778" y="411"/>
                  </a:cubicBezTo>
                  <a:cubicBezTo>
                    <a:pt x="779" y="399"/>
                    <a:pt x="778" y="386"/>
                    <a:pt x="778" y="374"/>
                  </a:cubicBezTo>
                  <a:cubicBezTo>
                    <a:pt x="799" y="374"/>
                    <a:pt x="818" y="364"/>
                    <a:pt x="839" y="361"/>
                  </a:cubicBezTo>
                  <a:cubicBezTo>
                    <a:pt x="847" y="360"/>
                    <a:pt x="858" y="363"/>
                    <a:pt x="866" y="361"/>
                  </a:cubicBezTo>
                  <a:cubicBezTo>
                    <a:pt x="873" y="359"/>
                    <a:pt x="878" y="351"/>
                    <a:pt x="885" y="348"/>
                  </a:cubicBezTo>
                  <a:cubicBezTo>
                    <a:pt x="899" y="342"/>
                    <a:pt x="923" y="348"/>
                    <a:pt x="938" y="348"/>
                  </a:cubicBezTo>
                  <a:cubicBezTo>
                    <a:pt x="956" y="348"/>
                    <a:pt x="972" y="349"/>
                    <a:pt x="987" y="337"/>
                  </a:cubicBezTo>
                  <a:cubicBezTo>
                    <a:pt x="1000" y="325"/>
                    <a:pt x="992" y="311"/>
                    <a:pt x="982" y="298"/>
                  </a:cubicBezTo>
                  <a:cubicBezTo>
                    <a:pt x="969" y="281"/>
                    <a:pt x="954" y="262"/>
                    <a:pt x="952" y="241"/>
                  </a:cubicBezTo>
                  <a:cubicBezTo>
                    <a:pt x="949" y="220"/>
                    <a:pt x="953" y="196"/>
                    <a:pt x="954" y="174"/>
                  </a:cubicBezTo>
                  <a:cubicBezTo>
                    <a:pt x="955" y="156"/>
                    <a:pt x="962" y="124"/>
                    <a:pt x="955" y="107"/>
                  </a:cubicBezTo>
                  <a:cubicBezTo>
                    <a:pt x="952" y="100"/>
                    <a:pt x="946" y="95"/>
                    <a:pt x="940" y="90"/>
                  </a:cubicBezTo>
                  <a:cubicBezTo>
                    <a:pt x="940" y="90"/>
                    <a:pt x="939" y="90"/>
                    <a:pt x="939" y="91"/>
                  </a:cubicBezTo>
                  <a:cubicBezTo>
                    <a:pt x="918" y="94"/>
                    <a:pt x="908" y="85"/>
                    <a:pt x="891" y="78"/>
                  </a:cubicBezTo>
                  <a:cubicBezTo>
                    <a:pt x="877" y="72"/>
                    <a:pt x="859" y="73"/>
                    <a:pt x="844" y="71"/>
                  </a:cubicBezTo>
                  <a:cubicBezTo>
                    <a:pt x="825" y="68"/>
                    <a:pt x="807" y="62"/>
                    <a:pt x="787" y="59"/>
                  </a:cubicBezTo>
                  <a:cubicBezTo>
                    <a:pt x="770" y="57"/>
                    <a:pt x="741" y="61"/>
                    <a:pt x="728" y="47"/>
                  </a:cubicBezTo>
                  <a:cubicBezTo>
                    <a:pt x="713" y="31"/>
                    <a:pt x="735" y="3"/>
                    <a:pt x="704" y="2"/>
                  </a:cubicBezTo>
                  <a:cubicBezTo>
                    <a:pt x="678" y="0"/>
                    <a:pt x="673" y="8"/>
                    <a:pt x="661" y="27"/>
                  </a:cubicBezTo>
                  <a:cubicBezTo>
                    <a:pt x="647" y="47"/>
                    <a:pt x="627" y="62"/>
                    <a:pt x="612" y="83"/>
                  </a:cubicBezTo>
                  <a:cubicBezTo>
                    <a:pt x="596" y="106"/>
                    <a:pt x="579" y="130"/>
                    <a:pt x="565" y="154"/>
                  </a:cubicBezTo>
                  <a:cubicBezTo>
                    <a:pt x="560" y="162"/>
                    <a:pt x="559" y="169"/>
                    <a:pt x="551" y="175"/>
                  </a:cubicBezTo>
                  <a:cubicBezTo>
                    <a:pt x="544" y="179"/>
                    <a:pt x="532" y="182"/>
                    <a:pt x="525" y="185"/>
                  </a:cubicBezTo>
                  <a:cubicBezTo>
                    <a:pt x="506" y="192"/>
                    <a:pt x="488" y="196"/>
                    <a:pt x="469" y="204"/>
                  </a:cubicBezTo>
                  <a:cubicBezTo>
                    <a:pt x="452" y="212"/>
                    <a:pt x="437" y="220"/>
                    <a:pt x="421" y="231"/>
                  </a:cubicBezTo>
                  <a:cubicBezTo>
                    <a:pt x="386" y="254"/>
                    <a:pt x="350" y="296"/>
                    <a:pt x="328" y="331"/>
                  </a:cubicBezTo>
                  <a:cubicBezTo>
                    <a:pt x="319" y="345"/>
                    <a:pt x="304" y="357"/>
                    <a:pt x="302" y="375"/>
                  </a:cubicBezTo>
                  <a:cubicBezTo>
                    <a:pt x="300" y="397"/>
                    <a:pt x="300" y="418"/>
                    <a:pt x="300" y="440"/>
                  </a:cubicBezTo>
                  <a:cubicBezTo>
                    <a:pt x="299" y="465"/>
                    <a:pt x="290" y="476"/>
                    <a:pt x="274" y="494"/>
                  </a:cubicBezTo>
                  <a:cubicBezTo>
                    <a:pt x="262" y="507"/>
                    <a:pt x="254" y="521"/>
                    <a:pt x="242" y="536"/>
                  </a:cubicBezTo>
                  <a:cubicBezTo>
                    <a:pt x="229" y="550"/>
                    <a:pt x="218" y="564"/>
                    <a:pt x="205" y="577"/>
                  </a:cubicBezTo>
                  <a:cubicBezTo>
                    <a:pt x="191" y="590"/>
                    <a:pt x="168" y="600"/>
                    <a:pt x="151" y="607"/>
                  </a:cubicBezTo>
                  <a:cubicBezTo>
                    <a:pt x="133" y="614"/>
                    <a:pt x="119" y="625"/>
                    <a:pt x="101" y="634"/>
                  </a:cubicBezTo>
                  <a:cubicBezTo>
                    <a:pt x="85" y="643"/>
                    <a:pt x="69" y="652"/>
                    <a:pt x="52" y="657"/>
                  </a:cubicBezTo>
                  <a:cubicBezTo>
                    <a:pt x="35" y="663"/>
                    <a:pt x="18" y="667"/>
                    <a:pt x="0" y="671"/>
                  </a:cubicBezTo>
                  <a:cubicBezTo>
                    <a:pt x="16" y="674"/>
                    <a:pt x="32" y="680"/>
                    <a:pt x="48" y="681"/>
                  </a:cubicBezTo>
                  <a:cubicBezTo>
                    <a:pt x="70" y="683"/>
                    <a:pt x="93" y="686"/>
                    <a:pt x="114" y="6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3"/>
            <p:cNvSpPr>
              <a:spLocks/>
            </p:cNvSpPr>
            <p:nvPr/>
          </p:nvSpPr>
          <p:spPr bwMode="auto">
            <a:xfrm>
              <a:off x="3364" y="1199"/>
              <a:ext cx="222" cy="171"/>
            </a:xfrm>
            <a:custGeom>
              <a:avLst/>
              <a:gdLst>
                <a:gd name="T0" fmla="*/ 122 w 789"/>
                <a:gd name="T1" fmla="*/ 564 h 606"/>
                <a:gd name="T2" fmla="*/ 201 w 789"/>
                <a:gd name="T3" fmla="*/ 568 h 606"/>
                <a:gd name="T4" fmla="*/ 302 w 789"/>
                <a:gd name="T5" fmla="*/ 583 h 606"/>
                <a:gd name="T6" fmla="*/ 350 w 789"/>
                <a:gd name="T7" fmla="*/ 584 h 606"/>
                <a:gd name="T8" fmla="*/ 357 w 789"/>
                <a:gd name="T9" fmla="*/ 524 h 606"/>
                <a:gd name="T10" fmla="*/ 366 w 789"/>
                <a:gd name="T11" fmla="*/ 463 h 606"/>
                <a:gd name="T12" fmla="*/ 369 w 789"/>
                <a:gd name="T13" fmla="*/ 430 h 606"/>
                <a:gd name="T14" fmla="*/ 396 w 789"/>
                <a:gd name="T15" fmla="*/ 420 h 606"/>
                <a:gd name="T16" fmla="*/ 454 w 789"/>
                <a:gd name="T17" fmla="*/ 401 h 606"/>
                <a:gd name="T18" fmla="*/ 471 w 789"/>
                <a:gd name="T19" fmla="*/ 344 h 606"/>
                <a:gd name="T20" fmla="*/ 474 w 789"/>
                <a:gd name="T21" fmla="*/ 285 h 606"/>
                <a:gd name="T22" fmla="*/ 493 w 789"/>
                <a:gd name="T23" fmla="*/ 228 h 606"/>
                <a:gd name="T24" fmla="*/ 498 w 789"/>
                <a:gd name="T25" fmla="*/ 168 h 606"/>
                <a:gd name="T26" fmla="*/ 557 w 789"/>
                <a:gd name="T27" fmla="*/ 173 h 606"/>
                <a:gd name="T28" fmla="*/ 605 w 789"/>
                <a:gd name="T29" fmla="*/ 176 h 606"/>
                <a:gd name="T30" fmla="*/ 650 w 789"/>
                <a:gd name="T31" fmla="*/ 183 h 606"/>
                <a:gd name="T32" fmla="*/ 711 w 789"/>
                <a:gd name="T33" fmla="*/ 188 h 606"/>
                <a:gd name="T34" fmla="*/ 761 w 789"/>
                <a:gd name="T35" fmla="*/ 190 h 606"/>
                <a:gd name="T36" fmla="*/ 773 w 789"/>
                <a:gd name="T37" fmla="*/ 122 h 606"/>
                <a:gd name="T38" fmla="*/ 781 w 789"/>
                <a:gd name="T39" fmla="*/ 88 h 606"/>
                <a:gd name="T40" fmla="*/ 783 w 789"/>
                <a:gd name="T41" fmla="*/ 75 h 606"/>
                <a:gd name="T42" fmla="*/ 789 w 789"/>
                <a:gd name="T43" fmla="*/ 38 h 606"/>
                <a:gd name="T44" fmla="*/ 718 w 789"/>
                <a:gd name="T45" fmla="*/ 30 h 606"/>
                <a:gd name="T46" fmla="*/ 630 w 789"/>
                <a:gd name="T47" fmla="*/ 28 h 606"/>
                <a:gd name="T48" fmla="*/ 563 w 789"/>
                <a:gd name="T49" fmla="*/ 18 h 606"/>
                <a:gd name="T50" fmla="*/ 497 w 789"/>
                <a:gd name="T51" fmla="*/ 10 h 606"/>
                <a:gd name="T52" fmla="*/ 449 w 789"/>
                <a:gd name="T53" fmla="*/ 0 h 606"/>
                <a:gd name="T54" fmla="*/ 445 w 789"/>
                <a:gd name="T55" fmla="*/ 1 h 606"/>
                <a:gd name="T56" fmla="*/ 406 w 789"/>
                <a:gd name="T57" fmla="*/ 37 h 606"/>
                <a:gd name="T58" fmla="*/ 380 w 789"/>
                <a:gd name="T59" fmla="*/ 84 h 606"/>
                <a:gd name="T60" fmla="*/ 340 w 789"/>
                <a:gd name="T61" fmla="*/ 120 h 606"/>
                <a:gd name="T62" fmla="*/ 299 w 789"/>
                <a:gd name="T63" fmla="*/ 149 h 606"/>
                <a:gd name="T64" fmla="*/ 273 w 789"/>
                <a:gd name="T65" fmla="*/ 199 h 606"/>
                <a:gd name="T66" fmla="*/ 245 w 789"/>
                <a:gd name="T67" fmla="*/ 245 h 606"/>
                <a:gd name="T68" fmla="*/ 232 w 789"/>
                <a:gd name="T69" fmla="*/ 269 h 606"/>
                <a:gd name="T70" fmla="*/ 197 w 789"/>
                <a:gd name="T71" fmla="*/ 301 h 606"/>
                <a:gd name="T72" fmla="*/ 174 w 789"/>
                <a:gd name="T73" fmla="*/ 316 h 606"/>
                <a:gd name="T74" fmla="*/ 142 w 789"/>
                <a:gd name="T75" fmla="*/ 353 h 606"/>
                <a:gd name="T76" fmla="*/ 151 w 789"/>
                <a:gd name="T77" fmla="*/ 349 h 606"/>
                <a:gd name="T78" fmla="*/ 108 w 789"/>
                <a:gd name="T79" fmla="*/ 422 h 606"/>
                <a:gd name="T80" fmla="*/ 79 w 789"/>
                <a:gd name="T81" fmla="*/ 471 h 606"/>
                <a:gd name="T82" fmla="*/ 35 w 789"/>
                <a:gd name="T83" fmla="*/ 526 h 606"/>
                <a:gd name="T84" fmla="*/ 11 w 789"/>
                <a:gd name="T85" fmla="*/ 606 h 606"/>
                <a:gd name="T86" fmla="*/ 13 w 789"/>
                <a:gd name="T87" fmla="*/ 601 h 606"/>
                <a:gd name="T88" fmla="*/ 15 w 789"/>
                <a:gd name="T89" fmla="*/ 591 h 606"/>
                <a:gd name="T90" fmla="*/ 122 w 789"/>
                <a:gd name="T91" fmla="*/ 56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606">
                  <a:moveTo>
                    <a:pt x="122" y="564"/>
                  </a:moveTo>
                  <a:cubicBezTo>
                    <a:pt x="148" y="568"/>
                    <a:pt x="175" y="566"/>
                    <a:pt x="201" y="568"/>
                  </a:cubicBezTo>
                  <a:cubicBezTo>
                    <a:pt x="235" y="571"/>
                    <a:pt x="268" y="579"/>
                    <a:pt x="302" y="583"/>
                  </a:cubicBezTo>
                  <a:cubicBezTo>
                    <a:pt x="318" y="585"/>
                    <a:pt x="333" y="583"/>
                    <a:pt x="350" y="584"/>
                  </a:cubicBezTo>
                  <a:cubicBezTo>
                    <a:pt x="356" y="565"/>
                    <a:pt x="353" y="544"/>
                    <a:pt x="357" y="524"/>
                  </a:cubicBezTo>
                  <a:cubicBezTo>
                    <a:pt x="361" y="504"/>
                    <a:pt x="364" y="484"/>
                    <a:pt x="366" y="463"/>
                  </a:cubicBezTo>
                  <a:cubicBezTo>
                    <a:pt x="367" y="456"/>
                    <a:pt x="365" y="435"/>
                    <a:pt x="369" y="430"/>
                  </a:cubicBezTo>
                  <a:cubicBezTo>
                    <a:pt x="372" y="427"/>
                    <a:pt x="391" y="422"/>
                    <a:pt x="396" y="420"/>
                  </a:cubicBezTo>
                  <a:cubicBezTo>
                    <a:pt x="414" y="414"/>
                    <a:pt x="439" y="414"/>
                    <a:pt x="454" y="401"/>
                  </a:cubicBezTo>
                  <a:cubicBezTo>
                    <a:pt x="469" y="388"/>
                    <a:pt x="468" y="362"/>
                    <a:pt x="471" y="344"/>
                  </a:cubicBezTo>
                  <a:cubicBezTo>
                    <a:pt x="474" y="325"/>
                    <a:pt x="470" y="304"/>
                    <a:pt x="474" y="285"/>
                  </a:cubicBezTo>
                  <a:cubicBezTo>
                    <a:pt x="478" y="265"/>
                    <a:pt x="489" y="248"/>
                    <a:pt x="493" y="228"/>
                  </a:cubicBezTo>
                  <a:cubicBezTo>
                    <a:pt x="497" y="208"/>
                    <a:pt x="497" y="188"/>
                    <a:pt x="498" y="168"/>
                  </a:cubicBezTo>
                  <a:cubicBezTo>
                    <a:pt x="516" y="172"/>
                    <a:pt x="538" y="170"/>
                    <a:pt x="557" y="173"/>
                  </a:cubicBezTo>
                  <a:cubicBezTo>
                    <a:pt x="573" y="175"/>
                    <a:pt x="589" y="175"/>
                    <a:pt x="605" y="176"/>
                  </a:cubicBezTo>
                  <a:cubicBezTo>
                    <a:pt x="621" y="176"/>
                    <a:pt x="634" y="182"/>
                    <a:pt x="650" y="183"/>
                  </a:cubicBezTo>
                  <a:cubicBezTo>
                    <a:pt x="670" y="183"/>
                    <a:pt x="692" y="183"/>
                    <a:pt x="711" y="188"/>
                  </a:cubicBezTo>
                  <a:cubicBezTo>
                    <a:pt x="728" y="192"/>
                    <a:pt x="743" y="190"/>
                    <a:pt x="761" y="190"/>
                  </a:cubicBezTo>
                  <a:cubicBezTo>
                    <a:pt x="768" y="169"/>
                    <a:pt x="770" y="145"/>
                    <a:pt x="773" y="122"/>
                  </a:cubicBezTo>
                  <a:cubicBezTo>
                    <a:pt x="775" y="110"/>
                    <a:pt x="779" y="100"/>
                    <a:pt x="781" y="88"/>
                  </a:cubicBezTo>
                  <a:cubicBezTo>
                    <a:pt x="782" y="84"/>
                    <a:pt x="783" y="80"/>
                    <a:pt x="783" y="75"/>
                  </a:cubicBezTo>
                  <a:cubicBezTo>
                    <a:pt x="782" y="63"/>
                    <a:pt x="785" y="51"/>
                    <a:pt x="789" y="38"/>
                  </a:cubicBezTo>
                  <a:cubicBezTo>
                    <a:pt x="765" y="37"/>
                    <a:pt x="741" y="34"/>
                    <a:pt x="718" y="30"/>
                  </a:cubicBezTo>
                  <a:cubicBezTo>
                    <a:pt x="689" y="26"/>
                    <a:pt x="660" y="28"/>
                    <a:pt x="630" y="28"/>
                  </a:cubicBezTo>
                  <a:cubicBezTo>
                    <a:pt x="606" y="28"/>
                    <a:pt x="586" y="22"/>
                    <a:pt x="563" y="18"/>
                  </a:cubicBezTo>
                  <a:cubicBezTo>
                    <a:pt x="542" y="15"/>
                    <a:pt x="519" y="12"/>
                    <a:pt x="497" y="10"/>
                  </a:cubicBezTo>
                  <a:cubicBezTo>
                    <a:pt x="481" y="9"/>
                    <a:pt x="465" y="3"/>
                    <a:pt x="449" y="0"/>
                  </a:cubicBezTo>
                  <a:cubicBezTo>
                    <a:pt x="448" y="1"/>
                    <a:pt x="446" y="1"/>
                    <a:pt x="445" y="1"/>
                  </a:cubicBezTo>
                  <a:cubicBezTo>
                    <a:pt x="426" y="6"/>
                    <a:pt x="416" y="20"/>
                    <a:pt x="406" y="37"/>
                  </a:cubicBezTo>
                  <a:cubicBezTo>
                    <a:pt x="396" y="53"/>
                    <a:pt x="390" y="69"/>
                    <a:pt x="380" y="84"/>
                  </a:cubicBezTo>
                  <a:cubicBezTo>
                    <a:pt x="370" y="98"/>
                    <a:pt x="355" y="110"/>
                    <a:pt x="340" y="120"/>
                  </a:cubicBezTo>
                  <a:cubicBezTo>
                    <a:pt x="325" y="130"/>
                    <a:pt x="310" y="135"/>
                    <a:pt x="299" y="149"/>
                  </a:cubicBezTo>
                  <a:cubicBezTo>
                    <a:pt x="285" y="165"/>
                    <a:pt x="283" y="182"/>
                    <a:pt x="273" y="199"/>
                  </a:cubicBezTo>
                  <a:cubicBezTo>
                    <a:pt x="263" y="215"/>
                    <a:pt x="253" y="228"/>
                    <a:pt x="245" y="245"/>
                  </a:cubicBezTo>
                  <a:cubicBezTo>
                    <a:pt x="242" y="253"/>
                    <a:pt x="237" y="262"/>
                    <a:pt x="232" y="269"/>
                  </a:cubicBezTo>
                  <a:cubicBezTo>
                    <a:pt x="224" y="283"/>
                    <a:pt x="208" y="290"/>
                    <a:pt x="197" y="301"/>
                  </a:cubicBezTo>
                  <a:cubicBezTo>
                    <a:pt x="189" y="308"/>
                    <a:pt x="183" y="310"/>
                    <a:pt x="174" y="316"/>
                  </a:cubicBezTo>
                  <a:cubicBezTo>
                    <a:pt x="162" y="323"/>
                    <a:pt x="145" y="338"/>
                    <a:pt x="142" y="353"/>
                  </a:cubicBezTo>
                  <a:cubicBezTo>
                    <a:pt x="144" y="351"/>
                    <a:pt x="149" y="351"/>
                    <a:pt x="151" y="349"/>
                  </a:cubicBezTo>
                  <a:cubicBezTo>
                    <a:pt x="155" y="373"/>
                    <a:pt x="119" y="405"/>
                    <a:pt x="108" y="422"/>
                  </a:cubicBezTo>
                  <a:cubicBezTo>
                    <a:pt x="97" y="438"/>
                    <a:pt x="91" y="456"/>
                    <a:pt x="79" y="471"/>
                  </a:cubicBezTo>
                  <a:cubicBezTo>
                    <a:pt x="65" y="490"/>
                    <a:pt x="49" y="507"/>
                    <a:pt x="35" y="526"/>
                  </a:cubicBezTo>
                  <a:cubicBezTo>
                    <a:pt x="20" y="546"/>
                    <a:pt x="0" y="580"/>
                    <a:pt x="11" y="606"/>
                  </a:cubicBezTo>
                  <a:cubicBezTo>
                    <a:pt x="11" y="604"/>
                    <a:pt x="12" y="603"/>
                    <a:pt x="13" y="601"/>
                  </a:cubicBezTo>
                  <a:cubicBezTo>
                    <a:pt x="14" y="598"/>
                    <a:pt x="14" y="594"/>
                    <a:pt x="15" y="591"/>
                  </a:cubicBezTo>
                  <a:cubicBezTo>
                    <a:pt x="28" y="538"/>
                    <a:pt x="82" y="558"/>
                    <a:pt x="122" y="56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4"/>
            <p:cNvSpPr>
              <a:spLocks/>
            </p:cNvSpPr>
            <p:nvPr/>
          </p:nvSpPr>
          <p:spPr bwMode="auto">
            <a:xfrm>
              <a:off x="3360" y="1221"/>
              <a:ext cx="303" cy="318"/>
            </a:xfrm>
            <a:custGeom>
              <a:avLst/>
              <a:gdLst>
                <a:gd name="T0" fmla="*/ 28 w 1074"/>
                <a:gd name="T1" fmla="*/ 932 h 1128"/>
                <a:gd name="T2" fmla="*/ 112 w 1074"/>
                <a:gd name="T3" fmla="*/ 928 h 1128"/>
                <a:gd name="T4" fmla="*/ 244 w 1074"/>
                <a:gd name="T5" fmla="*/ 980 h 1128"/>
                <a:gd name="T6" fmla="*/ 312 w 1074"/>
                <a:gd name="T7" fmla="*/ 1071 h 1128"/>
                <a:gd name="T8" fmla="*/ 370 w 1074"/>
                <a:gd name="T9" fmla="*/ 1121 h 1128"/>
                <a:gd name="T10" fmla="*/ 396 w 1074"/>
                <a:gd name="T11" fmla="*/ 1079 h 1128"/>
                <a:gd name="T12" fmla="*/ 428 w 1074"/>
                <a:gd name="T13" fmla="*/ 1055 h 1128"/>
                <a:gd name="T14" fmla="*/ 516 w 1074"/>
                <a:gd name="T15" fmla="*/ 1065 h 1128"/>
                <a:gd name="T16" fmla="*/ 591 w 1074"/>
                <a:gd name="T17" fmla="*/ 1048 h 1128"/>
                <a:gd name="T18" fmla="*/ 644 w 1074"/>
                <a:gd name="T19" fmla="*/ 1066 h 1128"/>
                <a:gd name="T20" fmla="*/ 873 w 1074"/>
                <a:gd name="T21" fmla="*/ 1076 h 1128"/>
                <a:gd name="T22" fmla="*/ 940 w 1074"/>
                <a:gd name="T23" fmla="*/ 1044 h 1128"/>
                <a:gd name="T24" fmla="*/ 934 w 1074"/>
                <a:gd name="T25" fmla="*/ 985 h 1128"/>
                <a:gd name="T26" fmla="*/ 929 w 1074"/>
                <a:gd name="T27" fmla="*/ 767 h 1128"/>
                <a:gd name="T28" fmla="*/ 936 w 1074"/>
                <a:gd name="T29" fmla="*/ 214 h 1128"/>
                <a:gd name="T30" fmla="*/ 1074 w 1074"/>
                <a:gd name="T31" fmla="*/ 220 h 1128"/>
                <a:gd name="T32" fmla="*/ 955 w 1074"/>
                <a:gd name="T33" fmla="*/ 128 h 1128"/>
                <a:gd name="T34" fmla="*/ 851 w 1074"/>
                <a:gd name="T35" fmla="*/ 42 h 1128"/>
                <a:gd name="T36" fmla="*/ 797 w 1074"/>
                <a:gd name="T37" fmla="*/ 0 h 1128"/>
                <a:gd name="T38" fmla="*/ 787 w 1074"/>
                <a:gd name="T39" fmla="*/ 47 h 1128"/>
                <a:gd name="T40" fmla="*/ 725 w 1074"/>
                <a:gd name="T41" fmla="*/ 113 h 1128"/>
                <a:gd name="T42" fmla="*/ 619 w 1074"/>
                <a:gd name="T43" fmla="*/ 101 h 1128"/>
                <a:gd name="T44" fmla="*/ 512 w 1074"/>
                <a:gd name="T45" fmla="*/ 93 h 1128"/>
                <a:gd name="T46" fmla="*/ 488 w 1074"/>
                <a:gd name="T47" fmla="*/ 210 h 1128"/>
                <a:gd name="T48" fmla="*/ 468 w 1074"/>
                <a:gd name="T49" fmla="*/ 326 h 1128"/>
                <a:gd name="T50" fmla="*/ 383 w 1074"/>
                <a:gd name="T51" fmla="*/ 355 h 1128"/>
                <a:gd name="T52" fmla="*/ 371 w 1074"/>
                <a:gd name="T53" fmla="*/ 449 h 1128"/>
                <a:gd name="T54" fmla="*/ 316 w 1074"/>
                <a:gd name="T55" fmla="*/ 508 h 1128"/>
                <a:gd name="T56" fmla="*/ 136 w 1074"/>
                <a:gd name="T57" fmla="*/ 489 h 1128"/>
                <a:gd name="T58" fmla="*/ 27 w 1074"/>
                <a:gd name="T59" fmla="*/ 526 h 1128"/>
                <a:gd name="T60" fmla="*/ 58 w 1074"/>
                <a:gd name="T61" fmla="*/ 549 h 1128"/>
                <a:gd name="T62" fmla="*/ 75 w 1074"/>
                <a:gd name="T63" fmla="*/ 603 h 1128"/>
                <a:gd name="T64" fmla="*/ 70 w 1074"/>
                <a:gd name="T65" fmla="*/ 714 h 1128"/>
                <a:gd name="T66" fmla="*/ 51 w 1074"/>
                <a:gd name="T67" fmla="*/ 799 h 1128"/>
                <a:gd name="T68" fmla="*/ 14 w 1074"/>
                <a:gd name="T69" fmla="*/ 910 h 1128"/>
                <a:gd name="T70" fmla="*/ 5 w 1074"/>
                <a:gd name="T71" fmla="*/ 965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4" h="1128">
                  <a:moveTo>
                    <a:pt x="21" y="950"/>
                  </a:moveTo>
                  <a:cubicBezTo>
                    <a:pt x="24" y="945"/>
                    <a:pt x="24" y="935"/>
                    <a:pt x="28" y="932"/>
                  </a:cubicBezTo>
                  <a:cubicBezTo>
                    <a:pt x="36" y="926"/>
                    <a:pt x="58" y="933"/>
                    <a:pt x="68" y="932"/>
                  </a:cubicBezTo>
                  <a:cubicBezTo>
                    <a:pt x="83" y="932"/>
                    <a:pt x="98" y="930"/>
                    <a:pt x="112" y="928"/>
                  </a:cubicBezTo>
                  <a:cubicBezTo>
                    <a:pt x="135" y="926"/>
                    <a:pt x="160" y="918"/>
                    <a:pt x="179" y="934"/>
                  </a:cubicBezTo>
                  <a:cubicBezTo>
                    <a:pt x="200" y="951"/>
                    <a:pt x="225" y="958"/>
                    <a:pt x="244" y="980"/>
                  </a:cubicBezTo>
                  <a:cubicBezTo>
                    <a:pt x="259" y="997"/>
                    <a:pt x="270" y="1015"/>
                    <a:pt x="286" y="1031"/>
                  </a:cubicBezTo>
                  <a:cubicBezTo>
                    <a:pt x="297" y="1042"/>
                    <a:pt x="301" y="1059"/>
                    <a:pt x="312" y="1071"/>
                  </a:cubicBezTo>
                  <a:cubicBezTo>
                    <a:pt x="324" y="1084"/>
                    <a:pt x="336" y="1093"/>
                    <a:pt x="347" y="1107"/>
                  </a:cubicBezTo>
                  <a:cubicBezTo>
                    <a:pt x="352" y="1113"/>
                    <a:pt x="359" y="1128"/>
                    <a:pt x="370" y="1121"/>
                  </a:cubicBezTo>
                  <a:cubicBezTo>
                    <a:pt x="375" y="1119"/>
                    <a:pt x="380" y="1105"/>
                    <a:pt x="384" y="1100"/>
                  </a:cubicBezTo>
                  <a:cubicBezTo>
                    <a:pt x="388" y="1093"/>
                    <a:pt x="393" y="1086"/>
                    <a:pt x="396" y="1079"/>
                  </a:cubicBezTo>
                  <a:cubicBezTo>
                    <a:pt x="401" y="1071"/>
                    <a:pt x="402" y="1059"/>
                    <a:pt x="406" y="1051"/>
                  </a:cubicBezTo>
                  <a:cubicBezTo>
                    <a:pt x="414" y="1038"/>
                    <a:pt x="418" y="1047"/>
                    <a:pt x="428" y="1055"/>
                  </a:cubicBezTo>
                  <a:cubicBezTo>
                    <a:pt x="435" y="1060"/>
                    <a:pt x="443" y="1068"/>
                    <a:pt x="451" y="1071"/>
                  </a:cubicBezTo>
                  <a:cubicBezTo>
                    <a:pt x="469" y="1078"/>
                    <a:pt x="498" y="1070"/>
                    <a:pt x="516" y="1065"/>
                  </a:cubicBezTo>
                  <a:cubicBezTo>
                    <a:pt x="530" y="1062"/>
                    <a:pt x="544" y="1062"/>
                    <a:pt x="559" y="1059"/>
                  </a:cubicBezTo>
                  <a:cubicBezTo>
                    <a:pt x="566" y="1057"/>
                    <a:pt x="584" y="1046"/>
                    <a:pt x="591" y="1048"/>
                  </a:cubicBezTo>
                  <a:cubicBezTo>
                    <a:pt x="599" y="1051"/>
                    <a:pt x="598" y="1062"/>
                    <a:pt x="611" y="1065"/>
                  </a:cubicBezTo>
                  <a:cubicBezTo>
                    <a:pt x="621" y="1067"/>
                    <a:pt x="633" y="1066"/>
                    <a:pt x="644" y="1066"/>
                  </a:cubicBezTo>
                  <a:cubicBezTo>
                    <a:pt x="701" y="1063"/>
                    <a:pt x="756" y="1072"/>
                    <a:pt x="813" y="1072"/>
                  </a:cubicBezTo>
                  <a:cubicBezTo>
                    <a:pt x="833" y="1072"/>
                    <a:pt x="854" y="1074"/>
                    <a:pt x="873" y="1076"/>
                  </a:cubicBezTo>
                  <a:cubicBezTo>
                    <a:pt x="889" y="1078"/>
                    <a:pt x="910" y="1083"/>
                    <a:pt x="925" y="1080"/>
                  </a:cubicBezTo>
                  <a:cubicBezTo>
                    <a:pt x="932" y="1068"/>
                    <a:pt x="936" y="1056"/>
                    <a:pt x="940" y="1044"/>
                  </a:cubicBezTo>
                  <a:cubicBezTo>
                    <a:pt x="944" y="1034"/>
                    <a:pt x="954" y="1021"/>
                    <a:pt x="951" y="1010"/>
                  </a:cubicBezTo>
                  <a:cubicBezTo>
                    <a:pt x="948" y="999"/>
                    <a:pt x="936" y="997"/>
                    <a:pt x="934" y="985"/>
                  </a:cubicBezTo>
                  <a:cubicBezTo>
                    <a:pt x="928" y="964"/>
                    <a:pt x="933" y="936"/>
                    <a:pt x="932" y="914"/>
                  </a:cubicBezTo>
                  <a:cubicBezTo>
                    <a:pt x="930" y="865"/>
                    <a:pt x="929" y="816"/>
                    <a:pt x="929" y="767"/>
                  </a:cubicBezTo>
                  <a:cubicBezTo>
                    <a:pt x="929" y="678"/>
                    <a:pt x="927" y="588"/>
                    <a:pt x="931" y="499"/>
                  </a:cubicBezTo>
                  <a:cubicBezTo>
                    <a:pt x="935" y="404"/>
                    <a:pt x="932" y="308"/>
                    <a:pt x="936" y="214"/>
                  </a:cubicBezTo>
                  <a:cubicBezTo>
                    <a:pt x="970" y="212"/>
                    <a:pt x="999" y="222"/>
                    <a:pt x="1032" y="222"/>
                  </a:cubicBezTo>
                  <a:cubicBezTo>
                    <a:pt x="1046" y="222"/>
                    <a:pt x="1060" y="221"/>
                    <a:pt x="1074" y="220"/>
                  </a:cubicBezTo>
                  <a:cubicBezTo>
                    <a:pt x="1053" y="205"/>
                    <a:pt x="1032" y="188"/>
                    <a:pt x="1011" y="172"/>
                  </a:cubicBezTo>
                  <a:cubicBezTo>
                    <a:pt x="993" y="157"/>
                    <a:pt x="975" y="141"/>
                    <a:pt x="955" y="128"/>
                  </a:cubicBezTo>
                  <a:cubicBezTo>
                    <a:pt x="937" y="115"/>
                    <a:pt x="923" y="98"/>
                    <a:pt x="903" y="87"/>
                  </a:cubicBezTo>
                  <a:cubicBezTo>
                    <a:pt x="881" y="74"/>
                    <a:pt x="869" y="58"/>
                    <a:pt x="851" y="42"/>
                  </a:cubicBezTo>
                  <a:cubicBezTo>
                    <a:pt x="835" y="28"/>
                    <a:pt x="802" y="26"/>
                    <a:pt x="797" y="3"/>
                  </a:cubicBezTo>
                  <a:cubicBezTo>
                    <a:pt x="797" y="2"/>
                    <a:pt x="797" y="1"/>
                    <a:pt x="797" y="0"/>
                  </a:cubicBezTo>
                  <a:cubicBezTo>
                    <a:pt x="797" y="5"/>
                    <a:pt x="796" y="9"/>
                    <a:pt x="795" y="13"/>
                  </a:cubicBezTo>
                  <a:cubicBezTo>
                    <a:pt x="793" y="25"/>
                    <a:pt x="789" y="35"/>
                    <a:pt x="787" y="47"/>
                  </a:cubicBezTo>
                  <a:cubicBezTo>
                    <a:pt x="784" y="70"/>
                    <a:pt x="782" y="94"/>
                    <a:pt x="775" y="115"/>
                  </a:cubicBezTo>
                  <a:cubicBezTo>
                    <a:pt x="757" y="115"/>
                    <a:pt x="742" y="117"/>
                    <a:pt x="725" y="113"/>
                  </a:cubicBezTo>
                  <a:cubicBezTo>
                    <a:pt x="706" y="108"/>
                    <a:pt x="684" y="108"/>
                    <a:pt x="664" y="108"/>
                  </a:cubicBezTo>
                  <a:cubicBezTo>
                    <a:pt x="648" y="107"/>
                    <a:pt x="635" y="101"/>
                    <a:pt x="619" y="101"/>
                  </a:cubicBezTo>
                  <a:cubicBezTo>
                    <a:pt x="603" y="100"/>
                    <a:pt x="587" y="100"/>
                    <a:pt x="571" y="98"/>
                  </a:cubicBezTo>
                  <a:cubicBezTo>
                    <a:pt x="552" y="95"/>
                    <a:pt x="530" y="97"/>
                    <a:pt x="512" y="93"/>
                  </a:cubicBezTo>
                  <a:cubicBezTo>
                    <a:pt x="511" y="113"/>
                    <a:pt x="511" y="133"/>
                    <a:pt x="507" y="153"/>
                  </a:cubicBezTo>
                  <a:cubicBezTo>
                    <a:pt x="503" y="173"/>
                    <a:pt x="492" y="190"/>
                    <a:pt x="488" y="210"/>
                  </a:cubicBezTo>
                  <a:cubicBezTo>
                    <a:pt x="484" y="229"/>
                    <a:pt x="488" y="250"/>
                    <a:pt x="485" y="269"/>
                  </a:cubicBezTo>
                  <a:cubicBezTo>
                    <a:pt x="482" y="287"/>
                    <a:pt x="483" y="313"/>
                    <a:pt x="468" y="326"/>
                  </a:cubicBezTo>
                  <a:cubicBezTo>
                    <a:pt x="453" y="339"/>
                    <a:pt x="428" y="339"/>
                    <a:pt x="410" y="345"/>
                  </a:cubicBezTo>
                  <a:cubicBezTo>
                    <a:pt x="405" y="347"/>
                    <a:pt x="386" y="352"/>
                    <a:pt x="383" y="355"/>
                  </a:cubicBezTo>
                  <a:cubicBezTo>
                    <a:pt x="379" y="360"/>
                    <a:pt x="381" y="381"/>
                    <a:pt x="380" y="388"/>
                  </a:cubicBezTo>
                  <a:cubicBezTo>
                    <a:pt x="378" y="409"/>
                    <a:pt x="375" y="429"/>
                    <a:pt x="371" y="449"/>
                  </a:cubicBezTo>
                  <a:cubicBezTo>
                    <a:pt x="367" y="469"/>
                    <a:pt x="370" y="490"/>
                    <a:pt x="364" y="509"/>
                  </a:cubicBezTo>
                  <a:cubicBezTo>
                    <a:pt x="347" y="508"/>
                    <a:pt x="332" y="510"/>
                    <a:pt x="316" y="508"/>
                  </a:cubicBezTo>
                  <a:cubicBezTo>
                    <a:pt x="282" y="504"/>
                    <a:pt x="249" y="496"/>
                    <a:pt x="215" y="493"/>
                  </a:cubicBezTo>
                  <a:cubicBezTo>
                    <a:pt x="189" y="491"/>
                    <a:pt x="162" y="493"/>
                    <a:pt x="136" y="489"/>
                  </a:cubicBezTo>
                  <a:cubicBezTo>
                    <a:pt x="96" y="483"/>
                    <a:pt x="42" y="463"/>
                    <a:pt x="29" y="516"/>
                  </a:cubicBezTo>
                  <a:cubicBezTo>
                    <a:pt x="28" y="519"/>
                    <a:pt x="28" y="523"/>
                    <a:pt x="27" y="526"/>
                  </a:cubicBezTo>
                  <a:cubicBezTo>
                    <a:pt x="31" y="518"/>
                    <a:pt x="36" y="514"/>
                    <a:pt x="47" y="523"/>
                  </a:cubicBezTo>
                  <a:cubicBezTo>
                    <a:pt x="54" y="530"/>
                    <a:pt x="56" y="540"/>
                    <a:pt x="58" y="549"/>
                  </a:cubicBezTo>
                  <a:cubicBezTo>
                    <a:pt x="65" y="556"/>
                    <a:pt x="73" y="559"/>
                    <a:pt x="75" y="570"/>
                  </a:cubicBezTo>
                  <a:cubicBezTo>
                    <a:pt x="77" y="579"/>
                    <a:pt x="77" y="594"/>
                    <a:pt x="75" y="603"/>
                  </a:cubicBezTo>
                  <a:cubicBezTo>
                    <a:pt x="73" y="621"/>
                    <a:pt x="62" y="636"/>
                    <a:pt x="62" y="655"/>
                  </a:cubicBezTo>
                  <a:cubicBezTo>
                    <a:pt x="61" y="677"/>
                    <a:pt x="67" y="693"/>
                    <a:pt x="70" y="714"/>
                  </a:cubicBezTo>
                  <a:cubicBezTo>
                    <a:pt x="72" y="728"/>
                    <a:pt x="74" y="743"/>
                    <a:pt x="71" y="758"/>
                  </a:cubicBezTo>
                  <a:cubicBezTo>
                    <a:pt x="67" y="773"/>
                    <a:pt x="56" y="784"/>
                    <a:pt x="51" y="799"/>
                  </a:cubicBezTo>
                  <a:cubicBezTo>
                    <a:pt x="43" y="818"/>
                    <a:pt x="40" y="837"/>
                    <a:pt x="33" y="856"/>
                  </a:cubicBezTo>
                  <a:cubicBezTo>
                    <a:pt x="26" y="874"/>
                    <a:pt x="18" y="892"/>
                    <a:pt x="14" y="910"/>
                  </a:cubicBezTo>
                  <a:cubicBezTo>
                    <a:pt x="9" y="930"/>
                    <a:pt x="7" y="951"/>
                    <a:pt x="0" y="969"/>
                  </a:cubicBezTo>
                  <a:cubicBezTo>
                    <a:pt x="2" y="968"/>
                    <a:pt x="4" y="966"/>
                    <a:pt x="5" y="965"/>
                  </a:cubicBezTo>
                  <a:cubicBezTo>
                    <a:pt x="11" y="960"/>
                    <a:pt x="18" y="955"/>
                    <a:pt x="21" y="9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25"/>
            <p:cNvSpPr>
              <a:spLocks/>
            </p:cNvSpPr>
            <p:nvPr/>
          </p:nvSpPr>
          <p:spPr bwMode="auto">
            <a:xfrm>
              <a:off x="3333" y="1479"/>
              <a:ext cx="142" cy="119"/>
            </a:xfrm>
            <a:custGeom>
              <a:avLst/>
              <a:gdLst>
                <a:gd name="T0" fmla="*/ 498 w 501"/>
                <a:gd name="T1" fmla="*/ 400 h 420"/>
                <a:gd name="T2" fmla="*/ 484 w 501"/>
                <a:gd name="T3" fmla="*/ 338 h 420"/>
                <a:gd name="T4" fmla="*/ 466 w 501"/>
                <a:gd name="T5" fmla="*/ 281 h 420"/>
                <a:gd name="T6" fmla="*/ 453 w 501"/>
                <a:gd name="T7" fmla="*/ 225 h 420"/>
                <a:gd name="T8" fmla="*/ 451 w 501"/>
                <a:gd name="T9" fmla="*/ 202 h 420"/>
                <a:gd name="T10" fmla="*/ 440 w 501"/>
                <a:gd name="T11" fmla="*/ 189 h 420"/>
                <a:gd name="T12" fmla="*/ 405 w 501"/>
                <a:gd name="T13" fmla="*/ 153 h 420"/>
                <a:gd name="T14" fmla="*/ 379 w 501"/>
                <a:gd name="T15" fmla="*/ 113 h 420"/>
                <a:gd name="T16" fmla="*/ 337 w 501"/>
                <a:gd name="T17" fmla="*/ 62 h 420"/>
                <a:gd name="T18" fmla="*/ 272 w 501"/>
                <a:gd name="T19" fmla="*/ 16 h 420"/>
                <a:gd name="T20" fmla="*/ 205 w 501"/>
                <a:gd name="T21" fmla="*/ 10 h 420"/>
                <a:gd name="T22" fmla="*/ 161 w 501"/>
                <a:gd name="T23" fmla="*/ 14 h 420"/>
                <a:gd name="T24" fmla="*/ 121 w 501"/>
                <a:gd name="T25" fmla="*/ 14 h 420"/>
                <a:gd name="T26" fmla="*/ 114 w 501"/>
                <a:gd name="T27" fmla="*/ 32 h 420"/>
                <a:gd name="T28" fmla="*/ 98 w 501"/>
                <a:gd name="T29" fmla="*/ 47 h 420"/>
                <a:gd name="T30" fmla="*/ 93 w 501"/>
                <a:gd name="T31" fmla="*/ 51 h 420"/>
                <a:gd name="T32" fmla="*/ 93 w 501"/>
                <a:gd name="T33" fmla="*/ 51 h 420"/>
                <a:gd name="T34" fmla="*/ 30 w 501"/>
                <a:gd name="T35" fmla="*/ 137 h 420"/>
                <a:gd name="T36" fmla="*/ 4 w 501"/>
                <a:gd name="T37" fmla="*/ 178 h 420"/>
                <a:gd name="T38" fmla="*/ 24 w 501"/>
                <a:gd name="T39" fmla="*/ 199 h 420"/>
                <a:gd name="T40" fmla="*/ 43 w 501"/>
                <a:gd name="T41" fmla="*/ 231 h 420"/>
                <a:gd name="T42" fmla="*/ 73 w 501"/>
                <a:gd name="T43" fmla="*/ 233 h 420"/>
                <a:gd name="T44" fmla="*/ 55 w 501"/>
                <a:gd name="T45" fmla="*/ 260 h 420"/>
                <a:gd name="T46" fmla="*/ 70 w 501"/>
                <a:gd name="T47" fmla="*/ 278 h 420"/>
                <a:gd name="T48" fmla="*/ 72 w 501"/>
                <a:gd name="T49" fmla="*/ 278 h 420"/>
                <a:gd name="T50" fmla="*/ 105 w 501"/>
                <a:gd name="T51" fmla="*/ 282 h 420"/>
                <a:gd name="T52" fmla="*/ 171 w 501"/>
                <a:gd name="T53" fmla="*/ 269 h 420"/>
                <a:gd name="T54" fmla="*/ 228 w 501"/>
                <a:gd name="T55" fmla="*/ 282 h 420"/>
                <a:gd name="T56" fmla="*/ 290 w 501"/>
                <a:gd name="T57" fmla="*/ 303 h 420"/>
                <a:gd name="T58" fmla="*/ 293 w 501"/>
                <a:gd name="T59" fmla="*/ 324 h 420"/>
                <a:gd name="T60" fmla="*/ 263 w 501"/>
                <a:gd name="T61" fmla="*/ 313 h 420"/>
                <a:gd name="T62" fmla="*/ 201 w 501"/>
                <a:gd name="T63" fmla="*/ 297 h 420"/>
                <a:gd name="T64" fmla="*/ 183 w 501"/>
                <a:gd name="T65" fmla="*/ 293 h 420"/>
                <a:gd name="T66" fmla="*/ 158 w 501"/>
                <a:gd name="T67" fmla="*/ 305 h 420"/>
                <a:gd name="T68" fmla="*/ 112 w 501"/>
                <a:gd name="T69" fmla="*/ 311 h 420"/>
                <a:gd name="T70" fmla="*/ 64 w 501"/>
                <a:gd name="T71" fmla="*/ 323 h 420"/>
                <a:gd name="T72" fmla="*/ 50 w 501"/>
                <a:gd name="T73" fmla="*/ 327 h 420"/>
                <a:gd name="T74" fmla="*/ 51 w 501"/>
                <a:gd name="T75" fmla="*/ 361 h 420"/>
                <a:gd name="T76" fmla="*/ 105 w 501"/>
                <a:gd name="T77" fmla="*/ 367 h 420"/>
                <a:gd name="T78" fmla="*/ 130 w 501"/>
                <a:gd name="T79" fmla="*/ 359 h 420"/>
                <a:gd name="T80" fmla="*/ 145 w 501"/>
                <a:gd name="T81" fmla="*/ 363 h 420"/>
                <a:gd name="T82" fmla="*/ 142 w 501"/>
                <a:gd name="T83" fmla="*/ 365 h 420"/>
                <a:gd name="T84" fmla="*/ 89 w 501"/>
                <a:gd name="T85" fmla="*/ 372 h 420"/>
                <a:gd name="T86" fmla="*/ 50 w 501"/>
                <a:gd name="T87" fmla="*/ 387 h 420"/>
                <a:gd name="T88" fmla="*/ 50 w 501"/>
                <a:gd name="T89" fmla="*/ 387 h 420"/>
                <a:gd name="T90" fmla="*/ 114 w 501"/>
                <a:gd name="T91" fmla="*/ 382 h 420"/>
                <a:gd name="T92" fmla="*/ 175 w 501"/>
                <a:gd name="T93" fmla="*/ 382 h 420"/>
                <a:gd name="T94" fmla="*/ 270 w 501"/>
                <a:gd name="T95" fmla="*/ 376 h 420"/>
                <a:gd name="T96" fmla="*/ 331 w 501"/>
                <a:gd name="T97" fmla="*/ 391 h 420"/>
                <a:gd name="T98" fmla="*/ 396 w 501"/>
                <a:gd name="T99" fmla="*/ 402 h 420"/>
                <a:gd name="T100" fmla="*/ 456 w 501"/>
                <a:gd name="T101" fmla="*/ 417 h 420"/>
                <a:gd name="T102" fmla="*/ 488 w 501"/>
                <a:gd name="T103" fmla="*/ 419 h 420"/>
                <a:gd name="T104" fmla="*/ 498 w 501"/>
                <a:gd name="T105" fmla="*/ 40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420">
                  <a:moveTo>
                    <a:pt x="498" y="400"/>
                  </a:moveTo>
                  <a:cubicBezTo>
                    <a:pt x="496" y="379"/>
                    <a:pt x="488" y="358"/>
                    <a:pt x="484" y="338"/>
                  </a:cubicBezTo>
                  <a:cubicBezTo>
                    <a:pt x="480" y="319"/>
                    <a:pt x="474" y="299"/>
                    <a:pt x="466" y="281"/>
                  </a:cubicBezTo>
                  <a:cubicBezTo>
                    <a:pt x="458" y="263"/>
                    <a:pt x="456" y="244"/>
                    <a:pt x="453" y="225"/>
                  </a:cubicBezTo>
                  <a:cubicBezTo>
                    <a:pt x="452" y="217"/>
                    <a:pt x="452" y="210"/>
                    <a:pt x="451" y="202"/>
                  </a:cubicBezTo>
                  <a:cubicBezTo>
                    <a:pt x="446" y="198"/>
                    <a:pt x="443" y="192"/>
                    <a:pt x="440" y="189"/>
                  </a:cubicBezTo>
                  <a:cubicBezTo>
                    <a:pt x="429" y="175"/>
                    <a:pt x="417" y="166"/>
                    <a:pt x="405" y="153"/>
                  </a:cubicBezTo>
                  <a:cubicBezTo>
                    <a:pt x="394" y="141"/>
                    <a:pt x="390" y="124"/>
                    <a:pt x="379" y="113"/>
                  </a:cubicBezTo>
                  <a:cubicBezTo>
                    <a:pt x="363" y="97"/>
                    <a:pt x="352" y="79"/>
                    <a:pt x="337" y="62"/>
                  </a:cubicBezTo>
                  <a:cubicBezTo>
                    <a:pt x="318" y="40"/>
                    <a:pt x="293" y="33"/>
                    <a:pt x="272" y="16"/>
                  </a:cubicBezTo>
                  <a:cubicBezTo>
                    <a:pt x="253" y="0"/>
                    <a:pt x="228" y="8"/>
                    <a:pt x="205" y="10"/>
                  </a:cubicBezTo>
                  <a:cubicBezTo>
                    <a:pt x="191" y="12"/>
                    <a:pt x="176" y="14"/>
                    <a:pt x="161" y="14"/>
                  </a:cubicBezTo>
                  <a:cubicBezTo>
                    <a:pt x="151" y="15"/>
                    <a:pt x="129" y="8"/>
                    <a:pt x="121" y="14"/>
                  </a:cubicBezTo>
                  <a:cubicBezTo>
                    <a:pt x="117" y="17"/>
                    <a:pt x="117" y="27"/>
                    <a:pt x="114" y="32"/>
                  </a:cubicBezTo>
                  <a:cubicBezTo>
                    <a:pt x="111" y="37"/>
                    <a:pt x="104" y="42"/>
                    <a:pt x="98" y="47"/>
                  </a:cubicBezTo>
                  <a:cubicBezTo>
                    <a:pt x="97" y="48"/>
                    <a:pt x="95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79" y="86"/>
                    <a:pt x="51" y="109"/>
                    <a:pt x="30" y="137"/>
                  </a:cubicBezTo>
                  <a:cubicBezTo>
                    <a:pt x="24" y="145"/>
                    <a:pt x="0" y="166"/>
                    <a:pt x="4" y="178"/>
                  </a:cubicBezTo>
                  <a:cubicBezTo>
                    <a:pt x="7" y="187"/>
                    <a:pt x="19" y="192"/>
                    <a:pt x="24" y="199"/>
                  </a:cubicBezTo>
                  <a:cubicBezTo>
                    <a:pt x="31" y="209"/>
                    <a:pt x="36" y="221"/>
                    <a:pt x="43" y="231"/>
                  </a:cubicBezTo>
                  <a:cubicBezTo>
                    <a:pt x="54" y="248"/>
                    <a:pt x="59" y="246"/>
                    <a:pt x="73" y="233"/>
                  </a:cubicBezTo>
                  <a:cubicBezTo>
                    <a:pt x="70" y="242"/>
                    <a:pt x="53" y="252"/>
                    <a:pt x="55" y="260"/>
                  </a:cubicBezTo>
                  <a:cubicBezTo>
                    <a:pt x="56" y="268"/>
                    <a:pt x="66" y="272"/>
                    <a:pt x="70" y="278"/>
                  </a:cubicBezTo>
                  <a:cubicBezTo>
                    <a:pt x="71" y="278"/>
                    <a:pt x="71" y="278"/>
                    <a:pt x="72" y="278"/>
                  </a:cubicBezTo>
                  <a:cubicBezTo>
                    <a:pt x="84" y="278"/>
                    <a:pt x="93" y="281"/>
                    <a:pt x="105" y="282"/>
                  </a:cubicBezTo>
                  <a:cubicBezTo>
                    <a:pt x="125" y="284"/>
                    <a:pt x="162" y="293"/>
                    <a:pt x="171" y="269"/>
                  </a:cubicBezTo>
                  <a:cubicBezTo>
                    <a:pt x="191" y="266"/>
                    <a:pt x="208" y="281"/>
                    <a:pt x="228" y="282"/>
                  </a:cubicBezTo>
                  <a:cubicBezTo>
                    <a:pt x="251" y="283"/>
                    <a:pt x="273" y="284"/>
                    <a:pt x="290" y="303"/>
                  </a:cubicBezTo>
                  <a:cubicBezTo>
                    <a:pt x="295" y="308"/>
                    <a:pt x="303" y="320"/>
                    <a:pt x="293" y="324"/>
                  </a:cubicBezTo>
                  <a:cubicBezTo>
                    <a:pt x="288" y="326"/>
                    <a:pt x="269" y="315"/>
                    <a:pt x="263" y="313"/>
                  </a:cubicBezTo>
                  <a:cubicBezTo>
                    <a:pt x="243" y="308"/>
                    <a:pt x="222" y="304"/>
                    <a:pt x="201" y="297"/>
                  </a:cubicBezTo>
                  <a:cubicBezTo>
                    <a:pt x="193" y="294"/>
                    <a:pt x="191" y="291"/>
                    <a:pt x="183" y="293"/>
                  </a:cubicBezTo>
                  <a:cubicBezTo>
                    <a:pt x="175" y="295"/>
                    <a:pt x="167" y="303"/>
                    <a:pt x="158" y="305"/>
                  </a:cubicBezTo>
                  <a:cubicBezTo>
                    <a:pt x="143" y="309"/>
                    <a:pt x="126" y="305"/>
                    <a:pt x="112" y="311"/>
                  </a:cubicBezTo>
                  <a:cubicBezTo>
                    <a:pt x="96" y="317"/>
                    <a:pt x="80" y="318"/>
                    <a:pt x="64" y="323"/>
                  </a:cubicBezTo>
                  <a:cubicBezTo>
                    <a:pt x="60" y="324"/>
                    <a:pt x="55" y="326"/>
                    <a:pt x="50" y="327"/>
                  </a:cubicBezTo>
                  <a:cubicBezTo>
                    <a:pt x="49" y="338"/>
                    <a:pt x="50" y="350"/>
                    <a:pt x="51" y="361"/>
                  </a:cubicBezTo>
                  <a:cubicBezTo>
                    <a:pt x="70" y="362"/>
                    <a:pt x="87" y="369"/>
                    <a:pt x="105" y="367"/>
                  </a:cubicBezTo>
                  <a:cubicBezTo>
                    <a:pt x="116" y="366"/>
                    <a:pt x="120" y="364"/>
                    <a:pt x="130" y="359"/>
                  </a:cubicBezTo>
                  <a:cubicBezTo>
                    <a:pt x="136" y="355"/>
                    <a:pt x="150" y="346"/>
                    <a:pt x="145" y="363"/>
                  </a:cubicBezTo>
                  <a:cubicBezTo>
                    <a:pt x="144" y="364"/>
                    <a:pt x="143" y="364"/>
                    <a:pt x="142" y="365"/>
                  </a:cubicBezTo>
                  <a:cubicBezTo>
                    <a:pt x="124" y="364"/>
                    <a:pt x="106" y="371"/>
                    <a:pt x="89" y="372"/>
                  </a:cubicBezTo>
                  <a:cubicBezTo>
                    <a:pt x="77" y="373"/>
                    <a:pt x="54" y="373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72" y="388"/>
                    <a:pt x="93" y="383"/>
                    <a:pt x="114" y="382"/>
                  </a:cubicBezTo>
                  <a:cubicBezTo>
                    <a:pt x="135" y="381"/>
                    <a:pt x="156" y="386"/>
                    <a:pt x="175" y="382"/>
                  </a:cubicBezTo>
                  <a:cubicBezTo>
                    <a:pt x="208" y="375"/>
                    <a:pt x="238" y="377"/>
                    <a:pt x="270" y="376"/>
                  </a:cubicBezTo>
                  <a:cubicBezTo>
                    <a:pt x="297" y="374"/>
                    <a:pt x="307" y="377"/>
                    <a:pt x="331" y="391"/>
                  </a:cubicBezTo>
                  <a:cubicBezTo>
                    <a:pt x="348" y="402"/>
                    <a:pt x="376" y="401"/>
                    <a:pt x="396" y="402"/>
                  </a:cubicBezTo>
                  <a:cubicBezTo>
                    <a:pt x="419" y="403"/>
                    <a:pt x="433" y="411"/>
                    <a:pt x="456" y="417"/>
                  </a:cubicBezTo>
                  <a:cubicBezTo>
                    <a:pt x="465" y="419"/>
                    <a:pt x="478" y="420"/>
                    <a:pt x="488" y="419"/>
                  </a:cubicBezTo>
                  <a:cubicBezTo>
                    <a:pt x="501" y="417"/>
                    <a:pt x="500" y="414"/>
                    <a:pt x="498" y="40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26"/>
            <p:cNvSpPr>
              <a:spLocks/>
            </p:cNvSpPr>
            <p:nvPr/>
          </p:nvSpPr>
          <p:spPr bwMode="auto">
            <a:xfrm>
              <a:off x="3348" y="1555"/>
              <a:ext cx="71" cy="17"/>
            </a:xfrm>
            <a:custGeom>
              <a:avLst/>
              <a:gdLst>
                <a:gd name="T0" fmla="*/ 62 w 253"/>
                <a:gd name="T1" fmla="*/ 45 h 61"/>
                <a:gd name="T2" fmla="*/ 108 w 253"/>
                <a:gd name="T3" fmla="*/ 39 h 61"/>
                <a:gd name="T4" fmla="*/ 133 w 253"/>
                <a:gd name="T5" fmla="*/ 27 h 61"/>
                <a:gd name="T6" fmla="*/ 151 w 253"/>
                <a:gd name="T7" fmla="*/ 31 h 61"/>
                <a:gd name="T8" fmla="*/ 213 w 253"/>
                <a:gd name="T9" fmla="*/ 47 h 61"/>
                <a:gd name="T10" fmla="*/ 243 w 253"/>
                <a:gd name="T11" fmla="*/ 58 h 61"/>
                <a:gd name="T12" fmla="*/ 240 w 253"/>
                <a:gd name="T13" fmla="*/ 37 h 61"/>
                <a:gd name="T14" fmla="*/ 178 w 253"/>
                <a:gd name="T15" fmla="*/ 16 h 61"/>
                <a:gd name="T16" fmla="*/ 121 w 253"/>
                <a:gd name="T17" fmla="*/ 3 h 61"/>
                <a:gd name="T18" fmla="*/ 55 w 253"/>
                <a:gd name="T19" fmla="*/ 16 h 61"/>
                <a:gd name="T20" fmla="*/ 22 w 253"/>
                <a:gd name="T21" fmla="*/ 12 h 61"/>
                <a:gd name="T22" fmla="*/ 20 w 253"/>
                <a:gd name="T23" fmla="*/ 12 h 61"/>
                <a:gd name="T24" fmla="*/ 20 w 253"/>
                <a:gd name="T25" fmla="*/ 27 h 61"/>
                <a:gd name="T26" fmla="*/ 1 w 253"/>
                <a:gd name="T27" fmla="*/ 52 h 61"/>
                <a:gd name="T28" fmla="*/ 0 w 253"/>
                <a:gd name="T29" fmla="*/ 61 h 61"/>
                <a:gd name="T30" fmla="*/ 14 w 253"/>
                <a:gd name="T31" fmla="*/ 57 h 61"/>
                <a:gd name="T32" fmla="*/ 62 w 253"/>
                <a:gd name="T33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61">
                  <a:moveTo>
                    <a:pt x="62" y="45"/>
                  </a:moveTo>
                  <a:cubicBezTo>
                    <a:pt x="76" y="39"/>
                    <a:pt x="93" y="43"/>
                    <a:pt x="108" y="39"/>
                  </a:cubicBezTo>
                  <a:cubicBezTo>
                    <a:pt x="117" y="37"/>
                    <a:pt x="125" y="29"/>
                    <a:pt x="133" y="27"/>
                  </a:cubicBezTo>
                  <a:cubicBezTo>
                    <a:pt x="141" y="25"/>
                    <a:pt x="143" y="28"/>
                    <a:pt x="151" y="31"/>
                  </a:cubicBezTo>
                  <a:cubicBezTo>
                    <a:pt x="172" y="38"/>
                    <a:pt x="193" y="42"/>
                    <a:pt x="213" y="47"/>
                  </a:cubicBezTo>
                  <a:cubicBezTo>
                    <a:pt x="219" y="49"/>
                    <a:pt x="238" y="60"/>
                    <a:pt x="243" y="58"/>
                  </a:cubicBezTo>
                  <a:cubicBezTo>
                    <a:pt x="253" y="54"/>
                    <a:pt x="245" y="42"/>
                    <a:pt x="240" y="37"/>
                  </a:cubicBezTo>
                  <a:cubicBezTo>
                    <a:pt x="223" y="18"/>
                    <a:pt x="201" y="17"/>
                    <a:pt x="178" y="16"/>
                  </a:cubicBezTo>
                  <a:cubicBezTo>
                    <a:pt x="158" y="15"/>
                    <a:pt x="141" y="0"/>
                    <a:pt x="121" y="3"/>
                  </a:cubicBezTo>
                  <a:cubicBezTo>
                    <a:pt x="112" y="27"/>
                    <a:pt x="75" y="18"/>
                    <a:pt x="55" y="16"/>
                  </a:cubicBezTo>
                  <a:cubicBezTo>
                    <a:pt x="43" y="15"/>
                    <a:pt x="34" y="12"/>
                    <a:pt x="22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3" y="16"/>
                    <a:pt x="24" y="21"/>
                    <a:pt x="20" y="27"/>
                  </a:cubicBezTo>
                  <a:cubicBezTo>
                    <a:pt x="13" y="39"/>
                    <a:pt x="3" y="35"/>
                    <a:pt x="1" y="52"/>
                  </a:cubicBezTo>
                  <a:cubicBezTo>
                    <a:pt x="0" y="55"/>
                    <a:pt x="0" y="58"/>
                    <a:pt x="0" y="61"/>
                  </a:cubicBezTo>
                  <a:cubicBezTo>
                    <a:pt x="5" y="60"/>
                    <a:pt x="10" y="58"/>
                    <a:pt x="14" y="57"/>
                  </a:cubicBezTo>
                  <a:cubicBezTo>
                    <a:pt x="30" y="52"/>
                    <a:pt x="46" y="51"/>
                    <a:pt x="62" y="4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27"/>
            <p:cNvSpPr>
              <a:spLocks/>
            </p:cNvSpPr>
            <p:nvPr/>
          </p:nvSpPr>
          <p:spPr bwMode="auto">
            <a:xfrm>
              <a:off x="3461" y="1280"/>
              <a:ext cx="402" cy="379"/>
            </a:xfrm>
            <a:custGeom>
              <a:avLst/>
              <a:gdLst>
                <a:gd name="T0" fmla="*/ 59 w 1426"/>
                <a:gd name="T1" fmla="*/ 1147 h 1342"/>
                <a:gd name="T2" fmla="*/ 141 w 1426"/>
                <a:gd name="T3" fmla="*/ 1159 h 1342"/>
                <a:gd name="T4" fmla="*/ 242 w 1426"/>
                <a:gd name="T5" fmla="*/ 1131 h 1342"/>
                <a:gd name="T6" fmla="*/ 262 w 1426"/>
                <a:gd name="T7" fmla="*/ 1192 h 1342"/>
                <a:gd name="T8" fmla="*/ 289 w 1426"/>
                <a:gd name="T9" fmla="*/ 1264 h 1342"/>
                <a:gd name="T10" fmla="*/ 334 w 1426"/>
                <a:gd name="T11" fmla="*/ 1339 h 1342"/>
                <a:gd name="T12" fmla="*/ 415 w 1426"/>
                <a:gd name="T13" fmla="*/ 1336 h 1342"/>
                <a:gd name="T14" fmla="*/ 482 w 1426"/>
                <a:gd name="T15" fmla="*/ 1333 h 1342"/>
                <a:gd name="T16" fmla="*/ 541 w 1426"/>
                <a:gd name="T17" fmla="*/ 1314 h 1342"/>
                <a:gd name="T18" fmla="*/ 553 w 1426"/>
                <a:gd name="T19" fmla="*/ 1255 h 1342"/>
                <a:gd name="T20" fmla="*/ 605 w 1426"/>
                <a:gd name="T21" fmla="*/ 1184 h 1342"/>
                <a:gd name="T22" fmla="*/ 694 w 1426"/>
                <a:gd name="T23" fmla="*/ 1064 h 1342"/>
                <a:gd name="T24" fmla="*/ 748 w 1426"/>
                <a:gd name="T25" fmla="*/ 1076 h 1342"/>
                <a:gd name="T26" fmla="*/ 858 w 1426"/>
                <a:gd name="T27" fmla="*/ 999 h 1342"/>
                <a:gd name="T28" fmla="*/ 961 w 1426"/>
                <a:gd name="T29" fmla="*/ 929 h 1342"/>
                <a:gd name="T30" fmla="*/ 1026 w 1426"/>
                <a:gd name="T31" fmla="*/ 921 h 1342"/>
                <a:gd name="T32" fmla="*/ 1215 w 1426"/>
                <a:gd name="T33" fmla="*/ 904 h 1342"/>
                <a:gd name="T34" fmla="*/ 1329 w 1426"/>
                <a:gd name="T35" fmla="*/ 908 h 1342"/>
                <a:gd name="T36" fmla="*/ 1370 w 1426"/>
                <a:gd name="T37" fmla="*/ 876 h 1342"/>
                <a:gd name="T38" fmla="*/ 1418 w 1426"/>
                <a:gd name="T39" fmla="*/ 676 h 1342"/>
                <a:gd name="T40" fmla="*/ 1426 w 1426"/>
                <a:gd name="T41" fmla="*/ 563 h 1342"/>
                <a:gd name="T42" fmla="*/ 1330 w 1426"/>
                <a:gd name="T43" fmla="*/ 568 h 1342"/>
                <a:gd name="T44" fmla="*/ 1271 w 1426"/>
                <a:gd name="T45" fmla="*/ 476 h 1342"/>
                <a:gd name="T46" fmla="*/ 1182 w 1426"/>
                <a:gd name="T47" fmla="*/ 415 h 1342"/>
                <a:gd name="T48" fmla="*/ 1136 w 1426"/>
                <a:gd name="T49" fmla="*/ 346 h 1342"/>
                <a:gd name="T50" fmla="*/ 828 w 1426"/>
                <a:gd name="T51" fmla="*/ 96 h 1342"/>
                <a:gd name="T52" fmla="*/ 674 w 1426"/>
                <a:gd name="T53" fmla="*/ 10 h 1342"/>
                <a:gd name="T54" fmla="*/ 573 w 1426"/>
                <a:gd name="T55" fmla="*/ 287 h 1342"/>
                <a:gd name="T56" fmla="*/ 574 w 1426"/>
                <a:gd name="T57" fmla="*/ 702 h 1342"/>
                <a:gd name="T58" fmla="*/ 593 w 1426"/>
                <a:gd name="T59" fmla="*/ 798 h 1342"/>
                <a:gd name="T60" fmla="*/ 567 w 1426"/>
                <a:gd name="T61" fmla="*/ 868 h 1342"/>
                <a:gd name="T62" fmla="*/ 455 w 1426"/>
                <a:gd name="T63" fmla="*/ 860 h 1342"/>
                <a:gd name="T64" fmla="*/ 253 w 1426"/>
                <a:gd name="T65" fmla="*/ 853 h 1342"/>
                <a:gd name="T66" fmla="*/ 201 w 1426"/>
                <a:gd name="T67" fmla="*/ 847 h 1342"/>
                <a:gd name="T68" fmla="*/ 93 w 1426"/>
                <a:gd name="T69" fmla="*/ 859 h 1342"/>
                <a:gd name="T70" fmla="*/ 48 w 1426"/>
                <a:gd name="T71" fmla="*/ 839 h 1342"/>
                <a:gd name="T72" fmla="*/ 26 w 1426"/>
                <a:gd name="T73" fmla="*/ 888 h 1342"/>
                <a:gd name="T74" fmla="*/ 0 w 1426"/>
                <a:gd name="T75" fmla="*/ 908 h 1342"/>
                <a:gd name="T76" fmla="*/ 15 w 1426"/>
                <a:gd name="T77" fmla="*/ 987 h 1342"/>
                <a:gd name="T78" fmla="*/ 47 w 1426"/>
                <a:gd name="T79" fmla="*/ 1106 h 1342"/>
                <a:gd name="T80" fmla="*/ 35 w 1426"/>
                <a:gd name="T81" fmla="*/ 1144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6" h="1342">
                  <a:moveTo>
                    <a:pt x="35" y="1144"/>
                  </a:moveTo>
                  <a:cubicBezTo>
                    <a:pt x="40" y="1149"/>
                    <a:pt x="53" y="1147"/>
                    <a:pt x="59" y="1147"/>
                  </a:cubicBezTo>
                  <a:cubicBezTo>
                    <a:pt x="69" y="1148"/>
                    <a:pt x="79" y="1149"/>
                    <a:pt x="89" y="1151"/>
                  </a:cubicBezTo>
                  <a:cubicBezTo>
                    <a:pt x="106" y="1155"/>
                    <a:pt x="122" y="1161"/>
                    <a:pt x="141" y="1159"/>
                  </a:cubicBezTo>
                  <a:cubicBezTo>
                    <a:pt x="158" y="1157"/>
                    <a:pt x="177" y="1154"/>
                    <a:pt x="194" y="1150"/>
                  </a:cubicBezTo>
                  <a:cubicBezTo>
                    <a:pt x="209" y="1146"/>
                    <a:pt x="227" y="1133"/>
                    <a:pt x="242" y="1131"/>
                  </a:cubicBezTo>
                  <a:cubicBezTo>
                    <a:pt x="246" y="1141"/>
                    <a:pt x="245" y="1153"/>
                    <a:pt x="249" y="1163"/>
                  </a:cubicBezTo>
                  <a:cubicBezTo>
                    <a:pt x="252" y="1173"/>
                    <a:pt x="256" y="1183"/>
                    <a:pt x="262" y="1192"/>
                  </a:cubicBezTo>
                  <a:cubicBezTo>
                    <a:pt x="272" y="1210"/>
                    <a:pt x="294" y="1216"/>
                    <a:pt x="292" y="1237"/>
                  </a:cubicBezTo>
                  <a:cubicBezTo>
                    <a:pt x="291" y="1245"/>
                    <a:pt x="284" y="1255"/>
                    <a:pt x="289" y="1264"/>
                  </a:cubicBezTo>
                  <a:cubicBezTo>
                    <a:pt x="293" y="1271"/>
                    <a:pt x="305" y="1275"/>
                    <a:pt x="309" y="1284"/>
                  </a:cubicBezTo>
                  <a:cubicBezTo>
                    <a:pt x="314" y="1296"/>
                    <a:pt x="315" y="1339"/>
                    <a:pt x="334" y="1339"/>
                  </a:cubicBezTo>
                  <a:cubicBezTo>
                    <a:pt x="344" y="1339"/>
                    <a:pt x="350" y="1328"/>
                    <a:pt x="363" y="1330"/>
                  </a:cubicBezTo>
                  <a:cubicBezTo>
                    <a:pt x="379" y="1332"/>
                    <a:pt x="400" y="1342"/>
                    <a:pt x="415" y="1336"/>
                  </a:cubicBezTo>
                  <a:cubicBezTo>
                    <a:pt x="428" y="1330"/>
                    <a:pt x="439" y="1316"/>
                    <a:pt x="452" y="1309"/>
                  </a:cubicBezTo>
                  <a:cubicBezTo>
                    <a:pt x="473" y="1297"/>
                    <a:pt x="483" y="1312"/>
                    <a:pt x="482" y="1333"/>
                  </a:cubicBezTo>
                  <a:cubicBezTo>
                    <a:pt x="491" y="1334"/>
                    <a:pt x="503" y="1328"/>
                    <a:pt x="513" y="1326"/>
                  </a:cubicBezTo>
                  <a:cubicBezTo>
                    <a:pt x="523" y="1324"/>
                    <a:pt x="536" y="1324"/>
                    <a:pt x="541" y="1314"/>
                  </a:cubicBezTo>
                  <a:cubicBezTo>
                    <a:pt x="544" y="1306"/>
                    <a:pt x="543" y="1291"/>
                    <a:pt x="545" y="1283"/>
                  </a:cubicBezTo>
                  <a:cubicBezTo>
                    <a:pt x="547" y="1273"/>
                    <a:pt x="549" y="1264"/>
                    <a:pt x="553" y="1255"/>
                  </a:cubicBezTo>
                  <a:cubicBezTo>
                    <a:pt x="560" y="1236"/>
                    <a:pt x="560" y="1220"/>
                    <a:pt x="578" y="1207"/>
                  </a:cubicBezTo>
                  <a:cubicBezTo>
                    <a:pt x="588" y="1200"/>
                    <a:pt x="596" y="1194"/>
                    <a:pt x="605" y="1184"/>
                  </a:cubicBezTo>
                  <a:cubicBezTo>
                    <a:pt x="629" y="1157"/>
                    <a:pt x="667" y="1135"/>
                    <a:pt x="673" y="1095"/>
                  </a:cubicBezTo>
                  <a:cubicBezTo>
                    <a:pt x="675" y="1079"/>
                    <a:pt x="671" y="1051"/>
                    <a:pt x="694" y="1064"/>
                  </a:cubicBezTo>
                  <a:cubicBezTo>
                    <a:pt x="703" y="1069"/>
                    <a:pt x="707" y="1074"/>
                    <a:pt x="718" y="1075"/>
                  </a:cubicBezTo>
                  <a:cubicBezTo>
                    <a:pt x="728" y="1076"/>
                    <a:pt x="739" y="1075"/>
                    <a:pt x="748" y="1076"/>
                  </a:cubicBezTo>
                  <a:cubicBezTo>
                    <a:pt x="747" y="1043"/>
                    <a:pt x="775" y="1043"/>
                    <a:pt x="792" y="1023"/>
                  </a:cubicBezTo>
                  <a:cubicBezTo>
                    <a:pt x="810" y="1003"/>
                    <a:pt x="828" y="986"/>
                    <a:pt x="858" y="999"/>
                  </a:cubicBezTo>
                  <a:cubicBezTo>
                    <a:pt x="861" y="980"/>
                    <a:pt x="878" y="962"/>
                    <a:pt x="896" y="957"/>
                  </a:cubicBezTo>
                  <a:cubicBezTo>
                    <a:pt x="918" y="949"/>
                    <a:pt x="938" y="938"/>
                    <a:pt x="961" y="929"/>
                  </a:cubicBezTo>
                  <a:cubicBezTo>
                    <a:pt x="971" y="926"/>
                    <a:pt x="982" y="920"/>
                    <a:pt x="993" y="918"/>
                  </a:cubicBezTo>
                  <a:cubicBezTo>
                    <a:pt x="1004" y="916"/>
                    <a:pt x="1016" y="920"/>
                    <a:pt x="1026" y="921"/>
                  </a:cubicBezTo>
                  <a:cubicBezTo>
                    <a:pt x="1048" y="925"/>
                    <a:pt x="1071" y="929"/>
                    <a:pt x="1094" y="927"/>
                  </a:cubicBezTo>
                  <a:cubicBezTo>
                    <a:pt x="1136" y="923"/>
                    <a:pt x="1172" y="906"/>
                    <a:pt x="1215" y="904"/>
                  </a:cubicBezTo>
                  <a:cubicBezTo>
                    <a:pt x="1238" y="903"/>
                    <a:pt x="1260" y="908"/>
                    <a:pt x="1282" y="908"/>
                  </a:cubicBezTo>
                  <a:cubicBezTo>
                    <a:pt x="1298" y="908"/>
                    <a:pt x="1313" y="906"/>
                    <a:pt x="1329" y="908"/>
                  </a:cubicBezTo>
                  <a:cubicBezTo>
                    <a:pt x="1340" y="909"/>
                    <a:pt x="1349" y="913"/>
                    <a:pt x="1356" y="903"/>
                  </a:cubicBezTo>
                  <a:cubicBezTo>
                    <a:pt x="1362" y="896"/>
                    <a:pt x="1366" y="884"/>
                    <a:pt x="1370" y="876"/>
                  </a:cubicBezTo>
                  <a:cubicBezTo>
                    <a:pt x="1381" y="856"/>
                    <a:pt x="1397" y="839"/>
                    <a:pt x="1402" y="816"/>
                  </a:cubicBezTo>
                  <a:cubicBezTo>
                    <a:pt x="1413" y="772"/>
                    <a:pt x="1413" y="722"/>
                    <a:pt x="1418" y="676"/>
                  </a:cubicBezTo>
                  <a:cubicBezTo>
                    <a:pt x="1421" y="652"/>
                    <a:pt x="1425" y="629"/>
                    <a:pt x="1426" y="605"/>
                  </a:cubicBezTo>
                  <a:cubicBezTo>
                    <a:pt x="1426" y="592"/>
                    <a:pt x="1426" y="577"/>
                    <a:pt x="1426" y="563"/>
                  </a:cubicBezTo>
                  <a:cubicBezTo>
                    <a:pt x="1408" y="567"/>
                    <a:pt x="1390" y="572"/>
                    <a:pt x="1372" y="569"/>
                  </a:cubicBezTo>
                  <a:cubicBezTo>
                    <a:pt x="1367" y="568"/>
                    <a:pt x="1330" y="566"/>
                    <a:pt x="1330" y="568"/>
                  </a:cubicBezTo>
                  <a:cubicBezTo>
                    <a:pt x="1329" y="562"/>
                    <a:pt x="1338" y="502"/>
                    <a:pt x="1341" y="503"/>
                  </a:cubicBezTo>
                  <a:cubicBezTo>
                    <a:pt x="1318" y="493"/>
                    <a:pt x="1294" y="485"/>
                    <a:pt x="1271" y="476"/>
                  </a:cubicBezTo>
                  <a:cubicBezTo>
                    <a:pt x="1244" y="465"/>
                    <a:pt x="1228" y="457"/>
                    <a:pt x="1207" y="436"/>
                  </a:cubicBezTo>
                  <a:cubicBezTo>
                    <a:pt x="1199" y="428"/>
                    <a:pt x="1190" y="423"/>
                    <a:pt x="1182" y="415"/>
                  </a:cubicBezTo>
                  <a:cubicBezTo>
                    <a:pt x="1170" y="403"/>
                    <a:pt x="1180" y="403"/>
                    <a:pt x="1178" y="387"/>
                  </a:cubicBezTo>
                  <a:cubicBezTo>
                    <a:pt x="1176" y="373"/>
                    <a:pt x="1148" y="354"/>
                    <a:pt x="1136" y="346"/>
                  </a:cubicBezTo>
                  <a:cubicBezTo>
                    <a:pt x="1086" y="314"/>
                    <a:pt x="1039" y="274"/>
                    <a:pt x="992" y="235"/>
                  </a:cubicBezTo>
                  <a:cubicBezTo>
                    <a:pt x="937" y="190"/>
                    <a:pt x="883" y="143"/>
                    <a:pt x="828" y="96"/>
                  </a:cubicBezTo>
                  <a:cubicBezTo>
                    <a:pt x="792" y="65"/>
                    <a:pt x="754" y="37"/>
                    <a:pt x="716" y="8"/>
                  </a:cubicBezTo>
                  <a:cubicBezTo>
                    <a:pt x="702" y="9"/>
                    <a:pt x="688" y="10"/>
                    <a:pt x="674" y="10"/>
                  </a:cubicBezTo>
                  <a:cubicBezTo>
                    <a:pt x="641" y="10"/>
                    <a:pt x="612" y="0"/>
                    <a:pt x="578" y="2"/>
                  </a:cubicBezTo>
                  <a:cubicBezTo>
                    <a:pt x="574" y="96"/>
                    <a:pt x="577" y="192"/>
                    <a:pt x="573" y="287"/>
                  </a:cubicBezTo>
                  <a:cubicBezTo>
                    <a:pt x="569" y="376"/>
                    <a:pt x="571" y="466"/>
                    <a:pt x="571" y="555"/>
                  </a:cubicBezTo>
                  <a:cubicBezTo>
                    <a:pt x="571" y="604"/>
                    <a:pt x="572" y="653"/>
                    <a:pt x="574" y="702"/>
                  </a:cubicBezTo>
                  <a:cubicBezTo>
                    <a:pt x="575" y="724"/>
                    <a:pt x="570" y="752"/>
                    <a:pt x="576" y="773"/>
                  </a:cubicBezTo>
                  <a:cubicBezTo>
                    <a:pt x="578" y="785"/>
                    <a:pt x="590" y="787"/>
                    <a:pt x="593" y="798"/>
                  </a:cubicBezTo>
                  <a:cubicBezTo>
                    <a:pt x="596" y="809"/>
                    <a:pt x="586" y="822"/>
                    <a:pt x="582" y="832"/>
                  </a:cubicBezTo>
                  <a:cubicBezTo>
                    <a:pt x="578" y="844"/>
                    <a:pt x="574" y="856"/>
                    <a:pt x="567" y="868"/>
                  </a:cubicBezTo>
                  <a:cubicBezTo>
                    <a:pt x="552" y="871"/>
                    <a:pt x="531" y="866"/>
                    <a:pt x="515" y="864"/>
                  </a:cubicBezTo>
                  <a:cubicBezTo>
                    <a:pt x="496" y="862"/>
                    <a:pt x="475" y="860"/>
                    <a:pt x="455" y="860"/>
                  </a:cubicBezTo>
                  <a:cubicBezTo>
                    <a:pt x="398" y="860"/>
                    <a:pt x="343" y="851"/>
                    <a:pt x="286" y="854"/>
                  </a:cubicBezTo>
                  <a:cubicBezTo>
                    <a:pt x="275" y="854"/>
                    <a:pt x="263" y="855"/>
                    <a:pt x="253" y="853"/>
                  </a:cubicBezTo>
                  <a:cubicBezTo>
                    <a:pt x="240" y="850"/>
                    <a:pt x="241" y="839"/>
                    <a:pt x="233" y="836"/>
                  </a:cubicBezTo>
                  <a:cubicBezTo>
                    <a:pt x="226" y="834"/>
                    <a:pt x="208" y="845"/>
                    <a:pt x="201" y="847"/>
                  </a:cubicBezTo>
                  <a:cubicBezTo>
                    <a:pt x="186" y="850"/>
                    <a:pt x="172" y="850"/>
                    <a:pt x="158" y="853"/>
                  </a:cubicBezTo>
                  <a:cubicBezTo>
                    <a:pt x="140" y="858"/>
                    <a:pt x="111" y="866"/>
                    <a:pt x="93" y="859"/>
                  </a:cubicBezTo>
                  <a:cubicBezTo>
                    <a:pt x="85" y="856"/>
                    <a:pt x="77" y="848"/>
                    <a:pt x="70" y="843"/>
                  </a:cubicBezTo>
                  <a:cubicBezTo>
                    <a:pt x="60" y="835"/>
                    <a:pt x="56" y="826"/>
                    <a:pt x="48" y="839"/>
                  </a:cubicBezTo>
                  <a:cubicBezTo>
                    <a:pt x="44" y="847"/>
                    <a:pt x="43" y="859"/>
                    <a:pt x="38" y="867"/>
                  </a:cubicBezTo>
                  <a:cubicBezTo>
                    <a:pt x="35" y="874"/>
                    <a:pt x="30" y="881"/>
                    <a:pt x="26" y="888"/>
                  </a:cubicBezTo>
                  <a:cubicBezTo>
                    <a:pt x="22" y="893"/>
                    <a:pt x="17" y="907"/>
                    <a:pt x="12" y="909"/>
                  </a:cubicBezTo>
                  <a:cubicBezTo>
                    <a:pt x="7" y="912"/>
                    <a:pt x="3" y="911"/>
                    <a:pt x="0" y="908"/>
                  </a:cubicBezTo>
                  <a:cubicBezTo>
                    <a:pt x="1" y="916"/>
                    <a:pt x="1" y="923"/>
                    <a:pt x="2" y="931"/>
                  </a:cubicBezTo>
                  <a:cubicBezTo>
                    <a:pt x="5" y="950"/>
                    <a:pt x="7" y="969"/>
                    <a:pt x="15" y="987"/>
                  </a:cubicBezTo>
                  <a:cubicBezTo>
                    <a:pt x="23" y="1005"/>
                    <a:pt x="29" y="1025"/>
                    <a:pt x="33" y="1044"/>
                  </a:cubicBezTo>
                  <a:cubicBezTo>
                    <a:pt x="37" y="1064"/>
                    <a:pt x="45" y="1085"/>
                    <a:pt x="47" y="1106"/>
                  </a:cubicBezTo>
                  <a:cubicBezTo>
                    <a:pt x="48" y="1112"/>
                    <a:pt x="49" y="1116"/>
                    <a:pt x="48" y="1119"/>
                  </a:cubicBezTo>
                  <a:cubicBezTo>
                    <a:pt x="51" y="1129"/>
                    <a:pt x="40" y="1134"/>
                    <a:pt x="35" y="114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28"/>
            <p:cNvSpPr>
              <a:spLocks/>
            </p:cNvSpPr>
            <p:nvPr/>
          </p:nvSpPr>
          <p:spPr bwMode="auto">
            <a:xfrm>
              <a:off x="3347" y="1585"/>
              <a:ext cx="71" cy="47"/>
            </a:xfrm>
            <a:custGeom>
              <a:avLst/>
              <a:gdLst>
                <a:gd name="T0" fmla="*/ 185 w 252"/>
                <a:gd name="T1" fmla="*/ 110 h 165"/>
                <a:gd name="T2" fmla="*/ 213 w 252"/>
                <a:gd name="T3" fmla="*/ 101 h 165"/>
                <a:gd name="T4" fmla="*/ 232 w 252"/>
                <a:gd name="T5" fmla="*/ 83 h 165"/>
                <a:gd name="T6" fmla="*/ 252 w 252"/>
                <a:gd name="T7" fmla="*/ 2 h 165"/>
                <a:gd name="T8" fmla="*/ 222 w 252"/>
                <a:gd name="T9" fmla="*/ 1 h 165"/>
                <a:gd name="T10" fmla="*/ 127 w 252"/>
                <a:gd name="T11" fmla="*/ 7 h 165"/>
                <a:gd name="T12" fmla="*/ 66 w 252"/>
                <a:gd name="T13" fmla="*/ 7 h 165"/>
                <a:gd name="T14" fmla="*/ 2 w 252"/>
                <a:gd name="T15" fmla="*/ 12 h 165"/>
                <a:gd name="T16" fmla="*/ 2 w 252"/>
                <a:gd name="T17" fmla="*/ 12 h 165"/>
                <a:gd name="T18" fmla="*/ 2 w 252"/>
                <a:gd name="T19" fmla="*/ 22 h 165"/>
                <a:gd name="T20" fmla="*/ 26 w 252"/>
                <a:gd name="T21" fmla="*/ 40 h 165"/>
                <a:gd name="T22" fmla="*/ 48 w 252"/>
                <a:gd name="T23" fmla="*/ 49 h 165"/>
                <a:gd name="T24" fmla="*/ 58 w 252"/>
                <a:gd name="T25" fmla="*/ 71 h 165"/>
                <a:gd name="T26" fmla="*/ 93 w 252"/>
                <a:gd name="T27" fmla="*/ 66 h 165"/>
                <a:gd name="T28" fmla="*/ 85 w 252"/>
                <a:gd name="T29" fmla="*/ 101 h 165"/>
                <a:gd name="T30" fmla="*/ 119 w 252"/>
                <a:gd name="T31" fmla="*/ 93 h 165"/>
                <a:gd name="T32" fmla="*/ 105 w 252"/>
                <a:gd name="T33" fmla="*/ 123 h 165"/>
                <a:gd name="T34" fmla="*/ 129 w 252"/>
                <a:gd name="T35" fmla="*/ 165 h 165"/>
                <a:gd name="T36" fmla="*/ 129 w 252"/>
                <a:gd name="T37" fmla="*/ 165 h 165"/>
                <a:gd name="T38" fmla="*/ 140 w 252"/>
                <a:gd name="T39" fmla="*/ 138 h 165"/>
                <a:gd name="T40" fmla="*/ 185 w 252"/>
                <a:gd name="T41" fmla="*/ 1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165">
                  <a:moveTo>
                    <a:pt x="185" y="110"/>
                  </a:moveTo>
                  <a:cubicBezTo>
                    <a:pt x="194" y="107"/>
                    <a:pt x="204" y="104"/>
                    <a:pt x="213" y="101"/>
                  </a:cubicBezTo>
                  <a:cubicBezTo>
                    <a:pt x="226" y="97"/>
                    <a:pt x="230" y="98"/>
                    <a:pt x="232" y="83"/>
                  </a:cubicBezTo>
                  <a:cubicBezTo>
                    <a:pt x="235" y="54"/>
                    <a:pt x="243" y="28"/>
                    <a:pt x="252" y="2"/>
                  </a:cubicBezTo>
                  <a:cubicBezTo>
                    <a:pt x="243" y="0"/>
                    <a:pt x="235" y="0"/>
                    <a:pt x="222" y="1"/>
                  </a:cubicBezTo>
                  <a:cubicBezTo>
                    <a:pt x="190" y="2"/>
                    <a:pt x="160" y="0"/>
                    <a:pt x="127" y="7"/>
                  </a:cubicBezTo>
                  <a:cubicBezTo>
                    <a:pt x="108" y="11"/>
                    <a:pt x="87" y="6"/>
                    <a:pt x="66" y="7"/>
                  </a:cubicBezTo>
                  <a:cubicBezTo>
                    <a:pt x="45" y="8"/>
                    <a:pt x="24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8"/>
                    <a:pt x="2" y="22"/>
                  </a:cubicBezTo>
                  <a:cubicBezTo>
                    <a:pt x="15" y="24"/>
                    <a:pt x="28" y="22"/>
                    <a:pt x="26" y="40"/>
                  </a:cubicBezTo>
                  <a:cubicBezTo>
                    <a:pt x="26" y="39"/>
                    <a:pt x="46" y="47"/>
                    <a:pt x="48" y="49"/>
                  </a:cubicBezTo>
                  <a:cubicBezTo>
                    <a:pt x="57" y="56"/>
                    <a:pt x="53" y="65"/>
                    <a:pt x="58" y="71"/>
                  </a:cubicBezTo>
                  <a:cubicBezTo>
                    <a:pt x="70" y="86"/>
                    <a:pt x="80" y="63"/>
                    <a:pt x="93" y="66"/>
                  </a:cubicBezTo>
                  <a:cubicBezTo>
                    <a:pt x="94" y="80"/>
                    <a:pt x="82" y="87"/>
                    <a:pt x="85" y="101"/>
                  </a:cubicBezTo>
                  <a:cubicBezTo>
                    <a:pt x="98" y="104"/>
                    <a:pt x="105" y="92"/>
                    <a:pt x="119" y="93"/>
                  </a:cubicBezTo>
                  <a:cubicBezTo>
                    <a:pt x="119" y="106"/>
                    <a:pt x="103" y="107"/>
                    <a:pt x="105" y="123"/>
                  </a:cubicBezTo>
                  <a:cubicBezTo>
                    <a:pt x="125" y="124"/>
                    <a:pt x="127" y="150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34" y="156"/>
                    <a:pt x="138" y="146"/>
                    <a:pt x="140" y="138"/>
                  </a:cubicBezTo>
                  <a:cubicBezTo>
                    <a:pt x="146" y="112"/>
                    <a:pt x="163" y="116"/>
                    <a:pt x="185" y="1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129"/>
            <p:cNvSpPr>
              <a:spLocks/>
            </p:cNvSpPr>
            <p:nvPr/>
          </p:nvSpPr>
          <p:spPr bwMode="auto">
            <a:xfrm>
              <a:off x="3419" y="1658"/>
              <a:ext cx="77" cy="82"/>
            </a:xfrm>
            <a:custGeom>
              <a:avLst/>
              <a:gdLst>
                <a:gd name="T0" fmla="*/ 204 w 275"/>
                <a:gd name="T1" fmla="*/ 219 h 292"/>
                <a:gd name="T2" fmla="*/ 275 w 275"/>
                <a:gd name="T3" fmla="*/ 150 h 292"/>
                <a:gd name="T4" fmla="*/ 232 w 275"/>
                <a:gd name="T5" fmla="*/ 144 h 292"/>
                <a:gd name="T6" fmla="*/ 240 w 275"/>
                <a:gd name="T7" fmla="*/ 99 h 292"/>
                <a:gd name="T8" fmla="*/ 223 w 275"/>
                <a:gd name="T9" fmla="*/ 55 h 292"/>
                <a:gd name="T10" fmla="*/ 203 w 275"/>
                <a:gd name="T11" fmla="*/ 16 h 292"/>
                <a:gd name="T12" fmla="*/ 182 w 275"/>
                <a:gd name="T13" fmla="*/ 1 h 292"/>
                <a:gd name="T14" fmla="*/ 154 w 275"/>
                <a:gd name="T15" fmla="*/ 12 h 292"/>
                <a:gd name="T16" fmla="*/ 90 w 275"/>
                <a:gd name="T17" fmla="*/ 27 h 292"/>
                <a:gd name="T18" fmla="*/ 40 w 275"/>
                <a:gd name="T19" fmla="*/ 56 h 292"/>
                <a:gd name="T20" fmla="*/ 8 w 275"/>
                <a:gd name="T21" fmla="*/ 85 h 292"/>
                <a:gd name="T22" fmla="*/ 25 w 275"/>
                <a:gd name="T23" fmla="*/ 102 h 292"/>
                <a:gd name="T24" fmla="*/ 0 w 275"/>
                <a:gd name="T25" fmla="*/ 123 h 292"/>
                <a:gd name="T26" fmla="*/ 22 w 275"/>
                <a:gd name="T27" fmla="*/ 121 h 292"/>
                <a:gd name="T28" fmla="*/ 22 w 275"/>
                <a:gd name="T29" fmla="*/ 130 h 292"/>
                <a:gd name="T30" fmla="*/ 7 w 275"/>
                <a:gd name="T31" fmla="*/ 135 h 292"/>
                <a:gd name="T32" fmla="*/ 37 w 275"/>
                <a:gd name="T33" fmla="*/ 176 h 292"/>
                <a:gd name="T34" fmla="*/ 67 w 275"/>
                <a:gd name="T35" fmla="*/ 207 h 292"/>
                <a:gd name="T36" fmla="*/ 79 w 275"/>
                <a:gd name="T37" fmla="*/ 227 h 292"/>
                <a:gd name="T38" fmla="*/ 86 w 275"/>
                <a:gd name="T39" fmla="*/ 248 h 292"/>
                <a:gd name="T40" fmla="*/ 117 w 275"/>
                <a:gd name="T41" fmla="*/ 267 h 292"/>
                <a:gd name="T42" fmla="*/ 146 w 275"/>
                <a:gd name="T43" fmla="*/ 289 h 292"/>
                <a:gd name="T44" fmla="*/ 150 w 275"/>
                <a:gd name="T45" fmla="*/ 292 h 292"/>
                <a:gd name="T46" fmla="*/ 170 w 275"/>
                <a:gd name="T47" fmla="*/ 264 h 292"/>
                <a:gd name="T48" fmla="*/ 204 w 275"/>
                <a:gd name="T49" fmla="*/ 21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5" h="292">
                  <a:moveTo>
                    <a:pt x="204" y="219"/>
                  </a:moveTo>
                  <a:cubicBezTo>
                    <a:pt x="227" y="195"/>
                    <a:pt x="255" y="174"/>
                    <a:pt x="275" y="150"/>
                  </a:cubicBezTo>
                  <a:cubicBezTo>
                    <a:pt x="263" y="149"/>
                    <a:pt x="237" y="160"/>
                    <a:pt x="232" y="144"/>
                  </a:cubicBezTo>
                  <a:cubicBezTo>
                    <a:pt x="228" y="130"/>
                    <a:pt x="245" y="115"/>
                    <a:pt x="240" y="99"/>
                  </a:cubicBezTo>
                  <a:cubicBezTo>
                    <a:pt x="236" y="84"/>
                    <a:pt x="227" y="70"/>
                    <a:pt x="223" y="55"/>
                  </a:cubicBezTo>
                  <a:cubicBezTo>
                    <a:pt x="219" y="40"/>
                    <a:pt x="214" y="27"/>
                    <a:pt x="203" y="16"/>
                  </a:cubicBezTo>
                  <a:cubicBezTo>
                    <a:pt x="197" y="11"/>
                    <a:pt x="189" y="2"/>
                    <a:pt x="182" y="1"/>
                  </a:cubicBezTo>
                  <a:cubicBezTo>
                    <a:pt x="174" y="0"/>
                    <a:pt x="161" y="9"/>
                    <a:pt x="154" y="12"/>
                  </a:cubicBezTo>
                  <a:cubicBezTo>
                    <a:pt x="133" y="21"/>
                    <a:pt x="112" y="24"/>
                    <a:pt x="90" y="27"/>
                  </a:cubicBezTo>
                  <a:cubicBezTo>
                    <a:pt x="68" y="29"/>
                    <a:pt x="57" y="43"/>
                    <a:pt x="40" y="56"/>
                  </a:cubicBezTo>
                  <a:cubicBezTo>
                    <a:pt x="29" y="64"/>
                    <a:pt x="19" y="76"/>
                    <a:pt x="8" y="85"/>
                  </a:cubicBezTo>
                  <a:cubicBezTo>
                    <a:pt x="15" y="91"/>
                    <a:pt x="26" y="88"/>
                    <a:pt x="25" y="102"/>
                  </a:cubicBezTo>
                  <a:cubicBezTo>
                    <a:pt x="23" y="115"/>
                    <a:pt x="4" y="113"/>
                    <a:pt x="0" y="123"/>
                  </a:cubicBezTo>
                  <a:cubicBezTo>
                    <a:pt x="8" y="124"/>
                    <a:pt x="14" y="119"/>
                    <a:pt x="22" y="121"/>
                  </a:cubicBezTo>
                  <a:cubicBezTo>
                    <a:pt x="23" y="123"/>
                    <a:pt x="23" y="128"/>
                    <a:pt x="22" y="130"/>
                  </a:cubicBezTo>
                  <a:cubicBezTo>
                    <a:pt x="17" y="132"/>
                    <a:pt x="12" y="133"/>
                    <a:pt x="7" y="135"/>
                  </a:cubicBezTo>
                  <a:cubicBezTo>
                    <a:pt x="4" y="153"/>
                    <a:pt x="26" y="166"/>
                    <a:pt x="37" y="176"/>
                  </a:cubicBezTo>
                  <a:cubicBezTo>
                    <a:pt x="50" y="187"/>
                    <a:pt x="58" y="192"/>
                    <a:pt x="67" y="207"/>
                  </a:cubicBezTo>
                  <a:cubicBezTo>
                    <a:pt x="71" y="214"/>
                    <a:pt x="80" y="219"/>
                    <a:pt x="79" y="227"/>
                  </a:cubicBezTo>
                  <a:cubicBezTo>
                    <a:pt x="59" y="227"/>
                    <a:pt x="76" y="246"/>
                    <a:pt x="86" y="248"/>
                  </a:cubicBezTo>
                  <a:cubicBezTo>
                    <a:pt x="91" y="259"/>
                    <a:pt x="108" y="260"/>
                    <a:pt x="117" y="267"/>
                  </a:cubicBezTo>
                  <a:cubicBezTo>
                    <a:pt x="128" y="275"/>
                    <a:pt x="135" y="282"/>
                    <a:pt x="146" y="289"/>
                  </a:cubicBezTo>
                  <a:cubicBezTo>
                    <a:pt x="148" y="290"/>
                    <a:pt x="149" y="291"/>
                    <a:pt x="150" y="292"/>
                  </a:cubicBezTo>
                  <a:cubicBezTo>
                    <a:pt x="157" y="283"/>
                    <a:pt x="163" y="273"/>
                    <a:pt x="170" y="264"/>
                  </a:cubicBezTo>
                  <a:cubicBezTo>
                    <a:pt x="181" y="249"/>
                    <a:pt x="191" y="232"/>
                    <a:pt x="204" y="21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30"/>
            <p:cNvSpPr>
              <a:spLocks/>
            </p:cNvSpPr>
            <p:nvPr/>
          </p:nvSpPr>
          <p:spPr bwMode="auto">
            <a:xfrm>
              <a:off x="3612" y="1539"/>
              <a:ext cx="200" cy="144"/>
            </a:xfrm>
            <a:custGeom>
              <a:avLst/>
              <a:gdLst>
                <a:gd name="T0" fmla="*/ 27 w 709"/>
                <a:gd name="T1" fmla="*/ 417 h 512"/>
                <a:gd name="T2" fmla="*/ 73 w 709"/>
                <a:gd name="T3" fmla="*/ 459 h 512"/>
                <a:gd name="T4" fmla="*/ 89 w 709"/>
                <a:gd name="T5" fmla="*/ 483 h 512"/>
                <a:gd name="T6" fmla="*/ 120 w 709"/>
                <a:gd name="T7" fmla="*/ 473 h 512"/>
                <a:gd name="T8" fmla="*/ 181 w 709"/>
                <a:gd name="T9" fmla="*/ 466 h 512"/>
                <a:gd name="T10" fmla="*/ 249 w 709"/>
                <a:gd name="T11" fmla="*/ 512 h 512"/>
                <a:gd name="T12" fmla="*/ 245 w 709"/>
                <a:gd name="T13" fmla="*/ 436 h 512"/>
                <a:gd name="T14" fmla="*/ 239 w 709"/>
                <a:gd name="T15" fmla="*/ 362 h 512"/>
                <a:gd name="T16" fmla="*/ 352 w 709"/>
                <a:gd name="T17" fmla="*/ 371 h 512"/>
                <a:gd name="T18" fmla="*/ 417 w 709"/>
                <a:gd name="T19" fmla="*/ 365 h 512"/>
                <a:gd name="T20" fmla="*/ 471 w 709"/>
                <a:gd name="T21" fmla="*/ 368 h 512"/>
                <a:gd name="T22" fmla="*/ 544 w 709"/>
                <a:gd name="T23" fmla="*/ 371 h 512"/>
                <a:gd name="T24" fmla="*/ 586 w 709"/>
                <a:gd name="T25" fmla="*/ 373 h 512"/>
                <a:gd name="T26" fmla="*/ 634 w 709"/>
                <a:gd name="T27" fmla="*/ 338 h 512"/>
                <a:gd name="T28" fmla="*/ 696 w 709"/>
                <a:gd name="T29" fmla="*/ 308 h 512"/>
                <a:gd name="T30" fmla="*/ 681 w 709"/>
                <a:gd name="T31" fmla="*/ 258 h 512"/>
                <a:gd name="T32" fmla="*/ 667 w 709"/>
                <a:gd name="T33" fmla="*/ 236 h 512"/>
                <a:gd name="T34" fmla="*/ 646 w 709"/>
                <a:gd name="T35" fmla="*/ 227 h 512"/>
                <a:gd name="T36" fmla="*/ 620 w 709"/>
                <a:gd name="T37" fmla="*/ 229 h 512"/>
                <a:gd name="T38" fmla="*/ 600 w 709"/>
                <a:gd name="T39" fmla="*/ 209 h 512"/>
                <a:gd name="T40" fmla="*/ 579 w 709"/>
                <a:gd name="T41" fmla="*/ 190 h 512"/>
                <a:gd name="T42" fmla="*/ 598 w 709"/>
                <a:gd name="T43" fmla="*/ 158 h 512"/>
                <a:gd name="T44" fmla="*/ 565 w 709"/>
                <a:gd name="T45" fmla="*/ 121 h 512"/>
                <a:gd name="T46" fmla="*/ 530 w 709"/>
                <a:gd name="T47" fmla="*/ 94 h 512"/>
                <a:gd name="T48" fmla="*/ 534 w 709"/>
                <a:gd name="T49" fmla="*/ 67 h 512"/>
                <a:gd name="T50" fmla="*/ 530 w 709"/>
                <a:gd name="T51" fmla="*/ 40 h 512"/>
                <a:gd name="T52" fmla="*/ 526 w 709"/>
                <a:gd name="T53" fmla="*/ 11 h 512"/>
                <a:gd name="T54" fmla="*/ 489 w 709"/>
                <a:gd name="T55" fmla="*/ 5 h 512"/>
                <a:gd name="T56" fmla="*/ 456 w 709"/>
                <a:gd name="T57" fmla="*/ 2 h 512"/>
                <a:gd name="T58" fmla="*/ 424 w 709"/>
                <a:gd name="T59" fmla="*/ 13 h 512"/>
                <a:gd name="T60" fmla="*/ 359 w 709"/>
                <a:gd name="T61" fmla="*/ 41 h 512"/>
                <a:gd name="T62" fmla="*/ 321 w 709"/>
                <a:gd name="T63" fmla="*/ 83 h 512"/>
                <a:gd name="T64" fmla="*/ 255 w 709"/>
                <a:gd name="T65" fmla="*/ 107 h 512"/>
                <a:gd name="T66" fmla="*/ 211 w 709"/>
                <a:gd name="T67" fmla="*/ 160 h 512"/>
                <a:gd name="T68" fmla="*/ 181 w 709"/>
                <a:gd name="T69" fmla="*/ 159 h 512"/>
                <a:gd name="T70" fmla="*/ 157 w 709"/>
                <a:gd name="T71" fmla="*/ 148 h 512"/>
                <a:gd name="T72" fmla="*/ 136 w 709"/>
                <a:gd name="T73" fmla="*/ 179 h 512"/>
                <a:gd name="T74" fmla="*/ 68 w 709"/>
                <a:gd name="T75" fmla="*/ 268 h 512"/>
                <a:gd name="T76" fmla="*/ 41 w 709"/>
                <a:gd name="T77" fmla="*/ 291 h 512"/>
                <a:gd name="T78" fmla="*/ 16 w 709"/>
                <a:gd name="T79" fmla="*/ 339 h 512"/>
                <a:gd name="T80" fmla="*/ 8 w 709"/>
                <a:gd name="T81" fmla="*/ 367 h 512"/>
                <a:gd name="T82" fmla="*/ 4 w 709"/>
                <a:gd name="T83" fmla="*/ 398 h 512"/>
                <a:gd name="T84" fmla="*/ 0 w 709"/>
                <a:gd name="T85" fmla="*/ 402 h 512"/>
                <a:gd name="T86" fmla="*/ 4 w 709"/>
                <a:gd name="T87" fmla="*/ 405 h 512"/>
                <a:gd name="T88" fmla="*/ 27 w 709"/>
                <a:gd name="T89" fmla="*/ 41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512">
                  <a:moveTo>
                    <a:pt x="27" y="417"/>
                  </a:moveTo>
                  <a:cubicBezTo>
                    <a:pt x="44" y="424"/>
                    <a:pt x="61" y="444"/>
                    <a:pt x="73" y="459"/>
                  </a:cubicBezTo>
                  <a:cubicBezTo>
                    <a:pt x="77" y="465"/>
                    <a:pt x="82" y="481"/>
                    <a:pt x="89" y="483"/>
                  </a:cubicBezTo>
                  <a:cubicBezTo>
                    <a:pt x="95" y="485"/>
                    <a:pt x="114" y="476"/>
                    <a:pt x="120" y="473"/>
                  </a:cubicBezTo>
                  <a:cubicBezTo>
                    <a:pt x="137" y="467"/>
                    <a:pt x="163" y="457"/>
                    <a:pt x="181" y="466"/>
                  </a:cubicBezTo>
                  <a:cubicBezTo>
                    <a:pt x="204" y="478"/>
                    <a:pt x="225" y="499"/>
                    <a:pt x="249" y="512"/>
                  </a:cubicBezTo>
                  <a:cubicBezTo>
                    <a:pt x="258" y="493"/>
                    <a:pt x="247" y="457"/>
                    <a:pt x="245" y="436"/>
                  </a:cubicBezTo>
                  <a:cubicBezTo>
                    <a:pt x="243" y="412"/>
                    <a:pt x="236" y="387"/>
                    <a:pt x="239" y="362"/>
                  </a:cubicBezTo>
                  <a:cubicBezTo>
                    <a:pt x="274" y="368"/>
                    <a:pt x="315" y="371"/>
                    <a:pt x="352" y="371"/>
                  </a:cubicBezTo>
                  <a:cubicBezTo>
                    <a:pt x="374" y="371"/>
                    <a:pt x="395" y="366"/>
                    <a:pt x="417" y="365"/>
                  </a:cubicBezTo>
                  <a:cubicBezTo>
                    <a:pt x="435" y="364"/>
                    <a:pt x="454" y="367"/>
                    <a:pt x="471" y="368"/>
                  </a:cubicBezTo>
                  <a:cubicBezTo>
                    <a:pt x="478" y="349"/>
                    <a:pt x="531" y="368"/>
                    <a:pt x="544" y="371"/>
                  </a:cubicBezTo>
                  <a:cubicBezTo>
                    <a:pt x="559" y="375"/>
                    <a:pt x="572" y="381"/>
                    <a:pt x="586" y="373"/>
                  </a:cubicBezTo>
                  <a:cubicBezTo>
                    <a:pt x="604" y="364"/>
                    <a:pt x="617" y="348"/>
                    <a:pt x="634" y="338"/>
                  </a:cubicBezTo>
                  <a:cubicBezTo>
                    <a:pt x="653" y="327"/>
                    <a:pt x="680" y="323"/>
                    <a:pt x="696" y="308"/>
                  </a:cubicBezTo>
                  <a:cubicBezTo>
                    <a:pt x="709" y="296"/>
                    <a:pt x="688" y="272"/>
                    <a:pt x="681" y="258"/>
                  </a:cubicBezTo>
                  <a:cubicBezTo>
                    <a:pt x="677" y="251"/>
                    <a:pt x="672" y="243"/>
                    <a:pt x="667" y="236"/>
                  </a:cubicBezTo>
                  <a:cubicBezTo>
                    <a:pt x="660" y="225"/>
                    <a:pt x="659" y="222"/>
                    <a:pt x="646" y="227"/>
                  </a:cubicBezTo>
                  <a:cubicBezTo>
                    <a:pt x="634" y="231"/>
                    <a:pt x="631" y="236"/>
                    <a:pt x="620" y="229"/>
                  </a:cubicBezTo>
                  <a:cubicBezTo>
                    <a:pt x="612" y="224"/>
                    <a:pt x="607" y="215"/>
                    <a:pt x="600" y="209"/>
                  </a:cubicBezTo>
                  <a:cubicBezTo>
                    <a:pt x="592" y="203"/>
                    <a:pt x="581" y="201"/>
                    <a:pt x="579" y="190"/>
                  </a:cubicBezTo>
                  <a:cubicBezTo>
                    <a:pt x="576" y="176"/>
                    <a:pt x="590" y="165"/>
                    <a:pt x="598" y="158"/>
                  </a:cubicBezTo>
                  <a:cubicBezTo>
                    <a:pt x="585" y="148"/>
                    <a:pt x="578" y="131"/>
                    <a:pt x="565" y="121"/>
                  </a:cubicBezTo>
                  <a:cubicBezTo>
                    <a:pt x="553" y="113"/>
                    <a:pt x="535" y="110"/>
                    <a:pt x="530" y="94"/>
                  </a:cubicBezTo>
                  <a:cubicBezTo>
                    <a:pt x="527" y="86"/>
                    <a:pt x="534" y="76"/>
                    <a:pt x="534" y="67"/>
                  </a:cubicBezTo>
                  <a:cubicBezTo>
                    <a:pt x="535" y="58"/>
                    <a:pt x="532" y="49"/>
                    <a:pt x="530" y="40"/>
                  </a:cubicBezTo>
                  <a:cubicBezTo>
                    <a:pt x="528" y="30"/>
                    <a:pt x="526" y="21"/>
                    <a:pt x="526" y="11"/>
                  </a:cubicBezTo>
                  <a:cubicBezTo>
                    <a:pt x="514" y="9"/>
                    <a:pt x="501" y="7"/>
                    <a:pt x="489" y="5"/>
                  </a:cubicBezTo>
                  <a:cubicBezTo>
                    <a:pt x="479" y="4"/>
                    <a:pt x="467" y="0"/>
                    <a:pt x="456" y="2"/>
                  </a:cubicBezTo>
                  <a:cubicBezTo>
                    <a:pt x="445" y="4"/>
                    <a:pt x="434" y="10"/>
                    <a:pt x="424" y="13"/>
                  </a:cubicBezTo>
                  <a:cubicBezTo>
                    <a:pt x="401" y="22"/>
                    <a:pt x="381" y="33"/>
                    <a:pt x="359" y="41"/>
                  </a:cubicBezTo>
                  <a:cubicBezTo>
                    <a:pt x="341" y="46"/>
                    <a:pt x="324" y="64"/>
                    <a:pt x="321" y="83"/>
                  </a:cubicBezTo>
                  <a:cubicBezTo>
                    <a:pt x="291" y="70"/>
                    <a:pt x="273" y="87"/>
                    <a:pt x="255" y="107"/>
                  </a:cubicBezTo>
                  <a:cubicBezTo>
                    <a:pt x="238" y="127"/>
                    <a:pt x="210" y="127"/>
                    <a:pt x="211" y="160"/>
                  </a:cubicBezTo>
                  <a:cubicBezTo>
                    <a:pt x="202" y="159"/>
                    <a:pt x="191" y="160"/>
                    <a:pt x="181" y="159"/>
                  </a:cubicBezTo>
                  <a:cubicBezTo>
                    <a:pt x="170" y="158"/>
                    <a:pt x="166" y="153"/>
                    <a:pt x="157" y="148"/>
                  </a:cubicBezTo>
                  <a:cubicBezTo>
                    <a:pt x="134" y="135"/>
                    <a:pt x="138" y="163"/>
                    <a:pt x="136" y="179"/>
                  </a:cubicBezTo>
                  <a:cubicBezTo>
                    <a:pt x="130" y="219"/>
                    <a:pt x="92" y="241"/>
                    <a:pt x="68" y="268"/>
                  </a:cubicBezTo>
                  <a:cubicBezTo>
                    <a:pt x="59" y="278"/>
                    <a:pt x="51" y="284"/>
                    <a:pt x="41" y="291"/>
                  </a:cubicBezTo>
                  <a:cubicBezTo>
                    <a:pt x="23" y="304"/>
                    <a:pt x="23" y="320"/>
                    <a:pt x="16" y="339"/>
                  </a:cubicBezTo>
                  <a:cubicBezTo>
                    <a:pt x="12" y="348"/>
                    <a:pt x="10" y="357"/>
                    <a:pt x="8" y="367"/>
                  </a:cubicBezTo>
                  <a:cubicBezTo>
                    <a:pt x="6" y="375"/>
                    <a:pt x="7" y="390"/>
                    <a:pt x="4" y="398"/>
                  </a:cubicBezTo>
                  <a:cubicBezTo>
                    <a:pt x="3" y="400"/>
                    <a:pt x="2" y="401"/>
                    <a:pt x="0" y="402"/>
                  </a:cubicBezTo>
                  <a:cubicBezTo>
                    <a:pt x="2" y="403"/>
                    <a:pt x="3" y="404"/>
                    <a:pt x="4" y="405"/>
                  </a:cubicBezTo>
                  <a:cubicBezTo>
                    <a:pt x="12" y="411"/>
                    <a:pt x="18" y="413"/>
                    <a:pt x="27" y="41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31"/>
            <p:cNvSpPr>
              <a:spLocks/>
            </p:cNvSpPr>
            <p:nvPr/>
          </p:nvSpPr>
          <p:spPr bwMode="auto">
            <a:xfrm>
              <a:off x="3383" y="1586"/>
              <a:ext cx="174" cy="146"/>
            </a:xfrm>
            <a:custGeom>
              <a:avLst/>
              <a:gdLst>
                <a:gd name="T0" fmla="*/ 447 w 615"/>
                <a:gd name="T1" fmla="*/ 424 h 517"/>
                <a:gd name="T2" fmla="*/ 456 w 615"/>
                <a:gd name="T3" fmla="*/ 474 h 517"/>
                <a:gd name="T4" fmla="*/ 466 w 615"/>
                <a:gd name="T5" fmla="*/ 496 h 517"/>
                <a:gd name="T6" fmla="*/ 483 w 615"/>
                <a:gd name="T7" fmla="*/ 517 h 517"/>
                <a:gd name="T8" fmla="*/ 523 w 615"/>
                <a:gd name="T9" fmla="*/ 498 h 517"/>
                <a:gd name="T10" fmla="*/ 563 w 615"/>
                <a:gd name="T11" fmla="*/ 482 h 517"/>
                <a:gd name="T12" fmla="*/ 580 w 615"/>
                <a:gd name="T13" fmla="*/ 443 h 517"/>
                <a:gd name="T14" fmla="*/ 588 w 615"/>
                <a:gd name="T15" fmla="*/ 416 h 517"/>
                <a:gd name="T16" fmla="*/ 612 w 615"/>
                <a:gd name="T17" fmla="*/ 405 h 517"/>
                <a:gd name="T18" fmla="*/ 604 w 615"/>
                <a:gd name="T19" fmla="*/ 373 h 517"/>
                <a:gd name="T20" fmla="*/ 589 w 615"/>
                <a:gd name="T21" fmla="*/ 316 h 517"/>
                <a:gd name="T22" fmla="*/ 604 w 615"/>
                <a:gd name="T23" fmla="*/ 255 h 517"/>
                <a:gd name="T24" fmla="*/ 583 w 615"/>
                <a:gd name="T25" fmla="*/ 201 h 517"/>
                <a:gd name="T26" fmla="*/ 563 w 615"/>
                <a:gd name="T27" fmla="*/ 181 h 517"/>
                <a:gd name="T28" fmla="*/ 566 w 615"/>
                <a:gd name="T29" fmla="*/ 154 h 517"/>
                <a:gd name="T30" fmla="*/ 536 w 615"/>
                <a:gd name="T31" fmla="*/ 109 h 517"/>
                <a:gd name="T32" fmla="*/ 523 w 615"/>
                <a:gd name="T33" fmla="*/ 80 h 517"/>
                <a:gd name="T34" fmla="*/ 516 w 615"/>
                <a:gd name="T35" fmla="*/ 48 h 517"/>
                <a:gd name="T36" fmla="*/ 468 w 615"/>
                <a:gd name="T37" fmla="*/ 67 h 517"/>
                <a:gd name="T38" fmla="*/ 415 w 615"/>
                <a:gd name="T39" fmla="*/ 76 h 517"/>
                <a:gd name="T40" fmla="*/ 363 w 615"/>
                <a:gd name="T41" fmla="*/ 68 h 517"/>
                <a:gd name="T42" fmla="*/ 333 w 615"/>
                <a:gd name="T43" fmla="*/ 64 h 517"/>
                <a:gd name="T44" fmla="*/ 309 w 615"/>
                <a:gd name="T45" fmla="*/ 61 h 517"/>
                <a:gd name="T46" fmla="*/ 322 w 615"/>
                <a:gd name="T47" fmla="*/ 36 h 517"/>
                <a:gd name="T48" fmla="*/ 311 w 615"/>
                <a:gd name="T49" fmla="*/ 42 h 517"/>
                <a:gd name="T50" fmla="*/ 279 w 615"/>
                <a:gd name="T51" fmla="*/ 40 h 517"/>
                <a:gd name="T52" fmla="*/ 219 w 615"/>
                <a:gd name="T53" fmla="*/ 25 h 517"/>
                <a:gd name="T54" fmla="*/ 154 w 615"/>
                <a:gd name="T55" fmla="*/ 14 h 517"/>
                <a:gd name="T56" fmla="*/ 123 w 615"/>
                <a:gd name="T57" fmla="*/ 0 h 517"/>
                <a:gd name="T58" fmla="*/ 103 w 615"/>
                <a:gd name="T59" fmla="*/ 81 h 517"/>
                <a:gd name="T60" fmla="*/ 84 w 615"/>
                <a:gd name="T61" fmla="*/ 99 h 517"/>
                <a:gd name="T62" fmla="*/ 56 w 615"/>
                <a:gd name="T63" fmla="*/ 108 h 517"/>
                <a:gd name="T64" fmla="*/ 11 w 615"/>
                <a:gd name="T65" fmla="*/ 136 h 517"/>
                <a:gd name="T66" fmla="*/ 0 w 615"/>
                <a:gd name="T67" fmla="*/ 163 h 517"/>
                <a:gd name="T68" fmla="*/ 14 w 615"/>
                <a:gd name="T69" fmla="*/ 164 h 517"/>
                <a:gd name="T70" fmla="*/ 15 w 615"/>
                <a:gd name="T71" fmla="*/ 177 h 517"/>
                <a:gd name="T72" fmla="*/ 30 w 615"/>
                <a:gd name="T73" fmla="*/ 185 h 517"/>
                <a:gd name="T74" fmla="*/ 32 w 615"/>
                <a:gd name="T75" fmla="*/ 195 h 517"/>
                <a:gd name="T76" fmla="*/ 49 w 615"/>
                <a:gd name="T77" fmla="*/ 207 h 517"/>
                <a:gd name="T78" fmla="*/ 65 w 615"/>
                <a:gd name="T79" fmla="*/ 231 h 517"/>
                <a:gd name="T80" fmla="*/ 95 w 615"/>
                <a:gd name="T81" fmla="*/ 271 h 517"/>
                <a:gd name="T82" fmla="*/ 121 w 615"/>
                <a:gd name="T83" fmla="*/ 316 h 517"/>
                <a:gd name="T84" fmla="*/ 132 w 615"/>
                <a:gd name="T85" fmla="*/ 341 h 517"/>
                <a:gd name="T86" fmla="*/ 133 w 615"/>
                <a:gd name="T87" fmla="*/ 341 h 517"/>
                <a:gd name="T88" fmla="*/ 165 w 615"/>
                <a:gd name="T89" fmla="*/ 312 h 517"/>
                <a:gd name="T90" fmla="*/ 215 w 615"/>
                <a:gd name="T91" fmla="*/ 283 h 517"/>
                <a:gd name="T92" fmla="*/ 279 w 615"/>
                <a:gd name="T93" fmla="*/ 268 h 517"/>
                <a:gd name="T94" fmla="*/ 307 w 615"/>
                <a:gd name="T95" fmla="*/ 257 h 517"/>
                <a:gd name="T96" fmla="*/ 328 w 615"/>
                <a:gd name="T97" fmla="*/ 272 h 517"/>
                <a:gd name="T98" fmla="*/ 348 w 615"/>
                <a:gd name="T99" fmla="*/ 311 h 517"/>
                <a:gd name="T100" fmla="*/ 365 w 615"/>
                <a:gd name="T101" fmla="*/ 355 h 517"/>
                <a:gd name="T102" fmla="*/ 357 w 615"/>
                <a:gd name="T103" fmla="*/ 400 h 517"/>
                <a:gd name="T104" fmla="*/ 400 w 615"/>
                <a:gd name="T105" fmla="*/ 406 h 517"/>
                <a:gd name="T106" fmla="*/ 399 w 615"/>
                <a:gd name="T107" fmla="*/ 407 h 517"/>
                <a:gd name="T108" fmla="*/ 447 w 615"/>
                <a:gd name="T109" fmla="*/ 42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517">
                  <a:moveTo>
                    <a:pt x="447" y="424"/>
                  </a:moveTo>
                  <a:cubicBezTo>
                    <a:pt x="449" y="441"/>
                    <a:pt x="453" y="458"/>
                    <a:pt x="456" y="474"/>
                  </a:cubicBezTo>
                  <a:cubicBezTo>
                    <a:pt x="459" y="486"/>
                    <a:pt x="458" y="488"/>
                    <a:pt x="466" y="496"/>
                  </a:cubicBezTo>
                  <a:cubicBezTo>
                    <a:pt x="472" y="503"/>
                    <a:pt x="477" y="510"/>
                    <a:pt x="483" y="517"/>
                  </a:cubicBezTo>
                  <a:cubicBezTo>
                    <a:pt x="493" y="509"/>
                    <a:pt x="511" y="502"/>
                    <a:pt x="523" y="498"/>
                  </a:cubicBezTo>
                  <a:cubicBezTo>
                    <a:pt x="540" y="491"/>
                    <a:pt x="550" y="497"/>
                    <a:pt x="563" y="482"/>
                  </a:cubicBezTo>
                  <a:cubicBezTo>
                    <a:pt x="572" y="471"/>
                    <a:pt x="584" y="457"/>
                    <a:pt x="580" y="443"/>
                  </a:cubicBezTo>
                  <a:cubicBezTo>
                    <a:pt x="575" y="426"/>
                    <a:pt x="565" y="420"/>
                    <a:pt x="588" y="416"/>
                  </a:cubicBezTo>
                  <a:cubicBezTo>
                    <a:pt x="597" y="415"/>
                    <a:pt x="609" y="415"/>
                    <a:pt x="612" y="405"/>
                  </a:cubicBezTo>
                  <a:cubicBezTo>
                    <a:pt x="615" y="396"/>
                    <a:pt x="607" y="382"/>
                    <a:pt x="604" y="373"/>
                  </a:cubicBezTo>
                  <a:cubicBezTo>
                    <a:pt x="597" y="355"/>
                    <a:pt x="588" y="337"/>
                    <a:pt x="589" y="316"/>
                  </a:cubicBezTo>
                  <a:cubicBezTo>
                    <a:pt x="590" y="295"/>
                    <a:pt x="597" y="275"/>
                    <a:pt x="604" y="255"/>
                  </a:cubicBezTo>
                  <a:cubicBezTo>
                    <a:pt x="588" y="249"/>
                    <a:pt x="588" y="212"/>
                    <a:pt x="583" y="201"/>
                  </a:cubicBezTo>
                  <a:cubicBezTo>
                    <a:pt x="579" y="192"/>
                    <a:pt x="567" y="188"/>
                    <a:pt x="563" y="181"/>
                  </a:cubicBezTo>
                  <a:cubicBezTo>
                    <a:pt x="558" y="172"/>
                    <a:pt x="565" y="162"/>
                    <a:pt x="566" y="154"/>
                  </a:cubicBezTo>
                  <a:cubicBezTo>
                    <a:pt x="568" y="133"/>
                    <a:pt x="546" y="127"/>
                    <a:pt x="536" y="109"/>
                  </a:cubicBezTo>
                  <a:cubicBezTo>
                    <a:pt x="530" y="100"/>
                    <a:pt x="526" y="90"/>
                    <a:pt x="523" y="80"/>
                  </a:cubicBezTo>
                  <a:cubicBezTo>
                    <a:pt x="519" y="70"/>
                    <a:pt x="520" y="58"/>
                    <a:pt x="516" y="48"/>
                  </a:cubicBezTo>
                  <a:cubicBezTo>
                    <a:pt x="501" y="50"/>
                    <a:pt x="483" y="63"/>
                    <a:pt x="468" y="67"/>
                  </a:cubicBezTo>
                  <a:cubicBezTo>
                    <a:pt x="451" y="71"/>
                    <a:pt x="432" y="74"/>
                    <a:pt x="415" y="76"/>
                  </a:cubicBezTo>
                  <a:cubicBezTo>
                    <a:pt x="396" y="78"/>
                    <a:pt x="380" y="72"/>
                    <a:pt x="363" y="68"/>
                  </a:cubicBezTo>
                  <a:cubicBezTo>
                    <a:pt x="353" y="66"/>
                    <a:pt x="343" y="65"/>
                    <a:pt x="333" y="64"/>
                  </a:cubicBezTo>
                  <a:cubicBezTo>
                    <a:pt x="327" y="64"/>
                    <a:pt x="314" y="66"/>
                    <a:pt x="309" y="61"/>
                  </a:cubicBezTo>
                  <a:cubicBezTo>
                    <a:pt x="314" y="51"/>
                    <a:pt x="325" y="46"/>
                    <a:pt x="322" y="36"/>
                  </a:cubicBezTo>
                  <a:cubicBezTo>
                    <a:pt x="321" y="40"/>
                    <a:pt x="318" y="41"/>
                    <a:pt x="311" y="42"/>
                  </a:cubicBezTo>
                  <a:cubicBezTo>
                    <a:pt x="301" y="43"/>
                    <a:pt x="288" y="42"/>
                    <a:pt x="279" y="40"/>
                  </a:cubicBezTo>
                  <a:cubicBezTo>
                    <a:pt x="256" y="34"/>
                    <a:pt x="242" y="26"/>
                    <a:pt x="219" y="25"/>
                  </a:cubicBezTo>
                  <a:cubicBezTo>
                    <a:pt x="199" y="24"/>
                    <a:pt x="171" y="25"/>
                    <a:pt x="154" y="14"/>
                  </a:cubicBezTo>
                  <a:cubicBezTo>
                    <a:pt x="141" y="7"/>
                    <a:pt x="132" y="2"/>
                    <a:pt x="123" y="0"/>
                  </a:cubicBezTo>
                  <a:cubicBezTo>
                    <a:pt x="114" y="26"/>
                    <a:pt x="106" y="52"/>
                    <a:pt x="103" y="81"/>
                  </a:cubicBezTo>
                  <a:cubicBezTo>
                    <a:pt x="101" y="96"/>
                    <a:pt x="97" y="95"/>
                    <a:pt x="84" y="99"/>
                  </a:cubicBezTo>
                  <a:cubicBezTo>
                    <a:pt x="75" y="102"/>
                    <a:pt x="65" y="105"/>
                    <a:pt x="56" y="108"/>
                  </a:cubicBezTo>
                  <a:cubicBezTo>
                    <a:pt x="34" y="114"/>
                    <a:pt x="17" y="110"/>
                    <a:pt x="11" y="136"/>
                  </a:cubicBezTo>
                  <a:cubicBezTo>
                    <a:pt x="9" y="144"/>
                    <a:pt x="5" y="154"/>
                    <a:pt x="0" y="163"/>
                  </a:cubicBezTo>
                  <a:cubicBezTo>
                    <a:pt x="5" y="163"/>
                    <a:pt x="10" y="164"/>
                    <a:pt x="14" y="164"/>
                  </a:cubicBezTo>
                  <a:cubicBezTo>
                    <a:pt x="14" y="168"/>
                    <a:pt x="15" y="173"/>
                    <a:pt x="15" y="177"/>
                  </a:cubicBezTo>
                  <a:cubicBezTo>
                    <a:pt x="15" y="170"/>
                    <a:pt x="29" y="184"/>
                    <a:pt x="30" y="185"/>
                  </a:cubicBezTo>
                  <a:cubicBezTo>
                    <a:pt x="32" y="187"/>
                    <a:pt x="30" y="192"/>
                    <a:pt x="32" y="195"/>
                  </a:cubicBezTo>
                  <a:cubicBezTo>
                    <a:pt x="36" y="200"/>
                    <a:pt x="45" y="202"/>
                    <a:pt x="49" y="207"/>
                  </a:cubicBezTo>
                  <a:cubicBezTo>
                    <a:pt x="55" y="214"/>
                    <a:pt x="60" y="224"/>
                    <a:pt x="65" y="231"/>
                  </a:cubicBezTo>
                  <a:cubicBezTo>
                    <a:pt x="74" y="244"/>
                    <a:pt x="86" y="257"/>
                    <a:pt x="95" y="271"/>
                  </a:cubicBezTo>
                  <a:cubicBezTo>
                    <a:pt x="104" y="285"/>
                    <a:pt x="115" y="301"/>
                    <a:pt x="121" y="316"/>
                  </a:cubicBezTo>
                  <a:cubicBezTo>
                    <a:pt x="124" y="323"/>
                    <a:pt x="127" y="336"/>
                    <a:pt x="132" y="341"/>
                  </a:cubicBezTo>
                  <a:cubicBezTo>
                    <a:pt x="133" y="341"/>
                    <a:pt x="133" y="341"/>
                    <a:pt x="133" y="341"/>
                  </a:cubicBezTo>
                  <a:cubicBezTo>
                    <a:pt x="144" y="332"/>
                    <a:pt x="154" y="320"/>
                    <a:pt x="165" y="312"/>
                  </a:cubicBezTo>
                  <a:cubicBezTo>
                    <a:pt x="182" y="299"/>
                    <a:pt x="193" y="285"/>
                    <a:pt x="215" y="283"/>
                  </a:cubicBezTo>
                  <a:cubicBezTo>
                    <a:pt x="237" y="280"/>
                    <a:pt x="258" y="277"/>
                    <a:pt x="279" y="268"/>
                  </a:cubicBezTo>
                  <a:cubicBezTo>
                    <a:pt x="286" y="265"/>
                    <a:pt x="299" y="256"/>
                    <a:pt x="307" y="257"/>
                  </a:cubicBezTo>
                  <a:cubicBezTo>
                    <a:pt x="314" y="258"/>
                    <a:pt x="322" y="267"/>
                    <a:pt x="328" y="272"/>
                  </a:cubicBezTo>
                  <a:cubicBezTo>
                    <a:pt x="339" y="283"/>
                    <a:pt x="344" y="296"/>
                    <a:pt x="348" y="311"/>
                  </a:cubicBezTo>
                  <a:cubicBezTo>
                    <a:pt x="352" y="326"/>
                    <a:pt x="361" y="340"/>
                    <a:pt x="365" y="355"/>
                  </a:cubicBezTo>
                  <a:cubicBezTo>
                    <a:pt x="370" y="371"/>
                    <a:pt x="353" y="386"/>
                    <a:pt x="357" y="400"/>
                  </a:cubicBezTo>
                  <a:cubicBezTo>
                    <a:pt x="362" y="416"/>
                    <a:pt x="388" y="405"/>
                    <a:pt x="400" y="406"/>
                  </a:cubicBezTo>
                  <a:cubicBezTo>
                    <a:pt x="400" y="406"/>
                    <a:pt x="399" y="407"/>
                    <a:pt x="399" y="407"/>
                  </a:cubicBezTo>
                  <a:cubicBezTo>
                    <a:pt x="421" y="399"/>
                    <a:pt x="442" y="397"/>
                    <a:pt x="447" y="42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32"/>
            <p:cNvSpPr>
              <a:spLocks/>
            </p:cNvSpPr>
            <p:nvPr/>
          </p:nvSpPr>
          <p:spPr bwMode="auto">
            <a:xfrm>
              <a:off x="3536" y="1646"/>
              <a:ext cx="149" cy="164"/>
            </a:xfrm>
            <a:custGeom>
              <a:avLst/>
              <a:gdLst>
                <a:gd name="T0" fmla="*/ 465 w 529"/>
                <a:gd name="T1" fmla="*/ 395 h 580"/>
                <a:gd name="T2" fmla="*/ 496 w 529"/>
                <a:gd name="T3" fmla="*/ 294 h 580"/>
                <a:gd name="T4" fmla="*/ 527 w 529"/>
                <a:gd name="T5" fmla="*/ 239 h 580"/>
                <a:gd name="T6" fmla="*/ 521 w 529"/>
                <a:gd name="T7" fmla="*/ 171 h 580"/>
                <a:gd name="T8" fmla="*/ 512 w 529"/>
                <a:gd name="T9" fmla="*/ 127 h 580"/>
                <a:gd name="T10" fmla="*/ 452 w 529"/>
                <a:gd name="T11" fmla="*/ 85 h 580"/>
                <a:gd name="T12" fmla="*/ 391 w 529"/>
                <a:gd name="T13" fmla="*/ 92 h 580"/>
                <a:gd name="T14" fmla="*/ 360 w 529"/>
                <a:gd name="T15" fmla="*/ 102 h 580"/>
                <a:gd name="T16" fmla="*/ 344 w 529"/>
                <a:gd name="T17" fmla="*/ 78 h 580"/>
                <a:gd name="T18" fmla="*/ 298 w 529"/>
                <a:gd name="T19" fmla="*/ 36 h 580"/>
                <a:gd name="T20" fmla="*/ 275 w 529"/>
                <a:gd name="T21" fmla="*/ 24 h 580"/>
                <a:gd name="T22" fmla="*/ 271 w 529"/>
                <a:gd name="T23" fmla="*/ 21 h 580"/>
                <a:gd name="T24" fmla="*/ 247 w 529"/>
                <a:gd name="T25" fmla="*/ 29 h 580"/>
                <a:gd name="T26" fmla="*/ 216 w 529"/>
                <a:gd name="T27" fmla="*/ 36 h 580"/>
                <a:gd name="T28" fmla="*/ 186 w 529"/>
                <a:gd name="T29" fmla="*/ 12 h 580"/>
                <a:gd name="T30" fmla="*/ 149 w 529"/>
                <a:gd name="T31" fmla="*/ 39 h 580"/>
                <a:gd name="T32" fmla="*/ 97 w 529"/>
                <a:gd name="T33" fmla="*/ 33 h 580"/>
                <a:gd name="T34" fmla="*/ 68 w 529"/>
                <a:gd name="T35" fmla="*/ 42 h 580"/>
                <a:gd name="T36" fmla="*/ 64 w 529"/>
                <a:gd name="T37" fmla="*/ 41 h 580"/>
                <a:gd name="T38" fmla="*/ 49 w 529"/>
                <a:gd name="T39" fmla="*/ 102 h 580"/>
                <a:gd name="T40" fmla="*/ 64 w 529"/>
                <a:gd name="T41" fmla="*/ 159 h 580"/>
                <a:gd name="T42" fmla="*/ 72 w 529"/>
                <a:gd name="T43" fmla="*/ 191 h 580"/>
                <a:gd name="T44" fmla="*/ 48 w 529"/>
                <a:gd name="T45" fmla="*/ 202 h 580"/>
                <a:gd name="T46" fmla="*/ 40 w 529"/>
                <a:gd name="T47" fmla="*/ 229 h 580"/>
                <a:gd name="T48" fmla="*/ 23 w 529"/>
                <a:gd name="T49" fmla="*/ 268 h 580"/>
                <a:gd name="T50" fmla="*/ 10 w 529"/>
                <a:gd name="T51" fmla="*/ 278 h 580"/>
                <a:gd name="T52" fmla="*/ 9 w 529"/>
                <a:gd name="T53" fmla="*/ 319 h 580"/>
                <a:gd name="T54" fmla="*/ 8 w 529"/>
                <a:gd name="T55" fmla="*/ 385 h 580"/>
                <a:gd name="T56" fmla="*/ 37 w 529"/>
                <a:gd name="T57" fmla="*/ 400 h 580"/>
                <a:gd name="T58" fmla="*/ 62 w 529"/>
                <a:gd name="T59" fmla="*/ 418 h 580"/>
                <a:gd name="T60" fmla="*/ 92 w 529"/>
                <a:gd name="T61" fmla="*/ 473 h 580"/>
                <a:gd name="T62" fmla="*/ 83 w 529"/>
                <a:gd name="T63" fmla="*/ 529 h 580"/>
                <a:gd name="T64" fmla="*/ 80 w 529"/>
                <a:gd name="T65" fmla="*/ 580 h 580"/>
                <a:gd name="T66" fmla="*/ 87 w 529"/>
                <a:gd name="T67" fmla="*/ 579 h 580"/>
                <a:gd name="T68" fmla="*/ 129 w 529"/>
                <a:gd name="T69" fmla="*/ 566 h 580"/>
                <a:gd name="T70" fmla="*/ 188 w 529"/>
                <a:gd name="T71" fmla="*/ 549 h 580"/>
                <a:gd name="T72" fmla="*/ 309 w 529"/>
                <a:gd name="T73" fmla="*/ 521 h 580"/>
                <a:gd name="T74" fmla="*/ 371 w 529"/>
                <a:gd name="T75" fmla="*/ 511 h 580"/>
                <a:gd name="T76" fmla="*/ 431 w 529"/>
                <a:gd name="T77" fmla="*/ 514 h 580"/>
                <a:gd name="T78" fmla="*/ 465 w 529"/>
                <a:gd name="T79" fmla="*/ 510 h 580"/>
                <a:gd name="T80" fmla="*/ 471 w 529"/>
                <a:gd name="T81" fmla="*/ 519 h 580"/>
                <a:gd name="T82" fmla="*/ 494 w 529"/>
                <a:gd name="T83" fmla="*/ 506 h 580"/>
                <a:gd name="T84" fmla="*/ 465 w 529"/>
                <a:gd name="T85" fmla="*/ 39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9" h="580">
                  <a:moveTo>
                    <a:pt x="465" y="395"/>
                  </a:moveTo>
                  <a:cubicBezTo>
                    <a:pt x="457" y="361"/>
                    <a:pt x="480" y="323"/>
                    <a:pt x="496" y="294"/>
                  </a:cubicBezTo>
                  <a:cubicBezTo>
                    <a:pt x="506" y="276"/>
                    <a:pt x="525" y="260"/>
                    <a:pt x="527" y="239"/>
                  </a:cubicBezTo>
                  <a:cubicBezTo>
                    <a:pt x="529" y="218"/>
                    <a:pt x="525" y="192"/>
                    <a:pt x="521" y="171"/>
                  </a:cubicBezTo>
                  <a:cubicBezTo>
                    <a:pt x="519" y="156"/>
                    <a:pt x="516" y="141"/>
                    <a:pt x="512" y="127"/>
                  </a:cubicBezTo>
                  <a:cubicBezTo>
                    <a:pt x="491" y="114"/>
                    <a:pt x="473" y="95"/>
                    <a:pt x="452" y="85"/>
                  </a:cubicBezTo>
                  <a:cubicBezTo>
                    <a:pt x="434" y="76"/>
                    <a:pt x="408" y="86"/>
                    <a:pt x="391" y="92"/>
                  </a:cubicBezTo>
                  <a:cubicBezTo>
                    <a:pt x="385" y="95"/>
                    <a:pt x="366" y="104"/>
                    <a:pt x="360" y="102"/>
                  </a:cubicBezTo>
                  <a:cubicBezTo>
                    <a:pt x="353" y="100"/>
                    <a:pt x="348" y="84"/>
                    <a:pt x="344" y="78"/>
                  </a:cubicBezTo>
                  <a:cubicBezTo>
                    <a:pt x="332" y="63"/>
                    <a:pt x="315" y="43"/>
                    <a:pt x="298" y="36"/>
                  </a:cubicBezTo>
                  <a:cubicBezTo>
                    <a:pt x="289" y="32"/>
                    <a:pt x="283" y="30"/>
                    <a:pt x="275" y="24"/>
                  </a:cubicBezTo>
                  <a:cubicBezTo>
                    <a:pt x="274" y="23"/>
                    <a:pt x="273" y="22"/>
                    <a:pt x="271" y="21"/>
                  </a:cubicBezTo>
                  <a:cubicBezTo>
                    <a:pt x="266" y="27"/>
                    <a:pt x="255" y="27"/>
                    <a:pt x="247" y="29"/>
                  </a:cubicBezTo>
                  <a:cubicBezTo>
                    <a:pt x="237" y="31"/>
                    <a:pt x="225" y="37"/>
                    <a:pt x="216" y="36"/>
                  </a:cubicBezTo>
                  <a:cubicBezTo>
                    <a:pt x="217" y="15"/>
                    <a:pt x="207" y="0"/>
                    <a:pt x="186" y="12"/>
                  </a:cubicBezTo>
                  <a:cubicBezTo>
                    <a:pt x="173" y="19"/>
                    <a:pt x="162" y="33"/>
                    <a:pt x="149" y="39"/>
                  </a:cubicBezTo>
                  <a:cubicBezTo>
                    <a:pt x="134" y="45"/>
                    <a:pt x="113" y="35"/>
                    <a:pt x="97" y="33"/>
                  </a:cubicBezTo>
                  <a:cubicBezTo>
                    <a:pt x="84" y="31"/>
                    <a:pt x="78" y="42"/>
                    <a:pt x="68" y="42"/>
                  </a:cubicBezTo>
                  <a:cubicBezTo>
                    <a:pt x="66" y="42"/>
                    <a:pt x="65" y="42"/>
                    <a:pt x="64" y="41"/>
                  </a:cubicBezTo>
                  <a:cubicBezTo>
                    <a:pt x="57" y="61"/>
                    <a:pt x="50" y="81"/>
                    <a:pt x="49" y="102"/>
                  </a:cubicBezTo>
                  <a:cubicBezTo>
                    <a:pt x="48" y="123"/>
                    <a:pt x="57" y="141"/>
                    <a:pt x="64" y="159"/>
                  </a:cubicBezTo>
                  <a:cubicBezTo>
                    <a:pt x="67" y="168"/>
                    <a:pt x="75" y="182"/>
                    <a:pt x="72" y="191"/>
                  </a:cubicBezTo>
                  <a:cubicBezTo>
                    <a:pt x="69" y="201"/>
                    <a:pt x="57" y="201"/>
                    <a:pt x="48" y="202"/>
                  </a:cubicBezTo>
                  <a:cubicBezTo>
                    <a:pt x="25" y="206"/>
                    <a:pt x="35" y="212"/>
                    <a:pt x="40" y="229"/>
                  </a:cubicBezTo>
                  <a:cubicBezTo>
                    <a:pt x="44" y="243"/>
                    <a:pt x="32" y="257"/>
                    <a:pt x="23" y="268"/>
                  </a:cubicBezTo>
                  <a:cubicBezTo>
                    <a:pt x="18" y="273"/>
                    <a:pt x="14" y="276"/>
                    <a:pt x="10" y="278"/>
                  </a:cubicBezTo>
                  <a:cubicBezTo>
                    <a:pt x="11" y="292"/>
                    <a:pt x="11" y="306"/>
                    <a:pt x="9" y="319"/>
                  </a:cubicBezTo>
                  <a:cubicBezTo>
                    <a:pt x="7" y="334"/>
                    <a:pt x="0" y="372"/>
                    <a:pt x="8" y="385"/>
                  </a:cubicBezTo>
                  <a:cubicBezTo>
                    <a:pt x="13" y="393"/>
                    <a:pt x="30" y="396"/>
                    <a:pt x="37" y="400"/>
                  </a:cubicBezTo>
                  <a:cubicBezTo>
                    <a:pt x="47" y="405"/>
                    <a:pt x="54" y="410"/>
                    <a:pt x="62" y="418"/>
                  </a:cubicBezTo>
                  <a:cubicBezTo>
                    <a:pt x="76" y="432"/>
                    <a:pt x="93" y="451"/>
                    <a:pt x="92" y="473"/>
                  </a:cubicBezTo>
                  <a:cubicBezTo>
                    <a:pt x="91" y="491"/>
                    <a:pt x="86" y="510"/>
                    <a:pt x="83" y="529"/>
                  </a:cubicBezTo>
                  <a:cubicBezTo>
                    <a:pt x="81" y="546"/>
                    <a:pt x="80" y="563"/>
                    <a:pt x="80" y="580"/>
                  </a:cubicBezTo>
                  <a:cubicBezTo>
                    <a:pt x="82" y="580"/>
                    <a:pt x="84" y="580"/>
                    <a:pt x="87" y="579"/>
                  </a:cubicBezTo>
                  <a:cubicBezTo>
                    <a:pt x="101" y="577"/>
                    <a:pt x="115" y="570"/>
                    <a:pt x="129" y="566"/>
                  </a:cubicBezTo>
                  <a:cubicBezTo>
                    <a:pt x="148" y="560"/>
                    <a:pt x="169" y="554"/>
                    <a:pt x="188" y="549"/>
                  </a:cubicBezTo>
                  <a:cubicBezTo>
                    <a:pt x="227" y="538"/>
                    <a:pt x="269" y="529"/>
                    <a:pt x="309" y="521"/>
                  </a:cubicBezTo>
                  <a:cubicBezTo>
                    <a:pt x="330" y="517"/>
                    <a:pt x="350" y="511"/>
                    <a:pt x="371" y="511"/>
                  </a:cubicBezTo>
                  <a:cubicBezTo>
                    <a:pt x="391" y="511"/>
                    <a:pt x="411" y="515"/>
                    <a:pt x="431" y="514"/>
                  </a:cubicBezTo>
                  <a:cubicBezTo>
                    <a:pt x="443" y="513"/>
                    <a:pt x="454" y="508"/>
                    <a:pt x="465" y="510"/>
                  </a:cubicBezTo>
                  <a:cubicBezTo>
                    <a:pt x="467" y="514"/>
                    <a:pt x="469" y="516"/>
                    <a:pt x="471" y="519"/>
                  </a:cubicBezTo>
                  <a:cubicBezTo>
                    <a:pt x="479" y="515"/>
                    <a:pt x="487" y="510"/>
                    <a:pt x="494" y="506"/>
                  </a:cubicBezTo>
                  <a:cubicBezTo>
                    <a:pt x="488" y="469"/>
                    <a:pt x="474" y="432"/>
                    <a:pt x="465" y="39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33"/>
            <p:cNvSpPr>
              <a:spLocks/>
            </p:cNvSpPr>
            <p:nvPr/>
          </p:nvSpPr>
          <p:spPr bwMode="auto">
            <a:xfrm>
              <a:off x="3665" y="1641"/>
              <a:ext cx="110" cy="160"/>
            </a:xfrm>
            <a:custGeom>
              <a:avLst/>
              <a:gdLst>
                <a:gd name="T0" fmla="*/ 353 w 392"/>
                <a:gd name="T1" fmla="*/ 412 h 568"/>
                <a:gd name="T2" fmla="*/ 350 w 392"/>
                <a:gd name="T3" fmla="*/ 348 h 568"/>
                <a:gd name="T4" fmla="*/ 349 w 392"/>
                <a:gd name="T5" fmla="*/ 280 h 568"/>
                <a:gd name="T6" fmla="*/ 335 w 392"/>
                <a:gd name="T7" fmla="*/ 218 h 568"/>
                <a:gd name="T8" fmla="*/ 331 w 392"/>
                <a:gd name="T9" fmla="*/ 152 h 568"/>
                <a:gd name="T10" fmla="*/ 327 w 392"/>
                <a:gd name="T11" fmla="*/ 93 h 568"/>
                <a:gd name="T12" fmla="*/ 298 w 392"/>
                <a:gd name="T13" fmla="*/ 34 h 568"/>
                <a:gd name="T14" fmla="*/ 286 w 392"/>
                <a:gd name="T15" fmla="*/ 4 h 568"/>
                <a:gd name="T16" fmla="*/ 285 w 392"/>
                <a:gd name="T17" fmla="*/ 6 h 568"/>
                <a:gd name="T18" fmla="*/ 231 w 392"/>
                <a:gd name="T19" fmla="*/ 3 h 568"/>
                <a:gd name="T20" fmla="*/ 166 w 392"/>
                <a:gd name="T21" fmla="*/ 9 h 568"/>
                <a:gd name="T22" fmla="*/ 53 w 392"/>
                <a:gd name="T23" fmla="*/ 0 h 568"/>
                <a:gd name="T24" fmla="*/ 59 w 392"/>
                <a:gd name="T25" fmla="*/ 74 h 568"/>
                <a:gd name="T26" fmla="*/ 63 w 392"/>
                <a:gd name="T27" fmla="*/ 150 h 568"/>
                <a:gd name="T28" fmla="*/ 55 w 392"/>
                <a:gd name="T29" fmla="*/ 146 h 568"/>
                <a:gd name="T30" fmla="*/ 64 w 392"/>
                <a:gd name="T31" fmla="*/ 190 h 568"/>
                <a:gd name="T32" fmla="*/ 70 w 392"/>
                <a:gd name="T33" fmla="*/ 258 h 568"/>
                <a:gd name="T34" fmla="*/ 39 w 392"/>
                <a:gd name="T35" fmla="*/ 313 h 568"/>
                <a:gd name="T36" fmla="*/ 8 w 392"/>
                <a:gd name="T37" fmla="*/ 414 h 568"/>
                <a:gd name="T38" fmla="*/ 37 w 392"/>
                <a:gd name="T39" fmla="*/ 525 h 568"/>
                <a:gd name="T40" fmla="*/ 14 w 392"/>
                <a:gd name="T41" fmla="*/ 538 h 568"/>
                <a:gd name="T42" fmla="*/ 46 w 392"/>
                <a:gd name="T43" fmla="*/ 553 h 568"/>
                <a:gd name="T44" fmla="*/ 101 w 392"/>
                <a:gd name="T45" fmla="*/ 565 h 568"/>
                <a:gd name="T46" fmla="*/ 160 w 392"/>
                <a:gd name="T47" fmla="*/ 556 h 568"/>
                <a:gd name="T48" fmla="*/ 186 w 392"/>
                <a:gd name="T49" fmla="*/ 548 h 568"/>
                <a:gd name="T50" fmla="*/ 208 w 392"/>
                <a:gd name="T51" fmla="*/ 530 h 568"/>
                <a:gd name="T52" fmla="*/ 238 w 392"/>
                <a:gd name="T53" fmla="*/ 523 h 568"/>
                <a:gd name="T54" fmla="*/ 298 w 392"/>
                <a:gd name="T55" fmla="*/ 503 h 568"/>
                <a:gd name="T56" fmla="*/ 392 w 392"/>
                <a:gd name="T57" fmla="*/ 463 h 568"/>
                <a:gd name="T58" fmla="*/ 390 w 392"/>
                <a:gd name="T59" fmla="*/ 459 h 568"/>
                <a:gd name="T60" fmla="*/ 353 w 392"/>
                <a:gd name="T61" fmla="*/ 41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2" h="568">
                  <a:moveTo>
                    <a:pt x="353" y="412"/>
                  </a:moveTo>
                  <a:cubicBezTo>
                    <a:pt x="344" y="395"/>
                    <a:pt x="351" y="367"/>
                    <a:pt x="350" y="348"/>
                  </a:cubicBezTo>
                  <a:cubicBezTo>
                    <a:pt x="349" y="325"/>
                    <a:pt x="348" y="302"/>
                    <a:pt x="349" y="280"/>
                  </a:cubicBezTo>
                  <a:cubicBezTo>
                    <a:pt x="351" y="256"/>
                    <a:pt x="341" y="240"/>
                    <a:pt x="335" y="218"/>
                  </a:cubicBezTo>
                  <a:cubicBezTo>
                    <a:pt x="328" y="198"/>
                    <a:pt x="330" y="173"/>
                    <a:pt x="331" y="152"/>
                  </a:cubicBezTo>
                  <a:cubicBezTo>
                    <a:pt x="332" y="127"/>
                    <a:pt x="338" y="116"/>
                    <a:pt x="327" y="93"/>
                  </a:cubicBezTo>
                  <a:cubicBezTo>
                    <a:pt x="318" y="73"/>
                    <a:pt x="306" y="55"/>
                    <a:pt x="298" y="34"/>
                  </a:cubicBezTo>
                  <a:cubicBezTo>
                    <a:pt x="295" y="28"/>
                    <a:pt x="291" y="16"/>
                    <a:pt x="286" y="4"/>
                  </a:cubicBezTo>
                  <a:cubicBezTo>
                    <a:pt x="286" y="5"/>
                    <a:pt x="286" y="5"/>
                    <a:pt x="285" y="6"/>
                  </a:cubicBezTo>
                  <a:cubicBezTo>
                    <a:pt x="268" y="5"/>
                    <a:pt x="249" y="2"/>
                    <a:pt x="231" y="3"/>
                  </a:cubicBezTo>
                  <a:cubicBezTo>
                    <a:pt x="209" y="4"/>
                    <a:pt x="188" y="9"/>
                    <a:pt x="166" y="9"/>
                  </a:cubicBezTo>
                  <a:cubicBezTo>
                    <a:pt x="129" y="9"/>
                    <a:pt x="88" y="6"/>
                    <a:pt x="53" y="0"/>
                  </a:cubicBezTo>
                  <a:cubicBezTo>
                    <a:pt x="50" y="25"/>
                    <a:pt x="57" y="50"/>
                    <a:pt x="59" y="74"/>
                  </a:cubicBezTo>
                  <a:cubicBezTo>
                    <a:pt x="61" y="95"/>
                    <a:pt x="72" y="131"/>
                    <a:pt x="63" y="150"/>
                  </a:cubicBezTo>
                  <a:cubicBezTo>
                    <a:pt x="60" y="149"/>
                    <a:pt x="57" y="147"/>
                    <a:pt x="55" y="146"/>
                  </a:cubicBezTo>
                  <a:cubicBezTo>
                    <a:pt x="59" y="160"/>
                    <a:pt x="62" y="175"/>
                    <a:pt x="64" y="190"/>
                  </a:cubicBezTo>
                  <a:cubicBezTo>
                    <a:pt x="68" y="211"/>
                    <a:pt x="72" y="237"/>
                    <a:pt x="70" y="258"/>
                  </a:cubicBezTo>
                  <a:cubicBezTo>
                    <a:pt x="68" y="279"/>
                    <a:pt x="49" y="295"/>
                    <a:pt x="39" y="313"/>
                  </a:cubicBezTo>
                  <a:cubicBezTo>
                    <a:pt x="23" y="342"/>
                    <a:pt x="0" y="380"/>
                    <a:pt x="8" y="414"/>
                  </a:cubicBezTo>
                  <a:cubicBezTo>
                    <a:pt x="17" y="451"/>
                    <a:pt x="31" y="488"/>
                    <a:pt x="37" y="525"/>
                  </a:cubicBezTo>
                  <a:cubicBezTo>
                    <a:pt x="30" y="529"/>
                    <a:pt x="22" y="534"/>
                    <a:pt x="14" y="538"/>
                  </a:cubicBezTo>
                  <a:cubicBezTo>
                    <a:pt x="23" y="547"/>
                    <a:pt x="35" y="551"/>
                    <a:pt x="46" y="553"/>
                  </a:cubicBezTo>
                  <a:cubicBezTo>
                    <a:pt x="64" y="557"/>
                    <a:pt x="83" y="564"/>
                    <a:pt x="101" y="565"/>
                  </a:cubicBezTo>
                  <a:cubicBezTo>
                    <a:pt x="124" y="568"/>
                    <a:pt x="140" y="565"/>
                    <a:pt x="160" y="556"/>
                  </a:cubicBezTo>
                  <a:cubicBezTo>
                    <a:pt x="168" y="552"/>
                    <a:pt x="178" y="552"/>
                    <a:pt x="186" y="548"/>
                  </a:cubicBezTo>
                  <a:cubicBezTo>
                    <a:pt x="194" y="543"/>
                    <a:pt x="200" y="535"/>
                    <a:pt x="208" y="530"/>
                  </a:cubicBezTo>
                  <a:cubicBezTo>
                    <a:pt x="217" y="525"/>
                    <a:pt x="228" y="526"/>
                    <a:pt x="238" y="523"/>
                  </a:cubicBezTo>
                  <a:cubicBezTo>
                    <a:pt x="258" y="518"/>
                    <a:pt x="278" y="510"/>
                    <a:pt x="298" y="503"/>
                  </a:cubicBezTo>
                  <a:cubicBezTo>
                    <a:pt x="330" y="491"/>
                    <a:pt x="361" y="477"/>
                    <a:pt x="392" y="463"/>
                  </a:cubicBezTo>
                  <a:cubicBezTo>
                    <a:pt x="391" y="462"/>
                    <a:pt x="391" y="461"/>
                    <a:pt x="390" y="459"/>
                  </a:cubicBezTo>
                  <a:cubicBezTo>
                    <a:pt x="380" y="443"/>
                    <a:pt x="362" y="428"/>
                    <a:pt x="353" y="41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34"/>
            <p:cNvSpPr>
              <a:spLocks/>
            </p:cNvSpPr>
            <p:nvPr/>
          </p:nvSpPr>
          <p:spPr bwMode="auto">
            <a:xfrm>
              <a:off x="3461" y="1698"/>
              <a:ext cx="101" cy="112"/>
            </a:xfrm>
            <a:custGeom>
              <a:avLst/>
              <a:gdLst>
                <a:gd name="T0" fmla="*/ 348 w 358"/>
                <a:gd name="T1" fmla="*/ 346 h 397"/>
                <a:gd name="T2" fmla="*/ 357 w 358"/>
                <a:gd name="T3" fmla="*/ 290 h 397"/>
                <a:gd name="T4" fmla="*/ 327 w 358"/>
                <a:gd name="T5" fmla="*/ 235 h 397"/>
                <a:gd name="T6" fmla="*/ 302 w 358"/>
                <a:gd name="T7" fmla="*/ 217 h 397"/>
                <a:gd name="T8" fmla="*/ 273 w 358"/>
                <a:gd name="T9" fmla="*/ 202 h 397"/>
                <a:gd name="T10" fmla="*/ 274 w 358"/>
                <a:gd name="T11" fmla="*/ 136 h 397"/>
                <a:gd name="T12" fmla="*/ 275 w 358"/>
                <a:gd name="T13" fmla="*/ 95 h 397"/>
                <a:gd name="T14" fmla="*/ 248 w 358"/>
                <a:gd name="T15" fmla="*/ 101 h 397"/>
                <a:gd name="T16" fmla="*/ 208 w 358"/>
                <a:gd name="T17" fmla="*/ 120 h 397"/>
                <a:gd name="T18" fmla="*/ 191 w 358"/>
                <a:gd name="T19" fmla="*/ 99 h 397"/>
                <a:gd name="T20" fmla="*/ 181 w 358"/>
                <a:gd name="T21" fmla="*/ 77 h 397"/>
                <a:gd name="T22" fmla="*/ 172 w 358"/>
                <a:gd name="T23" fmla="*/ 27 h 397"/>
                <a:gd name="T24" fmla="*/ 124 w 358"/>
                <a:gd name="T25" fmla="*/ 10 h 397"/>
                <a:gd name="T26" fmla="*/ 54 w 358"/>
                <a:gd name="T27" fmla="*/ 78 h 397"/>
                <a:gd name="T28" fmla="*/ 20 w 358"/>
                <a:gd name="T29" fmla="*/ 123 h 397"/>
                <a:gd name="T30" fmla="*/ 0 w 358"/>
                <a:gd name="T31" fmla="*/ 151 h 397"/>
                <a:gd name="T32" fmla="*/ 31 w 358"/>
                <a:gd name="T33" fmla="*/ 184 h 397"/>
                <a:gd name="T34" fmla="*/ 62 w 358"/>
                <a:gd name="T35" fmla="*/ 209 h 397"/>
                <a:gd name="T36" fmla="*/ 81 w 358"/>
                <a:gd name="T37" fmla="*/ 229 h 397"/>
                <a:gd name="T38" fmla="*/ 96 w 358"/>
                <a:gd name="T39" fmla="*/ 248 h 397"/>
                <a:gd name="T40" fmla="*/ 119 w 358"/>
                <a:gd name="T41" fmla="*/ 263 h 397"/>
                <a:gd name="T42" fmla="*/ 144 w 358"/>
                <a:gd name="T43" fmla="*/ 280 h 397"/>
                <a:gd name="T44" fmla="*/ 165 w 358"/>
                <a:gd name="T45" fmla="*/ 298 h 397"/>
                <a:gd name="T46" fmla="*/ 209 w 358"/>
                <a:gd name="T47" fmla="*/ 331 h 397"/>
                <a:gd name="T48" fmla="*/ 293 w 358"/>
                <a:gd name="T49" fmla="*/ 381 h 397"/>
                <a:gd name="T50" fmla="*/ 321 w 358"/>
                <a:gd name="T51" fmla="*/ 389 h 397"/>
                <a:gd name="T52" fmla="*/ 345 w 358"/>
                <a:gd name="T53" fmla="*/ 397 h 397"/>
                <a:gd name="T54" fmla="*/ 348 w 358"/>
                <a:gd name="T55" fmla="*/ 34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8" h="397">
                  <a:moveTo>
                    <a:pt x="348" y="346"/>
                  </a:moveTo>
                  <a:cubicBezTo>
                    <a:pt x="351" y="327"/>
                    <a:pt x="356" y="308"/>
                    <a:pt x="357" y="290"/>
                  </a:cubicBezTo>
                  <a:cubicBezTo>
                    <a:pt x="358" y="268"/>
                    <a:pt x="341" y="249"/>
                    <a:pt x="327" y="235"/>
                  </a:cubicBezTo>
                  <a:cubicBezTo>
                    <a:pt x="319" y="227"/>
                    <a:pt x="312" y="222"/>
                    <a:pt x="302" y="217"/>
                  </a:cubicBezTo>
                  <a:cubicBezTo>
                    <a:pt x="295" y="213"/>
                    <a:pt x="278" y="210"/>
                    <a:pt x="273" y="202"/>
                  </a:cubicBezTo>
                  <a:cubicBezTo>
                    <a:pt x="265" y="189"/>
                    <a:pt x="272" y="151"/>
                    <a:pt x="274" y="136"/>
                  </a:cubicBezTo>
                  <a:cubicBezTo>
                    <a:pt x="276" y="123"/>
                    <a:pt x="276" y="109"/>
                    <a:pt x="275" y="95"/>
                  </a:cubicBezTo>
                  <a:cubicBezTo>
                    <a:pt x="267" y="97"/>
                    <a:pt x="259" y="97"/>
                    <a:pt x="248" y="101"/>
                  </a:cubicBezTo>
                  <a:cubicBezTo>
                    <a:pt x="236" y="105"/>
                    <a:pt x="218" y="112"/>
                    <a:pt x="208" y="120"/>
                  </a:cubicBezTo>
                  <a:cubicBezTo>
                    <a:pt x="202" y="113"/>
                    <a:pt x="197" y="106"/>
                    <a:pt x="191" y="99"/>
                  </a:cubicBezTo>
                  <a:cubicBezTo>
                    <a:pt x="183" y="91"/>
                    <a:pt x="184" y="89"/>
                    <a:pt x="181" y="77"/>
                  </a:cubicBezTo>
                  <a:cubicBezTo>
                    <a:pt x="178" y="61"/>
                    <a:pt x="174" y="44"/>
                    <a:pt x="172" y="27"/>
                  </a:cubicBezTo>
                  <a:cubicBezTo>
                    <a:pt x="167" y="0"/>
                    <a:pt x="146" y="2"/>
                    <a:pt x="124" y="10"/>
                  </a:cubicBezTo>
                  <a:cubicBezTo>
                    <a:pt x="103" y="34"/>
                    <a:pt x="76" y="55"/>
                    <a:pt x="54" y="78"/>
                  </a:cubicBezTo>
                  <a:cubicBezTo>
                    <a:pt x="41" y="91"/>
                    <a:pt x="31" y="108"/>
                    <a:pt x="20" y="123"/>
                  </a:cubicBezTo>
                  <a:cubicBezTo>
                    <a:pt x="13" y="132"/>
                    <a:pt x="7" y="142"/>
                    <a:pt x="0" y="151"/>
                  </a:cubicBezTo>
                  <a:cubicBezTo>
                    <a:pt x="13" y="161"/>
                    <a:pt x="20" y="174"/>
                    <a:pt x="31" y="184"/>
                  </a:cubicBezTo>
                  <a:cubicBezTo>
                    <a:pt x="42" y="194"/>
                    <a:pt x="53" y="197"/>
                    <a:pt x="62" y="209"/>
                  </a:cubicBezTo>
                  <a:cubicBezTo>
                    <a:pt x="68" y="217"/>
                    <a:pt x="74" y="222"/>
                    <a:pt x="81" y="229"/>
                  </a:cubicBezTo>
                  <a:cubicBezTo>
                    <a:pt x="87" y="235"/>
                    <a:pt x="89" y="243"/>
                    <a:pt x="96" y="248"/>
                  </a:cubicBezTo>
                  <a:cubicBezTo>
                    <a:pt x="105" y="253"/>
                    <a:pt x="111" y="255"/>
                    <a:pt x="119" y="263"/>
                  </a:cubicBezTo>
                  <a:cubicBezTo>
                    <a:pt x="127" y="270"/>
                    <a:pt x="135" y="274"/>
                    <a:pt x="144" y="280"/>
                  </a:cubicBezTo>
                  <a:cubicBezTo>
                    <a:pt x="152" y="286"/>
                    <a:pt x="157" y="292"/>
                    <a:pt x="165" y="298"/>
                  </a:cubicBezTo>
                  <a:cubicBezTo>
                    <a:pt x="180" y="310"/>
                    <a:pt x="195" y="320"/>
                    <a:pt x="209" y="331"/>
                  </a:cubicBezTo>
                  <a:cubicBezTo>
                    <a:pt x="235" y="353"/>
                    <a:pt x="263" y="368"/>
                    <a:pt x="293" y="381"/>
                  </a:cubicBezTo>
                  <a:cubicBezTo>
                    <a:pt x="302" y="385"/>
                    <a:pt x="312" y="386"/>
                    <a:pt x="321" y="389"/>
                  </a:cubicBezTo>
                  <a:cubicBezTo>
                    <a:pt x="331" y="393"/>
                    <a:pt x="336" y="397"/>
                    <a:pt x="345" y="397"/>
                  </a:cubicBezTo>
                  <a:cubicBezTo>
                    <a:pt x="345" y="380"/>
                    <a:pt x="346" y="363"/>
                    <a:pt x="348" y="3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35"/>
            <p:cNvSpPr>
              <a:spLocks/>
            </p:cNvSpPr>
            <p:nvPr/>
          </p:nvSpPr>
          <p:spPr bwMode="auto">
            <a:xfrm>
              <a:off x="3768" y="1612"/>
              <a:ext cx="75" cy="155"/>
            </a:xfrm>
            <a:custGeom>
              <a:avLst/>
              <a:gdLst>
                <a:gd name="T0" fmla="*/ 165 w 264"/>
                <a:gd name="T1" fmla="*/ 462 h 549"/>
                <a:gd name="T2" fmla="*/ 181 w 264"/>
                <a:gd name="T3" fmla="*/ 331 h 549"/>
                <a:gd name="T4" fmla="*/ 200 w 264"/>
                <a:gd name="T5" fmla="*/ 272 h 549"/>
                <a:gd name="T6" fmla="*/ 232 w 264"/>
                <a:gd name="T7" fmla="*/ 224 h 549"/>
                <a:gd name="T8" fmla="*/ 259 w 264"/>
                <a:gd name="T9" fmla="*/ 165 h 549"/>
                <a:gd name="T10" fmla="*/ 255 w 264"/>
                <a:gd name="T11" fmla="*/ 99 h 549"/>
                <a:gd name="T12" fmla="*/ 228 w 264"/>
                <a:gd name="T13" fmla="*/ 47 h 549"/>
                <a:gd name="T14" fmla="*/ 198 w 264"/>
                <a:gd name="T15" fmla="*/ 26 h 549"/>
                <a:gd name="T16" fmla="*/ 179 w 264"/>
                <a:gd name="T17" fmla="*/ 0 h 549"/>
                <a:gd name="T18" fmla="*/ 154 w 264"/>
                <a:gd name="T19" fmla="*/ 27 h 549"/>
                <a:gd name="T20" fmla="*/ 147 w 264"/>
                <a:gd name="T21" fmla="*/ 36 h 549"/>
                <a:gd name="T22" fmla="*/ 143 w 264"/>
                <a:gd name="T23" fmla="*/ 47 h 549"/>
                <a:gd name="T24" fmla="*/ 81 w 264"/>
                <a:gd name="T25" fmla="*/ 77 h 549"/>
                <a:gd name="T26" fmla="*/ 33 w 264"/>
                <a:gd name="T27" fmla="*/ 112 h 549"/>
                <a:gd name="T28" fmla="*/ 14 w 264"/>
                <a:gd name="T29" fmla="*/ 116 h 549"/>
                <a:gd name="T30" fmla="*/ 7 w 264"/>
                <a:gd name="T31" fmla="*/ 144 h 549"/>
                <a:gd name="T32" fmla="*/ 9 w 264"/>
                <a:gd name="T33" fmla="*/ 169 h 549"/>
                <a:gd name="T34" fmla="*/ 32 w 264"/>
                <a:gd name="T35" fmla="*/ 191 h 549"/>
                <a:gd name="T36" fmla="*/ 56 w 264"/>
                <a:gd name="T37" fmla="*/ 219 h 549"/>
                <a:gd name="T38" fmla="*/ 57 w 264"/>
                <a:gd name="T39" fmla="*/ 254 h 549"/>
                <a:gd name="T40" fmla="*/ 63 w 264"/>
                <a:gd name="T41" fmla="*/ 325 h 549"/>
                <a:gd name="T42" fmla="*/ 64 w 264"/>
                <a:gd name="T43" fmla="*/ 422 h 549"/>
                <a:gd name="T44" fmla="*/ 69 w 264"/>
                <a:gd name="T45" fmla="*/ 511 h 549"/>
                <a:gd name="T46" fmla="*/ 68 w 264"/>
                <a:gd name="T47" fmla="*/ 549 h 549"/>
                <a:gd name="T48" fmla="*/ 119 w 264"/>
                <a:gd name="T49" fmla="*/ 541 h 549"/>
                <a:gd name="T50" fmla="*/ 159 w 264"/>
                <a:gd name="T51" fmla="*/ 539 h 549"/>
                <a:gd name="T52" fmla="*/ 160 w 264"/>
                <a:gd name="T53" fmla="*/ 523 h 549"/>
                <a:gd name="T54" fmla="*/ 165 w 264"/>
                <a:gd name="T55" fmla="*/ 46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549">
                  <a:moveTo>
                    <a:pt x="165" y="462"/>
                  </a:moveTo>
                  <a:cubicBezTo>
                    <a:pt x="170" y="418"/>
                    <a:pt x="177" y="376"/>
                    <a:pt x="181" y="331"/>
                  </a:cubicBezTo>
                  <a:cubicBezTo>
                    <a:pt x="184" y="308"/>
                    <a:pt x="187" y="293"/>
                    <a:pt x="200" y="272"/>
                  </a:cubicBezTo>
                  <a:cubicBezTo>
                    <a:pt x="209" y="256"/>
                    <a:pt x="223" y="241"/>
                    <a:pt x="232" y="224"/>
                  </a:cubicBezTo>
                  <a:cubicBezTo>
                    <a:pt x="242" y="207"/>
                    <a:pt x="254" y="183"/>
                    <a:pt x="259" y="165"/>
                  </a:cubicBezTo>
                  <a:cubicBezTo>
                    <a:pt x="264" y="144"/>
                    <a:pt x="258" y="120"/>
                    <a:pt x="255" y="99"/>
                  </a:cubicBezTo>
                  <a:cubicBezTo>
                    <a:pt x="251" y="74"/>
                    <a:pt x="251" y="60"/>
                    <a:pt x="228" y="47"/>
                  </a:cubicBezTo>
                  <a:cubicBezTo>
                    <a:pt x="217" y="40"/>
                    <a:pt x="207" y="35"/>
                    <a:pt x="198" y="26"/>
                  </a:cubicBezTo>
                  <a:cubicBezTo>
                    <a:pt x="190" y="18"/>
                    <a:pt x="186" y="7"/>
                    <a:pt x="179" y="0"/>
                  </a:cubicBezTo>
                  <a:cubicBezTo>
                    <a:pt x="173" y="10"/>
                    <a:pt x="162" y="18"/>
                    <a:pt x="154" y="27"/>
                  </a:cubicBezTo>
                  <a:cubicBezTo>
                    <a:pt x="152" y="30"/>
                    <a:pt x="150" y="33"/>
                    <a:pt x="147" y="36"/>
                  </a:cubicBezTo>
                  <a:cubicBezTo>
                    <a:pt x="147" y="40"/>
                    <a:pt x="146" y="44"/>
                    <a:pt x="143" y="47"/>
                  </a:cubicBezTo>
                  <a:cubicBezTo>
                    <a:pt x="127" y="62"/>
                    <a:pt x="100" y="66"/>
                    <a:pt x="81" y="77"/>
                  </a:cubicBezTo>
                  <a:cubicBezTo>
                    <a:pt x="64" y="87"/>
                    <a:pt x="51" y="103"/>
                    <a:pt x="33" y="112"/>
                  </a:cubicBezTo>
                  <a:cubicBezTo>
                    <a:pt x="27" y="116"/>
                    <a:pt x="20" y="116"/>
                    <a:pt x="14" y="116"/>
                  </a:cubicBezTo>
                  <a:cubicBezTo>
                    <a:pt x="13" y="126"/>
                    <a:pt x="11" y="134"/>
                    <a:pt x="7" y="144"/>
                  </a:cubicBezTo>
                  <a:cubicBezTo>
                    <a:pt x="2" y="156"/>
                    <a:pt x="0" y="158"/>
                    <a:pt x="9" y="169"/>
                  </a:cubicBezTo>
                  <a:cubicBezTo>
                    <a:pt x="16" y="177"/>
                    <a:pt x="24" y="184"/>
                    <a:pt x="32" y="191"/>
                  </a:cubicBezTo>
                  <a:cubicBezTo>
                    <a:pt x="40" y="199"/>
                    <a:pt x="53" y="208"/>
                    <a:pt x="56" y="219"/>
                  </a:cubicBezTo>
                  <a:cubicBezTo>
                    <a:pt x="59" y="229"/>
                    <a:pt x="56" y="244"/>
                    <a:pt x="57" y="254"/>
                  </a:cubicBezTo>
                  <a:cubicBezTo>
                    <a:pt x="60" y="278"/>
                    <a:pt x="62" y="301"/>
                    <a:pt x="63" y="325"/>
                  </a:cubicBezTo>
                  <a:cubicBezTo>
                    <a:pt x="65" y="357"/>
                    <a:pt x="66" y="389"/>
                    <a:pt x="64" y="422"/>
                  </a:cubicBezTo>
                  <a:cubicBezTo>
                    <a:pt x="62" y="452"/>
                    <a:pt x="69" y="481"/>
                    <a:pt x="69" y="511"/>
                  </a:cubicBezTo>
                  <a:cubicBezTo>
                    <a:pt x="69" y="521"/>
                    <a:pt x="68" y="535"/>
                    <a:pt x="68" y="549"/>
                  </a:cubicBezTo>
                  <a:cubicBezTo>
                    <a:pt x="85" y="545"/>
                    <a:pt x="101" y="544"/>
                    <a:pt x="119" y="541"/>
                  </a:cubicBezTo>
                  <a:cubicBezTo>
                    <a:pt x="132" y="539"/>
                    <a:pt x="146" y="540"/>
                    <a:pt x="159" y="539"/>
                  </a:cubicBezTo>
                  <a:cubicBezTo>
                    <a:pt x="160" y="533"/>
                    <a:pt x="160" y="528"/>
                    <a:pt x="160" y="523"/>
                  </a:cubicBezTo>
                  <a:cubicBezTo>
                    <a:pt x="161" y="502"/>
                    <a:pt x="163" y="482"/>
                    <a:pt x="165" y="46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36"/>
            <p:cNvSpPr>
              <a:spLocks/>
            </p:cNvSpPr>
            <p:nvPr/>
          </p:nvSpPr>
          <p:spPr bwMode="auto">
            <a:xfrm>
              <a:off x="3745" y="1637"/>
              <a:ext cx="43" cy="134"/>
            </a:xfrm>
            <a:custGeom>
              <a:avLst/>
              <a:gdLst>
                <a:gd name="T0" fmla="*/ 145 w 150"/>
                <a:gd name="T1" fmla="*/ 333 h 475"/>
                <a:gd name="T2" fmla="*/ 144 w 150"/>
                <a:gd name="T3" fmla="*/ 236 h 475"/>
                <a:gd name="T4" fmla="*/ 138 w 150"/>
                <a:gd name="T5" fmla="*/ 165 h 475"/>
                <a:gd name="T6" fmla="*/ 137 w 150"/>
                <a:gd name="T7" fmla="*/ 130 h 475"/>
                <a:gd name="T8" fmla="*/ 113 w 150"/>
                <a:gd name="T9" fmla="*/ 102 h 475"/>
                <a:gd name="T10" fmla="*/ 90 w 150"/>
                <a:gd name="T11" fmla="*/ 80 h 475"/>
                <a:gd name="T12" fmla="*/ 88 w 150"/>
                <a:gd name="T13" fmla="*/ 55 h 475"/>
                <a:gd name="T14" fmla="*/ 95 w 150"/>
                <a:gd name="T15" fmla="*/ 27 h 475"/>
                <a:gd name="T16" fmla="*/ 72 w 150"/>
                <a:gd name="T17" fmla="*/ 21 h 475"/>
                <a:gd name="T18" fmla="*/ 0 w 150"/>
                <a:gd name="T19" fmla="*/ 16 h 475"/>
                <a:gd name="T20" fmla="*/ 12 w 150"/>
                <a:gd name="T21" fmla="*/ 46 h 475"/>
                <a:gd name="T22" fmla="*/ 41 w 150"/>
                <a:gd name="T23" fmla="*/ 105 h 475"/>
                <a:gd name="T24" fmla="*/ 45 w 150"/>
                <a:gd name="T25" fmla="*/ 164 h 475"/>
                <a:gd name="T26" fmla="*/ 49 w 150"/>
                <a:gd name="T27" fmla="*/ 230 h 475"/>
                <a:gd name="T28" fmla="*/ 63 w 150"/>
                <a:gd name="T29" fmla="*/ 292 h 475"/>
                <a:gd name="T30" fmla="*/ 64 w 150"/>
                <a:gd name="T31" fmla="*/ 360 h 475"/>
                <a:gd name="T32" fmla="*/ 67 w 150"/>
                <a:gd name="T33" fmla="*/ 424 h 475"/>
                <a:gd name="T34" fmla="*/ 104 w 150"/>
                <a:gd name="T35" fmla="*/ 471 h 475"/>
                <a:gd name="T36" fmla="*/ 106 w 150"/>
                <a:gd name="T37" fmla="*/ 475 h 475"/>
                <a:gd name="T38" fmla="*/ 120 w 150"/>
                <a:gd name="T39" fmla="*/ 469 h 475"/>
                <a:gd name="T40" fmla="*/ 149 w 150"/>
                <a:gd name="T41" fmla="*/ 460 h 475"/>
                <a:gd name="T42" fmla="*/ 150 w 150"/>
                <a:gd name="T43" fmla="*/ 422 h 475"/>
                <a:gd name="T44" fmla="*/ 145 w 150"/>
                <a:gd name="T45" fmla="*/ 33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475">
                  <a:moveTo>
                    <a:pt x="145" y="333"/>
                  </a:moveTo>
                  <a:cubicBezTo>
                    <a:pt x="147" y="300"/>
                    <a:pt x="146" y="268"/>
                    <a:pt x="144" y="236"/>
                  </a:cubicBezTo>
                  <a:cubicBezTo>
                    <a:pt x="143" y="212"/>
                    <a:pt x="141" y="189"/>
                    <a:pt x="138" y="165"/>
                  </a:cubicBezTo>
                  <a:cubicBezTo>
                    <a:pt x="137" y="155"/>
                    <a:pt x="140" y="140"/>
                    <a:pt x="137" y="130"/>
                  </a:cubicBezTo>
                  <a:cubicBezTo>
                    <a:pt x="134" y="119"/>
                    <a:pt x="121" y="110"/>
                    <a:pt x="113" y="102"/>
                  </a:cubicBezTo>
                  <a:cubicBezTo>
                    <a:pt x="105" y="95"/>
                    <a:pt x="97" y="88"/>
                    <a:pt x="90" y="80"/>
                  </a:cubicBezTo>
                  <a:cubicBezTo>
                    <a:pt x="81" y="69"/>
                    <a:pt x="83" y="67"/>
                    <a:pt x="88" y="55"/>
                  </a:cubicBezTo>
                  <a:cubicBezTo>
                    <a:pt x="92" y="45"/>
                    <a:pt x="94" y="37"/>
                    <a:pt x="95" y="27"/>
                  </a:cubicBezTo>
                  <a:cubicBezTo>
                    <a:pt x="88" y="26"/>
                    <a:pt x="80" y="23"/>
                    <a:pt x="72" y="21"/>
                  </a:cubicBezTo>
                  <a:cubicBezTo>
                    <a:pt x="60" y="18"/>
                    <a:pt x="10" y="0"/>
                    <a:pt x="0" y="16"/>
                  </a:cubicBezTo>
                  <a:cubicBezTo>
                    <a:pt x="5" y="28"/>
                    <a:pt x="9" y="40"/>
                    <a:pt x="12" y="46"/>
                  </a:cubicBezTo>
                  <a:cubicBezTo>
                    <a:pt x="20" y="67"/>
                    <a:pt x="32" y="85"/>
                    <a:pt x="41" y="105"/>
                  </a:cubicBezTo>
                  <a:cubicBezTo>
                    <a:pt x="52" y="128"/>
                    <a:pt x="46" y="139"/>
                    <a:pt x="45" y="164"/>
                  </a:cubicBezTo>
                  <a:cubicBezTo>
                    <a:pt x="44" y="185"/>
                    <a:pt x="42" y="210"/>
                    <a:pt x="49" y="230"/>
                  </a:cubicBezTo>
                  <a:cubicBezTo>
                    <a:pt x="55" y="252"/>
                    <a:pt x="65" y="268"/>
                    <a:pt x="63" y="292"/>
                  </a:cubicBezTo>
                  <a:cubicBezTo>
                    <a:pt x="62" y="314"/>
                    <a:pt x="63" y="337"/>
                    <a:pt x="64" y="360"/>
                  </a:cubicBezTo>
                  <a:cubicBezTo>
                    <a:pt x="65" y="379"/>
                    <a:pt x="58" y="407"/>
                    <a:pt x="67" y="424"/>
                  </a:cubicBezTo>
                  <a:cubicBezTo>
                    <a:pt x="76" y="440"/>
                    <a:pt x="94" y="455"/>
                    <a:pt x="104" y="471"/>
                  </a:cubicBezTo>
                  <a:cubicBezTo>
                    <a:pt x="105" y="473"/>
                    <a:pt x="105" y="474"/>
                    <a:pt x="106" y="475"/>
                  </a:cubicBezTo>
                  <a:cubicBezTo>
                    <a:pt x="110" y="473"/>
                    <a:pt x="115" y="471"/>
                    <a:pt x="120" y="469"/>
                  </a:cubicBezTo>
                  <a:cubicBezTo>
                    <a:pt x="130" y="465"/>
                    <a:pt x="139" y="462"/>
                    <a:pt x="149" y="460"/>
                  </a:cubicBezTo>
                  <a:cubicBezTo>
                    <a:pt x="149" y="446"/>
                    <a:pt x="150" y="432"/>
                    <a:pt x="150" y="422"/>
                  </a:cubicBezTo>
                  <a:cubicBezTo>
                    <a:pt x="150" y="392"/>
                    <a:pt x="143" y="363"/>
                    <a:pt x="145" y="3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37"/>
            <p:cNvSpPr>
              <a:spLocks/>
            </p:cNvSpPr>
            <p:nvPr/>
          </p:nvSpPr>
          <p:spPr bwMode="auto">
            <a:xfrm>
              <a:off x="3760" y="1334"/>
              <a:ext cx="387" cy="297"/>
            </a:xfrm>
            <a:custGeom>
              <a:avLst/>
              <a:gdLst>
                <a:gd name="T0" fmla="*/ 313 w 1369"/>
                <a:gd name="T1" fmla="*/ 972 h 1052"/>
                <a:gd name="T2" fmla="*/ 374 w 1369"/>
                <a:gd name="T3" fmla="*/ 881 h 1052"/>
                <a:gd name="T4" fmla="*/ 463 w 1369"/>
                <a:gd name="T5" fmla="*/ 877 h 1052"/>
                <a:gd name="T6" fmla="*/ 548 w 1369"/>
                <a:gd name="T7" fmla="*/ 908 h 1052"/>
                <a:gd name="T8" fmla="*/ 663 w 1369"/>
                <a:gd name="T9" fmla="*/ 915 h 1052"/>
                <a:gd name="T10" fmla="*/ 786 w 1369"/>
                <a:gd name="T11" fmla="*/ 951 h 1052"/>
                <a:gd name="T12" fmla="*/ 927 w 1369"/>
                <a:gd name="T13" fmla="*/ 915 h 1052"/>
                <a:gd name="T14" fmla="*/ 1059 w 1369"/>
                <a:gd name="T15" fmla="*/ 924 h 1052"/>
                <a:gd name="T16" fmla="*/ 1135 w 1369"/>
                <a:gd name="T17" fmla="*/ 865 h 1052"/>
                <a:gd name="T18" fmla="*/ 1156 w 1369"/>
                <a:gd name="T19" fmla="*/ 848 h 1052"/>
                <a:gd name="T20" fmla="*/ 1187 w 1369"/>
                <a:gd name="T21" fmla="*/ 775 h 1052"/>
                <a:gd name="T22" fmla="*/ 1262 w 1369"/>
                <a:gd name="T23" fmla="*/ 675 h 1052"/>
                <a:gd name="T24" fmla="*/ 1322 w 1369"/>
                <a:gd name="T25" fmla="*/ 591 h 1052"/>
                <a:gd name="T26" fmla="*/ 1330 w 1369"/>
                <a:gd name="T27" fmla="*/ 491 h 1052"/>
                <a:gd name="T28" fmla="*/ 1342 w 1369"/>
                <a:gd name="T29" fmla="*/ 325 h 1052"/>
                <a:gd name="T30" fmla="*/ 1355 w 1369"/>
                <a:gd name="T31" fmla="*/ 268 h 1052"/>
                <a:gd name="T32" fmla="*/ 1294 w 1369"/>
                <a:gd name="T33" fmla="*/ 169 h 1052"/>
                <a:gd name="T34" fmla="*/ 1283 w 1369"/>
                <a:gd name="T35" fmla="*/ 66 h 1052"/>
                <a:gd name="T36" fmla="*/ 1261 w 1369"/>
                <a:gd name="T37" fmla="*/ 66 h 1052"/>
                <a:gd name="T38" fmla="*/ 1173 w 1369"/>
                <a:gd name="T39" fmla="*/ 46 h 1052"/>
                <a:gd name="T40" fmla="*/ 1117 w 1369"/>
                <a:gd name="T41" fmla="*/ 19 h 1052"/>
                <a:gd name="T42" fmla="*/ 1032 w 1369"/>
                <a:gd name="T43" fmla="*/ 0 h 1052"/>
                <a:gd name="T44" fmla="*/ 983 w 1369"/>
                <a:gd name="T45" fmla="*/ 31 h 1052"/>
                <a:gd name="T46" fmla="*/ 904 w 1369"/>
                <a:gd name="T47" fmla="*/ 78 h 1052"/>
                <a:gd name="T48" fmla="*/ 783 w 1369"/>
                <a:gd name="T49" fmla="*/ 151 h 1052"/>
                <a:gd name="T50" fmla="*/ 642 w 1369"/>
                <a:gd name="T51" fmla="*/ 233 h 1052"/>
                <a:gd name="T52" fmla="*/ 518 w 1369"/>
                <a:gd name="T53" fmla="*/ 337 h 1052"/>
                <a:gd name="T54" fmla="*/ 434 w 1369"/>
                <a:gd name="T55" fmla="*/ 363 h 1052"/>
                <a:gd name="T56" fmla="*/ 363 w 1369"/>
                <a:gd name="T57" fmla="*/ 372 h 1052"/>
                <a:gd name="T58" fmla="*/ 355 w 1369"/>
                <a:gd name="T59" fmla="*/ 485 h 1052"/>
                <a:gd name="T60" fmla="*/ 307 w 1369"/>
                <a:gd name="T61" fmla="*/ 685 h 1052"/>
                <a:gd name="T62" fmla="*/ 266 w 1369"/>
                <a:gd name="T63" fmla="*/ 717 h 1052"/>
                <a:gd name="T64" fmla="*/ 152 w 1369"/>
                <a:gd name="T65" fmla="*/ 713 h 1052"/>
                <a:gd name="T66" fmla="*/ 0 w 1369"/>
                <a:gd name="T67" fmla="*/ 736 h 1052"/>
                <a:gd name="T68" fmla="*/ 8 w 1369"/>
                <a:gd name="T69" fmla="*/ 792 h 1052"/>
                <a:gd name="T70" fmla="*/ 39 w 1369"/>
                <a:gd name="T71" fmla="*/ 846 h 1052"/>
                <a:gd name="T72" fmla="*/ 53 w 1369"/>
                <a:gd name="T73" fmla="*/ 915 h 1052"/>
                <a:gd name="T74" fmla="*/ 94 w 1369"/>
                <a:gd name="T75" fmla="*/ 954 h 1052"/>
                <a:gd name="T76" fmla="*/ 141 w 1369"/>
                <a:gd name="T77" fmla="*/ 961 h 1052"/>
                <a:gd name="T78" fmla="*/ 174 w 1369"/>
                <a:gd name="T79" fmla="*/ 1022 h 1052"/>
                <a:gd name="T80" fmla="*/ 206 w 1369"/>
                <a:gd name="T81" fmla="*/ 986 h 1052"/>
                <a:gd name="T82" fmla="*/ 255 w 1369"/>
                <a:gd name="T83" fmla="*/ 1033 h 1052"/>
                <a:gd name="T84" fmla="*/ 283 w 1369"/>
                <a:gd name="T85" fmla="*/ 1017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9" h="1052">
                  <a:moveTo>
                    <a:pt x="294" y="990"/>
                  </a:moveTo>
                  <a:cubicBezTo>
                    <a:pt x="300" y="982"/>
                    <a:pt x="309" y="979"/>
                    <a:pt x="313" y="972"/>
                  </a:cubicBezTo>
                  <a:cubicBezTo>
                    <a:pt x="323" y="957"/>
                    <a:pt x="322" y="924"/>
                    <a:pt x="326" y="907"/>
                  </a:cubicBezTo>
                  <a:cubicBezTo>
                    <a:pt x="330" y="883"/>
                    <a:pt x="355" y="890"/>
                    <a:pt x="374" y="881"/>
                  </a:cubicBezTo>
                  <a:cubicBezTo>
                    <a:pt x="391" y="874"/>
                    <a:pt x="416" y="866"/>
                    <a:pt x="434" y="865"/>
                  </a:cubicBezTo>
                  <a:cubicBezTo>
                    <a:pt x="446" y="865"/>
                    <a:pt x="452" y="875"/>
                    <a:pt x="463" y="877"/>
                  </a:cubicBezTo>
                  <a:cubicBezTo>
                    <a:pt x="474" y="880"/>
                    <a:pt x="485" y="873"/>
                    <a:pt x="495" y="873"/>
                  </a:cubicBezTo>
                  <a:cubicBezTo>
                    <a:pt x="514" y="875"/>
                    <a:pt x="537" y="894"/>
                    <a:pt x="548" y="908"/>
                  </a:cubicBezTo>
                  <a:cubicBezTo>
                    <a:pt x="565" y="928"/>
                    <a:pt x="577" y="919"/>
                    <a:pt x="599" y="916"/>
                  </a:cubicBezTo>
                  <a:cubicBezTo>
                    <a:pt x="619" y="913"/>
                    <a:pt x="644" y="910"/>
                    <a:pt x="663" y="915"/>
                  </a:cubicBezTo>
                  <a:cubicBezTo>
                    <a:pt x="683" y="920"/>
                    <a:pt x="703" y="929"/>
                    <a:pt x="723" y="936"/>
                  </a:cubicBezTo>
                  <a:cubicBezTo>
                    <a:pt x="740" y="943"/>
                    <a:pt x="767" y="953"/>
                    <a:pt x="786" y="951"/>
                  </a:cubicBezTo>
                  <a:cubicBezTo>
                    <a:pt x="797" y="949"/>
                    <a:pt x="807" y="940"/>
                    <a:pt x="818" y="936"/>
                  </a:cubicBezTo>
                  <a:cubicBezTo>
                    <a:pt x="853" y="922"/>
                    <a:pt x="889" y="909"/>
                    <a:pt x="927" y="915"/>
                  </a:cubicBezTo>
                  <a:cubicBezTo>
                    <a:pt x="949" y="918"/>
                    <a:pt x="970" y="919"/>
                    <a:pt x="992" y="921"/>
                  </a:cubicBezTo>
                  <a:cubicBezTo>
                    <a:pt x="1014" y="924"/>
                    <a:pt x="1037" y="925"/>
                    <a:pt x="1059" y="924"/>
                  </a:cubicBezTo>
                  <a:cubicBezTo>
                    <a:pt x="1079" y="923"/>
                    <a:pt x="1092" y="908"/>
                    <a:pt x="1110" y="899"/>
                  </a:cubicBezTo>
                  <a:cubicBezTo>
                    <a:pt x="1123" y="892"/>
                    <a:pt x="1148" y="885"/>
                    <a:pt x="1135" y="865"/>
                  </a:cubicBezTo>
                  <a:cubicBezTo>
                    <a:pt x="1130" y="858"/>
                    <a:pt x="1120" y="861"/>
                    <a:pt x="1130" y="852"/>
                  </a:cubicBezTo>
                  <a:cubicBezTo>
                    <a:pt x="1137" y="846"/>
                    <a:pt x="1149" y="851"/>
                    <a:pt x="1156" y="848"/>
                  </a:cubicBezTo>
                  <a:cubicBezTo>
                    <a:pt x="1175" y="841"/>
                    <a:pt x="1158" y="816"/>
                    <a:pt x="1163" y="803"/>
                  </a:cubicBezTo>
                  <a:cubicBezTo>
                    <a:pt x="1167" y="793"/>
                    <a:pt x="1181" y="784"/>
                    <a:pt x="1187" y="775"/>
                  </a:cubicBezTo>
                  <a:cubicBezTo>
                    <a:pt x="1196" y="762"/>
                    <a:pt x="1203" y="748"/>
                    <a:pt x="1212" y="735"/>
                  </a:cubicBezTo>
                  <a:cubicBezTo>
                    <a:pt x="1227" y="713"/>
                    <a:pt x="1247" y="696"/>
                    <a:pt x="1262" y="675"/>
                  </a:cubicBezTo>
                  <a:cubicBezTo>
                    <a:pt x="1273" y="660"/>
                    <a:pt x="1281" y="644"/>
                    <a:pt x="1292" y="630"/>
                  </a:cubicBezTo>
                  <a:cubicBezTo>
                    <a:pt x="1301" y="617"/>
                    <a:pt x="1316" y="605"/>
                    <a:pt x="1322" y="591"/>
                  </a:cubicBezTo>
                  <a:cubicBezTo>
                    <a:pt x="1325" y="582"/>
                    <a:pt x="1323" y="567"/>
                    <a:pt x="1323" y="557"/>
                  </a:cubicBezTo>
                  <a:cubicBezTo>
                    <a:pt x="1323" y="534"/>
                    <a:pt x="1326" y="513"/>
                    <a:pt x="1330" y="491"/>
                  </a:cubicBezTo>
                  <a:cubicBezTo>
                    <a:pt x="1336" y="446"/>
                    <a:pt x="1333" y="400"/>
                    <a:pt x="1339" y="356"/>
                  </a:cubicBezTo>
                  <a:cubicBezTo>
                    <a:pt x="1341" y="346"/>
                    <a:pt x="1339" y="334"/>
                    <a:pt x="1342" y="325"/>
                  </a:cubicBezTo>
                  <a:cubicBezTo>
                    <a:pt x="1344" y="316"/>
                    <a:pt x="1352" y="309"/>
                    <a:pt x="1358" y="302"/>
                  </a:cubicBezTo>
                  <a:cubicBezTo>
                    <a:pt x="1369" y="287"/>
                    <a:pt x="1365" y="281"/>
                    <a:pt x="1355" y="268"/>
                  </a:cubicBezTo>
                  <a:cubicBezTo>
                    <a:pt x="1343" y="254"/>
                    <a:pt x="1335" y="237"/>
                    <a:pt x="1324" y="221"/>
                  </a:cubicBezTo>
                  <a:cubicBezTo>
                    <a:pt x="1312" y="205"/>
                    <a:pt x="1295" y="191"/>
                    <a:pt x="1294" y="169"/>
                  </a:cubicBezTo>
                  <a:cubicBezTo>
                    <a:pt x="1292" y="147"/>
                    <a:pt x="1296" y="124"/>
                    <a:pt x="1291" y="103"/>
                  </a:cubicBezTo>
                  <a:cubicBezTo>
                    <a:pt x="1288" y="90"/>
                    <a:pt x="1283" y="81"/>
                    <a:pt x="1283" y="66"/>
                  </a:cubicBezTo>
                  <a:cubicBezTo>
                    <a:pt x="1283" y="60"/>
                    <a:pt x="1283" y="55"/>
                    <a:pt x="1283" y="50"/>
                  </a:cubicBezTo>
                  <a:cubicBezTo>
                    <a:pt x="1276" y="55"/>
                    <a:pt x="1269" y="61"/>
                    <a:pt x="1261" y="66"/>
                  </a:cubicBezTo>
                  <a:cubicBezTo>
                    <a:pt x="1247" y="74"/>
                    <a:pt x="1230" y="78"/>
                    <a:pt x="1217" y="88"/>
                  </a:cubicBezTo>
                  <a:cubicBezTo>
                    <a:pt x="1202" y="73"/>
                    <a:pt x="1189" y="59"/>
                    <a:pt x="1173" y="46"/>
                  </a:cubicBezTo>
                  <a:cubicBezTo>
                    <a:pt x="1163" y="39"/>
                    <a:pt x="1156" y="28"/>
                    <a:pt x="1145" y="23"/>
                  </a:cubicBezTo>
                  <a:cubicBezTo>
                    <a:pt x="1137" y="19"/>
                    <a:pt x="1126" y="20"/>
                    <a:pt x="1117" y="19"/>
                  </a:cubicBezTo>
                  <a:cubicBezTo>
                    <a:pt x="1098" y="16"/>
                    <a:pt x="1080" y="9"/>
                    <a:pt x="1062" y="5"/>
                  </a:cubicBezTo>
                  <a:cubicBezTo>
                    <a:pt x="1050" y="3"/>
                    <a:pt x="1041" y="3"/>
                    <a:pt x="1032" y="0"/>
                  </a:cubicBezTo>
                  <a:cubicBezTo>
                    <a:pt x="1030" y="2"/>
                    <a:pt x="1028" y="3"/>
                    <a:pt x="1026" y="5"/>
                  </a:cubicBezTo>
                  <a:cubicBezTo>
                    <a:pt x="1013" y="15"/>
                    <a:pt x="997" y="24"/>
                    <a:pt x="983" y="31"/>
                  </a:cubicBezTo>
                  <a:cubicBezTo>
                    <a:pt x="969" y="38"/>
                    <a:pt x="958" y="49"/>
                    <a:pt x="945" y="55"/>
                  </a:cubicBezTo>
                  <a:cubicBezTo>
                    <a:pt x="929" y="62"/>
                    <a:pt x="918" y="67"/>
                    <a:pt x="904" y="78"/>
                  </a:cubicBezTo>
                  <a:cubicBezTo>
                    <a:pt x="888" y="91"/>
                    <a:pt x="866" y="100"/>
                    <a:pt x="848" y="111"/>
                  </a:cubicBezTo>
                  <a:cubicBezTo>
                    <a:pt x="826" y="124"/>
                    <a:pt x="807" y="139"/>
                    <a:pt x="783" y="151"/>
                  </a:cubicBezTo>
                  <a:cubicBezTo>
                    <a:pt x="757" y="165"/>
                    <a:pt x="731" y="178"/>
                    <a:pt x="705" y="193"/>
                  </a:cubicBezTo>
                  <a:cubicBezTo>
                    <a:pt x="685" y="205"/>
                    <a:pt x="661" y="218"/>
                    <a:pt x="642" y="233"/>
                  </a:cubicBezTo>
                  <a:cubicBezTo>
                    <a:pt x="625" y="247"/>
                    <a:pt x="610" y="262"/>
                    <a:pt x="593" y="275"/>
                  </a:cubicBezTo>
                  <a:cubicBezTo>
                    <a:pt x="567" y="295"/>
                    <a:pt x="540" y="314"/>
                    <a:pt x="518" y="337"/>
                  </a:cubicBezTo>
                  <a:cubicBezTo>
                    <a:pt x="505" y="351"/>
                    <a:pt x="500" y="355"/>
                    <a:pt x="481" y="358"/>
                  </a:cubicBezTo>
                  <a:cubicBezTo>
                    <a:pt x="465" y="361"/>
                    <a:pt x="449" y="361"/>
                    <a:pt x="434" y="363"/>
                  </a:cubicBezTo>
                  <a:cubicBezTo>
                    <a:pt x="411" y="367"/>
                    <a:pt x="388" y="367"/>
                    <a:pt x="366" y="372"/>
                  </a:cubicBezTo>
                  <a:cubicBezTo>
                    <a:pt x="365" y="372"/>
                    <a:pt x="364" y="372"/>
                    <a:pt x="363" y="372"/>
                  </a:cubicBezTo>
                  <a:cubicBezTo>
                    <a:pt x="363" y="386"/>
                    <a:pt x="363" y="401"/>
                    <a:pt x="363" y="414"/>
                  </a:cubicBezTo>
                  <a:cubicBezTo>
                    <a:pt x="362" y="438"/>
                    <a:pt x="358" y="461"/>
                    <a:pt x="355" y="485"/>
                  </a:cubicBezTo>
                  <a:cubicBezTo>
                    <a:pt x="350" y="531"/>
                    <a:pt x="350" y="581"/>
                    <a:pt x="339" y="625"/>
                  </a:cubicBezTo>
                  <a:cubicBezTo>
                    <a:pt x="334" y="648"/>
                    <a:pt x="318" y="665"/>
                    <a:pt x="307" y="685"/>
                  </a:cubicBezTo>
                  <a:cubicBezTo>
                    <a:pt x="303" y="693"/>
                    <a:pt x="299" y="705"/>
                    <a:pt x="293" y="712"/>
                  </a:cubicBezTo>
                  <a:cubicBezTo>
                    <a:pt x="286" y="722"/>
                    <a:pt x="277" y="718"/>
                    <a:pt x="266" y="717"/>
                  </a:cubicBezTo>
                  <a:cubicBezTo>
                    <a:pt x="250" y="715"/>
                    <a:pt x="235" y="717"/>
                    <a:pt x="219" y="717"/>
                  </a:cubicBezTo>
                  <a:cubicBezTo>
                    <a:pt x="197" y="717"/>
                    <a:pt x="175" y="712"/>
                    <a:pt x="152" y="713"/>
                  </a:cubicBezTo>
                  <a:cubicBezTo>
                    <a:pt x="109" y="715"/>
                    <a:pt x="73" y="732"/>
                    <a:pt x="31" y="736"/>
                  </a:cubicBezTo>
                  <a:cubicBezTo>
                    <a:pt x="21" y="737"/>
                    <a:pt x="11" y="737"/>
                    <a:pt x="0" y="736"/>
                  </a:cubicBezTo>
                  <a:cubicBezTo>
                    <a:pt x="0" y="746"/>
                    <a:pt x="2" y="755"/>
                    <a:pt x="4" y="765"/>
                  </a:cubicBezTo>
                  <a:cubicBezTo>
                    <a:pt x="6" y="774"/>
                    <a:pt x="9" y="783"/>
                    <a:pt x="8" y="792"/>
                  </a:cubicBezTo>
                  <a:cubicBezTo>
                    <a:pt x="8" y="801"/>
                    <a:pt x="1" y="811"/>
                    <a:pt x="4" y="819"/>
                  </a:cubicBezTo>
                  <a:cubicBezTo>
                    <a:pt x="9" y="835"/>
                    <a:pt x="27" y="838"/>
                    <a:pt x="39" y="846"/>
                  </a:cubicBezTo>
                  <a:cubicBezTo>
                    <a:pt x="52" y="856"/>
                    <a:pt x="59" y="873"/>
                    <a:pt x="72" y="883"/>
                  </a:cubicBezTo>
                  <a:cubicBezTo>
                    <a:pt x="64" y="890"/>
                    <a:pt x="50" y="901"/>
                    <a:pt x="53" y="915"/>
                  </a:cubicBezTo>
                  <a:cubicBezTo>
                    <a:pt x="55" y="926"/>
                    <a:pt x="66" y="928"/>
                    <a:pt x="74" y="934"/>
                  </a:cubicBezTo>
                  <a:cubicBezTo>
                    <a:pt x="81" y="940"/>
                    <a:pt x="86" y="949"/>
                    <a:pt x="94" y="954"/>
                  </a:cubicBezTo>
                  <a:cubicBezTo>
                    <a:pt x="105" y="961"/>
                    <a:pt x="108" y="956"/>
                    <a:pt x="120" y="952"/>
                  </a:cubicBezTo>
                  <a:cubicBezTo>
                    <a:pt x="133" y="947"/>
                    <a:pt x="134" y="950"/>
                    <a:pt x="141" y="961"/>
                  </a:cubicBezTo>
                  <a:cubicBezTo>
                    <a:pt x="146" y="968"/>
                    <a:pt x="151" y="976"/>
                    <a:pt x="155" y="983"/>
                  </a:cubicBezTo>
                  <a:cubicBezTo>
                    <a:pt x="160" y="993"/>
                    <a:pt x="173" y="1009"/>
                    <a:pt x="174" y="1022"/>
                  </a:cubicBezTo>
                  <a:cubicBezTo>
                    <a:pt x="177" y="1019"/>
                    <a:pt x="179" y="1016"/>
                    <a:pt x="181" y="1013"/>
                  </a:cubicBezTo>
                  <a:cubicBezTo>
                    <a:pt x="189" y="1004"/>
                    <a:pt x="200" y="996"/>
                    <a:pt x="206" y="986"/>
                  </a:cubicBezTo>
                  <a:cubicBezTo>
                    <a:pt x="213" y="993"/>
                    <a:pt x="217" y="1004"/>
                    <a:pt x="225" y="1012"/>
                  </a:cubicBezTo>
                  <a:cubicBezTo>
                    <a:pt x="234" y="1021"/>
                    <a:pt x="244" y="1026"/>
                    <a:pt x="255" y="1033"/>
                  </a:cubicBezTo>
                  <a:cubicBezTo>
                    <a:pt x="265" y="1039"/>
                    <a:pt x="271" y="1045"/>
                    <a:pt x="274" y="1052"/>
                  </a:cubicBezTo>
                  <a:cubicBezTo>
                    <a:pt x="278" y="1040"/>
                    <a:pt x="282" y="1029"/>
                    <a:pt x="283" y="1017"/>
                  </a:cubicBezTo>
                  <a:cubicBezTo>
                    <a:pt x="284" y="1006"/>
                    <a:pt x="287" y="999"/>
                    <a:pt x="294" y="99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38"/>
            <p:cNvSpPr>
              <a:spLocks/>
            </p:cNvSpPr>
            <p:nvPr/>
          </p:nvSpPr>
          <p:spPr bwMode="auto">
            <a:xfrm>
              <a:off x="4087" y="1334"/>
              <a:ext cx="255" cy="404"/>
            </a:xfrm>
            <a:custGeom>
              <a:avLst/>
              <a:gdLst>
                <a:gd name="T0" fmla="*/ 16 w 901"/>
                <a:gd name="T1" fmla="*/ 891 h 1432"/>
                <a:gd name="T2" fmla="*/ 51 w 901"/>
                <a:gd name="T3" fmla="*/ 904 h 1432"/>
                <a:gd name="T4" fmla="*/ 48 w 901"/>
                <a:gd name="T5" fmla="*/ 915 h 1432"/>
                <a:gd name="T6" fmla="*/ 96 w 901"/>
                <a:gd name="T7" fmla="*/ 911 h 1432"/>
                <a:gd name="T8" fmla="*/ 127 w 901"/>
                <a:gd name="T9" fmla="*/ 928 h 1432"/>
                <a:gd name="T10" fmla="*/ 76 w 901"/>
                <a:gd name="T11" fmla="*/ 946 h 1432"/>
                <a:gd name="T12" fmla="*/ 101 w 901"/>
                <a:gd name="T13" fmla="*/ 995 h 1432"/>
                <a:gd name="T14" fmla="*/ 149 w 901"/>
                <a:gd name="T15" fmla="*/ 1172 h 1432"/>
                <a:gd name="T16" fmla="*/ 105 w 901"/>
                <a:gd name="T17" fmla="*/ 1207 h 1432"/>
                <a:gd name="T18" fmla="*/ 44 w 901"/>
                <a:gd name="T19" fmla="*/ 1247 h 1432"/>
                <a:gd name="T20" fmla="*/ 113 w 901"/>
                <a:gd name="T21" fmla="*/ 1329 h 1432"/>
                <a:gd name="T22" fmla="*/ 183 w 901"/>
                <a:gd name="T23" fmla="*/ 1422 h 1432"/>
                <a:gd name="T24" fmla="*/ 267 w 901"/>
                <a:gd name="T25" fmla="*/ 1411 h 1432"/>
                <a:gd name="T26" fmla="*/ 408 w 901"/>
                <a:gd name="T27" fmla="*/ 1392 h 1432"/>
                <a:gd name="T28" fmla="*/ 479 w 901"/>
                <a:gd name="T29" fmla="*/ 1336 h 1432"/>
                <a:gd name="T30" fmla="*/ 571 w 901"/>
                <a:gd name="T31" fmla="*/ 1285 h 1432"/>
                <a:gd name="T32" fmla="*/ 628 w 901"/>
                <a:gd name="T33" fmla="*/ 1247 h 1432"/>
                <a:gd name="T34" fmla="*/ 752 w 901"/>
                <a:gd name="T35" fmla="*/ 1139 h 1432"/>
                <a:gd name="T36" fmla="*/ 818 w 901"/>
                <a:gd name="T37" fmla="*/ 1121 h 1432"/>
                <a:gd name="T38" fmla="*/ 797 w 901"/>
                <a:gd name="T39" fmla="*/ 1037 h 1432"/>
                <a:gd name="T40" fmla="*/ 752 w 901"/>
                <a:gd name="T41" fmla="*/ 957 h 1432"/>
                <a:gd name="T42" fmla="*/ 742 w 901"/>
                <a:gd name="T43" fmla="*/ 904 h 1432"/>
                <a:gd name="T44" fmla="*/ 774 w 901"/>
                <a:gd name="T45" fmla="*/ 780 h 1432"/>
                <a:gd name="T46" fmla="*/ 856 w 901"/>
                <a:gd name="T47" fmla="*/ 691 h 1432"/>
                <a:gd name="T48" fmla="*/ 898 w 901"/>
                <a:gd name="T49" fmla="*/ 593 h 1432"/>
                <a:gd name="T50" fmla="*/ 890 w 901"/>
                <a:gd name="T51" fmla="*/ 457 h 1432"/>
                <a:gd name="T52" fmla="*/ 890 w 901"/>
                <a:gd name="T53" fmla="*/ 349 h 1432"/>
                <a:gd name="T54" fmla="*/ 811 w 901"/>
                <a:gd name="T55" fmla="*/ 306 h 1432"/>
                <a:gd name="T56" fmla="*/ 658 w 901"/>
                <a:gd name="T57" fmla="*/ 242 h 1432"/>
                <a:gd name="T58" fmla="*/ 466 w 901"/>
                <a:gd name="T59" fmla="*/ 139 h 1432"/>
                <a:gd name="T60" fmla="*/ 327 w 901"/>
                <a:gd name="T61" fmla="*/ 61 h 1432"/>
                <a:gd name="T62" fmla="*/ 192 w 901"/>
                <a:gd name="T63" fmla="*/ 12 h 1432"/>
                <a:gd name="T64" fmla="*/ 124 w 901"/>
                <a:gd name="T65" fmla="*/ 50 h 1432"/>
                <a:gd name="T66" fmla="*/ 132 w 901"/>
                <a:gd name="T67" fmla="*/ 103 h 1432"/>
                <a:gd name="T68" fmla="*/ 165 w 901"/>
                <a:gd name="T69" fmla="*/ 221 h 1432"/>
                <a:gd name="T70" fmla="*/ 199 w 901"/>
                <a:gd name="T71" fmla="*/ 302 h 1432"/>
                <a:gd name="T72" fmla="*/ 180 w 901"/>
                <a:gd name="T73" fmla="*/ 356 h 1432"/>
                <a:gd name="T74" fmla="*/ 164 w 901"/>
                <a:gd name="T75" fmla="*/ 557 h 1432"/>
                <a:gd name="T76" fmla="*/ 133 w 901"/>
                <a:gd name="T77" fmla="*/ 630 h 1432"/>
                <a:gd name="T78" fmla="*/ 53 w 901"/>
                <a:gd name="T79" fmla="*/ 735 h 1432"/>
                <a:gd name="T80" fmla="*/ 4 w 901"/>
                <a:gd name="T81" fmla="*/ 803 h 1432"/>
                <a:gd name="T82" fmla="*/ 11 w 901"/>
                <a:gd name="T83" fmla="*/ 846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1" h="1432">
                  <a:moveTo>
                    <a:pt x="28" y="873"/>
                  </a:moveTo>
                  <a:cubicBezTo>
                    <a:pt x="23" y="880"/>
                    <a:pt x="16" y="881"/>
                    <a:pt x="16" y="891"/>
                  </a:cubicBezTo>
                  <a:cubicBezTo>
                    <a:pt x="16" y="899"/>
                    <a:pt x="21" y="905"/>
                    <a:pt x="29" y="904"/>
                  </a:cubicBezTo>
                  <a:cubicBezTo>
                    <a:pt x="37" y="903"/>
                    <a:pt x="70" y="875"/>
                    <a:pt x="51" y="904"/>
                  </a:cubicBezTo>
                  <a:cubicBezTo>
                    <a:pt x="53" y="903"/>
                    <a:pt x="57" y="905"/>
                    <a:pt x="60" y="904"/>
                  </a:cubicBezTo>
                  <a:cubicBezTo>
                    <a:pt x="60" y="911"/>
                    <a:pt x="54" y="913"/>
                    <a:pt x="48" y="915"/>
                  </a:cubicBezTo>
                  <a:cubicBezTo>
                    <a:pt x="48" y="915"/>
                    <a:pt x="48" y="918"/>
                    <a:pt x="48" y="918"/>
                  </a:cubicBezTo>
                  <a:cubicBezTo>
                    <a:pt x="67" y="919"/>
                    <a:pt x="79" y="913"/>
                    <a:pt x="96" y="911"/>
                  </a:cubicBezTo>
                  <a:cubicBezTo>
                    <a:pt x="108" y="909"/>
                    <a:pt x="104" y="911"/>
                    <a:pt x="111" y="919"/>
                  </a:cubicBezTo>
                  <a:cubicBezTo>
                    <a:pt x="117" y="926"/>
                    <a:pt x="116" y="925"/>
                    <a:pt x="127" y="928"/>
                  </a:cubicBezTo>
                  <a:cubicBezTo>
                    <a:pt x="149" y="934"/>
                    <a:pt x="141" y="944"/>
                    <a:pt x="121" y="945"/>
                  </a:cubicBezTo>
                  <a:cubicBezTo>
                    <a:pt x="105" y="946"/>
                    <a:pt x="91" y="951"/>
                    <a:pt x="76" y="946"/>
                  </a:cubicBezTo>
                  <a:cubicBezTo>
                    <a:pt x="75" y="956"/>
                    <a:pt x="87" y="960"/>
                    <a:pt x="92" y="966"/>
                  </a:cubicBezTo>
                  <a:cubicBezTo>
                    <a:pt x="100" y="976"/>
                    <a:pt x="98" y="984"/>
                    <a:pt x="101" y="995"/>
                  </a:cubicBezTo>
                  <a:cubicBezTo>
                    <a:pt x="107" y="1015"/>
                    <a:pt x="113" y="1033"/>
                    <a:pt x="117" y="1053"/>
                  </a:cubicBezTo>
                  <a:cubicBezTo>
                    <a:pt x="125" y="1093"/>
                    <a:pt x="127" y="1135"/>
                    <a:pt x="149" y="1172"/>
                  </a:cubicBezTo>
                  <a:cubicBezTo>
                    <a:pt x="156" y="1183"/>
                    <a:pt x="184" y="1207"/>
                    <a:pt x="168" y="1213"/>
                  </a:cubicBezTo>
                  <a:cubicBezTo>
                    <a:pt x="150" y="1221"/>
                    <a:pt x="124" y="1206"/>
                    <a:pt x="105" y="1207"/>
                  </a:cubicBezTo>
                  <a:cubicBezTo>
                    <a:pt x="83" y="1208"/>
                    <a:pt x="69" y="1213"/>
                    <a:pt x="51" y="1224"/>
                  </a:cubicBezTo>
                  <a:cubicBezTo>
                    <a:pt x="37" y="1233"/>
                    <a:pt x="34" y="1232"/>
                    <a:pt x="44" y="1247"/>
                  </a:cubicBezTo>
                  <a:cubicBezTo>
                    <a:pt x="53" y="1260"/>
                    <a:pt x="64" y="1269"/>
                    <a:pt x="75" y="1280"/>
                  </a:cubicBezTo>
                  <a:cubicBezTo>
                    <a:pt x="89" y="1295"/>
                    <a:pt x="102" y="1312"/>
                    <a:pt x="113" y="1329"/>
                  </a:cubicBezTo>
                  <a:cubicBezTo>
                    <a:pt x="124" y="1348"/>
                    <a:pt x="134" y="1367"/>
                    <a:pt x="145" y="1385"/>
                  </a:cubicBezTo>
                  <a:cubicBezTo>
                    <a:pt x="155" y="1401"/>
                    <a:pt x="157" y="1432"/>
                    <a:pt x="183" y="1422"/>
                  </a:cubicBezTo>
                  <a:cubicBezTo>
                    <a:pt x="192" y="1419"/>
                    <a:pt x="201" y="1413"/>
                    <a:pt x="211" y="1410"/>
                  </a:cubicBezTo>
                  <a:cubicBezTo>
                    <a:pt x="232" y="1404"/>
                    <a:pt x="247" y="1406"/>
                    <a:pt x="267" y="1411"/>
                  </a:cubicBezTo>
                  <a:cubicBezTo>
                    <a:pt x="289" y="1417"/>
                    <a:pt x="314" y="1403"/>
                    <a:pt x="337" y="1403"/>
                  </a:cubicBezTo>
                  <a:cubicBezTo>
                    <a:pt x="363" y="1403"/>
                    <a:pt x="384" y="1400"/>
                    <a:pt x="408" y="1392"/>
                  </a:cubicBezTo>
                  <a:cubicBezTo>
                    <a:pt x="429" y="1385"/>
                    <a:pt x="450" y="1379"/>
                    <a:pt x="465" y="1363"/>
                  </a:cubicBezTo>
                  <a:cubicBezTo>
                    <a:pt x="474" y="1354"/>
                    <a:pt x="481" y="1349"/>
                    <a:pt x="479" y="1336"/>
                  </a:cubicBezTo>
                  <a:cubicBezTo>
                    <a:pt x="477" y="1326"/>
                    <a:pt x="469" y="1316"/>
                    <a:pt x="465" y="1307"/>
                  </a:cubicBezTo>
                  <a:cubicBezTo>
                    <a:pt x="469" y="1315"/>
                    <a:pt x="561" y="1287"/>
                    <a:pt x="571" y="1285"/>
                  </a:cubicBezTo>
                  <a:cubicBezTo>
                    <a:pt x="580" y="1283"/>
                    <a:pt x="594" y="1283"/>
                    <a:pt x="602" y="1278"/>
                  </a:cubicBezTo>
                  <a:cubicBezTo>
                    <a:pt x="613" y="1272"/>
                    <a:pt x="619" y="1256"/>
                    <a:pt x="628" y="1247"/>
                  </a:cubicBezTo>
                  <a:cubicBezTo>
                    <a:pt x="649" y="1225"/>
                    <a:pt x="676" y="1213"/>
                    <a:pt x="696" y="1189"/>
                  </a:cubicBezTo>
                  <a:cubicBezTo>
                    <a:pt x="715" y="1168"/>
                    <a:pt x="724" y="1147"/>
                    <a:pt x="752" y="1139"/>
                  </a:cubicBezTo>
                  <a:cubicBezTo>
                    <a:pt x="773" y="1132"/>
                    <a:pt x="794" y="1127"/>
                    <a:pt x="815" y="1121"/>
                  </a:cubicBezTo>
                  <a:cubicBezTo>
                    <a:pt x="816" y="1121"/>
                    <a:pt x="817" y="1121"/>
                    <a:pt x="818" y="1121"/>
                  </a:cubicBezTo>
                  <a:cubicBezTo>
                    <a:pt x="815" y="1113"/>
                    <a:pt x="812" y="1105"/>
                    <a:pt x="811" y="1097"/>
                  </a:cubicBezTo>
                  <a:cubicBezTo>
                    <a:pt x="807" y="1078"/>
                    <a:pt x="804" y="1055"/>
                    <a:pt x="797" y="1037"/>
                  </a:cubicBezTo>
                  <a:cubicBezTo>
                    <a:pt x="789" y="1017"/>
                    <a:pt x="777" y="1000"/>
                    <a:pt x="767" y="981"/>
                  </a:cubicBezTo>
                  <a:cubicBezTo>
                    <a:pt x="762" y="974"/>
                    <a:pt x="759" y="961"/>
                    <a:pt x="752" y="957"/>
                  </a:cubicBezTo>
                  <a:cubicBezTo>
                    <a:pt x="743" y="952"/>
                    <a:pt x="730" y="956"/>
                    <a:pt x="721" y="956"/>
                  </a:cubicBezTo>
                  <a:cubicBezTo>
                    <a:pt x="720" y="940"/>
                    <a:pt x="736" y="920"/>
                    <a:pt x="742" y="904"/>
                  </a:cubicBezTo>
                  <a:cubicBezTo>
                    <a:pt x="751" y="883"/>
                    <a:pt x="755" y="862"/>
                    <a:pt x="762" y="840"/>
                  </a:cubicBezTo>
                  <a:cubicBezTo>
                    <a:pt x="768" y="821"/>
                    <a:pt x="767" y="800"/>
                    <a:pt x="774" y="780"/>
                  </a:cubicBezTo>
                  <a:cubicBezTo>
                    <a:pt x="783" y="753"/>
                    <a:pt x="800" y="727"/>
                    <a:pt x="821" y="709"/>
                  </a:cubicBezTo>
                  <a:cubicBezTo>
                    <a:pt x="831" y="701"/>
                    <a:pt x="843" y="692"/>
                    <a:pt x="856" y="691"/>
                  </a:cubicBezTo>
                  <a:cubicBezTo>
                    <a:pt x="860" y="691"/>
                    <a:pt x="899" y="700"/>
                    <a:pt x="899" y="696"/>
                  </a:cubicBezTo>
                  <a:cubicBezTo>
                    <a:pt x="901" y="662"/>
                    <a:pt x="901" y="627"/>
                    <a:pt x="898" y="593"/>
                  </a:cubicBezTo>
                  <a:cubicBezTo>
                    <a:pt x="896" y="571"/>
                    <a:pt x="897" y="547"/>
                    <a:pt x="897" y="524"/>
                  </a:cubicBezTo>
                  <a:cubicBezTo>
                    <a:pt x="897" y="501"/>
                    <a:pt x="891" y="480"/>
                    <a:pt x="890" y="457"/>
                  </a:cubicBezTo>
                  <a:cubicBezTo>
                    <a:pt x="889" y="434"/>
                    <a:pt x="890" y="412"/>
                    <a:pt x="891" y="389"/>
                  </a:cubicBezTo>
                  <a:cubicBezTo>
                    <a:pt x="892" y="379"/>
                    <a:pt x="892" y="363"/>
                    <a:pt x="890" y="349"/>
                  </a:cubicBezTo>
                  <a:cubicBezTo>
                    <a:pt x="890" y="351"/>
                    <a:pt x="890" y="354"/>
                    <a:pt x="889" y="356"/>
                  </a:cubicBezTo>
                  <a:cubicBezTo>
                    <a:pt x="864" y="339"/>
                    <a:pt x="839" y="319"/>
                    <a:pt x="811" y="306"/>
                  </a:cubicBezTo>
                  <a:cubicBezTo>
                    <a:pt x="794" y="299"/>
                    <a:pt x="777" y="291"/>
                    <a:pt x="760" y="284"/>
                  </a:cubicBezTo>
                  <a:cubicBezTo>
                    <a:pt x="726" y="269"/>
                    <a:pt x="692" y="256"/>
                    <a:pt x="658" y="242"/>
                  </a:cubicBezTo>
                  <a:cubicBezTo>
                    <a:pt x="639" y="233"/>
                    <a:pt x="620" y="224"/>
                    <a:pt x="602" y="214"/>
                  </a:cubicBezTo>
                  <a:cubicBezTo>
                    <a:pt x="556" y="188"/>
                    <a:pt x="512" y="163"/>
                    <a:pt x="466" y="139"/>
                  </a:cubicBezTo>
                  <a:cubicBezTo>
                    <a:pt x="443" y="127"/>
                    <a:pt x="420" y="114"/>
                    <a:pt x="396" y="104"/>
                  </a:cubicBezTo>
                  <a:cubicBezTo>
                    <a:pt x="371" y="93"/>
                    <a:pt x="349" y="77"/>
                    <a:pt x="327" y="61"/>
                  </a:cubicBezTo>
                  <a:cubicBezTo>
                    <a:pt x="309" y="49"/>
                    <a:pt x="286" y="45"/>
                    <a:pt x="265" y="37"/>
                  </a:cubicBezTo>
                  <a:cubicBezTo>
                    <a:pt x="245" y="28"/>
                    <a:pt x="216" y="0"/>
                    <a:pt x="192" y="12"/>
                  </a:cubicBezTo>
                  <a:cubicBezTo>
                    <a:pt x="176" y="19"/>
                    <a:pt x="161" y="29"/>
                    <a:pt x="145" y="37"/>
                  </a:cubicBezTo>
                  <a:cubicBezTo>
                    <a:pt x="137" y="41"/>
                    <a:pt x="130" y="45"/>
                    <a:pt x="124" y="50"/>
                  </a:cubicBezTo>
                  <a:cubicBezTo>
                    <a:pt x="124" y="55"/>
                    <a:pt x="124" y="60"/>
                    <a:pt x="124" y="66"/>
                  </a:cubicBezTo>
                  <a:cubicBezTo>
                    <a:pt x="124" y="81"/>
                    <a:pt x="129" y="90"/>
                    <a:pt x="132" y="103"/>
                  </a:cubicBezTo>
                  <a:cubicBezTo>
                    <a:pt x="137" y="124"/>
                    <a:pt x="133" y="147"/>
                    <a:pt x="135" y="169"/>
                  </a:cubicBezTo>
                  <a:cubicBezTo>
                    <a:pt x="136" y="191"/>
                    <a:pt x="153" y="205"/>
                    <a:pt x="165" y="221"/>
                  </a:cubicBezTo>
                  <a:cubicBezTo>
                    <a:pt x="176" y="237"/>
                    <a:pt x="184" y="254"/>
                    <a:pt x="196" y="268"/>
                  </a:cubicBezTo>
                  <a:cubicBezTo>
                    <a:pt x="206" y="281"/>
                    <a:pt x="210" y="287"/>
                    <a:pt x="199" y="302"/>
                  </a:cubicBezTo>
                  <a:cubicBezTo>
                    <a:pt x="193" y="309"/>
                    <a:pt x="185" y="316"/>
                    <a:pt x="183" y="325"/>
                  </a:cubicBezTo>
                  <a:cubicBezTo>
                    <a:pt x="180" y="334"/>
                    <a:pt x="182" y="346"/>
                    <a:pt x="180" y="356"/>
                  </a:cubicBezTo>
                  <a:cubicBezTo>
                    <a:pt x="174" y="400"/>
                    <a:pt x="177" y="446"/>
                    <a:pt x="171" y="491"/>
                  </a:cubicBezTo>
                  <a:cubicBezTo>
                    <a:pt x="167" y="513"/>
                    <a:pt x="164" y="534"/>
                    <a:pt x="164" y="557"/>
                  </a:cubicBezTo>
                  <a:cubicBezTo>
                    <a:pt x="164" y="567"/>
                    <a:pt x="166" y="582"/>
                    <a:pt x="163" y="591"/>
                  </a:cubicBezTo>
                  <a:cubicBezTo>
                    <a:pt x="157" y="605"/>
                    <a:pt x="142" y="617"/>
                    <a:pt x="133" y="630"/>
                  </a:cubicBezTo>
                  <a:cubicBezTo>
                    <a:pt x="122" y="644"/>
                    <a:pt x="114" y="660"/>
                    <a:pt x="103" y="675"/>
                  </a:cubicBezTo>
                  <a:cubicBezTo>
                    <a:pt x="88" y="696"/>
                    <a:pt x="68" y="713"/>
                    <a:pt x="53" y="735"/>
                  </a:cubicBezTo>
                  <a:cubicBezTo>
                    <a:pt x="44" y="748"/>
                    <a:pt x="37" y="762"/>
                    <a:pt x="28" y="775"/>
                  </a:cubicBezTo>
                  <a:cubicBezTo>
                    <a:pt x="22" y="784"/>
                    <a:pt x="8" y="793"/>
                    <a:pt x="4" y="803"/>
                  </a:cubicBezTo>
                  <a:cubicBezTo>
                    <a:pt x="0" y="813"/>
                    <a:pt x="10" y="831"/>
                    <a:pt x="5" y="842"/>
                  </a:cubicBezTo>
                  <a:cubicBezTo>
                    <a:pt x="7" y="843"/>
                    <a:pt x="9" y="844"/>
                    <a:pt x="11" y="846"/>
                  </a:cubicBezTo>
                  <a:cubicBezTo>
                    <a:pt x="21" y="853"/>
                    <a:pt x="20" y="864"/>
                    <a:pt x="28" y="87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39"/>
            <p:cNvSpPr>
              <a:spLocks/>
            </p:cNvSpPr>
            <p:nvPr/>
          </p:nvSpPr>
          <p:spPr bwMode="auto">
            <a:xfrm>
              <a:off x="3813" y="1578"/>
              <a:ext cx="301" cy="241"/>
            </a:xfrm>
            <a:custGeom>
              <a:avLst/>
              <a:gdLst>
                <a:gd name="T0" fmla="*/ 611 w 1069"/>
                <a:gd name="T1" fmla="*/ 663 h 854"/>
                <a:gd name="T2" fmla="*/ 654 w 1069"/>
                <a:gd name="T3" fmla="*/ 625 h 854"/>
                <a:gd name="T4" fmla="*/ 701 w 1069"/>
                <a:gd name="T5" fmla="*/ 612 h 854"/>
                <a:gd name="T6" fmla="*/ 735 w 1069"/>
                <a:gd name="T7" fmla="*/ 643 h 854"/>
                <a:gd name="T8" fmla="*/ 807 w 1069"/>
                <a:gd name="T9" fmla="*/ 597 h 854"/>
                <a:gd name="T10" fmla="*/ 868 w 1069"/>
                <a:gd name="T11" fmla="*/ 483 h 854"/>
                <a:gd name="T12" fmla="*/ 930 w 1069"/>
                <a:gd name="T13" fmla="*/ 361 h 854"/>
                <a:gd name="T14" fmla="*/ 1011 w 1069"/>
                <a:gd name="T15" fmla="*/ 247 h 854"/>
                <a:gd name="T16" fmla="*/ 1053 w 1069"/>
                <a:gd name="T17" fmla="*/ 158 h 854"/>
                <a:gd name="T18" fmla="*/ 1026 w 1069"/>
                <a:gd name="T19" fmla="*/ 112 h 854"/>
                <a:gd name="T20" fmla="*/ 993 w 1069"/>
                <a:gd name="T21" fmla="*/ 94 h 854"/>
                <a:gd name="T22" fmla="*/ 990 w 1069"/>
                <a:gd name="T23" fmla="*/ 75 h 854"/>
                <a:gd name="T24" fmla="*/ 965 w 1069"/>
                <a:gd name="T25" fmla="*/ 51 h 854"/>
                <a:gd name="T26" fmla="*/ 946 w 1069"/>
                <a:gd name="T27" fmla="*/ 22 h 854"/>
                <a:gd name="T28" fmla="*/ 873 w 1069"/>
                <a:gd name="T29" fmla="*/ 59 h 854"/>
                <a:gd name="T30" fmla="*/ 741 w 1069"/>
                <a:gd name="T31" fmla="*/ 50 h 854"/>
                <a:gd name="T32" fmla="*/ 600 w 1069"/>
                <a:gd name="T33" fmla="*/ 86 h 854"/>
                <a:gd name="T34" fmla="*/ 477 w 1069"/>
                <a:gd name="T35" fmla="*/ 50 h 854"/>
                <a:gd name="T36" fmla="*/ 362 w 1069"/>
                <a:gd name="T37" fmla="*/ 43 h 854"/>
                <a:gd name="T38" fmla="*/ 277 w 1069"/>
                <a:gd name="T39" fmla="*/ 12 h 854"/>
                <a:gd name="T40" fmla="*/ 188 w 1069"/>
                <a:gd name="T41" fmla="*/ 16 h 854"/>
                <a:gd name="T42" fmla="*/ 127 w 1069"/>
                <a:gd name="T43" fmla="*/ 107 h 854"/>
                <a:gd name="T44" fmla="*/ 97 w 1069"/>
                <a:gd name="T45" fmla="*/ 152 h 854"/>
                <a:gd name="T46" fmla="*/ 96 w 1069"/>
                <a:gd name="T47" fmla="*/ 220 h 854"/>
                <a:gd name="T48" fmla="*/ 73 w 1069"/>
                <a:gd name="T49" fmla="*/ 345 h 854"/>
                <a:gd name="T50" fmla="*/ 22 w 1069"/>
                <a:gd name="T51" fmla="*/ 452 h 854"/>
                <a:gd name="T52" fmla="*/ 1 w 1069"/>
                <a:gd name="T53" fmla="*/ 644 h 854"/>
                <a:gd name="T54" fmla="*/ 7 w 1069"/>
                <a:gd name="T55" fmla="*/ 659 h 854"/>
                <a:gd name="T56" fmla="*/ 116 w 1069"/>
                <a:gd name="T57" fmla="*/ 656 h 854"/>
                <a:gd name="T58" fmla="*/ 238 w 1069"/>
                <a:gd name="T59" fmla="*/ 741 h 854"/>
                <a:gd name="T60" fmla="*/ 252 w 1069"/>
                <a:gd name="T61" fmla="*/ 785 h 854"/>
                <a:gd name="T62" fmla="*/ 283 w 1069"/>
                <a:gd name="T63" fmla="*/ 840 h 854"/>
                <a:gd name="T64" fmla="*/ 336 w 1069"/>
                <a:gd name="T65" fmla="*/ 841 h 854"/>
                <a:gd name="T66" fmla="*/ 355 w 1069"/>
                <a:gd name="T67" fmla="*/ 854 h 854"/>
                <a:gd name="T68" fmla="*/ 365 w 1069"/>
                <a:gd name="T69" fmla="*/ 843 h 854"/>
                <a:gd name="T70" fmla="*/ 432 w 1069"/>
                <a:gd name="T71" fmla="*/ 833 h 854"/>
                <a:gd name="T72" fmla="*/ 500 w 1069"/>
                <a:gd name="T73" fmla="*/ 803 h 854"/>
                <a:gd name="T74" fmla="*/ 517 w 1069"/>
                <a:gd name="T75" fmla="*/ 826 h 854"/>
                <a:gd name="T76" fmla="*/ 566 w 1069"/>
                <a:gd name="T77" fmla="*/ 72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9" h="854">
                  <a:moveTo>
                    <a:pt x="566" y="720"/>
                  </a:moveTo>
                  <a:cubicBezTo>
                    <a:pt x="579" y="700"/>
                    <a:pt x="601" y="685"/>
                    <a:pt x="611" y="663"/>
                  </a:cubicBezTo>
                  <a:cubicBezTo>
                    <a:pt x="615" y="655"/>
                    <a:pt x="617" y="636"/>
                    <a:pt x="624" y="631"/>
                  </a:cubicBezTo>
                  <a:cubicBezTo>
                    <a:pt x="629" y="627"/>
                    <a:pt x="647" y="627"/>
                    <a:pt x="654" y="625"/>
                  </a:cubicBezTo>
                  <a:cubicBezTo>
                    <a:pt x="664" y="623"/>
                    <a:pt x="675" y="619"/>
                    <a:pt x="685" y="616"/>
                  </a:cubicBezTo>
                  <a:cubicBezTo>
                    <a:pt x="690" y="614"/>
                    <a:pt x="696" y="610"/>
                    <a:pt x="701" y="612"/>
                  </a:cubicBezTo>
                  <a:cubicBezTo>
                    <a:pt x="703" y="613"/>
                    <a:pt x="711" y="621"/>
                    <a:pt x="712" y="623"/>
                  </a:cubicBezTo>
                  <a:cubicBezTo>
                    <a:pt x="720" y="630"/>
                    <a:pt x="728" y="636"/>
                    <a:pt x="735" y="643"/>
                  </a:cubicBezTo>
                  <a:cubicBezTo>
                    <a:pt x="742" y="650"/>
                    <a:pt x="747" y="663"/>
                    <a:pt x="754" y="669"/>
                  </a:cubicBezTo>
                  <a:cubicBezTo>
                    <a:pt x="772" y="646"/>
                    <a:pt x="796" y="623"/>
                    <a:pt x="807" y="597"/>
                  </a:cubicBezTo>
                  <a:cubicBezTo>
                    <a:pt x="817" y="576"/>
                    <a:pt x="825" y="554"/>
                    <a:pt x="837" y="534"/>
                  </a:cubicBezTo>
                  <a:cubicBezTo>
                    <a:pt x="847" y="516"/>
                    <a:pt x="858" y="500"/>
                    <a:pt x="868" y="483"/>
                  </a:cubicBezTo>
                  <a:cubicBezTo>
                    <a:pt x="880" y="463"/>
                    <a:pt x="889" y="443"/>
                    <a:pt x="901" y="423"/>
                  </a:cubicBezTo>
                  <a:cubicBezTo>
                    <a:pt x="913" y="403"/>
                    <a:pt x="924" y="384"/>
                    <a:pt x="930" y="361"/>
                  </a:cubicBezTo>
                  <a:cubicBezTo>
                    <a:pt x="936" y="337"/>
                    <a:pt x="951" y="313"/>
                    <a:pt x="965" y="292"/>
                  </a:cubicBezTo>
                  <a:cubicBezTo>
                    <a:pt x="978" y="273"/>
                    <a:pt x="991" y="260"/>
                    <a:pt x="1011" y="247"/>
                  </a:cubicBezTo>
                  <a:cubicBezTo>
                    <a:pt x="1029" y="236"/>
                    <a:pt x="1039" y="225"/>
                    <a:pt x="1047" y="205"/>
                  </a:cubicBezTo>
                  <a:cubicBezTo>
                    <a:pt x="1055" y="187"/>
                    <a:pt x="1069" y="175"/>
                    <a:pt x="1053" y="158"/>
                  </a:cubicBezTo>
                  <a:cubicBezTo>
                    <a:pt x="1047" y="151"/>
                    <a:pt x="1035" y="147"/>
                    <a:pt x="1030" y="139"/>
                  </a:cubicBezTo>
                  <a:cubicBezTo>
                    <a:pt x="1024" y="130"/>
                    <a:pt x="1030" y="122"/>
                    <a:pt x="1026" y="112"/>
                  </a:cubicBezTo>
                  <a:cubicBezTo>
                    <a:pt x="1015" y="126"/>
                    <a:pt x="1008" y="113"/>
                    <a:pt x="1002" y="105"/>
                  </a:cubicBezTo>
                  <a:cubicBezTo>
                    <a:pt x="997" y="98"/>
                    <a:pt x="995" y="105"/>
                    <a:pt x="993" y="94"/>
                  </a:cubicBezTo>
                  <a:cubicBezTo>
                    <a:pt x="992" y="88"/>
                    <a:pt x="994" y="82"/>
                    <a:pt x="997" y="78"/>
                  </a:cubicBezTo>
                  <a:cubicBezTo>
                    <a:pt x="995" y="77"/>
                    <a:pt x="994" y="75"/>
                    <a:pt x="990" y="75"/>
                  </a:cubicBezTo>
                  <a:cubicBezTo>
                    <a:pt x="1001" y="67"/>
                    <a:pt x="992" y="63"/>
                    <a:pt x="983" y="64"/>
                  </a:cubicBezTo>
                  <a:cubicBezTo>
                    <a:pt x="982" y="53"/>
                    <a:pt x="970" y="58"/>
                    <a:pt x="965" y="51"/>
                  </a:cubicBezTo>
                  <a:cubicBezTo>
                    <a:pt x="960" y="45"/>
                    <a:pt x="962" y="38"/>
                    <a:pt x="956" y="31"/>
                  </a:cubicBezTo>
                  <a:cubicBezTo>
                    <a:pt x="953" y="27"/>
                    <a:pt x="949" y="24"/>
                    <a:pt x="946" y="22"/>
                  </a:cubicBezTo>
                  <a:cubicBezTo>
                    <a:pt x="939" y="27"/>
                    <a:pt x="930" y="30"/>
                    <a:pt x="924" y="34"/>
                  </a:cubicBezTo>
                  <a:cubicBezTo>
                    <a:pt x="906" y="43"/>
                    <a:pt x="893" y="58"/>
                    <a:pt x="873" y="59"/>
                  </a:cubicBezTo>
                  <a:cubicBezTo>
                    <a:pt x="851" y="60"/>
                    <a:pt x="828" y="59"/>
                    <a:pt x="806" y="56"/>
                  </a:cubicBezTo>
                  <a:cubicBezTo>
                    <a:pt x="784" y="54"/>
                    <a:pt x="763" y="53"/>
                    <a:pt x="741" y="50"/>
                  </a:cubicBezTo>
                  <a:cubicBezTo>
                    <a:pt x="703" y="44"/>
                    <a:pt x="667" y="57"/>
                    <a:pt x="632" y="71"/>
                  </a:cubicBezTo>
                  <a:cubicBezTo>
                    <a:pt x="621" y="75"/>
                    <a:pt x="611" y="84"/>
                    <a:pt x="600" y="86"/>
                  </a:cubicBezTo>
                  <a:cubicBezTo>
                    <a:pt x="581" y="88"/>
                    <a:pt x="554" y="78"/>
                    <a:pt x="537" y="71"/>
                  </a:cubicBezTo>
                  <a:cubicBezTo>
                    <a:pt x="517" y="64"/>
                    <a:pt x="497" y="55"/>
                    <a:pt x="477" y="50"/>
                  </a:cubicBezTo>
                  <a:cubicBezTo>
                    <a:pt x="458" y="45"/>
                    <a:pt x="433" y="48"/>
                    <a:pt x="413" y="51"/>
                  </a:cubicBezTo>
                  <a:cubicBezTo>
                    <a:pt x="391" y="54"/>
                    <a:pt x="379" y="63"/>
                    <a:pt x="362" y="43"/>
                  </a:cubicBezTo>
                  <a:cubicBezTo>
                    <a:pt x="351" y="29"/>
                    <a:pt x="328" y="10"/>
                    <a:pt x="309" y="8"/>
                  </a:cubicBezTo>
                  <a:cubicBezTo>
                    <a:pt x="299" y="8"/>
                    <a:pt x="288" y="15"/>
                    <a:pt x="277" y="12"/>
                  </a:cubicBezTo>
                  <a:cubicBezTo>
                    <a:pt x="266" y="10"/>
                    <a:pt x="260" y="0"/>
                    <a:pt x="248" y="0"/>
                  </a:cubicBezTo>
                  <a:cubicBezTo>
                    <a:pt x="230" y="1"/>
                    <a:pt x="205" y="9"/>
                    <a:pt x="188" y="16"/>
                  </a:cubicBezTo>
                  <a:cubicBezTo>
                    <a:pt x="169" y="25"/>
                    <a:pt x="144" y="18"/>
                    <a:pt x="140" y="42"/>
                  </a:cubicBezTo>
                  <a:cubicBezTo>
                    <a:pt x="136" y="59"/>
                    <a:pt x="137" y="92"/>
                    <a:pt x="127" y="107"/>
                  </a:cubicBezTo>
                  <a:cubicBezTo>
                    <a:pt x="123" y="114"/>
                    <a:pt x="114" y="117"/>
                    <a:pt x="108" y="125"/>
                  </a:cubicBezTo>
                  <a:cubicBezTo>
                    <a:pt x="101" y="134"/>
                    <a:pt x="98" y="141"/>
                    <a:pt x="97" y="152"/>
                  </a:cubicBezTo>
                  <a:cubicBezTo>
                    <a:pt x="96" y="164"/>
                    <a:pt x="92" y="175"/>
                    <a:pt x="88" y="187"/>
                  </a:cubicBezTo>
                  <a:cubicBezTo>
                    <a:pt x="93" y="196"/>
                    <a:pt x="94" y="206"/>
                    <a:pt x="96" y="220"/>
                  </a:cubicBezTo>
                  <a:cubicBezTo>
                    <a:pt x="99" y="241"/>
                    <a:pt x="105" y="265"/>
                    <a:pt x="100" y="286"/>
                  </a:cubicBezTo>
                  <a:cubicBezTo>
                    <a:pt x="95" y="304"/>
                    <a:pt x="83" y="328"/>
                    <a:pt x="73" y="345"/>
                  </a:cubicBezTo>
                  <a:cubicBezTo>
                    <a:pt x="64" y="362"/>
                    <a:pt x="50" y="377"/>
                    <a:pt x="41" y="393"/>
                  </a:cubicBezTo>
                  <a:cubicBezTo>
                    <a:pt x="28" y="414"/>
                    <a:pt x="25" y="429"/>
                    <a:pt x="22" y="452"/>
                  </a:cubicBezTo>
                  <a:cubicBezTo>
                    <a:pt x="18" y="497"/>
                    <a:pt x="11" y="539"/>
                    <a:pt x="6" y="583"/>
                  </a:cubicBezTo>
                  <a:cubicBezTo>
                    <a:pt x="4" y="603"/>
                    <a:pt x="2" y="623"/>
                    <a:pt x="1" y="644"/>
                  </a:cubicBezTo>
                  <a:cubicBezTo>
                    <a:pt x="1" y="649"/>
                    <a:pt x="1" y="654"/>
                    <a:pt x="0" y="660"/>
                  </a:cubicBezTo>
                  <a:cubicBezTo>
                    <a:pt x="3" y="660"/>
                    <a:pt x="5" y="659"/>
                    <a:pt x="7" y="659"/>
                  </a:cubicBezTo>
                  <a:cubicBezTo>
                    <a:pt x="14" y="658"/>
                    <a:pt x="20" y="655"/>
                    <a:pt x="29" y="655"/>
                  </a:cubicBezTo>
                  <a:cubicBezTo>
                    <a:pt x="58" y="654"/>
                    <a:pt x="87" y="655"/>
                    <a:pt x="116" y="656"/>
                  </a:cubicBezTo>
                  <a:cubicBezTo>
                    <a:pt x="153" y="658"/>
                    <a:pt x="180" y="689"/>
                    <a:pt x="207" y="709"/>
                  </a:cubicBezTo>
                  <a:cubicBezTo>
                    <a:pt x="219" y="719"/>
                    <a:pt x="231" y="727"/>
                    <a:pt x="238" y="741"/>
                  </a:cubicBezTo>
                  <a:cubicBezTo>
                    <a:pt x="242" y="749"/>
                    <a:pt x="241" y="755"/>
                    <a:pt x="242" y="764"/>
                  </a:cubicBezTo>
                  <a:cubicBezTo>
                    <a:pt x="243" y="775"/>
                    <a:pt x="247" y="776"/>
                    <a:pt x="252" y="785"/>
                  </a:cubicBezTo>
                  <a:cubicBezTo>
                    <a:pt x="258" y="795"/>
                    <a:pt x="264" y="805"/>
                    <a:pt x="270" y="815"/>
                  </a:cubicBezTo>
                  <a:cubicBezTo>
                    <a:pt x="273" y="822"/>
                    <a:pt x="275" y="835"/>
                    <a:pt x="283" y="840"/>
                  </a:cubicBezTo>
                  <a:cubicBezTo>
                    <a:pt x="289" y="843"/>
                    <a:pt x="302" y="841"/>
                    <a:pt x="309" y="841"/>
                  </a:cubicBezTo>
                  <a:cubicBezTo>
                    <a:pt x="318" y="841"/>
                    <a:pt x="328" y="840"/>
                    <a:pt x="336" y="841"/>
                  </a:cubicBezTo>
                  <a:cubicBezTo>
                    <a:pt x="343" y="842"/>
                    <a:pt x="343" y="842"/>
                    <a:pt x="348" y="845"/>
                  </a:cubicBezTo>
                  <a:cubicBezTo>
                    <a:pt x="351" y="847"/>
                    <a:pt x="350" y="853"/>
                    <a:pt x="355" y="854"/>
                  </a:cubicBezTo>
                  <a:cubicBezTo>
                    <a:pt x="356" y="845"/>
                    <a:pt x="356" y="836"/>
                    <a:pt x="355" y="826"/>
                  </a:cubicBezTo>
                  <a:cubicBezTo>
                    <a:pt x="359" y="832"/>
                    <a:pt x="362" y="838"/>
                    <a:pt x="365" y="843"/>
                  </a:cubicBezTo>
                  <a:cubicBezTo>
                    <a:pt x="367" y="844"/>
                    <a:pt x="369" y="844"/>
                    <a:pt x="372" y="843"/>
                  </a:cubicBezTo>
                  <a:cubicBezTo>
                    <a:pt x="375" y="826"/>
                    <a:pt x="419" y="831"/>
                    <a:pt x="432" y="833"/>
                  </a:cubicBezTo>
                  <a:cubicBezTo>
                    <a:pt x="453" y="836"/>
                    <a:pt x="476" y="836"/>
                    <a:pt x="499" y="835"/>
                  </a:cubicBezTo>
                  <a:cubicBezTo>
                    <a:pt x="502" y="826"/>
                    <a:pt x="500" y="813"/>
                    <a:pt x="500" y="803"/>
                  </a:cubicBezTo>
                  <a:cubicBezTo>
                    <a:pt x="522" y="798"/>
                    <a:pt x="514" y="814"/>
                    <a:pt x="513" y="826"/>
                  </a:cubicBezTo>
                  <a:cubicBezTo>
                    <a:pt x="514" y="826"/>
                    <a:pt x="515" y="826"/>
                    <a:pt x="517" y="826"/>
                  </a:cubicBezTo>
                  <a:cubicBezTo>
                    <a:pt x="520" y="810"/>
                    <a:pt x="526" y="794"/>
                    <a:pt x="534" y="777"/>
                  </a:cubicBezTo>
                  <a:cubicBezTo>
                    <a:pt x="543" y="758"/>
                    <a:pt x="554" y="738"/>
                    <a:pt x="566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40"/>
            <p:cNvSpPr>
              <a:spLocks/>
            </p:cNvSpPr>
            <p:nvPr/>
          </p:nvSpPr>
          <p:spPr bwMode="auto">
            <a:xfrm>
              <a:off x="3959" y="1604"/>
              <a:ext cx="192" cy="281"/>
            </a:xfrm>
            <a:custGeom>
              <a:avLst/>
              <a:gdLst>
                <a:gd name="T0" fmla="*/ 161 w 683"/>
                <a:gd name="T1" fmla="*/ 942 h 995"/>
                <a:gd name="T2" fmla="*/ 249 w 683"/>
                <a:gd name="T3" fmla="*/ 958 h 995"/>
                <a:gd name="T4" fmla="*/ 343 w 683"/>
                <a:gd name="T5" fmla="*/ 957 h 995"/>
                <a:gd name="T6" fmla="*/ 473 w 683"/>
                <a:gd name="T7" fmla="*/ 955 h 995"/>
                <a:gd name="T8" fmla="*/ 657 w 683"/>
                <a:gd name="T9" fmla="*/ 991 h 995"/>
                <a:gd name="T10" fmla="*/ 681 w 683"/>
                <a:gd name="T11" fmla="*/ 935 h 995"/>
                <a:gd name="T12" fmla="*/ 616 w 683"/>
                <a:gd name="T13" fmla="*/ 823 h 995"/>
                <a:gd name="T14" fmla="*/ 547 w 683"/>
                <a:gd name="T15" fmla="*/ 698 h 995"/>
                <a:gd name="T16" fmla="*/ 557 w 683"/>
                <a:gd name="T17" fmla="*/ 580 h 995"/>
                <a:gd name="T18" fmla="*/ 629 w 683"/>
                <a:gd name="T19" fmla="*/ 467 h 995"/>
                <a:gd name="T20" fmla="*/ 569 w 683"/>
                <a:gd name="T21" fmla="*/ 372 h 995"/>
                <a:gd name="T22" fmla="*/ 500 w 683"/>
                <a:gd name="T23" fmla="*/ 290 h 995"/>
                <a:gd name="T24" fmla="*/ 561 w 683"/>
                <a:gd name="T25" fmla="*/ 250 h 995"/>
                <a:gd name="T26" fmla="*/ 605 w 683"/>
                <a:gd name="T27" fmla="*/ 215 h 995"/>
                <a:gd name="T28" fmla="*/ 557 w 683"/>
                <a:gd name="T29" fmla="*/ 38 h 995"/>
                <a:gd name="T30" fmla="*/ 540 w 683"/>
                <a:gd name="T31" fmla="*/ 2 h 995"/>
                <a:gd name="T32" fmla="*/ 524 w 683"/>
                <a:gd name="T33" fmla="*/ 9 h 995"/>
                <a:gd name="T34" fmla="*/ 512 w 683"/>
                <a:gd name="T35" fmla="*/ 20 h 995"/>
                <a:gd name="T36" fmla="*/ 513 w 683"/>
                <a:gd name="T37" fmla="*/ 47 h 995"/>
                <a:gd name="T38" fmla="*/ 530 w 683"/>
                <a:gd name="T39" fmla="*/ 113 h 995"/>
                <a:gd name="T40" fmla="*/ 448 w 683"/>
                <a:gd name="T41" fmla="*/ 200 h 995"/>
                <a:gd name="T42" fmla="*/ 384 w 683"/>
                <a:gd name="T43" fmla="*/ 331 h 995"/>
                <a:gd name="T44" fmla="*/ 320 w 683"/>
                <a:gd name="T45" fmla="*/ 442 h 995"/>
                <a:gd name="T46" fmla="*/ 237 w 683"/>
                <a:gd name="T47" fmla="*/ 577 h 995"/>
                <a:gd name="T48" fmla="*/ 195 w 683"/>
                <a:gd name="T49" fmla="*/ 531 h 995"/>
                <a:gd name="T50" fmla="*/ 168 w 683"/>
                <a:gd name="T51" fmla="*/ 524 h 995"/>
                <a:gd name="T52" fmla="*/ 107 w 683"/>
                <a:gd name="T53" fmla="*/ 539 h 995"/>
                <a:gd name="T54" fmla="*/ 49 w 683"/>
                <a:gd name="T55" fmla="*/ 628 h 995"/>
                <a:gd name="T56" fmla="*/ 0 w 683"/>
                <a:gd name="T57" fmla="*/ 734 h 995"/>
                <a:gd name="T58" fmla="*/ 38 w 683"/>
                <a:gd name="T59" fmla="*/ 781 h 995"/>
                <a:gd name="T60" fmla="*/ 93 w 683"/>
                <a:gd name="T61" fmla="*/ 800 h 995"/>
                <a:gd name="T62" fmla="*/ 108 w 683"/>
                <a:gd name="T63" fmla="*/ 927 h 995"/>
                <a:gd name="T64" fmla="*/ 105 w 683"/>
                <a:gd name="T65" fmla="*/ 9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3" h="995">
                  <a:moveTo>
                    <a:pt x="132" y="946"/>
                  </a:moveTo>
                  <a:cubicBezTo>
                    <a:pt x="142" y="945"/>
                    <a:pt x="151" y="940"/>
                    <a:pt x="161" y="942"/>
                  </a:cubicBezTo>
                  <a:cubicBezTo>
                    <a:pt x="171" y="943"/>
                    <a:pt x="180" y="946"/>
                    <a:pt x="189" y="948"/>
                  </a:cubicBezTo>
                  <a:cubicBezTo>
                    <a:pt x="209" y="951"/>
                    <a:pt x="230" y="956"/>
                    <a:pt x="249" y="958"/>
                  </a:cubicBezTo>
                  <a:cubicBezTo>
                    <a:pt x="267" y="959"/>
                    <a:pt x="284" y="954"/>
                    <a:pt x="301" y="953"/>
                  </a:cubicBezTo>
                  <a:cubicBezTo>
                    <a:pt x="315" y="952"/>
                    <a:pt x="329" y="956"/>
                    <a:pt x="343" y="957"/>
                  </a:cubicBezTo>
                  <a:cubicBezTo>
                    <a:pt x="365" y="960"/>
                    <a:pt x="386" y="952"/>
                    <a:pt x="408" y="955"/>
                  </a:cubicBezTo>
                  <a:cubicBezTo>
                    <a:pt x="430" y="958"/>
                    <a:pt x="451" y="954"/>
                    <a:pt x="473" y="955"/>
                  </a:cubicBezTo>
                  <a:cubicBezTo>
                    <a:pt x="511" y="957"/>
                    <a:pt x="545" y="960"/>
                    <a:pt x="581" y="968"/>
                  </a:cubicBezTo>
                  <a:cubicBezTo>
                    <a:pt x="606" y="974"/>
                    <a:pt x="630" y="995"/>
                    <a:pt x="657" y="991"/>
                  </a:cubicBezTo>
                  <a:cubicBezTo>
                    <a:pt x="658" y="977"/>
                    <a:pt x="673" y="977"/>
                    <a:pt x="678" y="967"/>
                  </a:cubicBezTo>
                  <a:cubicBezTo>
                    <a:pt x="683" y="959"/>
                    <a:pt x="682" y="944"/>
                    <a:pt x="681" y="935"/>
                  </a:cubicBezTo>
                  <a:cubicBezTo>
                    <a:pt x="680" y="915"/>
                    <a:pt x="665" y="898"/>
                    <a:pt x="658" y="879"/>
                  </a:cubicBezTo>
                  <a:cubicBezTo>
                    <a:pt x="649" y="854"/>
                    <a:pt x="633" y="843"/>
                    <a:pt x="616" y="823"/>
                  </a:cubicBezTo>
                  <a:cubicBezTo>
                    <a:pt x="600" y="804"/>
                    <a:pt x="584" y="782"/>
                    <a:pt x="569" y="762"/>
                  </a:cubicBezTo>
                  <a:cubicBezTo>
                    <a:pt x="557" y="744"/>
                    <a:pt x="552" y="718"/>
                    <a:pt x="547" y="698"/>
                  </a:cubicBezTo>
                  <a:cubicBezTo>
                    <a:pt x="541" y="677"/>
                    <a:pt x="529" y="656"/>
                    <a:pt x="529" y="634"/>
                  </a:cubicBezTo>
                  <a:cubicBezTo>
                    <a:pt x="529" y="612"/>
                    <a:pt x="545" y="597"/>
                    <a:pt x="557" y="580"/>
                  </a:cubicBezTo>
                  <a:cubicBezTo>
                    <a:pt x="570" y="562"/>
                    <a:pt x="581" y="544"/>
                    <a:pt x="592" y="526"/>
                  </a:cubicBezTo>
                  <a:cubicBezTo>
                    <a:pt x="603" y="508"/>
                    <a:pt x="618" y="488"/>
                    <a:pt x="629" y="467"/>
                  </a:cubicBezTo>
                  <a:cubicBezTo>
                    <a:pt x="612" y="467"/>
                    <a:pt x="609" y="442"/>
                    <a:pt x="601" y="428"/>
                  </a:cubicBezTo>
                  <a:cubicBezTo>
                    <a:pt x="590" y="410"/>
                    <a:pt x="580" y="391"/>
                    <a:pt x="569" y="372"/>
                  </a:cubicBezTo>
                  <a:cubicBezTo>
                    <a:pt x="558" y="355"/>
                    <a:pt x="545" y="338"/>
                    <a:pt x="531" y="323"/>
                  </a:cubicBezTo>
                  <a:cubicBezTo>
                    <a:pt x="520" y="312"/>
                    <a:pt x="509" y="303"/>
                    <a:pt x="500" y="290"/>
                  </a:cubicBezTo>
                  <a:cubicBezTo>
                    <a:pt x="490" y="275"/>
                    <a:pt x="493" y="276"/>
                    <a:pt x="507" y="267"/>
                  </a:cubicBezTo>
                  <a:cubicBezTo>
                    <a:pt x="525" y="256"/>
                    <a:pt x="539" y="251"/>
                    <a:pt x="561" y="250"/>
                  </a:cubicBezTo>
                  <a:cubicBezTo>
                    <a:pt x="580" y="249"/>
                    <a:pt x="606" y="264"/>
                    <a:pt x="624" y="256"/>
                  </a:cubicBezTo>
                  <a:cubicBezTo>
                    <a:pt x="640" y="250"/>
                    <a:pt x="612" y="226"/>
                    <a:pt x="605" y="215"/>
                  </a:cubicBezTo>
                  <a:cubicBezTo>
                    <a:pt x="583" y="178"/>
                    <a:pt x="581" y="136"/>
                    <a:pt x="573" y="96"/>
                  </a:cubicBezTo>
                  <a:cubicBezTo>
                    <a:pt x="569" y="76"/>
                    <a:pt x="563" y="58"/>
                    <a:pt x="557" y="38"/>
                  </a:cubicBezTo>
                  <a:cubicBezTo>
                    <a:pt x="554" y="27"/>
                    <a:pt x="556" y="19"/>
                    <a:pt x="548" y="9"/>
                  </a:cubicBezTo>
                  <a:cubicBezTo>
                    <a:pt x="546" y="7"/>
                    <a:pt x="543" y="4"/>
                    <a:pt x="540" y="2"/>
                  </a:cubicBezTo>
                  <a:cubicBezTo>
                    <a:pt x="539" y="2"/>
                    <a:pt x="538" y="3"/>
                    <a:pt x="537" y="3"/>
                  </a:cubicBezTo>
                  <a:cubicBezTo>
                    <a:pt x="532" y="6"/>
                    <a:pt x="533" y="10"/>
                    <a:pt x="524" y="9"/>
                  </a:cubicBezTo>
                  <a:cubicBezTo>
                    <a:pt x="519" y="9"/>
                    <a:pt x="520" y="0"/>
                    <a:pt x="514" y="4"/>
                  </a:cubicBezTo>
                  <a:cubicBezTo>
                    <a:pt x="511" y="6"/>
                    <a:pt x="514" y="17"/>
                    <a:pt x="512" y="20"/>
                  </a:cubicBezTo>
                  <a:cubicBezTo>
                    <a:pt x="512" y="21"/>
                    <a:pt x="511" y="22"/>
                    <a:pt x="510" y="23"/>
                  </a:cubicBezTo>
                  <a:cubicBezTo>
                    <a:pt x="512" y="32"/>
                    <a:pt x="508" y="39"/>
                    <a:pt x="513" y="47"/>
                  </a:cubicBezTo>
                  <a:cubicBezTo>
                    <a:pt x="518" y="55"/>
                    <a:pt x="530" y="59"/>
                    <a:pt x="536" y="66"/>
                  </a:cubicBezTo>
                  <a:cubicBezTo>
                    <a:pt x="552" y="83"/>
                    <a:pt x="538" y="95"/>
                    <a:pt x="530" y="113"/>
                  </a:cubicBezTo>
                  <a:cubicBezTo>
                    <a:pt x="522" y="133"/>
                    <a:pt x="512" y="144"/>
                    <a:pt x="494" y="155"/>
                  </a:cubicBezTo>
                  <a:cubicBezTo>
                    <a:pt x="474" y="168"/>
                    <a:pt x="461" y="181"/>
                    <a:pt x="448" y="200"/>
                  </a:cubicBezTo>
                  <a:cubicBezTo>
                    <a:pt x="434" y="221"/>
                    <a:pt x="419" y="245"/>
                    <a:pt x="413" y="269"/>
                  </a:cubicBezTo>
                  <a:cubicBezTo>
                    <a:pt x="407" y="292"/>
                    <a:pt x="396" y="311"/>
                    <a:pt x="384" y="331"/>
                  </a:cubicBezTo>
                  <a:cubicBezTo>
                    <a:pt x="372" y="351"/>
                    <a:pt x="363" y="371"/>
                    <a:pt x="351" y="391"/>
                  </a:cubicBezTo>
                  <a:cubicBezTo>
                    <a:pt x="341" y="408"/>
                    <a:pt x="330" y="424"/>
                    <a:pt x="320" y="442"/>
                  </a:cubicBezTo>
                  <a:cubicBezTo>
                    <a:pt x="308" y="462"/>
                    <a:pt x="300" y="484"/>
                    <a:pt x="290" y="505"/>
                  </a:cubicBezTo>
                  <a:cubicBezTo>
                    <a:pt x="279" y="531"/>
                    <a:pt x="255" y="554"/>
                    <a:pt x="237" y="577"/>
                  </a:cubicBezTo>
                  <a:cubicBezTo>
                    <a:pt x="230" y="571"/>
                    <a:pt x="225" y="558"/>
                    <a:pt x="218" y="551"/>
                  </a:cubicBezTo>
                  <a:cubicBezTo>
                    <a:pt x="211" y="544"/>
                    <a:pt x="203" y="538"/>
                    <a:pt x="195" y="531"/>
                  </a:cubicBezTo>
                  <a:cubicBezTo>
                    <a:pt x="194" y="529"/>
                    <a:pt x="186" y="521"/>
                    <a:pt x="184" y="520"/>
                  </a:cubicBezTo>
                  <a:cubicBezTo>
                    <a:pt x="179" y="518"/>
                    <a:pt x="173" y="522"/>
                    <a:pt x="168" y="524"/>
                  </a:cubicBezTo>
                  <a:cubicBezTo>
                    <a:pt x="158" y="527"/>
                    <a:pt x="147" y="531"/>
                    <a:pt x="137" y="533"/>
                  </a:cubicBezTo>
                  <a:cubicBezTo>
                    <a:pt x="130" y="535"/>
                    <a:pt x="112" y="535"/>
                    <a:pt x="107" y="539"/>
                  </a:cubicBezTo>
                  <a:cubicBezTo>
                    <a:pt x="100" y="544"/>
                    <a:pt x="98" y="563"/>
                    <a:pt x="94" y="571"/>
                  </a:cubicBezTo>
                  <a:cubicBezTo>
                    <a:pt x="84" y="593"/>
                    <a:pt x="62" y="608"/>
                    <a:pt x="49" y="628"/>
                  </a:cubicBezTo>
                  <a:cubicBezTo>
                    <a:pt x="37" y="646"/>
                    <a:pt x="26" y="666"/>
                    <a:pt x="17" y="685"/>
                  </a:cubicBezTo>
                  <a:cubicBezTo>
                    <a:pt x="9" y="702"/>
                    <a:pt x="3" y="718"/>
                    <a:pt x="0" y="734"/>
                  </a:cubicBezTo>
                  <a:cubicBezTo>
                    <a:pt x="13" y="736"/>
                    <a:pt x="20" y="741"/>
                    <a:pt x="25" y="756"/>
                  </a:cubicBezTo>
                  <a:cubicBezTo>
                    <a:pt x="29" y="764"/>
                    <a:pt x="33" y="774"/>
                    <a:pt x="38" y="781"/>
                  </a:cubicBezTo>
                  <a:cubicBezTo>
                    <a:pt x="44" y="789"/>
                    <a:pt x="52" y="795"/>
                    <a:pt x="61" y="797"/>
                  </a:cubicBezTo>
                  <a:cubicBezTo>
                    <a:pt x="70" y="800"/>
                    <a:pt x="84" y="795"/>
                    <a:pt x="93" y="800"/>
                  </a:cubicBezTo>
                  <a:cubicBezTo>
                    <a:pt x="108" y="809"/>
                    <a:pt x="108" y="835"/>
                    <a:pt x="107" y="850"/>
                  </a:cubicBezTo>
                  <a:cubicBezTo>
                    <a:pt x="107" y="875"/>
                    <a:pt x="111" y="902"/>
                    <a:pt x="108" y="927"/>
                  </a:cubicBezTo>
                  <a:cubicBezTo>
                    <a:pt x="107" y="931"/>
                    <a:pt x="106" y="935"/>
                    <a:pt x="105" y="939"/>
                  </a:cubicBezTo>
                  <a:cubicBezTo>
                    <a:pt x="105" y="939"/>
                    <a:pt x="105" y="939"/>
                    <a:pt x="105" y="939"/>
                  </a:cubicBezTo>
                  <a:cubicBezTo>
                    <a:pt x="115" y="941"/>
                    <a:pt x="121" y="947"/>
                    <a:pt x="132" y="9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1"/>
            <p:cNvSpPr>
              <a:spLocks/>
            </p:cNvSpPr>
            <p:nvPr/>
          </p:nvSpPr>
          <p:spPr bwMode="auto">
            <a:xfrm>
              <a:off x="4108" y="1650"/>
              <a:ext cx="327" cy="222"/>
            </a:xfrm>
            <a:custGeom>
              <a:avLst/>
              <a:gdLst>
                <a:gd name="T0" fmla="*/ 183 w 1159"/>
                <a:gd name="T1" fmla="*/ 688 h 787"/>
                <a:gd name="T2" fmla="*/ 236 w 1159"/>
                <a:gd name="T3" fmla="*/ 660 h 787"/>
                <a:gd name="T4" fmla="*/ 379 w 1159"/>
                <a:gd name="T5" fmla="*/ 673 h 787"/>
                <a:gd name="T6" fmla="*/ 370 w 1159"/>
                <a:gd name="T7" fmla="*/ 601 h 787"/>
                <a:gd name="T8" fmla="*/ 470 w 1159"/>
                <a:gd name="T9" fmla="*/ 543 h 787"/>
                <a:gd name="T10" fmla="*/ 563 w 1159"/>
                <a:gd name="T11" fmla="*/ 573 h 787"/>
                <a:gd name="T12" fmla="*/ 622 w 1159"/>
                <a:gd name="T13" fmla="*/ 592 h 787"/>
                <a:gd name="T14" fmla="*/ 704 w 1159"/>
                <a:gd name="T15" fmla="*/ 610 h 787"/>
                <a:gd name="T16" fmla="*/ 772 w 1159"/>
                <a:gd name="T17" fmla="*/ 564 h 787"/>
                <a:gd name="T18" fmla="*/ 859 w 1159"/>
                <a:gd name="T19" fmla="*/ 536 h 787"/>
                <a:gd name="T20" fmla="*/ 968 w 1159"/>
                <a:gd name="T21" fmla="*/ 508 h 787"/>
                <a:gd name="T22" fmla="*/ 1098 w 1159"/>
                <a:gd name="T23" fmla="*/ 513 h 787"/>
                <a:gd name="T24" fmla="*/ 1099 w 1159"/>
                <a:gd name="T25" fmla="*/ 439 h 787"/>
                <a:gd name="T26" fmla="*/ 995 w 1159"/>
                <a:gd name="T27" fmla="*/ 338 h 787"/>
                <a:gd name="T28" fmla="*/ 941 w 1159"/>
                <a:gd name="T29" fmla="*/ 270 h 787"/>
                <a:gd name="T30" fmla="*/ 873 w 1159"/>
                <a:gd name="T31" fmla="*/ 209 h 787"/>
                <a:gd name="T32" fmla="*/ 835 w 1159"/>
                <a:gd name="T33" fmla="*/ 203 h 787"/>
                <a:gd name="T34" fmla="*/ 810 w 1159"/>
                <a:gd name="T35" fmla="*/ 145 h 787"/>
                <a:gd name="T36" fmla="*/ 745 w 1159"/>
                <a:gd name="T37" fmla="*/ 0 h 787"/>
                <a:gd name="T38" fmla="*/ 679 w 1159"/>
                <a:gd name="T39" fmla="*/ 18 h 787"/>
                <a:gd name="T40" fmla="*/ 555 w 1159"/>
                <a:gd name="T41" fmla="*/ 126 h 787"/>
                <a:gd name="T42" fmla="*/ 498 w 1159"/>
                <a:gd name="T43" fmla="*/ 164 h 787"/>
                <a:gd name="T44" fmla="*/ 406 w 1159"/>
                <a:gd name="T45" fmla="*/ 215 h 787"/>
                <a:gd name="T46" fmla="*/ 335 w 1159"/>
                <a:gd name="T47" fmla="*/ 271 h 787"/>
                <a:gd name="T48" fmla="*/ 194 w 1159"/>
                <a:gd name="T49" fmla="*/ 290 h 787"/>
                <a:gd name="T50" fmla="*/ 110 w 1159"/>
                <a:gd name="T51" fmla="*/ 301 h 787"/>
                <a:gd name="T52" fmla="*/ 63 w 1159"/>
                <a:gd name="T53" fmla="*/ 362 h 787"/>
                <a:gd name="T54" fmla="*/ 0 w 1159"/>
                <a:gd name="T55" fmla="*/ 470 h 787"/>
                <a:gd name="T56" fmla="*/ 40 w 1159"/>
                <a:gd name="T57" fmla="*/ 598 h 787"/>
                <a:gd name="T58" fmla="*/ 129 w 1159"/>
                <a:gd name="T59" fmla="*/ 715 h 787"/>
                <a:gd name="T60" fmla="*/ 153 w 1159"/>
                <a:gd name="T61" fmla="*/ 787 h 787"/>
                <a:gd name="T62" fmla="*/ 174 w 1159"/>
                <a:gd name="T63" fmla="*/ 72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9" h="787">
                  <a:moveTo>
                    <a:pt x="174" y="720"/>
                  </a:moveTo>
                  <a:cubicBezTo>
                    <a:pt x="175" y="710"/>
                    <a:pt x="175" y="697"/>
                    <a:pt x="183" y="688"/>
                  </a:cubicBezTo>
                  <a:cubicBezTo>
                    <a:pt x="191" y="680"/>
                    <a:pt x="203" y="680"/>
                    <a:pt x="212" y="675"/>
                  </a:cubicBezTo>
                  <a:cubicBezTo>
                    <a:pt x="220" y="671"/>
                    <a:pt x="227" y="663"/>
                    <a:pt x="236" y="660"/>
                  </a:cubicBezTo>
                  <a:cubicBezTo>
                    <a:pt x="246" y="657"/>
                    <a:pt x="258" y="661"/>
                    <a:pt x="268" y="662"/>
                  </a:cubicBezTo>
                  <a:cubicBezTo>
                    <a:pt x="277" y="663"/>
                    <a:pt x="379" y="665"/>
                    <a:pt x="379" y="673"/>
                  </a:cubicBezTo>
                  <a:cubicBezTo>
                    <a:pt x="380" y="659"/>
                    <a:pt x="378" y="649"/>
                    <a:pt x="373" y="636"/>
                  </a:cubicBezTo>
                  <a:cubicBezTo>
                    <a:pt x="367" y="623"/>
                    <a:pt x="362" y="614"/>
                    <a:pt x="370" y="601"/>
                  </a:cubicBezTo>
                  <a:cubicBezTo>
                    <a:pt x="382" y="581"/>
                    <a:pt x="403" y="558"/>
                    <a:pt x="419" y="541"/>
                  </a:cubicBezTo>
                  <a:cubicBezTo>
                    <a:pt x="436" y="523"/>
                    <a:pt x="451" y="541"/>
                    <a:pt x="470" y="543"/>
                  </a:cubicBezTo>
                  <a:cubicBezTo>
                    <a:pt x="492" y="545"/>
                    <a:pt x="511" y="554"/>
                    <a:pt x="533" y="560"/>
                  </a:cubicBezTo>
                  <a:cubicBezTo>
                    <a:pt x="544" y="563"/>
                    <a:pt x="553" y="566"/>
                    <a:pt x="563" y="573"/>
                  </a:cubicBezTo>
                  <a:cubicBezTo>
                    <a:pt x="572" y="579"/>
                    <a:pt x="579" y="586"/>
                    <a:pt x="590" y="588"/>
                  </a:cubicBezTo>
                  <a:cubicBezTo>
                    <a:pt x="600" y="591"/>
                    <a:pt x="611" y="590"/>
                    <a:pt x="622" y="592"/>
                  </a:cubicBezTo>
                  <a:cubicBezTo>
                    <a:pt x="636" y="596"/>
                    <a:pt x="652" y="599"/>
                    <a:pt x="665" y="604"/>
                  </a:cubicBezTo>
                  <a:cubicBezTo>
                    <a:pt x="677" y="610"/>
                    <a:pt x="692" y="623"/>
                    <a:pt x="704" y="610"/>
                  </a:cubicBezTo>
                  <a:cubicBezTo>
                    <a:pt x="716" y="595"/>
                    <a:pt x="728" y="564"/>
                    <a:pt x="746" y="555"/>
                  </a:cubicBezTo>
                  <a:cubicBezTo>
                    <a:pt x="756" y="551"/>
                    <a:pt x="763" y="561"/>
                    <a:pt x="772" y="564"/>
                  </a:cubicBezTo>
                  <a:cubicBezTo>
                    <a:pt x="783" y="568"/>
                    <a:pt x="791" y="564"/>
                    <a:pt x="800" y="559"/>
                  </a:cubicBezTo>
                  <a:cubicBezTo>
                    <a:pt x="819" y="548"/>
                    <a:pt x="840" y="548"/>
                    <a:pt x="859" y="536"/>
                  </a:cubicBezTo>
                  <a:cubicBezTo>
                    <a:pt x="878" y="524"/>
                    <a:pt x="896" y="529"/>
                    <a:pt x="919" y="531"/>
                  </a:cubicBezTo>
                  <a:cubicBezTo>
                    <a:pt x="941" y="533"/>
                    <a:pt x="947" y="513"/>
                    <a:pt x="968" y="508"/>
                  </a:cubicBezTo>
                  <a:cubicBezTo>
                    <a:pt x="988" y="504"/>
                    <a:pt x="1014" y="509"/>
                    <a:pt x="1035" y="510"/>
                  </a:cubicBezTo>
                  <a:cubicBezTo>
                    <a:pt x="1055" y="510"/>
                    <a:pt x="1078" y="509"/>
                    <a:pt x="1098" y="513"/>
                  </a:cubicBezTo>
                  <a:cubicBezTo>
                    <a:pt x="1118" y="517"/>
                    <a:pt x="1138" y="523"/>
                    <a:pt x="1159" y="521"/>
                  </a:cubicBezTo>
                  <a:cubicBezTo>
                    <a:pt x="1140" y="493"/>
                    <a:pt x="1117" y="468"/>
                    <a:pt x="1099" y="439"/>
                  </a:cubicBezTo>
                  <a:cubicBezTo>
                    <a:pt x="1079" y="409"/>
                    <a:pt x="1054" y="375"/>
                    <a:pt x="1023" y="356"/>
                  </a:cubicBezTo>
                  <a:cubicBezTo>
                    <a:pt x="1014" y="350"/>
                    <a:pt x="1003" y="345"/>
                    <a:pt x="995" y="338"/>
                  </a:cubicBezTo>
                  <a:cubicBezTo>
                    <a:pt x="987" y="331"/>
                    <a:pt x="985" y="321"/>
                    <a:pt x="980" y="313"/>
                  </a:cubicBezTo>
                  <a:cubicBezTo>
                    <a:pt x="971" y="297"/>
                    <a:pt x="955" y="280"/>
                    <a:pt x="941" y="270"/>
                  </a:cubicBezTo>
                  <a:cubicBezTo>
                    <a:pt x="924" y="258"/>
                    <a:pt x="899" y="256"/>
                    <a:pt x="885" y="242"/>
                  </a:cubicBezTo>
                  <a:cubicBezTo>
                    <a:pt x="876" y="233"/>
                    <a:pt x="876" y="220"/>
                    <a:pt x="873" y="209"/>
                  </a:cubicBezTo>
                  <a:cubicBezTo>
                    <a:pt x="872" y="209"/>
                    <a:pt x="870" y="209"/>
                    <a:pt x="869" y="208"/>
                  </a:cubicBezTo>
                  <a:cubicBezTo>
                    <a:pt x="857" y="207"/>
                    <a:pt x="847" y="204"/>
                    <a:pt x="835" y="203"/>
                  </a:cubicBezTo>
                  <a:cubicBezTo>
                    <a:pt x="823" y="201"/>
                    <a:pt x="813" y="205"/>
                    <a:pt x="802" y="204"/>
                  </a:cubicBezTo>
                  <a:cubicBezTo>
                    <a:pt x="800" y="187"/>
                    <a:pt x="806" y="162"/>
                    <a:pt x="810" y="145"/>
                  </a:cubicBezTo>
                  <a:cubicBezTo>
                    <a:pt x="814" y="126"/>
                    <a:pt x="825" y="115"/>
                    <a:pt x="813" y="96"/>
                  </a:cubicBezTo>
                  <a:cubicBezTo>
                    <a:pt x="793" y="66"/>
                    <a:pt x="761" y="34"/>
                    <a:pt x="745" y="0"/>
                  </a:cubicBezTo>
                  <a:cubicBezTo>
                    <a:pt x="744" y="0"/>
                    <a:pt x="743" y="0"/>
                    <a:pt x="742" y="0"/>
                  </a:cubicBezTo>
                  <a:cubicBezTo>
                    <a:pt x="721" y="6"/>
                    <a:pt x="700" y="11"/>
                    <a:pt x="679" y="18"/>
                  </a:cubicBezTo>
                  <a:cubicBezTo>
                    <a:pt x="651" y="26"/>
                    <a:pt x="642" y="47"/>
                    <a:pt x="623" y="68"/>
                  </a:cubicBezTo>
                  <a:cubicBezTo>
                    <a:pt x="603" y="92"/>
                    <a:pt x="576" y="104"/>
                    <a:pt x="555" y="126"/>
                  </a:cubicBezTo>
                  <a:cubicBezTo>
                    <a:pt x="546" y="135"/>
                    <a:pt x="540" y="151"/>
                    <a:pt x="529" y="157"/>
                  </a:cubicBezTo>
                  <a:cubicBezTo>
                    <a:pt x="521" y="162"/>
                    <a:pt x="507" y="162"/>
                    <a:pt x="498" y="164"/>
                  </a:cubicBezTo>
                  <a:cubicBezTo>
                    <a:pt x="488" y="166"/>
                    <a:pt x="396" y="194"/>
                    <a:pt x="392" y="186"/>
                  </a:cubicBezTo>
                  <a:cubicBezTo>
                    <a:pt x="396" y="195"/>
                    <a:pt x="404" y="205"/>
                    <a:pt x="406" y="215"/>
                  </a:cubicBezTo>
                  <a:cubicBezTo>
                    <a:pt x="408" y="228"/>
                    <a:pt x="401" y="233"/>
                    <a:pt x="392" y="242"/>
                  </a:cubicBezTo>
                  <a:cubicBezTo>
                    <a:pt x="377" y="258"/>
                    <a:pt x="356" y="264"/>
                    <a:pt x="335" y="271"/>
                  </a:cubicBezTo>
                  <a:cubicBezTo>
                    <a:pt x="311" y="279"/>
                    <a:pt x="290" y="282"/>
                    <a:pt x="264" y="282"/>
                  </a:cubicBezTo>
                  <a:cubicBezTo>
                    <a:pt x="241" y="282"/>
                    <a:pt x="216" y="296"/>
                    <a:pt x="194" y="290"/>
                  </a:cubicBezTo>
                  <a:cubicBezTo>
                    <a:pt x="174" y="285"/>
                    <a:pt x="159" y="283"/>
                    <a:pt x="138" y="289"/>
                  </a:cubicBezTo>
                  <a:cubicBezTo>
                    <a:pt x="128" y="292"/>
                    <a:pt x="119" y="298"/>
                    <a:pt x="110" y="301"/>
                  </a:cubicBezTo>
                  <a:cubicBezTo>
                    <a:pt x="106" y="303"/>
                    <a:pt x="103" y="303"/>
                    <a:pt x="100" y="303"/>
                  </a:cubicBezTo>
                  <a:cubicBezTo>
                    <a:pt x="89" y="324"/>
                    <a:pt x="74" y="344"/>
                    <a:pt x="63" y="362"/>
                  </a:cubicBezTo>
                  <a:cubicBezTo>
                    <a:pt x="52" y="380"/>
                    <a:pt x="41" y="398"/>
                    <a:pt x="28" y="416"/>
                  </a:cubicBezTo>
                  <a:cubicBezTo>
                    <a:pt x="16" y="433"/>
                    <a:pt x="0" y="448"/>
                    <a:pt x="0" y="470"/>
                  </a:cubicBezTo>
                  <a:cubicBezTo>
                    <a:pt x="0" y="492"/>
                    <a:pt x="12" y="513"/>
                    <a:pt x="18" y="534"/>
                  </a:cubicBezTo>
                  <a:cubicBezTo>
                    <a:pt x="23" y="554"/>
                    <a:pt x="28" y="580"/>
                    <a:pt x="40" y="598"/>
                  </a:cubicBezTo>
                  <a:cubicBezTo>
                    <a:pt x="55" y="618"/>
                    <a:pt x="71" y="640"/>
                    <a:pt x="87" y="659"/>
                  </a:cubicBezTo>
                  <a:cubicBezTo>
                    <a:pt x="104" y="679"/>
                    <a:pt x="120" y="690"/>
                    <a:pt x="129" y="715"/>
                  </a:cubicBezTo>
                  <a:cubicBezTo>
                    <a:pt x="136" y="734"/>
                    <a:pt x="151" y="751"/>
                    <a:pt x="152" y="771"/>
                  </a:cubicBezTo>
                  <a:cubicBezTo>
                    <a:pt x="153" y="775"/>
                    <a:pt x="153" y="781"/>
                    <a:pt x="153" y="787"/>
                  </a:cubicBezTo>
                  <a:cubicBezTo>
                    <a:pt x="154" y="785"/>
                    <a:pt x="155" y="784"/>
                    <a:pt x="156" y="783"/>
                  </a:cubicBezTo>
                  <a:cubicBezTo>
                    <a:pt x="168" y="765"/>
                    <a:pt x="172" y="740"/>
                    <a:pt x="174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42"/>
            <p:cNvSpPr>
              <a:spLocks/>
            </p:cNvSpPr>
            <p:nvPr/>
          </p:nvSpPr>
          <p:spPr bwMode="auto">
            <a:xfrm>
              <a:off x="3979" y="1869"/>
              <a:ext cx="53" cy="34"/>
            </a:xfrm>
            <a:custGeom>
              <a:avLst/>
              <a:gdLst>
                <a:gd name="T0" fmla="*/ 68 w 188"/>
                <a:gd name="T1" fmla="*/ 113 h 122"/>
                <a:gd name="T2" fmla="*/ 130 w 188"/>
                <a:gd name="T3" fmla="*/ 113 h 122"/>
                <a:gd name="T4" fmla="*/ 178 w 188"/>
                <a:gd name="T5" fmla="*/ 111 h 122"/>
                <a:gd name="T6" fmla="*/ 181 w 188"/>
                <a:gd name="T7" fmla="*/ 53 h 122"/>
                <a:gd name="T8" fmla="*/ 180 w 188"/>
                <a:gd name="T9" fmla="*/ 19 h 122"/>
                <a:gd name="T10" fmla="*/ 177 w 188"/>
                <a:gd name="T11" fmla="*/ 19 h 122"/>
                <a:gd name="T12" fmla="*/ 117 w 188"/>
                <a:gd name="T13" fmla="*/ 9 h 122"/>
                <a:gd name="T14" fmla="*/ 89 w 188"/>
                <a:gd name="T15" fmla="*/ 3 h 122"/>
                <a:gd name="T16" fmla="*/ 60 w 188"/>
                <a:gd name="T17" fmla="*/ 7 h 122"/>
                <a:gd name="T18" fmla="*/ 33 w 188"/>
                <a:gd name="T19" fmla="*/ 0 h 122"/>
                <a:gd name="T20" fmla="*/ 33 w 188"/>
                <a:gd name="T21" fmla="*/ 0 h 122"/>
                <a:gd name="T22" fmla="*/ 22 w 188"/>
                <a:gd name="T23" fmla="*/ 46 h 122"/>
                <a:gd name="T24" fmla="*/ 12 w 188"/>
                <a:gd name="T25" fmla="*/ 103 h 122"/>
                <a:gd name="T26" fmla="*/ 28 w 188"/>
                <a:gd name="T27" fmla="*/ 112 h 122"/>
                <a:gd name="T28" fmla="*/ 68 w 188"/>
                <a:gd name="T29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" h="122">
                  <a:moveTo>
                    <a:pt x="68" y="113"/>
                  </a:moveTo>
                  <a:cubicBezTo>
                    <a:pt x="89" y="115"/>
                    <a:pt x="109" y="111"/>
                    <a:pt x="130" y="113"/>
                  </a:cubicBezTo>
                  <a:cubicBezTo>
                    <a:pt x="140" y="115"/>
                    <a:pt x="170" y="122"/>
                    <a:pt x="178" y="111"/>
                  </a:cubicBezTo>
                  <a:cubicBezTo>
                    <a:pt x="188" y="98"/>
                    <a:pt x="181" y="68"/>
                    <a:pt x="181" y="53"/>
                  </a:cubicBezTo>
                  <a:cubicBezTo>
                    <a:pt x="182" y="45"/>
                    <a:pt x="180" y="32"/>
                    <a:pt x="180" y="19"/>
                  </a:cubicBezTo>
                  <a:cubicBezTo>
                    <a:pt x="179" y="19"/>
                    <a:pt x="178" y="19"/>
                    <a:pt x="177" y="19"/>
                  </a:cubicBezTo>
                  <a:cubicBezTo>
                    <a:pt x="158" y="17"/>
                    <a:pt x="137" y="12"/>
                    <a:pt x="117" y="9"/>
                  </a:cubicBezTo>
                  <a:cubicBezTo>
                    <a:pt x="108" y="7"/>
                    <a:pt x="99" y="4"/>
                    <a:pt x="89" y="3"/>
                  </a:cubicBezTo>
                  <a:cubicBezTo>
                    <a:pt x="79" y="1"/>
                    <a:pt x="70" y="6"/>
                    <a:pt x="60" y="7"/>
                  </a:cubicBezTo>
                  <a:cubicBezTo>
                    <a:pt x="49" y="8"/>
                    <a:pt x="43" y="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5"/>
                    <a:pt x="24" y="30"/>
                    <a:pt x="22" y="46"/>
                  </a:cubicBezTo>
                  <a:cubicBezTo>
                    <a:pt x="20" y="61"/>
                    <a:pt x="0" y="91"/>
                    <a:pt x="12" y="103"/>
                  </a:cubicBezTo>
                  <a:cubicBezTo>
                    <a:pt x="18" y="109"/>
                    <a:pt x="24" y="108"/>
                    <a:pt x="28" y="112"/>
                  </a:cubicBezTo>
                  <a:cubicBezTo>
                    <a:pt x="41" y="110"/>
                    <a:pt x="53" y="112"/>
                    <a:pt x="68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43"/>
            <p:cNvSpPr>
              <a:spLocks/>
            </p:cNvSpPr>
            <p:nvPr/>
          </p:nvSpPr>
          <p:spPr bwMode="auto">
            <a:xfrm>
              <a:off x="3963" y="1873"/>
              <a:ext cx="145" cy="156"/>
            </a:xfrm>
            <a:custGeom>
              <a:avLst/>
              <a:gdLst>
                <a:gd name="T0" fmla="*/ 241 w 514"/>
                <a:gd name="T1" fmla="*/ 527 h 553"/>
                <a:gd name="T2" fmla="*/ 290 w 514"/>
                <a:gd name="T3" fmla="*/ 515 h 553"/>
                <a:gd name="T4" fmla="*/ 274 w 514"/>
                <a:gd name="T5" fmla="*/ 468 h 553"/>
                <a:gd name="T6" fmla="*/ 252 w 514"/>
                <a:gd name="T7" fmla="*/ 422 h 553"/>
                <a:gd name="T8" fmla="*/ 289 w 514"/>
                <a:gd name="T9" fmla="*/ 414 h 553"/>
                <a:gd name="T10" fmla="*/ 328 w 514"/>
                <a:gd name="T11" fmla="*/ 418 h 553"/>
                <a:gd name="T12" fmla="*/ 337 w 514"/>
                <a:gd name="T13" fmla="*/ 349 h 553"/>
                <a:gd name="T14" fmla="*/ 372 w 514"/>
                <a:gd name="T15" fmla="*/ 383 h 553"/>
                <a:gd name="T16" fmla="*/ 402 w 514"/>
                <a:gd name="T17" fmla="*/ 404 h 553"/>
                <a:gd name="T18" fmla="*/ 457 w 514"/>
                <a:gd name="T19" fmla="*/ 417 h 553"/>
                <a:gd name="T20" fmla="*/ 499 w 514"/>
                <a:gd name="T21" fmla="*/ 391 h 553"/>
                <a:gd name="T22" fmla="*/ 506 w 514"/>
                <a:gd name="T23" fmla="*/ 336 h 553"/>
                <a:gd name="T24" fmla="*/ 506 w 514"/>
                <a:gd name="T25" fmla="*/ 271 h 553"/>
                <a:gd name="T26" fmla="*/ 493 w 514"/>
                <a:gd name="T27" fmla="*/ 234 h 553"/>
                <a:gd name="T28" fmla="*/ 474 w 514"/>
                <a:gd name="T29" fmla="*/ 206 h 553"/>
                <a:gd name="T30" fmla="*/ 477 w 514"/>
                <a:gd name="T31" fmla="*/ 182 h 553"/>
                <a:gd name="T32" fmla="*/ 498 w 514"/>
                <a:gd name="T33" fmla="*/ 155 h 553"/>
                <a:gd name="T34" fmla="*/ 505 w 514"/>
                <a:gd name="T35" fmla="*/ 93 h 553"/>
                <a:gd name="T36" fmla="*/ 456 w 514"/>
                <a:gd name="T37" fmla="*/ 86 h 553"/>
                <a:gd name="T38" fmla="*/ 403 w 514"/>
                <a:gd name="T39" fmla="*/ 89 h 553"/>
                <a:gd name="T40" fmla="*/ 411 w 514"/>
                <a:gd name="T41" fmla="*/ 38 h 553"/>
                <a:gd name="T42" fmla="*/ 413 w 514"/>
                <a:gd name="T43" fmla="*/ 4 h 553"/>
                <a:gd name="T44" fmla="*/ 393 w 514"/>
                <a:gd name="T45" fmla="*/ 3 h 553"/>
                <a:gd name="T46" fmla="*/ 328 w 514"/>
                <a:gd name="T47" fmla="*/ 5 h 553"/>
                <a:gd name="T48" fmla="*/ 286 w 514"/>
                <a:gd name="T49" fmla="*/ 1 h 553"/>
                <a:gd name="T50" fmla="*/ 237 w 514"/>
                <a:gd name="T51" fmla="*/ 6 h 553"/>
                <a:gd name="T52" fmla="*/ 238 w 514"/>
                <a:gd name="T53" fmla="*/ 40 h 553"/>
                <a:gd name="T54" fmla="*/ 235 w 514"/>
                <a:gd name="T55" fmla="*/ 98 h 553"/>
                <a:gd name="T56" fmla="*/ 187 w 514"/>
                <a:gd name="T57" fmla="*/ 100 h 553"/>
                <a:gd name="T58" fmla="*/ 125 w 514"/>
                <a:gd name="T59" fmla="*/ 100 h 553"/>
                <a:gd name="T60" fmla="*/ 85 w 514"/>
                <a:gd name="T61" fmla="*/ 99 h 553"/>
                <a:gd name="T62" fmla="*/ 87 w 514"/>
                <a:gd name="T63" fmla="*/ 110 h 553"/>
                <a:gd name="T64" fmla="*/ 72 w 514"/>
                <a:gd name="T65" fmla="*/ 129 h 553"/>
                <a:gd name="T66" fmla="*/ 50 w 514"/>
                <a:gd name="T67" fmla="*/ 139 h 553"/>
                <a:gd name="T68" fmla="*/ 60 w 514"/>
                <a:gd name="T69" fmla="*/ 162 h 553"/>
                <a:gd name="T70" fmla="*/ 50 w 514"/>
                <a:gd name="T71" fmla="*/ 188 h 553"/>
                <a:gd name="T72" fmla="*/ 40 w 514"/>
                <a:gd name="T73" fmla="*/ 216 h 553"/>
                <a:gd name="T74" fmla="*/ 29 w 514"/>
                <a:gd name="T75" fmla="*/ 247 h 553"/>
                <a:gd name="T76" fmla="*/ 3 w 514"/>
                <a:gd name="T77" fmla="*/ 258 h 553"/>
                <a:gd name="T78" fmla="*/ 19 w 514"/>
                <a:gd name="T79" fmla="*/ 289 h 553"/>
                <a:gd name="T80" fmla="*/ 38 w 514"/>
                <a:gd name="T81" fmla="*/ 319 h 553"/>
                <a:gd name="T82" fmla="*/ 30 w 514"/>
                <a:gd name="T83" fmla="*/ 319 h 553"/>
                <a:gd name="T84" fmla="*/ 53 w 514"/>
                <a:gd name="T85" fmla="*/ 337 h 553"/>
                <a:gd name="T86" fmla="*/ 59 w 514"/>
                <a:gd name="T87" fmla="*/ 362 h 553"/>
                <a:gd name="T88" fmla="*/ 74 w 514"/>
                <a:gd name="T89" fmla="*/ 379 h 553"/>
                <a:gd name="T90" fmla="*/ 92 w 514"/>
                <a:gd name="T91" fmla="*/ 400 h 553"/>
                <a:gd name="T92" fmla="*/ 102 w 514"/>
                <a:gd name="T93" fmla="*/ 421 h 553"/>
                <a:gd name="T94" fmla="*/ 117 w 514"/>
                <a:gd name="T95" fmla="*/ 441 h 553"/>
                <a:gd name="T96" fmla="*/ 150 w 514"/>
                <a:gd name="T97" fmla="*/ 477 h 553"/>
                <a:gd name="T98" fmla="*/ 214 w 514"/>
                <a:gd name="T99" fmla="*/ 547 h 553"/>
                <a:gd name="T100" fmla="*/ 222 w 514"/>
                <a:gd name="T101" fmla="*/ 553 h 553"/>
                <a:gd name="T102" fmla="*/ 241 w 514"/>
                <a:gd name="T103" fmla="*/ 52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553">
                  <a:moveTo>
                    <a:pt x="241" y="527"/>
                  </a:moveTo>
                  <a:cubicBezTo>
                    <a:pt x="253" y="517"/>
                    <a:pt x="275" y="519"/>
                    <a:pt x="290" y="515"/>
                  </a:cubicBezTo>
                  <a:cubicBezTo>
                    <a:pt x="292" y="498"/>
                    <a:pt x="285" y="481"/>
                    <a:pt x="274" y="468"/>
                  </a:cubicBezTo>
                  <a:cubicBezTo>
                    <a:pt x="266" y="457"/>
                    <a:pt x="248" y="437"/>
                    <a:pt x="252" y="422"/>
                  </a:cubicBezTo>
                  <a:cubicBezTo>
                    <a:pt x="264" y="419"/>
                    <a:pt x="276" y="415"/>
                    <a:pt x="289" y="414"/>
                  </a:cubicBezTo>
                  <a:cubicBezTo>
                    <a:pt x="303" y="412"/>
                    <a:pt x="314" y="418"/>
                    <a:pt x="328" y="418"/>
                  </a:cubicBezTo>
                  <a:cubicBezTo>
                    <a:pt x="357" y="418"/>
                    <a:pt x="336" y="365"/>
                    <a:pt x="337" y="349"/>
                  </a:cubicBezTo>
                  <a:cubicBezTo>
                    <a:pt x="349" y="357"/>
                    <a:pt x="362" y="372"/>
                    <a:pt x="372" y="383"/>
                  </a:cubicBezTo>
                  <a:cubicBezTo>
                    <a:pt x="383" y="395"/>
                    <a:pt x="385" y="411"/>
                    <a:pt x="402" y="404"/>
                  </a:cubicBezTo>
                  <a:cubicBezTo>
                    <a:pt x="426" y="396"/>
                    <a:pt x="460" y="376"/>
                    <a:pt x="457" y="417"/>
                  </a:cubicBezTo>
                  <a:cubicBezTo>
                    <a:pt x="469" y="412"/>
                    <a:pt x="491" y="403"/>
                    <a:pt x="499" y="391"/>
                  </a:cubicBezTo>
                  <a:cubicBezTo>
                    <a:pt x="508" y="377"/>
                    <a:pt x="505" y="352"/>
                    <a:pt x="506" y="336"/>
                  </a:cubicBezTo>
                  <a:cubicBezTo>
                    <a:pt x="509" y="313"/>
                    <a:pt x="514" y="293"/>
                    <a:pt x="506" y="271"/>
                  </a:cubicBezTo>
                  <a:cubicBezTo>
                    <a:pt x="501" y="259"/>
                    <a:pt x="498" y="246"/>
                    <a:pt x="493" y="234"/>
                  </a:cubicBezTo>
                  <a:cubicBezTo>
                    <a:pt x="489" y="222"/>
                    <a:pt x="481" y="216"/>
                    <a:pt x="474" y="206"/>
                  </a:cubicBezTo>
                  <a:cubicBezTo>
                    <a:pt x="466" y="195"/>
                    <a:pt x="469" y="194"/>
                    <a:pt x="477" y="182"/>
                  </a:cubicBezTo>
                  <a:cubicBezTo>
                    <a:pt x="484" y="173"/>
                    <a:pt x="491" y="164"/>
                    <a:pt x="498" y="155"/>
                  </a:cubicBezTo>
                  <a:cubicBezTo>
                    <a:pt x="510" y="140"/>
                    <a:pt x="507" y="112"/>
                    <a:pt x="505" y="93"/>
                  </a:cubicBezTo>
                  <a:cubicBezTo>
                    <a:pt x="488" y="93"/>
                    <a:pt x="472" y="87"/>
                    <a:pt x="456" y="86"/>
                  </a:cubicBezTo>
                  <a:cubicBezTo>
                    <a:pt x="437" y="84"/>
                    <a:pt x="420" y="92"/>
                    <a:pt x="403" y="89"/>
                  </a:cubicBezTo>
                  <a:cubicBezTo>
                    <a:pt x="400" y="72"/>
                    <a:pt x="408" y="54"/>
                    <a:pt x="411" y="38"/>
                  </a:cubicBezTo>
                  <a:cubicBezTo>
                    <a:pt x="413" y="27"/>
                    <a:pt x="414" y="16"/>
                    <a:pt x="413" y="4"/>
                  </a:cubicBezTo>
                  <a:cubicBezTo>
                    <a:pt x="407" y="4"/>
                    <a:pt x="400" y="4"/>
                    <a:pt x="393" y="3"/>
                  </a:cubicBezTo>
                  <a:cubicBezTo>
                    <a:pt x="371" y="0"/>
                    <a:pt x="350" y="8"/>
                    <a:pt x="328" y="5"/>
                  </a:cubicBezTo>
                  <a:cubicBezTo>
                    <a:pt x="314" y="4"/>
                    <a:pt x="300" y="0"/>
                    <a:pt x="286" y="1"/>
                  </a:cubicBezTo>
                  <a:cubicBezTo>
                    <a:pt x="270" y="2"/>
                    <a:pt x="254" y="7"/>
                    <a:pt x="237" y="6"/>
                  </a:cubicBezTo>
                  <a:cubicBezTo>
                    <a:pt x="237" y="19"/>
                    <a:pt x="239" y="32"/>
                    <a:pt x="238" y="40"/>
                  </a:cubicBezTo>
                  <a:cubicBezTo>
                    <a:pt x="238" y="55"/>
                    <a:pt x="245" y="85"/>
                    <a:pt x="235" y="98"/>
                  </a:cubicBezTo>
                  <a:cubicBezTo>
                    <a:pt x="227" y="109"/>
                    <a:pt x="197" y="102"/>
                    <a:pt x="187" y="100"/>
                  </a:cubicBezTo>
                  <a:cubicBezTo>
                    <a:pt x="166" y="98"/>
                    <a:pt x="146" y="102"/>
                    <a:pt x="125" y="100"/>
                  </a:cubicBezTo>
                  <a:cubicBezTo>
                    <a:pt x="110" y="99"/>
                    <a:pt x="98" y="97"/>
                    <a:pt x="85" y="99"/>
                  </a:cubicBezTo>
                  <a:cubicBezTo>
                    <a:pt x="86" y="101"/>
                    <a:pt x="87" y="104"/>
                    <a:pt x="87" y="110"/>
                  </a:cubicBezTo>
                  <a:cubicBezTo>
                    <a:pt x="87" y="121"/>
                    <a:pt x="82" y="125"/>
                    <a:pt x="72" y="129"/>
                  </a:cubicBezTo>
                  <a:cubicBezTo>
                    <a:pt x="65" y="133"/>
                    <a:pt x="53" y="130"/>
                    <a:pt x="50" y="139"/>
                  </a:cubicBezTo>
                  <a:cubicBezTo>
                    <a:pt x="48" y="147"/>
                    <a:pt x="58" y="154"/>
                    <a:pt x="60" y="162"/>
                  </a:cubicBezTo>
                  <a:cubicBezTo>
                    <a:pt x="64" y="175"/>
                    <a:pt x="56" y="178"/>
                    <a:pt x="50" y="188"/>
                  </a:cubicBezTo>
                  <a:cubicBezTo>
                    <a:pt x="45" y="196"/>
                    <a:pt x="44" y="207"/>
                    <a:pt x="40" y="216"/>
                  </a:cubicBezTo>
                  <a:cubicBezTo>
                    <a:pt x="37" y="226"/>
                    <a:pt x="34" y="237"/>
                    <a:pt x="29" y="247"/>
                  </a:cubicBezTo>
                  <a:cubicBezTo>
                    <a:pt x="23" y="258"/>
                    <a:pt x="16" y="257"/>
                    <a:pt x="3" y="258"/>
                  </a:cubicBezTo>
                  <a:cubicBezTo>
                    <a:pt x="0" y="267"/>
                    <a:pt x="14" y="281"/>
                    <a:pt x="19" y="289"/>
                  </a:cubicBezTo>
                  <a:cubicBezTo>
                    <a:pt x="24" y="299"/>
                    <a:pt x="31" y="308"/>
                    <a:pt x="38" y="319"/>
                  </a:cubicBezTo>
                  <a:cubicBezTo>
                    <a:pt x="35" y="319"/>
                    <a:pt x="32" y="320"/>
                    <a:pt x="30" y="319"/>
                  </a:cubicBezTo>
                  <a:cubicBezTo>
                    <a:pt x="39" y="324"/>
                    <a:pt x="48" y="327"/>
                    <a:pt x="53" y="337"/>
                  </a:cubicBezTo>
                  <a:cubicBezTo>
                    <a:pt x="56" y="343"/>
                    <a:pt x="65" y="357"/>
                    <a:pt x="59" y="362"/>
                  </a:cubicBezTo>
                  <a:cubicBezTo>
                    <a:pt x="61" y="370"/>
                    <a:pt x="69" y="373"/>
                    <a:pt x="74" y="379"/>
                  </a:cubicBezTo>
                  <a:cubicBezTo>
                    <a:pt x="80" y="385"/>
                    <a:pt x="87" y="393"/>
                    <a:pt x="92" y="400"/>
                  </a:cubicBezTo>
                  <a:cubicBezTo>
                    <a:pt x="97" y="406"/>
                    <a:pt x="98" y="416"/>
                    <a:pt x="102" y="421"/>
                  </a:cubicBezTo>
                  <a:cubicBezTo>
                    <a:pt x="106" y="428"/>
                    <a:pt x="112" y="434"/>
                    <a:pt x="117" y="441"/>
                  </a:cubicBezTo>
                  <a:cubicBezTo>
                    <a:pt x="128" y="453"/>
                    <a:pt x="138" y="466"/>
                    <a:pt x="150" y="477"/>
                  </a:cubicBezTo>
                  <a:cubicBezTo>
                    <a:pt x="174" y="498"/>
                    <a:pt x="190" y="527"/>
                    <a:pt x="214" y="547"/>
                  </a:cubicBezTo>
                  <a:cubicBezTo>
                    <a:pt x="216" y="549"/>
                    <a:pt x="220" y="551"/>
                    <a:pt x="222" y="553"/>
                  </a:cubicBezTo>
                  <a:cubicBezTo>
                    <a:pt x="227" y="542"/>
                    <a:pt x="234" y="532"/>
                    <a:pt x="241" y="52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44"/>
            <p:cNvSpPr>
              <a:spLocks/>
            </p:cNvSpPr>
            <p:nvPr/>
          </p:nvSpPr>
          <p:spPr bwMode="auto">
            <a:xfrm>
              <a:off x="4473" y="1954"/>
              <a:ext cx="51" cy="42"/>
            </a:xfrm>
            <a:custGeom>
              <a:avLst/>
              <a:gdLst>
                <a:gd name="T0" fmla="*/ 112 w 179"/>
                <a:gd name="T1" fmla="*/ 11 h 149"/>
                <a:gd name="T2" fmla="*/ 85 w 179"/>
                <a:gd name="T3" fmla="*/ 18 h 149"/>
                <a:gd name="T4" fmla="*/ 63 w 179"/>
                <a:gd name="T5" fmla="*/ 16 h 149"/>
                <a:gd name="T6" fmla="*/ 44 w 179"/>
                <a:gd name="T7" fmla="*/ 47 h 149"/>
                <a:gd name="T8" fmla="*/ 27 w 179"/>
                <a:gd name="T9" fmla="*/ 79 h 149"/>
                <a:gd name="T10" fmla="*/ 0 w 179"/>
                <a:gd name="T11" fmla="*/ 142 h 149"/>
                <a:gd name="T12" fmla="*/ 52 w 179"/>
                <a:gd name="T13" fmla="*/ 135 h 149"/>
                <a:gd name="T14" fmla="*/ 93 w 179"/>
                <a:gd name="T15" fmla="*/ 123 h 149"/>
                <a:gd name="T16" fmla="*/ 105 w 179"/>
                <a:gd name="T17" fmla="*/ 103 h 149"/>
                <a:gd name="T18" fmla="*/ 135 w 179"/>
                <a:gd name="T19" fmla="*/ 103 h 149"/>
                <a:gd name="T20" fmla="*/ 156 w 179"/>
                <a:gd name="T21" fmla="*/ 109 h 149"/>
                <a:gd name="T22" fmla="*/ 171 w 179"/>
                <a:gd name="T23" fmla="*/ 101 h 149"/>
                <a:gd name="T24" fmla="*/ 167 w 179"/>
                <a:gd name="T25" fmla="*/ 77 h 149"/>
                <a:gd name="T26" fmla="*/ 159 w 179"/>
                <a:gd name="T27" fmla="*/ 50 h 149"/>
                <a:gd name="T28" fmla="*/ 152 w 179"/>
                <a:gd name="T29" fmla="*/ 21 h 149"/>
                <a:gd name="T30" fmla="*/ 140 w 179"/>
                <a:gd name="T31" fmla="*/ 0 h 149"/>
                <a:gd name="T32" fmla="*/ 133 w 179"/>
                <a:gd name="T33" fmla="*/ 1 h 149"/>
                <a:gd name="T34" fmla="*/ 112 w 179"/>
                <a:gd name="T35" fmla="*/ 1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49">
                  <a:moveTo>
                    <a:pt x="112" y="11"/>
                  </a:moveTo>
                  <a:cubicBezTo>
                    <a:pt x="103" y="17"/>
                    <a:pt x="95" y="17"/>
                    <a:pt x="85" y="18"/>
                  </a:cubicBezTo>
                  <a:cubicBezTo>
                    <a:pt x="76" y="19"/>
                    <a:pt x="72" y="17"/>
                    <a:pt x="63" y="16"/>
                  </a:cubicBezTo>
                  <a:cubicBezTo>
                    <a:pt x="60" y="28"/>
                    <a:pt x="50" y="37"/>
                    <a:pt x="44" y="47"/>
                  </a:cubicBezTo>
                  <a:cubicBezTo>
                    <a:pt x="38" y="58"/>
                    <a:pt x="34" y="69"/>
                    <a:pt x="27" y="79"/>
                  </a:cubicBezTo>
                  <a:cubicBezTo>
                    <a:pt x="14" y="99"/>
                    <a:pt x="6" y="119"/>
                    <a:pt x="0" y="142"/>
                  </a:cubicBezTo>
                  <a:cubicBezTo>
                    <a:pt x="11" y="147"/>
                    <a:pt x="38" y="136"/>
                    <a:pt x="52" y="135"/>
                  </a:cubicBezTo>
                  <a:cubicBezTo>
                    <a:pt x="73" y="134"/>
                    <a:pt x="87" y="149"/>
                    <a:pt x="93" y="123"/>
                  </a:cubicBezTo>
                  <a:cubicBezTo>
                    <a:pt x="95" y="113"/>
                    <a:pt x="94" y="107"/>
                    <a:pt x="105" y="103"/>
                  </a:cubicBezTo>
                  <a:cubicBezTo>
                    <a:pt x="113" y="101"/>
                    <a:pt x="126" y="103"/>
                    <a:pt x="135" y="103"/>
                  </a:cubicBezTo>
                  <a:cubicBezTo>
                    <a:pt x="140" y="104"/>
                    <a:pt x="148" y="105"/>
                    <a:pt x="156" y="109"/>
                  </a:cubicBezTo>
                  <a:cubicBezTo>
                    <a:pt x="160" y="106"/>
                    <a:pt x="166" y="107"/>
                    <a:pt x="171" y="101"/>
                  </a:cubicBezTo>
                  <a:cubicBezTo>
                    <a:pt x="179" y="92"/>
                    <a:pt x="172" y="85"/>
                    <a:pt x="167" y="77"/>
                  </a:cubicBezTo>
                  <a:cubicBezTo>
                    <a:pt x="160" y="67"/>
                    <a:pt x="160" y="62"/>
                    <a:pt x="159" y="50"/>
                  </a:cubicBezTo>
                  <a:cubicBezTo>
                    <a:pt x="158" y="41"/>
                    <a:pt x="154" y="29"/>
                    <a:pt x="152" y="21"/>
                  </a:cubicBezTo>
                  <a:cubicBezTo>
                    <a:pt x="149" y="15"/>
                    <a:pt x="143" y="8"/>
                    <a:pt x="140" y="0"/>
                  </a:cubicBezTo>
                  <a:cubicBezTo>
                    <a:pt x="138" y="0"/>
                    <a:pt x="135" y="1"/>
                    <a:pt x="133" y="1"/>
                  </a:cubicBezTo>
                  <a:cubicBezTo>
                    <a:pt x="120" y="1"/>
                    <a:pt x="121" y="4"/>
                    <a:pt x="112" y="1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45"/>
            <p:cNvSpPr>
              <a:spLocks/>
            </p:cNvSpPr>
            <p:nvPr/>
          </p:nvSpPr>
          <p:spPr bwMode="auto">
            <a:xfrm>
              <a:off x="4354" y="1608"/>
              <a:ext cx="294" cy="227"/>
            </a:xfrm>
            <a:custGeom>
              <a:avLst/>
              <a:gdLst>
                <a:gd name="T0" fmla="*/ 378 w 1041"/>
                <a:gd name="T1" fmla="*/ 733 h 807"/>
                <a:gd name="T2" fmla="*/ 453 w 1041"/>
                <a:gd name="T3" fmla="*/ 716 h 807"/>
                <a:gd name="T4" fmla="*/ 515 w 1041"/>
                <a:gd name="T5" fmla="*/ 744 h 807"/>
                <a:gd name="T6" fmla="*/ 591 w 1041"/>
                <a:gd name="T7" fmla="*/ 807 h 807"/>
                <a:gd name="T8" fmla="*/ 686 w 1041"/>
                <a:gd name="T9" fmla="*/ 789 h 807"/>
                <a:gd name="T10" fmla="*/ 750 w 1041"/>
                <a:gd name="T11" fmla="*/ 779 h 807"/>
                <a:gd name="T12" fmla="*/ 850 w 1041"/>
                <a:gd name="T13" fmla="*/ 750 h 807"/>
                <a:gd name="T14" fmla="*/ 874 w 1041"/>
                <a:gd name="T15" fmla="*/ 732 h 807"/>
                <a:gd name="T16" fmla="*/ 914 w 1041"/>
                <a:gd name="T17" fmla="*/ 690 h 807"/>
                <a:gd name="T18" fmla="*/ 1041 w 1041"/>
                <a:gd name="T19" fmla="*/ 688 h 807"/>
                <a:gd name="T20" fmla="*/ 957 w 1041"/>
                <a:gd name="T21" fmla="*/ 593 h 807"/>
                <a:gd name="T22" fmla="*/ 910 w 1041"/>
                <a:gd name="T23" fmla="*/ 506 h 807"/>
                <a:gd name="T24" fmla="*/ 826 w 1041"/>
                <a:gd name="T25" fmla="*/ 421 h 807"/>
                <a:gd name="T26" fmla="*/ 791 w 1041"/>
                <a:gd name="T27" fmla="*/ 371 h 807"/>
                <a:gd name="T28" fmla="*/ 832 w 1041"/>
                <a:gd name="T29" fmla="*/ 342 h 807"/>
                <a:gd name="T30" fmla="*/ 873 w 1041"/>
                <a:gd name="T31" fmla="*/ 276 h 807"/>
                <a:gd name="T32" fmla="*/ 841 w 1041"/>
                <a:gd name="T33" fmla="*/ 250 h 807"/>
                <a:gd name="T34" fmla="*/ 829 w 1041"/>
                <a:gd name="T35" fmla="*/ 195 h 807"/>
                <a:gd name="T36" fmla="*/ 774 w 1041"/>
                <a:gd name="T37" fmla="*/ 134 h 807"/>
                <a:gd name="T38" fmla="*/ 780 w 1041"/>
                <a:gd name="T39" fmla="*/ 8 h 807"/>
                <a:gd name="T40" fmla="*/ 739 w 1041"/>
                <a:gd name="T41" fmla="*/ 33 h 807"/>
                <a:gd name="T42" fmla="*/ 712 w 1041"/>
                <a:gd name="T43" fmla="*/ 71 h 807"/>
                <a:gd name="T44" fmla="*/ 710 w 1041"/>
                <a:gd name="T45" fmla="*/ 115 h 807"/>
                <a:gd name="T46" fmla="*/ 671 w 1041"/>
                <a:gd name="T47" fmla="*/ 152 h 807"/>
                <a:gd name="T48" fmla="*/ 657 w 1041"/>
                <a:gd name="T49" fmla="*/ 177 h 807"/>
                <a:gd name="T50" fmla="*/ 593 w 1041"/>
                <a:gd name="T51" fmla="*/ 235 h 807"/>
                <a:gd name="T52" fmla="*/ 481 w 1041"/>
                <a:gd name="T53" fmla="*/ 197 h 807"/>
                <a:gd name="T54" fmla="*/ 443 w 1041"/>
                <a:gd name="T55" fmla="*/ 235 h 807"/>
                <a:gd name="T56" fmla="*/ 401 w 1041"/>
                <a:gd name="T57" fmla="*/ 272 h 807"/>
                <a:gd name="T58" fmla="*/ 335 w 1041"/>
                <a:gd name="T59" fmla="*/ 274 h 807"/>
                <a:gd name="T60" fmla="*/ 200 w 1041"/>
                <a:gd name="T61" fmla="*/ 257 h 807"/>
                <a:gd name="T62" fmla="*/ 149 w 1041"/>
                <a:gd name="T63" fmla="*/ 191 h 807"/>
                <a:gd name="T64" fmla="*/ 82 w 1041"/>
                <a:gd name="T65" fmla="*/ 194 h 807"/>
                <a:gd name="T66" fmla="*/ 52 w 1041"/>
                <a:gd name="T67" fmla="*/ 245 h 807"/>
                <a:gd name="T68" fmla="*/ 29 w 1041"/>
                <a:gd name="T69" fmla="*/ 291 h 807"/>
                <a:gd name="T70" fmla="*/ 0 w 1041"/>
                <a:gd name="T71" fmla="*/ 360 h 807"/>
                <a:gd name="T72" fmla="*/ 68 w 1041"/>
                <a:gd name="T73" fmla="*/ 421 h 807"/>
                <a:gd name="T74" fmla="*/ 122 w 1041"/>
                <a:gd name="T75" fmla="*/ 489 h 807"/>
                <a:gd name="T76" fmla="*/ 226 w 1041"/>
                <a:gd name="T77" fmla="*/ 590 h 807"/>
                <a:gd name="T78" fmla="*/ 298 w 1041"/>
                <a:gd name="T79" fmla="*/ 68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1" h="807">
                  <a:moveTo>
                    <a:pt x="344" y="710"/>
                  </a:moveTo>
                  <a:cubicBezTo>
                    <a:pt x="353" y="718"/>
                    <a:pt x="366" y="731"/>
                    <a:pt x="378" y="733"/>
                  </a:cubicBezTo>
                  <a:cubicBezTo>
                    <a:pt x="389" y="735"/>
                    <a:pt x="405" y="731"/>
                    <a:pt x="417" y="731"/>
                  </a:cubicBezTo>
                  <a:cubicBezTo>
                    <a:pt x="433" y="731"/>
                    <a:pt x="438" y="722"/>
                    <a:pt x="453" y="716"/>
                  </a:cubicBezTo>
                  <a:cubicBezTo>
                    <a:pt x="470" y="708"/>
                    <a:pt x="472" y="719"/>
                    <a:pt x="486" y="729"/>
                  </a:cubicBezTo>
                  <a:cubicBezTo>
                    <a:pt x="495" y="735"/>
                    <a:pt x="506" y="737"/>
                    <a:pt x="515" y="744"/>
                  </a:cubicBezTo>
                  <a:cubicBezTo>
                    <a:pt x="523" y="750"/>
                    <a:pt x="533" y="757"/>
                    <a:pt x="542" y="764"/>
                  </a:cubicBezTo>
                  <a:cubicBezTo>
                    <a:pt x="559" y="777"/>
                    <a:pt x="573" y="795"/>
                    <a:pt x="591" y="807"/>
                  </a:cubicBezTo>
                  <a:cubicBezTo>
                    <a:pt x="606" y="797"/>
                    <a:pt x="607" y="789"/>
                    <a:pt x="626" y="786"/>
                  </a:cubicBezTo>
                  <a:cubicBezTo>
                    <a:pt x="649" y="783"/>
                    <a:pt x="663" y="781"/>
                    <a:pt x="686" y="789"/>
                  </a:cubicBezTo>
                  <a:cubicBezTo>
                    <a:pt x="700" y="794"/>
                    <a:pt x="711" y="782"/>
                    <a:pt x="723" y="778"/>
                  </a:cubicBezTo>
                  <a:cubicBezTo>
                    <a:pt x="731" y="776"/>
                    <a:pt x="742" y="779"/>
                    <a:pt x="750" y="779"/>
                  </a:cubicBezTo>
                  <a:cubicBezTo>
                    <a:pt x="769" y="781"/>
                    <a:pt x="790" y="782"/>
                    <a:pt x="810" y="781"/>
                  </a:cubicBezTo>
                  <a:cubicBezTo>
                    <a:pt x="832" y="779"/>
                    <a:pt x="836" y="764"/>
                    <a:pt x="850" y="750"/>
                  </a:cubicBezTo>
                  <a:cubicBezTo>
                    <a:pt x="854" y="746"/>
                    <a:pt x="863" y="742"/>
                    <a:pt x="873" y="737"/>
                  </a:cubicBezTo>
                  <a:cubicBezTo>
                    <a:pt x="873" y="735"/>
                    <a:pt x="874" y="734"/>
                    <a:pt x="874" y="732"/>
                  </a:cubicBezTo>
                  <a:cubicBezTo>
                    <a:pt x="877" y="724"/>
                    <a:pt x="888" y="715"/>
                    <a:pt x="892" y="707"/>
                  </a:cubicBezTo>
                  <a:cubicBezTo>
                    <a:pt x="899" y="694"/>
                    <a:pt x="900" y="692"/>
                    <a:pt x="914" y="690"/>
                  </a:cubicBezTo>
                  <a:cubicBezTo>
                    <a:pt x="926" y="689"/>
                    <a:pt x="937" y="687"/>
                    <a:pt x="950" y="687"/>
                  </a:cubicBezTo>
                  <a:cubicBezTo>
                    <a:pt x="979" y="687"/>
                    <a:pt x="1012" y="695"/>
                    <a:pt x="1041" y="688"/>
                  </a:cubicBezTo>
                  <a:cubicBezTo>
                    <a:pt x="1032" y="677"/>
                    <a:pt x="1031" y="658"/>
                    <a:pt x="1024" y="645"/>
                  </a:cubicBezTo>
                  <a:cubicBezTo>
                    <a:pt x="1011" y="616"/>
                    <a:pt x="974" y="619"/>
                    <a:pt x="957" y="593"/>
                  </a:cubicBezTo>
                  <a:cubicBezTo>
                    <a:pt x="945" y="574"/>
                    <a:pt x="934" y="554"/>
                    <a:pt x="925" y="535"/>
                  </a:cubicBezTo>
                  <a:cubicBezTo>
                    <a:pt x="920" y="525"/>
                    <a:pt x="917" y="514"/>
                    <a:pt x="910" y="506"/>
                  </a:cubicBezTo>
                  <a:cubicBezTo>
                    <a:pt x="902" y="496"/>
                    <a:pt x="893" y="488"/>
                    <a:pt x="884" y="479"/>
                  </a:cubicBezTo>
                  <a:cubicBezTo>
                    <a:pt x="866" y="459"/>
                    <a:pt x="847" y="439"/>
                    <a:pt x="826" y="421"/>
                  </a:cubicBezTo>
                  <a:cubicBezTo>
                    <a:pt x="813" y="410"/>
                    <a:pt x="790" y="391"/>
                    <a:pt x="772" y="392"/>
                  </a:cubicBezTo>
                  <a:cubicBezTo>
                    <a:pt x="779" y="386"/>
                    <a:pt x="786" y="379"/>
                    <a:pt x="791" y="371"/>
                  </a:cubicBezTo>
                  <a:cubicBezTo>
                    <a:pt x="795" y="364"/>
                    <a:pt x="797" y="354"/>
                    <a:pt x="804" y="349"/>
                  </a:cubicBezTo>
                  <a:cubicBezTo>
                    <a:pt x="811" y="344"/>
                    <a:pt x="824" y="344"/>
                    <a:pt x="832" y="342"/>
                  </a:cubicBezTo>
                  <a:cubicBezTo>
                    <a:pt x="843" y="339"/>
                    <a:pt x="852" y="339"/>
                    <a:pt x="863" y="339"/>
                  </a:cubicBezTo>
                  <a:cubicBezTo>
                    <a:pt x="871" y="320"/>
                    <a:pt x="872" y="296"/>
                    <a:pt x="873" y="276"/>
                  </a:cubicBezTo>
                  <a:cubicBezTo>
                    <a:pt x="873" y="271"/>
                    <a:pt x="873" y="264"/>
                    <a:pt x="873" y="258"/>
                  </a:cubicBezTo>
                  <a:cubicBezTo>
                    <a:pt x="865" y="260"/>
                    <a:pt x="845" y="256"/>
                    <a:pt x="841" y="250"/>
                  </a:cubicBezTo>
                  <a:cubicBezTo>
                    <a:pt x="835" y="239"/>
                    <a:pt x="848" y="227"/>
                    <a:pt x="847" y="217"/>
                  </a:cubicBezTo>
                  <a:cubicBezTo>
                    <a:pt x="846" y="207"/>
                    <a:pt x="836" y="203"/>
                    <a:pt x="829" y="195"/>
                  </a:cubicBezTo>
                  <a:cubicBezTo>
                    <a:pt x="822" y="186"/>
                    <a:pt x="823" y="177"/>
                    <a:pt x="819" y="167"/>
                  </a:cubicBezTo>
                  <a:cubicBezTo>
                    <a:pt x="812" y="141"/>
                    <a:pt x="783" y="152"/>
                    <a:pt x="774" y="134"/>
                  </a:cubicBezTo>
                  <a:cubicBezTo>
                    <a:pt x="763" y="112"/>
                    <a:pt x="768" y="70"/>
                    <a:pt x="769" y="45"/>
                  </a:cubicBezTo>
                  <a:cubicBezTo>
                    <a:pt x="770" y="31"/>
                    <a:pt x="773" y="21"/>
                    <a:pt x="780" y="8"/>
                  </a:cubicBezTo>
                  <a:cubicBezTo>
                    <a:pt x="767" y="7"/>
                    <a:pt x="753" y="0"/>
                    <a:pt x="739" y="4"/>
                  </a:cubicBezTo>
                  <a:cubicBezTo>
                    <a:pt x="716" y="10"/>
                    <a:pt x="742" y="19"/>
                    <a:pt x="739" y="33"/>
                  </a:cubicBezTo>
                  <a:cubicBezTo>
                    <a:pt x="724" y="33"/>
                    <a:pt x="706" y="29"/>
                    <a:pt x="692" y="32"/>
                  </a:cubicBezTo>
                  <a:cubicBezTo>
                    <a:pt x="706" y="42"/>
                    <a:pt x="719" y="53"/>
                    <a:pt x="712" y="71"/>
                  </a:cubicBezTo>
                  <a:cubicBezTo>
                    <a:pt x="709" y="81"/>
                    <a:pt x="705" y="79"/>
                    <a:pt x="707" y="90"/>
                  </a:cubicBezTo>
                  <a:cubicBezTo>
                    <a:pt x="709" y="100"/>
                    <a:pt x="712" y="104"/>
                    <a:pt x="710" y="115"/>
                  </a:cubicBezTo>
                  <a:cubicBezTo>
                    <a:pt x="709" y="124"/>
                    <a:pt x="705" y="135"/>
                    <a:pt x="696" y="141"/>
                  </a:cubicBezTo>
                  <a:cubicBezTo>
                    <a:pt x="687" y="148"/>
                    <a:pt x="676" y="144"/>
                    <a:pt x="671" y="152"/>
                  </a:cubicBezTo>
                  <a:cubicBezTo>
                    <a:pt x="669" y="155"/>
                    <a:pt x="670" y="163"/>
                    <a:pt x="667" y="167"/>
                  </a:cubicBezTo>
                  <a:cubicBezTo>
                    <a:pt x="665" y="171"/>
                    <a:pt x="660" y="173"/>
                    <a:pt x="657" y="177"/>
                  </a:cubicBezTo>
                  <a:cubicBezTo>
                    <a:pt x="651" y="184"/>
                    <a:pt x="647" y="192"/>
                    <a:pt x="641" y="200"/>
                  </a:cubicBezTo>
                  <a:cubicBezTo>
                    <a:pt x="627" y="218"/>
                    <a:pt x="617" y="233"/>
                    <a:pt x="593" y="235"/>
                  </a:cubicBezTo>
                  <a:cubicBezTo>
                    <a:pt x="568" y="238"/>
                    <a:pt x="557" y="224"/>
                    <a:pt x="538" y="209"/>
                  </a:cubicBezTo>
                  <a:cubicBezTo>
                    <a:pt x="519" y="194"/>
                    <a:pt x="504" y="189"/>
                    <a:pt x="481" y="197"/>
                  </a:cubicBezTo>
                  <a:cubicBezTo>
                    <a:pt x="466" y="202"/>
                    <a:pt x="466" y="204"/>
                    <a:pt x="464" y="218"/>
                  </a:cubicBezTo>
                  <a:cubicBezTo>
                    <a:pt x="462" y="233"/>
                    <a:pt x="459" y="233"/>
                    <a:pt x="443" y="235"/>
                  </a:cubicBezTo>
                  <a:cubicBezTo>
                    <a:pt x="430" y="237"/>
                    <a:pt x="422" y="235"/>
                    <a:pt x="415" y="246"/>
                  </a:cubicBezTo>
                  <a:cubicBezTo>
                    <a:pt x="410" y="254"/>
                    <a:pt x="412" y="267"/>
                    <a:pt x="401" y="272"/>
                  </a:cubicBezTo>
                  <a:cubicBezTo>
                    <a:pt x="393" y="276"/>
                    <a:pt x="376" y="274"/>
                    <a:pt x="367" y="273"/>
                  </a:cubicBezTo>
                  <a:cubicBezTo>
                    <a:pt x="356" y="273"/>
                    <a:pt x="346" y="273"/>
                    <a:pt x="335" y="274"/>
                  </a:cubicBezTo>
                  <a:cubicBezTo>
                    <a:pt x="331" y="245"/>
                    <a:pt x="276" y="256"/>
                    <a:pt x="256" y="263"/>
                  </a:cubicBezTo>
                  <a:cubicBezTo>
                    <a:pt x="233" y="270"/>
                    <a:pt x="222" y="270"/>
                    <a:pt x="200" y="257"/>
                  </a:cubicBezTo>
                  <a:cubicBezTo>
                    <a:pt x="181" y="246"/>
                    <a:pt x="171" y="235"/>
                    <a:pt x="164" y="213"/>
                  </a:cubicBezTo>
                  <a:cubicBezTo>
                    <a:pt x="161" y="203"/>
                    <a:pt x="159" y="195"/>
                    <a:pt x="149" y="191"/>
                  </a:cubicBezTo>
                  <a:cubicBezTo>
                    <a:pt x="139" y="188"/>
                    <a:pt x="126" y="194"/>
                    <a:pt x="116" y="194"/>
                  </a:cubicBezTo>
                  <a:cubicBezTo>
                    <a:pt x="107" y="194"/>
                    <a:pt x="90" y="190"/>
                    <a:pt x="82" y="194"/>
                  </a:cubicBezTo>
                  <a:cubicBezTo>
                    <a:pt x="71" y="200"/>
                    <a:pt x="75" y="213"/>
                    <a:pt x="71" y="224"/>
                  </a:cubicBezTo>
                  <a:cubicBezTo>
                    <a:pt x="67" y="233"/>
                    <a:pt x="56" y="236"/>
                    <a:pt x="52" y="245"/>
                  </a:cubicBezTo>
                  <a:cubicBezTo>
                    <a:pt x="48" y="254"/>
                    <a:pt x="55" y="266"/>
                    <a:pt x="44" y="273"/>
                  </a:cubicBezTo>
                  <a:cubicBezTo>
                    <a:pt x="32" y="281"/>
                    <a:pt x="24" y="271"/>
                    <a:pt x="29" y="291"/>
                  </a:cubicBezTo>
                  <a:cubicBezTo>
                    <a:pt x="31" y="301"/>
                    <a:pt x="35" y="311"/>
                    <a:pt x="35" y="322"/>
                  </a:cubicBezTo>
                  <a:cubicBezTo>
                    <a:pt x="35" y="346"/>
                    <a:pt x="21" y="360"/>
                    <a:pt x="0" y="360"/>
                  </a:cubicBezTo>
                  <a:cubicBezTo>
                    <a:pt x="3" y="371"/>
                    <a:pt x="3" y="384"/>
                    <a:pt x="12" y="393"/>
                  </a:cubicBezTo>
                  <a:cubicBezTo>
                    <a:pt x="26" y="407"/>
                    <a:pt x="51" y="409"/>
                    <a:pt x="68" y="421"/>
                  </a:cubicBezTo>
                  <a:cubicBezTo>
                    <a:pt x="82" y="431"/>
                    <a:pt x="98" y="448"/>
                    <a:pt x="107" y="464"/>
                  </a:cubicBezTo>
                  <a:cubicBezTo>
                    <a:pt x="112" y="472"/>
                    <a:pt x="114" y="482"/>
                    <a:pt x="122" y="489"/>
                  </a:cubicBezTo>
                  <a:cubicBezTo>
                    <a:pt x="130" y="496"/>
                    <a:pt x="141" y="501"/>
                    <a:pt x="150" y="507"/>
                  </a:cubicBezTo>
                  <a:cubicBezTo>
                    <a:pt x="181" y="526"/>
                    <a:pt x="206" y="560"/>
                    <a:pt x="226" y="590"/>
                  </a:cubicBezTo>
                  <a:cubicBezTo>
                    <a:pt x="244" y="618"/>
                    <a:pt x="266" y="643"/>
                    <a:pt x="284" y="670"/>
                  </a:cubicBezTo>
                  <a:cubicBezTo>
                    <a:pt x="289" y="675"/>
                    <a:pt x="294" y="679"/>
                    <a:pt x="298" y="682"/>
                  </a:cubicBezTo>
                  <a:cubicBezTo>
                    <a:pt x="314" y="692"/>
                    <a:pt x="329" y="697"/>
                    <a:pt x="344" y="7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46"/>
            <p:cNvSpPr>
              <a:spLocks/>
            </p:cNvSpPr>
            <p:nvPr/>
          </p:nvSpPr>
          <p:spPr bwMode="auto">
            <a:xfrm>
              <a:off x="4474" y="1983"/>
              <a:ext cx="51" cy="57"/>
            </a:xfrm>
            <a:custGeom>
              <a:avLst/>
              <a:gdLst>
                <a:gd name="T0" fmla="*/ 24 w 182"/>
                <a:gd name="T1" fmla="*/ 107 h 203"/>
                <a:gd name="T2" fmla="*/ 44 w 182"/>
                <a:gd name="T3" fmla="*/ 109 h 203"/>
                <a:gd name="T4" fmla="*/ 44 w 182"/>
                <a:gd name="T5" fmla="*/ 129 h 203"/>
                <a:gd name="T6" fmla="*/ 53 w 182"/>
                <a:gd name="T7" fmla="*/ 166 h 203"/>
                <a:gd name="T8" fmla="*/ 60 w 182"/>
                <a:gd name="T9" fmla="*/ 184 h 203"/>
                <a:gd name="T10" fmla="*/ 62 w 182"/>
                <a:gd name="T11" fmla="*/ 203 h 203"/>
                <a:gd name="T12" fmla="*/ 69 w 182"/>
                <a:gd name="T13" fmla="*/ 187 h 203"/>
                <a:gd name="T14" fmla="*/ 98 w 182"/>
                <a:gd name="T15" fmla="*/ 160 h 203"/>
                <a:gd name="T16" fmla="*/ 155 w 182"/>
                <a:gd name="T17" fmla="*/ 95 h 203"/>
                <a:gd name="T18" fmla="*/ 150 w 182"/>
                <a:gd name="T19" fmla="*/ 51 h 203"/>
                <a:gd name="T20" fmla="*/ 147 w 182"/>
                <a:gd name="T21" fmla="*/ 18 h 203"/>
                <a:gd name="T22" fmla="*/ 154 w 182"/>
                <a:gd name="T23" fmla="*/ 8 h 203"/>
                <a:gd name="T24" fmla="*/ 133 w 182"/>
                <a:gd name="T25" fmla="*/ 2 h 203"/>
                <a:gd name="T26" fmla="*/ 103 w 182"/>
                <a:gd name="T27" fmla="*/ 2 h 203"/>
                <a:gd name="T28" fmla="*/ 91 w 182"/>
                <a:gd name="T29" fmla="*/ 22 h 203"/>
                <a:gd name="T30" fmla="*/ 50 w 182"/>
                <a:gd name="T31" fmla="*/ 34 h 203"/>
                <a:gd name="T32" fmla="*/ 0 w 182"/>
                <a:gd name="T33" fmla="*/ 41 h 203"/>
                <a:gd name="T34" fmla="*/ 11 w 182"/>
                <a:gd name="T35" fmla="*/ 57 h 203"/>
                <a:gd name="T36" fmla="*/ 24 w 182"/>
                <a:gd name="T37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203">
                  <a:moveTo>
                    <a:pt x="24" y="107"/>
                  </a:moveTo>
                  <a:cubicBezTo>
                    <a:pt x="29" y="108"/>
                    <a:pt x="40" y="105"/>
                    <a:pt x="44" y="109"/>
                  </a:cubicBezTo>
                  <a:cubicBezTo>
                    <a:pt x="47" y="113"/>
                    <a:pt x="44" y="124"/>
                    <a:pt x="44" y="129"/>
                  </a:cubicBezTo>
                  <a:cubicBezTo>
                    <a:pt x="43" y="144"/>
                    <a:pt x="48" y="153"/>
                    <a:pt x="53" y="166"/>
                  </a:cubicBezTo>
                  <a:cubicBezTo>
                    <a:pt x="55" y="172"/>
                    <a:pt x="59" y="178"/>
                    <a:pt x="60" y="184"/>
                  </a:cubicBezTo>
                  <a:cubicBezTo>
                    <a:pt x="62" y="189"/>
                    <a:pt x="60" y="197"/>
                    <a:pt x="62" y="203"/>
                  </a:cubicBezTo>
                  <a:cubicBezTo>
                    <a:pt x="63" y="197"/>
                    <a:pt x="65" y="192"/>
                    <a:pt x="69" y="187"/>
                  </a:cubicBezTo>
                  <a:cubicBezTo>
                    <a:pt x="78" y="178"/>
                    <a:pt x="88" y="169"/>
                    <a:pt x="98" y="160"/>
                  </a:cubicBezTo>
                  <a:cubicBezTo>
                    <a:pt x="119" y="141"/>
                    <a:pt x="132" y="112"/>
                    <a:pt x="155" y="95"/>
                  </a:cubicBezTo>
                  <a:cubicBezTo>
                    <a:pt x="182" y="75"/>
                    <a:pt x="160" y="74"/>
                    <a:pt x="150" y="51"/>
                  </a:cubicBezTo>
                  <a:cubicBezTo>
                    <a:pt x="146" y="43"/>
                    <a:pt x="145" y="28"/>
                    <a:pt x="147" y="18"/>
                  </a:cubicBezTo>
                  <a:cubicBezTo>
                    <a:pt x="149" y="12"/>
                    <a:pt x="151" y="9"/>
                    <a:pt x="154" y="8"/>
                  </a:cubicBezTo>
                  <a:cubicBezTo>
                    <a:pt x="146" y="4"/>
                    <a:pt x="138" y="3"/>
                    <a:pt x="133" y="2"/>
                  </a:cubicBezTo>
                  <a:cubicBezTo>
                    <a:pt x="124" y="2"/>
                    <a:pt x="111" y="0"/>
                    <a:pt x="103" y="2"/>
                  </a:cubicBezTo>
                  <a:cubicBezTo>
                    <a:pt x="92" y="6"/>
                    <a:pt x="93" y="12"/>
                    <a:pt x="91" y="22"/>
                  </a:cubicBezTo>
                  <a:cubicBezTo>
                    <a:pt x="85" y="48"/>
                    <a:pt x="71" y="33"/>
                    <a:pt x="50" y="34"/>
                  </a:cubicBezTo>
                  <a:cubicBezTo>
                    <a:pt x="36" y="35"/>
                    <a:pt x="12" y="45"/>
                    <a:pt x="0" y="41"/>
                  </a:cubicBezTo>
                  <a:cubicBezTo>
                    <a:pt x="4" y="47"/>
                    <a:pt x="8" y="52"/>
                    <a:pt x="11" y="57"/>
                  </a:cubicBezTo>
                  <a:cubicBezTo>
                    <a:pt x="20" y="73"/>
                    <a:pt x="15" y="93"/>
                    <a:pt x="24" y="10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47"/>
            <p:cNvSpPr>
              <a:spLocks/>
            </p:cNvSpPr>
            <p:nvPr/>
          </p:nvSpPr>
          <p:spPr bwMode="auto">
            <a:xfrm>
              <a:off x="4492" y="1816"/>
              <a:ext cx="133" cy="144"/>
            </a:xfrm>
            <a:custGeom>
              <a:avLst/>
              <a:gdLst>
                <a:gd name="T0" fmla="*/ 100 w 470"/>
                <a:gd name="T1" fmla="*/ 88 h 510"/>
                <a:gd name="T2" fmla="*/ 93 w 470"/>
                <a:gd name="T3" fmla="*/ 142 h 510"/>
                <a:gd name="T4" fmla="*/ 122 w 470"/>
                <a:gd name="T5" fmla="*/ 175 h 510"/>
                <a:gd name="T6" fmla="*/ 162 w 470"/>
                <a:gd name="T7" fmla="*/ 167 h 510"/>
                <a:gd name="T8" fmla="*/ 155 w 470"/>
                <a:gd name="T9" fmla="*/ 188 h 510"/>
                <a:gd name="T10" fmla="*/ 152 w 470"/>
                <a:gd name="T11" fmla="*/ 213 h 510"/>
                <a:gd name="T12" fmla="*/ 122 w 470"/>
                <a:gd name="T13" fmla="*/ 242 h 510"/>
                <a:gd name="T14" fmla="*/ 96 w 470"/>
                <a:gd name="T15" fmla="*/ 275 h 510"/>
                <a:gd name="T16" fmla="*/ 72 w 470"/>
                <a:gd name="T17" fmla="*/ 271 h 510"/>
                <a:gd name="T18" fmla="*/ 24 w 470"/>
                <a:gd name="T19" fmla="*/ 341 h 510"/>
                <a:gd name="T20" fmla="*/ 15 w 470"/>
                <a:gd name="T21" fmla="*/ 390 h 510"/>
                <a:gd name="T22" fmla="*/ 22 w 470"/>
                <a:gd name="T23" fmla="*/ 407 h 510"/>
                <a:gd name="T24" fmla="*/ 11 w 470"/>
                <a:gd name="T25" fmla="*/ 425 h 510"/>
                <a:gd name="T26" fmla="*/ 0 w 470"/>
                <a:gd name="T27" fmla="*/ 486 h 510"/>
                <a:gd name="T28" fmla="*/ 0 w 470"/>
                <a:gd name="T29" fmla="*/ 507 h 510"/>
                <a:gd name="T30" fmla="*/ 17 w 470"/>
                <a:gd name="T31" fmla="*/ 509 h 510"/>
                <a:gd name="T32" fmla="*/ 44 w 470"/>
                <a:gd name="T33" fmla="*/ 502 h 510"/>
                <a:gd name="T34" fmla="*/ 65 w 470"/>
                <a:gd name="T35" fmla="*/ 492 h 510"/>
                <a:gd name="T36" fmla="*/ 72 w 470"/>
                <a:gd name="T37" fmla="*/ 491 h 510"/>
                <a:gd name="T38" fmla="*/ 70 w 470"/>
                <a:gd name="T39" fmla="*/ 482 h 510"/>
                <a:gd name="T40" fmla="*/ 116 w 470"/>
                <a:gd name="T41" fmla="*/ 479 h 510"/>
                <a:gd name="T42" fmla="*/ 161 w 470"/>
                <a:gd name="T43" fmla="*/ 480 h 510"/>
                <a:gd name="T44" fmla="*/ 185 w 470"/>
                <a:gd name="T45" fmla="*/ 479 h 510"/>
                <a:gd name="T46" fmla="*/ 191 w 470"/>
                <a:gd name="T47" fmla="*/ 472 h 510"/>
                <a:gd name="T48" fmla="*/ 184 w 470"/>
                <a:gd name="T49" fmla="*/ 462 h 510"/>
                <a:gd name="T50" fmla="*/ 184 w 470"/>
                <a:gd name="T51" fmla="*/ 454 h 510"/>
                <a:gd name="T52" fmla="*/ 179 w 470"/>
                <a:gd name="T53" fmla="*/ 449 h 510"/>
                <a:gd name="T54" fmla="*/ 196 w 470"/>
                <a:gd name="T55" fmla="*/ 427 h 510"/>
                <a:gd name="T56" fmla="*/ 207 w 470"/>
                <a:gd name="T57" fmla="*/ 400 h 510"/>
                <a:gd name="T58" fmla="*/ 203 w 470"/>
                <a:gd name="T59" fmla="*/ 389 h 510"/>
                <a:gd name="T60" fmla="*/ 216 w 470"/>
                <a:gd name="T61" fmla="*/ 381 h 510"/>
                <a:gd name="T62" fmla="*/ 245 w 470"/>
                <a:gd name="T63" fmla="*/ 374 h 510"/>
                <a:gd name="T64" fmla="*/ 272 w 470"/>
                <a:gd name="T65" fmla="*/ 362 h 510"/>
                <a:gd name="T66" fmla="*/ 282 w 470"/>
                <a:gd name="T67" fmla="*/ 363 h 510"/>
                <a:gd name="T68" fmla="*/ 295 w 470"/>
                <a:gd name="T69" fmla="*/ 370 h 510"/>
                <a:gd name="T70" fmla="*/ 310 w 470"/>
                <a:gd name="T71" fmla="*/ 345 h 510"/>
                <a:gd name="T72" fmla="*/ 330 w 470"/>
                <a:gd name="T73" fmla="*/ 346 h 510"/>
                <a:gd name="T74" fmla="*/ 341 w 470"/>
                <a:gd name="T75" fmla="*/ 345 h 510"/>
                <a:gd name="T76" fmla="*/ 349 w 470"/>
                <a:gd name="T77" fmla="*/ 352 h 510"/>
                <a:gd name="T78" fmla="*/ 357 w 470"/>
                <a:gd name="T79" fmla="*/ 357 h 510"/>
                <a:gd name="T80" fmla="*/ 369 w 470"/>
                <a:gd name="T81" fmla="*/ 353 h 510"/>
                <a:gd name="T82" fmla="*/ 371 w 470"/>
                <a:gd name="T83" fmla="*/ 363 h 510"/>
                <a:gd name="T84" fmla="*/ 390 w 470"/>
                <a:gd name="T85" fmla="*/ 358 h 510"/>
                <a:gd name="T86" fmla="*/ 396 w 470"/>
                <a:gd name="T87" fmla="*/ 348 h 510"/>
                <a:gd name="T88" fmla="*/ 434 w 470"/>
                <a:gd name="T89" fmla="*/ 274 h 510"/>
                <a:gd name="T90" fmla="*/ 446 w 470"/>
                <a:gd name="T91" fmla="*/ 246 h 510"/>
                <a:gd name="T92" fmla="*/ 467 w 470"/>
                <a:gd name="T93" fmla="*/ 218 h 510"/>
                <a:gd name="T94" fmla="*/ 448 w 470"/>
                <a:gd name="T95" fmla="*/ 153 h 510"/>
                <a:gd name="T96" fmla="*/ 395 w 470"/>
                <a:gd name="T97" fmla="*/ 23 h 510"/>
                <a:gd name="T98" fmla="*/ 383 w 470"/>
                <a:gd name="T99" fmla="*/ 0 h 510"/>
                <a:gd name="T100" fmla="*/ 360 w 470"/>
                <a:gd name="T101" fmla="*/ 13 h 510"/>
                <a:gd name="T102" fmla="*/ 320 w 470"/>
                <a:gd name="T103" fmla="*/ 44 h 510"/>
                <a:gd name="T104" fmla="*/ 260 w 470"/>
                <a:gd name="T105" fmla="*/ 42 h 510"/>
                <a:gd name="T106" fmla="*/ 233 w 470"/>
                <a:gd name="T107" fmla="*/ 41 h 510"/>
                <a:gd name="T108" fmla="*/ 196 w 470"/>
                <a:gd name="T109" fmla="*/ 52 h 510"/>
                <a:gd name="T110" fmla="*/ 136 w 470"/>
                <a:gd name="T111" fmla="*/ 49 h 510"/>
                <a:gd name="T112" fmla="*/ 101 w 470"/>
                <a:gd name="T113" fmla="*/ 70 h 510"/>
                <a:gd name="T114" fmla="*/ 98 w 470"/>
                <a:gd name="T115" fmla="*/ 68 h 510"/>
                <a:gd name="T116" fmla="*/ 100 w 470"/>
                <a:gd name="T117" fmla="*/ 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0" h="510">
                  <a:moveTo>
                    <a:pt x="100" y="88"/>
                  </a:moveTo>
                  <a:cubicBezTo>
                    <a:pt x="98" y="106"/>
                    <a:pt x="92" y="122"/>
                    <a:pt x="93" y="142"/>
                  </a:cubicBezTo>
                  <a:cubicBezTo>
                    <a:pt x="94" y="162"/>
                    <a:pt x="107" y="164"/>
                    <a:pt x="122" y="175"/>
                  </a:cubicBezTo>
                  <a:cubicBezTo>
                    <a:pt x="145" y="194"/>
                    <a:pt x="143" y="169"/>
                    <a:pt x="162" y="167"/>
                  </a:cubicBezTo>
                  <a:cubicBezTo>
                    <a:pt x="162" y="174"/>
                    <a:pt x="156" y="180"/>
                    <a:pt x="155" y="188"/>
                  </a:cubicBezTo>
                  <a:cubicBezTo>
                    <a:pt x="153" y="196"/>
                    <a:pt x="155" y="205"/>
                    <a:pt x="152" y="213"/>
                  </a:cubicBezTo>
                  <a:cubicBezTo>
                    <a:pt x="147" y="228"/>
                    <a:pt x="136" y="235"/>
                    <a:pt x="122" y="242"/>
                  </a:cubicBezTo>
                  <a:cubicBezTo>
                    <a:pt x="106" y="250"/>
                    <a:pt x="106" y="260"/>
                    <a:pt x="96" y="275"/>
                  </a:cubicBezTo>
                  <a:cubicBezTo>
                    <a:pt x="86" y="291"/>
                    <a:pt x="71" y="295"/>
                    <a:pt x="72" y="271"/>
                  </a:cubicBezTo>
                  <a:cubicBezTo>
                    <a:pt x="41" y="265"/>
                    <a:pt x="27" y="322"/>
                    <a:pt x="24" y="341"/>
                  </a:cubicBezTo>
                  <a:cubicBezTo>
                    <a:pt x="22" y="352"/>
                    <a:pt x="11" y="382"/>
                    <a:pt x="15" y="390"/>
                  </a:cubicBezTo>
                  <a:cubicBezTo>
                    <a:pt x="18" y="400"/>
                    <a:pt x="25" y="392"/>
                    <a:pt x="22" y="407"/>
                  </a:cubicBezTo>
                  <a:cubicBezTo>
                    <a:pt x="21" y="414"/>
                    <a:pt x="18" y="424"/>
                    <a:pt x="11" y="425"/>
                  </a:cubicBezTo>
                  <a:cubicBezTo>
                    <a:pt x="12" y="446"/>
                    <a:pt x="1" y="466"/>
                    <a:pt x="0" y="486"/>
                  </a:cubicBezTo>
                  <a:cubicBezTo>
                    <a:pt x="0" y="493"/>
                    <a:pt x="0" y="500"/>
                    <a:pt x="0" y="507"/>
                  </a:cubicBezTo>
                  <a:cubicBezTo>
                    <a:pt x="6" y="508"/>
                    <a:pt x="10" y="510"/>
                    <a:pt x="17" y="509"/>
                  </a:cubicBezTo>
                  <a:cubicBezTo>
                    <a:pt x="27" y="508"/>
                    <a:pt x="35" y="508"/>
                    <a:pt x="44" y="502"/>
                  </a:cubicBezTo>
                  <a:cubicBezTo>
                    <a:pt x="53" y="495"/>
                    <a:pt x="52" y="492"/>
                    <a:pt x="65" y="492"/>
                  </a:cubicBezTo>
                  <a:cubicBezTo>
                    <a:pt x="67" y="492"/>
                    <a:pt x="70" y="491"/>
                    <a:pt x="72" y="491"/>
                  </a:cubicBezTo>
                  <a:cubicBezTo>
                    <a:pt x="70" y="488"/>
                    <a:pt x="70" y="485"/>
                    <a:pt x="70" y="482"/>
                  </a:cubicBezTo>
                  <a:cubicBezTo>
                    <a:pt x="85" y="478"/>
                    <a:pt x="101" y="480"/>
                    <a:pt x="116" y="479"/>
                  </a:cubicBezTo>
                  <a:cubicBezTo>
                    <a:pt x="132" y="477"/>
                    <a:pt x="146" y="479"/>
                    <a:pt x="161" y="480"/>
                  </a:cubicBezTo>
                  <a:cubicBezTo>
                    <a:pt x="168" y="480"/>
                    <a:pt x="178" y="476"/>
                    <a:pt x="185" y="479"/>
                  </a:cubicBezTo>
                  <a:cubicBezTo>
                    <a:pt x="188" y="477"/>
                    <a:pt x="189" y="474"/>
                    <a:pt x="191" y="472"/>
                  </a:cubicBezTo>
                  <a:cubicBezTo>
                    <a:pt x="188" y="469"/>
                    <a:pt x="185" y="465"/>
                    <a:pt x="184" y="462"/>
                  </a:cubicBezTo>
                  <a:cubicBezTo>
                    <a:pt x="184" y="460"/>
                    <a:pt x="185" y="456"/>
                    <a:pt x="184" y="454"/>
                  </a:cubicBezTo>
                  <a:cubicBezTo>
                    <a:pt x="184" y="454"/>
                    <a:pt x="179" y="446"/>
                    <a:pt x="179" y="449"/>
                  </a:cubicBezTo>
                  <a:cubicBezTo>
                    <a:pt x="179" y="440"/>
                    <a:pt x="189" y="435"/>
                    <a:pt x="196" y="427"/>
                  </a:cubicBezTo>
                  <a:cubicBezTo>
                    <a:pt x="201" y="420"/>
                    <a:pt x="206" y="409"/>
                    <a:pt x="207" y="400"/>
                  </a:cubicBezTo>
                  <a:cubicBezTo>
                    <a:pt x="207" y="394"/>
                    <a:pt x="200" y="396"/>
                    <a:pt x="203" y="389"/>
                  </a:cubicBezTo>
                  <a:cubicBezTo>
                    <a:pt x="205" y="382"/>
                    <a:pt x="211" y="383"/>
                    <a:pt x="216" y="381"/>
                  </a:cubicBezTo>
                  <a:cubicBezTo>
                    <a:pt x="226" y="378"/>
                    <a:pt x="236" y="378"/>
                    <a:pt x="245" y="374"/>
                  </a:cubicBezTo>
                  <a:cubicBezTo>
                    <a:pt x="255" y="370"/>
                    <a:pt x="260" y="363"/>
                    <a:pt x="272" y="362"/>
                  </a:cubicBezTo>
                  <a:cubicBezTo>
                    <a:pt x="278" y="362"/>
                    <a:pt x="277" y="361"/>
                    <a:pt x="282" y="363"/>
                  </a:cubicBezTo>
                  <a:cubicBezTo>
                    <a:pt x="284" y="363"/>
                    <a:pt x="294" y="371"/>
                    <a:pt x="295" y="370"/>
                  </a:cubicBezTo>
                  <a:cubicBezTo>
                    <a:pt x="305" y="369"/>
                    <a:pt x="306" y="352"/>
                    <a:pt x="310" y="345"/>
                  </a:cubicBezTo>
                  <a:cubicBezTo>
                    <a:pt x="317" y="334"/>
                    <a:pt x="332" y="326"/>
                    <a:pt x="330" y="346"/>
                  </a:cubicBezTo>
                  <a:cubicBezTo>
                    <a:pt x="332" y="346"/>
                    <a:pt x="340" y="344"/>
                    <a:pt x="341" y="345"/>
                  </a:cubicBezTo>
                  <a:cubicBezTo>
                    <a:pt x="345" y="347"/>
                    <a:pt x="346" y="350"/>
                    <a:pt x="349" y="352"/>
                  </a:cubicBezTo>
                  <a:cubicBezTo>
                    <a:pt x="353" y="354"/>
                    <a:pt x="350" y="355"/>
                    <a:pt x="357" y="357"/>
                  </a:cubicBezTo>
                  <a:cubicBezTo>
                    <a:pt x="360" y="358"/>
                    <a:pt x="367" y="354"/>
                    <a:pt x="369" y="353"/>
                  </a:cubicBezTo>
                  <a:cubicBezTo>
                    <a:pt x="369" y="357"/>
                    <a:pt x="372" y="360"/>
                    <a:pt x="371" y="363"/>
                  </a:cubicBezTo>
                  <a:cubicBezTo>
                    <a:pt x="376" y="363"/>
                    <a:pt x="383" y="361"/>
                    <a:pt x="390" y="358"/>
                  </a:cubicBezTo>
                  <a:cubicBezTo>
                    <a:pt x="390" y="356"/>
                    <a:pt x="392" y="353"/>
                    <a:pt x="396" y="348"/>
                  </a:cubicBezTo>
                  <a:cubicBezTo>
                    <a:pt x="413" y="326"/>
                    <a:pt x="423" y="300"/>
                    <a:pt x="434" y="274"/>
                  </a:cubicBezTo>
                  <a:cubicBezTo>
                    <a:pt x="437" y="265"/>
                    <a:pt x="441" y="255"/>
                    <a:pt x="446" y="246"/>
                  </a:cubicBezTo>
                  <a:cubicBezTo>
                    <a:pt x="452" y="236"/>
                    <a:pt x="464" y="229"/>
                    <a:pt x="467" y="218"/>
                  </a:cubicBezTo>
                  <a:cubicBezTo>
                    <a:pt x="470" y="201"/>
                    <a:pt x="454" y="169"/>
                    <a:pt x="448" y="153"/>
                  </a:cubicBezTo>
                  <a:cubicBezTo>
                    <a:pt x="433" y="109"/>
                    <a:pt x="417" y="63"/>
                    <a:pt x="395" y="23"/>
                  </a:cubicBezTo>
                  <a:cubicBezTo>
                    <a:pt x="390" y="14"/>
                    <a:pt x="383" y="8"/>
                    <a:pt x="383" y="0"/>
                  </a:cubicBezTo>
                  <a:cubicBezTo>
                    <a:pt x="373" y="5"/>
                    <a:pt x="364" y="9"/>
                    <a:pt x="360" y="13"/>
                  </a:cubicBezTo>
                  <a:cubicBezTo>
                    <a:pt x="346" y="27"/>
                    <a:pt x="342" y="42"/>
                    <a:pt x="320" y="44"/>
                  </a:cubicBezTo>
                  <a:cubicBezTo>
                    <a:pt x="300" y="45"/>
                    <a:pt x="279" y="44"/>
                    <a:pt x="260" y="42"/>
                  </a:cubicBezTo>
                  <a:cubicBezTo>
                    <a:pt x="252" y="42"/>
                    <a:pt x="241" y="39"/>
                    <a:pt x="233" y="41"/>
                  </a:cubicBezTo>
                  <a:cubicBezTo>
                    <a:pt x="221" y="45"/>
                    <a:pt x="210" y="57"/>
                    <a:pt x="196" y="52"/>
                  </a:cubicBezTo>
                  <a:cubicBezTo>
                    <a:pt x="173" y="44"/>
                    <a:pt x="159" y="46"/>
                    <a:pt x="136" y="49"/>
                  </a:cubicBezTo>
                  <a:cubicBezTo>
                    <a:pt x="117" y="52"/>
                    <a:pt x="116" y="60"/>
                    <a:pt x="101" y="70"/>
                  </a:cubicBezTo>
                  <a:cubicBezTo>
                    <a:pt x="100" y="70"/>
                    <a:pt x="99" y="69"/>
                    <a:pt x="98" y="68"/>
                  </a:cubicBezTo>
                  <a:cubicBezTo>
                    <a:pt x="99" y="75"/>
                    <a:pt x="100" y="82"/>
                    <a:pt x="100" y="8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48"/>
            <p:cNvSpPr>
              <a:spLocks/>
            </p:cNvSpPr>
            <p:nvPr/>
          </p:nvSpPr>
          <p:spPr bwMode="auto">
            <a:xfrm>
              <a:off x="4026" y="1836"/>
              <a:ext cx="188" cy="238"/>
            </a:xfrm>
            <a:custGeom>
              <a:avLst/>
              <a:gdLst>
                <a:gd name="T0" fmla="*/ 119 w 669"/>
                <a:gd name="T1" fmla="*/ 768 h 843"/>
                <a:gd name="T2" fmla="*/ 170 w 669"/>
                <a:gd name="T3" fmla="*/ 738 h 843"/>
                <a:gd name="T4" fmla="*/ 220 w 669"/>
                <a:gd name="T5" fmla="*/ 761 h 843"/>
                <a:gd name="T6" fmla="*/ 291 w 669"/>
                <a:gd name="T7" fmla="*/ 718 h 843"/>
                <a:gd name="T8" fmla="*/ 339 w 669"/>
                <a:gd name="T9" fmla="*/ 727 h 843"/>
                <a:gd name="T10" fmla="*/ 402 w 669"/>
                <a:gd name="T11" fmla="*/ 681 h 843"/>
                <a:gd name="T12" fmla="*/ 447 w 669"/>
                <a:gd name="T13" fmla="*/ 582 h 843"/>
                <a:gd name="T14" fmla="*/ 471 w 669"/>
                <a:gd name="T15" fmla="*/ 490 h 843"/>
                <a:gd name="T16" fmla="*/ 518 w 669"/>
                <a:gd name="T17" fmla="*/ 440 h 843"/>
                <a:gd name="T18" fmla="*/ 579 w 669"/>
                <a:gd name="T19" fmla="*/ 368 h 843"/>
                <a:gd name="T20" fmla="*/ 600 w 669"/>
                <a:gd name="T21" fmla="*/ 282 h 843"/>
                <a:gd name="T22" fmla="*/ 642 w 669"/>
                <a:gd name="T23" fmla="*/ 94 h 843"/>
                <a:gd name="T24" fmla="*/ 560 w 669"/>
                <a:gd name="T25" fmla="*/ 5 h 843"/>
                <a:gd name="T26" fmla="*/ 504 w 669"/>
                <a:gd name="T27" fmla="*/ 18 h 843"/>
                <a:gd name="T28" fmla="*/ 466 w 669"/>
                <a:gd name="T29" fmla="*/ 63 h 843"/>
                <a:gd name="T30" fmla="*/ 445 w 669"/>
                <a:gd name="T31" fmla="*/ 130 h 843"/>
                <a:gd name="T32" fmla="*/ 420 w 669"/>
                <a:gd name="T33" fmla="*/ 170 h 843"/>
                <a:gd name="T34" fmla="*/ 236 w 669"/>
                <a:gd name="T35" fmla="*/ 134 h 843"/>
                <a:gd name="T36" fmla="*/ 189 w 669"/>
                <a:gd name="T37" fmla="*/ 169 h 843"/>
                <a:gd name="T38" fmla="*/ 234 w 669"/>
                <a:gd name="T39" fmla="*/ 217 h 843"/>
                <a:gd name="T40" fmla="*/ 276 w 669"/>
                <a:gd name="T41" fmla="*/ 286 h 843"/>
                <a:gd name="T42" fmla="*/ 252 w 669"/>
                <a:gd name="T43" fmla="*/ 337 h 843"/>
                <a:gd name="T44" fmla="*/ 284 w 669"/>
                <a:gd name="T45" fmla="*/ 402 h 843"/>
                <a:gd name="T46" fmla="*/ 277 w 669"/>
                <a:gd name="T47" fmla="*/ 522 h 843"/>
                <a:gd name="T48" fmla="*/ 180 w 669"/>
                <a:gd name="T49" fmla="*/ 535 h 843"/>
                <a:gd name="T50" fmla="*/ 115 w 669"/>
                <a:gd name="T51" fmla="*/ 480 h 843"/>
                <a:gd name="T52" fmla="*/ 67 w 669"/>
                <a:gd name="T53" fmla="*/ 545 h 843"/>
                <a:gd name="T54" fmla="*/ 52 w 669"/>
                <a:gd name="T55" fmla="*/ 599 h 843"/>
                <a:gd name="T56" fmla="*/ 19 w 669"/>
                <a:gd name="T57" fmla="*/ 658 h 843"/>
                <a:gd name="T58" fmla="*/ 2 w 669"/>
                <a:gd name="T59" fmla="*/ 686 h 843"/>
                <a:gd name="T60" fmla="*/ 28 w 669"/>
                <a:gd name="T61" fmla="*/ 718 h 843"/>
                <a:gd name="T62" fmla="*/ 84 w 669"/>
                <a:gd name="T63" fmla="*/ 843 h 843"/>
                <a:gd name="T64" fmla="*/ 122 w 669"/>
                <a:gd name="T65" fmla="*/ 83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9" h="843">
                  <a:moveTo>
                    <a:pt x="122" y="830"/>
                  </a:moveTo>
                  <a:cubicBezTo>
                    <a:pt x="125" y="814"/>
                    <a:pt x="109" y="782"/>
                    <a:pt x="119" y="768"/>
                  </a:cubicBezTo>
                  <a:cubicBezTo>
                    <a:pt x="124" y="761"/>
                    <a:pt x="141" y="760"/>
                    <a:pt x="148" y="755"/>
                  </a:cubicBezTo>
                  <a:cubicBezTo>
                    <a:pt x="154" y="752"/>
                    <a:pt x="164" y="739"/>
                    <a:pt x="170" y="738"/>
                  </a:cubicBezTo>
                  <a:cubicBezTo>
                    <a:pt x="177" y="737"/>
                    <a:pt x="189" y="748"/>
                    <a:pt x="195" y="751"/>
                  </a:cubicBezTo>
                  <a:cubicBezTo>
                    <a:pt x="203" y="754"/>
                    <a:pt x="213" y="755"/>
                    <a:pt x="220" y="761"/>
                  </a:cubicBezTo>
                  <a:cubicBezTo>
                    <a:pt x="225" y="748"/>
                    <a:pt x="228" y="730"/>
                    <a:pt x="243" y="726"/>
                  </a:cubicBezTo>
                  <a:cubicBezTo>
                    <a:pt x="256" y="724"/>
                    <a:pt x="278" y="716"/>
                    <a:pt x="291" y="718"/>
                  </a:cubicBezTo>
                  <a:cubicBezTo>
                    <a:pt x="295" y="733"/>
                    <a:pt x="299" y="751"/>
                    <a:pt x="298" y="767"/>
                  </a:cubicBezTo>
                  <a:cubicBezTo>
                    <a:pt x="315" y="760"/>
                    <a:pt x="326" y="740"/>
                    <a:pt x="339" y="727"/>
                  </a:cubicBezTo>
                  <a:cubicBezTo>
                    <a:pt x="346" y="719"/>
                    <a:pt x="355" y="713"/>
                    <a:pt x="364" y="707"/>
                  </a:cubicBezTo>
                  <a:cubicBezTo>
                    <a:pt x="377" y="699"/>
                    <a:pt x="390" y="690"/>
                    <a:pt x="402" y="681"/>
                  </a:cubicBezTo>
                  <a:cubicBezTo>
                    <a:pt x="416" y="671"/>
                    <a:pt x="430" y="661"/>
                    <a:pt x="438" y="645"/>
                  </a:cubicBezTo>
                  <a:cubicBezTo>
                    <a:pt x="447" y="626"/>
                    <a:pt x="444" y="603"/>
                    <a:pt x="447" y="582"/>
                  </a:cubicBezTo>
                  <a:cubicBezTo>
                    <a:pt x="449" y="571"/>
                    <a:pt x="448" y="560"/>
                    <a:pt x="450" y="549"/>
                  </a:cubicBezTo>
                  <a:cubicBezTo>
                    <a:pt x="452" y="533"/>
                    <a:pt x="462" y="503"/>
                    <a:pt x="471" y="490"/>
                  </a:cubicBezTo>
                  <a:cubicBezTo>
                    <a:pt x="477" y="480"/>
                    <a:pt x="489" y="474"/>
                    <a:pt x="498" y="466"/>
                  </a:cubicBezTo>
                  <a:cubicBezTo>
                    <a:pt x="506" y="458"/>
                    <a:pt x="511" y="448"/>
                    <a:pt x="518" y="440"/>
                  </a:cubicBezTo>
                  <a:cubicBezTo>
                    <a:pt x="531" y="423"/>
                    <a:pt x="547" y="410"/>
                    <a:pt x="560" y="394"/>
                  </a:cubicBezTo>
                  <a:cubicBezTo>
                    <a:pt x="567" y="386"/>
                    <a:pt x="573" y="376"/>
                    <a:pt x="579" y="368"/>
                  </a:cubicBezTo>
                  <a:cubicBezTo>
                    <a:pt x="589" y="355"/>
                    <a:pt x="587" y="354"/>
                    <a:pt x="587" y="339"/>
                  </a:cubicBezTo>
                  <a:cubicBezTo>
                    <a:pt x="587" y="319"/>
                    <a:pt x="595" y="301"/>
                    <a:pt x="600" y="282"/>
                  </a:cubicBezTo>
                  <a:cubicBezTo>
                    <a:pt x="606" y="262"/>
                    <a:pt x="609" y="240"/>
                    <a:pt x="615" y="220"/>
                  </a:cubicBezTo>
                  <a:cubicBezTo>
                    <a:pt x="628" y="179"/>
                    <a:pt x="631" y="135"/>
                    <a:pt x="642" y="94"/>
                  </a:cubicBezTo>
                  <a:cubicBezTo>
                    <a:pt x="648" y="67"/>
                    <a:pt x="669" y="41"/>
                    <a:pt x="668" y="14"/>
                  </a:cubicBezTo>
                  <a:cubicBezTo>
                    <a:pt x="651" y="7"/>
                    <a:pt x="568" y="5"/>
                    <a:pt x="560" y="5"/>
                  </a:cubicBezTo>
                  <a:cubicBezTo>
                    <a:pt x="550" y="4"/>
                    <a:pt x="538" y="0"/>
                    <a:pt x="528" y="3"/>
                  </a:cubicBezTo>
                  <a:cubicBezTo>
                    <a:pt x="519" y="6"/>
                    <a:pt x="512" y="14"/>
                    <a:pt x="504" y="18"/>
                  </a:cubicBezTo>
                  <a:cubicBezTo>
                    <a:pt x="495" y="23"/>
                    <a:pt x="483" y="23"/>
                    <a:pt x="475" y="31"/>
                  </a:cubicBezTo>
                  <a:cubicBezTo>
                    <a:pt x="467" y="40"/>
                    <a:pt x="467" y="53"/>
                    <a:pt x="466" y="63"/>
                  </a:cubicBezTo>
                  <a:cubicBezTo>
                    <a:pt x="464" y="83"/>
                    <a:pt x="460" y="108"/>
                    <a:pt x="448" y="126"/>
                  </a:cubicBezTo>
                  <a:cubicBezTo>
                    <a:pt x="447" y="127"/>
                    <a:pt x="446" y="128"/>
                    <a:pt x="445" y="130"/>
                  </a:cubicBezTo>
                  <a:cubicBezTo>
                    <a:pt x="445" y="136"/>
                    <a:pt x="444" y="142"/>
                    <a:pt x="441" y="146"/>
                  </a:cubicBezTo>
                  <a:cubicBezTo>
                    <a:pt x="436" y="156"/>
                    <a:pt x="421" y="156"/>
                    <a:pt x="420" y="170"/>
                  </a:cubicBezTo>
                  <a:cubicBezTo>
                    <a:pt x="393" y="174"/>
                    <a:pt x="369" y="153"/>
                    <a:pt x="344" y="147"/>
                  </a:cubicBezTo>
                  <a:cubicBezTo>
                    <a:pt x="308" y="139"/>
                    <a:pt x="274" y="136"/>
                    <a:pt x="236" y="134"/>
                  </a:cubicBezTo>
                  <a:cubicBezTo>
                    <a:pt x="221" y="133"/>
                    <a:pt x="206" y="135"/>
                    <a:pt x="191" y="135"/>
                  </a:cubicBezTo>
                  <a:cubicBezTo>
                    <a:pt x="192" y="147"/>
                    <a:pt x="191" y="158"/>
                    <a:pt x="189" y="169"/>
                  </a:cubicBezTo>
                  <a:cubicBezTo>
                    <a:pt x="186" y="185"/>
                    <a:pt x="178" y="203"/>
                    <a:pt x="181" y="220"/>
                  </a:cubicBezTo>
                  <a:cubicBezTo>
                    <a:pt x="198" y="223"/>
                    <a:pt x="215" y="215"/>
                    <a:pt x="234" y="217"/>
                  </a:cubicBezTo>
                  <a:cubicBezTo>
                    <a:pt x="250" y="218"/>
                    <a:pt x="266" y="224"/>
                    <a:pt x="283" y="224"/>
                  </a:cubicBezTo>
                  <a:cubicBezTo>
                    <a:pt x="285" y="243"/>
                    <a:pt x="288" y="271"/>
                    <a:pt x="276" y="286"/>
                  </a:cubicBezTo>
                  <a:cubicBezTo>
                    <a:pt x="269" y="295"/>
                    <a:pt x="262" y="304"/>
                    <a:pt x="255" y="313"/>
                  </a:cubicBezTo>
                  <a:cubicBezTo>
                    <a:pt x="247" y="325"/>
                    <a:pt x="244" y="326"/>
                    <a:pt x="252" y="337"/>
                  </a:cubicBezTo>
                  <a:cubicBezTo>
                    <a:pt x="259" y="347"/>
                    <a:pt x="267" y="353"/>
                    <a:pt x="271" y="365"/>
                  </a:cubicBezTo>
                  <a:cubicBezTo>
                    <a:pt x="276" y="377"/>
                    <a:pt x="279" y="390"/>
                    <a:pt x="284" y="402"/>
                  </a:cubicBezTo>
                  <a:cubicBezTo>
                    <a:pt x="292" y="424"/>
                    <a:pt x="287" y="444"/>
                    <a:pt x="284" y="467"/>
                  </a:cubicBezTo>
                  <a:cubicBezTo>
                    <a:pt x="283" y="483"/>
                    <a:pt x="286" y="508"/>
                    <a:pt x="277" y="522"/>
                  </a:cubicBezTo>
                  <a:cubicBezTo>
                    <a:pt x="269" y="534"/>
                    <a:pt x="247" y="543"/>
                    <a:pt x="235" y="548"/>
                  </a:cubicBezTo>
                  <a:cubicBezTo>
                    <a:pt x="238" y="507"/>
                    <a:pt x="204" y="527"/>
                    <a:pt x="180" y="535"/>
                  </a:cubicBezTo>
                  <a:cubicBezTo>
                    <a:pt x="163" y="542"/>
                    <a:pt x="161" y="526"/>
                    <a:pt x="150" y="514"/>
                  </a:cubicBezTo>
                  <a:cubicBezTo>
                    <a:pt x="140" y="503"/>
                    <a:pt x="127" y="488"/>
                    <a:pt x="115" y="480"/>
                  </a:cubicBezTo>
                  <a:cubicBezTo>
                    <a:pt x="114" y="496"/>
                    <a:pt x="135" y="549"/>
                    <a:pt x="106" y="549"/>
                  </a:cubicBezTo>
                  <a:cubicBezTo>
                    <a:pt x="92" y="549"/>
                    <a:pt x="81" y="543"/>
                    <a:pt x="67" y="545"/>
                  </a:cubicBezTo>
                  <a:cubicBezTo>
                    <a:pt x="54" y="546"/>
                    <a:pt x="42" y="550"/>
                    <a:pt x="30" y="553"/>
                  </a:cubicBezTo>
                  <a:cubicBezTo>
                    <a:pt x="26" y="568"/>
                    <a:pt x="44" y="588"/>
                    <a:pt x="52" y="599"/>
                  </a:cubicBezTo>
                  <a:cubicBezTo>
                    <a:pt x="63" y="612"/>
                    <a:pt x="70" y="629"/>
                    <a:pt x="68" y="646"/>
                  </a:cubicBezTo>
                  <a:cubicBezTo>
                    <a:pt x="53" y="650"/>
                    <a:pt x="31" y="648"/>
                    <a:pt x="19" y="658"/>
                  </a:cubicBezTo>
                  <a:cubicBezTo>
                    <a:pt x="12" y="663"/>
                    <a:pt x="5" y="673"/>
                    <a:pt x="0" y="684"/>
                  </a:cubicBezTo>
                  <a:cubicBezTo>
                    <a:pt x="1" y="685"/>
                    <a:pt x="2" y="685"/>
                    <a:pt x="2" y="686"/>
                  </a:cubicBezTo>
                  <a:cubicBezTo>
                    <a:pt x="5" y="690"/>
                    <a:pt x="5" y="694"/>
                    <a:pt x="7" y="699"/>
                  </a:cubicBezTo>
                  <a:cubicBezTo>
                    <a:pt x="12" y="707"/>
                    <a:pt x="21" y="710"/>
                    <a:pt x="28" y="718"/>
                  </a:cubicBezTo>
                  <a:cubicBezTo>
                    <a:pt x="53" y="745"/>
                    <a:pt x="79" y="777"/>
                    <a:pt x="81" y="816"/>
                  </a:cubicBezTo>
                  <a:cubicBezTo>
                    <a:pt x="82" y="824"/>
                    <a:pt x="82" y="834"/>
                    <a:pt x="84" y="843"/>
                  </a:cubicBezTo>
                  <a:cubicBezTo>
                    <a:pt x="89" y="842"/>
                    <a:pt x="95" y="841"/>
                    <a:pt x="99" y="841"/>
                  </a:cubicBezTo>
                  <a:cubicBezTo>
                    <a:pt x="111" y="839"/>
                    <a:pt x="119" y="843"/>
                    <a:pt x="122" y="83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49"/>
            <p:cNvSpPr>
              <a:spLocks/>
            </p:cNvSpPr>
            <p:nvPr/>
          </p:nvSpPr>
          <p:spPr bwMode="auto">
            <a:xfrm>
              <a:off x="4040" y="2076"/>
              <a:ext cx="308" cy="303"/>
            </a:xfrm>
            <a:custGeom>
              <a:avLst/>
              <a:gdLst>
                <a:gd name="T0" fmla="*/ 102 w 1093"/>
                <a:gd name="T1" fmla="*/ 988 h 1076"/>
                <a:gd name="T2" fmla="*/ 190 w 1093"/>
                <a:gd name="T3" fmla="*/ 1017 h 1076"/>
                <a:gd name="T4" fmla="*/ 290 w 1093"/>
                <a:gd name="T5" fmla="*/ 1020 h 1076"/>
                <a:gd name="T6" fmla="*/ 450 w 1093"/>
                <a:gd name="T7" fmla="*/ 1023 h 1076"/>
                <a:gd name="T8" fmla="*/ 589 w 1093"/>
                <a:gd name="T9" fmla="*/ 1028 h 1076"/>
                <a:gd name="T10" fmla="*/ 732 w 1093"/>
                <a:gd name="T11" fmla="*/ 1068 h 1076"/>
                <a:gd name="T12" fmla="*/ 800 w 1093"/>
                <a:gd name="T13" fmla="*/ 1073 h 1076"/>
                <a:gd name="T14" fmla="*/ 929 w 1093"/>
                <a:gd name="T15" fmla="*/ 1055 h 1076"/>
                <a:gd name="T16" fmla="*/ 1028 w 1093"/>
                <a:gd name="T17" fmla="*/ 1049 h 1076"/>
                <a:gd name="T18" fmla="*/ 932 w 1093"/>
                <a:gd name="T19" fmla="*/ 943 h 1076"/>
                <a:gd name="T20" fmla="*/ 901 w 1093"/>
                <a:gd name="T21" fmla="*/ 892 h 1076"/>
                <a:gd name="T22" fmla="*/ 909 w 1093"/>
                <a:gd name="T23" fmla="*/ 720 h 1076"/>
                <a:gd name="T24" fmla="*/ 918 w 1093"/>
                <a:gd name="T25" fmla="*/ 631 h 1076"/>
                <a:gd name="T26" fmla="*/ 1017 w 1093"/>
                <a:gd name="T27" fmla="*/ 629 h 1076"/>
                <a:gd name="T28" fmla="*/ 1086 w 1093"/>
                <a:gd name="T29" fmla="*/ 555 h 1076"/>
                <a:gd name="T30" fmla="*/ 1092 w 1093"/>
                <a:gd name="T31" fmla="*/ 445 h 1076"/>
                <a:gd name="T32" fmla="*/ 953 w 1093"/>
                <a:gd name="T33" fmla="*/ 469 h 1076"/>
                <a:gd name="T34" fmla="*/ 905 w 1093"/>
                <a:gd name="T35" fmla="*/ 349 h 1076"/>
                <a:gd name="T36" fmla="*/ 909 w 1093"/>
                <a:gd name="T37" fmla="*/ 283 h 1076"/>
                <a:gd name="T38" fmla="*/ 906 w 1093"/>
                <a:gd name="T39" fmla="*/ 179 h 1076"/>
                <a:gd name="T40" fmla="*/ 872 w 1093"/>
                <a:gd name="T41" fmla="*/ 135 h 1076"/>
                <a:gd name="T42" fmla="*/ 797 w 1093"/>
                <a:gd name="T43" fmla="*/ 126 h 1076"/>
                <a:gd name="T44" fmla="*/ 743 w 1093"/>
                <a:gd name="T45" fmla="*/ 104 h 1076"/>
                <a:gd name="T46" fmla="*/ 689 w 1093"/>
                <a:gd name="T47" fmla="*/ 167 h 1076"/>
                <a:gd name="T48" fmla="*/ 562 w 1093"/>
                <a:gd name="T49" fmla="*/ 196 h 1076"/>
                <a:gd name="T50" fmla="*/ 500 w 1093"/>
                <a:gd name="T51" fmla="*/ 149 h 1076"/>
                <a:gd name="T52" fmla="*/ 460 w 1093"/>
                <a:gd name="T53" fmla="*/ 81 h 1076"/>
                <a:gd name="T54" fmla="*/ 418 w 1093"/>
                <a:gd name="T55" fmla="*/ 3 h 1076"/>
                <a:gd name="T56" fmla="*/ 212 w 1093"/>
                <a:gd name="T57" fmla="*/ 1 h 1076"/>
                <a:gd name="T58" fmla="*/ 81 w 1093"/>
                <a:gd name="T59" fmla="*/ 7 h 1076"/>
                <a:gd name="T60" fmla="*/ 89 w 1093"/>
                <a:gd name="T61" fmla="*/ 11 h 1076"/>
                <a:gd name="T62" fmla="*/ 87 w 1093"/>
                <a:gd name="T63" fmla="*/ 82 h 1076"/>
                <a:gd name="T64" fmla="*/ 118 w 1093"/>
                <a:gd name="T65" fmla="*/ 167 h 1076"/>
                <a:gd name="T66" fmla="*/ 139 w 1093"/>
                <a:gd name="T67" fmla="*/ 220 h 1076"/>
                <a:gd name="T68" fmla="*/ 110 w 1093"/>
                <a:gd name="T69" fmla="*/ 275 h 1076"/>
                <a:gd name="T70" fmla="*/ 137 w 1093"/>
                <a:gd name="T71" fmla="*/ 323 h 1076"/>
                <a:gd name="T72" fmla="*/ 179 w 1093"/>
                <a:gd name="T73" fmla="*/ 506 h 1076"/>
                <a:gd name="T74" fmla="*/ 164 w 1093"/>
                <a:gd name="T75" fmla="*/ 558 h 1076"/>
                <a:gd name="T76" fmla="*/ 97 w 1093"/>
                <a:gd name="T77" fmla="*/ 642 h 1076"/>
                <a:gd name="T78" fmla="*/ 64 w 1093"/>
                <a:gd name="T79" fmla="*/ 738 h 1076"/>
                <a:gd name="T80" fmla="*/ 31 w 1093"/>
                <a:gd name="T81" fmla="*/ 828 h 1076"/>
                <a:gd name="T82" fmla="*/ 2 w 1093"/>
                <a:gd name="T83" fmla="*/ 951 h 1076"/>
                <a:gd name="T84" fmla="*/ 8 w 1093"/>
                <a:gd name="T85" fmla="*/ 1005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76">
                  <a:moveTo>
                    <a:pt x="45" y="1004"/>
                  </a:moveTo>
                  <a:cubicBezTo>
                    <a:pt x="64" y="1001"/>
                    <a:pt x="82" y="989"/>
                    <a:pt x="102" y="988"/>
                  </a:cubicBezTo>
                  <a:cubicBezTo>
                    <a:pt x="121" y="987"/>
                    <a:pt x="144" y="997"/>
                    <a:pt x="161" y="1006"/>
                  </a:cubicBezTo>
                  <a:cubicBezTo>
                    <a:pt x="172" y="1012"/>
                    <a:pt x="177" y="1017"/>
                    <a:pt x="190" y="1017"/>
                  </a:cubicBezTo>
                  <a:cubicBezTo>
                    <a:pt x="202" y="1018"/>
                    <a:pt x="214" y="1017"/>
                    <a:pt x="226" y="1017"/>
                  </a:cubicBezTo>
                  <a:cubicBezTo>
                    <a:pt x="247" y="1018"/>
                    <a:pt x="268" y="1020"/>
                    <a:pt x="290" y="1020"/>
                  </a:cubicBezTo>
                  <a:cubicBezTo>
                    <a:pt x="314" y="1020"/>
                    <a:pt x="337" y="1016"/>
                    <a:pt x="360" y="1018"/>
                  </a:cubicBezTo>
                  <a:cubicBezTo>
                    <a:pt x="390" y="1021"/>
                    <a:pt x="420" y="1021"/>
                    <a:pt x="450" y="1023"/>
                  </a:cubicBezTo>
                  <a:cubicBezTo>
                    <a:pt x="470" y="1024"/>
                    <a:pt x="488" y="1019"/>
                    <a:pt x="508" y="1019"/>
                  </a:cubicBezTo>
                  <a:cubicBezTo>
                    <a:pt x="528" y="1019"/>
                    <a:pt x="573" y="1012"/>
                    <a:pt x="589" y="1028"/>
                  </a:cubicBezTo>
                  <a:cubicBezTo>
                    <a:pt x="601" y="1039"/>
                    <a:pt x="615" y="1044"/>
                    <a:pt x="632" y="1049"/>
                  </a:cubicBezTo>
                  <a:cubicBezTo>
                    <a:pt x="663" y="1059"/>
                    <a:pt x="699" y="1065"/>
                    <a:pt x="732" y="1068"/>
                  </a:cubicBezTo>
                  <a:cubicBezTo>
                    <a:pt x="743" y="1069"/>
                    <a:pt x="754" y="1074"/>
                    <a:pt x="765" y="1075"/>
                  </a:cubicBezTo>
                  <a:cubicBezTo>
                    <a:pt x="776" y="1076"/>
                    <a:pt x="789" y="1074"/>
                    <a:pt x="800" y="1073"/>
                  </a:cubicBezTo>
                  <a:cubicBezTo>
                    <a:pt x="821" y="1072"/>
                    <a:pt x="842" y="1066"/>
                    <a:pt x="864" y="1063"/>
                  </a:cubicBezTo>
                  <a:cubicBezTo>
                    <a:pt x="885" y="1060"/>
                    <a:pt x="906" y="1056"/>
                    <a:pt x="929" y="1055"/>
                  </a:cubicBezTo>
                  <a:cubicBezTo>
                    <a:pt x="949" y="1053"/>
                    <a:pt x="968" y="1047"/>
                    <a:pt x="988" y="1046"/>
                  </a:cubicBezTo>
                  <a:cubicBezTo>
                    <a:pt x="1001" y="1046"/>
                    <a:pt x="1015" y="1049"/>
                    <a:pt x="1028" y="1049"/>
                  </a:cubicBezTo>
                  <a:cubicBezTo>
                    <a:pt x="1033" y="1026"/>
                    <a:pt x="994" y="1009"/>
                    <a:pt x="979" y="997"/>
                  </a:cubicBezTo>
                  <a:cubicBezTo>
                    <a:pt x="960" y="982"/>
                    <a:pt x="950" y="959"/>
                    <a:pt x="932" y="943"/>
                  </a:cubicBezTo>
                  <a:cubicBezTo>
                    <a:pt x="925" y="937"/>
                    <a:pt x="907" y="930"/>
                    <a:pt x="903" y="924"/>
                  </a:cubicBezTo>
                  <a:cubicBezTo>
                    <a:pt x="898" y="917"/>
                    <a:pt x="901" y="901"/>
                    <a:pt x="901" y="892"/>
                  </a:cubicBezTo>
                  <a:cubicBezTo>
                    <a:pt x="901" y="855"/>
                    <a:pt x="910" y="818"/>
                    <a:pt x="908" y="781"/>
                  </a:cubicBezTo>
                  <a:cubicBezTo>
                    <a:pt x="907" y="761"/>
                    <a:pt x="909" y="740"/>
                    <a:pt x="909" y="720"/>
                  </a:cubicBezTo>
                  <a:cubicBezTo>
                    <a:pt x="909" y="698"/>
                    <a:pt x="915" y="678"/>
                    <a:pt x="913" y="656"/>
                  </a:cubicBezTo>
                  <a:cubicBezTo>
                    <a:pt x="912" y="644"/>
                    <a:pt x="906" y="634"/>
                    <a:pt x="918" y="631"/>
                  </a:cubicBezTo>
                  <a:cubicBezTo>
                    <a:pt x="928" y="628"/>
                    <a:pt x="942" y="633"/>
                    <a:pt x="952" y="634"/>
                  </a:cubicBezTo>
                  <a:cubicBezTo>
                    <a:pt x="975" y="636"/>
                    <a:pt x="995" y="630"/>
                    <a:pt x="1017" y="629"/>
                  </a:cubicBezTo>
                  <a:cubicBezTo>
                    <a:pt x="1039" y="628"/>
                    <a:pt x="1061" y="633"/>
                    <a:pt x="1083" y="632"/>
                  </a:cubicBezTo>
                  <a:cubicBezTo>
                    <a:pt x="1085" y="605"/>
                    <a:pt x="1084" y="581"/>
                    <a:pt x="1086" y="555"/>
                  </a:cubicBezTo>
                  <a:cubicBezTo>
                    <a:pt x="1088" y="533"/>
                    <a:pt x="1088" y="512"/>
                    <a:pt x="1087" y="490"/>
                  </a:cubicBezTo>
                  <a:cubicBezTo>
                    <a:pt x="1086" y="474"/>
                    <a:pt x="1093" y="460"/>
                    <a:pt x="1092" y="445"/>
                  </a:cubicBezTo>
                  <a:cubicBezTo>
                    <a:pt x="1068" y="452"/>
                    <a:pt x="1043" y="456"/>
                    <a:pt x="1018" y="461"/>
                  </a:cubicBezTo>
                  <a:cubicBezTo>
                    <a:pt x="1005" y="464"/>
                    <a:pt x="963" y="478"/>
                    <a:pt x="953" y="469"/>
                  </a:cubicBezTo>
                  <a:cubicBezTo>
                    <a:pt x="939" y="458"/>
                    <a:pt x="937" y="420"/>
                    <a:pt x="931" y="404"/>
                  </a:cubicBezTo>
                  <a:cubicBezTo>
                    <a:pt x="925" y="387"/>
                    <a:pt x="908" y="367"/>
                    <a:pt x="905" y="349"/>
                  </a:cubicBezTo>
                  <a:cubicBezTo>
                    <a:pt x="903" y="338"/>
                    <a:pt x="908" y="327"/>
                    <a:pt x="909" y="316"/>
                  </a:cubicBezTo>
                  <a:cubicBezTo>
                    <a:pt x="910" y="305"/>
                    <a:pt x="909" y="294"/>
                    <a:pt x="909" y="283"/>
                  </a:cubicBezTo>
                  <a:cubicBezTo>
                    <a:pt x="909" y="262"/>
                    <a:pt x="903" y="243"/>
                    <a:pt x="904" y="222"/>
                  </a:cubicBezTo>
                  <a:cubicBezTo>
                    <a:pt x="905" y="208"/>
                    <a:pt x="908" y="193"/>
                    <a:pt x="906" y="179"/>
                  </a:cubicBezTo>
                  <a:cubicBezTo>
                    <a:pt x="905" y="168"/>
                    <a:pt x="906" y="142"/>
                    <a:pt x="896" y="136"/>
                  </a:cubicBezTo>
                  <a:cubicBezTo>
                    <a:pt x="891" y="133"/>
                    <a:pt x="877" y="136"/>
                    <a:pt x="872" y="135"/>
                  </a:cubicBezTo>
                  <a:cubicBezTo>
                    <a:pt x="863" y="134"/>
                    <a:pt x="856" y="133"/>
                    <a:pt x="848" y="132"/>
                  </a:cubicBezTo>
                  <a:cubicBezTo>
                    <a:pt x="831" y="130"/>
                    <a:pt x="814" y="127"/>
                    <a:pt x="797" y="126"/>
                  </a:cubicBezTo>
                  <a:cubicBezTo>
                    <a:pt x="797" y="121"/>
                    <a:pt x="799" y="117"/>
                    <a:pt x="798" y="111"/>
                  </a:cubicBezTo>
                  <a:cubicBezTo>
                    <a:pt x="782" y="105"/>
                    <a:pt x="760" y="107"/>
                    <a:pt x="743" y="104"/>
                  </a:cubicBezTo>
                  <a:cubicBezTo>
                    <a:pt x="729" y="102"/>
                    <a:pt x="705" y="95"/>
                    <a:pt x="696" y="110"/>
                  </a:cubicBezTo>
                  <a:cubicBezTo>
                    <a:pt x="688" y="125"/>
                    <a:pt x="695" y="150"/>
                    <a:pt x="689" y="167"/>
                  </a:cubicBezTo>
                  <a:cubicBezTo>
                    <a:pt x="682" y="188"/>
                    <a:pt x="647" y="189"/>
                    <a:pt x="626" y="191"/>
                  </a:cubicBezTo>
                  <a:cubicBezTo>
                    <a:pt x="605" y="193"/>
                    <a:pt x="583" y="199"/>
                    <a:pt x="562" y="196"/>
                  </a:cubicBezTo>
                  <a:cubicBezTo>
                    <a:pt x="547" y="194"/>
                    <a:pt x="522" y="190"/>
                    <a:pt x="510" y="178"/>
                  </a:cubicBezTo>
                  <a:cubicBezTo>
                    <a:pt x="503" y="171"/>
                    <a:pt x="505" y="159"/>
                    <a:pt x="500" y="149"/>
                  </a:cubicBezTo>
                  <a:cubicBezTo>
                    <a:pt x="496" y="140"/>
                    <a:pt x="491" y="130"/>
                    <a:pt x="487" y="121"/>
                  </a:cubicBezTo>
                  <a:cubicBezTo>
                    <a:pt x="479" y="107"/>
                    <a:pt x="467" y="95"/>
                    <a:pt x="460" y="81"/>
                  </a:cubicBezTo>
                  <a:cubicBezTo>
                    <a:pt x="453" y="68"/>
                    <a:pt x="452" y="55"/>
                    <a:pt x="447" y="42"/>
                  </a:cubicBezTo>
                  <a:cubicBezTo>
                    <a:pt x="438" y="23"/>
                    <a:pt x="444" y="4"/>
                    <a:pt x="418" y="3"/>
                  </a:cubicBezTo>
                  <a:cubicBezTo>
                    <a:pt x="374" y="1"/>
                    <a:pt x="330" y="5"/>
                    <a:pt x="286" y="4"/>
                  </a:cubicBezTo>
                  <a:cubicBezTo>
                    <a:pt x="261" y="4"/>
                    <a:pt x="236" y="3"/>
                    <a:pt x="212" y="1"/>
                  </a:cubicBezTo>
                  <a:cubicBezTo>
                    <a:pt x="188" y="0"/>
                    <a:pt x="167" y="5"/>
                    <a:pt x="144" y="5"/>
                  </a:cubicBezTo>
                  <a:cubicBezTo>
                    <a:pt x="121" y="6"/>
                    <a:pt x="103" y="3"/>
                    <a:pt x="81" y="7"/>
                  </a:cubicBezTo>
                  <a:cubicBezTo>
                    <a:pt x="75" y="7"/>
                    <a:pt x="70" y="8"/>
                    <a:pt x="66" y="10"/>
                  </a:cubicBezTo>
                  <a:cubicBezTo>
                    <a:pt x="74" y="9"/>
                    <a:pt x="82" y="9"/>
                    <a:pt x="89" y="11"/>
                  </a:cubicBezTo>
                  <a:cubicBezTo>
                    <a:pt x="81" y="16"/>
                    <a:pt x="64" y="12"/>
                    <a:pt x="57" y="18"/>
                  </a:cubicBezTo>
                  <a:cubicBezTo>
                    <a:pt x="46" y="27"/>
                    <a:pt x="82" y="71"/>
                    <a:pt x="87" y="82"/>
                  </a:cubicBezTo>
                  <a:cubicBezTo>
                    <a:pt x="96" y="98"/>
                    <a:pt x="101" y="118"/>
                    <a:pt x="109" y="136"/>
                  </a:cubicBezTo>
                  <a:cubicBezTo>
                    <a:pt x="113" y="146"/>
                    <a:pt x="115" y="157"/>
                    <a:pt x="118" y="167"/>
                  </a:cubicBezTo>
                  <a:cubicBezTo>
                    <a:pt x="121" y="176"/>
                    <a:pt x="127" y="184"/>
                    <a:pt x="130" y="193"/>
                  </a:cubicBezTo>
                  <a:cubicBezTo>
                    <a:pt x="133" y="201"/>
                    <a:pt x="136" y="211"/>
                    <a:pt x="139" y="220"/>
                  </a:cubicBezTo>
                  <a:cubicBezTo>
                    <a:pt x="143" y="234"/>
                    <a:pt x="140" y="240"/>
                    <a:pt x="133" y="249"/>
                  </a:cubicBezTo>
                  <a:cubicBezTo>
                    <a:pt x="126" y="257"/>
                    <a:pt x="113" y="265"/>
                    <a:pt x="110" y="275"/>
                  </a:cubicBezTo>
                  <a:cubicBezTo>
                    <a:pt x="107" y="287"/>
                    <a:pt x="118" y="288"/>
                    <a:pt x="124" y="297"/>
                  </a:cubicBezTo>
                  <a:cubicBezTo>
                    <a:pt x="129" y="304"/>
                    <a:pt x="135" y="316"/>
                    <a:pt x="137" y="323"/>
                  </a:cubicBezTo>
                  <a:cubicBezTo>
                    <a:pt x="144" y="343"/>
                    <a:pt x="148" y="362"/>
                    <a:pt x="157" y="382"/>
                  </a:cubicBezTo>
                  <a:cubicBezTo>
                    <a:pt x="174" y="420"/>
                    <a:pt x="174" y="463"/>
                    <a:pt x="179" y="506"/>
                  </a:cubicBezTo>
                  <a:cubicBezTo>
                    <a:pt x="180" y="515"/>
                    <a:pt x="184" y="529"/>
                    <a:pt x="181" y="539"/>
                  </a:cubicBezTo>
                  <a:cubicBezTo>
                    <a:pt x="179" y="548"/>
                    <a:pt x="171" y="552"/>
                    <a:pt x="164" y="558"/>
                  </a:cubicBezTo>
                  <a:cubicBezTo>
                    <a:pt x="149" y="569"/>
                    <a:pt x="141" y="582"/>
                    <a:pt x="129" y="597"/>
                  </a:cubicBezTo>
                  <a:cubicBezTo>
                    <a:pt x="118" y="612"/>
                    <a:pt x="106" y="625"/>
                    <a:pt x="97" y="642"/>
                  </a:cubicBezTo>
                  <a:cubicBezTo>
                    <a:pt x="88" y="659"/>
                    <a:pt x="83" y="677"/>
                    <a:pt x="78" y="695"/>
                  </a:cubicBezTo>
                  <a:cubicBezTo>
                    <a:pt x="74" y="710"/>
                    <a:pt x="69" y="723"/>
                    <a:pt x="64" y="738"/>
                  </a:cubicBezTo>
                  <a:cubicBezTo>
                    <a:pt x="59" y="751"/>
                    <a:pt x="57" y="765"/>
                    <a:pt x="51" y="778"/>
                  </a:cubicBezTo>
                  <a:cubicBezTo>
                    <a:pt x="44" y="794"/>
                    <a:pt x="38" y="812"/>
                    <a:pt x="31" y="828"/>
                  </a:cubicBezTo>
                  <a:cubicBezTo>
                    <a:pt x="23" y="847"/>
                    <a:pt x="13" y="864"/>
                    <a:pt x="7" y="885"/>
                  </a:cubicBezTo>
                  <a:cubicBezTo>
                    <a:pt x="1" y="905"/>
                    <a:pt x="2" y="929"/>
                    <a:pt x="2" y="951"/>
                  </a:cubicBezTo>
                  <a:cubicBezTo>
                    <a:pt x="2" y="971"/>
                    <a:pt x="0" y="988"/>
                    <a:pt x="0" y="1007"/>
                  </a:cubicBezTo>
                  <a:cubicBezTo>
                    <a:pt x="2" y="1007"/>
                    <a:pt x="5" y="1006"/>
                    <a:pt x="8" y="1005"/>
                  </a:cubicBezTo>
                  <a:cubicBezTo>
                    <a:pt x="20" y="1003"/>
                    <a:pt x="33" y="1006"/>
                    <a:pt x="45" y="10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50"/>
            <p:cNvSpPr>
              <a:spLocks/>
            </p:cNvSpPr>
            <p:nvPr/>
          </p:nvSpPr>
          <p:spPr bwMode="auto">
            <a:xfrm>
              <a:off x="4617" y="2355"/>
              <a:ext cx="1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51"/>
            <p:cNvSpPr>
              <a:spLocks/>
            </p:cNvSpPr>
            <p:nvPr/>
          </p:nvSpPr>
          <p:spPr bwMode="auto">
            <a:xfrm>
              <a:off x="4049" y="1793"/>
              <a:ext cx="483" cy="471"/>
            </a:xfrm>
            <a:custGeom>
              <a:avLst/>
              <a:gdLst>
                <a:gd name="T0" fmla="*/ 1116 w 1710"/>
                <a:gd name="T1" fmla="*/ 1482 h 1670"/>
                <a:gd name="T2" fmla="*/ 1216 w 1710"/>
                <a:gd name="T3" fmla="*/ 1526 h 1670"/>
                <a:gd name="T4" fmla="*/ 1318 w 1710"/>
                <a:gd name="T5" fmla="*/ 1524 h 1670"/>
                <a:gd name="T6" fmla="*/ 1462 w 1710"/>
                <a:gd name="T7" fmla="*/ 1624 h 1670"/>
                <a:gd name="T8" fmla="*/ 1563 w 1710"/>
                <a:gd name="T9" fmla="*/ 1616 h 1670"/>
                <a:gd name="T10" fmla="*/ 1540 w 1710"/>
                <a:gd name="T11" fmla="*/ 1589 h 1670"/>
                <a:gd name="T12" fmla="*/ 1450 w 1710"/>
                <a:gd name="T13" fmla="*/ 1530 h 1670"/>
                <a:gd name="T14" fmla="*/ 1467 w 1710"/>
                <a:gd name="T15" fmla="*/ 1360 h 1670"/>
                <a:gd name="T16" fmla="*/ 1491 w 1710"/>
                <a:gd name="T17" fmla="*/ 1241 h 1670"/>
                <a:gd name="T18" fmla="*/ 1588 w 1710"/>
                <a:gd name="T19" fmla="*/ 1223 h 1670"/>
                <a:gd name="T20" fmla="*/ 1646 w 1710"/>
                <a:gd name="T21" fmla="*/ 1203 h 1670"/>
                <a:gd name="T22" fmla="*/ 1552 w 1710"/>
                <a:gd name="T23" fmla="*/ 1063 h 1670"/>
                <a:gd name="T24" fmla="*/ 1528 w 1710"/>
                <a:gd name="T25" fmla="*/ 993 h 1670"/>
                <a:gd name="T26" fmla="*/ 1522 w 1710"/>
                <a:gd name="T27" fmla="*/ 882 h 1670"/>
                <a:gd name="T28" fmla="*/ 1514 w 1710"/>
                <a:gd name="T29" fmla="*/ 846 h 1670"/>
                <a:gd name="T30" fmla="*/ 1528 w 1710"/>
                <a:gd name="T31" fmla="*/ 780 h 1670"/>
                <a:gd name="T32" fmla="*/ 1503 w 1710"/>
                <a:gd name="T33" fmla="*/ 715 h 1670"/>
                <a:gd name="T34" fmla="*/ 1503 w 1710"/>
                <a:gd name="T35" fmla="*/ 714 h 1670"/>
                <a:gd name="T36" fmla="*/ 1566 w 1710"/>
                <a:gd name="T37" fmla="*/ 589 h 1670"/>
                <a:gd name="T38" fmla="*/ 1582 w 1710"/>
                <a:gd name="T39" fmla="*/ 508 h 1670"/>
                <a:gd name="T40" fmla="*/ 1535 w 1710"/>
                <a:gd name="T41" fmla="*/ 508 h 1670"/>
                <a:gd name="T42" fmla="*/ 1565 w 1710"/>
                <a:gd name="T43" fmla="*/ 474 h 1670"/>
                <a:gd name="T44" fmla="*/ 1586 w 1710"/>
                <a:gd name="T45" fmla="*/ 472 h 1670"/>
                <a:gd name="T46" fmla="*/ 1637 w 1710"/>
                <a:gd name="T47" fmla="*/ 332 h 1670"/>
                <a:gd name="T48" fmla="*/ 1705 w 1710"/>
                <a:gd name="T49" fmla="*/ 265 h 1670"/>
                <a:gd name="T50" fmla="*/ 1664 w 1710"/>
                <a:gd name="T51" fmla="*/ 224 h 1670"/>
                <a:gd name="T52" fmla="*/ 1623 w 1710"/>
                <a:gd name="T53" fmla="*/ 109 h 1670"/>
                <a:gd name="T54" fmla="*/ 1534 w 1710"/>
                <a:gd name="T55" fmla="*/ 61 h 1670"/>
                <a:gd name="T56" fmla="*/ 1425 w 1710"/>
                <a:gd name="T57" fmla="*/ 55 h 1670"/>
                <a:gd name="T58" fmla="*/ 1367 w 1710"/>
                <a:gd name="T59" fmla="*/ 17 h 1670"/>
                <a:gd name="T60" fmla="*/ 1176 w 1710"/>
                <a:gd name="T61" fmla="*/ 4 h 1670"/>
                <a:gd name="T62" fmla="*/ 1008 w 1710"/>
                <a:gd name="T63" fmla="*/ 55 h 1670"/>
                <a:gd name="T64" fmla="*/ 912 w 1710"/>
                <a:gd name="T65" fmla="*/ 106 h 1670"/>
                <a:gd name="T66" fmla="*/ 798 w 1710"/>
                <a:gd name="T67" fmla="*/ 84 h 1670"/>
                <a:gd name="T68" fmla="*/ 678 w 1710"/>
                <a:gd name="T69" fmla="*/ 39 h 1670"/>
                <a:gd name="T70" fmla="*/ 581 w 1710"/>
                <a:gd name="T71" fmla="*/ 132 h 1670"/>
                <a:gd name="T72" fmla="*/ 558 w 1710"/>
                <a:gd name="T73" fmla="*/ 247 h 1670"/>
                <a:gd name="T74" fmla="*/ 503 w 1710"/>
                <a:gd name="T75" fmla="*/ 492 h 1670"/>
                <a:gd name="T76" fmla="*/ 434 w 1710"/>
                <a:gd name="T77" fmla="*/ 593 h 1670"/>
                <a:gd name="T78" fmla="*/ 366 w 1710"/>
                <a:gd name="T79" fmla="*/ 702 h 1670"/>
                <a:gd name="T80" fmla="*/ 318 w 1710"/>
                <a:gd name="T81" fmla="*/ 834 h 1670"/>
                <a:gd name="T82" fmla="*/ 214 w 1710"/>
                <a:gd name="T83" fmla="*/ 920 h 1670"/>
                <a:gd name="T84" fmla="*/ 136 w 1710"/>
                <a:gd name="T85" fmla="*/ 914 h 1670"/>
                <a:gd name="T86" fmla="*/ 64 w 1710"/>
                <a:gd name="T87" fmla="*/ 908 h 1670"/>
                <a:gd name="T88" fmla="*/ 15 w 1710"/>
                <a:gd name="T89" fmla="*/ 994 h 1670"/>
                <a:gd name="T90" fmla="*/ 32 w 1710"/>
                <a:gd name="T91" fmla="*/ 1013 h 1670"/>
                <a:gd name="T92" fmla="*/ 178 w 1710"/>
                <a:gd name="T93" fmla="*/ 1004 h 1670"/>
                <a:gd name="T94" fmla="*/ 413 w 1710"/>
                <a:gd name="T95" fmla="*/ 1045 h 1670"/>
                <a:gd name="T96" fmla="*/ 466 w 1710"/>
                <a:gd name="T97" fmla="*/ 1152 h 1670"/>
                <a:gd name="T98" fmla="*/ 592 w 1710"/>
                <a:gd name="T99" fmla="*/ 1194 h 1670"/>
                <a:gd name="T100" fmla="*/ 709 w 1710"/>
                <a:gd name="T101" fmla="*/ 1107 h 1670"/>
                <a:gd name="T102" fmla="*/ 814 w 1710"/>
                <a:gd name="T103" fmla="*/ 1135 h 1670"/>
                <a:gd name="T104" fmla="*/ 872 w 1710"/>
                <a:gd name="T105" fmla="*/ 1182 h 1670"/>
                <a:gd name="T106" fmla="*/ 875 w 1710"/>
                <a:gd name="T107" fmla="*/ 1319 h 1670"/>
                <a:gd name="T108" fmla="*/ 919 w 1710"/>
                <a:gd name="T109" fmla="*/ 1472 h 1670"/>
                <a:gd name="T110" fmla="*/ 1058 w 1710"/>
                <a:gd name="T111" fmla="*/ 1455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10" h="1670">
                  <a:moveTo>
                    <a:pt x="1069" y="1466"/>
                  </a:moveTo>
                  <a:cubicBezTo>
                    <a:pt x="1074" y="1472"/>
                    <a:pt x="1078" y="1484"/>
                    <a:pt x="1086" y="1487"/>
                  </a:cubicBezTo>
                  <a:cubicBezTo>
                    <a:pt x="1094" y="1491"/>
                    <a:pt x="1107" y="1484"/>
                    <a:pt x="1116" y="1482"/>
                  </a:cubicBezTo>
                  <a:cubicBezTo>
                    <a:pt x="1136" y="1477"/>
                    <a:pt x="1158" y="1475"/>
                    <a:pt x="1170" y="1495"/>
                  </a:cubicBezTo>
                  <a:cubicBezTo>
                    <a:pt x="1176" y="1505"/>
                    <a:pt x="1174" y="1511"/>
                    <a:pt x="1184" y="1516"/>
                  </a:cubicBezTo>
                  <a:cubicBezTo>
                    <a:pt x="1193" y="1521"/>
                    <a:pt x="1207" y="1524"/>
                    <a:pt x="1216" y="1526"/>
                  </a:cubicBezTo>
                  <a:cubicBezTo>
                    <a:pt x="1233" y="1529"/>
                    <a:pt x="1246" y="1535"/>
                    <a:pt x="1262" y="1541"/>
                  </a:cubicBezTo>
                  <a:cubicBezTo>
                    <a:pt x="1278" y="1548"/>
                    <a:pt x="1288" y="1554"/>
                    <a:pt x="1301" y="1539"/>
                  </a:cubicBezTo>
                  <a:cubicBezTo>
                    <a:pt x="1308" y="1531"/>
                    <a:pt x="1310" y="1528"/>
                    <a:pt x="1318" y="1524"/>
                  </a:cubicBezTo>
                  <a:cubicBezTo>
                    <a:pt x="1328" y="1518"/>
                    <a:pt x="1327" y="1517"/>
                    <a:pt x="1336" y="1525"/>
                  </a:cubicBezTo>
                  <a:cubicBezTo>
                    <a:pt x="1360" y="1546"/>
                    <a:pt x="1390" y="1557"/>
                    <a:pt x="1415" y="1575"/>
                  </a:cubicBezTo>
                  <a:cubicBezTo>
                    <a:pt x="1431" y="1587"/>
                    <a:pt x="1451" y="1608"/>
                    <a:pt x="1462" y="1624"/>
                  </a:cubicBezTo>
                  <a:cubicBezTo>
                    <a:pt x="1471" y="1638"/>
                    <a:pt x="1480" y="1663"/>
                    <a:pt x="1498" y="1666"/>
                  </a:cubicBezTo>
                  <a:cubicBezTo>
                    <a:pt x="1516" y="1668"/>
                    <a:pt x="1537" y="1660"/>
                    <a:pt x="1556" y="1670"/>
                  </a:cubicBezTo>
                  <a:cubicBezTo>
                    <a:pt x="1561" y="1654"/>
                    <a:pt x="1562" y="1632"/>
                    <a:pt x="1563" y="1616"/>
                  </a:cubicBezTo>
                  <a:cubicBezTo>
                    <a:pt x="1564" y="1604"/>
                    <a:pt x="1564" y="1592"/>
                    <a:pt x="1566" y="1580"/>
                  </a:cubicBezTo>
                  <a:cubicBezTo>
                    <a:pt x="1567" y="1573"/>
                    <a:pt x="1572" y="1565"/>
                    <a:pt x="1568" y="1558"/>
                  </a:cubicBezTo>
                  <a:cubicBezTo>
                    <a:pt x="1559" y="1562"/>
                    <a:pt x="1544" y="1580"/>
                    <a:pt x="1540" y="1589"/>
                  </a:cubicBezTo>
                  <a:cubicBezTo>
                    <a:pt x="1530" y="1588"/>
                    <a:pt x="1522" y="1578"/>
                    <a:pt x="1512" y="1573"/>
                  </a:cubicBezTo>
                  <a:cubicBezTo>
                    <a:pt x="1505" y="1568"/>
                    <a:pt x="1495" y="1565"/>
                    <a:pt x="1487" y="1560"/>
                  </a:cubicBezTo>
                  <a:cubicBezTo>
                    <a:pt x="1473" y="1551"/>
                    <a:pt x="1451" y="1547"/>
                    <a:pt x="1450" y="1530"/>
                  </a:cubicBezTo>
                  <a:cubicBezTo>
                    <a:pt x="1449" y="1518"/>
                    <a:pt x="1454" y="1508"/>
                    <a:pt x="1456" y="1497"/>
                  </a:cubicBezTo>
                  <a:cubicBezTo>
                    <a:pt x="1458" y="1486"/>
                    <a:pt x="1458" y="1473"/>
                    <a:pt x="1460" y="1462"/>
                  </a:cubicBezTo>
                  <a:cubicBezTo>
                    <a:pt x="1466" y="1430"/>
                    <a:pt x="1470" y="1393"/>
                    <a:pt x="1467" y="1360"/>
                  </a:cubicBezTo>
                  <a:cubicBezTo>
                    <a:pt x="1465" y="1345"/>
                    <a:pt x="1444" y="1314"/>
                    <a:pt x="1450" y="1301"/>
                  </a:cubicBezTo>
                  <a:cubicBezTo>
                    <a:pt x="1454" y="1291"/>
                    <a:pt x="1470" y="1282"/>
                    <a:pt x="1476" y="1271"/>
                  </a:cubicBezTo>
                  <a:cubicBezTo>
                    <a:pt x="1481" y="1262"/>
                    <a:pt x="1484" y="1250"/>
                    <a:pt x="1491" y="1241"/>
                  </a:cubicBezTo>
                  <a:cubicBezTo>
                    <a:pt x="1499" y="1230"/>
                    <a:pt x="1508" y="1232"/>
                    <a:pt x="1522" y="1231"/>
                  </a:cubicBezTo>
                  <a:cubicBezTo>
                    <a:pt x="1532" y="1231"/>
                    <a:pt x="1540" y="1227"/>
                    <a:pt x="1550" y="1226"/>
                  </a:cubicBezTo>
                  <a:cubicBezTo>
                    <a:pt x="1563" y="1225"/>
                    <a:pt x="1576" y="1227"/>
                    <a:pt x="1588" y="1223"/>
                  </a:cubicBezTo>
                  <a:cubicBezTo>
                    <a:pt x="1597" y="1220"/>
                    <a:pt x="1604" y="1214"/>
                    <a:pt x="1614" y="1212"/>
                  </a:cubicBezTo>
                  <a:cubicBezTo>
                    <a:pt x="1624" y="1210"/>
                    <a:pt x="1635" y="1210"/>
                    <a:pt x="1645" y="1208"/>
                  </a:cubicBezTo>
                  <a:cubicBezTo>
                    <a:pt x="1646" y="1207"/>
                    <a:pt x="1646" y="1205"/>
                    <a:pt x="1646" y="1203"/>
                  </a:cubicBezTo>
                  <a:cubicBezTo>
                    <a:pt x="1644" y="1190"/>
                    <a:pt x="1636" y="1189"/>
                    <a:pt x="1628" y="1180"/>
                  </a:cubicBezTo>
                  <a:cubicBezTo>
                    <a:pt x="1620" y="1172"/>
                    <a:pt x="1620" y="1165"/>
                    <a:pt x="1619" y="1154"/>
                  </a:cubicBezTo>
                  <a:cubicBezTo>
                    <a:pt x="1613" y="1112"/>
                    <a:pt x="1565" y="1102"/>
                    <a:pt x="1552" y="1063"/>
                  </a:cubicBezTo>
                  <a:cubicBezTo>
                    <a:pt x="1549" y="1053"/>
                    <a:pt x="1548" y="1042"/>
                    <a:pt x="1544" y="1032"/>
                  </a:cubicBezTo>
                  <a:cubicBezTo>
                    <a:pt x="1540" y="1021"/>
                    <a:pt x="1534" y="1020"/>
                    <a:pt x="1526" y="1012"/>
                  </a:cubicBezTo>
                  <a:cubicBezTo>
                    <a:pt x="1517" y="1004"/>
                    <a:pt x="1520" y="1003"/>
                    <a:pt x="1528" y="993"/>
                  </a:cubicBezTo>
                  <a:cubicBezTo>
                    <a:pt x="1534" y="986"/>
                    <a:pt x="1545" y="979"/>
                    <a:pt x="1546" y="968"/>
                  </a:cubicBezTo>
                  <a:cubicBezTo>
                    <a:pt x="1548" y="947"/>
                    <a:pt x="1520" y="936"/>
                    <a:pt x="1518" y="915"/>
                  </a:cubicBezTo>
                  <a:cubicBezTo>
                    <a:pt x="1517" y="904"/>
                    <a:pt x="1517" y="892"/>
                    <a:pt x="1522" y="882"/>
                  </a:cubicBezTo>
                  <a:cubicBezTo>
                    <a:pt x="1525" y="876"/>
                    <a:pt x="1540" y="863"/>
                    <a:pt x="1531" y="858"/>
                  </a:cubicBezTo>
                  <a:cubicBezTo>
                    <a:pt x="1526" y="854"/>
                    <a:pt x="1522" y="864"/>
                    <a:pt x="1517" y="860"/>
                  </a:cubicBezTo>
                  <a:cubicBezTo>
                    <a:pt x="1512" y="857"/>
                    <a:pt x="1514" y="850"/>
                    <a:pt x="1514" y="846"/>
                  </a:cubicBezTo>
                  <a:cubicBezTo>
                    <a:pt x="1513" y="835"/>
                    <a:pt x="1519" y="827"/>
                    <a:pt x="1521" y="816"/>
                  </a:cubicBezTo>
                  <a:cubicBezTo>
                    <a:pt x="1524" y="806"/>
                    <a:pt x="1525" y="796"/>
                    <a:pt x="1527" y="786"/>
                  </a:cubicBezTo>
                  <a:cubicBezTo>
                    <a:pt x="1527" y="785"/>
                    <a:pt x="1527" y="783"/>
                    <a:pt x="1528" y="780"/>
                  </a:cubicBezTo>
                  <a:cubicBezTo>
                    <a:pt x="1520" y="766"/>
                    <a:pt x="1525" y="747"/>
                    <a:pt x="1516" y="731"/>
                  </a:cubicBezTo>
                  <a:cubicBezTo>
                    <a:pt x="1513" y="726"/>
                    <a:pt x="1509" y="721"/>
                    <a:pt x="1505" y="715"/>
                  </a:cubicBezTo>
                  <a:cubicBezTo>
                    <a:pt x="1504" y="715"/>
                    <a:pt x="1504" y="715"/>
                    <a:pt x="1503" y="715"/>
                  </a:cubicBezTo>
                  <a:cubicBezTo>
                    <a:pt x="1503" y="714"/>
                    <a:pt x="1503" y="714"/>
                    <a:pt x="1503" y="714"/>
                  </a:cubicBezTo>
                  <a:cubicBezTo>
                    <a:pt x="1499" y="707"/>
                    <a:pt x="1494" y="701"/>
                    <a:pt x="1492" y="695"/>
                  </a:cubicBezTo>
                  <a:cubicBezTo>
                    <a:pt x="1494" y="701"/>
                    <a:pt x="1499" y="707"/>
                    <a:pt x="1503" y="714"/>
                  </a:cubicBezTo>
                  <a:cubicBezTo>
                    <a:pt x="1509" y="692"/>
                    <a:pt x="1517" y="672"/>
                    <a:pt x="1530" y="652"/>
                  </a:cubicBezTo>
                  <a:cubicBezTo>
                    <a:pt x="1537" y="642"/>
                    <a:pt x="1541" y="631"/>
                    <a:pt x="1547" y="620"/>
                  </a:cubicBezTo>
                  <a:cubicBezTo>
                    <a:pt x="1553" y="610"/>
                    <a:pt x="1563" y="601"/>
                    <a:pt x="1566" y="589"/>
                  </a:cubicBezTo>
                  <a:cubicBezTo>
                    <a:pt x="1568" y="589"/>
                    <a:pt x="1569" y="589"/>
                    <a:pt x="1571" y="589"/>
                  </a:cubicBezTo>
                  <a:cubicBezTo>
                    <a:pt x="1571" y="582"/>
                    <a:pt x="1571" y="575"/>
                    <a:pt x="1571" y="568"/>
                  </a:cubicBezTo>
                  <a:cubicBezTo>
                    <a:pt x="1572" y="548"/>
                    <a:pt x="1583" y="528"/>
                    <a:pt x="1582" y="508"/>
                  </a:cubicBezTo>
                  <a:cubicBezTo>
                    <a:pt x="1579" y="509"/>
                    <a:pt x="1576" y="510"/>
                    <a:pt x="1574" y="511"/>
                  </a:cubicBezTo>
                  <a:cubicBezTo>
                    <a:pt x="1564" y="517"/>
                    <a:pt x="1561" y="537"/>
                    <a:pt x="1550" y="533"/>
                  </a:cubicBezTo>
                  <a:cubicBezTo>
                    <a:pt x="1551" y="517"/>
                    <a:pt x="1534" y="519"/>
                    <a:pt x="1535" y="508"/>
                  </a:cubicBezTo>
                  <a:cubicBezTo>
                    <a:pt x="1536" y="502"/>
                    <a:pt x="1543" y="502"/>
                    <a:pt x="1547" y="497"/>
                  </a:cubicBezTo>
                  <a:cubicBezTo>
                    <a:pt x="1549" y="494"/>
                    <a:pt x="1552" y="488"/>
                    <a:pt x="1555" y="484"/>
                  </a:cubicBezTo>
                  <a:cubicBezTo>
                    <a:pt x="1556" y="482"/>
                    <a:pt x="1563" y="475"/>
                    <a:pt x="1565" y="474"/>
                  </a:cubicBezTo>
                  <a:cubicBezTo>
                    <a:pt x="1572" y="470"/>
                    <a:pt x="1571" y="472"/>
                    <a:pt x="1578" y="472"/>
                  </a:cubicBezTo>
                  <a:cubicBezTo>
                    <a:pt x="1582" y="472"/>
                    <a:pt x="1583" y="473"/>
                    <a:pt x="1586" y="473"/>
                  </a:cubicBezTo>
                  <a:cubicBezTo>
                    <a:pt x="1586" y="473"/>
                    <a:pt x="1586" y="473"/>
                    <a:pt x="1586" y="472"/>
                  </a:cubicBezTo>
                  <a:cubicBezTo>
                    <a:pt x="1582" y="464"/>
                    <a:pt x="1593" y="434"/>
                    <a:pt x="1595" y="423"/>
                  </a:cubicBezTo>
                  <a:cubicBezTo>
                    <a:pt x="1597" y="407"/>
                    <a:pt x="1608" y="364"/>
                    <a:pt x="1630" y="354"/>
                  </a:cubicBezTo>
                  <a:cubicBezTo>
                    <a:pt x="1630" y="347"/>
                    <a:pt x="1633" y="340"/>
                    <a:pt x="1637" y="332"/>
                  </a:cubicBezTo>
                  <a:cubicBezTo>
                    <a:pt x="1644" y="321"/>
                    <a:pt x="1655" y="310"/>
                    <a:pt x="1664" y="300"/>
                  </a:cubicBezTo>
                  <a:cubicBezTo>
                    <a:pt x="1675" y="287"/>
                    <a:pt x="1686" y="285"/>
                    <a:pt x="1699" y="278"/>
                  </a:cubicBezTo>
                  <a:cubicBezTo>
                    <a:pt x="1710" y="271"/>
                    <a:pt x="1702" y="275"/>
                    <a:pt x="1705" y="265"/>
                  </a:cubicBezTo>
                  <a:cubicBezTo>
                    <a:pt x="1705" y="264"/>
                    <a:pt x="1705" y="264"/>
                    <a:pt x="1705" y="264"/>
                  </a:cubicBezTo>
                  <a:cubicBezTo>
                    <a:pt x="1702" y="263"/>
                    <a:pt x="1698" y="261"/>
                    <a:pt x="1693" y="257"/>
                  </a:cubicBezTo>
                  <a:cubicBezTo>
                    <a:pt x="1678" y="246"/>
                    <a:pt x="1665" y="244"/>
                    <a:pt x="1664" y="224"/>
                  </a:cubicBezTo>
                  <a:cubicBezTo>
                    <a:pt x="1663" y="204"/>
                    <a:pt x="1669" y="188"/>
                    <a:pt x="1671" y="170"/>
                  </a:cubicBezTo>
                  <a:cubicBezTo>
                    <a:pt x="1671" y="164"/>
                    <a:pt x="1670" y="157"/>
                    <a:pt x="1669" y="150"/>
                  </a:cubicBezTo>
                  <a:cubicBezTo>
                    <a:pt x="1653" y="138"/>
                    <a:pt x="1639" y="122"/>
                    <a:pt x="1623" y="109"/>
                  </a:cubicBezTo>
                  <a:cubicBezTo>
                    <a:pt x="1614" y="102"/>
                    <a:pt x="1604" y="95"/>
                    <a:pt x="1596" y="89"/>
                  </a:cubicBezTo>
                  <a:cubicBezTo>
                    <a:pt x="1587" y="82"/>
                    <a:pt x="1576" y="80"/>
                    <a:pt x="1567" y="74"/>
                  </a:cubicBezTo>
                  <a:cubicBezTo>
                    <a:pt x="1553" y="64"/>
                    <a:pt x="1551" y="53"/>
                    <a:pt x="1534" y="61"/>
                  </a:cubicBezTo>
                  <a:cubicBezTo>
                    <a:pt x="1519" y="67"/>
                    <a:pt x="1514" y="76"/>
                    <a:pt x="1498" y="76"/>
                  </a:cubicBezTo>
                  <a:cubicBezTo>
                    <a:pt x="1486" y="76"/>
                    <a:pt x="1470" y="80"/>
                    <a:pt x="1459" y="78"/>
                  </a:cubicBezTo>
                  <a:cubicBezTo>
                    <a:pt x="1447" y="76"/>
                    <a:pt x="1434" y="63"/>
                    <a:pt x="1425" y="55"/>
                  </a:cubicBezTo>
                  <a:cubicBezTo>
                    <a:pt x="1410" y="42"/>
                    <a:pt x="1395" y="37"/>
                    <a:pt x="1379" y="27"/>
                  </a:cubicBezTo>
                  <a:cubicBezTo>
                    <a:pt x="1375" y="24"/>
                    <a:pt x="1370" y="20"/>
                    <a:pt x="1365" y="15"/>
                  </a:cubicBezTo>
                  <a:cubicBezTo>
                    <a:pt x="1366" y="16"/>
                    <a:pt x="1366" y="17"/>
                    <a:pt x="1367" y="17"/>
                  </a:cubicBezTo>
                  <a:cubicBezTo>
                    <a:pt x="1346" y="19"/>
                    <a:pt x="1326" y="13"/>
                    <a:pt x="1306" y="9"/>
                  </a:cubicBezTo>
                  <a:cubicBezTo>
                    <a:pt x="1286" y="5"/>
                    <a:pt x="1263" y="6"/>
                    <a:pt x="1243" y="6"/>
                  </a:cubicBezTo>
                  <a:cubicBezTo>
                    <a:pt x="1222" y="5"/>
                    <a:pt x="1196" y="0"/>
                    <a:pt x="1176" y="4"/>
                  </a:cubicBezTo>
                  <a:cubicBezTo>
                    <a:pt x="1155" y="9"/>
                    <a:pt x="1149" y="29"/>
                    <a:pt x="1127" y="27"/>
                  </a:cubicBezTo>
                  <a:cubicBezTo>
                    <a:pt x="1104" y="25"/>
                    <a:pt x="1086" y="20"/>
                    <a:pt x="1067" y="32"/>
                  </a:cubicBezTo>
                  <a:cubicBezTo>
                    <a:pt x="1048" y="44"/>
                    <a:pt x="1027" y="44"/>
                    <a:pt x="1008" y="55"/>
                  </a:cubicBezTo>
                  <a:cubicBezTo>
                    <a:pt x="999" y="60"/>
                    <a:pt x="991" y="64"/>
                    <a:pt x="980" y="60"/>
                  </a:cubicBezTo>
                  <a:cubicBezTo>
                    <a:pt x="971" y="57"/>
                    <a:pt x="964" y="47"/>
                    <a:pt x="954" y="51"/>
                  </a:cubicBezTo>
                  <a:cubicBezTo>
                    <a:pt x="936" y="60"/>
                    <a:pt x="924" y="91"/>
                    <a:pt x="912" y="106"/>
                  </a:cubicBezTo>
                  <a:cubicBezTo>
                    <a:pt x="900" y="119"/>
                    <a:pt x="885" y="106"/>
                    <a:pt x="873" y="100"/>
                  </a:cubicBezTo>
                  <a:cubicBezTo>
                    <a:pt x="860" y="95"/>
                    <a:pt x="844" y="92"/>
                    <a:pt x="830" y="88"/>
                  </a:cubicBezTo>
                  <a:cubicBezTo>
                    <a:pt x="819" y="86"/>
                    <a:pt x="808" y="87"/>
                    <a:pt x="798" y="84"/>
                  </a:cubicBezTo>
                  <a:cubicBezTo>
                    <a:pt x="787" y="82"/>
                    <a:pt x="780" y="75"/>
                    <a:pt x="771" y="69"/>
                  </a:cubicBezTo>
                  <a:cubicBezTo>
                    <a:pt x="761" y="62"/>
                    <a:pt x="752" y="59"/>
                    <a:pt x="741" y="56"/>
                  </a:cubicBezTo>
                  <a:cubicBezTo>
                    <a:pt x="719" y="50"/>
                    <a:pt x="700" y="41"/>
                    <a:pt x="678" y="39"/>
                  </a:cubicBezTo>
                  <a:cubicBezTo>
                    <a:pt x="659" y="37"/>
                    <a:pt x="644" y="19"/>
                    <a:pt x="627" y="37"/>
                  </a:cubicBezTo>
                  <a:cubicBezTo>
                    <a:pt x="611" y="54"/>
                    <a:pt x="590" y="77"/>
                    <a:pt x="578" y="97"/>
                  </a:cubicBezTo>
                  <a:cubicBezTo>
                    <a:pt x="570" y="110"/>
                    <a:pt x="575" y="119"/>
                    <a:pt x="581" y="132"/>
                  </a:cubicBezTo>
                  <a:cubicBezTo>
                    <a:pt x="586" y="145"/>
                    <a:pt x="588" y="155"/>
                    <a:pt x="587" y="169"/>
                  </a:cubicBezTo>
                  <a:cubicBezTo>
                    <a:pt x="587" y="169"/>
                    <a:pt x="586" y="168"/>
                    <a:pt x="584" y="167"/>
                  </a:cubicBezTo>
                  <a:cubicBezTo>
                    <a:pt x="585" y="194"/>
                    <a:pt x="564" y="220"/>
                    <a:pt x="558" y="247"/>
                  </a:cubicBezTo>
                  <a:cubicBezTo>
                    <a:pt x="547" y="288"/>
                    <a:pt x="544" y="332"/>
                    <a:pt x="531" y="373"/>
                  </a:cubicBezTo>
                  <a:cubicBezTo>
                    <a:pt x="525" y="393"/>
                    <a:pt x="522" y="415"/>
                    <a:pt x="516" y="435"/>
                  </a:cubicBezTo>
                  <a:cubicBezTo>
                    <a:pt x="511" y="454"/>
                    <a:pt x="503" y="472"/>
                    <a:pt x="503" y="492"/>
                  </a:cubicBezTo>
                  <a:cubicBezTo>
                    <a:pt x="503" y="507"/>
                    <a:pt x="505" y="508"/>
                    <a:pt x="495" y="521"/>
                  </a:cubicBezTo>
                  <a:cubicBezTo>
                    <a:pt x="489" y="529"/>
                    <a:pt x="483" y="539"/>
                    <a:pt x="476" y="547"/>
                  </a:cubicBezTo>
                  <a:cubicBezTo>
                    <a:pt x="463" y="563"/>
                    <a:pt x="447" y="576"/>
                    <a:pt x="434" y="593"/>
                  </a:cubicBezTo>
                  <a:cubicBezTo>
                    <a:pt x="427" y="601"/>
                    <a:pt x="422" y="611"/>
                    <a:pt x="414" y="619"/>
                  </a:cubicBezTo>
                  <a:cubicBezTo>
                    <a:pt x="405" y="627"/>
                    <a:pt x="393" y="633"/>
                    <a:pt x="387" y="643"/>
                  </a:cubicBezTo>
                  <a:cubicBezTo>
                    <a:pt x="378" y="656"/>
                    <a:pt x="368" y="686"/>
                    <a:pt x="366" y="702"/>
                  </a:cubicBezTo>
                  <a:cubicBezTo>
                    <a:pt x="364" y="713"/>
                    <a:pt x="365" y="724"/>
                    <a:pt x="363" y="735"/>
                  </a:cubicBezTo>
                  <a:cubicBezTo>
                    <a:pt x="360" y="756"/>
                    <a:pt x="363" y="779"/>
                    <a:pt x="354" y="798"/>
                  </a:cubicBezTo>
                  <a:cubicBezTo>
                    <a:pt x="346" y="814"/>
                    <a:pt x="332" y="824"/>
                    <a:pt x="318" y="834"/>
                  </a:cubicBezTo>
                  <a:cubicBezTo>
                    <a:pt x="306" y="843"/>
                    <a:pt x="293" y="852"/>
                    <a:pt x="280" y="860"/>
                  </a:cubicBezTo>
                  <a:cubicBezTo>
                    <a:pt x="271" y="866"/>
                    <a:pt x="262" y="872"/>
                    <a:pt x="255" y="880"/>
                  </a:cubicBezTo>
                  <a:cubicBezTo>
                    <a:pt x="242" y="893"/>
                    <a:pt x="231" y="913"/>
                    <a:pt x="214" y="920"/>
                  </a:cubicBezTo>
                  <a:cubicBezTo>
                    <a:pt x="215" y="904"/>
                    <a:pt x="211" y="886"/>
                    <a:pt x="207" y="871"/>
                  </a:cubicBezTo>
                  <a:cubicBezTo>
                    <a:pt x="194" y="869"/>
                    <a:pt x="172" y="877"/>
                    <a:pt x="159" y="879"/>
                  </a:cubicBezTo>
                  <a:cubicBezTo>
                    <a:pt x="144" y="883"/>
                    <a:pt x="141" y="901"/>
                    <a:pt x="136" y="914"/>
                  </a:cubicBezTo>
                  <a:cubicBezTo>
                    <a:pt x="129" y="908"/>
                    <a:pt x="119" y="907"/>
                    <a:pt x="111" y="904"/>
                  </a:cubicBezTo>
                  <a:cubicBezTo>
                    <a:pt x="105" y="901"/>
                    <a:pt x="93" y="890"/>
                    <a:pt x="86" y="891"/>
                  </a:cubicBezTo>
                  <a:cubicBezTo>
                    <a:pt x="80" y="892"/>
                    <a:pt x="70" y="905"/>
                    <a:pt x="64" y="908"/>
                  </a:cubicBezTo>
                  <a:cubicBezTo>
                    <a:pt x="57" y="913"/>
                    <a:pt x="40" y="914"/>
                    <a:pt x="35" y="921"/>
                  </a:cubicBezTo>
                  <a:cubicBezTo>
                    <a:pt x="25" y="935"/>
                    <a:pt x="41" y="967"/>
                    <a:pt x="38" y="983"/>
                  </a:cubicBezTo>
                  <a:cubicBezTo>
                    <a:pt x="35" y="996"/>
                    <a:pt x="27" y="992"/>
                    <a:pt x="15" y="994"/>
                  </a:cubicBezTo>
                  <a:cubicBezTo>
                    <a:pt x="11" y="994"/>
                    <a:pt x="5" y="995"/>
                    <a:pt x="0" y="996"/>
                  </a:cubicBezTo>
                  <a:cubicBezTo>
                    <a:pt x="2" y="1001"/>
                    <a:pt x="5" y="1005"/>
                    <a:pt x="10" y="1009"/>
                  </a:cubicBezTo>
                  <a:cubicBezTo>
                    <a:pt x="15" y="1013"/>
                    <a:pt x="23" y="1013"/>
                    <a:pt x="32" y="1013"/>
                  </a:cubicBezTo>
                  <a:cubicBezTo>
                    <a:pt x="36" y="1011"/>
                    <a:pt x="41" y="1010"/>
                    <a:pt x="47" y="1010"/>
                  </a:cubicBezTo>
                  <a:cubicBezTo>
                    <a:pt x="69" y="1006"/>
                    <a:pt x="87" y="1009"/>
                    <a:pt x="110" y="1008"/>
                  </a:cubicBezTo>
                  <a:cubicBezTo>
                    <a:pt x="133" y="1008"/>
                    <a:pt x="154" y="1003"/>
                    <a:pt x="178" y="1004"/>
                  </a:cubicBezTo>
                  <a:cubicBezTo>
                    <a:pt x="202" y="1006"/>
                    <a:pt x="227" y="1007"/>
                    <a:pt x="252" y="1007"/>
                  </a:cubicBezTo>
                  <a:cubicBezTo>
                    <a:pt x="296" y="1008"/>
                    <a:pt x="340" y="1004"/>
                    <a:pt x="384" y="1006"/>
                  </a:cubicBezTo>
                  <a:cubicBezTo>
                    <a:pt x="410" y="1007"/>
                    <a:pt x="404" y="1026"/>
                    <a:pt x="413" y="1045"/>
                  </a:cubicBezTo>
                  <a:cubicBezTo>
                    <a:pt x="418" y="1058"/>
                    <a:pt x="419" y="1071"/>
                    <a:pt x="426" y="1084"/>
                  </a:cubicBezTo>
                  <a:cubicBezTo>
                    <a:pt x="433" y="1098"/>
                    <a:pt x="445" y="1110"/>
                    <a:pt x="453" y="1124"/>
                  </a:cubicBezTo>
                  <a:cubicBezTo>
                    <a:pt x="457" y="1133"/>
                    <a:pt x="462" y="1143"/>
                    <a:pt x="466" y="1152"/>
                  </a:cubicBezTo>
                  <a:cubicBezTo>
                    <a:pt x="471" y="1162"/>
                    <a:pt x="469" y="1174"/>
                    <a:pt x="476" y="1181"/>
                  </a:cubicBezTo>
                  <a:cubicBezTo>
                    <a:pt x="488" y="1193"/>
                    <a:pt x="513" y="1197"/>
                    <a:pt x="528" y="1199"/>
                  </a:cubicBezTo>
                  <a:cubicBezTo>
                    <a:pt x="549" y="1202"/>
                    <a:pt x="571" y="1196"/>
                    <a:pt x="592" y="1194"/>
                  </a:cubicBezTo>
                  <a:cubicBezTo>
                    <a:pt x="613" y="1192"/>
                    <a:pt x="648" y="1191"/>
                    <a:pt x="655" y="1170"/>
                  </a:cubicBezTo>
                  <a:cubicBezTo>
                    <a:pt x="661" y="1153"/>
                    <a:pt x="654" y="1128"/>
                    <a:pt x="662" y="1113"/>
                  </a:cubicBezTo>
                  <a:cubicBezTo>
                    <a:pt x="671" y="1098"/>
                    <a:pt x="695" y="1105"/>
                    <a:pt x="709" y="1107"/>
                  </a:cubicBezTo>
                  <a:cubicBezTo>
                    <a:pt x="726" y="1110"/>
                    <a:pt x="748" y="1108"/>
                    <a:pt x="764" y="1114"/>
                  </a:cubicBezTo>
                  <a:cubicBezTo>
                    <a:pt x="765" y="1120"/>
                    <a:pt x="763" y="1124"/>
                    <a:pt x="763" y="1129"/>
                  </a:cubicBezTo>
                  <a:cubicBezTo>
                    <a:pt x="780" y="1130"/>
                    <a:pt x="797" y="1133"/>
                    <a:pt x="814" y="1135"/>
                  </a:cubicBezTo>
                  <a:cubicBezTo>
                    <a:pt x="822" y="1136"/>
                    <a:pt x="829" y="1137"/>
                    <a:pt x="838" y="1138"/>
                  </a:cubicBezTo>
                  <a:cubicBezTo>
                    <a:pt x="843" y="1139"/>
                    <a:pt x="857" y="1136"/>
                    <a:pt x="862" y="1139"/>
                  </a:cubicBezTo>
                  <a:cubicBezTo>
                    <a:pt x="872" y="1145"/>
                    <a:pt x="871" y="1171"/>
                    <a:pt x="872" y="1182"/>
                  </a:cubicBezTo>
                  <a:cubicBezTo>
                    <a:pt x="874" y="1196"/>
                    <a:pt x="871" y="1211"/>
                    <a:pt x="870" y="1225"/>
                  </a:cubicBezTo>
                  <a:cubicBezTo>
                    <a:pt x="869" y="1246"/>
                    <a:pt x="875" y="1265"/>
                    <a:pt x="875" y="1286"/>
                  </a:cubicBezTo>
                  <a:cubicBezTo>
                    <a:pt x="875" y="1297"/>
                    <a:pt x="876" y="1308"/>
                    <a:pt x="875" y="1319"/>
                  </a:cubicBezTo>
                  <a:cubicBezTo>
                    <a:pt x="874" y="1330"/>
                    <a:pt x="869" y="1341"/>
                    <a:pt x="871" y="1352"/>
                  </a:cubicBezTo>
                  <a:cubicBezTo>
                    <a:pt x="874" y="1370"/>
                    <a:pt x="891" y="1390"/>
                    <a:pt x="897" y="1407"/>
                  </a:cubicBezTo>
                  <a:cubicBezTo>
                    <a:pt x="903" y="1423"/>
                    <a:pt x="905" y="1461"/>
                    <a:pt x="919" y="1472"/>
                  </a:cubicBezTo>
                  <a:cubicBezTo>
                    <a:pt x="929" y="1481"/>
                    <a:pt x="971" y="1467"/>
                    <a:pt x="984" y="1464"/>
                  </a:cubicBezTo>
                  <a:cubicBezTo>
                    <a:pt x="1009" y="1459"/>
                    <a:pt x="1034" y="1455"/>
                    <a:pt x="1058" y="1448"/>
                  </a:cubicBezTo>
                  <a:cubicBezTo>
                    <a:pt x="1058" y="1450"/>
                    <a:pt x="1058" y="1452"/>
                    <a:pt x="1058" y="1455"/>
                  </a:cubicBezTo>
                  <a:cubicBezTo>
                    <a:pt x="1062" y="1457"/>
                    <a:pt x="1065" y="1461"/>
                    <a:pt x="1069" y="146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52"/>
            <p:cNvSpPr>
              <a:spLocks/>
            </p:cNvSpPr>
            <p:nvPr/>
          </p:nvSpPr>
          <p:spPr bwMode="auto">
            <a:xfrm>
              <a:off x="4498" y="2190"/>
              <a:ext cx="261" cy="412"/>
            </a:xfrm>
            <a:custGeom>
              <a:avLst/>
              <a:gdLst>
                <a:gd name="T0" fmla="*/ 922 w 924"/>
                <a:gd name="T1" fmla="*/ 0 h 1460"/>
                <a:gd name="T2" fmla="*/ 820 w 924"/>
                <a:gd name="T3" fmla="*/ 39 h 1460"/>
                <a:gd name="T4" fmla="*/ 699 w 924"/>
                <a:gd name="T5" fmla="*/ 86 h 1460"/>
                <a:gd name="T6" fmla="*/ 636 w 924"/>
                <a:gd name="T7" fmla="*/ 106 h 1460"/>
                <a:gd name="T8" fmla="*/ 535 w 924"/>
                <a:gd name="T9" fmla="*/ 98 h 1460"/>
                <a:gd name="T10" fmla="*/ 441 w 924"/>
                <a:gd name="T11" fmla="*/ 104 h 1460"/>
                <a:gd name="T12" fmla="*/ 427 w 924"/>
                <a:gd name="T13" fmla="*/ 127 h 1460"/>
                <a:gd name="T14" fmla="*/ 416 w 924"/>
                <a:gd name="T15" fmla="*/ 206 h 1460"/>
                <a:gd name="T16" fmla="*/ 415 w 924"/>
                <a:gd name="T17" fmla="*/ 267 h 1460"/>
                <a:gd name="T18" fmla="*/ 428 w 924"/>
                <a:gd name="T19" fmla="*/ 289 h 1460"/>
                <a:gd name="T20" fmla="*/ 488 w 924"/>
                <a:gd name="T21" fmla="*/ 373 h 1460"/>
                <a:gd name="T22" fmla="*/ 457 w 924"/>
                <a:gd name="T23" fmla="*/ 518 h 1460"/>
                <a:gd name="T24" fmla="*/ 423 w 924"/>
                <a:gd name="T25" fmla="*/ 584 h 1460"/>
                <a:gd name="T26" fmla="*/ 423 w 924"/>
                <a:gd name="T27" fmla="*/ 584 h 1460"/>
                <a:gd name="T28" fmla="*/ 386 w 924"/>
                <a:gd name="T29" fmla="*/ 537 h 1460"/>
                <a:gd name="T30" fmla="*/ 348 w 924"/>
                <a:gd name="T31" fmla="*/ 483 h 1460"/>
                <a:gd name="T32" fmla="*/ 370 w 924"/>
                <a:gd name="T33" fmla="*/ 421 h 1460"/>
                <a:gd name="T34" fmla="*/ 362 w 924"/>
                <a:gd name="T35" fmla="*/ 370 h 1460"/>
                <a:gd name="T36" fmla="*/ 309 w 924"/>
                <a:gd name="T37" fmla="*/ 357 h 1460"/>
                <a:gd name="T38" fmla="*/ 268 w 924"/>
                <a:gd name="T39" fmla="*/ 317 h 1460"/>
                <a:gd name="T40" fmla="*/ 157 w 924"/>
                <a:gd name="T41" fmla="*/ 357 h 1460"/>
                <a:gd name="T42" fmla="*/ 51 w 924"/>
                <a:gd name="T43" fmla="*/ 396 h 1460"/>
                <a:gd name="T44" fmla="*/ 20 w 924"/>
                <a:gd name="T45" fmla="*/ 453 h 1460"/>
                <a:gd name="T46" fmla="*/ 76 w 924"/>
                <a:gd name="T47" fmla="*/ 502 h 1460"/>
                <a:gd name="T48" fmla="*/ 204 w 924"/>
                <a:gd name="T49" fmla="*/ 557 h 1460"/>
                <a:gd name="T50" fmla="*/ 229 w 924"/>
                <a:gd name="T51" fmla="*/ 602 h 1460"/>
                <a:gd name="T52" fmla="*/ 207 w 924"/>
                <a:gd name="T53" fmla="*/ 729 h 1460"/>
                <a:gd name="T54" fmla="*/ 208 w 924"/>
                <a:gd name="T55" fmla="*/ 853 h 1460"/>
                <a:gd name="T56" fmla="*/ 164 w 924"/>
                <a:gd name="T57" fmla="*/ 974 h 1460"/>
                <a:gd name="T58" fmla="*/ 68 w 924"/>
                <a:gd name="T59" fmla="*/ 1054 h 1460"/>
                <a:gd name="T60" fmla="*/ 66 w 924"/>
                <a:gd name="T61" fmla="*/ 1106 h 1460"/>
                <a:gd name="T62" fmla="*/ 85 w 924"/>
                <a:gd name="T63" fmla="*/ 1277 h 1460"/>
                <a:gd name="T64" fmla="*/ 87 w 924"/>
                <a:gd name="T65" fmla="*/ 1456 h 1460"/>
                <a:gd name="T66" fmla="*/ 145 w 924"/>
                <a:gd name="T67" fmla="*/ 1460 h 1460"/>
                <a:gd name="T68" fmla="*/ 146 w 924"/>
                <a:gd name="T69" fmla="*/ 1391 h 1460"/>
                <a:gd name="T70" fmla="*/ 176 w 924"/>
                <a:gd name="T71" fmla="*/ 1351 h 1460"/>
                <a:gd name="T72" fmla="*/ 336 w 924"/>
                <a:gd name="T73" fmla="*/ 1267 h 1460"/>
                <a:gd name="T74" fmla="*/ 387 w 924"/>
                <a:gd name="T75" fmla="*/ 1189 h 1460"/>
                <a:gd name="T76" fmla="*/ 409 w 924"/>
                <a:gd name="T77" fmla="*/ 1046 h 1460"/>
                <a:gd name="T78" fmla="*/ 378 w 924"/>
                <a:gd name="T79" fmla="*/ 961 h 1460"/>
                <a:gd name="T80" fmla="*/ 363 w 924"/>
                <a:gd name="T81" fmla="*/ 855 h 1460"/>
                <a:gd name="T82" fmla="*/ 421 w 924"/>
                <a:gd name="T83" fmla="*/ 812 h 1460"/>
                <a:gd name="T84" fmla="*/ 494 w 924"/>
                <a:gd name="T85" fmla="*/ 753 h 1460"/>
                <a:gd name="T86" fmla="*/ 612 w 924"/>
                <a:gd name="T87" fmla="*/ 652 h 1460"/>
                <a:gd name="T88" fmla="*/ 710 w 924"/>
                <a:gd name="T89" fmla="*/ 596 h 1460"/>
                <a:gd name="T90" fmla="*/ 816 w 924"/>
                <a:gd name="T91" fmla="*/ 540 h 1460"/>
                <a:gd name="T92" fmla="*/ 904 w 924"/>
                <a:gd name="T93" fmla="*/ 430 h 1460"/>
                <a:gd name="T94" fmla="*/ 919 w 924"/>
                <a:gd name="T95" fmla="*/ 353 h 1460"/>
                <a:gd name="T96" fmla="*/ 908 w 924"/>
                <a:gd name="T97" fmla="*/ 305 h 1460"/>
                <a:gd name="T98" fmla="*/ 908 w 924"/>
                <a:gd name="T99" fmla="*/ 212 h 1460"/>
                <a:gd name="T100" fmla="*/ 918 w 924"/>
                <a:gd name="T101" fmla="*/ 81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4" h="1460">
                  <a:moveTo>
                    <a:pt x="923" y="0"/>
                  </a:moveTo>
                  <a:cubicBezTo>
                    <a:pt x="923" y="0"/>
                    <a:pt x="922" y="0"/>
                    <a:pt x="922" y="0"/>
                  </a:cubicBezTo>
                  <a:cubicBezTo>
                    <a:pt x="909" y="6"/>
                    <a:pt x="895" y="11"/>
                    <a:pt x="882" y="14"/>
                  </a:cubicBezTo>
                  <a:cubicBezTo>
                    <a:pt x="860" y="20"/>
                    <a:pt x="840" y="29"/>
                    <a:pt x="820" y="39"/>
                  </a:cubicBezTo>
                  <a:cubicBezTo>
                    <a:pt x="799" y="49"/>
                    <a:pt x="779" y="58"/>
                    <a:pt x="762" y="73"/>
                  </a:cubicBezTo>
                  <a:cubicBezTo>
                    <a:pt x="740" y="92"/>
                    <a:pt x="726" y="86"/>
                    <a:pt x="699" y="86"/>
                  </a:cubicBezTo>
                  <a:cubicBezTo>
                    <a:pt x="688" y="86"/>
                    <a:pt x="677" y="87"/>
                    <a:pt x="666" y="91"/>
                  </a:cubicBezTo>
                  <a:cubicBezTo>
                    <a:pt x="656" y="95"/>
                    <a:pt x="646" y="103"/>
                    <a:pt x="636" y="106"/>
                  </a:cubicBezTo>
                  <a:cubicBezTo>
                    <a:pt x="614" y="112"/>
                    <a:pt x="590" y="100"/>
                    <a:pt x="569" y="98"/>
                  </a:cubicBezTo>
                  <a:cubicBezTo>
                    <a:pt x="558" y="96"/>
                    <a:pt x="547" y="99"/>
                    <a:pt x="535" y="98"/>
                  </a:cubicBezTo>
                  <a:cubicBezTo>
                    <a:pt x="525" y="97"/>
                    <a:pt x="514" y="93"/>
                    <a:pt x="504" y="92"/>
                  </a:cubicBezTo>
                  <a:cubicBezTo>
                    <a:pt x="487" y="92"/>
                    <a:pt x="456" y="111"/>
                    <a:pt x="441" y="104"/>
                  </a:cubicBezTo>
                  <a:cubicBezTo>
                    <a:pt x="441" y="103"/>
                    <a:pt x="440" y="103"/>
                    <a:pt x="439" y="102"/>
                  </a:cubicBezTo>
                  <a:cubicBezTo>
                    <a:pt x="436" y="111"/>
                    <a:pt x="431" y="119"/>
                    <a:pt x="427" y="127"/>
                  </a:cubicBezTo>
                  <a:cubicBezTo>
                    <a:pt x="417" y="146"/>
                    <a:pt x="405" y="155"/>
                    <a:pt x="405" y="178"/>
                  </a:cubicBezTo>
                  <a:cubicBezTo>
                    <a:pt x="406" y="189"/>
                    <a:pt x="416" y="195"/>
                    <a:pt x="416" y="206"/>
                  </a:cubicBezTo>
                  <a:cubicBezTo>
                    <a:pt x="417" y="217"/>
                    <a:pt x="409" y="222"/>
                    <a:pt x="409" y="234"/>
                  </a:cubicBezTo>
                  <a:cubicBezTo>
                    <a:pt x="410" y="245"/>
                    <a:pt x="413" y="256"/>
                    <a:pt x="415" y="267"/>
                  </a:cubicBezTo>
                  <a:cubicBezTo>
                    <a:pt x="416" y="270"/>
                    <a:pt x="416" y="278"/>
                    <a:pt x="417" y="281"/>
                  </a:cubicBezTo>
                  <a:cubicBezTo>
                    <a:pt x="422" y="291"/>
                    <a:pt x="419" y="285"/>
                    <a:pt x="428" y="289"/>
                  </a:cubicBezTo>
                  <a:cubicBezTo>
                    <a:pt x="449" y="299"/>
                    <a:pt x="438" y="317"/>
                    <a:pt x="448" y="335"/>
                  </a:cubicBezTo>
                  <a:cubicBezTo>
                    <a:pt x="457" y="351"/>
                    <a:pt x="479" y="355"/>
                    <a:pt x="488" y="373"/>
                  </a:cubicBezTo>
                  <a:cubicBezTo>
                    <a:pt x="506" y="411"/>
                    <a:pt x="477" y="460"/>
                    <a:pt x="468" y="497"/>
                  </a:cubicBezTo>
                  <a:cubicBezTo>
                    <a:pt x="465" y="508"/>
                    <a:pt x="467" y="511"/>
                    <a:pt x="457" y="518"/>
                  </a:cubicBezTo>
                  <a:cubicBezTo>
                    <a:pt x="450" y="524"/>
                    <a:pt x="443" y="528"/>
                    <a:pt x="436" y="534"/>
                  </a:cubicBezTo>
                  <a:cubicBezTo>
                    <a:pt x="420" y="548"/>
                    <a:pt x="421" y="564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24" y="585"/>
                    <a:pt x="424" y="585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08" y="569"/>
                    <a:pt x="398" y="555"/>
                    <a:pt x="386" y="537"/>
                  </a:cubicBezTo>
                  <a:cubicBezTo>
                    <a:pt x="380" y="526"/>
                    <a:pt x="372" y="517"/>
                    <a:pt x="364" y="507"/>
                  </a:cubicBezTo>
                  <a:cubicBezTo>
                    <a:pt x="360" y="501"/>
                    <a:pt x="349" y="490"/>
                    <a:pt x="348" y="483"/>
                  </a:cubicBezTo>
                  <a:cubicBezTo>
                    <a:pt x="347" y="475"/>
                    <a:pt x="355" y="462"/>
                    <a:pt x="358" y="454"/>
                  </a:cubicBezTo>
                  <a:cubicBezTo>
                    <a:pt x="363" y="443"/>
                    <a:pt x="366" y="432"/>
                    <a:pt x="370" y="421"/>
                  </a:cubicBezTo>
                  <a:cubicBezTo>
                    <a:pt x="372" y="414"/>
                    <a:pt x="384" y="398"/>
                    <a:pt x="383" y="391"/>
                  </a:cubicBezTo>
                  <a:cubicBezTo>
                    <a:pt x="382" y="386"/>
                    <a:pt x="366" y="375"/>
                    <a:pt x="362" y="370"/>
                  </a:cubicBezTo>
                  <a:cubicBezTo>
                    <a:pt x="355" y="362"/>
                    <a:pt x="354" y="358"/>
                    <a:pt x="343" y="357"/>
                  </a:cubicBezTo>
                  <a:cubicBezTo>
                    <a:pt x="332" y="355"/>
                    <a:pt x="320" y="357"/>
                    <a:pt x="309" y="357"/>
                  </a:cubicBezTo>
                  <a:cubicBezTo>
                    <a:pt x="296" y="357"/>
                    <a:pt x="289" y="357"/>
                    <a:pt x="281" y="345"/>
                  </a:cubicBezTo>
                  <a:cubicBezTo>
                    <a:pt x="277" y="339"/>
                    <a:pt x="273" y="319"/>
                    <a:pt x="268" y="317"/>
                  </a:cubicBezTo>
                  <a:cubicBezTo>
                    <a:pt x="259" y="313"/>
                    <a:pt x="223" y="334"/>
                    <a:pt x="215" y="338"/>
                  </a:cubicBezTo>
                  <a:cubicBezTo>
                    <a:pt x="196" y="347"/>
                    <a:pt x="176" y="349"/>
                    <a:pt x="157" y="357"/>
                  </a:cubicBezTo>
                  <a:cubicBezTo>
                    <a:pt x="139" y="365"/>
                    <a:pt x="120" y="376"/>
                    <a:pt x="101" y="381"/>
                  </a:cubicBezTo>
                  <a:cubicBezTo>
                    <a:pt x="85" y="385"/>
                    <a:pt x="68" y="390"/>
                    <a:pt x="51" y="396"/>
                  </a:cubicBezTo>
                  <a:cubicBezTo>
                    <a:pt x="36" y="401"/>
                    <a:pt x="15" y="417"/>
                    <a:pt x="0" y="417"/>
                  </a:cubicBezTo>
                  <a:cubicBezTo>
                    <a:pt x="2" y="429"/>
                    <a:pt x="18" y="439"/>
                    <a:pt x="20" y="453"/>
                  </a:cubicBezTo>
                  <a:cubicBezTo>
                    <a:pt x="22" y="468"/>
                    <a:pt x="15" y="482"/>
                    <a:pt x="16" y="498"/>
                  </a:cubicBezTo>
                  <a:cubicBezTo>
                    <a:pt x="40" y="493"/>
                    <a:pt x="52" y="489"/>
                    <a:pt x="76" y="502"/>
                  </a:cubicBezTo>
                  <a:cubicBezTo>
                    <a:pt x="97" y="514"/>
                    <a:pt x="121" y="524"/>
                    <a:pt x="144" y="531"/>
                  </a:cubicBezTo>
                  <a:cubicBezTo>
                    <a:pt x="166" y="538"/>
                    <a:pt x="183" y="546"/>
                    <a:pt x="204" y="557"/>
                  </a:cubicBezTo>
                  <a:cubicBezTo>
                    <a:pt x="213" y="561"/>
                    <a:pt x="225" y="560"/>
                    <a:pt x="229" y="569"/>
                  </a:cubicBezTo>
                  <a:cubicBezTo>
                    <a:pt x="233" y="575"/>
                    <a:pt x="229" y="594"/>
                    <a:pt x="229" y="602"/>
                  </a:cubicBezTo>
                  <a:cubicBezTo>
                    <a:pt x="229" y="624"/>
                    <a:pt x="227" y="646"/>
                    <a:pt x="225" y="668"/>
                  </a:cubicBezTo>
                  <a:cubicBezTo>
                    <a:pt x="222" y="690"/>
                    <a:pt x="211" y="708"/>
                    <a:pt x="207" y="729"/>
                  </a:cubicBezTo>
                  <a:cubicBezTo>
                    <a:pt x="203" y="751"/>
                    <a:pt x="206" y="775"/>
                    <a:pt x="215" y="795"/>
                  </a:cubicBezTo>
                  <a:cubicBezTo>
                    <a:pt x="224" y="815"/>
                    <a:pt x="217" y="833"/>
                    <a:pt x="208" y="853"/>
                  </a:cubicBezTo>
                  <a:cubicBezTo>
                    <a:pt x="198" y="873"/>
                    <a:pt x="189" y="894"/>
                    <a:pt x="181" y="915"/>
                  </a:cubicBezTo>
                  <a:cubicBezTo>
                    <a:pt x="174" y="934"/>
                    <a:pt x="173" y="957"/>
                    <a:pt x="164" y="974"/>
                  </a:cubicBezTo>
                  <a:cubicBezTo>
                    <a:pt x="154" y="990"/>
                    <a:pt x="132" y="1001"/>
                    <a:pt x="118" y="1014"/>
                  </a:cubicBezTo>
                  <a:cubicBezTo>
                    <a:pt x="103" y="1029"/>
                    <a:pt x="87" y="1044"/>
                    <a:pt x="68" y="1054"/>
                  </a:cubicBezTo>
                  <a:cubicBezTo>
                    <a:pt x="55" y="1061"/>
                    <a:pt x="56" y="1061"/>
                    <a:pt x="60" y="1075"/>
                  </a:cubicBezTo>
                  <a:cubicBezTo>
                    <a:pt x="63" y="1085"/>
                    <a:pt x="65" y="1096"/>
                    <a:pt x="66" y="1106"/>
                  </a:cubicBezTo>
                  <a:cubicBezTo>
                    <a:pt x="72" y="1140"/>
                    <a:pt x="74" y="1175"/>
                    <a:pt x="82" y="1209"/>
                  </a:cubicBezTo>
                  <a:cubicBezTo>
                    <a:pt x="88" y="1232"/>
                    <a:pt x="87" y="1252"/>
                    <a:pt x="85" y="1277"/>
                  </a:cubicBezTo>
                  <a:cubicBezTo>
                    <a:pt x="83" y="1321"/>
                    <a:pt x="83" y="1365"/>
                    <a:pt x="84" y="1410"/>
                  </a:cubicBezTo>
                  <a:cubicBezTo>
                    <a:pt x="84" y="1424"/>
                    <a:pt x="83" y="1443"/>
                    <a:pt x="87" y="1456"/>
                  </a:cubicBezTo>
                  <a:cubicBezTo>
                    <a:pt x="86" y="1455"/>
                    <a:pt x="129" y="1458"/>
                    <a:pt x="133" y="1459"/>
                  </a:cubicBezTo>
                  <a:cubicBezTo>
                    <a:pt x="136" y="1459"/>
                    <a:pt x="140" y="1460"/>
                    <a:pt x="145" y="1460"/>
                  </a:cubicBezTo>
                  <a:cubicBezTo>
                    <a:pt x="146" y="1457"/>
                    <a:pt x="147" y="1454"/>
                    <a:pt x="147" y="1451"/>
                  </a:cubicBezTo>
                  <a:cubicBezTo>
                    <a:pt x="150" y="1431"/>
                    <a:pt x="157" y="1408"/>
                    <a:pt x="146" y="1391"/>
                  </a:cubicBezTo>
                  <a:cubicBezTo>
                    <a:pt x="139" y="1380"/>
                    <a:pt x="136" y="1380"/>
                    <a:pt x="147" y="1369"/>
                  </a:cubicBezTo>
                  <a:cubicBezTo>
                    <a:pt x="155" y="1361"/>
                    <a:pt x="166" y="1356"/>
                    <a:pt x="176" y="1351"/>
                  </a:cubicBezTo>
                  <a:cubicBezTo>
                    <a:pt x="193" y="1341"/>
                    <a:pt x="203" y="1324"/>
                    <a:pt x="221" y="1315"/>
                  </a:cubicBezTo>
                  <a:cubicBezTo>
                    <a:pt x="258" y="1296"/>
                    <a:pt x="298" y="1284"/>
                    <a:pt x="336" y="1267"/>
                  </a:cubicBezTo>
                  <a:cubicBezTo>
                    <a:pt x="349" y="1261"/>
                    <a:pt x="364" y="1256"/>
                    <a:pt x="374" y="1245"/>
                  </a:cubicBezTo>
                  <a:cubicBezTo>
                    <a:pt x="386" y="1231"/>
                    <a:pt x="382" y="1205"/>
                    <a:pt x="387" y="1189"/>
                  </a:cubicBezTo>
                  <a:cubicBezTo>
                    <a:pt x="393" y="1165"/>
                    <a:pt x="390" y="1140"/>
                    <a:pt x="393" y="1115"/>
                  </a:cubicBezTo>
                  <a:cubicBezTo>
                    <a:pt x="396" y="1091"/>
                    <a:pt x="410" y="1072"/>
                    <a:pt x="409" y="1046"/>
                  </a:cubicBezTo>
                  <a:cubicBezTo>
                    <a:pt x="408" y="1056"/>
                    <a:pt x="399" y="1058"/>
                    <a:pt x="393" y="1065"/>
                  </a:cubicBezTo>
                  <a:cubicBezTo>
                    <a:pt x="391" y="1030"/>
                    <a:pt x="386" y="994"/>
                    <a:pt x="378" y="961"/>
                  </a:cubicBezTo>
                  <a:cubicBezTo>
                    <a:pt x="374" y="942"/>
                    <a:pt x="374" y="926"/>
                    <a:pt x="372" y="907"/>
                  </a:cubicBezTo>
                  <a:cubicBezTo>
                    <a:pt x="371" y="890"/>
                    <a:pt x="360" y="871"/>
                    <a:pt x="363" y="855"/>
                  </a:cubicBezTo>
                  <a:cubicBezTo>
                    <a:pt x="364" y="852"/>
                    <a:pt x="395" y="837"/>
                    <a:pt x="399" y="834"/>
                  </a:cubicBezTo>
                  <a:cubicBezTo>
                    <a:pt x="407" y="827"/>
                    <a:pt x="413" y="820"/>
                    <a:pt x="421" y="812"/>
                  </a:cubicBezTo>
                  <a:cubicBezTo>
                    <a:pt x="431" y="802"/>
                    <a:pt x="457" y="793"/>
                    <a:pt x="462" y="779"/>
                  </a:cubicBezTo>
                  <a:cubicBezTo>
                    <a:pt x="474" y="773"/>
                    <a:pt x="484" y="762"/>
                    <a:pt x="494" y="753"/>
                  </a:cubicBezTo>
                  <a:cubicBezTo>
                    <a:pt x="505" y="744"/>
                    <a:pt x="516" y="738"/>
                    <a:pt x="526" y="727"/>
                  </a:cubicBezTo>
                  <a:cubicBezTo>
                    <a:pt x="552" y="698"/>
                    <a:pt x="581" y="676"/>
                    <a:pt x="612" y="652"/>
                  </a:cubicBezTo>
                  <a:cubicBezTo>
                    <a:pt x="626" y="642"/>
                    <a:pt x="650" y="640"/>
                    <a:pt x="660" y="625"/>
                  </a:cubicBezTo>
                  <a:cubicBezTo>
                    <a:pt x="677" y="617"/>
                    <a:pt x="694" y="606"/>
                    <a:pt x="710" y="596"/>
                  </a:cubicBezTo>
                  <a:cubicBezTo>
                    <a:pt x="728" y="584"/>
                    <a:pt x="747" y="579"/>
                    <a:pt x="767" y="573"/>
                  </a:cubicBezTo>
                  <a:cubicBezTo>
                    <a:pt x="787" y="567"/>
                    <a:pt x="800" y="551"/>
                    <a:pt x="816" y="540"/>
                  </a:cubicBezTo>
                  <a:cubicBezTo>
                    <a:pt x="833" y="528"/>
                    <a:pt x="848" y="510"/>
                    <a:pt x="858" y="493"/>
                  </a:cubicBezTo>
                  <a:cubicBezTo>
                    <a:pt x="871" y="471"/>
                    <a:pt x="888" y="451"/>
                    <a:pt x="904" y="430"/>
                  </a:cubicBezTo>
                  <a:cubicBezTo>
                    <a:pt x="910" y="422"/>
                    <a:pt x="910" y="401"/>
                    <a:pt x="913" y="391"/>
                  </a:cubicBezTo>
                  <a:cubicBezTo>
                    <a:pt x="918" y="377"/>
                    <a:pt x="920" y="368"/>
                    <a:pt x="919" y="353"/>
                  </a:cubicBezTo>
                  <a:cubicBezTo>
                    <a:pt x="917" y="353"/>
                    <a:pt x="914" y="352"/>
                    <a:pt x="913" y="353"/>
                  </a:cubicBezTo>
                  <a:cubicBezTo>
                    <a:pt x="912" y="336"/>
                    <a:pt x="910" y="320"/>
                    <a:pt x="908" y="305"/>
                  </a:cubicBezTo>
                  <a:cubicBezTo>
                    <a:pt x="907" y="297"/>
                    <a:pt x="910" y="288"/>
                    <a:pt x="908" y="280"/>
                  </a:cubicBezTo>
                  <a:cubicBezTo>
                    <a:pt x="905" y="259"/>
                    <a:pt x="900" y="233"/>
                    <a:pt x="908" y="212"/>
                  </a:cubicBezTo>
                  <a:cubicBezTo>
                    <a:pt x="915" y="195"/>
                    <a:pt x="921" y="184"/>
                    <a:pt x="922" y="164"/>
                  </a:cubicBezTo>
                  <a:cubicBezTo>
                    <a:pt x="923" y="136"/>
                    <a:pt x="920" y="109"/>
                    <a:pt x="918" y="81"/>
                  </a:cubicBezTo>
                  <a:cubicBezTo>
                    <a:pt x="916" y="54"/>
                    <a:pt x="924" y="27"/>
                    <a:pt x="923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53"/>
            <p:cNvSpPr>
              <a:spLocks/>
            </p:cNvSpPr>
            <p:nvPr/>
          </p:nvSpPr>
          <p:spPr bwMode="auto">
            <a:xfrm>
              <a:off x="4293" y="2133"/>
              <a:ext cx="295" cy="250"/>
            </a:xfrm>
            <a:custGeom>
              <a:avLst/>
              <a:gdLst>
                <a:gd name="T0" fmla="*/ 989 w 1047"/>
                <a:gd name="T1" fmla="*/ 422 h 886"/>
                <a:gd name="T2" fmla="*/ 1020 w 1047"/>
                <a:gd name="T3" fmla="*/ 295 h 886"/>
                <a:gd name="T4" fmla="*/ 1039 w 1047"/>
                <a:gd name="T5" fmla="*/ 207 h 886"/>
                <a:gd name="T6" fmla="*/ 989 w 1047"/>
                <a:gd name="T7" fmla="*/ 121 h 886"/>
                <a:gd name="T8" fmla="*/ 965 w 1047"/>
                <a:gd name="T9" fmla="*/ 98 h 886"/>
                <a:gd name="T10" fmla="*/ 845 w 1047"/>
                <a:gd name="T11" fmla="*/ 37 h 886"/>
                <a:gd name="T12" fmla="*/ 799 w 1047"/>
                <a:gd name="T13" fmla="*/ 35 h 886"/>
                <a:gd name="T14" fmla="*/ 781 w 1047"/>
                <a:gd name="T15" fmla="*/ 0 h 886"/>
                <a:gd name="T16" fmla="*/ 724 w 1047"/>
                <a:gd name="T17" fmla="*/ 15 h 886"/>
                <a:gd name="T18" fmla="*/ 658 w 1047"/>
                <a:gd name="T19" fmla="*/ 23 h 886"/>
                <a:gd name="T20" fmla="*/ 612 w 1047"/>
                <a:gd name="T21" fmla="*/ 63 h 886"/>
                <a:gd name="T22" fmla="*/ 603 w 1047"/>
                <a:gd name="T23" fmla="*/ 152 h 886"/>
                <a:gd name="T24" fmla="*/ 592 w 1047"/>
                <a:gd name="T25" fmla="*/ 289 h 886"/>
                <a:gd name="T26" fmla="*/ 623 w 1047"/>
                <a:gd name="T27" fmla="*/ 352 h 886"/>
                <a:gd name="T28" fmla="*/ 676 w 1047"/>
                <a:gd name="T29" fmla="*/ 381 h 886"/>
                <a:gd name="T30" fmla="*/ 702 w 1047"/>
                <a:gd name="T31" fmla="*/ 372 h 886"/>
                <a:gd name="T32" fmla="*/ 692 w 1047"/>
                <a:gd name="T33" fmla="*/ 462 h 886"/>
                <a:gd name="T34" fmla="*/ 598 w 1047"/>
                <a:gd name="T35" fmla="*/ 416 h 886"/>
                <a:gd name="T36" fmla="*/ 472 w 1047"/>
                <a:gd name="T37" fmla="*/ 317 h 886"/>
                <a:gd name="T38" fmla="*/ 437 w 1047"/>
                <a:gd name="T39" fmla="*/ 331 h 886"/>
                <a:gd name="T40" fmla="*/ 352 w 1047"/>
                <a:gd name="T41" fmla="*/ 318 h 886"/>
                <a:gd name="T42" fmla="*/ 306 w 1047"/>
                <a:gd name="T43" fmla="*/ 287 h 886"/>
                <a:gd name="T44" fmla="*/ 222 w 1047"/>
                <a:gd name="T45" fmla="*/ 279 h 886"/>
                <a:gd name="T46" fmla="*/ 194 w 1047"/>
                <a:gd name="T47" fmla="*/ 247 h 886"/>
                <a:gd name="T48" fmla="*/ 188 w 1047"/>
                <a:gd name="T49" fmla="*/ 350 h 886"/>
                <a:gd name="T50" fmla="*/ 119 w 1047"/>
                <a:gd name="T51" fmla="*/ 424 h 886"/>
                <a:gd name="T52" fmla="*/ 20 w 1047"/>
                <a:gd name="T53" fmla="*/ 426 h 886"/>
                <a:gd name="T54" fmla="*/ 11 w 1047"/>
                <a:gd name="T55" fmla="*/ 515 h 886"/>
                <a:gd name="T56" fmla="*/ 3 w 1047"/>
                <a:gd name="T57" fmla="*/ 687 h 886"/>
                <a:gd name="T58" fmla="*/ 34 w 1047"/>
                <a:gd name="T59" fmla="*/ 738 h 886"/>
                <a:gd name="T60" fmla="*/ 131 w 1047"/>
                <a:gd name="T61" fmla="*/ 838 h 886"/>
                <a:gd name="T62" fmla="*/ 203 w 1047"/>
                <a:gd name="T63" fmla="*/ 836 h 886"/>
                <a:gd name="T64" fmla="*/ 326 w 1047"/>
                <a:gd name="T65" fmla="*/ 867 h 886"/>
                <a:gd name="T66" fmla="*/ 416 w 1047"/>
                <a:gd name="T67" fmla="*/ 883 h 886"/>
                <a:gd name="T68" fmla="*/ 466 w 1047"/>
                <a:gd name="T69" fmla="*/ 816 h 886"/>
                <a:gd name="T70" fmla="*/ 500 w 1047"/>
                <a:gd name="T71" fmla="*/ 779 h 886"/>
                <a:gd name="T72" fmla="*/ 532 w 1047"/>
                <a:gd name="T73" fmla="*/ 770 h 886"/>
                <a:gd name="T74" fmla="*/ 548 w 1047"/>
                <a:gd name="T75" fmla="*/ 752 h 886"/>
                <a:gd name="T76" fmla="*/ 568 w 1047"/>
                <a:gd name="T77" fmla="*/ 747 h 886"/>
                <a:gd name="T78" fmla="*/ 602 w 1047"/>
                <a:gd name="T79" fmla="*/ 716 h 886"/>
                <a:gd name="T80" fmla="*/ 681 w 1047"/>
                <a:gd name="T81" fmla="*/ 680 h 886"/>
                <a:gd name="T82" fmla="*/ 747 w 1047"/>
                <a:gd name="T83" fmla="*/ 664 h 886"/>
                <a:gd name="T84" fmla="*/ 727 w 1047"/>
                <a:gd name="T85" fmla="*/ 618 h 886"/>
                <a:gd name="T86" fmla="*/ 828 w 1047"/>
                <a:gd name="T87" fmla="*/ 582 h 886"/>
                <a:gd name="T88" fmla="*/ 942 w 1047"/>
                <a:gd name="T89" fmla="*/ 539 h 886"/>
                <a:gd name="T90" fmla="*/ 959 w 1047"/>
                <a:gd name="T91" fmla="*/ 4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7" h="886">
                  <a:moveTo>
                    <a:pt x="959" y="475"/>
                  </a:moveTo>
                  <a:cubicBezTo>
                    <a:pt x="961" y="456"/>
                    <a:pt x="982" y="439"/>
                    <a:pt x="989" y="422"/>
                  </a:cubicBezTo>
                  <a:cubicBezTo>
                    <a:pt x="998" y="401"/>
                    <a:pt x="1014" y="386"/>
                    <a:pt x="1018" y="364"/>
                  </a:cubicBezTo>
                  <a:cubicBezTo>
                    <a:pt x="1022" y="341"/>
                    <a:pt x="1019" y="319"/>
                    <a:pt x="1020" y="295"/>
                  </a:cubicBezTo>
                  <a:cubicBezTo>
                    <a:pt x="1021" y="275"/>
                    <a:pt x="1018" y="247"/>
                    <a:pt x="1024" y="228"/>
                  </a:cubicBezTo>
                  <a:cubicBezTo>
                    <a:pt x="1027" y="220"/>
                    <a:pt x="1036" y="215"/>
                    <a:pt x="1039" y="207"/>
                  </a:cubicBezTo>
                  <a:cubicBezTo>
                    <a:pt x="1047" y="186"/>
                    <a:pt x="1032" y="179"/>
                    <a:pt x="1023" y="163"/>
                  </a:cubicBezTo>
                  <a:cubicBezTo>
                    <a:pt x="1014" y="146"/>
                    <a:pt x="996" y="143"/>
                    <a:pt x="989" y="121"/>
                  </a:cubicBezTo>
                  <a:cubicBezTo>
                    <a:pt x="987" y="116"/>
                    <a:pt x="986" y="111"/>
                    <a:pt x="985" y="106"/>
                  </a:cubicBezTo>
                  <a:cubicBezTo>
                    <a:pt x="978" y="104"/>
                    <a:pt x="971" y="101"/>
                    <a:pt x="965" y="98"/>
                  </a:cubicBezTo>
                  <a:cubicBezTo>
                    <a:pt x="941" y="84"/>
                    <a:pt x="918" y="71"/>
                    <a:pt x="894" y="59"/>
                  </a:cubicBezTo>
                  <a:cubicBezTo>
                    <a:pt x="882" y="52"/>
                    <a:pt x="859" y="46"/>
                    <a:pt x="845" y="37"/>
                  </a:cubicBezTo>
                  <a:cubicBezTo>
                    <a:pt x="844" y="41"/>
                    <a:pt x="842" y="46"/>
                    <a:pt x="839" y="50"/>
                  </a:cubicBezTo>
                  <a:cubicBezTo>
                    <a:pt x="819" y="74"/>
                    <a:pt x="814" y="45"/>
                    <a:pt x="799" y="35"/>
                  </a:cubicBezTo>
                  <a:cubicBezTo>
                    <a:pt x="791" y="29"/>
                    <a:pt x="779" y="35"/>
                    <a:pt x="776" y="23"/>
                  </a:cubicBezTo>
                  <a:cubicBezTo>
                    <a:pt x="775" y="17"/>
                    <a:pt x="780" y="8"/>
                    <a:pt x="781" y="0"/>
                  </a:cubicBezTo>
                  <a:cubicBezTo>
                    <a:pt x="771" y="2"/>
                    <a:pt x="760" y="2"/>
                    <a:pt x="750" y="4"/>
                  </a:cubicBezTo>
                  <a:cubicBezTo>
                    <a:pt x="740" y="6"/>
                    <a:pt x="733" y="12"/>
                    <a:pt x="724" y="15"/>
                  </a:cubicBezTo>
                  <a:cubicBezTo>
                    <a:pt x="712" y="19"/>
                    <a:pt x="699" y="17"/>
                    <a:pt x="686" y="18"/>
                  </a:cubicBezTo>
                  <a:cubicBezTo>
                    <a:pt x="676" y="19"/>
                    <a:pt x="668" y="23"/>
                    <a:pt x="658" y="23"/>
                  </a:cubicBezTo>
                  <a:cubicBezTo>
                    <a:pt x="644" y="24"/>
                    <a:pt x="635" y="22"/>
                    <a:pt x="627" y="33"/>
                  </a:cubicBezTo>
                  <a:cubicBezTo>
                    <a:pt x="620" y="42"/>
                    <a:pt x="617" y="54"/>
                    <a:pt x="612" y="63"/>
                  </a:cubicBezTo>
                  <a:cubicBezTo>
                    <a:pt x="606" y="74"/>
                    <a:pt x="590" y="83"/>
                    <a:pt x="586" y="93"/>
                  </a:cubicBezTo>
                  <a:cubicBezTo>
                    <a:pt x="580" y="106"/>
                    <a:pt x="601" y="137"/>
                    <a:pt x="603" y="152"/>
                  </a:cubicBezTo>
                  <a:cubicBezTo>
                    <a:pt x="606" y="185"/>
                    <a:pt x="602" y="222"/>
                    <a:pt x="596" y="254"/>
                  </a:cubicBezTo>
                  <a:cubicBezTo>
                    <a:pt x="594" y="265"/>
                    <a:pt x="594" y="278"/>
                    <a:pt x="592" y="289"/>
                  </a:cubicBezTo>
                  <a:cubicBezTo>
                    <a:pt x="590" y="300"/>
                    <a:pt x="585" y="310"/>
                    <a:pt x="586" y="322"/>
                  </a:cubicBezTo>
                  <a:cubicBezTo>
                    <a:pt x="587" y="339"/>
                    <a:pt x="609" y="343"/>
                    <a:pt x="623" y="352"/>
                  </a:cubicBezTo>
                  <a:cubicBezTo>
                    <a:pt x="631" y="357"/>
                    <a:pt x="641" y="360"/>
                    <a:pt x="648" y="365"/>
                  </a:cubicBezTo>
                  <a:cubicBezTo>
                    <a:pt x="658" y="370"/>
                    <a:pt x="666" y="380"/>
                    <a:pt x="676" y="381"/>
                  </a:cubicBezTo>
                  <a:cubicBezTo>
                    <a:pt x="680" y="372"/>
                    <a:pt x="695" y="354"/>
                    <a:pt x="704" y="350"/>
                  </a:cubicBezTo>
                  <a:cubicBezTo>
                    <a:pt x="708" y="357"/>
                    <a:pt x="703" y="365"/>
                    <a:pt x="702" y="372"/>
                  </a:cubicBezTo>
                  <a:cubicBezTo>
                    <a:pt x="700" y="384"/>
                    <a:pt x="700" y="396"/>
                    <a:pt x="699" y="408"/>
                  </a:cubicBezTo>
                  <a:cubicBezTo>
                    <a:pt x="698" y="424"/>
                    <a:pt x="697" y="446"/>
                    <a:pt x="692" y="462"/>
                  </a:cubicBezTo>
                  <a:cubicBezTo>
                    <a:pt x="673" y="452"/>
                    <a:pt x="652" y="460"/>
                    <a:pt x="634" y="458"/>
                  </a:cubicBezTo>
                  <a:cubicBezTo>
                    <a:pt x="616" y="455"/>
                    <a:pt x="607" y="430"/>
                    <a:pt x="598" y="416"/>
                  </a:cubicBezTo>
                  <a:cubicBezTo>
                    <a:pt x="587" y="400"/>
                    <a:pt x="567" y="379"/>
                    <a:pt x="551" y="367"/>
                  </a:cubicBezTo>
                  <a:cubicBezTo>
                    <a:pt x="526" y="349"/>
                    <a:pt x="496" y="338"/>
                    <a:pt x="472" y="317"/>
                  </a:cubicBezTo>
                  <a:cubicBezTo>
                    <a:pt x="463" y="309"/>
                    <a:pt x="464" y="310"/>
                    <a:pt x="454" y="316"/>
                  </a:cubicBezTo>
                  <a:cubicBezTo>
                    <a:pt x="446" y="320"/>
                    <a:pt x="444" y="323"/>
                    <a:pt x="437" y="331"/>
                  </a:cubicBezTo>
                  <a:cubicBezTo>
                    <a:pt x="424" y="346"/>
                    <a:pt x="414" y="340"/>
                    <a:pt x="398" y="333"/>
                  </a:cubicBezTo>
                  <a:cubicBezTo>
                    <a:pt x="382" y="327"/>
                    <a:pt x="369" y="321"/>
                    <a:pt x="352" y="318"/>
                  </a:cubicBezTo>
                  <a:cubicBezTo>
                    <a:pt x="343" y="316"/>
                    <a:pt x="329" y="313"/>
                    <a:pt x="320" y="308"/>
                  </a:cubicBezTo>
                  <a:cubicBezTo>
                    <a:pt x="310" y="303"/>
                    <a:pt x="312" y="297"/>
                    <a:pt x="306" y="287"/>
                  </a:cubicBezTo>
                  <a:cubicBezTo>
                    <a:pt x="294" y="267"/>
                    <a:pt x="272" y="269"/>
                    <a:pt x="252" y="274"/>
                  </a:cubicBezTo>
                  <a:cubicBezTo>
                    <a:pt x="243" y="276"/>
                    <a:pt x="230" y="283"/>
                    <a:pt x="222" y="279"/>
                  </a:cubicBezTo>
                  <a:cubicBezTo>
                    <a:pt x="214" y="276"/>
                    <a:pt x="210" y="264"/>
                    <a:pt x="205" y="258"/>
                  </a:cubicBezTo>
                  <a:cubicBezTo>
                    <a:pt x="201" y="253"/>
                    <a:pt x="198" y="249"/>
                    <a:pt x="194" y="247"/>
                  </a:cubicBezTo>
                  <a:cubicBezTo>
                    <a:pt x="193" y="260"/>
                    <a:pt x="188" y="272"/>
                    <a:pt x="189" y="285"/>
                  </a:cubicBezTo>
                  <a:cubicBezTo>
                    <a:pt x="190" y="307"/>
                    <a:pt x="190" y="328"/>
                    <a:pt x="188" y="350"/>
                  </a:cubicBezTo>
                  <a:cubicBezTo>
                    <a:pt x="186" y="376"/>
                    <a:pt x="187" y="400"/>
                    <a:pt x="185" y="427"/>
                  </a:cubicBezTo>
                  <a:cubicBezTo>
                    <a:pt x="163" y="428"/>
                    <a:pt x="141" y="423"/>
                    <a:pt x="119" y="424"/>
                  </a:cubicBezTo>
                  <a:cubicBezTo>
                    <a:pt x="97" y="425"/>
                    <a:pt x="77" y="431"/>
                    <a:pt x="54" y="429"/>
                  </a:cubicBezTo>
                  <a:cubicBezTo>
                    <a:pt x="44" y="428"/>
                    <a:pt x="30" y="423"/>
                    <a:pt x="20" y="426"/>
                  </a:cubicBezTo>
                  <a:cubicBezTo>
                    <a:pt x="8" y="429"/>
                    <a:pt x="14" y="439"/>
                    <a:pt x="15" y="451"/>
                  </a:cubicBezTo>
                  <a:cubicBezTo>
                    <a:pt x="17" y="473"/>
                    <a:pt x="11" y="493"/>
                    <a:pt x="11" y="515"/>
                  </a:cubicBezTo>
                  <a:cubicBezTo>
                    <a:pt x="11" y="535"/>
                    <a:pt x="9" y="556"/>
                    <a:pt x="10" y="576"/>
                  </a:cubicBezTo>
                  <a:cubicBezTo>
                    <a:pt x="12" y="613"/>
                    <a:pt x="3" y="650"/>
                    <a:pt x="3" y="687"/>
                  </a:cubicBezTo>
                  <a:cubicBezTo>
                    <a:pt x="3" y="696"/>
                    <a:pt x="0" y="712"/>
                    <a:pt x="5" y="719"/>
                  </a:cubicBezTo>
                  <a:cubicBezTo>
                    <a:pt x="9" y="725"/>
                    <a:pt x="27" y="732"/>
                    <a:pt x="34" y="738"/>
                  </a:cubicBezTo>
                  <a:cubicBezTo>
                    <a:pt x="52" y="754"/>
                    <a:pt x="62" y="777"/>
                    <a:pt x="81" y="792"/>
                  </a:cubicBezTo>
                  <a:cubicBezTo>
                    <a:pt x="95" y="803"/>
                    <a:pt x="129" y="818"/>
                    <a:pt x="131" y="838"/>
                  </a:cubicBezTo>
                  <a:cubicBezTo>
                    <a:pt x="134" y="839"/>
                    <a:pt x="138" y="840"/>
                    <a:pt x="142" y="839"/>
                  </a:cubicBezTo>
                  <a:cubicBezTo>
                    <a:pt x="164" y="835"/>
                    <a:pt x="181" y="826"/>
                    <a:pt x="203" y="836"/>
                  </a:cubicBezTo>
                  <a:cubicBezTo>
                    <a:pt x="224" y="846"/>
                    <a:pt x="245" y="849"/>
                    <a:pt x="267" y="852"/>
                  </a:cubicBezTo>
                  <a:cubicBezTo>
                    <a:pt x="288" y="855"/>
                    <a:pt x="306" y="862"/>
                    <a:pt x="326" y="867"/>
                  </a:cubicBezTo>
                  <a:cubicBezTo>
                    <a:pt x="341" y="871"/>
                    <a:pt x="357" y="872"/>
                    <a:pt x="372" y="875"/>
                  </a:cubicBezTo>
                  <a:cubicBezTo>
                    <a:pt x="385" y="877"/>
                    <a:pt x="404" y="886"/>
                    <a:pt x="416" y="883"/>
                  </a:cubicBezTo>
                  <a:cubicBezTo>
                    <a:pt x="430" y="879"/>
                    <a:pt x="470" y="832"/>
                    <a:pt x="469" y="819"/>
                  </a:cubicBezTo>
                  <a:cubicBezTo>
                    <a:pt x="468" y="818"/>
                    <a:pt x="467" y="817"/>
                    <a:pt x="466" y="816"/>
                  </a:cubicBezTo>
                  <a:cubicBezTo>
                    <a:pt x="471" y="809"/>
                    <a:pt x="481" y="807"/>
                    <a:pt x="487" y="800"/>
                  </a:cubicBezTo>
                  <a:cubicBezTo>
                    <a:pt x="492" y="792"/>
                    <a:pt x="493" y="786"/>
                    <a:pt x="500" y="779"/>
                  </a:cubicBezTo>
                  <a:cubicBezTo>
                    <a:pt x="507" y="771"/>
                    <a:pt x="510" y="759"/>
                    <a:pt x="523" y="762"/>
                  </a:cubicBezTo>
                  <a:cubicBezTo>
                    <a:pt x="528" y="763"/>
                    <a:pt x="526" y="771"/>
                    <a:pt x="532" y="770"/>
                  </a:cubicBezTo>
                  <a:cubicBezTo>
                    <a:pt x="538" y="768"/>
                    <a:pt x="535" y="760"/>
                    <a:pt x="538" y="758"/>
                  </a:cubicBezTo>
                  <a:cubicBezTo>
                    <a:pt x="541" y="754"/>
                    <a:pt x="546" y="754"/>
                    <a:pt x="548" y="752"/>
                  </a:cubicBezTo>
                  <a:cubicBezTo>
                    <a:pt x="550" y="751"/>
                    <a:pt x="556" y="741"/>
                    <a:pt x="556" y="741"/>
                  </a:cubicBezTo>
                  <a:cubicBezTo>
                    <a:pt x="564" y="739"/>
                    <a:pt x="563" y="747"/>
                    <a:pt x="568" y="747"/>
                  </a:cubicBezTo>
                  <a:cubicBezTo>
                    <a:pt x="573" y="747"/>
                    <a:pt x="578" y="741"/>
                    <a:pt x="582" y="739"/>
                  </a:cubicBezTo>
                  <a:cubicBezTo>
                    <a:pt x="596" y="731"/>
                    <a:pt x="598" y="733"/>
                    <a:pt x="602" y="716"/>
                  </a:cubicBezTo>
                  <a:cubicBezTo>
                    <a:pt x="605" y="702"/>
                    <a:pt x="608" y="699"/>
                    <a:pt x="622" y="695"/>
                  </a:cubicBezTo>
                  <a:cubicBezTo>
                    <a:pt x="642" y="689"/>
                    <a:pt x="661" y="683"/>
                    <a:pt x="681" y="680"/>
                  </a:cubicBezTo>
                  <a:cubicBezTo>
                    <a:pt x="695" y="678"/>
                    <a:pt x="709" y="675"/>
                    <a:pt x="723" y="671"/>
                  </a:cubicBezTo>
                  <a:cubicBezTo>
                    <a:pt x="727" y="670"/>
                    <a:pt x="737" y="667"/>
                    <a:pt x="747" y="664"/>
                  </a:cubicBezTo>
                  <a:cubicBezTo>
                    <a:pt x="748" y="661"/>
                    <a:pt x="748" y="657"/>
                    <a:pt x="747" y="654"/>
                  </a:cubicBezTo>
                  <a:cubicBezTo>
                    <a:pt x="745" y="640"/>
                    <a:pt x="729" y="630"/>
                    <a:pt x="727" y="618"/>
                  </a:cubicBezTo>
                  <a:cubicBezTo>
                    <a:pt x="742" y="618"/>
                    <a:pt x="763" y="602"/>
                    <a:pt x="778" y="597"/>
                  </a:cubicBezTo>
                  <a:cubicBezTo>
                    <a:pt x="795" y="591"/>
                    <a:pt x="812" y="586"/>
                    <a:pt x="828" y="582"/>
                  </a:cubicBezTo>
                  <a:cubicBezTo>
                    <a:pt x="847" y="577"/>
                    <a:pt x="866" y="566"/>
                    <a:pt x="884" y="558"/>
                  </a:cubicBezTo>
                  <a:cubicBezTo>
                    <a:pt x="903" y="550"/>
                    <a:pt x="923" y="548"/>
                    <a:pt x="942" y="539"/>
                  </a:cubicBezTo>
                  <a:cubicBezTo>
                    <a:pt x="949" y="536"/>
                    <a:pt x="978" y="519"/>
                    <a:pt x="990" y="518"/>
                  </a:cubicBezTo>
                  <a:cubicBezTo>
                    <a:pt x="982" y="501"/>
                    <a:pt x="957" y="494"/>
                    <a:pt x="959" y="47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54"/>
            <p:cNvSpPr>
              <a:spLocks/>
            </p:cNvSpPr>
            <p:nvPr/>
          </p:nvSpPr>
          <p:spPr bwMode="auto">
            <a:xfrm>
              <a:off x="4563" y="2163"/>
              <a:ext cx="78" cy="192"/>
            </a:xfrm>
            <a:custGeom>
              <a:avLst/>
              <a:gdLst>
                <a:gd name="T0" fmla="*/ 258 w 276"/>
                <a:gd name="T1" fmla="*/ 469 h 680"/>
                <a:gd name="T2" fmla="*/ 218 w 276"/>
                <a:gd name="T3" fmla="*/ 431 h 680"/>
                <a:gd name="T4" fmla="*/ 218 w 276"/>
                <a:gd name="T5" fmla="*/ 430 h 680"/>
                <a:gd name="T6" fmla="*/ 214 w 276"/>
                <a:gd name="T7" fmla="*/ 443 h 680"/>
                <a:gd name="T8" fmla="*/ 216 w 276"/>
                <a:gd name="T9" fmla="*/ 470 h 680"/>
                <a:gd name="T10" fmla="*/ 211 w 276"/>
                <a:gd name="T11" fmla="*/ 447 h 680"/>
                <a:gd name="T12" fmla="*/ 196 w 276"/>
                <a:gd name="T13" fmla="*/ 438 h 680"/>
                <a:gd name="T14" fmla="*/ 191 w 276"/>
                <a:gd name="T15" fmla="*/ 424 h 680"/>
                <a:gd name="T16" fmla="*/ 165 w 276"/>
                <a:gd name="T17" fmla="*/ 439 h 680"/>
                <a:gd name="T18" fmla="*/ 157 w 276"/>
                <a:gd name="T19" fmla="*/ 415 h 680"/>
                <a:gd name="T20" fmla="*/ 164 w 276"/>
                <a:gd name="T21" fmla="*/ 383 h 680"/>
                <a:gd name="T22" fmla="*/ 145 w 276"/>
                <a:gd name="T23" fmla="*/ 364 h 680"/>
                <a:gd name="T24" fmla="*/ 142 w 276"/>
                <a:gd name="T25" fmla="*/ 334 h 680"/>
                <a:gd name="T26" fmla="*/ 132 w 276"/>
                <a:gd name="T27" fmla="*/ 306 h 680"/>
                <a:gd name="T28" fmla="*/ 128 w 276"/>
                <a:gd name="T29" fmla="*/ 274 h 680"/>
                <a:gd name="T30" fmla="*/ 110 w 276"/>
                <a:gd name="T31" fmla="*/ 254 h 680"/>
                <a:gd name="T32" fmla="*/ 139 w 276"/>
                <a:gd name="T33" fmla="*/ 202 h 680"/>
                <a:gd name="T34" fmla="*/ 138 w 276"/>
                <a:gd name="T35" fmla="*/ 170 h 680"/>
                <a:gd name="T36" fmla="*/ 143 w 276"/>
                <a:gd name="T37" fmla="*/ 139 h 680"/>
                <a:gd name="T38" fmla="*/ 134 w 276"/>
                <a:gd name="T39" fmla="*/ 110 h 680"/>
                <a:gd name="T40" fmla="*/ 139 w 276"/>
                <a:gd name="T41" fmla="*/ 86 h 680"/>
                <a:gd name="T42" fmla="*/ 125 w 276"/>
                <a:gd name="T43" fmla="*/ 65 h 680"/>
                <a:gd name="T44" fmla="*/ 115 w 276"/>
                <a:gd name="T45" fmla="*/ 41 h 680"/>
                <a:gd name="T46" fmla="*/ 123 w 276"/>
                <a:gd name="T47" fmla="*/ 10 h 680"/>
                <a:gd name="T48" fmla="*/ 122 w 276"/>
                <a:gd name="T49" fmla="*/ 12 h 680"/>
                <a:gd name="T50" fmla="*/ 28 w 276"/>
                <a:gd name="T51" fmla="*/ 1 h 680"/>
                <a:gd name="T52" fmla="*/ 32 w 276"/>
                <a:gd name="T53" fmla="*/ 16 h 680"/>
                <a:gd name="T54" fmla="*/ 66 w 276"/>
                <a:gd name="T55" fmla="*/ 58 h 680"/>
                <a:gd name="T56" fmla="*/ 82 w 276"/>
                <a:gd name="T57" fmla="*/ 102 h 680"/>
                <a:gd name="T58" fmla="*/ 67 w 276"/>
                <a:gd name="T59" fmla="*/ 123 h 680"/>
                <a:gd name="T60" fmla="*/ 63 w 276"/>
                <a:gd name="T61" fmla="*/ 190 h 680"/>
                <a:gd name="T62" fmla="*/ 61 w 276"/>
                <a:gd name="T63" fmla="*/ 259 h 680"/>
                <a:gd name="T64" fmla="*/ 32 w 276"/>
                <a:gd name="T65" fmla="*/ 317 h 680"/>
                <a:gd name="T66" fmla="*/ 2 w 276"/>
                <a:gd name="T67" fmla="*/ 370 h 680"/>
                <a:gd name="T68" fmla="*/ 33 w 276"/>
                <a:gd name="T69" fmla="*/ 413 h 680"/>
                <a:gd name="T70" fmla="*/ 38 w 276"/>
                <a:gd name="T71" fmla="*/ 413 h 680"/>
                <a:gd name="T72" fmla="*/ 51 w 276"/>
                <a:gd name="T73" fmla="*/ 441 h 680"/>
                <a:gd name="T74" fmla="*/ 79 w 276"/>
                <a:gd name="T75" fmla="*/ 453 h 680"/>
                <a:gd name="T76" fmla="*/ 113 w 276"/>
                <a:gd name="T77" fmla="*/ 453 h 680"/>
                <a:gd name="T78" fmla="*/ 132 w 276"/>
                <a:gd name="T79" fmla="*/ 466 h 680"/>
                <a:gd name="T80" fmla="*/ 153 w 276"/>
                <a:gd name="T81" fmla="*/ 487 h 680"/>
                <a:gd name="T82" fmla="*/ 140 w 276"/>
                <a:gd name="T83" fmla="*/ 517 h 680"/>
                <a:gd name="T84" fmla="*/ 128 w 276"/>
                <a:gd name="T85" fmla="*/ 550 h 680"/>
                <a:gd name="T86" fmla="*/ 118 w 276"/>
                <a:gd name="T87" fmla="*/ 579 h 680"/>
                <a:gd name="T88" fmla="*/ 134 w 276"/>
                <a:gd name="T89" fmla="*/ 603 h 680"/>
                <a:gd name="T90" fmla="*/ 156 w 276"/>
                <a:gd name="T91" fmla="*/ 633 h 680"/>
                <a:gd name="T92" fmla="*/ 193 w 276"/>
                <a:gd name="T93" fmla="*/ 680 h 680"/>
                <a:gd name="T94" fmla="*/ 206 w 276"/>
                <a:gd name="T95" fmla="*/ 630 h 680"/>
                <a:gd name="T96" fmla="*/ 227 w 276"/>
                <a:gd name="T97" fmla="*/ 614 h 680"/>
                <a:gd name="T98" fmla="*/ 238 w 276"/>
                <a:gd name="T99" fmla="*/ 593 h 680"/>
                <a:gd name="T100" fmla="*/ 258 w 276"/>
                <a:gd name="T101" fmla="*/ 4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680">
                  <a:moveTo>
                    <a:pt x="258" y="469"/>
                  </a:moveTo>
                  <a:cubicBezTo>
                    <a:pt x="249" y="451"/>
                    <a:pt x="227" y="447"/>
                    <a:pt x="218" y="431"/>
                  </a:cubicBezTo>
                  <a:cubicBezTo>
                    <a:pt x="218" y="431"/>
                    <a:pt x="218" y="431"/>
                    <a:pt x="218" y="430"/>
                  </a:cubicBezTo>
                  <a:cubicBezTo>
                    <a:pt x="215" y="434"/>
                    <a:pt x="214" y="438"/>
                    <a:pt x="214" y="443"/>
                  </a:cubicBezTo>
                  <a:cubicBezTo>
                    <a:pt x="216" y="453"/>
                    <a:pt x="227" y="461"/>
                    <a:pt x="216" y="470"/>
                  </a:cubicBezTo>
                  <a:cubicBezTo>
                    <a:pt x="198" y="485"/>
                    <a:pt x="215" y="453"/>
                    <a:pt x="211" y="447"/>
                  </a:cubicBezTo>
                  <a:cubicBezTo>
                    <a:pt x="209" y="444"/>
                    <a:pt x="199" y="443"/>
                    <a:pt x="196" y="438"/>
                  </a:cubicBezTo>
                  <a:cubicBezTo>
                    <a:pt x="193" y="434"/>
                    <a:pt x="193" y="428"/>
                    <a:pt x="191" y="424"/>
                  </a:cubicBezTo>
                  <a:cubicBezTo>
                    <a:pt x="177" y="420"/>
                    <a:pt x="176" y="440"/>
                    <a:pt x="165" y="439"/>
                  </a:cubicBezTo>
                  <a:cubicBezTo>
                    <a:pt x="151" y="439"/>
                    <a:pt x="155" y="423"/>
                    <a:pt x="157" y="415"/>
                  </a:cubicBezTo>
                  <a:cubicBezTo>
                    <a:pt x="160" y="404"/>
                    <a:pt x="166" y="395"/>
                    <a:pt x="164" y="383"/>
                  </a:cubicBezTo>
                  <a:cubicBezTo>
                    <a:pt x="161" y="370"/>
                    <a:pt x="152" y="374"/>
                    <a:pt x="145" y="364"/>
                  </a:cubicBezTo>
                  <a:cubicBezTo>
                    <a:pt x="138" y="356"/>
                    <a:pt x="142" y="343"/>
                    <a:pt x="142" y="334"/>
                  </a:cubicBezTo>
                  <a:cubicBezTo>
                    <a:pt x="142" y="321"/>
                    <a:pt x="136" y="317"/>
                    <a:pt x="132" y="306"/>
                  </a:cubicBezTo>
                  <a:cubicBezTo>
                    <a:pt x="129" y="297"/>
                    <a:pt x="134" y="284"/>
                    <a:pt x="128" y="274"/>
                  </a:cubicBezTo>
                  <a:cubicBezTo>
                    <a:pt x="122" y="264"/>
                    <a:pt x="111" y="268"/>
                    <a:pt x="110" y="254"/>
                  </a:cubicBezTo>
                  <a:cubicBezTo>
                    <a:pt x="109" y="232"/>
                    <a:pt x="140" y="222"/>
                    <a:pt x="139" y="202"/>
                  </a:cubicBezTo>
                  <a:cubicBezTo>
                    <a:pt x="139" y="191"/>
                    <a:pt x="136" y="181"/>
                    <a:pt x="138" y="170"/>
                  </a:cubicBezTo>
                  <a:cubicBezTo>
                    <a:pt x="140" y="160"/>
                    <a:pt x="143" y="150"/>
                    <a:pt x="143" y="139"/>
                  </a:cubicBezTo>
                  <a:cubicBezTo>
                    <a:pt x="143" y="127"/>
                    <a:pt x="136" y="122"/>
                    <a:pt x="134" y="110"/>
                  </a:cubicBezTo>
                  <a:cubicBezTo>
                    <a:pt x="132" y="99"/>
                    <a:pt x="142" y="95"/>
                    <a:pt x="139" y="86"/>
                  </a:cubicBezTo>
                  <a:cubicBezTo>
                    <a:pt x="137" y="80"/>
                    <a:pt x="128" y="71"/>
                    <a:pt x="125" y="65"/>
                  </a:cubicBezTo>
                  <a:cubicBezTo>
                    <a:pt x="121" y="57"/>
                    <a:pt x="117" y="49"/>
                    <a:pt x="115" y="41"/>
                  </a:cubicBezTo>
                  <a:cubicBezTo>
                    <a:pt x="114" y="32"/>
                    <a:pt x="120" y="20"/>
                    <a:pt x="123" y="10"/>
                  </a:cubicBezTo>
                  <a:cubicBezTo>
                    <a:pt x="123" y="10"/>
                    <a:pt x="123" y="11"/>
                    <a:pt x="122" y="12"/>
                  </a:cubicBezTo>
                  <a:cubicBezTo>
                    <a:pt x="92" y="0"/>
                    <a:pt x="58" y="8"/>
                    <a:pt x="28" y="1"/>
                  </a:cubicBezTo>
                  <a:cubicBezTo>
                    <a:pt x="29" y="6"/>
                    <a:pt x="30" y="11"/>
                    <a:pt x="32" y="16"/>
                  </a:cubicBezTo>
                  <a:cubicBezTo>
                    <a:pt x="39" y="38"/>
                    <a:pt x="57" y="41"/>
                    <a:pt x="66" y="58"/>
                  </a:cubicBezTo>
                  <a:cubicBezTo>
                    <a:pt x="75" y="74"/>
                    <a:pt x="90" y="81"/>
                    <a:pt x="82" y="102"/>
                  </a:cubicBezTo>
                  <a:cubicBezTo>
                    <a:pt x="79" y="110"/>
                    <a:pt x="70" y="115"/>
                    <a:pt x="67" y="123"/>
                  </a:cubicBezTo>
                  <a:cubicBezTo>
                    <a:pt x="61" y="142"/>
                    <a:pt x="64" y="170"/>
                    <a:pt x="63" y="190"/>
                  </a:cubicBezTo>
                  <a:cubicBezTo>
                    <a:pt x="62" y="214"/>
                    <a:pt x="65" y="236"/>
                    <a:pt x="61" y="259"/>
                  </a:cubicBezTo>
                  <a:cubicBezTo>
                    <a:pt x="57" y="281"/>
                    <a:pt x="41" y="296"/>
                    <a:pt x="32" y="317"/>
                  </a:cubicBezTo>
                  <a:cubicBezTo>
                    <a:pt x="25" y="334"/>
                    <a:pt x="4" y="351"/>
                    <a:pt x="2" y="370"/>
                  </a:cubicBezTo>
                  <a:cubicBezTo>
                    <a:pt x="0" y="389"/>
                    <a:pt x="25" y="396"/>
                    <a:pt x="33" y="413"/>
                  </a:cubicBezTo>
                  <a:cubicBezTo>
                    <a:pt x="35" y="412"/>
                    <a:pt x="37" y="412"/>
                    <a:pt x="38" y="413"/>
                  </a:cubicBezTo>
                  <a:cubicBezTo>
                    <a:pt x="43" y="415"/>
                    <a:pt x="47" y="435"/>
                    <a:pt x="51" y="441"/>
                  </a:cubicBezTo>
                  <a:cubicBezTo>
                    <a:pt x="59" y="453"/>
                    <a:pt x="66" y="453"/>
                    <a:pt x="79" y="453"/>
                  </a:cubicBezTo>
                  <a:cubicBezTo>
                    <a:pt x="90" y="453"/>
                    <a:pt x="102" y="451"/>
                    <a:pt x="113" y="453"/>
                  </a:cubicBezTo>
                  <a:cubicBezTo>
                    <a:pt x="124" y="454"/>
                    <a:pt x="125" y="458"/>
                    <a:pt x="132" y="466"/>
                  </a:cubicBezTo>
                  <a:cubicBezTo>
                    <a:pt x="136" y="471"/>
                    <a:pt x="152" y="482"/>
                    <a:pt x="153" y="487"/>
                  </a:cubicBezTo>
                  <a:cubicBezTo>
                    <a:pt x="154" y="494"/>
                    <a:pt x="142" y="510"/>
                    <a:pt x="140" y="517"/>
                  </a:cubicBezTo>
                  <a:cubicBezTo>
                    <a:pt x="136" y="528"/>
                    <a:pt x="133" y="539"/>
                    <a:pt x="128" y="550"/>
                  </a:cubicBezTo>
                  <a:cubicBezTo>
                    <a:pt x="125" y="558"/>
                    <a:pt x="117" y="571"/>
                    <a:pt x="118" y="579"/>
                  </a:cubicBezTo>
                  <a:cubicBezTo>
                    <a:pt x="119" y="586"/>
                    <a:pt x="130" y="597"/>
                    <a:pt x="134" y="603"/>
                  </a:cubicBezTo>
                  <a:cubicBezTo>
                    <a:pt x="142" y="613"/>
                    <a:pt x="150" y="622"/>
                    <a:pt x="156" y="633"/>
                  </a:cubicBezTo>
                  <a:cubicBezTo>
                    <a:pt x="168" y="651"/>
                    <a:pt x="178" y="665"/>
                    <a:pt x="193" y="680"/>
                  </a:cubicBezTo>
                  <a:cubicBezTo>
                    <a:pt x="191" y="660"/>
                    <a:pt x="190" y="644"/>
                    <a:pt x="206" y="630"/>
                  </a:cubicBezTo>
                  <a:cubicBezTo>
                    <a:pt x="213" y="624"/>
                    <a:pt x="220" y="620"/>
                    <a:pt x="227" y="614"/>
                  </a:cubicBezTo>
                  <a:cubicBezTo>
                    <a:pt x="237" y="607"/>
                    <a:pt x="235" y="604"/>
                    <a:pt x="238" y="593"/>
                  </a:cubicBezTo>
                  <a:cubicBezTo>
                    <a:pt x="247" y="556"/>
                    <a:pt x="276" y="507"/>
                    <a:pt x="258" y="46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55"/>
            <p:cNvSpPr>
              <a:spLocks/>
            </p:cNvSpPr>
            <p:nvPr/>
          </p:nvSpPr>
          <p:spPr bwMode="auto">
            <a:xfrm>
              <a:off x="4495" y="2573"/>
              <a:ext cx="28" cy="39"/>
            </a:xfrm>
            <a:custGeom>
              <a:avLst/>
              <a:gdLst>
                <a:gd name="T0" fmla="*/ 52 w 98"/>
                <a:gd name="T1" fmla="*/ 0 h 137"/>
                <a:gd name="T2" fmla="*/ 14 w 98"/>
                <a:gd name="T3" fmla="*/ 33 h 137"/>
                <a:gd name="T4" fmla="*/ 5 w 98"/>
                <a:gd name="T5" fmla="*/ 59 h 137"/>
                <a:gd name="T6" fmla="*/ 1 w 98"/>
                <a:gd name="T7" fmla="*/ 91 h 137"/>
                <a:gd name="T8" fmla="*/ 45 w 98"/>
                <a:gd name="T9" fmla="*/ 122 h 137"/>
                <a:gd name="T10" fmla="*/ 72 w 98"/>
                <a:gd name="T11" fmla="*/ 132 h 137"/>
                <a:gd name="T12" fmla="*/ 90 w 98"/>
                <a:gd name="T13" fmla="*/ 122 h 137"/>
                <a:gd name="T14" fmla="*/ 98 w 98"/>
                <a:gd name="T15" fmla="*/ 97 h 137"/>
                <a:gd name="T16" fmla="*/ 97 w 98"/>
                <a:gd name="T17" fmla="*/ 97 h 137"/>
                <a:gd name="T18" fmla="*/ 94 w 98"/>
                <a:gd name="T19" fmla="*/ 51 h 137"/>
                <a:gd name="T20" fmla="*/ 94 w 98"/>
                <a:gd name="T21" fmla="*/ 17 h 137"/>
                <a:gd name="T22" fmla="*/ 79 w 98"/>
                <a:gd name="T23" fmla="*/ 11 h 137"/>
                <a:gd name="T24" fmla="*/ 52 w 98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37">
                  <a:moveTo>
                    <a:pt x="52" y="0"/>
                  </a:moveTo>
                  <a:cubicBezTo>
                    <a:pt x="44" y="0"/>
                    <a:pt x="21" y="25"/>
                    <a:pt x="14" y="33"/>
                  </a:cubicBezTo>
                  <a:cubicBezTo>
                    <a:pt x="8" y="41"/>
                    <a:pt x="6" y="49"/>
                    <a:pt x="5" y="59"/>
                  </a:cubicBezTo>
                  <a:cubicBezTo>
                    <a:pt x="4" y="69"/>
                    <a:pt x="0" y="82"/>
                    <a:pt x="1" y="91"/>
                  </a:cubicBezTo>
                  <a:cubicBezTo>
                    <a:pt x="2" y="109"/>
                    <a:pt x="30" y="116"/>
                    <a:pt x="45" y="122"/>
                  </a:cubicBezTo>
                  <a:cubicBezTo>
                    <a:pt x="53" y="125"/>
                    <a:pt x="63" y="129"/>
                    <a:pt x="72" y="132"/>
                  </a:cubicBezTo>
                  <a:cubicBezTo>
                    <a:pt x="85" y="137"/>
                    <a:pt x="84" y="135"/>
                    <a:pt x="90" y="122"/>
                  </a:cubicBezTo>
                  <a:cubicBezTo>
                    <a:pt x="92" y="115"/>
                    <a:pt x="95" y="106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3" y="84"/>
                    <a:pt x="94" y="65"/>
                    <a:pt x="94" y="51"/>
                  </a:cubicBezTo>
                  <a:cubicBezTo>
                    <a:pt x="94" y="40"/>
                    <a:pt x="94" y="28"/>
                    <a:pt x="94" y="17"/>
                  </a:cubicBezTo>
                  <a:cubicBezTo>
                    <a:pt x="89" y="15"/>
                    <a:pt x="84" y="13"/>
                    <a:pt x="79" y="11"/>
                  </a:cubicBezTo>
                  <a:cubicBezTo>
                    <a:pt x="73" y="9"/>
                    <a:pt x="58" y="0"/>
                    <a:pt x="52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5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57"/>
            <p:cNvSpPr>
              <a:spLocks/>
            </p:cNvSpPr>
            <p:nvPr/>
          </p:nvSpPr>
          <p:spPr bwMode="auto">
            <a:xfrm>
              <a:off x="4375" y="2321"/>
              <a:ext cx="189" cy="169"/>
            </a:xfrm>
            <a:custGeom>
              <a:avLst/>
              <a:gdLst>
                <a:gd name="T0" fmla="*/ 664 w 668"/>
                <a:gd name="T1" fmla="*/ 106 h 599"/>
                <a:gd name="T2" fmla="*/ 639 w 668"/>
                <a:gd name="T3" fmla="*/ 94 h 599"/>
                <a:gd name="T4" fmla="*/ 579 w 668"/>
                <a:gd name="T5" fmla="*/ 68 h 599"/>
                <a:gd name="T6" fmla="*/ 511 w 668"/>
                <a:gd name="T7" fmla="*/ 39 h 599"/>
                <a:gd name="T8" fmla="*/ 451 w 668"/>
                <a:gd name="T9" fmla="*/ 35 h 599"/>
                <a:gd name="T10" fmla="*/ 455 w 668"/>
                <a:gd name="T11" fmla="*/ 0 h 599"/>
                <a:gd name="T12" fmla="*/ 431 w 668"/>
                <a:gd name="T13" fmla="*/ 7 h 599"/>
                <a:gd name="T14" fmla="*/ 389 w 668"/>
                <a:gd name="T15" fmla="*/ 16 h 599"/>
                <a:gd name="T16" fmla="*/ 330 w 668"/>
                <a:gd name="T17" fmla="*/ 31 h 599"/>
                <a:gd name="T18" fmla="*/ 310 w 668"/>
                <a:gd name="T19" fmla="*/ 52 h 599"/>
                <a:gd name="T20" fmla="*/ 296 w 668"/>
                <a:gd name="T21" fmla="*/ 71 h 599"/>
                <a:gd name="T22" fmla="*/ 323 w 668"/>
                <a:gd name="T23" fmla="*/ 79 h 599"/>
                <a:gd name="T24" fmla="*/ 310 w 668"/>
                <a:gd name="T25" fmla="*/ 97 h 599"/>
                <a:gd name="T26" fmla="*/ 299 w 668"/>
                <a:gd name="T27" fmla="*/ 103 h 599"/>
                <a:gd name="T28" fmla="*/ 291 w 668"/>
                <a:gd name="T29" fmla="*/ 94 h 599"/>
                <a:gd name="T30" fmla="*/ 267 w 668"/>
                <a:gd name="T31" fmla="*/ 107 h 599"/>
                <a:gd name="T32" fmla="*/ 254 w 668"/>
                <a:gd name="T33" fmla="*/ 110 h 599"/>
                <a:gd name="T34" fmla="*/ 244 w 668"/>
                <a:gd name="T35" fmla="*/ 123 h 599"/>
                <a:gd name="T36" fmla="*/ 231 w 668"/>
                <a:gd name="T37" fmla="*/ 127 h 599"/>
                <a:gd name="T38" fmla="*/ 222 w 668"/>
                <a:gd name="T39" fmla="*/ 139 h 599"/>
                <a:gd name="T40" fmla="*/ 211 w 668"/>
                <a:gd name="T41" fmla="*/ 144 h 599"/>
                <a:gd name="T42" fmla="*/ 204 w 668"/>
                <a:gd name="T43" fmla="*/ 159 h 599"/>
                <a:gd name="T44" fmla="*/ 179 w 668"/>
                <a:gd name="T45" fmla="*/ 175 h 599"/>
                <a:gd name="T46" fmla="*/ 155 w 668"/>
                <a:gd name="T47" fmla="*/ 200 h 599"/>
                <a:gd name="T48" fmla="*/ 148 w 668"/>
                <a:gd name="T49" fmla="*/ 216 h 599"/>
                <a:gd name="T50" fmla="*/ 140 w 668"/>
                <a:gd name="T51" fmla="*/ 207 h 599"/>
                <a:gd name="T52" fmla="*/ 124 w 668"/>
                <a:gd name="T53" fmla="*/ 219 h 599"/>
                <a:gd name="T54" fmla="*/ 80 w 668"/>
                <a:gd name="T55" fmla="*/ 211 h 599"/>
                <a:gd name="T56" fmla="*/ 34 w 668"/>
                <a:gd name="T57" fmla="*/ 203 h 599"/>
                <a:gd name="T58" fmla="*/ 0 w 668"/>
                <a:gd name="T59" fmla="*/ 194 h 599"/>
                <a:gd name="T60" fmla="*/ 5 w 668"/>
                <a:gd name="T61" fmla="*/ 201 h 599"/>
                <a:gd name="T62" fmla="*/ 19 w 668"/>
                <a:gd name="T63" fmla="*/ 228 h 599"/>
                <a:gd name="T64" fmla="*/ 54 w 668"/>
                <a:gd name="T65" fmla="*/ 286 h 599"/>
                <a:gd name="T66" fmla="*/ 59 w 668"/>
                <a:gd name="T67" fmla="*/ 316 h 599"/>
                <a:gd name="T68" fmla="*/ 77 w 668"/>
                <a:gd name="T69" fmla="*/ 347 h 599"/>
                <a:gd name="T70" fmla="*/ 122 w 668"/>
                <a:gd name="T71" fmla="*/ 385 h 599"/>
                <a:gd name="T72" fmla="*/ 205 w 668"/>
                <a:gd name="T73" fmla="*/ 472 h 599"/>
                <a:gd name="T74" fmla="*/ 231 w 668"/>
                <a:gd name="T75" fmla="*/ 528 h 599"/>
                <a:gd name="T76" fmla="*/ 287 w 668"/>
                <a:gd name="T77" fmla="*/ 552 h 599"/>
                <a:gd name="T78" fmla="*/ 314 w 668"/>
                <a:gd name="T79" fmla="*/ 571 h 599"/>
                <a:gd name="T80" fmla="*/ 348 w 668"/>
                <a:gd name="T81" fmla="*/ 581 h 599"/>
                <a:gd name="T82" fmla="*/ 405 w 668"/>
                <a:gd name="T83" fmla="*/ 592 h 599"/>
                <a:gd name="T84" fmla="*/ 478 w 668"/>
                <a:gd name="T85" fmla="*/ 598 h 599"/>
                <a:gd name="T86" fmla="*/ 494 w 668"/>
                <a:gd name="T87" fmla="*/ 597 h 599"/>
                <a:gd name="T88" fmla="*/ 503 w 668"/>
                <a:gd name="T89" fmla="*/ 591 h 599"/>
                <a:gd name="T90" fmla="*/ 553 w 668"/>
                <a:gd name="T91" fmla="*/ 551 h 599"/>
                <a:gd name="T92" fmla="*/ 599 w 668"/>
                <a:gd name="T93" fmla="*/ 511 h 599"/>
                <a:gd name="T94" fmla="*/ 616 w 668"/>
                <a:gd name="T95" fmla="*/ 452 h 599"/>
                <a:gd name="T96" fmla="*/ 643 w 668"/>
                <a:gd name="T97" fmla="*/ 390 h 599"/>
                <a:gd name="T98" fmla="*/ 650 w 668"/>
                <a:gd name="T99" fmla="*/ 332 h 599"/>
                <a:gd name="T100" fmla="*/ 642 w 668"/>
                <a:gd name="T101" fmla="*/ 266 h 599"/>
                <a:gd name="T102" fmla="*/ 660 w 668"/>
                <a:gd name="T103" fmla="*/ 205 h 599"/>
                <a:gd name="T104" fmla="*/ 664 w 668"/>
                <a:gd name="T105" fmla="*/ 139 h 599"/>
                <a:gd name="T106" fmla="*/ 664 w 668"/>
                <a:gd name="T107" fmla="*/ 10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8" h="599">
                  <a:moveTo>
                    <a:pt x="664" y="106"/>
                  </a:moveTo>
                  <a:cubicBezTo>
                    <a:pt x="660" y="97"/>
                    <a:pt x="648" y="98"/>
                    <a:pt x="639" y="94"/>
                  </a:cubicBezTo>
                  <a:cubicBezTo>
                    <a:pt x="618" y="83"/>
                    <a:pt x="601" y="75"/>
                    <a:pt x="579" y="68"/>
                  </a:cubicBezTo>
                  <a:cubicBezTo>
                    <a:pt x="556" y="61"/>
                    <a:pt x="532" y="51"/>
                    <a:pt x="511" y="39"/>
                  </a:cubicBezTo>
                  <a:cubicBezTo>
                    <a:pt x="487" y="26"/>
                    <a:pt x="475" y="30"/>
                    <a:pt x="451" y="35"/>
                  </a:cubicBezTo>
                  <a:cubicBezTo>
                    <a:pt x="451" y="23"/>
                    <a:pt x="455" y="12"/>
                    <a:pt x="455" y="0"/>
                  </a:cubicBezTo>
                  <a:cubicBezTo>
                    <a:pt x="445" y="3"/>
                    <a:pt x="435" y="6"/>
                    <a:pt x="431" y="7"/>
                  </a:cubicBezTo>
                  <a:cubicBezTo>
                    <a:pt x="417" y="11"/>
                    <a:pt x="403" y="14"/>
                    <a:pt x="389" y="16"/>
                  </a:cubicBezTo>
                  <a:cubicBezTo>
                    <a:pt x="369" y="19"/>
                    <a:pt x="350" y="25"/>
                    <a:pt x="330" y="31"/>
                  </a:cubicBezTo>
                  <a:cubicBezTo>
                    <a:pt x="316" y="35"/>
                    <a:pt x="313" y="38"/>
                    <a:pt x="310" y="52"/>
                  </a:cubicBezTo>
                  <a:cubicBezTo>
                    <a:pt x="307" y="66"/>
                    <a:pt x="305" y="67"/>
                    <a:pt x="296" y="71"/>
                  </a:cubicBezTo>
                  <a:cubicBezTo>
                    <a:pt x="304" y="75"/>
                    <a:pt x="317" y="74"/>
                    <a:pt x="323" y="79"/>
                  </a:cubicBezTo>
                  <a:cubicBezTo>
                    <a:pt x="336" y="90"/>
                    <a:pt x="318" y="94"/>
                    <a:pt x="310" y="97"/>
                  </a:cubicBezTo>
                  <a:cubicBezTo>
                    <a:pt x="305" y="99"/>
                    <a:pt x="307" y="104"/>
                    <a:pt x="299" y="103"/>
                  </a:cubicBezTo>
                  <a:cubicBezTo>
                    <a:pt x="294" y="102"/>
                    <a:pt x="295" y="96"/>
                    <a:pt x="291" y="94"/>
                  </a:cubicBezTo>
                  <a:cubicBezTo>
                    <a:pt x="279" y="90"/>
                    <a:pt x="277" y="102"/>
                    <a:pt x="267" y="107"/>
                  </a:cubicBezTo>
                  <a:cubicBezTo>
                    <a:pt x="263" y="109"/>
                    <a:pt x="257" y="108"/>
                    <a:pt x="254" y="110"/>
                  </a:cubicBezTo>
                  <a:cubicBezTo>
                    <a:pt x="249" y="113"/>
                    <a:pt x="248" y="120"/>
                    <a:pt x="244" y="123"/>
                  </a:cubicBezTo>
                  <a:cubicBezTo>
                    <a:pt x="240" y="126"/>
                    <a:pt x="234" y="124"/>
                    <a:pt x="231" y="127"/>
                  </a:cubicBezTo>
                  <a:cubicBezTo>
                    <a:pt x="226" y="130"/>
                    <a:pt x="226" y="136"/>
                    <a:pt x="222" y="139"/>
                  </a:cubicBezTo>
                  <a:cubicBezTo>
                    <a:pt x="218" y="143"/>
                    <a:pt x="214" y="141"/>
                    <a:pt x="211" y="144"/>
                  </a:cubicBezTo>
                  <a:cubicBezTo>
                    <a:pt x="208" y="148"/>
                    <a:pt x="206" y="155"/>
                    <a:pt x="204" y="159"/>
                  </a:cubicBezTo>
                  <a:cubicBezTo>
                    <a:pt x="196" y="171"/>
                    <a:pt x="191" y="171"/>
                    <a:pt x="179" y="175"/>
                  </a:cubicBezTo>
                  <a:cubicBezTo>
                    <a:pt x="168" y="179"/>
                    <a:pt x="160" y="190"/>
                    <a:pt x="155" y="200"/>
                  </a:cubicBezTo>
                  <a:cubicBezTo>
                    <a:pt x="153" y="203"/>
                    <a:pt x="150" y="216"/>
                    <a:pt x="148" y="216"/>
                  </a:cubicBezTo>
                  <a:cubicBezTo>
                    <a:pt x="143" y="217"/>
                    <a:pt x="141" y="212"/>
                    <a:pt x="140" y="207"/>
                  </a:cubicBezTo>
                  <a:cubicBezTo>
                    <a:pt x="134" y="213"/>
                    <a:pt x="128" y="218"/>
                    <a:pt x="124" y="219"/>
                  </a:cubicBezTo>
                  <a:cubicBezTo>
                    <a:pt x="112" y="222"/>
                    <a:pt x="93" y="213"/>
                    <a:pt x="80" y="211"/>
                  </a:cubicBezTo>
                  <a:cubicBezTo>
                    <a:pt x="65" y="208"/>
                    <a:pt x="49" y="207"/>
                    <a:pt x="34" y="203"/>
                  </a:cubicBezTo>
                  <a:cubicBezTo>
                    <a:pt x="22" y="200"/>
                    <a:pt x="11" y="197"/>
                    <a:pt x="0" y="194"/>
                  </a:cubicBezTo>
                  <a:cubicBezTo>
                    <a:pt x="2" y="196"/>
                    <a:pt x="4" y="198"/>
                    <a:pt x="5" y="201"/>
                  </a:cubicBezTo>
                  <a:cubicBezTo>
                    <a:pt x="10" y="209"/>
                    <a:pt x="14" y="219"/>
                    <a:pt x="19" y="228"/>
                  </a:cubicBezTo>
                  <a:cubicBezTo>
                    <a:pt x="30" y="247"/>
                    <a:pt x="49" y="264"/>
                    <a:pt x="54" y="286"/>
                  </a:cubicBezTo>
                  <a:cubicBezTo>
                    <a:pt x="56" y="296"/>
                    <a:pt x="56" y="306"/>
                    <a:pt x="59" y="316"/>
                  </a:cubicBezTo>
                  <a:cubicBezTo>
                    <a:pt x="63" y="328"/>
                    <a:pt x="71" y="337"/>
                    <a:pt x="77" y="347"/>
                  </a:cubicBezTo>
                  <a:cubicBezTo>
                    <a:pt x="89" y="365"/>
                    <a:pt x="102" y="376"/>
                    <a:pt x="122" y="385"/>
                  </a:cubicBezTo>
                  <a:cubicBezTo>
                    <a:pt x="160" y="404"/>
                    <a:pt x="184" y="435"/>
                    <a:pt x="205" y="472"/>
                  </a:cubicBezTo>
                  <a:cubicBezTo>
                    <a:pt x="214" y="489"/>
                    <a:pt x="217" y="516"/>
                    <a:pt x="231" y="528"/>
                  </a:cubicBezTo>
                  <a:cubicBezTo>
                    <a:pt x="244" y="539"/>
                    <a:pt x="271" y="546"/>
                    <a:pt x="287" y="552"/>
                  </a:cubicBezTo>
                  <a:cubicBezTo>
                    <a:pt x="297" y="557"/>
                    <a:pt x="305" y="564"/>
                    <a:pt x="314" y="571"/>
                  </a:cubicBezTo>
                  <a:cubicBezTo>
                    <a:pt x="325" y="581"/>
                    <a:pt x="334" y="578"/>
                    <a:pt x="348" y="581"/>
                  </a:cubicBezTo>
                  <a:cubicBezTo>
                    <a:pt x="368" y="585"/>
                    <a:pt x="384" y="591"/>
                    <a:pt x="405" y="592"/>
                  </a:cubicBezTo>
                  <a:cubicBezTo>
                    <a:pt x="430" y="594"/>
                    <a:pt x="453" y="599"/>
                    <a:pt x="478" y="598"/>
                  </a:cubicBezTo>
                  <a:cubicBezTo>
                    <a:pt x="483" y="598"/>
                    <a:pt x="488" y="597"/>
                    <a:pt x="494" y="597"/>
                  </a:cubicBezTo>
                  <a:cubicBezTo>
                    <a:pt x="495" y="595"/>
                    <a:pt x="498" y="594"/>
                    <a:pt x="503" y="591"/>
                  </a:cubicBezTo>
                  <a:cubicBezTo>
                    <a:pt x="522" y="581"/>
                    <a:pt x="538" y="566"/>
                    <a:pt x="553" y="551"/>
                  </a:cubicBezTo>
                  <a:cubicBezTo>
                    <a:pt x="567" y="538"/>
                    <a:pt x="589" y="527"/>
                    <a:pt x="599" y="511"/>
                  </a:cubicBezTo>
                  <a:cubicBezTo>
                    <a:pt x="608" y="494"/>
                    <a:pt x="609" y="471"/>
                    <a:pt x="616" y="452"/>
                  </a:cubicBezTo>
                  <a:cubicBezTo>
                    <a:pt x="624" y="431"/>
                    <a:pt x="633" y="410"/>
                    <a:pt x="643" y="390"/>
                  </a:cubicBezTo>
                  <a:cubicBezTo>
                    <a:pt x="652" y="370"/>
                    <a:pt x="659" y="352"/>
                    <a:pt x="650" y="332"/>
                  </a:cubicBezTo>
                  <a:cubicBezTo>
                    <a:pt x="641" y="312"/>
                    <a:pt x="638" y="288"/>
                    <a:pt x="642" y="266"/>
                  </a:cubicBezTo>
                  <a:cubicBezTo>
                    <a:pt x="646" y="245"/>
                    <a:pt x="657" y="227"/>
                    <a:pt x="660" y="205"/>
                  </a:cubicBezTo>
                  <a:cubicBezTo>
                    <a:pt x="662" y="183"/>
                    <a:pt x="664" y="161"/>
                    <a:pt x="664" y="139"/>
                  </a:cubicBezTo>
                  <a:cubicBezTo>
                    <a:pt x="664" y="131"/>
                    <a:pt x="668" y="112"/>
                    <a:pt x="664" y="10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58"/>
            <p:cNvSpPr>
              <a:spLocks noEditPoints="1"/>
            </p:cNvSpPr>
            <p:nvPr/>
          </p:nvSpPr>
          <p:spPr bwMode="auto">
            <a:xfrm>
              <a:off x="4239" y="2375"/>
              <a:ext cx="228" cy="227"/>
            </a:xfrm>
            <a:custGeom>
              <a:avLst/>
              <a:gdLst>
                <a:gd name="T0" fmla="*/ 322 w 805"/>
                <a:gd name="T1" fmla="*/ 42 h 805"/>
                <a:gd name="T2" fmla="*/ 264 w 805"/>
                <a:gd name="T3" fmla="*/ 34 h 805"/>
                <a:gd name="T4" fmla="*/ 185 w 805"/>
                <a:gd name="T5" fmla="*/ 40 h 805"/>
                <a:gd name="T6" fmla="*/ 100 w 805"/>
                <a:gd name="T7" fmla="*/ 49 h 805"/>
                <a:gd name="T8" fmla="*/ 102 w 805"/>
                <a:gd name="T9" fmla="*/ 193 h 805"/>
                <a:gd name="T10" fmla="*/ 92 w 805"/>
                <a:gd name="T11" fmla="*/ 370 h 805"/>
                <a:gd name="T12" fmla="*/ 11 w 805"/>
                <a:gd name="T13" fmla="*/ 370 h 805"/>
                <a:gd name="T14" fmla="*/ 6 w 805"/>
                <a:gd name="T15" fmla="*/ 503 h 805"/>
                <a:gd name="T16" fmla="*/ 16 w 805"/>
                <a:gd name="T17" fmla="*/ 630 h 805"/>
                <a:gd name="T18" fmla="*/ 60 w 805"/>
                <a:gd name="T19" fmla="*/ 755 h 805"/>
                <a:gd name="T20" fmla="*/ 170 w 805"/>
                <a:gd name="T21" fmla="*/ 772 h 805"/>
                <a:gd name="T22" fmla="*/ 224 w 805"/>
                <a:gd name="T23" fmla="*/ 696 h 805"/>
                <a:gd name="T24" fmla="*/ 332 w 805"/>
                <a:gd name="T25" fmla="*/ 679 h 805"/>
                <a:gd name="T26" fmla="*/ 430 w 805"/>
                <a:gd name="T27" fmla="*/ 688 h 805"/>
                <a:gd name="T28" fmla="*/ 460 w 805"/>
                <a:gd name="T29" fmla="*/ 675 h 805"/>
                <a:gd name="T30" fmla="*/ 536 w 805"/>
                <a:gd name="T31" fmla="*/ 603 h 805"/>
                <a:gd name="T32" fmla="*/ 618 w 805"/>
                <a:gd name="T33" fmla="*/ 503 h 805"/>
                <a:gd name="T34" fmla="*/ 725 w 805"/>
                <a:gd name="T35" fmla="*/ 434 h 805"/>
                <a:gd name="T36" fmla="*/ 804 w 805"/>
                <a:gd name="T37" fmla="*/ 387 h 805"/>
                <a:gd name="T38" fmla="*/ 796 w 805"/>
                <a:gd name="T39" fmla="*/ 379 h 805"/>
                <a:gd name="T40" fmla="*/ 713 w 805"/>
                <a:gd name="T41" fmla="*/ 336 h 805"/>
                <a:gd name="T42" fmla="*/ 604 w 805"/>
                <a:gd name="T43" fmla="*/ 193 h 805"/>
                <a:gd name="T44" fmla="*/ 541 w 805"/>
                <a:gd name="T45" fmla="*/ 124 h 805"/>
                <a:gd name="T46" fmla="*/ 501 w 805"/>
                <a:gd name="T47" fmla="*/ 36 h 805"/>
                <a:gd name="T48" fmla="*/ 482 w 805"/>
                <a:gd name="T49" fmla="*/ 2 h 805"/>
                <a:gd name="T50" fmla="*/ 401 w 805"/>
                <a:gd name="T51" fmla="*/ 26 h 805"/>
                <a:gd name="T52" fmla="*/ 239 w 805"/>
                <a:gd name="T53" fmla="*/ 239 h 805"/>
                <a:gd name="T54" fmla="*/ 219 w 805"/>
                <a:gd name="T55" fmla="*/ 240 h 805"/>
                <a:gd name="T56" fmla="*/ 237 w 805"/>
                <a:gd name="T57" fmla="*/ 232 h 805"/>
                <a:gd name="T58" fmla="*/ 239 w 805"/>
                <a:gd name="T59" fmla="*/ 239 h 805"/>
                <a:gd name="T60" fmla="*/ 454 w 805"/>
                <a:gd name="T61" fmla="*/ 230 h 805"/>
                <a:gd name="T62" fmla="*/ 480 w 805"/>
                <a:gd name="T63" fmla="*/ 220 h 805"/>
                <a:gd name="T64" fmla="*/ 511 w 805"/>
                <a:gd name="T65" fmla="*/ 185 h 805"/>
                <a:gd name="T66" fmla="*/ 504 w 805"/>
                <a:gd name="T67" fmla="*/ 236 h 805"/>
                <a:gd name="T68" fmla="*/ 510 w 805"/>
                <a:gd name="T69" fmla="*/ 269 h 805"/>
                <a:gd name="T70" fmla="*/ 524 w 805"/>
                <a:gd name="T71" fmla="*/ 211 h 805"/>
                <a:gd name="T72" fmla="*/ 537 w 805"/>
                <a:gd name="T73" fmla="*/ 220 h 805"/>
                <a:gd name="T74" fmla="*/ 545 w 805"/>
                <a:gd name="T75" fmla="*/ 236 h 805"/>
                <a:gd name="T76" fmla="*/ 556 w 805"/>
                <a:gd name="T77" fmla="*/ 271 h 805"/>
                <a:gd name="T78" fmla="*/ 532 w 805"/>
                <a:gd name="T79" fmla="*/ 295 h 805"/>
                <a:gd name="T80" fmla="*/ 478 w 805"/>
                <a:gd name="T81" fmla="*/ 283 h 805"/>
                <a:gd name="T82" fmla="*/ 452 w 805"/>
                <a:gd name="T83" fmla="*/ 262 h 805"/>
                <a:gd name="T84" fmla="*/ 430 w 805"/>
                <a:gd name="T85" fmla="*/ 25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5" h="805">
                  <a:moveTo>
                    <a:pt x="345" y="50"/>
                  </a:moveTo>
                  <a:cubicBezTo>
                    <a:pt x="335" y="53"/>
                    <a:pt x="331" y="51"/>
                    <a:pt x="322" y="42"/>
                  </a:cubicBezTo>
                  <a:cubicBezTo>
                    <a:pt x="313" y="32"/>
                    <a:pt x="314" y="28"/>
                    <a:pt x="300" y="28"/>
                  </a:cubicBezTo>
                  <a:cubicBezTo>
                    <a:pt x="287" y="28"/>
                    <a:pt x="276" y="31"/>
                    <a:pt x="264" y="34"/>
                  </a:cubicBezTo>
                  <a:cubicBezTo>
                    <a:pt x="251" y="36"/>
                    <a:pt x="238" y="32"/>
                    <a:pt x="225" y="34"/>
                  </a:cubicBezTo>
                  <a:cubicBezTo>
                    <a:pt x="212" y="35"/>
                    <a:pt x="198" y="39"/>
                    <a:pt x="185" y="40"/>
                  </a:cubicBezTo>
                  <a:cubicBezTo>
                    <a:pt x="171" y="42"/>
                    <a:pt x="156" y="42"/>
                    <a:pt x="142" y="43"/>
                  </a:cubicBezTo>
                  <a:cubicBezTo>
                    <a:pt x="128" y="44"/>
                    <a:pt x="114" y="49"/>
                    <a:pt x="100" y="49"/>
                  </a:cubicBezTo>
                  <a:cubicBezTo>
                    <a:pt x="105" y="69"/>
                    <a:pt x="101" y="93"/>
                    <a:pt x="101" y="114"/>
                  </a:cubicBezTo>
                  <a:cubicBezTo>
                    <a:pt x="101" y="141"/>
                    <a:pt x="102" y="167"/>
                    <a:pt x="102" y="193"/>
                  </a:cubicBezTo>
                  <a:cubicBezTo>
                    <a:pt x="102" y="245"/>
                    <a:pt x="102" y="297"/>
                    <a:pt x="100" y="348"/>
                  </a:cubicBezTo>
                  <a:cubicBezTo>
                    <a:pt x="99" y="358"/>
                    <a:pt x="100" y="366"/>
                    <a:pt x="92" y="370"/>
                  </a:cubicBezTo>
                  <a:cubicBezTo>
                    <a:pt x="89" y="371"/>
                    <a:pt x="75" y="370"/>
                    <a:pt x="71" y="370"/>
                  </a:cubicBezTo>
                  <a:cubicBezTo>
                    <a:pt x="52" y="370"/>
                    <a:pt x="28" y="363"/>
                    <a:pt x="11" y="370"/>
                  </a:cubicBezTo>
                  <a:cubicBezTo>
                    <a:pt x="9" y="392"/>
                    <a:pt x="12" y="414"/>
                    <a:pt x="12" y="436"/>
                  </a:cubicBezTo>
                  <a:cubicBezTo>
                    <a:pt x="12" y="460"/>
                    <a:pt x="8" y="480"/>
                    <a:pt x="6" y="503"/>
                  </a:cubicBezTo>
                  <a:cubicBezTo>
                    <a:pt x="4" y="525"/>
                    <a:pt x="5" y="548"/>
                    <a:pt x="5" y="570"/>
                  </a:cubicBezTo>
                  <a:cubicBezTo>
                    <a:pt x="5" y="592"/>
                    <a:pt x="0" y="614"/>
                    <a:pt x="16" y="630"/>
                  </a:cubicBezTo>
                  <a:cubicBezTo>
                    <a:pt x="42" y="656"/>
                    <a:pt x="61" y="692"/>
                    <a:pt x="60" y="728"/>
                  </a:cubicBezTo>
                  <a:cubicBezTo>
                    <a:pt x="59" y="737"/>
                    <a:pt x="60" y="746"/>
                    <a:pt x="60" y="755"/>
                  </a:cubicBezTo>
                  <a:cubicBezTo>
                    <a:pt x="60" y="805"/>
                    <a:pt x="110" y="777"/>
                    <a:pt x="138" y="772"/>
                  </a:cubicBezTo>
                  <a:cubicBezTo>
                    <a:pt x="146" y="771"/>
                    <a:pt x="164" y="775"/>
                    <a:pt x="170" y="772"/>
                  </a:cubicBezTo>
                  <a:cubicBezTo>
                    <a:pt x="176" y="769"/>
                    <a:pt x="183" y="753"/>
                    <a:pt x="187" y="747"/>
                  </a:cubicBezTo>
                  <a:cubicBezTo>
                    <a:pt x="199" y="730"/>
                    <a:pt x="212" y="713"/>
                    <a:pt x="224" y="696"/>
                  </a:cubicBezTo>
                  <a:cubicBezTo>
                    <a:pt x="235" y="681"/>
                    <a:pt x="247" y="654"/>
                    <a:pt x="268" y="657"/>
                  </a:cubicBezTo>
                  <a:cubicBezTo>
                    <a:pt x="290" y="660"/>
                    <a:pt x="309" y="674"/>
                    <a:pt x="332" y="679"/>
                  </a:cubicBezTo>
                  <a:cubicBezTo>
                    <a:pt x="353" y="684"/>
                    <a:pt x="374" y="686"/>
                    <a:pt x="397" y="686"/>
                  </a:cubicBezTo>
                  <a:cubicBezTo>
                    <a:pt x="408" y="686"/>
                    <a:pt x="419" y="687"/>
                    <a:pt x="430" y="688"/>
                  </a:cubicBezTo>
                  <a:cubicBezTo>
                    <a:pt x="436" y="689"/>
                    <a:pt x="445" y="696"/>
                    <a:pt x="451" y="693"/>
                  </a:cubicBezTo>
                  <a:cubicBezTo>
                    <a:pt x="453" y="692"/>
                    <a:pt x="458" y="678"/>
                    <a:pt x="460" y="675"/>
                  </a:cubicBezTo>
                  <a:cubicBezTo>
                    <a:pt x="469" y="663"/>
                    <a:pt x="481" y="654"/>
                    <a:pt x="490" y="643"/>
                  </a:cubicBezTo>
                  <a:cubicBezTo>
                    <a:pt x="504" y="627"/>
                    <a:pt x="518" y="614"/>
                    <a:pt x="536" y="603"/>
                  </a:cubicBezTo>
                  <a:cubicBezTo>
                    <a:pt x="560" y="588"/>
                    <a:pt x="563" y="576"/>
                    <a:pt x="573" y="551"/>
                  </a:cubicBezTo>
                  <a:cubicBezTo>
                    <a:pt x="582" y="528"/>
                    <a:pt x="601" y="519"/>
                    <a:pt x="618" y="503"/>
                  </a:cubicBezTo>
                  <a:cubicBezTo>
                    <a:pt x="634" y="488"/>
                    <a:pt x="651" y="481"/>
                    <a:pt x="669" y="470"/>
                  </a:cubicBezTo>
                  <a:cubicBezTo>
                    <a:pt x="688" y="459"/>
                    <a:pt x="706" y="446"/>
                    <a:pt x="725" y="434"/>
                  </a:cubicBezTo>
                  <a:cubicBezTo>
                    <a:pt x="742" y="423"/>
                    <a:pt x="763" y="420"/>
                    <a:pt x="780" y="408"/>
                  </a:cubicBezTo>
                  <a:cubicBezTo>
                    <a:pt x="788" y="402"/>
                    <a:pt x="796" y="394"/>
                    <a:pt x="804" y="387"/>
                  </a:cubicBezTo>
                  <a:cubicBezTo>
                    <a:pt x="804" y="386"/>
                    <a:pt x="805" y="386"/>
                    <a:pt x="805" y="385"/>
                  </a:cubicBezTo>
                  <a:cubicBezTo>
                    <a:pt x="802" y="384"/>
                    <a:pt x="799" y="382"/>
                    <a:pt x="796" y="379"/>
                  </a:cubicBezTo>
                  <a:cubicBezTo>
                    <a:pt x="787" y="372"/>
                    <a:pt x="779" y="365"/>
                    <a:pt x="769" y="360"/>
                  </a:cubicBezTo>
                  <a:cubicBezTo>
                    <a:pt x="753" y="354"/>
                    <a:pt x="726" y="347"/>
                    <a:pt x="713" y="336"/>
                  </a:cubicBezTo>
                  <a:cubicBezTo>
                    <a:pt x="699" y="324"/>
                    <a:pt x="696" y="297"/>
                    <a:pt x="687" y="280"/>
                  </a:cubicBezTo>
                  <a:cubicBezTo>
                    <a:pt x="666" y="243"/>
                    <a:pt x="642" y="212"/>
                    <a:pt x="604" y="193"/>
                  </a:cubicBezTo>
                  <a:cubicBezTo>
                    <a:pt x="584" y="184"/>
                    <a:pt x="571" y="173"/>
                    <a:pt x="559" y="155"/>
                  </a:cubicBezTo>
                  <a:cubicBezTo>
                    <a:pt x="553" y="145"/>
                    <a:pt x="545" y="136"/>
                    <a:pt x="541" y="124"/>
                  </a:cubicBezTo>
                  <a:cubicBezTo>
                    <a:pt x="538" y="114"/>
                    <a:pt x="538" y="104"/>
                    <a:pt x="536" y="94"/>
                  </a:cubicBezTo>
                  <a:cubicBezTo>
                    <a:pt x="531" y="72"/>
                    <a:pt x="512" y="55"/>
                    <a:pt x="501" y="36"/>
                  </a:cubicBezTo>
                  <a:cubicBezTo>
                    <a:pt x="496" y="27"/>
                    <a:pt x="492" y="17"/>
                    <a:pt x="487" y="9"/>
                  </a:cubicBezTo>
                  <a:cubicBezTo>
                    <a:pt x="486" y="6"/>
                    <a:pt x="484" y="4"/>
                    <a:pt x="482" y="2"/>
                  </a:cubicBezTo>
                  <a:cubicBezTo>
                    <a:pt x="480" y="1"/>
                    <a:pt x="477" y="0"/>
                    <a:pt x="475" y="0"/>
                  </a:cubicBezTo>
                  <a:cubicBezTo>
                    <a:pt x="451" y="10"/>
                    <a:pt x="425" y="18"/>
                    <a:pt x="401" y="26"/>
                  </a:cubicBezTo>
                  <a:cubicBezTo>
                    <a:pt x="382" y="32"/>
                    <a:pt x="365" y="44"/>
                    <a:pt x="345" y="50"/>
                  </a:cubicBezTo>
                  <a:close/>
                  <a:moveTo>
                    <a:pt x="239" y="239"/>
                  </a:moveTo>
                  <a:cubicBezTo>
                    <a:pt x="235" y="243"/>
                    <a:pt x="236" y="254"/>
                    <a:pt x="232" y="255"/>
                  </a:cubicBezTo>
                  <a:cubicBezTo>
                    <a:pt x="227" y="256"/>
                    <a:pt x="220" y="243"/>
                    <a:pt x="219" y="240"/>
                  </a:cubicBezTo>
                  <a:cubicBezTo>
                    <a:pt x="212" y="222"/>
                    <a:pt x="232" y="214"/>
                    <a:pt x="233" y="230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46" y="232"/>
                    <a:pt x="261" y="208"/>
                    <a:pt x="269" y="222"/>
                  </a:cubicBezTo>
                  <a:cubicBezTo>
                    <a:pt x="280" y="241"/>
                    <a:pt x="245" y="234"/>
                    <a:pt x="239" y="239"/>
                  </a:cubicBezTo>
                  <a:close/>
                  <a:moveTo>
                    <a:pt x="430" y="250"/>
                  </a:moveTo>
                  <a:cubicBezTo>
                    <a:pt x="432" y="242"/>
                    <a:pt x="447" y="230"/>
                    <a:pt x="454" y="230"/>
                  </a:cubicBezTo>
                  <a:cubicBezTo>
                    <a:pt x="466" y="229"/>
                    <a:pt x="470" y="241"/>
                    <a:pt x="477" y="226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4" y="216"/>
                    <a:pt x="485" y="205"/>
                    <a:pt x="492" y="198"/>
                  </a:cubicBezTo>
                  <a:cubicBezTo>
                    <a:pt x="496" y="194"/>
                    <a:pt x="505" y="186"/>
                    <a:pt x="511" y="185"/>
                  </a:cubicBezTo>
                  <a:cubicBezTo>
                    <a:pt x="534" y="178"/>
                    <a:pt x="507" y="203"/>
                    <a:pt x="502" y="210"/>
                  </a:cubicBezTo>
                  <a:cubicBezTo>
                    <a:pt x="492" y="224"/>
                    <a:pt x="495" y="225"/>
                    <a:pt x="504" y="236"/>
                  </a:cubicBezTo>
                  <a:cubicBezTo>
                    <a:pt x="514" y="249"/>
                    <a:pt x="508" y="247"/>
                    <a:pt x="502" y="257"/>
                  </a:cubicBezTo>
                  <a:cubicBezTo>
                    <a:pt x="498" y="264"/>
                    <a:pt x="498" y="278"/>
                    <a:pt x="510" y="269"/>
                  </a:cubicBezTo>
                  <a:cubicBezTo>
                    <a:pt x="516" y="264"/>
                    <a:pt x="515" y="247"/>
                    <a:pt x="517" y="240"/>
                  </a:cubicBezTo>
                  <a:cubicBezTo>
                    <a:pt x="518" y="234"/>
                    <a:pt x="518" y="216"/>
                    <a:pt x="524" y="211"/>
                  </a:cubicBezTo>
                  <a:cubicBezTo>
                    <a:pt x="532" y="206"/>
                    <a:pt x="530" y="212"/>
                    <a:pt x="534" y="214"/>
                  </a:cubicBezTo>
                  <a:cubicBezTo>
                    <a:pt x="534" y="214"/>
                    <a:pt x="536" y="219"/>
                    <a:pt x="537" y="220"/>
                  </a:cubicBezTo>
                  <a:cubicBezTo>
                    <a:pt x="540" y="222"/>
                    <a:pt x="543" y="216"/>
                    <a:pt x="545" y="218"/>
                  </a:cubicBezTo>
                  <a:cubicBezTo>
                    <a:pt x="558" y="224"/>
                    <a:pt x="552" y="226"/>
                    <a:pt x="545" y="236"/>
                  </a:cubicBezTo>
                  <a:cubicBezTo>
                    <a:pt x="538" y="245"/>
                    <a:pt x="531" y="254"/>
                    <a:pt x="536" y="264"/>
                  </a:cubicBezTo>
                  <a:cubicBezTo>
                    <a:pt x="545" y="260"/>
                    <a:pt x="560" y="259"/>
                    <a:pt x="556" y="271"/>
                  </a:cubicBezTo>
                  <a:cubicBezTo>
                    <a:pt x="553" y="278"/>
                    <a:pt x="539" y="281"/>
                    <a:pt x="548" y="291"/>
                  </a:cubicBezTo>
                  <a:cubicBezTo>
                    <a:pt x="545" y="298"/>
                    <a:pt x="538" y="297"/>
                    <a:pt x="532" y="295"/>
                  </a:cubicBezTo>
                  <a:cubicBezTo>
                    <a:pt x="521" y="292"/>
                    <a:pt x="516" y="283"/>
                    <a:pt x="506" y="277"/>
                  </a:cubicBezTo>
                  <a:cubicBezTo>
                    <a:pt x="492" y="269"/>
                    <a:pt x="492" y="279"/>
                    <a:pt x="478" y="283"/>
                  </a:cubicBezTo>
                  <a:cubicBezTo>
                    <a:pt x="458" y="290"/>
                    <a:pt x="470" y="278"/>
                    <a:pt x="470" y="269"/>
                  </a:cubicBezTo>
                  <a:cubicBezTo>
                    <a:pt x="470" y="258"/>
                    <a:pt x="459" y="251"/>
                    <a:pt x="452" y="262"/>
                  </a:cubicBezTo>
                  <a:cubicBezTo>
                    <a:pt x="449" y="266"/>
                    <a:pt x="450" y="291"/>
                    <a:pt x="435" y="279"/>
                  </a:cubicBezTo>
                  <a:cubicBezTo>
                    <a:pt x="430" y="275"/>
                    <a:pt x="429" y="254"/>
                    <a:pt x="430" y="2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59"/>
            <p:cNvSpPr>
              <a:spLocks/>
            </p:cNvSpPr>
            <p:nvPr/>
          </p:nvSpPr>
          <p:spPr bwMode="auto">
            <a:xfrm>
              <a:off x="4039" y="2354"/>
              <a:ext cx="334" cy="294"/>
            </a:xfrm>
            <a:custGeom>
              <a:avLst/>
              <a:gdLst>
                <a:gd name="T0" fmla="*/ 466 w 1184"/>
                <a:gd name="T1" fmla="*/ 974 h 1043"/>
                <a:gd name="T2" fmla="*/ 502 w 1184"/>
                <a:gd name="T3" fmla="*/ 1024 h 1043"/>
                <a:gd name="T4" fmla="*/ 582 w 1184"/>
                <a:gd name="T5" fmla="*/ 1031 h 1043"/>
                <a:gd name="T6" fmla="*/ 676 w 1184"/>
                <a:gd name="T7" fmla="*/ 1017 h 1043"/>
                <a:gd name="T8" fmla="*/ 711 w 1184"/>
                <a:gd name="T9" fmla="*/ 744 h 1043"/>
                <a:gd name="T10" fmla="*/ 714 w 1184"/>
                <a:gd name="T11" fmla="*/ 644 h 1043"/>
                <a:gd name="T12" fmla="*/ 721 w 1184"/>
                <a:gd name="T13" fmla="*/ 510 h 1043"/>
                <a:gd name="T14" fmla="*/ 780 w 1184"/>
                <a:gd name="T15" fmla="*/ 444 h 1043"/>
                <a:gd name="T16" fmla="*/ 809 w 1184"/>
                <a:gd name="T17" fmla="*/ 422 h 1043"/>
                <a:gd name="T18" fmla="*/ 810 w 1184"/>
                <a:gd name="T19" fmla="*/ 188 h 1043"/>
                <a:gd name="T20" fmla="*/ 851 w 1184"/>
                <a:gd name="T21" fmla="*/ 117 h 1043"/>
                <a:gd name="T22" fmla="*/ 934 w 1184"/>
                <a:gd name="T23" fmla="*/ 108 h 1043"/>
                <a:gd name="T24" fmla="*/ 1009 w 1184"/>
                <a:gd name="T25" fmla="*/ 102 h 1043"/>
                <a:gd name="T26" fmla="*/ 1054 w 1184"/>
                <a:gd name="T27" fmla="*/ 124 h 1043"/>
                <a:gd name="T28" fmla="*/ 1184 w 1184"/>
                <a:gd name="T29" fmla="*/ 74 h 1043"/>
                <a:gd name="T30" fmla="*/ 1102 w 1184"/>
                <a:gd name="T31" fmla="*/ 54 h 1043"/>
                <a:gd name="T32" fmla="*/ 1030 w 1184"/>
                <a:gd name="T33" fmla="*/ 56 h 1043"/>
                <a:gd name="T34" fmla="*/ 989 w 1184"/>
                <a:gd name="T35" fmla="*/ 59 h 1043"/>
                <a:gd name="T36" fmla="*/ 865 w 1184"/>
                <a:gd name="T37" fmla="*/ 76 h 1043"/>
                <a:gd name="T38" fmla="*/ 766 w 1184"/>
                <a:gd name="T39" fmla="*/ 88 h 1043"/>
                <a:gd name="T40" fmla="*/ 633 w 1184"/>
                <a:gd name="T41" fmla="*/ 62 h 1043"/>
                <a:gd name="T42" fmla="*/ 509 w 1184"/>
                <a:gd name="T43" fmla="*/ 32 h 1043"/>
                <a:gd name="T44" fmla="*/ 361 w 1184"/>
                <a:gd name="T45" fmla="*/ 31 h 1043"/>
                <a:gd name="T46" fmla="*/ 227 w 1184"/>
                <a:gd name="T47" fmla="*/ 30 h 1043"/>
                <a:gd name="T48" fmla="*/ 162 w 1184"/>
                <a:gd name="T49" fmla="*/ 19 h 1043"/>
                <a:gd name="T50" fmla="*/ 46 w 1184"/>
                <a:gd name="T51" fmla="*/ 17 h 1043"/>
                <a:gd name="T52" fmla="*/ 1 w 1184"/>
                <a:gd name="T53" fmla="*/ 20 h 1043"/>
                <a:gd name="T54" fmla="*/ 12 w 1184"/>
                <a:gd name="T55" fmla="*/ 86 h 1043"/>
                <a:gd name="T56" fmla="*/ 51 w 1184"/>
                <a:gd name="T57" fmla="*/ 149 h 1043"/>
                <a:gd name="T58" fmla="*/ 103 w 1184"/>
                <a:gd name="T59" fmla="*/ 249 h 1043"/>
                <a:gd name="T60" fmla="*/ 180 w 1184"/>
                <a:gd name="T61" fmla="*/ 374 h 1043"/>
                <a:gd name="T62" fmla="*/ 207 w 1184"/>
                <a:gd name="T63" fmla="*/ 423 h 1043"/>
                <a:gd name="T64" fmla="*/ 244 w 1184"/>
                <a:gd name="T65" fmla="*/ 496 h 1043"/>
                <a:gd name="T66" fmla="*/ 259 w 1184"/>
                <a:gd name="T67" fmla="*/ 630 h 1043"/>
                <a:gd name="T68" fmla="*/ 275 w 1184"/>
                <a:gd name="T69" fmla="*/ 720 h 1043"/>
                <a:gd name="T70" fmla="*/ 309 w 1184"/>
                <a:gd name="T71" fmla="*/ 886 h 1043"/>
                <a:gd name="T72" fmla="*/ 377 w 1184"/>
                <a:gd name="T73" fmla="*/ 971 h 1043"/>
                <a:gd name="T74" fmla="*/ 417 w 1184"/>
                <a:gd name="T75" fmla="*/ 1004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4" h="1043">
                  <a:moveTo>
                    <a:pt x="446" y="976"/>
                  </a:moveTo>
                  <a:cubicBezTo>
                    <a:pt x="455" y="968"/>
                    <a:pt x="457" y="964"/>
                    <a:pt x="466" y="974"/>
                  </a:cubicBezTo>
                  <a:cubicBezTo>
                    <a:pt x="473" y="981"/>
                    <a:pt x="479" y="994"/>
                    <a:pt x="482" y="1004"/>
                  </a:cubicBezTo>
                  <a:cubicBezTo>
                    <a:pt x="487" y="1018"/>
                    <a:pt x="486" y="1023"/>
                    <a:pt x="502" y="1024"/>
                  </a:cubicBezTo>
                  <a:cubicBezTo>
                    <a:pt x="513" y="1024"/>
                    <a:pt x="524" y="1024"/>
                    <a:pt x="535" y="1025"/>
                  </a:cubicBezTo>
                  <a:cubicBezTo>
                    <a:pt x="551" y="1026"/>
                    <a:pt x="567" y="1026"/>
                    <a:pt x="582" y="1031"/>
                  </a:cubicBezTo>
                  <a:cubicBezTo>
                    <a:pt x="596" y="1036"/>
                    <a:pt x="606" y="1043"/>
                    <a:pt x="622" y="1038"/>
                  </a:cubicBezTo>
                  <a:cubicBezTo>
                    <a:pt x="640" y="1032"/>
                    <a:pt x="656" y="1016"/>
                    <a:pt x="676" y="1017"/>
                  </a:cubicBezTo>
                  <a:cubicBezTo>
                    <a:pt x="686" y="975"/>
                    <a:pt x="691" y="928"/>
                    <a:pt x="695" y="884"/>
                  </a:cubicBezTo>
                  <a:cubicBezTo>
                    <a:pt x="700" y="837"/>
                    <a:pt x="709" y="791"/>
                    <a:pt x="711" y="744"/>
                  </a:cubicBezTo>
                  <a:cubicBezTo>
                    <a:pt x="711" y="738"/>
                    <a:pt x="712" y="713"/>
                    <a:pt x="717" y="693"/>
                  </a:cubicBezTo>
                  <a:cubicBezTo>
                    <a:pt x="711" y="679"/>
                    <a:pt x="714" y="661"/>
                    <a:pt x="714" y="644"/>
                  </a:cubicBezTo>
                  <a:cubicBezTo>
                    <a:pt x="714" y="622"/>
                    <a:pt x="713" y="599"/>
                    <a:pt x="715" y="577"/>
                  </a:cubicBezTo>
                  <a:cubicBezTo>
                    <a:pt x="717" y="554"/>
                    <a:pt x="721" y="534"/>
                    <a:pt x="721" y="510"/>
                  </a:cubicBezTo>
                  <a:cubicBezTo>
                    <a:pt x="721" y="488"/>
                    <a:pt x="718" y="466"/>
                    <a:pt x="720" y="444"/>
                  </a:cubicBezTo>
                  <a:cubicBezTo>
                    <a:pt x="737" y="437"/>
                    <a:pt x="761" y="444"/>
                    <a:pt x="780" y="444"/>
                  </a:cubicBezTo>
                  <a:cubicBezTo>
                    <a:pt x="784" y="444"/>
                    <a:pt x="798" y="445"/>
                    <a:pt x="801" y="444"/>
                  </a:cubicBezTo>
                  <a:cubicBezTo>
                    <a:pt x="809" y="440"/>
                    <a:pt x="808" y="432"/>
                    <a:pt x="809" y="422"/>
                  </a:cubicBezTo>
                  <a:cubicBezTo>
                    <a:pt x="811" y="371"/>
                    <a:pt x="811" y="319"/>
                    <a:pt x="811" y="267"/>
                  </a:cubicBezTo>
                  <a:cubicBezTo>
                    <a:pt x="811" y="241"/>
                    <a:pt x="810" y="215"/>
                    <a:pt x="810" y="188"/>
                  </a:cubicBezTo>
                  <a:cubicBezTo>
                    <a:pt x="810" y="167"/>
                    <a:pt x="814" y="143"/>
                    <a:pt x="809" y="123"/>
                  </a:cubicBezTo>
                  <a:cubicBezTo>
                    <a:pt x="823" y="123"/>
                    <a:pt x="837" y="118"/>
                    <a:pt x="851" y="117"/>
                  </a:cubicBezTo>
                  <a:cubicBezTo>
                    <a:pt x="865" y="116"/>
                    <a:pt x="880" y="116"/>
                    <a:pt x="894" y="114"/>
                  </a:cubicBezTo>
                  <a:cubicBezTo>
                    <a:pt x="907" y="113"/>
                    <a:pt x="921" y="109"/>
                    <a:pt x="934" y="108"/>
                  </a:cubicBezTo>
                  <a:cubicBezTo>
                    <a:pt x="947" y="106"/>
                    <a:pt x="960" y="110"/>
                    <a:pt x="973" y="108"/>
                  </a:cubicBezTo>
                  <a:cubicBezTo>
                    <a:pt x="985" y="105"/>
                    <a:pt x="996" y="102"/>
                    <a:pt x="1009" y="102"/>
                  </a:cubicBezTo>
                  <a:cubicBezTo>
                    <a:pt x="1023" y="102"/>
                    <a:pt x="1022" y="106"/>
                    <a:pt x="1031" y="116"/>
                  </a:cubicBezTo>
                  <a:cubicBezTo>
                    <a:pt x="1040" y="125"/>
                    <a:pt x="1044" y="127"/>
                    <a:pt x="1054" y="124"/>
                  </a:cubicBezTo>
                  <a:cubicBezTo>
                    <a:pt x="1074" y="118"/>
                    <a:pt x="1091" y="106"/>
                    <a:pt x="1110" y="100"/>
                  </a:cubicBezTo>
                  <a:cubicBezTo>
                    <a:pt x="1134" y="92"/>
                    <a:pt x="1160" y="84"/>
                    <a:pt x="1184" y="74"/>
                  </a:cubicBezTo>
                  <a:cubicBezTo>
                    <a:pt x="1178" y="72"/>
                    <a:pt x="1172" y="71"/>
                    <a:pt x="1166" y="70"/>
                  </a:cubicBezTo>
                  <a:cubicBezTo>
                    <a:pt x="1144" y="67"/>
                    <a:pt x="1123" y="64"/>
                    <a:pt x="1102" y="54"/>
                  </a:cubicBezTo>
                  <a:cubicBezTo>
                    <a:pt x="1080" y="44"/>
                    <a:pt x="1063" y="53"/>
                    <a:pt x="1041" y="57"/>
                  </a:cubicBezTo>
                  <a:cubicBezTo>
                    <a:pt x="1037" y="58"/>
                    <a:pt x="1033" y="57"/>
                    <a:pt x="1030" y="56"/>
                  </a:cubicBezTo>
                  <a:cubicBezTo>
                    <a:pt x="1030" y="58"/>
                    <a:pt x="1030" y="60"/>
                    <a:pt x="1029" y="62"/>
                  </a:cubicBezTo>
                  <a:cubicBezTo>
                    <a:pt x="1016" y="62"/>
                    <a:pt x="1002" y="59"/>
                    <a:pt x="989" y="59"/>
                  </a:cubicBezTo>
                  <a:cubicBezTo>
                    <a:pt x="969" y="60"/>
                    <a:pt x="950" y="66"/>
                    <a:pt x="930" y="68"/>
                  </a:cubicBezTo>
                  <a:cubicBezTo>
                    <a:pt x="907" y="69"/>
                    <a:pt x="886" y="73"/>
                    <a:pt x="865" y="76"/>
                  </a:cubicBezTo>
                  <a:cubicBezTo>
                    <a:pt x="843" y="79"/>
                    <a:pt x="822" y="85"/>
                    <a:pt x="801" y="86"/>
                  </a:cubicBezTo>
                  <a:cubicBezTo>
                    <a:pt x="790" y="87"/>
                    <a:pt x="777" y="89"/>
                    <a:pt x="766" y="88"/>
                  </a:cubicBezTo>
                  <a:cubicBezTo>
                    <a:pt x="755" y="87"/>
                    <a:pt x="744" y="82"/>
                    <a:pt x="733" y="81"/>
                  </a:cubicBezTo>
                  <a:cubicBezTo>
                    <a:pt x="700" y="78"/>
                    <a:pt x="664" y="72"/>
                    <a:pt x="633" y="62"/>
                  </a:cubicBezTo>
                  <a:cubicBezTo>
                    <a:pt x="616" y="57"/>
                    <a:pt x="602" y="52"/>
                    <a:pt x="590" y="41"/>
                  </a:cubicBezTo>
                  <a:cubicBezTo>
                    <a:pt x="574" y="25"/>
                    <a:pt x="529" y="32"/>
                    <a:pt x="509" y="32"/>
                  </a:cubicBezTo>
                  <a:cubicBezTo>
                    <a:pt x="489" y="32"/>
                    <a:pt x="471" y="37"/>
                    <a:pt x="451" y="36"/>
                  </a:cubicBezTo>
                  <a:cubicBezTo>
                    <a:pt x="421" y="34"/>
                    <a:pt x="391" y="34"/>
                    <a:pt x="361" y="31"/>
                  </a:cubicBezTo>
                  <a:cubicBezTo>
                    <a:pt x="338" y="29"/>
                    <a:pt x="315" y="33"/>
                    <a:pt x="291" y="33"/>
                  </a:cubicBezTo>
                  <a:cubicBezTo>
                    <a:pt x="269" y="33"/>
                    <a:pt x="248" y="31"/>
                    <a:pt x="227" y="30"/>
                  </a:cubicBezTo>
                  <a:cubicBezTo>
                    <a:pt x="215" y="30"/>
                    <a:pt x="203" y="31"/>
                    <a:pt x="191" y="30"/>
                  </a:cubicBezTo>
                  <a:cubicBezTo>
                    <a:pt x="178" y="30"/>
                    <a:pt x="173" y="25"/>
                    <a:pt x="162" y="19"/>
                  </a:cubicBezTo>
                  <a:cubicBezTo>
                    <a:pt x="145" y="10"/>
                    <a:pt x="122" y="0"/>
                    <a:pt x="103" y="1"/>
                  </a:cubicBezTo>
                  <a:cubicBezTo>
                    <a:pt x="83" y="2"/>
                    <a:pt x="65" y="14"/>
                    <a:pt x="46" y="17"/>
                  </a:cubicBezTo>
                  <a:cubicBezTo>
                    <a:pt x="34" y="19"/>
                    <a:pt x="21" y="16"/>
                    <a:pt x="9" y="18"/>
                  </a:cubicBezTo>
                  <a:cubicBezTo>
                    <a:pt x="6" y="19"/>
                    <a:pt x="3" y="20"/>
                    <a:pt x="1" y="20"/>
                  </a:cubicBezTo>
                  <a:cubicBezTo>
                    <a:pt x="1" y="24"/>
                    <a:pt x="0" y="28"/>
                    <a:pt x="1" y="33"/>
                  </a:cubicBezTo>
                  <a:cubicBezTo>
                    <a:pt x="1" y="51"/>
                    <a:pt x="4" y="70"/>
                    <a:pt x="12" y="86"/>
                  </a:cubicBezTo>
                  <a:cubicBezTo>
                    <a:pt x="19" y="101"/>
                    <a:pt x="21" y="118"/>
                    <a:pt x="34" y="129"/>
                  </a:cubicBezTo>
                  <a:cubicBezTo>
                    <a:pt x="43" y="137"/>
                    <a:pt x="46" y="139"/>
                    <a:pt x="51" y="149"/>
                  </a:cubicBezTo>
                  <a:cubicBezTo>
                    <a:pt x="60" y="166"/>
                    <a:pt x="74" y="179"/>
                    <a:pt x="82" y="197"/>
                  </a:cubicBezTo>
                  <a:cubicBezTo>
                    <a:pt x="91" y="216"/>
                    <a:pt x="93" y="232"/>
                    <a:pt x="103" y="249"/>
                  </a:cubicBezTo>
                  <a:cubicBezTo>
                    <a:pt x="115" y="266"/>
                    <a:pt x="114" y="284"/>
                    <a:pt x="128" y="301"/>
                  </a:cubicBezTo>
                  <a:cubicBezTo>
                    <a:pt x="148" y="324"/>
                    <a:pt x="162" y="350"/>
                    <a:pt x="180" y="374"/>
                  </a:cubicBezTo>
                  <a:cubicBezTo>
                    <a:pt x="185" y="382"/>
                    <a:pt x="188" y="392"/>
                    <a:pt x="192" y="400"/>
                  </a:cubicBezTo>
                  <a:cubicBezTo>
                    <a:pt x="196" y="409"/>
                    <a:pt x="202" y="415"/>
                    <a:pt x="207" y="423"/>
                  </a:cubicBezTo>
                  <a:cubicBezTo>
                    <a:pt x="212" y="431"/>
                    <a:pt x="214" y="440"/>
                    <a:pt x="218" y="448"/>
                  </a:cubicBezTo>
                  <a:cubicBezTo>
                    <a:pt x="227" y="466"/>
                    <a:pt x="244" y="474"/>
                    <a:pt x="244" y="496"/>
                  </a:cubicBezTo>
                  <a:cubicBezTo>
                    <a:pt x="244" y="518"/>
                    <a:pt x="246" y="540"/>
                    <a:pt x="247" y="562"/>
                  </a:cubicBezTo>
                  <a:cubicBezTo>
                    <a:pt x="248" y="584"/>
                    <a:pt x="251" y="609"/>
                    <a:pt x="259" y="630"/>
                  </a:cubicBezTo>
                  <a:cubicBezTo>
                    <a:pt x="264" y="644"/>
                    <a:pt x="262" y="660"/>
                    <a:pt x="264" y="675"/>
                  </a:cubicBezTo>
                  <a:cubicBezTo>
                    <a:pt x="267" y="690"/>
                    <a:pt x="273" y="705"/>
                    <a:pt x="275" y="720"/>
                  </a:cubicBezTo>
                  <a:cubicBezTo>
                    <a:pt x="281" y="754"/>
                    <a:pt x="296" y="787"/>
                    <a:pt x="301" y="821"/>
                  </a:cubicBezTo>
                  <a:cubicBezTo>
                    <a:pt x="304" y="843"/>
                    <a:pt x="305" y="865"/>
                    <a:pt x="309" y="886"/>
                  </a:cubicBezTo>
                  <a:cubicBezTo>
                    <a:pt x="313" y="907"/>
                    <a:pt x="324" y="921"/>
                    <a:pt x="338" y="936"/>
                  </a:cubicBezTo>
                  <a:cubicBezTo>
                    <a:pt x="351" y="950"/>
                    <a:pt x="365" y="957"/>
                    <a:pt x="377" y="971"/>
                  </a:cubicBezTo>
                  <a:cubicBezTo>
                    <a:pt x="390" y="983"/>
                    <a:pt x="400" y="998"/>
                    <a:pt x="409" y="1013"/>
                  </a:cubicBezTo>
                  <a:cubicBezTo>
                    <a:pt x="411" y="1010"/>
                    <a:pt x="414" y="1007"/>
                    <a:pt x="417" y="1004"/>
                  </a:cubicBezTo>
                  <a:cubicBezTo>
                    <a:pt x="426" y="993"/>
                    <a:pt x="435" y="984"/>
                    <a:pt x="446" y="97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60"/>
            <p:cNvSpPr>
              <a:spLocks/>
            </p:cNvSpPr>
            <p:nvPr/>
          </p:nvSpPr>
          <p:spPr bwMode="auto">
            <a:xfrm>
              <a:off x="4433" y="2597"/>
              <a:ext cx="4" cy="2"/>
            </a:xfrm>
            <a:custGeom>
              <a:avLst/>
              <a:gdLst>
                <a:gd name="T0" fmla="*/ 0 w 12"/>
                <a:gd name="T1" fmla="*/ 5 h 6"/>
                <a:gd name="T2" fmla="*/ 12 w 12"/>
                <a:gd name="T3" fmla="*/ 6 h 6"/>
                <a:gd name="T4" fmla="*/ 9 w 12"/>
                <a:gd name="T5" fmla="*/ 4 h 6"/>
                <a:gd name="T6" fmla="*/ 1 w 12"/>
                <a:gd name="T7" fmla="*/ 0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3" y="6"/>
                    <a:pt x="7" y="6"/>
                    <a:pt x="12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61"/>
            <p:cNvSpPr>
              <a:spLocks noEditPoints="1"/>
            </p:cNvSpPr>
            <p:nvPr/>
          </p:nvSpPr>
          <p:spPr bwMode="auto">
            <a:xfrm>
              <a:off x="4155" y="2483"/>
              <a:ext cx="384" cy="309"/>
            </a:xfrm>
            <a:custGeom>
              <a:avLst/>
              <a:gdLst>
                <a:gd name="T0" fmla="*/ 1297 w 1362"/>
                <a:gd name="T1" fmla="*/ 441 h 1094"/>
                <a:gd name="T2" fmla="*/ 1208 w 1362"/>
                <a:gd name="T3" fmla="*/ 410 h 1094"/>
                <a:gd name="T4" fmla="*/ 1259 w 1362"/>
                <a:gd name="T5" fmla="*/ 319 h 1094"/>
                <a:gd name="T6" fmla="*/ 1302 w 1362"/>
                <a:gd name="T7" fmla="*/ 237 h 1094"/>
                <a:gd name="T8" fmla="*/ 1277 w 1362"/>
                <a:gd name="T9" fmla="*/ 35 h 1094"/>
                <a:gd name="T10" fmla="*/ 1187 w 1362"/>
                <a:gd name="T11" fmla="*/ 15 h 1094"/>
                <a:gd name="T12" fmla="*/ 1104 w 1362"/>
                <a:gd name="T13" fmla="*/ 2 h 1094"/>
                <a:gd name="T14" fmla="*/ 969 w 1362"/>
                <a:gd name="T15" fmla="*/ 85 h 1094"/>
                <a:gd name="T16" fmla="*/ 836 w 1362"/>
                <a:gd name="T17" fmla="*/ 218 h 1094"/>
                <a:gd name="T18" fmla="*/ 751 w 1362"/>
                <a:gd name="T19" fmla="*/ 308 h 1094"/>
                <a:gd name="T20" fmla="*/ 632 w 1362"/>
                <a:gd name="T21" fmla="*/ 294 h 1094"/>
                <a:gd name="T22" fmla="*/ 487 w 1362"/>
                <a:gd name="T23" fmla="*/ 362 h 1094"/>
                <a:gd name="T24" fmla="*/ 360 w 1362"/>
                <a:gd name="T25" fmla="*/ 370 h 1094"/>
                <a:gd name="T26" fmla="*/ 308 w 1362"/>
                <a:gd name="T27" fmla="*/ 234 h 1094"/>
                <a:gd name="T28" fmla="*/ 267 w 1362"/>
                <a:gd name="T29" fmla="*/ 558 h 1094"/>
                <a:gd name="T30" fmla="*/ 126 w 1362"/>
                <a:gd name="T31" fmla="*/ 566 h 1094"/>
                <a:gd name="T32" fmla="*/ 57 w 1362"/>
                <a:gd name="T33" fmla="*/ 515 h 1094"/>
                <a:gd name="T34" fmla="*/ 0 w 1362"/>
                <a:gd name="T35" fmla="*/ 554 h 1094"/>
                <a:gd name="T36" fmla="*/ 108 w 1362"/>
                <a:gd name="T37" fmla="*/ 788 h 1094"/>
                <a:gd name="T38" fmla="*/ 143 w 1362"/>
                <a:gd name="T39" fmla="*/ 881 h 1094"/>
                <a:gd name="T40" fmla="*/ 129 w 1362"/>
                <a:gd name="T41" fmla="*/ 984 h 1094"/>
                <a:gd name="T42" fmla="*/ 222 w 1362"/>
                <a:gd name="T43" fmla="*/ 1059 h 1094"/>
                <a:gd name="T44" fmla="*/ 307 w 1362"/>
                <a:gd name="T45" fmla="*/ 1087 h 1094"/>
                <a:gd name="T46" fmla="*/ 477 w 1362"/>
                <a:gd name="T47" fmla="*/ 1036 h 1094"/>
                <a:gd name="T48" fmla="*/ 660 w 1362"/>
                <a:gd name="T49" fmla="*/ 1029 h 1094"/>
                <a:gd name="T50" fmla="*/ 829 w 1362"/>
                <a:gd name="T51" fmla="*/ 999 h 1094"/>
                <a:gd name="T52" fmla="*/ 878 w 1362"/>
                <a:gd name="T53" fmla="*/ 962 h 1094"/>
                <a:gd name="T54" fmla="*/ 1021 w 1362"/>
                <a:gd name="T55" fmla="*/ 855 h 1094"/>
                <a:gd name="T56" fmla="*/ 1138 w 1362"/>
                <a:gd name="T57" fmla="*/ 757 h 1094"/>
                <a:gd name="T58" fmla="*/ 1219 w 1362"/>
                <a:gd name="T59" fmla="*/ 655 h 1094"/>
                <a:gd name="T60" fmla="*/ 1310 w 1362"/>
                <a:gd name="T61" fmla="*/ 522 h 1094"/>
                <a:gd name="T62" fmla="*/ 1350 w 1362"/>
                <a:gd name="T63" fmla="*/ 419 h 1094"/>
                <a:gd name="T64" fmla="*/ 808 w 1362"/>
                <a:gd name="T65" fmla="*/ 492 h 1094"/>
                <a:gd name="T66" fmla="*/ 771 w 1362"/>
                <a:gd name="T67" fmla="*/ 489 h 1094"/>
                <a:gd name="T68" fmla="*/ 786 w 1362"/>
                <a:gd name="T69" fmla="*/ 460 h 1094"/>
                <a:gd name="T70" fmla="*/ 828 w 1362"/>
                <a:gd name="T71" fmla="*/ 459 h 1094"/>
                <a:gd name="T72" fmla="*/ 992 w 1362"/>
                <a:gd name="T73" fmla="*/ 402 h 1094"/>
                <a:gd name="T74" fmla="*/ 1014 w 1362"/>
                <a:gd name="T75" fmla="*/ 423 h 1094"/>
                <a:gd name="T76" fmla="*/ 987 w 1362"/>
                <a:gd name="T77" fmla="*/ 438 h 1094"/>
                <a:gd name="T78" fmla="*/ 1041 w 1362"/>
                <a:gd name="T79" fmla="*/ 631 h 1094"/>
                <a:gd name="T80" fmla="*/ 925 w 1362"/>
                <a:gd name="T81" fmla="*/ 733 h 1094"/>
                <a:gd name="T82" fmla="*/ 885 w 1362"/>
                <a:gd name="T83" fmla="*/ 647 h 1094"/>
                <a:gd name="T84" fmla="*/ 1048 w 1362"/>
                <a:gd name="T85" fmla="*/ 60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2" h="1094">
                  <a:moveTo>
                    <a:pt x="1350" y="419"/>
                  </a:moveTo>
                  <a:cubicBezTo>
                    <a:pt x="1346" y="418"/>
                    <a:pt x="1313" y="415"/>
                    <a:pt x="1305" y="416"/>
                  </a:cubicBezTo>
                  <a:cubicBezTo>
                    <a:pt x="1302" y="425"/>
                    <a:pt x="1299" y="434"/>
                    <a:pt x="1297" y="441"/>
                  </a:cubicBezTo>
                  <a:cubicBezTo>
                    <a:pt x="1291" y="454"/>
                    <a:pt x="1292" y="456"/>
                    <a:pt x="1279" y="451"/>
                  </a:cubicBezTo>
                  <a:cubicBezTo>
                    <a:pt x="1270" y="448"/>
                    <a:pt x="1260" y="444"/>
                    <a:pt x="1252" y="441"/>
                  </a:cubicBezTo>
                  <a:cubicBezTo>
                    <a:pt x="1237" y="435"/>
                    <a:pt x="1209" y="428"/>
                    <a:pt x="1208" y="410"/>
                  </a:cubicBezTo>
                  <a:cubicBezTo>
                    <a:pt x="1207" y="401"/>
                    <a:pt x="1211" y="388"/>
                    <a:pt x="1212" y="378"/>
                  </a:cubicBezTo>
                  <a:cubicBezTo>
                    <a:pt x="1213" y="368"/>
                    <a:pt x="1215" y="360"/>
                    <a:pt x="1221" y="352"/>
                  </a:cubicBezTo>
                  <a:cubicBezTo>
                    <a:pt x="1228" y="344"/>
                    <a:pt x="1251" y="319"/>
                    <a:pt x="1259" y="319"/>
                  </a:cubicBezTo>
                  <a:cubicBezTo>
                    <a:pt x="1265" y="319"/>
                    <a:pt x="1280" y="328"/>
                    <a:pt x="1286" y="330"/>
                  </a:cubicBezTo>
                  <a:cubicBezTo>
                    <a:pt x="1291" y="332"/>
                    <a:pt x="1296" y="334"/>
                    <a:pt x="1301" y="336"/>
                  </a:cubicBezTo>
                  <a:cubicBezTo>
                    <a:pt x="1300" y="302"/>
                    <a:pt x="1300" y="270"/>
                    <a:pt x="1302" y="237"/>
                  </a:cubicBezTo>
                  <a:cubicBezTo>
                    <a:pt x="1304" y="212"/>
                    <a:pt x="1305" y="192"/>
                    <a:pt x="1299" y="169"/>
                  </a:cubicBezTo>
                  <a:cubicBezTo>
                    <a:pt x="1291" y="135"/>
                    <a:pt x="1289" y="100"/>
                    <a:pt x="1283" y="66"/>
                  </a:cubicBezTo>
                  <a:cubicBezTo>
                    <a:pt x="1282" y="56"/>
                    <a:pt x="1280" y="45"/>
                    <a:pt x="1277" y="35"/>
                  </a:cubicBezTo>
                  <a:cubicBezTo>
                    <a:pt x="1275" y="26"/>
                    <a:pt x="1273" y="23"/>
                    <a:pt x="1276" y="20"/>
                  </a:cubicBezTo>
                  <a:cubicBezTo>
                    <a:pt x="1270" y="20"/>
                    <a:pt x="1265" y="21"/>
                    <a:pt x="1260" y="21"/>
                  </a:cubicBezTo>
                  <a:cubicBezTo>
                    <a:pt x="1235" y="22"/>
                    <a:pt x="1212" y="17"/>
                    <a:pt x="1187" y="15"/>
                  </a:cubicBezTo>
                  <a:cubicBezTo>
                    <a:pt x="1166" y="14"/>
                    <a:pt x="1150" y="8"/>
                    <a:pt x="1130" y="4"/>
                  </a:cubicBezTo>
                  <a:cubicBezTo>
                    <a:pt x="1120" y="2"/>
                    <a:pt x="1113" y="3"/>
                    <a:pt x="1105" y="0"/>
                  </a:cubicBezTo>
                  <a:cubicBezTo>
                    <a:pt x="1105" y="1"/>
                    <a:pt x="1104" y="1"/>
                    <a:pt x="1104" y="2"/>
                  </a:cubicBezTo>
                  <a:cubicBezTo>
                    <a:pt x="1096" y="9"/>
                    <a:pt x="1088" y="17"/>
                    <a:pt x="1080" y="23"/>
                  </a:cubicBezTo>
                  <a:cubicBezTo>
                    <a:pt x="1063" y="35"/>
                    <a:pt x="1042" y="38"/>
                    <a:pt x="1025" y="49"/>
                  </a:cubicBezTo>
                  <a:cubicBezTo>
                    <a:pt x="1006" y="61"/>
                    <a:pt x="988" y="74"/>
                    <a:pt x="969" y="85"/>
                  </a:cubicBezTo>
                  <a:cubicBezTo>
                    <a:pt x="951" y="96"/>
                    <a:pt x="934" y="103"/>
                    <a:pt x="918" y="118"/>
                  </a:cubicBezTo>
                  <a:cubicBezTo>
                    <a:pt x="901" y="134"/>
                    <a:pt x="882" y="143"/>
                    <a:pt x="873" y="166"/>
                  </a:cubicBezTo>
                  <a:cubicBezTo>
                    <a:pt x="863" y="191"/>
                    <a:pt x="860" y="203"/>
                    <a:pt x="836" y="218"/>
                  </a:cubicBezTo>
                  <a:cubicBezTo>
                    <a:pt x="818" y="229"/>
                    <a:pt x="804" y="242"/>
                    <a:pt x="790" y="258"/>
                  </a:cubicBezTo>
                  <a:cubicBezTo>
                    <a:pt x="781" y="269"/>
                    <a:pt x="769" y="278"/>
                    <a:pt x="760" y="290"/>
                  </a:cubicBezTo>
                  <a:cubicBezTo>
                    <a:pt x="758" y="293"/>
                    <a:pt x="753" y="307"/>
                    <a:pt x="751" y="308"/>
                  </a:cubicBezTo>
                  <a:cubicBezTo>
                    <a:pt x="745" y="311"/>
                    <a:pt x="736" y="304"/>
                    <a:pt x="730" y="303"/>
                  </a:cubicBezTo>
                  <a:cubicBezTo>
                    <a:pt x="719" y="302"/>
                    <a:pt x="708" y="301"/>
                    <a:pt x="697" y="301"/>
                  </a:cubicBezTo>
                  <a:cubicBezTo>
                    <a:pt x="674" y="301"/>
                    <a:pt x="653" y="299"/>
                    <a:pt x="632" y="294"/>
                  </a:cubicBezTo>
                  <a:cubicBezTo>
                    <a:pt x="609" y="289"/>
                    <a:pt x="590" y="275"/>
                    <a:pt x="568" y="272"/>
                  </a:cubicBezTo>
                  <a:cubicBezTo>
                    <a:pt x="547" y="269"/>
                    <a:pt x="535" y="296"/>
                    <a:pt x="524" y="311"/>
                  </a:cubicBezTo>
                  <a:cubicBezTo>
                    <a:pt x="512" y="328"/>
                    <a:pt x="499" y="345"/>
                    <a:pt x="487" y="362"/>
                  </a:cubicBezTo>
                  <a:cubicBezTo>
                    <a:pt x="483" y="368"/>
                    <a:pt x="476" y="384"/>
                    <a:pt x="470" y="387"/>
                  </a:cubicBezTo>
                  <a:cubicBezTo>
                    <a:pt x="464" y="390"/>
                    <a:pt x="446" y="386"/>
                    <a:pt x="438" y="387"/>
                  </a:cubicBezTo>
                  <a:cubicBezTo>
                    <a:pt x="410" y="392"/>
                    <a:pt x="360" y="420"/>
                    <a:pt x="360" y="370"/>
                  </a:cubicBezTo>
                  <a:cubicBezTo>
                    <a:pt x="360" y="361"/>
                    <a:pt x="359" y="352"/>
                    <a:pt x="360" y="343"/>
                  </a:cubicBezTo>
                  <a:cubicBezTo>
                    <a:pt x="361" y="307"/>
                    <a:pt x="342" y="271"/>
                    <a:pt x="316" y="245"/>
                  </a:cubicBezTo>
                  <a:cubicBezTo>
                    <a:pt x="312" y="241"/>
                    <a:pt x="310" y="238"/>
                    <a:pt x="308" y="234"/>
                  </a:cubicBezTo>
                  <a:cubicBezTo>
                    <a:pt x="303" y="254"/>
                    <a:pt x="302" y="279"/>
                    <a:pt x="302" y="285"/>
                  </a:cubicBezTo>
                  <a:cubicBezTo>
                    <a:pt x="300" y="332"/>
                    <a:pt x="291" y="378"/>
                    <a:pt x="286" y="425"/>
                  </a:cubicBezTo>
                  <a:cubicBezTo>
                    <a:pt x="282" y="469"/>
                    <a:pt x="277" y="516"/>
                    <a:pt x="267" y="558"/>
                  </a:cubicBezTo>
                  <a:cubicBezTo>
                    <a:pt x="247" y="557"/>
                    <a:pt x="231" y="573"/>
                    <a:pt x="213" y="579"/>
                  </a:cubicBezTo>
                  <a:cubicBezTo>
                    <a:pt x="197" y="584"/>
                    <a:pt x="187" y="577"/>
                    <a:pt x="173" y="572"/>
                  </a:cubicBezTo>
                  <a:cubicBezTo>
                    <a:pt x="158" y="567"/>
                    <a:pt x="142" y="567"/>
                    <a:pt x="126" y="566"/>
                  </a:cubicBezTo>
                  <a:cubicBezTo>
                    <a:pt x="115" y="565"/>
                    <a:pt x="104" y="565"/>
                    <a:pt x="93" y="565"/>
                  </a:cubicBezTo>
                  <a:cubicBezTo>
                    <a:pt x="77" y="564"/>
                    <a:pt x="78" y="559"/>
                    <a:pt x="73" y="545"/>
                  </a:cubicBezTo>
                  <a:cubicBezTo>
                    <a:pt x="70" y="535"/>
                    <a:pt x="64" y="522"/>
                    <a:pt x="57" y="515"/>
                  </a:cubicBezTo>
                  <a:cubicBezTo>
                    <a:pt x="48" y="505"/>
                    <a:pt x="46" y="509"/>
                    <a:pt x="37" y="517"/>
                  </a:cubicBezTo>
                  <a:cubicBezTo>
                    <a:pt x="26" y="525"/>
                    <a:pt x="17" y="534"/>
                    <a:pt x="8" y="545"/>
                  </a:cubicBezTo>
                  <a:cubicBezTo>
                    <a:pt x="5" y="548"/>
                    <a:pt x="2" y="551"/>
                    <a:pt x="0" y="554"/>
                  </a:cubicBezTo>
                  <a:cubicBezTo>
                    <a:pt x="9" y="571"/>
                    <a:pt x="17" y="588"/>
                    <a:pt x="24" y="606"/>
                  </a:cubicBezTo>
                  <a:cubicBezTo>
                    <a:pt x="37" y="640"/>
                    <a:pt x="60" y="670"/>
                    <a:pt x="74" y="705"/>
                  </a:cubicBezTo>
                  <a:cubicBezTo>
                    <a:pt x="86" y="733"/>
                    <a:pt x="96" y="760"/>
                    <a:pt x="108" y="788"/>
                  </a:cubicBezTo>
                  <a:cubicBezTo>
                    <a:pt x="112" y="798"/>
                    <a:pt x="116" y="809"/>
                    <a:pt x="121" y="819"/>
                  </a:cubicBezTo>
                  <a:cubicBezTo>
                    <a:pt x="126" y="828"/>
                    <a:pt x="134" y="835"/>
                    <a:pt x="138" y="845"/>
                  </a:cubicBezTo>
                  <a:cubicBezTo>
                    <a:pt x="142" y="857"/>
                    <a:pt x="144" y="868"/>
                    <a:pt x="143" y="881"/>
                  </a:cubicBezTo>
                  <a:cubicBezTo>
                    <a:pt x="123" y="891"/>
                    <a:pt x="116" y="903"/>
                    <a:pt x="114" y="925"/>
                  </a:cubicBezTo>
                  <a:cubicBezTo>
                    <a:pt x="113" y="934"/>
                    <a:pt x="109" y="949"/>
                    <a:pt x="113" y="958"/>
                  </a:cubicBezTo>
                  <a:cubicBezTo>
                    <a:pt x="116" y="967"/>
                    <a:pt x="125" y="975"/>
                    <a:pt x="129" y="984"/>
                  </a:cubicBezTo>
                  <a:cubicBezTo>
                    <a:pt x="136" y="1001"/>
                    <a:pt x="140" y="1027"/>
                    <a:pt x="151" y="1041"/>
                  </a:cubicBezTo>
                  <a:cubicBezTo>
                    <a:pt x="162" y="1056"/>
                    <a:pt x="170" y="1042"/>
                    <a:pt x="183" y="1040"/>
                  </a:cubicBezTo>
                  <a:cubicBezTo>
                    <a:pt x="198" y="1037"/>
                    <a:pt x="210" y="1052"/>
                    <a:pt x="222" y="1059"/>
                  </a:cubicBezTo>
                  <a:cubicBezTo>
                    <a:pt x="230" y="1064"/>
                    <a:pt x="247" y="1070"/>
                    <a:pt x="252" y="1078"/>
                  </a:cubicBezTo>
                  <a:cubicBezTo>
                    <a:pt x="265" y="1077"/>
                    <a:pt x="269" y="1086"/>
                    <a:pt x="279" y="1090"/>
                  </a:cubicBezTo>
                  <a:cubicBezTo>
                    <a:pt x="290" y="1094"/>
                    <a:pt x="297" y="1091"/>
                    <a:pt x="307" y="1087"/>
                  </a:cubicBezTo>
                  <a:cubicBezTo>
                    <a:pt x="325" y="1080"/>
                    <a:pt x="343" y="1070"/>
                    <a:pt x="361" y="1064"/>
                  </a:cubicBezTo>
                  <a:cubicBezTo>
                    <a:pt x="380" y="1058"/>
                    <a:pt x="398" y="1050"/>
                    <a:pt x="416" y="1044"/>
                  </a:cubicBezTo>
                  <a:cubicBezTo>
                    <a:pt x="435" y="1038"/>
                    <a:pt x="458" y="1039"/>
                    <a:pt x="477" y="1036"/>
                  </a:cubicBezTo>
                  <a:cubicBezTo>
                    <a:pt x="496" y="1033"/>
                    <a:pt x="513" y="1034"/>
                    <a:pt x="531" y="1036"/>
                  </a:cubicBezTo>
                  <a:cubicBezTo>
                    <a:pt x="552" y="1038"/>
                    <a:pt x="573" y="1033"/>
                    <a:pt x="593" y="1030"/>
                  </a:cubicBezTo>
                  <a:cubicBezTo>
                    <a:pt x="615" y="1028"/>
                    <a:pt x="638" y="1030"/>
                    <a:pt x="660" y="1029"/>
                  </a:cubicBezTo>
                  <a:cubicBezTo>
                    <a:pt x="682" y="1028"/>
                    <a:pt x="705" y="1025"/>
                    <a:pt x="727" y="1025"/>
                  </a:cubicBezTo>
                  <a:cubicBezTo>
                    <a:pt x="749" y="1025"/>
                    <a:pt x="774" y="1028"/>
                    <a:pt x="793" y="1020"/>
                  </a:cubicBezTo>
                  <a:cubicBezTo>
                    <a:pt x="805" y="1015"/>
                    <a:pt x="821" y="1006"/>
                    <a:pt x="829" y="999"/>
                  </a:cubicBezTo>
                  <a:cubicBezTo>
                    <a:pt x="833" y="996"/>
                    <a:pt x="836" y="990"/>
                    <a:pt x="840" y="987"/>
                  </a:cubicBezTo>
                  <a:cubicBezTo>
                    <a:pt x="843" y="985"/>
                    <a:pt x="848" y="988"/>
                    <a:pt x="851" y="985"/>
                  </a:cubicBezTo>
                  <a:cubicBezTo>
                    <a:pt x="861" y="978"/>
                    <a:pt x="866" y="969"/>
                    <a:pt x="878" y="962"/>
                  </a:cubicBezTo>
                  <a:cubicBezTo>
                    <a:pt x="905" y="946"/>
                    <a:pt x="933" y="930"/>
                    <a:pt x="958" y="910"/>
                  </a:cubicBezTo>
                  <a:cubicBezTo>
                    <a:pt x="965" y="904"/>
                    <a:pt x="971" y="898"/>
                    <a:pt x="977" y="892"/>
                  </a:cubicBezTo>
                  <a:cubicBezTo>
                    <a:pt x="992" y="879"/>
                    <a:pt x="1007" y="868"/>
                    <a:pt x="1021" y="855"/>
                  </a:cubicBezTo>
                  <a:cubicBezTo>
                    <a:pt x="1034" y="842"/>
                    <a:pt x="1052" y="832"/>
                    <a:pt x="1066" y="820"/>
                  </a:cubicBezTo>
                  <a:cubicBezTo>
                    <a:pt x="1082" y="808"/>
                    <a:pt x="1093" y="793"/>
                    <a:pt x="1107" y="781"/>
                  </a:cubicBezTo>
                  <a:cubicBezTo>
                    <a:pt x="1117" y="773"/>
                    <a:pt x="1128" y="765"/>
                    <a:pt x="1138" y="757"/>
                  </a:cubicBezTo>
                  <a:cubicBezTo>
                    <a:pt x="1150" y="748"/>
                    <a:pt x="1155" y="736"/>
                    <a:pt x="1163" y="724"/>
                  </a:cubicBezTo>
                  <a:cubicBezTo>
                    <a:pt x="1171" y="711"/>
                    <a:pt x="1182" y="701"/>
                    <a:pt x="1190" y="689"/>
                  </a:cubicBezTo>
                  <a:cubicBezTo>
                    <a:pt x="1198" y="676"/>
                    <a:pt x="1208" y="666"/>
                    <a:pt x="1219" y="655"/>
                  </a:cubicBezTo>
                  <a:cubicBezTo>
                    <a:pt x="1231" y="642"/>
                    <a:pt x="1244" y="632"/>
                    <a:pt x="1254" y="617"/>
                  </a:cubicBezTo>
                  <a:cubicBezTo>
                    <a:pt x="1265" y="601"/>
                    <a:pt x="1278" y="586"/>
                    <a:pt x="1290" y="570"/>
                  </a:cubicBezTo>
                  <a:cubicBezTo>
                    <a:pt x="1300" y="556"/>
                    <a:pt x="1303" y="537"/>
                    <a:pt x="1310" y="522"/>
                  </a:cubicBezTo>
                  <a:cubicBezTo>
                    <a:pt x="1320" y="504"/>
                    <a:pt x="1330" y="485"/>
                    <a:pt x="1339" y="467"/>
                  </a:cubicBezTo>
                  <a:cubicBezTo>
                    <a:pt x="1347" y="454"/>
                    <a:pt x="1358" y="436"/>
                    <a:pt x="1362" y="420"/>
                  </a:cubicBezTo>
                  <a:cubicBezTo>
                    <a:pt x="1357" y="420"/>
                    <a:pt x="1353" y="419"/>
                    <a:pt x="1350" y="419"/>
                  </a:cubicBezTo>
                  <a:close/>
                  <a:moveTo>
                    <a:pt x="828" y="459"/>
                  </a:moveTo>
                  <a:cubicBezTo>
                    <a:pt x="825" y="465"/>
                    <a:pt x="809" y="463"/>
                    <a:pt x="805" y="469"/>
                  </a:cubicBezTo>
                  <a:cubicBezTo>
                    <a:pt x="801" y="475"/>
                    <a:pt x="804" y="487"/>
                    <a:pt x="808" y="492"/>
                  </a:cubicBezTo>
                  <a:cubicBezTo>
                    <a:pt x="798" y="493"/>
                    <a:pt x="790" y="469"/>
                    <a:pt x="780" y="474"/>
                  </a:cubicBezTo>
                  <a:cubicBezTo>
                    <a:pt x="767" y="481"/>
                    <a:pt x="789" y="494"/>
                    <a:pt x="792" y="499"/>
                  </a:cubicBezTo>
                  <a:cubicBezTo>
                    <a:pt x="782" y="511"/>
                    <a:pt x="776" y="494"/>
                    <a:pt x="771" y="489"/>
                  </a:cubicBezTo>
                  <a:cubicBezTo>
                    <a:pt x="764" y="482"/>
                    <a:pt x="750" y="485"/>
                    <a:pt x="749" y="477"/>
                  </a:cubicBezTo>
                  <a:cubicBezTo>
                    <a:pt x="757" y="473"/>
                    <a:pt x="763" y="472"/>
                    <a:pt x="769" y="468"/>
                  </a:cubicBezTo>
                  <a:cubicBezTo>
                    <a:pt x="775" y="464"/>
                    <a:pt x="777" y="456"/>
                    <a:pt x="786" y="460"/>
                  </a:cubicBezTo>
                  <a:cubicBezTo>
                    <a:pt x="781" y="459"/>
                    <a:pt x="789" y="466"/>
                    <a:pt x="788" y="463"/>
                  </a:cubicBezTo>
                  <a:cubicBezTo>
                    <a:pt x="786" y="460"/>
                    <a:pt x="793" y="462"/>
                    <a:pt x="793" y="462"/>
                  </a:cubicBezTo>
                  <a:cubicBezTo>
                    <a:pt x="799" y="460"/>
                    <a:pt x="836" y="444"/>
                    <a:pt x="828" y="459"/>
                  </a:cubicBezTo>
                  <a:close/>
                  <a:moveTo>
                    <a:pt x="972" y="407"/>
                  </a:moveTo>
                  <a:cubicBezTo>
                    <a:pt x="975" y="400"/>
                    <a:pt x="982" y="400"/>
                    <a:pt x="989" y="403"/>
                  </a:cubicBezTo>
                  <a:cubicBezTo>
                    <a:pt x="990" y="401"/>
                    <a:pt x="992" y="400"/>
                    <a:pt x="992" y="402"/>
                  </a:cubicBezTo>
                  <a:cubicBezTo>
                    <a:pt x="992" y="403"/>
                    <a:pt x="995" y="405"/>
                    <a:pt x="997" y="407"/>
                  </a:cubicBezTo>
                  <a:cubicBezTo>
                    <a:pt x="998" y="408"/>
                    <a:pt x="999" y="408"/>
                    <a:pt x="1000" y="409"/>
                  </a:cubicBezTo>
                  <a:cubicBezTo>
                    <a:pt x="1013" y="410"/>
                    <a:pt x="1029" y="413"/>
                    <a:pt x="1014" y="423"/>
                  </a:cubicBezTo>
                  <a:cubicBezTo>
                    <a:pt x="1011" y="425"/>
                    <a:pt x="1006" y="422"/>
                    <a:pt x="1003" y="424"/>
                  </a:cubicBezTo>
                  <a:cubicBezTo>
                    <a:pt x="1000" y="427"/>
                    <a:pt x="1002" y="430"/>
                    <a:pt x="1000" y="433"/>
                  </a:cubicBezTo>
                  <a:cubicBezTo>
                    <a:pt x="997" y="437"/>
                    <a:pt x="997" y="447"/>
                    <a:pt x="987" y="438"/>
                  </a:cubicBezTo>
                  <a:cubicBezTo>
                    <a:pt x="985" y="436"/>
                    <a:pt x="984" y="426"/>
                    <a:pt x="980" y="422"/>
                  </a:cubicBezTo>
                  <a:cubicBezTo>
                    <a:pt x="975" y="415"/>
                    <a:pt x="967" y="417"/>
                    <a:pt x="972" y="407"/>
                  </a:cubicBezTo>
                  <a:close/>
                  <a:moveTo>
                    <a:pt x="1041" y="631"/>
                  </a:moveTo>
                  <a:cubicBezTo>
                    <a:pt x="1038" y="640"/>
                    <a:pt x="1038" y="647"/>
                    <a:pt x="1036" y="655"/>
                  </a:cubicBezTo>
                  <a:cubicBezTo>
                    <a:pt x="1031" y="669"/>
                    <a:pt x="1014" y="673"/>
                    <a:pt x="1001" y="680"/>
                  </a:cubicBezTo>
                  <a:cubicBezTo>
                    <a:pt x="972" y="694"/>
                    <a:pt x="949" y="712"/>
                    <a:pt x="925" y="733"/>
                  </a:cubicBezTo>
                  <a:cubicBezTo>
                    <a:pt x="912" y="727"/>
                    <a:pt x="907" y="708"/>
                    <a:pt x="901" y="697"/>
                  </a:cubicBezTo>
                  <a:cubicBezTo>
                    <a:pt x="894" y="686"/>
                    <a:pt x="871" y="670"/>
                    <a:pt x="870" y="659"/>
                  </a:cubicBezTo>
                  <a:cubicBezTo>
                    <a:pt x="885" y="647"/>
                    <a:pt x="885" y="647"/>
                    <a:pt x="885" y="647"/>
                  </a:cubicBezTo>
                  <a:cubicBezTo>
                    <a:pt x="910" y="622"/>
                    <a:pt x="942" y="602"/>
                    <a:pt x="970" y="578"/>
                  </a:cubicBezTo>
                  <a:cubicBezTo>
                    <a:pt x="988" y="564"/>
                    <a:pt x="991" y="579"/>
                    <a:pt x="1006" y="590"/>
                  </a:cubicBezTo>
                  <a:cubicBezTo>
                    <a:pt x="1020" y="599"/>
                    <a:pt x="1036" y="601"/>
                    <a:pt x="1048" y="609"/>
                  </a:cubicBezTo>
                  <a:cubicBezTo>
                    <a:pt x="1047" y="617"/>
                    <a:pt x="1044" y="624"/>
                    <a:pt x="1041" y="63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62"/>
            <p:cNvSpPr>
              <a:spLocks/>
            </p:cNvSpPr>
            <p:nvPr/>
          </p:nvSpPr>
          <p:spPr bwMode="auto">
            <a:xfrm>
              <a:off x="4434" y="2596"/>
              <a:ext cx="2" cy="2"/>
            </a:xfrm>
            <a:custGeom>
              <a:avLst/>
              <a:gdLst>
                <a:gd name="T0" fmla="*/ 3 w 8"/>
                <a:gd name="T1" fmla="*/ 2 h 7"/>
                <a:gd name="T2" fmla="*/ 0 w 8"/>
                <a:gd name="T3" fmla="*/ 3 h 7"/>
                <a:gd name="T4" fmla="*/ 8 w 8"/>
                <a:gd name="T5" fmla="*/ 7 h 7"/>
                <a:gd name="T6" fmla="*/ 3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5" y="5"/>
                    <a:pt x="8" y="7"/>
                  </a:cubicBezTo>
                  <a:cubicBezTo>
                    <a:pt x="6" y="5"/>
                    <a:pt x="3" y="3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63"/>
            <p:cNvSpPr>
              <a:spLocks/>
            </p:cNvSpPr>
            <p:nvPr/>
          </p:nvSpPr>
          <p:spPr bwMode="auto">
            <a:xfrm>
              <a:off x="4436" y="2598"/>
              <a:ext cx="1" cy="1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64"/>
            <p:cNvSpPr>
              <a:spLocks/>
            </p:cNvSpPr>
            <p:nvPr/>
          </p:nvSpPr>
          <p:spPr bwMode="auto">
            <a:xfrm>
              <a:off x="4437" y="2599"/>
              <a:ext cx="1" cy="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65"/>
            <p:cNvSpPr>
              <a:spLocks/>
            </p:cNvSpPr>
            <p:nvPr/>
          </p:nvSpPr>
          <p:spPr bwMode="auto">
            <a:xfrm>
              <a:off x="4796" y="2227"/>
              <a:ext cx="194" cy="352"/>
            </a:xfrm>
            <a:custGeom>
              <a:avLst/>
              <a:gdLst>
                <a:gd name="T0" fmla="*/ 106 w 687"/>
                <a:gd name="T1" fmla="*/ 533 h 1249"/>
                <a:gd name="T2" fmla="*/ 143 w 687"/>
                <a:gd name="T3" fmla="*/ 452 h 1249"/>
                <a:gd name="T4" fmla="*/ 154 w 687"/>
                <a:gd name="T5" fmla="*/ 410 h 1249"/>
                <a:gd name="T6" fmla="*/ 193 w 687"/>
                <a:gd name="T7" fmla="*/ 390 h 1249"/>
                <a:gd name="T8" fmla="*/ 279 w 687"/>
                <a:gd name="T9" fmla="*/ 356 h 1249"/>
                <a:gd name="T10" fmla="*/ 331 w 687"/>
                <a:gd name="T11" fmla="*/ 356 h 1249"/>
                <a:gd name="T12" fmla="*/ 365 w 687"/>
                <a:gd name="T13" fmla="*/ 313 h 1249"/>
                <a:gd name="T14" fmla="*/ 405 w 687"/>
                <a:gd name="T15" fmla="*/ 306 h 1249"/>
                <a:gd name="T16" fmla="*/ 425 w 687"/>
                <a:gd name="T17" fmla="*/ 252 h 1249"/>
                <a:gd name="T18" fmla="*/ 429 w 687"/>
                <a:gd name="T19" fmla="*/ 278 h 1249"/>
                <a:gd name="T20" fmla="*/ 467 w 687"/>
                <a:gd name="T21" fmla="*/ 250 h 1249"/>
                <a:gd name="T22" fmla="*/ 479 w 687"/>
                <a:gd name="T23" fmla="*/ 210 h 1249"/>
                <a:gd name="T24" fmla="*/ 479 w 687"/>
                <a:gd name="T25" fmla="*/ 150 h 1249"/>
                <a:gd name="T26" fmla="*/ 496 w 687"/>
                <a:gd name="T27" fmla="*/ 161 h 1249"/>
                <a:gd name="T28" fmla="*/ 517 w 687"/>
                <a:gd name="T29" fmla="*/ 150 h 1249"/>
                <a:gd name="T30" fmla="*/ 555 w 687"/>
                <a:gd name="T31" fmla="*/ 124 h 1249"/>
                <a:gd name="T32" fmla="*/ 561 w 687"/>
                <a:gd name="T33" fmla="*/ 78 h 1249"/>
                <a:gd name="T34" fmla="*/ 578 w 687"/>
                <a:gd name="T35" fmla="*/ 36 h 1249"/>
                <a:gd name="T36" fmla="*/ 597 w 687"/>
                <a:gd name="T37" fmla="*/ 2 h 1249"/>
                <a:gd name="T38" fmla="*/ 625 w 687"/>
                <a:gd name="T39" fmla="*/ 30 h 1249"/>
                <a:gd name="T40" fmla="*/ 681 w 687"/>
                <a:gd name="T41" fmla="*/ 192 h 1249"/>
                <a:gd name="T42" fmla="*/ 679 w 687"/>
                <a:gd name="T43" fmla="*/ 242 h 1249"/>
                <a:gd name="T44" fmla="*/ 683 w 687"/>
                <a:gd name="T45" fmla="*/ 302 h 1249"/>
                <a:gd name="T46" fmla="*/ 649 w 687"/>
                <a:gd name="T47" fmla="*/ 363 h 1249"/>
                <a:gd name="T48" fmla="*/ 617 w 687"/>
                <a:gd name="T49" fmla="*/ 348 h 1249"/>
                <a:gd name="T50" fmla="*/ 619 w 687"/>
                <a:gd name="T51" fmla="*/ 442 h 1249"/>
                <a:gd name="T52" fmla="*/ 579 w 687"/>
                <a:gd name="T53" fmla="*/ 530 h 1249"/>
                <a:gd name="T54" fmla="*/ 551 w 687"/>
                <a:gd name="T55" fmla="*/ 617 h 1249"/>
                <a:gd name="T56" fmla="*/ 511 w 687"/>
                <a:gd name="T57" fmla="*/ 694 h 1249"/>
                <a:gd name="T58" fmla="*/ 485 w 687"/>
                <a:gd name="T59" fmla="*/ 770 h 1249"/>
                <a:gd name="T60" fmla="*/ 447 w 687"/>
                <a:gd name="T61" fmla="*/ 850 h 1249"/>
                <a:gd name="T62" fmla="*/ 410 w 687"/>
                <a:gd name="T63" fmla="*/ 918 h 1249"/>
                <a:gd name="T64" fmla="*/ 320 w 687"/>
                <a:gd name="T65" fmla="*/ 1134 h 1249"/>
                <a:gd name="T66" fmla="*/ 289 w 687"/>
                <a:gd name="T67" fmla="*/ 1212 h 1249"/>
                <a:gd name="T68" fmla="*/ 239 w 687"/>
                <a:gd name="T69" fmla="*/ 1216 h 1249"/>
                <a:gd name="T70" fmla="*/ 193 w 687"/>
                <a:gd name="T71" fmla="*/ 1220 h 1249"/>
                <a:gd name="T72" fmla="*/ 156 w 687"/>
                <a:gd name="T73" fmla="*/ 1238 h 1249"/>
                <a:gd name="T74" fmla="*/ 125 w 687"/>
                <a:gd name="T75" fmla="*/ 1232 h 1249"/>
                <a:gd name="T76" fmla="*/ 41 w 687"/>
                <a:gd name="T77" fmla="*/ 1198 h 1249"/>
                <a:gd name="T78" fmla="*/ 20 w 687"/>
                <a:gd name="T79" fmla="*/ 1115 h 1249"/>
                <a:gd name="T80" fmla="*/ 3 w 687"/>
                <a:gd name="T81" fmla="*/ 994 h 1249"/>
                <a:gd name="T82" fmla="*/ 1 w 687"/>
                <a:gd name="T83" fmla="*/ 894 h 1249"/>
                <a:gd name="T84" fmla="*/ 87 w 687"/>
                <a:gd name="T85" fmla="*/ 743 h 1249"/>
                <a:gd name="T86" fmla="*/ 105 w 687"/>
                <a:gd name="T87" fmla="*/ 643 h 1249"/>
                <a:gd name="T88" fmla="*/ 101 w 687"/>
                <a:gd name="T89" fmla="*/ 650 h 1249"/>
                <a:gd name="T90" fmla="*/ 106 w 687"/>
                <a:gd name="T91" fmla="*/ 533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7" h="1249">
                  <a:moveTo>
                    <a:pt x="106" y="533"/>
                  </a:moveTo>
                  <a:cubicBezTo>
                    <a:pt x="125" y="508"/>
                    <a:pt x="137" y="482"/>
                    <a:pt x="143" y="452"/>
                  </a:cubicBezTo>
                  <a:cubicBezTo>
                    <a:pt x="146" y="441"/>
                    <a:pt x="147" y="419"/>
                    <a:pt x="154" y="410"/>
                  </a:cubicBezTo>
                  <a:cubicBezTo>
                    <a:pt x="162" y="400"/>
                    <a:pt x="182" y="395"/>
                    <a:pt x="193" y="390"/>
                  </a:cubicBezTo>
                  <a:cubicBezTo>
                    <a:pt x="223" y="376"/>
                    <a:pt x="245" y="356"/>
                    <a:pt x="279" y="356"/>
                  </a:cubicBezTo>
                  <a:cubicBezTo>
                    <a:pt x="294" y="356"/>
                    <a:pt x="318" y="364"/>
                    <a:pt x="331" y="356"/>
                  </a:cubicBezTo>
                  <a:cubicBezTo>
                    <a:pt x="345" y="345"/>
                    <a:pt x="343" y="319"/>
                    <a:pt x="365" y="313"/>
                  </a:cubicBezTo>
                  <a:cubicBezTo>
                    <a:pt x="385" y="308"/>
                    <a:pt x="392" y="332"/>
                    <a:pt x="405" y="306"/>
                  </a:cubicBezTo>
                  <a:cubicBezTo>
                    <a:pt x="414" y="289"/>
                    <a:pt x="415" y="267"/>
                    <a:pt x="425" y="252"/>
                  </a:cubicBezTo>
                  <a:cubicBezTo>
                    <a:pt x="431" y="258"/>
                    <a:pt x="429" y="269"/>
                    <a:pt x="429" y="278"/>
                  </a:cubicBezTo>
                  <a:cubicBezTo>
                    <a:pt x="441" y="277"/>
                    <a:pt x="460" y="260"/>
                    <a:pt x="467" y="250"/>
                  </a:cubicBezTo>
                  <a:cubicBezTo>
                    <a:pt x="450" y="233"/>
                    <a:pt x="472" y="226"/>
                    <a:pt x="479" y="210"/>
                  </a:cubicBezTo>
                  <a:cubicBezTo>
                    <a:pt x="486" y="193"/>
                    <a:pt x="478" y="169"/>
                    <a:pt x="479" y="150"/>
                  </a:cubicBezTo>
                  <a:cubicBezTo>
                    <a:pt x="489" y="149"/>
                    <a:pt x="490" y="160"/>
                    <a:pt x="496" y="161"/>
                  </a:cubicBezTo>
                  <a:cubicBezTo>
                    <a:pt x="506" y="162"/>
                    <a:pt x="509" y="156"/>
                    <a:pt x="517" y="150"/>
                  </a:cubicBezTo>
                  <a:cubicBezTo>
                    <a:pt x="527" y="144"/>
                    <a:pt x="549" y="136"/>
                    <a:pt x="555" y="124"/>
                  </a:cubicBezTo>
                  <a:cubicBezTo>
                    <a:pt x="560" y="113"/>
                    <a:pt x="558" y="91"/>
                    <a:pt x="561" y="78"/>
                  </a:cubicBezTo>
                  <a:cubicBezTo>
                    <a:pt x="565" y="63"/>
                    <a:pt x="571" y="52"/>
                    <a:pt x="578" y="36"/>
                  </a:cubicBezTo>
                  <a:cubicBezTo>
                    <a:pt x="585" y="19"/>
                    <a:pt x="577" y="4"/>
                    <a:pt x="597" y="2"/>
                  </a:cubicBezTo>
                  <a:cubicBezTo>
                    <a:pt x="617" y="0"/>
                    <a:pt x="618" y="14"/>
                    <a:pt x="625" y="30"/>
                  </a:cubicBezTo>
                  <a:cubicBezTo>
                    <a:pt x="647" y="83"/>
                    <a:pt x="678" y="133"/>
                    <a:pt x="681" y="192"/>
                  </a:cubicBezTo>
                  <a:cubicBezTo>
                    <a:pt x="682" y="209"/>
                    <a:pt x="677" y="224"/>
                    <a:pt x="679" y="242"/>
                  </a:cubicBezTo>
                  <a:cubicBezTo>
                    <a:pt x="682" y="262"/>
                    <a:pt x="687" y="282"/>
                    <a:pt x="683" y="302"/>
                  </a:cubicBezTo>
                  <a:cubicBezTo>
                    <a:pt x="678" y="325"/>
                    <a:pt x="655" y="340"/>
                    <a:pt x="649" y="363"/>
                  </a:cubicBezTo>
                  <a:cubicBezTo>
                    <a:pt x="644" y="352"/>
                    <a:pt x="628" y="349"/>
                    <a:pt x="617" y="348"/>
                  </a:cubicBezTo>
                  <a:cubicBezTo>
                    <a:pt x="612" y="383"/>
                    <a:pt x="633" y="408"/>
                    <a:pt x="619" y="442"/>
                  </a:cubicBezTo>
                  <a:cubicBezTo>
                    <a:pt x="606" y="471"/>
                    <a:pt x="589" y="499"/>
                    <a:pt x="579" y="530"/>
                  </a:cubicBezTo>
                  <a:cubicBezTo>
                    <a:pt x="570" y="561"/>
                    <a:pt x="567" y="588"/>
                    <a:pt x="551" y="617"/>
                  </a:cubicBezTo>
                  <a:cubicBezTo>
                    <a:pt x="536" y="642"/>
                    <a:pt x="523" y="668"/>
                    <a:pt x="511" y="694"/>
                  </a:cubicBezTo>
                  <a:cubicBezTo>
                    <a:pt x="499" y="717"/>
                    <a:pt x="493" y="746"/>
                    <a:pt x="485" y="770"/>
                  </a:cubicBezTo>
                  <a:cubicBezTo>
                    <a:pt x="476" y="797"/>
                    <a:pt x="461" y="824"/>
                    <a:pt x="447" y="850"/>
                  </a:cubicBezTo>
                  <a:cubicBezTo>
                    <a:pt x="434" y="873"/>
                    <a:pt x="422" y="895"/>
                    <a:pt x="410" y="918"/>
                  </a:cubicBezTo>
                  <a:cubicBezTo>
                    <a:pt x="373" y="985"/>
                    <a:pt x="345" y="1062"/>
                    <a:pt x="320" y="1134"/>
                  </a:cubicBezTo>
                  <a:cubicBezTo>
                    <a:pt x="313" y="1152"/>
                    <a:pt x="306" y="1201"/>
                    <a:pt x="289" y="1212"/>
                  </a:cubicBezTo>
                  <a:cubicBezTo>
                    <a:pt x="279" y="1219"/>
                    <a:pt x="251" y="1215"/>
                    <a:pt x="239" y="1216"/>
                  </a:cubicBezTo>
                  <a:cubicBezTo>
                    <a:pt x="223" y="1217"/>
                    <a:pt x="208" y="1215"/>
                    <a:pt x="193" y="1220"/>
                  </a:cubicBezTo>
                  <a:cubicBezTo>
                    <a:pt x="180" y="1224"/>
                    <a:pt x="168" y="1232"/>
                    <a:pt x="156" y="1238"/>
                  </a:cubicBezTo>
                  <a:cubicBezTo>
                    <a:pt x="136" y="1249"/>
                    <a:pt x="140" y="1247"/>
                    <a:pt x="125" y="1232"/>
                  </a:cubicBezTo>
                  <a:cubicBezTo>
                    <a:pt x="100" y="1207"/>
                    <a:pt x="71" y="1208"/>
                    <a:pt x="41" y="1198"/>
                  </a:cubicBezTo>
                  <a:cubicBezTo>
                    <a:pt x="9" y="1187"/>
                    <a:pt x="22" y="1140"/>
                    <a:pt x="20" y="1115"/>
                  </a:cubicBezTo>
                  <a:cubicBezTo>
                    <a:pt x="16" y="1074"/>
                    <a:pt x="7" y="1035"/>
                    <a:pt x="3" y="994"/>
                  </a:cubicBezTo>
                  <a:cubicBezTo>
                    <a:pt x="0" y="961"/>
                    <a:pt x="1" y="927"/>
                    <a:pt x="1" y="894"/>
                  </a:cubicBezTo>
                  <a:cubicBezTo>
                    <a:pt x="2" y="831"/>
                    <a:pt x="54" y="792"/>
                    <a:pt x="87" y="743"/>
                  </a:cubicBezTo>
                  <a:cubicBezTo>
                    <a:pt x="106" y="716"/>
                    <a:pt x="96" y="673"/>
                    <a:pt x="105" y="643"/>
                  </a:cubicBezTo>
                  <a:cubicBezTo>
                    <a:pt x="105" y="647"/>
                    <a:pt x="102" y="647"/>
                    <a:pt x="101" y="650"/>
                  </a:cubicBezTo>
                  <a:cubicBezTo>
                    <a:pt x="101" y="650"/>
                    <a:pt x="88" y="559"/>
                    <a:pt x="106" y="5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66"/>
            <p:cNvSpPr>
              <a:spLocks/>
            </p:cNvSpPr>
            <p:nvPr/>
          </p:nvSpPr>
          <p:spPr bwMode="auto">
            <a:xfrm>
              <a:off x="4645" y="1799"/>
              <a:ext cx="24" cy="62"/>
            </a:xfrm>
            <a:custGeom>
              <a:avLst/>
              <a:gdLst>
                <a:gd name="T0" fmla="*/ 9 w 85"/>
                <a:gd name="T1" fmla="*/ 22 h 218"/>
                <a:gd name="T2" fmla="*/ 7 w 85"/>
                <a:gd name="T3" fmla="*/ 43 h 218"/>
                <a:gd name="T4" fmla="*/ 2 w 85"/>
                <a:gd name="T5" fmla="*/ 63 h 218"/>
                <a:gd name="T6" fmla="*/ 2 w 85"/>
                <a:gd name="T7" fmla="*/ 88 h 218"/>
                <a:gd name="T8" fmla="*/ 4 w 85"/>
                <a:gd name="T9" fmla="*/ 100 h 218"/>
                <a:gd name="T10" fmla="*/ 11 w 85"/>
                <a:gd name="T11" fmla="*/ 108 h 218"/>
                <a:gd name="T12" fmla="*/ 17 w 85"/>
                <a:gd name="T13" fmla="*/ 130 h 218"/>
                <a:gd name="T14" fmla="*/ 27 w 85"/>
                <a:gd name="T15" fmla="*/ 134 h 218"/>
                <a:gd name="T16" fmla="*/ 28 w 85"/>
                <a:gd name="T17" fmla="*/ 145 h 218"/>
                <a:gd name="T18" fmla="*/ 37 w 85"/>
                <a:gd name="T19" fmla="*/ 163 h 218"/>
                <a:gd name="T20" fmla="*/ 56 w 85"/>
                <a:gd name="T21" fmla="*/ 173 h 218"/>
                <a:gd name="T22" fmla="*/ 73 w 85"/>
                <a:gd name="T23" fmla="*/ 214 h 218"/>
                <a:gd name="T24" fmla="*/ 73 w 85"/>
                <a:gd name="T25" fmla="*/ 164 h 218"/>
                <a:gd name="T26" fmla="*/ 55 w 85"/>
                <a:gd name="T27" fmla="*/ 150 h 218"/>
                <a:gd name="T28" fmla="*/ 41 w 85"/>
                <a:gd name="T29" fmla="*/ 131 h 218"/>
                <a:gd name="T30" fmla="*/ 36 w 85"/>
                <a:gd name="T31" fmla="*/ 86 h 218"/>
                <a:gd name="T32" fmla="*/ 34 w 85"/>
                <a:gd name="T33" fmla="*/ 41 h 218"/>
                <a:gd name="T34" fmla="*/ 30 w 85"/>
                <a:gd name="T35" fmla="*/ 7 h 218"/>
                <a:gd name="T36" fmla="*/ 27 w 85"/>
                <a:gd name="T37" fmla="*/ 8 h 218"/>
                <a:gd name="T38" fmla="*/ 25 w 85"/>
                <a:gd name="T39" fmla="*/ 0 h 218"/>
                <a:gd name="T40" fmla="*/ 16 w 85"/>
                <a:gd name="T41" fmla="*/ 11 h 218"/>
                <a:gd name="T42" fmla="*/ 12 w 85"/>
                <a:gd name="T43" fmla="*/ 3 h 218"/>
                <a:gd name="T44" fmla="*/ 9 w 85"/>
                <a:gd name="T45" fmla="*/ 26 h 218"/>
                <a:gd name="T46" fmla="*/ 9 w 85"/>
                <a:gd name="T47" fmla="*/ 2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218">
                  <a:moveTo>
                    <a:pt x="9" y="22"/>
                  </a:moveTo>
                  <a:cubicBezTo>
                    <a:pt x="3" y="30"/>
                    <a:pt x="7" y="35"/>
                    <a:pt x="7" y="43"/>
                  </a:cubicBezTo>
                  <a:cubicBezTo>
                    <a:pt x="8" y="53"/>
                    <a:pt x="5" y="54"/>
                    <a:pt x="2" y="63"/>
                  </a:cubicBezTo>
                  <a:cubicBezTo>
                    <a:pt x="0" y="71"/>
                    <a:pt x="1" y="80"/>
                    <a:pt x="2" y="88"/>
                  </a:cubicBezTo>
                  <a:cubicBezTo>
                    <a:pt x="2" y="91"/>
                    <a:pt x="3" y="97"/>
                    <a:pt x="4" y="100"/>
                  </a:cubicBezTo>
                  <a:cubicBezTo>
                    <a:pt x="6" y="103"/>
                    <a:pt x="10" y="106"/>
                    <a:pt x="11" y="108"/>
                  </a:cubicBezTo>
                  <a:cubicBezTo>
                    <a:pt x="14" y="115"/>
                    <a:pt x="13" y="124"/>
                    <a:pt x="17" y="130"/>
                  </a:cubicBezTo>
                  <a:cubicBezTo>
                    <a:pt x="19" y="132"/>
                    <a:pt x="25" y="131"/>
                    <a:pt x="27" y="134"/>
                  </a:cubicBezTo>
                  <a:cubicBezTo>
                    <a:pt x="29" y="139"/>
                    <a:pt x="27" y="140"/>
                    <a:pt x="28" y="145"/>
                  </a:cubicBezTo>
                  <a:cubicBezTo>
                    <a:pt x="29" y="155"/>
                    <a:pt x="27" y="157"/>
                    <a:pt x="37" y="163"/>
                  </a:cubicBezTo>
                  <a:cubicBezTo>
                    <a:pt x="43" y="167"/>
                    <a:pt x="50" y="169"/>
                    <a:pt x="56" y="173"/>
                  </a:cubicBezTo>
                  <a:cubicBezTo>
                    <a:pt x="57" y="179"/>
                    <a:pt x="62" y="218"/>
                    <a:pt x="73" y="214"/>
                  </a:cubicBezTo>
                  <a:cubicBezTo>
                    <a:pt x="85" y="211"/>
                    <a:pt x="80" y="170"/>
                    <a:pt x="73" y="164"/>
                  </a:cubicBezTo>
                  <a:cubicBezTo>
                    <a:pt x="66" y="158"/>
                    <a:pt x="62" y="159"/>
                    <a:pt x="55" y="150"/>
                  </a:cubicBezTo>
                  <a:cubicBezTo>
                    <a:pt x="51" y="144"/>
                    <a:pt x="44" y="137"/>
                    <a:pt x="41" y="131"/>
                  </a:cubicBezTo>
                  <a:cubicBezTo>
                    <a:pt x="34" y="120"/>
                    <a:pt x="43" y="87"/>
                    <a:pt x="36" y="86"/>
                  </a:cubicBezTo>
                  <a:cubicBezTo>
                    <a:pt x="36" y="77"/>
                    <a:pt x="44" y="42"/>
                    <a:pt x="34" y="41"/>
                  </a:cubicBezTo>
                  <a:cubicBezTo>
                    <a:pt x="30" y="30"/>
                    <a:pt x="35" y="16"/>
                    <a:pt x="30" y="7"/>
                  </a:cubicBezTo>
                  <a:cubicBezTo>
                    <a:pt x="30" y="7"/>
                    <a:pt x="28" y="8"/>
                    <a:pt x="27" y="8"/>
                  </a:cubicBezTo>
                  <a:cubicBezTo>
                    <a:pt x="27" y="5"/>
                    <a:pt x="25" y="3"/>
                    <a:pt x="25" y="0"/>
                  </a:cubicBezTo>
                  <a:cubicBezTo>
                    <a:pt x="21" y="3"/>
                    <a:pt x="18" y="7"/>
                    <a:pt x="16" y="11"/>
                  </a:cubicBezTo>
                  <a:cubicBezTo>
                    <a:pt x="15" y="8"/>
                    <a:pt x="13" y="6"/>
                    <a:pt x="12" y="3"/>
                  </a:cubicBezTo>
                  <a:cubicBezTo>
                    <a:pt x="7" y="9"/>
                    <a:pt x="9" y="19"/>
                    <a:pt x="9" y="26"/>
                  </a:cubicBezTo>
                  <a:lnTo>
                    <a:pt x="9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67"/>
            <p:cNvSpPr>
              <a:spLocks/>
            </p:cNvSpPr>
            <p:nvPr/>
          </p:nvSpPr>
          <p:spPr bwMode="auto">
            <a:xfrm>
              <a:off x="4076" y="1572"/>
              <a:ext cx="53" cy="42"/>
            </a:xfrm>
            <a:custGeom>
              <a:avLst/>
              <a:gdLst>
                <a:gd name="T0" fmla="*/ 95 w 188"/>
                <a:gd name="T1" fmla="*/ 135 h 149"/>
                <a:gd name="T2" fmla="*/ 97 w 188"/>
                <a:gd name="T3" fmla="*/ 119 h 149"/>
                <a:gd name="T4" fmla="*/ 107 w 188"/>
                <a:gd name="T5" fmla="*/ 124 h 149"/>
                <a:gd name="T6" fmla="*/ 120 w 188"/>
                <a:gd name="T7" fmla="*/ 118 h 149"/>
                <a:gd name="T8" fmla="*/ 123 w 188"/>
                <a:gd name="T9" fmla="*/ 117 h 149"/>
                <a:gd name="T10" fmla="*/ 115 w 188"/>
                <a:gd name="T11" fmla="*/ 104 h 149"/>
                <a:gd name="T12" fmla="*/ 160 w 188"/>
                <a:gd name="T13" fmla="*/ 103 h 149"/>
                <a:gd name="T14" fmla="*/ 166 w 188"/>
                <a:gd name="T15" fmla="*/ 86 h 149"/>
                <a:gd name="T16" fmla="*/ 150 w 188"/>
                <a:gd name="T17" fmla="*/ 77 h 149"/>
                <a:gd name="T18" fmla="*/ 135 w 188"/>
                <a:gd name="T19" fmla="*/ 69 h 149"/>
                <a:gd name="T20" fmla="*/ 87 w 188"/>
                <a:gd name="T21" fmla="*/ 76 h 149"/>
                <a:gd name="T22" fmla="*/ 87 w 188"/>
                <a:gd name="T23" fmla="*/ 73 h 149"/>
                <a:gd name="T24" fmla="*/ 99 w 188"/>
                <a:gd name="T25" fmla="*/ 62 h 149"/>
                <a:gd name="T26" fmla="*/ 90 w 188"/>
                <a:gd name="T27" fmla="*/ 62 h 149"/>
                <a:gd name="T28" fmla="*/ 68 w 188"/>
                <a:gd name="T29" fmla="*/ 62 h 149"/>
                <a:gd name="T30" fmla="*/ 55 w 188"/>
                <a:gd name="T31" fmla="*/ 49 h 149"/>
                <a:gd name="T32" fmla="*/ 67 w 188"/>
                <a:gd name="T33" fmla="*/ 31 h 149"/>
                <a:gd name="T34" fmla="*/ 50 w 188"/>
                <a:gd name="T35" fmla="*/ 4 h 149"/>
                <a:gd name="T36" fmla="*/ 44 w 188"/>
                <a:gd name="T37" fmla="*/ 0 h 149"/>
                <a:gd name="T38" fmla="*/ 36 w 188"/>
                <a:gd name="T39" fmla="*/ 6 h 149"/>
                <a:gd name="T40" fmla="*/ 10 w 188"/>
                <a:gd name="T41" fmla="*/ 10 h 149"/>
                <a:gd name="T42" fmla="*/ 15 w 188"/>
                <a:gd name="T43" fmla="*/ 23 h 149"/>
                <a:gd name="T44" fmla="*/ 12 w 188"/>
                <a:gd name="T45" fmla="*/ 45 h 149"/>
                <a:gd name="T46" fmla="*/ 22 w 188"/>
                <a:gd name="T47" fmla="*/ 54 h 149"/>
                <a:gd name="T48" fmla="*/ 31 w 188"/>
                <a:gd name="T49" fmla="*/ 74 h 149"/>
                <a:gd name="T50" fmla="*/ 49 w 188"/>
                <a:gd name="T51" fmla="*/ 87 h 149"/>
                <a:gd name="T52" fmla="*/ 56 w 188"/>
                <a:gd name="T53" fmla="*/ 98 h 149"/>
                <a:gd name="T54" fmla="*/ 63 w 188"/>
                <a:gd name="T55" fmla="*/ 101 h 149"/>
                <a:gd name="T56" fmla="*/ 59 w 188"/>
                <a:gd name="T57" fmla="*/ 117 h 149"/>
                <a:gd name="T58" fmla="*/ 68 w 188"/>
                <a:gd name="T59" fmla="*/ 128 h 149"/>
                <a:gd name="T60" fmla="*/ 92 w 188"/>
                <a:gd name="T61" fmla="*/ 135 h 149"/>
                <a:gd name="T62" fmla="*/ 93 w 188"/>
                <a:gd name="T63" fmla="*/ 138 h 149"/>
                <a:gd name="T64" fmla="*/ 95 w 188"/>
                <a:gd name="T65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49">
                  <a:moveTo>
                    <a:pt x="95" y="135"/>
                  </a:moveTo>
                  <a:cubicBezTo>
                    <a:pt x="97" y="132"/>
                    <a:pt x="94" y="121"/>
                    <a:pt x="97" y="119"/>
                  </a:cubicBezTo>
                  <a:cubicBezTo>
                    <a:pt x="103" y="115"/>
                    <a:pt x="102" y="124"/>
                    <a:pt x="107" y="124"/>
                  </a:cubicBezTo>
                  <a:cubicBezTo>
                    <a:pt x="116" y="125"/>
                    <a:pt x="115" y="121"/>
                    <a:pt x="120" y="118"/>
                  </a:cubicBezTo>
                  <a:cubicBezTo>
                    <a:pt x="121" y="118"/>
                    <a:pt x="122" y="117"/>
                    <a:pt x="123" y="117"/>
                  </a:cubicBezTo>
                  <a:cubicBezTo>
                    <a:pt x="118" y="113"/>
                    <a:pt x="115" y="109"/>
                    <a:pt x="115" y="104"/>
                  </a:cubicBezTo>
                  <a:cubicBezTo>
                    <a:pt x="130" y="109"/>
                    <a:pt x="144" y="104"/>
                    <a:pt x="160" y="103"/>
                  </a:cubicBezTo>
                  <a:cubicBezTo>
                    <a:pt x="180" y="102"/>
                    <a:pt x="188" y="92"/>
                    <a:pt x="166" y="86"/>
                  </a:cubicBezTo>
                  <a:cubicBezTo>
                    <a:pt x="155" y="83"/>
                    <a:pt x="156" y="84"/>
                    <a:pt x="150" y="77"/>
                  </a:cubicBezTo>
                  <a:cubicBezTo>
                    <a:pt x="143" y="69"/>
                    <a:pt x="147" y="67"/>
                    <a:pt x="135" y="69"/>
                  </a:cubicBezTo>
                  <a:cubicBezTo>
                    <a:pt x="118" y="71"/>
                    <a:pt x="106" y="77"/>
                    <a:pt x="87" y="76"/>
                  </a:cubicBezTo>
                  <a:cubicBezTo>
                    <a:pt x="87" y="76"/>
                    <a:pt x="87" y="73"/>
                    <a:pt x="87" y="73"/>
                  </a:cubicBezTo>
                  <a:cubicBezTo>
                    <a:pt x="93" y="71"/>
                    <a:pt x="99" y="69"/>
                    <a:pt x="99" y="62"/>
                  </a:cubicBezTo>
                  <a:cubicBezTo>
                    <a:pt x="96" y="63"/>
                    <a:pt x="92" y="61"/>
                    <a:pt x="90" y="62"/>
                  </a:cubicBezTo>
                  <a:cubicBezTo>
                    <a:pt x="109" y="33"/>
                    <a:pt x="76" y="61"/>
                    <a:pt x="68" y="62"/>
                  </a:cubicBezTo>
                  <a:cubicBezTo>
                    <a:pt x="60" y="63"/>
                    <a:pt x="55" y="57"/>
                    <a:pt x="55" y="49"/>
                  </a:cubicBezTo>
                  <a:cubicBezTo>
                    <a:pt x="55" y="39"/>
                    <a:pt x="62" y="38"/>
                    <a:pt x="67" y="31"/>
                  </a:cubicBezTo>
                  <a:cubicBezTo>
                    <a:pt x="59" y="22"/>
                    <a:pt x="60" y="11"/>
                    <a:pt x="50" y="4"/>
                  </a:cubicBezTo>
                  <a:cubicBezTo>
                    <a:pt x="48" y="2"/>
                    <a:pt x="46" y="1"/>
                    <a:pt x="44" y="0"/>
                  </a:cubicBezTo>
                  <a:cubicBezTo>
                    <a:pt x="42" y="2"/>
                    <a:pt x="40" y="5"/>
                    <a:pt x="36" y="6"/>
                  </a:cubicBezTo>
                  <a:cubicBezTo>
                    <a:pt x="29" y="9"/>
                    <a:pt x="17" y="4"/>
                    <a:pt x="10" y="10"/>
                  </a:cubicBezTo>
                  <a:cubicBezTo>
                    <a:pt x="0" y="19"/>
                    <a:pt x="10" y="16"/>
                    <a:pt x="15" y="23"/>
                  </a:cubicBezTo>
                  <a:cubicBezTo>
                    <a:pt x="22" y="33"/>
                    <a:pt x="18" y="40"/>
                    <a:pt x="12" y="45"/>
                  </a:cubicBezTo>
                  <a:cubicBezTo>
                    <a:pt x="15" y="47"/>
                    <a:pt x="19" y="50"/>
                    <a:pt x="22" y="54"/>
                  </a:cubicBezTo>
                  <a:cubicBezTo>
                    <a:pt x="28" y="61"/>
                    <a:pt x="26" y="68"/>
                    <a:pt x="31" y="74"/>
                  </a:cubicBezTo>
                  <a:cubicBezTo>
                    <a:pt x="36" y="81"/>
                    <a:pt x="48" y="76"/>
                    <a:pt x="49" y="87"/>
                  </a:cubicBezTo>
                  <a:cubicBezTo>
                    <a:pt x="58" y="86"/>
                    <a:pt x="67" y="90"/>
                    <a:pt x="56" y="98"/>
                  </a:cubicBezTo>
                  <a:cubicBezTo>
                    <a:pt x="60" y="98"/>
                    <a:pt x="61" y="100"/>
                    <a:pt x="63" y="101"/>
                  </a:cubicBezTo>
                  <a:cubicBezTo>
                    <a:pt x="60" y="105"/>
                    <a:pt x="58" y="111"/>
                    <a:pt x="59" y="117"/>
                  </a:cubicBezTo>
                  <a:cubicBezTo>
                    <a:pt x="61" y="128"/>
                    <a:pt x="63" y="121"/>
                    <a:pt x="68" y="128"/>
                  </a:cubicBezTo>
                  <a:cubicBezTo>
                    <a:pt x="74" y="136"/>
                    <a:pt x="81" y="149"/>
                    <a:pt x="92" y="135"/>
                  </a:cubicBezTo>
                  <a:cubicBezTo>
                    <a:pt x="93" y="136"/>
                    <a:pt x="93" y="137"/>
                    <a:pt x="93" y="138"/>
                  </a:cubicBezTo>
                  <a:cubicBezTo>
                    <a:pt x="94" y="137"/>
                    <a:pt x="95" y="136"/>
                    <a:pt x="95" y="1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68"/>
            <p:cNvSpPr>
              <a:spLocks/>
            </p:cNvSpPr>
            <p:nvPr/>
          </p:nvSpPr>
          <p:spPr bwMode="auto">
            <a:xfrm>
              <a:off x="4541" y="1908"/>
              <a:ext cx="82" cy="93"/>
            </a:xfrm>
            <a:custGeom>
              <a:avLst/>
              <a:gdLst>
                <a:gd name="T0" fmla="*/ 186 w 293"/>
                <a:gd name="T1" fmla="*/ 31 h 331"/>
                <a:gd name="T2" fmla="*/ 170 w 293"/>
                <a:gd name="T3" fmla="*/ 19 h 331"/>
                <a:gd name="T4" fmla="*/ 139 w 293"/>
                <a:gd name="T5" fmla="*/ 19 h 331"/>
                <a:gd name="T6" fmla="*/ 111 w 293"/>
                <a:gd name="T7" fmla="*/ 37 h 331"/>
                <a:gd name="T8" fmla="*/ 74 w 293"/>
                <a:gd name="T9" fmla="*/ 48 h 331"/>
                <a:gd name="T10" fmla="*/ 32 w 293"/>
                <a:gd name="T11" fmla="*/ 63 h 331"/>
                <a:gd name="T12" fmla="*/ 25 w 293"/>
                <a:gd name="T13" fmla="*/ 101 h 331"/>
                <a:gd name="T14" fmla="*/ 13 w 293"/>
                <a:gd name="T15" fmla="*/ 128 h 331"/>
                <a:gd name="T16" fmla="*/ 20 w 293"/>
                <a:gd name="T17" fmla="*/ 146 h 331"/>
                <a:gd name="T18" fmla="*/ 18 w 293"/>
                <a:gd name="T19" fmla="*/ 155 h 331"/>
                <a:gd name="T20" fmla="*/ 6 w 293"/>
                <a:gd name="T21" fmla="*/ 220 h 331"/>
                <a:gd name="T22" fmla="*/ 2 w 293"/>
                <a:gd name="T23" fmla="*/ 261 h 331"/>
                <a:gd name="T24" fmla="*/ 11 w 293"/>
                <a:gd name="T25" fmla="*/ 289 h 331"/>
                <a:gd name="T26" fmla="*/ 29 w 293"/>
                <a:gd name="T27" fmla="*/ 301 h 331"/>
                <a:gd name="T28" fmla="*/ 40 w 293"/>
                <a:gd name="T29" fmla="*/ 283 h 331"/>
                <a:gd name="T30" fmla="*/ 45 w 293"/>
                <a:gd name="T31" fmla="*/ 275 h 331"/>
                <a:gd name="T32" fmla="*/ 59 w 293"/>
                <a:gd name="T33" fmla="*/ 261 h 331"/>
                <a:gd name="T34" fmla="*/ 74 w 293"/>
                <a:gd name="T35" fmla="*/ 270 h 331"/>
                <a:gd name="T36" fmla="*/ 100 w 293"/>
                <a:gd name="T37" fmla="*/ 280 h 331"/>
                <a:gd name="T38" fmla="*/ 107 w 293"/>
                <a:gd name="T39" fmla="*/ 300 h 331"/>
                <a:gd name="T40" fmla="*/ 99 w 293"/>
                <a:gd name="T41" fmla="*/ 313 h 331"/>
                <a:gd name="T42" fmla="*/ 129 w 293"/>
                <a:gd name="T43" fmla="*/ 312 h 331"/>
                <a:gd name="T44" fmla="*/ 165 w 293"/>
                <a:gd name="T45" fmla="*/ 283 h 331"/>
                <a:gd name="T46" fmla="*/ 177 w 293"/>
                <a:gd name="T47" fmla="*/ 247 h 331"/>
                <a:gd name="T48" fmla="*/ 179 w 293"/>
                <a:gd name="T49" fmla="*/ 232 h 331"/>
                <a:gd name="T50" fmla="*/ 180 w 293"/>
                <a:gd name="T51" fmla="*/ 213 h 331"/>
                <a:gd name="T52" fmla="*/ 194 w 293"/>
                <a:gd name="T53" fmla="*/ 183 h 331"/>
                <a:gd name="T54" fmla="*/ 204 w 293"/>
                <a:gd name="T55" fmla="*/ 171 h 331"/>
                <a:gd name="T56" fmla="*/ 207 w 293"/>
                <a:gd name="T57" fmla="*/ 160 h 331"/>
                <a:gd name="T58" fmla="*/ 219 w 293"/>
                <a:gd name="T59" fmla="*/ 147 h 331"/>
                <a:gd name="T60" fmla="*/ 233 w 293"/>
                <a:gd name="T61" fmla="*/ 130 h 331"/>
                <a:gd name="T62" fmla="*/ 259 w 293"/>
                <a:gd name="T63" fmla="*/ 93 h 331"/>
                <a:gd name="T64" fmla="*/ 290 w 293"/>
                <a:gd name="T65" fmla="*/ 70 h 331"/>
                <a:gd name="T66" fmla="*/ 261 w 293"/>
                <a:gd name="T67" fmla="*/ 62 h 331"/>
                <a:gd name="T68" fmla="*/ 247 w 293"/>
                <a:gd name="T69" fmla="*/ 79 h 331"/>
                <a:gd name="T70" fmla="*/ 219 w 293"/>
                <a:gd name="T71" fmla="*/ 32 h 331"/>
                <a:gd name="T72" fmla="*/ 198 w 293"/>
                <a:gd name="T73" fmla="*/ 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3" h="331">
                  <a:moveTo>
                    <a:pt x="198" y="27"/>
                  </a:moveTo>
                  <a:cubicBezTo>
                    <a:pt x="196" y="28"/>
                    <a:pt x="189" y="32"/>
                    <a:pt x="186" y="31"/>
                  </a:cubicBezTo>
                  <a:cubicBezTo>
                    <a:pt x="179" y="29"/>
                    <a:pt x="182" y="28"/>
                    <a:pt x="178" y="26"/>
                  </a:cubicBezTo>
                  <a:cubicBezTo>
                    <a:pt x="175" y="24"/>
                    <a:pt x="174" y="21"/>
                    <a:pt x="170" y="19"/>
                  </a:cubicBezTo>
                  <a:cubicBezTo>
                    <a:pt x="169" y="18"/>
                    <a:pt x="161" y="20"/>
                    <a:pt x="159" y="20"/>
                  </a:cubicBezTo>
                  <a:cubicBezTo>
                    <a:pt x="161" y="0"/>
                    <a:pt x="146" y="8"/>
                    <a:pt x="139" y="19"/>
                  </a:cubicBezTo>
                  <a:cubicBezTo>
                    <a:pt x="135" y="26"/>
                    <a:pt x="134" y="43"/>
                    <a:pt x="124" y="44"/>
                  </a:cubicBezTo>
                  <a:cubicBezTo>
                    <a:pt x="123" y="45"/>
                    <a:pt x="113" y="37"/>
                    <a:pt x="111" y="37"/>
                  </a:cubicBezTo>
                  <a:cubicBezTo>
                    <a:pt x="106" y="35"/>
                    <a:pt x="107" y="36"/>
                    <a:pt x="101" y="36"/>
                  </a:cubicBezTo>
                  <a:cubicBezTo>
                    <a:pt x="89" y="37"/>
                    <a:pt x="84" y="44"/>
                    <a:pt x="74" y="48"/>
                  </a:cubicBezTo>
                  <a:cubicBezTo>
                    <a:pt x="65" y="52"/>
                    <a:pt x="55" y="52"/>
                    <a:pt x="45" y="55"/>
                  </a:cubicBezTo>
                  <a:cubicBezTo>
                    <a:pt x="40" y="57"/>
                    <a:pt x="34" y="56"/>
                    <a:pt x="32" y="63"/>
                  </a:cubicBezTo>
                  <a:cubicBezTo>
                    <a:pt x="29" y="70"/>
                    <a:pt x="36" y="68"/>
                    <a:pt x="36" y="74"/>
                  </a:cubicBezTo>
                  <a:cubicBezTo>
                    <a:pt x="35" y="83"/>
                    <a:pt x="30" y="94"/>
                    <a:pt x="25" y="101"/>
                  </a:cubicBezTo>
                  <a:cubicBezTo>
                    <a:pt x="18" y="109"/>
                    <a:pt x="8" y="114"/>
                    <a:pt x="8" y="123"/>
                  </a:cubicBezTo>
                  <a:cubicBezTo>
                    <a:pt x="8" y="120"/>
                    <a:pt x="13" y="128"/>
                    <a:pt x="13" y="128"/>
                  </a:cubicBezTo>
                  <a:cubicBezTo>
                    <a:pt x="14" y="130"/>
                    <a:pt x="13" y="134"/>
                    <a:pt x="13" y="136"/>
                  </a:cubicBezTo>
                  <a:cubicBezTo>
                    <a:pt x="14" y="139"/>
                    <a:pt x="17" y="143"/>
                    <a:pt x="20" y="146"/>
                  </a:cubicBezTo>
                  <a:cubicBezTo>
                    <a:pt x="18" y="148"/>
                    <a:pt x="17" y="151"/>
                    <a:pt x="14" y="153"/>
                  </a:cubicBezTo>
                  <a:cubicBezTo>
                    <a:pt x="16" y="153"/>
                    <a:pt x="17" y="154"/>
                    <a:pt x="18" y="155"/>
                  </a:cubicBezTo>
                  <a:cubicBezTo>
                    <a:pt x="22" y="159"/>
                    <a:pt x="22" y="172"/>
                    <a:pt x="21" y="178"/>
                  </a:cubicBezTo>
                  <a:cubicBezTo>
                    <a:pt x="19" y="192"/>
                    <a:pt x="10" y="206"/>
                    <a:pt x="6" y="220"/>
                  </a:cubicBezTo>
                  <a:cubicBezTo>
                    <a:pt x="3" y="229"/>
                    <a:pt x="0" y="234"/>
                    <a:pt x="3" y="243"/>
                  </a:cubicBezTo>
                  <a:cubicBezTo>
                    <a:pt x="4" y="249"/>
                    <a:pt x="16" y="259"/>
                    <a:pt x="2" y="261"/>
                  </a:cubicBezTo>
                  <a:cubicBezTo>
                    <a:pt x="2" y="268"/>
                    <a:pt x="7" y="271"/>
                    <a:pt x="14" y="271"/>
                  </a:cubicBezTo>
                  <a:cubicBezTo>
                    <a:pt x="13" y="280"/>
                    <a:pt x="10" y="280"/>
                    <a:pt x="11" y="289"/>
                  </a:cubicBezTo>
                  <a:cubicBezTo>
                    <a:pt x="12" y="295"/>
                    <a:pt x="15" y="302"/>
                    <a:pt x="16" y="309"/>
                  </a:cubicBezTo>
                  <a:cubicBezTo>
                    <a:pt x="24" y="310"/>
                    <a:pt x="24" y="301"/>
                    <a:pt x="29" y="301"/>
                  </a:cubicBezTo>
                  <a:cubicBezTo>
                    <a:pt x="34" y="301"/>
                    <a:pt x="37" y="308"/>
                    <a:pt x="40" y="308"/>
                  </a:cubicBezTo>
                  <a:cubicBezTo>
                    <a:pt x="53" y="306"/>
                    <a:pt x="35" y="292"/>
                    <a:pt x="40" y="283"/>
                  </a:cubicBezTo>
                  <a:cubicBezTo>
                    <a:pt x="45" y="285"/>
                    <a:pt x="51" y="287"/>
                    <a:pt x="56" y="285"/>
                  </a:cubicBezTo>
                  <a:cubicBezTo>
                    <a:pt x="55" y="281"/>
                    <a:pt x="48" y="276"/>
                    <a:pt x="45" y="275"/>
                  </a:cubicBezTo>
                  <a:cubicBezTo>
                    <a:pt x="47" y="275"/>
                    <a:pt x="49" y="274"/>
                    <a:pt x="51" y="275"/>
                  </a:cubicBezTo>
                  <a:cubicBezTo>
                    <a:pt x="50" y="267"/>
                    <a:pt x="50" y="261"/>
                    <a:pt x="59" y="261"/>
                  </a:cubicBezTo>
                  <a:cubicBezTo>
                    <a:pt x="65" y="261"/>
                    <a:pt x="61" y="264"/>
                    <a:pt x="65" y="267"/>
                  </a:cubicBezTo>
                  <a:cubicBezTo>
                    <a:pt x="66" y="267"/>
                    <a:pt x="73" y="269"/>
                    <a:pt x="74" y="270"/>
                  </a:cubicBezTo>
                  <a:cubicBezTo>
                    <a:pt x="83" y="278"/>
                    <a:pt x="84" y="289"/>
                    <a:pt x="95" y="275"/>
                  </a:cubicBezTo>
                  <a:cubicBezTo>
                    <a:pt x="96" y="276"/>
                    <a:pt x="99" y="279"/>
                    <a:pt x="100" y="280"/>
                  </a:cubicBezTo>
                  <a:cubicBezTo>
                    <a:pt x="102" y="279"/>
                    <a:pt x="104" y="280"/>
                    <a:pt x="106" y="279"/>
                  </a:cubicBezTo>
                  <a:cubicBezTo>
                    <a:pt x="106" y="286"/>
                    <a:pt x="108" y="296"/>
                    <a:pt x="107" y="300"/>
                  </a:cubicBezTo>
                  <a:cubicBezTo>
                    <a:pt x="107" y="304"/>
                    <a:pt x="106" y="305"/>
                    <a:pt x="105" y="308"/>
                  </a:cubicBezTo>
                  <a:cubicBezTo>
                    <a:pt x="104" y="311"/>
                    <a:pt x="100" y="308"/>
                    <a:pt x="99" y="313"/>
                  </a:cubicBezTo>
                  <a:cubicBezTo>
                    <a:pt x="95" y="331"/>
                    <a:pt x="110" y="313"/>
                    <a:pt x="111" y="313"/>
                  </a:cubicBezTo>
                  <a:cubicBezTo>
                    <a:pt x="117" y="309"/>
                    <a:pt x="121" y="308"/>
                    <a:pt x="129" y="312"/>
                  </a:cubicBezTo>
                  <a:cubicBezTo>
                    <a:pt x="129" y="301"/>
                    <a:pt x="102" y="264"/>
                    <a:pt x="134" y="270"/>
                  </a:cubicBezTo>
                  <a:cubicBezTo>
                    <a:pt x="137" y="279"/>
                    <a:pt x="156" y="284"/>
                    <a:pt x="165" y="283"/>
                  </a:cubicBezTo>
                  <a:cubicBezTo>
                    <a:pt x="167" y="269"/>
                    <a:pt x="205" y="254"/>
                    <a:pt x="201" y="245"/>
                  </a:cubicBezTo>
                  <a:cubicBezTo>
                    <a:pt x="198" y="237"/>
                    <a:pt x="182" y="247"/>
                    <a:pt x="177" y="247"/>
                  </a:cubicBezTo>
                  <a:cubicBezTo>
                    <a:pt x="168" y="248"/>
                    <a:pt x="157" y="245"/>
                    <a:pt x="147" y="245"/>
                  </a:cubicBezTo>
                  <a:cubicBezTo>
                    <a:pt x="148" y="233"/>
                    <a:pt x="170" y="236"/>
                    <a:pt x="179" y="232"/>
                  </a:cubicBezTo>
                  <a:cubicBezTo>
                    <a:pt x="176" y="231"/>
                    <a:pt x="174" y="228"/>
                    <a:pt x="170" y="227"/>
                  </a:cubicBezTo>
                  <a:cubicBezTo>
                    <a:pt x="169" y="219"/>
                    <a:pt x="173" y="213"/>
                    <a:pt x="180" y="213"/>
                  </a:cubicBezTo>
                  <a:cubicBezTo>
                    <a:pt x="178" y="202"/>
                    <a:pt x="188" y="205"/>
                    <a:pt x="193" y="200"/>
                  </a:cubicBezTo>
                  <a:cubicBezTo>
                    <a:pt x="186" y="196"/>
                    <a:pt x="185" y="185"/>
                    <a:pt x="194" y="183"/>
                  </a:cubicBezTo>
                  <a:cubicBezTo>
                    <a:pt x="199" y="182"/>
                    <a:pt x="206" y="192"/>
                    <a:pt x="215" y="190"/>
                  </a:cubicBezTo>
                  <a:cubicBezTo>
                    <a:pt x="215" y="181"/>
                    <a:pt x="203" y="180"/>
                    <a:pt x="204" y="171"/>
                  </a:cubicBezTo>
                  <a:cubicBezTo>
                    <a:pt x="207" y="173"/>
                    <a:pt x="213" y="174"/>
                    <a:pt x="216" y="175"/>
                  </a:cubicBezTo>
                  <a:cubicBezTo>
                    <a:pt x="217" y="166"/>
                    <a:pt x="207" y="168"/>
                    <a:pt x="207" y="160"/>
                  </a:cubicBezTo>
                  <a:cubicBezTo>
                    <a:pt x="206" y="156"/>
                    <a:pt x="215" y="149"/>
                    <a:pt x="217" y="147"/>
                  </a:cubicBezTo>
                  <a:cubicBezTo>
                    <a:pt x="218" y="147"/>
                    <a:pt x="218" y="147"/>
                    <a:pt x="219" y="147"/>
                  </a:cubicBezTo>
                  <a:cubicBezTo>
                    <a:pt x="218" y="146"/>
                    <a:pt x="217" y="145"/>
                    <a:pt x="218" y="145"/>
                  </a:cubicBezTo>
                  <a:cubicBezTo>
                    <a:pt x="224" y="141"/>
                    <a:pt x="233" y="138"/>
                    <a:pt x="233" y="130"/>
                  </a:cubicBezTo>
                  <a:cubicBezTo>
                    <a:pt x="232" y="122"/>
                    <a:pt x="223" y="120"/>
                    <a:pt x="223" y="111"/>
                  </a:cubicBezTo>
                  <a:cubicBezTo>
                    <a:pt x="223" y="88"/>
                    <a:pt x="247" y="103"/>
                    <a:pt x="259" y="93"/>
                  </a:cubicBezTo>
                  <a:cubicBezTo>
                    <a:pt x="267" y="87"/>
                    <a:pt x="262" y="83"/>
                    <a:pt x="272" y="81"/>
                  </a:cubicBezTo>
                  <a:cubicBezTo>
                    <a:pt x="284" y="78"/>
                    <a:pt x="293" y="85"/>
                    <a:pt x="290" y="70"/>
                  </a:cubicBezTo>
                  <a:cubicBezTo>
                    <a:pt x="287" y="59"/>
                    <a:pt x="281" y="57"/>
                    <a:pt x="272" y="58"/>
                  </a:cubicBezTo>
                  <a:cubicBezTo>
                    <a:pt x="269" y="58"/>
                    <a:pt x="265" y="61"/>
                    <a:pt x="261" y="62"/>
                  </a:cubicBezTo>
                  <a:cubicBezTo>
                    <a:pt x="259" y="62"/>
                    <a:pt x="253" y="60"/>
                    <a:pt x="249" y="60"/>
                  </a:cubicBezTo>
                  <a:cubicBezTo>
                    <a:pt x="249" y="67"/>
                    <a:pt x="250" y="73"/>
                    <a:pt x="247" y="79"/>
                  </a:cubicBezTo>
                  <a:cubicBezTo>
                    <a:pt x="243" y="70"/>
                    <a:pt x="237" y="56"/>
                    <a:pt x="231" y="48"/>
                  </a:cubicBezTo>
                  <a:cubicBezTo>
                    <a:pt x="224" y="39"/>
                    <a:pt x="218" y="38"/>
                    <a:pt x="219" y="32"/>
                  </a:cubicBezTo>
                  <a:cubicBezTo>
                    <a:pt x="212" y="35"/>
                    <a:pt x="205" y="37"/>
                    <a:pt x="200" y="37"/>
                  </a:cubicBezTo>
                  <a:cubicBezTo>
                    <a:pt x="201" y="34"/>
                    <a:pt x="198" y="31"/>
                    <a:pt x="198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69"/>
            <p:cNvSpPr>
              <a:spLocks/>
            </p:cNvSpPr>
            <p:nvPr/>
          </p:nvSpPr>
          <p:spPr bwMode="auto">
            <a:xfrm>
              <a:off x="4473" y="1994"/>
              <a:ext cx="1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70"/>
            <p:cNvSpPr>
              <a:spLocks/>
            </p:cNvSpPr>
            <p:nvPr/>
          </p:nvSpPr>
          <p:spPr bwMode="auto">
            <a:xfrm>
              <a:off x="4476" y="2012"/>
              <a:ext cx="55" cy="142"/>
            </a:xfrm>
            <a:custGeom>
              <a:avLst/>
              <a:gdLst>
                <a:gd name="T0" fmla="*/ 9 w 197"/>
                <a:gd name="T1" fmla="*/ 37 h 503"/>
                <a:gd name="T2" fmla="*/ 2 w 197"/>
                <a:gd name="T3" fmla="*/ 66 h 503"/>
                <a:gd name="T4" fmla="*/ 5 w 197"/>
                <a:gd name="T5" fmla="*/ 81 h 503"/>
                <a:gd name="T6" fmla="*/ 19 w 197"/>
                <a:gd name="T7" fmla="*/ 78 h 503"/>
                <a:gd name="T8" fmla="*/ 10 w 197"/>
                <a:gd name="T9" fmla="*/ 103 h 503"/>
                <a:gd name="T10" fmla="*/ 6 w 197"/>
                <a:gd name="T11" fmla="*/ 136 h 503"/>
                <a:gd name="T12" fmla="*/ 34 w 197"/>
                <a:gd name="T13" fmla="*/ 189 h 503"/>
                <a:gd name="T14" fmla="*/ 16 w 197"/>
                <a:gd name="T15" fmla="*/ 214 h 503"/>
                <a:gd name="T16" fmla="*/ 14 w 197"/>
                <a:gd name="T17" fmla="*/ 233 h 503"/>
                <a:gd name="T18" fmla="*/ 32 w 197"/>
                <a:gd name="T19" fmla="*/ 253 h 503"/>
                <a:gd name="T20" fmla="*/ 40 w 197"/>
                <a:gd name="T21" fmla="*/ 284 h 503"/>
                <a:gd name="T22" fmla="*/ 107 w 197"/>
                <a:gd name="T23" fmla="*/ 374 h 503"/>
                <a:gd name="T24" fmla="*/ 116 w 197"/>
                <a:gd name="T25" fmla="*/ 401 h 503"/>
                <a:gd name="T26" fmla="*/ 134 w 197"/>
                <a:gd name="T27" fmla="*/ 424 h 503"/>
                <a:gd name="T28" fmla="*/ 128 w 197"/>
                <a:gd name="T29" fmla="*/ 452 h 503"/>
                <a:gd name="T30" fmla="*/ 151 w 197"/>
                <a:gd name="T31" fmla="*/ 463 h 503"/>
                <a:gd name="T32" fmla="*/ 191 w 197"/>
                <a:gd name="T33" fmla="*/ 479 h 503"/>
                <a:gd name="T34" fmla="*/ 197 w 197"/>
                <a:gd name="T35" fmla="*/ 465 h 503"/>
                <a:gd name="T36" fmla="*/ 191 w 197"/>
                <a:gd name="T37" fmla="*/ 459 h 503"/>
                <a:gd name="T38" fmla="*/ 184 w 197"/>
                <a:gd name="T39" fmla="*/ 440 h 503"/>
                <a:gd name="T40" fmla="*/ 173 w 197"/>
                <a:gd name="T41" fmla="*/ 427 h 503"/>
                <a:gd name="T42" fmla="*/ 170 w 197"/>
                <a:gd name="T43" fmla="*/ 410 h 503"/>
                <a:gd name="T44" fmla="*/ 159 w 197"/>
                <a:gd name="T45" fmla="*/ 401 h 503"/>
                <a:gd name="T46" fmla="*/ 148 w 197"/>
                <a:gd name="T47" fmla="*/ 377 h 503"/>
                <a:gd name="T48" fmla="*/ 140 w 197"/>
                <a:gd name="T49" fmla="*/ 365 h 503"/>
                <a:gd name="T50" fmla="*/ 143 w 197"/>
                <a:gd name="T51" fmla="*/ 352 h 503"/>
                <a:gd name="T52" fmla="*/ 133 w 197"/>
                <a:gd name="T53" fmla="*/ 338 h 503"/>
                <a:gd name="T54" fmla="*/ 140 w 197"/>
                <a:gd name="T55" fmla="*/ 327 h 503"/>
                <a:gd name="T56" fmla="*/ 130 w 197"/>
                <a:gd name="T57" fmla="*/ 301 h 503"/>
                <a:gd name="T58" fmla="*/ 112 w 197"/>
                <a:gd name="T59" fmla="*/ 272 h 503"/>
                <a:gd name="T60" fmla="*/ 69 w 197"/>
                <a:gd name="T61" fmla="*/ 255 h 503"/>
                <a:gd name="T62" fmla="*/ 84 w 197"/>
                <a:gd name="T63" fmla="*/ 197 h 503"/>
                <a:gd name="T64" fmla="*/ 71 w 197"/>
                <a:gd name="T65" fmla="*/ 178 h 503"/>
                <a:gd name="T66" fmla="*/ 77 w 197"/>
                <a:gd name="T67" fmla="*/ 159 h 503"/>
                <a:gd name="T68" fmla="*/ 74 w 197"/>
                <a:gd name="T69" fmla="*/ 133 h 503"/>
                <a:gd name="T70" fmla="*/ 56 w 197"/>
                <a:gd name="T71" fmla="*/ 123 h 503"/>
                <a:gd name="T72" fmla="*/ 55 w 197"/>
                <a:gd name="T73" fmla="*/ 97 h 503"/>
                <a:gd name="T74" fmla="*/ 53 w 197"/>
                <a:gd name="T75" fmla="*/ 78 h 503"/>
                <a:gd name="T76" fmla="*/ 46 w 197"/>
                <a:gd name="T77" fmla="*/ 61 h 503"/>
                <a:gd name="T78" fmla="*/ 37 w 197"/>
                <a:gd name="T79" fmla="*/ 24 h 503"/>
                <a:gd name="T80" fmla="*/ 37 w 197"/>
                <a:gd name="T81" fmla="*/ 3 h 503"/>
                <a:gd name="T82" fmla="*/ 17 w 197"/>
                <a:gd name="T83" fmla="*/ 2 h 503"/>
                <a:gd name="T84" fmla="*/ 16 w 197"/>
                <a:gd name="T85" fmla="*/ 1 h 503"/>
                <a:gd name="T86" fmla="*/ 15 w 197"/>
                <a:gd name="T87" fmla="*/ 6 h 503"/>
                <a:gd name="T88" fmla="*/ 9 w 197"/>
                <a:gd name="T89" fmla="*/ 3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503">
                  <a:moveTo>
                    <a:pt x="9" y="37"/>
                  </a:moveTo>
                  <a:cubicBezTo>
                    <a:pt x="7" y="48"/>
                    <a:pt x="1" y="55"/>
                    <a:pt x="2" y="66"/>
                  </a:cubicBezTo>
                  <a:cubicBezTo>
                    <a:pt x="2" y="71"/>
                    <a:pt x="0" y="78"/>
                    <a:pt x="5" y="81"/>
                  </a:cubicBezTo>
                  <a:cubicBezTo>
                    <a:pt x="10" y="84"/>
                    <a:pt x="14" y="75"/>
                    <a:pt x="19" y="78"/>
                  </a:cubicBezTo>
                  <a:cubicBezTo>
                    <a:pt x="28" y="84"/>
                    <a:pt x="13" y="97"/>
                    <a:pt x="10" y="103"/>
                  </a:cubicBezTo>
                  <a:cubicBezTo>
                    <a:pt x="5" y="112"/>
                    <a:pt x="5" y="125"/>
                    <a:pt x="6" y="136"/>
                  </a:cubicBezTo>
                  <a:cubicBezTo>
                    <a:pt x="8" y="157"/>
                    <a:pt x="36" y="167"/>
                    <a:pt x="34" y="189"/>
                  </a:cubicBezTo>
                  <a:cubicBezTo>
                    <a:pt x="33" y="199"/>
                    <a:pt x="22" y="206"/>
                    <a:pt x="16" y="214"/>
                  </a:cubicBezTo>
                  <a:cubicBezTo>
                    <a:pt x="8" y="224"/>
                    <a:pt x="5" y="225"/>
                    <a:pt x="14" y="233"/>
                  </a:cubicBezTo>
                  <a:cubicBezTo>
                    <a:pt x="22" y="240"/>
                    <a:pt x="28" y="241"/>
                    <a:pt x="32" y="253"/>
                  </a:cubicBezTo>
                  <a:cubicBezTo>
                    <a:pt x="36" y="263"/>
                    <a:pt x="37" y="274"/>
                    <a:pt x="40" y="284"/>
                  </a:cubicBezTo>
                  <a:cubicBezTo>
                    <a:pt x="53" y="322"/>
                    <a:pt x="101" y="333"/>
                    <a:pt x="107" y="374"/>
                  </a:cubicBezTo>
                  <a:cubicBezTo>
                    <a:pt x="108" y="385"/>
                    <a:pt x="108" y="392"/>
                    <a:pt x="116" y="401"/>
                  </a:cubicBezTo>
                  <a:cubicBezTo>
                    <a:pt x="124" y="410"/>
                    <a:pt x="132" y="411"/>
                    <a:pt x="134" y="424"/>
                  </a:cubicBezTo>
                  <a:cubicBezTo>
                    <a:pt x="135" y="433"/>
                    <a:pt x="126" y="444"/>
                    <a:pt x="128" y="452"/>
                  </a:cubicBezTo>
                  <a:cubicBezTo>
                    <a:pt x="131" y="463"/>
                    <a:pt x="143" y="457"/>
                    <a:pt x="151" y="463"/>
                  </a:cubicBezTo>
                  <a:cubicBezTo>
                    <a:pt x="166" y="474"/>
                    <a:pt x="171" y="503"/>
                    <a:pt x="191" y="479"/>
                  </a:cubicBezTo>
                  <a:cubicBezTo>
                    <a:pt x="194" y="475"/>
                    <a:pt x="196" y="470"/>
                    <a:pt x="197" y="465"/>
                  </a:cubicBezTo>
                  <a:cubicBezTo>
                    <a:pt x="195" y="463"/>
                    <a:pt x="193" y="461"/>
                    <a:pt x="191" y="459"/>
                  </a:cubicBezTo>
                  <a:cubicBezTo>
                    <a:pt x="186" y="453"/>
                    <a:pt x="188" y="446"/>
                    <a:pt x="184" y="440"/>
                  </a:cubicBezTo>
                  <a:cubicBezTo>
                    <a:pt x="179" y="433"/>
                    <a:pt x="176" y="436"/>
                    <a:pt x="173" y="427"/>
                  </a:cubicBezTo>
                  <a:cubicBezTo>
                    <a:pt x="171" y="421"/>
                    <a:pt x="174" y="416"/>
                    <a:pt x="170" y="410"/>
                  </a:cubicBezTo>
                  <a:cubicBezTo>
                    <a:pt x="168" y="407"/>
                    <a:pt x="161" y="405"/>
                    <a:pt x="159" y="401"/>
                  </a:cubicBezTo>
                  <a:cubicBezTo>
                    <a:pt x="154" y="394"/>
                    <a:pt x="154" y="385"/>
                    <a:pt x="148" y="377"/>
                  </a:cubicBezTo>
                  <a:cubicBezTo>
                    <a:pt x="144" y="371"/>
                    <a:pt x="142" y="373"/>
                    <a:pt x="140" y="365"/>
                  </a:cubicBezTo>
                  <a:cubicBezTo>
                    <a:pt x="139" y="360"/>
                    <a:pt x="144" y="357"/>
                    <a:pt x="143" y="352"/>
                  </a:cubicBezTo>
                  <a:cubicBezTo>
                    <a:pt x="142" y="347"/>
                    <a:pt x="134" y="341"/>
                    <a:pt x="133" y="338"/>
                  </a:cubicBezTo>
                  <a:cubicBezTo>
                    <a:pt x="133" y="331"/>
                    <a:pt x="138" y="332"/>
                    <a:pt x="140" y="327"/>
                  </a:cubicBezTo>
                  <a:cubicBezTo>
                    <a:pt x="142" y="317"/>
                    <a:pt x="138" y="311"/>
                    <a:pt x="130" y="301"/>
                  </a:cubicBezTo>
                  <a:cubicBezTo>
                    <a:pt x="122" y="292"/>
                    <a:pt x="119" y="282"/>
                    <a:pt x="112" y="272"/>
                  </a:cubicBezTo>
                  <a:cubicBezTo>
                    <a:pt x="100" y="255"/>
                    <a:pt x="77" y="282"/>
                    <a:pt x="69" y="255"/>
                  </a:cubicBezTo>
                  <a:cubicBezTo>
                    <a:pt x="62" y="232"/>
                    <a:pt x="90" y="220"/>
                    <a:pt x="84" y="197"/>
                  </a:cubicBezTo>
                  <a:cubicBezTo>
                    <a:pt x="82" y="189"/>
                    <a:pt x="74" y="185"/>
                    <a:pt x="71" y="178"/>
                  </a:cubicBezTo>
                  <a:cubicBezTo>
                    <a:pt x="68" y="169"/>
                    <a:pt x="75" y="168"/>
                    <a:pt x="77" y="159"/>
                  </a:cubicBezTo>
                  <a:cubicBezTo>
                    <a:pt x="79" y="152"/>
                    <a:pt x="78" y="139"/>
                    <a:pt x="74" y="133"/>
                  </a:cubicBezTo>
                  <a:cubicBezTo>
                    <a:pt x="68" y="123"/>
                    <a:pt x="66" y="127"/>
                    <a:pt x="56" y="123"/>
                  </a:cubicBezTo>
                  <a:cubicBezTo>
                    <a:pt x="55" y="114"/>
                    <a:pt x="54" y="105"/>
                    <a:pt x="55" y="97"/>
                  </a:cubicBezTo>
                  <a:cubicBezTo>
                    <a:pt x="53" y="92"/>
                    <a:pt x="55" y="84"/>
                    <a:pt x="53" y="78"/>
                  </a:cubicBezTo>
                  <a:cubicBezTo>
                    <a:pt x="52" y="72"/>
                    <a:pt x="48" y="66"/>
                    <a:pt x="46" y="61"/>
                  </a:cubicBezTo>
                  <a:cubicBezTo>
                    <a:pt x="41" y="47"/>
                    <a:pt x="36" y="39"/>
                    <a:pt x="37" y="24"/>
                  </a:cubicBezTo>
                  <a:cubicBezTo>
                    <a:pt x="37" y="19"/>
                    <a:pt x="40" y="7"/>
                    <a:pt x="37" y="3"/>
                  </a:cubicBezTo>
                  <a:cubicBezTo>
                    <a:pt x="33" y="0"/>
                    <a:pt x="22" y="3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3" y="16"/>
                    <a:pt x="12" y="27"/>
                    <a:pt x="9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71"/>
            <p:cNvSpPr>
              <a:spLocks/>
            </p:cNvSpPr>
            <p:nvPr/>
          </p:nvSpPr>
          <p:spPr bwMode="auto">
            <a:xfrm>
              <a:off x="4482" y="1925"/>
              <a:ext cx="18" cy="19"/>
            </a:xfrm>
            <a:custGeom>
              <a:avLst/>
              <a:gdLst>
                <a:gd name="T0" fmla="*/ 44 w 62"/>
                <a:gd name="T1" fmla="*/ 3 h 67"/>
                <a:gd name="T2" fmla="*/ 31 w 62"/>
                <a:gd name="T3" fmla="*/ 5 h 67"/>
                <a:gd name="T4" fmla="*/ 21 w 62"/>
                <a:gd name="T5" fmla="*/ 15 h 67"/>
                <a:gd name="T6" fmla="*/ 13 w 62"/>
                <a:gd name="T7" fmla="*/ 28 h 67"/>
                <a:gd name="T8" fmla="*/ 1 w 62"/>
                <a:gd name="T9" fmla="*/ 39 h 67"/>
                <a:gd name="T10" fmla="*/ 16 w 62"/>
                <a:gd name="T11" fmla="*/ 64 h 67"/>
                <a:gd name="T12" fmla="*/ 40 w 62"/>
                <a:gd name="T13" fmla="*/ 42 h 67"/>
                <a:gd name="T14" fmla="*/ 48 w 62"/>
                <a:gd name="T15" fmla="*/ 39 h 67"/>
                <a:gd name="T16" fmla="*/ 48 w 62"/>
                <a:gd name="T17" fmla="*/ 38 h 67"/>
                <a:gd name="T18" fmla="*/ 59 w 62"/>
                <a:gd name="T19" fmla="*/ 20 h 67"/>
                <a:gd name="T20" fmla="*/ 52 w 62"/>
                <a:gd name="T21" fmla="*/ 4 h 67"/>
                <a:gd name="T22" fmla="*/ 44 w 62"/>
                <a:gd name="T2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67">
                  <a:moveTo>
                    <a:pt x="44" y="3"/>
                  </a:moveTo>
                  <a:cubicBezTo>
                    <a:pt x="37" y="3"/>
                    <a:pt x="38" y="0"/>
                    <a:pt x="31" y="5"/>
                  </a:cubicBezTo>
                  <a:cubicBezTo>
                    <a:pt x="29" y="6"/>
                    <a:pt x="22" y="13"/>
                    <a:pt x="21" y="15"/>
                  </a:cubicBezTo>
                  <a:cubicBezTo>
                    <a:pt x="18" y="18"/>
                    <a:pt x="15" y="25"/>
                    <a:pt x="13" y="28"/>
                  </a:cubicBezTo>
                  <a:cubicBezTo>
                    <a:pt x="9" y="32"/>
                    <a:pt x="2" y="33"/>
                    <a:pt x="1" y="39"/>
                  </a:cubicBezTo>
                  <a:cubicBezTo>
                    <a:pt x="0" y="50"/>
                    <a:pt x="17" y="48"/>
                    <a:pt x="16" y="64"/>
                  </a:cubicBezTo>
                  <a:cubicBezTo>
                    <a:pt x="27" y="67"/>
                    <a:pt x="30" y="47"/>
                    <a:pt x="40" y="42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55" y="37"/>
                    <a:pt x="58" y="26"/>
                    <a:pt x="59" y="20"/>
                  </a:cubicBezTo>
                  <a:cubicBezTo>
                    <a:pt x="62" y="5"/>
                    <a:pt x="55" y="12"/>
                    <a:pt x="52" y="4"/>
                  </a:cubicBezTo>
                  <a:cubicBezTo>
                    <a:pt x="49" y="4"/>
                    <a:pt x="48" y="2"/>
                    <a:pt x="44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72"/>
            <p:cNvSpPr>
              <a:spLocks/>
            </p:cNvSpPr>
            <p:nvPr/>
          </p:nvSpPr>
          <p:spPr bwMode="auto">
            <a:xfrm>
              <a:off x="4509" y="1862"/>
              <a:ext cx="29" cy="37"/>
            </a:xfrm>
            <a:custGeom>
              <a:avLst/>
              <a:gdLst>
                <a:gd name="T0" fmla="*/ 69 w 103"/>
                <a:gd name="T1" fmla="*/ 29 h 129"/>
                <a:gd name="T2" fmla="*/ 34 w 103"/>
                <a:gd name="T3" fmla="*/ 52 h 129"/>
                <a:gd name="T4" fmla="*/ 7 w 103"/>
                <a:gd name="T5" fmla="*/ 84 h 129"/>
                <a:gd name="T6" fmla="*/ 0 w 103"/>
                <a:gd name="T7" fmla="*/ 106 h 129"/>
                <a:gd name="T8" fmla="*/ 13 w 103"/>
                <a:gd name="T9" fmla="*/ 104 h 129"/>
                <a:gd name="T10" fmla="*/ 37 w 103"/>
                <a:gd name="T11" fmla="*/ 108 h 129"/>
                <a:gd name="T12" fmla="*/ 63 w 103"/>
                <a:gd name="T13" fmla="*/ 76 h 129"/>
                <a:gd name="T14" fmla="*/ 93 w 103"/>
                <a:gd name="T15" fmla="*/ 47 h 129"/>
                <a:gd name="T16" fmla="*/ 96 w 103"/>
                <a:gd name="T17" fmla="*/ 21 h 129"/>
                <a:gd name="T18" fmla="*/ 103 w 103"/>
                <a:gd name="T19" fmla="*/ 0 h 129"/>
                <a:gd name="T20" fmla="*/ 75 w 103"/>
                <a:gd name="T21" fmla="*/ 16 h 129"/>
                <a:gd name="T22" fmla="*/ 75 w 103"/>
                <a:gd name="T23" fmla="*/ 16 h 129"/>
                <a:gd name="T24" fmla="*/ 69 w 103"/>
                <a:gd name="T25" fmla="*/ 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29">
                  <a:moveTo>
                    <a:pt x="69" y="29"/>
                  </a:moveTo>
                  <a:cubicBezTo>
                    <a:pt x="56" y="37"/>
                    <a:pt x="45" y="39"/>
                    <a:pt x="34" y="52"/>
                  </a:cubicBezTo>
                  <a:cubicBezTo>
                    <a:pt x="25" y="62"/>
                    <a:pt x="14" y="72"/>
                    <a:pt x="7" y="84"/>
                  </a:cubicBezTo>
                  <a:cubicBezTo>
                    <a:pt x="3" y="92"/>
                    <a:pt x="0" y="99"/>
                    <a:pt x="0" y="106"/>
                  </a:cubicBezTo>
                  <a:cubicBezTo>
                    <a:pt x="4" y="104"/>
                    <a:pt x="8" y="103"/>
                    <a:pt x="13" y="104"/>
                  </a:cubicBezTo>
                  <a:cubicBezTo>
                    <a:pt x="12" y="129"/>
                    <a:pt x="27" y="125"/>
                    <a:pt x="37" y="108"/>
                  </a:cubicBezTo>
                  <a:cubicBezTo>
                    <a:pt x="47" y="93"/>
                    <a:pt x="47" y="84"/>
                    <a:pt x="63" y="76"/>
                  </a:cubicBezTo>
                  <a:cubicBezTo>
                    <a:pt x="77" y="69"/>
                    <a:pt x="88" y="62"/>
                    <a:pt x="93" y="47"/>
                  </a:cubicBezTo>
                  <a:cubicBezTo>
                    <a:pt x="96" y="39"/>
                    <a:pt x="94" y="30"/>
                    <a:pt x="96" y="21"/>
                  </a:cubicBezTo>
                  <a:cubicBezTo>
                    <a:pt x="97" y="14"/>
                    <a:pt x="103" y="8"/>
                    <a:pt x="103" y="0"/>
                  </a:cubicBezTo>
                  <a:cubicBezTo>
                    <a:pt x="88" y="2"/>
                    <a:pt x="86" y="18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27"/>
                    <a:pt x="80" y="23"/>
                    <a:pt x="69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73"/>
            <p:cNvSpPr>
              <a:spLocks/>
            </p:cNvSpPr>
            <p:nvPr/>
          </p:nvSpPr>
          <p:spPr bwMode="auto">
            <a:xfrm>
              <a:off x="4594" y="2160"/>
              <a:ext cx="33" cy="140"/>
            </a:xfrm>
            <a:custGeom>
              <a:avLst/>
              <a:gdLst>
                <a:gd name="T0" fmla="*/ 6 w 118"/>
                <a:gd name="T1" fmla="*/ 50 h 494"/>
                <a:gd name="T2" fmla="*/ 16 w 118"/>
                <a:gd name="T3" fmla="*/ 74 h 494"/>
                <a:gd name="T4" fmla="*/ 30 w 118"/>
                <a:gd name="T5" fmla="*/ 95 h 494"/>
                <a:gd name="T6" fmla="*/ 25 w 118"/>
                <a:gd name="T7" fmla="*/ 119 h 494"/>
                <a:gd name="T8" fmla="*/ 34 w 118"/>
                <a:gd name="T9" fmla="*/ 148 h 494"/>
                <a:gd name="T10" fmla="*/ 29 w 118"/>
                <a:gd name="T11" fmla="*/ 179 h 494"/>
                <a:gd name="T12" fmla="*/ 30 w 118"/>
                <a:gd name="T13" fmla="*/ 211 h 494"/>
                <a:gd name="T14" fmla="*/ 1 w 118"/>
                <a:gd name="T15" fmla="*/ 263 h 494"/>
                <a:gd name="T16" fmla="*/ 19 w 118"/>
                <a:gd name="T17" fmla="*/ 283 h 494"/>
                <a:gd name="T18" fmla="*/ 23 w 118"/>
                <a:gd name="T19" fmla="*/ 315 h 494"/>
                <a:gd name="T20" fmla="*/ 33 w 118"/>
                <a:gd name="T21" fmla="*/ 343 h 494"/>
                <a:gd name="T22" fmla="*/ 36 w 118"/>
                <a:gd name="T23" fmla="*/ 373 h 494"/>
                <a:gd name="T24" fmla="*/ 55 w 118"/>
                <a:gd name="T25" fmla="*/ 392 h 494"/>
                <a:gd name="T26" fmla="*/ 48 w 118"/>
                <a:gd name="T27" fmla="*/ 424 h 494"/>
                <a:gd name="T28" fmla="*/ 56 w 118"/>
                <a:gd name="T29" fmla="*/ 448 h 494"/>
                <a:gd name="T30" fmla="*/ 82 w 118"/>
                <a:gd name="T31" fmla="*/ 433 h 494"/>
                <a:gd name="T32" fmla="*/ 87 w 118"/>
                <a:gd name="T33" fmla="*/ 447 h 494"/>
                <a:gd name="T34" fmla="*/ 102 w 118"/>
                <a:gd name="T35" fmla="*/ 456 h 494"/>
                <a:gd name="T36" fmla="*/ 107 w 118"/>
                <a:gd name="T37" fmla="*/ 479 h 494"/>
                <a:gd name="T38" fmla="*/ 105 w 118"/>
                <a:gd name="T39" fmla="*/ 452 h 494"/>
                <a:gd name="T40" fmla="*/ 109 w 118"/>
                <a:gd name="T41" fmla="*/ 439 h 494"/>
                <a:gd name="T42" fmla="*/ 89 w 118"/>
                <a:gd name="T43" fmla="*/ 394 h 494"/>
                <a:gd name="T44" fmla="*/ 78 w 118"/>
                <a:gd name="T45" fmla="*/ 386 h 494"/>
                <a:gd name="T46" fmla="*/ 76 w 118"/>
                <a:gd name="T47" fmla="*/ 372 h 494"/>
                <a:gd name="T48" fmla="*/ 70 w 118"/>
                <a:gd name="T49" fmla="*/ 339 h 494"/>
                <a:gd name="T50" fmla="*/ 77 w 118"/>
                <a:gd name="T51" fmla="*/ 311 h 494"/>
                <a:gd name="T52" fmla="*/ 66 w 118"/>
                <a:gd name="T53" fmla="*/ 283 h 494"/>
                <a:gd name="T54" fmla="*/ 88 w 118"/>
                <a:gd name="T55" fmla="*/ 232 h 494"/>
                <a:gd name="T56" fmla="*/ 100 w 118"/>
                <a:gd name="T57" fmla="*/ 207 h 494"/>
                <a:gd name="T58" fmla="*/ 76 w 118"/>
                <a:gd name="T59" fmla="*/ 158 h 494"/>
                <a:gd name="T60" fmla="*/ 76 w 118"/>
                <a:gd name="T61" fmla="*/ 128 h 494"/>
                <a:gd name="T62" fmla="*/ 69 w 118"/>
                <a:gd name="T63" fmla="*/ 98 h 494"/>
                <a:gd name="T64" fmla="*/ 51 w 118"/>
                <a:gd name="T65" fmla="*/ 43 h 494"/>
                <a:gd name="T66" fmla="*/ 14 w 118"/>
                <a:gd name="T67" fmla="*/ 19 h 494"/>
                <a:gd name="T68" fmla="*/ 6 w 118"/>
                <a:gd name="T69" fmla="*/ 5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494">
                  <a:moveTo>
                    <a:pt x="6" y="50"/>
                  </a:moveTo>
                  <a:cubicBezTo>
                    <a:pt x="8" y="58"/>
                    <a:pt x="12" y="66"/>
                    <a:pt x="16" y="74"/>
                  </a:cubicBezTo>
                  <a:cubicBezTo>
                    <a:pt x="19" y="80"/>
                    <a:pt x="28" y="89"/>
                    <a:pt x="30" y="95"/>
                  </a:cubicBezTo>
                  <a:cubicBezTo>
                    <a:pt x="33" y="104"/>
                    <a:pt x="23" y="108"/>
                    <a:pt x="25" y="119"/>
                  </a:cubicBezTo>
                  <a:cubicBezTo>
                    <a:pt x="27" y="131"/>
                    <a:pt x="34" y="136"/>
                    <a:pt x="34" y="148"/>
                  </a:cubicBezTo>
                  <a:cubicBezTo>
                    <a:pt x="34" y="159"/>
                    <a:pt x="31" y="169"/>
                    <a:pt x="29" y="179"/>
                  </a:cubicBezTo>
                  <a:cubicBezTo>
                    <a:pt x="27" y="190"/>
                    <a:pt x="30" y="200"/>
                    <a:pt x="30" y="211"/>
                  </a:cubicBezTo>
                  <a:cubicBezTo>
                    <a:pt x="31" y="231"/>
                    <a:pt x="0" y="241"/>
                    <a:pt x="1" y="263"/>
                  </a:cubicBezTo>
                  <a:cubicBezTo>
                    <a:pt x="2" y="277"/>
                    <a:pt x="13" y="273"/>
                    <a:pt x="19" y="283"/>
                  </a:cubicBezTo>
                  <a:cubicBezTo>
                    <a:pt x="25" y="293"/>
                    <a:pt x="20" y="306"/>
                    <a:pt x="23" y="315"/>
                  </a:cubicBezTo>
                  <a:cubicBezTo>
                    <a:pt x="27" y="326"/>
                    <a:pt x="33" y="330"/>
                    <a:pt x="33" y="343"/>
                  </a:cubicBezTo>
                  <a:cubicBezTo>
                    <a:pt x="33" y="352"/>
                    <a:pt x="29" y="365"/>
                    <a:pt x="36" y="373"/>
                  </a:cubicBezTo>
                  <a:cubicBezTo>
                    <a:pt x="43" y="383"/>
                    <a:pt x="52" y="379"/>
                    <a:pt x="55" y="392"/>
                  </a:cubicBezTo>
                  <a:cubicBezTo>
                    <a:pt x="57" y="404"/>
                    <a:pt x="51" y="413"/>
                    <a:pt x="48" y="424"/>
                  </a:cubicBezTo>
                  <a:cubicBezTo>
                    <a:pt x="46" y="432"/>
                    <a:pt x="42" y="448"/>
                    <a:pt x="56" y="448"/>
                  </a:cubicBezTo>
                  <a:cubicBezTo>
                    <a:pt x="67" y="449"/>
                    <a:pt x="68" y="429"/>
                    <a:pt x="82" y="433"/>
                  </a:cubicBezTo>
                  <a:cubicBezTo>
                    <a:pt x="84" y="437"/>
                    <a:pt x="84" y="443"/>
                    <a:pt x="87" y="447"/>
                  </a:cubicBezTo>
                  <a:cubicBezTo>
                    <a:pt x="90" y="452"/>
                    <a:pt x="100" y="453"/>
                    <a:pt x="102" y="456"/>
                  </a:cubicBezTo>
                  <a:cubicBezTo>
                    <a:pt x="106" y="462"/>
                    <a:pt x="89" y="494"/>
                    <a:pt x="107" y="479"/>
                  </a:cubicBezTo>
                  <a:cubicBezTo>
                    <a:pt x="118" y="470"/>
                    <a:pt x="107" y="462"/>
                    <a:pt x="105" y="452"/>
                  </a:cubicBezTo>
                  <a:cubicBezTo>
                    <a:pt x="105" y="447"/>
                    <a:pt x="106" y="443"/>
                    <a:pt x="109" y="439"/>
                  </a:cubicBezTo>
                  <a:cubicBezTo>
                    <a:pt x="99" y="422"/>
                    <a:pt x="110" y="404"/>
                    <a:pt x="89" y="394"/>
                  </a:cubicBezTo>
                  <a:cubicBezTo>
                    <a:pt x="80" y="390"/>
                    <a:pt x="83" y="396"/>
                    <a:pt x="78" y="386"/>
                  </a:cubicBezTo>
                  <a:cubicBezTo>
                    <a:pt x="77" y="383"/>
                    <a:pt x="77" y="375"/>
                    <a:pt x="76" y="372"/>
                  </a:cubicBezTo>
                  <a:cubicBezTo>
                    <a:pt x="74" y="361"/>
                    <a:pt x="71" y="350"/>
                    <a:pt x="70" y="339"/>
                  </a:cubicBezTo>
                  <a:cubicBezTo>
                    <a:pt x="70" y="327"/>
                    <a:pt x="78" y="322"/>
                    <a:pt x="77" y="311"/>
                  </a:cubicBezTo>
                  <a:cubicBezTo>
                    <a:pt x="77" y="300"/>
                    <a:pt x="67" y="294"/>
                    <a:pt x="66" y="283"/>
                  </a:cubicBezTo>
                  <a:cubicBezTo>
                    <a:pt x="66" y="260"/>
                    <a:pt x="78" y="251"/>
                    <a:pt x="88" y="232"/>
                  </a:cubicBezTo>
                  <a:cubicBezTo>
                    <a:pt x="92" y="224"/>
                    <a:pt x="97" y="216"/>
                    <a:pt x="100" y="207"/>
                  </a:cubicBezTo>
                  <a:cubicBezTo>
                    <a:pt x="90" y="199"/>
                    <a:pt x="78" y="168"/>
                    <a:pt x="76" y="158"/>
                  </a:cubicBezTo>
                  <a:cubicBezTo>
                    <a:pt x="73" y="147"/>
                    <a:pt x="77" y="139"/>
                    <a:pt x="76" y="128"/>
                  </a:cubicBezTo>
                  <a:cubicBezTo>
                    <a:pt x="74" y="118"/>
                    <a:pt x="72" y="107"/>
                    <a:pt x="69" y="98"/>
                  </a:cubicBezTo>
                  <a:cubicBezTo>
                    <a:pt x="64" y="79"/>
                    <a:pt x="60" y="61"/>
                    <a:pt x="51" y="43"/>
                  </a:cubicBezTo>
                  <a:cubicBezTo>
                    <a:pt x="47" y="33"/>
                    <a:pt x="25" y="0"/>
                    <a:pt x="14" y="19"/>
                  </a:cubicBezTo>
                  <a:cubicBezTo>
                    <a:pt x="11" y="29"/>
                    <a:pt x="5" y="41"/>
                    <a:pt x="6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74"/>
            <p:cNvSpPr>
              <a:spLocks/>
            </p:cNvSpPr>
            <p:nvPr/>
          </p:nvSpPr>
          <p:spPr bwMode="auto">
            <a:xfrm>
              <a:off x="4514" y="2316"/>
              <a:ext cx="46" cy="9"/>
            </a:xfrm>
            <a:custGeom>
              <a:avLst/>
              <a:gdLst>
                <a:gd name="T0" fmla="*/ 25 w 163"/>
                <a:gd name="T1" fmla="*/ 21 h 33"/>
                <a:gd name="T2" fmla="*/ 91 w 163"/>
                <a:gd name="T3" fmla="*/ 9 h 33"/>
                <a:gd name="T4" fmla="*/ 161 w 163"/>
                <a:gd name="T5" fmla="*/ 4 h 33"/>
                <a:gd name="T6" fmla="*/ 117 w 163"/>
                <a:gd name="T7" fmla="*/ 18 h 33"/>
                <a:gd name="T8" fmla="*/ 92 w 163"/>
                <a:gd name="T9" fmla="*/ 27 h 33"/>
                <a:gd name="T10" fmla="*/ 67 w 163"/>
                <a:gd name="T11" fmla="*/ 23 h 33"/>
                <a:gd name="T12" fmla="*/ 20 w 163"/>
                <a:gd name="T13" fmla="*/ 28 h 33"/>
                <a:gd name="T14" fmla="*/ 0 w 163"/>
                <a:gd name="T15" fmla="*/ 19 h 33"/>
                <a:gd name="T16" fmla="*/ 19 w 163"/>
                <a:gd name="T17" fmla="*/ 19 h 33"/>
                <a:gd name="T18" fmla="*/ 25 w 163"/>
                <a:gd name="T1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">
                  <a:moveTo>
                    <a:pt x="25" y="21"/>
                  </a:moveTo>
                  <a:cubicBezTo>
                    <a:pt x="43" y="12"/>
                    <a:pt x="68" y="12"/>
                    <a:pt x="91" y="9"/>
                  </a:cubicBezTo>
                  <a:cubicBezTo>
                    <a:pt x="115" y="6"/>
                    <a:pt x="137" y="0"/>
                    <a:pt x="161" y="4"/>
                  </a:cubicBezTo>
                  <a:cubicBezTo>
                    <a:pt x="163" y="23"/>
                    <a:pt x="127" y="15"/>
                    <a:pt x="117" y="18"/>
                  </a:cubicBezTo>
                  <a:cubicBezTo>
                    <a:pt x="108" y="21"/>
                    <a:pt x="102" y="26"/>
                    <a:pt x="92" y="27"/>
                  </a:cubicBezTo>
                  <a:cubicBezTo>
                    <a:pt x="84" y="27"/>
                    <a:pt x="75" y="24"/>
                    <a:pt x="67" y="23"/>
                  </a:cubicBezTo>
                  <a:cubicBezTo>
                    <a:pt x="49" y="20"/>
                    <a:pt x="37" y="33"/>
                    <a:pt x="20" y="28"/>
                  </a:cubicBezTo>
                  <a:cubicBezTo>
                    <a:pt x="16" y="27"/>
                    <a:pt x="0" y="21"/>
                    <a:pt x="0" y="19"/>
                  </a:cubicBezTo>
                  <a:cubicBezTo>
                    <a:pt x="0" y="10"/>
                    <a:pt x="15" y="15"/>
                    <a:pt x="19" y="19"/>
                  </a:cubicBezTo>
                  <a:lnTo>
                    <a:pt x="25" y="2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75"/>
            <p:cNvSpPr>
              <a:spLocks/>
            </p:cNvSpPr>
            <p:nvPr/>
          </p:nvSpPr>
          <p:spPr bwMode="auto">
            <a:xfrm>
              <a:off x="4415" y="2341"/>
              <a:ext cx="55" cy="41"/>
            </a:xfrm>
            <a:custGeom>
              <a:avLst/>
              <a:gdLst>
                <a:gd name="T0" fmla="*/ 8 w 196"/>
                <a:gd name="T1" fmla="*/ 145 h 146"/>
                <a:gd name="T2" fmla="*/ 15 w 196"/>
                <a:gd name="T3" fmla="*/ 129 h 146"/>
                <a:gd name="T4" fmla="*/ 39 w 196"/>
                <a:gd name="T5" fmla="*/ 104 h 146"/>
                <a:gd name="T6" fmla="*/ 64 w 196"/>
                <a:gd name="T7" fmla="*/ 88 h 146"/>
                <a:gd name="T8" fmla="*/ 71 w 196"/>
                <a:gd name="T9" fmla="*/ 73 h 146"/>
                <a:gd name="T10" fmla="*/ 82 w 196"/>
                <a:gd name="T11" fmla="*/ 68 h 146"/>
                <a:gd name="T12" fmla="*/ 91 w 196"/>
                <a:gd name="T13" fmla="*/ 56 h 146"/>
                <a:gd name="T14" fmla="*/ 104 w 196"/>
                <a:gd name="T15" fmla="*/ 52 h 146"/>
                <a:gd name="T16" fmla="*/ 114 w 196"/>
                <a:gd name="T17" fmla="*/ 39 h 146"/>
                <a:gd name="T18" fmla="*/ 127 w 196"/>
                <a:gd name="T19" fmla="*/ 36 h 146"/>
                <a:gd name="T20" fmla="*/ 151 w 196"/>
                <a:gd name="T21" fmla="*/ 23 h 146"/>
                <a:gd name="T22" fmla="*/ 159 w 196"/>
                <a:gd name="T23" fmla="*/ 32 h 146"/>
                <a:gd name="T24" fmla="*/ 170 w 196"/>
                <a:gd name="T25" fmla="*/ 26 h 146"/>
                <a:gd name="T26" fmla="*/ 183 w 196"/>
                <a:gd name="T27" fmla="*/ 8 h 146"/>
                <a:gd name="T28" fmla="*/ 156 w 196"/>
                <a:gd name="T29" fmla="*/ 0 h 146"/>
                <a:gd name="T30" fmla="*/ 150 w 196"/>
                <a:gd name="T31" fmla="*/ 4 h 146"/>
                <a:gd name="T32" fmla="*/ 136 w 196"/>
                <a:gd name="T33" fmla="*/ 12 h 146"/>
                <a:gd name="T34" fmla="*/ 124 w 196"/>
                <a:gd name="T35" fmla="*/ 6 h 146"/>
                <a:gd name="T36" fmla="*/ 116 w 196"/>
                <a:gd name="T37" fmla="*/ 17 h 146"/>
                <a:gd name="T38" fmla="*/ 106 w 196"/>
                <a:gd name="T39" fmla="*/ 23 h 146"/>
                <a:gd name="T40" fmla="*/ 100 w 196"/>
                <a:gd name="T41" fmla="*/ 35 h 146"/>
                <a:gd name="T42" fmla="*/ 91 w 196"/>
                <a:gd name="T43" fmla="*/ 27 h 146"/>
                <a:gd name="T44" fmla="*/ 68 w 196"/>
                <a:gd name="T45" fmla="*/ 44 h 146"/>
                <a:gd name="T46" fmla="*/ 55 w 196"/>
                <a:gd name="T47" fmla="*/ 65 h 146"/>
                <a:gd name="T48" fmla="*/ 34 w 196"/>
                <a:gd name="T49" fmla="*/ 81 h 146"/>
                <a:gd name="T50" fmla="*/ 37 w 196"/>
                <a:gd name="T51" fmla="*/ 84 h 146"/>
                <a:gd name="T52" fmla="*/ 0 w 196"/>
                <a:gd name="T53" fmla="*/ 136 h 146"/>
                <a:gd name="T54" fmla="*/ 8 w 196"/>
                <a:gd name="T55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146">
                  <a:moveTo>
                    <a:pt x="8" y="145"/>
                  </a:moveTo>
                  <a:cubicBezTo>
                    <a:pt x="10" y="145"/>
                    <a:pt x="13" y="132"/>
                    <a:pt x="15" y="129"/>
                  </a:cubicBezTo>
                  <a:cubicBezTo>
                    <a:pt x="20" y="119"/>
                    <a:pt x="28" y="108"/>
                    <a:pt x="39" y="104"/>
                  </a:cubicBezTo>
                  <a:cubicBezTo>
                    <a:pt x="51" y="100"/>
                    <a:pt x="56" y="100"/>
                    <a:pt x="64" y="88"/>
                  </a:cubicBezTo>
                  <a:cubicBezTo>
                    <a:pt x="66" y="84"/>
                    <a:pt x="68" y="77"/>
                    <a:pt x="71" y="73"/>
                  </a:cubicBezTo>
                  <a:cubicBezTo>
                    <a:pt x="74" y="70"/>
                    <a:pt x="78" y="72"/>
                    <a:pt x="82" y="68"/>
                  </a:cubicBezTo>
                  <a:cubicBezTo>
                    <a:pt x="86" y="65"/>
                    <a:pt x="86" y="59"/>
                    <a:pt x="91" y="56"/>
                  </a:cubicBezTo>
                  <a:cubicBezTo>
                    <a:pt x="94" y="53"/>
                    <a:pt x="100" y="55"/>
                    <a:pt x="104" y="52"/>
                  </a:cubicBezTo>
                  <a:cubicBezTo>
                    <a:pt x="108" y="49"/>
                    <a:pt x="109" y="42"/>
                    <a:pt x="114" y="39"/>
                  </a:cubicBezTo>
                  <a:cubicBezTo>
                    <a:pt x="117" y="37"/>
                    <a:pt x="123" y="38"/>
                    <a:pt x="127" y="36"/>
                  </a:cubicBezTo>
                  <a:cubicBezTo>
                    <a:pt x="137" y="31"/>
                    <a:pt x="139" y="19"/>
                    <a:pt x="151" y="23"/>
                  </a:cubicBezTo>
                  <a:cubicBezTo>
                    <a:pt x="155" y="25"/>
                    <a:pt x="154" y="31"/>
                    <a:pt x="159" y="32"/>
                  </a:cubicBezTo>
                  <a:cubicBezTo>
                    <a:pt x="167" y="33"/>
                    <a:pt x="165" y="28"/>
                    <a:pt x="170" y="26"/>
                  </a:cubicBezTo>
                  <a:cubicBezTo>
                    <a:pt x="178" y="23"/>
                    <a:pt x="196" y="19"/>
                    <a:pt x="183" y="8"/>
                  </a:cubicBezTo>
                  <a:cubicBezTo>
                    <a:pt x="177" y="3"/>
                    <a:pt x="164" y="4"/>
                    <a:pt x="156" y="0"/>
                  </a:cubicBezTo>
                  <a:cubicBezTo>
                    <a:pt x="155" y="1"/>
                    <a:pt x="152" y="2"/>
                    <a:pt x="150" y="4"/>
                  </a:cubicBezTo>
                  <a:cubicBezTo>
                    <a:pt x="146" y="6"/>
                    <a:pt x="141" y="12"/>
                    <a:pt x="136" y="12"/>
                  </a:cubicBezTo>
                  <a:cubicBezTo>
                    <a:pt x="131" y="12"/>
                    <a:pt x="132" y="4"/>
                    <a:pt x="124" y="6"/>
                  </a:cubicBezTo>
                  <a:cubicBezTo>
                    <a:pt x="124" y="6"/>
                    <a:pt x="118" y="16"/>
                    <a:pt x="116" y="17"/>
                  </a:cubicBezTo>
                  <a:cubicBezTo>
                    <a:pt x="114" y="19"/>
                    <a:pt x="109" y="19"/>
                    <a:pt x="106" y="23"/>
                  </a:cubicBezTo>
                  <a:cubicBezTo>
                    <a:pt x="103" y="25"/>
                    <a:pt x="106" y="33"/>
                    <a:pt x="100" y="35"/>
                  </a:cubicBezTo>
                  <a:cubicBezTo>
                    <a:pt x="94" y="36"/>
                    <a:pt x="96" y="28"/>
                    <a:pt x="91" y="27"/>
                  </a:cubicBezTo>
                  <a:cubicBezTo>
                    <a:pt x="78" y="24"/>
                    <a:pt x="75" y="36"/>
                    <a:pt x="68" y="44"/>
                  </a:cubicBezTo>
                  <a:cubicBezTo>
                    <a:pt x="61" y="51"/>
                    <a:pt x="60" y="57"/>
                    <a:pt x="55" y="65"/>
                  </a:cubicBezTo>
                  <a:cubicBezTo>
                    <a:pt x="49" y="72"/>
                    <a:pt x="39" y="74"/>
                    <a:pt x="34" y="81"/>
                  </a:cubicBezTo>
                  <a:cubicBezTo>
                    <a:pt x="35" y="82"/>
                    <a:pt x="36" y="83"/>
                    <a:pt x="37" y="84"/>
                  </a:cubicBezTo>
                  <a:cubicBezTo>
                    <a:pt x="38" y="94"/>
                    <a:pt x="17" y="121"/>
                    <a:pt x="0" y="136"/>
                  </a:cubicBezTo>
                  <a:cubicBezTo>
                    <a:pt x="1" y="141"/>
                    <a:pt x="3" y="146"/>
                    <a:pt x="8" y="14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7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77"/>
            <p:cNvSpPr>
              <a:spLocks/>
            </p:cNvSpPr>
            <p:nvPr/>
          </p:nvSpPr>
          <p:spPr bwMode="auto">
            <a:xfrm>
              <a:off x="4360" y="2424"/>
              <a:ext cx="37" cy="34"/>
            </a:xfrm>
            <a:custGeom>
              <a:avLst/>
              <a:gdLst>
                <a:gd name="T0" fmla="*/ 23 w 131"/>
                <a:gd name="T1" fmla="*/ 83 h 120"/>
                <a:gd name="T2" fmla="*/ 41 w 131"/>
                <a:gd name="T3" fmla="*/ 90 h 120"/>
                <a:gd name="T4" fmla="*/ 49 w 131"/>
                <a:gd name="T5" fmla="*/ 105 h 120"/>
                <a:gd name="T6" fmla="*/ 77 w 131"/>
                <a:gd name="T7" fmla="*/ 99 h 120"/>
                <a:gd name="T8" fmla="*/ 103 w 131"/>
                <a:gd name="T9" fmla="*/ 116 h 120"/>
                <a:gd name="T10" fmla="*/ 119 w 131"/>
                <a:gd name="T11" fmla="*/ 112 h 120"/>
                <a:gd name="T12" fmla="*/ 127 w 131"/>
                <a:gd name="T13" fmla="*/ 92 h 120"/>
                <a:gd name="T14" fmla="*/ 107 w 131"/>
                <a:gd name="T15" fmla="*/ 86 h 120"/>
                <a:gd name="T16" fmla="*/ 116 w 131"/>
                <a:gd name="T17" fmla="*/ 58 h 120"/>
                <a:gd name="T18" fmla="*/ 116 w 131"/>
                <a:gd name="T19" fmla="*/ 39 h 120"/>
                <a:gd name="T20" fmla="*/ 108 w 131"/>
                <a:gd name="T21" fmla="*/ 41 h 120"/>
                <a:gd name="T22" fmla="*/ 105 w 131"/>
                <a:gd name="T23" fmla="*/ 35 h 120"/>
                <a:gd name="T24" fmla="*/ 95 w 131"/>
                <a:gd name="T25" fmla="*/ 33 h 120"/>
                <a:gd name="T26" fmla="*/ 88 w 131"/>
                <a:gd name="T27" fmla="*/ 62 h 120"/>
                <a:gd name="T28" fmla="*/ 81 w 131"/>
                <a:gd name="T29" fmla="*/ 90 h 120"/>
                <a:gd name="T30" fmla="*/ 73 w 131"/>
                <a:gd name="T31" fmla="*/ 79 h 120"/>
                <a:gd name="T32" fmla="*/ 75 w 131"/>
                <a:gd name="T33" fmla="*/ 58 h 120"/>
                <a:gd name="T34" fmla="*/ 73 w 131"/>
                <a:gd name="T35" fmla="*/ 31 h 120"/>
                <a:gd name="T36" fmla="*/ 82 w 131"/>
                <a:gd name="T37" fmla="*/ 6 h 120"/>
                <a:gd name="T38" fmla="*/ 63 w 131"/>
                <a:gd name="T39" fmla="*/ 19 h 120"/>
                <a:gd name="T40" fmla="*/ 51 w 131"/>
                <a:gd name="T41" fmla="*/ 42 h 120"/>
                <a:gd name="T42" fmla="*/ 48 w 131"/>
                <a:gd name="T43" fmla="*/ 47 h 120"/>
                <a:gd name="T44" fmla="*/ 25 w 131"/>
                <a:gd name="T45" fmla="*/ 51 h 120"/>
                <a:gd name="T46" fmla="*/ 1 w 131"/>
                <a:gd name="T47" fmla="*/ 71 h 120"/>
                <a:gd name="T48" fmla="*/ 6 w 131"/>
                <a:gd name="T49" fmla="*/ 100 h 120"/>
                <a:gd name="T50" fmla="*/ 23 w 131"/>
                <a:gd name="T51" fmla="*/ 8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20">
                  <a:moveTo>
                    <a:pt x="23" y="83"/>
                  </a:moveTo>
                  <a:cubicBezTo>
                    <a:pt x="30" y="73"/>
                    <a:pt x="41" y="80"/>
                    <a:pt x="41" y="90"/>
                  </a:cubicBezTo>
                  <a:cubicBezTo>
                    <a:pt x="41" y="99"/>
                    <a:pt x="29" y="112"/>
                    <a:pt x="49" y="105"/>
                  </a:cubicBezTo>
                  <a:cubicBezTo>
                    <a:pt x="63" y="100"/>
                    <a:pt x="63" y="90"/>
                    <a:pt x="77" y="99"/>
                  </a:cubicBezTo>
                  <a:cubicBezTo>
                    <a:pt x="87" y="104"/>
                    <a:pt x="92" y="113"/>
                    <a:pt x="103" y="116"/>
                  </a:cubicBezTo>
                  <a:cubicBezTo>
                    <a:pt x="109" y="118"/>
                    <a:pt x="116" y="120"/>
                    <a:pt x="119" y="112"/>
                  </a:cubicBezTo>
                  <a:cubicBezTo>
                    <a:pt x="110" y="103"/>
                    <a:pt x="124" y="99"/>
                    <a:pt x="127" y="92"/>
                  </a:cubicBezTo>
                  <a:cubicBezTo>
                    <a:pt x="131" y="80"/>
                    <a:pt x="116" y="82"/>
                    <a:pt x="107" y="86"/>
                  </a:cubicBezTo>
                  <a:cubicBezTo>
                    <a:pt x="102" y="75"/>
                    <a:pt x="109" y="66"/>
                    <a:pt x="116" y="58"/>
                  </a:cubicBezTo>
                  <a:cubicBezTo>
                    <a:pt x="123" y="48"/>
                    <a:pt x="129" y="45"/>
                    <a:pt x="116" y="39"/>
                  </a:cubicBezTo>
                  <a:cubicBezTo>
                    <a:pt x="114" y="38"/>
                    <a:pt x="111" y="43"/>
                    <a:pt x="108" y="41"/>
                  </a:cubicBezTo>
                  <a:cubicBezTo>
                    <a:pt x="107" y="41"/>
                    <a:pt x="105" y="35"/>
                    <a:pt x="105" y="35"/>
                  </a:cubicBezTo>
                  <a:cubicBezTo>
                    <a:pt x="101" y="33"/>
                    <a:pt x="103" y="27"/>
                    <a:pt x="95" y="33"/>
                  </a:cubicBezTo>
                  <a:cubicBezTo>
                    <a:pt x="89" y="37"/>
                    <a:pt x="89" y="55"/>
                    <a:pt x="88" y="62"/>
                  </a:cubicBezTo>
                  <a:cubicBezTo>
                    <a:pt x="86" y="69"/>
                    <a:pt x="87" y="86"/>
                    <a:pt x="81" y="90"/>
                  </a:cubicBezTo>
                  <a:cubicBezTo>
                    <a:pt x="69" y="99"/>
                    <a:pt x="69" y="85"/>
                    <a:pt x="73" y="79"/>
                  </a:cubicBezTo>
                  <a:cubicBezTo>
                    <a:pt x="79" y="68"/>
                    <a:pt x="85" y="70"/>
                    <a:pt x="75" y="58"/>
                  </a:cubicBezTo>
                  <a:cubicBezTo>
                    <a:pt x="66" y="46"/>
                    <a:pt x="63" y="45"/>
                    <a:pt x="73" y="31"/>
                  </a:cubicBezTo>
                  <a:cubicBezTo>
                    <a:pt x="78" y="24"/>
                    <a:pt x="105" y="0"/>
                    <a:pt x="82" y="6"/>
                  </a:cubicBezTo>
                  <a:cubicBezTo>
                    <a:pt x="76" y="8"/>
                    <a:pt x="67" y="15"/>
                    <a:pt x="63" y="19"/>
                  </a:cubicBezTo>
                  <a:cubicBezTo>
                    <a:pt x="56" y="26"/>
                    <a:pt x="55" y="38"/>
                    <a:pt x="51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1" y="62"/>
                    <a:pt x="37" y="50"/>
                    <a:pt x="25" y="51"/>
                  </a:cubicBezTo>
                  <a:cubicBezTo>
                    <a:pt x="18" y="52"/>
                    <a:pt x="3" y="64"/>
                    <a:pt x="1" y="71"/>
                  </a:cubicBezTo>
                  <a:cubicBezTo>
                    <a:pt x="0" y="76"/>
                    <a:pt x="1" y="97"/>
                    <a:pt x="6" y="100"/>
                  </a:cubicBezTo>
                  <a:cubicBezTo>
                    <a:pt x="21" y="113"/>
                    <a:pt x="20" y="87"/>
                    <a:pt x="23" y="8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78"/>
            <p:cNvSpPr>
              <a:spLocks/>
            </p:cNvSpPr>
            <p:nvPr/>
          </p:nvSpPr>
          <p:spPr bwMode="auto">
            <a:xfrm>
              <a:off x="4299" y="2433"/>
              <a:ext cx="19" cy="14"/>
            </a:xfrm>
            <a:custGeom>
              <a:avLst/>
              <a:gdLst>
                <a:gd name="T0" fmla="*/ 25 w 68"/>
                <a:gd name="T1" fmla="*/ 24 h 48"/>
                <a:gd name="T2" fmla="*/ 21 w 68"/>
                <a:gd name="T3" fmla="*/ 22 h 48"/>
                <a:gd name="T4" fmla="*/ 7 w 68"/>
                <a:gd name="T5" fmla="*/ 32 h 48"/>
                <a:gd name="T6" fmla="*/ 20 w 68"/>
                <a:gd name="T7" fmla="*/ 47 h 48"/>
                <a:gd name="T8" fmla="*/ 27 w 68"/>
                <a:gd name="T9" fmla="*/ 31 h 48"/>
                <a:gd name="T10" fmla="*/ 57 w 68"/>
                <a:gd name="T11" fmla="*/ 14 h 48"/>
                <a:gd name="T12" fmla="*/ 25 w 6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25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0" y="6"/>
                    <a:pt x="0" y="14"/>
                    <a:pt x="7" y="32"/>
                  </a:cubicBezTo>
                  <a:cubicBezTo>
                    <a:pt x="8" y="35"/>
                    <a:pt x="15" y="48"/>
                    <a:pt x="20" y="47"/>
                  </a:cubicBezTo>
                  <a:cubicBezTo>
                    <a:pt x="24" y="46"/>
                    <a:pt x="23" y="35"/>
                    <a:pt x="27" y="31"/>
                  </a:cubicBezTo>
                  <a:cubicBezTo>
                    <a:pt x="33" y="26"/>
                    <a:pt x="68" y="33"/>
                    <a:pt x="57" y="14"/>
                  </a:cubicBezTo>
                  <a:cubicBezTo>
                    <a:pt x="49" y="0"/>
                    <a:pt x="34" y="24"/>
                    <a:pt x="25" y="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9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0"/>
            <p:cNvSpPr>
              <a:spLocks/>
            </p:cNvSpPr>
            <p:nvPr/>
          </p:nvSpPr>
          <p:spPr bwMode="auto">
            <a:xfrm>
              <a:off x="4366" y="2609"/>
              <a:ext cx="25" cy="19"/>
            </a:xfrm>
            <a:custGeom>
              <a:avLst/>
              <a:gdLst>
                <a:gd name="T0" fmla="*/ 44 w 87"/>
                <a:gd name="T1" fmla="*/ 18 h 67"/>
                <a:gd name="T2" fmla="*/ 39 w 87"/>
                <a:gd name="T3" fmla="*/ 19 h 67"/>
                <a:gd name="T4" fmla="*/ 37 w 87"/>
                <a:gd name="T5" fmla="*/ 16 h 67"/>
                <a:gd name="T6" fmla="*/ 20 w 87"/>
                <a:gd name="T7" fmla="*/ 24 h 67"/>
                <a:gd name="T8" fmla="*/ 0 w 87"/>
                <a:gd name="T9" fmla="*/ 33 h 67"/>
                <a:gd name="T10" fmla="*/ 22 w 87"/>
                <a:gd name="T11" fmla="*/ 45 h 67"/>
                <a:gd name="T12" fmla="*/ 43 w 87"/>
                <a:gd name="T13" fmla="*/ 55 h 67"/>
                <a:gd name="T14" fmla="*/ 31 w 87"/>
                <a:gd name="T15" fmla="*/ 30 h 67"/>
                <a:gd name="T16" fmla="*/ 59 w 87"/>
                <a:gd name="T17" fmla="*/ 48 h 67"/>
                <a:gd name="T18" fmla="*/ 56 w 87"/>
                <a:gd name="T19" fmla="*/ 25 h 67"/>
                <a:gd name="T20" fmla="*/ 79 w 87"/>
                <a:gd name="T21" fmla="*/ 15 h 67"/>
                <a:gd name="T22" fmla="*/ 44 w 87"/>
                <a:gd name="T2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67">
                  <a:moveTo>
                    <a:pt x="44" y="18"/>
                  </a:moveTo>
                  <a:cubicBezTo>
                    <a:pt x="44" y="18"/>
                    <a:pt x="37" y="16"/>
                    <a:pt x="39" y="19"/>
                  </a:cubicBezTo>
                  <a:cubicBezTo>
                    <a:pt x="40" y="22"/>
                    <a:pt x="32" y="15"/>
                    <a:pt x="37" y="16"/>
                  </a:cubicBezTo>
                  <a:cubicBezTo>
                    <a:pt x="28" y="12"/>
                    <a:pt x="26" y="20"/>
                    <a:pt x="20" y="24"/>
                  </a:cubicBezTo>
                  <a:cubicBezTo>
                    <a:pt x="14" y="28"/>
                    <a:pt x="8" y="29"/>
                    <a:pt x="0" y="33"/>
                  </a:cubicBezTo>
                  <a:cubicBezTo>
                    <a:pt x="1" y="41"/>
                    <a:pt x="15" y="38"/>
                    <a:pt x="22" y="45"/>
                  </a:cubicBezTo>
                  <a:cubicBezTo>
                    <a:pt x="27" y="50"/>
                    <a:pt x="33" y="67"/>
                    <a:pt x="43" y="55"/>
                  </a:cubicBezTo>
                  <a:cubicBezTo>
                    <a:pt x="40" y="50"/>
                    <a:pt x="18" y="37"/>
                    <a:pt x="31" y="30"/>
                  </a:cubicBezTo>
                  <a:cubicBezTo>
                    <a:pt x="41" y="25"/>
                    <a:pt x="49" y="49"/>
                    <a:pt x="59" y="48"/>
                  </a:cubicBezTo>
                  <a:cubicBezTo>
                    <a:pt x="55" y="43"/>
                    <a:pt x="52" y="31"/>
                    <a:pt x="56" y="25"/>
                  </a:cubicBezTo>
                  <a:cubicBezTo>
                    <a:pt x="60" y="19"/>
                    <a:pt x="76" y="21"/>
                    <a:pt x="79" y="15"/>
                  </a:cubicBezTo>
                  <a:cubicBezTo>
                    <a:pt x="87" y="0"/>
                    <a:pt x="50" y="16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81"/>
            <p:cNvSpPr>
              <a:spLocks/>
            </p:cNvSpPr>
            <p:nvPr/>
          </p:nvSpPr>
          <p:spPr bwMode="auto">
            <a:xfrm>
              <a:off x="4428" y="2596"/>
              <a:ext cx="17" cy="14"/>
            </a:xfrm>
            <a:custGeom>
              <a:avLst/>
              <a:gdLst>
                <a:gd name="T0" fmla="*/ 13 w 62"/>
                <a:gd name="T1" fmla="*/ 22 h 47"/>
                <a:gd name="T2" fmla="*/ 20 w 62"/>
                <a:gd name="T3" fmla="*/ 38 h 47"/>
                <a:gd name="T4" fmla="*/ 33 w 62"/>
                <a:gd name="T5" fmla="*/ 33 h 47"/>
                <a:gd name="T6" fmla="*/ 36 w 62"/>
                <a:gd name="T7" fmla="*/ 24 h 47"/>
                <a:gd name="T8" fmla="*/ 47 w 62"/>
                <a:gd name="T9" fmla="*/ 23 h 47"/>
                <a:gd name="T10" fmla="*/ 33 w 62"/>
                <a:gd name="T11" fmla="*/ 9 h 47"/>
                <a:gd name="T12" fmla="*/ 36 w 62"/>
                <a:gd name="T13" fmla="*/ 11 h 47"/>
                <a:gd name="T14" fmla="*/ 33 w 62"/>
                <a:gd name="T15" fmla="*/ 9 h 47"/>
                <a:gd name="T16" fmla="*/ 21 w 62"/>
                <a:gd name="T17" fmla="*/ 8 h 47"/>
                <a:gd name="T18" fmla="*/ 22 w 62"/>
                <a:gd name="T19" fmla="*/ 3 h 47"/>
                <a:gd name="T20" fmla="*/ 5 w 62"/>
                <a:gd name="T21" fmla="*/ 7 h 47"/>
                <a:gd name="T22" fmla="*/ 13 w 62"/>
                <a:gd name="T2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7">
                  <a:moveTo>
                    <a:pt x="13" y="22"/>
                  </a:moveTo>
                  <a:cubicBezTo>
                    <a:pt x="17" y="26"/>
                    <a:pt x="18" y="36"/>
                    <a:pt x="20" y="38"/>
                  </a:cubicBezTo>
                  <a:cubicBezTo>
                    <a:pt x="30" y="47"/>
                    <a:pt x="30" y="37"/>
                    <a:pt x="33" y="33"/>
                  </a:cubicBezTo>
                  <a:cubicBezTo>
                    <a:pt x="35" y="30"/>
                    <a:pt x="33" y="27"/>
                    <a:pt x="36" y="24"/>
                  </a:cubicBezTo>
                  <a:cubicBezTo>
                    <a:pt x="39" y="22"/>
                    <a:pt x="44" y="25"/>
                    <a:pt x="47" y="23"/>
                  </a:cubicBezTo>
                  <a:cubicBezTo>
                    <a:pt x="62" y="13"/>
                    <a:pt x="46" y="10"/>
                    <a:pt x="33" y="9"/>
                  </a:cubicBezTo>
                  <a:cubicBezTo>
                    <a:pt x="34" y="10"/>
                    <a:pt x="35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28" y="9"/>
                    <a:pt x="24" y="9"/>
                    <a:pt x="21" y="8"/>
                  </a:cubicBezTo>
                  <a:cubicBezTo>
                    <a:pt x="21" y="7"/>
                    <a:pt x="21" y="5"/>
                    <a:pt x="22" y="3"/>
                  </a:cubicBezTo>
                  <a:cubicBezTo>
                    <a:pt x="15" y="0"/>
                    <a:pt x="8" y="0"/>
                    <a:pt x="5" y="7"/>
                  </a:cubicBezTo>
                  <a:cubicBezTo>
                    <a:pt x="0" y="17"/>
                    <a:pt x="8" y="15"/>
                    <a:pt x="13" y="2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21" name="Oval 120"/>
          <p:cNvSpPr/>
          <p:nvPr/>
        </p:nvSpPr>
        <p:spPr>
          <a:xfrm>
            <a:off x="2864240" y="4001486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2" name="Straight Connector 121"/>
          <p:cNvCxnSpPr/>
          <p:nvPr/>
        </p:nvCxnSpPr>
        <p:spPr>
          <a:xfrm flipV="1">
            <a:off x="3044714" y="1880317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 rot="16200000">
            <a:off x="2580384" y="228536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4" name="Oval 123"/>
          <p:cNvSpPr/>
          <p:nvPr/>
        </p:nvSpPr>
        <p:spPr>
          <a:xfrm>
            <a:off x="3623074" y="5265727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5" name="Straight Connector 124"/>
          <p:cNvCxnSpPr>
            <a:stCxn id="124" idx="0"/>
          </p:cNvCxnSpPr>
          <p:nvPr/>
        </p:nvCxnSpPr>
        <p:spPr>
          <a:xfrm flipV="1">
            <a:off x="3803548" y="2169215"/>
            <a:ext cx="0" cy="30965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 rot="16200000">
            <a:off x="3339218" y="2574262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7" name="Oval 126"/>
          <p:cNvSpPr/>
          <p:nvPr/>
        </p:nvSpPr>
        <p:spPr>
          <a:xfrm>
            <a:off x="1233082" y="3852575"/>
            <a:ext cx="360948" cy="3609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8" name="Straight Connector 127"/>
          <p:cNvCxnSpPr/>
          <p:nvPr/>
        </p:nvCxnSpPr>
        <p:spPr>
          <a:xfrm flipV="1">
            <a:off x="1413556" y="2402324"/>
            <a:ext cx="0" cy="148449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/>
          <p:cNvSpPr txBox="1"/>
          <p:nvPr/>
        </p:nvSpPr>
        <p:spPr>
          <a:xfrm rot="16200000">
            <a:off x="949226" y="2865271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421962" y="988337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421962" y="538321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9955032" y="452021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33" name="TextBox 132"/>
          <p:cNvSpPr txBox="1"/>
          <p:nvPr/>
        </p:nvSpPr>
        <p:spPr>
          <a:xfrm>
            <a:off x="10030560" y="457492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35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7281412"/>
              </p:ext>
            </p:extLst>
          </p:nvPr>
        </p:nvGraphicFramePr>
        <p:xfrm>
          <a:off x="4241789" y="5333014"/>
          <a:ext cx="3766132" cy="105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36" name="Straight Connector 135"/>
          <p:cNvCxnSpPr/>
          <p:nvPr/>
        </p:nvCxnSpPr>
        <p:spPr>
          <a:xfrm>
            <a:off x="8188657" y="1190909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8188657" y="1190909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10988698" y="1021632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 bwMode="auto">
          <a:xfrm>
            <a:off x="8083820" y="881177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graphicFrame>
        <p:nvGraphicFramePr>
          <p:cNvPr id="14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424942"/>
              </p:ext>
            </p:extLst>
          </p:nvPr>
        </p:nvGraphicFramePr>
        <p:xfrm>
          <a:off x="4612882" y="1877283"/>
          <a:ext cx="3034922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1" name="TextBox 140"/>
          <p:cNvSpPr txBox="1"/>
          <p:nvPr/>
        </p:nvSpPr>
        <p:spPr>
          <a:xfrm>
            <a:off x="4566844" y="4804740"/>
            <a:ext cx="3080959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5763636" y="2755214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1"/>
          <p:cNvSpPr>
            <a:spLocks noEditPoints="1"/>
          </p:cNvSpPr>
          <p:nvPr/>
        </p:nvSpPr>
        <p:spPr bwMode="auto">
          <a:xfrm>
            <a:off x="5997143" y="3014384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ounded Rectangle 143"/>
          <p:cNvSpPr/>
          <p:nvPr/>
        </p:nvSpPr>
        <p:spPr>
          <a:xfrm>
            <a:off x="8291513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/>
          <p:cNvSpPr/>
          <p:nvPr/>
        </p:nvSpPr>
        <p:spPr>
          <a:xfrm>
            <a:off x="10396124" y="1820009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Rectangle 145"/>
          <p:cNvSpPr/>
          <p:nvPr/>
        </p:nvSpPr>
        <p:spPr>
          <a:xfrm>
            <a:off x="8291513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16"/>
          <p:cNvSpPr>
            <a:spLocks noEditPoints="1"/>
          </p:cNvSpPr>
          <p:nvPr/>
        </p:nvSpPr>
        <p:spPr bwMode="auto">
          <a:xfrm>
            <a:off x="9615038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16"/>
          <p:cNvSpPr>
            <a:spLocks noEditPoints="1"/>
          </p:cNvSpPr>
          <p:nvPr/>
        </p:nvSpPr>
        <p:spPr bwMode="auto">
          <a:xfrm>
            <a:off x="9875466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16"/>
          <p:cNvSpPr>
            <a:spLocks noEditPoints="1"/>
          </p:cNvSpPr>
          <p:nvPr/>
        </p:nvSpPr>
        <p:spPr bwMode="auto">
          <a:xfrm>
            <a:off x="10135894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16"/>
          <p:cNvSpPr>
            <a:spLocks noEditPoints="1"/>
          </p:cNvSpPr>
          <p:nvPr/>
        </p:nvSpPr>
        <p:spPr bwMode="auto">
          <a:xfrm>
            <a:off x="10396322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16"/>
          <p:cNvSpPr>
            <a:spLocks noEditPoints="1"/>
          </p:cNvSpPr>
          <p:nvPr/>
        </p:nvSpPr>
        <p:spPr bwMode="auto">
          <a:xfrm>
            <a:off x="10656749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52" name="Chart 151"/>
          <p:cNvGraphicFramePr/>
          <p:nvPr>
            <p:extLst>
              <p:ext uri="{D42A27DB-BD31-4B8C-83A1-F6EECF244321}">
                <p14:modId xmlns:p14="http://schemas.microsoft.com/office/powerpoint/2010/main" val="127286776"/>
              </p:ext>
            </p:extLst>
          </p:nvPr>
        </p:nvGraphicFramePr>
        <p:xfrm>
          <a:off x="8645525" y="3122461"/>
          <a:ext cx="3189288" cy="22579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3" name="Rectangle 152"/>
          <p:cNvSpPr/>
          <p:nvPr/>
        </p:nvSpPr>
        <p:spPr>
          <a:xfrm>
            <a:off x="8643096" y="5380442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4" name="Oval 153"/>
          <p:cNvSpPr/>
          <p:nvPr/>
        </p:nvSpPr>
        <p:spPr>
          <a:xfrm>
            <a:off x="9895891" y="3154831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74"/>
          <p:cNvSpPr>
            <a:spLocks noEditPoints="1"/>
          </p:cNvSpPr>
          <p:nvPr/>
        </p:nvSpPr>
        <p:spPr bwMode="auto">
          <a:xfrm>
            <a:off x="10097088" y="3322538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TextBox 155"/>
          <p:cNvSpPr txBox="1"/>
          <p:nvPr/>
        </p:nvSpPr>
        <p:spPr>
          <a:xfrm>
            <a:off x="8987933" y="2175201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7" name="Freeform 20"/>
          <p:cNvSpPr>
            <a:spLocks/>
          </p:cNvSpPr>
          <p:nvPr/>
        </p:nvSpPr>
        <p:spPr bwMode="auto">
          <a:xfrm>
            <a:off x="11554780" y="2255827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8" name="TextBox 157"/>
          <p:cNvSpPr txBox="1"/>
          <p:nvPr/>
        </p:nvSpPr>
        <p:spPr>
          <a:xfrm>
            <a:off x="11537000" y="2302668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9" name="Oval 158"/>
          <p:cNvSpPr/>
          <p:nvPr/>
        </p:nvSpPr>
        <p:spPr>
          <a:xfrm>
            <a:off x="8643096" y="2188824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368"/>
          <p:cNvSpPr>
            <a:spLocks/>
          </p:cNvSpPr>
          <p:nvPr/>
        </p:nvSpPr>
        <p:spPr bwMode="auto">
          <a:xfrm>
            <a:off x="8717308" y="2352798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61676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/>
          <p:cNvSpPr/>
          <p:nvPr/>
        </p:nvSpPr>
        <p:spPr>
          <a:xfrm>
            <a:off x="0" y="1820008"/>
            <a:ext cx="1916812" cy="50379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>
            <a:off x="0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ounded Rectangle 193"/>
          <p:cNvSpPr/>
          <p:nvPr/>
        </p:nvSpPr>
        <p:spPr>
          <a:xfrm>
            <a:off x="0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" name="Группа 215"/>
          <p:cNvGrpSpPr/>
          <p:nvPr/>
        </p:nvGrpSpPr>
        <p:grpSpPr>
          <a:xfrm>
            <a:off x="7536805" y="2364298"/>
            <a:ext cx="3368626" cy="3114371"/>
            <a:chOff x="2074863" y="123825"/>
            <a:chExt cx="4984750" cy="4608513"/>
          </a:xfrm>
          <a:solidFill>
            <a:schemeClr val="tx1">
              <a:alpha val="5000"/>
            </a:schemeClr>
          </a:solidFill>
        </p:grpSpPr>
        <p:sp>
          <p:nvSpPr>
            <p:cNvPr id="162" name="Freeform 110"/>
            <p:cNvSpPr>
              <a:spLocks/>
            </p:cNvSpPr>
            <p:nvPr/>
          </p:nvSpPr>
          <p:spPr bwMode="auto">
            <a:xfrm>
              <a:off x="6786563" y="1947863"/>
              <a:ext cx="38100" cy="53975"/>
            </a:xfrm>
            <a:custGeom>
              <a:avLst/>
              <a:gdLst>
                <a:gd name="T0" fmla="*/ 34 w 37"/>
                <a:gd name="T1" fmla="*/ 53 h 53"/>
                <a:gd name="T2" fmla="*/ 29 w 37"/>
                <a:gd name="T3" fmla="*/ 14 h 53"/>
                <a:gd name="T4" fmla="*/ 1 w 37"/>
                <a:gd name="T5" fmla="*/ 1 h 53"/>
                <a:gd name="T6" fmla="*/ 10 w 37"/>
                <a:gd name="T7" fmla="*/ 23 h 53"/>
                <a:gd name="T8" fmla="*/ 20 w 37"/>
                <a:gd name="T9" fmla="*/ 42 h 53"/>
                <a:gd name="T10" fmla="*/ 23 w 37"/>
                <a:gd name="T11" fmla="*/ 52 h 53"/>
                <a:gd name="T12" fmla="*/ 34 w 3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3">
                  <a:moveTo>
                    <a:pt x="34" y="53"/>
                  </a:moveTo>
                  <a:cubicBezTo>
                    <a:pt x="37" y="39"/>
                    <a:pt x="28" y="28"/>
                    <a:pt x="29" y="14"/>
                  </a:cubicBezTo>
                  <a:cubicBezTo>
                    <a:pt x="20" y="11"/>
                    <a:pt x="12" y="0"/>
                    <a:pt x="1" y="1"/>
                  </a:cubicBezTo>
                  <a:cubicBezTo>
                    <a:pt x="0" y="11"/>
                    <a:pt x="4" y="16"/>
                    <a:pt x="10" y="23"/>
                  </a:cubicBezTo>
                  <a:cubicBezTo>
                    <a:pt x="15" y="29"/>
                    <a:pt x="17" y="35"/>
                    <a:pt x="20" y="42"/>
                  </a:cubicBezTo>
                  <a:cubicBezTo>
                    <a:pt x="22" y="45"/>
                    <a:pt x="24" y="50"/>
                    <a:pt x="23" y="52"/>
                  </a:cubicBezTo>
                  <a:cubicBezTo>
                    <a:pt x="27" y="52"/>
                    <a:pt x="31" y="52"/>
                    <a:pt x="34" y="5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111"/>
            <p:cNvSpPr>
              <a:spLocks/>
            </p:cNvSpPr>
            <p:nvPr/>
          </p:nvSpPr>
          <p:spPr bwMode="auto">
            <a:xfrm>
              <a:off x="6810375" y="200025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12"/>
            <p:cNvSpPr>
              <a:spLocks/>
            </p:cNvSpPr>
            <p:nvPr/>
          </p:nvSpPr>
          <p:spPr bwMode="auto">
            <a:xfrm>
              <a:off x="2095500" y="579438"/>
              <a:ext cx="2012950" cy="3067050"/>
            </a:xfrm>
            <a:custGeom>
              <a:avLst/>
              <a:gdLst>
                <a:gd name="T0" fmla="*/ 1766 w 1986"/>
                <a:gd name="T1" fmla="*/ 176 h 3027"/>
                <a:gd name="T2" fmla="*/ 1772 w 1986"/>
                <a:gd name="T3" fmla="*/ 232 h 3027"/>
                <a:gd name="T4" fmla="*/ 1762 w 1986"/>
                <a:gd name="T5" fmla="*/ 205 h 3027"/>
                <a:gd name="T6" fmla="*/ 1653 w 1986"/>
                <a:gd name="T7" fmla="*/ 26 h 3027"/>
                <a:gd name="T8" fmla="*/ 1590 w 1986"/>
                <a:gd name="T9" fmla="*/ 29 h 3027"/>
                <a:gd name="T10" fmla="*/ 1549 w 1986"/>
                <a:gd name="T11" fmla="*/ 54 h 3027"/>
                <a:gd name="T12" fmla="*/ 1509 w 1986"/>
                <a:gd name="T13" fmla="*/ 66 h 3027"/>
                <a:gd name="T14" fmla="*/ 1497 w 1986"/>
                <a:gd name="T15" fmla="*/ 66 h 3027"/>
                <a:gd name="T16" fmla="*/ 1477 w 1986"/>
                <a:gd name="T17" fmla="*/ 141 h 3027"/>
                <a:gd name="T18" fmla="*/ 1431 w 1986"/>
                <a:gd name="T19" fmla="*/ 94 h 3027"/>
                <a:gd name="T20" fmla="*/ 1381 w 1986"/>
                <a:gd name="T21" fmla="*/ 160 h 3027"/>
                <a:gd name="T22" fmla="*/ 1394 w 1986"/>
                <a:gd name="T23" fmla="*/ 201 h 3027"/>
                <a:gd name="T24" fmla="*/ 1368 w 1986"/>
                <a:gd name="T25" fmla="*/ 216 h 3027"/>
                <a:gd name="T26" fmla="*/ 1321 w 1986"/>
                <a:gd name="T27" fmla="*/ 251 h 3027"/>
                <a:gd name="T28" fmla="*/ 1304 w 1986"/>
                <a:gd name="T29" fmla="*/ 250 h 3027"/>
                <a:gd name="T30" fmla="*/ 1289 w 1986"/>
                <a:gd name="T31" fmla="*/ 306 h 3027"/>
                <a:gd name="T32" fmla="*/ 1300 w 1986"/>
                <a:gd name="T33" fmla="*/ 345 h 3027"/>
                <a:gd name="T34" fmla="*/ 1316 w 1986"/>
                <a:gd name="T35" fmla="*/ 390 h 3027"/>
                <a:gd name="T36" fmla="*/ 1258 w 1986"/>
                <a:gd name="T37" fmla="*/ 376 h 3027"/>
                <a:gd name="T38" fmla="*/ 1185 w 1986"/>
                <a:gd name="T39" fmla="*/ 355 h 3027"/>
                <a:gd name="T40" fmla="*/ 1207 w 1986"/>
                <a:gd name="T41" fmla="*/ 452 h 3027"/>
                <a:gd name="T42" fmla="*/ 1187 w 1986"/>
                <a:gd name="T43" fmla="*/ 481 h 3027"/>
                <a:gd name="T44" fmla="*/ 1136 w 1986"/>
                <a:gd name="T45" fmla="*/ 465 h 3027"/>
                <a:gd name="T46" fmla="*/ 1073 w 1986"/>
                <a:gd name="T47" fmla="*/ 440 h 3027"/>
                <a:gd name="T48" fmla="*/ 1005 w 1986"/>
                <a:gd name="T49" fmla="*/ 570 h 3027"/>
                <a:gd name="T50" fmla="*/ 1010 w 1986"/>
                <a:gd name="T51" fmla="*/ 671 h 3027"/>
                <a:gd name="T52" fmla="*/ 963 w 1986"/>
                <a:gd name="T53" fmla="*/ 755 h 3027"/>
                <a:gd name="T54" fmla="*/ 738 w 1986"/>
                <a:gd name="T55" fmla="*/ 919 h 3027"/>
                <a:gd name="T56" fmla="*/ 622 w 1986"/>
                <a:gd name="T57" fmla="*/ 975 h 3027"/>
                <a:gd name="T58" fmla="*/ 483 w 1986"/>
                <a:gd name="T59" fmla="*/ 1052 h 3027"/>
                <a:gd name="T60" fmla="*/ 410 w 1986"/>
                <a:gd name="T61" fmla="*/ 1057 h 3027"/>
                <a:gd name="T62" fmla="*/ 355 w 1986"/>
                <a:gd name="T63" fmla="*/ 1064 h 3027"/>
                <a:gd name="T64" fmla="*/ 248 w 1986"/>
                <a:gd name="T65" fmla="*/ 1157 h 3027"/>
                <a:gd name="T66" fmla="*/ 153 w 1986"/>
                <a:gd name="T67" fmla="*/ 1233 h 3027"/>
                <a:gd name="T68" fmla="*/ 59 w 1986"/>
                <a:gd name="T69" fmla="*/ 1343 h 3027"/>
                <a:gd name="T70" fmla="*/ 15 w 1986"/>
                <a:gd name="T71" fmla="*/ 1347 h 3027"/>
                <a:gd name="T72" fmla="*/ 35 w 1986"/>
                <a:gd name="T73" fmla="*/ 1491 h 3027"/>
                <a:gd name="T74" fmla="*/ 75 w 1986"/>
                <a:gd name="T75" fmla="*/ 1711 h 3027"/>
                <a:gd name="T76" fmla="*/ 140 w 1986"/>
                <a:gd name="T77" fmla="*/ 1884 h 3027"/>
                <a:gd name="T78" fmla="*/ 68 w 1986"/>
                <a:gd name="T79" fmla="*/ 1787 h 3027"/>
                <a:gd name="T80" fmla="*/ 101 w 1986"/>
                <a:gd name="T81" fmla="*/ 1869 h 3027"/>
                <a:gd name="T82" fmla="*/ 68 w 1986"/>
                <a:gd name="T83" fmla="*/ 1882 h 3027"/>
                <a:gd name="T84" fmla="*/ 29 w 1986"/>
                <a:gd name="T85" fmla="*/ 1879 h 3027"/>
                <a:gd name="T86" fmla="*/ 104 w 1986"/>
                <a:gd name="T87" fmla="*/ 1947 h 3027"/>
                <a:gd name="T88" fmla="*/ 248 w 1986"/>
                <a:gd name="T89" fmla="*/ 2196 h 3027"/>
                <a:gd name="T90" fmla="*/ 324 w 1986"/>
                <a:gd name="T91" fmla="*/ 2362 h 3027"/>
                <a:gd name="T92" fmla="*/ 367 w 1986"/>
                <a:gd name="T93" fmla="*/ 2476 h 3027"/>
                <a:gd name="T94" fmla="*/ 451 w 1986"/>
                <a:gd name="T95" fmla="*/ 2655 h 3027"/>
                <a:gd name="T96" fmla="*/ 459 w 1986"/>
                <a:gd name="T97" fmla="*/ 2765 h 3027"/>
                <a:gd name="T98" fmla="*/ 403 w 1986"/>
                <a:gd name="T99" fmla="*/ 2875 h 3027"/>
                <a:gd name="T100" fmla="*/ 504 w 1986"/>
                <a:gd name="T101" fmla="*/ 2968 h 3027"/>
                <a:gd name="T102" fmla="*/ 629 w 1986"/>
                <a:gd name="T103" fmla="*/ 3012 h 3027"/>
                <a:gd name="T104" fmla="*/ 725 w 1986"/>
                <a:gd name="T105" fmla="*/ 3004 h 3027"/>
                <a:gd name="T106" fmla="*/ 800 w 1986"/>
                <a:gd name="T107" fmla="*/ 2976 h 3027"/>
                <a:gd name="T108" fmla="*/ 897 w 1986"/>
                <a:gd name="T109" fmla="*/ 2914 h 3027"/>
                <a:gd name="T110" fmla="*/ 1011 w 1986"/>
                <a:gd name="T111" fmla="*/ 2815 h 3027"/>
                <a:gd name="T112" fmla="*/ 1144 w 1986"/>
                <a:gd name="T113" fmla="*/ 2795 h 3027"/>
                <a:gd name="T114" fmla="*/ 1242 w 1986"/>
                <a:gd name="T115" fmla="*/ 2795 h 3027"/>
                <a:gd name="T116" fmla="*/ 1376 w 1986"/>
                <a:gd name="T117" fmla="*/ 2781 h 3027"/>
                <a:gd name="T118" fmla="*/ 1537 w 1986"/>
                <a:gd name="T119" fmla="*/ 2610 h 3027"/>
                <a:gd name="T120" fmla="*/ 1748 w 1986"/>
                <a:gd name="T121" fmla="*/ 2541 h 3027"/>
                <a:gd name="T122" fmla="*/ 1986 w 1986"/>
                <a:gd name="T123" fmla="*/ 245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6" h="3027">
                  <a:moveTo>
                    <a:pt x="1852" y="140"/>
                  </a:moveTo>
                  <a:cubicBezTo>
                    <a:pt x="1845" y="137"/>
                    <a:pt x="1842" y="138"/>
                    <a:pt x="1835" y="139"/>
                  </a:cubicBezTo>
                  <a:cubicBezTo>
                    <a:pt x="1822" y="141"/>
                    <a:pt x="1810" y="141"/>
                    <a:pt x="1798" y="140"/>
                  </a:cubicBezTo>
                  <a:cubicBezTo>
                    <a:pt x="1795" y="151"/>
                    <a:pt x="1822" y="154"/>
                    <a:pt x="1826" y="164"/>
                  </a:cubicBezTo>
                  <a:cubicBezTo>
                    <a:pt x="1820" y="167"/>
                    <a:pt x="1816" y="160"/>
                    <a:pt x="1811" y="158"/>
                  </a:cubicBezTo>
                  <a:cubicBezTo>
                    <a:pt x="1804" y="155"/>
                    <a:pt x="1801" y="156"/>
                    <a:pt x="1795" y="159"/>
                  </a:cubicBezTo>
                  <a:cubicBezTo>
                    <a:pt x="1786" y="162"/>
                    <a:pt x="1776" y="174"/>
                    <a:pt x="1766" y="176"/>
                  </a:cubicBezTo>
                  <a:cubicBezTo>
                    <a:pt x="1766" y="180"/>
                    <a:pt x="1770" y="193"/>
                    <a:pt x="1774" y="194"/>
                  </a:cubicBezTo>
                  <a:cubicBezTo>
                    <a:pt x="1781" y="197"/>
                    <a:pt x="1783" y="185"/>
                    <a:pt x="1792" y="190"/>
                  </a:cubicBezTo>
                  <a:cubicBezTo>
                    <a:pt x="1793" y="194"/>
                    <a:pt x="1792" y="197"/>
                    <a:pt x="1789" y="198"/>
                  </a:cubicBezTo>
                  <a:cubicBezTo>
                    <a:pt x="1788" y="204"/>
                    <a:pt x="1797" y="222"/>
                    <a:pt x="1801" y="227"/>
                  </a:cubicBezTo>
                  <a:cubicBezTo>
                    <a:pt x="1795" y="219"/>
                    <a:pt x="1793" y="208"/>
                    <a:pt x="1785" y="202"/>
                  </a:cubicBezTo>
                  <a:cubicBezTo>
                    <a:pt x="1769" y="191"/>
                    <a:pt x="1769" y="204"/>
                    <a:pt x="1772" y="216"/>
                  </a:cubicBezTo>
                  <a:cubicBezTo>
                    <a:pt x="1773" y="222"/>
                    <a:pt x="1775" y="226"/>
                    <a:pt x="1772" y="232"/>
                  </a:cubicBezTo>
                  <a:cubicBezTo>
                    <a:pt x="1769" y="238"/>
                    <a:pt x="1766" y="237"/>
                    <a:pt x="1761" y="240"/>
                  </a:cubicBezTo>
                  <a:cubicBezTo>
                    <a:pt x="1753" y="246"/>
                    <a:pt x="1745" y="257"/>
                    <a:pt x="1734" y="258"/>
                  </a:cubicBezTo>
                  <a:cubicBezTo>
                    <a:pt x="1735" y="252"/>
                    <a:pt x="1743" y="251"/>
                    <a:pt x="1748" y="248"/>
                  </a:cubicBezTo>
                  <a:cubicBezTo>
                    <a:pt x="1752" y="245"/>
                    <a:pt x="1757" y="240"/>
                    <a:pt x="1761" y="235"/>
                  </a:cubicBezTo>
                  <a:cubicBezTo>
                    <a:pt x="1766" y="230"/>
                    <a:pt x="1769" y="226"/>
                    <a:pt x="1766" y="219"/>
                  </a:cubicBezTo>
                  <a:cubicBezTo>
                    <a:pt x="1765" y="217"/>
                    <a:pt x="1761" y="217"/>
                    <a:pt x="1760" y="214"/>
                  </a:cubicBezTo>
                  <a:cubicBezTo>
                    <a:pt x="1759" y="211"/>
                    <a:pt x="1761" y="208"/>
                    <a:pt x="1762" y="205"/>
                  </a:cubicBezTo>
                  <a:cubicBezTo>
                    <a:pt x="1765" y="192"/>
                    <a:pt x="1762" y="180"/>
                    <a:pt x="1766" y="166"/>
                  </a:cubicBezTo>
                  <a:cubicBezTo>
                    <a:pt x="1768" y="161"/>
                    <a:pt x="1766" y="152"/>
                    <a:pt x="1768" y="147"/>
                  </a:cubicBezTo>
                  <a:cubicBezTo>
                    <a:pt x="1771" y="140"/>
                    <a:pt x="1779" y="142"/>
                    <a:pt x="1777" y="132"/>
                  </a:cubicBezTo>
                  <a:cubicBezTo>
                    <a:pt x="1755" y="132"/>
                    <a:pt x="1725" y="99"/>
                    <a:pt x="1717" y="80"/>
                  </a:cubicBezTo>
                  <a:cubicBezTo>
                    <a:pt x="1713" y="71"/>
                    <a:pt x="1708" y="67"/>
                    <a:pt x="1702" y="60"/>
                  </a:cubicBezTo>
                  <a:cubicBezTo>
                    <a:pt x="1695" y="51"/>
                    <a:pt x="1686" y="34"/>
                    <a:pt x="1676" y="28"/>
                  </a:cubicBezTo>
                  <a:cubicBezTo>
                    <a:pt x="1670" y="23"/>
                    <a:pt x="1660" y="28"/>
                    <a:pt x="1653" y="26"/>
                  </a:cubicBezTo>
                  <a:cubicBezTo>
                    <a:pt x="1650" y="25"/>
                    <a:pt x="1648" y="21"/>
                    <a:pt x="1645" y="21"/>
                  </a:cubicBezTo>
                  <a:cubicBezTo>
                    <a:pt x="1640" y="21"/>
                    <a:pt x="1639" y="26"/>
                    <a:pt x="1634" y="26"/>
                  </a:cubicBezTo>
                  <a:cubicBezTo>
                    <a:pt x="1625" y="26"/>
                    <a:pt x="1626" y="17"/>
                    <a:pt x="1620" y="12"/>
                  </a:cubicBezTo>
                  <a:cubicBezTo>
                    <a:pt x="1615" y="6"/>
                    <a:pt x="1608" y="7"/>
                    <a:pt x="1600" y="5"/>
                  </a:cubicBezTo>
                  <a:cubicBezTo>
                    <a:pt x="1593" y="3"/>
                    <a:pt x="1591" y="0"/>
                    <a:pt x="1583" y="6"/>
                  </a:cubicBezTo>
                  <a:cubicBezTo>
                    <a:pt x="1579" y="9"/>
                    <a:pt x="1572" y="18"/>
                    <a:pt x="1574" y="23"/>
                  </a:cubicBezTo>
                  <a:cubicBezTo>
                    <a:pt x="1576" y="26"/>
                    <a:pt x="1587" y="27"/>
                    <a:pt x="1590" y="29"/>
                  </a:cubicBezTo>
                  <a:cubicBezTo>
                    <a:pt x="1594" y="31"/>
                    <a:pt x="1602" y="35"/>
                    <a:pt x="1605" y="39"/>
                  </a:cubicBezTo>
                  <a:cubicBezTo>
                    <a:pt x="1597" y="41"/>
                    <a:pt x="1590" y="34"/>
                    <a:pt x="1582" y="34"/>
                  </a:cubicBezTo>
                  <a:cubicBezTo>
                    <a:pt x="1582" y="38"/>
                    <a:pt x="1582" y="42"/>
                    <a:pt x="1582" y="46"/>
                  </a:cubicBezTo>
                  <a:cubicBezTo>
                    <a:pt x="1581" y="53"/>
                    <a:pt x="1581" y="51"/>
                    <a:pt x="1578" y="55"/>
                  </a:cubicBezTo>
                  <a:cubicBezTo>
                    <a:pt x="1575" y="59"/>
                    <a:pt x="1567" y="68"/>
                    <a:pt x="1564" y="67"/>
                  </a:cubicBezTo>
                  <a:cubicBezTo>
                    <a:pt x="1564" y="67"/>
                    <a:pt x="1557" y="60"/>
                    <a:pt x="1556" y="60"/>
                  </a:cubicBezTo>
                  <a:cubicBezTo>
                    <a:pt x="1552" y="57"/>
                    <a:pt x="1550" y="61"/>
                    <a:pt x="1549" y="54"/>
                  </a:cubicBezTo>
                  <a:cubicBezTo>
                    <a:pt x="1548" y="46"/>
                    <a:pt x="1557" y="43"/>
                    <a:pt x="1561" y="38"/>
                  </a:cubicBezTo>
                  <a:cubicBezTo>
                    <a:pt x="1565" y="32"/>
                    <a:pt x="1567" y="23"/>
                    <a:pt x="1557" y="27"/>
                  </a:cubicBezTo>
                  <a:cubicBezTo>
                    <a:pt x="1554" y="27"/>
                    <a:pt x="1552" y="32"/>
                    <a:pt x="1550" y="33"/>
                  </a:cubicBezTo>
                  <a:cubicBezTo>
                    <a:pt x="1549" y="34"/>
                    <a:pt x="1548" y="37"/>
                    <a:pt x="1547" y="38"/>
                  </a:cubicBezTo>
                  <a:cubicBezTo>
                    <a:pt x="1545" y="39"/>
                    <a:pt x="1541" y="37"/>
                    <a:pt x="1540" y="38"/>
                  </a:cubicBezTo>
                  <a:cubicBezTo>
                    <a:pt x="1531" y="45"/>
                    <a:pt x="1528" y="65"/>
                    <a:pt x="1521" y="74"/>
                  </a:cubicBezTo>
                  <a:cubicBezTo>
                    <a:pt x="1515" y="82"/>
                    <a:pt x="1512" y="74"/>
                    <a:pt x="1509" y="66"/>
                  </a:cubicBezTo>
                  <a:cubicBezTo>
                    <a:pt x="1507" y="63"/>
                    <a:pt x="1504" y="60"/>
                    <a:pt x="1505" y="56"/>
                  </a:cubicBezTo>
                  <a:cubicBezTo>
                    <a:pt x="1507" y="52"/>
                    <a:pt x="1513" y="55"/>
                    <a:pt x="1514" y="48"/>
                  </a:cubicBezTo>
                  <a:cubicBezTo>
                    <a:pt x="1515" y="37"/>
                    <a:pt x="1504" y="36"/>
                    <a:pt x="1498" y="35"/>
                  </a:cubicBezTo>
                  <a:cubicBezTo>
                    <a:pt x="1495" y="34"/>
                    <a:pt x="1491" y="30"/>
                    <a:pt x="1488" y="33"/>
                  </a:cubicBezTo>
                  <a:cubicBezTo>
                    <a:pt x="1484" y="35"/>
                    <a:pt x="1486" y="41"/>
                    <a:pt x="1489" y="43"/>
                  </a:cubicBezTo>
                  <a:cubicBezTo>
                    <a:pt x="1483" y="45"/>
                    <a:pt x="1474" y="50"/>
                    <a:pt x="1480" y="56"/>
                  </a:cubicBezTo>
                  <a:cubicBezTo>
                    <a:pt x="1485" y="61"/>
                    <a:pt x="1494" y="57"/>
                    <a:pt x="1497" y="66"/>
                  </a:cubicBezTo>
                  <a:cubicBezTo>
                    <a:pt x="1502" y="77"/>
                    <a:pt x="1494" y="72"/>
                    <a:pt x="1487" y="75"/>
                  </a:cubicBezTo>
                  <a:cubicBezTo>
                    <a:pt x="1479" y="79"/>
                    <a:pt x="1481" y="87"/>
                    <a:pt x="1479" y="95"/>
                  </a:cubicBezTo>
                  <a:cubicBezTo>
                    <a:pt x="1482" y="95"/>
                    <a:pt x="1485" y="97"/>
                    <a:pt x="1488" y="96"/>
                  </a:cubicBezTo>
                  <a:cubicBezTo>
                    <a:pt x="1488" y="97"/>
                    <a:pt x="1484" y="103"/>
                    <a:pt x="1484" y="103"/>
                  </a:cubicBezTo>
                  <a:cubicBezTo>
                    <a:pt x="1484" y="106"/>
                    <a:pt x="1487" y="108"/>
                    <a:pt x="1488" y="111"/>
                  </a:cubicBezTo>
                  <a:cubicBezTo>
                    <a:pt x="1489" y="119"/>
                    <a:pt x="1486" y="125"/>
                    <a:pt x="1477" y="121"/>
                  </a:cubicBezTo>
                  <a:cubicBezTo>
                    <a:pt x="1473" y="129"/>
                    <a:pt x="1487" y="136"/>
                    <a:pt x="1477" y="141"/>
                  </a:cubicBezTo>
                  <a:cubicBezTo>
                    <a:pt x="1469" y="146"/>
                    <a:pt x="1465" y="134"/>
                    <a:pt x="1464" y="127"/>
                  </a:cubicBezTo>
                  <a:cubicBezTo>
                    <a:pt x="1463" y="116"/>
                    <a:pt x="1471" y="114"/>
                    <a:pt x="1458" y="111"/>
                  </a:cubicBezTo>
                  <a:cubicBezTo>
                    <a:pt x="1453" y="110"/>
                    <a:pt x="1452" y="111"/>
                    <a:pt x="1448" y="108"/>
                  </a:cubicBezTo>
                  <a:cubicBezTo>
                    <a:pt x="1445" y="106"/>
                    <a:pt x="1447" y="101"/>
                    <a:pt x="1441" y="101"/>
                  </a:cubicBezTo>
                  <a:cubicBezTo>
                    <a:pt x="1441" y="95"/>
                    <a:pt x="1447" y="86"/>
                    <a:pt x="1445" y="81"/>
                  </a:cubicBezTo>
                  <a:cubicBezTo>
                    <a:pt x="1441" y="70"/>
                    <a:pt x="1437" y="80"/>
                    <a:pt x="1435" y="85"/>
                  </a:cubicBezTo>
                  <a:cubicBezTo>
                    <a:pt x="1435" y="85"/>
                    <a:pt x="1431" y="95"/>
                    <a:pt x="1431" y="94"/>
                  </a:cubicBezTo>
                  <a:cubicBezTo>
                    <a:pt x="1431" y="99"/>
                    <a:pt x="1435" y="100"/>
                    <a:pt x="1436" y="103"/>
                  </a:cubicBezTo>
                  <a:cubicBezTo>
                    <a:pt x="1438" y="110"/>
                    <a:pt x="1434" y="114"/>
                    <a:pt x="1435" y="122"/>
                  </a:cubicBezTo>
                  <a:cubicBezTo>
                    <a:pt x="1421" y="125"/>
                    <a:pt x="1420" y="126"/>
                    <a:pt x="1409" y="135"/>
                  </a:cubicBezTo>
                  <a:cubicBezTo>
                    <a:pt x="1397" y="125"/>
                    <a:pt x="1398" y="142"/>
                    <a:pt x="1390" y="145"/>
                  </a:cubicBezTo>
                  <a:cubicBezTo>
                    <a:pt x="1388" y="138"/>
                    <a:pt x="1393" y="108"/>
                    <a:pt x="1379" y="116"/>
                  </a:cubicBezTo>
                  <a:cubicBezTo>
                    <a:pt x="1366" y="123"/>
                    <a:pt x="1379" y="149"/>
                    <a:pt x="1383" y="141"/>
                  </a:cubicBezTo>
                  <a:cubicBezTo>
                    <a:pt x="1396" y="142"/>
                    <a:pt x="1383" y="156"/>
                    <a:pt x="1381" y="160"/>
                  </a:cubicBezTo>
                  <a:cubicBezTo>
                    <a:pt x="1384" y="163"/>
                    <a:pt x="1390" y="160"/>
                    <a:pt x="1393" y="164"/>
                  </a:cubicBezTo>
                  <a:cubicBezTo>
                    <a:pt x="1397" y="169"/>
                    <a:pt x="1391" y="173"/>
                    <a:pt x="1392" y="178"/>
                  </a:cubicBezTo>
                  <a:cubicBezTo>
                    <a:pt x="1395" y="189"/>
                    <a:pt x="1410" y="181"/>
                    <a:pt x="1414" y="190"/>
                  </a:cubicBezTo>
                  <a:cubicBezTo>
                    <a:pt x="1416" y="194"/>
                    <a:pt x="1409" y="198"/>
                    <a:pt x="1411" y="202"/>
                  </a:cubicBezTo>
                  <a:cubicBezTo>
                    <a:pt x="1413" y="207"/>
                    <a:pt x="1420" y="204"/>
                    <a:pt x="1424" y="205"/>
                  </a:cubicBezTo>
                  <a:cubicBezTo>
                    <a:pt x="1433" y="208"/>
                    <a:pt x="1444" y="210"/>
                    <a:pt x="1442" y="222"/>
                  </a:cubicBezTo>
                  <a:cubicBezTo>
                    <a:pt x="1432" y="206"/>
                    <a:pt x="1406" y="216"/>
                    <a:pt x="1394" y="201"/>
                  </a:cubicBezTo>
                  <a:cubicBezTo>
                    <a:pt x="1390" y="196"/>
                    <a:pt x="1393" y="195"/>
                    <a:pt x="1387" y="192"/>
                  </a:cubicBezTo>
                  <a:cubicBezTo>
                    <a:pt x="1385" y="191"/>
                    <a:pt x="1382" y="195"/>
                    <a:pt x="1381" y="194"/>
                  </a:cubicBezTo>
                  <a:cubicBezTo>
                    <a:pt x="1378" y="193"/>
                    <a:pt x="1378" y="190"/>
                    <a:pt x="1377" y="189"/>
                  </a:cubicBezTo>
                  <a:cubicBezTo>
                    <a:pt x="1373" y="187"/>
                    <a:pt x="1369" y="179"/>
                    <a:pt x="1363" y="186"/>
                  </a:cubicBezTo>
                  <a:cubicBezTo>
                    <a:pt x="1359" y="190"/>
                    <a:pt x="1361" y="197"/>
                    <a:pt x="1361" y="202"/>
                  </a:cubicBezTo>
                  <a:cubicBezTo>
                    <a:pt x="1348" y="201"/>
                    <a:pt x="1328" y="219"/>
                    <a:pt x="1343" y="230"/>
                  </a:cubicBezTo>
                  <a:cubicBezTo>
                    <a:pt x="1346" y="225"/>
                    <a:pt x="1362" y="215"/>
                    <a:pt x="1368" y="216"/>
                  </a:cubicBezTo>
                  <a:cubicBezTo>
                    <a:pt x="1368" y="223"/>
                    <a:pt x="1338" y="233"/>
                    <a:pt x="1358" y="238"/>
                  </a:cubicBezTo>
                  <a:cubicBezTo>
                    <a:pt x="1367" y="240"/>
                    <a:pt x="1368" y="235"/>
                    <a:pt x="1375" y="245"/>
                  </a:cubicBezTo>
                  <a:cubicBezTo>
                    <a:pt x="1378" y="250"/>
                    <a:pt x="1380" y="256"/>
                    <a:pt x="1384" y="260"/>
                  </a:cubicBezTo>
                  <a:cubicBezTo>
                    <a:pt x="1378" y="259"/>
                    <a:pt x="1374" y="255"/>
                    <a:pt x="1369" y="253"/>
                  </a:cubicBezTo>
                  <a:cubicBezTo>
                    <a:pt x="1365" y="262"/>
                    <a:pt x="1351" y="242"/>
                    <a:pt x="1347" y="239"/>
                  </a:cubicBezTo>
                  <a:cubicBezTo>
                    <a:pt x="1337" y="232"/>
                    <a:pt x="1330" y="225"/>
                    <a:pt x="1317" y="224"/>
                  </a:cubicBezTo>
                  <a:cubicBezTo>
                    <a:pt x="1311" y="233"/>
                    <a:pt x="1322" y="241"/>
                    <a:pt x="1321" y="251"/>
                  </a:cubicBezTo>
                  <a:cubicBezTo>
                    <a:pt x="1319" y="248"/>
                    <a:pt x="1318" y="249"/>
                    <a:pt x="1318" y="245"/>
                  </a:cubicBezTo>
                  <a:cubicBezTo>
                    <a:pt x="1309" y="242"/>
                    <a:pt x="1311" y="231"/>
                    <a:pt x="1306" y="226"/>
                  </a:cubicBezTo>
                  <a:cubicBezTo>
                    <a:pt x="1297" y="217"/>
                    <a:pt x="1298" y="229"/>
                    <a:pt x="1292" y="233"/>
                  </a:cubicBezTo>
                  <a:cubicBezTo>
                    <a:pt x="1286" y="237"/>
                    <a:pt x="1278" y="234"/>
                    <a:pt x="1272" y="238"/>
                  </a:cubicBezTo>
                  <a:cubicBezTo>
                    <a:pt x="1265" y="243"/>
                    <a:pt x="1267" y="255"/>
                    <a:pt x="1278" y="252"/>
                  </a:cubicBezTo>
                  <a:cubicBezTo>
                    <a:pt x="1277" y="250"/>
                    <a:pt x="1279" y="246"/>
                    <a:pt x="1278" y="244"/>
                  </a:cubicBezTo>
                  <a:cubicBezTo>
                    <a:pt x="1291" y="242"/>
                    <a:pt x="1294" y="257"/>
                    <a:pt x="1304" y="250"/>
                  </a:cubicBezTo>
                  <a:cubicBezTo>
                    <a:pt x="1302" y="261"/>
                    <a:pt x="1312" y="254"/>
                    <a:pt x="1318" y="255"/>
                  </a:cubicBezTo>
                  <a:cubicBezTo>
                    <a:pt x="1317" y="259"/>
                    <a:pt x="1315" y="262"/>
                    <a:pt x="1313" y="266"/>
                  </a:cubicBezTo>
                  <a:cubicBezTo>
                    <a:pt x="1305" y="268"/>
                    <a:pt x="1299" y="259"/>
                    <a:pt x="1292" y="262"/>
                  </a:cubicBezTo>
                  <a:cubicBezTo>
                    <a:pt x="1288" y="264"/>
                    <a:pt x="1289" y="266"/>
                    <a:pt x="1287" y="269"/>
                  </a:cubicBezTo>
                  <a:cubicBezTo>
                    <a:pt x="1286" y="270"/>
                    <a:pt x="1288" y="273"/>
                    <a:pt x="1287" y="274"/>
                  </a:cubicBezTo>
                  <a:cubicBezTo>
                    <a:pt x="1286" y="276"/>
                    <a:pt x="1284" y="276"/>
                    <a:pt x="1283" y="277"/>
                  </a:cubicBezTo>
                  <a:cubicBezTo>
                    <a:pt x="1275" y="292"/>
                    <a:pt x="1273" y="298"/>
                    <a:pt x="1289" y="306"/>
                  </a:cubicBezTo>
                  <a:cubicBezTo>
                    <a:pt x="1289" y="316"/>
                    <a:pt x="1291" y="315"/>
                    <a:pt x="1296" y="322"/>
                  </a:cubicBezTo>
                  <a:cubicBezTo>
                    <a:pt x="1299" y="327"/>
                    <a:pt x="1305" y="338"/>
                    <a:pt x="1307" y="325"/>
                  </a:cubicBezTo>
                  <a:cubicBezTo>
                    <a:pt x="1308" y="317"/>
                    <a:pt x="1301" y="312"/>
                    <a:pt x="1306" y="303"/>
                  </a:cubicBezTo>
                  <a:cubicBezTo>
                    <a:pt x="1309" y="297"/>
                    <a:pt x="1316" y="294"/>
                    <a:pt x="1323" y="295"/>
                  </a:cubicBezTo>
                  <a:cubicBezTo>
                    <a:pt x="1321" y="307"/>
                    <a:pt x="1317" y="321"/>
                    <a:pt x="1311" y="332"/>
                  </a:cubicBezTo>
                  <a:cubicBezTo>
                    <a:pt x="1310" y="334"/>
                    <a:pt x="1308" y="337"/>
                    <a:pt x="1307" y="339"/>
                  </a:cubicBezTo>
                  <a:cubicBezTo>
                    <a:pt x="1303" y="344"/>
                    <a:pt x="1304" y="342"/>
                    <a:pt x="1300" y="345"/>
                  </a:cubicBezTo>
                  <a:cubicBezTo>
                    <a:pt x="1300" y="345"/>
                    <a:pt x="1297" y="343"/>
                    <a:pt x="1296" y="344"/>
                  </a:cubicBezTo>
                  <a:cubicBezTo>
                    <a:pt x="1294" y="346"/>
                    <a:pt x="1295" y="347"/>
                    <a:pt x="1294" y="349"/>
                  </a:cubicBezTo>
                  <a:cubicBezTo>
                    <a:pt x="1292" y="351"/>
                    <a:pt x="1293" y="355"/>
                    <a:pt x="1291" y="358"/>
                  </a:cubicBezTo>
                  <a:cubicBezTo>
                    <a:pt x="1288" y="363"/>
                    <a:pt x="1280" y="364"/>
                    <a:pt x="1286" y="374"/>
                  </a:cubicBezTo>
                  <a:cubicBezTo>
                    <a:pt x="1289" y="380"/>
                    <a:pt x="1296" y="380"/>
                    <a:pt x="1302" y="380"/>
                  </a:cubicBezTo>
                  <a:cubicBezTo>
                    <a:pt x="1314" y="381"/>
                    <a:pt x="1331" y="380"/>
                    <a:pt x="1340" y="388"/>
                  </a:cubicBezTo>
                  <a:cubicBezTo>
                    <a:pt x="1332" y="389"/>
                    <a:pt x="1324" y="391"/>
                    <a:pt x="1316" y="390"/>
                  </a:cubicBezTo>
                  <a:cubicBezTo>
                    <a:pt x="1309" y="389"/>
                    <a:pt x="1302" y="387"/>
                    <a:pt x="1295" y="385"/>
                  </a:cubicBezTo>
                  <a:cubicBezTo>
                    <a:pt x="1286" y="383"/>
                    <a:pt x="1280" y="382"/>
                    <a:pt x="1287" y="392"/>
                  </a:cubicBezTo>
                  <a:cubicBezTo>
                    <a:pt x="1290" y="398"/>
                    <a:pt x="1300" y="401"/>
                    <a:pt x="1303" y="407"/>
                  </a:cubicBezTo>
                  <a:cubicBezTo>
                    <a:pt x="1295" y="409"/>
                    <a:pt x="1291" y="402"/>
                    <a:pt x="1285" y="398"/>
                  </a:cubicBezTo>
                  <a:cubicBezTo>
                    <a:pt x="1282" y="396"/>
                    <a:pt x="1281" y="394"/>
                    <a:pt x="1278" y="392"/>
                  </a:cubicBezTo>
                  <a:cubicBezTo>
                    <a:pt x="1275" y="391"/>
                    <a:pt x="1268" y="394"/>
                    <a:pt x="1266" y="391"/>
                  </a:cubicBezTo>
                  <a:cubicBezTo>
                    <a:pt x="1260" y="386"/>
                    <a:pt x="1270" y="380"/>
                    <a:pt x="1258" y="376"/>
                  </a:cubicBezTo>
                  <a:cubicBezTo>
                    <a:pt x="1250" y="373"/>
                    <a:pt x="1243" y="376"/>
                    <a:pt x="1236" y="371"/>
                  </a:cubicBezTo>
                  <a:cubicBezTo>
                    <a:pt x="1222" y="377"/>
                    <a:pt x="1236" y="386"/>
                    <a:pt x="1241" y="391"/>
                  </a:cubicBezTo>
                  <a:cubicBezTo>
                    <a:pt x="1235" y="392"/>
                    <a:pt x="1232" y="388"/>
                    <a:pt x="1226" y="389"/>
                  </a:cubicBezTo>
                  <a:cubicBezTo>
                    <a:pt x="1228" y="401"/>
                    <a:pt x="1221" y="402"/>
                    <a:pt x="1216" y="392"/>
                  </a:cubicBezTo>
                  <a:cubicBezTo>
                    <a:pt x="1212" y="385"/>
                    <a:pt x="1209" y="379"/>
                    <a:pt x="1208" y="372"/>
                  </a:cubicBezTo>
                  <a:cubicBezTo>
                    <a:pt x="1207" y="364"/>
                    <a:pt x="1213" y="356"/>
                    <a:pt x="1206" y="351"/>
                  </a:cubicBezTo>
                  <a:cubicBezTo>
                    <a:pt x="1198" y="345"/>
                    <a:pt x="1193" y="354"/>
                    <a:pt x="1185" y="355"/>
                  </a:cubicBezTo>
                  <a:cubicBezTo>
                    <a:pt x="1174" y="356"/>
                    <a:pt x="1174" y="350"/>
                    <a:pt x="1175" y="364"/>
                  </a:cubicBezTo>
                  <a:cubicBezTo>
                    <a:pt x="1176" y="375"/>
                    <a:pt x="1175" y="375"/>
                    <a:pt x="1183" y="382"/>
                  </a:cubicBezTo>
                  <a:cubicBezTo>
                    <a:pt x="1187" y="385"/>
                    <a:pt x="1196" y="391"/>
                    <a:pt x="1194" y="398"/>
                  </a:cubicBezTo>
                  <a:cubicBezTo>
                    <a:pt x="1190" y="407"/>
                    <a:pt x="1182" y="398"/>
                    <a:pt x="1180" y="393"/>
                  </a:cubicBezTo>
                  <a:cubicBezTo>
                    <a:pt x="1173" y="393"/>
                    <a:pt x="1174" y="408"/>
                    <a:pt x="1173" y="414"/>
                  </a:cubicBezTo>
                  <a:cubicBezTo>
                    <a:pt x="1171" y="422"/>
                    <a:pt x="1174" y="427"/>
                    <a:pt x="1184" y="427"/>
                  </a:cubicBezTo>
                  <a:cubicBezTo>
                    <a:pt x="1184" y="440"/>
                    <a:pt x="1200" y="441"/>
                    <a:pt x="1207" y="452"/>
                  </a:cubicBezTo>
                  <a:cubicBezTo>
                    <a:pt x="1211" y="457"/>
                    <a:pt x="1212" y="471"/>
                    <a:pt x="1220" y="464"/>
                  </a:cubicBezTo>
                  <a:cubicBezTo>
                    <a:pt x="1224" y="467"/>
                    <a:pt x="1225" y="474"/>
                    <a:pt x="1226" y="479"/>
                  </a:cubicBezTo>
                  <a:cubicBezTo>
                    <a:pt x="1217" y="474"/>
                    <a:pt x="1211" y="475"/>
                    <a:pt x="1215" y="485"/>
                  </a:cubicBezTo>
                  <a:cubicBezTo>
                    <a:pt x="1218" y="493"/>
                    <a:pt x="1221" y="499"/>
                    <a:pt x="1223" y="507"/>
                  </a:cubicBezTo>
                  <a:cubicBezTo>
                    <a:pt x="1218" y="503"/>
                    <a:pt x="1215" y="500"/>
                    <a:pt x="1211" y="495"/>
                  </a:cubicBezTo>
                  <a:cubicBezTo>
                    <a:pt x="1209" y="491"/>
                    <a:pt x="1206" y="479"/>
                    <a:pt x="1199" y="489"/>
                  </a:cubicBezTo>
                  <a:cubicBezTo>
                    <a:pt x="1195" y="486"/>
                    <a:pt x="1192" y="480"/>
                    <a:pt x="1187" y="481"/>
                  </a:cubicBezTo>
                  <a:cubicBezTo>
                    <a:pt x="1182" y="491"/>
                    <a:pt x="1193" y="494"/>
                    <a:pt x="1196" y="501"/>
                  </a:cubicBezTo>
                  <a:cubicBezTo>
                    <a:pt x="1189" y="502"/>
                    <a:pt x="1191" y="517"/>
                    <a:pt x="1189" y="522"/>
                  </a:cubicBezTo>
                  <a:cubicBezTo>
                    <a:pt x="1188" y="525"/>
                    <a:pt x="1185" y="526"/>
                    <a:pt x="1184" y="530"/>
                  </a:cubicBezTo>
                  <a:cubicBezTo>
                    <a:pt x="1183" y="534"/>
                    <a:pt x="1184" y="539"/>
                    <a:pt x="1184" y="543"/>
                  </a:cubicBezTo>
                  <a:cubicBezTo>
                    <a:pt x="1175" y="540"/>
                    <a:pt x="1167" y="511"/>
                    <a:pt x="1162" y="502"/>
                  </a:cubicBezTo>
                  <a:cubicBezTo>
                    <a:pt x="1155" y="489"/>
                    <a:pt x="1140" y="482"/>
                    <a:pt x="1133" y="469"/>
                  </a:cubicBezTo>
                  <a:cubicBezTo>
                    <a:pt x="1134" y="468"/>
                    <a:pt x="1135" y="466"/>
                    <a:pt x="1136" y="465"/>
                  </a:cubicBezTo>
                  <a:cubicBezTo>
                    <a:pt x="1130" y="461"/>
                    <a:pt x="1125" y="457"/>
                    <a:pt x="1124" y="450"/>
                  </a:cubicBezTo>
                  <a:cubicBezTo>
                    <a:pt x="1123" y="447"/>
                    <a:pt x="1128" y="444"/>
                    <a:pt x="1126" y="441"/>
                  </a:cubicBezTo>
                  <a:cubicBezTo>
                    <a:pt x="1124" y="437"/>
                    <a:pt x="1119" y="438"/>
                    <a:pt x="1116" y="437"/>
                  </a:cubicBezTo>
                  <a:cubicBezTo>
                    <a:pt x="1100" y="427"/>
                    <a:pt x="1105" y="420"/>
                    <a:pt x="1106" y="404"/>
                  </a:cubicBezTo>
                  <a:cubicBezTo>
                    <a:pt x="1106" y="398"/>
                    <a:pt x="1105" y="390"/>
                    <a:pt x="1097" y="394"/>
                  </a:cubicBezTo>
                  <a:cubicBezTo>
                    <a:pt x="1092" y="396"/>
                    <a:pt x="1090" y="406"/>
                    <a:pt x="1088" y="410"/>
                  </a:cubicBezTo>
                  <a:cubicBezTo>
                    <a:pt x="1084" y="417"/>
                    <a:pt x="1073" y="431"/>
                    <a:pt x="1073" y="440"/>
                  </a:cubicBezTo>
                  <a:cubicBezTo>
                    <a:pt x="1082" y="438"/>
                    <a:pt x="1082" y="445"/>
                    <a:pt x="1076" y="448"/>
                  </a:cubicBezTo>
                  <a:cubicBezTo>
                    <a:pt x="1071" y="451"/>
                    <a:pt x="1062" y="449"/>
                    <a:pt x="1057" y="452"/>
                  </a:cubicBezTo>
                  <a:cubicBezTo>
                    <a:pt x="1052" y="455"/>
                    <a:pt x="1035" y="476"/>
                    <a:pt x="1042" y="479"/>
                  </a:cubicBezTo>
                  <a:cubicBezTo>
                    <a:pt x="1027" y="485"/>
                    <a:pt x="1020" y="497"/>
                    <a:pt x="1010" y="511"/>
                  </a:cubicBezTo>
                  <a:cubicBezTo>
                    <a:pt x="1012" y="511"/>
                    <a:pt x="1015" y="512"/>
                    <a:pt x="1017" y="512"/>
                  </a:cubicBezTo>
                  <a:cubicBezTo>
                    <a:pt x="1018" y="519"/>
                    <a:pt x="1014" y="533"/>
                    <a:pt x="1005" y="531"/>
                  </a:cubicBezTo>
                  <a:cubicBezTo>
                    <a:pt x="1005" y="543"/>
                    <a:pt x="1002" y="559"/>
                    <a:pt x="1005" y="570"/>
                  </a:cubicBezTo>
                  <a:cubicBezTo>
                    <a:pt x="1009" y="580"/>
                    <a:pt x="1017" y="586"/>
                    <a:pt x="1020" y="597"/>
                  </a:cubicBezTo>
                  <a:cubicBezTo>
                    <a:pt x="1022" y="604"/>
                    <a:pt x="1022" y="610"/>
                    <a:pt x="1023" y="617"/>
                  </a:cubicBezTo>
                  <a:cubicBezTo>
                    <a:pt x="1025" y="630"/>
                    <a:pt x="1024" y="621"/>
                    <a:pt x="1031" y="621"/>
                  </a:cubicBezTo>
                  <a:cubicBezTo>
                    <a:pt x="1041" y="622"/>
                    <a:pt x="1050" y="631"/>
                    <a:pt x="1050" y="643"/>
                  </a:cubicBezTo>
                  <a:cubicBezTo>
                    <a:pt x="1040" y="645"/>
                    <a:pt x="1035" y="645"/>
                    <a:pt x="1028" y="652"/>
                  </a:cubicBezTo>
                  <a:cubicBezTo>
                    <a:pt x="1024" y="655"/>
                    <a:pt x="1022" y="656"/>
                    <a:pt x="1018" y="659"/>
                  </a:cubicBezTo>
                  <a:cubicBezTo>
                    <a:pt x="1013" y="663"/>
                    <a:pt x="1010" y="663"/>
                    <a:pt x="1010" y="671"/>
                  </a:cubicBezTo>
                  <a:cubicBezTo>
                    <a:pt x="1003" y="672"/>
                    <a:pt x="1001" y="679"/>
                    <a:pt x="998" y="684"/>
                  </a:cubicBezTo>
                  <a:cubicBezTo>
                    <a:pt x="994" y="693"/>
                    <a:pt x="996" y="695"/>
                    <a:pt x="985" y="697"/>
                  </a:cubicBezTo>
                  <a:cubicBezTo>
                    <a:pt x="979" y="698"/>
                    <a:pt x="980" y="695"/>
                    <a:pt x="974" y="699"/>
                  </a:cubicBezTo>
                  <a:cubicBezTo>
                    <a:pt x="972" y="701"/>
                    <a:pt x="970" y="706"/>
                    <a:pt x="968" y="709"/>
                  </a:cubicBezTo>
                  <a:cubicBezTo>
                    <a:pt x="963" y="718"/>
                    <a:pt x="963" y="722"/>
                    <a:pt x="975" y="721"/>
                  </a:cubicBezTo>
                  <a:cubicBezTo>
                    <a:pt x="982" y="734"/>
                    <a:pt x="974" y="737"/>
                    <a:pt x="964" y="739"/>
                  </a:cubicBezTo>
                  <a:cubicBezTo>
                    <a:pt x="947" y="743"/>
                    <a:pt x="961" y="745"/>
                    <a:pt x="963" y="755"/>
                  </a:cubicBezTo>
                  <a:cubicBezTo>
                    <a:pt x="964" y="761"/>
                    <a:pt x="959" y="776"/>
                    <a:pt x="957" y="782"/>
                  </a:cubicBezTo>
                  <a:cubicBezTo>
                    <a:pt x="954" y="796"/>
                    <a:pt x="932" y="810"/>
                    <a:pt x="923" y="821"/>
                  </a:cubicBezTo>
                  <a:cubicBezTo>
                    <a:pt x="911" y="837"/>
                    <a:pt x="899" y="853"/>
                    <a:pt x="884" y="866"/>
                  </a:cubicBezTo>
                  <a:cubicBezTo>
                    <a:pt x="873" y="875"/>
                    <a:pt x="862" y="884"/>
                    <a:pt x="850" y="891"/>
                  </a:cubicBezTo>
                  <a:cubicBezTo>
                    <a:pt x="837" y="898"/>
                    <a:pt x="821" y="901"/>
                    <a:pt x="806" y="907"/>
                  </a:cubicBezTo>
                  <a:cubicBezTo>
                    <a:pt x="792" y="913"/>
                    <a:pt x="778" y="919"/>
                    <a:pt x="764" y="918"/>
                  </a:cubicBezTo>
                  <a:cubicBezTo>
                    <a:pt x="756" y="918"/>
                    <a:pt x="745" y="917"/>
                    <a:pt x="738" y="919"/>
                  </a:cubicBezTo>
                  <a:cubicBezTo>
                    <a:pt x="731" y="922"/>
                    <a:pt x="727" y="930"/>
                    <a:pt x="721" y="933"/>
                  </a:cubicBezTo>
                  <a:cubicBezTo>
                    <a:pt x="713" y="936"/>
                    <a:pt x="711" y="928"/>
                    <a:pt x="703" y="934"/>
                  </a:cubicBezTo>
                  <a:cubicBezTo>
                    <a:pt x="696" y="940"/>
                    <a:pt x="699" y="947"/>
                    <a:pt x="689" y="947"/>
                  </a:cubicBezTo>
                  <a:cubicBezTo>
                    <a:pt x="673" y="947"/>
                    <a:pt x="668" y="929"/>
                    <a:pt x="652" y="937"/>
                  </a:cubicBezTo>
                  <a:cubicBezTo>
                    <a:pt x="645" y="940"/>
                    <a:pt x="646" y="943"/>
                    <a:pt x="641" y="949"/>
                  </a:cubicBezTo>
                  <a:cubicBezTo>
                    <a:pt x="636" y="955"/>
                    <a:pt x="631" y="952"/>
                    <a:pt x="626" y="957"/>
                  </a:cubicBezTo>
                  <a:cubicBezTo>
                    <a:pt x="622" y="962"/>
                    <a:pt x="624" y="970"/>
                    <a:pt x="622" y="975"/>
                  </a:cubicBezTo>
                  <a:cubicBezTo>
                    <a:pt x="618" y="984"/>
                    <a:pt x="608" y="988"/>
                    <a:pt x="599" y="990"/>
                  </a:cubicBezTo>
                  <a:cubicBezTo>
                    <a:pt x="591" y="992"/>
                    <a:pt x="586" y="997"/>
                    <a:pt x="579" y="999"/>
                  </a:cubicBezTo>
                  <a:cubicBezTo>
                    <a:pt x="571" y="1001"/>
                    <a:pt x="562" y="1000"/>
                    <a:pt x="554" y="1003"/>
                  </a:cubicBezTo>
                  <a:cubicBezTo>
                    <a:pt x="546" y="1005"/>
                    <a:pt x="538" y="1004"/>
                    <a:pt x="530" y="1007"/>
                  </a:cubicBezTo>
                  <a:cubicBezTo>
                    <a:pt x="526" y="1009"/>
                    <a:pt x="516" y="1015"/>
                    <a:pt x="512" y="1018"/>
                  </a:cubicBezTo>
                  <a:cubicBezTo>
                    <a:pt x="505" y="1024"/>
                    <a:pt x="507" y="1031"/>
                    <a:pt x="502" y="1039"/>
                  </a:cubicBezTo>
                  <a:cubicBezTo>
                    <a:pt x="497" y="1046"/>
                    <a:pt x="489" y="1046"/>
                    <a:pt x="483" y="1052"/>
                  </a:cubicBezTo>
                  <a:cubicBezTo>
                    <a:pt x="480" y="1054"/>
                    <a:pt x="480" y="1057"/>
                    <a:pt x="477" y="1059"/>
                  </a:cubicBezTo>
                  <a:cubicBezTo>
                    <a:pt x="474" y="1061"/>
                    <a:pt x="468" y="1061"/>
                    <a:pt x="465" y="1062"/>
                  </a:cubicBezTo>
                  <a:cubicBezTo>
                    <a:pt x="458" y="1065"/>
                    <a:pt x="451" y="1074"/>
                    <a:pt x="443" y="1072"/>
                  </a:cubicBezTo>
                  <a:cubicBezTo>
                    <a:pt x="440" y="1071"/>
                    <a:pt x="437" y="1066"/>
                    <a:pt x="434" y="1066"/>
                  </a:cubicBezTo>
                  <a:cubicBezTo>
                    <a:pt x="428" y="1066"/>
                    <a:pt x="428" y="1072"/>
                    <a:pt x="424" y="1072"/>
                  </a:cubicBezTo>
                  <a:cubicBezTo>
                    <a:pt x="420" y="1073"/>
                    <a:pt x="419" y="1071"/>
                    <a:pt x="415" y="1067"/>
                  </a:cubicBezTo>
                  <a:cubicBezTo>
                    <a:pt x="412" y="1064"/>
                    <a:pt x="412" y="1059"/>
                    <a:pt x="410" y="1057"/>
                  </a:cubicBezTo>
                  <a:cubicBezTo>
                    <a:pt x="408" y="1054"/>
                    <a:pt x="411" y="1053"/>
                    <a:pt x="404" y="1054"/>
                  </a:cubicBezTo>
                  <a:cubicBezTo>
                    <a:pt x="402" y="1054"/>
                    <a:pt x="397" y="1058"/>
                    <a:pt x="394" y="1059"/>
                  </a:cubicBezTo>
                  <a:cubicBezTo>
                    <a:pt x="390" y="1060"/>
                    <a:pt x="387" y="1058"/>
                    <a:pt x="383" y="1059"/>
                  </a:cubicBezTo>
                  <a:cubicBezTo>
                    <a:pt x="379" y="1060"/>
                    <a:pt x="377" y="1064"/>
                    <a:pt x="372" y="1063"/>
                  </a:cubicBezTo>
                  <a:cubicBezTo>
                    <a:pt x="362" y="1061"/>
                    <a:pt x="370" y="1054"/>
                    <a:pt x="369" y="1046"/>
                  </a:cubicBezTo>
                  <a:cubicBezTo>
                    <a:pt x="368" y="1035"/>
                    <a:pt x="360" y="1034"/>
                    <a:pt x="358" y="1045"/>
                  </a:cubicBezTo>
                  <a:cubicBezTo>
                    <a:pt x="356" y="1055"/>
                    <a:pt x="363" y="1055"/>
                    <a:pt x="355" y="1064"/>
                  </a:cubicBezTo>
                  <a:cubicBezTo>
                    <a:pt x="351" y="1069"/>
                    <a:pt x="348" y="1075"/>
                    <a:pt x="343" y="1079"/>
                  </a:cubicBezTo>
                  <a:cubicBezTo>
                    <a:pt x="339" y="1083"/>
                    <a:pt x="332" y="1083"/>
                    <a:pt x="327" y="1086"/>
                  </a:cubicBezTo>
                  <a:cubicBezTo>
                    <a:pt x="318" y="1092"/>
                    <a:pt x="314" y="1095"/>
                    <a:pt x="303" y="1096"/>
                  </a:cubicBezTo>
                  <a:cubicBezTo>
                    <a:pt x="294" y="1096"/>
                    <a:pt x="285" y="1095"/>
                    <a:pt x="281" y="1105"/>
                  </a:cubicBezTo>
                  <a:cubicBezTo>
                    <a:pt x="279" y="1108"/>
                    <a:pt x="281" y="1113"/>
                    <a:pt x="279" y="1116"/>
                  </a:cubicBezTo>
                  <a:cubicBezTo>
                    <a:pt x="277" y="1120"/>
                    <a:pt x="272" y="1119"/>
                    <a:pt x="268" y="1121"/>
                  </a:cubicBezTo>
                  <a:cubicBezTo>
                    <a:pt x="256" y="1127"/>
                    <a:pt x="254" y="1146"/>
                    <a:pt x="248" y="1157"/>
                  </a:cubicBezTo>
                  <a:cubicBezTo>
                    <a:pt x="246" y="1162"/>
                    <a:pt x="249" y="1160"/>
                    <a:pt x="244" y="1164"/>
                  </a:cubicBezTo>
                  <a:cubicBezTo>
                    <a:pt x="242" y="1166"/>
                    <a:pt x="236" y="1168"/>
                    <a:pt x="233" y="1171"/>
                  </a:cubicBezTo>
                  <a:cubicBezTo>
                    <a:pt x="226" y="1176"/>
                    <a:pt x="222" y="1181"/>
                    <a:pt x="218" y="1188"/>
                  </a:cubicBezTo>
                  <a:cubicBezTo>
                    <a:pt x="214" y="1193"/>
                    <a:pt x="211" y="1201"/>
                    <a:pt x="207" y="1205"/>
                  </a:cubicBezTo>
                  <a:cubicBezTo>
                    <a:pt x="202" y="1209"/>
                    <a:pt x="192" y="1214"/>
                    <a:pt x="185" y="1216"/>
                  </a:cubicBezTo>
                  <a:cubicBezTo>
                    <a:pt x="177" y="1219"/>
                    <a:pt x="170" y="1219"/>
                    <a:pt x="163" y="1224"/>
                  </a:cubicBezTo>
                  <a:cubicBezTo>
                    <a:pt x="160" y="1227"/>
                    <a:pt x="157" y="1231"/>
                    <a:pt x="153" y="1233"/>
                  </a:cubicBezTo>
                  <a:cubicBezTo>
                    <a:pt x="150" y="1235"/>
                    <a:pt x="145" y="1234"/>
                    <a:pt x="141" y="1236"/>
                  </a:cubicBezTo>
                  <a:cubicBezTo>
                    <a:pt x="126" y="1243"/>
                    <a:pt x="115" y="1256"/>
                    <a:pt x="111" y="1271"/>
                  </a:cubicBezTo>
                  <a:cubicBezTo>
                    <a:pt x="107" y="1286"/>
                    <a:pt x="108" y="1303"/>
                    <a:pt x="103" y="1318"/>
                  </a:cubicBezTo>
                  <a:cubicBezTo>
                    <a:pt x="101" y="1324"/>
                    <a:pt x="99" y="1335"/>
                    <a:pt x="95" y="1340"/>
                  </a:cubicBezTo>
                  <a:cubicBezTo>
                    <a:pt x="89" y="1348"/>
                    <a:pt x="84" y="1342"/>
                    <a:pt x="76" y="1345"/>
                  </a:cubicBezTo>
                  <a:cubicBezTo>
                    <a:pt x="71" y="1347"/>
                    <a:pt x="74" y="1352"/>
                    <a:pt x="67" y="1352"/>
                  </a:cubicBezTo>
                  <a:cubicBezTo>
                    <a:pt x="64" y="1352"/>
                    <a:pt x="59" y="1345"/>
                    <a:pt x="59" y="1343"/>
                  </a:cubicBezTo>
                  <a:cubicBezTo>
                    <a:pt x="58" y="1335"/>
                    <a:pt x="69" y="1330"/>
                    <a:pt x="67" y="1319"/>
                  </a:cubicBezTo>
                  <a:cubicBezTo>
                    <a:pt x="58" y="1315"/>
                    <a:pt x="48" y="1303"/>
                    <a:pt x="48" y="1294"/>
                  </a:cubicBezTo>
                  <a:cubicBezTo>
                    <a:pt x="48" y="1286"/>
                    <a:pt x="55" y="1283"/>
                    <a:pt x="57" y="1276"/>
                  </a:cubicBezTo>
                  <a:cubicBezTo>
                    <a:pt x="58" y="1272"/>
                    <a:pt x="60" y="1261"/>
                    <a:pt x="58" y="1259"/>
                  </a:cubicBezTo>
                  <a:cubicBezTo>
                    <a:pt x="58" y="1259"/>
                    <a:pt x="35" y="1280"/>
                    <a:pt x="33" y="1283"/>
                  </a:cubicBezTo>
                  <a:cubicBezTo>
                    <a:pt x="25" y="1291"/>
                    <a:pt x="24" y="1302"/>
                    <a:pt x="23" y="1313"/>
                  </a:cubicBezTo>
                  <a:cubicBezTo>
                    <a:pt x="22" y="1326"/>
                    <a:pt x="21" y="1336"/>
                    <a:pt x="15" y="1347"/>
                  </a:cubicBezTo>
                  <a:cubicBezTo>
                    <a:pt x="11" y="1356"/>
                    <a:pt x="0" y="1363"/>
                    <a:pt x="2" y="1374"/>
                  </a:cubicBezTo>
                  <a:cubicBezTo>
                    <a:pt x="3" y="1387"/>
                    <a:pt x="14" y="1385"/>
                    <a:pt x="21" y="1392"/>
                  </a:cubicBezTo>
                  <a:cubicBezTo>
                    <a:pt x="26" y="1396"/>
                    <a:pt x="28" y="1405"/>
                    <a:pt x="31" y="1411"/>
                  </a:cubicBezTo>
                  <a:cubicBezTo>
                    <a:pt x="34" y="1418"/>
                    <a:pt x="38" y="1424"/>
                    <a:pt x="37" y="1432"/>
                  </a:cubicBezTo>
                  <a:cubicBezTo>
                    <a:pt x="36" y="1440"/>
                    <a:pt x="28" y="1444"/>
                    <a:pt x="29" y="1452"/>
                  </a:cubicBezTo>
                  <a:cubicBezTo>
                    <a:pt x="30" y="1458"/>
                    <a:pt x="38" y="1465"/>
                    <a:pt x="40" y="1471"/>
                  </a:cubicBezTo>
                  <a:cubicBezTo>
                    <a:pt x="43" y="1481"/>
                    <a:pt x="38" y="1482"/>
                    <a:pt x="35" y="1491"/>
                  </a:cubicBezTo>
                  <a:cubicBezTo>
                    <a:pt x="32" y="1499"/>
                    <a:pt x="35" y="1503"/>
                    <a:pt x="30" y="1511"/>
                  </a:cubicBezTo>
                  <a:cubicBezTo>
                    <a:pt x="27" y="1517"/>
                    <a:pt x="23" y="1523"/>
                    <a:pt x="20" y="1530"/>
                  </a:cubicBezTo>
                  <a:cubicBezTo>
                    <a:pt x="13" y="1545"/>
                    <a:pt x="10" y="1558"/>
                    <a:pt x="12" y="1575"/>
                  </a:cubicBezTo>
                  <a:cubicBezTo>
                    <a:pt x="14" y="1591"/>
                    <a:pt x="10" y="1604"/>
                    <a:pt x="13" y="1620"/>
                  </a:cubicBezTo>
                  <a:cubicBezTo>
                    <a:pt x="16" y="1635"/>
                    <a:pt x="25" y="1644"/>
                    <a:pt x="37" y="1655"/>
                  </a:cubicBezTo>
                  <a:cubicBezTo>
                    <a:pt x="50" y="1668"/>
                    <a:pt x="58" y="1676"/>
                    <a:pt x="62" y="1694"/>
                  </a:cubicBezTo>
                  <a:cubicBezTo>
                    <a:pt x="64" y="1705"/>
                    <a:pt x="66" y="1706"/>
                    <a:pt x="75" y="1711"/>
                  </a:cubicBezTo>
                  <a:cubicBezTo>
                    <a:pt x="82" y="1715"/>
                    <a:pt x="86" y="1719"/>
                    <a:pt x="89" y="1726"/>
                  </a:cubicBezTo>
                  <a:cubicBezTo>
                    <a:pt x="92" y="1733"/>
                    <a:pt x="92" y="1740"/>
                    <a:pt x="97" y="1747"/>
                  </a:cubicBezTo>
                  <a:cubicBezTo>
                    <a:pt x="102" y="1754"/>
                    <a:pt x="107" y="1759"/>
                    <a:pt x="112" y="1767"/>
                  </a:cubicBezTo>
                  <a:cubicBezTo>
                    <a:pt x="120" y="1780"/>
                    <a:pt x="131" y="1792"/>
                    <a:pt x="139" y="1805"/>
                  </a:cubicBezTo>
                  <a:cubicBezTo>
                    <a:pt x="149" y="1821"/>
                    <a:pt x="145" y="1837"/>
                    <a:pt x="151" y="1854"/>
                  </a:cubicBezTo>
                  <a:cubicBezTo>
                    <a:pt x="153" y="1861"/>
                    <a:pt x="154" y="1864"/>
                    <a:pt x="154" y="1872"/>
                  </a:cubicBezTo>
                  <a:cubicBezTo>
                    <a:pt x="148" y="1875"/>
                    <a:pt x="149" y="1884"/>
                    <a:pt x="140" y="1884"/>
                  </a:cubicBezTo>
                  <a:cubicBezTo>
                    <a:pt x="131" y="1883"/>
                    <a:pt x="129" y="1874"/>
                    <a:pt x="127" y="1868"/>
                  </a:cubicBezTo>
                  <a:cubicBezTo>
                    <a:pt x="124" y="1860"/>
                    <a:pt x="120" y="1854"/>
                    <a:pt x="116" y="1846"/>
                  </a:cubicBezTo>
                  <a:cubicBezTo>
                    <a:pt x="114" y="1840"/>
                    <a:pt x="113" y="1831"/>
                    <a:pt x="105" y="1829"/>
                  </a:cubicBezTo>
                  <a:cubicBezTo>
                    <a:pt x="105" y="1836"/>
                    <a:pt x="105" y="1842"/>
                    <a:pt x="105" y="1849"/>
                  </a:cubicBezTo>
                  <a:cubicBezTo>
                    <a:pt x="103" y="1850"/>
                    <a:pt x="102" y="1851"/>
                    <a:pt x="101" y="1853"/>
                  </a:cubicBezTo>
                  <a:cubicBezTo>
                    <a:pt x="88" y="1860"/>
                    <a:pt x="91" y="1815"/>
                    <a:pt x="85" y="1807"/>
                  </a:cubicBezTo>
                  <a:cubicBezTo>
                    <a:pt x="79" y="1799"/>
                    <a:pt x="73" y="1797"/>
                    <a:pt x="68" y="1787"/>
                  </a:cubicBezTo>
                  <a:cubicBezTo>
                    <a:pt x="65" y="1782"/>
                    <a:pt x="65" y="1782"/>
                    <a:pt x="61" y="1778"/>
                  </a:cubicBezTo>
                  <a:cubicBezTo>
                    <a:pt x="57" y="1774"/>
                    <a:pt x="54" y="1771"/>
                    <a:pt x="53" y="1765"/>
                  </a:cubicBezTo>
                  <a:cubicBezTo>
                    <a:pt x="40" y="1769"/>
                    <a:pt x="42" y="1796"/>
                    <a:pt x="48" y="1805"/>
                  </a:cubicBezTo>
                  <a:cubicBezTo>
                    <a:pt x="50" y="1807"/>
                    <a:pt x="54" y="1808"/>
                    <a:pt x="55" y="1811"/>
                  </a:cubicBezTo>
                  <a:cubicBezTo>
                    <a:pt x="57" y="1814"/>
                    <a:pt x="57" y="1819"/>
                    <a:pt x="58" y="1822"/>
                  </a:cubicBezTo>
                  <a:cubicBezTo>
                    <a:pt x="60" y="1829"/>
                    <a:pt x="65" y="1838"/>
                    <a:pt x="70" y="1843"/>
                  </a:cubicBezTo>
                  <a:cubicBezTo>
                    <a:pt x="80" y="1855"/>
                    <a:pt x="87" y="1862"/>
                    <a:pt x="101" y="1869"/>
                  </a:cubicBezTo>
                  <a:cubicBezTo>
                    <a:pt x="117" y="1877"/>
                    <a:pt x="113" y="1890"/>
                    <a:pt x="113" y="1906"/>
                  </a:cubicBezTo>
                  <a:cubicBezTo>
                    <a:pt x="111" y="1907"/>
                    <a:pt x="106" y="1907"/>
                    <a:pt x="105" y="1908"/>
                  </a:cubicBezTo>
                  <a:cubicBezTo>
                    <a:pt x="103" y="1910"/>
                    <a:pt x="101" y="1914"/>
                    <a:pt x="99" y="1915"/>
                  </a:cubicBezTo>
                  <a:cubicBezTo>
                    <a:pt x="90" y="1918"/>
                    <a:pt x="90" y="1912"/>
                    <a:pt x="87" y="1906"/>
                  </a:cubicBezTo>
                  <a:cubicBezTo>
                    <a:pt x="84" y="1900"/>
                    <a:pt x="81" y="1898"/>
                    <a:pt x="78" y="1892"/>
                  </a:cubicBezTo>
                  <a:cubicBezTo>
                    <a:pt x="75" y="1886"/>
                    <a:pt x="77" y="1881"/>
                    <a:pt x="69" y="1879"/>
                  </a:cubicBezTo>
                  <a:cubicBezTo>
                    <a:pt x="69" y="1880"/>
                    <a:pt x="68" y="1881"/>
                    <a:pt x="68" y="1882"/>
                  </a:cubicBezTo>
                  <a:cubicBezTo>
                    <a:pt x="65" y="1878"/>
                    <a:pt x="65" y="1874"/>
                    <a:pt x="63" y="1869"/>
                  </a:cubicBezTo>
                  <a:cubicBezTo>
                    <a:pt x="60" y="1863"/>
                    <a:pt x="58" y="1865"/>
                    <a:pt x="54" y="1861"/>
                  </a:cubicBezTo>
                  <a:cubicBezTo>
                    <a:pt x="49" y="1855"/>
                    <a:pt x="49" y="1840"/>
                    <a:pt x="39" y="1842"/>
                  </a:cubicBezTo>
                  <a:cubicBezTo>
                    <a:pt x="38" y="1851"/>
                    <a:pt x="48" y="1864"/>
                    <a:pt x="42" y="1871"/>
                  </a:cubicBezTo>
                  <a:cubicBezTo>
                    <a:pt x="39" y="1869"/>
                    <a:pt x="37" y="1865"/>
                    <a:pt x="33" y="1864"/>
                  </a:cubicBezTo>
                  <a:cubicBezTo>
                    <a:pt x="28" y="1862"/>
                    <a:pt x="25" y="1864"/>
                    <a:pt x="21" y="1860"/>
                  </a:cubicBezTo>
                  <a:cubicBezTo>
                    <a:pt x="14" y="1868"/>
                    <a:pt x="24" y="1873"/>
                    <a:pt x="29" y="1879"/>
                  </a:cubicBezTo>
                  <a:cubicBezTo>
                    <a:pt x="31" y="1882"/>
                    <a:pt x="33" y="1886"/>
                    <a:pt x="36" y="1888"/>
                  </a:cubicBezTo>
                  <a:cubicBezTo>
                    <a:pt x="40" y="1891"/>
                    <a:pt x="45" y="1888"/>
                    <a:pt x="49" y="1891"/>
                  </a:cubicBezTo>
                  <a:cubicBezTo>
                    <a:pt x="52" y="1894"/>
                    <a:pt x="50" y="1899"/>
                    <a:pt x="52" y="1902"/>
                  </a:cubicBezTo>
                  <a:cubicBezTo>
                    <a:pt x="55" y="1905"/>
                    <a:pt x="60" y="1903"/>
                    <a:pt x="63" y="1906"/>
                  </a:cubicBezTo>
                  <a:cubicBezTo>
                    <a:pt x="66" y="1908"/>
                    <a:pt x="65" y="1913"/>
                    <a:pt x="68" y="1915"/>
                  </a:cubicBezTo>
                  <a:cubicBezTo>
                    <a:pt x="70" y="1918"/>
                    <a:pt x="75" y="1919"/>
                    <a:pt x="78" y="1920"/>
                  </a:cubicBezTo>
                  <a:cubicBezTo>
                    <a:pt x="90" y="1926"/>
                    <a:pt x="95" y="1936"/>
                    <a:pt x="104" y="1947"/>
                  </a:cubicBezTo>
                  <a:cubicBezTo>
                    <a:pt x="110" y="1954"/>
                    <a:pt x="110" y="1962"/>
                    <a:pt x="118" y="1967"/>
                  </a:cubicBezTo>
                  <a:cubicBezTo>
                    <a:pt x="126" y="1972"/>
                    <a:pt x="132" y="1974"/>
                    <a:pt x="138" y="1982"/>
                  </a:cubicBezTo>
                  <a:cubicBezTo>
                    <a:pt x="149" y="1995"/>
                    <a:pt x="155" y="2006"/>
                    <a:pt x="159" y="2022"/>
                  </a:cubicBezTo>
                  <a:cubicBezTo>
                    <a:pt x="163" y="2039"/>
                    <a:pt x="172" y="2048"/>
                    <a:pt x="170" y="2066"/>
                  </a:cubicBezTo>
                  <a:cubicBezTo>
                    <a:pt x="168" y="2082"/>
                    <a:pt x="178" y="2094"/>
                    <a:pt x="184" y="2107"/>
                  </a:cubicBezTo>
                  <a:cubicBezTo>
                    <a:pt x="199" y="2139"/>
                    <a:pt x="245" y="2143"/>
                    <a:pt x="247" y="2184"/>
                  </a:cubicBezTo>
                  <a:cubicBezTo>
                    <a:pt x="247" y="2187"/>
                    <a:pt x="249" y="2194"/>
                    <a:pt x="248" y="2196"/>
                  </a:cubicBezTo>
                  <a:cubicBezTo>
                    <a:pt x="247" y="2200"/>
                    <a:pt x="241" y="2199"/>
                    <a:pt x="240" y="2202"/>
                  </a:cubicBezTo>
                  <a:cubicBezTo>
                    <a:pt x="239" y="2208"/>
                    <a:pt x="254" y="2213"/>
                    <a:pt x="258" y="2216"/>
                  </a:cubicBezTo>
                  <a:cubicBezTo>
                    <a:pt x="272" y="2227"/>
                    <a:pt x="279" y="2240"/>
                    <a:pt x="286" y="2256"/>
                  </a:cubicBezTo>
                  <a:cubicBezTo>
                    <a:pt x="292" y="2270"/>
                    <a:pt x="304" y="2279"/>
                    <a:pt x="310" y="2294"/>
                  </a:cubicBezTo>
                  <a:cubicBezTo>
                    <a:pt x="313" y="2304"/>
                    <a:pt x="310" y="2309"/>
                    <a:pt x="311" y="2318"/>
                  </a:cubicBezTo>
                  <a:cubicBezTo>
                    <a:pt x="312" y="2325"/>
                    <a:pt x="318" y="2331"/>
                    <a:pt x="321" y="2338"/>
                  </a:cubicBezTo>
                  <a:cubicBezTo>
                    <a:pt x="323" y="2346"/>
                    <a:pt x="323" y="2354"/>
                    <a:pt x="324" y="2362"/>
                  </a:cubicBezTo>
                  <a:cubicBezTo>
                    <a:pt x="325" y="2369"/>
                    <a:pt x="328" y="2376"/>
                    <a:pt x="328" y="2382"/>
                  </a:cubicBezTo>
                  <a:cubicBezTo>
                    <a:pt x="328" y="2387"/>
                    <a:pt x="326" y="2389"/>
                    <a:pt x="327" y="2394"/>
                  </a:cubicBezTo>
                  <a:cubicBezTo>
                    <a:pt x="328" y="2398"/>
                    <a:pt x="331" y="2399"/>
                    <a:pt x="332" y="2403"/>
                  </a:cubicBezTo>
                  <a:cubicBezTo>
                    <a:pt x="334" y="2414"/>
                    <a:pt x="329" y="2417"/>
                    <a:pt x="336" y="2427"/>
                  </a:cubicBezTo>
                  <a:cubicBezTo>
                    <a:pt x="337" y="2428"/>
                    <a:pt x="339" y="2428"/>
                    <a:pt x="340" y="2428"/>
                  </a:cubicBezTo>
                  <a:cubicBezTo>
                    <a:pt x="344" y="2438"/>
                    <a:pt x="348" y="2446"/>
                    <a:pt x="355" y="2455"/>
                  </a:cubicBezTo>
                  <a:cubicBezTo>
                    <a:pt x="360" y="2462"/>
                    <a:pt x="363" y="2469"/>
                    <a:pt x="367" y="2476"/>
                  </a:cubicBezTo>
                  <a:cubicBezTo>
                    <a:pt x="376" y="2492"/>
                    <a:pt x="391" y="2503"/>
                    <a:pt x="392" y="2522"/>
                  </a:cubicBezTo>
                  <a:cubicBezTo>
                    <a:pt x="393" y="2533"/>
                    <a:pt x="391" y="2532"/>
                    <a:pt x="402" y="2538"/>
                  </a:cubicBezTo>
                  <a:cubicBezTo>
                    <a:pt x="415" y="2546"/>
                    <a:pt x="421" y="2558"/>
                    <a:pt x="429" y="2570"/>
                  </a:cubicBezTo>
                  <a:cubicBezTo>
                    <a:pt x="433" y="2576"/>
                    <a:pt x="440" y="2578"/>
                    <a:pt x="444" y="2585"/>
                  </a:cubicBezTo>
                  <a:cubicBezTo>
                    <a:pt x="447" y="2591"/>
                    <a:pt x="447" y="2600"/>
                    <a:pt x="447" y="2607"/>
                  </a:cubicBezTo>
                  <a:cubicBezTo>
                    <a:pt x="447" y="2615"/>
                    <a:pt x="445" y="2625"/>
                    <a:pt x="446" y="2632"/>
                  </a:cubicBezTo>
                  <a:cubicBezTo>
                    <a:pt x="448" y="2640"/>
                    <a:pt x="454" y="2646"/>
                    <a:pt x="451" y="2655"/>
                  </a:cubicBezTo>
                  <a:cubicBezTo>
                    <a:pt x="451" y="2657"/>
                    <a:pt x="452" y="2659"/>
                    <a:pt x="452" y="2660"/>
                  </a:cubicBezTo>
                  <a:cubicBezTo>
                    <a:pt x="450" y="2659"/>
                    <a:pt x="448" y="2660"/>
                    <a:pt x="446" y="2660"/>
                  </a:cubicBezTo>
                  <a:cubicBezTo>
                    <a:pt x="445" y="2667"/>
                    <a:pt x="452" y="2671"/>
                    <a:pt x="451" y="2678"/>
                  </a:cubicBezTo>
                  <a:cubicBezTo>
                    <a:pt x="451" y="2684"/>
                    <a:pt x="445" y="2689"/>
                    <a:pt x="443" y="2695"/>
                  </a:cubicBezTo>
                  <a:cubicBezTo>
                    <a:pt x="438" y="2709"/>
                    <a:pt x="450" y="2712"/>
                    <a:pt x="452" y="2726"/>
                  </a:cubicBezTo>
                  <a:cubicBezTo>
                    <a:pt x="453" y="2734"/>
                    <a:pt x="450" y="2739"/>
                    <a:pt x="453" y="2747"/>
                  </a:cubicBezTo>
                  <a:cubicBezTo>
                    <a:pt x="455" y="2753"/>
                    <a:pt x="457" y="2759"/>
                    <a:pt x="459" y="2765"/>
                  </a:cubicBezTo>
                  <a:cubicBezTo>
                    <a:pt x="465" y="2779"/>
                    <a:pt x="467" y="2784"/>
                    <a:pt x="462" y="2800"/>
                  </a:cubicBezTo>
                  <a:cubicBezTo>
                    <a:pt x="457" y="2794"/>
                    <a:pt x="447" y="2797"/>
                    <a:pt x="441" y="2800"/>
                  </a:cubicBezTo>
                  <a:cubicBezTo>
                    <a:pt x="438" y="2810"/>
                    <a:pt x="456" y="2806"/>
                    <a:pt x="457" y="2817"/>
                  </a:cubicBezTo>
                  <a:cubicBezTo>
                    <a:pt x="458" y="2827"/>
                    <a:pt x="447" y="2832"/>
                    <a:pt x="442" y="2839"/>
                  </a:cubicBezTo>
                  <a:cubicBezTo>
                    <a:pt x="436" y="2848"/>
                    <a:pt x="438" y="2855"/>
                    <a:pt x="424" y="2855"/>
                  </a:cubicBezTo>
                  <a:cubicBezTo>
                    <a:pt x="411" y="2855"/>
                    <a:pt x="413" y="2843"/>
                    <a:pt x="403" y="2838"/>
                  </a:cubicBezTo>
                  <a:cubicBezTo>
                    <a:pt x="400" y="2846"/>
                    <a:pt x="400" y="2867"/>
                    <a:pt x="403" y="2875"/>
                  </a:cubicBezTo>
                  <a:cubicBezTo>
                    <a:pt x="406" y="2882"/>
                    <a:pt x="409" y="2882"/>
                    <a:pt x="409" y="2890"/>
                  </a:cubicBezTo>
                  <a:cubicBezTo>
                    <a:pt x="409" y="2895"/>
                    <a:pt x="405" y="2901"/>
                    <a:pt x="407" y="2907"/>
                  </a:cubicBezTo>
                  <a:cubicBezTo>
                    <a:pt x="410" y="2915"/>
                    <a:pt x="418" y="2924"/>
                    <a:pt x="422" y="2932"/>
                  </a:cubicBezTo>
                  <a:cubicBezTo>
                    <a:pt x="427" y="2941"/>
                    <a:pt x="431" y="2952"/>
                    <a:pt x="442" y="2954"/>
                  </a:cubicBezTo>
                  <a:cubicBezTo>
                    <a:pt x="443" y="2950"/>
                    <a:pt x="444" y="2946"/>
                    <a:pt x="444" y="2942"/>
                  </a:cubicBezTo>
                  <a:cubicBezTo>
                    <a:pt x="459" y="2936"/>
                    <a:pt x="473" y="2949"/>
                    <a:pt x="484" y="2956"/>
                  </a:cubicBezTo>
                  <a:cubicBezTo>
                    <a:pt x="490" y="2960"/>
                    <a:pt x="497" y="2964"/>
                    <a:pt x="504" y="2968"/>
                  </a:cubicBezTo>
                  <a:cubicBezTo>
                    <a:pt x="510" y="2971"/>
                    <a:pt x="516" y="2975"/>
                    <a:pt x="521" y="2979"/>
                  </a:cubicBezTo>
                  <a:cubicBezTo>
                    <a:pt x="527" y="2984"/>
                    <a:pt x="529" y="2990"/>
                    <a:pt x="534" y="2995"/>
                  </a:cubicBezTo>
                  <a:cubicBezTo>
                    <a:pt x="540" y="3000"/>
                    <a:pt x="545" y="3003"/>
                    <a:pt x="553" y="3003"/>
                  </a:cubicBezTo>
                  <a:cubicBezTo>
                    <a:pt x="561" y="3004"/>
                    <a:pt x="570" y="3003"/>
                    <a:pt x="578" y="3004"/>
                  </a:cubicBezTo>
                  <a:cubicBezTo>
                    <a:pt x="590" y="3006"/>
                    <a:pt x="587" y="3009"/>
                    <a:pt x="593" y="3017"/>
                  </a:cubicBezTo>
                  <a:cubicBezTo>
                    <a:pt x="598" y="3023"/>
                    <a:pt x="608" y="3027"/>
                    <a:pt x="615" y="3022"/>
                  </a:cubicBezTo>
                  <a:cubicBezTo>
                    <a:pt x="621" y="3018"/>
                    <a:pt x="618" y="3008"/>
                    <a:pt x="629" y="3012"/>
                  </a:cubicBezTo>
                  <a:cubicBezTo>
                    <a:pt x="636" y="3016"/>
                    <a:pt x="635" y="3023"/>
                    <a:pt x="646" y="3018"/>
                  </a:cubicBezTo>
                  <a:cubicBezTo>
                    <a:pt x="650" y="3016"/>
                    <a:pt x="650" y="3013"/>
                    <a:pt x="655" y="3012"/>
                  </a:cubicBezTo>
                  <a:cubicBezTo>
                    <a:pt x="660" y="3011"/>
                    <a:pt x="662" y="3016"/>
                    <a:pt x="666" y="3016"/>
                  </a:cubicBezTo>
                  <a:cubicBezTo>
                    <a:pt x="673" y="3016"/>
                    <a:pt x="679" y="3008"/>
                    <a:pt x="686" y="3006"/>
                  </a:cubicBezTo>
                  <a:cubicBezTo>
                    <a:pt x="689" y="3005"/>
                    <a:pt x="696" y="3003"/>
                    <a:pt x="698" y="3004"/>
                  </a:cubicBezTo>
                  <a:cubicBezTo>
                    <a:pt x="702" y="3005"/>
                    <a:pt x="701" y="3011"/>
                    <a:pt x="706" y="3013"/>
                  </a:cubicBezTo>
                  <a:cubicBezTo>
                    <a:pt x="715" y="3017"/>
                    <a:pt x="718" y="3007"/>
                    <a:pt x="725" y="3004"/>
                  </a:cubicBezTo>
                  <a:cubicBezTo>
                    <a:pt x="732" y="3000"/>
                    <a:pt x="736" y="3006"/>
                    <a:pt x="745" y="3006"/>
                  </a:cubicBezTo>
                  <a:cubicBezTo>
                    <a:pt x="750" y="3006"/>
                    <a:pt x="752" y="3005"/>
                    <a:pt x="756" y="3006"/>
                  </a:cubicBezTo>
                  <a:cubicBezTo>
                    <a:pt x="760" y="3007"/>
                    <a:pt x="760" y="3013"/>
                    <a:pt x="765" y="3008"/>
                  </a:cubicBezTo>
                  <a:cubicBezTo>
                    <a:pt x="775" y="3001"/>
                    <a:pt x="762" y="2995"/>
                    <a:pt x="777" y="2993"/>
                  </a:cubicBezTo>
                  <a:cubicBezTo>
                    <a:pt x="780" y="2993"/>
                    <a:pt x="785" y="2995"/>
                    <a:pt x="788" y="2993"/>
                  </a:cubicBezTo>
                  <a:cubicBezTo>
                    <a:pt x="794" y="2990"/>
                    <a:pt x="790" y="2989"/>
                    <a:pt x="793" y="2983"/>
                  </a:cubicBezTo>
                  <a:cubicBezTo>
                    <a:pt x="796" y="2978"/>
                    <a:pt x="796" y="2980"/>
                    <a:pt x="800" y="2976"/>
                  </a:cubicBezTo>
                  <a:cubicBezTo>
                    <a:pt x="805" y="2971"/>
                    <a:pt x="804" y="2972"/>
                    <a:pt x="807" y="2966"/>
                  </a:cubicBezTo>
                  <a:cubicBezTo>
                    <a:pt x="811" y="2956"/>
                    <a:pt x="817" y="2953"/>
                    <a:pt x="828" y="2947"/>
                  </a:cubicBezTo>
                  <a:cubicBezTo>
                    <a:pt x="840" y="2940"/>
                    <a:pt x="839" y="2937"/>
                    <a:pt x="842" y="2924"/>
                  </a:cubicBezTo>
                  <a:cubicBezTo>
                    <a:pt x="844" y="2915"/>
                    <a:pt x="854" y="2904"/>
                    <a:pt x="865" y="2905"/>
                  </a:cubicBezTo>
                  <a:cubicBezTo>
                    <a:pt x="873" y="2906"/>
                    <a:pt x="878" y="2921"/>
                    <a:pt x="883" y="2906"/>
                  </a:cubicBezTo>
                  <a:cubicBezTo>
                    <a:pt x="890" y="2905"/>
                    <a:pt x="891" y="2916"/>
                    <a:pt x="897" y="2909"/>
                  </a:cubicBezTo>
                  <a:cubicBezTo>
                    <a:pt x="897" y="2911"/>
                    <a:pt x="897" y="2912"/>
                    <a:pt x="897" y="2914"/>
                  </a:cubicBezTo>
                  <a:cubicBezTo>
                    <a:pt x="897" y="2914"/>
                    <a:pt x="900" y="2914"/>
                    <a:pt x="900" y="2914"/>
                  </a:cubicBezTo>
                  <a:cubicBezTo>
                    <a:pt x="902" y="2904"/>
                    <a:pt x="906" y="2908"/>
                    <a:pt x="910" y="2903"/>
                  </a:cubicBezTo>
                  <a:cubicBezTo>
                    <a:pt x="914" y="2899"/>
                    <a:pt x="914" y="2895"/>
                    <a:pt x="915" y="2889"/>
                  </a:cubicBezTo>
                  <a:cubicBezTo>
                    <a:pt x="926" y="2892"/>
                    <a:pt x="930" y="2886"/>
                    <a:pt x="923" y="2877"/>
                  </a:cubicBezTo>
                  <a:cubicBezTo>
                    <a:pt x="927" y="2872"/>
                    <a:pt x="928" y="2866"/>
                    <a:pt x="930" y="2860"/>
                  </a:cubicBezTo>
                  <a:cubicBezTo>
                    <a:pt x="932" y="2854"/>
                    <a:pt x="935" y="2851"/>
                    <a:pt x="939" y="2846"/>
                  </a:cubicBezTo>
                  <a:cubicBezTo>
                    <a:pt x="956" y="2823"/>
                    <a:pt x="982" y="2814"/>
                    <a:pt x="1011" y="2815"/>
                  </a:cubicBezTo>
                  <a:cubicBezTo>
                    <a:pt x="1021" y="2815"/>
                    <a:pt x="1024" y="2815"/>
                    <a:pt x="1033" y="2812"/>
                  </a:cubicBezTo>
                  <a:cubicBezTo>
                    <a:pt x="1040" y="2810"/>
                    <a:pt x="1049" y="2812"/>
                    <a:pt x="1057" y="2810"/>
                  </a:cubicBezTo>
                  <a:cubicBezTo>
                    <a:pt x="1065" y="2808"/>
                    <a:pt x="1073" y="2805"/>
                    <a:pt x="1081" y="2803"/>
                  </a:cubicBezTo>
                  <a:cubicBezTo>
                    <a:pt x="1084" y="2802"/>
                    <a:pt x="1089" y="2799"/>
                    <a:pt x="1092" y="2799"/>
                  </a:cubicBezTo>
                  <a:cubicBezTo>
                    <a:pt x="1098" y="2799"/>
                    <a:pt x="1097" y="2803"/>
                    <a:pt x="1101" y="2804"/>
                  </a:cubicBezTo>
                  <a:cubicBezTo>
                    <a:pt x="1109" y="2806"/>
                    <a:pt x="1111" y="2799"/>
                    <a:pt x="1119" y="2796"/>
                  </a:cubicBezTo>
                  <a:cubicBezTo>
                    <a:pt x="1127" y="2793"/>
                    <a:pt x="1136" y="2794"/>
                    <a:pt x="1144" y="2795"/>
                  </a:cubicBezTo>
                  <a:cubicBezTo>
                    <a:pt x="1149" y="2796"/>
                    <a:pt x="1152" y="2796"/>
                    <a:pt x="1157" y="2797"/>
                  </a:cubicBezTo>
                  <a:cubicBezTo>
                    <a:pt x="1159" y="2798"/>
                    <a:pt x="1160" y="2801"/>
                    <a:pt x="1162" y="2801"/>
                  </a:cubicBezTo>
                  <a:cubicBezTo>
                    <a:pt x="1165" y="2802"/>
                    <a:pt x="1167" y="2799"/>
                    <a:pt x="1170" y="2799"/>
                  </a:cubicBezTo>
                  <a:cubicBezTo>
                    <a:pt x="1179" y="2800"/>
                    <a:pt x="1190" y="2812"/>
                    <a:pt x="1189" y="2794"/>
                  </a:cubicBezTo>
                  <a:cubicBezTo>
                    <a:pt x="1200" y="2791"/>
                    <a:pt x="1206" y="2807"/>
                    <a:pt x="1208" y="2815"/>
                  </a:cubicBezTo>
                  <a:cubicBezTo>
                    <a:pt x="1215" y="2815"/>
                    <a:pt x="1223" y="2816"/>
                    <a:pt x="1229" y="2810"/>
                  </a:cubicBezTo>
                  <a:cubicBezTo>
                    <a:pt x="1234" y="2804"/>
                    <a:pt x="1232" y="2797"/>
                    <a:pt x="1242" y="2795"/>
                  </a:cubicBezTo>
                  <a:cubicBezTo>
                    <a:pt x="1252" y="2810"/>
                    <a:pt x="1258" y="2797"/>
                    <a:pt x="1270" y="2793"/>
                  </a:cubicBezTo>
                  <a:cubicBezTo>
                    <a:pt x="1276" y="2791"/>
                    <a:pt x="1284" y="2794"/>
                    <a:pt x="1289" y="2793"/>
                  </a:cubicBezTo>
                  <a:cubicBezTo>
                    <a:pt x="1299" y="2791"/>
                    <a:pt x="1316" y="2782"/>
                    <a:pt x="1325" y="2792"/>
                  </a:cubicBezTo>
                  <a:cubicBezTo>
                    <a:pt x="1330" y="2798"/>
                    <a:pt x="1327" y="2810"/>
                    <a:pt x="1337" y="2800"/>
                  </a:cubicBezTo>
                  <a:cubicBezTo>
                    <a:pt x="1342" y="2795"/>
                    <a:pt x="1340" y="2787"/>
                    <a:pt x="1347" y="2783"/>
                  </a:cubicBezTo>
                  <a:cubicBezTo>
                    <a:pt x="1355" y="2778"/>
                    <a:pt x="1362" y="2788"/>
                    <a:pt x="1369" y="2787"/>
                  </a:cubicBezTo>
                  <a:cubicBezTo>
                    <a:pt x="1375" y="2787"/>
                    <a:pt x="1372" y="2784"/>
                    <a:pt x="1376" y="2781"/>
                  </a:cubicBezTo>
                  <a:cubicBezTo>
                    <a:pt x="1380" y="2778"/>
                    <a:pt x="1381" y="2778"/>
                    <a:pt x="1386" y="2775"/>
                  </a:cubicBezTo>
                  <a:cubicBezTo>
                    <a:pt x="1394" y="2771"/>
                    <a:pt x="1393" y="2769"/>
                    <a:pt x="1397" y="2760"/>
                  </a:cubicBezTo>
                  <a:cubicBezTo>
                    <a:pt x="1402" y="2747"/>
                    <a:pt x="1416" y="2739"/>
                    <a:pt x="1421" y="2726"/>
                  </a:cubicBezTo>
                  <a:cubicBezTo>
                    <a:pt x="1427" y="2712"/>
                    <a:pt x="1419" y="2693"/>
                    <a:pt x="1423" y="2678"/>
                  </a:cubicBezTo>
                  <a:cubicBezTo>
                    <a:pt x="1427" y="2665"/>
                    <a:pt x="1436" y="2647"/>
                    <a:pt x="1451" y="2642"/>
                  </a:cubicBezTo>
                  <a:cubicBezTo>
                    <a:pt x="1466" y="2636"/>
                    <a:pt x="1482" y="2636"/>
                    <a:pt x="1498" y="2636"/>
                  </a:cubicBezTo>
                  <a:cubicBezTo>
                    <a:pt x="1511" y="2635"/>
                    <a:pt x="1525" y="2618"/>
                    <a:pt x="1537" y="2610"/>
                  </a:cubicBezTo>
                  <a:cubicBezTo>
                    <a:pt x="1552" y="2600"/>
                    <a:pt x="1562" y="2589"/>
                    <a:pt x="1580" y="2585"/>
                  </a:cubicBezTo>
                  <a:cubicBezTo>
                    <a:pt x="1595" y="2582"/>
                    <a:pt x="1610" y="2568"/>
                    <a:pt x="1623" y="2559"/>
                  </a:cubicBezTo>
                  <a:cubicBezTo>
                    <a:pt x="1638" y="2549"/>
                    <a:pt x="1652" y="2542"/>
                    <a:pt x="1670" y="2539"/>
                  </a:cubicBezTo>
                  <a:cubicBezTo>
                    <a:pt x="1680" y="2537"/>
                    <a:pt x="1682" y="2541"/>
                    <a:pt x="1691" y="2544"/>
                  </a:cubicBezTo>
                  <a:cubicBezTo>
                    <a:pt x="1698" y="2547"/>
                    <a:pt x="1707" y="2546"/>
                    <a:pt x="1715" y="2546"/>
                  </a:cubicBezTo>
                  <a:cubicBezTo>
                    <a:pt x="1720" y="2546"/>
                    <a:pt x="1726" y="2548"/>
                    <a:pt x="1732" y="2547"/>
                  </a:cubicBezTo>
                  <a:cubicBezTo>
                    <a:pt x="1737" y="2546"/>
                    <a:pt x="1743" y="2542"/>
                    <a:pt x="1748" y="2541"/>
                  </a:cubicBezTo>
                  <a:cubicBezTo>
                    <a:pt x="1759" y="2539"/>
                    <a:pt x="1768" y="2546"/>
                    <a:pt x="1779" y="2544"/>
                  </a:cubicBezTo>
                  <a:cubicBezTo>
                    <a:pt x="1790" y="2541"/>
                    <a:pt x="1802" y="2537"/>
                    <a:pt x="1812" y="2532"/>
                  </a:cubicBezTo>
                  <a:cubicBezTo>
                    <a:pt x="1821" y="2528"/>
                    <a:pt x="1829" y="2520"/>
                    <a:pt x="1838" y="2516"/>
                  </a:cubicBezTo>
                  <a:cubicBezTo>
                    <a:pt x="1846" y="2513"/>
                    <a:pt x="1854" y="2510"/>
                    <a:pt x="1862" y="2508"/>
                  </a:cubicBezTo>
                  <a:cubicBezTo>
                    <a:pt x="1878" y="2503"/>
                    <a:pt x="1896" y="2502"/>
                    <a:pt x="1910" y="2495"/>
                  </a:cubicBezTo>
                  <a:cubicBezTo>
                    <a:pt x="1926" y="2488"/>
                    <a:pt x="1940" y="2476"/>
                    <a:pt x="1956" y="2468"/>
                  </a:cubicBezTo>
                  <a:cubicBezTo>
                    <a:pt x="1965" y="2464"/>
                    <a:pt x="1976" y="2460"/>
                    <a:pt x="1986" y="2458"/>
                  </a:cubicBezTo>
                  <a:cubicBezTo>
                    <a:pt x="1883" y="148"/>
                    <a:pt x="1883" y="148"/>
                    <a:pt x="1883" y="148"/>
                  </a:cubicBezTo>
                  <a:cubicBezTo>
                    <a:pt x="1873" y="144"/>
                    <a:pt x="1862" y="144"/>
                    <a:pt x="1852" y="14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13"/>
            <p:cNvSpPr>
              <a:spLocks/>
            </p:cNvSpPr>
            <p:nvPr/>
          </p:nvSpPr>
          <p:spPr bwMode="auto">
            <a:xfrm>
              <a:off x="5389563" y="998538"/>
              <a:ext cx="28575" cy="23813"/>
            </a:xfrm>
            <a:custGeom>
              <a:avLst/>
              <a:gdLst>
                <a:gd name="T0" fmla="*/ 6 w 28"/>
                <a:gd name="T1" fmla="*/ 22 h 23"/>
                <a:gd name="T2" fmla="*/ 25 w 28"/>
                <a:gd name="T3" fmla="*/ 21 h 23"/>
                <a:gd name="T4" fmla="*/ 23 w 28"/>
                <a:gd name="T5" fmla="*/ 4 h 23"/>
                <a:gd name="T6" fmla="*/ 7 w 28"/>
                <a:gd name="T7" fmla="*/ 11 h 23"/>
                <a:gd name="T8" fmla="*/ 9 w 28"/>
                <a:gd name="T9" fmla="*/ 10 h 23"/>
                <a:gd name="T10" fmla="*/ 6 w 28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6" y="22"/>
                  </a:moveTo>
                  <a:cubicBezTo>
                    <a:pt x="8" y="23"/>
                    <a:pt x="23" y="22"/>
                    <a:pt x="25" y="21"/>
                  </a:cubicBezTo>
                  <a:cubicBezTo>
                    <a:pt x="28" y="18"/>
                    <a:pt x="27" y="6"/>
                    <a:pt x="23" y="4"/>
                  </a:cubicBezTo>
                  <a:cubicBezTo>
                    <a:pt x="17" y="0"/>
                    <a:pt x="13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" y="12"/>
                    <a:pt x="0" y="19"/>
                    <a:pt x="6" y="2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14"/>
            <p:cNvSpPr>
              <a:spLocks/>
            </p:cNvSpPr>
            <p:nvPr/>
          </p:nvSpPr>
          <p:spPr bwMode="auto">
            <a:xfrm>
              <a:off x="4986338" y="538163"/>
              <a:ext cx="93663" cy="88900"/>
            </a:xfrm>
            <a:custGeom>
              <a:avLst/>
              <a:gdLst>
                <a:gd name="T0" fmla="*/ 82 w 93"/>
                <a:gd name="T1" fmla="*/ 66 h 88"/>
                <a:gd name="T2" fmla="*/ 70 w 93"/>
                <a:gd name="T3" fmla="*/ 64 h 88"/>
                <a:gd name="T4" fmla="*/ 63 w 93"/>
                <a:gd name="T5" fmla="*/ 60 h 88"/>
                <a:gd name="T6" fmla="*/ 68 w 93"/>
                <a:gd name="T7" fmla="*/ 56 h 88"/>
                <a:gd name="T8" fmla="*/ 62 w 93"/>
                <a:gd name="T9" fmla="*/ 51 h 88"/>
                <a:gd name="T10" fmla="*/ 72 w 93"/>
                <a:gd name="T11" fmla="*/ 51 h 88"/>
                <a:gd name="T12" fmla="*/ 63 w 93"/>
                <a:gd name="T13" fmla="*/ 44 h 88"/>
                <a:gd name="T14" fmla="*/ 84 w 93"/>
                <a:gd name="T15" fmla="*/ 27 h 88"/>
                <a:gd name="T16" fmla="*/ 71 w 93"/>
                <a:gd name="T17" fmla="*/ 29 h 88"/>
                <a:gd name="T18" fmla="*/ 63 w 93"/>
                <a:gd name="T19" fmla="*/ 8 h 88"/>
                <a:gd name="T20" fmla="*/ 52 w 93"/>
                <a:gd name="T21" fmla="*/ 1 h 88"/>
                <a:gd name="T22" fmla="*/ 48 w 93"/>
                <a:gd name="T23" fmla="*/ 5 h 88"/>
                <a:gd name="T24" fmla="*/ 42 w 93"/>
                <a:gd name="T25" fmla="*/ 4 h 88"/>
                <a:gd name="T26" fmla="*/ 35 w 93"/>
                <a:gd name="T27" fmla="*/ 11 h 88"/>
                <a:gd name="T28" fmla="*/ 39 w 93"/>
                <a:gd name="T29" fmla="*/ 24 h 88"/>
                <a:gd name="T30" fmla="*/ 17 w 93"/>
                <a:gd name="T31" fmla="*/ 20 h 88"/>
                <a:gd name="T32" fmla="*/ 15 w 93"/>
                <a:gd name="T33" fmla="*/ 20 h 88"/>
                <a:gd name="T34" fmla="*/ 13 w 93"/>
                <a:gd name="T35" fmla="*/ 25 h 88"/>
                <a:gd name="T36" fmla="*/ 21 w 93"/>
                <a:gd name="T37" fmla="*/ 55 h 88"/>
                <a:gd name="T38" fmla="*/ 3 w 93"/>
                <a:gd name="T39" fmla="*/ 74 h 88"/>
                <a:gd name="T40" fmla="*/ 29 w 93"/>
                <a:gd name="T41" fmla="*/ 75 h 88"/>
                <a:gd name="T42" fmla="*/ 49 w 93"/>
                <a:gd name="T43" fmla="*/ 88 h 88"/>
                <a:gd name="T44" fmla="*/ 71 w 93"/>
                <a:gd name="T45" fmla="*/ 88 h 88"/>
                <a:gd name="T46" fmla="*/ 89 w 93"/>
                <a:gd name="T47" fmla="*/ 81 h 88"/>
                <a:gd name="T48" fmla="*/ 92 w 93"/>
                <a:gd name="T49" fmla="*/ 72 h 88"/>
                <a:gd name="T50" fmla="*/ 93 w 93"/>
                <a:gd name="T51" fmla="*/ 66 h 88"/>
                <a:gd name="T52" fmla="*/ 82 w 93"/>
                <a:gd name="T53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88">
                  <a:moveTo>
                    <a:pt x="82" y="66"/>
                  </a:moveTo>
                  <a:cubicBezTo>
                    <a:pt x="82" y="58"/>
                    <a:pt x="74" y="62"/>
                    <a:pt x="70" y="64"/>
                  </a:cubicBezTo>
                  <a:cubicBezTo>
                    <a:pt x="70" y="59"/>
                    <a:pt x="67" y="58"/>
                    <a:pt x="63" y="60"/>
                  </a:cubicBezTo>
                  <a:cubicBezTo>
                    <a:pt x="65" y="57"/>
                    <a:pt x="63" y="57"/>
                    <a:pt x="68" y="56"/>
                  </a:cubicBezTo>
                  <a:cubicBezTo>
                    <a:pt x="66" y="54"/>
                    <a:pt x="66" y="52"/>
                    <a:pt x="62" y="51"/>
                  </a:cubicBezTo>
                  <a:cubicBezTo>
                    <a:pt x="65" y="51"/>
                    <a:pt x="69" y="51"/>
                    <a:pt x="72" y="51"/>
                  </a:cubicBezTo>
                  <a:cubicBezTo>
                    <a:pt x="72" y="46"/>
                    <a:pt x="66" y="46"/>
                    <a:pt x="63" y="44"/>
                  </a:cubicBezTo>
                  <a:cubicBezTo>
                    <a:pt x="68" y="39"/>
                    <a:pt x="82" y="34"/>
                    <a:pt x="84" y="27"/>
                  </a:cubicBezTo>
                  <a:cubicBezTo>
                    <a:pt x="88" y="11"/>
                    <a:pt x="64" y="16"/>
                    <a:pt x="71" y="29"/>
                  </a:cubicBezTo>
                  <a:cubicBezTo>
                    <a:pt x="61" y="36"/>
                    <a:pt x="50" y="6"/>
                    <a:pt x="63" y="8"/>
                  </a:cubicBezTo>
                  <a:cubicBezTo>
                    <a:pt x="64" y="1"/>
                    <a:pt x="57" y="0"/>
                    <a:pt x="52" y="1"/>
                  </a:cubicBezTo>
                  <a:cubicBezTo>
                    <a:pt x="50" y="1"/>
                    <a:pt x="47" y="5"/>
                    <a:pt x="48" y="5"/>
                  </a:cubicBezTo>
                  <a:cubicBezTo>
                    <a:pt x="47" y="5"/>
                    <a:pt x="42" y="4"/>
                    <a:pt x="42" y="4"/>
                  </a:cubicBezTo>
                  <a:cubicBezTo>
                    <a:pt x="36" y="7"/>
                    <a:pt x="35" y="1"/>
                    <a:pt x="35" y="11"/>
                  </a:cubicBezTo>
                  <a:cubicBezTo>
                    <a:pt x="35" y="15"/>
                    <a:pt x="40" y="18"/>
                    <a:pt x="39" y="24"/>
                  </a:cubicBezTo>
                  <a:cubicBezTo>
                    <a:pt x="31" y="28"/>
                    <a:pt x="18" y="3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33"/>
                    <a:pt x="22" y="46"/>
                    <a:pt x="21" y="55"/>
                  </a:cubicBezTo>
                  <a:cubicBezTo>
                    <a:pt x="20" y="65"/>
                    <a:pt x="5" y="67"/>
                    <a:pt x="3" y="74"/>
                  </a:cubicBezTo>
                  <a:cubicBezTo>
                    <a:pt x="0" y="87"/>
                    <a:pt x="23" y="75"/>
                    <a:pt x="29" y="75"/>
                  </a:cubicBezTo>
                  <a:cubicBezTo>
                    <a:pt x="40" y="75"/>
                    <a:pt x="44" y="80"/>
                    <a:pt x="49" y="88"/>
                  </a:cubicBezTo>
                  <a:cubicBezTo>
                    <a:pt x="55" y="82"/>
                    <a:pt x="64" y="88"/>
                    <a:pt x="71" y="88"/>
                  </a:cubicBezTo>
                  <a:cubicBezTo>
                    <a:pt x="80" y="88"/>
                    <a:pt x="82" y="84"/>
                    <a:pt x="89" y="81"/>
                  </a:cubicBezTo>
                  <a:cubicBezTo>
                    <a:pt x="87" y="77"/>
                    <a:pt x="87" y="73"/>
                    <a:pt x="92" y="72"/>
                  </a:cubicBezTo>
                  <a:cubicBezTo>
                    <a:pt x="93" y="70"/>
                    <a:pt x="93" y="68"/>
                    <a:pt x="93" y="66"/>
                  </a:cubicBezTo>
                  <a:cubicBezTo>
                    <a:pt x="90" y="65"/>
                    <a:pt x="85" y="65"/>
                    <a:pt x="82" y="6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15"/>
            <p:cNvSpPr>
              <a:spLocks/>
            </p:cNvSpPr>
            <p:nvPr/>
          </p:nvSpPr>
          <p:spPr bwMode="auto">
            <a:xfrm>
              <a:off x="5000625" y="558800"/>
              <a:ext cx="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16"/>
            <p:cNvSpPr>
              <a:spLocks/>
            </p:cNvSpPr>
            <p:nvPr/>
          </p:nvSpPr>
          <p:spPr bwMode="auto">
            <a:xfrm>
              <a:off x="4959350" y="530225"/>
              <a:ext cx="22225" cy="34925"/>
            </a:xfrm>
            <a:custGeom>
              <a:avLst/>
              <a:gdLst>
                <a:gd name="T0" fmla="*/ 9 w 22"/>
                <a:gd name="T1" fmla="*/ 13 h 34"/>
                <a:gd name="T2" fmla="*/ 2 w 22"/>
                <a:gd name="T3" fmla="*/ 21 h 34"/>
                <a:gd name="T4" fmla="*/ 4 w 22"/>
                <a:gd name="T5" fmla="*/ 28 h 34"/>
                <a:gd name="T6" fmla="*/ 5 w 22"/>
                <a:gd name="T7" fmla="*/ 24 h 34"/>
                <a:gd name="T8" fmla="*/ 19 w 22"/>
                <a:gd name="T9" fmla="*/ 30 h 34"/>
                <a:gd name="T10" fmla="*/ 9 w 22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9" y="13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4"/>
                    <a:pt x="0" y="26"/>
                    <a:pt x="4" y="28"/>
                  </a:cubicBezTo>
                  <a:cubicBezTo>
                    <a:pt x="4" y="27"/>
                    <a:pt x="5" y="25"/>
                    <a:pt x="5" y="24"/>
                  </a:cubicBezTo>
                  <a:cubicBezTo>
                    <a:pt x="10" y="26"/>
                    <a:pt x="12" y="34"/>
                    <a:pt x="19" y="30"/>
                  </a:cubicBezTo>
                  <a:cubicBezTo>
                    <a:pt x="17" y="26"/>
                    <a:pt x="22" y="0"/>
                    <a:pt x="9" y="1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117"/>
            <p:cNvSpPr>
              <a:spLocks/>
            </p:cNvSpPr>
            <p:nvPr/>
          </p:nvSpPr>
          <p:spPr bwMode="auto">
            <a:xfrm>
              <a:off x="4951413" y="233363"/>
              <a:ext cx="60325" cy="46038"/>
            </a:xfrm>
            <a:custGeom>
              <a:avLst/>
              <a:gdLst>
                <a:gd name="T0" fmla="*/ 13 w 61"/>
                <a:gd name="T1" fmla="*/ 41 h 46"/>
                <a:gd name="T2" fmla="*/ 35 w 61"/>
                <a:gd name="T3" fmla="*/ 23 h 46"/>
                <a:gd name="T4" fmla="*/ 45 w 61"/>
                <a:gd name="T5" fmla="*/ 13 h 46"/>
                <a:gd name="T6" fmla="*/ 61 w 61"/>
                <a:gd name="T7" fmla="*/ 6 h 46"/>
                <a:gd name="T8" fmla="*/ 30 w 61"/>
                <a:gd name="T9" fmla="*/ 14 h 46"/>
                <a:gd name="T10" fmla="*/ 8 w 61"/>
                <a:gd name="T11" fmla="*/ 40 h 46"/>
                <a:gd name="T12" fmla="*/ 13 w 61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13" y="41"/>
                  </a:moveTo>
                  <a:cubicBezTo>
                    <a:pt x="20" y="35"/>
                    <a:pt x="28" y="29"/>
                    <a:pt x="35" y="23"/>
                  </a:cubicBezTo>
                  <a:cubicBezTo>
                    <a:pt x="38" y="20"/>
                    <a:pt x="41" y="16"/>
                    <a:pt x="45" y="13"/>
                  </a:cubicBezTo>
                  <a:cubicBezTo>
                    <a:pt x="51" y="10"/>
                    <a:pt x="57" y="11"/>
                    <a:pt x="61" y="6"/>
                  </a:cubicBezTo>
                  <a:cubicBezTo>
                    <a:pt x="47" y="0"/>
                    <a:pt x="41" y="6"/>
                    <a:pt x="30" y="14"/>
                  </a:cubicBezTo>
                  <a:cubicBezTo>
                    <a:pt x="20" y="21"/>
                    <a:pt x="18" y="32"/>
                    <a:pt x="8" y="40"/>
                  </a:cubicBezTo>
                  <a:cubicBezTo>
                    <a:pt x="0" y="46"/>
                    <a:pt x="13" y="41"/>
                    <a:pt x="13" y="4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18"/>
            <p:cNvSpPr>
              <a:spLocks/>
            </p:cNvSpPr>
            <p:nvPr/>
          </p:nvSpPr>
          <p:spPr bwMode="auto">
            <a:xfrm>
              <a:off x="5011738" y="169863"/>
              <a:ext cx="42863" cy="68263"/>
            </a:xfrm>
            <a:custGeom>
              <a:avLst/>
              <a:gdLst>
                <a:gd name="T0" fmla="*/ 20 w 42"/>
                <a:gd name="T1" fmla="*/ 44 h 68"/>
                <a:gd name="T2" fmla="*/ 27 w 42"/>
                <a:gd name="T3" fmla="*/ 37 h 68"/>
                <a:gd name="T4" fmla="*/ 37 w 42"/>
                <a:gd name="T5" fmla="*/ 26 h 68"/>
                <a:gd name="T6" fmla="*/ 37 w 42"/>
                <a:gd name="T7" fmla="*/ 14 h 68"/>
                <a:gd name="T8" fmla="*/ 41 w 42"/>
                <a:gd name="T9" fmla="*/ 3 h 68"/>
                <a:gd name="T10" fmla="*/ 31 w 42"/>
                <a:gd name="T11" fmla="*/ 20 h 68"/>
                <a:gd name="T12" fmla="*/ 20 w 42"/>
                <a:gd name="T13" fmla="*/ 37 h 68"/>
                <a:gd name="T14" fmla="*/ 16 w 42"/>
                <a:gd name="T15" fmla="*/ 42 h 68"/>
                <a:gd name="T16" fmla="*/ 5 w 42"/>
                <a:gd name="T17" fmla="*/ 60 h 68"/>
                <a:gd name="T18" fmla="*/ 20 w 42"/>
                <a:gd name="T1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8">
                  <a:moveTo>
                    <a:pt x="20" y="44"/>
                  </a:moveTo>
                  <a:cubicBezTo>
                    <a:pt x="22" y="41"/>
                    <a:pt x="25" y="40"/>
                    <a:pt x="27" y="37"/>
                  </a:cubicBezTo>
                  <a:cubicBezTo>
                    <a:pt x="29" y="34"/>
                    <a:pt x="36" y="28"/>
                    <a:pt x="37" y="26"/>
                  </a:cubicBezTo>
                  <a:cubicBezTo>
                    <a:pt x="39" y="21"/>
                    <a:pt x="36" y="18"/>
                    <a:pt x="37" y="14"/>
                  </a:cubicBezTo>
                  <a:cubicBezTo>
                    <a:pt x="38" y="9"/>
                    <a:pt x="42" y="9"/>
                    <a:pt x="41" y="3"/>
                  </a:cubicBezTo>
                  <a:cubicBezTo>
                    <a:pt x="30" y="0"/>
                    <a:pt x="33" y="14"/>
                    <a:pt x="31" y="20"/>
                  </a:cubicBezTo>
                  <a:cubicBezTo>
                    <a:pt x="29" y="26"/>
                    <a:pt x="23" y="31"/>
                    <a:pt x="20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4"/>
                    <a:pt x="0" y="55"/>
                    <a:pt x="5" y="60"/>
                  </a:cubicBezTo>
                  <a:cubicBezTo>
                    <a:pt x="14" y="68"/>
                    <a:pt x="18" y="47"/>
                    <a:pt x="20" y="4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19"/>
            <p:cNvSpPr>
              <a:spLocks/>
            </p:cNvSpPr>
            <p:nvPr/>
          </p:nvSpPr>
          <p:spPr bwMode="auto">
            <a:xfrm>
              <a:off x="4130675" y="190500"/>
              <a:ext cx="209550" cy="117475"/>
            </a:xfrm>
            <a:custGeom>
              <a:avLst/>
              <a:gdLst>
                <a:gd name="T0" fmla="*/ 17 w 207"/>
                <a:gd name="T1" fmla="*/ 107 h 116"/>
                <a:gd name="T2" fmla="*/ 34 w 207"/>
                <a:gd name="T3" fmla="*/ 105 h 116"/>
                <a:gd name="T4" fmla="*/ 52 w 207"/>
                <a:gd name="T5" fmla="*/ 105 h 116"/>
                <a:gd name="T6" fmla="*/ 73 w 207"/>
                <a:gd name="T7" fmla="*/ 100 h 116"/>
                <a:gd name="T8" fmla="*/ 93 w 207"/>
                <a:gd name="T9" fmla="*/ 103 h 116"/>
                <a:gd name="T10" fmla="*/ 73 w 207"/>
                <a:gd name="T11" fmla="*/ 82 h 116"/>
                <a:gd name="T12" fmla="*/ 74 w 207"/>
                <a:gd name="T13" fmla="*/ 79 h 116"/>
                <a:gd name="T14" fmla="*/ 105 w 207"/>
                <a:gd name="T15" fmla="*/ 97 h 116"/>
                <a:gd name="T16" fmla="*/ 135 w 207"/>
                <a:gd name="T17" fmla="*/ 110 h 116"/>
                <a:gd name="T18" fmla="*/ 141 w 207"/>
                <a:gd name="T19" fmla="*/ 103 h 116"/>
                <a:gd name="T20" fmla="*/ 151 w 207"/>
                <a:gd name="T21" fmla="*/ 100 h 116"/>
                <a:gd name="T22" fmla="*/ 165 w 207"/>
                <a:gd name="T23" fmla="*/ 89 h 116"/>
                <a:gd name="T24" fmla="*/ 179 w 207"/>
                <a:gd name="T25" fmla="*/ 76 h 116"/>
                <a:gd name="T26" fmla="*/ 194 w 207"/>
                <a:gd name="T27" fmla="*/ 74 h 116"/>
                <a:gd name="T28" fmla="*/ 196 w 207"/>
                <a:gd name="T29" fmla="*/ 60 h 116"/>
                <a:gd name="T30" fmla="*/ 203 w 207"/>
                <a:gd name="T31" fmla="*/ 51 h 116"/>
                <a:gd name="T32" fmla="*/ 206 w 207"/>
                <a:gd name="T33" fmla="*/ 39 h 116"/>
                <a:gd name="T34" fmla="*/ 195 w 207"/>
                <a:gd name="T35" fmla="*/ 32 h 116"/>
                <a:gd name="T36" fmla="*/ 192 w 207"/>
                <a:gd name="T37" fmla="*/ 18 h 116"/>
                <a:gd name="T38" fmla="*/ 182 w 207"/>
                <a:gd name="T39" fmla="*/ 11 h 116"/>
                <a:gd name="T40" fmla="*/ 169 w 207"/>
                <a:gd name="T41" fmla="*/ 17 h 116"/>
                <a:gd name="T42" fmla="*/ 169 w 207"/>
                <a:gd name="T43" fmla="*/ 16 h 116"/>
                <a:gd name="T44" fmla="*/ 153 w 207"/>
                <a:gd name="T45" fmla="*/ 19 h 116"/>
                <a:gd name="T46" fmla="*/ 136 w 207"/>
                <a:gd name="T47" fmla="*/ 30 h 116"/>
                <a:gd name="T48" fmla="*/ 126 w 207"/>
                <a:gd name="T49" fmla="*/ 29 h 116"/>
                <a:gd name="T50" fmla="*/ 118 w 207"/>
                <a:gd name="T51" fmla="*/ 35 h 116"/>
                <a:gd name="T52" fmla="*/ 94 w 207"/>
                <a:gd name="T53" fmla="*/ 38 h 116"/>
                <a:gd name="T54" fmla="*/ 103 w 207"/>
                <a:gd name="T55" fmla="*/ 62 h 116"/>
                <a:gd name="T56" fmla="*/ 91 w 207"/>
                <a:gd name="T57" fmla="*/ 60 h 116"/>
                <a:gd name="T58" fmla="*/ 87 w 207"/>
                <a:gd name="T59" fmla="*/ 51 h 116"/>
                <a:gd name="T60" fmla="*/ 86 w 207"/>
                <a:gd name="T61" fmla="*/ 45 h 116"/>
                <a:gd name="T62" fmla="*/ 80 w 207"/>
                <a:gd name="T63" fmla="*/ 45 h 116"/>
                <a:gd name="T64" fmla="*/ 80 w 207"/>
                <a:gd name="T65" fmla="*/ 37 h 116"/>
                <a:gd name="T66" fmla="*/ 67 w 207"/>
                <a:gd name="T67" fmla="*/ 24 h 116"/>
                <a:gd name="T68" fmla="*/ 51 w 207"/>
                <a:gd name="T69" fmla="*/ 9 h 116"/>
                <a:gd name="T70" fmla="*/ 57 w 207"/>
                <a:gd name="T71" fmla="*/ 28 h 116"/>
                <a:gd name="T72" fmla="*/ 55 w 207"/>
                <a:gd name="T73" fmla="*/ 38 h 116"/>
                <a:gd name="T74" fmla="*/ 55 w 207"/>
                <a:gd name="T75" fmla="*/ 48 h 116"/>
                <a:gd name="T76" fmla="*/ 70 w 207"/>
                <a:gd name="T77" fmla="*/ 62 h 116"/>
                <a:gd name="T78" fmla="*/ 73 w 207"/>
                <a:gd name="T79" fmla="*/ 79 h 116"/>
                <a:gd name="T80" fmla="*/ 50 w 207"/>
                <a:gd name="T81" fmla="*/ 48 h 116"/>
                <a:gd name="T82" fmla="*/ 38 w 207"/>
                <a:gd name="T83" fmla="*/ 35 h 116"/>
                <a:gd name="T84" fmla="*/ 19 w 207"/>
                <a:gd name="T85" fmla="*/ 46 h 116"/>
                <a:gd name="T86" fmla="*/ 24 w 207"/>
                <a:gd name="T87" fmla="*/ 58 h 116"/>
                <a:gd name="T88" fmla="*/ 26 w 207"/>
                <a:gd name="T89" fmla="*/ 70 h 116"/>
                <a:gd name="T90" fmla="*/ 41 w 207"/>
                <a:gd name="T91" fmla="*/ 83 h 116"/>
                <a:gd name="T92" fmla="*/ 41 w 207"/>
                <a:gd name="T93" fmla="*/ 88 h 116"/>
                <a:gd name="T94" fmla="*/ 23 w 207"/>
                <a:gd name="T95" fmla="*/ 85 h 116"/>
                <a:gd name="T96" fmla="*/ 14 w 207"/>
                <a:gd name="T97" fmla="*/ 85 h 116"/>
                <a:gd name="T98" fmla="*/ 6 w 207"/>
                <a:gd name="T99" fmla="*/ 85 h 116"/>
                <a:gd name="T100" fmla="*/ 0 w 207"/>
                <a:gd name="T101" fmla="*/ 102 h 116"/>
                <a:gd name="T102" fmla="*/ 17 w 207"/>
                <a:gd name="T103" fmla="*/ 10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" h="116">
                  <a:moveTo>
                    <a:pt x="17" y="107"/>
                  </a:moveTo>
                  <a:cubicBezTo>
                    <a:pt x="24" y="105"/>
                    <a:pt x="26" y="103"/>
                    <a:pt x="34" y="105"/>
                  </a:cubicBezTo>
                  <a:cubicBezTo>
                    <a:pt x="42" y="107"/>
                    <a:pt x="45" y="108"/>
                    <a:pt x="52" y="105"/>
                  </a:cubicBezTo>
                  <a:cubicBezTo>
                    <a:pt x="60" y="102"/>
                    <a:pt x="63" y="99"/>
                    <a:pt x="73" y="100"/>
                  </a:cubicBezTo>
                  <a:cubicBezTo>
                    <a:pt x="80" y="100"/>
                    <a:pt x="86" y="104"/>
                    <a:pt x="93" y="103"/>
                  </a:cubicBezTo>
                  <a:cubicBezTo>
                    <a:pt x="95" y="95"/>
                    <a:pt x="79" y="83"/>
                    <a:pt x="73" y="82"/>
                  </a:cubicBezTo>
                  <a:cubicBezTo>
                    <a:pt x="74" y="81"/>
                    <a:pt x="74" y="80"/>
                    <a:pt x="74" y="79"/>
                  </a:cubicBezTo>
                  <a:cubicBezTo>
                    <a:pt x="90" y="81"/>
                    <a:pt x="93" y="87"/>
                    <a:pt x="105" y="97"/>
                  </a:cubicBezTo>
                  <a:cubicBezTo>
                    <a:pt x="113" y="105"/>
                    <a:pt x="124" y="116"/>
                    <a:pt x="135" y="110"/>
                  </a:cubicBezTo>
                  <a:cubicBezTo>
                    <a:pt x="137" y="109"/>
                    <a:pt x="139" y="105"/>
                    <a:pt x="141" y="103"/>
                  </a:cubicBezTo>
                  <a:cubicBezTo>
                    <a:pt x="143" y="102"/>
                    <a:pt x="148" y="101"/>
                    <a:pt x="151" y="100"/>
                  </a:cubicBezTo>
                  <a:cubicBezTo>
                    <a:pt x="156" y="97"/>
                    <a:pt x="160" y="93"/>
                    <a:pt x="165" y="89"/>
                  </a:cubicBezTo>
                  <a:cubicBezTo>
                    <a:pt x="172" y="85"/>
                    <a:pt x="174" y="82"/>
                    <a:pt x="179" y="76"/>
                  </a:cubicBezTo>
                  <a:cubicBezTo>
                    <a:pt x="185" y="69"/>
                    <a:pt x="185" y="73"/>
                    <a:pt x="194" y="74"/>
                  </a:cubicBezTo>
                  <a:cubicBezTo>
                    <a:pt x="197" y="69"/>
                    <a:pt x="194" y="65"/>
                    <a:pt x="196" y="60"/>
                  </a:cubicBezTo>
                  <a:cubicBezTo>
                    <a:pt x="197" y="57"/>
                    <a:pt x="201" y="54"/>
                    <a:pt x="203" y="51"/>
                  </a:cubicBezTo>
                  <a:cubicBezTo>
                    <a:pt x="204" y="49"/>
                    <a:pt x="207" y="41"/>
                    <a:pt x="206" y="39"/>
                  </a:cubicBezTo>
                  <a:cubicBezTo>
                    <a:pt x="203" y="34"/>
                    <a:pt x="198" y="37"/>
                    <a:pt x="195" y="32"/>
                  </a:cubicBezTo>
                  <a:cubicBezTo>
                    <a:pt x="192" y="28"/>
                    <a:pt x="196" y="22"/>
                    <a:pt x="192" y="18"/>
                  </a:cubicBezTo>
                  <a:cubicBezTo>
                    <a:pt x="191" y="16"/>
                    <a:pt x="183" y="11"/>
                    <a:pt x="182" y="11"/>
                  </a:cubicBezTo>
                  <a:cubicBezTo>
                    <a:pt x="172" y="7"/>
                    <a:pt x="172" y="11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8" y="27"/>
                    <a:pt x="158" y="17"/>
                    <a:pt x="153" y="19"/>
                  </a:cubicBezTo>
                  <a:cubicBezTo>
                    <a:pt x="142" y="22"/>
                    <a:pt x="150" y="32"/>
                    <a:pt x="136" y="30"/>
                  </a:cubicBezTo>
                  <a:cubicBezTo>
                    <a:pt x="131" y="29"/>
                    <a:pt x="131" y="27"/>
                    <a:pt x="126" y="29"/>
                  </a:cubicBezTo>
                  <a:cubicBezTo>
                    <a:pt x="124" y="30"/>
                    <a:pt x="120" y="34"/>
                    <a:pt x="118" y="35"/>
                  </a:cubicBezTo>
                  <a:cubicBezTo>
                    <a:pt x="110" y="39"/>
                    <a:pt x="103" y="35"/>
                    <a:pt x="94" y="38"/>
                  </a:cubicBezTo>
                  <a:cubicBezTo>
                    <a:pt x="99" y="45"/>
                    <a:pt x="107" y="53"/>
                    <a:pt x="103" y="62"/>
                  </a:cubicBezTo>
                  <a:cubicBezTo>
                    <a:pt x="99" y="60"/>
                    <a:pt x="94" y="62"/>
                    <a:pt x="91" y="60"/>
                  </a:cubicBezTo>
                  <a:cubicBezTo>
                    <a:pt x="86" y="57"/>
                    <a:pt x="90" y="56"/>
                    <a:pt x="87" y="51"/>
                  </a:cubicBezTo>
                  <a:cubicBezTo>
                    <a:pt x="86" y="49"/>
                    <a:pt x="88" y="47"/>
                    <a:pt x="86" y="45"/>
                  </a:cubicBezTo>
                  <a:cubicBezTo>
                    <a:pt x="85" y="44"/>
                    <a:pt x="81" y="46"/>
                    <a:pt x="80" y="45"/>
                  </a:cubicBezTo>
                  <a:cubicBezTo>
                    <a:pt x="75" y="39"/>
                    <a:pt x="79" y="44"/>
                    <a:pt x="80" y="37"/>
                  </a:cubicBezTo>
                  <a:cubicBezTo>
                    <a:pt x="81" y="23"/>
                    <a:pt x="76" y="32"/>
                    <a:pt x="67" y="24"/>
                  </a:cubicBezTo>
                  <a:cubicBezTo>
                    <a:pt x="64" y="21"/>
                    <a:pt x="59" y="0"/>
                    <a:pt x="51" y="9"/>
                  </a:cubicBezTo>
                  <a:cubicBezTo>
                    <a:pt x="48" y="13"/>
                    <a:pt x="57" y="23"/>
                    <a:pt x="57" y="28"/>
                  </a:cubicBezTo>
                  <a:cubicBezTo>
                    <a:pt x="57" y="30"/>
                    <a:pt x="55" y="35"/>
                    <a:pt x="55" y="38"/>
                  </a:cubicBezTo>
                  <a:cubicBezTo>
                    <a:pt x="55" y="40"/>
                    <a:pt x="55" y="46"/>
                    <a:pt x="55" y="48"/>
                  </a:cubicBezTo>
                  <a:cubicBezTo>
                    <a:pt x="57" y="58"/>
                    <a:pt x="64" y="56"/>
                    <a:pt x="70" y="62"/>
                  </a:cubicBezTo>
                  <a:cubicBezTo>
                    <a:pt x="72" y="65"/>
                    <a:pt x="78" y="78"/>
                    <a:pt x="73" y="79"/>
                  </a:cubicBezTo>
                  <a:cubicBezTo>
                    <a:pt x="69" y="80"/>
                    <a:pt x="51" y="54"/>
                    <a:pt x="50" y="48"/>
                  </a:cubicBezTo>
                  <a:cubicBezTo>
                    <a:pt x="48" y="39"/>
                    <a:pt x="50" y="31"/>
                    <a:pt x="38" y="35"/>
                  </a:cubicBezTo>
                  <a:cubicBezTo>
                    <a:pt x="31" y="38"/>
                    <a:pt x="28" y="48"/>
                    <a:pt x="19" y="46"/>
                  </a:cubicBezTo>
                  <a:cubicBezTo>
                    <a:pt x="19" y="51"/>
                    <a:pt x="22" y="54"/>
                    <a:pt x="24" y="58"/>
                  </a:cubicBezTo>
                  <a:cubicBezTo>
                    <a:pt x="25" y="62"/>
                    <a:pt x="25" y="66"/>
                    <a:pt x="26" y="70"/>
                  </a:cubicBezTo>
                  <a:cubicBezTo>
                    <a:pt x="28" y="76"/>
                    <a:pt x="35" y="81"/>
                    <a:pt x="41" y="83"/>
                  </a:cubicBezTo>
                  <a:cubicBezTo>
                    <a:pt x="41" y="85"/>
                    <a:pt x="41" y="86"/>
                    <a:pt x="41" y="88"/>
                  </a:cubicBezTo>
                  <a:cubicBezTo>
                    <a:pt x="33" y="84"/>
                    <a:pt x="30" y="84"/>
                    <a:pt x="23" y="85"/>
                  </a:cubicBezTo>
                  <a:cubicBezTo>
                    <a:pt x="20" y="85"/>
                    <a:pt x="17" y="85"/>
                    <a:pt x="14" y="85"/>
                  </a:cubicBezTo>
                  <a:cubicBezTo>
                    <a:pt x="11" y="85"/>
                    <a:pt x="9" y="81"/>
                    <a:pt x="6" y="85"/>
                  </a:cubicBezTo>
                  <a:cubicBezTo>
                    <a:pt x="6" y="85"/>
                    <a:pt x="0" y="102"/>
                    <a:pt x="0" y="102"/>
                  </a:cubicBezTo>
                  <a:cubicBezTo>
                    <a:pt x="2" y="109"/>
                    <a:pt x="12" y="108"/>
                    <a:pt x="17" y="107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20"/>
            <p:cNvSpPr>
              <a:spLocks/>
            </p:cNvSpPr>
            <p:nvPr/>
          </p:nvSpPr>
          <p:spPr bwMode="auto">
            <a:xfrm>
              <a:off x="4297363" y="206375"/>
              <a:ext cx="4763" cy="476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21"/>
            <p:cNvSpPr>
              <a:spLocks/>
            </p:cNvSpPr>
            <p:nvPr/>
          </p:nvSpPr>
          <p:spPr bwMode="auto">
            <a:xfrm>
              <a:off x="2265363" y="1666875"/>
              <a:ext cx="38100" cy="55563"/>
            </a:xfrm>
            <a:custGeom>
              <a:avLst/>
              <a:gdLst>
                <a:gd name="T0" fmla="*/ 21 w 39"/>
                <a:gd name="T1" fmla="*/ 52 h 54"/>
                <a:gd name="T2" fmla="*/ 23 w 39"/>
                <a:gd name="T3" fmla="*/ 41 h 54"/>
                <a:gd name="T4" fmla="*/ 31 w 39"/>
                <a:gd name="T5" fmla="*/ 35 h 54"/>
                <a:gd name="T6" fmla="*/ 35 w 39"/>
                <a:gd name="T7" fmla="*/ 12 h 54"/>
                <a:gd name="T8" fmla="*/ 29 w 39"/>
                <a:gd name="T9" fmla="*/ 8 h 54"/>
                <a:gd name="T10" fmla="*/ 21 w 39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4">
                  <a:moveTo>
                    <a:pt x="21" y="52"/>
                  </a:moveTo>
                  <a:cubicBezTo>
                    <a:pt x="23" y="49"/>
                    <a:pt x="21" y="44"/>
                    <a:pt x="23" y="41"/>
                  </a:cubicBezTo>
                  <a:cubicBezTo>
                    <a:pt x="26" y="36"/>
                    <a:pt x="27" y="39"/>
                    <a:pt x="31" y="35"/>
                  </a:cubicBezTo>
                  <a:cubicBezTo>
                    <a:pt x="39" y="28"/>
                    <a:pt x="37" y="20"/>
                    <a:pt x="35" y="12"/>
                  </a:cubicBezTo>
                  <a:cubicBezTo>
                    <a:pt x="35" y="12"/>
                    <a:pt x="33" y="0"/>
                    <a:pt x="29" y="8"/>
                  </a:cubicBezTo>
                  <a:cubicBezTo>
                    <a:pt x="27" y="12"/>
                    <a:pt x="0" y="54"/>
                    <a:pt x="21" y="5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22"/>
            <p:cNvSpPr>
              <a:spLocks/>
            </p:cNvSpPr>
            <p:nvPr/>
          </p:nvSpPr>
          <p:spPr bwMode="auto">
            <a:xfrm>
              <a:off x="2074863" y="2371725"/>
              <a:ext cx="50800" cy="87313"/>
            </a:xfrm>
            <a:custGeom>
              <a:avLst/>
              <a:gdLst>
                <a:gd name="T0" fmla="*/ 43 w 50"/>
                <a:gd name="T1" fmla="*/ 86 h 86"/>
                <a:gd name="T2" fmla="*/ 32 w 50"/>
                <a:gd name="T3" fmla="*/ 54 h 86"/>
                <a:gd name="T4" fmla="*/ 14 w 50"/>
                <a:gd name="T5" fmla="*/ 19 h 86"/>
                <a:gd name="T6" fmla="*/ 2 w 50"/>
                <a:gd name="T7" fmla="*/ 10 h 86"/>
                <a:gd name="T8" fmla="*/ 9 w 50"/>
                <a:gd name="T9" fmla="*/ 28 h 86"/>
                <a:gd name="T10" fmla="*/ 14 w 50"/>
                <a:gd name="T11" fmla="*/ 49 h 86"/>
                <a:gd name="T12" fmla="*/ 23 w 50"/>
                <a:gd name="T13" fmla="*/ 66 h 86"/>
                <a:gd name="T14" fmla="*/ 38 w 50"/>
                <a:gd name="T15" fmla="*/ 80 h 86"/>
                <a:gd name="T16" fmla="*/ 43 w 50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86">
                  <a:moveTo>
                    <a:pt x="43" y="86"/>
                  </a:moveTo>
                  <a:cubicBezTo>
                    <a:pt x="50" y="80"/>
                    <a:pt x="36" y="61"/>
                    <a:pt x="32" y="54"/>
                  </a:cubicBezTo>
                  <a:cubicBezTo>
                    <a:pt x="27" y="41"/>
                    <a:pt x="21" y="31"/>
                    <a:pt x="14" y="19"/>
                  </a:cubicBezTo>
                  <a:cubicBezTo>
                    <a:pt x="13" y="16"/>
                    <a:pt x="8" y="0"/>
                    <a:pt x="2" y="10"/>
                  </a:cubicBezTo>
                  <a:cubicBezTo>
                    <a:pt x="0" y="13"/>
                    <a:pt x="8" y="24"/>
                    <a:pt x="9" y="28"/>
                  </a:cubicBezTo>
                  <a:cubicBezTo>
                    <a:pt x="12" y="35"/>
                    <a:pt x="11" y="42"/>
                    <a:pt x="14" y="49"/>
                  </a:cubicBezTo>
                  <a:cubicBezTo>
                    <a:pt x="16" y="55"/>
                    <a:pt x="20" y="60"/>
                    <a:pt x="23" y="66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40" y="84"/>
                    <a:pt x="43" y="8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23"/>
            <p:cNvSpPr>
              <a:spLocks/>
            </p:cNvSpPr>
            <p:nvPr/>
          </p:nvSpPr>
          <p:spPr bwMode="auto">
            <a:xfrm>
              <a:off x="5840413" y="4287838"/>
              <a:ext cx="401638" cy="444500"/>
            </a:xfrm>
            <a:custGeom>
              <a:avLst/>
              <a:gdLst>
                <a:gd name="T0" fmla="*/ 370 w 396"/>
                <a:gd name="T1" fmla="*/ 56 h 439"/>
                <a:gd name="T2" fmla="*/ 343 w 396"/>
                <a:gd name="T3" fmla="*/ 62 h 439"/>
                <a:gd name="T4" fmla="*/ 290 w 396"/>
                <a:gd name="T5" fmla="*/ 65 h 439"/>
                <a:gd name="T6" fmla="*/ 256 w 396"/>
                <a:gd name="T7" fmla="*/ 68 h 439"/>
                <a:gd name="T8" fmla="*/ 219 w 396"/>
                <a:gd name="T9" fmla="*/ 73 h 439"/>
                <a:gd name="T10" fmla="*/ 202 w 396"/>
                <a:gd name="T11" fmla="*/ 93 h 439"/>
                <a:gd name="T12" fmla="*/ 173 w 396"/>
                <a:gd name="T13" fmla="*/ 84 h 439"/>
                <a:gd name="T14" fmla="*/ 164 w 396"/>
                <a:gd name="T15" fmla="*/ 79 h 439"/>
                <a:gd name="T16" fmla="*/ 164 w 396"/>
                <a:gd name="T17" fmla="*/ 79 h 439"/>
                <a:gd name="T18" fmla="*/ 144 w 396"/>
                <a:gd name="T19" fmla="*/ 69 h 439"/>
                <a:gd name="T20" fmla="*/ 131 w 396"/>
                <a:gd name="T21" fmla="*/ 64 h 439"/>
                <a:gd name="T22" fmla="*/ 106 w 396"/>
                <a:gd name="T23" fmla="*/ 51 h 439"/>
                <a:gd name="T24" fmla="*/ 86 w 396"/>
                <a:gd name="T25" fmla="*/ 44 h 439"/>
                <a:gd name="T26" fmla="*/ 75 w 396"/>
                <a:gd name="T27" fmla="*/ 26 h 439"/>
                <a:gd name="T28" fmla="*/ 56 w 396"/>
                <a:gd name="T29" fmla="*/ 35 h 439"/>
                <a:gd name="T30" fmla="*/ 33 w 396"/>
                <a:gd name="T31" fmla="*/ 24 h 439"/>
                <a:gd name="T32" fmla="*/ 25 w 396"/>
                <a:gd name="T33" fmla="*/ 25 h 439"/>
                <a:gd name="T34" fmla="*/ 19 w 396"/>
                <a:gd name="T35" fmla="*/ 21 h 439"/>
                <a:gd name="T36" fmla="*/ 14 w 396"/>
                <a:gd name="T37" fmla="*/ 48 h 439"/>
                <a:gd name="T38" fmla="*/ 6 w 396"/>
                <a:gd name="T39" fmla="*/ 55 h 439"/>
                <a:gd name="T40" fmla="*/ 6 w 396"/>
                <a:gd name="T41" fmla="*/ 73 h 439"/>
                <a:gd name="T42" fmla="*/ 16 w 396"/>
                <a:gd name="T43" fmla="*/ 116 h 439"/>
                <a:gd name="T44" fmla="*/ 21 w 396"/>
                <a:gd name="T45" fmla="*/ 126 h 439"/>
                <a:gd name="T46" fmla="*/ 23 w 396"/>
                <a:gd name="T47" fmla="*/ 152 h 439"/>
                <a:gd name="T48" fmla="*/ 35 w 396"/>
                <a:gd name="T49" fmla="*/ 169 h 439"/>
                <a:gd name="T50" fmla="*/ 67 w 396"/>
                <a:gd name="T51" fmla="*/ 230 h 439"/>
                <a:gd name="T52" fmla="*/ 78 w 396"/>
                <a:gd name="T53" fmla="*/ 250 h 439"/>
                <a:gd name="T54" fmla="*/ 65 w 396"/>
                <a:gd name="T55" fmla="*/ 248 h 439"/>
                <a:gd name="T56" fmla="*/ 54 w 396"/>
                <a:gd name="T57" fmla="*/ 261 h 439"/>
                <a:gd name="T58" fmla="*/ 52 w 396"/>
                <a:gd name="T59" fmla="*/ 289 h 439"/>
                <a:gd name="T60" fmla="*/ 67 w 396"/>
                <a:gd name="T61" fmla="*/ 324 h 439"/>
                <a:gd name="T62" fmla="*/ 85 w 396"/>
                <a:gd name="T63" fmla="*/ 347 h 439"/>
                <a:gd name="T64" fmla="*/ 109 w 396"/>
                <a:gd name="T65" fmla="*/ 384 h 439"/>
                <a:gd name="T66" fmla="*/ 116 w 396"/>
                <a:gd name="T67" fmla="*/ 385 h 439"/>
                <a:gd name="T68" fmla="*/ 115 w 396"/>
                <a:gd name="T69" fmla="*/ 391 h 439"/>
                <a:gd name="T70" fmla="*/ 120 w 396"/>
                <a:gd name="T71" fmla="*/ 414 h 439"/>
                <a:gd name="T72" fmla="*/ 134 w 396"/>
                <a:gd name="T73" fmla="*/ 413 h 439"/>
                <a:gd name="T74" fmla="*/ 151 w 396"/>
                <a:gd name="T75" fmla="*/ 418 h 439"/>
                <a:gd name="T76" fmla="*/ 165 w 396"/>
                <a:gd name="T77" fmla="*/ 418 h 439"/>
                <a:gd name="T78" fmla="*/ 189 w 396"/>
                <a:gd name="T79" fmla="*/ 436 h 439"/>
                <a:gd name="T80" fmla="*/ 227 w 396"/>
                <a:gd name="T81" fmla="*/ 402 h 439"/>
                <a:gd name="T82" fmla="*/ 229 w 396"/>
                <a:gd name="T83" fmla="*/ 410 h 439"/>
                <a:gd name="T84" fmla="*/ 249 w 396"/>
                <a:gd name="T85" fmla="*/ 422 h 439"/>
                <a:gd name="T86" fmla="*/ 259 w 396"/>
                <a:gd name="T87" fmla="*/ 389 h 439"/>
                <a:gd name="T88" fmla="*/ 273 w 396"/>
                <a:gd name="T89" fmla="*/ 350 h 439"/>
                <a:gd name="T90" fmla="*/ 279 w 396"/>
                <a:gd name="T91" fmla="*/ 334 h 439"/>
                <a:gd name="T92" fmla="*/ 305 w 396"/>
                <a:gd name="T93" fmla="*/ 341 h 439"/>
                <a:gd name="T94" fmla="*/ 307 w 396"/>
                <a:gd name="T95" fmla="*/ 359 h 439"/>
                <a:gd name="T96" fmla="*/ 288 w 396"/>
                <a:gd name="T97" fmla="*/ 354 h 439"/>
                <a:gd name="T98" fmla="*/ 298 w 396"/>
                <a:gd name="T99" fmla="*/ 370 h 439"/>
                <a:gd name="T100" fmla="*/ 310 w 396"/>
                <a:gd name="T101" fmla="*/ 377 h 439"/>
                <a:gd name="T102" fmla="*/ 322 w 396"/>
                <a:gd name="T103" fmla="*/ 361 h 439"/>
                <a:gd name="T104" fmla="*/ 317 w 396"/>
                <a:gd name="T105" fmla="*/ 323 h 439"/>
                <a:gd name="T106" fmla="*/ 321 w 396"/>
                <a:gd name="T107" fmla="*/ 301 h 439"/>
                <a:gd name="T108" fmla="*/ 355 w 396"/>
                <a:gd name="T109" fmla="*/ 230 h 439"/>
                <a:gd name="T110" fmla="*/ 361 w 396"/>
                <a:gd name="T111" fmla="*/ 273 h 439"/>
                <a:gd name="T112" fmla="*/ 370 w 396"/>
                <a:gd name="T113" fmla="*/ 244 h 439"/>
                <a:gd name="T114" fmla="*/ 371 w 396"/>
                <a:gd name="T115" fmla="*/ 227 h 439"/>
                <a:gd name="T116" fmla="*/ 371 w 396"/>
                <a:gd name="T117" fmla="*/ 183 h 439"/>
                <a:gd name="T118" fmla="*/ 378 w 396"/>
                <a:gd name="T119" fmla="*/ 142 h 439"/>
                <a:gd name="T120" fmla="*/ 382 w 396"/>
                <a:gd name="T121" fmla="*/ 104 h 439"/>
                <a:gd name="T122" fmla="*/ 388 w 396"/>
                <a:gd name="T123" fmla="*/ 88 h 439"/>
                <a:gd name="T124" fmla="*/ 379 w 396"/>
                <a:gd name="T125" fmla="*/ 6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6" h="439">
                  <a:moveTo>
                    <a:pt x="379" y="60"/>
                  </a:moveTo>
                  <a:cubicBezTo>
                    <a:pt x="376" y="58"/>
                    <a:pt x="372" y="57"/>
                    <a:pt x="370" y="56"/>
                  </a:cubicBezTo>
                  <a:cubicBezTo>
                    <a:pt x="364" y="51"/>
                    <a:pt x="363" y="40"/>
                    <a:pt x="352" y="44"/>
                  </a:cubicBezTo>
                  <a:cubicBezTo>
                    <a:pt x="344" y="47"/>
                    <a:pt x="343" y="55"/>
                    <a:pt x="343" y="62"/>
                  </a:cubicBezTo>
                  <a:cubicBezTo>
                    <a:pt x="329" y="62"/>
                    <a:pt x="327" y="49"/>
                    <a:pt x="314" y="58"/>
                  </a:cubicBezTo>
                  <a:cubicBezTo>
                    <a:pt x="309" y="61"/>
                    <a:pt x="290" y="81"/>
                    <a:pt x="290" y="65"/>
                  </a:cubicBezTo>
                  <a:cubicBezTo>
                    <a:pt x="281" y="60"/>
                    <a:pt x="274" y="73"/>
                    <a:pt x="266" y="72"/>
                  </a:cubicBezTo>
                  <a:cubicBezTo>
                    <a:pt x="261" y="72"/>
                    <a:pt x="261" y="68"/>
                    <a:pt x="256" y="68"/>
                  </a:cubicBezTo>
                  <a:cubicBezTo>
                    <a:pt x="250" y="67"/>
                    <a:pt x="248" y="71"/>
                    <a:pt x="243" y="72"/>
                  </a:cubicBezTo>
                  <a:cubicBezTo>
                    <a:pt x="236" y="73"/>
                    <a:pt x="228" y="69"/>
                    <a:pt x="219" y="73"/>
                  </a:cubicBezTo>
                  <a:cubicBezTo>
                    <a:pt x="213" y="76"/>
                    <a:pt x="203" y="83"/>
                    <a:pt x="202" y="90"/>
                  </a:cubicBezTo>
                  <a:cubicBezTo>
                    <a:pt x="202" y="91"/>
                    <a:pt x="202" y="92"/>
                    <a:pt x="202" y="93"/>
                  </a:cubicBezTo>
                  <a:cubicBezTo>
                    <a:pt x="202" y="92"/>
                    <a:pt x="202" y="91"/>
                    <a:pt x="202" y="90"/>
                  </a:cubicBezTo>
                  <a:cubicBezTo>
                    <a:pt x="201" y="79"/>
                    <a:pt x="180" y="96"/>
                    <a:pt x="173" y="84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5" y="80"/>
                    <a:pt x="165" y="81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3" y="78"/>
                    <a:pt x="163" y="78"/>
                  </a:cubicBezTo>
                  <a:cubicBezTo>
                    <a:pt x="158" y="73"/>
                    <a:pt x="148" y="74"/>
                    <a:pt x="144" y="69"/>
                  </a:cubicBezTo>
                  <a:cubicBezTo>
                    <a:pt x="141" y="64"/>
                    <a:pt x="147" y="59"/>
                    <a:pt x="138" y="58"/>
                  </a:cubicBezTo>
                  <a:cubicBezTo>
                    <a:pt x="134" y="58"/>
                    <a:pt x="132" y="60"/>
                    <a:pt x="131" y="64"/>
                  </a:cubicBezTo>
                  <a:cubicBezTo>
                    <a:pt x="125" y="64"/>
                    <a:pt x="124" y="60"/>
                    <a:pt x="120" y="57"/>
                  </a:cubicBezTo>
                  <a:cubicBezTo>
                    <a:pt x="116" y="54"/>
                    <a:pt x="110" y="53"/>
                    <a:pt x="106" y="51"/>
                  </a:cubicBezTo>
                  <a:cubicBezTo>
                    <a:pt x="102" y="48"/>
                    <a:pt x="99" y="44"/>
                    <a:pt x="94" y="43"/>
                  </a:cubicBezTo>
                  <a:cubicBezTo>
                    <a:pt x="91" y="42"/>
                    <a:pt x="89" y="46"/>
                    <a:pt x="86" y="44"/>
                  </a:cubicBezTo>
                  <a:cubicBezTo>
                    <a:pt x="84" y="43"/>
                    <a:pt x="83" y="39"/>
                    <a:pt x="82" y="37"/>
                  </a:cubicBezTo>
                  <a:cubicBezTo>
                    <a:pt x="81" y="35"/>
                    <a:pt x="81" y="23"/>
                    <a:pt x="75" y="26"/>
                  </a:cubicBezTo>
                  <a:cubicBezTo>
                    <a:pt x="70" y="27"/>
                    <a:pt x="76" y="37"/>
                    <a:pt x="70" y="40"/>
                  </a:cubicBezTo>
                  <a:cubicBezTo>
                    <a:pt x="68" y="40"/>
                    <a:pt x="58" y="35"/>
                    <a:pt x="56" y="35"/>
                  </a:cubicBezTo>
                  <a:cubicBezTo>
                    <a:pt x="51" y="32"/>
                    <a:pt x="51" y="34"/>
                    <a:pt x="46" y="28"/>
                  </a:cubicBezTo>
                  <a:cubicBezTo>
                    <a:pt x="57" y="19"/>
                    <a:pt x="28" y="0"/>
                    <a:pt x="33" y="24"/>
                  </a:cubicBezTo>
                  <a:cubicBezTo>
                    <a:pt x="37" y="26"/>
                    <a:pt x="36" y="27"/>
                    <a:pt x="38" y="29"/>
                  </a:cubicBezTo>
                  <a:cubicBezTo>
                    <a:pt x="33" y="29"/>
                    <a:pt x="28" y="22"/>
                    <a:pt x="25" y="25"/>
                  </a:cubicBezTo>
                  <a:cubicBezTo>
                    <a:pt x="23" y="26"/>
                    <a:pt x="21" y="25"/>
                    <a:pt x="20" y="25"/>
                  </a:cubicBezTo>
                  <a:cubicBezTo>
                    <a:pt x="20" y="24"/>
                    <a:pt x="19" y="23"/>
                    <a:pt x="19" y="21"/>
                  </a:cubicBezTo>
                  <a:cubicBezTo>
                    <a:pt x="18" y="20"/>
                    <a:pt x="14" y="18"/>
                    <a:pt x="13" y="18"/>
                  </a:cubicBezTo>
                  <a:cubicBezTo>
                    <a:pt x="7" y="26"/>
                    <a:pt x="14" y="39"/>
                    <a:pt x="14" y="48"/>
                  </a:cubicBezTo>
                  <a:cubicBezTo>
                    <a:pt x="9" y="48"/>
                    <a:pt x="3" y="49"/>
                    <a:pt x="0" y="52"/>
                  </a:cubicBezTo>
                  <a:cubicBezTo>
                    <a:pt x="1" y="52"/>
                    <a:pt x="3" y="54"/>
                    <a:pt x="6" y="55"/>
                  </a:cubicBezTo>
                  <a:cubicBezTo>
                    <a:pt x="7" y="59"/>
                    <a:pt x="2" y="61"/>
                    <a:pt x="3" y="63"/>
                  </a:cubicBezTo>
                  <a:cubicBezTo>
                    <a:pt x="3" y="68"/>
                    <a:pt x="5" y="69"/>
                    <a:pt x="6" y="73"/>
                  </a:cubicBezTo>
                  <a:cubicBezTo>
                    <a:pt x="8" y="80"/>
                    <a:pt x="8" y="87"/>
                    <a:pt x="9" y="95"/>
                  </a:cubicBezTo>
                  <a:cubicBezTo>
                    <a:pt x="10" y="103"/>
                    <a:pt x="15" y="108"/>
                    <a:pt x="16" y="116"/>
                  </a:cubicBezTo>
                  <a:cubicBezTo>
                    <a:pt x="17" y="120"/>
                    <a:pt x="13" y="120"/>
                    <a:pt x="15" y="124"/>
                  </a:cubicBezTo>
                  <a:cubicBezTo>
                    <a:pt x="16" y="126"/>
                    <a:pt x="20" y="124"/>
                    <a:pt x="21" y="126"/>
                  </a:cubicBezTo>
                  <a:cubicBezTo>
                    <a:pt x="23" y="128"/>
                    <a:pt x="22" y="129"/>
                    <a:pt x="23" y="131"/>
                  </a:cubicBezTo>
                  <a:cubicBezTo>
                    <a:pt x="27" y="139"/>
                    <a:pt x="21" y="146"/>
                    <a:pt x="23" y="152"/>
                  </a:cubicBezTo>
                  <a:cubicBezTo>
                    <a:pt x="24" y="155"/>
                    <a:pt x="28" y="157"/>
                    <a:pt x="30" y="159"/>
                  </a:cubicBezTo>
                  <a:cubicBezTo>
                    <a:pt x="32" y="162"/>
                    <a:pt x="32" y="166"/>
                    <a:pt x="35" y="169"/>
                  </a:cubicBezTo>
                  <a:cubicBezTo>
                    <a:pt x="42" y="181"/>
                    <a:pt x="53" y="191"/>
                    <a:pt x="59" y="204"/>
                  </a:cubicBezTo>
                  <a:cubicBezTo>
                    <a:pt x="64" y="215"/>
                    <a:pt x="49" y="235"/>
                    <a:pt x="67" y="230"/>
                  </a:cubicBezTo>
                  <a:cubicBezTo>
                    <a:pt x="68" y="233"/>
                    <a:pt x="67" y="238"/>
                    <a:pt x="69" y="242"/>
                  </a:cubicBezTo>
                  <a:cubicBezTo>
                    <a:pt x="71" y="246"/>
                    <a:pt x="75" y="246"/>
                    <a:pt x="78" y="250"/>
                  </a:cubicBezTo>
                  <a:cubicBezTo>
                    <a:pt x="84" y="259"/>
                    <a:pt x="77" y="265"/>
                    <a:pt x="77" y="275"/>
                  </a:cubicBezTo>
                  <a:cubicBezTo>
                    <a:pt x="71" y="269"/>
                    <a:pt x="71" y="255"/>
                    <a:pt x="65" y="248"/>
                  </a:cubicBezTo>
                  <a:cubicBezTo>
                    <a:pt x="62" y="244"/>
                    <a:pt x="49" y="226"/>
                    <a:pt x="47" y="228"/>
                  </a:cubicBezTo>
                  <a:cubicBezTo>
                    <a:pt x="40" y="232"/>
                    <a:pt x="53" y="255"/>
                    <a:pt x="54" y="261"/>
                  </a:cubicBezTo>
                  <a:cubicBezTo>
                    <a:pt x="55" y="265"/>
                    <a:pt x="57" y="272"/>
                    <a:pt x="57" y="276"/>
                  </a:cubicBezTo>
                  <a:cubicBezTo>
                    <a:pt x="56" y="282"/>
                    <a:pt x="53" y="284"/>
                    <a:pt x="52" y="289"/>
                  </a:cubicBezTo>
                  <a:cubicBezTo>
                    <a:pt x="64" y="285"/>
                    <a:pt x="65" y="298"/>
                    <a:pt x="66" y="309"/>
                  </a:cubicBezTo>
                  <a:cubicBezTo>
                    <a:pt x="66" y="315"/>
                    <a:pt x="63" y="317"/>
                    <a:pt x="67" y="324"/>
                  </a:cubicBezTo>
                  <a:cubicBezTo>
                    <a:pt x="69" y="329"/>
                    <a:pt x="72" y="333"/>
                    <a:pt x="75" y="338"/>
                  </a:cubicBezTo>
                  <a:cubicBezTo>
                    <a:pt x="79" y="346"/>
                    <a:pt x="77" y="342"/>
                    <a:pt x="85" y="347"/>
                  </a:cubicBezTo>
                  <a:cubicBezTo>
                    <a:pt x="89" y="350"/>
                    <a:pt x="92" y="354"/>
                    <a:pt x="95" y="359"/>
                  </a:cubicBezTo>
                  <a:cubicBezTo>
                    <a:pt x="99" y="369"/>
                    <a:pt x="97" y="380"/>
                    <a:pt x="109" y="384"/>
                  </a:cubicBezTo>
                  <a:cubicBezTo>
                    <a:pt x="110" y="381"/>
                    <a:pt x="108" y="373"/>
                    <a:pt x="113" y="373"/>
                  </a:cubicBezTo>
                  <a:cubicBezTo>
                    <a:pt x="118" y="373"/>
                    <a:pt x="116" y="382"/>
                    <a:pt x="116" y="385"/>
                  </a:cubicBezTo>
                  <a:cubicBezTo>
                    <a:pt x="121" y="388"/>
                    <a:pt x="134" y="384"/>
                    <a:pt x="137" y="390"/>
                  </a:cubicBezTo>
                  <a:cubicBezTo>
                    <a:pt x="138" y="393"/>
                    <a:pt x="119" y="391"/>
                    <a:pt x="115" y="391"/>
                  </a:cubicBezTo>
                  <a:cubicBezTo>
                    <a:pt x="114" y="398"/>
                    <a:pt x="118" y="399"/>
                    <a:pt x="120" y="405"/>
                  </a:cubicBezTo>
                  <a:cubicBezTo>
                    <a:pt x="120" y="407"/>
                    <a:pt x="119" y="413"/>
                    <a:pt x="120" y="414"/>
                  </a:cubicBezTo>
                  <a:cubicBezTo>
                    <a:pt x="124" y="417"/>
                    <a:pt x="124" y="413"/>
                    <a:pt x="127" y="414"/>
                  </a:cubicBezTo>
                  <a:cubicBezTo>
                    <a:pt x="128" y="414"/>
                    <a:pt x="132" y="413"/>
                    <a:pt x="134" y="413"/>
                  </a:cubicBezTo>
                  <a:cubicBezTo>
                    <a:pt x="134" y="413"/>
                    <a:pt x="141" y="415"/>
                    <a:pt x="142" y="416"/>
                  </a:cubicBezTo>
                  <a:cubicBezTo>
                    <a:pt x="146" y="417"/>
                    <a:pt x="147" y="415"/>
                    <a:pt x="151" y="418"/>
                  </a:cubicBezTo>
                  <a:cubicBezTo>
                    <a:pt x="152" y="419"/>
                    <a:pt x="152" y="425"/>
                    <a:pt x="155" y="426"/>
                  </a:cubicBezTo>
                  <a:cubicBezTo>
                    <a:pt x="160" y="428"/>
                    <a:pt x="160" y="420"/>
                    <a:pt x="165" y="418"/>
                  </a:cubicBezTo>
                  <a:cubicBezTo>
                    <a:pt x="170" y="416"/>
                    <a:pt x="177" y="420"/>
                    <a:pt x="181" y="424"/>
                  </a:cubicBezTo>
                  <a:cubicBezTo>
                    <a:pt x="184" y="428"/>
                    <a:pt x="183" y="434"/>
                    <a:pt x="189" y="436"/>
                  </a:cubicBezTo>
                  <a:cubicBezTo>
                    <a:pt x="195" y="439"/>
                    <a:pt x="200" y="435"/>
                    <a:pt x="206" y="434"/>
                  </a:cubicBezTo>
                  <a:cubicBezTo>
                    <a:pt x="213" y="425"/>
                    <a:pt x="208" y="401"/>
                    <a:pt x="227" y="402"/>
                  </a:cubicBezTo>
                  <a:cubicBezTo>
                    <a:pt x="228" y="393"/>
                    <a:pt x="220" y="383"/>
                    <a:pt x="237" y="386"/>
                  </a:cubicBezTo>
                  <a:cubicBezTo>
                    <a:pt x="241" y="398"/>
                    <a:pt x="230" y="399"/>
                    <a:pt x="229" y="410"/>
                  </a:cubicBezTo>
                  <a:cubicBezTo>
                    <a:pt x="227" y="427"/>
                    <a:pt x="245" y="404"/>
                    <a:pt x="243" y="420"/>
                  </a:cubicBezTo>
                  <a:cubicBezTo>
                    <a:pt x="245" y="422"/>
                    <a:pt x="247" y="423"/>
                    <a:pt x="249" y="422"/>
                  </a:cubicBezTo>
                  <a:cubicBezTo>
                    <a:pt x="249" y="415"/>
                    <a:pt x="253" y="413"/>
                    <a:pt x="256" y="406"/>
                  </a:cubicBezTo>
                  <a:cubicBezTo>
                    <a:pt x="258" y="401"/>
                    <a:pt x="257" y="394"/>
                    <a:pt x="259" y="389"/>
                  </a:cubicBezTo>
                  <a:cubicBezTo>
                    <a:pt x="261" y="381"/>
                    <a:pt x="263" y="359"/>
                    <a:pt x="253" y="356"/>
                  </a:cubicBezTo>
                  <a:cubicBezTo>
                    <a:pt x="259" y="354"/>
                    <a:pt x="270" y="361"/>
                    <a:pt x="273" y="350"/>
                  </a:cubicBezTo>
                  <a:cubicBezTo>
                    <a:pt x="274" y="350"/>
                    <a:pt x="274" y="350"/>
                    <a:pt x="276" y="350"/>
                  </a:cubicBezTo>
                  <a:cubicBezTo>
                    <a:pt x="278" y="346"/>
                    <a:pt x="276" y="338"/>
                    <a:pt x="279" y="334"/>
                  </a:cubicBezTo>
                  <a:cubicBezTo>
                    <a:pt x="284" y="325"/>
                    <a:pt x="285" y="333"/>
                    <a:pt x="290" y="335"/>
                  </a:cubicBezTo>
                  <a:cubicBezTo>
                    <a:pt x="295" y="337"/>
                    <a:pt x="300" y="334"/>
                    <a:pt x="305" y="341"/>
                  </a:cubicBezTo>
                  <a:cubicBezTo>
                    <a:pt x="308" y="345"/>
                    <a:pt x="307" y="353"/>
                    <a:pt x="309" y="358"/>
                  </a:cubicBezTo>
                  <a:cubicBezTo>
                    <a:pt x="308" y="358"/>
                    <a:pt x="308" y="359"/>
                    <a:pt x="307" y="359"/>
                  </a:cubicBezTo>
                  <a:cubicBezTo>
                    <a:pt x="300" y="354"/>
                    <a:pt x="302" y="341"/>
                    <a:pt x="291" y="344"/>
                  </a:cubicBezTo>
                  <a:cubicBezTo>
                    <a:pt x="289" y="347"/>
                    <a:pt x="288" y="350"/>
                    <a:pt x="288" y="354"/>
                  </a:cubicBezTo>
                  <a:cubicBezTo>
                    <a:pt x="288" y="362"/>
                    <a:pt x="290" y="359"/>
                    <a:pt x="293" y="363"/>
                  </a:cubicBezTo>
                  <a:cubicBezTo>
                    <a:pt x="295" y="366"/>
                    <a:pt x="296" y="365"/>
                    <a:pt x="298" y="370"/>
                  </a:cubicBezTo>
                  <a:cubicBezTo>
                    <a:pt x="299" y="373"/>
                    <a:pt x="294" y="379"/>
                    <a:pt x="300" y="381"/>
                  </a:cubicBezTo>
                  <a:cubicBezTo>
                    <a:pt x="305" y="383"/>
                    <a:pt x="306" y="377"/>
                    <a:pt x="310" y="377"/>
                  </a:cubicBezTo>
                  <a:cubicBezTo>
                    <a:pt x="313" y="376"/>
                    <a:pt x="315" y="382"/>
                    <a:pt x="319" y="381"/>
                  </a:cubicBezTo>
                  <a:cubicBezTo>
                    <a:pt x="329" y="378"/>
                    <a:pt x="322" y="367"/>
                    <a:pt x="322" y="361"/>
                  </a:cubicBezTo>
                  <a:cubicBezTo>
                    <a:pt x="322" y="354"/>
                    <a:pt x="330" y="346"/>
                    <a:pt x="328" y="340"/>
                  </a:cubicBezTo>
                  <a:cubicBezTo>
                    <a:pt x="325" y="330"/>
                    <a:pt x="316" y="335"/>
                    <a:pt x="317" y="323"/>
                  </a:cubicBezTo>
                  <a:cubicBezTo>
                    <a:pt x="317" y="319"/>
                    <a:pt x="319" y="316"/>
                    <a:pt x="320" y="313"/>
                  </a:cubicBezTo>
                  <a:cubicBezTo>
                    <a:pt x="321" y="310"/>
                    <a:pt x="320" y="304"/>
                    <a:pt x="321" y="301"/>
                  </a:cubicBezTo>
                  <a:cubicBezTo>
                    <a:pt x="323" y="293"/>
                    <a:pt x="332" y="292"/>
                    <a:pt x="335" y="285"/>
                  </a:cubicBezTo>
                  <a:cubicBezTo>
                    <a:pt x="339" y="274"/>
                    <a:pt x="338" y="230"/>
                    <a:pt x="355" y="230"/>
                  </a:cubicBezTo>
                  <a:cubicBezTo>
                    <a:pt x="359" y="238"/>
                    <a:pt x="363" y="252"/>
                    <a:pt x="362" y="261"/>
                  </a:cubicBezTo>
                  <a:cubicBezTo>
                    <a:pt x="362" y="263"/>
                    <a:pt x="353" y="271"/>
                    <a:pt x="361" y="273"/>
                  </a:cubicBezTo>
                  <a:cubicBezTo>
                    <a:pt x="367" y="274"/>
                    <a:pt x="367" y="263"/>
                    <a:pt x="365" y="259"/>
                  </a:cubicBezTo>
                  <a:cubicBezTo>
                    <a:pt x="370" y="257"/>
                    <a:pt x="379" y="247"/>
                    <a:pt x="370" y="244"/>
                  </a:cubicBezTo>
                  <a:cubicBezTo>
                    <a:pt x="370" y="240"/>
                    <a:pt x="375" y="240"/>
                    <a:pt x="375" y="237"/>
                  </a:cubicBezTo>
                  <a:cubicBezTo>
                    <a:pt x="375" y="232"/>
                    <a:pt x="371" y="231"/>
                    <a:pt x="371" y="227"/>
                  </a:cubicBezTo>
                  <a:cubicBezTo>
                    <a:pt x="370" y="219"/>
                    <a:pt x="375" y="213"/>
                    <a:pt x="375" y="205"/>
                  </a:cubicBezTo>
                  <a:cubicBezTo>
                    <a:pt x="375" y="196"/>
                    <a:pt x="371" y="190"/>
                    <a:pt x="371" y="183"/>
                  </a:cubicBezTo>
                  <a:cubicBezTo>
                    <a:pt x="371" y="174"/>
                    <a:pt x="379" y="168"/>
                    <a:pt x="379" y="161"/>
                  </a:cubicBezTo>
                  <a:cubicBezTo>
                    <a:pt x="379" y="151"/>
                    <a:pt x="369" y="150"/>
                    <a:pt x="378" y="142"/>
                  </a:cubicBezTo>
                  <a:cubicBezTo>
                    <a:pt x="386" y="134"/>
                    <a:pt x="390" y="140"/>
                    <a:pt x="386" y="127"/>
                  </a:cubicBezTo>
                  <a:cubicBezTo>
                    <a:pt x="384" y="119"/>
                    <a:pt x="383" y="112"/>
                    <a:pt x="382" y="104"/>
                  </a:cubicBezTo>
                  <a:cubicBezTo>
                    <a:pt x="382" y="100"/>
                    <a:pt x="379" y="96"/>
                    <a:pt x="380" y="93"/>
                  </a:cubicBezTo>
                  <a:cubicBezTo>
                    <a:pt x="382" y="86"/>
                    <a:pt x="384" y="91"/>
                    <a:pt x="388" y="88"/>
                  </a:cubicBezTo>
                  <a:cubicBezTo>
                    <a:pt x="396" y="80"/>
                    <a:pt x="389" y="76"/>
                    <a:pt x="384" y="69"/>
                  </a:cubicBezTo>
                  <a:cubicBezTo>
                    <a:pt x="382" y="67"/>
                    <a:pt x="381" y="62"/>
                    <a:pt x="379" y="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24"/>
            <p:cNvSpPr>
              <a:spLocks/>
            </p:cNvSpPr>
            <p:nvPr/>
          </p:nvSpPr>
          <p:spPr bwMode="auto">
            <a:xfrm>
              <a:off x="6007100" y="4367213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25"/>
            <p:cNvSpPr>
              <a:spLocks/>
            </p:cNvSpPr>
            <p:nvPr/>
          </p:nvSpPr>
          <p:spPr bwMode="auto">
            <a:xfrm>
              <a:off x="6045200" y="4378325"/>
              <a:ext cx="0" cy="3175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26"/>
            <p:cNvSpPr>
              <a:spLocks/>
            </p:cNvSpPr>
            <p:nvPr/>
          </p:nvSpPr>
          <p:spPr bwMode="auto">
            <a:xfrm>
              <a:off x="6169025" y="4578350"/>
              <a:ext cx="25400" cy="36513"/>
            </a:xfrm>
            <a:custGeom>
              <a:avLst/>
              <a:gdLst>
                <a:gd name="T0" fmla="*/ 12 w 25"/>
                <a:gd name="T1" fmla="*/ 16 h 36"/>
                <a:gd name="T2" fmla="*/ 5 w 25"/>
                <a:gd name="T3" fmla="*/ 26 h 36"/>
                <a:gd name="T4" fmla="*/ 13 w 25"/>
                <a:gd name="T5" fmla="*/ 24 h 36"/>
                <a:gd name="T6" fmla="*/ 22 w 25"/>
                <a:gd name="T7" fmla="*/ 9 h 36"/>
                <a:gd name="T8" fmla="*/ 12 w 25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2" y="1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0" y="33"/>
                    <a:pt x="14" y="36"/>
                    <a:pt x="13" y="24"/>
                  </a:cubicBezTo>
                  <a:cubicBezTo>
                    <a:pt x="21" y="26"/>
                    <a:pt x="25" y="15"/>
                    <a:pt x="22" y="9"/>
                  </a:cubicBezTo>
                  <a:cubicBezTo>
                    <a:pt x="18" y="0"/>
                    <a:pt x="10" y="7"/>
                    <a:pt x="12" y="1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27"/>
            <p:cNvSpPr>
              <a:spLocks/>
            </p:cNvSpPr>
            <p:nvPr/>
          </p:nvSpPr>
          <p:spPr bwMode="auto">
            <a:xfrm>
              <a:off x="6194425" y="4265613"/>
              <a:ext cx="61913" cy="53975"/>
            </a:xfrm>
            <a:custGeom>
              <a:avLst/>
              <a:gdLst>
                <a:gd name="T0" fmla="*/ 41 w 60"/>
                <a:gd name="T1" fmla="*/ 15 h 53"/>
                <a:gd name="T2" fmla="*/ 25 w 60"/>
                <a:gd name="T3" fmla="*/ 13 h 53"/>
                <a:gd name="T4" fmla="*/ 7 w 60"/>
                <a:gd name="T5" fmla="*/ 26 h 53"/>
                <a:gd name="T6" fmla="*/ 35 w 60"/>
                <a:gd name="T7" fmla="*/ 34 h 53"/>
                <a:gd name="T8" fmla="*/ 37 w 60"/>
                <a:gd name="T9" fmla="*/ 36 h 53"/>
                <a:gd name="T10" fmla="*/ 18 w 60"/>
                <a:gd name="T11" fmla="*/ 41 h 53"/>
                <a:gd name="T12" fmla="*/ 32 w 60"/>
                <a:gd name="T13" fmla="*/ 41 h 53"/>
                <a:gd name="T14" fmla="*/ 44 w 60"/>
                <a:gd name="T15" fmla="*/ 31 h 53"/>
                <a:gd name="T16" fmla="*/ 59 w 60"/>
                <a:gd name="T17" fmla="*/ 29 h 53"/>
                <a:gd name="T18" fmla="*/ 51 w 60"/>
                <a:gd name="T19" fmla="*/ 10 h 53"/>
                <a:gd name="T20" fmla="*/ 41 w 60"/>
                <a:gd name="T2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3">
                  <a:moveTo>
                    <a:pt x="41" y="15"/>
                  </a:moveTo>
                  <a:cubicBezTo>
                    <a:pt x="35" y="20"/>
                    <a:pt x="33" y="12"/>
                    <a:pt x="25" y="13"/>
                  </a:cubicBezTo>
                  <a:cubicBezTo>
                    <a:pt x="18" y="13"/>
                    <a:pt x="8" y="20"/>
                    <a:pt x="7" y="26"/>
                  </a:cubicBezTo>
                  <a:cubicBezTo>
                    <a:pt x="0" y="50"/>
                    <a:pt x="34" y="18"/>
                    <a:pt x="35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31"/>
                    <a:pt x="19" y="32"/>
                    <a:pt x="18" y="41"/>
                  </a:cubicBezTo>
                  <a:cubicBezTo>
                    <a:pt x="16" y="53"/>
                    <a:pt x="30" y="51"/>
                    <a:pt x="32" y="41"/>
                  </a:cubicBezTo>
                  <a:cubicBezTo>
                    <a:pt x="41" y="39"/>
                    <a:pt x="38" y="32"/>
                    <a:pt x="44" y="31"/>
                  </a:cubicBezTo>
                  <a:cubicBezTo>
                    <a:pt x="49" y="31"/>
                    <a:pt x="57" y="42"/>
                    <a:pt x="59" y="29"/>
                  </a:cubicBezTo>
                  <a:cubicBezTo>
                    <a:pt x="60" y="24"/>
                    <a:pt x="54" y="14"/>
                    <a:pt x="51" y="10"/>
                  </a:cubicBezTo>
                  <a:cubicBezTo>
                    <a:pt x="43" y="0"/>
                    <a:pt x="48" y="10"/>
                    <a:pt x="41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28"/>
            <p:cNvSpPr>
              <a:spLocks/>
            </p:cNvSpPr>
            <p:nvPr/>
          </p:nvSpPr>
          <p:spPr bwMode="auto">
            <a:xfrm>
              <a:off x="6175375" y="4183063"/>
              <a:ext cx="74613" cy="88900"/>
            </a:xfrm>
            <a:custGeom>
              <a:avLst/>
              <a:gdLst>
                <a:gd name="T0" fmla="*/ 41 w 74"/>
                <a:gd name="T1" fmla="*/ 84 h 87"/>
                <a:gd name="T2" fmla="*/ 61 w 74"/>
                <a:gd name="T3" fmla="*/ 79 h 87"/>
                <a:gd name="T4" fmla="*/ 70 w 74"/>
                <a:gd name="T5" fmla="*/ 65 h 87"/>
                <a:gd name="T6" fmla="*/ 66 w 74"/>
                <a:gd name="T7" fmla="*/ 44 h 87"/>
                <a:gd name="T8" fmla="*/ 55 w 74"/>
                <a:gd name="T9" fmla="*/ 40 h 87"/>
                <a:gd name="T10" fmla="*/ 49 w 74"/>
                <a:gd name="T11" fmla="*/ 31 h 87"/>
                <a:gd name="T12" fmla="*/ 41 w 74"/>
                <a:gd name="T13" fmla="*/ 24 h 87"/>
                <a:gd name="T14" fmla="*/ 38 w 74"/>
                <a:gd name="T15" fmla="*/ 11 h 87"/>
                <a:gd name="T16" fmla="*/ 20 w 74"/>
                <a:gd name="T17" fmla="*/ 23 h 87"/>
                <a:gd name="T18" fmla="*/ 20 w 74"/>
                <a:gd name="T19" fmla="*/ 40 h 87"/>
                <a:gd name="T20" fmla="*/ 23 w 74"/>
                <a:gd name="T21" fmla="*/ 37 h 87"/>
                <a:gd name="T22" fmla="*/ 28 w 74"/>
                <a:gd name="T23" fmla="*/ 57 h 87"/>
                <a:gd name="T24" fmla="*/ 23 w 74"/>
                <a:gd name="T25" fmla="*/ 64 h 87"/>
                <a:gd name="T26" fmla="*/ 35 w 74"/>
                <a:gd name="T27" fmla="*/ 68 h 87"/>
                <a:gd name="T28" fmla="*/ 41 w 74"/>
                <a:gd name="T29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87">
                  <a:moveTo>
                    <a:pt x="41" y="84"/>
                  </a:moveTo>
                  <a:cubicBezTo>
                    <a:pt x="47" y="87"/>
                    <a:pt x="54" y="82"/>
                    <a:pt x="61" y="79"/>
                  </a:cubicBezTo>
                  <a:cubicBezTo>
                    <a:pt x="70" y="76"/>
                    <a:pt x="70" y="75"/>
                    <a:pt x="70" y="65"/>
                  </a:cubicBezTo>
                  <a:cubicBezTo>
                    <a:pt x="70" y="55"/>
                    <a:pt x="74" y="49"/>
                    <a:pt x="66" y="44"/>
                  </a:cubicBezTo>
                  <a:cubicBezTo>
                    <a:pt x="63" y="42"/>
                    <a:pt x="59" y="43"/>
                    <a:pt x="55" y="40"/>
                  </a:cubicBezTo>
                  <a:cubicBezTo>
                    <a:pt x="52" y="38"/>
                    <a:pt x="51" y="34"/>
                    <a:pt x="49" y="31"/>
                  </a:cubicBezTo>
                  <a:cubicBezTo>
                    <a:pt x="47" y="29"/>
                    <a:pt x="43" y="27"/>
                    <a:pt x="41" y="24"/>
                  </a:cubicBezTo>
                  <a:cubicBezTo>
                    <a:pt x="39" y="20"/>
                    <a:pt x="40" y="14"/>
                    <a:pt x="38" y="11"/>
                  </a:cubicBezTo>
                  <a:cubicBezTo>
                    <a:pt x="28" y="0"/>
                    <a:pt x="23" y="18"/>
                    <a:pt x="20" y="23"/>
                  </a:cubicBezTo>
                  <a:cubicBezTo>
                    <a:pt x="16" y="27"/>
                    <a:pt x="0" y="48"/>
                    <a:pt x="20" y="40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8" y="42"/>
                    <a:pt x="29" y="51"/>
                    <a:pt x="28" y="57"/>
                  </a:cubicBezTo>
                  <a:cubicBezTo>
                    <a:pt x="27" y="60"/>
                    <a:pt x="20" y="59"/>
                    <a:pt x="23" y="64"/>
                  </a:cubicBezTo>
                  <a:cubicBezTo>
                    <a:pt x="24" y="67"/>
                    <a:pt x="33" y="66"/>
                    <a:pt x="35" y="68"/>
                  </a:cubicBezTo>
                  <a:cubicBezTo>
                    <a:pt x="41" y="75"/>
                    <a:pt x="32" y="79"/>
                    <a:pt x="41" y="8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29"/>
            <p:cNvSpPr>
              <a:spLocks/>
            </p:cNvSpPr>
            <p:nvPr/>
          </p:nvSpPr>
          <p:spPr bwMode="auto">
            <a:xfrm>
              <a:off x="5765800" y="4132263"/>
              <a:ext cx="42863" cy="103188"/>
            </a:xfrm>
            <a:custGeom>
              <a:avLst/>
              <a:gdLst>
                <a:gd name="T0" fmla="*/ 37 w 43"/>
                <a:gd name="T1" fmla="*/ 59 h 102"/>
                <a:gd name="T2" fmla="*/ 38 w 43"/>
                <a:gd name="T3" fmla="*/ 45 h 102"/>
                <a:gd name="T4" fmla="*/ 12 w 43"/>
                <a:gd name="T5" fmla="*/ 33 h 102"/>
                <a:gd name="T6" fmla="*/ 2 w 43"/>
                <a:gd name="T7" fmla="*/ 43 h 102"/>
                <a:gd name="T8" fmla="*/ 2 w 43"/>
                <a:gd name="T9" fmla="*/ 60 h 102"/>
                <a:gd name="T10" fmla="*/ 3 w 43"/>
                <a:gd name="T11" fmla="*/ 72 h 102"/>
                <a:gd name="T12" fmla="*/ 14 w 43"/>
                <a:gd name="T13" fmla="*/ 102 h 102"/>
                <a:gd name="T14" fmla="*/ 30 w 43"/>
                <a:gd name="T15" fmla="*/ 93 h 102"/>
                <a:gd name="T16" fmla="*/ 33 w 43"/>
                <a:gd name="T17" fmla="*/ 81 h 102"/>
                <a:gd name="T18" fmla="*/ 42 w 43"/>
                <a:gd name="T19" fmla="*/ 69 h 102"/>
                <a:gd name="T20" fmla="*/ 37 w 43"/>
                <a:gd name="T21" fmla="*/ 5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02">
                  <a:moveTo>
                    <a:pt x="37" y="59"/>
                  </a:moveTo>
                  <a:cubicBezTo>
                    <a:pt x="35" y="54"/>
                    <a:pt x="38" y="50"/>
                    <a:pt x="38" y="45"/>
                  </a:cubicBezTo>
                  <a:cubicBezTo>
                    <a:pt x="36" y="28"/>
                    <a:pt x="13" y="0"/>
                    <a:pt x="12" y="33"/>
                  </a:cubicBezTo>
                  <a:cubicBezTo>
                    <a:pt x="4" y="32"/>
                    <a:pt x="3" y="36"/>
                    <a:pt x="2" y="43"/>
                  </a:cubicBezTo>
                  <a:cubicBezTo>
                    <a:pt x="1" y="46"/>
                    <a:pt x="0" y="58"/>
                    <a:pt x="2" y="60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9" y="80"/>
                    <a:pt x="3" y="100"/>
                    <a:pt x="14" y="102"/>
                  </a:cubicBezTo>
                  <a:cubicBezTo>
                    <a:pt x="19" y="91"/>
                    <a:pt x="17" y="87"/>
                    <a:pt x="30" y="93"/>
                  </a:cubicBezTo>
                  <a:cubicBezTo>
                    <a:pt x="31" y="89"/>
                    <a:pt x="31" y="85"/>
                    <a:pt x="33" y="81"/>
                  </a:cubicBezTo>
                  <a:cubicBezTo>
                    <a:pt x="34" y="78"/>
                    <a:pt x="41" y="73"/>
                    <a:pt x="42" y="69"/>
                  </a:cubicBezTo>
                  <a:cubicBezTo>
                    <a:pt x="43" y="62"/>
                    <a:pt x="38" y="64"/>
                    <a:pt x="37" y="59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30"/>
            <p:cNvSpPr>
              <a:spLocks/>
            </p:cNvSpPr>
            <p:nvPr/>
          </p:nvSpPr>
          <p:spPr bwMode="auto">
            <a:xfrm>
              <a:off x="5853113" y="4264025"/>
              <a:ext cx="12700" cy="36513"/>
            </a:xfrm>
            <a:custGeom>
              <a:avLst/>
              <a:gdLst>
                <a:gd name="T0" fmla="*/ 10 w 14"/>
                <a:gd name="T1" fmla="*/ 36 h 36"/>
                <a:gd name="T2" fmla="*/ 13 w 14"/>
                <a:gd name="T3" fmla="*/ 17 h 36"/>
                <a:gd name="T4" fmla="*/ 13 w 14"/>
                <a:gd name="T5" fmla="*/ 5 h 36"/>
                <a:gd name="T6" fmla="*/ 13 w 14"/>
                <a:gd name="T7" fmla="*/ 9 h 36"/>
                <a:gd name="T8" fmla="*/ 3 w 14"/>
                <a:gd name="T9" fmla="*/ 18 h 36"/>
                <a:gd name="T10" fmla="*/ 1 w 14"/>
                <a:gd name="T11" fmla="*/ 21 h 36"/>
                <a:gd name="T12" fmla="*/ 10 w 1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6">
                  <a:moveTo>
                    <a:pt x="10" y="36"/>
                  </a:moveTo>
                  <a:cubicBezTo>
                    <a:pt x="14" y="31"/>
                    <a:pt x="13" y="23"/>
                    <a:pt x="13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4" y="0"/>
                    <a:pt x="0" y="11"/>
                    <a:pt x="3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6" y="25"/>
                    <a:pt x="10" y="29"/>
                    <a:pt x="10" y="3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31"/>
            <p:cNvSpPr>
              <a:spLocks/>
            </p:cNvSpPr>
            <p:nvPr/>
          </p:nvSpPr>
          <p:spPr bwMode="auto">
            <a:xfrm>
              <a:off x="5872163" y="4262438"/>
              <a:ext cx="14288" cy="25400"/>
            </a:xfrm>
            <a:custGeom>
              <a:avLst/>
              <a:gdLst>
                <a:gd name="T0" fmla="*/ 3 w 13"/>
                <a:gd name="T1" fmla="*/ 18 h 25"/>
                <a:gd name="T2" fmla="*/ 12 w 13"/>
                <a:gd name="T3" fmla="*/ 12 h 25"/>
                <a:gd name="T4" fmla="*/ 13 w 13"/>
                <a:gd name="T5" fmla="*/ 5 h 25"/>
                <a:gd name="T6" fmla="*/ 3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3" y="18"/>
                  </a:moveTo>
                  <a:cubicBezTo>
                    <a:pt x="7" y="25"/>
                    <a:pt x="13" y="19"/>
                    <a:pt x="12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0"/>
                    <a:pt x="0" y="11"/>
                    <a:pt x="3" y="1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2"/>
            <p:cNvSpPr>
              <a:spLocks/>
            </p:cNvSpPr>
            <p:nvPr/>
          </p:nvSpPr>
          <p:spPr bwMode="auto">
            <a:xfrm>
              <a:off x="6256338" y="1195388"/>
              <a:ext cx="33338" cy="39688"/>
            </a:xfrm>
            <a:custGeom>
              <a:avLst/>
              <a:gdLst>
                <a:gd name="T0" fmla="*/ 2 w 33"/>
                <a:gd name="T1" fmla="*/ 8 h 40"/>
                <a:gd name="T2" fmla="*/ 15 w 33"/>
                <a:gd name="T3" fmla="*/ 22 h 40"/>
                <a:gd name="T4" fmla="*/ 25 w 33"/>
                <a:gd name="T5" fmla="*/ 38 h 40"/>
                <a:gd name="T6" fmla="*/ 27 w 33"/>
                <a:gd name="T7" fmla="*/ 18 h 40"/>
                <a:gd name="T8" fmla="*/ 24 w 33"/>
                <a:gd name="T9" fmla="*/ 4 h 40"/>
                <a:gd name="T10" fmla="*/ 20 w 33"/>
                <a:gd name="T11" fmla="*/ 3 h 40"/>
                <a:gd name="T12" fmla="*/ 18 w 33"/>
                <a:gd name="T13" fmla="*/ 16 h 40"/>
                <a:gd name="T14" fmla="*/ 15 w 33"/>
                <a:gd name="T15" fmla="*/ 16 h 40"/>
                <a:gd name="T16" fmla="*/ 2 w 33"/>
                <a:gd name="T1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0">
                  <a:moveTo>
                    <a:pt x="2" y="8"/>
                  </a:moveTo>
                  <a:cubicBezTo>
                    <a:pt x="0" y="13"/>
                    <a:pt x="13" y="20"/>
                    <a:pt x="15" y="22"/>
                  </a:cubicBezTo>
                  <a:cubicBezTo>
                    <a:pt x="17" y="26"/>
                    <a:pt x="16" y="40"/>
                    <a:pt x="25" y="38"/>
                  </a:cubicBezTo>
                  <a:cubicBezTo>
                    <a:pt x="33" y="36"/>
                    <a:pt x="26" y="23"/>
                    <a:pt x="27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8" y="7"/>
                    <a:pt x="18" y="12"/>
                    <a:pt x="18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5" y="11"/>
                    <a:pt x="6" y="0"/>
                    <a:pt x="2" y="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33"/>
            <p:cNvSpPr>
              <a:spLocks/>
            </p:cNvSpPr>
            <p:nvPr/>
          </p:nvSpPr>
          <p:spPr bwMode="auto">
            <a:xfrm>
              <a:off x="5775325" y="123825"/>
              <a:ext cx="38100" cy="26988"/>
            </a:xfrm>
            <a:custGeom>
              <a:avLst/>
              <a:gdLst>
                <a:gd name="T0" fmla="*/ 22 w 37"/>
                <a:gd name="T1" fmla="*/ 15 h 27"/>
                <a:gd name="T2" fmla="*/ 11 w 37"/>
                <a:gd name="T3" fmla="*/ 3 h 27"/>
                <a:gd name="T4" fmla="*/ 7 w 37"/>
                <a:gd name="T5" fmla="*/ 15 h 27"/>
                <a:gd name="T6" fmla="*/ 22 w 37"/>
                <a:gd name="T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22" y="15"/>
                  </a:moveTo>
                  <a:cubicBezTo>
                    <a:pt x="37" y="15"/>
                    <a:pt x="22" y="0"/>
                    <a:pt x="11" y="3"/>
                  </a:cubicBezTo>
                  <a:cubicBezTo>
                    <a:pt x="0" y="6"/>
                    <a:pt x="11" y="3"/>
                    <a:pt x="7" y="15"/>
                  </a:cubicBezTo>
                  <a:cubicBezTo>
                    <a:pt x="3" y="27"/>
                    <a:pt x="7" y="15"/>
                    <a:pt x="22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4003675" y="174625"/>
              <a:ext cx="1204913" cy="2101850"/>
            </a:xfrm>
            <a:custGeom>
              <a:avLst/>
              <a:gdLst>
                <a:gd name="T0" fmla="*/ 1130 w 1190"/>
                <a:gd name="T1" fmla="*/ 720 h 2075"/>
                <a:gd name="T2" fmla="*/ 979 w 1190"/>
                <a:gd name="T3" fmla="*/ 611 h 2075"/>
                <a:gd name="T4" fmla="*/ 874 w 1190"/>
                <a:gd name="T5" fmla="*/ 490 h 2075"/>
                <a:gd name="T6" fmla="*/ 898 w 1190"/>
                <a:gd name="T7" fmla="*/ 444 h 2075"/>
                <a:gd name="T8" fmla="*/ 910 w 1190"/>
                <a:gd name="T9" fmla="*/ 368 h 2075"/>
                <a:gd name="T10" fmla="*/ 948 w 1190"/>
                <a:gd name="T11" fmla="*/ 296 h 2075"/>
                <a:gd name="T12" fmla="*/ 994 w 1190"/>
                <a:gd name="T13" fmla="*/ 274 h 2075"/>
                <a:gd name="T14" fmla="*/ 1016 w 1190"/>
                <a:gd name="T15" fmla="*/ 246 h 2075"/>
                <a:gd name="T16" fmla="*/ 1045 w 1190"/>
                <a:gd name="T17" fmla="*/ 196 h 2075"/>
                <a:gd name="T18" fmla="*/ 998 w 1190"/>
                <a:gd name="T19" fmla="*/ 128 h 2075"/>
                <a:gd name="T20" fmla="*/ 970 w 1190"/>
                <a:gd name="T21" fmla="*/ 172 h 2075"/>
                <a:gd name="T22" fmla="*/ 922 w 1190"/>
                <a:gd name="T23" fmla="*/ 164 h 2075"/>
                <a:gd name="T24" fmla="*/ 888 w 1190"/>
                <a:gd name="T25" fmla="*/ 142 h 2075"/>
                <a:gd name="T26" fmla="*/ 928 w 1190"/>
                <a:gd name="T27" fmla="*/ 98 h 2075"/>
                <a:gd name="T28" fmla="*/ 870 w 1190"/>
                <a:gd name="T29" fmla="*/ 132 h 2075"/>
                <a:gd name="T30" fmla="*/ 814 w 1190"/>
                <a:gd name="T31" fmla="*/ 163 h 2075"/>
                <a:gd name="T32" fmla="*/ 694 w 1190"/>
                <a:gd name="T33" fmla="*/ 138 h 2075"/>
                <a:gd name="T34" fmla="*/ 638 w 1190"/>
                <a:gd name="T35" fmla="*/ 110 h 2075"/>
                <a:gd name="T36" fmla="*/ 577 w 1190"/>
                <a:gd name="T37" fmla="*/ 93 h 2075"/>
                <a:gd name="T38" fmla="*/ 534 w 1190"/>
                <a:gd name="T39" fmla="*/ 53 h 2075"/>
                <a:gd name="T40" fmla="*/ 486 w 1190"/>
                <a:gd name="T41" fmla="*/ 62 h 2075"/>
                <a:gd name="T42" fmla="*/ 469 w 1190"/>
                <a:gd name="T43" fmla="*/ 6 h 2075"/>
                <a:gd name="T44" fmla="*/ 455 w 1190"/>
                <a:gd name="T45" fmla="*/ 27 h 2075"/>
                <a:gd name="T46" fmla="*/ 434 w 1190"/>
                <a:gd name="T47" fmla="*/ 15 h 2075"/>
                <a:gd name="T48" fmla="*/ 417 w 1190"/>
                <a:gd name="T49" fmla="*/ 47 h 2075"/>
                <a:gd name="T50" fmla="*/ 359 w 1190"/>
                <a:gd name="T51" fmla="*/ 42 h 2075"/>
                <a:gd name="T52" fmla="*/ 405 w 1190"/>
                <a:gd name="T53" fmla="*/ 92 h 2075"/>
                <a:gd name="T54" fmla="*/ 478 w 1190"/>
                <a:gd name="T55" fmla="*/ 74 h 2075"/>
                <a:gd name="T56" fmla="*/ 475 w 1190"/>
                <a:gd name="T57" fmla="*/ 114 h 2075"/>
                <a:gd name="T58" fmla="*/ 456 w 1190"/>
                <a:gd name="T59" fmla="*/ 157 h 2075"/>
                <a:gd name="T60" fmla="*/ 435 w 1190"/>
                <a:gd name="T61" fmla="*/ 161 h 2075"/>
                <a:gd name="T62" fmla="*/ 376 w 1190"/>
                <a:gd name="T63" fmla="*/ 179 h 2075"/>
                <a:gd name="T64" fmla="*/ 300 w 1190"/>
                <a:gd name="T65" fmla="*/ 158 h 2075"/>
                <a:gd name="T66" fmla="*/ 245 w 1190"/>
                <a:gd name="T67" fmla="*/ 182 h 2075"/>
                <a:gd name="T68" fmla="*/ 264 w 1190"/>
                <a:gd name="T69" fmla="*/ 217 h 2075"/>
                <a:gd name="T70" fmla="*/ 228 w 1190"/>
                <a:gd name="T71" fmla="*/ 221 h 2075"/>
                <a:gd name="T72" fmla="*/ 209 w 1190"/>
                <a:gd name="T73" fmla="*/ 232 h 2075"/>
                <a:gd name="T74" fmla="*/ 183 w 1190"/>
                <a:gd name="T75" fmla="*/ 228 h 2075"/>
                <a:gd name="T76" fmla="*/ 176 w 1190"/>
                <a:gd name="T77" fmla="*/ 319 h 2075"/>
                <a:gd name="T78" fmla="*/ 121 w 1190"/>
                <a:gd name="T79" fmla="*/ 351 h 2075"/>
                <a:gd name="T80" fmla="*/ 102 w 1190"/>
                <a:gd name="T81" fmla="*/ 411 h 2075"/>
                <a:gd name="T82" fmla="*/ 88 w 1190"/>
                <a:gd name="T83" fmla="*/ 448 h 2075"/>
                <a:gd name="T84" fmla="*/ 72 w 1190"/>
                <a:gd name="T85" fmla="*/ 438 h 2075"/>
                <a:gd name="T86" fmla="*/ 74 w 1190"/>
                <a:gd name="T87" fmla="*/ 500 h 2075"/>
                <a:gd name="T88" fmla="*/ 97 w 1190"/>
                <a:gd name="T89" fmla="*/ 532 h 2075"/>
                <a:gd name="T90" fmla="*/ 92 w 1190"/>
                <a:gd name="T91" fmla="*/ 571 h 2075"/>
                <a:gd name="T92" fmla="*/ 34 w 1190"/>
                <a:gd name="T93" fmla="*/ 555 h 2075"/>
                <a:gd name="T94" fmla="*/ 17 w 1190"/>
                <a:gd name="T95" fmla="*/ 567 h 2075"/>
                <a:gd name="T96" fmla="*/ 0 w 1190"/>
                <a:gd name="T97" fmla="*/ 548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0" h="2075">
                  <a:moveTo>
                    <a:pt x="1190" y="759"/>
                  </a:moveTo>
                  <a:cubicBezTo>
                    <a:pt x="1182" y="752"/>
                    <a:pt x="1175" y="742"/>
                    <a:pt x="1169" y="734"/>
                  </a:cubicBezTo>
                  <a:cubicBezTo>
                    <a:pt x="1165" y="729"/>
                    <a:pt x="1160" y="720"/>
                    <a:pt x="1154" y="717"/>
                  </a:cubicBezTo>
                  <a:cubicBezTo>
                    <a:pt x="1146" y="714"/>
                    <a:pt x="1138" y="719"/>
                    <a:pt x="1130" y="720"/>
                  </a:cubicBezTo>
                  <a:cubicBezTo>
                    <a:pt x="1124" y="706"/>
                    <a:pt x="1115" y="701"/>
                    <a:pt x="1103" y="692"/>
                  </a:cubicBezTo>
                  <a:cubicBezTo>
                    <a:pt x="1092" y="684"/>
                    <a:pt x="1081" y="674"/>
                    <a:pt x="1070" y="666"/>
                  </a:cubicBezTo>
                  <a:cubicBezTo>
                    <a:pt x="1055" y="656"/>
                    <a:pt x="1040" y="666"/>
                    <a:pt x="1027" y="658"/>
                  </a:cubicBezTo>
                  <a:cubicBezTo>
                    <a:pt x="1008" y="645"/>
                    <a:pt x="995" y="627"/>
                    <a:pt x="979" y="611"/>
                  </a:cubicBezTo>
                  <a:cubicBezTo>
                    <a:pt x="965" y="599"/>
                    <a:pt x="951" y="593"/>
                    <a:pt x="935" y="585"/>
                  </a:cubicBezTo>
                  <a:cubicBezTo>
                    <a:pt x="915" y="575"/>
                    <a:pt x="901" y="559"/>
                    <a:pt x="886" y="543"/>
                  </a:cubicBezTo>
                  <a:cubicBezTo>
                    <a:pt x="876" y="533"/>
                    <a:pt x="863" y="515"/>
                    <a:pt x="862" y="500"/>
                  </a:cubicBezTo>
                  <a:cubicBezTo>
                    <a:pt x="871" y="501"/>
                    <a:pt x="874" y="499"/>
                    <a:pt x="874" y="490"/>
                  </a:cubicBezTo>
                  <a:cubicBezTo>
                    <a:pt x="877" y="490"/>
                    <a:pt x="880" y="490"/>
                    <a:pt x="882" y="490"/>
                  </a:cubicBezTo>
                  <a:cubicBezTo>
                    <a:pt x="882" y="481"/>
                    <a:pt x="882" y="473"/>
                    <a:pt x="882" y="464"/>
                  </a:cubicBezTo>
                  <a:cubicBezTo>
                    <a:pt x="888" y="465"/>
                    <a:pt x="895" y="463"/>
                    <a:pt x="902" y="464"/>
                  </a:cubicBezTo>
                  <a:cubicBezTo>
                    <a:pt x="900" y="458"/>
                    <a:pt x="898" y="451"/>
                    <a:pt x="898" y="444"/>
                  </a:cubicBezTo>
                  <a:cubicBezTo>
                    <a:pt x="904" y="440"/>
                    <a:pt x="912" y="435"/>
                    <a:pt x="920" y="436"/>
                  </a:cubicBezTo>
                  <a:cubicBezTo>
                    <a:pt x="920" y="420"/>
                    <a:pt x="908" y="362"/>
                    <a:pt x="940" y="368"/>
                  </a:cubicBezTo>
                  <a:cubicBezTo>
                    <a:pt x="940" y="365"/>
                    <a:pt x="940" y="361"/>
                    <a:pt x="940" y="358"/>
                  </a:cubicBezTo>
                  <a:cubicBezTo>
                    <a:pt x="923" y="352"/>
                    <a:pt x="924" y="368"/>
                    <a:pt x="910" y="368"/>
                  </a:cubicBezTo>
                  <a:cubicBezTo>
                    <a:pt x="912" y="353"/>
                    <a:pt x="896" y="316"/>
                    <a:pt x="926" y="328"/>
                  </a:cubicBezTo>
                  <a:cubicBezTo>
                    <a:pt x="924" y="321"/>
                    <a:pt x="925" y="317"/>
                    <a:pt x="920" y="312"/>
                  </a:cubicBezTo>
                  <a:cubicBezTo>
                    <a:pt x="926" y="303"/>
                    <a:pt x="936" y="306"/>
                    <a:pt x="942" y="313"/>
                  </a:cubicBezTo>
                  <a:cubicBezTo>
                    <a:pt x="942" y="307"/>
                    <a:pt x="944" y="300"/>
                    <a:pt x="948" y="296"/>
                  </a:cubicBezTo>
                  <a:cubicBezTo>
                    <a:pt x="953" y="300"/>
                    <a:pt x="955" y="307"/>
                    <a:pt x="954" y="314"/>
                  </a:cubicBezTo>
                  <a:cubicBezTo>
                    <a:pt x="965" y="309"/>
                    <a:pt x="962" y="291"/>
                    <a:pt x="962" y="280"/>
                  </a:cubicBezTo>
                  <a:cubicBezTo>
                    <a:pt x="975" y="279"/>
                    <a:pt x="975" y="296"/>
                    <a:pt x="976" y="306"/>
                  </a:cubicBezTo>
                  <a:cubicBezTo>
                    <a:pt x="988" y="302"/>
                    <a:pt x="1001" y="289"/>
                    <a:pt x="994" y="274"/>
                  </a:cubicBezTo>
                  <a:cubicBezTo>
                    <a:pt x="999" y="275"/>
                    <a:pt x="1005" y="273"/>
                    <a:pt x="1010" y="274"/>
                  </a:cubicBezTo>
                  <a:cubicBezTo>
                    <a:pt x="1014" y="265"/>
                    <a:pt x="974" y="226"/>
                    <a:pt x="1008" y="236"/>
                  </a:cubicBezTo>
                  <a:cubicBezTo>
                    <a:pt x="1009" y="240"/>
                    <a:pt x="1010" y="242"/>
                    <a:pt x="1010" y="246"/>
                  </a:cubicBezTo>
                  <a:cubicBezTo>
                    <a:pt x="1010" y="246"/>
                    <a:pt x="1016" y="246"/>
                    <a:pt x="1016" y="246"/>
                  </a:cubicBezTo>
                  <a:cubicBezTo>
                    <a:pt x="1016" y="239"/>
                    <a:pt x="1016" y="232"/>
                    <a:pt x="1014" y="226"/>
                  </a:cubicBezTo>
                  <a:cubicBezTo>
                    <a:pt x="1029" y="224"/>
                    <a:pt x="1019" y="214"/>
                    <a:pt x="1022" y="206"/>
                  </a:cubicBezTo>
                  <a:cubicBezTo>
                    <a:pt x="1024" y="200"/>
                    <a:pt x="1033" y="193"/>
                    <a:pt x="1036" y="188"/>
                  </a:cubicBezTo>
                  <a:cubicBezTo>
                    <a:pt x="1038" y="193"/>
                    <a:pt x="1039" y="196"/>
                    <a:pt x="1045" y="196"/>
                  </a:cubicBezTo>
                  <a:cubicBezTo>
                    <a:pt x="1048" y="187"/>
                    <a:pt x="1063" y="165"/>
                    <a:pt x="1057" y="155"/>
                  </a:cubicBezTo>
                  <a:cubicBezTo>
                    <a:pt x="1051" y="144"/>
                    <a:pt x="1037" y="149"/>
                    <a:pt x="1026" y="148"/>
                  </a:cubicBezTo>
                  <a:cubicBezTo>
                    <a:pt x="1028" y="154"/>
                    <a:pt x="1027" y="157"/>
                    <a:pt x="1032" y="162"/>
                  </a:cubicBezTo>
                  <a:cubicBezTo>
                    <a:pt x="1015" y="181"/>
                    <a:pt x="1005" y="132"/>
                    <a:pt x="998" y="128"/>
                  </a:cubicBezTo>
                  <a:cubicBezTo>
                    <a:pt x="1002" y="127"/>
                    <a:pt x="1004" y="125"/>
                    <a:pt x="1008" y="124"/>
                  </a:cubicBezTo>
                  <a:cubicBezTo>
                    <a:pt x="1008" y="124"/>
                    <a:pt x="1008" y="118"/>
                    <a:pt x="1008" y="118"/>
                  </a:cubicBezTo>
                  <a:cubicBezTo>
                    <a:pt x="987" y="111"/>
                    <a:pt x="952" y="136"/>
                    <a:pt x="937" y="152"/>
                  </a:cubicBezTo>
                  <a:cubicBezTo>
                    <a:pt x="947" y="155"/>
                    <a:pt x="970" y="156"/>
                    <a:pt x="970" y="172"/>
                  </a:cubicBezTo>
                  <a:cubicBezTo>
                    <a:pt x="970" y="186"/>
                    <a:pt x="949" y="192"/>
                    <a:pt x="942" y="186"/>
                  </a:cubicBezTo>
                  <a:cubicBezTo>
                    <a:pt x="933" y="194"/>
                    <a:pt x="922" y="193"/>
                    <a:pt x="916" y="182"/>
                  </a:cubicBezTo>
                  <a:cubicBezTo>
                    <a:pt x="920" y="178"/>
                    <a:pt x="925" y="175"/>
                    <a:pt x="932" y="176"/>
                  </a:cubicBezTo>
                  <a:cubicBezTo>
                    <a:pt x="931" y="168"/>
                    <a:pt x="931" y="166"/>
                    <a:pt x="922" y="164"/>
                  </a:cubicBezTo>
                  <a:cubicBezTo>
                    <a:pt x="922" y="155"/>
                    <a:pt x="926" y="149"/>
                    <a:pt x="930" y="142"/>
                  </a:cubicBezTo>
                  <a:cubicBezTo>
                    <a:pt x="919" y="143"/>
                    <a:pt x="918" y="155"/>
                    <a:pt x="904" y="152"/>
                  </a:cubicBezTo>
                  <a:cubicBezTo>
                    <a:pt x="903" y="158"/>
                    <a:pt x="900" y="162"/>
                    <a:pt x="900" y="168"/>
                  </a:cubicBezTo>
                  <a:cubicBezTo>
                    <a:pt x="885" y="170"/>
                    <a:pt x="887" y="153"/>
                    <a:pt x="888" y="142"/>
                  </a:cubicBezTo>
                  <a:cubicBezTo>
                    <a:pt x="896" y="140"/>
                    <a:pt x="903" y="135"/>
                    <a:pt x="908" y="130"/>
                  </a:cubicBezTo>
                  <a:cubicBezTo>
                    <a:pt x="908" y="129"/>
                    <a:pt x="905" y="127"/>
                    <a:pt x="905" y="126"/>
                  </a:cubicBezTo>
                  <a:cubicBezTo>
                    <a:pt x="915" y="124"/>
                    <a:pt x="930" y="108"/>
                    <a:pt x="933" y="98"/>
                  </a:cubicBezTo>
                  <a:cubicBezTo>
                    <a:pt x="931" y="98"/>
                    <a:pt x="930" y="98"/>
                    <a:pt x="928" y="98"/>
                  </a:cubicBezTo>
                  <a:cubicBezTo>
                    <a:pt x="933" y="95"/>
                    <a:pt x="937" y="89"/>
                    <a:pt x="938" y="82"/>
                  </a:cubicBezTo>
                  <a:cubicBezTo>
                    <a:pt x="929" y="83"/>
                    <a:pt x="924" y="96"/>
                    <a:pt x="918" y="102"/>
                  </a:cubicBezTo>
                  <a:cubicBezTo>
                    <a:pt x="912" y="109"/>
                    <a:pt x="908" y="113"/>
                    <a:pt x="898" y="118"/>
                  </a:cubicBezTo>
                  <a:cubicBezTo>
                    <a:pt x="889" y="123"/>
                    <a:pt x="878" y="126"/>
                    <a:pt x="870" y="132"/>
                  </a:cubicBezTo>
                  <a:cubicBezTo>
                    <a:pt x="865" y="136"/>
                    <a:pt x="857" y="161"/>
                    <a:pt x="852" y="140"/>
                  </a:cubicBezTo>
                  <a:cubicBezTo>
                    <a:pt x="839" y="137"/>
                    <a:pt x="825" y="150"/>
                    <a:pt x="824" y="162"/>
                  </a:cubicBezTo>
                  <a:cubicBezTo>
                    <a:pt x="832" y="161"/>
                    <a:pt x="837" y="158"/>
                    <a:pt x="844" y="156"/>
                  </a:cubicBezTo>
                  <a:cubicBezTo>
                    <a:pt x="844" y="175"/>
                    <a:pt x="825" y="169"/>
                    <a:pt x="814" y="163"/>
                  </a:cubicBezTo>
                  <a:cubicBezTo>
                    <a:pt x="802" y="157"/>
                    <a:pt x="786" y="130"/>
                    <a:pt x="774" y="147"/>
                  </a:cubicBezTo>
                  <a:cubicBezTo>
                    <a:pt x="776" y="137"/>
                    <a:pt x="773" y="127"/>
                    <a:pt x="768" y="118"/>
                  </a:cubicBezTo>
                  <a:cubicBezTo>
                    <a:pt x="753" y="121"/>
                    <a:pt x="746" y="142"/>
                    <a:pt x="726" y="140"/>
                  </a:cubicBezTo>
                  <a:cubicBezTo>
                    <a:pt x="714" y="139"/>
                    <a:pt x="698" y="114"/>
                    <a:pt x="694" y="138"/>
                  </a:cubicBezTo>
                  <a:cubicBezTo>
                    <a:pt x="693" y="129"/>
                    <a:pt x="691" y="121"/>
                    <a:pt x="688" y="112"/>
                  </a:cubicBezTo>
                  <a:cubicBezTo>
                    <a:pt x="673" y="111"/>
                    <a:pt x="674" y="113"/>
                    <a:pt x="664" y="118"/>
                  </a:cubicBezTo>
                  <a:cubicBezTo>
                    <a:pt x="654" y="121"/>
                    <a:pt x="653" y="129"/>
                    <a:pt x="640" y="126"/>
                  </a:cubicBezTo>
                  <a:cubicBezTo>
                    <a:pt x="638" y="122"/>
                    <a:pt x="637" y="115"/>
                    <a:pt x="638" y="110"/>
                  </a:cubicBezTo>
                  <a:cubicBezTo>
                    <a:pt x="644" y="110"/>
                    <a:pt x="649" y="107"/>
                    <a:pt x="656" y="108"/>
                  </a:cubicBezTo>
                  <a:cubicBezTo>
                    <a:pt x="662" y="81"/>
                    <a:pt x="629" y="102"/>
                    <a:pt x="621" y="103"/>
                  </a:cubicBezTo>
                  <a:cubicBezTo>
                    <a:pt x="611" y="106"/>
                    <a:pt x="602" y="103"/>
                    <a:pt x="592" y="101"/>
                  </a:cubicBezTo>
                  <a:cubicBezTo>
                    <a:pt x="582" y="99"/>
                    <a:pt x="584" y="97"/>
                    <a:pt x="577" y="93"/>
                  </a:cubicBezTo>
                  <a:cubicBezTo>
                    <a:pt x="573" y="90"/>
                    <a:pt x="573" y="91"/>
                    <a:pt x="567" y="91"/>
                  </a:cubicBezTo>
                  <a:cubicBezTo>
                    <a:pt x="559" y="92"/>
                    <a:pt x="553" y="95"/>
                    <a:pt x="547" y="87"/>
                  </a:cubicBezTo>
                  <a:cubicBezTo>
                    <a:pt x="541" y="78"/>
                    <a:pt x="549" y="75"/>
                    <a:pt x="547" y="67"/>
                  </a:cubicBezTo>
                  <a:cubicBezTo>
                    <a:pt x="546" y="63"/>
                    <a:pt x="537" y="56"/>
                    <a:pt x="534" y="53"/>
                  </a:cubicBezTo>
                  <a:cubicBezTo>
                    <a:pt x="528" y="45"/>
                    <a:pt x="528" y="43"/>
                    <a:pt x="520" y="48"/>
                  </a:cubicBezTo>
                  <a:cubicBezTo>
                    <a:pt x="513" y="52"/>
                    <a:pt x="507" y="57"/>
                    <a:pt x="501" y="62"/>
                  </a:cubicBezTo>
                  <a:cubicBezTo>
                    <a:pt x="497" y="65"/>
                    <a:pt x="502" y="68"/>
                    <a:pt x="494" y="68"/>
                  </a:cubicBezTo>
                  <a:cubicBezTo>
                    <a:pt x="490" y="68"/>
                    <a:pt x="488" y="64"/>
                    <a:pt x="486" y="62"/>
                  </a:cubicBezTo>
                  <a:cubicBezTo>
                    <a:pt x="483" y="59"/>
                    <a:pt x="476" y="49"/>
                    <a:pt x="475" y="45"/>
                  </a:cubicBezTo>
                  <a:cubicBezTo>
                    <a:pt x="474" y="39"/>
                    <a:pt x="482" y="29"/>
                    <a:pt x="483" y="22"/>
                  </a:cubicBezTo>
                  <a:cubicBezTo>
                    <a:pt x="472" y="21"/>
                    <a:pt x="483" y="0"/>
                    <a:pt x="470" y="0"/>
                  </a:cubicBezTo>
                  <a:cubicBezTo>
                    <a:pt x="470" y="2"/>
                    <a:pt x="469" y="4"/>
                    <a:pt x="469" y="6"/>
                  </a:cubicBezTo>
                  <a:cubicBezTo>
                    <a:pt x="449" y="0"/>
                    <a:pt x="466" y="16"/>
                    <a:pt x="460" y="22"/>
                  </a:cubicBezTo>
                  <a:cubicBezTo>
                    <a:pt x="468" y="26"/>
                    <a:pt x="474" y="36"/>
                    <a:pt x="473" y="46"/>
                  </a:cubicBezTo>
                  <a:cubicBezTo>
                    <a:pt x="471" y="46"/>
                    <a:pt x="470" y="46"/>
                    <a:pt x="468" y="46"/>
                  </a:cubicBezTo>
                  <a:cubicBezTo>
                    <a:pt x="469" y="35"/>
                    <a:pt x="455" y="36"/>
                    <a:pt x="455" y="27"/>
                  </a:cubicBezTo>
                  <a:cubicBezTo>
                    <a:pt x="447" y="26"/>
                    <a:pt x="453" y="33"/>
                    <a:pt x="449" y="35"/>
                  </a:cubicBezTo>
                  <a:cubicBezTo>
                    <a:pt x="442" y="39"/>
                    <a:pt x="445" y="34"/>
                    <a:pt x="442" y="30"/>
                  </a:cubicBezTo>
                  <a:cubicBezTo>
                    <a:pt x="440" y="27"/>
                    <a:pt x="439" y="23"/>
                    <a:pt x="436" y="20"/>
                  </a:cubicBezTo>
                  <a:cubicBezTo>
                    <a:pt x="435" y="19"/>
                    <a:pt x="437" y="16"/>
                    <a:pt x="434" y="15"/>
                  </a:cubicBezTo>
                  <a:cubicBezTo>
                    <a:pt x="430" y="14"/>
                    <a:pt x="430" y="20"/>
                    <a:pt x="428" y="20"/>
                  </a:cubicBezTo>
                  <a:cubicBezTo>
                    <a:pt x="420" y="19"/>
                    <a:pt x="409" y="7"/>
                    <a:pt x="415" y="23"/>
                  </a:cubicBezTo>
                  <a:cubicBezTo>
                    <a:pt x="417" y="28"/>
                    <a:pt x="420" y="28"/>
                    <a:pt x="420" y="35"/>
                  </a:cubicBezTo>
                  <a:cubicBezTo>
                    <a:pt x="420" y="39"/>
                    <a:pt x="420" y="46"/>
                    <a:pt x="417" y="47"/>
                  </a:cubicBezTo>
                  <a:cubicBezTo>
                    <a:pt x="412" y="38"/>
                    <a:pt x="406" y="22"/>
                    <a:pt x="397" y="17"/>
                  </a:cubicBezTo>
                  <a:cubicBezTo>
                    <a:pt x="385" y="11"/>
                    <a:pt x="391" y="21"/>
                    <a:pt x="387" y="25"/>
                  </a:cubicBezTo>
                  <a:cubicBezTo>
                    <a:pt x="382" y="31"/>
                    <a:pt x="377" y="23"/>
                    <a:pt x="370" y="26"/>
                  </a:cubicBezTo>
                  <a:cubicBezTo>
                    <a:pt x="365" y="28"/>
                    <a:pt x="359" y="38"/>
                    <a:pt x="359" y="42"/>
                  </a:cubicBezTo>
                  <a:cubicBezTo>
                    <a:pt x="359" y="53"/>
                    <a:pt x="367" y="46"/>
                    <a:pt x="375" y="48"/>
                  </a:cubicBezTo>
                  <a:cubicBezTo>
                    <a:pt x="385" y="50"/>
                    <a:pt x="400" y="62"/>
                    <a:pt x="397" y="73"/>
                  </a:cubicBezTo>
                  <a:cubicBezTo>
                    <a:pt x="399" y="72"/>
                    <a:pt x="402" y="74"/>
                    <a:pt x="404" y="73"/>
                  </a:cubicBezTo>
                  <a:cubicBezTo>
                    <a:pt x="407" y="80"/>
                    <a:pt x="399" y="86"/>
                    <a:pt x="405" y="92"/>
                  </a:cubicBezTo>
                  <a:cubicBezTo>
                    <a:pt x="410" y="90"/>
                    <a:pt x="412" y="85"/>
                    <a:pt x="411" y="80"/>
                  </a:cubicBezTo>
                  <a:cubicBezTo>
                    <a:pt x="400" y="77"/>
                    <a:pt x="411" y="70"/>
                    <a:pt x="416" y="68"/>
                  </a:cubicBezTo>
                  <a:cubicBezTo>
                    <a:pt x="423" y="65"/>
                    <a:pt x="430" y="63"/>
                    <a:pt x="438" y="62"/>
                  </a:cubicBezTo>
                  <a:cubicBezTo>
                    <a:pt x="450" y="60"/>
                    <a:pt x="470" y="62"/>
                    <a:pt x="478" y="74"/>
                  </a:cubicBezTo>
                  <a:cubicBezTo>
                    <a:pt x="484" y="81"/>
                    <a:pt x="484" y="88"/>
                    <a:pt x="475" y="90"/>
                  </a:cubicBezTo>
                  <a:cubicBezTo>
                    <a:pt x="467" y="92"/>
                    <a:pt x="455" y="85"/>
                    <a:pt x="464" y="97"/>
                  </a:cubicBezTo>
                  <a:cubicBezTo>
                    <a:pt x="465" y="99"/>
                    <a:pt x="470" y="100"/>
                    <a:pt x="471" y="102"/>
                  </a:cubicBezTo>
                  <a:cubicBezTo>
                    <a:pt x="474" y="105"/>
                    <a:pt x="474" y="110"/>
                    <a:pt x="475" y="114"/>
                  </a:cubicBezTo>
                  <a:cubicBezTo>
                    <a:pt x="478" y="122"/>
                    <a:pt x="480" y="127"/>
                    <a:pt x="480" y="136"/>
                  </a:cubicBezTo>
                  <a:cubicBezTo>
                    <a:pt x="480" y="140"/>
                    <a:pt x="479" y="146"/>
                    <a:pt x="481" y="149"/>
                  </a:cubicBezTo>
                  <a:cubicBezTo>
                    <a:pt x="483" y="153"/>
                    <a:pt x="490" y="148"/>
                    <a:pt x="488" y="157"/>
                  </a:cubicBezTo>
                  <a:cubicBezTo>
                    <a:pt x="474" y="159"/>
                    <a:pt x="467" y="141"/>
                    <a:pt x="456" y="157"/>
                  </a:cubicBezTo>
                  <a:cubicBezTo>
                    <a:pt x="454" y="151"/>
                    <a:pt x="450" y="146"/>
                    <a:pt x="443" y="146"/>
                  </a:cubicBezTo>
                  <a:cubicBezTo>
                    <a:pt x="441" y="154"/>
                    <a:pt x="449" y="159"/>
                    <a:pt x="451" y="166"/>
                  </a:cubicBezTo>
                  <a:cubicBezTo>
                    <a:pt x="444" y="166"/>
                    <a:pt x="440" y="161"/>
                    <a:pt x="435" y="167"/>
                  </a:cubicBezTo>
                  <a:cubicBezTo>
                    <a:pt x="435" y="165"/>
                    <a:pt x="435" y="163"/>
                    <a:pt x="435" y="161"/>
                  </a:cubicBezTo>
                  <a:cubicBezTo>
                    <a:pt x="426" y="156"/>
                    <a:pt x="415" y="169"/>
                    <a:pt x="414" y="177"/>
                  </a:cubicBezTo>
                  <a:cubicBezTo>
                    <a:pt x="411" y="177"/>
                    <a:pt x="405" y="176"/>
                    <a:pt x="402" y="177"/>
                  </a:cubicBezTo>
                  <a:cubicBezTo>
                    <a:pt x="398" y="179"/>
                    <a:pt x="399" y="185"/>
                    <a:pt x="396" y="186"/>
                  </a:cubicBezTo>
                  <a:cubicBezTo>
                    <a:pt x="391" y="189"/>
                    <a:pt x="380" y="183"/>
                    <a:pt x="376" y="179"/>
                  </a:cubicBezTo>
                  <a:cubicBezTo>
                    <a:pt x="369" y="171"/>
                    <a:pt x="372" y="164"/>
                    <a:pt x="361" y="171"/>
                  </a:cubicBezTo>
                  <a:cubicBezTo>
                    <a:pt x="353" y="177"/>
                    <a:pt x="352" y="178"/>
                    <a:pt x="341" y="178"/>
                  </a:cubicBezTo>
                  <a:cubicBezTo>
                    <a:pt x="320" y="178"/>
                    <a:pt x="315" y="175"/>
                    <a:pt x="308" y="156"/>
                  </a:cubicBezTo>
                  <a:cubicBezTo>
                    <a:pt x="304" y="146"/>
                    <a:pt x="300" y="145"/>
                    <a:pt x="300" y="158"/>
                  </a:cubicBezTo>
                  <a:cubicBezTo>
                    <a:pt x="300" y="169"/>
                    <a:pt x="300" y="171"/>
                    <a:pt x="289" y="165"/>
                  </a:cubicBezTo>
                  <a:cubicBezTo>
                    <a:pt x="284" y="162"/>
                    <a:pt x="270" y="154"/>
                    <a:pt x="264" y="158"/>
                  </a:cubicBezTo>
                  <a:cubicBezTo>
                    <a:pt x="259" y="161"/>
                    <a:pt x="263" y="179"/>
                    <a:pt x="263" y="186"/>
                  </a:cubicBezTo>
                  <a:cubicBezTo>
                    <a:pt x="255" y="188"/>
                    <a:pt x="253" y="180"/>
                    <a:pt x="245" y="182"/>
                  </a:cubicBezTo>
                  <a:cubicBezTo>
                    <a:pt x="240" y="183"/>
                    <a:pt x="235" y="192"/>
                    <a:pt x="235" y="196"/>
                  </a:cubicBezTo>
                  <a:cubicBezTo>
                    <a:pt x="236" y="205"/>
                    <a:pt x="243" y="204"/>
                    <a:pt x="250" y="206"/>
                  </a:cubicBezTo>
                  <a:cubicBezTo>
                    <a:pt x="254" y="207"/>
                    <a:pt x="254" y="204"/>
                    <a:pt x="258" y="207"/>
                  </a:cubicBezTo>
                  <a:cubicBezTo>
                    <a:pt x="260" y="208"/>
                    <a:pt x="263" y="215"/>
                    <a:pt x="264" y="217"/>
                  </a:cubicBezTo>
                  <a:cubicBezTo>
                    <a:pt x="258" y="216"/>
                    <a:pt x="252" y="213"/>
                    <a:pt x="246" y="212"/>
                  </a:cubicBezTo>
                  <a:cubicBezTo>
                    <a:pt x="246" y="222"/>
                    <a:pt x="259" y="220"/>
                    <a:pt x="258" y="229"/>
                  </a:cubicBezTo>
                  <a:cubicBezTo>
                    <a:pt x="250" y="230"/>
                    <a:pt x="250" y="227"/>
                    <a:pt x="244" y="224"/>
                  </a:cubicBezTo>
                  <a:cubicBezTo>
                    <a:pt x="239" y="222"/>
                    <a:pt x="234" y="222"/>
                    <a:pt x="228" y="221"/>
                  </a:cubicBezTo>
                  <a:cubicBezTo>
                    <a:pt x="225" y="214"/>
                    <a:pt x="218" y="187"/>
                    <a:pt x="205" y="195"/>
                  </a:cubicBezTo>
                  <a:cubicBezTo>
                    <a:pt x="198" y="199"/>
                    <a:pt x="203" y="206"/>
                    <a:pt x="204" y="211"/>
                  </a:cubicBezTo>
                  <a:cubicBezTo>
                    <a:pt x="205" y="215"/>
                    <a:pt x="206" y="219"/>
                    <a:pt x="207" y="222"/>
                  </a:cubicBezTo>
                  <a:cubicBezTo>
                    <a:pt x="208" y="225"/>
                    <a:pt x="210" y="228"/>
                    <a:pt x="209" y="232"/>
                  </a:cubicBezTo>
                  <a:cubicBezTo>
                    <a:pt x="211" y="232"/>
                    <a:pt x="213" y="232"/>
                    <a:pt x="215" y="232"/>
                  </a:cubicBezTo>
                  <a:cubicBezTo>
                    <a:pt x="214" y="242"/>
                    <a:pt x="199" y="233"/>
                    <a:pt x="195" y="230"/>
                  </a:cubicBezTo>
                  <a:cubicBezTo>
                    <a:pt x="193" y="228"/>
                    <a:pt x="193" y="222"/>
                    <a:pt x="190" y="221"/>
                  </a:cubicBezTo>
                  <a:cubicBezTo>
                    <a:pt x="185" y="219"/>
                    <a:pt x="183" y="224"/>
                    <a:pt x="183" y="228"/>
                  </a:cubicBezTo>
                  <a:cubicBezTo>
                    <a:pt x="167" y="221"/>
                    <a:pt x="173" y="264"/>
                    <a:pt x="169" y="271"/>
                  </a:cubicBezTo>
                  <a:cubicBezTo>
                    <a:pt x="161" y="270"/>
                    <a:pt x="154" y="262"/>
                    <a:pt x="151" y="274"/>
                  </a:cubicBezTo>
                  <a:cubicBezTo>
                    <a:pt x="149" y="282"/>
                    <a:pt x="156" y="300"/>
                    <a:pt x="161" y="305"/>
                  </a:cubicBezTo>
                  <a:cubicBezTo>
                    <a:pt x="167" y="312"/>
                    <a:pt x="172" y="308"/>
                    <a:pt x="176" y="319"/>
                  </a:cubicBezTo>
                  <a:cubicBezTo>
                    <a:pt x="178" y="326"/>
                    <a:pt x="180" y="331"/>
                    <a:pt x="175" y="337"/>
                  </a:cubicBezTo>
                  <a:cubicBezTo>
                    <a:pt x="171" y="341"/>
                    <a:pt x="162" y="347"/>
                    <a:pt x="157" y="350"/>
                  </a:cubicBezTo>
                  <a:cubicBezTo>
                    <a:pt x="152" y="353"/>
                    <a:pt x="143" y="359"/>
                    <a:pt x="137" y="360"/>
                  </a:cubicBezTo>
                  <a:cubicBezTo>
                    <a:pt x="127" y="360"/>
                    <a:pt x="129" y="353"/>
                    <a:pt x="121" y="351"/>
                  </a:cubicBezTo>
                  <a:cubicBezTo>
                    <a:pt x="113" y="348"/>
                    <a:pt x="110" y="357"/>
                    <a:pt x="108" y="364"/>
                  </a:cubicBezTo>
                  <a:cubicBezTo>
                    <a:pt x="107" y="367"/>
                    <a:pt x="105" y="373"/>
                    <a:pt x="105" y="375"/>
                  </a:cubicBezTo>
                  <a:cubicBezTo>
                    <a:pt x="105" y="380"/>
                    <a:pt x="107" y="382"/>
                    <a:pt x="107" y="385"/>
                  </a:cubicBezTo>
                  <a:cubicBezTo>
                    <a:pt x="108" y="395"/>
                    <a:pt x="100" y="400"/>
                    <a:pt x="102" y="411"/>
                  </a:cubicBezTo>
                  <a:cubicBezTo>
                    <a:pt x="103" y="415"/>
                    <a:pt x="106" y="422"/>
                    <a:pt x="103" y="425"/>
                  </a:cubicBezTo>
                  <a:cubicBezTo>
                    <a:pt x="99" y="429"/>
                    <a:pt x="91" y="426"/>
                    <a:pt x="90" y="421"/>
                  </a:cubicBezTo>
                  <a:cubicBezTo>
                    <a:pt x="90" y="421"/>
                    <a:pt x="87" y="421"/>
                    <a:pt x="87" y="421"/>
                  </a:cubicBezTo>
                  <a:cubicBezTo>
                    <a:pt x="87" y="430"/>
                    <a:pt x="89" y="439"/>
                    <a:pt x="88" y="448"/>
                  </a:cubicBezTo>
                  <a:cubicBezTo>
                    <a:pt x="87" y="448"/>
                    <a:pt x="86" y="448"/>
                    <a:pt x="85" y="448"/>
                  </a:cubicBezTo>
                  <a:cubicBezTo>
                    <a:pt x="82" y="440"/>
                    <a:pt x="82" y="428"/>
                    <a:pt x="72" y="425"/>
                  </a:cubicBezTo>
                  <a:cubicBezTo>
                    <a:pt x="66" y="423"/>
                    <a:pt x="62" y="424"/>
                    <a:pt x="63" y="430"/>
                  </a:cubicBezTo>
                  <a:cubicBezTo>
                    <a:pt x="64" y="432"/>
                    <a:pt x="70" y="435"/>
                    <a:pt x="72" y="438"/>
                  </a:cubicBezTo>
                  <a:cubicBezTo>
                    <a:pt x="64" y="444"/>
                    <a:pt x="60" y="455"/>
                    <a:pt x="56" y="464"/>
                  </a:cubicBezTo>
                  <a:cubicBezTo>
                    <a:pt x="54" y="469"/>
                    <a:pt x="50" y="473"/>
                    <a:pt x="51" y="479"/>
                  </a:cubicBezTo>
                  <a:cubicBezTo>
                    <a:pt x="52" y="485"/>
                    <a:pt x="57" y="485"/>
                    <a:pt x="62" y="489"/>
                  </a:cubicBezTo>
                  <a:cubicBezTo>
                    <a:pt x="66" y="493"/>
                    <a:pt x="69" y="498"/>
                    <a:pt x="74" y="500"/>
                  </a:cubicBezTo>
                  <a:cubicBezTo>
                    <a:pt x="80" y="502"/>
                    <a:pt x="85" y="497"/>
                    <a:pt x="91" y="499"/>
                  </a:cubicBezTo>
                  <a:cubicBezTo>
                    <a:pt x="103" y="503"/>
                    <a:pt x="93" y="505"/>
                    <a:pt x="89" y="507"/>
                  </a:cubicBezTo>
                  <a:cubicBezTo>
                    <a:pt x="84" y="509"/>
                    <a:pt x="80" y="508"/>
                    <a:pt x="79" y="516"/>
                  </a:cubicBezTo>
                  <a:cubicBezTo>
                    <a:pt x="85" y="518"/>
                    <a:pt x="105" y="520"/>
                    <a:pt x="97" y="532"/>
                  </a:cubicBezTo>
                  <a:cubicBezTo>
                    <a:pt x="92" y="540"/>
                    <a:pt x="74" y="529"/>
                    <a:pt x="68" y="536"/>
                  </a:cubicBezTo>
                  <a:cubicBezTo>
                    <a:pt x="71" y="541"/>
                    <a:pt x="76" y="552"/>
                    <a:pt x="81" y="554"/>
                  </a:cubicBezTo>
                  <a:cubicBezTo>
                    <a:pt x="81" y="553"/>
                    <a:pt x="81" y="552"/>
                    <a:pt x="81" y="551"/>
                  </a:cubicBezTo>
                  <a:cubicBezTo>
                    <a:pt x="86" y="551"/>
                    <a:pt x="89" y="566"/>
                    <a:pt x="92" y="571"/>
                  </a:cubicBezTo>
                  <a:cubicBezTo>
                    <a:pt x="97" y="578"/>
                    <a:pt x="103" y="585"/>
                    <a:pt x="90" y="583"/>
                  </a:cubicBezTo>
                  <a:cubicBezTo>
                    <a:pt x="83" y="581"/>
                    <a:pt x="78" y="572"/>
                    <a:pt x="74" y="566"/>
                  </a:cubicBezTo>
                  <a:cubicBezTo>
                    <a:pt x="71" y="562"/>
                    <a:pt x="63" y="545"/>
                    <a:pt x="59" y="556"/>
                  </a:cubicBezTo>
                  <a:cubicBezTo>
                    <a:pt x="51" y="547"/>
                    <a:pt x="31" y="534"/>
                    <a:pt x="34" y="555"/>
                  </a:cubicBezTo>
                  <a:cubicBezTo>
                    <a:pt x="36" y="569"/>
                    <a:pt x="42" y="583"/>
                    <a:pt x="33" y="595"/>
                  </a:cubicBezTo>
                  <a:cubicBezTo>
                    <a:pt x="32" y="590"/>
                    <a:pt x="30" y="585"/>
                    <a:pt x="28" y="581"/>
                  </a:cubicBezTo>
                  <a:cubicBezTo>
                    <a:pt x="26" y="576"/>
                    <a:pt x="23" y="571"/>
                    <a:pt x="21" y="568"/>
                  </a:cubicBezTo>
                  <a:cubicBezTo>
                    <a:pt x="21" y="567"/>
                    <a:pt x="18" y="569"/>
                    <a:pt x="17" y="567"/>
                  </a:cubicBezTo>
                  <a:cubicBezTo>
                    <a:pt x="17" y="566"/>
                    <a:pt x="18" y="563"/>
                    <a:pt x="18" y="563"/>
                  </a:cubicBezTo>
                  <a:cubicBezTo>
                    <a:pt x="16" y="561"/>
                    <a:pt x="17" y="558"/>
                    <a:pt x="15" y="555"/>
                  </a:cubicBezTo>
                  <a:cubicBezTo>
                    <a:pt x="13" y="553"/>
                    <a:pt x="6" y="550"/>
                    <a:pt x="2" y="549"/>
                  </a:cubicBezTo>
                  <a:cubicBezTo>
                    <a:pt x="2" y="548"/>
                    <a:pt x="1" y="548"/>
                    <a:pt x="0" y="548"/>
                  </a:cubicBezTo>
                  <a:cubicBezTo>
                    <a:pt x="68" y="2075"/>
                    <a:pt x="68" y="2075"/>
                    <a:pt x="68" y="2075"/>
                  </a:cubicBezTo>
                  <a:cubicBezTo>
                    <a:pt x="1163" y="2057"/>
                    <a:pt x="1163" y="2057"/>
                    <a:pt x="1163" y="2057"/>
                  </a:cubicBezTo>
                  <a:lnTo>
                    <a:pt x="1190" y="759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35"/>
            <p:cNvSpPr>
              <a:spLocks/>
            </p:cNvSpPr>
            <p:nvPr/>
          </p:nvSpPr>
          <p:spPr bwMode="auto">
            <a:xfrm>
              <a:off x="5356225" y="915988"/>
              <a:ext cx="90488" cy="55563"/>
            </a:xfrm>
            <a:custGeom>
              <a:avLst/>
              <a:gdLst>
                <a:gd name="T0" fmla="*/ 20 w 88"/>
                <a:gd name="T1" fmla="*/ 48 h 56"/>
                <a:gd name="T2" fmla="*/ 38 w 88"/>
                <a:gd name="T3" fmla="*/ 43 h 56"/>
                <a:gd name="T4" fmla="*/ 52 w 88"/>
                <a:gd name="T5" fmla="*/ 37 h 56"/>
                <a:gd name="T6" fmla="*/ 56 w 88"/>
                <a:gd name="T7" fmla="*/ 36 h 56"/>
                <a:gd name="T8" fmla="*/ 57 w 88"/>
                <a:gd name="T9" fmla="*/ 31 h 56"/>
                <a:gd name="T10" fmla="*/ 61 w 88"/>
                <a:gd name="T11" fmla="*/ 23 h 56"/>
                <a:gd name="T12" fmla="*/ 79 w 88"/>
                <a:gd name="T13" fmla="*/ 27 h 56"/>
                <a:gd name="T14" fmla="*/ 82 w 88"/>
                <a:gd name="T15" fmla="*/ 11 h 56"/>
                <a:gd name="T16" fmla="*/ 66 w 88"/>
                <a:gd name="T17" fmla="*/ 2 h 56"/>
                <a:gd name="T18" fmla="*/ 46 w 88"/>
                <a:gd name="T19" fmla="*/ 7 h 56"/>
                <a:gd name="T20" fmla="*/ 24 w 88"/>
                <a:gd name="T21" fmla="*/ 12 h 56"/>
                <a:gd name="T22" fmla="*/ 12 w 88"/>
                <a:gd name="T23" fmla="*/ 29 h 56"/>
                <a:gd name="T24" fmla="*/ 10 w 88"/>
                <a:gd name="T25" fmla="*/ 33 h 56"/>
                <a:gd name="T26" fmla="*/ 4 w 88"/>
                <a:gd name="T27" fmla="*/ 56 h 56"/>
                <a:gd name="T28" fmla="*/ 20 w 88"/>
                <a:gd name="T2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6">
                  <a:moveTo>
                    <a:pt x="20" y="48"/>
                  </a:moveTo>
                  <a:cubicBezTo>
                    <a:pt x="30" y="50"/>
                    <a:pt x="29" y="48"/>
                    <a:pt x="38" y="43"/>
                  </a:cubicBezTo>
                  <a:cubicBezTo>
                    <a:pt x="44" y="49"/>
                    <a:pt x="48" y="41"/>
                    <a:pt x="52" y="37"/>
                  </a:cubicBezTo>
                  <a:cubicBezTo>
                    <a:pt x="53" y="36"/>
                    <a:pt x="55" y="38"/>
                    <a:pt x="56" y="36"/>
                  </a:cubicBezTo>
                  <a:cubicBezTo>
                    <a:pt x="57" y="35"/>
                    <a:pt x="56" y="32"/>
                    <a:pt x="57" y="31"/>
                  </a:cubicBezTo>
                  <a:cubicBezTo>
                    <a:pt x="58" y="29"/>
                    <a:pt x="59" y="24"/>
                    <a:pt x="61" y="23"/>
                  </a:cubicBezTo>
                  <a:cubicBezTo>
                    <a:pt x="64" y="22"/>
                    <a:pt x="73" y="29"/>
                    <a:pt x="79" y="27"/>
                  </a:cubicBezTo>
                  <a:cubicBezTo>
                    <a:pt x="87" y="24"/>
                    <a:pt x="88" y="18"/>
                    <a:pt x="82" y="11"/>
                  </a:cubicBezTo>
                  <a:cubicBezTo>
                    <a:pt x="79" y="6"/>
                    <a:pt x="71" y="3"/>
                    <a:pt x="66" y="2"/>
                  </a:cubicBezTo>
                  <a:cubicBezTo>
                    <a:pt x="57" y="0"/>
                    <a:pt x="53" y="6"/>
                    <a:pt x="46" y="7"/>
                  </a:cubicBezTo>
                  <a:cubicBezTo>
                    <a:pt x="37" y="9"/>
                    <a:pt x="32" y="5"/>
                    <a:pt x="24" y="12"/>
                  </a:cubicBezTo>
                  <a:cubicBezTo>
                    <a:pt x="20" y="16"/>
                    <a:pt x="12" y="23"/>
                    <a:pt x="12" y="29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0" y="33"/>
                    <a:pt x="2" y="50"/>
                    <a:pt x="4" y="56"/>
                  </a:cubicBezTo>
                  <a:cubicBezTo>
                    <a:pt x="13" y="50"/>
                    <a:pt x="8" y="45"/>
                    <a:pt x="20" y="4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5068888" y="798513"/>
              <a:ext cx="20638" cy="36513"/>
            </a:xfrm>
            <a:custGeom>
              <a:avLst/>
              <a:gdLst>
                <a:gd name="T0" fmla="*/ 4 w 21"/>
                <a:gd name="T1" fmla="*/ 11 h 35"/>
                <a:gd name="T2" fmla="*/ 1 w 21"/>
                <a:gd name="T3" fmla="*/ 16 h 35"/>
                <a:gd name="T4" fmla="*/ 18 w 21"/>
                <a:gd name="T5" fmla="*/ 35 h 35"/>
                <a:gd name="T6" fmla="*/ 20 w 21"/>
                <a:gd name="T7" fmla="*/ 22 h 35"/>
                <a:gd name="T8" fmla="*/ 13 w 21"/>
                <a:gd name="T9" fmla="*/ 11 h 35"/>
                <a:gd name="T10" fmla="*/ 7 w 21"/>
                <a:gd name="T11" fmla="*/ 0 h 35"/>
                <a:gd name="T12" fmla="*/ 4 w 21"/>
                <a:gd name="T1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5">
                  <a:moveTo>
                    <a:pt x="4" y="11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4" y="35"/>
                    <a:pt x="18" y="35"/>
                  </a:cubicBezTo>
                  <a:cubicBezTo>
                    <a:pt x="18" y="31"/>
                    <a:pt x="21" y="25"/>
                    <a:pt x="20" y="22"/>
                  </a:cubicBezTo>
                  <a:cubicBezTo>
                    <a:pt x="19" y="15"/>
                    <a:pt x="17" y="16"/>
                    <a:pt x="13" y="11"/>
                  </a:cubicBezTo>
                  <a:cubicBezTo>
                    <a:pt x="11" y="8"/>
                    <a:pt x="13" y="0"/>
                    <a:pt x="7" y="0"/>
                  </a:cubicBezTo>
                  <a:cubicBezTo>
                    <a:pt x="1" y="0"/>
                    <a:pt x="3" y="7"/>
                    <a:pt x="4" y="1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37"/>
            <p:cNvSpPr>
              <a:spLocks/>
            </p:cNvSpPr>
            <p:nvPr/>
          </p:nvSpPr>
          <p:spPr bwMode="auto">
            <a:xfrm>
              <a:off x="4981575" y="3589338"/>
              <a:ext cx="187325" cy="77788"/>
            </a:xfrm>
            <a:custGeom>
              <a:avLst/>
              <a:gdLst>
                <a:gd name="T0" fmla="*/ 172 w 185"/>
                <a:gd name="T1" fmla="*/ 20 h 76"/>
                <a:gd name="T2" fmla="*/ 159 w 185"/>
                <a:gd name="T3" fmla="*/ 19 h 76"/>
                <a:gd name="T4" fmla="*/ 157 w 185"/>
                <a:gd name="T5" fmla="*/ 30 h 76"/>
                <a:gd name="T6" fmla="*/ 147 w 185"/>
                <a:gd name="T7" fmla="*/ 31 h 76"/>
                <a:gd name="T8" fmla="*/ 150 w 185"/>
                <a:gd name="T9" fmla="*/ 21 h 76"/>
                <a:gd name="T10" fmla="*/ 129 w 185"/>
                <a:gd name="T11" fmla="*/ 21 h 76"/>
                <a:gd name="T12" fmla="*/ 138 w 185"/>
                <a:gd name="T13" fmla="*/ 11 h 76"/>
                <a:gd name="T14" fmla="*/ 133 w 185"/>
                <a:gd name="T15" fmla="*/ 9 h 76"/>
                <a:gd name="T16" fmla="*/ 130 w 185"/>
                <a:gd name="T17" fmla="*/ 0 h 76"/>
                <a:gd name="T18" fmla="*/ 108 w 185"/>
                <a:gd name="T19" fmla="*/ 4 h 76"/>
                <a:gd name="T20" fmla="*/ 101 w 185"/>
                <a:gd name="T21" fmla="*/ 6 h 76"/>
                <a:gd name="T22" fmla="*/ 92 w 185"/>
                <a:gd name="T23" fmla="*/ 12 h 76"/>
                <a:gd name="T24" fmla="*/ 80 w 185"/>
                <a:gd name="T25" fmla="*/ 13 h 76"/>
                <a:gd name="T26" fmla="*/ 57 w 185"/>
                <a:gd name="T27" fmla="*/ 12 h 76"/>
                <a:gd name="T28" fmla="*/ 38 w 185"/>
                <a:gd name="T29" fmla="*/ 21 h 76"/>
                <a:gd name="T30" fmla="*/ 28 w 185"/>
                <a:gd name="T31" fmla="*/ 25 h 76"/>
                <a:gd name="T32" fmla="*/ 18 w 185"/>
                <a:gd name="T33" fmla="*/ 22 h 76"/>
                <a:gd name="T34" fmla="*/ 31 w 185"/>
                <a:gd name="T35" fmla="*/ 54 h 76"/>
                <a:gd name="T36" fmla="*/ 36 w 185"/>
                <a:gd name="T37" fmla="*/ 62 h 76"/>
                <a:gd name="T38" fmla="*/ 43 w 185"/>
                <a:gd name="T39" fmla="*/ 55 h 76"/>
                <a:gd name="T40" fmla="*/ 67 w 185"/>
                <a:gd name="T41" fmla="*/ 57 h 76"/>
                <a:gd name="T42" fmla="*/ 110 w 185"/>
                <a:gd name="T43" fmla="*/ 60 h 76"/>
                <a:gd name="T44" fmla="*/ 124 w 185"/>
                <a:gd name="T45" fmla="*/ 67 h 76"/>
                <a:gd name="T46" fmla="*/ 130 w 185"/>
                <a:gd name="T47" fmla="*/ 45 h 76"/>
                <a:gd name="T48" fmla="*/ 152 w 185"/>
                <a:gd name="T49" fmla="*/ 39 h 76"/>
                <a:gd name="T50" fmla="*/ 173 w 185"/>
                <a:gd name="T51" fmla="*/ 43 h 76"/>
                <a:gd name="T52" fmla="*/ 182 w 185"/>
                <a:gd name="T53" fmla="*/ 47 h 76"/>
                <a:gd name="T54" fmla="*/ 185 w 185"/>
                <a:gd name="T55" fmla="*/ 36 h 76"/>
                <a:gd name="T56" fmla="*/ 172 w 185"/>
                <a:gd name="T5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76">
                  <a:moveTo>
                    <a:pt x="172" y="20"/>
                  </a:moveTo>
                  <a:cubicBezTo>
                    <a:pt x="168" y="18"/>
                    <a:pt x="163" y="16"/>
                    <a:pt x="159" y="19"/>
                  </a:cubicBezTo>
                  <a:cubicBezTo>
                    <a:pt x="154" y="22"/>
                    <a:pt x="159" y="27"/>
                    <a:pt x="157" y="30"/>
                  </a:cubicBezTo>
                  <a:cubicBezTo>
                    <a:pt x="154" y="34"/>
                    <a:pt x="150" y="35"/>
                    <a:pt x="147" y="31"/>
                  </a:cubicBezTo>
                  <a:cubicBezTo>
                    <a:pt x="145" y="27"/>
                    <a:pt x="148" y="24"/>
                    <a:pt x="150" y="21"/>
                  </a:cubicBezTo>
                  <a:cubicBezTo>
                    <a:pt x="145" y="17"/>
                    <a:pt x="135" y="20"/>
                    <a:pt x="129" y="21"/>
                  </a:cubicBezTo>
                  <a:cubicBezTo>
                    <a:pt x="129" y="13"/>
                    <a:pt x="139" y="19"/>
                    <a:pt x="138" y="11"/>
                  </a:cubicBezTo>
                  <a:cubicBezTo>
                    <a:pt x="136" y="11"/>
                    <a:pt x="134" y="9"/>
                    <a:pt x="133" y="9"/>
                  </a:cubicBezTo>
                  <a:cubicBezTo>
                    <a:pt x="142" y="5"/>
                    <a:pt x="138" y="0"/>
                    <a:pt x="130" y="0"/>
                  </a:cubicBezTo>
                  <a:cubicBezTo>
                    <a:pt x="124" y="1"/>
                    <a:pt x="115" y="4"/>
                    <a:pt x="108" y="4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6" y="3"/>
                    <a:pt x="96" y="10"/>
                    <a:pt x="92" y="12"/>
                  </a:cubicBezTo>
                  <a:cubicBezTo>
                    <a:pt x="88" y="14"/>
                    <a:pt x="84" y="13"/>
                    <a:pt x="80" y="13"/>
                  </a:cubicBezTo>
                  <a:cubicBezTo>
                    <a:pt x="71" y="14"/>
                    <a:pt x="65" y="12"/>
                    <a:pt x="57" y="12"/>
                  </a:cubicBezTo>
                  <a:cubicBezTo>
                    <a:pt x="46" y="12"/>
                    <a:pt x="46" y="16"/>
                    <a:pt x="38" y="21"/>
                  </a:cubicBezTo>
                  <a:cubicBezTo>
                    <a:pt x="36" y="22"/>
                    <a:pt x="30" y="25"/>
                    <a:pt x="28" y="25"/>
                  </a:cubicBezTo>
                  <a:cubicBezTo>
                    <a:pt x="25" y="25"/>
                    <a:pt x="21" y="21"/>
                    <a:pt x="18" y="22"/>
                  </a:cubicBezTo>
                  <a:cubicBezTo>
                    <a:pt x="0" y="27"/>
                    <a:pt x="27" y="48"/>
                    <a:pt x="31" y="54"/>
                  </a:cubicBezTo>
                  <a:cubicBezTo>
                    <a:pt x="33" y="58"/>
                    <a:pt x="29" y="62"/>
                    <a:pt x="36" y="62"/>
                  </a:cubicBezTo>
                  <a:cubicBezTo>
                    <a:pt x="35" y="62"/>
                    <a:pt x="42" y="55"/>
                    <a:pt x="43" y="55"/>
                  </a:cubicBezTo>
                  <a:cubicBezTo>
                    <a:pt x="51" y="51"/>
                    <a:pt x="59" y="56"/>
                    <a:pt x="67" y="57"/>
                  </a:cubicBezTo>
                  <a:cubicBezTo>
                    <a:pt x="83" y="59"/>
                    <a:pt x="96" y="45"/>
                    <a:pt x="110" y="60"/>
                  </a:cubicBezTo>
                  <a:cubicBezTo>
                    <a:pt x="115" y="66"/>
                    <a:pt x="115" y="76"/>
                    <a:pt x="124" y="67"/>
                  </a:cubicBezTo>
                  <a:cubicBezTo>
                    <a:pt x="129" y="61"/>
                    <a:pt x="125" y="50"/>
                    <a:pt x="130" y="45"/>
                  </a:cubicBezTo>
                  <a:cubicBezTo>
                    <a:pt x="134" y="42"/>
                    <a:pt x="148" y="39"/>
                    <a:pt x="152" y="39"/>
                  </a:cubicBezTo>
                  <a:cubicBezTo>
                    <a:pt x="158" y="39"/>
                    <a:pt x="167" y="41"/>
                    <a:pt x="173" y="43"/>
                  </a:cubicBezTo>
                  <a:cubicBezTo>
                    <a:pt x="177" y="45"/>
                    <a:pt x="178" y="49"/>
                    <a:pt x="182" y="47"/>
                  </a:cubicBezTo>
                  <a:cubicBezTo>
                    <a:pt x="185" y="45"/>
                    <a:pt x="185" y="39"/>
                    <a:pt x="185" y="36"/>
                  </a:cubicBezTo>
                  <a:cubicBezTo>
                    <a:pt x="184" y="28"/>
                    <a:pt x="179" y="23"/>
                    <a:pt x="172" y="2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38"/>
            <p:cNvSpPr>
              <a:spLocks/>
            </p:cNvSpPr>
            <p:nvPr/>
          </p:nvSpPr>
          <p:spPr bwMode="auto">
            <a:xfrm>
              <a:off x="4071938" y="2257425"/>
              <a:ext cx="1474788" cy="1700213"/>
            </a:xfrm>
            <a:custGeom>
              <a:avLst/>
              <a:gdLst>
                <a:gd name="T0" fmla="*/ 0 w 1456"/>
                <a:gd name="T1" fmla="*/ 19 h 1677"/>
                <a:gd name="T2" fmla="*/ 162 w 1456"/>
                <a:gd name="T3" fmla="*/ 787 h 1677"/>
                <a:gd name="T4" fmla="*/ 265 w 1456"/>
                <a:gd name="T5" fmla="*/ 777 h 1677"/>
                <a:gd name="T6" fmla="*/ 369 w 1456"/>
                <a:gd name="T7" fmla="*/ 800 h 1677"/>
                <a:gd name="T8" fmla="*/ 453 w 1456"/>
                <a:gd name="T9" fmla="*/ 824 h 1677"/>
                <a:gd name="T10" fmla="*/ 555 w 1456"/>
                <a:gd name="T11" fmla="*/ 853 h 1677"/>
                <a:gd name="T12" fmla="*/ 589 w 1456"/>
                <a:gd name="T13" fmla="*/ 849 h 1677"/>
                <a:gd name="T14" fmla="*/ 607 w 1456"/>
                <a:gd name="T15" fmla="*/ 865 h 1677"/>
                <a:gd name="T16" fmla="*/ 635 w 1456"/>
                <a:gd name="T17" fmla="*/ 890 h 1677"/>
                <a:gd name="T18" fmla="*/ 638 w 1456"/>
                <a:gd name="T19" fmla="*/ 922 h 1677"/>
                <a:gd name="T20" fmla="*/ 644 w 1456"/>
                <a:gd name="T21" fmla="*/ 950 h 1677"/>
                <a:gd name="T22" fmla="*/ 659 w 1456"/>
                <a:gd name="T23" fmla="*/ 985 h 1677"/>
                <a:gd name="T24" fmla="*/ 680 w 1456"/>
                <a:gd name="T25" fmla="*/ 988 h 1677"/>
                <a:gd name="T26" fmla="*/ 719 w 1456"/>
                <a:gd name="T27" fmla="*/ 1012 h 1677"/>
                <a:gd name="T28" fmla="*/ 760 w 1456"/>
                <a:gd name="T29" fmla="*/ 1097 h 1677"/>
                <a:gd name="T30" fmla="*/ 778 w 1456"/>
                <a:gd name="T31" fmla="*/ 1155 h 1677"/>
                <a:gd name="T32" fmla="*/ 783 w 1456"/>
                <a:gd name="T33" fmla="*/ 1182 h 1677"/>
                <a:gd name="T34" fmla="*/ 753 w 1456"/>
                <a:gd name="T35" fmla="*/ 1182 h 1677"/>
                <a:gd name="T36" fmla="*/ 784 w 1456"/>
                <a:gd name="T37" fmla="*/ 1196 h 1677"/>
                <a:gd name="T38" fmla="*/ 833 w 1456"/>
                <a:gd name="T39" fmla="*/ 1221 h 1677"/>
                <a:gd name="T40" fmla="*/ 863 w 1456"/>
                <a:gd name="T41" fmla="*/ 1225 h 1677"/>
                <a:gd name="T42" fmla="*/ 834 w 1456"/>
                <a:gd name="T43" fmla="*/ 1206 h 1677"/>
                <a:gd name="T44" fmla="*/ 851 w 1456"/>
                <a:gd name="T45" fmla="*/ 1169 h 1677"/>
                <a:gd name="T46" fmla="*/ 865 w 1456"/>
                <a:gd name="T47" fmla="*/ 1151 h 1677"/>
                <a:gd name="T48" fmla="*/ 900 w 1456"/>
                <a:gd name="T49" fmla="*/ 1108 h 1677"/>
                <a:gd name="T50" fmla="*/ 964 w 1456"/>
                <a:gd name="T51" fmla="*/ 1052 h 1677"/>
                <a:gd name="T52" fmla="*/ 998 w 1456"/>
                <a:gd name="T53" fmla="*/ 1039 h 1677"/>
                <a:gd name="T54" fmla="*/ 1016 w 1456"/>
                <a:gd name="T55" fmla="*/ 991 h 1677"/>
                <a:gd name="T56" fmla="*/ 1043 w 1456"/>
                <a:gd name="T57" fmla="*/ 960 h 1677"/>
                <a:gd name="T58" fmla="*/ 1054 w 1456"/>
                <a:gd name="T59" fmla="*/ 912 h 1677"/>
                <a:gd name="T60" fmla="*/ 1068 w 1456"/>
                <a:gd name="T61" fmla="*/ 950 h 1677"/>
                <a:gd name="T62" fmla="*/ 1060 w 1456"/>
                <a:gd name="T63" fmla="*/ 1024 h 1677"/>
                <a:gd name="T64" fmla="*/ 1053 w 1456"/>
                <a:gd name="T65" fmla="*/ 1054 h 1677"/>
                <a:gd name="T66" fmla="*/ 1023 w 1456"/>
                <a:gd name="T67" fmla="*/ 1103 h 1677"/>
                <a:gd name="T68" fmla="*/ 1024 w 1456"/>
                <a:gd name="T69" fmla="*/ 1137 h 1677"/>
                <a:gd name="T70" fmla="*/ 1018 w 1456"/>
                <a:gd name="T71" fmla="*/ 1189 h 1677"/>
                <a:gd name="T72" fmla="*/ 981 w 1456"/>
                <a:gd name="T73" fmla="*/ 1230 h 1677"/>
                <a:gd name="T74" fmla="*/ 944 w 1456"/>
                <a:gd name="T75" fmla="*/ 1269 h 1677"/>
                <a:gd name="T76" fmla="*/ 980 w 1456"/>
                <a:gd name="T77" fmla="*/ 1271 h 1677"/>
                <a:gd name="T78" fmla="*/ 1048 w 1456"/>
                <a:gd name="T79" fmla="*/ 1245 h 1677"/>
                <a:gd name="T80" fmla="*/ 1058 w 1456"/>
                <a:gd name="T81" fmla="*/ 1198 h 1677"/>
                <a:gd name="T82" fmla="*/ 1075 w 1456"/>
                <a:gd name="T83" fmla="*/ 1127 h 1677"/>
                <a:gd name="T84" fmla="*/ 1120 w 1456"/>
                <a:gd name="T85" fmla="*/ 1185 h 1677"/>
                <a:gd name="T86" fmla="*/ 1125 w 1456"/>
                <a:gd name="T87" fmla="*/ 1260 h 1677"/>
                <a:gd name="T88" fmla="*/ 1102 w 1456"/>
                <a:gd name="T89" fmla="*/ 1293 h 1677"/>
                <a:gd name="T90" fmla="*/ 1103 w 1456"/>
                <a:gd name="T91" fmla="*/ 1329 h 1677"/>
                <a:gd name="T92" fmla="*/ 1141 w 1456"/>
                <a:gd name="T93" fmla="*/ 1319 h 1677"/>
                <a:gd name="T94" fmla="*/ 1184 w 1456"/>
                <a:gd name="T95" fmla="*/ 1307 h 1677"/>
                <a:gd name="T96" fmla="*/ 1210 w 1456"/>
                <a:gd name="T97" fmla="*/ 1286 h 1677"/>
                <a:gd name="T98" fmla="*/ 1197 w 1456"/>
                <a:gd name="T99" fmla="*/ 1305 h 1677"/>
                <a:gd name="T100" fmla="*/ 1203 w 1456"/>
                <a:gd name="T101" fmla="*/ 1342 h 1677"/>
                <a:gd name="T102" fmla="*/ 1252 w 1456"/>
                <a:gd name="T103" fmla="*/ 1503 h 1677"/>
                <a:gd name="T104" fmla="*/ 1254 w 1456"/>
                <a:gd name="T105" fmla="*/ 1546 h 1677"/>
                <a:gd name="T106" fmla="*/ 1273 w 1456"/>
                <a:gd name="T107" fmla="*/ 1585 h 1677"/>
                <a:gd name="T108" fmla="*/ 1318 w 1456"/>
                <a:gd name="T109" fmla="*/ 1641 h 1677"/>
                <a:gd name="T110" fmla="*/ 1385 w 1456"/>
                <a:gd name="T111" fmla="*/ 1670 h 1677"/>
                <a:gd name="T112" fmla="*/ 1095 w 1456"/>
                <a:gd name="T113" fmla="*/ 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6" h="1677">
                  <a:moveTo>
                    <a:pt x="1095" y="0"/>
                  </a:moveTo>
                  <a:cubicBezTo>
                    <a:pt x="1095" y="1"/>
                    <a:pt x="1095" y="1"/>
                    <a:pt x="1095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5" y="802"/>
                    <a:pt x="35" y="802"/>
                    <a:pt x="35" y="802"/>
                  </a:cubicBezTo>
                  <a:cubicBezTo>
                    <a:pt x="41" y="801"/>
                    <a:pt x="46" y="800"/>
                    <a:pt x="52" y="799"/>
                  </a:cubicBezTo>
                  <a:cubicBezTo>
                    <a:pt x="88" y="794"/>
                    <a:pt x="125" y="787"/>
                    <a:pt x="162" y="787"/>
                  </a:cubicBezTo>
                  <a:cubicBezTo>
                    <a:pt x="179" y="787"/>
                    <a:pt x="196" y="787"/>
                    <a:pt x="213" y="787"/>
                  </a:cubicBezTo>
                  <a:cubicBezTo>
                    <a:pt x="222" y="787"/>
                    <a:pt x="231" y="785"/>
                    <a:pt x="240" y="785"/>
                  </a:cubicBezTo>
                  <a:cubicBezTo>
                    <a:pt x="252" y="784"/>
                    <a:pt x="255" y="783"/>
                    <a:pt x="265" y="777"/>
                  </a:cubicBezTo>
                  <a:cubicBezTo>
                    <a:pt x="273" y="772"/>
                    <a:pt x="285" y="762"/>
                    <a:pt x="295" y="764"/>
                  </a:cubicBezTo>
                  <a:cubicBezTo>
                    <a:pt x="306" y="767"/>
                    <a:pt x="313" y="776"/>
                    <a:pt x="325" y="778"/>
                  </a:cubicBezTo>
                  <a:cubicBezTo>
                    <a:pt x="343" y="781"/>
                    <a:pt x="358" y="787"/>
                    <a:pt x="369" y="800"/>
                  </a:cubicBezTo>
                  <a:cubicBezTo>
                    <a:pt x="378" y="811"/>
                    <a:pt x="390" y="813"/>
                    <a:pt x="397" y="824"/>
                  </a:cubicBezTo>
                  <a:cubicBezTo>
                    <a:pt x="405" y="837"/>
                    <a:pt x="420" y="837"/>
                    <a:pt x="435" y="834"/>
                  </a:cubicBezTo>
                  <a:cubicBezTo>
                    <a:pt x="443" y="833"/>
                    <a:pt x="446" y="827"/>
                    <a:pt x="453" y="824"/>
                  </a:cubicBezTo>
                  <a:cubicBezTo>
                    <a:pt x="466" y="818"/>
                    <a:pt x="471" y="821"/>
                    <a:pt x="479" y="829"/>
                  </a:cubicBezTo>
                  <a:cubicBezTo>
                    <a:pt x="489" y="839"/>
                    <a:pt x="501" y="840"/>
                    <a:pt x="513" y="846"/>
                  </a:cubicBezTo>
                  <a:cubicBezTo>
                    <a:pt x="524" y="851"/>
                    <a:pt x="542" y="857"/>
                    <a:pt x="555" y="853"/>
                  </a:cubicBezTo>
                  <a:cubicBezTo>
                    <a:pt x="563" y="850"/>
                    <a:pt x="564" y="844"/>
                    <a:pt x="575" y="845"/>
                  </a:cubicBezTo>
                  <a:cubicBezTo>
                    <a:pt x="576" y="845"/>
                    <a:pt x="583" y="848"/>
                    <a:pt x="584" y="849"/>
                  </a:cubicBezTo>
                  <a:cubicBezTo>
                    <a:pt x="585" y="849"/>
                    <a:pt x="587" y="848"/>
                    <a:pt x="589" y="849"/>
                  </a:cubicBezTo>
                  <a:cubicBezTo>
                    <a:pt x="591" y="850"/>
                    <a:pt x="591" y="852"/>
                    <a:pt x="592" y="853"/>
                  </a:cubicBezTo>
                  <a:cubicBezTo>
                    <a:pt x="593" y="854"/>
                    <a:pt x="598" y="858"/>
                    <a:pt x="599" y="859"/>
                  </a:cubicBezTo>
                  <a:cubicBezTo>
                    <a:pt x="602" y="861"/>
                    <a:pt x="605" y="862"/>
                    <a:pt x="607" y="865"/>
                  </a:cubicBezTo>
                  <a:cubicBezTo>
                    <a:pt x="611" y="870"/>
                    <a:pt x="614" y="877"/>
                    <a:pt x="616" y="883"/>
                  </a:cubicBezTo>
                  <a:cubicBezTo>
                    <a:pt x="606" y="878"/>
                    <a:pt x="600" y="895"/>
                    <a:pt x="601" y="903"/>
                  </a:cubicBezTo>
                  <a:cubicBezTo>
                    <a:pt x="613" y="903"/>
                    <a:pt x="622" y="890"/>
                    <a:pt x="635" y="890"/>
                  </a:cubicBezTo>
                  <a:cubicBezTo>
                    <a:pt x="650" y="890"/>
                    <a:pt x="653" y="895"/>
                    <a:pt x="658" y="908"/>
                  </a:cubicBezTo>
                  <a:cubicBezTo>
                    <a:pt x="660" y="914"/>
                    <a:pt x="663" y="937"/>
                    <a:pt x="649" y="931"/>
                  </a:cubicBezTo>
                  <a:cubicBezTo>
                    <a:pt x="646" y="930"/>
                    <a:pt x="646" y="918"/>
                    <a:pt x="638" y="922"/>
                  </a:cubicBezTo>
                  <a:cubicBezTo>
                    <a:pt x="632" y="925"/>
                    <a:pt x="635" y="933"/>
                    <a:pt x="639" y="936"/>
                  </a:cubicBezTo>
                  <a:cubicBezTo>
                    <a:pt x="633" y="937"/>
                    <a:pt x="628" y="940"/>
                    <a:pt x="630" y="947"/>
                  </a:cubicBezTo>
                  <a:cubicBezTo>
                    <a:pt x="635" y="946"/>
                    <a:pt x="640" y="948"/>
                    <a:pt x="644" y="950"/>
                  </a:cubicBezTo>
                  <a:cubicBezTo>
                    <a:pt x="645" y="956"/>
                    <a:pt x="641" y="962"/>
                    <a:pt x="636" y="964"/>
                  </a:cubicBezTo>
                  <a:cubicBezTo>
                    <a:pt x="636" y="964"/>
                    <a:pt x="636" y="967"/>
                    <a:pt x="636" y="967"/>
                  </a:cubicBezTo>
                  <a:cubicBezTo>
                    <a:pt x="645" y="967"/>
                    <a:pt x="654" y="978"/>
                    <a:pt x="659" y="985"/>
                  </a:cubicBezTo>
                  <a:cubicBezTo>
                    <a:pt x="662" y="988"/>
                    <a:pt x="664" y="996"/>
                    <a:pt x="669" y="991"/>
                  </a:cubicBezTo>
                  <a:cubicBezTo>
                    <a:pt x="672" y="987"/>
                    <a:pt x="669" y="981"/>
                    <a:pt x="666" y="978"/>
                  </a:cubicBezTo>
                  <a:cubicBezTo>
                    <a:pt x="672" y="979"/>
                    <a:pt x="674" y="986"/>
                    <a:pt x="680" y="988"/>
                  </a:cubicBezTo>
                  <a:cubicBezTo>
                    <a:pt x="684" y="990"/>
                    <a:pt x="696" y="990"/>
                    <a:pt x="699" y="987"/>
                  </a:cubicBezTo>
                  <a:cubicBezTo>
                    <a:pt x="705" y="992"/>
                    <a:pt x="701" y="998"/>
                    <a:pt x="704" y="1004"/>
                  </a:cubicBezTo>
                  <a:cubicBezTo>
                    <a:pt x="707" y="1009"/>
                    <a:pt x="715" y="1008"/>
                    <a:pt x="719" y="1012"/>
                  </a:cubicBezTo>
                  <a:cubicBezTo>
                    <a:pt x="723" y="1018"/>
                    <a:pt x="732" y="1047"/>
                    <a:pt x="719" y="1045"/>
                  </a:cubicBezTo>
                  <a:cubicBezTo>
                    <a:pt x="720" y="1052"/>
                    <a:pt x="727" y="1055"/>
                    <a:pt x="733" y="1059"/>
                  </a:cubicBezTo>
                  <a:cubicBezTo>
                    <a:pt x="748" y="1069"/>
                    <a:pt x="755" y="1079"/>
                    <a:pt x="760" y="1097"/>
                  </a:cubicBezTo>
                  <a:cubicBezTo>
                    <a:pt x="763" y="1107"/>
                    <a:pt x="769" y="1117"/>
                    <a:pt x="771" y="1126"/>
                  </a:cubicBezTo>
                  <a:cubicBezTo>
                    <a:pt x="772" y="1131"/>
                    <a:pt x="770" y="1138"/>
                    <a:pt x="771" y="1143"/>
                  </a:cubicBezTo>
                  <a:cubicBezTo>
                    <a:pt x="772" y="1147"/>
                    <a:pt x="777" y="1150"/>
                    <a:pt x="778" y="1155"/>
                  </a:cubicBezTo>
                  <a:cubicBezTo>
                    <a:pt x="779" y="1160"/>
                    <a:pt x="777" y="1163"/>
                    <a:pt x="779" y="1169"/>
                  </a:cubicBezTo>
                  <a:cubicBezTo>
                    <a:pt x="781" y="1173"/>
                    <a:pt x="785" y="1176"/>
                    <a:pt x="786" y="1181"/>
                  </a:cubicBezTo>
                  <a:cubicBezTo>
                    <a:pt x="785" y="1181"/>
                    <a:pt x="784" y="1182"/>
                    <a:pt x="783" y="1182"/>
                  </a:cubicBezTo>
                  <a:cubicBezTo>
                    <a:pt x="781" y="1179"/>
                    <a:pt x="778" y="1178"/>
                    <a:pt x="775" y="1177"/>
                  </a:cubicBezTo>
                  <a:cubicBezTo>
                    <a:pt x="773" y="1165"/>
                    <a:pt x="759" y="1168"/>
                    <a:pt x="763" y="1156"/>
                  </a:cubicBezTo>
                  <a:cubicBezTo>
                    <a:pt x="750" y="1153"/>
                    <a:pt x="753" y="1174"/>
                    <a:pt x="753" y="1182"/>
                  </a:cubicBezTo>
                  <a:cubicBezTo>
                    <a:pt x="764" y="1179"/>
                    <a:pt x="764" y="1184"/>
                    <a:pt x="773" y="1190"/>
                  </a:cubicBezTo>
                  <a:cubicBezTo>
                    <a:pt x="771" y="1192"/>
                    <a:pt x="771" y="1194"/>
                    <a:pt x="770" y="1196"/>
                  </a:cubicBezTo>
                  <a:cubicBezTo>
                    <a:pt x="777" y="1196"/>
                    <a:pt x="778" y="1192"/>
                    <a:pt x="784" y="1196"/>
                  </a:cubicBezTo>
                  <a:cubicBezTo>
                    <a:pt x="789" y="1198"/>
                    <a:pt x="790" y="1205"/>
                    <a:pt x="794" y="1208"/>
                  </a:cubicBezTo>
                  <a:cubicBezTo>
                    <a:pt x="804" y="1217"/>
                    <a:pt x="812" y="1213"/>
                    <a:pt x="812" y="1230"/>
                  </a:cubicBezTo>
                  <a:cubicBezTo>
                    <a:pt x="823" y="1230"/>
                    <a:pt x="822" y="1214"/>
                    <a:pt x="833" y="1221"/>
                  </a:cubicBezTo>
                  <a:cubicBezTo>
                    <a:pt x="840" y="1225"/>
                    <a:pt x="845" y="1233"/>
                    <a:pt x="852" y="1237"/>
                  </a:cubicBezTo>
                  <a:cubicBezTo>
                    <a:pt x="854" y="1225"/>
                    <a:pt x="860" y="1237"/>
                    <a:pt x="863" y="1236"/>
                  </a:cubicBezTo>
                  <a:cubicBezTo>
                    <a:pt x="870" y="1234"/>
                    <a:pt x="866" y="1228"/>
                    <a:pt x="863" y="1225"/>
                  </a:cubicBezTo>
                  <a:cubicBezTo>
                    <a:pt x="859" y="1221"/>
                    <a:pt x="854" y="1223"/>
                    <a:pt x="852" y="1217"/>
                  </a:cubicBezTo>
                  <a:cubicBezTo>
                    <a:pt x="850" y="1213"/>
                    <a:pt x="852" y="1204"/>
                    <a:pt x="852" y="1199"/>
                  </a:cubicBezTo>
                  <a:cubicBezTo>
                    <a:pt x="846" y="1198"/>
                    <a:pt x="840" y="1211"/>
                    <a:pt x="834" y="1206"/>
                  </a:cubicBezTo>
                  <a:cubicBezTo>
                    <a:pt x="828" y="1201"/>
                    <a:pt x="840" y="1191"/>
                    <a:pt x="842" y="1187"/>
                  </a:cubicBezTo>
                  <a:cubicBezTo>
                    <a:pt x="843" y="1184"/>
                    <a:pt x="842" y="1177"/>
                    <a:pt x="843" y="1175"/>
                  </a:cubicBezTo>
                  <a:cubicBezTo>
                    <a:pt x="845" y="1171"/>
                    <a:pt x="848" y="1172"/>
                    <a:pt x="851" y="1169"/>
                  </a:cubicBezTo>
                  <a:cubicBezTo>
                    <a:pt x="855" y="1166"/>
                    <a:pt x="849" y="1161"/>
                    <a:pt x="857" y="1163"/>
                  </a:cubicBezTo>
                  <a:cubicBezTo>
                    <a:pt x="860" y="1163"/>
                    <a:pt x="863" y="1169"/>
                    <a:pt x="865" y="1170"/>
                  </a:cubicBezTo>
                  <a:cubicBezTo>
                    <a:pt x="867" y="1163"/>
                    <a:pt x="863" y="1157"/>
                    <a:pt x="865" y="1151"/>
                  </a:cubicBezTo>
                  <a:cubicBezTo>
                    <a:pt x="868" y="1145"/>
                    <a:pt x="876" y="1146"/>
                    <a:pt x="880" y="1140"/>
                  </a:cubicBezTo>
                  <a:cubicBezTo>
                    <a:pt x="884" y="1135"/>
                    <a:pt x="883" y="1128"/>
                    <a:pt x="886" y="1122"/>
                  </a:cubicBezTo>
                  <a:cubicBezTo>
                    <a:pt x="890" y="1116"/>
                    <a:pt x="896" y="1113"/>
                    <a:pt x="900" y="1108"/>
                  </a:cubicBezTo>
                  <a:cubicBezTo>
                    <a:pt x="907" y="1099"/>
                    <a:pt x="916" y="1090"/>
                    <a:pt x="926" y="1082"/>
                  </a:cubicBezTo>
                  <a:cubicBezTo>
                    <a:pt x="933" y="1076"/>
                    <a:pt x="956" y="1073"/>
                    <a:pt x="957" y="1063"/>
                  </a:cubicBezTo>
                  <a:cubicBezTo>
                    <a:pt x="947" y="1062"/>
                    <a:pt x="954" y="1048"/>
                    <a:pt x="964" y="1052"/>
                  </a:cubicBezTo>
                  <a:cubicBezTo>
                    <a:pt x="966" y="1053"/>
                    <a:pt x="964" y="1057"/>
                    <a:pt x="966" y="1058"/>
                  </a:cubicBezTo>
                  <a:cubicBezTo>
                    <a:pt x="969" y="1059"/>
                    <a:pt x="971" y="1057"/>
                    <a:pt x="973" y="1057"/>
                  </a:cubicBezTo>
                  <a:cubicBezTo>
                    <a:pt x="985" y="1058"/>
                    <a:pt x="992" y="1048"/>
                    <a:pt x="998" y="1039"/>
                  </a:cubicBezTo>
                  <a:cubicBezTo>
                    <a:pt x="1002" y="1032"/>
                    <a:pt x="1006" y="1031"/>
                    <a:pt x="1011" y="1025"/>
                  </a:cubicBezTo>
                  <a:cubicBezTo>
                    <a:pt x="1017" y="1018"/>
                    <a:pt x="1016" y="1012"/>
                    <a:pt x="1016" y="1003"/>
                  </a:cubicBezTo>
                  <a:cubicBezTo>
                    <a:pt x="1016" y="1000"/>
                    <a:pt x="1015" y="994"/>
                    <a:pt x="1016" y="991"/>
                  </a:cubicBezTo>
                  <a:cubicBezTo>
                    <a:pt x="1018" y="983"/>
                    <a:pt x="1018" y="987"/>
                    <a:pt x="1024" y="984"/>
                  </a:cubicBezTo>
                  <a:cubicBezTo>
                    <a:pt x="1031" y="980"/>
                    <a:pt x="1037" y="979"/>
                    <a:pt x="1040" y="971"/>
                  </a:cubicBezTo>
                  <a:cubicBezTo>
                    <a:pt x="1041" y="967"/>
                    <a:pt x="1039" y="963"/>
                    <a:pt x="1043" y="960"/>
                  </a:cubicBezTo>
                  <a:cubicBezTo>
                    <a:pt x="1046" y="957"/>
                    <a:pt x="1052" y="960"/>
                    <a:pt x="1055" y="957"/>
                  </a:cubicBezTo>
                  <a:cubicBezTo>
                    <a:pt x="1061" y="952"/>
                    <a:pt x="1056" y="942"/>
                    <a:pt x="1056" y="935"/>
                  </a:cubicBezTo>
                  <a:cubicBezTo>
                    <a:pt x="1056" y="927"/>
                    <a:pt x="1056" y="920"/>
                    <a:pt x="1054" y="912"/>
                  </a:cubicBezTo>
                  <a:cubicBezTo>
                    <a:pt x="1052" y="905"/>
                    <a:pt x="1047" y="890"/>
                    <a:pt x="1059" y="901"/>
                  </a:cubicBezTo>
                  <a:cubicBezTo>
                    <a:pt x="1063" y="905"/>
                    <a:pt x="1067" y="919"/>
                    <a:pt x="1068" y="925"/>
                  </a:cubicBezTo>
                  <a:cubicBezTo>
                    <a:pt x="1069" y="932"/>
                    <a:pt x="1065" y="943"/>
                    <a:pt x="1068" y="950"/>
                  </a:cubicBezTo>
                  <a:cubicBezTo>
                    <a:pt x="1071" y="956"/>
                    <a:pt x="1083" y="958"/>
                    <a:pt x="1084" y="966"/>
                  </a:cubicBezTo>
                  <a:cubicBezTo>
                    <a:pt x="1086" y="978"/>
                    <a:pt x="1054" y="979"/>
                    <a:pt x="1056" y="1000"/>
                  </a:cubicBezTo>
                  <a:cubicBezTo>
                    <a:pt x="1057" y="1008"/>
                    <a:pt x="1060" y="1015"/>
                    <a:pt x="1060" y="1024"/>
                  </a:cubicBezTo>
                  <a:cubicBezTo>
                    <a:pt x="1060" y="1030"/>
                    <a:pt x="1060" y="1031"/>
                    <a:pt x="1063" y="1036"/>
                  </a:cubicBezTo>
                  <a:cubicBezTo>
                    <a:pt x="1065" y="1039"/>
                    <a:pt x="1070" y="1039"/>
                    <a:pt x="1069" y="1044"/>
                  </a:cubicBezTo>
                  <a:cubicBezTo>
                    <a:pt x="1068" y="1046"/>
                    <a:pt x="1056" y="1051"/>
                    <a:pt x="1053" y="1054"/>
                  </a:cubicBezTo>
                  <a:cubicBezTo>
                    <a:pt x="1049" y="1058"/>
                    <a:pt x="1048" y="1063"/>
                    <a:pt x="1046" y="1068"/>
                  </a:cubicBezTo>
                  <a:cubicBezTo>
                    <a:pt x="1042" y="1078"/>
                    <a:pt x="1027" y="1088"/>
                    <a:pt x="1031" y="1100"/>
                  </a:cubicBezTo>
                  <a:cubicBezTo>
                    <a:pt x="1028" y="1100"/>
                    <a:pt x="1025" y="1102"/>
                    <a:pt x="1023" y="1103"/>
                  </a:cubicBezTo>
                  <a:cubicBezTo>
                    <a:pt x="1026" y="1108"/>
                    <a:pt x="1032" y="1108"/>
                    <a:pt x="1030" y="1115"/>
                  </a:cubicBezTo>
                  <a:cubicBezTo>
                    <a:pt x="1028" y="1120"/>
                    <a:pt x="1019" y="1123"/>
                    <a:pt x="1015" y="1122"/>
                  </a:cubicBezTo>
                  <a:cubicBezTo>
                    <a:pt x="1013" y="1131"/>
                    <a:pt x="1021" y="1131"/>
                    <a:pt x="1024" y="1137"/>
                  </a:cubicBezTo>
                  <a:cubicBezTo>
                    <a:pt x="1027" y="1146"/>
                    <a:pt x="1019" y="1148"/>
                    <a:pt x="1016" y="1155"/>
                  </a:cubicBezTo>
                  <a:cubicBezTo>
                    <a:pt x="1012" y="1164"/>
                    <a:pt x="1018" y="1162"/>
                    <a:pt x="1020" y="1169"/>
                  </a:cubicBezTo>
                  <a:cubicBezTo>
                    <a:pt x="1022" y="1175"/>
                    <a:pt x="1018" y="1183"/>
                    <a:pt x="1018" y="1189"/>
                  </a:cubicBezTo>
                  <a:cubicBezTo>
                    <a:pt x="1018" y="1196"/>
                    <a:pt x="1018" y="1200"/>
                    <a:pt x="1017" y="1207"/>
                  </a:cubicBezTo>
                  <a:cubicBezTo>
                    <a:pt x="1017" y="1212"/>
                    <a:pt x="1018" y="1225"/>
                    <a:pt x="1015" y="1228"/>
                  </a:cubicBezTo>
                  <a:cubicBezTo>
                    <a:pt x="1007" y="1237"/>
                    <a:pt x="984" y="1216"/>
                    <a:pt x="981" y="1230"/>
                  </a:cubicBezTo>
                  <a:cubicBezTo>
                    <a:pt x="974" y="1228"/>
                    <a:pt x="968" y="1223"/>
                    <a:pt x="961" y="1229"/>
                  </a:cubicBezTo>
                  <a:cubicBezTo>
                    <a:pt x="954" y="1236"/>
                    <a:pt x="960" y="1244"/>
                    <a:pt x="957" y="1252"/>
                  </a:cubicBezTo>
                  <a:cubicBezTo>
                    <a:pt x="954" y="1259"/>
                    <a:pt x="947" y="1261"/>
                    <a:pt x="944" y="1269"/>
                  </a:cubicBezTo>
                  <a:cubicBezTo>
                    <a:pt x="942" y="1276"/>
                    <a:pt x="942" y="1289"/>
                    <a:pt x="954" y="1284"/>
                  </a:cubicBezTo>
                  <a:cubicBezTo>
                    <a:pt x="960" y="1281"/>
                    <a:pt x="961" y="1269"/>
                    <a:pt x="969" y="1268"/>
                  </a:cubicBezTo>
                  <a:cubicBezTo>
                    <a:pt x="974" y="1267"/>
                    <a:pt x="977" y="1272"/>
                    <a:pt x="980" y="1271"/>
                  </a:cubicBezTo>
                  <a:cubicBezTo>
                    <a:pt x="986" y="1271"/>
                    <a:pt x="986" y="1268"/>
                    <a:pt x="990" y="1264"/>
                  </a:cubicBezTo>
                  <a:cubicBezTo>
                    <a:pt x="1005" y="1250"/>
                    <a:pt x="1016" y="1253"/>
                    <a:pt x="1033" y="1257"/>
                  </a:cubicBezTo>
                  <a:cubicBezTo>
                    <a:pt x="1042" y="1259"/>
                    <a:pt x="1046" y="1255"/>
                    <a:pt x="1048" y="1245"/>
                  </a:cubicBezTo>
                  <a:cubicBezTo>
                    <a:pt x="1049" y="1241"/>
                    <a:pt x="1048" y="1237"/>
                    <a:pt x="1049" y="1233"/>
                  </a:cubicBezTo>
                  <a:cubicBezTo>
                    <a:pt x="1050" y="1230"/>
                    <a:pt x="1054" y="1226"/>
                    <a:pt x="1056" y="1223"/>
                  </a:cubicBezTo>
                  <a:cubicBezTo>
                    <a:pt x="1059" y="1214"/>
                    <a:pt x="1057" y="1207"/>
                    <a:pt x="1058" y="1198"/>
                  </a:cubicBezTo>
                  <a:cubicBezTo>
                    <a:pt x="1059" y="1190"/>
                    <a:pt x="1062" y="1182"/>
                    <a:pt x="1062" y="1174"/>
                  </a:cubicBezTo>
                  <a:cubicBezTo>
                    <a:pt x="1063" y="1164"/>
                    <a:pt x="1064" y="1160"/>
                    <a:pt x="1068" y="1151"/>
                  </a:cubicBezTo>
                  <a:cubicBezTo>
                    <a:pt x="1071" y="1143"/>
                    <a:pt x="1072" y="1134"/>
                    <a:pt x="1075" y="1127"/>
                  </a:cubicBezTo>
                  <a:cubicBezTo>
                    <a:pt x="1085" y="1107"/>
                    <a:pt x="1096" y="1141"/>
                    <a:pt x="1100" y="1151"/>
                  </a:cubicBezTo>
                  <a:cubicBezTo>
                    <a:pt x="1103" y="1157"/>
                    <a:pt x="1103" y="1165"/>
                    <a:pt x="1106" y="1170"/>
                  </a:cubicBezTo>
                  <a:cubicBezTo>
                    <a:pt x="1110" y="1176"/>
                    <a:pt x="1116" y="1180"/>
                    <a:pt x="1120" y="1185"/>
                  </a:cubicBezTo>
                  <a:cubicBezTo>
                    <a:pt x="1126" y="1191"/>
                    <a:pt x="1127" y="1196"/>
                    <a:pt x="1131" y="1203"/>
                  </a:cubicBezTo>
                  <a:cubicBezTo>
                    <a:pt x="1133" y="1209"/>
                    <a:pt x="1139" y="1213"/>
                    <a:pt x="1141" y="1218"/>
                  </a:cubicBezTo>
                  <a:cubicBezTo>
                    <a:pt x="1123" y="1220"/>
                    <a:pt x="1128" y="1249"/>
                    <a:pt x="1125" y="1260"/>
                  </a:cubicBezTo>
                  <a:cubicBezTo>
                    <a:pt x="1123" y="1266"/>
                    <a:pt x="1117" y="1272"/>
                    <a:pt x="1114" y="1277"/>
                  </a:cubicBezTo>
                  <a:cubicBezTo>
                    <a:pt x="1113" y="1280"/>
                    <a:pt x="1112" y="1285"/>
                    <a:pt x="1110" y="1287"/>
                  </a:cubicBezTo>
                  <a:cubicBezTo>
                    <a:pt x="1108" y="1291"/>
                    <a:pt x="1105" y="1291"/>
                    <a:pt x="1102" y="1293"/>
                  </a:cubicBezTo>
                  <a:cubicBezTo>
                    <a:pt x="1097" y="1298"/>
                    <a:pt x="1098" y="1307"/>
                    <a:pt x="1092" y="1311"/>
                  </a:cubicBezTo>
                  <a:cubicBezTo>
                    <a:pt x="1088" y="1314"/>
                    <a:pt x="1074" y="1314"/>
                    <a:pt x="1080" y="1324"/>
                  </a:cubicBezTo>
                  <a:cubicBezTo>
                    <a:pt x="1083" y="1331"/>
                    <a:pt x="1097" y="1329"/>
                    <a:pt x="1103" y="1329"/>
                  </a:cubicBezTo>
                  <a:cubicBezTo>
                    <a:pt x="1106" y="1329"/>
                    <a:pt x="1112" y="1331"/>
                    <a:pt x="1114" y="1331"/>
                  </a:cubicBezTo>
                  <a:cubicBezTo>
                    <a:pt x="1121" y="1330"/>
                    <a:pt x="1120" y="1326"/>
                    <a:pt x="1125" y="1324"/>
                  </a:cubicBezTo>
                  <a:cubicBezTo>
                    <a:pt x="1131" y="1322"/>
                    <a:pt x="1134" y="1323"/>
                    <a:pt x="1141" y="1319"/>
                  </a:cubicBezTo>
                  <a:cubicBezTo>
                    <a:pt x="1147" y="1315"/>
                    <a:pt x="1153" y="1309"/>
                    <a:pt x="1157" y="1302"/>
                  </a:cubicBezTo>
                  <a:cubicBezTo>
                    <a:pt x="1164" y="1300"/>
                    <a:pt x="1168" y="1309"/>
                    <a:pt x="1174" y="1310"/>
                  </a:cubicBezTo>
                  <a:cubicBezTo>
                    <a:pt x="1178" y="1311"/>
                    <a:pt x="1182" y="1312"/>
                    <a:pt x="1184" y="1307"/>
                  </a:cubicBezTo>
                  <a:cubicBezTo>
                    <a:pt x="1186" y="1301"/>
                    <a:pt x="1180" y="1301"/>
                    <a:pt x="1180" y="1297"/>
                  </a:cubicBezTo>
                  <a:cubicBezTo>
                    <a:pt x="1181" y="1287"/>
                    <a:pt x="1191" y="1291"/>
                    <a:pt x="1198" y="1289"/>
                  </a:cubicBezTo>
                  <a:cubicBezTo>
                    <a:pt x="1205" y="1287"/>
                    <a:pt x="1202" y="1284"/>
                    <a:pt x="1210" y="1286"/>
                  </a:cubicBezTo>
                  <a:cubicBezTo>
                    <a:pt x="1213" y="1286"/>
                    <a:pt x="1216" y="1290"/>
                    <a:pt x="1220" y="1290"/>
                  </a:cubicBezTo>
                  <a:cubicBezTo>
                    <a:pt x="1221" y="1300"/>
                    <a:pt x="1213" y="1303"/>
                    <a:pt x="1206" y="1304"/>
                  </a:cubicBezTo>
                  <a:cubicBezTo>
                    <a:pt x="1202" y="1305"/>
                    <a:pt x="1201" y="1303"/>
                    <a:pt x="1197" y="1305"/>
                  </a:cubicBezTo>
                  <a:cubicBezTo>
                    <a:pt x="1194" y="1306"/>
                    <a:pt x="1190" y="1311"/>
                    <a:pt x="1187" y="1313"/>
                  </a:cubicBezTo>
                  <a:cubicBezTo>
                    <a:pt x="1178" y="1319"/>
                    <a:pt x="1177" y="1320"/>
                    <a:pt x="1186" y="1327"/>
                  </a:cubicBezTo>
                  <a:cubicBezTo>
                    <a:pt x="1192" y="1332"/>
                    <a:pt x="1198" y="1336"/>
                    <a:pt x="1203" y="1342"/>
                  </a:cubicBezTo>
                  <a:cubicBezTo>
                    <a:pt x="1225" y="1369"/>
                    <a:pt x="1250" y="1395"/>
                    <a:pt x="1262" y="1428"/>
                  </a:cubicBezTo>
                  <a:cubicBezTo>
                    <a:pt x="1268" y="1444"/>
                    <a:pt x="1281" y="1476"/>
                    <a:pt x="1269" y="1491"/>
                  </a:cubicBezTo>
                  <a:cubicBezTo>
                    <a:pt x="1264" y="1497"/>
                    <a:pt x="1257" y="1498"/>
                    <a:pt x="1252" y="1503"/>
                  </a:cubicBezTo>
                  <a:cubicBezTo>
                    <a:pt x="1245" y="1511"/>
                    <a:pt x="1249" y="1515"/>
                    <a:pt x="1252" y="1522"/>
                  </a:cubicBezTo>
                  <a:cubicBezTo>
                    <a:pt x="1255" y="1530"/>
                    <a:pt x="1257" y="1535"/>
                    <a:pt x="1257" y="1542"/>
                  </a:cubicBezTo>
                  <a:cubicBezTo>
                    <a:pt x="1257" y="1544"/>
                    <a:pt x="1254" y="1544"/>
                    <a:pt x="1254" y="1546"/>
                  </a:cubicBezTo>
                  <a:cubicBezTo>
                    <a:pt x="1254" y="1548"/>
                    <a:pt x="1257" y="1549"/>
                    <a:pt x="1257" y="1551"/>
                  </a:cubicBezTo>
                  <a:cubicBezTo>
                    <a:pt x="1259" y="1555"/>
                    <a:pt x="1262" y="1558"/>
                    <a:pt x="1264" y="1562"/>
                  </a:cubicBezTo>
                  <a:cubicBezTo>
                    <a:pt x="1267" y="1570"/>
                    <a:pt x="1267" y="1578"/>
                    <a:pt x="1273" y="1585"/>
                  </a:cubicBezTo>
                  <a:cubicBezTo>
                    <a:pt x="1281" y="1594"/>
                    <a:pt x="1286" y="1588"/>
                    <a:pt x="1293" y="1596"/>
                  </a:cubicBezTo>
                  <a:cubicBezTo>
                    <a:pt x="1301" y="1606"/>
                    <a:pt x="1312" y="1617"/>
                    <a:pt x="1316" y="1629"/>
                  </a:cubicBezTo>
                  <a:cubicBezTo>
                    <a:pt x="1317" y="1633"/>
                    <a:pt x="1316" y="1638"/>
                    <a:pt x="1318" y="1641"/>
                  </a:cubicBezTo>
                  <a:cubicBezTo>
                    <a:pt x="1321" y="1646"/>
                    <a:pt x="1322" y="1645"/>
                    <a:pt x="1327" y="1648"/>
                  </a:cubicBezTo>
                  <a:cubicBezTo>
                    <a:pt x="1333" y="1653"/>
                    <a:pt x="1334" y="1659"/>
                    <a:pt x="1339" y="1664"/>
                  </a:cubicBezTo>
                  <a:cubicBezTo>
                    <a:pt x="1350" y="1677"/>
                    <a:pt x="1370" y="1666"/>
                    <a:pt x="1385" y="1670"/>
                  </a:cubicBezTo>
                  <a:cubicBezTo>
                    <a:pt x="1385" y="1670"/>
                    <a:pt x="1386" y="1670"/>
                    <a:pt x="1386" y="1670"/>
                  </a:cubicBezTo>
                  <a:cubicBezTo>
                    <a:pt x="1456" y="0"/>
                    <a:pt x="1456" y="0"/>
                    <a:pt x="1456" y="0"/>
                  </a:cubicBezTo>
                  <a:lnTo>
                    <a:pt x="1095" y="0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139"/>
            <p:cNvSpPr>
              <a:spLocks/>
            </p:cNvSpPr>
            <p:nvPr/>
          </p:nvSpPr>
          <p:spPr bwMode="auto">
            <a:xfrm>
              <a:off x="5476875" y="3373438"/>
              <a:ext cx="982663" cy="771525"/>
            </a:xfrm>
            <a:custGeom>
              <a:avLst/>
              <a:gdLst>
                <a:gd name="T0" fmla="*/ 789 w 971"/>
                <a:gd name="T1" fmla="*/ 410 h 761"/>
                <a:gd name="T2" fmla="*/ 786 w 971"/>
                <a:gd name="T3" fmla="*/ 345 h 761"/>
                <a:gd name="T4" fmla="*/ 765 w 971"/>
                <a:gd name="T5" fmla="*/ 304 h 761"/>
                <a:gd name="T6" fmla="*/ 724 w 971"/>
                <a:gd name="T7" fmla="*/ 295 h 761"/>
                <a:gd name="T8" fmla="*/ 696 w 971"/>
                <a:gd name="T9" fmla="*/ 295 h 761"/>
                <a:gd name="T10" fmla="*/ 664 w 971"/>
                <a:gd name="T11" fmla="*/ 300 h 761"/>
                <a:gd name="T12" fmla="*/ 636 w 971"/>
                <a:gd name="T13" fmla="*/ 301 h 761"/>
                <a:gd name="T14" fmla="*/ 603 w 971"/>
                <a:gd name="T15" fmla="*/ 298 h 761"/>
                <a:gd name="T16" fmla="*/ 556 w 971"/>
                <a:gd name="T17" fmla="*/ 287 h 761"/>
                <a:gd name="T18" fmla="*/ 530 w 971"/>
                <a:gd name="T19" fmla="*/ 273 h 761"/>
                <a:gd name="T20" fmla="*/ 488 w 971"/>
                <a:gd name="T21" fmla="*/ 267 h 761"/>
                <a:gd name="T22" fmla="*/ 444 w 971"/>
                <a:gd name="T23" fmla="*/ 279 h 761"/>
                <a:gd name="T24" fmla="*/ 374 w 971"/>
                <a:gd name="T25" fmla="*/ 235 h 761"/>
                <a:gd name="T26" fmla="*/ 311 w 971"/>
                <a:gd name="T27" fmla="*/ 186 h 761"/>
                <a:gd name="T28" fmla="*/ 278 w 971"/>
                <a:gd name="T29" fmla="*/ 154 h 761"/>
                <a:gd name="T30" fmla="*/ 281 w 971"/>
                <a:gd name="T31" fmla="*/ 109 h 761"/>
                <a:gd name="T32" fmla="*/ 233 w 971"/>
                <a:gd name="T33" fmla="*/ 89 h 761"/>
                <a:gd name="T34" fmla="*/ 214 w 971"/>
                <a:gd name="T35" fmla="*/ 89 h 761"/>
                <a:gd name="T36" fmla="*/ 189 w 971"/>
                <a:gd name="T37" fmla="*/ 86 h 761"/>
                <a:gd name="T38" fmla="*/ 165 w 971"/>
                <a:gd name="T39" fmla="*/ 49 h 761"/>
                <a:gd name="T40" fmla="*/ 139 w 971"/>
                <a:gd name="T41" fmla="*/ 20 h 761"/>
                <a:gd name="T42" fmla="*/ 100 w 971"/>
                <a:gd name="T43" fmla="*/ 21 h 761"/>
                <a:gd name="T44" fmla="*/ 69 w 971"/>
                <a:gd name="T45" fmla="*/ 20 h 761"/>
                <a:gd name="T46" fmla="*/ 24 w 971"/>
                <a:gd name="T47" fmla="*/ 0 h 761"/>
                <a:gd name="T48" fmla="*/ 43 w 971"/>
                <a:gd name="T49" fmla="*/ 596 h 761"/>
                <a:gd name="T50" fmla="*/ 63 w 971"/>
                <a:gd name="T51" fmla="*/ 620 h 761"/>
                <a:gd name="T52" fmla="*/ 102 w 971"/>
                <a:gd name="T53" fmla="*/ 608 h 761"/>
                <a:gd name="T54" fmla="*/ 132 w 971"/>
                <a:gd name="T55" fmla="*/ 615 h 761"/>
                <a:gd name="T56" fmla="*/ 214 w 971"/>
                <a:gd name="T57" fmla="*/ 642 h 761"/>
                <a:gd name="T58" fmla="*/ 265 w 971"/>
                <a:gd name="T59" fmla="*/ 679 h 761"/>
                <a:gd name="T60" fmla="*/ 296 w 971"/>
                <a:gd name="T61" fmla="*/ 654 h 761"/>
                <a:gd name="T62" fmla="*/ 324 w 971"/>
                <a:gd name="T63" fmla="*/ 631 h 761"/>
                <a:gd name="T64" fmla="*/ 394 w 971"/>
                <a:gd name="T65" fmla="*/ 600 h 761"/>
                <a:gd name="T66" fmla="*/ 384 w 971"/>
                <a:gd name="T67" fmla="*/ 586 h 761"/>
                <a:gd name="T68" fmla="*/ 384 w 971"/>
                <a:gd name="T69" fmla="*/ 569 h 761"/>
                <a:gd name="T70" fmla="*/ 424 w 971"/>
                <a:gd name="T71" fmla="*/ 541 h 761"/>
                <a:gd name="T72" fmla="*/ 436 w 971"/>
                <a:gd name="T73" fmla="*/ 592 h 761"/>
                <a:gd name="T74" fmla="*/ 399 w 971"/>
                <a:gd name="T75" fmla="*/ 615 h 761"/>
                <a:gd name="T76" fmla="*/ 428 w 971"/>
                <a:gd name="T77" fmla="*/ 633 h 761"/>
                <a:gd name="T78" fmla="*/ 460 w 971"/>
                <a:gd name="T79" fmla="*/ 597 h 761"/>
                <a:gd name="T80" fmla="*/ 475 w 971"/>
                <a:gd name="T81" fmla="*/ 618 h 761"/>
                <a:gd name="T82" fmla="*/ 468 w 971"/>
                <a:gd name="T83" fmla="*/ 646 h 761"/>
                <a:gd name="T84" fmla="*/ 505 w 971"/>
                <a:gd name="T85" fmla="*/ 661 h 761"/>
                <a:gd name="T86" fmla="*/ 529 w 971"/>
                <a:gd name="T87" fmla="*/ 689 h 761"/>
                <a:gd name="T88" fmla="*/ 575 w 971"/>
                <a:gd name="T89" fmla="*/ 718 h 761"/>
                <a:gd name="T90" fmla="*/ 572 w 971"/>
                <a:gd name="T91" fmla="*/ 694 h 761"/>
                <a:gd name="T92" fmla="*/ 603 w 971"/>
                <a:gd name="T93" fmla="*/ 665 h 761"/>
                <a:gd name="T94" fmla="*/ 650 w 971"/>
                <a:gd name="T95" fmla="*/ 649 h 761"/>
                <a:gd name="T96" fmla="*/ 687 w 971"/>
                <a:gd name="T97" fmla="*/ 588 h 761"/>
                <a:gd name="T98" fmla="*/ 758 w 971"/>
                <a:gd name="T99" fmla="*/ 563 h 761"/>
                <a:gd name="T100" fmla="*/ 807 w 971"/>
                <a:gd name="T101" fmla="*/ 561 h 761"/>
                <a:gd name="T102" fmla="*/ 852 w 971"/>
                <a:gd name="T103" fmla="*/ 564 h 761"/>
                <a:gd name="T104" fmla="*/ 910 w 971"/>
                <a:gd name="T105" fmla="*/ 569 h 761"/>
                <a:gd name="T106" fmla="*/ 953 w 971"/>
                <a:gd name="T107" fmla="*/ 530 h 761"/>
                <a:gd name="T108" fmla="*/ 935 w 971"/>
                <a:gd name="T109" fmla="*/ 50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1" h="761">
                  <a:moveTo>
                    <a:pt x="870" y="463"/>
                  </a:moveTo>
                  <a:cubicBezTo>
                    <a:pt x="850" y="452"/>
                    <a:pt x="831" y="439"/>
                    <a:pt x="812" y="426"/>
                  </a:cubicBezTo>
                  <a:cubicBezTo>
                    <a:pt x="805" y="422"/>
                    <a:pt x="797" y="411"/>
                    <a:pt x="789" y="410"/>
                  </a:cubicBezTo>
                  <a:cubicBezTo>
                    <a:pt x="792" y="400"/>
                    <a:pt x="792" y="380"/>
                    <a:pt x="790" y="369"/>
                  </a:cubicBezTo>
                  <a:cubicBezTo>
                    <a:pt x="789" y="365"/>
                    <a:pt x="785" y="362"/>
                    <a:pt x="784" y="358"/>
                  </a:cubicBezTo>
                  <a:cubicBezTo>
                    <a:pt x="783" y="353"/>
                    <a:pt x="786" y="350"/>
                    <a:pt x="786" y="345"/>
                  </a:cubicBezTo>
                  <a:cubicBezTo>
                    <a:pt x="785" y="340"/>
                    <a:pt x="783" y="340"/>
                    <a:pt x="781" y="335"/>
                  </a:cubicBezTo>
                  <a:cubicBezTo>
                    <a:pt x="779" y="328"/>
                    <a:pt x="780" y="320"/>
                    <a:pt x="779" y="312"/>
                  </a:cubicBezTo>
                  <a:cubicBezTo>
                    <a:pt x="774" y="311"/>
                    <a:pt x="769" y="306"/>
                    <a:pt x="765" y="304"/>
                  </a:cubicBezTo>
                  <a:cubicBezTo>
                    <a:pt x="757" y="299"/>
                    <a:pt x="756" y="300"/>
                    <a:pt x="749" y="300"/>
                  </a:cubicBezTo>
                  <a:cubicBezTo>
                    <a:pt x="743" y="300"/>
                    <a:pt x="738" y="298"/>
                    <a:pt x="732" y="297"/>
                  </a:cubicBezTo>
                  <a:cubicBezTo>
                    <a:pt x="731" y="297"/>
                    <a:pt x="725" y="295"/>
                    <a:pt x="724" y="295"/>
                  </a:cubicBezTo>
                  <a:cubicBezTo>
                    <a:pt x="719" y="296"/>
                    <a:pt x="719" y="300"/>
                    <a:pt x="716" y="301"/>
                  </a:cubicBezTo>
                  <a:cubicBezTo>
                    <a:pt x="714" y="302"/>
                    <a:pt x="701" y="304"/>
                    <a:pt x="699" y="303"/>
                  </a:cubicBezTo>
                  <a:cubicBezTo>
                    <a:pt x="694" y="301"/>
                    <a:pt x="698" y="298"/>
                    <a:pt x="696" y="295"/>
                  </a:cubicBezTo>
                  <a:cubicBezTo>
                    <a:pt x="693" y="293"/>
                    <a:pt x="691" y="294"/>
                    <a:pt x="688" y="293"/>
                  </a:cubicBezTo>
                  <a:cubicBezTo>
                    <a:pt x="679" y="289"/>
                    <a:pt x="680" y="290"/>
                    <a:pt x="675" y="295"/>
                  </a:cubicBezTo>
                  <a:cubicBezTo>
                    <a:pt x="672" y="299"/>
                    <a:pt x="672" y="306"/>
                    <a:pt x="664" y="300"/>
                  </a:cubicBezTo>
                  <a:cubicBezTo>
                    <a:pt x="660" y="307"/>
                    <a:pt x="656" y="304"/>
                    <a:pt x="651" y="302"/>
                  </a:cubicBezTo>
                  <a:cubicBezTo>
                    <a:pt x="647" y="301"/>
                    <a:pt x="646" y="299"/>
                    <a:pt x="642" y="298"/>
                  </a:cubicBezTo>
                  <a:cubicBezTo>
                    <a:pt x="640" y="298"/>
                    <a:pt x="639" y="301"/>
                    <a:pt x="636" y="301"/>
                  </a:cubicBezTo>
                  <a:cubicBezTo>
                    <a:pt x="628" y="300"/>
                    <a:pt x="630" y="296"/>
                    <a:pt x="626" y="292"/>
                  </a:cubicBezTo>
                  <a:cubicBezTo>
                    <a:pt x="621" y="287"/>
                    <a:pt x="615" y="286"/>
                    <a:pt x="611" y="282"/>
                  </a:cubicBezTo>
                  <a:cubicBezTo>
                    <a:pt x="605" y="285"/>
                    <a:pt x="607" y="294"/>
                    <a:pt x="603" y="298"/>
                  </a:cubicBezTo>
                  <a:cubicBezTo>
                    <a:pt x="599" y="302"/>
                    <a:pt x="592" y="303"/>
                    <a:pt x="586" y="302"/>
                  </a:cubicBezTo>
                  <a:cubicBezTo>
                    <a:pt x="581" y="301"/>
                    <a:pt x="575" y="296"/>
                    <a:pt x="569" y="294"/>
                  </a:cubicBezTo>
                  <a:cubicBezTo>
                    <a:pt x="562" y="292"/>
                    <a:pt x="561" y="292"/>
                    <a:pt x="556" y="287"/>
                  </a:cubicBezTo>
                  <a:cubicBezTo>
                    <a:pt x="551" y="283"/>
                    <a:pt x="547" y="280"/>
                    <a:pt x="541" y="279"/>
                  </a:cubicBezTo>
                  <a:cubicBezTo>
                    <a:pt x="539" y="278"/>
                    <a:pt x="537" y="282"/>
                    <a:pt x="533" y="280"/>
                  </a:cubicBezTo>
                  <a:cubicBezTo>
                    <a:pt x="531" y="279"/>
                    <a:pt x="532" y="275"/>
                    <a:pt x="530" y="273"/>
                  </a:cubicBezTo>
                  <a:cubicBezTo>
                    <a:pt x="523" y="267"/>
                    <a:pt x="521" y="271"/>
                    <a:pt x="513" y="270"/>
                  </a:cubicBezTo>
                  <a:cubicBezTo>
                    <a:pt x="507" y="268"/>
                    <a:pt x="505" y="265"/>
                    <a:pt x="498" y="265"/>
                  </a:cubicBezTo>
                  <a:cubicBezTo>
                    <a:pt x="494" y="266"/>
                    <a:pt x="492" y="267"/>
                    <a:pt x="488" y="267"/>
                  </a:cubicBezTo>
                  <a:cubicBezTo>
                    <a:pt x="485" y="267"/>
                    <a:pt x="480" y="265"/>
                    <a:pt x="477" y="265"/>
                  </a:cubicBezTo>
                  <a:cubicBezTo>
                    <a:pt x="471" y="263"/>
                    <a:pt x="463" y="261"/>
                    <a:pt x="457" y="265"/>
                  </a:cubicBezTo>
                  <a:cubicBezTo>
                    <a:pt x="452" y="267"/>
                    <a:pt x="447" y="274"/>
                    <a:pt x="444" y="279"/>
                  </a:cubicBezTo>
                  <a:cubicBezTo>
                    <a:pt x="440" y="285"/>
                    <a:pt x="441" y="292"/>
                    <a:pt x="435" y="296"/>
                  </a:cubicBezTo>
                  <a:cubicBezTo>
                    <a:pt x="419" y="306"/>
                    <a:pt x="409" y="284"/>
                    <a:pt x="403" y="273"/>
                  </a:cubicBezTo>
                  <a:cubicBezTo>
                    <a:pt x="395" y="258"/>
                    <a:pt x="386" y="247"/>
                    <a:pt x="374" y="235"/>
                  </a:cubicBezTo>
                  <a:cubicBezTo>
                    <a:pt x="369" y="230"/>
                    <a:pt x="360" y="229"/>
                    <a:pt x="355" y="223"/>
                  </a:cubicBezTo>
                  <a:cubicBezTo>
                    <a:pt x="346" y="213"/>
                    <a:pt x="340" y="202"/>
                    <a:pt x="328" y="195"/>
                  </a:cubicBezTo>
                  <a:cubicBezTo>
                    <a:pt x="322" y="191"/>
                    <a:pt x="316" y="189"/>
                    <a:pt x="311" y="186"/>
                  </a:cubicBezTo>
                  <a:cubicBezTo>
                    <a:pt x="302" y="180"/>
                    <a:pt x="309" y="175"/>
                    <a:pt x="304" y="168"/>
                  </a:cubicBezTo>
                  <a:cubicBezTo>
                    <a:pt x="299" y="160"/>
                    <a:pt x="287" y="168"/>
                    <a:pt x="281" y="165"/>
                  </a:cubicBezTo>
                  <a:cubicBezTo>
                    <a:pt x="276" y="162"/>
                    <a:pt x="279" y="159"/>
                    <a:pt x="278" y="154"/>
                  </a:cubicBezTo>
                  <a:cubicBezTo>
                    <a:pt x="277" y="151"/>
                    <a:pt x="275" y="148"/>
                    <a:pt x="274" y="145"/>
                  </a:cubicBezTo>
                  <a:cubicBezTo>
                    <a:pt x="272" y="140"/>
                    <a:pt x="269" y="128"/>
                    <a:pt x="271" y="123"/>
                  </a:cubicBezTo>
                  <a:cubicBezTo>
                    <a:pt x="273" y="119"/>
                    <a:pt x="285" y="118"/>
                    <a:pt x="281" y="109"/>
                  </a:cubicBezTo>
                  <a:cubicBezTo>
                    <a:pt x="280" y="107"/>
                    <a:pt x="268" y="99"/>
                    <a:pt x="265" y="97"/>
                  </a:cubicBezTo>
                  <a:cubicBezTo>
                    <a:pt x="259" y="93"/>
                    <a:pt x="251" y="96"/>
                    <a:pt x="246" y="91"/>
                  </a:cubicBezTo>
                  <a:cubicBezTo>
                    <a:pt x="243" y="94"/>
                    <a:pt x="236" y="90"/>
                    <a:pt x="233" y="89"/>
                  </a:cubicBezTo>
                  <a:cubicBezTo>
                    <a:pt x="228" y="86"/>
                    <a:pt x="227" y="84"/>
                    <a:pt x="223" y="78"/>
                  </a:cubicBezTo>
                  <a:cubicBezTo>
                    <a:pt x="220" y="81"/>
                    <a:pt x="218" y="85"/>
                    <a:pt x="218" y="89"/>
                  </a:cubicBezTo>
                  <a:cubicBezTo>
                    <a:pt x="217" y="89"/>
                    <a:pt x="215" y="89"/>
                    <a:pt x="214" y="89"/>
                  </a:cubicBezTo>
                  <a:cubicBezTo>
                    <a:pt x="212" y="95"/>
                    <a:pt x="203" y="112"/>
                    <a:pt x="194" y="112"/>
                  </a:cubicBezTo>
                  <a:cubicBezTo>
                    <a:pt x="195" y="107"/>
                    <a:pt x="198" y="101"/>
                    <a:pt x="198" y="96"/>
                  </a:cubicBezTo>
                  <a:cubicBezTo>
                    <a:pt x="192" y="97"/>
                    <a:pt x="188" y="92"/>
                    <a:pt x="189" y="86"/>
                  </a:cubicBezTo>
                  <a:cubicBezTo>
                    <a:pt x="188" y="87"/>
                    <a:pt x="185" y="86"/>
                    <a:pt x="184" y="86"/>
                  </a:cubicBezTo>
                  <a:cubicBezTo>
                    <a:pt x="188" y="75"/>
                    <a:pt x="176" y="75"/>
                    <a:pt x="175" y="66"/>
                  </a:cubicBezTo>
                  <a:cubicBezTo>
                    <a:pt x="174" y="56"/>
                    <a:pt x="179" y="51"/>
                    <a:pt x="165" y="49"/>
                  </a:cubicBezTo>
                  <a:cubicBezTo>
                    <a:pt x="165" y="48"/>
                    <a:pt x="167" y="42"/>
                    <a:pt x="166" y="41"/>
                  </a:cubicBezTo>
                  <a:cubicBezTo>
                    <a:pt x="164" y="36"/>
                    <a:pt x="157" y="33"/>
                    <a:pt x="154" y="28"/>
                  </a:cubicBezTo>
                  <a:cubicBezTo>
                    <a:pt x="148" y="19"/>
                    <a:pt x="150" y="21"/>
                    <a:pt x="139" y="20"/>
                  </a:cubicBezTo>
                  <a:cubicBezTo>
                    <a:pt x="132" y="19"/>
                    <a:pt x="126" y="20"/>
                    <a:pt x="119" y="19"/>
                  </a:cubicBezTo>
                  <a:cubicBezTo>
                    <a:pt x="115" y="19"/>
                    <a:pt x="113" y="16"/>
                    <a:pt x="108" y="17"/>
                  </a:cubicBezTo>
                  <a:cubicBezTo>
                    <a:pt x="105" y="17"/>
                    <a:pt x="105" y="21"/>
                    <a:pt x="100" y="21"/>
                  </a:cubicBezTo>
                  <a:cubicBezTo>
                    <a:pt x="96" y="21"/>
                    <a:pt x="92" y="17"/>
                    <a:pt x="89" y="20"/>
                  </a:cubicBezTo>
                  <a:cubicBezTo>
                    <a:pt x="86" y="22"/>
                    <a:pt x="90" y="28"/>
                    <a:pt x="86" y="30"/>
                  </a:cubicBezTo>
                  <a:cubicBezTo>
                    <a:pt x="81" y="32"/>
                    <a:pt x="72" y="22"/>
                    <a:pt x="69" y="20"/>
                  </a:cubicBezTo>
                  <a:cubicBezTo>
                    <a:pt x="64" y="16"/>
                    <a:pt x="54" y="18"/>
                    <a:pt x="50" y="15"/>
                  </a:cubicBezTo>
                  <a:cubicBezTo>
                    <a:pt x="45" y="13"/>
                    <a:pt x="44" y="1"/>
                    <a:pt x="36" y="10"/>
                  </a:cubicBezTo>
                  <a:cubicBezTo>
                    <a:pt x="31" y="7"/>
                    <a:pt x="28" y="3"/>
                    <a:pt x="24" y="0"/>
                  </a:cubicBezTo>
                  <a:cubicBezTo>
                    <a:pt x="0" y="569"/>
                    <a:pt x="0" y="569"/>
                    <a:pt x="0" y="569"/>
                  </a:cubicBezTo>
                  <a:cubicBezTo>
                    <a:pt x="8" y="572"/>
                    <a:pt x="15" y="576"/>
                    <a:pt x="22" y="581"/>
                  </a:cubicBezTo>
                  <a:cubicBezTo>
                    <a:pt x="27" y="585"/>
                    <a:pt x="40" y="591"/>
                    <a:pt x="43" y="596"/>
                  </a:cubicBezTo>
                  <a:cubicBezTo>
                    <a:pt x="47" y="603"/>
                    <a:pt x="38" y="614"/>
                    <a:pt x="46" y="617"/>
                  </a:cubicBezTo>
                  <a:cubicBezTo>
                    <a:pt x="47" y="617"/>
                    <a:pt x="52" y="614"/>
                    <a:pt x="55" y="614"/>
                  </a:cubicBezTo>
                  <a:cubicBezTo>
                    <a:pt x="58" y="615"/>
                    <a:pt x="59" y="620"/>
                    <a:pt x="63" y="620"/>
                  </a:cubicBezTo>
                  <a:cubicBezTo>
                    <a:pt x="74" y="620"/>
                    <a:pt x="67" y="607"/>
                    <a:pt x="71" y="602"/>
                  </a:cubicBezTo>
                  <a:cubicBezTo>
                    <a:pt x="78" y="594"/>
                    <a:pt x="90" y="602"/>
                    <a:pt x="97" y="604"/>
                  </a:cubicBezTo>
                  <a:cubicBezTo>
                    <a:pt x="98" y="605"/>
                    <a:pt x="100" y="607"/>
                    <a:pt x="102" y="608"/>
                  </a:cubicBezTo>
                  <a:cubicBezTo>
                    <a:pt x="102" y="608"/>
                    <a:pt x="107" y="607"/>
                    <a:pt x="109" y="607"/>
                  </a:cubicBezTo>
                  <a:cubicBezTo>
                    <a:pt x="112" y="608"/>
                    <a:pt x="115" y="611"/>
                    <a:pt x="119" y="612"/>
                  </a:cubicBezTo>
                  <a:cubicBezTo>
                    <a:pt x="123" y="614"/>
                    <a:pt x="128" y="612"/>
                    <a:pt x="132" y="615"/>
                  </a:cubicBezTo>
                  <a:cubicBezTo>
                    <a:pt x="137" y="609"/>
                    <a:pt x="171" y="617"/>
                    <a:pt x="177" y="622"/>
                  </a:cubicBezTo>
                  <a:cubicBezTo>
                    <a:pt x="184" y="627"/>
                    <a:pt x="182" y="635"/>
                    <a:pt x="190" y="639"/>
                  </a:cubicBezTo>
                  <a:cubicBezTo>
                    <a:pt x="197" y="642"/>
                    <a:pt x="207" y="639"/>
                    <a:pt x="214" y="642"/>
                  </a:cubicBezTo>
                  <a:cubicBezTo>
                    <a:pt x="221" y="646"/>
                    <a:pt x="222" y="654"/>
                    <a:pt x="228" y="660"/>
                  </a:cubicBezTo>
                  <a:cubicBezTo>
                    <a:pt x="234" y="666"/>
                    <a:pt x="239" y="665"/>
                    <a:pt x="247" y="666"/>
                  </a:cubicBezTo>
                  <a:cubicBezTo>
                    <a:pt x="258" y="668"/>
                    <a:pt x="257" y="674"/>
                    <a:pt x="265" y="679"/>
                  </a:cubicBezTo>
                  <a:cubicBezTo>
                    <a:pt x="275" y="685"/>
                    <a:pt x="278" y="677"/>
                    <a:pt x="283" y="670"/>
                  </a:cubicBezTo>
                  <a:cubicBezTo>
                    <a:pt x="286" y="667"/>
                    <a:pt x="290" y="664"/>
                    <a:pt x="293" y="661"/>
                  </a:cubicBezTo>
                  <a:cubicBezTo>
                    <a:pt x="294" y="659"/>
                    <a:pt x="295" y="655"/>
                    <a:pt x="296" y="654"/>
                  </a:cubicBezTo>
                  <a:cubicBezTo>
                    <a:pt x="298" y="652"/>
                    <a:pt x="301" y="654"/>
                    <a:pt x="304" y="652"/>
                  </a:cubicBezTo>
                  <a:cubicBezTo>
                    <a:pt x="308" y="648"/>
                    <a:pt x="309" y="642"/>
                    <a:pt x="313" y="638"/>
                  </a:cubicBezTo>
                  <a:cubicBezTo>
                    <a:pt x="317" y="633"/>
                    <a:pt x="319" y="634"/>
                    <a:pt x="324" y="631"/>
                  </a:cubicBezTo>
                  <a:cubicBezTo>
                    <a:pt x="334" y="627"/>
                    <a:pt x="343" y="620"/>
                    <a:pt x="352" y="615"/>
                  </a:cubicBezTo>
                  <a:cubicBezTo>
                    <a:pt x="360" y="611"/>
                    <a:pt x="365" y="598"/>
                    <a:pt x="373" y="596"/>
                  </a:cubicBezTo>
                  <a:cubicBezTo>
                    <a:pt x="376" y="602"/>
                    <a:pt x="388" y="605"/>
                    <a:pt x="394" y="600"/>
                  </a:cubicBezTo>
                  <a:cubicBezTo>
                    <a:pt x="395" y="599"/>
                    <a:pt x="397" y="592"/>
                    <a:pt x="398" y="591"/>
                  </a:cubicBezTo>
                  <a:cubicBezTo>
                    <a:pt x="400" y="588"/>
                    <a:pt x="403" y="587"/>
                    <a:pt x="404" y="583"/>
                  </a:cubicBezTo>
                  <a:cubicBezTo>
                    <a:pt x="400" y="576"/>
                    <a:pt x="387" y="578"/>
                    <a:pt x="384" y="586"/>
                  </a:cubicBezTo>
                  <a:cubicBezTo>
                    <a:pt x="380" y="586"/>
                    <a:pt x="379" y="583"/>
                    <a:pt x="380" y="579"/>
                  </a:cubicBezTo>
                  <a:cubicBezTo>
                    <a:pt x="372" y="580"/>
                    <a:pt x="364" y="576"/>
                    <a:pt x="373" y="570"/>
                  </a:cubicBezTo>
                  <a:cubicBezTo>
                    <a:pt x="376" y="568"/>
                    <a:pt x="381" y="570"/>
                    <a:pt x="384" y="569"/>
                  </a:cubicBezTo>
                  <a:cubicBezTo>
                    <a:pt x="388" y="568"/>
                    <a:pt x="389" y="566"/>
                    <a:pt x="392" y="564"/>
                  </a:cubicBezTo>
                  <a:cubicBezTo>
                    <a:pt x="398" y="560"/>
                    <a:pt x="401" y="558"/>
                    <a:pt x="405" y="552"/>
                  </a:cubicBezTo>
                  <a:cubicBezTo>
                    <a:pt x="412" y="543"/>
                    <a:pt x="415" y="546"/>
                    <a:pt x="424" y="541"/>
                  </a:cubicBezTo>
                  <a:cubicBezTo>
                    <a:pt x="427" y="549"/>
                    <a:pt x="425" y="552"/>
                    <a:pt x="431" y="558"/>
                  </a:cubicBezTo>
                  <a:cubicBezTo>
                    <a:pt x="438" y="563"/>
                    <a:pt x="444" y="562"/>
                    <a:pt x="445" y="571"/>
                  </a:cubicBezTo>
                  <a:cubicBezTo>
                    <a:pt x="446" y="580"/>
                    <a:pt x="439" y="584"/>
                    <a:pt x="436" y="592"/>
                  </a:cubicBezTo>
                  <a:cubicBezTo>
                    <a:pt x="433" y="598"/>
                    <a:pt x="434" y="605"/>
                    <a:pt x="428" y="610"/>
                  </a:cubicBezTo>
                  <a:cubicBezTo>
                    <a:pt x="421" y="616"/>
                    <a:pt x="420" y="612"/>
                    <a:pt x="413" y="609"/>
                  </a:cubicBezTo>
                  <a:cubicBezTo>
                    <a:pt x="408" y="608"/>
                    <a:pt x="394" y="605"/>
                    <a:pt x="399" y="615"/>
                  </a:cubicBezTo>
                  <a:cubicBezTo>
                    <a:pt x="401" y="618"/>
                    <a:pt x="407" y="618"/>
                    <a:pt x="409" y="620"/>
                  </a:cubicBezTo>
                  <a:cubicBezTo>
                    <a:pt x="413" y="623"/>
                    <a:pt x="412" y="622"/>
                    <a:pt x="415" y="626"/>
                  </a:cubicBezTo>
                  <a:cubicBezTo>
                    <a:pt x="419" y="632"/>
                    <a:pt x="421" y="635"/>
                    <a:pt x="428" y="633"/>
                  </a:cubicBezTo>
                  <a:cubicBezTo>
                    <a:pt x="430" y="632"/>
                    <a:pt x="432" y="628"/>
                    <a:pt x="434" y="627"/>
                  </a:cubicBezTo>
                  <a:cubicBezTo>
                    <a:pt x="438" y="625"/>
                    <a:pt x="443" y="625"/>
                    <a:pt x="447" y="624"/>
                  </a:cubicBezTo>
                  <a:cubicBezTo>
                    <a:pt x="449" y="612"/>
                    <a:pt x="442" y="597"/>
                    <a:pt x="460" y="597"/>
                  </a:cubicBezTo>
                  <a:cubicBezTo>
                    <a:pt x="462" y="597"/>
                    <a:pt x="475" y="599"/>
                    <a:pt x="476" y="600"/>
                  </a:cubicBezTo>
                  <a:cubicBezTo>
                    <a:pt x="481" y="603"/>
                    <a:pt x="480" y="611"/>
                    <a:pt x="482" y="616"/>
                  </a:cubicBezTo>
                  <a:cubicBezTo>
                    <a:pt x="480" y="617"/>
                    <a:pt x="478" y="618"/>
                    <a:pt x="475" y="618"/>
                  </a:cubicBezTo>
                  <a:cubicBezTo>
                    <a:pt x="476" y="609"/>
                    <a:pt x="467" y="612"/>
                    <a:pt x="462" y="609"/>
                  </a:cubicBezTo>
                  <a:cubicBezTo>
                    <a:pt x="449" y="621"/>
                    <a:pt x="471" y="620"/>
                    <a:pt x="474" y="622"/>
                  </a:cubicBezTo>
                  <a:cubicBezTo>
                    <a:pt x="482" y="631"/>
                    <a:pt x="466" y="637"/>
                    <a:pt x="468" y="646"/>
                  </a:cubicBezTo>
                  <a:cubicBezTo>
                    <a:pt x="473" y="645"/>
                    <a:pt x="477" y="647"/>
                    <a:pt x="480" y="650"/>
                  </a:cubicBezTo>
                  <a:cubicBezTo>
                    <a:pt x="484" y="654"/>
                    <a:pt x="481" y="660"/>
                    <a:pt x="484" y="663"/>
                  </a:cubicBezTo>
                  <a:cubicBezTo>
                    <a:pt x="491" y="671"/>
                    <a:pt x="497" y="655"/>
                    <a:pt x="505" y="661"/>
                  </a:cubicBezTo>
                  <a:cubicBezTo>
                    <a:pt x="506" y="661"/>
                    <a:pt x="515" y="678"/>
                    <a:pt x="516" y="680"/>
                  </a:cubicBezTo>
                  <a:cubicBezTo>
                    <a:pt x="519" y="687"/>
                    <a:pt x="512" y="699"/>
                    <a:pt x="519" y="704"/>
                  </a:cubicBezTo>
                  <a:cubicBezTo>
                    <a:pt x="523" y="700"/>
                    <a:pt x="524" y="692"/>
                    <a:pt x="529" y="689"/>
                  </a:cubicBezTo>
                  <a:cubicBezTo>
                    <a:pt x="535" y="685"/>
                    <a:pt x="542" y="691"/>
                    <a:pt x="547" y="696"/>
                  </a:cubicBezTo>
                  <a:cubicBezTo>
                    <a:pt x="557" y="707"/>
                    <a:pt x="558" y="721"/>
                    <a:pt x="562" y="735"/>
                  </a:cubicBezTo>
                  <a:cubicBezTo>
                    <a:pt x="569" y="761"/>
                    <a:pt x="575" y="730"/>
                    <a:pt x="575" y="718"/>
                  </a:cubicBezTo>
                  <a:cubicBezTo>
                    <a:pt x="575" y="711"/>
                    <a:pt x="575" y="702"/>
                    <a:pt x="577" y="696"/>
                  </a:cubicBezTo>
                  <a:cubicBezTo>
                    <a:pt x="579" y="690"/>
                    <a:pt x="586" y="687"/>
                    <a:pt x="585" y="679"/>
                  </a:cubicBezTo>
                  <a:cubicBezTo>
                    <a:pt x="576" y="677"/>
                    <a:pt x="578" y="691"/>
                    <a:pt x="572" y="694"/>
                  </a:cubicBezTo>
                  <a:cubicBezTo>
                    <a:pt x="565" y="697"/>
                    <a:pt x="555" y="692"/>
                    <a:pt x="551" y="686"/>
                  </a:cubicBezTo>
                  <a:cubicBezTo>
                    <a:pt x="538" y="665"/>
                    <a:pt x="576" y="671"/>
                    <a:pt x="585" y="673"/>
                  </a:cubicBezTo>
                  <a:cubicBezTo>
                    <a:pt x="597" y="676"/>
                    <a:pt x="594" y="672"/>
                    <a:pt x="603" y="665"/>
                  </a:cubicBezTo>
                  <a:cubicBezTo>
                    <a:pt x="611" y="659"/>
                    <a:pt x="618" y="665"/>
                    <a:pt x="626" y="663"/>
                  </a:cubicBezTo>
                  <a:cubicBezTo>
                    <a:pt x="630" y="662"/>
                    <a:pt x="634" y="656"/>
                    <a:pt x="638" y="654"/>
                  </a:cubicBezTo>
                  <a:cubicBezTo>
                    <a:pt x="642" y="652"/>
                    <a:pt x="646" y="651"/>
                    <a:pt x="650" y="649"/>
                  </a:cubicBezTo>
                  <a:cubicBezTo>
                    <a:pt x="658" y="643"/>
                    <a:pt x="662" y="633"/>
                    <a:pt x="668" y="625"/>
                  </a:cubicBezTo>
                  <a:cubicBezTo>
                    <a:pt x="678" y="611"/>
                    <a:pt x="703" y="606"/>
                    <a:pt x="710" y="590"/>
                  </a:cubicBezTo>
                  <a:cubicBezTo>
                    <a:pt x="703" y="587"/>
                    <a:pt x="692" y="596"/>
                    <a:pt x="687" y="588"/>
                  </a:cubicBezTo>
                  <a:cubicBezTo>
                    <a:pt x="699" y="580"/>
                    <a:pt x="726" y="593"/>
                    <a:pt x="729" y="577"/>
                  </a:cubicBezTo>
                  <a:cubicBezTo>
                    <a:pt x="731" y="565"/>
                    <a:pt x="723" y="564"/>
                    <a:pt x="738" y="562"/>
                  </a:cubicBezTo>
                  <a:cubicBezTo>
                    <a:pt x="745" y="561"/>
                    <a:pt x="751" y="564"/>
                    <a:pt x="758" y="563"/>
                  </a:cubicBezTo>
                  <a:cubicBezTo>
                    <a:pt x="762" y="563"/>
                    <a:pt x="765" y="560"/>
                    <a:pt x="769" y="560"/>
                  </a:cubicBezTo>
                  <a:cubicBezTo>
                    <a:pt x="774" y="560"/>
                    <a:pt x="777" y="562"/>
                    <a:pt x="782" y="563"/>
                  </a:cubicBezTo>
                  <a:cubicBezTo>
                    <a:pt x="791" y="565"/>
                    <a:pt x="798" y="562"/>
                    <a:pt x="807" y="561"/>
                  </a:cubicBezTo>
                  <a:cubicBezTo>
                    <a:pt x="811" y="561"/>
                    <a:pt x="814" y="561"/>
                    <a:pt x="818" y="562"/>
                  </a:cubicBezTo>
                  <a:cubicBezTo>
                    <a:pt x="822" y="563"/>
                    <a:pt x="824" y="567"/>
                    <a:pt x="828" y="568"/>
                  </a:cubicBezTo>
                  <a:cubicBezTo>
                    <a:pt x="835" y="570"/>
                    <a:pt x="845" y="566"/>
                    <a:pt x="852" y="564"/>
                  </a:cubicBezTo>
                  <a:cubicBezTo>
                    <a:pt x="863" y="561"/>
                    <a:pt x="865" y="560"/>
                    <a:pt x="876" y="564"/>
                  </a:cubicBezTo>
                  <a:cubicBezTo>
                    <a:pt x="882" y="567"/>
                    <a:pt x="895" y="568"/>
                    <a:pt x="897" y="574"/>
                  </a:cubicBezTo>
                  <a:cubicBezTo>
                    <a:pt x="900" y="568"/>
                    <a:pt x="904" y="570"/>
                    <a:pt x="910" y="569"/>
                  </a:cubicBezTo>
                  <a:cubicBezTo>
                    <a:pt x="916" y="568"/>
                    <a:pt x="918" y="565"/>
                    <a:pt x="923" y="562"/>
                  </a:cubicBezTo>
                  <a:cubicBezTo>
                    <a:pt x="931" y="558"/>
                    <a:pt x="950" y="556"/>
                    <a:pt x="950" y="544"/>
                  </a:cubicBezTo>
                  <a:cubicBezTo>
                    <a:pt x="950" y="539"/>
                    <a:pt x="936" y="522"/>
                    <a:pt x="953" y="530"/>
                  </a:cubicBezTo>
                  <a:cubicBezTo>
                    <a:pt x="958" y="533"/>
                    <a:pt x="957" y="540"/>
                    <a:pt x="965" y="537"/>
                  </a:cubicBezTo>
                  <a:cubicBezTo>
                    <a:pt x="968" y="536"/>
                    <a:pt x="970" y="532"/>
                    <a:pt x="971" y="528"/>
                  </a:cubicBezTo>
                  <a:cubicBezTo>
                    <a:pt x="957" y="523"/>
                    <a:pt x="946" y="511"/>
                    <a:pt x="935" y="503"/>
                  </a:cubicBezTo>
                  <a:cubicBezTo>
                    <a:pt x="915" y="488"/>
                    <a:pt x="892" y="476"/>
                    <a:pt x="870" y="46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140"/>
            <p:cNvSpPr>
              <a:spLocks/>
            </p:cNvSpPr>
            <p:nvPr/>
          </p:nvSpPr>
          <p:spPr bwMode="auto">
            <a:xfrm>
              <a:off x="5181600" y="128588"/>
              <a:ext cx="1878013" cy="2638425"/>
            </a:xfrm>
            <a:custGeom>
              <a:avLst/>
              <a:gdLst>
                <a:gd name="T0" fmla="*/ 1830 w 1853"/>
                <a:gd name="T1" fmla="*/ 2041 h 2603"/>
                <a:gd name="T2" fmla="*/ 1766 w 1853"/>
                <a:gd name="T3" fmla="*/ 2065 h 2603"/>
                <a:gd name="T4" fmla="*/ 1712 w 1853"/>
                <a:gd name="T5" fmla="*/ 1980 h 2603"/>
                <a:gd name="T6" fmla="*/ 1681 w 1853"/>
                <a:gd name="T7" fmla="*/ 1909 h 2603"/>
                <a:gd name="T8" fmla="*/ 1602 w 1853"/>
                <a:gd name="T9" fmla="*/ 1844 h 2603"/>
                <a:gd name="T10" fmla="*/ 1562 w 1853"/>
                <a:gd name="T11" fmla="*/ 1753 h 2603"/>
                <a:gd name="T12" fmla="*/ 1563 w 1853"/>
                <a:gd name="T13" fmla="*/ 1687 h 2603"/>
                <a:gd name="T14" fmla="*/ 1549 w 1853"/>
                <a:gd name="T15" fmla="*/ 1634 h 2603"/>
                <a:gd name="T16" fmla="*/ 1525 w 1853"/>
                <a:gd name="T17" fmla="*/ 1663 h 2603"/>
                <a:gd name="T18" fmla="*/ 1491 w 1853"/>
                <a:gd name="T19" fmla="*/ 1690 h 2603"/>
                <a:gd name="T20" fmla="*/ 1433 w 1853"/>
                <a:gd name="T21" fmla="*/ 1572 h 2603"/>
                <a:gd name="T22" fmla="*/ 1420 w 1853"/>
                <a:gd name="T23" fmla="*/ 1472 h 2603"/>
                <a:gd name="T24" fmla="*/ 1370 w 1853"/>
                <a:gd name="T25" fmla="*/ 1380 h 2603"/>
                <a:gd name="T26" fmla="*/ 1344 w 1853"/>
                <a:gd name="T27" fmla="*/ 1318 h 2603"/>
                <a:gd name="T28" fmla="*/ 1319 w 1853"/>
                <a:gd name="T29" fmla="*/ 1314 h 2603"/>
                <a:gd name="T30" fmla="*/ 1247 w 1853"/>
                <a:gd name="T31" fmla="*/ 1284 h 2603"/>
                <a:gd name="T32" fmla="*/ 1223 w 1853"/>
                <a:gd name="T33" fmla="*/ 1215 h 2603"/>
                <a:gd name="T34" fmla="*/ 1173 w 1853"/>
                <a:gd name="T35" fmla="*/ 1210 h 2603"/>
                <a:gd name="T36" fmla="*/ 1089 w 1853"/>
                <a:gd name="T37" fmla="*/ 1096 h 2603"/>
                <a:gd name="T38" fmla="*/ 1057 w 1853"/>
                <a:gd name="T39" fmla="*/ 1021 h 2603"/>
                <a:gd name="T40" fmla="*/ 1065 w 1853"/>
                <a:gd name="T41" fmla="*/ 954 h 2603"/>
                <a:gd name="T42" fmla="*/ 1040 w 1853"/>
                <a:gd name="T43" fmla="*/ 863 h 2603"/>
                <a:gd name="T44" fmla="*/ 992 w 1853"/>
                <a:gd name="T45" fmla="*/ 798 h 2603"/>
                <a:gd name="T46" fmla="*/ 990 w 1853"/>
                <a:gd name="T47" fmla="*/ 710 h 2603"/>
                <a:gd name="T48" fmla="*/ 978 w 1853"/>
                <a:gd name="T49" fmla="*/ 636 h 2603"/>
                <a:gd name="T50" fmla="*/ 923 w 1853"/>
                <a:gd name="T51" fmla="*/ 544 h 2603"/>
                <a:gd name="T52" fmla="*/ 842 w 1853"/>
                <a:gd name="T53" fmla="*/ 514 h 2603"/>
                <a:gd name="T54" fmla="*/ 772 w 1853"/>
                <a:gd name="T55" fmla="*/ 455 h 2603"/>
                <a:gd name="T56" fmla="*/ 769 w 1853"/>
                <a:gd name="T57" fmla="*/ 348 h 2603"/>
                <a:gd name="T58" fmla="*/ 748 w 1853"/>
                <a:gd name="T59" fmla="*/ 265 h 2603"/>
                <a:gd name="T60" fmla="*/ 702 w 1853"/>
                <a:gd name="T61" fmla="*/ 175 h 2603"/>
                <a:gd name="T62" fmla="*/ 680 w 1853"/>
                <a:gd name="T63" fmla="*/ 56 h 2603"/>
                <a:gd name="T64" fmla="*/ 603 w 1853"/>
                <a:gd name="T65" fmla="*/ 36 h 2603"/>
                <a:gd name="T66" fmla="*/ 564 w 1853"/>
                <a:gd name="T67" fmla="*/ 170 h 2603"/>
                <a:gd name="T68" fmla="*/ 540 w 1853"/>
                <a:gd name="T69" fmla="*/ 213 h 2603"/>
                <a:gd name="T70" fmla="*/ 556 w 1853"/>
                <a:gd name="T71" fmla="*/ 265 h 2603"/>
                <a:gd name="T72" fmla="*/ 519 w 1853"/>
                <a:gd name="T73" fmla="*/ 316 h 2603"/>
                <a:gd name="T74" fmla="*/ 497 w 1853"/>
                <a:gd name="T75" fmla="*/ 449 h 2603"/>
                <a:gd name="T76" fmla="*/ 509 w 1853"/>
                <a:gd name="T77" fmla="*/ 579 h 2603"/>
                <a:gd name="T78" fmla="*/ 479 w 1853"/>
                <a:gd name="T79" fmla="*/ 684 h 2603"/>
                <a:gd name="T80" fmla="*/ 443 w 1853"/>
                <a:gd name="T81" fmla="*/ 823 h 2603"/>
                <a:gd name="T82" fmla="*/ 309 w 1853"/>
                <a:gd name="T83" fmla="*/ 970 h 2603"/>
                <a:gd name="T84" fmla="*/ 190 w 1853"/>
                <a:gd name="T85" fmla="*/ 912 h 2603"/>
                <a:gd name="T86" fmla="*/ 79 w 1853"/>
                <a:gd name="T87" fmla="*/ 827 h 2603"/>
                <a:gd name="T88" fmla="*/ 361 w 1853"/>
                <a:gd name="T89" fmla="*/ 2101 h 2603"/>
                <a:gd name="T90" fmla="*/ 1312 w 1853"/>
                <a:gd name="T91" fmla="*/ 2518 h 2603"/>
                <a:gd name="T92" fmla="*/ 1459 w 1853"/>
                <a:gd name="T93" fmla="*/ 2515 h 2603"/>
                <a:gd name="T94" fmla="*/ 1553 w 1853"/>
                <a:gd name="T95" fmla="*/ 2556 h 2603"/>
                <a:gd name="T96" fmla="*/ 1624 w 1853"/>
                <a:gd name="T97" fmla="*/ 2559 h 2603"/>
                <a:gd name="T98" fmla="*/ 1669 w 1853"/>
                <a:gd name="T99" fmla="*/ 2499 h 2603"/>
                <a:gd name="T100" fmla="*/ 1751 w 1853"/>
                <a:gd name="T101" fmla="*/ 2489 h 2603"/>
                <a:gd name="T102" fmla="*/ 1823 w 1853"/>
                <a:gd name="T103" fmla="*/ 2473 h 2603"/>
                <a:gd name="T104" fmla="*/ 1827 w 1853"/>
                <a:gd name="T105" fmla="*/ 2395 h 2603"/>
                <a:gd name="T106" fmla="*/ 1820 w 1853"/>
                <a:gd name="T107" fmla="*/ 2325 h 2603"/>
                <a:gd name="T108" fmla="*/ 1810 w 1853"/>
                <a:gd name="T109" fmla="*/ 2398 h 2603"/>
                <a:gd name="T110" fmla="*/ 1794 w 1853"/>
                <a:gd name="T111" fmla="*/ 2322 h 2603"/>
                <a:gd name="T112" fmla="*/ 1799 w 1853"/>
                <a:gd name="T113" fmla="*/ 2258 h 2603"/>
                <a:gd name="T114" fmla="*/ 1810 w 1853"/>
                <a:gd name="T115" fmla="*/ 2161 h 2603"/>
                <a:gd name="T116" fmla="*/ 1812 w 1853"/>
                <a:gd name="T117" fmla="*/ 2125 h 2603"/>
                <a:gd name="T118" fmla="*/ 1843 w 1853"/>
                <a:gd name="T119" fmla="*/ 2043 h 2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53" h="2603">
                  <a:moveTo>
                    <a:pt x="1847" y="2028"/>
                  </a:moveTo>
                  <a:cubicBezTo>
                    <a:pt x="1845" y="2024"/>
                    <a:pt x="1842" y="2024"/>
                    <a:pt x="1841" y="2020"/>
                  </a:cubicBezTo>
                  <a:cubicBezTo>
                    <a:pt x="1840" y="2017"/>
                    <a:pt x="1843" y="2012"/>
                    <a:pt x="1843" y="2009"/>
                  </a:cubicBezTo>
                  <a:cubicBezTo>
                    <a:pt x="1844" y="2003"/>
                    <a:pt x="1844" y="1986"/>
                    <a:pt x="1834" y="1994"/>
                  </a:cubicBezTo>
                  <a:cubicBezTo>
                    <a:pt x="1823" y="2002"/>
                    <a:pt x="1832" y="2030"/>
                    <a:pt x="1830" y="2041"/>
                  </a:cubicBezTo>
                  <a:cubicBezTo>
                    <a:pt x="1826" y="2057"/>
                    <a:pt x="1803" y="2054"/>
                    <a:pt x="1802" y="2075"/>
                  </a:cubicBezTo>
                  <a:cubicBezTo>
                    <a:pt x="1802" y="2084"/>
                    <a:pt x="1804" y="2093"/>
                    <a:pt x="1799" y="2101"/>
                  </a:cubicBezTo>
                  <a:cubicBezTo>
                    <a:pt x="1788" y="2103"/>
                    <a:pt x="1791" y="2091"/>
                    <a:pt x="1792" y="2085"/>
                  </a:cubicBezTo>
                  <a:cubicBezTo>
                    <a:pt x="1793" y="2077"/>
                    <a:pt x="1797" y="2072"/>
                    <a:pt x="1788" y="2068"/>
                  </a:cubicBezTo>
                  <a:cubicBezTo>
                    <a:pt x="1782" y="2065"/>
                    <a:pt x="1772" y="2069"/>
                    <a:pt x="1766" y="2065"/>
                  </a:cubicBezTo>
                  <a:cubicBezTo>
                    <a:pt x="1760" y="2061"/>
                    <a:pt x="1764" y="2051"/>
                    <a:pt x="1760" y="2046"/>
                  </a:cubicBezTo>
                  <a:cubicBezTo>
                    <a:pt x="1756" y="2040"/>
                    <a:pt x="1750" y="2041"/>
                    <a:pt x="1748" y="2031"/>
                  </a:cubicBezTo>
                  <a:cubicBezTo>
                    <a:pt x="1747" y="2024"/>
                    <a:pt x="1748" y="2015"/>
                    <a:pt x="1747" y="2008"/>
                  </a:cubicBezTo>
                  <a:cubicBezTo>
                    <a:pt x="1745" y="1998"/>
                    <a:pt x="1745" y="1998"/>
                    <a:pt x="1736" y="1994"/>
                  </a:cubicBezTo>
                  <a:cubicBezTo>
                    <a:pt x="1728" y="1991"/>
                    <a:pt x="1719" y="1985"/>
                    <a:pt x="1712" y="1980"/>
                  </a:cubicBezTo>
                  <a:cubicBezTo>
                    <a:pt x="1706" y="1976"/>
                    <a:pt x="1706" y="1971"/>
                    <a:pt x="1700" y="1967"/>
                  </a:cubicBezTo>
                  <a:cubicBezTo>
                    <a:pt x="1697" y="1965"/>
                    <a:pt x="1686" y="1965"/>
                    <a:pt x="1684" y="1962"/>
                  </a:cubicBezTo>
                  <a:cubicBezTo>
                    <a:pt x="1678" y="1954"/>
                    <a:pt x="1692" y="1955"/>
                    <a:pt x="1697" y="1956"/>
                  </a:cubicBezTo>
                  <a:cubicBezTo>
                    <a:pt x="1699" y="1947"/>
                    <a:pt x="1691" y="1939"/>
                    <a:pt x="1689" y="1931"/>
                  </a:cubicBezTo>
                  <a:cubicBezTo>
                    <a:pt x="1687" y="1922"/>
                    <a:pt x="1686" y="1917"/>
                    <a:pt x="1681" y="1909"/>
                  </a:cubicBezTo>
                  <a:cubicBezTo>
                    <a:pt x="1676" y="1902"/>
                    <a:pt x="1666" y="1878"/>
                    <a:pt x="1654" y="1880"/>
                  </a:cubicBezTo>
                  <a:cubicBezTo>
                    <a:pt x="1656" y="1891"/>
                    <a:pt x="1643" y="1886"/>
                    <a:pt x="1637" y="1890"/>
                  </a:cubicBezTo>
                  <a:cubicBezTo>
                    <a:pt x="1631" y="1883"/>
                    <a:pt x="1628" y="1874"/>
                    <a:pt x="1622" y="1867"/>
                  </a:cubicBezTo>
                  <a:cubicBezTo>
                    <a:pt x="1617" y="1861"/>
                    <a:pt x="1609" y="1855"/>
                    <a:pt x="1607" y="1848"/>
                  </a:cubicBezTo>
                  <a:cubicBezTo>
                    <a:pt x="1607" y="1848"/>
                    <a:pt x="1605" y="1847"/>
                    <a:pt x="1602" y="1844"/>
                  </a:cubicBezTo>
                  <a:cubicBezTo>
                    <a:pt x="1597" y="1840"/>
                    <a:pt x="1597" y="1832"/>
                    <a:pt x="1592" y="1827"/>
                  </a:cubicBezTo>
                  <a:cubicBezTo>
                    <a:pt x="1582" y="1816"/>
                    <a:pt x="1571" y="1812"/>
                    <a:pt x="1566" y="1797"/>
                  </a:cubicBezTo>
                  <a:cubicBezTo>
                    <a:pt x="1564" y="1791"/>
                    <a:pt x="1557" y="1780"/>
                    <a:pt x="1558" y="1774"/>
                  </a:cubicBezTo>
                  <a:cubicBezTo>
                    <a:pt x="1558" y="1773"/>
                    <a:pt x="1562" y="1769"/>
                    <a:pt x="1563" y="1766"/>
                  </a:cubicBezTo>
                  <a:cubicBezTo>
                    <a:pt x="1564" y="1762"/>
                    <a:pt x="1562" y="1757"/>
                    <a:pt x="1562" y="1753"/>
                  </a:cubicBezTo>
                  <a:cubicBezTo>
                    <a:pt x="1561" y="1744"/>
                    <a:pt x="1564" y="1739"/>
                    <a:pt x="1565" y="1730"/>
                  </a:cubicBezTo>
                  <a:cubicBezTo>
                    <a:pt x="1566" y="1718"/>
                    <a:pt x="1573" y="1711"/>
                    <a:pt x="1570" y="1699"/>
                  </a:cubicBezTo>
                  <a:cubicBezTo>
                    <a:pt x="1569" y="1697"/>
                    <a:pt x="1567" y="1695"/>
                    <a:pt x="1567" y="1692"/>
                  </a:cubicBezTo>
                  <a:cubicBezTo>
                    <a:pt x="1567" y="1690"/>
                    <a:pt x="1572" y="1687"/>
                    <a:pt x="1572" y="1684"/>
                  </a:cubicBezTo>
                  <a:cubicBezTo>
                    <a:pt x="1568" y="1682"/>
                    <a:pt x="1565" y="1683"/>
                    <a:pt x="1563" y="1687"/>
                  </a:cubicBezTo>
                  <a:cubicBezTo>
                    <a:pt x="1560" y="1676"/>
                    <a:pt x="1569" y="1679"/>
                    <a:pt x="1572" y="1674"/>
                  </a:cubicBezTo>
                  <a:cubicBezTo>
                    <a:pt x="1578" y="1665"/>
                    <a:pt x="1569" y="1670"/>
                    <a:pt x="1565" y="1664"/>
                  </a:cubicBezTo>
                  <a:cubicBezTo>
                    <a:pt x="1564" y="1661"/>
                    <a:pt x="1566" y="1657"/>
                    <a:pt x="1565" y="1655"/>
                  </a:cubicBezTo>
                  <a:cubicBezTo>
                    <a:pt x="1564" y="1652"/>
                    <a:pt x="1562" y="1651"/>
                    <a:pt x="1560" y="1648"/>
                  </a:cubicBezTo>
                  <a:cubicBezTo>
                    <a:pt x="1558" y="1645"/>
                    <a:pt x="1554" y="1636"/>
                    <a:pt x="1549" y="1634"/>
                  </a:cubicBezTo>
                  <a:cubicBezTo>
                    <a:pt x="1531" y="1627"/>
                    <a:pt x="1545" y="1654"/>
                    <a:pt x="1546" y="1660"/>
                  </a:cubicBezTo>
                  <a:cubicBezTo>
                    <a:pt x="1547" y="1666"/>
                    <a:pt x="1546" y="1672"/>
                    <a:pt x="1548" y="1678"/>
                  </a:cubicBezTo>
                  <a:cubicBezTo>
                    <a:pt x="1550" y="1684"/>
                    <a:pt x="1554" y="1687"/>
                    <a:pt x="1553" y="1694"/>
                  </a:cubicBezTo>
                  <a:cubicBezTo>
                    <a:pt x="1547" y="1693"/>
                    <a:pt x="1538" y="1680"/>
                    <a:pt x="1533" y="1675"/>
                  </a:cubicBezTo>
                  <a:cubicBezTo>
                    <a:pt x="1530" y="1671"/>
                    <a:pt x="1528" y="1667"/>
                    <a:pt x="1525" y="1663"/>
                  </a:cubicBezTo>
                  <a:cubicBezTo>
                    <a:pt x="1521" y="1659"/>
                    <a:pt x="1517" y="1658"/>
                    <a:pt x="1513" y="1654"/>
                  </a:cubicBezTo>
                  <a:cubicBezTo>
                    <a:pt x="1503" y="1645"/>
                    <a:pt x="1496" y="1605"/>
                    <a:pt x="1478" y="1623"/>
                  </a:cubicBezTo>
                  <a:cubicBezTo>
                    <a:pt x="1477" y="1618"/>
                    <a:pt x="1480" y="1614"/>
                    <a:pt x="1475" y="1611"/>
                  </a:cubicBezTo>
                  <a:cubicBezTo>
                    <a:pt x="1464" y="1621"/>
                    <a:pt x="1480" y="1641"/>
                    <a:pt x="1482" y="1651"/>
                  </a:cubicBezTo>
                  <a:cubicBezTo>
                    <a:pt x="1484" y="1664"/>
                    <a:pt x="1486" y="1677"/>
                    <a:pt x="1491" y="1690"/>
                  </a:cubicBezTo>
                  <a:cubicBezTo>
                    <a:pt x="1483" y="1690"/>
                    <a:pt x="1482" y="1673"/>
                    <a:pt x="1478" y="1667"/>
                  </a:cubicBezTo>
                  <a:cubicBezTo>
                    <a:pt x="1475" y="1662"/>
                    <a:pt x="1471" y="1652"/>
                    <a:pt x="1467" y="1649"/>
                  </a:cubicBezTo>
                  <a:cubicBezTo>
                    <a:pt x="1461" y="1644"/>
                    <a:pt x="1453" y="1648"/>
                    <a:pt x="1447" y="1641"/>
                  </a:cubicBezTo>
                  <a:cubicBezTo>
                    <a:pt x="1443" y="1636"/>
                    <a:pt x="1441" y="1626"/>
                    <a:pt x="1440" y="1620"/>
                  </a:cubicBezTo>
                  <a:cubicBezTo>
                    <a:pt x="1437" y="1605"/>
                    <a:pt x="1434" y="1587"/>
                    <a:pt x="1433" y="1572"/>
                  </a:cubicBezTo>
                  <a:cubicBezTo>
                    <a:pt x="1433" y="1564"/>
                    <a:pt x="1435" y="1559"/>
                    <a:pt x="1438" y="1551"/>
                  </a:cubicBezTo>
                  <a:cubicBezTo>
                    <a:pt x="1441" y="1540"/>
                    <a:pt x="1438" y="1541"/>
                    <a:pt x="1431" y="1534"/>
                  </a:cubicBezTo>
                  <a:cubicBezTo>
                    <a:pt x="1422" y="1526"/>
                    <a:pt x="1424" y="1512"/>
                    <a:pt x="1421" y="1502"/>
                  </a:cubicBezTo>
                  <a:cubicBezTo>
                    <a:pt x="1420" y="1498"/>
                    <a:pt x="1416" y="1492"/>
                    <a:pt x="1416" y="1488"/>
                  </a:cubicBezTo>
                  <a:cubicBezTo>
                    <a:pt x="1415" y="1483"/>
                    <a:pt x="1420" y="1478"/>
                    <a:pt x="1420" y="1472"/>
                  </a:cubicBezTo>
                  <a:cubicBezTo>
                    <a:pt x="1408" y="1469"/>
                    <a:pt x="1405" y="1464"/>
                    <a:pt x="1401" y="1453"/>
                  </a:cubicBezTo>
                  <a:cubicBezTo>
                    <a:pt x="1397" y="1444"/>
                    <a:pt x="1395" y="1432"/>
                    <a:pt x="1381" y="1437"/>
                  </a:cubicBezTo>
                  <a:cubicBezTo>
                    <a:pt x="1380" y="1428"/>
                    <a:pt x="1368" y="1430"/>
                    <a:pt x="1364" y="1423"/>
                  </a:cubicBezTo>
                  <a:cubicBezTo>
                    <a:pt x="1360" y="1416"/>
                    <a:pt x="1365" y="1407"/>
                    <a:pt x="1365" y="1399"/>
                  </a:cubicBezTo>
                  <a:cubicBezTo>
                    <a:pt x="1365" y="1391"/>
                    <a:pt x="1360" y="1383"/>
                    <a:pt x="1370" y="1380"/>
                  </a:cubicBezTo>
                  <a:cubicBezTo>
                    <a:pt x="1377" y="1378"/>
                    <a:pt x="1384" y="1388"/>
                    <a:pt x="1388" y="1385"/>
                  </a:cubicBezTo>
                  <a:cubicBezTo>
                    <a:pt x="1394" y="1381"/>
                    <a:pt x="1386" y="1380"/>
                    <a:pt x="1385" y="1377"/>
                  </a:cubicBezTo>
                  <a:cubicBezTo>
                    <a:pt x="1384" y="1375"/>
                    <a:pt x="1383" y="1368"/>
                    <a:pt x="1382" y="1366"/>
                  </a:cubicBezTo>
                  <a:cubicBezTo>
                    <a:pt x="1379" y="1360"/>
                    <a:pt x="1372" y="1361"/>
                    <a:pt x="1367" y="1355"/>
                  </a:cubicBezTo>
                  <a:cubicBezTo>
                    <a:pt x="1358" y="1345"/>
                    <a:pt x="1347" y="1331"/>
                    <a:pt x="1344" y="1318"/>
                  </a:cubicBezTo>
                  <a:cubicBezTo>
                    <a:pt x="1343" y="1318"/>
                    <a:pt x="1342" y="1318"/>
                    <a:pt x="1341" y="1318"/>
                  </a:cubicBezTo>
                  <a:cubicBezTo>
                    <a:pt x="1339" y="1325"/>
                    <a:pt x="1344" y="1345"/>
                    <a:pt x="1331" y="1339"/>
                  </a:cubicBezTo>
                  <a:cubicBezTo>
                    <a:pt x="1324" y="1335"/>
                    <a:pt x="1324" y="1322"/>
                    <a:pt x="1316" y="1319"/>
                  </a:cubicBezTo>
                  <a:cubicBezTo>
                    <a:pt x="1316" y="1317"/>
                    <a:pt x="1316" y="1316"/>
                    <a:pt x="1316" y="1314"/>
                  </a:cubicBezTo>
                  <a:cubicBezTo>
                    <a:pt x="1317" y="1314"/>
                    <a:pt x="1318" y="1314"/>
                    <a:pt x="1319" y="1314"/>
                  </a:cubicBezTo>
                  <a:cubicBezTo>
                    <a:pt x="1320" y="1306"/>
                    <a:pt x="1310" y="1303"/>
                    <a:pt x="1305" y="1300"/>
                  </a:cubicBezTo>
                  <a:cubicBezTo>
                    <a:pt x="1295" y="1295"/>
                    <a:pt x="1294" y="1296"/>
                    <a:pt x="1285" y="1298"/>
                  </a:cubicBezTo>
                  <a:cubicBezTo>
                    <a:pt x="1279" y="1300"/>
                    <a:pt x="1273" y="1300"/>
                    <a:pt x="1268" y="1293"/>
                  </a:cubicBezTo>
                  <a:cubicBezTo>
                    <a:pt x="1263" y="1287"/>
                    <a:pt x="1266" y="1275"/>
                    <a:pt x="1254" y="1278"/>
                  </a:cubicBezTo>
                  <a:cubicBezTo>
                    <a:pt x="1250" y="1279"/>
                    <a:pt x="1254" y="1285"/>
                    <a:pt x="1247" y="1284"/>
                  </a:cubicBezTo>
                  <a:cubicBezTo>
                    <a:pt x="1244" y="1284"/>
                    <a:pt x="1242" y="1278"/>
                    <a:pt x="1240" y="1276"/>
                  </a:cubicBezTo>
                  <a:cubicBezTo>
                    <a:pt x="1239" y="1274"/>
                    <a:pt x="1234" y="1270"/>
                    <a:pt x="1233" y="1268"/>
                  </a:cubicBezTo>
                  <a:cubicBezTo>
                    <a:pt x="1232" y="1263"/>
                    <a:pt x="1235" y="1264"/>
                    <a:pt x="1236" y="1259"/>
                  </a:cubicBezTo>
                  <a:cubicBezTo>
                    <a:pt x="1239" y="1249"/>
                    <a:pt x="1236" y="1246"/>
                    <a:pt x="1232" y="1238"/>
                  </a:cubicBezTo>
                  <a:cubicBezTo>
                    <a:pt x="1229" y="1231"/>
                    <a:pt x="1228" y="1221"/>
                    <a:pt x="1223" y="1215"/>
                  </a:cubicBezTo>
                  <a:cubicBezTo>
                    <a:pt x="1222" y="1214"/>
                    <a:pt x="1221" y="1213"/>
                    <a:pt x="1221" y="1211"/>
                  </a:cubicBezTo>
                  <a:cubicBezTo>
                    <a:pt x="1206" y="1208"/>
                    <a:pt x="1216" y="1236"/>
                    <a:pt x="1198" y="1229"/>
                  </a:cubicBezTo>
                  <a:cubicBezTo>
                    <a:pt x="1196" y="1228"/>
                    <a:pt x="1195" y="1224"/>
                    <a:pt x="1193" y="1223"/>
                  </a:cubicBezTo>
                  <a:cubicBezTo>
                    <a:pt x="1190" y="1221"/>
                    <a:pt x="1186" y="1222"/>
                    <a:pt x="1183" y="1221"/>
                  </a:cubicBezTo>
                  <a:cubicBezTo>
                    <a:pt x="1177" y="1218"/>
                    <a:pt x="1178" y="1215"/>
                    <a:pt x="1173" y="1210"/>
                  </a:cubicBezTo>
                  <a:cubicBezTo>
                    <a:pt x="1165" y="1199"/>
                    <a:pt x="1153" y="1205"/>
                    <a:pt x="1143" y="1198"/>
                  </a:cubicBezTo>
                  <a:cubicBezTo>
                    <a:pt x="1137" y="1193"/>
                    <a:pt x="1135" y="1188"/>
                    <a:pt x="1128" y="1186"/>
                  </a:cubicBezTo>
                  <a:cubicBezTo>
                    <a:pt x="1117" y="1182"/>
                    <a:pt x="1114" y="1183"/>
                    <a:pt x="1106" y="1174"/>
                  </a:cubicBezTo>
                  <a:cubicBezTo>
                    <a:pt x="1100" y="1167"/>
                    <a:pt x="1091" y="1164"/>
                    <a:pt x="1085" y="1156"/>
                  </a:cubicBezTo>
                  <a:cubicBezTo>
                    <a:pt x="1069" y="1136"/>
                    <a:pt x="1092" y="1117"/>
                    <a:pt x="1089" y="1096"/>
                  </a:cubicBezTo>
                  <a:cubicBezTo>
                    <a:pt x="1084" y="1095"/>
                    <a:pt x="1077" y="1094"/>
                    <a:pt x="1073" y="1090"/>
                  </a:cubicBezTo>
                  <a:cubicBezTo>
                    <a:pt x="1070" y="1086"/>
                    <a:pt x="1070" y="1079"/>
                    <a:pt x="1066" y="1075"/>
                  </a:cubicBezTo>
                  <a:cubicBezTo>
                    <a:pt x="1061" y="1069"/>
                    <a:pt x="1056" y="1068"/>
                    <a:pt x="1054" y="1060"/>
                  </a:cubicBezTo>
                  <a:cubicBezTo>
                    <a:pt x="1052" y="1054"/>
                    <a:pt x="1053" y="1048"/>
                    <a:pt x="1053" y="1041"/>
                  </a:cubicBezTo>
                  <a:cubicBezTo>
                    <a:pt x="1053" y="1032"/>
                    <a:pt x="1053" y="1029"/>
                    <a:pt x="1057" y="1021"/>
                  </a:cubicBezTo>
                  <a:cubicBezTo>
                    <a:pt x="1061" y="1015"/>
                    <a:pt x="1063" y="1014"/>
                    <a:pt x="1063" y="1006"/>
                  </a:cubicBezTo>
                  <a:cubicBezTo>
                    <a:pt x="1063" y="1000"/>
                    <a:pt x="1063" y="993"/>
                    <a:pt x="1064" y="987"/>
                  </a:cubicBezTo>
                  <a:cubicBezTo>
                    <a:pt x="1065" y="977"/>
                    <a:pt x="1068" y="974"/>
                    <a:pt x="1072" y="965"/>
                  </a:cubicBezTo>
                  <a:cubicBezTo>
                    <a:pt x="1068" y="963"/>
                    <a:pt x="1062" y="964"/>
                    <a:pt x="1059" y="960"/>
                  </a:cubicBezTo>
                  <a:cubicBezTo>
                    <a:pt x="1060" y="962"/>
                    <a:pt x="1065" y="955"/>
                    <a:pt x="1065" y="954"/>
                  </a:cubicBezTo>
                  <a:cubicBezTo>
                    <a:pt x="1066" y="951"/>
                    <a:pt x="1064" y="944"/>
                    <a:pt x="1063" y="940"/>
                  </a:cubicBezTo>
                  <a:cubicBezTo>
                    <a:pt x="1060" y="931"/>
                    <a:pt x="1055" y="923"/>
                    <a:pt x="1051" y="914"/>
                  </a:cubicBezTo>
                  <a:cubicBezTo>
                    <a:pt x="1048" y="906"/>
                    <a:pt x="1043" y="876"/>
                    <a:pt x="1055" y="872"/>
                  </a:cubicBezTo>
                  <a:cubicBezTo>
                    <a:pt x="1057" y="863"/>
                    <a:pt x="1046" y="861"/>
                    <a:pt x="1045" y="870"/>
                  </a:cubicBezTo>
                  <a:cubicBezTo>
                    <a:pt x="1043" y="868"/>
                    <a:pt x="1041" y="865"/>
                    <a:pt x="1040" y="863"/>
                  </a:cubicBezTo>
                  <a:cubicBezTo>
                    <a:pt x="1037" y="866"/>
                    <a:pt x="1036" y="870"/>
                    <a:pt x="1034" y="873"/>
                  </a:cubicBezTo>
                  <a:cubicBezTo>
                    <a:pt x="1028" y="859"/>
                    <a:pt x="1024" y="843"/>
                    <a:pt x="1013" y="832"/>
                  </a:cubicBezTo>
                  <a:cubicBezTo>
                    <a:pt x="1010" y="830"/>
                    <a:pt x="1008" y="829"/>
                    <a:pt x="1006" y="826"/>
                  </a:cubicBezTo>
                  <a:cubicBezTo>
                    <a:pt x="1004" y="822"/>
                    <a:pt x="1006" y="818"/>
                    <a:pt x="1004" y="814"/>
                  </a:cubicBezTo>
                  <a:cubicBezTo>
                    <a:pt x="1000" y="807"/>
                    <a:pt x="993" y="807"/>
                    <a:pt x="992" y="798"/>
                  </a:cubicBezTo>
                  <a:cubicBezTo>
                    <a:pt x="991" y="789"/>
                    <a:pt x="999" y="784"/>
                    <a:pt x="999" y="775"/>
                  </a:cubicBezTo>
                  <a:cubicBezTo>
                    <a:pt x="999" y="772"/>
                    <a:pt x="996" y="768"/>
                    <a:pt x="996" y="765"/>
                  </a:cubicBezTo>
                  <a:cubicBezTo>
                    <a:pt x="995" y="760"/>
                    <a:pt x="997" y="758"/>
                    <a:pt x="997" y="753"/>
                  </a:cubicBezTo>
                  <a:cubicBezTo>
                    <a:pt x="997" y="743"/>
                    <a:pt x="993" y="742"/>
                    <a:pt x="990" y="734"/>
                  </a:cubicBezTo>
                  <a:cubicBezTo>
                    <a:pt x="986" y="725"/>
                    <a:pt x="993" y="719"/>
                    <a:pt x="990" y="710"/>
                  </a:cubicBezTo>
                  <a:cubicBezTo>
                    <a:pt x="988" y="703"/>
                    <a:pt x="982" y="699"/>
                    <a:pt x="981" y="691"/>
                  </a:cubicBezTo>
                  <a:cubicBezTo>
                    <a:pt x="981" y="688"/>
                    <a:pt x="982" y="685"/>
                    <a:pt x="982" y="682"/>
                  </a:cubicBezTo>
                  <a:cubicBezTo>
                    <a:pt x="981" y="677"/>
                    <a:pt x="977" y="674"/>
                    <a:pt x="977" y="669"/>
                  </a:cubicBezTo>
                  <a:cubicBezTo>
                    <a:pt x="976" y="660"/>
                    <a:pt x="982" y="660"/>
                    <a:pt x="985" y="653"/>
                  </a:cubicBezTo>
                  <a:cubicBezTo>
                    <a:pt x="987" y="645"/>
                    <a:pt x="980" y="643"/>
                    <a:pt x="978" y="636"/>
                  </a:cubicBezTo>
                  <a:cubicBezTo>
                    <a:pt x="975" y="623"/>
                    <a:pt x="998" y="604"/>
                    <a:pt x="988" y="596"/>
                  </a:cubicBezTo>
                  <a:cubicBezTo>
                    <a:pt x="985" y="593"/>
                    <a:pt x="982" y="595"/>
                    <a:pt x="979" y="592"/>
                  </a:cubicBezTo>
                  <a:cubicBezTo>
                    <a:pt x="977" y="590"/>
                    <a:pt x="978" y="584"/>
                    <a:pt x="976" y="582"/>
                  </a:cubicBezTo>
                  <a:cubicBezTo>
                    <a:pt x="970" y="576"/>
                    <a:pt x="962" y="580"/>
                    <a:pt x="955" y="577"/>
                  </a:cubicBezTo>
                  <a:cubicBezTo>
                    <a:pt x="940" y="571"/>
                    <a:pt x="937" y="550"/>
                    <a:pt x="923" y="544"/>
                  </a:cubicBezTo>
                  <a:cubicBezTo>
                    <a:pt x="915" y="540"/>
                    <a:pt x="907" y="544"/>
                    <a:pt x="903" y="535"/>
                  </a:cubicBezTo>
                  <a:cubicBezTo>
                    <a:pt x="900" y="527"/>
                    <a:pt x="906" y="517"/>
                    <a:pt x="906" y="511"/>
                  </a:cubicBezTo>
                  <a:cubicBezTo>
                    <a:pt x="905" y="506"/>
                    <a:pt x="901" y="495"/>
                    <a:pt x="898" y="491"/>
                  </a:cubicBezTo>
                  <a:cubicBezTo>
                    <a:pt x="891" y="480"/>
                    <a:pt x="887" y="488"/>
                    <a:pt x="880" y="496"/>
                  </a:cubicBezTo>
                  <a:cubicBezTo>
                    <a:pt x="867" y="510"/>
                    <a:pt x="852" y="499"/>
                    <a:pt x="842" y="514"/>
                  </a:cubicBezTo>
                  <a:cubicBezTo>
                    <a:pt x="834" y="526"/>
                    <a:pt x="817" y="536"/>
                    <a:pt x="802" y="527"/>
                  </a:cubicBezTo>
                  <a:cubicBezTo>
                    <a:pt x="797" y="523"/>
                    <a:pt x="791" y="517"/>
                    <a:pt x="788" y="511"/>
                  </a:cubicBezTo>
                  <a:cubicBezTo>
                    <a:pt x="783" y="501"/>
                    <a:pt x="784" y="486"/>
                    <a:pt x="782" y="475"/>
                  </a:cubicBezTo>
                  <a:cubicBezTo>
                    <a:pt x="781" y="470"/>
                    <a:pt x="782" y="467"/>
                    <a:pt x="779" y="463"/>
                  </a:cubicBezTo>
                  <a:cubicBezTo>
                    <a:pt x="778" y="460"/>
                    <a:pt x="773" y="457"/>
                    <a:pt x="772" y="455"/>
                  </a:cubicBezTo>
                  <a:cubicBezTo>
                    <a:pt x="770" y="449"/>
                    <a:pt x="770" y="440"/>
                    <a:pt x="768" y="434"/>
                  </a:cubicBezTo>
                  <a:cubicBezTo>
                    <a:pt x="765" y="426"/>
                    <a:pt x="767" y="422"/>
                    <a:pt x="769" y="413"/>
                  </a:cubicBezTo>
                  <a:cubicBezTo>
                    <a:pt x="771" y="405"/>
                    <a:pt x="773" y="398"/>
                    <a:pt x="774" y="390"/>
                  </a:cubicBezTo>
                  <a:cubicBezTo>
                    <a:pt x="776" y="380"/>
                    <a:pt x="773" y="381"/>
                    <a:pt x="769" y="372"/>
                  </a:cubicBezTo>
                  <a:cubicBezTo>
                    <a:pt x="766" y="365"/>
                    <a:pt x="768" y="356"/>
                    <a:pt x="769" y="348"/>
                  </a:cubicBezTo>
                  <a:cubicBezTo>
                    <a:pt x="771" y="339"/>
                    <a:pt x="772" y="335"/>
                    <a:pt x="769" y="325"/>
                  </a:cubicBezTo>
                  <a:cubicBezTo>
                    <a:pt x="767" y="319"/>
                    <a:pt x="769" y="308"/>
                    <a:pt x="766" y="305"/>
                  </a:cubicBezTo>
                  <a:cubicBezTo>
                    <a:pt x="758" y="299"/>
                    <a:pt x="746" y="312"/>
                    <a:pt x="745" y="299"/>
                  </a:cubicBezTo>
                  <a:cubicBezTo>
                    <a:pt x="744" y="291"/>
                    <a:pt x="753" y="288"/>
                    <a:pt x="757" y="282"/>
                  </a:cubicBezTo>
                  <a:cubicBezTo>
                    <a:pt x="762" y="272"/>
                    <a:pt x="755" y="270"/>
                    <a:pt x="748" y="265"/>
                  </a:cubicBezTo>
                  <a:cubicBezTo>
                    <a:pt x="739" y="258"/>
                    <a:pt x="741" y="255"/>
                    <a:pt x="739" y="245"/>
                  </a:cubicBezTo>
                  <a:cubicBezTo>
                    <a:pt x="736" y="235"/>
                    <a:pt x="729" y="237"/>
                    <a:pt x="721" y="232"/>
                  </a:cubicBezTo>
                  <a:cubicBezTo>
                    <a:pt x="716" y="228"/>
                    <a:pt x="712" y="222"/>
                    <a:pt x="713" y="215"/>
                  </a:cubicBezTo>
                  <a:cubicBezTo>
                    <a:pt x="714" y="207"/>
                    <a:pt x="724" y="204"/>
                    <a:pt x="727" y="197"/>
                  </a:cubicBezTo>
                  <a:cubicBezTo>
                    <a:pt x="735" y="178"/>
                    <a:pt x="712" y="179"/>
                    <a:pt x="702" y="175"/>
                  </a:cubicBezTo>
                  <a:cubicBezTo>
                    <a:pt x="690" y="170"/>
                    <a:pt x="691" y="154"/>
                    <a:pt x="690" y="143"/>
                  </a:cubicBezTo>
                  <a:cubicBezTo>
                    <a:pt x="689" y="136"/>
                    <a:pt x="687" y="126"/>
                    <a:pt x="689" y="118"/>
                  </a:cubicBezTo>
                  <a:cubicBezTo>
                    <a:pt x="691" y="110"/>
                    <a:pt x="696" y="107"/>
                    <a:pt x="691" y="98"/>
                  </a:cubicBezTo>
                  <a:cubicBezTo>
                    <a:pt x="687" y="90"/>
                    <a:pt x="679" y="89"/>
                    <a:pt x="679" y="79"/>
                  </a:cubicBezTo>
                  <a:cubicBezTo>
                    <a:pt x="679" y="71"/>
                    <a:pt x="684" y="65"/>
                    <a:pt x="680" y="56"/>
                  </a:cubicBezTo>
                  <a:cubicBezTo>
                    <a:pt x="673" y="41"/>
                    <a:pt x="664" y="34"/>
                    <a:pt x="647" y="33"/>
                  </a:cubicBezTo>
                  <a:cubicBezTo>
                    <a:pt x="642" y="23"/>
                    <a:pt x="658" y="23"/>
                    <a:pt x="656" y="12"/>
                  </a:cubicBezTo>
                  <a:cubicBezTo>
                    <a:pt x="654" y="4"/>
                    <a:pt x="643" y="0"/>
                    <a:pt x="637" y="6"/>
                  </a:cubicBezTo>
                  <a:cubicBezTo>
                    <a:pt x="631" y="11"/>
                    <a:pt x="632" y="21"/>
                    <a:pt x="625" y="26"/>
                  </a:cubicBezTo>
                  <a:cubicBezTo>
                    <a:pt x="619" y="31"/>
                    <a:pt x="610" y="34"/>
                    <a:pt x="603" y="36"/>
                  </a:cubicBezTo>
                  <a:cubicBezTo>
                    <a:pt x="587" y="41"/>
                    <a:pt x="573" y="45"/>
                    <a:pt x="581" y="63"/>
                  </a:cubicBezTo>
                  <a:cubicBezTo>
                    <a:pt x="587" y="75"/>
                    <a:pt x="588" y="95"/>
                    <a:pt x="585" y="109"/>
                  </a:cubicBezTo>
                  <a:cubicBezTo>
                    <a:pt x="583" y="117"/>
                    <a:pt x="579" y="124"/>
                    <a:pt x="576" y="131"/>
                  </a:cubicBezTo>
                  <a:cubicBezTo>
                    <a:pt x="573" y="138"/>
                    <a:pt x="574" y="146"/>
                    <a:pt x="572" y="153"/>
                  </a:cubicBezTo>
                  <a:cubicBezTo>
                    <a:pt x="570" y="159"/>
                    <a:pt x="565" y="164"/>
                    <a:pt x="564" y="170"/>
                  </a:cubicBezTo>
                  <a:cubicBezTo>
                    <a:pt x="562" y="178"/>
                    <a:pt x="570" y="183"/>
                    <a:pt x="569" y="191"/>
                  </a:cubicBezTo>
                  <a:cubicBezTo>
                    <a:pt x="560" y="192"/>
                    <a:pt x="565" y="181"/>
                    <a:pt x="558" y="179"/>
                  </a:cubicBezTo>
                  <a:cubicBezTo>
                    <a:pt x="550" y="176"/>
                    <a:pt x="549" y="190"/>
                    <a:pt x="546" y="195"/>
                  </a:cubicBezTo>
                  <a:cubicBezTo>
                    <a:pt x="545" y="198"/>
                    <a:pt x="543" y="200"/>
                    <a:pt x="542" y="203"/>
                  </a:cubicBezTo>
                  <a:cubicBezTo>
                    <a:pt x="541" y="205"/>
                    <a:pt x="541" y="211"/>
                    <a:pt x="540" y="213"/>
                  </a:cubicBezTo>
                  <a:cubicBezTo>
                    <a:pt x="536" y="219"/>
                    <a:pt x="529" y="219"/>
                    <a:pt x="526" y="228"/>
                  </a:cubicBezTo>
                  <a:cubicBezTo>
                    <a:pt x="525" y="232"/>
                    <a:pt x="520" y="246"/>
                    <a:pt x="522" y="250"/>
                  </a:cubicBezTo>
                  <a:cubicBezTo>
                    <a:pt x="524" y="254"/>
                    <a:pt x="535" y="254"/>
                    <a:pt x="539" y="257"/>
                  </a:cubicBezTo>
                  <a:cubicBezTo>
                    <a:pt x="542" y="260"/>
                    <a:pt x="542" y="263"/>
                    <a:pt x="545" y="265"/>
                  </a:cubicBezTo>
                  <a:cubicBezTo>
                    <a:pt x="548" y="266"/>
                    <a:pt x="555" y="264"/>
                    <a:pt x="556" y="265"/>
                  </a:cubicBezTo>
                  <a:cubicBezTo>
                    <a:pt x="562" y="270"/>
                    <a:pt x="544" y="275"/>
                    <a:pt x="556" y="279"/>
                  </a:cubicBezTo>
                  <a:cubicBezTo>
                    <a:pt x="549" y="277"/>
                    <a:pt x="550" y="274"/>
                    <a:pt x="545" y="278"/>
                  </a:cubicBezTo>
                  <a:cubicBezTo>
                    <a:pt x="541" y="281"/>
                    <a:pt x="541" y="288"/>
                    <a:pt x="538" y="292"/>
                  </a:cubicBezTo>
                  <a:cubicBezTo>
                    <a:pt x="534" y="296"/>
                    <a:pt x="529" y="298"/>
                    <a:pt x="526" y="303"/>
                  </a:cubicBezTo>
                  <a:cubicBezTo>
                    <a:pt x="523" y="307"/>
                    <a:pt x="522" y="312"/>
                    <a:pt x="519" y="316"/>
                  </a:cubicBezTo>
                  <a:cubicBezTo>
                    <a:pt x="518" y="318"/>
                    <a:pt x="515" y="315"/>
                    <a:pt x="514" y="319"/>
                  </a:cubicBezTo>
                  <a:cubicBezTo>
                    <a:pt x="513" y="322"/>
                    <a:pt x="515" y="324"/>
                    <a:pt x="516" y="327"/>
                  </a:cubicBezTo>
                  <a:cubicBezTo>
                    <a:pt x="517" y="332"/>
                    <a:pt x="521" y="337"/>
                    <a:pt x="522" y="342"/>
                  </a:cubicBezTo>
                  <a:cubicBezTo>
                    <a:pt x="524" y="353"/>
                    <a:pt x="526" y="361"/>
                    <a:pt x="526" y="372"/>
                  </a:cubicBezTo>
                  <a:cubicBezTo>
                    <a:pt x="497" y="363"/>
                    <a:pt x="497" y="429"/>
                    <a:pt x="497" y="449"/>
                  </a:cubicBezTo>
                  <a:cubicBezTo>
                    <a:pt x="497" y="460"/>
                    <a:pt x="503" y="461"/>
                    <a:pt x="506" y="470"/>
                  </a:cubicBezTo>
                  <a:cubicBezTo>
                    <a:pt x="509" y="476"/>
                    <a:pt x="509" y="486"/>
                    <a:pt x="509" y="493"/>
                  </a:cubicBezTo>
                  <a:cubicBezTo>
                    <a:pt x="510" y="503"/>
                    <a:pt x="505" y="506"/>
                    <a:pt x="502" y="515"/>
                  </a:cubicBezTo>
                  <a:cubicBezTo>
                    <a:pt x="500" y="522"/>
                    <a:pt x="501" y="531"/>
                    <a:pt x="502" y="539"/>
                  </a:cubicBezTo>
                  <a:cubicBezTo>
                    <a:pt x="503" y="553"/>
                    <a:pt x="505" y="566"/>
                    <a:pt x="509" y="579"/>
                  </a:cubicBezTo>
                  <a:cubicBezTo>
                    <a:pt x="510" y="585"/>
                    <a:pt x="514" y="595"/>
                    <a:pt x="511" y="601"/>
                  </a:cubicBezTo>
                  <a:cubicBezTo>
                    <a:pt x="509" y="607"/>
                    <a:pt x="502" y="611"/>
                    <a:pt x="499" y="616"/>
                  </a:cubicBezTo>
                  <a:cubicBezTo>
                    <a:pt x="495" y="623"/>
                    <a:pt x="494" y="632"/>
                    <a:pt x="491" y="640"/>
                  </a:cubicBezTo>
                  <a:cubicBezTo>
                    <a:pt x="488" y="647"/>
                    <a:pt x="484" y="653"/>
                    <a:pt x="482" y="660"/>
                  </a:cubicBezTo>
                  <a:cubicBezTo>
                    <a:pt x="480" y="668"/>
                    <a:pt x="480" y="676"/>
                    <a:pt x="479" y="684"/>
                  </a:cubicBezTo>
                  <a:cubicBezTo>
                    <a:pt x="478" y="692"/>
                    <a:pt x="477" y="699"/>
                    <a:pt x="477" y="708"/>
                  </a:cubicBezTo>
                  <a:cubicBezTo>
                    <a:pt x="477" y="716"/>
                    <a:pt x="473" y="722"/>
                    <a:pt x="473" y="731"/>
                  </a:cubicBezTo>
                  <a:cubicBezTo>
                    <a:pt x="473" y="740"/>
                    <a:pt x="473" y="746"/>
                    <a:pt x="469" y="754"/>
                  </a:cubicBezTo>
                  <a:cubicBezTo>
                    <a:pt x="465" y="761"/>
                    <a:pt x="460" y="768"/>
                    <a:pt x="457" y="776"/>
                  </a:cubicBezTo>
                  <a:cubicBezTo>
                    <a:pt x="451" y="792"/>
                    <a:pt x="452" y="810"/>
                    <a:pt x="443" y="823"/>
                  </a:cubicBezTo>
                  <a:cubicBezTo>
                    <a:pt x="434" y="836"/>
                    <a:pt x="426" y="849"/>
                    <a:pt x="417" y="862"/>
                  </a:cubicBezTo>
                  <a:cubicBezTo>
                    <a:pt x="407" y="875"/>
                    <a:pt x="407" y="891"/>
                    <a:pt x="403" y="907"/>
                  </a:cubicBezTo>
                  <a:cubicBezTo>
                    <a:pt x="400" y="921"/>
                    <a:pt x="393" y="928"/>
                    <a:pt x="380" y="932"/>
                  </a:cubicBezTo>
                  <a:cubicBezTo>
                    <a:pt x="366" y="937"/>
                    <a:pt x="361" y="946"/>
                    <a:pt x="349" y="954"/>
                  </a:cubicBezTo>
                  <a:cubicBezTo>
                    <a:pt x="340" y="959"/>
                    <a:pt x="319" y="970"/>
                    <a:pt x="309" y="970"/>
                  </a:cubicBezTo>
                  <a:cubicBezTo>
                    <a:pt x="302" y="970"/>
                    <a:pt x="296" y="963"/>
                    <a:pt x="290" y="961"/>
                  </a:cubicBezTo>
                  <a:cubicBezTo>
                    <a:pt x="282" y="958"/>
                    <a:pt x="278" y="960"/>
                    <a:pt x="270" y="959"/>
                  </a:cubicBezTo>
                  <a:cubicBezTo>
                    <a:pt x="263" y="943"/>
                    <a:pt x="243" y="939"/>
                    <a:pt x="229" y="931"/>
                  </a:cubicBezTo>
                  <a:cubicBezTo>
                    <a:pt x="221" y="927"/>
                    <a:pt x="220" y="920"/>
                    <a:pt x="214" y="915"/>
                  </a:cubicBezTo>
                  <a:cubicBezTo>
                    <a:pt x="207" y="910"/>
                    <a:pt x="198" y="915"/>
                    <a:pt x="190" y="912"/>
                  </a:cubicBezTo>
                  <a:cubicBezTo>
                    <a:pt x="172" y="905"/>
                    <a:pt x="181" y="882"/>
                    <a:pt x="173" y="870"/>
                  </a:cubicBezTo>
                  <a:cubicBezTo>
                    <a:pt x="167" y="859"/>
                    <a:pt x="156" y="848"/>
                    <a:pt x="145" y="842"/>
                  </a:cubicBezTo>
                  <a:cubicBezTo>
                    <a:pt x="139" y="839"/>
                    <a:pt x="132" y="835"/>
                    <a:pt x="125" y="834"/>
                  </a:cubicBezTo>
                  <a:cubicBezTo>
                    <a:pt x="118" y="833"/>
                    <a:pt x="112" y="830"/>
                    <a:pt x="105" y="829"/>
                  </a:cubicBezTo>
                  <a:cubicBezTo>
                    <a:pt x="97" y="827"/>
                    <a:pt x="87" y="828"/>
                    <a:pt x="79" y="827"/>
                  </a:cubicBezTo>
                  <a:cubicBezTo>
                    <a:pt x="67" y="825"/>
                    <a:pt x="73" y="821"/>
                    <a:pt x="64" y="815"/>
                  </a:cubicBezTo>
                  <a:cubicBezTo>
                    <a:pt x="57" y="811"/>
                    <a:pt x="47" y="814"/>
                    <a:pt x="40" y="812"/>
                  </a:cubicBezTo>
                  <a:cubicBezTo>
                    <a:pt x="35" y="810"/>
                    <a:pt x="31" y="807"/>
                    <a:pt x="27" y="804"/>
                  </a:cubicBezTo>
                  <a:cubicBezTo>
                    <a:pt x="0" y="2101"/>
                    <a:pt x="0" y="2101"/>
                    <a:pt x="0" y="2101"/>
                  </a:cubicBezTo>
                  <a:cubicBezTo>
                    <a:pt x="361" y="2101"/>
                    <a:pt x="361" y="2101"/>
                    <a:pt x="361" y="2101"/>
                  </a:cubicBezTo>
                  <a:cubicBezTo>
                    <a:pt x="344" y="2514"/>
                    <a:pt x="344" y="2514"/>
                    <a:pt x="344" y="2514"/>
                  </a:cubicBezTo>
                  <a:cubicBezTo>
                    <a:pt x="435" y="2515"/>
                    <a:pt x="1074" y="2533"/>
                    <a:pt x="1257" y="2549"/>
                  </a:cubicBezTo>
                  <a:cubicBezTo>
                    <a:pt x="1272" y="2550"/>
                    <a:pt x="1273" y="2540"/>
                    <a:pt x="1284" y="2532"/>
                  </a:cubicBezTo>
                  <a:cubicBezTo>
                    <a:pt x="1290" y="2527"/>
                    <a:pt x="1294" y="2529"/>
                    <a:pt x="1300" y="2526"/>
                  </a:cubicBezTo>
                  <a:cubicBezTo>
                    <a:pt x="1305" y="2524"/>
                    <a:pt x="1308" y="2520"/>
                    <a:pt x="1312" y="2518"/>
                  </a:cubicBezTo>
                  <a:cubicBezTo>
                    <a:pt x="1316" y="2516"/>
                    <a:pt x="1321" y="2516"/>
                    <a:pt x="1326" y="2513"/>
                  </a:cubicBezTo>
                  <a:cubicBezTo>
                    <a:pt x="1331" y="2510"/>
                    <a:pt x="1330" y="2505"/>
                    <a:pt x="1337" y="2503"/>
                  </a:cubicBezTo>
                  <a:cubicBezTo>
                    <a:pt x="1349" y="2498"/>
                    <a:pt x="1355" y="2508"/>
                    <a:pt x="1367" y="2509"/>
                  </a:cubicBezTo>
                  <a:cubicBezTo>
                    <a:pt x="1385" y="2509"/>
                    <a:pt x="1410" y="2494"/>
                    <a:pt x="1430" y="2499"/>
                  </a:cubicBezTo>
                  <a:cubicBezTo>
                    <a:pt x="1442" y="2502"/>
                    <a:pt x="1444" y="2514"/>
                    <a:pt x="1459" y="2515"/>
                  </a:cubicBezTo>
                  <a:cubicBezTo>
                    <a:pt x="1467" y="2516"/>
                    <a:pt x="1474" y="2515"/>
                    <a:pt x="1482" y="2515"/>
                  </a:cubicBezTo>
                  <a:cubicBezTo>
                    <a:pt x="1485" y="2515"/>
                    <a:pt x="1491" y="2515"/>
                    <a:pt x="1494" y="2517"/>
                  </a:cubicBezTo>
                  <a:cubicBezTo>
                    <a:pt x="1499" y="2520"/>
                    <a:pt x="1496" y="2522"/>
                    <a:pt x="1500" y="2525"/>
                  </a:cubicBezTo>
                  <a:cubicBezTo>
                    <a:pt x="1508" y="2533"/>
                    <a:pt x="1524" y="2532"/>
                    <a:pt x="1522" y="2547"/>
                  </a:cubicBezTo>
                  <a:cubicBezTo>
                    <a:pt x="1532" y="2547"/>
                    <a:pt x="1547" y="2545"/>
                    <a:pt x="1553" y="2556"/>
                  </a:cubicBezTo>
                  <a:cubicBezTo>
                    <a:pt x="1558" y="2566"/>
                    <a:pt x="1545" y="2580"/>
                    <a:pt x="1551" y="2589"/>
                  </a:cubicBezTo>
                  <a:cubicBezTo>
                    <a:pt x="1561" y="2603"/>
                    <a:pt x="1571" y="2582"/>
                    <a:pt x="1576" y="2576"/>
                  </a:cubicBezTo>
                  <a:cubicBezTo>
                    <a:pt x="1585" y="2565"/>
                    <a:pt x="1593" y="2561"/>
                    <a:pt x="1607" y="2562"/>
                  </a:cubicBezTo>
                  <a:cubicBezTo>
                    <a:pt x="1608" y="2564"/>
                    <a:pt x="1609" y="2565"/>
                    <a:pt x="1610" y="2567"/>
                  </a:cubicBezTo>
                  <a:cubicBezTo>
                    <a:pt x="1615" y="2564"/>
                    <a:pt x="1618" y="2560"/>
                    <a:pt x="1624" y="2559"/>
                  </a:cubicBezTo>
                  <a:cubicBezTo>
                    <a:pt x="1630" y="2558"/>
                    <a:pt x="1634" y="2562"/>
                    <a:pt x="1641" y="2560"/>
                  </a:cubicBezTo>
                  <a:cubicBezTo>
                    <a:pt x="1641" y="2551"/>
                    <a:pt x="1635" y="2541"/>
                    <a:pt x="1648" y="2538"/>
                  </a:cubicBezTo>
                  <a:cubicBezTo>
                    <a:pt x="1650" y="2524"/>
                    <a:pt x="1639" y="2525"/>
                    <a:pt x="1636" y="2515"/>
                  </a:cubicBezTo>
                  <a:cubicBezTo>
                    <a:pt x="1634" y="2506"/>
                    <a:pt x="1650" y="2504"/>
                    <a:pt x="1657" y="2502"/>
                  </a:cubicBezTo>
                  <a:cubicBezTo>
                    <a:pt x="1661" y="2501"/>
                    <a:pt x="1665" y="2500"/>
                    <a:pt x="1669" y="2499"/>
                  </a:cubicBezTo>
                  <a:cubicBezTo>
                    <a:pt x="1674" y="2497"/>
                    <a:pt x="1676" y="2493"/>
                    <a:pt x="1680" y="2491"/>
                  </a:cubicBezTo>
                  <a:cubicBezTo>
                    <a:pt x="1684" y="2489"/>
                    <a:pt x="1689" y="2491"/>
                    <a:pt x="1693" y="2488"/>
                  </a:cubicBezTo>
                  <a:cubicBezTo>
                    <a:pt x="1698" y="2485"/>
                    <a:pt x="1696" y="2478"/>
                    <a:pt x="1703" y="2479"/>
                  </a:cubicBezTo>
                  <a:cubicBezTo>
                    <a:pt x="1704" y="2496"/>
                    <a:pt x="1720" y="2489"/>
                    <a:pt x="1732" y="2487"/>
                  </a:cubicBezTo>
                  <a:cubicBezTo>
                    <a:pt x="1740" y="2486"/>
                    <a:pt x="1744" y="2487"/>
                    <a:pt x="1751" y="2489"/>
                  </a:cubicBezTo>
                  <a:cubicBezTo>
                    <a:pt x="1759" y="2491"/>
                    <a:pt x="1758" y="2490"/>
                    <a:pt x="1766" y="2488"/>
                  </a:cubicBezTo>
                  <a:cubicBezTo>
                    <a:pt x="1772" y="2486"/>
                    <a:pt x="1777" y="2487"/>
                    <a:pt x="1783" y="2485"/>
                  </a:cubicBezTo>
                  <a:cubicBezTo>
                    <a:pt x="1788" y="2483"/>
                    <a:pt x="1795" y="2478"/>
                    <a:pt x="1800" y="2478"/>
                  </a:cubicBezTo>
                  <a:cubicBezTo>
                    <a:pt x="1807" y="2478"/>
                    <a:pt x="1808" y="2480"/>
                    <a:pt x="1814" y="2477"/>
                  </a:cubicBezTo>
                  <a:cubicBezTo>
                    <a:pt x="1816" y="2476"/>
                    <a:pt x="1819" y="2475"/>
                    <a:pt x="1823" y="2473"/>
                  </a:cubicBezTo>
                  <a:cubicBezTo>
                    <a:pt x="1816" y="2464"/>
                    <a:pt x="1818" y="2450"/>
                    <a:pt x="1816" y="2441"/>
                  </a:cubicBezTo>
                  <a:cubicBezTo>
                    <a:pt x="1815" y="2435"/>
                    <a:pt x="1816" y="2428"/>
                    <a:pt x="1815" y="2422"/>
                  </a:cubicBezTo>
                  <a:cubicBezTo>
                    <a:pt x="1814" y="2416"/>
                    <a:pt x="1810" y="2412"/>
                    <a:pt x="1809" y="2407"/>
                  </a:cubicBezTo>
                  <a:cubicBezTo>
                    <a:pt x="1818" y="2405"/>
                    <a:pt x="1818" y="2416"/>
                    <a:pt x="1825" y="2418"/>
                  </a:cubicBezTo>
                  <a:cubicBezTo>
                    <a:pt x="1831" y="2410"/>
                    <a:pt x="1825" y="2403"/>
                    <a:pt x="1827" y="2395"/>
                  </a:cubicBezTo>
                  <a:cubicBezTo>
                    <a:pt x="1829" y="2388"/>
                    <a:pt x="1835" y="2383"/>
                    <a:pt x="1833" y="2374"/>
                  </a:cubicBezTo>
                  <a:cubicBezTo>
                    <a:pt x="1831" y="2365"/>
                    <a:pt x="1828" y="2359"/>
                    <a:pt x="1828" y="2349"/>
                  </a:cubicBezTo>
                  <a:cubicBezTo>
                    <a:pt x="1828" y="2345"/>
                    <a:pt x="1826" y="2341"/>
                    <a:pt x="1827" y="2337"/>
                  </a:cubicBezTo>
                  <a:cubicBezTo>
                    <a:pt x="1828" y="2334"/>
                    <a:pt x="1831" y="2331"/>
                    <a:pt x="1831" y="2328"/>
                  </a:cubicBezTo>
                  <a:cubicBezTo>
                    <a:pt x="1832" y="2318"/>
                    <a:pt x="1823" y="2314"/>
                    <a:pt x="1820" y="2325"/>
                  </a:cubicBezTo>
                  <a:cubicBezTo>
                    <a:pt x="1818" y="2331"/>
                    <a:pt x="1818" y="2345"/>
                    <a:pt x="1819" y="2351"/>
                  </a:cubicBezTo>
                  <a:cubicBezTo>
                    <a:pt x="1821" y="2360"/>
                    <a:pt x="1824" y="2362"/>
                    <a:pt x="1822" y="2371"/>
                  </a:cubicBezTo>
                  <a:cubicBezTo>
                    <a:pt x="1821" y="2375"/>
                    <a:pt x="1818" y="2378"/>
                    <a:pt x="1817" y="2382"/>
                  </a:cubicBezTo>
                  <a:cubicBezTo>
                    <a:pt x="1816" y="2386"/>
                    <a:pt x="1818" y="2391"/>
                    <a:pt x="1818" y="2395"/>
                  </a:cubicBezTo>
                  <a:cubicBezTo>
                    <a:pt x="1817" y="2402"/>
                    <a:pt x="1815" y="2406"/>
                    <a:pt x="1810" y="2398"/>
                  </a:cubicBezTo>
                  <a:cubicBezTo>
                    <a:pt x="1807" y="2392"/>
                    <a:pt x="1812" y="2385"/>
                    <a:pt x="1810" y="2380"/>
                  </a:cubicBezTo>
                  <a:cubicBezTo>
                    <a:pt x="1807" y="2372"/>
                    <a:pt x="1794" y="2367"/>
                    <a:pt x="1790" y="2359"/>
                  </a:cubicBezTo>
                  <a:cubicBezTo>
                    <a:pt x="1787" y="2353"/>
                    <a:pt x="1791" y="2351"/>
                    <a:pt x="1791" y="2346"/>
                  </a:cubicBezTo>
                  <a:cubicBezTo>
                    <a:pt x="1790" y="2339"/>
                    <a:pt x="1785" y="2338"/>
                    <a:pt x="1784" y="2332"/>
                  </a:cubicBezTo>
                  <a:cubicBezTo>
                    <a:pt x="1782" y="2321"/>
                    <a:pt x="1791" y="2328"/>
                    <a:pt x="1794" y="2322"/>
                  </a:cubicBezTo>
                  <a:cubicBezTo>
                    <a:pt x="1798" y="2316"/>
                    <a:pt x="1790" y="2312"/>
                    <a:pt x="1791" y="2305"/>
                  </a:cubicBezTo>
                  <a:cubicBezTo>
                    <a:pt x="1795" y="2310"/>
                    <a:pt x="1797" y="2323"/>
                    <a:pt x="1803" y="2316"/>
                  </a:cubicBezTo>
                  <a:cubicBezTo>
                    <a:pt x="1809" y="2308"/>
                    <a:pt x="1800" y="2299"/>
                    <a:pt x="1799" y="2292"/>
                  </a:cubicBezTo>
                  <a:cubicBezTo>
                    <a:pt x="1797" y="2284"/>
                    <a:pt x="1802" y="2276"/>
                    <a:pt x="1801" y="2268"/>
                  </a:cubicBezTo>
                  <a:cubicBezTo>
                    <a:pt x="1800" y="2264"/>
                    <a:pt x="1799" y="2262"/>
                    <a:pt x="1799" y="2258"/>
                  </a:cubicBezTo>
                  <a:cubicBezTo>
                    <a:pt x="1799" y="2254"/>
                    <a:pt x="1801" y="2250"/>
                    <a:pt x="1801" y="2245"/>
                  </a:cubicBezTo>
                  <a:cubicBezTo>
                    <a:pt x="1801" y="2237"/>
                    <a:pt x="1800" y="2228"/>
                    <a:pt x="1799" y="2220"/>
                  </a:cubicBezTo>
                  <a:cubicBezTo>
                    <a:pt x="1797" y="2210"/>
                    <a:pt x="1795" y="2208"/>
                    <a:pt x="1802" y="2200"/>
                  </a:cubicBezTo>
                  <a:cubicBezTo>
                    <a:pt x="1807" y="2193"/>
                    <a:pt x="1808" y="2190"/>
                    <a:pt x="1812" y="2183"/>
                  </a:cubicBezTo>
                  <a:cubicBezTo>
                    <a:pt x="1816" y="2177"/>
                    <a:pt x="1826" y="2161"/>
                    <a:pt x="1810" y="2161"/>
                  </a:cubicBezTo>
                  <a:cubicBezTo>
                    <a:pt x="1808" y="2154"/>
                    <a:pt x="1809" y="2142"/>
                    <a:pt x="1799" y="2149"/>
                  </a:cubicBezTo>
                  <a:cubicBezTo>
                    <a:pt x="1796" y="2141"/>
                    <a:pt x="1790" y="2139"/>
                    <a:pt x="1788" y="2131"/>
                  </a:cubicBezTo>
                  <a:cubicBezTo>
                    <a:pt x="1787" y="2127"/>
                    <a:pt x="1786" y="2110"/>
                    <a:pt x="1788" y="2106"/>
                  </a:cubicBezTo>
                  <a:cubicBezTo>
                    <a:pt x="1797" y="2090"/>
                    <a:pt x="1800" y="2133"/>
                    <a:pt x="1804" y="2137"/>
                  </a:cubicBezTo>
                  <a:cubicBezTo>
                    <a:pt x="1813" y="2147"/>
                    <a:pt x="1812" y="2132"/>
                    <a:pt x="1812" y="2125"/>
                  </a:cubicBezTo>
                  <a:cubicBezTo>
                    <a:pt x="1812" y="2115"/>
                    <a:pt x="1813" y="2111"/>
                    <a:pt x="1817" y="2102"/>
                  </a:cubicBezTo>
                  <a:cubicBezTo>
                    <a:pt x="1820" y="2096"/>
                    <a:pt x="1824" y="2091"/>
                    <a:pt x="1827" y="2084"/>
                  </a:cubicBezTo>
                  <a:cubicBezTo>
                    <a:pt x="1829" y="2080"/>
                    <a:pt x="1829" y="2079"/>
                    <a:pt x="1830" y="2074"/>
                  </a:cubicBezTo>
                  <a:cubicBezTo>
                    <a:pt x="1831" y="2067"/>
                    <a:pt x="1829" y="2069"/>
                    <a:pt x="1834" y="2062"/>
                  </a:cubicBezTo>
                  <a:cubicBezTo>
                    <a:pt x="1840" y="2056"/>
                    <a:pt x="1840" y="2050"/>
                    <a:pt x="1843" y="2043"/>
                  </a:cubicBezTo>
                  <a:cubicBezTo>
                    <a:pt x="1848" y="2035"/>
                    <a:pt x="1853" y="2038"/>
                    <a:pt x="1847" y="202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141"/>
            <p:cNvSpPr>
              <a:spLocks noEditPoints="1"/>
            </p:cNvSpPr>
            <p:nvPr/>
          </p:nvSpPr>
          <p:spPr bwMode="auto">
            <a:xfrm>
              <a:off x="5500688" y="2635250"/>
              <a:ext cx="1547813" cy="1273175"/>
            </a:xfrm>
            <a:custGeom>
              <a:avLst/>
              <a:gdLst>
                <a:gd name="T0" fmla="*/ 1436 w 1528"/>
                <a:gd name="T1" fmla="*/ 16 h 1257"/>
                <a:gd name="T2" fmla="*/ 1365 w 1528"/>
                <a:gd name="T3" fmla="*/ 18 h 1257"/>
                <a:gd name="T4" fmla="*/ 1333 w 1528"/>
                <a:gd name="T5" fmla="*/ 65 h 1257"/>
                <a:gd name="T6" fmla="*/ 1292 w 1528"/>
                <a:gd name="T7" fmla="*/ 89 h 1257"/>
                <a:gd name="T8" fmla="*/ 1207 w 1528"/>
                <a:gd name="T9" fmla="*/ 74 h 1257"/>
                <a:gd name="T10" fmla="*/ 1144 w 1528"/>
                <a:gd name="T11" fmla="*/ 42 h 1257"/>
                <a:gd name="T12" fmla="*/ 1011 w 1528"/>
                <a:gd name="T13" fmla="*/ 40 h 1257"/>
                <a:gd name="T14" fmla="*/ 942 w 1528"/>
                <a:gd name="T15" fmla="*/ 76 h 1257"/>
                <a:gd name="T16" fmla="*/ 26 w 1528"/>
                <a:gd name="T17" fmla="*/ 744 h 1257"/>
                <a:gd name="T18" fmla="*/ 76 w 1528"/>
                <a:gd name="T19" fmla="*/ 750 h 1257"/>
                <a:gd name="T20" fmla="*/ 130 w 1528"/>
                <a:gd name="T21" fmla="*/ 757 h 1257"/>
                <a:gd name="T22" fmla="*/ 160 w 1528"/>
                <a:gd name="T23" fmla="*/ 815 h 1257"/>
                <a:gd name="T24" fmla="*/ 190 w 1528"/>
                <a:gd name="T25" fmla="*/ 818 h 1257"/>
                <a:gd name="T26" fmla="*/ 222 w 1528"/>
                <a:gd name="T27" fmla="*/ 820 h 1257"/>
                <a:gd name="T28" fmla="*/ 250 w 1528"/>
                <a:gd name="T29" fmla="*/ 874 h 1257"/>
                <a:gd name="T30" fmla="*/ 287 w 1528"/>
                <a:gd name="T31" fmla="*/ 915 h 1257"/>
                <a:gd name="T32" fmla="*/ 379 w 1528"/>
                <a:gd name="T33" fmla="*/ 1002 h 1257"/>
                <a:gd name="T34" fmla="*/ 453 w 1528"/>
                <a:gd name="T35" fmla="*/ 994 h 1257"/>
                <a:gd name="T36" fmla="*/ 506 w 1528"/>
                <a:gd name="T37" fmla="*/ 1002 h 1257"/>
                <a:gd name="T38" fmla="*/ 545 w 1528"/>
                <a:gd name="T39" fmla="*/ 1023 h 1257"/>
                <a:gd name="T40" fmla="*/ 602 w 1528"/>
                <a:gd name="T41" fmla="*/ 1021 h 1257"/>
                <a:gd name="T42" fmla="*/ 640 w 1528"/>
                <a:gd name="T43" fmla="*/ 1029 h 1257"/>
                <a:gd name="T44" fmla="*/ 675 w 1528"/>
                <a:gd name="T45" fmla="*/ 1032 h 1257"/>
                <a:gd name="T46" fmla="*/ 725 w 1528"/>
                <a:gd name="T47" fmla="*/ 1029 h 1257"/>
                <a:gd name="T48" fmla="*/ 762 w 1528"/>
                <a:gd name="T49" fmla="*/ 1074 h 1257"/>
                <a:gd name="T50" fmla="*/ 788 w 1528"/>
                <a:gd name="T51" fmla="*/ 1155 h 1257"/>
                <a:gd name="T52" fmla="*/ 947 w 1528"/>
                <a:gd name="T53" fmla="*/ 1253 h 1257"/>
                <a:gd name="T54" fmla="*/ 957 w 1528"/>
                <a:gd name="T55" fmla="*/ 1184 h 1257"/>
                <a:gd name="T56" fmla="*/ 967 w 1528"/>
                <a:gd name="T57" fmla="*/ 1156 h 1257"/>
                <a:gd name="T58" fmla="*/ 993 w 1528"/>
                <a:gd name="T59" fmla="*/ 1071 h 1257"/>
                <a:gd name="T60" fmla="*/ 1006 w 1528"/>
                <a:gd name="T61" fmla="*/ 1015 h 1257"/>
                <a:gd name="T62" fmla="*/ 1044 w 1528"/>
                <a:gd name="T63" fmla="*/ 953 h 1257"/>
                <a:gd name="T64" fmla="*/ 1089 w 1528"/>
                <a:gd name="T65" fmla="*/ 918 h 1257"/>
                <a:gd name="T66" fmla="*/ 1103 w 1528"/>
                <a:gd name="T67" fmla="*/ 843 h 1257"/>
                <a:gd name="T68" fmla="*/ 1125 w 1528"/>
                <a:gd name="T69" fmla="*/ 806 h 1257"/>
                <a:gd name="T70" fmla="*/ 1146 w 1528"/>
                <a:gd name="T71" fmla="*/ 765 h 1257"/>
                <a:gd name="T72" fmla="*/ 1174 w 1528"/>
                <a:gd name="T73" fmla="*/ 718 h 1257"/>
                <a:gd name="T74" fmla="*/ 1200 w 1528"/>
                <a:gd name="T75" fmla="*/ 666 h 1257"/>
                <a:gd name="T76" fmla="*/ 1215 w 1528"/>
                <a:gd name="T77" fmla="*/ 657 h 1257"/>
                <a:gd name="T78" fmla="*/ 1280 w 1528"/>
                <a:gd name="T79" fmla="*/ 605 h 1257"/>
                <a:gd name="T80" fmla="*/ 1318 w 1528"/>
                <a:gd name="T81" fmla="*/ 565 h 1257"/>
                <a:gd name="T82" fmla="*/ 1351 w 1528"/>
                <a:gd name="T83" fmla="*/ 499 h 1257"/>
                <a:gd name="T84" fmla="*/ 1394 w 1528"/>
                <a:gd name="T85" fmla="*/ 411 h 1257"/>
                <a:gd name="T86" fmla="*/ 1410 w 1528"/>
                <a:gd name="T87" fmla="*/ 330 h 1257"/>
                <a:gd name="T88" fmla="*/ 1457 w 1528"/>
                <a:gd name="T89" fmla="*/ 221 h 1257"/>
                <a:gd name="T90" fmla="*/ 1482 w 1528"/>
                <a:gd name="T91" fmla="*/ 133 h 1257"/>
                <a:gd name="T92" fmla="*/ 1511 w 1528"/>
                <a:gd name="T93" fmla="*/ 59 h 1257"/>
                <a:gd name="T94" fmla="*/ 1508 w 1528"/>
                <a:gd name="T95" fmla="*/ 0 h 1257"/>
                <a:gd name="T96" fmla="*/ 896 w 1528"/>
                <a:gd name="T97" fmla="*/ 971 h 1257"/>
                <a:gd name="T98" fmla="*/ 863 w 1528"/>
                <a:gd name="T99" fmla="*/ 1009 h 1257"/>
                <a:gd name="T100" fmla="*/ 883 w 1528"/>
                <a:gd name="T101" fmla="*/ 930 h 1257"/>
                <a:gd name="T102" fmla="*/ 922 w 1528"/>
                <a:gd name="T103" fmla="*/ 948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8" h="1257">
                  <a:moveTo>
                    <a:pt x="1485" y="5"/>
                  </a:moveTo>
                  <a:cubicBezTo>
                    <a:pt x="1480" y="5"/>
                    <a:pt x="1473" y="10"/>
                    <a:pt x="1468" y="12"/>
                  </a:cubicBezTo>
                  <a:cubicBezTo>
                    <a:pt x="1462" y="14"/>
                    <a:pt x="1457" y="13"/>
                    <a:pt x="1451" y="15"/>
                  </a:cubicBezTo>
                  <a:cubicBezTo>
                    <a:pt x="1443" y="17"/>
                    <a:pt x="1444" y="18"/>
                    <a:pt x="1436" y="16"/>
                  </a:cubicBezTo>
                  <a:cubicBezTo>
                    <a:pt x="1429" y="14"/>
                    <a:pt x="1425" y="13"/>
                    <a:pt x="1417" y="14"/>
                  </a:cubicBezTo>
                  <a:cubicBezTo>
                    <a:pt x="1405" y="16"/>
                    <a:pt x="1389" y="23"/>
                    <a:pt x="1388" y="6"/>
                  </a:cubicBezTo>
                  <a:cubicBezTo>
                    <a:pt x="1381" y="5"/>
                    <a:pt x="1383" y="12"/>
                    <a:pt x="1378" y="15"/>
                  </a:cubicBezTo>
                  <a:cubicBezTo>
                    <a:pt x="1374" y="18"/>
                    <a:pt x="1369" y="16"/>
                    <a:pt x="1365" y="18"/>
                  </a:cubicBezTo>
                  <a:cubicBezTo>
                    <a:pt x="1361" y="20"/>
                    <a:pt x="1359" y="24"/>
                    <a:pt x="1354" y="26"/>
                  </a:cubicBezTo>
                  <a:cubicBezTo>
                    <a:pt x="1350" y="27"/>
                    <a:pt x="1346" y="28"/>
                    <a:pt x="1342" y="29"/>
                  </a:cubicBezTo>
                  <a:cubicBezTo>
                    <a:pt x="1335" y="31"/>
                    <a:pt x="1319" y="33"/>
                    <a:pt x="1321" y="42"/>
                  </a:cubicBezTo>
                  <a:cubicBezTo>
                    <a:pt x="1324" y="52"/>
                    <a:pt x="1335" y="51"/>
                    <a:pt x="1333" y="65"/>
                  </a:cubicBezTo>
                  <a:cubicBezTo>
                    <a:pt x="1320" y="68"/>
                    <a:pt x="1326" y="78"/>
                    <a:pt x="1326" y="87"/>
                  </a:cubicBezTo>
                  <a:cubicBezTo>
                    <a:pt x="1319" y="89"/>
                    <a:pt x="1315" y="85"/>
                    <a:pt x="1309" y="86"/>
                  </a:cubicBezTo>
                  <a:cubicBezTo>
                    <a:pt x="1303" y="87"/>
                    <a:pt x="1300" y="91"/>
                    <a:pt x="1295" y="94"/>
                  </a:cubicBezTo>
                  <a:cubicBezTo>
                    <a:pt x="1294" y="92"/>
                    <a:pt x="1293" y="91"/>
                    <a:pt x="1292" y="89"/>
                  </a:cubicBezTo>
                  <a:cubicBezTo>
                    <a:pt x="1278" y="88"/>
                    <a:pt x="1270" y="92"/>
                    <a:pt x="1261" y="103"/>
                  </a:cubicBezTo>
                  <a:cubicBezTo>
                    <a:pt x="1256" y="109"/>
                    <a:pt x="1246" y="130"/>
                    <a:pt x="1236" y="116"/>
                  </a:cubicBezTo>
                  <a:cubicBezTo>
                    <a:pt x="1230" y="107"/>
                    <a:pt x="1243" y="93"/>
                    <a:pt x="1238" y="83"/>
                  </a:cubicBezTo>
                  <a:cubicBezTo>
                    <a:pt x="1232" y="72"/>
                    <a:pt x="1217" y="74"/>
                    <a:pt x="1207" y="74"/>
                  </a:cubicBezTo>
                  <a:cubicBezTo>
                    <a:pt x="1209" y="59"/>
                    <a:pt x="1193" y="60"/>
                    <a:pt x="1185" y="52"/>
                  </a:cubicBezTo>
                  <a:cubicBezTo>
                    <a:pt x="1181" y="49"/>
                    <a:pt x="1184" y="47"/>
                    <a:pt x="1179" y="44"/>
                  </a:cubicBezTo>
                  <a:cubicBezTo>
                    <a:pt x="1176" y="42"/>
                    <a:pt x="1170" y="42"/>
                    <a:pt x="1167" y="42"/>
                  </a:cubicBezTo>
                  <a:cubicBezTo>
                    <a:pt x="1159" y="42"/>
                    <a:pt x="1152" y="43"/>
                    <a:pt x="1144" y="42"/>
                  </a:cubicBezTo>
                  <a:cubicBezTo>
                    <a:pt x="1129" y="41"/>
                    <a:pt x="1127" y="29"/>
                    <a:pt x="1115" y="26"/>
                  </a:cubicBezTo>
                  <a:cubicBezTo>
                    <a:pt x="1095" y="21"/>
                    <a:pt x="1070" y="36"/>
                    <a:pt x="1052" y="36"/>
                  </a:cubicBezTo>
                  <a:cubicBezTo>
                    <a:pt x="1040" y="35"/>
                    <a:pt x="1034" y="25"/>
                    <a:pt x="1022" y="30"/>
                  </a:cubicBezTo>
                  <a:cubicBezTo>
                    <a:pt x="1015" y="32"/>
                    <a:pt x="1016" y="37"/>
                    <a:pt x="1011" y="40"/>
                  </a:cubicBezTo>
                  <a:cubicBezTo>
                    <a:pt x="1006" y="43"/>
                    <a:pt x="1001" y="43"/>
                    <a:pt x="997" y="45"/>
                  </a:cubicBezTo>
                  <a:cubicBezTo>
                    <a:pt x="993" y="47"/>
                    <a:pt x="990" y="51"/>
                    <a:pt x="985" y="53"/>
                  </a:cubicBezTo>
                  <a:cubicBezTo>
                    <a:pt x="979" y="56"/>
                    <a:pt x="975" y="54"/>
                    <a:pt x="969" y="59"/>
                  </a:cubicBezTo>
                  <a:cubicBezTo>
                    <a:pt x="958" y="67"/>
                    <a:pt x="957" y="77"/>
                    <a:pt x="942" y="76"/>
                  </a:cubicBezTo>
                  <a:cubicBezTo>
                    <a:pt x="759" y="60"/>
                    <a:pt x="120" y="42"/>
                    <a:pt x="29" y="41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4" y="732"/>
                    <a:pt x="7" y="736"/>
                    <a:pt x="12" y="739"/>
                  </a:cubicBezTo>
                  <a:cubicBezTo>
                    <a:pt x="20" y="730"/>
                    <a:pt x="21" y="742"/>
                    <a:pt x="26" y="744"/>
                  </a:cubicBezTo>
                  <a:cubicBezTo>
                    <a:pt x="30" y="747"/>
                    <a:pt x="40" y="745"/>
                    <a:pt x="45" y="749"/>
                  </a:cubicBezTo>
                  <a:cubicBezTo>
                    <a:pt x="48" y="751"/>
                    <a:pt x="57" y="761"/>
                    <a:pt x="62" y="759"/>
                  </a:cubicBezTo>
                  <a:cubicBezTo>
                    <a:pt x="66" y="757"/>
                    <a:pt x="62" y="751"/>
                    <a:pt x="65" y="749"/>
                  </a:cubicBezTo>
                  <a:cubicBezTo>
                    <a:pt x="68" y="746"/>
                    <a:pt x="72" y="750"/>
                    <a:pt x="76" y="750"/>
                  </a:cubicBezTo>
                  <a:cubicBezTo>
                    <a:pt x="81" y="750"/>
                    <a:pt x="81" y="746"/>
                    <a:pt x="84" y="746"/>
                  </a:cubicBezTo>
                  <a:cubicBezTo>
                    <a:pt x="89" y="745"/>
                    <a:pt x="91" y="748"/>
                    <a:pt x="95" y="748"/>
                  </a:cubicBezTo>
                  <a:cubicBezTo>
                    <a:pt x="102" y="749"/>
                    <a:pt x="108" y="748"/>
                    <a:pt x="115" y="749"/>
                  </a:cubicBezTo>
                  <a:cubicBezTo>
                    <a:pt x="126" y="750"/>
                    <a:pt x="124" y="748"/>
                    <a:pt x="130" y="757"/>
                  </a:cubicBezTo>
                  <a:cubicBezTo>
                    <a:pt x="133" y="762"/>
                    <a:pt x="140" y="765"/>
                    <a:pt x="142" y="770"/>
                  </a:cubicBezTo>
                  <a:cubicBezTo>
                    <a:pt x="143" y="771"/>
                    <a:pt x="141" y="777"/>
                    <a:pt x="141" y="778"/>
                  </a:cubicBezTo>
                  <a:cubicBezTo>
                    <a:pt x="155" y="780"/>
                    <a:pt x="150" y="785"/>
                    <a:pt x="151" y="795"/>
                  </a:cubicBezTo>
                  <a:cubicBezTo>
                    <a:pt x="152" y="804"/>
                    <a:pt x="164" y="804"/>
                    <a:pt x="160" y="815"/>
                  </a:cubicBezTo>
                  <a:cubicBezTo>
                    <a:pt x="161" y="815"/>
                    <a:pt x="164" y="816"/>
                    <a:pt x="165" y="815"/>
                  </a:cubicBezTo>
                  <a:cubicBezTo>
                    <a:pt x="164" y="821"/>
                    <a:pt x="168" y="826"/>
                    <a:pt x="174" y="825"/>
                  </a:cubicBezTo>
                  <a:cubicBezTo>
                    <a:pt x="174" y="830"/>
                    <a:pt x="171" y="836"/>
                    <a:pt x="170" y="841"/>
                  </a:cubicBezTo>
                  <a:cubicBezTo>
                    <a:pt x="179" y="841"/>
                    <a:pt x="188" y="824"/>
                    <a:pt x="190" y="818"/>
                  </a:cubicBezTo>
                  <a:cubicBezTo>
                    <a:pt x="191" y="818"/>
                    <a:pt x="193" y="818"/>
                    <a:pt x="194" y="818"/>
                  </a:cubicBezTo>
                  <a:cubicBezTo>
                    <a:pt x="194" y="814"/>
                    <a:pt x="196" y="810"/>
                    <a:pt x="199" y="807"/>
                  </a:cubicBezTo>
                  <a:cubicBezTo>
                    <a:pt x="203" y="813"/>
                    <a:pt x="204" y="815"/>
                    <a:pt x="209" y="818"/>
                  </a:cubicBezTo>
                  <a:cubicBezTo>
                    <a:pt x="212" y="819"/>
                    <a:pt x="219" y="823"/>
                    <a:pt x="222" y="820"/>
                  </a:cubicBezTo>
                  <a:cubicBezTo>
                    <a:pt x="227" y="825"/>
                    <a:pt x="235" y="822"/>
                    <a:pt x="241" y="826"/>
                  </a:cubicBezTo>
                  <a:cubicBezTo>
                    <a:pt x="244" y="828"/>
                    <a:pt x="256" y="836"/>
                    <a:pt x="257" y="838"/>
                  </a:cubicBezTo>
                  <a:cubicBezTo>
                    <a:pt x="261" y="847"/>
                    <a:pt x="249" y="848"/>
                    <a:pt x="247" y="852"/>
                  </a:cubicBezTo>
                  <a:cubicBezTo>
                    <a:pt x="245" y="857"/>
                    <a:pt x="248" y="869"/>
                    <a:pt x="250" y="874"/>
                  </a:cubicBezTo>
                  <a:cubicBezTo>
                    <a:pt x="251" y="877"/>
                    <a:pt x="253" y="880"/>
                    <a:pt x="254" y="883"/>
                  </a:cubicBezTo>
                  <a:cubicBezTo>
                    <a:pt x="255" y="888"/>
                    <a:pt x="252" y="891"/>
                    <a:pt x="257" y="894"/>
                  </a:cubicBezTo>
                  <a:cubicBezTo>
                    <a:pt x="263" y="897"/>
                    <a:pt x="275" y="889"/>
                    <a:pt x="280" y="897"/>
                  </a:cubicBezTo>
                  <a:cubicBezTo>
                    <a:pt x="285" y="904"/>
                    <a:pt x="278" y="909"/>
                    <a:pt x="287" y="915"/>
                  </a:cubicBezTo>
                  <a:cubicBezTo>
                    <a:pt x="292" y="918"/>
                    <a:pt x="298" y="920"/>
                    <a:pt x="304" y="924"/>
                  </a:cubicBezTo>
                  <a:cubicBezTo>
                    <a:pt x="316" y="931"/>
                    <a:pt x="322" y="942"/>
                    <a:pt x="331" y="952"/>
                  </a:cubicBezTo>
                  <a:cubicBezTo>
                    <a:pt x="336" y="958"/>
                    <a:pt x="345" y="959"/>
                    <a:pt x="350" y="964"/>
                  </a:cubicBezTo>
                  <a:cubicBezTo>
                    <a:pt x="362" y="976"/>
                    <a:pt x="371" y="987"/>
                    <a:pt x="379" y="1002"/>
                  </a:cubicBezTo>
                  <a:cubicBezTo>
                    <a:pt x="385" y="1013"/>
                    <a:pt x="395" y="1035"/>
                    <a:pt x="411" y="1025"/>
                  </a:cubicBezTo>
                  <a:cubicBezTo>
                    <a:pt x="417" y="1021"/>
                    <a:pt x="416" y="1014"/>
                    <a:pt x="420" y="1008"/>
                  </a:cubicBezTo>
                  <a:cubicBezTo>
                    <a:pt x="423" y="1003"/>
                    <a:pt x="428" y="996"/>
                    <a:pt x="433" y="994"/>
                  </a:cubicBezTo>
                  <a:cubicBezTo>
                    <a:pt x="439" y="990"/>
                    <a:pt x="447" y="992"/>
                    <a:pt x="453" y="994"/>
                  </a:cubicBezTo>
                  <a:cubicBezTo>
                    <a:pt x="456" y="994"/>
                    <a:pt x="461" y="996"/>
                    <a:pt x="464" y="996"/>
                  </a:cubicBezTo>
                  <a:cubicBezTo>
                    <a:pt x="468" y="996"/>
                    <a:pt x="470" y="995"/>
                    <a:pt x="474" y="994"/>
                  </a:cubicBezTo>
                  <a:cubicBezTo>
                    <a:pt x="481" y="994"/>
                    <a:pt x="483" y="997"/>
                    <a:pt x="489" y="999"/>
                  </a:cubicBezTo>
                  <a:cubicBezTo>
                    <a:pt x="497" y="1000"/>
                    <a:pt x="499" y="996"/>
                    <a:pt x="506" y="1002"/>
                  </a:cubicBezTo>
                  <a:cubicBezTo>
                    <a:pt x="508" y="1004"/>
                    <a:pt x="507" y="1008"/>
                    <a:pt x="509" y="1009"/>
                  </a:cubicBezTo>
                  <a:cubicBezTo>
                    <a:pt x="513" y="1011"/>
                    <a:pt x="515" y="1007"/>
                    <a:pt x="517" y="1008"/>
                  </a:cubicBezTo>
                  <a:cubicBezTo>
                    <a:pt x="523" y="1009"/>
                    <a:pt x="527" y="1012"/>
                    <a:pt x="532" y="1016"/>
                  </a:cubicBezTo>
                  <a:cubicBezTo>
                    <a:pt x="537" y="1021"/>
                    <a:pt x="538" y="1021"/>
                    <a:pt x="545" y="1023"/>
                  </a:cubicBezTo>
                  <a:cubicBezTo>
                    <a:pt x="551" y="1025"/>
                    <a:pt x="557" y="1030"/>
                    <a:pt x="562" y="1031"/>
                  </a:cubicBezTo>
                  <a:cubicBezTo>
                    <a:pt x="568" y="1032"/>
                    <a:pt x="575" y="1031"/>
                    <a:pt x="579" y="1027"/>
                  </a:cubicBezTo>
                  <a:cubicBezTo>
                    <a:pt x="583" y="1023"/>
                    <a:pt x="581" y="1014"/>
                    <a:pt x="587" y="1011"/>
                  </a:cubicBezTo>
                  <a:cubicBezTo>
                    <a:pt x="591" y="1015"/>
                    <a:pt x="597" y="1016"/>
                    <a:pt x="602" y="1021"/>
                  </a:cubicBezTo>
                  <a:cubicBezTo>
                    <a:pt x="606" y="1025"/>
                    <a:pt x="604" y="1029"/>
                    <a:pt x="612" y="1030"/>
                  </a:cubicBezTo>
                  <a:cubicBezTo>
                    <a:pt x="615" y="1030"/>
                    <a:pt x="616" y="1027"/>
                    <a:pt x="618" y="1027"/>
                  </a:cubicBezTo>
                  <a:cubicBezTo>
                    <a:pt x="622" y="1028"/>
                    <a:pt x="623" y="1030"/>
                    <a:pt x="627" y="1031"/>
                  </a:cubicBezTo>
                  <a:cubicBezTo>
                    <a:pt x="632" y="1033"/>
                    <a:pt x="636" y="1036"/>
                    <a:pt x="640" y="1029"/>
                  </a:cubicBezTo>
                  <a:cubicBezTo>
                    <a:pt x="648" y="1035"/>
                    <a:pt x="648" y="1028"/>
                    <a:pt x="651" y="1024"/>
                  </a:cubicBezTo>
                  <a:cubicBezTo>
                    <a:pt x="656" y="1019"/>
                    <a:pt x="655" y="1018"/>
                    <a:pt x="664" y="1022"/>
                  </a:cubicBezTo>
                  <a:cubicBezTo>
                    <a:pt x="667" y="1023"/>
                    <a:pt x="669" y="1022"/>
                    <a:pt x="672" y="1024"/>
                  </a:cubicBezTo>
                  <a:cubicBezTo>
                    <a:pt x="674" y="1027"/>
                    <a:pt x="670" y="1030"/>
                    <a:pt x="675" y="1032"/>
                  </a:cubicBezTo>
                  <a:cubicBezTo>
                    <a:pt x="677" y="1033"/>
                    <a:pt x="690" y="1031"/>
                    <a:pt x="692" y="1030"/>
                  </a:cubicBezTo>
                  <a:cubicBezTo>
                    <a:pt x="695" y="1029"/>
                    <a:pt x="695" y="1025"/>
                    <a:pt x="700" y="1024"/>
                  </a:cubicBezTo>
                  <a:cubicBezTo>
                    <a:pt x="701" y="1024"/>
                    <a:pt x="707" y="1026"/>
                    <a:pt x="708" y="1026"/>
                  </a:cubicBezTo>
                  <a:cubicBezTo>
                    <a:pt x="714" y="1027"/>
                    <a:pt x="719" y="1029"/>
                    <a:pt x="725" y="1029"/>
                  </a:cubicBezTo>
                  <a:cubicBezTo>
                    <a:pt x="732" y="1029"/>
                    <a:pt x="733" y="1028"/>
                    <a:pt x="741" y="1033"/>
                  </a:cubicBezTo>
                  <a:cubicBezTo>
                    <a:pt x="745" y="1035"/>
                    <a:pt x="750" y="1040"/>
                    <a:pt x="755" y="1041"/>
                  </a:cubicBezTo>
                  <a:cubicBezTo>
                    <a:pt x="756" y="1049"/>
                    <a:pt x="755" y="1057"/>
                    <a:pt x="757" y="1064"/>
                  </a:cubicBezTo>
                  <a:cubicBezTo>
                    <a:pt x="759" y="1069"/>
                    <a:pt x="761" y="1069"/>
                    <a:pt x="762" y="1074"/>
                  </a:cubicBezTo>
                  <a:cubicBezTo>
                    <a:pt x="762" y="1079"/>
                    <a:pt x="759" y="1082"/>
                    <a:pt x="760" y="1087"/>
                  </a:cubicBezTo>
                  <a:cubicBezTo>
                    <a:pt x="761" y="1091"/>
                    <a:pt x="765" y="1094"/>
                    <a:pt x="766" y="1098"/>
                  </a:cubicBezTo>
                  <a:cubicBezTo>
                    <a:pt x="768" y="1109"/>
                    <a:pt x="768" y="1129"/>
                    <a:pt x="765" y="1139"/>
                  </a:cubicBezTo>
                  <a:cubicBezTo>
                    <a:pt x="773" y="1140"/>
                    <a:pt x="781" y="1151"/>
                    <a:pt x="788" y="1155"/>
                  </a:cubicBezTo>
                  <a:cubicBezTo>
                    <a:pt x="807" y="1168"/>
                    <a:pt x="826" y="1181"/>
                    <a:pt x="846" y="1192"/>
                  </a:cubicBezTo>
                  <a:cubicBezTo>
                    <a:pt x="868" y="1205"/>
                    <a:pt x="891" y="1217"/>
                    <a:pt x="911" y="1232"/>
                  </a:cubicBezTo>
                  <a:cubicBezTo>
                    <a:pt x="922" y="1240"/>
                    <a:pt x="933" y="1252"/>
                    <a:pt x="947" y="1257"/>
                  </a:cubicBezTo>
                  <a:cubicBezTo>
                    <a:pt x="947" y="1255"/>
                    <a:pt x="947" y="1254"/>
                    <a:pt x="947" y="1253"/>
                  </a:cubicBezTo>
                  <a:cubicBezTo>
                    <a:pt x="956" y="1254"/>
                    <a:pt x="952" y="1229"/>
                    <a:pt x="952" y="1222"/>
                  </a:cubicBezTo>
                  <a:cubicBezTo>
                    <a:pt x="959" y="1221"/>
                    <a:pt x="963" y="1224"/>
                    <a:pt x="968" y="1228"/>
                  </a:cubicBezTo>
                  <a:cubicBezTo>
                    <a:pt x="974" y="1217"/>
                    <a:pt x="961" y="1215"/>
                    <a:pt x="956" y="1207"/>
                  </a:cubicBezTo>
                  <a:cubicBezTo>
                    <a:pt x="948" y="1197"/>
                    <a:pt x="961" y="1195"/>
                    <a:pt x="957" y="1184"/>
                  </a:cubicBezTo>
                  <a:cubicBezTo>
                    <a:pt x="955" y="1179"/>
                    <a:pt x="947" y="1181"/>
                    <a:pt x="951" y="1173"/>
                  </a:cubicBezTo>
                  <a:cubicBezTo>
                    <a:pt x="953" y="1170"/>
                    <a:pt x="959" y="1170"/>
                    <a:pt x="962" y="1167"/>
                  </a:cubicBezTo>
                  <a:cubicBezTo>
                    <a:pt x="963" y="1165"/>
                    <a:pt x="961" y="1162"/>
                    <a:pt x="962" y="1160"/>
                  </a:cubicBezTo>
                  <a:cubicBezTo>
                    <a:pt x="963" y="1158"/>
                    <a:pt x="966" y="1157"/>
                    <a:pt x="967" y="1156"/>
                  </a:cubicBezTo>
                  <a:cubicBezTo>
                    <a:pt x="968" y="1151"/>
                    <a:pt x="971" y="1147"/>
                    <a:pt x="965" y="1145"/>
                  </a:cubicBezTo>
                  <a:cubicBezTo>
                    <a:pt x="969" y="1143"/>
                    <a:pt x="975" y="1141"/>
                    <a:pt x="978" y="1137"/>
                  </a:cubicBezTo>
                  <a:cubicBezTo>
                    <a:pt x="983" y="1130"/>
                    <a:pt x="979" y="1128"/>
                    <a:pt x="978" y="1121"/>
                  </a:cubicBezTo>
                  <a:cubicBezTo>
                    <a:pt x="976" y="1101"/>
                    <a:pt x="994" y="1089"/>
                    <a:pt x="993" y="1071"/>
                  </a:cubicBezTo>
                  <a:cubicBezTo>
                    <a:pt x="993" y="1065"/>
                    <a:pt x="987" y="1056"/>
                    <a:pt x="988" y="1050"/>
                  </a:cubicBezTo>
                  <a:cubicBezTo>
                    <a:pt x="989" y="1046"/>
                    <a:pt x="994" y="1044"/>
                    <a:pt x="996" y="1040"/>
                  </a:cubicBezTo>
                  <a:cubicBezTo>
                    <a:pt x="998" y="1037"/>
                    <a:pt x="998" y="1034"/>
                    <a:pt x="999" y="1031"/>
                  </a:cubicBezTo>
                  <a:cubicBezTo>
                    <a:pt x="1001" y="1026"/>
                    <a:pt x="1003" y="1019"/>
                    <a:pt x="1006" y="1015"/>
                  </a:cubicBezTo>
                  <a:cubicBezTo>
                    <a:pt x="1008" y="1012"/>
                    <a:pt x="1011" y="1012"/>
                    <a:pt x="1012" y="1010"/>
                  </a:cubicBezTo>
                  <a:cubicBezTo>
                    <a:pt x="1016" y="1006"/>
                    <a:pt x="1015" y="1005"/>
                    <a:pt x="1017" y="1001"/>
                  </a:cubicBezTo>
                  <a:cubicBezTo>
                    <a:pt x="1020" y="994"/>
                    <a:pt x="1026" y="991"/>
                    <a:pt x="1029" y="985"/>
                  </a:cubicBezTo>
                  <a:cubicBezTo>
                    <a:pt x="1032" y="979"/>
                    <a:pt x="1032" y="951"/>
                    <a:pt x="1044" y="953"/>
                  </a:cubicBezTo>
                  <a:cubicBezTo>
                    <a:pt x="1052" y="944"/>
                    <a:pt x="1042" y="927"/>
                    <a:pt x="1059" y="931"/>
                  </a:cubicBezTo>
                  <a:cubicBezTo>
                    <a:pt x="1062" y="932"/>
                    <a:pt x="1066" y="938"/>
                    <a:pt x="1071" y="937"/>
                  </a:cubicBezTo>
                  <a:cubicBezTo>
                    <a:pt x="1077" y="936"/>
                    <a:pt x="1079" y="931"/>
                    <a:pt x="1078" y="925"/>
                  </a:cubicBezTo>
                  <a:cubicBezTo>
                    <a:pt x="1084" y="925"/>
                    <a:pt x="1082" y="918"/>
                    <a:pt x="1089" y="918"/>
                  </a:cubicBezTo>
                  <a:cubicBezTo>
                    <a:pt x="1091" y="906"/>
                    <a:pt x="1072" y="909"/>
                    <a:pt x="1078" y="896"/>
                  </a:cubicBezTo>
                  <a:cubicBezTo>
                    <a:pt x="1082" y="888"/>
                    <a:pt x="1091" y="883"/>
                    <a:pt x="1095" y="875"/>
                  </a:cubicBezTo>
                  <a:cubicBezTo>
                    <a:pt x="1100" y="866"/>
                    <a:pt x="1097" y="857"/>
                    <a:pt x="1099" y="847"/>
                  </a:cubicBezTo>
                  <a:cubicBezTo>
                    <a:pt x="1099" y="846"/>
                    <a:pt x="1103" y="845"/>
                    <a:pt x="1103" y="843"/>
                  </a:cubicBezTo>
                  <a:cubicBezTo>
                    <a:pt x="1104" y="841"/>
                    <a:pt x="1103" y="837"/>
                    <a:pt x="1103" y="835"/>
                  </a:cubicBezTo>
                  <a:cubicBezTo>
                    <a:pt x="1104" y="830"/>
                    <a:pt x="1103" y="824"/>
                    <a:pt x="1110" y="824"/>
                  </a:cubicBezTo>
                  <a:cubicBezTo>
                    <a:pt x="1112" y="820"/>
                    <a:pt x="1110" y="813"/>
                    <a:pt x="1113" y="810"/>
                  </a:cubicBezTo>
                  <a:cubicBezTo>
                    <a:pt x="1116" y="806"/>
                    <a:pt x="1121" y="808"/>
                    <a:pt x="1125" y="806"/>
                  </a:cubicBezTo>
                  <a:cubicBezTo>
                    <a:pt x="1130" y="802"/>
                    <a:pt x="1137" y="792"/>
                    <a:pt x="1134" y="786"/>
                  </a:cubicBezTo>
                  <a:cubicBezTo>
                    <a:pt x="1138" y="785"/>
                    <a:pt x="1142" y="784"/>
                    <a:pt x="1146" y="786"/>
                  </a:cubicBezTo>
                  <a:cubicBezTo>
                    <a:pt x="1147" y="782"/>
                    <a:pt x="1150" y="778"/>
                    <a:pt x="1150" y="774"/>
                  </a:cubicBezTo>
                  <a:cubicBezTo>
                    <a:pt x="1150" y="771"/>
                    <a:pt x="1145" y="768"/>
                    <a:pt x="1146" y="765"/>
                  </a:cubicBezTo>
                  <a:cubicBezTo>
                    <a:pt x="1148" y="759"/>
                    <a:pt x="1151" y="762"/>
                    <a:pt x="1154" y="759"/>
                  </a:cubicBezTo>
                  <a:cubicBezTo>
                    <a:pt x="1161" y="752"/>
                    <a:pt x="1160" y="748"/>
                    <a:pt x="1162" y="739"/>
                  </a:cubicBezTo>
                  <a:cubicBezTo>
                    <a:pt x="1164" y="730"/>
                    <a:pt x="1171" y="721"/>
                    <a:pt x="1161" y="713"/>
                  </a:cubicBezTo>
                  <a:cubicBezTo>
                    <a:pt x="1168" y="706"/>
                    <a:pt x="1169" y="718"/>
                    <a:pt x="1174" y="718"/>
                  </a:cubicBezTo>
                  <a:cubicBezTo>
                    <a:pt x="1179" y="718"/>
                    <a:pt x="1181" y="712"/>
                    <a:pt x="1183" y="708"/>
                  </a:cubicBezTo>
                  <a:cubicBezTo>
                    <a:pt x="1186" y="703"/>
                    <a:pt x="1187" y="695"/>
                    <a:pt x="1190" y="691"/>
                  </a:cubicBezTo>
                  <a:cubicBezTo>
                    <a:pt x="1194" y="686"/>
                    <a:pt x="1199" y="688"/>
                    <a:pt x="1201" y="681"/>
                  </a:cubicBezTo>
                  <a:cubicBezTo>
                    <a:pt x="1202" y="676"/>
                    <a:pt x="1199" y="672"/>
                    <a:pt x="1200" y="666"/>
                  </a:cubicBezTo>
                  <a:cubicBezTo>
                    <a:pt x="1200" y="665"/>
                    <a:pt x="1205" y="663"/>
                    <a:pt x="1206" y="661"/>
                  </a:cubicBezTo>
                  <a:cubicBezTo>
                    <a:pt x="1207" y="658"/>
                    <a:pt x="1205" y="655"/>
                    <a:pt x="1206" y="652"/>
                  </a:cubicBezTo>
                  <a:cubicBezTo>
                    <a:pt x="1206" y="649"/>
                    <a:pt x="1206" y="636"/>
                    <a:pt x="1214" y="640"/>
                  </a:cubicBezTo>
                  <a:cubicBezTo>
                    <a:pt x="1217" y="642"/>
                    <a:pt x="1215" y="654"/>
                    <a:pt x="1215" y="657"/>
                  </a:cubicBezTo>
                  <a:cubicBezTo>
                    <a:pt x="1223" y="655"/>
                    <a:pt x="1233" y="635"/>
                    <a:pt x="1242" y="630"/>
                  </a:cubicBezTo>
                  <a:cubicBezTo>
                    <a:pt x="1256" y="623"/>
                    <a:pt x="1267" y="617"/>
                    <a:pt x="1284" y="616"/>
                  </a:cubicBezTo>
                  <a:cubicBezTo>
                    <a:pt x="1279" y="609"/>
                    <a:pt x="1263" y="609"/>
                    <a:pt x="1255" y="610"/>
                  </a:cubicBezTo>
                  <a:cubicBezTo>
                    <a:pt x="1258" y="601"/>
                    <a:pt x="1273" y="607"/>
                    <a:pt x="1280" y="605"/>
                  </a:cubicBezTo>
                  <a:cubicBezTo>
                    <a:pt x="1287" y="603"/>
                    <a:pt x="1293" y="598"/>
                    <a:pt x="1300" y="595"/>
                  </a:cubicBezTo>
                  <a:cubicBezTo>
                    <a:pt x="1304" y="592"/>
                    <a:pt x="1322" y="584"/>
                    <a:pt x="1324" y="579"/>
                  </a:cubicBezTo>
                  <a:cubicBezTo>
                    <a:pt x="1326" y="574"/>
                    <a:pt x="1322" y="573"/>
                    <a:pt x="1321" y="569"/>
                  </a:cubicBezTo>
                  <a:cubicBezTo>
                    <a:pt x="1320" y="567"/>
                    <a:pt x="1318" y="567"/>
                    <a:pt x="1318" y="565"/>
                  </a:cubicBezTo>
                  <a:cubicBezTo>
                    <a:pt x="1317" y="562"/>
                    <a:pt x="1322" y="560"/>
                    <a:pt x="1321" y="558"/>
                  </a:cubicBezTo>
                  <a:cubicBezTo>
                    <a:pt x="1318" y="546"/>
                    <a:pt x="1309" y="548"/>
                    <a:pt x="1319" y="537"/>
                  </a:cubicBezTo>
                  <a:cubicBezTo>
                    <a:pt x="1324" y="530"/>
                    <a:pt x="1330" y="525"/>
                    <a:pt x="1335" y="518"/>
                  </a:cubicBezTo>
                  <a:cubicBezTo>
                    <a:pt x="1340" y="512"/>
                    <a:pt x="1346" y="506"/>
                    <a:pt x="1351" y="499"/>
                  </a:cubicBezTo>
                  <a:cubicBezTo>
                    <a:pt x="1355" y="492"/>
                    <a:pt x="1355" y="485"/>
                    <a:pt x="1359" y="478"/>
                  </a:cubicBezTo>
                  <a:cubicBezTo>
                    <a:pt x="1364" y="470"/>
                    <a:pt x="1368" y="467"/>
                    <a:pt x="1371" y="458"/>
                  </a:cubicBezTo>
                  <a:cubicBezTo>
                    <a:pt x="1374" y="449"/>
                    <a:pt x="1379" y="443"/>
                    <a:pt x="1383" y="435"/>
                  </a:cubicBezTo>
                  <a:cubicBezTo>
                    <a:pt x="1387" y="427"/>
                    <a:pt x="1390" y="419"/>
                    <a:pt x="1394" y="411"/>
                  </a:cubicBezTo>
                  <a:cubicBezTo>
                    <a:pt x="1397" y="403"/>
                    <a:pt x="1404" y="398"/>
                    <a:pt x="1408" y="391"/>
                  </a:cubicBezTo>
                  <a:cubicBezTo>
                    <a:pt x="1410" y="386"/>
                    <a:pt x="1413" y="374"/>
                    <a:pt x="1411" y="371"/>
                  </a:cubicBezTo>
                  <a:cubicBezTo>
                    <a:pt x="1406" y="363"/>
                    <a:pt x="1398" y="366"/>
                    <a:pt x="1400" y="353"/>
                  </a:cubicBezTo>
                  <a:cubicBezTo>
                    <a:pt x="1401" y="343"/>
                    <a:pt x="1410" y="340"/>
                    <a:pt x="1410" y="330"/>
                  </a:cubicBezTo>
                  <a:cubicBezTo>
                    <a:pt x="1411" y="318"/>
                    <a:pt x="1407" y="320"/>
                    <a:pt x="1416" y="310"/>
                  </a:cubicBezTo>
                  <a:cubicBezTo>
                    <a:pt x="1424" y="301"/>
                    <a:pt x="1426" y="288"/>
                    <a:pt x="1432" y="277"/>
                  </a:cubicBezTo>
                  <a:cubicBezTo>
                    <a:pt x="1436" y="271"/>
                    <a:pt x="1436" y="267"/>
                    <a:pt x="1437" y="260"/>
                  </a:cubicBezTo>
                  <a:cubicBezTo>
                    <a:pt x="1439" y="244"/>
                    <a:pt x="1451" y="235"/>
                    <a:pt x="1457" y="221"/>
                  </a:cubicBezTo>
                  <a:cubicBezTo>
                    <a:pt x="1460" y="214"/>
                    <a:pt x="1460" y="206"/>
                    <a:pt x="1463" y="198"/>
                  </a:cubicBezTo>
                  <a:cubicBezTo>
                    <a:pt x="1467" y="189"/>
                    <a:pt x="1470" y="186"/>
                    <a:pt x="1468" y="176"/>
                  </a:cubicBezTo>
                  <a:cubicBezTo>
                    <a:pt x="1467" y="167"/>
                    <a:pt x="1465" y="162"/>
                    <a:pt x="1470" y="153"/>
                  </a:cubicBezTo>
                  <a:cubicBezTo>
                    <a:pt x="1474" y="147"/>
                    <a:pt x="1482" y="142"/>
                    <a:pt x="1482" y="133"/>
                  </a:cubicBezTo>
                  <a:cubicBezTo>
                    <a:pt x="1482" y="122"/>
                    <a:pt x="1476" y="121"/>
                    <a:pt x="1488" y="113"/>
                  </a:cubicBezTo>
                  <a:cubicBezTo>
                    <a:pt x="1494" y="109"/>
                    <a:pt x="1502" y="107"/>
                    <a:pt x="1508" y="102"/>
                  </a:cubicBezTo>
                  <a:cubicBezTo>
                    <a:pt x="1512" y="99"/>
                    <a:pt x="1521" y="88"/>
                    <a:pt x="1523" y="84"/>
                  </a:cubicBezTo>
                  <a:cubicBezTo>
                    <a:pt x="1528" y="72"/>
                    <a:pt x="1514" y="68"/>
                    <a:pt x="1511" y="59"/>
                  </a:cubicBezTo>
                  <a:cubicBezTo>
                    <a:pt x="1508" y="51"/>
                    <a:pt x="1514" y="39"/>
                    <a:pt x="1515" y="30"/>
                  </a:cubicBezTo>
                  <a:cubicBezTo>
                    <a:pt x="1516" y="24"/>
                    <a:pt x="1519" y="18"/>
                    <a:pt x="1517" y="12"/>
                  </a:cubicBezTo>
                  <a:cubicBezTo>
                    <a:pt x="1515" y="4"/>
                    <a:pt x="1512" y="6"/>
                    <a:pt x="1508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504" y="2"/>
                    <a:pt x="1501" y="3"/>
                    <a:pt x="1499" y="4"/>
                  </a:cubicBezTo>
                  <a:cubicBezTo>
                    <a:pt x="1493" y="7"/>
                    <a:pt x="1492" y="5"/>
                    <a:pt x="1485" y="5"/>
                  </a:cubicBezTo>
                  <a:close/>
                  <a:moveTo>
                    <a:pt x="912" y="960"/>
                  </a:moveTo>
                  <a:cubicBezTo>
                    <a:pt x="907" y="963"/>
                    <a:pt x="901" y="967"/>
                    <a:pt x="896" y="971"/>
                  </a:cubicBezTo>
                  <a:cubicBezTo>
                    <a:pt x="893" y="974"/>
                    <a:pt x="888" y="979"/>
                    <a:pt x="887" y="982"/>
                  </a:cubicBezTo>
                  <a:cubicBezTo>
                    <a:pt x="886" y="987"/>
                    <a:pt x="883" y="995"/>
                    <a:pt x="883" y="1001"/>
                  </a:cubicBezTo>
                  <a:cubicBezTo>
                    <a:pt x="882" y="1009"/>
                    <a:pt x="887" y="1017"/>
                    <a:pt x="878" y="1020"/>
                  </a:cubicBezTo>
                  <a:cubicBezTo>
                    <a:pt x="869" y="1024"/>
                    <a:pt x="866" y="1015"/>
                    <a:pt x="863" y="1009"/>
                  </a:cubicBezTo>
                  <a:cubicBezTo>
                    <a:pt x="860" y="1002"/>
                    <a:pt x="854" y="999"/>
                    <a:pt x="851" y="993"/>
                  </a:cubicBezTo>
                  <a:cubicBezTo>
                    <a:pt x="848" y="985"/>
                    <a:pt x="854" y="978"/>
                    <a:pt x="855" y="971"/>
                  </a:cubicBezTo>
                  <a:cubicBezTo>
                    <a:pt x="859" y="956"/>
                    <a:pt x="856" y="944"/>
                    <a:pt x="872" y="934"/>
                  </a:cubicBezTo>
                  <a:cubicBezTo>
                    <a:pt x="875" y="932"/>
                    <a:pt x="880" y="932"/>
                    <a:pt x="883" y="930"/>
                  </a:cubicBezTo>
                  <a:cubicBezTo>
                    <a:pt x="887" y="928"/>
                    <a:pt x="888" y="923"/>
                    <a:pt x="892" y="921"/>
                  </a:cubicBezTo>
                  <a:cubicBezTo>
                    <a:pt x="902" y="914"/>
                    <a:pt x="904" y="924"/>
                    <a:pt x="906" y="932"/>
                  </a:cubicBezTo>
                  <a:cubicBezTo>
                    <a:pt x="907" y="935"/>
                    <a:pt x="907" y="941"/>
                    <a:pt x="910" y="944"/>
                  </a:cubicBezTo>
                  <a:cubicBezTo>
                    <a:pt x="913" y="947"/>
                    <a:pt x="919" y="944"/>
                    <a:pt x="922" y="948"/>
                  </a:cubicBezTo>
                  <a:cubicBezTo>
                    <a:pt x="930" y="956"/>
                    <a:pt x="920" y="955"/>
                    <a:pt x="912" y="9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96" name="TextBox 195"/>
          <p:cNvSpPr txBox="1"/>
          <p:nvPr/>
        </p:nvSpPr>
        <p:spPr>
          <a:xfrm>
            <a:off x="289441" y="2582111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&gt;11k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289441" y="2144695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198" name="Rounded Rectangle 197"/>
          <p:cNvSpPr/>
          <p:nvPr/>
        </p:nvSpPr>
        <p:spPr>
          <a:xfrm rot="16200000">
            <a:off x="2460717" y="2916357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77%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743744" y="5913746"/>
            <a:ext cx="2775374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6" name="Freeform 116"/>
          <p:cNvSpPr>
            <a:spLocks noEditPoints="1"/>
          </p:cNvSpPr>
          <p:nvPr/>
        </p:nvSpPr>
        <p:spPr bwMode="auto">
          <a:xfrm>
            <a:off x="272278" y="551880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16"/>
          <p:cNvSpPr>
            <a:spLocks noEditPoints="1"/>
          </p:cNvSpPr>
          <p:nvPr/>
        </p:nvSpPr>
        <p:spPr bwMode="auto">
          <a:xfrm>
            <a:off x="272278" y="5802109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16"/>
          <p:cNvSpPr>
            <a:spLocks noEditPoints="1"/>
          </p:cNvSpPr>
          <p:nvPr/>
        </p:nvSpPr>
        <p:spPr bwMode="auto">
          <a:xfrm>
            <a:off x="272278" y="6085417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16"/>
          <p:cNvSpPr>
            <a:spLocks noEditPoints="1"/>
          </p:cNvSpPr>
          <p:nvPr/>
        </p:nvSpPr>
        <p:spPr bwMode="auto">
          <a:xfrm>
            <a:off x="272278" y="63687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16"/>
          <p:cNvSpPr>
            <a:spLocks noEditPoints="1"/>
          </p:cNvSpPr>
          <p:nvPr/>
        </p:nvSpPr>
        <p:spPr bwMode="auto">
          <a:xfrm>
            <a:off x="272278" y="5235493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>
            <a:off x="762056" y="4179171"/>
            <a:ext cx="2759943" cy="2094248"/>
            <a:chOff x="1330081" y="1914851"/>
            <a:chExt cx="2123629" cy="1611413"/>
          </a:xfrm>
        </p:grpSpPr>
        <p:sp>
          <p:nvSpPr>
            <p:cNvPr id="21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16" name="Group 21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22" name="Straight Connector 22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3" name="Group 22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34" name="Straight Connector 23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5" name="Straight Connector 23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4" name="Group 22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25" name="Straight Connector 22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7" name="TextBox 21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15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9103372"/>
              </a:avLst>
            </a:prstGeom>
            <a:noFill/>
            <a:ln w="254000">
              <a:solidFill>
                <a:srgbClr val="FFFFFF"/>
              </a:solidFill>
              <a:tailEnd type="none"/>
            </a:ln>
            <a:effectLst>
              <a:outerShdw blurRad="38100" dist="12699" dir="2700000" algn="tl" rotWithShape="0">
                <a:srgbClr val="000000">
                  <a:alpha val="29800"/>
                </a:srgbClr>
              </a:outerShdw>
            </a:effectLst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243" name="Isosceles Triangle 242"/>
          <p:cNvSpPr/>
          <p:nvPr/>
        </p:nvSpPr>
        <p:spPr>
          <a:xfrm rot="2986916">
            <a:off x="2303149" y="4737024"/>
            <a:ext cx="72008" cy="749235"/>
          </a:xfrm>
          <a:prstGeom prst="triangl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4" name="Oval 243"/>
          <p:cNvSpPr/>
          <p:nvPr/>
        </p:nvSpPr>
        <p:spPr>
          <a:xfrm>
            <a:off x="363538" y="3675333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154"/>
          <p:cNvSpPr>
            <a:spLocks noEditPoints="1"/>
          </p:cNvSpPr>
          <p:nvPr/>
        </p:nvSpPr>
        <p:spPr bwMode="auto">
          <a:xfrm>
            <a:off x="530600" y="3872414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TextBox 245"/>
          <p:cNvSpPr txBox="1"/>
          <p:nvPr/>
        </p:nvSpPr>
        <p:spPr>
          <a:xfrm>
            <a:off x="1142846" y="3765903"/>
            <a:ext cx="192180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4349178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5364082" y="736603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51" name="Freeform 40"/>
          <p:cNvSpPr>
            <a:spLocks noEditPoints="1"/>
          </p:cNvSpPr>
          <p:nvPr/>
        </p:nvSpPr>
        <p:spPr bwMode="auto">
          <a:xfrm>
            <a:off x="4596297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TextBox 251"/>
          <p:cNvSpPr txBox="1"/>
          <p:nvPr/>
        </p:nvSpPr>
        <p:spPr>
          <a:xfrm>
            <a:off x="4422007" y="1449474"/>
            <a:ext cx="263994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7143263" y="557605"/>
            <a:ext cx="3711971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254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556251"/>
              </p:ext>
            </p:extLst>
          </p:nvPr>
        </p:nvGraphicFramePr>
        <p:xfrm>
          <a:off x="363538" y="378822"/>
          <a:ext cx="3411629" cy="1301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5" name="Chart 254"/>
          <p:cNvGraphicFramePr/>
          <p:nvPr>
            <p:extLst>
              <p:ext uri="{D42A27DB-BD31-4B8C-83A1-F6EECF244321}">
                <p14:modId xmlns:p14="http://schemas.microsoft.com/office/powerpoint/2010/main" val="980470717"/>
              </p:ext>
            </p:extLst>
          </p:nvPr>
        </p:nvGraphicFramePr>
        <p:xfrm>
          <a:off x="4349179" y="2144694"/>
          <a:ext cx="2719644" cy="4163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6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591689"/>
              </p:ext>
            </p:extLst>
          </p:nvPr>
        </p:nvGraphicFramePr>
        <p:xfrm>
          <a:off x="7483618" y="5409835"/>
          <a:ext cx="3414304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9" name="Chart 258"/>
          <p:cNvGraphicFramePr/>
          <p:nvPr>
            <p:extLst>
              <p:ext uri="{D42A27DB-BD31-4B8C-83A1-F6EECF244321}">
                <p14:modId xmlns:p14="http://schemas.microsoft.com/office/powerpoint/2010/main" val="3299575710"/>
              </p:ext>
            </p:extLst>
          </p:nvPr>
        </p:nvGraphicFramePr>
        <p:xfrm>
          <a:off x="8215388" y="3026111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60" name="Rectangle 259"/>
          <p:cNvSpPr/>
          <p:nvPr/>
        </p:nvSpPr>
        <p:spPr>
          <a:xfrm>
            <a:off x="8720972" y="3760391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8564890" y="4087893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18036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1185903" y="469212"/>
            <a:ext cx="27373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308153" y="1407938"/>
            <a:ext cx="2662042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err="1" smtClean="0">
                <a:latin typeface="+mj-lt"/>
              </a:rPr>
              <a:t>EuropeData</a:t>
            </a:r>
            <a:r>
              <a:rPr lang="en-US" sz="1600" b="1" dirty="0" smtClean="0">
                <a:latin typeface="+mj-lt"/>
              </a:rPr>
              <a:t> Dash</a:t>
            </a:r>
            <a:endParaRPr lang="en-US" sz="1600" b="1" dirty="0">
              <a:latin typeface="+mj-lt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08153" y="1746492"/>
            <a:ext cx="266204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08153" y="4215843"/>
            <a:ext cx="2662042" cy="20928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323" name="Chart 322"/>
          <p:cNvGraphicFramePr/>
          <p:nvPr>
            <p:extLst>
              <p:ext uri="{D42A27DB-BD31-4B8C-83A1-F6EECF244321}">
                <p14:modId xmlns:p14="http://schemas.microsoft.com/office/powerpoint/2010/main" val="1659838237"/>
              </p:ext>
            </p:extLst>
          </p:nvPr>
        </p:nvGraphicFramePr>
        <p:xfrm>
          <a:off x="1308153" y="2113648"/>
          <a:ext cx="2478728" cy="2153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5" name="Oval 324"/>
          <p:cNvSpPr/>
          <p:nvPr/>
        </p:nvSpPr>
        <p:spPr>
          <a:xfrm>
            <a:off x="2046379" y="2131014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480"/>
          <p:cNvSpPr>
            <a:spLocks noEditPoints="1"/>
          </p:cNvSpPr>
          <p:nvPr/>
        </p:nvSpPr>
        <p:spPr bwMode="auto">
          <a:xfrm>
            <a:off x="2143241" y="2215717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Rounded Rectangle 330"/>
          <p:cNvSpPr/>
          <p:nvPr/>
        </p:nvSpPr>
        <p:spPr>
          <a:xfrm>
            <a:off x="4203700" y="4070813"/>
            <a:ext cx="4562278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>
            <a:off x="4203700" y="6308724"/>
            <a:ext cx="456227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TextBox 332"/>
          <p:cNvSpPr txBox="1"/>
          <p:nvPr/>
        </p:nvSpPr>
        <p:spPr>
          <a:xfrm>
            <a:off x="4886024" y="4439066"/>
            <a:ext cx="1260335" cy="178510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4" name="Rounded Rectangle 333"/>
          <p:cNvSpPr/>
          <p:nvPr/>
        </p:nvSpPr>
        <p:spPr>
          <a:xfrm rot="16200000">
            <a:off x="3655427" y="5144418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Data: 5 427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5" name="Freeform 116"/>
          <p:cNvSpPr>
            <a:spLocks noEditPoints="1"/>
          </p:cNvSpPr>
          <p:nvPr/>
        </p:nvSpPr>
        <p:spPr bwMode="auto">
          <a:xfrm>
            <a:off x="5830438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116"/>
          <p:cNvSpPr>
            <a:spLocks noEditPoints="1"/>
          </p:cNvSpPr>
          <p:nvPr/>
        </p:nvSpPr>
        <p:spPr bwMode="auto">
          <a:xfrm>
            <a:off x="6090866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116"/>
          <p:cNvSpPr>
            <a:spLocks noEditPoints="1"/>
          </p:cNvSpPr>
          <p:nvPr/>
        </p:nvSpPr>
        <p:spPr bwMode="auto">
          <a:xfrm>
            <a:off x="6351294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116"/>
          <p:cNvSpPr>
            <a:spLocks noEditPoints="1"/>
          </p:cNvSpPr>
          <p:nvPr/>
        </p:nvSpPr>
        <p:spPr bwMode="auto">
          <a:xfrm>
            <a:off x="6611722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116"/>
          <p:cNvSpPr>
            <a:spLocks noEditPoints="1"/>
          </p:cNvSpPr>
          <p:nvPr/>
        </p:nvSpPr>
        <p:spPr bwMode="auto">
          <a:xfrm>
            <a:off x="6872149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0" name="Group 339"/>
          <p:cNvGrpSpPr/>
          <p:nvPr/>
        </p:nvGrpSpPr>
        <p:grpSpPr>
          <a:xfrm>
            <a:off x="6302310" y="4657224"/>
            <a:ext cx="2131159" cy="1876876"/>
            <a:chOff x="972926" y="3578465"/>
            <a:chExt cx="4253761" cy="3746221"/>
          </a:xfrm>
        </p:grpSpPr>
        <p:sp>
          <p:nvSpPr>
            <p:cNvPr id="341" name="Arc 340">
              <a:extLst>
                <a:ext uri="{FF2B5EF4-FFF2-40B4-BE49-F238E27FC236}">
                  <a16:creationId xmlns:a16="http://schemas.microsoft.com/office/drawing/2014/main" xmlns="" id="{4ACCA89F-0F76-1443-BB29-35526EC55543}"/>
                </a:ext>
              </a:extLst>
            </p:cNvPr>
            <p:cNvSpPr/>
            <p:nvPr/>
          </p:nvSpPr>
          <p:spPr>
            <a:xfrm>
              <a:off x="1458616" y="3771686"/>
              <a:ext cx="3345627" cy="3345628"/>
            </a:xfrm>
            <a:prstGeom prst="arc">
              <a:avLst>
                <a:gd name="adj1" fmla="val 10789198"/>
                <a:gd name="adj2" fmla="val 0"/>
              </a:avLst>
            </a:prstGeom>
            <a:noFill/>
            <a:ln w="1270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xmlns="" id="{9DFB202B-D900-2F41-B6DA-DE752DE47128}"/>
                </a:ext>
              </a:extLst>
            </p:cNvPr>
            <p:cNvCxnSpPr/>
            <p:nvPr/>
          </p:nvCxnSpPr>
          <p:spPr>
            <a:xfrm>
              <a:off x="972926" y="5462462"/>
              <a:ext cx="4247121" cy="0"/>
            </a:xfrm>
            <a:prstGeom prst="line">
              <a:avLst/>
            </a:prstGeom>
            <a:ln w="12700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xmlns="" id="{9BF20395-06C7-DC4B-90FC-4F053E759D1A}"/>
                </a:ext>
              </a:extLst>
            </p:cNvPr>
            <p:cNvSpPr txBox="1"/>
            <p:nvPr/>
          </p:nvSpPr>
          <p:spPr>
            <a:xfrm>
              <a:off x="1061147" y="5576732"/>
              <a:ext cx="425544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4" name="TextBox 343">
              <a:extLst>
                <a:ext uri="{FF2B5EF4-FFF2-40B4-BE49-F238E27FC236}">
                  <a16:creationId xmlns:a16="http://schemas.microsoft.com/office/drawing/2014/main" xmlns="" id="{78903BCA-707A-0B46-BE55-8FBA74B01241}"/>
                </a:ext>
              </a:extLst>
            </p:cNvPr>
            <p:cNvSpPr txBox="1"/>
            <p:nvPr/>
          </p:nvSpPr>
          <p:spPr>
            <a:xfrm>
              <a:off x="4442792" y="5576732"/>
              <a:ext cx="783895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100%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xmlns="" id="{4ACCA89F-0F76-1443-BB29-35526EC55543}"/>
                </a:ext>
              </a:extLst>
            </p:cNvPr>
            <p:cNvSpPr/>
            <p:nvPr/>
          </p:nvSpPr>
          <p:spPr>
            <a:xfrm>
              <a:off x="1258320" y="3578465"/>
              <a:ext cx="3746220" cy="3746221"/>
            </a:xfrm>
            <a:prstGeom prst="arc">
              <a:avLst>
                <a:gd name="adj1" fmla="val 10772648"/>
                <a:gd name="adj2" fmla="val 16084298"/>
              </a:avLst>
            </a:prstGeom>
            <a:solidFill>
              <a:srgbClr val="FFFFFF"/>
            </a:solidFill>
            <a:ln w="1270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</p:grpSp>
      <p:sp>
        <p:nvSpPr>
          <p:cNvPr id="346" name="Freeform 20"/>
          <p:cNvSpPr>
            <a:spLocks/>
          </p:cNvSpPr>
          <p:nvPr/>
        </p:nvSpPr>
        <p:spPr bwMode="auto">
          <a:xfrm>
            <a:off x="6917755" y="5163479"/>
            <a:ext cx="874434" cy="874816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7" name="TextBox 346"/>
          <p:cNvSpPr txBox="1"/>
          <p:nvPr/>
        </p:nvSpPr>
        <p:spPr>
          <a:xfrm>
            <a:off x="6863870" y="5380937"/>
            <a:ext cx="98637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&gt;4k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48" name="Группа 41"/>
          <p:cNvGrpSpPr/>
          <p:nvPr/>
        </p:nvGrpSpPr>
        <p:grpSpPr>
          <a:xfrm>
            <a:off x="4790921" y="340595"/>
            <a:ext cx="3863829" cy="3902778"/>
            <a:chOff x="2282825" y="123825"/>
            <a:chExt cx="4567238" cy="4613276"/>
          </a:xfrm>
          <a:solidFill>
            <a:schemeClr val="tx1">
              <a:alpha val="5000"/>
            </a:schemeClr>
          </a:solidFill>
        </p:grpSpPr>
        <p:sp>
          <p:nvSpPr>
            <p:cNvPr id="349" name="Freeform 552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553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554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555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556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557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558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559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560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561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562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563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564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565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566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567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568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569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570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571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572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573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74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75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76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77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578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579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580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81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82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83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84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85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86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87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88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9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0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591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592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593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594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595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596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597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598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599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600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601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602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603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604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605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606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607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608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609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610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611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612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613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614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615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616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617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618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619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620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621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622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623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624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625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626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627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628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629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630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631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632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633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634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635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636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637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638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639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640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641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642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643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644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645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46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47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48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649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650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651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652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653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654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655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656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657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658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659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660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661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662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663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664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665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666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667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668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669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670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671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672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673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674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675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676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677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678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679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680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681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682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0" name="Freeform 683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1" name="Freeform 684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2" name="Freeform 685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3" name="Freeform 68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4" name="Freeform 68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5" name="Freeform 68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6" name="Freeform 68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7" name="Freeform 690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8" name="Freeform 691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9" name="Freeform 69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0" name="Freeform 69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1" name="Freeform 694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2" name="Freeform 695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3" name="Freeform 696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4" name="Freeform 697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5" name="Freeform 69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6" name="Freeform 69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7" name="Freeform 700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8" name="Freeform 701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9" name="Freeform 70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0" name="Freeform 70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1" name="Freeform 704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2" name="Freeform 705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3" name="Freeform 70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4" name="Freeform 70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5" name="Freeform 708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6" name="Freeform 709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7" name="Freeform 710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8" name="Freeform 711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9" name="Freeform 712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0" name="Freeform 713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1" name="Freeform 714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2" name="Freeform 715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3" name="Freeform 716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4" name="Freeform 717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5" name="Freeform 718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6" name="Freeform 719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7" name="Freeform 720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8" name="Freeform 721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9" name="Freeform 722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0" name="Freeform 723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1" name="Freeform 724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2" name="Freeform 725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3" name="Freeform 726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4" name="Freeform 727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5" name="Freeform 728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6" name="Freeform 729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7" name="Freeform 730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8" name="Freeform 731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9" name="Freeform 732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0" name="Freeform 733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1" name="Freeform 734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2" name="Freeform 735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3" name="Freeform 736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4" name="Freeform 737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5" name="Freeform 738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6" name="Freeform 739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7" name="Freeform 740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8" name="Freeform 741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9" name="Freeform 742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0" name="Freeform 743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1" name="Freeform 744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2" name="Freeform 745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3" name="Freeform 746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4" name="Freeform 747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5" name="Freeform 748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6" name="Freeform 749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750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751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753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754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755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756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757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758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759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760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761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762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763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764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765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766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767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768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769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770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771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772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773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774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775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776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777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778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779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780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577" name="Oval 576"/>
          <p:cNvSpPr/>
          <p:nvPr/>
        </p:nvSpPr>
        <p:spPr>
          <a:xfrm>
            <a:off x="5691216" y="2149046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8" name="Straight Connector 577"/>
          <p:cNvCxnSpPr/>
          <p:nvPr/>
        </p:nvCxnSpPr>
        <p:spPr>
          <a:xfrm>
            <a:off x="4323434" y="2329520"/>
            <a:ext cx="143020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9" name="TextBox 578"/>
          <p:cNvSpPr txBox="1"/>
          <p:nvPr/>
        </p:nvSpPr>
        <p:spPr>
          <a:xfrm>
            <a:off x="4310931" y="2346699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80" name="TextBox 579"/>
          <p:cNvSpPr txBox="1"/>
          <p:nvPr/>
        </p:nvSpPr>
        <p:spPr>
          <a:xfrm>
            <a:off x="4255694" y="2003476"/>
            <a:ext cx="86738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581" name="Rounded Rectangle 580"/>
          <p:cNvSpPr/>
          <p:nvPr/>
        </p:nvSpPr>
        <p:spPr>
          <a:xfrm>
            <a:off x="8908962" y="261257"/>
            <a:ext cx="2956742" cy="6324469"/>
          </a:xfrm>
          <a:prstGeom prst="roundRect">
            <a:avLst>
              <a:gd name="adj" fmla="val 770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ounded Rectangle 581"/>
          <p:cNvSpPr/>
          <p:nvPr/>
        </p:nvSpPr>
        <p:spPr>
          <a:xfrm>
            <a:off x="9026850" y="406857"/>
            <a:ext cx="2742300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TextBox 582"/>
          <p:cNvSpPr txBox="1"/>
          <p:nvPr/>
        </p:nvSpPr>
        <p:spPr>
          <a:xfrm>
            <a:off x="9217056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9217057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85" name="Rounded Rectangle 584"/>
          <p:cNvSpPr/>
          <p:nvPr/>
        </p:nvSpPr>
        <p:spPr>
          <a:xfrm>
            <a:off x="10630237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86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676709"/>
              </p:ext>
            </p:extLst>
          </p:nvPr>
        </p:nvGraphicFramePr>
        <p:xfrm>
          <a:off x="9022011" y="1761586"/>
          <a:ext cx="2747139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7" name="Oval 586"/>
          <p:cNvSpPr/>
          <p:nvPr/>
        </p:nvSpPr>
        <p:spPr>
          <a:xfrm>
            <a:off x="10033573" y="2524740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Freeform 141"/>
          <p:cNvSpPr>
            <a:spLocks noEditPoints="1"/>
          </p:cNvSpPr>
          <p:nvPr/>
        </p:nvSpPr>
        <p:spPr bwMode="auto">
          <a:xfrm>
            <a:off x="10267080" y="2783910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89" name="Chart 588"/>
          <p:cNvGraphicFramePr/>
          <p:nvPr>
            <p:extLst>
              <p:ext uri="{D42A27DB-BD31-4B8C-83A1-F6EECF244321}">
                <p14:modId xmlns:p14="http://schemas.microsoft.com/office/powerpoint/2010/main" val="2873801375"/>
              </p:ext>
            </p:extLst>
          </p:nvPr>
        </p:nvGraphicFramePr>
        <p:xfrm>
          <a:off x="9109710" y="4754029"/>
          <a:ext cx="2548890" cy="1564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3837326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K_002">
      <a:dk1>
        <a:srgbClr val="2C2C2C"/>
      </a:dk1>
      <a:lt1>
        <a:srgbClr val="FFFFFF"/>
      </a:lt1>
      <a:dk2>
        <a:srgbClr val="2C2C2C"/>
      </a:dk2>
      <a:lt2>
        <a:srgbClr val="FFFFFF"/>
      </a:lt2>
      <a:accent1>
        <a:srgbClr val="01A4E7"/>
      </a:accent1>
      <a:accent2>
        <a:srgbClr val="8D5FE6"/>
      </a:accent2>
      <a:accent3>
        <a:srgbClr val="01D9CC"/>
      </a:accent3>
      <a:accent4>
        <a:srgbClr val="FD7BFC"/>
      </a:accent4>
      <a:accent5>
        <a:srgbClr val="0084DE"/>
      </a:accent5>
      <a:accent6>
        <a:srgbClr val="016AA1"/>
      </a:accent6>
      <a:hlink>
        <a:srgbClr val="0070C0"/>
      </a:hlink>
      <a:folHlink>
        <a:srgbClr val="7030A0"/>
      </a:folHlink>
    </a:clrScheme>
    <a:fontScheme name="Custom 2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9486</TotalTime>
  <Words>3368</Words>
  <Application>Microsoft Office PowerPoint</Application>
  <PresentationFormat>Widescreen</PresentationFormat>
  <Paragraphs>499</Paragraphs>
  <Slides>30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Arial</vt:lpstr>
      <vt:lpstr>Calibri</vt:lpstr>
      <vt:lpstr>Lato</vt:lpstr>
      <vt:lpstr>Lato Black</vt:lpstr>
      <vt:lpstr>Lato Light</vt:lpstr>
      <vt:lpstr>Open Sans</vt:lpstr>
      <vt:lpstr>Raleway</vt:lpstr>
      <vt:lpstr>Roboto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HOME</dc:creator>
  <cp:lastModifiedBy>HOME</cp:lastModifiedBy>
  <cp:revision>1001</cp:revision>
  <dcterms:created xsi:type="dcterms:W3CDTF">2016-08-18T10:17:29Z</dcterms:created>
  <dcterms:modified xsi:type="dcterms:W3CDTF">2023-05-24T10:46:48Z</dcterms:modified>
</cp:coreProperties>
</file>